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5"/>
  </p:notesMasterIdLst>
  <p:handoutMasterIdLst>
    <p:handoutMasterId r:id="rId6"/>
  </p:handoutMasterIdLst>
  <p:sldIdLst>
    <p:sldId id="549" r:id="rId3"/>
    <p:sldId id="543" r:id="rId4"/>
  </p:sldIdLst>
  <p:sldSz cx="9906000" cy="6858000" type="A4"/>
  <p:notesSz cx="6797675" cy="9926638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既定のセクション" id="{F4531AB4-D403-4F58-8D1A-C1146B5EFDA6}">
          <p14:sldIdLst>
            <p14:sldId id="549"/>
            <p14:sldId id="543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12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ㅤ" initials="ㅤ" lastIdx="7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B8E5B"/>
    <a:srgbClr val="0C3493"/>
    <a:srgbClr val="0000FF"/>
    <a:srgbClr val="0000CC"/>
    <a:srgbClr val="5BB458"/>
    <a:srgbClr val="006600"/>
    <a:srgbClr val="008000"/>
    <a:srgbClr val="009900"/>
    <a:srgbClr val="5B95C3"/>
    <a:srgbClr val="5896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457F9F3-896E-441C-BB79-BE0F194484EA}" v="99" dt="2022-02-26T08:19:26.50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スタイルなし、表のグリッド線あり">
    <a:wholeTbl>
      <a:tcTxStyle>
        <a:fontRef idx="minor">
          <a:srgbClr val="00000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073A0DAA-6AF3-43AB-8588-CEC1D06C72B9}" styleName="スタイル (中間)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616DA210-FB5B-4158-B5E0-FEB733F419BA}" styleName="スタイル (淡色)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スタイルなし、表のグリッド線なし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中間スタイル 2 - アクセント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中間スタイル 2 - アクセント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994" autoAdjust="0"/>
    <p:restoredTop sz="93397" autoAdjust="0"/>
  </p:normalViewPr>
  <p:slideViewPr>
    <p:cSldViewPr>
      <p:cViewPr>
        <p:scale>
          <a:sx n="50" d="100"/>
          <a:sy n="50" d="100"/>
        </p:scale>
        <p:origin x="1020" y="1248"/>
      </p:cViewPr>
      <p:guideLst>
        <p:guide orient="horz" pos="2160"/>
        <p:guide pos="312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commentAuthors" Target="commentAuthors.xml"/><Relationship Id="rId12" Type="http://schemas.microsoft.com/office/2015/10/relationships/revisionInfo" Target="revisionInfo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handoutMaster" Target="handoutMasters/handoutMaster1.xml"/><Relationship Id="rId11" Type="http://schemas.openxmlformats.org/officeDocument/2006/relationships/tableStyles" Target="tableStyles.xml"/><Relationship Id="rId5" Type="http://schemas.openxmlformats.org/officeDocument/2006/relationships/notesMaster" Target="notesMasters/notesMaster1.xml"/><Relationship Id="rId10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Rectangle 2"/>
          <p:cNvSpPr>
            <a:spLocks noGrp="1" noChangeArrowheads="1"/>
          </p:cNvSpPr>
          <p:nvPr>
            <p:ph type="hdr" sz="quarter"/>
          </p:nvPr>
        </p:nvSpPr>
        <p:spPr>
          <a:xfrm>
            <a:off x="4" y="3"/>
            <a:ext cx="2922350" cy="459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8" tIns="46034" rIns="92068" bIns="46034" numCol="1" anchor="t" anchorCtr="0" compatLnSpc="1">
            <a:prstTxWarp prst="textNoShape">
              <a:avLst/>
            </a:prstTxWarp>
          </a:bodyPr>
          <a:lstStyle>
            <a:lvl1pPr defTabSz="920757"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219" name="Rectangle 3"/>
          <p:cNvSpPr>
            <a:spLocks noGrp="1" noChangeArrowheads="1"/>
          </p:cNvSpPr>
          <p:nvPr>
            <p:ph type="dt" sz="quarter" idx="1"/>
          </p:nvPr>
        </p:nvSpPr>
        <p:spPr>
          <a:xfrm>
            <a:off x="3845199" y="3"/>
            <a:ext cx="2922349" cy="459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8" tIns="46034" rIns="92068" bIns="46034" numCol="1" anchor="t" anchorCtr="0" compatLnSpc="1">
            <a:prstTxWarp prst="textNoShape">
              <a:avLst/>
            </a:prstTxWarp>
          </a:bodyPr>
          <a:lstStyle>
            <a:lvl1pPr algn="r" defTabSz="920757"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220" name="Rectangle 4"/>
          <p:cNvSpPr>
            <a:spLocks noGrp="1" noChangeArrowheads="1"/>
          </p:cNvSpPr>
          <p:nvPr>
            <p:ph type="ftr" sz="quarter" idx="2"/>
          </p:nvPr>
        </p:nvSpPr>
        <p:spPr>
          <a:xfrm>
            <a:off x="4" y="9430388"/>
            <a:ext cx="2922350" cy="459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8" tIns="46034" rIns="92068" bIns="46034" numCol="1" anchor="b" anchorCtr="0" compatLnSpc="1">
            <a:prstTxWarp prst="textNoShape">
              <a:avLst/>
            </a:prstTxWarp>
          </a:bodyPr>
          <a:lstStyle>
            <a:lvl1pPr defTabSz="920757"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221" name="Rectangle 5"/>
          <p:cNvSpPr>
            <a:spLocks noGrp="1" noChangeArrowheads="1"/>
          </p:cNvSpPr>
          <p:nvPr>
            <p:ph type="sldNum" sz="quarter" idx="3"/>
          </p:nvPr>
        </p:nvSpPr>
        <p:spPr>
          <a:xfrm>
            <a:off x="3845199" y="9430388"/>
            <a:ext cx="2922349" cy="459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8" tIns="46034" rIns="92068" bIns="46034" numCol="1" anchor="b" anchorCtr="0" compatLnSpc="1">
            <a:prstTxWarp prst="textNoShape">
              <a:avLst/>
            </a:prstTxWarp>
          </a:bodyPr>
          <a:lstStyle>
            <a:lvl1pPr algn="r" defTabSz="920757" eaLnBrk="1" hangingPunct="1">
              <a:defRPr sz="1200"/>
            </a:lvl1pPr>
          </a:lstStyle>
          <a:p>
            <a:pPr>
              <a:defRPr/>
            </a:pPr>
            <a:fld id="{4B53F7E7-4D7A-4BA0-8145-D9EED7F0E64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647960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" name="Rectangle 2"/>
          <p:cNvSpPr>
            <a:spLocks noGrp="1" noChangeArrowheads="1"/>
          </p:cNvSpPr>
          <p:nvPr>
            <p:ph type="hdr" sz="quarter"/>
          </p:nvPr>
        </p:nvSpPr>
        <p:spPr>
          <a:xfrm>
            <a:off x="3" y="0"/>
            <a:ext cx="2946135" cy="4962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8" tIns="46034" rIns="92068" bIns="46034" numCol="1" anchor="t" anchorCtr="0" compatLnSpc="1">
            <a:prstTxWarp prst="textNoShape">
              <a:avLst/>
            </a:prstTxWarp>
          </a:bodyPr>
          <a:lstStyle>
            <a:lvl1pPr defTabSz="920757"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212" name="Rectangle 3"/>
          <p:cNvSpPr>
            <a:spLocks noGrp="1" noChangeArrowheads="1"/>
          </p:cNvSpPr>
          <p:nvPr>
            <p:ph type="dt" idx="1"/>
          </p:nvPr>
        </p:nvSpPr>
        <p:spPr>
          <a:xfrm>
            <a:off x="3849956" y="0"/>
            <a:ext cx="2946135" cy="4962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8" tIns="46034" rIns="92068" bIns="46034" numCol="1" anchor="t" anchorCtr="0" compatLnSpc="1">
            <a:prstTxWarp prst="textNoShape">
              <a:avLst/>
            </a:prstTxWarp>
          </a:bodyPr>
          <a:lstStyle>
            <a:lvl1pPr algn="r" defTabSz="920757"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213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709613" y="744538"/>
            <a:ext cx="5376862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14" name="Rectangle 5"/>
          <p:cNvSpPr>
            <a:spLocks noGrp="1" noChangeArrowheads="1"/>
          </p:cNvSpPr>
          <p:nvPr>
            <p:ph type="body" sz="quarter" idx="3"/>
          </p:nvPr>
        </p:nvSpPr>
        <p:spPr>
          <a:xfrm>
            <a:off x="678658" y="4715197"/>
            <a:ext cx="5440360" cy="44678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8" tIns="46034" rIns="92068" bIns="4603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1215" name="Rectangle 6"/>
          <p:cNvSpPr>
            <a:spLocks noGrp="1" noChangeArrowheads="1"/>
          </p:cNvSpPr>
          <p:nvPr>
            <p:ph type="ftr" sz="quarter" idx="4"/>
          </p:nvPr>
        </p:nvSpPr>
        <p:spPr>
          <a:xfrm>
            <a:off x="3" y="9428801"/>
            <a:ext cx="2946135" cy="4962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8" tIns="46034" rIns="92068" bIns="46034" numCol="1" anchor="b" anchorCtr="0" compatLnSpc="1">
            <a:prstTxWarp prst="textNoShape">
              <a:avLst/>
            </a:prstTxWarp>
          </a:bodyPr>
          <a:lstStyle>
            <a:lvl1pPr defTabSz="920757" eaLnBrk="1" hangingPunct="1">
              <a:defRPr sz="1200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216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49956" y="9428801"/>
            <a:ext cx="2946135" cy="4962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68" tIns="46034" rIns="92068" bIns="46034" numCol="1" anchor="b" anchorCtr="0" compatLnSpc="1">
            <a:prstTxWarp prst="textNoShape">
              <a:avLst/>
            </a:prstTxWarp>
          </a:bodyPr>
          <a:lstStyle>
            <a:lvl1pPr algn="r" defTabSz="920757" eaLnBrk="1" hangingPunct="1">
              <a:defRPr sz="1200"/>
            </a:lvl1pPr>
          </a:lstStyle>
          <a:p>
            <a:pPr>
              <a:defRPr/>
            </a:pPr>
            <a:fld id="{6CB5B19B-2A7B-4820-A495-7EA32EFCEBE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3481936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ＭＳ Ｐ明朝" pitchFamily="18" charset="-128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CB5B19B-2A7B-4820-A495-7EA32EFCEBE8}" type="slidenum">
              <a:rPr lang="en-US" altLang="ja-JP" smtClean="0"/>
              <a:pPr>
                <a:defRPr/>
              </a:pPr>
              <a:t>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528015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CB5B19B-2A7B-4820-A495-7EA32EFCEBE8}" type="slidenum">
              <a:rPr lang="en-US" altLang="ja-JP" smtClean="0"/>
              <a:pPr>
                <a:defRPr/>
              </a:pPr>
              <a:t>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665283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32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95285" indent="0" algn="ctr">
              <a:buNone/>
              <a:defRPr/>
            </a:lvl2pPr>
            <a:lvl3pPr marL="990570" indent="0" algn="ctr">
              <a:buNone/>
              <a:defRPr/>
            </a:lvl3pPr>
            <a:lvl4pPr marL="1485854" indent="0" algn="ctr">
              <a:buNone/>
              <a:defRPr/>
            </a:lvl4pPr>
            <a:lvl5pPr marL="1981139" indent="0" algn="ctr">
              <a:buNone/>
              <a:defRPr/>
            </a:lvl5pPr>
            <a:lvl6pPr marL="2476424" indent="0" algn="ctr">
              <a:buNone/>
              <a:defRPr/>
            </a:lvl6pPr>
            <a:lvl7pPr marL="2971709" indent="0" algn="ctr">
              <a:buNone/>
              <a:defRPr/>
            </a:lvl7pPr>
            <a:lvl8pPr marL="3466993" indent="0" algn="ctr">
              <a:buNone/>
              <a:defRPr/>
            </a:lvl8pPr>
            <a:lvl9pPr marL="3962278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103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7FCEB3-C420-400D-9DF3-AABFEA07EB2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587465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89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90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91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92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44B9A6-F962-47BE-A435-95FB34C9649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004493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181850" y="274639"/>
            <a:ext cx="2228850" cy="585152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95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495300" y="274639"/>
            <a:ext cx="6521450" cy="585152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9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9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9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71A7B6-14F3-4207-B043-8CD2B4D488D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423166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38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39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40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41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70751B-34C4-41F7-9A42-B8AF8614956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337813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333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44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167"/>
            </a:lvl1pPr>
            <a:lvl2pPr marL="495285" indent="0">
              <a:buNone/>
              <a:defRPr sz="1950"/>
            </a:lvl2pPr>
            <a:lvl3pPr marL="990570" indent="0">
              <a:buNone/>
              <a:defRPr sz="1733"/>
            </a:lvl3pPr>
            <a:lvl4pPr marL="1485854" indent="0">
              <a:buNone/>
              <a:defRPr sz="1517"/>
            </a:lvl4pPr>
            <a:lvl5pPr marL="1981139" indent="0">
              <a:buNone/>
              <a:defRPr sz="1517"/>
            </a:lvl5pPr>
            <a:lvl6pPr marL="2476424" indent="0">
              <a:buNone/>
              <a:defRPr sz="1517"/>
            </a:lvl6pPr>
            <a:lvl7pPr marL="2971709" indent="0">
              <a:buNone/>
              <a:defRPr sz="1517"/>
            </a:lvl7pPr>
            <a:lvl8pPr marL="3466993" indent="0">
              <a:buNone/>
              <a:defRPr sz="1517"/>
            </a:lvl8pPr>
            <a:lvl9pPr marL="3962278" indent="0">
              <a:buNone/>
              <a:defRPr sz="1517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104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4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4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89F343-E9CF-4B4F-B1F2-5AE56531BE6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21066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50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95300" y="1600201"/>
            <a:ext cx="4375150" cy="4525963"/>
          </a:xfrm>
        </p:spPr>
        <p:txBody>
          <a:bodyPr/>
          <a:lstStyle>
            <a:lvl1pPr>
              <a:defRPr sz="3033"/>
            </a:lvl1pPr>
            <a:lvl2pPr>
              <a:defRPr sz="2600"/>
            </a:lvl2pPr>
            <a:lvl3pPr>
              <a:defRPr sz="2167"/>
            </a:lvl3pPr>
            <a:lvl4pPr>
              <a:defRPr sz="1950"/>
            </a:lvl4pPr>
            <a:lvl5pPr>
              <a:defRPr sz="1950"/>
            </a:lvl5pPr>
            <a:lvl6pPr>
              <a:defRPr sz="1950"/>
            </a:lvl6pPr>
            <a:lvl7pPr>
              <a:defRPr sz="1950"/>
            </a:lvl7pPr>
            <a:lvl8pPr>
              <a:defRPr sz="1950"/>
            </a:lvl8pPr>
            <a:lvl9pPr>
              <a:defRPr sz="19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51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035550" y="1600201"/>
            <a:ext cx="4375150" cy="4525963"/>
          </a:xfrm>
        </p:spPr>
        <p:txBody>
          <a:bodyPr/>
          <a:lstStyle>
            <a:lvl1pPr>
              <a:defRPr sz="3033"/>
            </a:lvl1pPr>
            <a:lvl2pPr>
              <a:defRPr sz="2600"/>
            </a:lvl2pPr>
            <a:lvl3pPr>
              <a:defRPr sz="2167"/>
            </a:lvl3pPr>
            <a:lvl4pPr>
              <a:defRPr sz="1950"/>
            </a:lvl4pPr>
            <a:lvl5pPr>
              <a:defRPr sz="1950"/>
            </a:lvl5pPr>
            <a:lvl6pPr>
              <a:defRPr sz="1950"/>
            </a:lvl6pPr>
            <a:lvl7pPr>
              <a:defRPr sz="1950"/>
            </a:lvl7pPr>
            <a:lvl8pPr>
              <a:defRPr sz="1950"/>
            </a:lvl8pPr>
            <a:lvl9pPr>
              <a:defRPr sz="19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5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5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5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7189A7-C794-42E5-B514-19BD8B9D7F4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008444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57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5285" indent="0">
              <a:buNone/>
              <a:defRPr sz="2167" b="1"/>
            </a:lvl2pPr>
            <a:lvl3pPr marL="990570" indent="0">
              <a:buNone/>
              <a:defRPr sz="1950" b="1"/>
            </a:lvl3pPr>
            <a:lvl4pPr marL="1485854" indent="0">
              <a:buNone/>
              <a:defRPr sz="1733" b="1"/>
            </a:lvl4pPr>
            <a:lvl5pPr marL="1981139" indent="0">
              <a:buNone/>
              <a:defRPr sz="1733" b="1"/>
            </a:lvl5pPr>
            <a:lvl6pPr marL="2476424" indent="0">
              <a:buNone/>
              <a:defRPr sz="1733" b="1"/>
            </a:lvl6pPr>
            <a:lvl7pPr marL="2971709" indent="0">
              <a:buNone/>
              <a:defRPr sz="1733" b="1"/>
            </a:lvl7pPr>
            <a:lvl8pPr marL="3466993" indent="0">
              <a:buNone/>
              <a:defRPr sz="1733" b="1"/>
            </a:lvl8pPr>
            <a:lvl9pPr marL="3962278" indent="0">
              <a:buNone/>
              <a:defRPr sz="1733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1058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600"/>
            </a:lvl1pPr>
            <a:lvl2pPr>
              <a:defRPr sz="2167"/>
            </a:lvl2pPr>
            <a:lvl3pPr>
              <a:defRPr sz="1950"/>
            </a:lvl3pPr>
            <a:lvl4pPr>
              <a:defRPr sz="1733"/>
            </a:lvl4pPr>
            <a:lvl5pPr>
              <a:defRPr sz="1733"/>
            </a:lvl5pPr>
            <a:lvl6pPr>
              <a:defRPr sz="1733"/>
            </a:lvl6pPr>
            <a:lvl7pPr>
              <a:defRPr sz="1733"/>
            </a:lvl7pPr>
            <a:lvl8pPr>
              <a:defRPr sz="1733"/>
            </a:lvl8pPr>
            <a:lvl9pPr>
              <a:defRPr sz="1733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59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5285" indent="0">
              <a:buNone/>
              <a:defRPr sz="2167" b="1"/>
            </a:lvl2pPr>
            <a:lvl3pPr marL="990570" indent="0">
              <a:buNone/>
              <a:defRPr sz="1950" b="1"/>
            </a:lvl3pPr>
            <a:lvl4pPr marL="1485854" indent="0">
              <a:buNone/>
              <a:defRPr sz="1733" b="1"/>
            </a:lvl4pPr>
            <a:lvl5pPr marL="1981139" indent="0">
              <a:buNone/>
              <a:defRPr sz="1733" b="1"/>
            </a:lvl5pPr>
            <a:lvl6pPr marL="2476424" indent="0">
              <a:buNone/>
              <a:defRPr sz="1733" b="1"/>
            </a:lvl6pPr>
            <a:lvl7pPr marL="2971709" indent="0">
              <a:buNone/>
              <a:defRPr sz="1733" b="1"/>
            </a:lvl7pPr>
            <a:lvl8pPr marL="3466993" indent="0">
              <a:buNone/>
              <a:defRPr sz="1733" b="1"/>
            </a:lvl8pPr>
            <a:lvl9pPr marL="3962278" indent="0">
              <a:buNone/>
              <a:defRPr sz="1733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1060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600"/>
            </a:lvl1pPr>
            <a:lvl2pPr>
              <a:defRPr sz="2167"/>
            </a:lvl2pPr>
            <a:lvl3pPr>
              <a:defRPr sz="1950"/>
            </a:lvl3pPr>
            <a:lvl4pPr>
              <a:defRPr sz="1733"/>
            </a:lvl4pPr>
            <a:lvl5pPr>
              <a:defRPr sz="1733"/>
            </a:lvl5pPr>
            <a:lvl6pPr>
              <a:defRPr sz="1733"/>
            </a:lvl6pPr>
            <a:lvl7pPr>
              <a:defRPr sz="1733"/>
            </a:lvl7pPr>
            <a:lvl8pPr>
              <a:defRPr sz="1733"/>
            </a:lvl8pPr>
            <a:lvl9pPr>
              <a:defRPr sz="1733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61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62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63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D135CE-EC53-4CC2-8921-63B1DF7CEFA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800092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6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6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6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38E426-13D8-4731-800B-C6CA3BC2C74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139407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71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72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37AC06-2987-4D3C-B767-74FF378237D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764562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167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75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467"/>
            </a:lvl1pPr>
            <a:lvl2pPr>
              <a:defRPr sz="3033"/>
            </a:lvl2pPr>
            <a:lvl3pPr>
              <a:defRPr sz="2600"/>
            </a:lvl3pPr>
            <a:lvl4pPr>
              <a:defRPr sz="2167"/>
            </a:lvl4pPr>
            <a:lvl5pPr>
              <a:defRPr sz="2167"/>
            </a:lvl5pPr>
            <a:lvl6pPr>
              <a:defRPr sz="2167"/>
            </a:lvl6pPr>
            <a:lvl7pPr>
              <a:defRPr sz="2167"/>
            </a:lvl7pPr>
            <a:lvl8pPr>
              <a:defRPr sz="2167"/>
            </a:lvl8pPr>
            <a:lvl9pPr>
              <a:defRPr sz="2167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76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517"/>
            </a:lvl1pPr>
            <a:lvl2pPr marL="495285" indent="0">
              <a:buNone/>
              <a:defRPr sz="1300"/>
            </a:lvl2pPr>
            <a:lvl3pPr marL="990570" indent="0">
              <a:buNone/>
              <a:defRPr sz="1083"/>
            </a:lvl3pPr>
            <a:lvl4pPr marL="1485854" indent="0">
              <a:buNone/>
              <a:defRPr sz="975"/>
            </a:lvl4pPr>
            <a:lvl5pPr marL="1981139" indent="0">
              <a:buNone/>
              <a:defRPr sz="975"/>
            </a:lvl5pPr>
            <a:lvl6pPr marL="2476424" indent="0">
              <a:buNone/>
              <a:defRPr sz="975"/>
            </a:lvl6pPr>
            <a:lvl7pPr marL="2971709" indent="0">
              <a:buNone/>
              <a:defRPr sz="975"/>
            </a:lvl7pPr>
            <a:lvl8pPr marL="3466993" indent="0">
              <a:buNone/>
              <a:defRPr sz="975"/>
            </a:lvl8pPr>
            <a:lvl9pPr marL="3962278" indent="0">
              <a:buNone/>
              <a:defRPr sz="975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107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7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7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8E220E-741E-4C4E-AF44-E2074EF01C6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989480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167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1082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467"/>
            </a:lvl1pPr>
            <a:lvl2pPr marL="495285" indent="0">
              <a:buNone/>
              <a:defRPr sz="3033"/>
            </a:lvl2pPr>
            <a:lvl3pPr marL="990570" indent="0">
              <a:buNone/>
              <a:defRPr sz="2600"/>
            </a:lvl3pPr>
            <a:lvl4pPr marL="1485854" indent="0">
              <a:buNone/>
              <a:defRPr sz="2167"/>
            </a:lvl4pPr>
            <a:lvl5pPr marL="1981139" indent="0">
              <a:buNone/>
              <a:defRPr sz="2167"/>
            </a:lvl5pPr>
            <a:lvl6pPr marL="2476424" indent="0">
              <a:buNone/>
              <a:defRPr sz="2167"/>
            </a:lvl6pPr>
            <a:lvl7pPr marL="2971709" indent="0">
              <a:buNone/>
              <a:defRPr sz="2167"/>
            </a:lvl7pPr>
            <a:lvl8pPr marL="3466993" indent="0">
              <a:buNone/>
              <a:defRPr sz="2167"/>
            </a:lvl8pPr>
            <a:lvl9pPr marL="3962278" indent="0">
              <a:buNone/>
              <a:defRPr sz="2167"/>
            </a:lvl9pPr>
          </a:lstStyle>
          <a:p>
            <a:pPr lvl="0"/>
            <a:r>
              <a:rPr lang="ja-JP" altLang="en-US" noProof="0"/>
              <a:t>図を追加</a:t>
            </a:r>
          </a:p>
        </p:txBody>
      </p:sp>
      <p:sp>
        <p:nvSpPr>
          <p:cNvPr id="1083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517"/>
            </a:lvl1pPr>
            <a:lvl2pPr marL="495285" indent="0">
              <a:buNone/>
              <a:defRPr sz="1300"/>
            </a:lvl2pPr>
            <a:lvl3pPr marL="990570" indent="0">
              <a:buNone/>
              <a:defRPr sz="1083"/>
            </a:lvl3pPr>
            <a:lvl4pPr marL="1485854" indent="0">
              <a:buNone/>
              <a:defRPr sz="975"/>
            </a:lvl4pPr>
            <a:lvl5pPr marL="1981139" indent="0">
              <a:buNone/>
              <a:defRPr sz="975"/>
            </a:lvl5pPr>
            <a:lvl6pPr marL="2476424" indent="0">
              <a:buNone/>
              <a:defRPr sz="975"/>
            </a:lvl6pPr>
            <a:lvl7pPr marL="2971709" indent="0">
              <a:buNone/>
              <a:defRPr sz="975"/>
            </a:lvl7pPr>
            <a:lvl8pPr marL="3466993" indent="0">
              <a:buNone/>
              <a:defRPr sz="975"/>
            </a:lvl8pPr>
            <a:lvl9pPr marL="3962278" indent="0">
              <a:buNone/>
              <a:defRPr sz="975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108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8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8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1880E6-BF27-4B64-B1E8-768BD1D51DE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285138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2"/>
          <p:cNvSpPr>
            <a:spLocks noGrp="1" noChangeArrowheads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95300" y="1600201"/>
            <a:ext cx="8915400" cy="452596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7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95300" y="6245225"/>
            <a:ext cx="23114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517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8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3384550" y="6245225"/>
            <a:ext cx="31369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517">
                <a:latin typeface="Arial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7099300" y="6245225"/>
            <a:ext cx="23114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517"/>
            </a:lvl1pPr>
          </a:lstStyle>
          <a:p>
            <a:pPr>
              <a:defRPr/>
            </a:pPr>
            <a:fld id="{4FD9BB62-D0E4-4F2F-9365-A85B5DD33C1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kumimoji="1" sz="4767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kumimoji="1" sz="4767">
          <a:solidFill>
            <a:schemeClr val="tx2"/>
          </a:solidFill>
          <a:latin typeface="Arial" charset="0"/>
          <a:ea typeface="ＭＳ Ｐゴシック" pitchFamily="50" charset="-128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kumimoji="1" sz="4767">
          <a:solidFill>
            <a:schemeClr val="tx2"/>
          </a:solidFill>
          <a:latin typeface="Arial" charset="0"/>
          <a:ea typeface="ＭＳ Ｐゴシック" pitchFamily="50" charset="-128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kumimoji="1" sz="4767">
          <a:solidFill>
            <a:schemeClr val="tx2"/>
          </a:solidFill>
          <a:latin typeface="Arial" charset="0"/>
          <a:ea typeface="ＭＳ Ｐゴシック" pitchFamily="50" charset="-128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kumimoji="1" sz="4767">
          <a:solidFill>
            <a:schemeClr val="tx2"/>
          </a:solidFill>
          <a:latin typeface="Arial" charset="0"/>
          <a:ea typeface="ＭＳ Ｐゴシック" pitchFamily="50" charset="-128"/>
        </a:defRPr>
      </a:lvl5pPr>
      <a:lvl6pPr marL="495285" algn="ctr" rtl="0" eaLnBrk="1" fontAlgn="base" hangingPunct="1">
        <a:spcBef>
          <a:spcPct val="0"/>
        </a:spcBef>
        <a:spcAft>
          <a:spcPct val="0"/>
        </a:spcAft>
        <a:defRPr kumimoji="1" sz="4767">
          <a:solidFill>
            <a:schemeClr val="tx2"/>
          </a:solidFill>
          <a:latin typeface="Arial" charset="0"/>
          <a:ea typeface="ＭＳ Ｐゴシック" pitchFamily="50" charset="-128"/>
        </a:defRPr>
      </a:lvl6pPr>
      <a:lvl7pPr marL="990570" algn="ctr" rtl="0" eaLnBrk="1" fontAlgn="base" hangingPunct="1">
        <a:spcBef>
          <a:spcPct val="0"/>
        </a:spcBef>
        <a:spcAft>
          <a:spcPct val="0"/>
        </a:spcAft>
        <a:defRPr kumimoji="1" sz="4767">
          <a:solidFill>
            <a:schemeClr val="tx2"/>
          </a:solidFill>
          <a:latin typeface="Arial" charset="0"/>
          <a:ea typeface="ＭＳ Ｐゴシック" pitchFamily="50" charset="-128"/>
        </a:defRPr>
      </a:lvl7pPr>
      <a:lvl8pPr marL="1485854" algn="ctr" rtl="0" eaLnBrk="1" fontAlgn="base" hangingPunct="1">
        <a:spcBef>
          <a:spcPct val="0"/>
        </a:spcBef>
        <a:spcAft>
          <a:spcPct val="0"/>
        </a:spcAft>
        <a:defRPr kumimoji="1" sz="4767">
          <a:solidFill>
            <a:schemeClr val="tx2"/>
          </a:solidFill>
          <a:latin typeface="Arial" charset="0"/>
          <a:ea typeface="ＭＳ Ｐゴシック" pitchFamily="50" charset="-128"/>
        </a:defRPr>
      </a:lvl8pPr>
      <a:lvl9pPr marL="1981139" algn="ctr" rtl="0" eaLnBrk="1" fontAlgn="base" hangingPunct="1">
        <a:spcBef>
          <a:spcPct val="0"/>
        </a:spcBef>
        <a:spcAft>
          <a:spcPct val="0"/>
        </a:spcAft>
        <a:defRPr kumimoji="1" sz="4767">
          <a:solidFill>
            <a:schemeClr val="tx2"/>
          </a:solidFill>
          <a:latin typeface="Arial" charset="0"/>
          <a:ea typeface="ＭＳ Ｐゴシック" pitchFamily="50" charset="-128"/>
        </a:defRPr>
      </a:lvl9pPr>
    </p:titleStyle>
    <p:bodyStyle>
      <a:lvl1pPr marL="371464" indent="-371464" algn="l" rtl="0" eaLnBrk="1" fontAlgn="base" hangingPunct="1">
        <a:spcBef>
          <a:spcPct val="20000"/>
        </a:spcBef>
        <a:spcAft>
          <a:spcPct val="0"/>
        </a:spcAft>
        <a:buChar char="•"/>
        <a:defRPr kumimoji="1" sz="3467">
          <a:solidFill>
            <a:schemeClr val="tx1"/>
          </a:solidFill>
          <a:latin typeface="+mn-lt"/>
          <a:ea typeface="+mn-ea"/>
          <a:cs typeface="+mn-cs"/>
        </a:defRPr>
      </a:lvl1pPr>
      <a:lvl2pPr marL="804838" indent="-309553" algn="l" rtl="0" eaLnBrk="1" fontAlgn="base" hangingPunct="1">
        <a:spcBef>
          <a:spcPct val="20000"/>
        </a:spcBef>
        <a:spcAft>
          <a:spcPct val="0"/>
        </a:spcAft>
        <a:buChar char="–"/>
        <a:defRPr kumimoji="1" sz="3033">
          <a:solidFill>
            <a:schemeClr val="tx1"/>
          </a:solidFill>
          <a:latin typeface="+mn-lt"/>
          <a:ea typeface="+mn-ea"/>
        </a:defRPr>
      </a:lvl2pPr>
      <a:lvl3pPr marL="1238212" indent="-247642" algn="l" rtl="0" eaLnBrk="1" fontAlgn="base" hangingPunct="1">
        <a:spcBef>
          <a:spcPct val="20000"/>
        </a:spcBef>
        <a:spcAft>
          <a:spcPct val="0"/>
        </a:spcAft>
        <a:buChar char="•"/>
        <a:defRPr kumimoji="1" sz="2600">
          <a:solidFill>
            <a:schemeClr val="tx1"/>
          </a:solidFill>
          <a:latin typeface="+mn-lt"/>
          <a:ea typeface="+mn-ea"/>
        </a:defRPr>
      </a:lvl3pPr>
      <a:lvl4pPr marL="1733497" indent="-247642" algn="l" rtl="0" eaLnBrk="1" fontAlgn="base" hangingPunct="1">
        <a:spcBef>
          <a:spcPct val="20000"/>
        </a:spcBef>
        <a:spcAft>
          <a:spcPct val="0"/>
        </a:spcAft>
        <a:buChar char="–"/>
        <a:defRPr kumimoji="1" sz="2167">
          <a:solidFill>
            <a:schemeClr val="tx1"/>
          </a:solidFill>
          <a:latin typeface="+mn-lt"/>
          <a:ea typeface="+mn-ea"/>
        </a:defRPr>
      </a:lvl4pPr>
      <a:lvl5pPr marL="2228781" indent="-247642" algn="l" rtl="0" eaLnBrk="1" fontAlgn="base" hangingPunct="1">
        <a:spcBef>
          <a:spcPct val="20000"/>
        </a:spcBef>
        <a:spcAft>
          <a:spcPct val="0"/>
        </a:spcAft>
        <a:buChar char="»"/>
        <a:defRPr kumimoji="1" sz="2167">
          <a:solidFill>
            <a:schemeClr val="tx1"/>
          </a:solidFill>
          <a:latin typeface="+mn-lt"/>
          <a:ea typeface="+mn-ea"/>
        </a:defRPr>
      </a:lvl5pPr>
      <a:lvl6pPr marL="2724066" indent="-247642" algn="l" rtl="0" eaLnBrk="1" fontAlgn="base" hangingPunct="1">
        <a:spcBef>
          <a:spcPct val="20000"/>
        </a:spcBef>
        <a:spcAft>
          <a:spcPct val="0"/>
        </a:spcAft>
        <a:buChar char="»"/>
        <a:defRPr kumimoji="1" sz="2167">
          <a:solidFill>
            <a:schemeClr val="tx1"/>
          </a:solidFill>
          <a:latin typeface="+mn-lt"/>
          <a:ea typeface="+mn-ea"/>
        </a:defRPr>
      </a:lvl6pPr>
      <a:lvl7pPr marL="3219351" indent="-247642" algn="l" rtl="0" eaLnBrk="1" fontAlgn="base" hangingPunct="1">
        <a:spcBef>
          <a:spcPct val="20000"/>
        </a:spcBef>
        <a:spcAft>
          <a:spcPct val="0"/>
        </a:spcAft>
        <a:buChar char="»"/>
        <a:defRPr kumimoji="1" sz="2167">
          <a:solidFill>
            <a:schemeClr val="tx1"/>
          </a:solidFill>
          <a:latin typeface="+mn-lt"/>
          <a:ea typeface="+mn-ea"/>
        </a:defRPr>
      </a:lvl7pPr>
      <a:lvl8pPr marL="3714636" indent="-247642" algn="l" rtl="0" eaLnBrk="1" fontAlgn="base" hangingPunct="1">
        <a:spcBef>
          <a:spcPct val="20000"/>
        </a:spcBef>
        <a:spcAft>
          <a:spcPct val="0"/>
        </a:spcAft>
        <a:buChar char="»"/>
        <a:defRPr kumimoji="1" sz="2167">
          <a:solidFill>
            <a:schemeClr val="tx1"/>
          </a:solidFill>
          <a:latin typeface="+mn-lt"/>
          <a:ea typeface="+mn-ea"/>
        </a:defRPr>
      </a:lvl8pPr>
      <a:lvl9pPr marL="4209920" indent="-247642" algn="l" rtl="0" eaLnBrk="1" fontAlgn="base" hangingPunct="1">
        <a:spcBef>
          <a:spcPct val="20000"/>
        </a:spcBef>
        <a:spcAft>
          <a:spcPct val="0"/>
        </a:spcAft>
        <a:buChar char="»"/>
        <a:defRPr kumimoji="1" sz="2167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90570" rtl="0" eaLnBrk="1" latinLnBrk="0" hangingPunct="1">
        <a:defRPr kumimoji="1" sz="1950" kern="1200">
          <a:solidFill>
            <a:schemeClr val="tx1"/>
          </a:solidFill>
          <a:latin typeface="+mn-lt"/>
          <a:ea typeface="+mn-ea"/>
          <a:cs typeface="+mn-cs"/>
        </a:defRPr>
      </a:lvl1pPr>
      <a:lvl2pPr marL="495285" algn="l" defTabSz="990570" rtl="0" eaLnBrk="1" latinLnBrk="0" hangingPunct="1">
        <a:defRPr kumimoji="1" sz="1950" kern="1200">
          <a:solidFill>
            <a:schemeClr val="tx1"/>
          </a:solidFill>
          <a:latin typeface="+mn-lt"/>
          <a:ea typeface="+mn-ea"/>
          <a:cs typeface="+mn-cs"/>
        </a:defRPr>
      </a:lvl2pPr>
      <a:lvl3pPr marL="990570" algn="l" defTabSz="990570" rtl="0" eaLnBrk="1" latinLnBrk="0" hangingPunct="1">
        <a:defRPr kumimoji="1" sz="1950" kern="1200">
          <a:solidFill>
            <a:schemeClr val="tx1"/>
          </a:solidFill>
          <a:latin typeface="+mn-lt"/>
          <a:ea typeface="+mn-ea"/>
          <a:cs typeface="+mn-cs"/>
        </a:defRPr>
      </a:lvl3pPr>
      <a:lvl4pPr marL="1485854" algn="l" defTabSz="990570" rtl="0" eaLnBrk="1" latinLnBrk="0" hangingPunct="1">
        <a:defRPr kumimoji="1" sz="1950" kern="1200">
          <a:solidFill>
            <a:schemeClr val="tx1"/>
          </a:solidFill>
          <a:latin typeface="+mn-lt"/>
          <a:ea typeface="+mn-ea"/>
          <a:cs typeface="+mn-cs"/>
        </a:defRPr>
      </a:lvl4pPr>
      <a:lvl5pPr marL="1981139" algn="l" defTabSz="990570" rtl="0" eaLnBrk="1" latinLnBrk="0" hangingPunct="1">
        <a:defRPr kumimoji="1" sz="1950" kern="1200">
          <a:solidFill>
            <a:schemeClr val="tx1"/>
          </a:solidFill>
          <a:latin typeface="+mn-lt"/>
          <a:ea typeface="+mn-ea"/>
          <a:cs typeface="+mn-cs"/>
        </a:defRPr>
      </a:lvl5pPr>
      <a:lvl6pPr marL="2476424" algn="l" defTabSz="990570" rtl="0" eaLnBrk="1" latinLnBrk="0" hangingPunct="1">
        <a:defRPr kumimoji="1" sz="195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09" algn="l" defTabSz="990570" rtl="0" eaLnBrk="1" latinLnBrk="0" hangingPunct="1">
        <a:defRPr kumimoji="1" sz="1950" kern="1200">
          <a:solidFill>
            <a:schemeClr val="tx1"/>
          </a:solidFill>
          <a:latin typeface="+mn-lt"/>
          <a:ea typeface="+mn-ea"/>
          <a:cs typeface="+mn-cs"/>
        </a:defRPr>
      </a:lvl7pPr>
      <a:lvl8pPr marL="3466993" algn="l" defTabSz="990570" rtl="0" eaLnBrk="1" latinLnBrk="0" hangingPunct="1">
        <a:defRPr kumimoji="1" sz="1950" kern="1200">
          <a:solidFill>
            <a:schemeClr val="tx1"/>
          </a:solidFill>
          <a:latin typeface="+mn-lt"/>
          <a:ea typeface="+mn-ea"/>
          <a:cs typeface="+mn-cs"/>
        </a:defRPr>
      </a:lvl8pPr>
      <a:lvl9pPr marL="3962278" algn="l" defTabSz="990570" rtl="0" eaLnBrk="1" latinLnBrk="0" hangingPunct="1">
        <a:defRPr kumimoji="1" sz="19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346" tIns="45676" rIns="91346" bIns="45676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マスター タイトルの書式設定</a:t>
            </a:r>
          </a:p>
        </p:txBody>
      </p:sp>
      <p:sp>
        <p:nvSpPr>
          <p:cNvPr id="1101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95300" y="1600204"/>
            <a:ext cx="8915400" cy="4525963"/>
          </a:xfrm>
          <a:prstGeom prst="rect">
            <a:avLst/>
          </a:prstGeom>
          <a:noFill/>
          <a:ln>
            <a:noFill/>
          </a:ln>
        </p:spPr>
        <p:txBody>
          <a:bodyPr vert="horz" wrap="square" lIns="91346" tIns="45676" rIns="91346" bIns="4567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102" name="日付プレースホルダー 3"/>
          <p:cNvSpPr>
            <a:spLocks noGrp="1"/>
          </p:cNvSpPr>
          <p:nvPr>
            <p:ph type="dt" sz="half" idx="2"/>
          </p:nvPr>
        </p:nvSpPr>
        <p:spPr>
          <a:xfrm>
            <a:off x="495300" y="6356354"/>
            <a:ext cx="2311400" cy="365125"/>
          </a:xfrm>
          <a:prstGeom prst="rect">
            <a:avLst/>
          </a:prstGeom>
        </p:spPr>
        <p:txBody>
          <a:bodyPr vert="horz" lIns="91346" tIns="45676" rIns="91346" bIns="45676" rtlCol="0" anchor="ctr"/>
          <a:lstStyle>
            <a:lvl1pPr algn="l" eaLnBrk="1" hangingPunct="1">
              <a:defRPr sz="1200">
                <a:solidFill>
                  <a:prstClr val="black">
                    <a:tint val="75000"/>
                  </a:prstClr>
                </a:solidFill>
                <a:latin typeface="Arial" charset="0"/>
                <a:ea typeface="+mn-ea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ja-JP" altLang="en-US"/>
          </a:p>
        </p:txBody>
      </p:sp>
      <p:sp>
        <p:nvSpPr>
          <p:cNvPr id="1103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3384550" y="6356354"/>
            <a:ext cx="3136900" cy="365125"/>
          </a:xfrm>
          <a:prstGeom prst="rect">
            <a:avLst/>
          </a:prstGeom>
        </p:spPr>
        <p:txBody>
          <a:bodyPr vert="horz" lIns="91346" tIns="45676" rIns="91346" bIns="45676" rtlCol="0" anchor="ctr"/>
          <a:lstStyle>
            <a:lvl1pPr algn="ctr" eaLnBrk="1" hangingPunct="1">
              <a:defRPr sz="1200">
                <a:solidFill>
                  <a:prstClr val="black">
                    <a:tint val="75000"/>
                  </a:prstClr>
                </a:solidFill>
                <a:latin typeface="Arial" charset="0"/>
                <a:ea typeface="+mn-ea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ja-JP" altLang="en-US"/>
          </a:p>
        </p:txBody>
      </p:sp>
      <p:sp>
        <p:nvSpPr>
          <p:cNvPr id="1104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7099300" y="6356354"/>
            <a:ext cx="2311400" cy="365125"/>
          </a:xfrm>
          <a:prstGeom prst="rect">
            <a:avLst/>
          </a:prstGeom>
        </p:spPr>
        <p:txBody>
          <a:bodyPr vert="horz" wrap="square" lIns="91346" tIns="45676" rIns="91346" bIns="45676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6A5B751-25C4-46CC-8F2B-2AFF10021099}" type="slidenum">
              <a:rPr lang="ja-JP" altLang="en-US">
                <a:latin typeface="Arial" panose="020B060402020202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ja-JP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6866677"/>
      </p:ext>
    </p:extLst>
  </p:cSld>
  <p:clrMap bg1="lt1" tx1="dk1" bg2="lt2" tx2="dk2" accent1="accent1" accent2="accent2" accent3="accent3" accent4="accent4" accent5="accent5" accent6="accent6" hlink="hlink" folHlink="folHlink"/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ctr" defTabSz="912803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912803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ctr" defTabSz="912803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ctr" defTabSz="912803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ctr" defTabSz="912803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457195" algn="ctr" defTabSz="912803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914390" algn="ctr" defTabSz="912803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1371585" algn="ctr" defTabSz="912803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1828778" algn="ctr" defTabSz="912803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1309" indent="-341309" algn="l" defTabSz="912803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1354" indent="-284160" algn="l" defTabSz="912803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400" indent="-227011" algn="l" defTabSz="912803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006" indent="-227011" algn="l" defTabSz="912803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201" indent="-227011" algn="l" defTabSz="912803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2035" indent="-228366" algn="l" defTabSz="913468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8767" indent="-228366" algn="l" defTabSz="913468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5500" indent="-228366" algn="l" defTabSz="913468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2231" indent="-228366" algn="l" defTabSz="913468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346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734" algn="l" defTabSz="91346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468" algn="l" defTabSz="91346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199" algn="l" defTabSz="91346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935" algn="l" defTabSz="91346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665" algn="l" defTabSz="91346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0398" algn="l" defTabSz="91346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7131" algn="l" defTabSz="91346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3869" algn="l" defTabSz="91346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hyperlink" Target="https://webmap.city.fukuoka.lg.jp/fukuoka/Portal" TargetMode="Externa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" name="図 41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18" t="36780" r="36708" b="-2"/>
          <a:stretch/>
        </p:blipFill>
        <p:spPr>
          <a:xfrm>
            <a:off x="508458" y="934562"/>
            <a:ext cx="4441001" cy="5518774"/>
          </a:xfrm>
          <a:prstGeom prst="rect">
            <a:avLst/>
          </a:prstGeom>
        </p:spPr>
      </p:pic>
      <p:sp>
        <p:nvSpPr>
          <p:cNvPr id="419" name="取組校区"/>
          <p:cNvSpPr/>
          <p:nvPr/>
        </p:nvSpPr>
        <p:spPr>
          <a:xfrm>
            <a:off x="586158" y="1152304"/>
            <a:ext cx="4048451" cy="5269643"/>
          </a:xfrm>
          <a:custGeom>
            <a:avLst/>
            <a:gdLst>
              <a:gd name="connsiteX0" fmla="*/ 8107680 w 9578340"/>
              <a:gd name="connsiteY0" fmla="*/ 0 h 6873240"/>
              <a:gd name="connsiteX1" fmla="*/ 8054340 w 9578340"/>
              <a:gd name="connsiteY1" fmla="*/ 60960 h 6873240"/>
              <a:gd name="connsiteX2" fmla="*/ 8061960 w 9578340"/>
              <a:gd name="connsiteY2" fmla="*/ 99060 h 6873240"/>
              <a:gd name="connsiteX3" fmla="*/ 8001000 w 9578340"/>
              <a:gd name="connsiteY3" fmla="*/ 160020 h 6873240"/>
              <a:gd name="connsiteX4" fmla="*/ 7917180 w 9578340"/>
              <a:gd name="connsiteY4" fmla="*/ 144780 h 6873240"/>
              <a:gd name="connsiteX5" fmla="*/ 7825740 w 9578340"/>
              <a:gd name="connsiteY5" fmla="*/ 297180 h 6873240"/>
              <a:gd name="connsiteX6" fmla="*/ 7726680 w 9578340"/>
              <a:gd name="connsiteY6" fmla="*/ 297180 h 6873240"/>
              <a:gd name="connsiteX7" fmla="*/ 7620000 w 9578340"/>
              <a:gd name="connsiteY7" fmla="*/ 320040 h 6873240"/>
              <a:gd name="connsiteX8" fmla="*/ 7475220 w 9578340"/>
              <a:gd name="connsiteY8" fmla="*/ 327660 h 6873240"/>
              <a:gd name="connsiteX9" fmla="*/ 7414260 w 9578340"/>
              <a:gd name="connsiteY9" fmla="*/ 304800 h 6873240"/>
              <a:gd name="connsiteX10" fmla="*/ 7231380 w 9578340"/>
              <a:gd name="connsiteY10" fmla="*/ 419100 h 6873240"/>
              <a:gd name="connsiteX11" fmla="*/ 6911340 w 9578340"/>
              <a:gd name="connsiteY11" fmla="*/ 464820 h 6873240"/>
              <a:gd name="connsiteX12" fmla="*/ 6888480 w 9578340"/>
              <a:gd name="connsiteY12" fmla="*/ 525780 h 6873240"/>
              <a:gd name="connsiteX13" fmla="*/ 6903720 w 9578340"/>
              <a:gd name="connsiteY13" fmla="*/ 601980 h 6873240"/>
              <a:gd name="connsiteX14" fmla="*/ 6896100 w 9578340"/>
              <a:gd name="connsiteY14" fmla="*/ 647700 h 6873240"/>
              <a:gd name="connsiteX15" fmla="*/ 6858000 w 9578340"/>
              <a:gd name="connsiteY15" fmla="*/ 647700 h 6873240"/>
              <a:gd name="connsiteX16" fmla="*/ 6842760 w 9578340"/>
              <a:gd name="connsiteY16" fmla="*/ 739140 h 6873240"/>
              <a:gd name="connsiteX17" fmla="*/ 7010400 w 9578340"/>
              <a:gd name="connsiteY17" fmla="*/ 769620 h 6873240"/>
              <a:gd name="connsiteX18" fmla="*/ 7010400 w 9578340"/>
              <a:gd name="connsiteY18" fmla="*/ 853440 h 6873240"/>
              <a:gd name="connsiteX19" fmla="*/ 6949440 w 9578340"/>
              <a:gd name="connsiteY19" fmla="*/ 861060 h 6873240"/>
              <a:gd name="connsiteX20" fmla="*/ 6941820 w 9578340"/>
              <a:gd name="connsiteY20" fmla="*/ 891540 h 6873240"/>
              <a:gd name="connsiteX21" fmla="*/ 6979920 w 9578340"/>
              <a:gd name="connsiteY21" fmla="*/ 922020 h 6873240"/>
              <a:gd name="connsiteX22" fmla="*/ 6979920 w 9578340"/>
              <a:gd name="connsiteY22" fmla="*/ 990600 h 6873240"/>
              <a:gd name="connsiteX23" fmla="*/ 6964680 w 9578340"/>
              <a:gd name="connsiteY23" fmla="*/ 1028700 h 6873240"/>
              <a:gd name="connsiteX24" fmla="*/ 7132320 w 9578340"/>
              <a:gd name="connsiteY24" fmla="*/ 1074420 h 6873240"/>
              <a:gd name="connsiteX25" fmla="*/ 7094220 w 9578340"/>
              <a:gd name="connsiteY25" fmla="*/ 1173480 h 6873240"/>
              <a:gd name="connsiteX26" fmla="*/ 7025640 w 9578340"/>
              <a:gd name="connsiteY26" fmla="*/ 1158240 h 6873240"/>
              <a:gd name="connsiteX27" fmla="*/ 6743700 w 9578340"/>
              <a:gd name="connsiteY27" fmla="*/ 1127760 h 6873240"/>
              <a:gd name="connsiteX28" fmla="*/ 7101840 w 9578340"/>
              <a:gd name="connsiteY28" fmla="*/ 1226820 h 6873240"/>
              <a:gd name="connsiteX29" fmla="*/ 7277100 w 9578340"/>
              <a:gd name="connsiteY29" fmla="*/ 1295400 h 6873240"/>
              <a:gd name="connsiteX30" fmla="*/ 7147560 w 9578340"/>
              <a:gd name="connsiteY30" fmla="*/ 1501140 h 6873240"/>
              <a:gd name="connsiteX31" fmla="*/ 7155180 w 9578340"/>
              <a:gd name="connsiteY31" fmla="*/ 1623060 h 6873240"/>
              <a:gd name="connsiteX32" fmla="*/ 7101840 w 9578340"/>
              <a:gd name="connsiteY32" fmla="*/ 1691640 h 6873240"/>
              <a:gd name="connsiteX33" fmla="*/ 7078980 w 9578340"/>
              <a:gd name="connsiteY33" fmla="*/ 1684020 h 6873240"/>
              <a:gd name="connsiteX34" fmla="*/ 6911340 w 9578340"/>
              <a:gd name="connsiteY34" fmla="*/ 1790700 h 6873240"/>
              <a:gd name="connsiteX35" fmla="*/ 6987540 w 9578340"/>
              <a:gd name="connsiteY35" fmla="*/ 1844040 h 6873240"/>
              <a:gd name="connsiteX36" fmla="*/ 6987540 w 9578340"/>
              <a:gd name="connsiteY36" fmla="*/ 1844040 h 6873240"/>
              <a:gd name="connsiteX37" fmla="*/ 7002780 w 9578340"/>
              <a:gd name="connsiteY37" fmla="*/ 1912620 h 6873240"/>
              <a:gd name="connsiteX38" fmla="*/ 6979920 w 9578340"/>
              <a:gd name="connsiteY38" fmla="*/ 1935480 h 6873240"/>
              <a:gd name="connsiteX39" fmla="*/ 6873240 w 9578340"/>
              <a:gd name="connsiteY39" fmla="*/ 1943100 h 6873240"/>
              <a:gd name="connsiteX40" fmla="*/ 6873240 w 9578340"/>
              <a:gd name="connsiteY40" fmla="*/ 1988820 h 6873240"/>
              <a:gd name="connsiteX41" fmla="*/ 6850380 w 9578340"/>
              <a:gd name="connsiteY41" fmla="*/ 2019300 h 6873240"/>
              <a:gd name="connsiteX42" fmla="*/ 6728460 w 9578340"/>
              <a:gd name="connsiteY42" fmla="*/ 1981200 h 6873240"/>
              <a:gd name="connsiteX43" fmla="*/ 6720840 w 9578340"/>
              <a:gd name="connsiteY43" fmla="*/ 1996440 h 6873240"/>
              <a:gd name="connsiteX44" fmla="*/ 6797040 w 9578340"/>
              <a:gd name="connsiteY44" fmla="*/ 2034540 h 6873240"/>
              <a:gd name="connsiteX45" fmla="*/ 6789420 w 9578340"/>
              <a:gd name="connsiteY45" fmla="*/ 2118360 h 6873240"/>
              <a:gd name="connsiteX46" fmla="*/ 6751320 w 9578340"/>
              <a:gd name="connsiteY46" fmla="*/ 2141220 h 6873240"/>
              <a:gd name="connsiteX47" fmla="*/ 6819900 w 9578340"/>
              <a:gd name="connsiteY47" fmla="*/ 2194560 h 6873240"/>
              <a:gd name="connsiteX48" fmla="*/ 6789420 w 9578340"/>
              <a:gd name="connsiteY48" fmla="*/ 2240280 h 6873240"/>
              <a:gd name="connsiteX49" fmla="*/ 6743700 w 9578340"/>
              <a:gd name="connsiteY49" fmla="*/ 2331720 h 6873240"/>
              <a:gd name="connsiteX50" fmla="*/ 6751320 w 9578340"/>
              <a:gd name="connsiteY50" fmla="*/ 2369820 h 6873240"/>
              <a:gd name="connsiteX51" fmla="*/ 6682740 w 9578340"/>
              <a:gd name="connsiteY51" fmla="*/ 2385060 h 6873240"/>
              <a:gd name="connsiteX52" fmla="*/ 6705600 w 9578340"/>
              <a:gd name="connsiteY52" fmla="*/ 2499360 h 6873240"/>
              <a:gd name="connsiteX53" fmla="*/ 6621780 w 9578340"/>
              <a:gd name="connsiteY53" fmla="*/ 2522220 h 6873240"/>
              <a:gd name="connsiteX54" fmla="*/ 6621780 w 9578340"/>
              <a:gd name="connsiteY54" fmla="*/ 2583180 h 6873240"/>
              <a:gd name="connsiteX55" fmla="*/ 6568440 w 9578340"/>
              <a:gd name="connsiteY55" fmla="*/ 2590800 h 6873240"/>
              <a:gd name="connsiteX56" fmla="*/ 6560820 w 9578340"/>
              <a:gd name="connsiteY56" fmla="*/ 2545080 h 6873240"/>
              <a:gd name="connsiteX57" fmla="*/ 6438900 w 9578340"/>
              <a:gd name="connsiteY57" fmla="*/ 2590800 h 6873240"/>
              <a:gd name="connsiteX58" fmla="*/ 6347460 w 9578340"/>
              <a:gd name="connsiteY58" fmla="*/ 2606040 h 6873240"/>
              <a:gd name="connsiteX59" fmla="*/ 6339840 w 9578340"/>
              <a:gd name="connsiteY59" fmla="*/ 2476500 h 6873240"/>
              <a:gd name="connsiteX60" fmla="*/ 6316980 w 9578340"/>
              <a:gd name="connsiteY60" fmla="*/ 2430780 h 6873240"/>
              <a:gd name="connsiteX61" fmla="*/ 6271260 w 9578340"/>
              <a:gd name="connsiteY61" fmla="*/ 2392680 h 6873240"/>
              <a:gd name="connsiteX62" fmla="*/ 6301740 w 9578340"/>
              <a:gd name="connsiteY62" fmla="*/ 2339340 h 6873240"/>
              <a:gd name="connsiteX63" fmla="*/ 6195060 w 9578340"/>
              <a:gd name="connsiteY63" fmla="*/ 2308860 h 6873240"/>
              <a:gd name="connsiteX64" fmla="*/ 6141720 w 9578340"/>
              <a:gd name="connsiteY64" fmla="*/ 2308860 h 6873240"/>
              <a:gd name="connsiteX65" fmla="*/ 6103620 w 9578340"/>
              <a:gd name="connsiteY65" fmla="*/ 2225040 h 6873240"/>
              <a:gd name="connsiteX66" fmla="*/ 6126480 w 9578340"/>
              <a:gd name="connsiteY66" fmla="*/ 2171700 h 6873240"/>
              <a:gd name="connsiteX67" fmla="*/ 6080760 w 9578340"/>
              <a:gd name="connsiteY67" fmla="*/ 2133600 h 6873240"/>
              <a:gd name="connsiteX68" fmla="*/ 5989320 w 9578340"/>
              <a:gd name="connsiteY68" fmla="*/ 2148840 h 6873240"/>
              <a:gd name="connsiteX69" fmla="*/ 5951220 w 9578340"/>
              <a:gd name="connsiteY69" fmla="*/ 2209800 h 6873240"/>
              <a:gd name="connsiteX70" fmla="*/ 5882640 w 9578340"/>
              <a:gd name="connsiteY70" fmla="*/ 2202180 h 6873240"/>
              <a:gd name="connsiteX71" fmla="*/ 5722620 w 9578340"/>
              <a:gd name="connsiteY71" fmla="*/ 2240280 h 6873240"/>
              <a:gd name="connsiteX72" fmla="*/ 5654040 w 9578340"/>
              <a:gd name="connsiteY72" fmla="*/ 2240280 h 6873240"/>
              <a:gd name="connsiteX73" fmla="*/ 5570220 w 9578340"/>
              <a:gd name="connsiteY73" fmla="*/ 2278380 h 6873240"/>
              <a:gd name="connsiteX74" fmla="*/ 5440680 w 9578340"/>
              <a:gd name="connsiteY74" fmla="*/ 2263140 h 6873240"/>
              <a:gd name="connsiteX75" fmla="*/ 5410200 w 9578340"/>
              <a:gd name="connsiteY75" fmla="*/ 2217420 h 6873240"/>
              <a:gd name="connsiteX76" fmla="*/ 5425440 w 9578340"/>
              <a:gd name="connsiteY76" fmla="*/ 2072640 h 6873240"/>
              <a:gd name="connsiteX77" fmla="*/ 5372100 w 9578340"/>
              <a:gd name="connsiteY77" fmla="*/ 2019300 h 6873240"/>
              <a:gd name="connsiteX78" fmla="*/ 5372100 w 9578340"/>
              <a:gd name="connsiteY78" fmla="*/ 1988820 h 6873240"/>
              <a:gd name="connsiteX79" fmla="*/ 5280660 w 9578340"/>
              <a:gd name="connsiteY79" fmla="*/ 1965960 h 6873240"/>
              <a:gd name="connsiteX80" fmla="*/ 5219700 w 9578340"/>
              <a:gd name="connsiteY80" fmla="*/ 2263140 h 6873240"/>
              <a:gd name="connsiteX81" fmla="*/ 5212080 w 9578340"/>
              <a:gd name="connsiteY81" fmla="*/ 2461260 h 6873240"/>
              <a:gd name="connsiteX82" fmla="*/ 5242560 w 9578340"/>
              <a:gd name="connsiteY82" fmla="*/ 2499360 h 6873240"/>
              <a:gd name="connsiteX83" fmla="*/ 5097780 w 9578340"/>
              <a:gd name="connsiteY83" fmla="*/ 2552700 h 6873240"/>
              <a:gd name="connsiteX84" fmla="*/ 5120640 w 9578340"/>
              <a:gd name="connsiteY84" fmla="*/ 2743200 h 6873240"/>
              <a:gd name="connsiteX85" fmla="*/ 5082540 w 9578340"/>
              <a:gd name="connsiteY85" fmla="*/ 2827020 h 6873240"/>
              <a:gd name="connsiteX86" fmla="*/ 4945380 w 9578340"/>
              <a:gd name="connsiteY86" fmla="*/ 2773680 h 6873240"/>
              <a:gd name="connsiteX87" fmla="*/ 4853940 w 9578340"/>
              <a:gd name="connsiteY87" fmla="*/ 2796540 h 6873240"/>
              <a:gd name="connsiteX88" fmla="*/ 4785360 w 9578340"/>
              <a:gd name="connsiteY88" fmla="*/ 2926080 h 6873240"/>
              <a:gd name="connsiteX89" fmla="*/ 4640580 w 9578340"/>
              <a:gd name="connsiteY89" fmla="*/ 2811780 h 6873240"/>
              <a:gd name="connsiteX90" fmla="*/ 4518660 w 9578340"/>
              <a:gd name="connsiteY90" fmla="*/ 2804160 h 6873240"/>
              <a:gd name="connsiteX91" fmla="*/ 4389120 w 9578340"/>
              <a:gd name="connsiteY91" fmla="*/ 2674620 h 6873240"/>
              <a:gd name="connsiteX92" fmla="*/ 4564380 w 9578340"/>
              <a:gd name="connsiteY92" fmla="*/ 2522220 h 6873240"/>
              <a:gd name="connsiteX93" fmla="*/ 4389120 w 9578340"/>
              <a:gd name="connsiteY93" fmla="*/ 2491740 h 6873240"/>
              <a:gd name="connsiteX94" fmla="*/ 4244340 w 9578340"/>
              <a:gd name="connsiteY94" fmla="*/ 2659380 h 6873240"/>
              <a:gd name="connsiteX95" fmla="*/ 4183380 w 9578340"/>
              <a:gd name="connsiteY95" fmla="*/ 2758440 h 6873240"/>
              <a:gd name="connsiteX96" fmla="*/ 4191000 w 9578340"/>
              <a:gd name="connsiteY96" fmla="*/ 2796540 h 6873240"/>
              <a:gd name="connsiteX97" fmla="*/ 4084320 w 9578340"/>
              <a:gd name="connsiteY97" fmla="*/ 2895600 h 6873240"/>
              <a:gd name="connsiteX98" fmla="*/ 4008120 w 9578340"/>
              <a:gd name="connsiteY98" fmla="*/ 2918460 h 6873240"/>
              <a:gd name="connsiteX99" fmla="*/ 3954780 w 9578340"/>
              <a:gd name="connsiteY99" fmla="*/ 2918460 h 6873240"/>
              <a:gd name="connsiteX100" fmla="*/ 3916680 w 9578340"/>
              <a:gd name="connsiteY100" fmla="*/ 2971800 h 6873240"/>
              <a:gd name="connsiteX101" fmla="*/ 3848100 w 9578340"/>
              <a:gd name="connsiteY101" fmla="*/ 2971800 h 6873240"/>
              <a:gd name="connsiteX102" fmla="*/ 3810000 w 9578340"/>
              <a:gd name="connsiteY102" fmla="*/ 3025140 h 6873240"/>
              <a:gd name="connsiteX103" fmla="*/ 3726180 w 9578340"/>
              <a:gd name="connsiteY103" fmla="*/ 3048000 h 6873240"/>
              <a:gd name="connsiteX104" fmla="*/ 3703320 w 9578340"/>
              <a:gd name="connsiteY104" fmla="*/ 3116580 h 6873240"/>
              <a:gd name="connsiteX105" fmla="*/ 3512820 w 9578340"/>
              <a:gd name="connsiteY105" fmla="*/ 2979420 h 6873240"/>
              <a:gd name="connsiteX106" fmla="*/ 3337560 w 9578340"/>
              <a:gd name="connsiteY106" fmla="*/ 3048000 h 6873240"/>
              <a:gd name="connsiteX107" fmla="*/ 3337560 w 9578340"/>
              <a:gd name="connsiteY107" fmla="*/ 3124200 h 6873240"/>
              <a:gd name="connsiteX108" fmla="*/ 3230880 w 9578340"/>
              <a:gd name="connsiteY108" fmla="*/ 3200400 h 6873240"/>
              <a:gd name="connsiteX109" fmla="*/ 3002280 w 9578340"/>
              <a:gd name="connsiteY109" fmla="*/ 3055620 h 6873240"/>
              <a:gd name="connsiteX110" fmla="*/ 3025140 w 9578340"/>
              <a:gd name="connsiteY110" fmla="*/ 3032760 h 6873240"/>
              <a:gd name="connsiteX111" fmla="*/ 2918460 w 9578340"/>
              <a:gd name="connsiteY111" fmla="*/ 2887980 h 6873240"/>
              <a:gd name="connsiteX112" fmla="*/ 2659380 w 9578340"/>
              <a:gd name="connsiteY112" fmla="*/ 2758440 h 6873240"/>
              <a:gd name="connsiteX113" fmla="*/ 2506980 w 9578340"/>
              <a:gd name="connsiteY113" fmla="*/ 3093720 h 6873240"/>
              <a:gd name="connsiteX114" fmla="*/ 2392680 w 9578340"/>
              <a:gd name="connsiteY114" fmla="*/ 3101340 h 6873240"/>
              <a:gd name="connsiteX115" fmla="*/ 2308860 w 9578340"/>
              <a:gd name="connsiteY115" fmla="*/ 3116580 h 6873240"/>
              <a:gd name="connsiteX116" fmla="*/ 2225040 w 9578340"/>
              <a:gd name="connsiteY116" fmla="*/ 3215640 h 6873240"/>
              <a:gd name="connsiteX117" fmla="*/ 2049780 w 9578340"/>
              <a:gd name="connsiteY117" fmla="*/ 3124200 h 6873240"/>
              <a:gd name="connsiteX118" fmla="*/ 1981200 w 9578340"/>
              <a:gd name="connsiteY118" fmla="*/ 3116580 h 6873240"/>
              <a:gd name="connsiteX119" fmla="*/ 1889760 w 9578340"/>
              <a:gd name="connsiteY119" fmla="*/ 2964180 h 6873240"/>
              <a:gd name="connsiteX120" fmla="*/ 1897380 w 9578340"/>
              <a:gd name="connsiteY120" fmla="*/ 2895600 h 6873240"/>
              <a:gd name="connsiteX121" fmla="*/ 1729740 w 9578340"/>
              <a:gd name="connsiteY121" fmla="*/ 3017520 h 6873240"/>
              <a:gd name="connsiteX122" fmla="*/ 1706880 w 9578340"/>
              <a:gd name="connsiteY122" fmla="*/ 3078480 h 6873240"/>
              <a:gd name="connsiteX123" fmla="*/ 1653540 w 9578340"/>
              <a:gd name="connsiteY123" fmla="*/ 3048000 h 6873240"/>
              <a:gd name="connsiteX124" fmla="*/ 1546860 w 9578340"/>
              <a:gd name="connsiteY124" fmla="*/ 3048000 h 6873240"/>
              <a:gd name="connsiteX125" fmla="*/ 1524000 w 9578340"/>
              <a:gd name="connsiteY125" fmla="*/ 3162300 h 6873240"/>
              <a:gd name="connsiteX126" fmla="*/ 1386840 w 9578340"/>
              <a:gd name="connsiteY126" fmla="*/ 3459480 h 6873240"/>
              <a:gd name="connsiteX127" fmla="*/ 1333500 w 9578340"/>
              <a:gd name="connsiteY127" fmla="*/ 3451860 h 6873240"/>
              <a:gd name="connsiteX128" fmla="*/ 1188720 w 9578340"/>
              <a:gd name="connsiteY128" fmla="*/ 3505200 h 6873240"/>
              <a:gd name="connsiteX129" fmla="*/ 1135380 w 9578340"/>
              <a:gd name="connsiteY129" fmla="*/ 3672840 h 6873240"/>
              <a:gd name="connsiteX130" fmla="*/ 1013460 w 9578340"/>
              <a:gd name="connsiteY130" fmla="*/ 3703320 h 6873240"/>
              <a:gd name="connsiteX131" fmla="*/ 929640 w 9578340"/>
              <a:gd name="connsiteY131" fmla="*/ 3710940 h 6873240"/>
              <a:gd name="connsiteX132" fmla="*/ 830580 w 9578340"/>
              <a:gd name="connsiteY132" fmla="*/ 3741420 h 6873240"/>
              <a:gd name="connsiteX133" fmla="*/ 701040 w 9578340"/>
              <a:gd name="connsiteY133" fmla="*/ 3749040 h 6873240"/>
              <a:gd name="connsiteX134" fmla="*/ 548640 w 9578340"/>
              <a:gd name="connsiteY134" fmla="*/ 3787140 h 6873240"/>
              <a:gd name="connsiteX135" fmla="*/ 0 w 9578340"/>
              <a:gd name="connsiteY135" fmla="*/ 5250180 h 6873240"/>
              <a:gd name="connsiteX136" fmla="*/ 167640 w 9578340"/>
              <a:gd name="connsiteY136" fmla="*/ 5242560 h 6873240"/>
              <a:gd name="connsiteX137" fmla="*/ 167640 w 9578340"/>
              <a:gd name="connsiteY137" fmla="*/ 5387340 h 6873240"/>
              <a:gd name="connsiteX138" fmla="*/ 289560 w 9578340"/>
              <a:gd name="connsiteY138" fmla="*/ 5394960 h 6873240"/>
              <a:gd name="connsiteX139" fmla="*/ 281940 w 9578340"/>
              <a:gd name="connsiteY139" fmla="*/ 5478780 h 6873240"/>
              <a:gd name="connsiteX140" fmla="*/ 388620 w 9578340"/>
              <a:gd name="connsiteY140" fmla="*/ 5501640 h 6873240"/>
              <a:gd name="connsiteX141" fmla="*/ 358140 w 9578340"/>
              <a:gd name="connsiteY141" fmla="*/ 5631180 h 6873240"/>
              <a:gd name="connsiteX142" fmla="*/ 358140 w 9578340"/>
              <a:gd name="connsiteY142" fmla="*/ 5730240 h 6873240"/>
              <a:gd name="connsiteX143" fmla="*/ 251460 w 9578340"/>
              <a:gd name="connsiteY143" fmla="*/ 5783580 h 6873240"/>
              <a:gd name="connsiteX144" fmla="*/ 236220 w 9578340"/>
              <a:gd name="connsiteY144" fmla="*/ 5859780 h 6873240"/>
              <a:gd name="connsiteX145" fmla="*/ 144780 w 9578340"/>
              <a:gd name="connsiteY145" fmla="*/ 5981700 h 6873240"/>
              <a:gd name="connsiteX146" fmla="*/ 175260 w 9578340"/>
              <a:gd name="connsiteY146" fmla="*/ 6210300 h 6873240"/>
              <a:gd name="connsiteX147" fmla="*/ 266700 w 9578340"/>
              <a:gd name="connsiteY147" fmla="*/ 6217920 h 6873240"/>
              <a:gd name="connsiteX148" fmla="*/ 304800 w 9578340"/>
              <a:gd name="connsiteY148" fmla="*/ 6278880 h 6873240"/>
              <a:gd name="connsiteX149" fmla="*/ 312420 w 9578340"/>
              <a:gd name="connsiteY149" fmla="*/ 6339840 h 6873240"/>
              <a:gd name="connsiteX150" fmla="*/ 358140 w 9578340"/>
              <a:gd name="connsiteY150" fmla="*/ 6339840 h 6873240"/>
              <a:gd name="connsiteX151" fmla="*/ 365760 w 9578340"/>
              <a:gd name="connsiteY151" fmla="*/ 6477000 h 6873240"/>
              <a:gd name="connsiteX152" fmla="*/ 807720 w 9578340"/>
              <a:gd name="connsiteY152" fmla="*/ 6545580 h 6873240"/>
              <a:gd name="connsiteX153" fmla="*/ 1127760 w 9578340"/>
              <a:gd name="connsiteY153" fmla="*/ 6705600 h 6873240"/>
              <a:gd name="connsiteX154" fmla="*/ 1447800 w 9578340"/>
              <a:gd name="connsiteY154" fmla="*/ 6598920 h 6873240"/>
              <a:gd name="connsiteX155" fmla="*/ 1546860 w 9578340"/>
              <a:gd name="connsiteY155" fmla="*/ 6598920 h 6873240"/>
              <a:gd name="connsiteX156" fmla="*/ 1501140 w 9578340"/>
              <a:gd name="connsiteY156" fmla="*/ 6858000 h 6873240"/>
              <a:gd name="connsiteX157" fmla="*/ 3657600 w 9578340"/>
              <a:gd name="connsiteY157" fmla="*/ 6873240 h 6873240"/>
              <a:gd name="connsiteX158" fmla="*/ 3817620 w 9578340"/>
              <a:gd name="connsiteY158" fmla="*/ 6781800 h 6873240"/>
              <a:gd name="connsiteX159" fmla="*/ 3893820 w 9578340"/>
              <a:gd name="connsiteY159" fmla="*/ 6705600 h 6873240"/>
              <a:gd name="connsiteX160" fmla="*/ 3947160 w 9578340"/>
              <a:gd name="connsiteY160" fmla="*/ 6690360 h 6873240"/>
              <a:gd name="connsiteX161" fmla="*/ 3939540 w 9578340"/>
              <a:gd name="connsiteY161" fmla="*/ 6629400 h 6873240"/>
              <a:gd name="connsiteX162" fmla="*/ 3901440 w 9578340"/>
              <a:gd name="connsiteY162" fmla="*/ 6606540 h 6873240"/>
              <a:gd name="connsiteX163" fmla="*/ 3878580 w 9578340"/>
              <a:gd name="connsiteY163" fmla="*/ 6515100 h 6873240"/>
              <a:gd name="connsiteX164" fmla="*/ 3886200 w 9578340"/>
              <a:gd name="connsiteY164" fmla="*/ 6423660 h 6873240"/>
              <a:gd name="connsiteX165" fmla="*/ 3870960 w 9578340"/>
              <a:gd name="connsiteY165" fmla="*/ 6309360 h 6873240"/>
              <a:gd name="connsiteX166" fmla="*/ 3893820 w 9578340"/>
              <a:gd name="connsiteY166" fmla="*/ 6240780 h 6873240"/>
              <a:gd name="connsiteX167" fmla="*/ 3924300 w 9578340"/>
              <a:gd name="connsiteY167" fmla="*/ 6179820 h 6873240"/>
              <a:gd name="connsiteX168" fmla="*/ 3977640 w 9578340"/>
              <a:gd name="connsiteY168" fmla="*/ 6172200 h 6873240"/>
              <a:gd name="connsiteX169" fmla="*/ 3992880 w 9578340"/>
              <a:gd name="connsiteY169" fmla="*/ 6172200 h 6873240"/>
              <a:gd name="connsiteX170" fmla="*/ 4046220 w 9578340"/>
              <a:gd name="connsiteY170" fmla="*/ 6111240 h 6873240"/>
              <a:gd name="connsiteX171" fmla="*/ 4038600 w 9578340"/>
              <a:gd name="connsiteY171" fmla="*/ 6027420 h 6873240"/>
              <a:gd name="connsiteX172" fmla="*/ 4754880 w 9578340"/>
              <a:gd name="connsiteY172" fmla="*/ 5913120 h 6873240"/>
              <a:gd name="connsiteX173" fmla="*/ 4838700 w 9578340"/>
              <a:gd name="connsiteY173" fmla="*/ 5913120 h 6873240"/>
              <a:gd name="connsiteX174" fmla="*/ 4914900 w 9578340"/>
              <a:gd name="connsiteY174" fmla="*/ 5920740 h 6873240"/>
              <a:gd name="connsiteX175" fmla="*/ 5105400 w 9578340"/>
              <a:gd name="connsiteY175" fmla="*/ 6019800 h 6873240"/>
              <a:gd name="connsiteX176" fmla="*/ 5570220 w 9578340"/>
              <a:gd name="connsiteY176" fmla="*/ 6248400 h 6873240"/>
              <a:gd name="connsiteX177" fmla="*/ 5753100 w 9578340"/>
              <a:gd name="connsiteY177" fmla="*/ 6347460 h 6873240"/>
              <a:gd name="connsiteX178" fmla="*/ 6065520 w 9578340"/>
              <a:gd name="connsiteY178" fmla="*/ 6423660 h 6873240"/>
              <a:gd name="connsiteX179" fmla="*/ 6156960 w 9578340"/>
              <a:gd name="connsiteY179" fmla="*/ 6431280 h 6873240"/>
              <a:gd name="connsiteX180" fmla="*/ 6164580 w 9578340"/>
              <a:gd name="connsiteY180" fmla="*/ 6545580 h 6873240"/>
              <a:gd name="connsiteX181" fmla="*/ 6355080 w 9578340"/>
              <a:gd name="connsiteY181" fmla="*/ 6576060 h 6873240"/>
              <a:gd name="connsiteX182" fmla="*/ 6377940 w 9578340"/>
              <a:gd name="connsiteY182" fmla="*/ 6416040 h 6873240"/>
              <a:gd name="connsiteX183" fmla="*/ 6408420 w 9578340"/>
              <a:gd name="connsiteY183" fmla="*/ 6446520 h 6873240"/>
              <a:gd name="connsiteX184" fmla="*/ 6400800 w 9578340"/>
              <a:gd name="connsiteY184" fmla="*/ 6598920 h 6873240"/>
              <a:gd name="connsiteX185" fmla="*/ 6591300 w 9578340"/>
              <a:gd name="connsiteY185" fmla="*/ 6598920 h 6873240"/>
              <a:gd name="connsiteX186" fmla="*/ 6598920 w 9578340"/>
              <a:gd name="connsiteY186" fmla="*/ 6332220 h 6873240"/>
              <a:gd name="connsiteX187" fmla="*/ 6621780 w 9578340"/>
              <a:gd name="connsiteY187" fmla="*/ 6332220 h 6873240"/>
              <a:gd name="connsiteX188" fmla="*/ 6637020 w 9578340"/>
              <a:gd name="connsiteY188" fmla="*/ 6118860 h 6873240"/>
              <a:gd name="connsiteX189" fmla="*/ 6614160 w 9578340"/>
              <a:gd name="connsiteY189" fmla="*/ 6111240 h 6873240"/>
              <a:gd name="connsiteX190" fmla="*/ 6606540 w 9578340"/>
              <a:gd name="connsiteY190" fmla="*/ 5958840 h 6873240"/>
              <a:gd name="connsiteX191" fmla="*/ 6484620 w 9578340"/>
              <a:gd name="connsiteY191" fmla="*/ 5539740 h 6873240"/>
              <a:gd name="connsiteX192" fmla="*/ 6667500 w 9578340"/>
              <a:gd name="connsiteY192" fmla="*/ 5547360 h 6873240"/>
              <a:gd name="connsiteX193" fmla="*/ 6751320 w 9578340"/>
              <a:gd name="connsiteY193" fmla="*/ 5433060 h 6873240"/>
              <a:gd name="connsiteX194" fmla="*/ 6972300 w 9578340"/>
              <a:gd name="connsiteY194" fmla="*/ 5265420 h 6873240"/>
              <a:gd name="connsiteX195" fmla="*/ 7246620 w 9578340"/>
              <a:gd name="connsiteY195" fmla="*/ 5204460 h 6873240"/>
              <a:gd name="connsiteX196" fmla="*/ 7208520 w 9578340"/>
              <a:gd name="connsiteY196" fmla="*/ 5067300 h 6873240"/>
              <a:gd name="connsiteX197" fmla="*/ 7193280 w 9578340"/>
              <a:gd name="connsiteY197" fmla="*/ 4930140 h 6873240"/>
              <a:gd name="connsiteX198" fmla="*/ 7269480 w 9578340"/>
              <a:gd name="connsiteY198" fmla="*/ 4732020 h 6873240"/>
              <a:gd name="connsiteX199" fmla="*/ 7246620 w 9578340"/>
              <a:gd name="connsiteY199" fmla="*/ 4488180 h 6873240"/>
              <a:gd name="connsiteX200" fmla="*/ 7178040 w 9578340"/>
              <a:gd name="connsiteY200" fmla="*/ 4351020 h 6873240"/>
              <a:gd name="connsiteX201" fmla="*/ 7559040 w 9578340"/>
              <a:gd name="connsiteY201" fmla="*/ 4328160 h 6873240"/>
              <a:gd name="connsiteX202" fmla="*/ 7467600 w 9578340"/>
              <a:gd name="connsiteY202" fmla="*/ 3878580 h 6873240"/>
              <a:gd name="connsiteX203" fmla="*/ 7414260 w 9578340"/>
              <a:gd name="connsiteY203" fmla="*/ 3604260 h 6873240"/>
              <a:gd name="connsiteX204" fmla="*/ 7498080 w 9578340"/>
              <a:gd name="connsiteY204" fmla="*/ 3398520 h 6873240"/>
              <a:gd name="connsiteX205" fmla="*/ 7528560 w 9578340"/>
              <a:gd name="connsiteY205" fmla="*/ 3253740 h 6873240"/>
              <a:gd name="connsiteX206" fmla="*/ 7505700 w 9578340"/>
              <a:gd name="connsiteY206" fmla="*/ 3048000 h 6873240"/>
              <a:gd name="connsiteX207" fmla="*/ 7520940 w 9578340"/>
              <a:gd name="connsiteY207" fmla="*/ 2926080 h 6873240"/>
              <a:gd name="connsiteX208" fmla="*/ 7536180 w 9578340"/>
              <a:gd name="connsiteY208" fmla="*/ 2872740 h 6873240"/>
              <a:gd name="connsiteX209" fmla="*/ 7863840 w 9578340"/>
              <a:gd name="connsiteY209" fmla="*/ 2971800 h 6873240"/>
              <a:gd name="connsiteX210" fmla="*/ 7886700 w 9578340"/>
              <a:gd name="connsiteY210" fmla="*/ 3101340 h 6873240"/>
              <a:gd name="connsiteX211" fmla="*/ 8001000 w 9578340"/>
              <a:gd name="connsiteY211" fmla="*/ 3124200 h 6873240"/>
              <a:gd name="connsiteX212" fmla="*/ 8122920 w 9578340"/>
              <a:gd name="connsiteY212" fmla="*/ 3276600 h 6873240"/>
              <a:gd name="connsiteX213" fmla="*/ 8206740 w 9578340"/>
              <a:gd name="connsiteY213" fmla="*/ 3276600 h 6873240"/>
              <a:gd name="connsiteX214" fmla="*/ 8442960 w 9578340"/>
              <a:gd name="connsiteY214" fmla="*/ 3276600 h 6873240"/>
              <a:gd name="connsiteX215" fmla="*/ 8663940 w 9578340"/>
              <a:gd name="connsiteY215" fmla="*/ 3276600 h 6873240"/>
              <a:gd name="connsiteX216" fmla="*/ 8770620 w 9578340"/>
              <a:gd name="connsiteY216" fmla="*/ 3230880 h 6873240"/>
              <a:gd name="connsiteX217" fmla="*/ 8854440 w 9578340"/>
              <a:gd name="connsiteY217" fmla="*/ 3215640 h 6873240"/>
              <a:gd name="connsiteX218" fmla="*/ 8938260 w 9578340"/>
              <a:gd name="connsiteY218" fmla="*/ 3230880 h 6873240"/>
              <a:gd name="connsiteX219" fmla="*/ 8945880 w 9578340"/>
              <a:gd name="connsiteY219" fmla="*/ 3078480 h 6873240"/>
              <a:gd name="connsiteX220" fmla="*/ 8907780 w 9578340"/>
              <a:gd name="connsiteY220" fmla="*/ 3078480 h 6873240"/>
              <a:gd name="connsiteX221" fmla="*/ 8656320 w 9578340"/>
              <a:gd name="connsiteY221" fmla="*/ 2697480 h 6873240"/>
              <a:gd name="connsiteX222" fmla="*/ 8854440 w 9578340"/>
              <a:gd name="connsiteY222" fmla="*/ 2590800 h 6873240"/>
              <a:gd name="connsiteX223" fmla="*/ 8923020 w 9578340"/>
              <a:gd name="connsiteY223" fmla="*/ 2606040 h 6873240"/>
              <a:gd name="connsiteX224" fmla="*/ 8999220 w 9578340"/>
              <a:gd name="connsiteY224" fmla="*/ 2606040 h 6873240"/>
              <a:gd name="connsiteX225" fmla="*/ 9029700 w 9578340"/>
              <a:gd name="connsiteY225" fmla="*/ 2545080 h 6873240"/>
              <a:gd name="connsiteX226" fmla="*/ 9029700 w 9578340"/>
              <a:gd name="connsiteY226" fmla="*/ 2407920 h 6873240"/>
              <a:gd name="connsiteX227" fmla="*/ 9136380 w 9578340"/>
              <a:gd name="connsiteY227" fmla="*/ 2476500 h 6873240"/>
              <a:gd name="connsiteX228" fmla="*/ 9144000 w 9578340"/>
              <a:gd name="connsiteY228" fmla="*/ 2407920 h 6873240"/>
              <a:gd name="connsiteX229" fmla="*/ 9204960 w 9578340"/>
              <a:gd name="connsiteY229" fmla="*/ 2362200 h 6873240"/>
              <a:gd name="connsiteX230" fmla="*/ 9189720 w 9578340"/>
              <a:gd name="connsiteY230" fmla="*/ 2225040 h 6873240"/>
              <a:gd name="connsiteX231" fmla="*/ 9159240 w 9578340"/>
              <a:gd name="connsiteY231" fmla="*/ 2171700 h 6873240"/>
              <a:gd name="connsiteX232" fmla="*/ 9083040 w 9578340"/>
              <a:gd name="connsiteY232" fmla="*/ 2103120 h 6873240"/>
              <a:gd name="connsiteX233" fmla="*/ 9105900 w 9578340"/>
              <a:gd name="connsiteY233" fmla="*/ 2011680 h 6873240"/>
              <a:gd name="connsiteX234" fmla="*/ 9151620 w 9578340"/>
              <a:gd name="connsiteY234" fmla="*/ 1927860 h 6873240"/>
              <a:gd name="connsiteX235" fmla="*/ 9044940 w 9578340"/>
              <a:gd name="connsiteY235" fmla="*/ 1714500 h 6873240"/>
              <a:gd name="connsiteX236" fmla="*/ 9578340 w 9578340"/>
              <a:gd name="connsiteY236" fmla="*/ 1394460 h 6873240"/>
              <a:gd name="connsiteX237" fmla="*/ 9494520 w 9578340"/>
              <a:gd name="connsiteY237" fmla="*/ 1165860 h 6873240"/>
              <a:gd name="connsiteX238" fmla="*/ 9326880 w 9578340"/>
              <a:gd name="connsiteY238" fmla="*/ 975360 h 6873240"/>
              <a:gd name="connsiteX239" fmla="*/ 9334500 w 9578340"/>
              <a:gd name="connsiteY239" fmla="*/ 906780 h 6873240"/>
              <a:gd name="connsiteX240" fmla="*/ 9342120 w 9578340"/>
              <a:gd name="connsiteY240" fmla="*/ 754380 h 6873240"/>
              <a:gd name="connsiteX241" fmla="*/ 9182100 w 9578340"/>
              <a:gd name="connsiteY241" fmla="*/ 906780 h 6873240"/>
              <a:gd name="connsiteX242" fmla="*/ 9052560 w 9578340"/>
              <a:gd name="connsiteY242" fmla="*/ 1043940 h 6873240"/>
              <a:gd name="connsiteX243" fmla="*/ 8915400 w 9578340"/>
              <a:gd name="connsiteY243" fmla="*/ 1112520 h 6873240"/>
              <a:gd name="connsiteX244" fmla="*/ 8709660 w 9578340"/>
              <a:gd name="connsiteY244" fmla="*/ 1150620 h 6873240"/>
              <a:gd name="connsiteX245" fmla="*/ 8793480 w 9578340"/>
              <a:gd name="connsiteY245" fmla="*/ 960120 h 6873240"/>
              <a:gd name="connsiteX246" fmla="*/ 8717280 w 9578340"/>
              <a:gd name="connsiteY246" fmla="*/ 906780 h 6873240"/>
              <a:gd name="connsiteX247" fmla="*/ 8686800 w 9578340"/>
              <a:gd name="connsiteY247" fmla="*/ 815340 h 6873240"/>
              <a:gd name="connsiteX248" fmla="*/ 8625840 w 9578340"/>
              <a:gd name="connsiteY248" fmla="*/ 746760 h 6873240"/>
              <a:gd name="connsiteX249" fmla="*/ 8633460 w 9578340"/>
              <a:gd name="connsiteY249" fmla="*/ 685800 h 6873240"/>
              <a:gd name="connsiteX250" fmla="*/ 8679180 w 9578340"/>
              <a:gd name="connsiteY250" fmla="*/ 609600 h 6873240"/>
              <a:gd name="connsiteX251" fmla="*/ 8671560 w 9578340"/>
              <a:gd name="connsiteY251" fmla="*/ 579120 h 6873240"/>
              <a:gd name="connsiteX252" fmla="*/ 8580120 w 9578340"/>
              <a:gd name="connsiteY252" fmla="*/ 541020 h 6873240"/>
              <a:gd name="connsiteX253" fmla="*/ 8473440 w 9578340"/>
              <a:gd name="connsiteY253" fmla="*/ 502920 h 6873240"/>
              <a:gd name="connsiteX254" fmla="*/ 8488680 w 9578340"/>
              <a:gd name="connsiteY254" fmla="*/ 449580 h 6873240"/>
              <a:gd name="connsiteX255" fmla="*/ 8435340 w 9578340"/>
              <a:gd name="connsiteY255" fmla="*/ 320040 h 6873240"/>
              <a:gd name="connsiteX256" fmla="*/ 8465820 w 9578340"/>
              <a:gd name="connsiteY256" fmla="*/ 243840 h 6873240"/>
              <a:gd name="connsiteX257" fmla="*/ 8473440 w 9578340"/>
              <a:gd name="connsiteY257" fmla="*/ 83820 h 6873240"/>
              <a:gd name="connsiteX258" fmla="*/ 8351520 w 9578340"/>
              <a:gd name="connsiteY258" fmla="*/ 53340 h 6873240"/>
              <a:gd name="connsiteX259" fmla="*/ 8252460 w 9578340"/>
              <a:gd name="connsiteY259" fmla="*/ 68580 h 6873240"/>
              <a:gd name="connsiteX260" fmla="*/ 8107680 w 9578340"/>
              <a:gd name="connsiteY260" fmla="*/ 0 h 6873240"/>
              <a:gd name="connsiteX0" fmla="*/ 8107680 w 9578340"/>
              <a:gd name="connsiteY0" fmla="*/ 0 h 6873240"/>
              <a:gd name="connsiteX1" fmla="*/ 8054340 w 9578340"/>
              <a:gd name="connsiteY1" fmla="*/ 60960 h 6873240"/>
              <a:gd name="connsiteX2" fmla="*/ 8061960 w 9578340"/>
              <a:gd name="connsiteY2" fmla="*/ 99060 h 6873240"/>
              <a:gd name="connsiteX3" fmla="*/ 8001000 w 9578340"/>
              <a:gd name="connsiteY3" fmla="*/ 160020 h 6873240"/>
              <a:gd name="connsiteX4" fmla="*/ 7917180 w 9578340"/>
              <a:gd name="connsiteY4" fmla="*/ 144780 h 6873240"/>
              <a:gd name="connsiteX5" fmla="*/ 7825740 w 9578340"/>
              <a:gd name="connsiteY5" fmla="*/ 297180 h 6873240"/>
              <a:gd name="connsiteX6" fmla="*/ 7726680 w 9578340"/>
              <a:gd name="connsiteY6" fmla="*/ 297180 h 6873240"/>
              <a:gd name="connsiteX7" fmla="*/ 7620000 w 9578340"/>
              <a:gd name="connsiteY7" fmla="*/ 320040 h 6873240"/>
              <a:gd name="connsiteX8" fmla="*/ 7475220 w 9578340"/>
              <a:gd name="connsiteY8" fmla="*/ 327660 h 6873240"/>
              <a:gd name="connsiteX9" fmla="*/ 7414260 w 9578340"/>
              <a:gd name="connsiteY9" fmla="*/ 304800 h 6873240"/>
              <a:gd name="connsiteX10" fmla="*/ 7231380 w 9578340"/>
              <a:gd name="connsiteY10" fmla="*/ 419100 h 6873240"/>
              <a:gd name="connsiteX11" fmla="*/ 6911340 w 9578340"/>
              <a:gd name="connsiteY11" fmla="*/ 464820 h 6873240"/>
              <a:gd name="connsiteX12" fmla="*/ 6888480 w 9578340"/>
              <a:gd name="connsiteY12" fmla="*/ 525780 h 6873240"/>
              <a:gd name="connsiteX13" fmla="*/ 6903720 w 9578340"/>
              <a:gd name="connsiteY13" fmla="*/ 601980 h 6873240"/>
              <a:gd name="connsiteX14" fmla="*/ 6896100 w 9578340"/>
              <a:gd name="connsiteY14" fmla="*/ 647700 h 6873240"/>
              <a:gd name="connsiteX15" fmla="*/ 6858000 w 9578340"/>
              <a:gd name="connsiteY15" fmla="*/ 647700 h 6873240"/>
              <a:gd name="connsiteX16" fmla="*/ 6842760 w 9578340"/>
              <a:gd name="connsiteY16" fmla="*/ 739140 h 6873240"/>
              <a:gd name="connsiteX17" fmla="*/ 7010400 w 9578340"/>
              <a:gd name="connsiteY17" fmla="*/ 769620 h 6873240"/>
              <a:gd name="connsiteX18" fmla="*/ 7010400 w 9578340"/>
              <a:gd name="connsiteY18" fmla="*/ 853440 h 6873240"/>
              <a:gd name="connsiteX19" fmla="*/ 6949440 w 9578340"/>
              <a:gd name="connsiteY19" fmla="*/ 861060 h 6873240"/>
              <a:gd name="connsiteX20" fmla="*/ 6941820 w 9578340"/>
              <a:gd name="connsiteY20" fmla="*/ 891540 h 6873240"/>
              <a:gd name="connsiteX21" fmla="*/ 6979920 w 9578340"/>
              <a:gd name="connsiteY21" fmla="*/ 922020 h 6873240"/>
              <a:gd name="connsiteX22" fmla="*/ 6979920 w 9578340"/>
              <a:gd name="connsiteY22" fmla="*/ 990600 h 6873240"/>
              <a:gd name="connsiteX23" fmla="*/ 6964680 w 9578340"/>
              <a:gd name="connsiteY23" fmla="*/ 1028700 h 6873240"/>
              <a:gd name="connsiteX24" fmla="*/ 7132320 w 9578340"/>
              <a:gd name="connsiteY24" fmla="*/ 1074420 h 6873240"/>
              <a:gd name="connsiteX25" fmla="*/ 7094220 w 9578340"/>
              <a:gd name="connsiteY25" fmla="*/ 1173480 h 6873240"/>
              <a:gd name="connsiteX26" fmla="*/ 7025640 w 9578340"/>
              <a:gd name="connsiteY26" fmla="*/ 1158240 h 6873240"/>
              <a:gd name="connsiteX27" fmla="*/ 6743700 w 9578340"/>
              <a:gd name="connsiteY27" fmla="*/ 1127760 h 6873240"/>
              <a:gd name="connsiteX28" fmla="*/ 7101840 w 9578340"/>
              <a:gd name="connsiteY28" fmla="*/ 1226820 h 6873240"/>
              <a:gd name="connsiteX29" fmla="*/ 7277100 w 9578340"/>
              <a:gd name="connsiteY29" fmla="*/ 1295400 h 6873240"/>
              <a:gd name="connsiteX30" fmla="*/ 7147560 w 9578340"/>
              <a:gd name="connsiteY30" fmla="*/ 1501140 h 6873240"/>
              <a:gd name="connsiteX31" fmla="*/ 7155180 w 9578340"/>
              <a:gd name="connsiteY31" fmla="*/ 1623060 h 6873240"/>
              <a:gd name="connsiteX32" fmla="*/ 7101840 w 9578340"/>
              <a:gd name="connsiteY32" fmla="*/ 1691640 h 6873240"/>
              <a:gd name="connsiteX33" fmla="*/ 7078980 w 9578340"/>
              <a:gd name="connsiteY33" fmla="*/ 1684020 h 6873240"/>
              <a:gd name="connsiteX34" fmla="*/ 6911340 w 9578340"/>
              <a:gd name="connsiteY34" fmla="*/ 1790700 h 6873240"/>
              <a:gd name="connsiteX35" fmla="*/ 6987540 w 9578340"/>
              <a:gd name="connsiteY35" fmla="*/ 1844040 h 6873240"/>
              <a:gd name="connsiteX36" fmla="*/ 6987540 w 9578340"/>
              <a:gd name="connsiteY36" fmla="*/ 1844040 h 6873240"/>
              <a:gd name="connsiteX37" fmla="*/ 7002780 w 9578340"/>
              <a:gd name="connsiteY37" fmla="*/ 1912620 h 6873240"/>
              <a:gd name="connsiteX38" fmla="*/ 6979920 w 9578340"/>
              <a:gd name="connsiteY38" fmla="*/ 1935480 h 6873240"/>
              <a:gd name="connsiteX39" fmla="*/ 6873240 w 9578340"/>
              <a:gd name="connsiteY39" fmla="*/ 1943100 h 6873240"/>
              <a:gd name="connsiteX40" fmla="*/ 6873240 w 9578340"/>
              <a:gd name="connsiteY40" fmla="*/ 1988820 h 6873240"/>
              <a:gd name="connsiteX41" fmla="*/ 6850380 w 9578340"/>
              <a:gd name="connsiteY41" fmla="*/ 2019300 h 6873240"/>
              <a:gd name="connsiteX42" fmla="*/ 6728460 w 9578340"/>
              <a:gd name="connsiteY42" fmla="*/ 1981200 h 6873240"/>
              <a:gd name="connsiteX43" fmla="*/ 6720840 w 9578340"/>
              <a:gd name="connsiteY43" fmla="*/ 1996440 h 6873240"/>
              <a:gd name="connsiteX44" fmla="*/ 6797040 w 9578340"/>
              <a:gd name="connsiteY44" fmla="*/ 2034540 h 6873240"/>
              <a:gd name="connsiteX45" fmla="*/ 6789420 w 9578340"/>
              <a:gd name="connsiteY45" fmla="*/ 2118360 h 6873240"/>
              <a:gd name="connsiteX46" fmla="*/ 6751320 w 9578340"/>
              <a:gd name="connsiteY46" fmla="*/ 2141220 h 6873240"/>
              <a:gd name="connsiteX47" fmla="*/ 6819900 w 9578340"/>
              <a:gd name="connsiteY47" fmla="*/ 2194560 h 6873240"/>
              <a:gd name="connsiteX48" fmla="*/ 6789420 w 9578340"/>
              <a:gd name="connsiteY48" fmla="*/ 2240280 h 6873240"/>
              <a:gd name="connsiteX49" fmla="*/ 6743700 w 9578340"/>
              <a:gd name="connsiteY49" fmla="*/ 2331720 h 6873240"/>
              <a:gd name="connsiteX50" fmla="*/ 6751320 w 9578340"/>
              <a:gd name="connsiteY50" fmla="*/ 2369820 h 6873240"/>
              <a:gd name="connsiteX51" fmla="*/ 6682740 w 9578340"/>
              <a:gd name="connsiteY51" fmla="*/ 2385060 h 6873240"/>
              <a:gd name="connsiteX52" fmla="*/ 6705600 w 9578340"/>
              <a:gd name="connsiteY52" fmla="*/ 2499360 h 6873240"/>
              <a:gd name="connsiteX53" fmla="*/ 6621780 w 9578340"/>
              <a:gd name="connsiteY53" fmla="*/ 2522220 h 6873240"/>
              <a:gd name="connsiteX54" fmla="*/ 6621780 w 9578340"/>
              <a:gd name="connsiteY54" fmla="*/ 2583180 h 6873240"/>
              <a:gd name="connsiteX55" fmla="*/ 6568440 w 9578340"/>
              <a:gd name="connsiteY55" fmla="*/ 2590800 h 6873240"/>
              <a:gd name="connsiteX56" fmla="*/ 6560820 w 9578340"/>
              <a:gd name="connsiteY56" fmla="*/ 2545080 h 6873240"/>
              <a:gd name="connsiteX57" fmla="*/ 6438900 w 9578340"/>
              <a:gd name="connsiteY57" fmla="*/ 2590800 h 6873240"/>
              <a:gd name="connsiteX58" fmla="*/ 6347460 w 9578340"/>
              <a:gd name="connsiteY58" fmla="*/ 2606040 h 6873240"/>
              <a:gd name="connsiteX59" fmla="*/ 6339840 w 9578340"/>
              <a:gd name="connsiteY59" fmla="*/ 2476500 h 6873240"/>
              <a:gd name="connsiteX60" fmla="*/ 6316980 w 9578340"/>
              <a:gd name="connsiteY60" fmla="*/ 2430780 h 6873240"/>
              <a:gd name="connsiteX61" fmla="*/ 6271260 w 9578340"/>
              <a:gd name="connsiteY61" fmla="*/ 2392680 h 6873240"/>
              <a:gd name="connsiteX62" fmla="*/ 6301740 w 9578340"/>
              <a:gd name="connsiteY62" fmla="*/ 2339340 h 6873240"/>
              <a:gd name="connsiteX63" fmla="*/ 6195060 w 9578340"/>
              <a:gd name="connsiteY63" fmla="*/ 2308860 h 6873240"/>
              <a:gd name="connsiteX64" fmla="*/ 6141720 w 9578340"/>
              <a:gd name="connsiteY64" fmla="*/ 2308860 h 6873240"/>
              <a:gd name="connsiteX65" fmla="*/ 6103620 w 9578340"/>
              <a:gd name="connsiteY65" fmla="*/ 2225040 h 6873240"/>
              <a:gd name="connsiteX66" fmla="*/ 6126480 w 9578340"/>
              <a:gd name="connsiteY66" fmla="*/ 2171700 h 6873240"/>
              <a:gd name="connsiteX67" fmla="*/ 6080760 w 9578340"/>
              <a:gd name="connsiteY67" fmla="*/ 2133600 h 6873240"/>
              <a:gd name="connsiteX68" fmla="*/ 5989320 w 9578340"/>
              <a:gd name="connsiteY68" fmla="*/ 2148840 h 6873240"/>
              <a:gd name="connsiteX69" fmla="*/ 5951220 w 9578340"/>
              <a:gd name="connsiteY69" fmla="*/ 2209800 h 6873240"/>
              <a:gd name="connsiteX70" fmla="*/ 5882640 w 9578340"/>
              <a:gd name="connsiteY70" fmla="*/ 2202180 h 6873240"/>
              <a:gd name="connsiteX71" fmla="*/ 5722620 w 9578340"/>
              <a:gd name="connsiteY71" fmla="*/ 2240280 h 6873240"/>
              <a:gd name="connsiteX72" fmla="*/ 5654040 w 9578340"/>
              <a:gd name="connsiteY72" fmla="*/ 2240280 h 6873240"/>
              <a:gd name="connsiteX73" fmla="*/ 5570220 w 9578340"/>
              <a:gd name="connsiteY73" fmla="*/ 2278380 h 6873240"/>
              <a:gd name="connsiteX74" fmla="*/ 5440680 w 9578340"/>
              <a:gd name="connsiteY74" fmla="*/ 2263140 h 6873240"/>
              <a:gd name="connsiteX75" fmla="*/ 5410200 w 9578340"/>
              <a:gd name="connsiteY75" fmla="*/ 2217420 h 6873240"/>
              <a:gd name="connsiteX76" fmla="*/ 5425440 w 9578340"/>
              <a:gd name="connsiteY76" fmla="*/ 2072640 h 6873240"/>
              <a:gd name="connsiteX77" fmla="*/ 5372100 w 9578340"/>
              <a:gd name="connsiteY77" fmla="*/ 2019300 h 6873240"/>
              <a:gd name="connsiteX78" fmla="*/ 5372100 w 9578340"/>
              <a:gd name="connsiteY78" fmla="*/ 1988820 h 6873240"/>
              <a:gd name="connsiteX79" fmla="*/ 5280660 w 9578340"/>
              <a:gd name="connsiteY79" fmla="*/ 1965960 h 6873240"/>
              <a:gd name="connsiteX80" fmla="*/ 5219700 w 9578340"/>
              <a:gd name="connsiteY80" fmla="*/ 2263140 h 6873240"/>
              <a:gd name="connsiteX81" fmla="*/ 5212080 w 9578340"/>
              <a:gd name="connsiteY81" fmla="*/ 2461260 h 6873240"/>
              <a:gd name="connsiteX82" fmla="*/ 5242560 w 9578340"/>
              <a:gd name="connsiteY82" fmla="*/ 2499360 h 6873240"/>
              <a:gd name="connsiteX83" fmla="*/ 5097780 w 9578340"/>
              <a:gd name="connsiteY83" fmla="*/ 2552700 h 6873240"/>
              <a:gd name="connsiteX84" fmla="*/ 5120640 w 9578340"/>
              <a:gd name="connsiteY84" fmla="*/ 2743200 h 6873240"/>
              <a:gd name="connsiteX85" fmla="*/ 5082540 w 9578340"/>
              <a:gd name="connsiteY85" fmla="*/ 2827020 h 6873240"/>
              <a:gd name="connsiteX86" fmla="*/ 4945380 w 9578340"/>
              <a:gd name="connsiteY86" fmla="*/ 2773680 h 6873240"/>
              <a:gd name="connsiteX87" fmla="*/ 4853940 w 9578340"/>
              <a:gd name="connsiteY87" fmla="*/ 2796540 h 6873240"/>
              <a:gd name="connsiteX88" fmla="*/ 4785360 w 9578340"/>
              <a:gd name="connsiteY88" fmla="*/ 2926080 h 6873240"/>
              <a:gd name="connsiteX89" fmla="*/ 4640580 w 9578340"/>
              <a:gd name="connsiteY89" fmla="*/ 2811780 h 6873240"/>
              <a:gd name="connsiteX90" fmla="*/ 4518660 w 9578340"/>
              <a:gd name="connsiteY90" fmla="*/ 2804160 h 6873240"/>
              <a:gd name="connsiteX91" fmla="*/ 4389120 w 9578340"/>
              <a:gd name="connsiteY91" fmla="*/ 2674620 h 6873240"/>
              <a:gd name="connsiteX92" fmla="*/ 4564380 w 9578340"/>
              <a:gd name="connsiteY92" fmla="*/ 2522220 h 6873240"/>
              <a:gd name="connsiteX93" fmla="*/ 4389120 w 9578340"/>
              <a:gd name="connsiteY93" fmla="*/ 2491740 h 6873240"/>
              <a:gd name="connsiteX94" fmla="*/ 4244340 w 9578340"/>
              <a:gd name="connsiteY94" fmla="*/ 2659380 h 6873240"/>
              <a:gd name="connsiteX95" fmla="*/ 4183380 w 9578340"/>
              <a:gd name="connsiteY95" fmla="*/ 2758440 h 6873240"/>
              <a:gd name="connsiteX96" fmla="*/ 4191000 w 9578340"/>
              <a:gd name="connsiteY96" fmla="*/ 2796540 h 6873240"/>
              <a:gd name="connsiteX97" fmla="*/ 4084320 w 9578340"/>
              <a:gd name="connsiteY97" fmla="*/ 2895600 h 6873240"/>
              <a:gd name="connsiteX98" fmla="*/ 4008120 w 9578340"/>
              <a:gd name="connsiteY98" fmla="*/ 2918460 h 6873240"/>
              <a:gd name="connsiteX99" fmla="*/ 3954780 w 9578340"/>
              <a:gd name="connsiteY99" fmla="*/ 2918460 h 6873240"/>
              <a:gd name="connsiteX100" fmla="*/ 3916680 w 9578340"/>
              <a:gd name="connsiteY100" fmla="*/ 2971800 h 6873240"/>
              <a:gd name="connsiteX101" fmla="*/ 3848100 w 9578340"/>
              <a:gd name="connsiteY101" fmla="*/ 2971800 h 6873240"/>
              <a:gd name="connsiteX102" fmla="*/ 3810000 w 9578340"/>
              <a:gd name="connsiteY102" fmla="*/ 3025140 h 6873240"/>
              <a:gd name="connsiteX103" fmla="*/ 3726180 w 9578340"/>
              <a:gd name="connsiteY103" fmla="*/ 3048000 h 6873240"/>
              <a:gd name="connsiteX104" fmla="*/ 3703320 w 9578340"/>
              <a:gd name="connsiteY104" fmla="*/ 3116580 h 6873240"/>
              <a:gd name="connsiteX105" fmla="*/ 3512820 w 9578340"/>
              <a:gd name="connsiteY105" fmla="*/ 2979420 h 6873240"/>
              <a:gd name="connsiteX106" fmla="*/ 3337560 w 9578340"/>
              <a:gd name="connsiteY106" fmla="*/ 3048000 h 6873240"/>
              <a:gd name="connsiteX107" fmla="*/ 3337560 w 9578340"/>
              <a:gd name="connsiteY107" fmla="*/ 3124200 h 6873240"/>
              <a:gd name="connsiteX108" fmla="*/ 3230880 w 9578340"/>
              <a:gd name="connsiteY108" fmla="*/ 3200400 h 6873240"/>
              <a:gd name="connsiteX109" fmla="*/ 3002280 w 9578340"/>
              <a:gd name="connsiteY109" fmla="*/ 3055620 h 6873240"/>
              <a:gd name="connsiteX110" fmla="*/ 3025140 w 9578340"/>
              <a:gd name="connsiteY110" fmla="*/ 3032760 h 6873240"/>
              <a:gd name="connsiteX111" fmla="*/ 2918460 w 9578340"/>
              <a:gd name="connsiteY111" fmla="*/ 2887980 h 6873240"/>
              <a:gd name="connsiteX112" fmla="*/ 2659380 w 9578340"/>
              <a:gd name="connsiteY112" fmla="*/ 2758440 h 6873240"/>
              <a:gd name="connsiteX113" fmla="*/ 2506980 w 9578340"/>
              <a:gd name="connsiteY113" fmla="*/ 3093720 h 6873240"/>
              <a:gd name="connsiteX114" fmla="*/ 2392680 w 9578340"/>
              <a:gd name="connsiteY114" fmla="*/ 3101340 h 6873240"/>
              <a:gd name="connsiteX115" fmla="*/ 2308860 w 9578340"/>
              <a:gd name="connsiteY115" fmla="*/ 3116580 h 6873240"/>
              <a:gd name="connsiteX116" fmla="*/ 2225040 w 9578340"/>
              <a:gd name="connsiteY116" fmla="*/ 3215640 h 6873240"/>
              <a:gd name="connsiteX117" fmla="*/ 2049780 w 9578340"/>
              <a:gd name="connsiteY117" fmla="*/ 3124200 h 6873240"/>
              <a:gd name="connsiteX118" fmla="*/ 1981200 w 9578340"/>
              <a:gd name="connsiteY118" fmla="*/ 3116580 h 6873240"/>
              <a:gd name="connsiteX119" fmla="*/ 1889760 w 9578340"/>
              <a:gd name="connsiteY119" fmla="*/ 2964180 h 6873240"/>
              <a:gd name="connsiteX120" fmla="*/ 1897380 w 9578340"/>
              <a:gd name="connsiteY120" fmla="*/ 2895600 h 6873240"/>
              <a:gd name="connsiteX121" fmla="*/ 1729740 w 9578340"/>
              <a:gd name="connsiteY121" fmla="*/ 3017520 h 6873240"/>
              <a:gd name="connsiteX122" fmla="*/ 1706880 w 9578340"/>
              <a:gd name="connsiteY122" fmla="*/ 3078480 h 6873240"/>
              <a:gd name="connsiteX123" fmla="*/ 1653540 w 9578340"/>
              <a:gd name="connsiteY123" fmla="*/ 3048000 h 6873240"/>
              <a:gd name="connsiteX124" fmla="*/ 1546860 w 9578340"/>
              <a:gd name="connsiteY124" fmla="*/ 3048000 h 6873240"/>
              <a:gd name="connsiteX125" fmla="*/ 1524000 w 9578340"/>
              <a:gd name="connsiteY125" fmla="*/ 3162300 h 6873240"/>
              <a:gd name="connsiteX126" fmla="*/ 1386840 w 9578340"/>
              <a:gd name="connsiteY126" fmla="*/ 3459480 h 6873240"/>
              <a:gd name="connsiteX127" fmla="*/ 1333500 w 9578340"/>
              <a:gd name="connsiteY127" fmla="*/ 3451860 h 6873240"/>
              <a:gd name="connsiteX128" fmla="*/ 1188720 w 9578340"/>
              <a:gd name="connsiteY128" fmla="*/ 3505200 h 6873240"/>
              <a:gd name="connsiteX129" fmla="*/ 1135380 w 9578340"/>
              <a:gd name="connsiteY129" fmla="*/ 3672840 h 6873240"/>
              <a:gd name="connsiteX130" fmla="*/ 1013460 w 9578340"/>
              <a:gd name="connsiteY130" fmla="*/ 3703320 h 6873240"/>
              <a:gd name="connsiteX131" fmla="*/ 929640 w 9578340"/>
              <a:gd name="connsiteY131" fmla="*/ 3710940 h 6873240"/>
              <a:gd name="connsiteX132" fmla="*/ 830580 w 9578340"/>
              <a:gd name="connsiteY132" fmla="*/ 3741420 h 6873240"/>
              <a:gd name="connsiteX133" fmla="*/ 701040 w 9578340"/>
              <a:gd name="connsiteY133" fmla="*/ 3749040 h 6873240"/>
              <a:gd name="connsiteX134" fmla="*/ 548640 w 9578340"/>
              <a:gd name="connsiteY134" fmla="*/ 3787140 h 6873240"/>
              <a:gd name="connsiteX135" fmla="*/ 0 w 9578340"/>
              <a:gd name="connsiteY135" fmla="*/ 5250180 h 6873240"/>
              <a:gd name="connsiteX136" fmla="*/ 167640 w 9578340"/>
              <a:gd name="connsiteY136" fmla="*/ 5242560 h 6873240"/>
              <a:gd name="connsiteX137" fmla="*/ 167640 w 9578340"/>
              <a:gd name="connsiteY137" fmla="*/ 5387340 h 6873240"/>
              <a:gd name="connsiteX138" fmla="*/ 289560 w 9578340"/>
              <a:gd name="connsiteY138" fmla="*/ 5394960 h 6873240"/>
              <a:gd name="connsiteX139" fmla="*/ 281940 w 9578340"/>
              <a:gd name="connsiteY139" fmla="*/ 5478780 h 6873240"/>
              <a:gd name="connsiteX140" fmla="*/ 388620 w 9578340"/>
              <a:gd name="connsiteY140" fmla="*/ 5501640 h 6873240"/>
              <a:gd name="connsiteX141" fmla="*/ 358140 w 9578340"/>
              <a:gd name="connsiteY141" fmla="*/ 5631180 h 6873240"/>
              <a:gd name="connsiteX142" fmla="*/ 358140 w 9578340"/>
              <a:gd name="connsiteY142" fmla="*/ 5730240 h 6873240"/>
              <a:gd name="connsiteX143" fmla="*/ 251460 w 9578340"/>
              <a:gd name="connsiteY143" fmla="*/ 5783580 h 6873240"/>
              <a:gd name="connsiteX144" fmla="*/ 236220 w 9578340"/>
              <a:gd name="connsiteY144" fmla="*/ 5859780 h 6873240"/>
              <a:gd name="connsiteX145" fmla="*/ 144780 w 9578340"/>
              <a:gd name="connsiteY145" fmla="*/ 5981700 h 6873240"/>
              <a:gd name="connsiteX146" fmla="*/ 175260 w 9578340"/>
              <a:gd name="connsiteY146" fmla="*/ 6210300 h 6873240"/>
              <a:gd name="connsiteX147" fmla="*/ 266700 w 9578340"/>
              <a:gd name="connsiteY147" fmla="*/ 6217920 h 6873240"/>
              <a:gd name="connsiteX148" fmla="*/ 304800 w 9578340"/>
              <a:gd name="connsiteY148" fmla="*/ 6278880 h 6873240"/>
              <a:gd name="connsiteX149" fmla="*/ 312420 w 9578340"/>
              <a:gd name="connsiteY149" fmla="*/ 6339840 h 6873240"/>
              <a:gd name="connsiteX150" fmla="*/ 358140 w 9578340"/>
              <a:gd name="connsiteY150" fmla="*/ 6339840 h 6873240"/>
              <a:gd name="connsiteX151" fmla="*/ 365760 w 9578340"/>
              <a:gd name="connsiteY151" fmla="*/ 6477000 h 6873240"/>
              <a:gd name="connsiteX152" fmla="*/ 807720 w 9578340"/>
              <a:gd name="connsiteY152" fmla="*/ 6545580 h 6873240"/>
              <a:gd name="connsiteX153" fmla="*/ 1127760 w 9578340"/>
              <a:gd name="connsiteY153" fmla="*/ 6705600 h 6873240"/>
              <a:gd name="connsiteX154" fmla="*/ 1447800 w 9578340"/>
              <a:gd name="connsiteY154" fmla="*/ 6598920 h 6873240"/>
              <a:gd name="connsiteX155" fmla="*/ 1546860 w 9578340"/>
              <a:gd name="connsiteY155" fmla="*/ 6598920 h 6873240"/>
              <a:gd name="connsiteX156" fmla="*/ 1501140 w 9578340"/>
              <a:gd name="connsiteY156" fmla="*/ 6858000 h 6873240"/>
              <a:gd name="connsiteX157" fmla="*/ 2377440 w 9578340"/>
              <a:gd name="connsiteY157" fmla="*/ 6858635 h 6873240"/>
              <a:gd name="connsiteX158" fmla="*/ 3657600 w 9578340"/>
              <a:gd name="connsiteY158" fmla="*/ 6873240 h 6873240"/>
              <a:gd name="connsiteX159" fmla="*/ 3817620 w 9578340"/>
              <a:gd name="connsiteY159" fmla="*/ 6781800 h 6873240"/>
              <a:gd name="connsiteX160" fmla="*/ 3893820 w 9578340"/>
              <a:gd name="connsiteY160" fmla="*/ 6705600 h 6873240"/>
              <a:gd name="connsiteX161" fmla="*/ 3947160 w 9578340"/>
              <a:gd name="connsiteY161" fmla="*/ 6690360 h 6873240"/>
              <a:gd name="connsiteX162" fmla="*/ 3939540 w 9578340"/>
              <a:gd name="connsiteY162" fmla="*/ 6629400 h 6873240"/>
              <a:gd name="connsiteX163" fmla="*/ 3901440 w 9578340"/>
              <a:gd name="connsiteY163" fmla="*/ 6606540 h 6873240"/>
              <a:gd name="connsiteX164" fmla="*/ 3878580 w 9578340"/>
              <a:gd name="connsiteY164" fmla="*/ 6515100 h 6873240"/>
              <a:gd name="connsiteX165" fmla="*/ 3886200 w 9578340"/>
              <a:gd name="connsiteY165" fmla="*/ 6423660 h 6873240"/>
              <a:gd name="connsiteX166" fmla="*/ 3870960 w 9578340"/>
              <a:gd name="connsiteY166" fmla="*/ 6309360 h 6873240"/>
              <a:gd name="connsiteX167" fmla="*/ 3893820 w 9578340"/>
              <a:gd name="connsiteY167" fmla="*/ 6240780 h 6873240"/>
              <a:gd name="connsiteX168" fmla="*/ 3924300 w 9578340"/>
              <a:gd name="connsiteY168" fmla="*/ 6179820 h 6873240"/>
              <a:gd name="connsiteX169" fmla="*/ 3977640 w 9578340"/>
              <a:gd name="connsiteY169" fmla="*/ 6172200 h 6873240"/>
              <a:gd name="connsiteX170" fmla="*/ 3992880 w 9578340"/>
              <a:gd name="connsiteY170" fmla="*/ 6172200 h 6873240"/>
              <a:gd name="connsiteX171" fmla="*/ 4046220 w 9578340"/>
              <a:gd name="connsiteY171" fmla="*/ 6111240 h 6873240"/>
              <a:gd name="connsiteX172" fmla="*/ 4038600 w 9578340"/>
              <a:gd name="connsiteY172" fmla="*/ 6027420 h 6873240"/>
              <a:gd name="connsiteX173" fmla="*/ 4754880 w 9578340"/>
              <a:gd name="connsiteY173" fmla="*/ 5913120 h 6873240"/>
              <a:gd name="connsiteX174" fmla="*/ 4838700 w 9578340"/>
              <a:gd name="connsiteY174" fmla="*/ 5913120 h 6873240"/>
              <a:gd name="connsiteX175" fmla="*/ 4914900 w 9578340"/>
              <a:gd name="connsiteY175" fmla="*/ 5920740 h 6873240"/>
              <a:gd name="connsiteX176" fmla="*/ 5105400 w 9578340"/>
              <a:gd name="connsiteY176" fmla="*/ 6019800 h 6873240"/>
              <a:gd name="connsiteX177" fmla="*/ 5570220 w 9578340"/>
              <a:gd name="connsiteY177" fmla="*/ 6248400 h 6873240"/>
              <a:gd name="connsiteX178" fmla="*/ 5753100 w 9578340"/>
              <a:gd name="connsiteY178" fmla="*/ 6347460 h 6873240"/>
              <a:gd name="connsiteX179" fmla="*/ 6065520 w 9578340"/>
              <a:gd name="connsiteY179" fmla="*/ 6423660 h 6873240"/>
              <a:gd name="connsiteX180" fmla="*/ 6156960 w 9578340"/>
              <a:gd name="connsiteY180" fmla="*/ 6431280 h 6873240"/>
              <a:gd name="connsiteX181" fmla="*/ 6164580 w 9578340"/>
              <a:gd name="connsiteY181" fmla="*/ 6545580 h 6873240"/>
              <a:gd name="connsiteX182" fmla="*/ 6355080 w 9578340"/>
              <a:gd name="connsiteY182" fmla="*/ 6576060 h 6873240"/>
              <a:gd name="connsiteX183" fmla="*/ 6377940 w 9578340"/>
              <a:gd name="connsiteY183" fmla="*/ 6416040 h 6873240"/>
              <a:gd name="connsiteX184" fmla="*/ 6408420 w 9578340"/>
              <a:gd name="connsiteY184" fmla="*/ 6446520 h 6873240"/>
              <a:gd name="connsiteX185" fmla="*/ 6400800 w 9578340"/>
              <a:gd name="connsiteY185" fmla="*/ 6598920 h 6873240"/>
              <a:gd name="connsiteX186" fmla="*/ 6591300 w 9578340"/>
              <a:gd name="connsiteY186" fmla="*/ 6598920 h 6873240"/>
              <a:gd name="connsiteX187" fmla="*/ 6598920 w 9578340"/>
              <a:gd name="connsiteY187" fmla="*/ 6332220 h 6873240"/>
              <a:gd name="connsiteX188" fmla="*/ 6621780 w 9578340"/>
              <a:gd name="connsiteY188" fmla="*/ 6332220 h 6873240"/>
              <a:gd name="connsiteX189" fmla="*/ 6637020 w 9578340"/>
              <a:gd name="connsiteY189" fmla="*/ 6118860 h 6873240"/>
              <a:gd name="connsiteX190" fmla="*/ 6614160 w 9578340"/>
              <a:gd name="connsiteY190" fmla="*/ 6111240 h 6873240"/>
              <a:gd name="connsiteX191" fmla="*/ 6606540 w 9578340"/>
              <a:gd name="connsiteY191" fmla="*/ 5958840 h 6873240"/>
              <a:gd name="connsiteX192" fmla="*/ 6484620 w 9578340"/>
              <a:gd name="connsiteY192" fmla="*/ 5539740 h 6873240"/>
              <a:gd name="connsiteX193" fmla="*/ 6667500 w 9578340"/>
              <a:gd name="connsiteY193" fmla="*/ 5547360 h 6873240"/>
              <a:gd name="connsiteX194" fmla="*/ 6751320 w 9578340"/>
              <a:gd name="connsiteY194" fmla="*/ 5433060 h 6873240"/>
              <a:gd name="connsiteX195" fmla="*/ 6972300 w 9578340"/>
              <a:gd name="connsiteY195" fmla="*/ 5265420 h 6873240"/>
              <a:gd name="connsiteX196" fmla="*/ 7246620 w 9578340"/>
              <a:gd name="connsiteY196" fmla="*/ 5204460 h 6873240"/>
              <a:gd name="connsiteX197" fmla="*/ 7208520 w 9578340"/>
              <a:gd name="connsiteY197" fmla="*/ 5067300 h 6873240"/>
              <a:gd name="connsiteX198" fmla="*/ 7193280 w 9578340"/>
              <a:gd name="connsiteY198" fmla="*/ 4930140 h 6873240"/>
              <a:gd name="connsiteX199" fmla="*/ 7269480 w 9578340"/>
              <a:gd name="connsiteY199" fmla="*/ 4732020 h 6873240"/>
              <a:gd name="connsiteX200" fmla="*/ 7246620 w 9578340"/>
              <a:gd name="connsiteY200" fmla="*/ 4488180 h 6873240"/>
              <a:gd name="connsiteX201" fmla="*/ 7178040 w 9578340"/>
              <a:gd name="connsiteY201" fmla="*/ 4351020 h 6873240"/>
              <a:gd name="connsiteX202" fmla="*/ 7559040 w 9578340"/>
              <a:gd name="connsiteY202" fmla="*/ 4328160 h 6873240"/>
              <a:gd name="connsiteX203" fmla="*/ 7467600 w 9578340"/>
              <a:gd name="connsiteY203" fmla="*/ 3878580 h 6873240"/>
              <a:gd name="connsiteX204" fmla="*/ 7414260 w 9578340"/>
              <a:gd name="connsiteY204" fmla="*/ 3604260 h 6873240"/>
              <a:gd name="connsiteX205" fmla="*/ 7498080 w 9578340"/>
              <a:gd name="connsiteY205" fmla="*/ 3398520 h 6873240"/>
              <a:gd name="connsiteX206" fmla="*/ 7528560 w 9578340"/>
              <a:gd name="connsiteY206" fmla="*/ 3253740 h 6873240"/>
              <a:gd name="connsiteX207" fmla="*/ 7505700 w 9578340"/>
              <a:gd name="connsiteY207" fmla="*/ 3048000 h 6873240"/>
              <a:gd name="connsiteX208" fmla="*/ 7520940 w 9578340"/>
              <a:gd name="connsiteY208" fmla="*/ 2926080 h 6873240"/>
              <a:gd name="connsiteX209" fmla="*/ 7536180 w 9578340"/>
              <a:gd name="connsiteY209" fmla="*/ 2872740 h 6873240"/>
              <a:gd name="connsiteX210" fmla="*/ 7863840 w 9578340"/>
              <a:gd name="connsiteY210" fmla="*/ 2971800 h 6873240"/>
              <a:gd name="connsiteX211" fmla="*/ 7886700 w 9578340"/>
              <a:gd name="connsiteY211" fmla="*/ 3101340 h 6873240"/>
              <a:gd name="connsiteX212" fmla="*/ 8001000 w 9578340"/>
              <a:gd name="connsiteY212" fmla="*/ 3124200 h 6873240"/>
              <a:gd name="connsiteX213" fmla="*/ 8122920 w 9578340"/>
              <a:gd name="connsiteY213" fmla="*/ 3276600 h 6873240"/>
              <a:gd name="connsiteX214" fmla="*/ 8206740 w 9578340"/>
              <a:gd name="connsiteY214" fmla="*/ 3276600 h 6873240"/>
              <a:gd name="connsiteX215" fmla="*/ 8442960 w 9578340"/>
              <a:gd name="connsiteY215" fmla="*/ 3276600 h 6873240"/>
              <a:gd name="connsiteX216" fmla="*/ 8663940 w 9578340"/>
              <a:gd name="connsiteY216" fmla="*/ 3276600 h 6873240"/>
              <a:gd name="connsiteX217" fmla="*/ 8770620 w 9578340"/>
              <a:gd name="connsiteY217" fmla="*/ 3230880 h 6873240"/>
              <a:gd name="connsiteX218" fmla="*/ 8854440 w 9578340"/>
              <a:gd name="connsiteY218" fmla="*/ 3215640 h 6873240"/>
              <a:gd name="connsiteX219" fmla="*/ 8938260 w 9578340"/>
              <a:gd name="connsiteY219" fmla="*/ 3230880 h 6873240"/>
              <a:gd name="connsiteX220" fmla="*/ 8945880 w 9578340"/>
              <a:gd name="connsiteY220" fmla="*/ 3078480 h 6873240"/>
              <a:gd name="connsiteX221" fmla="*/ 8907780 w 9578340"/>
              <a:gd name="connsiteY221" fmla="*/ 3078480 h 6873240"/>
              <a:gd name="connsiteX222" fmla="*/ 8656320 w 9578340"/>
              <a:gd name="connsiteY222" fmla="*/ 2697480 h 6873240"/>
              <a:gd name="connsiteX223" fmla="*/ 8854440 w 9578340"/>
              <a:gd name="connsiteY223" fmla="*/ 2590800 h 6873240"/>
              <a:gd name="connsiteX224" fmla="*/ 8923020 w 9578340"/>
              <a:gd name="connsiteY224" fmla="*/ 2606040 h 6873240"/>
              <a:gd name="connsiteX225" fmla="*/ 8999220 w 9578340"/>
              <a:gd name="connsiteY225" fmla="*/ 2606040 h 6873240"/>
              <a:gd name="connsiteX226" fmla="*/ 9029700 w 9578340"/>
              <a:gd name="connsiteY226" fmla="*/ 2545080 h 6873240"/>
              <a:gd name="connsiteX227" fmla="*/ 9029700 w 9578340"/>
              <a:gd name="connsiteY227" fmla="*/ 2407920 h 6873240"/>
              <a:gd name="connsiteX228" fmla="*/ 9136380 w 9578340"/>
              <a:gd name="connsiteY228" fmla="*/ 2476500 h 6873240"/>
              <a:gd name="connsiteX229" fmla="*/ 9144000 w 9578340"/>
              <a:gd name="connsiteY229" fmla="*/ 2407920 h 6873240"/>
              <a:gd name="connsiteX230" fmla="*/ 9204960 w 9578340"/>
              <a:gd name="connsiteY230" fmla="*/ 2362200 h 6873240"/>
              <a:gd name="connsiteX231" fmla="*/ 9189720 w 9578340"/>
              <a:gd name="connsiteY231" fmla="*/ 2225040 h 6873240"/>
              <a:gd name="connsiteX232" fmla="*/ 9159240 w 9578340"/>
              <a:gd name="connsiteY232" fmla="*/ 2171700 h 6873240"/>
              <a:gd name="connsiteX233" fmla="*/ 9083040 w 9578340"/>
              <a:gd name="connsiteY233" fmla="*/ 2103120 h 6873240"/>
              <a:gd name="connsiteX234" fmla="*/ 9105900 w 9578340"/>
              <a:gd name="connsiteY234" fmla="*/ 2011680 h 6873240"/>
              <a:gd name="connsiteX235" fmla="*/ 9151620 w 9578340"/>
              <a:gd name="connsiteY235" fmla="*/ 1927860 h 6873240"/>
              <a:gd name="connsiteX236" fmla="*/ 9044940 w 9578340"/>
              <a:gd name="connsiteY236" fmla="*/ 1714500 h 6873240"/>
              <a:gd name="connsiteX237" fmla="*/ 9578340 w 9578340"/>
              <a:gd name="connsiteY237" fmla="*/ 1394460 h 6873240"/>
              <a:gd name="connsiteX238" fmla="*/ 9494520 w 9578340"/>
              <a:gd name="connsiteY238" fmla="*/ 1165860 h 6873240"/>
              <a:gd name="connsiteX239" fmla="*/ 9326880 w 9578340"/>
              <a:gd name="connsiteY239" fmla="*/ 975360 h 6873240"/>
              <a:gd name="connsiteX240" fmla="*/ 9334500 w 9578340"/>
              <a:gd name="connsiteY240" fmla="*/ 906780 h 6873240"/>
              <a:gd name="connsiteX241" fmla="*/ 9342120 w 9578340"/>
              <a:gd name="connsiteY241" fmla="*/ 754380 h 6873240"/>
              <a:gd name="connsiteX242" fmla="*/ 9182100 w 9578340"/>
              <a:gd name="connsiteY242" fmla="*/ 906780 h 6873240"/>
              <a:gd name="connsiteX243" fmla="*/ 9052560 w 9578340"/>
              <a:gd name="connsiteY243" fmla="*/ 1043940 h 6873240"/>
              <a:gd name="connsiteX244" fmla="*/ 8915400 w 9578340"/>
              <a:gd name="connsiteY244" fmla="*/ 1112520 h 6873240"/>
              <a:gd name="connsiteX245" fmla="*/ 8709660 w 9578340"/>
              <a:gd name="connsiteY245" fmla="*/ 1150620 h 6873240"/>
              <a:gd name="connsiteX246" fmla="*/ 8793480 w 9578340"/>
              <a:gd name="connsiteY246" fmla="*/ 960120 h 6873240"/>
              <a:gd name="connsiteX247" fmla="*/ 8717280 w 9578340"/>
              <a:gd name="connsiteY247" fmla="*/ 906780 h 6873240"/>
              <a:gd name="connsiteX248" fmla="*/ 8686800 w 9578340"/>
              <a:gd name="connsiteY248" fmla="*/ 815340 h 6873240"/>
              <a:gd name="connsiteX249" fmla="*/ 8625840 w 9578340"/>
              <a:gd name="connsiteY249" fmla="*/ 746760 h 6873240"/>
              <a:gd name="connsiteX250" fmla="*/ 8633460 w 9578340"/>
              <a:gd name="connsiteY250" fmla="*/ 685800 h 6873240"/>
              <a:gd name="connsiteX251" fmla="*/ 8679180 w 9578340"/>
              <a:gd name="connsiteY251" fmla="*/ 609600 h 6873240"/>
              <a:gd name="connsiteX252" fmla="*/ 8671560 w 9578340"/>
              <a:gd name="connsiteY252" fmla="*/ 579120 h 6873240"/>
              <a:gd name="connsiteX253" fmla="*/ 8580120 w 9578340"/>
              <a:gd name="connsiteY253" fmla="*/ 541020 h 6873240"/>
              <a:gd name="connsiteX254" fmla="*/ 8473440 w 9578340"/>
              <a:gd name="connsiteY254" fmla="*/ 502920 h 6873240"/>
              <a:gd name="connsiteX255" fmla="*/ 8488680 w 9578340"/>
              <a:gd name="connsiteY255" fmla="*/ 449580 h 6873240"/>
              <a:gd name="connsiteX256" fmla="*/ 8435340 w 9578340"/>
              <a:gd name="connsiteY256" fmla="*/ 320040 h 6873240"/>
              <a:gd name="connsiteX257" fmla="*/ 8465820 w 9578340"/>
              <a:gd name="connsiteY257" fmla="*/ 243840 h 6873240"/>
              <a:gd name="connsiteX258" fmla="*/ 8473440 w 9578340"/>
              <a:gd name="connsiteY258" fmla="*/ 83820 h 6873240"/>
              <a:gd name="connsiteX259" fmla="*/ 8351520 w 9578340"/>
              <a:gd name="connsiteY259" fmla="*/ 53340 h 6873240"/>
              <a:gd name="connsiteX260" fmla="*/ 8252460 w 9578340"/>
              <a:gd name="connsiteY260" fmla="*/ 68580 h 6873240"/>
              <a:gd name="connsiteX261" fmla="*/ 8107680 w 9578340"/>
              <a:gd name="connsiteY261" fmla="*/ 0 h 6873240"/>
              <a:gd name="connsiteX0" fmla="*/ 8107680 w 9578340"/>
              <a:gd name="connsiteY0" fmla="*/ 0 h 6873240"/>
              <a:gd name="connsiteX1" fmla="*/ 8054340 w 9578340"/>
              <a:gd name="connsiteY1" fmla="*/ 60960 h 6873240"/>
              <a:gd name="connsiteX2" fmla="*/ 8061960 w 9578340"/>
              <a:gd name="connsiteY2" fmla="*/ 99060 h 6873240"/>
              <a:gd name="connsiteX3" fmla="*/ 8001000 w 9578340"/>
              <a:gd name="connsiteY3" fmla="*/ 160020 h 6873240"/>
              <a:gd name="connsiteX4" fmla="*/ 7917180 w 9578340"/>
              <a:gd name="connsiteY4" fmla="*/ 144780 h 6873240"/>
              <a:gd name="connsiteX5" fmla="*/ 7825740 w 9578340"/>
              <a:gd name="connsiteY5" fmla="*/ 297180 h 6873240"/>
              <a:gd name="connsiteX6" fmla="*/ 7726680 w 9578340"/>
              <a:gd name="connsiteY6" fmla="*/ 297180 h 6873240"/>
              <a:gd name="connsiteX7" fmla="*/ 7620000 w 9578340"/>
              <a:gd name="connsiteY7" fmla="*/ 320040 h 6873240"/>
              <a:gd name="connsiteX8" fmla="*/ 7475220 w 9578340"/>
              <a:gd name="connsiteY8" fmla="*/ 327660 h 6873240"/>
              <a:gd name="connsiteX9" fmla="*/ 7414260 w 9578340"/>
              <a:gd name="connsiteY9" fmla="*/ 304800 h 6873240"/>
              <a:gd name="connsiteX10" fmla="*/ 7231380 w 9578340"/>
              <a:gd name="connsiteY10" fmla="*/ 419100 h 6873240"/>
              <a:gd name="connsiteX11" fmla="*/ 6911340 w 9578340"/>
              <a:gd name="connsiteY11" fmla="*/ 464820 h 6873240"/>
              <a:gd name="connsiteX12" fmla="*/ 6888480 w 9578340"/>
              <a:gd name="connsiteY12" fmla="*/ 525780 h 6873240"/>
              <a:gd name="connsiteX13" fmla="*/ 6903720 w 9578340"/>
              <a:gd name="connsiteY13" fmla="*/ 601980 h 6873240"/>
              <a:gd name="connsiteX14" fmla="*/ 6896100 w 9578340"/>
              <a:gd name="connsiteY14" fmla="*/ 647700 h 6873240"/>
              <a:gd name="connsiteX15" fmla="*/ 6858000 w 9578340"/>
              <a:gd name="connsiteY15" fmla="*/ 647700 h 6873240"/>
              <a:gd name="connsiteX16" fmla="*/ 6842760 w 9578340"/>
              <a:gd name="connsiteY16" fmla="*/ 739140 h 6873240"/>
              <a:gd name="connsiteX17" fmla="*/ 7010400 w 9578340"/>
              <a:gd name="connsiteY17" fmla="*/ 769620 h 6873240"/>
              <a:gd name="connsiteX18" fmla="*/ 7010400 w 9578340"/>
              <a:gd name="connsiteY18" fmla="*/ 853440 h 6873240"/>
              <a:gd name="connsiteX19" fmla="*/ 6949440 w 9578340"/>
              <a:gd name="connsiteY19" fmla="*/ 861060 h 6873240"/>
              <a:gd name="connsiteX20" fmla="*/ 6941820 w 9578340"/>
              <a:gd name="connsiteY20" fmla="*/ 891540 h 6873240"/>
              <a:gd name="connsiteX21" fmla="*/ 6979920 w 9578340"/>
              <a:gd name="connsiteY21" fmla="*/ 922020 h 6873240"/>
              <a:gd name="connsiteX22" fmla="*/ 6979920 w 9578340"/>
              <a:gd name="connsiteY22" fmla="*/ 990600 h 6873240"/>
              <a:gd name="connsiteX23" fmla="*/ 6964680 w 9578340"/>
              <a:gd name="connsiteY23" fmla="*/ 1028700 h 6873240"/>
              <a:gd name="connsiteX24" fmla="*/ 7132320 w 9578340"/>
              <a:gd name="connsiteY24" fmla="*/ 1074420 h 6873240"/>
              <a:gd name="connsiteX25" fmla="*/ 7094220 w 9578340"/>
              <a:gd name="connsiteY25" fmla="*/ 1173480 h 6873240"/>
              <a:gd name="connsiteX26" fmla="*/ 7025640 w 9578340"/>
              <a:gd name="connsiteY26" fmla="*/ 1158240 h 6873240"/>
              <a:gd name="connsiteX27" fmla="*/ 6743700 w 9578340"/>
              <a:gd name="connsiteY27" fmla="*/ 1127760 h 6873240"/>
              <a:gd name="connsiteX28" fmla="*/ 7101840 w 9578340"/>
              <a:gd name="connsiteY28" fmla="*/ 1226820 h 6873240"/>
              <a:gd name="connsiteX29" fmla="*/ 7277100 w 9578340"/>
              <a:gd name="connsiteY29" fmla="*/ 1295400 h 6873240"/>
              <a:gd name="connsiteX30" fmla="*/ 7147560 w 9578340"/>
              <a:gd name="connsiteY30" fmla="*/ 1501140 h 6873240"/>
              <a:gd name="connsiteX31" fmla="*/ 7155180 w 9578340"/>
              <a:gd name="connsiteY31" fmla="*/ 1623060 h 6873240"/>
              <a:gd name="connsiteX32" fmla="*/ 7101840 w 9578340"/>
              <a:gd name="connsiteY32" fmla="*/ 1691640 h 6873240"/>
              <a:gd name="connsiteX33" fmla="*/ 7078980 w 9578340"/>
              <a:gd name="connsiteY33" fmla="*/ 1684020 h 6873240"/>
              <a:gd name="connsiteX34" fmla="*/ 6911340 w 9578340"/>
              <a:gd name="connsiteY34" fmla="*/ 1790700 h 6873240"/>
              <a:gd name="connsiteX35" fmla="*/ 6987540 w 9578340"/>
              <a:gd name="connsiteY35" fmla="*/ 1844040 h 6873240"/>
              <a:gd name="connsiteX36" fmla="*/ 6987540 w 9578340"/>
              <a:gd name="connsiteY36" fmla="*/ 1844040 h 6873240"/>
              <a:gd name="connsiteX37" fmla="*/ 7002780 w 9578340"/>
              <a:gd name="connsiteY37" fmla="*/ 1912620 h 6873240"/>
              <a:gd name="connsiteX38" fmla="*/ 6979920 w 9578340"/>
              <a:gd name="connsiteY38" fmla="*/ 1935480 h 6873240"/>
              <a:gd name="connsiteX39" fmla="*/ 6873240 w 9578340"/>
              <a:gd name="connsiteY39" fmla="*/ 1943100 h 6873240"/>
              <a:gd name="connsiteX40" fmla="*/ 6873240 w 9578340"/>
              <a:gd name="connsiteY40" fmla="*/ 1988820 h 6873240"/>
              <a:gd name="connsiteX41" fmla="*/ 6850380 w 9578340"/>
              <a:gd name="connsiteY41" fmla="*/ 2019300 h 6873240"/>
              <a:gd name="connsiteX42" fmla="*/ 6728460 w 9578340"/>
              <a:gd name="connsiteY42" fmla="*/ 1981200 h 6873240"/>
              <a:gd name="connsiteX43" fmla="*/ 6720840 w 9578340"/>
              <a:gd name="connsiteY43" fmla="*/ 1996440 h 6873240"/>
              <a:gd name="connsiteX44" fmla="*/ 6797040 w 9578340"/>
              <a:gd name="connsiteY44" fmla="*/ 2034540 h 6873240"/>
              <a:gd name="connsiteX45" fmla="*/ 6789420 w 9578340"/>
              <a:gd name="connsiteY45" fmla="*/ 2118360 h 6873240"/>
              <a:gd name="connsiteX46" fmla="*/ 6751320 w 9578340"/>
              <a:gd name="connsiteY46" fmla="*/ 2141220 h 6873240"/>
              <a:gd name="connsiteX47" fmla="*/ 6819900 w 9578340"/>
              <a:gd name="connsiteY47" fmla="*/ 2194560 h 6873240"/>
              <a:gd name="connsiteX48" fmla="*/ 6789420 w 9578340"/>
              <a:gd name="connsiteY48" fmla="*/ 2240280 h 6873240"/>
              <a:gd name="connsiteX49" fmla="*/ 6743700 w 9578340"/>
              <a:gd name="connsiteY49" fmla="*/ 2331720 h 6873240"/>
              <a:gd name="connsiteX50" fmla="*/ 6751320 w 9578340"/>
              <a:gd name="connsiteY50" fmla="*/ 2369820 h 6873240"/>
              <a:gd name="connsiteX51" fmla="*/ 6682740 w 9578340"/>
              <a:gd name="connsiteY51" fmla="*/ 2385060 h 6873240"/>
              <a:gd name="connsiteX52" fmla="*/ 6705600 w 9578340"/>
              <a:gd name="connsiteY52" fmla="*/ 2499360 h 6873240"/>
              <a:gd name="connsiteX53" fmla="*/ 6621780 w 9578340"/>
              <a:gd name="connsiteY53" fmla="*/ 2522220 h 6873240"/>
              <a:gd name="connsiteX54" fmla="*/ 6621780 w 9578340"/>
              <a:gd name="connsiteY54" fmla="*/ 2583180 h 6873240"/>
              <a:gd name="connsiteX55" fmla="*/ 6568440 w 9578340"/>
              <a:gd name="connsiteY55" fmla="*/ 2590800 h 6873240"/>
              <a:gd name="connsiteX56" fmla="*/ 6560820 w 9578340"/>
              <a:gd name="connsiteY56" fmla="*/ 2545080 h 6873240"/>
              <a:gd name="connsiteX57" fmla="*/ 6438900 w 9578340"/>
              <a:gd name="connsiteY57" fmla="*/ 2590800 h 6873240"/>
              <a:gd name="connsiteX58" fmla="*/ 6347460 w 9578340"/>
              <a:gd name="connsiteY58" fmla="*/ 2606040 h 6873240"/>
              <a:gd name="connsiteX59" fmla="*/ 6339840 w 9578340"/>
              <a:gd name="connsiteY59" fmla="*/ 2476500 h 6873240"/>
              <a:gd name="connsiteX60" fmla="*/ 6316980 w 9578340"/>
              <a:gd name="connsiteY60" fmla="*/ 2430780 h 6873240"/>
              <a:gd name="connsiteX61" fmla="*/ 6271260 w 9578340"/>
              <a:gd name="connsiteY61" fmla="*/ 2392680 h 6873240"/>
              <a:gd name="connsiteX62" fmla="*/ 6301740 w 9578340"/>
              <a:gd name="connsiteY62" fmla="*/ 2339340 h 6873240"/>
              <a:gd name="connsiteX63" fmla="*/ 6195060 w 9578340"/>
              <a:gd name="connsiteY63" fmla="*/ 2308860 h 6873240"/>
              <a:gd name="connsiteX64" fmla="*/ 6141720 w 9578340"/>
              <a:gd name="connsiteY64" fmla="*/ 2308860 h 6873240"/>
              <a:gd name="connsiteX65" fmla="*/ 6103620 w 9578340"/>
              <a:gd name="connsiteY65" fmla="*/ 2225040 h 6873240"/>
              <a:gd name="connsiteX66" fmla="*/ 6126480 w 9578340"/>
              <a:gd name="connsiteY66" fmla="*/ 2171700 h 6873240"/>
              <a:gd name="connsiteX67" fmla="*/ 6080760 w 9578340"/>
              <a:gd name="connsiteY67" fmla="*/ 2133600 h 6873240"/>
              <a:gd name="connsiteX68" fmla="*/ 5989320 w 9578340"/>
              <a:gd name="connsiteY68" fmla="*/ 2148840 h 6873240"/>
              <a:gd name="connsiteX69" fmla="*/ 5951220 w 9578340"/>
              <a:gd name="connsiteY69" fmla="*/ 2209800 h 6873240"/>
              <a:gd name="connsiteX70" fmla="*/ 5882640 w 9578340"/>
              <a:gd name="connsiteY70" fmla="*/ 2202180 h 6873240"/>
              <a:gd name="connsiteX71" fmla="*/ 5722620 w 9578340"/>
              <a:gd name="connsiteY71" fmla="*/ 2240280 h 6873240"/>
              <a:gd name="connsiteX72" fmla="*/ 5654040 w 9578340"/>
              <a:gd name="connsiteY72" fmla="*/ 2240280 h 6873240"/>
              <a:gd name="connsiteX73" fmla="*/ 5570220 w 9578340"/>
              <a:gd name="connsiteY73" fmla="*/ 2278380 h 6873240"/>
              <a:gd name="connsiteX74" fmla="*/ 5440680 w 9578340"/>
              <a:gd name="connsiteY74" fmla="*/ 2263140 h 6873240"/>
              <a:gd name="connsiteX75" fmla="*/ 5410200 w 9578340"/>
              <a:gd name="connsiteY75" fmla="*/ 2217420 h 6873240"/>
              <a:gd name="connsiteX76" fmla="*/ 5425440 w 9578340"/>
              <a:gd name="connsiteY76" fmla="*/ 2072640 h 6873240"/>
              <a:gd name="connsiteX77" fmla="*/ 5372100 w 9578340"/>
              <a:gd name="connsiteY77" fmla="*/ 2019300 h 6873240"/>
              <a:gd name="connsiteX78" fmla="*/ 5372100 w 9578340"/>
              <a:gd name="connsiteY78" fmla="*/ 1988820 h 6873240"/>
              <a:gd name="connsiteX79" fmla="*/ 5280660 w 9578340"/>
              <a:gd name="connsiteY79" fmla="*/ 1965960 h 6873240"/>
              <a:gd name="connsiteX80" fmla="*/ 5219700 w 9578340"/>
              <a:gd name="connsiteY80" fmla="*/ 2263140 h 6873240"/>
              <a:gd name="connsiteX81" fmla="*/ 5212080 w 9578340"/>
              <a:gd name="connsiteY81" fmla="*/ 2461260 h 6873240"/>
              <a:gd name="connsiteX82" fmla="*/ 5242560 w 9578340"/>
              <a:gd name="connsiteY82" fmla="*/ 2499360 h 6873240"/>
              <a:gd name="connsiteX83" fmla="*/ 5097780 w 9578340"/>
              <a:gd name="connsiteY83" fmla="*/ 2552700 h 6873240"/>
              <a:gd name="connsiteX84" fmla="*/ 5120640 w 9578340"/>
              <a:gd name="connsiteY84" fmla="*/ 2743200 h 6873240"/>
              <a:gd name="connsiteX85" fmla="*/ 5082540 w 9578340"/>
              <a:gd name="connsiteY85" fmla="*/ 2827020 h 6873240"/>
              <a:gd name="connsiteX86" fmla="*/ 4945380 w 9578340"/>
              <a:gd name="connsiteY86" fmla="*/ 2773680 h 6873240"/>
              <a:gd name="connsiteX87" fmla="*/ 4853940 w 9578340"/>
              <a:gd name="connsiteY87" fmla="*/ 2796540 h 6873240"/>
              <a:gd name="connsiteX88" fmla="*/ 4785360 w 9578340"/>
              <a:gd name="connsiteY88" fmla="*/ 2926080 h 6873240"/>
              <a:gd name="connsiteX89" fmla="*/ 4640580 w 9578340"/>
              <a:gd name="connsiteY89" fmla="*/ 2811780 h 6873240"/>
              <a:gd name="connsiteX90" fmla="*/ 4518660 w 9578340"/>
              <a:gd name="connsiteY90" fmla="*/ 2804160 h 6873240"/>
              <a:gd name="connsiteX91" fmla="*/ 4389120 w 9578340"/>
              <a:gd name="connsiteY91" fmla="*/ 2674620 h 6873240"/>
              <a:gd name="connsiteX92" fmla="*/ 4564380 w 9578340"/>
              <a:gd name="connsiteY92" fmla="*/ 2522220 h 6873240"/>
              <a:gd name="connsiteX93" fmla="*/ 4389120 w 9578340"/>
              <a:gd name="connsiteY93" fmla="*/ 2491740 h 6873240"/>
              <a:gd name="connsiteX94" fmla="*/ 4244340 w 9578340"/>
              <a:gd name="connsiteY94" fmla="*/ 2659380 h 6873240"/>
              <a:gd name="connsiteX95" fmla="*/ 4183380 w 9578340"/>
              <a:gd name="connsiteY95" fmla="*/ 2758440 h 6873240"/>
              <a:gd name="connsiteX96" fmla="*/ 4191000 w 9578340"/>
              <a:gd name="connsiteY96" fmla="*/ 2796540 h 6873240"/>
              <a:gd name="connsiteX97" fmla="*/ 4084320 w 9578340"/>
              <a:gd name="connsiteY97" fmla="*/ 2895600 h 6873240"/>
              <a:gd name="connsiteX98" fmla="*/ 4008120 w 9578340"/>
              <a:gd name="connsiteY98" fmla="*/ 2918460 h 6873240"/>
              <a:gd name="connsiteX99" fmla="*/ 3954780 w 9578340"/>
              <a:gd name="connsiteY99" fmla="*/ 2918460 h 6873240"/>
              <a:gd name="connsiteX100" fmla="*/ 3916680 w 9578340"/>
              <a:gd name="connsiteY100" fmla="*/ 2971800 h 6873240"/>
              <a:gd name="connsiteX101" fmla="*/ 3848100 w 9578340"/>
              <a:gd name="connsiteY101" fmla="*/ 2971800 h 6873240"/>
              <a:gd name="connsiteX102" fmla="*/ 3810000 w 9578340"/>
              <a:gd name="connsiteY102" fmla="*/ 3025140 h 6873240"/>
              <a:gd name="connsiteX103" fmla="*/ 3726180 w 9578340"/>
              <a:gd name="connsiteY103" fmla="*/ 3048000 h 6873240"/>
              <a:gd name="connsiteX104" fmla="*/ 3703320 w 9578340"/>
              <a:gd name="connsiteY104" fmla="*/ 3116580 h 6873240"/>
              <a:gd name="connsiteX105" fmla="*/ 3512820 w 9578340"/>
              <a:gd name="connsiteY105" fmla="*/ 2979420 h 6873240"/>
              <a:gd name="connsiteX106" fmla="*/ 3337560 w 9578340"/>
              <a:gd name="connsiteY106" fmla="*/ 3048000 h 6873240"/>
              <a:gd name="connsiteX107" fmla="*/ 3337560 w 9578340"/>
              <a:gd name="connsiteY107" fmla="*/ 3124200 h 6873240"/>
              <a:gd name="connsiteX108" fmla="*/ 3230880 w 9578340"/>
              <a:gd name="connsiteY108" fmla="*/ 3200400 h 6873240"/>
              <a:gd name="connsiteX109" fmla="*/ 3002280 w 9578340"/>
              <a:gd name="connsiteY109" fmla="*/ 3055620 h 6873240"/>
              <a:gd name="connsiteX110" fmla="*/ 3025140 w 9578340"/>
              <a:gd name="connsiteY110" fmla="*/ 3032760 h 6873240"/>
              <a:gd name="connsiteX111" fmla="*/ 2918460 w 9578340"/>
              <a:gd name="connsiteY111" fmla="*/ 2887980 h 6873240"/>
              <a:gd name="connsiteX112" fmla="*/ 2659380 w 9578340"/>
              <a:gd name="connsiteY112" fmla="*/ 2758440 h 6873240"/>
              <a:gd name="connsiteX113" fmla="*/ 2506980 w 9578340"/>
              <a:gd name="connsiteY113" fmla="*/ 3093720 h 6873240"/>
              <a:gd name="connsiteX114" fmla="*/ 2392680 w 9578340"/>
              <a:gd name="connsiteY114" fmla="*/ 3101340 h 6873240"/>
              <a:gd name="connsiteX115" fmla="*/ 2308860 w 9578340"/>
              <a:gd name="connsiteY115" fmla="*/ 3116580 h 6873240"/>
              <a:gd name="connsiteX116" fmla="*/ 2225040 w 9578340"/>
              <a:gd name="connsiteY116" fmla="*/ 3215640 h 6873240"/>
              <a:gd name="connsiteX117" fmla="*/ 2049780 w 9578340"/>
              <a:gd name="connsiteY117" fmla="*/ 3124200 h 6873240"/>
              <a:gd name="connsiteX118" fmla="*/ 1981200 w 9578340"/>
              <a:gd name="connsiteY118" fmla="*/ 3116580 h 6873240"/>
              <a:gd name="connsiteX119" fmla="*/ 1889760 w 9578340"/>
              <a:gd name="connsiteY119" fmla="*/ 2964180 h 6873240"/>
              <a:gd name="connsiteX120" fmla="*/ 1897380 w 9578340"/>
              <a:gd name="connsiteY120" fmla="*/ 2895600 h 6873240"/>
              <a:gd name="connsiteX121" fmla="*/ 1729740 w 9578340"/>
              <a:gd name="connsiteY121" fmla="*/ 3017520 h 6873240"/>
              <a:gd name="connsiteX122" fmla="*/ 1706880 w 9578340"/>
              <a:gd name="connsiteY122" fmla="*/ 3078480 h 6873240"/>
              <a:gd name="connsiteX123" fmla="*/ 1653540 w 9578340"/>
              <a:gd name="connsiteY123" fmla="*/ 3048000 h 6873240"/>
              <a:gd name="connsiteX124" fmla="*/ 1546860 w 9578340"/>
              <a:gd name="connsiteY124" fmla="*/ 3048000 h 6873240"/>
              <a:gd name="connsiteX125" fmla="*/ 1524000 w 9578340"/>
              <a:gd name="connsiteY125" fmla="*/ 3162300 h 6873240"/>
              <a:gd name="connsiteX126" fmla="*/ 1386840 w 9578340"/>
              <a:gd name="connsiteY126" fmla="*/ 3459480 h 6873240"/>
              <a:gd name="connsiteX127" fmla="*/ 1333500 w 9578340"/>
              <a:gd name="connsiteY127" fmla="*/ 3451860 h 6873240"/>
              <a:gd name="connsiteX128" fmla="*/ 1188720 w 9578340"/>
              <a:gd name="connsiteY128" fmla="*/ 3505200 h 6873240"/>
              <a:gd name="connsiteX129" fmla="*/ 1135380 w 9578340"/>
              <a:gd name="connsiteY129" fmla="*/ 3672840 h 6873240"/>
              <a:gd name="connsiteX130" fmla="*/ 1013460 w 9578340"/>
              <a:gd name="connsiteY130" fmla="*/ 3703320 h 6873240"/>
              <a:gd name="connsiteX131" fmla="*/ 929640 w 9578340"/>
              <a:gd name="connsiteY131" fmla="*/ 3710940 h 6873240"/>
              <a:gd name="connsiteX132" fmla="*/ 830580 w 9578340"/>
              <a:gd name="connsiteY132" fmla="*/ 3741420 h 6873240"/>
              <a:gd name="connsiteX133" fmla="*/ 701040 w 9578340"/>
              <a:gd name="connsiteY133" fmla="*/ 3749040 h 6873240"/>
              <a:gd name="connsiteX134" fmla="*/ 548640 w 9578340"/>
              <a:gd name="connsiteY134" fmla="*/ 3787140 h 6873240"/>
              <a:gd name="connsiteX135" fmla="*/ 0 w 9578340"/>
              <a:gd name="connsiteY135" fmla="*/ 5250180 h 6873240"/>
              <a:gd name="connsiteX136" fmla="*/ 167640 w 9578340"/>
              <a:gd name="connsiteY136" fmla="*/ 5242560 h 6873240"/>
              <a:gd name="connsiteX137" fmla="*/ 167640 w 9578340"/>
              <a:gd name="connsiteY137" fmla="*/ 5387340 h 6873240"/>
              <a:gd name="connsiteX138" fmla="*/ 289560 w 9578340"/>
              <a:gd name="connsiteY138" fmla="*/ 5394960 h 6873240"/>
              <a:gd name="connsiteX139" fmla="*/ 281940 w 9578340"/>
              <a:gd name="connsiteY139" fmla="*/ 5478780 h 6873240"/>
              <a:gd name="connsiteX140" fmla="*/ 388620 w 9578340"/>
              <a:gd name="connsiteY140" fmla="*/ 5501640 h 6873240"/>
              <a:gd name="connsiteX141" fmla="*/ 358140 w 9578340"/>
              <a:gd name="connsiteY141" fmla="*/ 5631180 h 6873240"/>
              <a:gd name="connsiteX142" fmla="*/ 358140 w 9578340"/>
              <a:gd name="connsiteY142" fmla="*/ 5730240 h 6873240"/>
              <a:gd name="connsiteX143" fmla="*/ 251460 w 9578340"/>
              <a:gd name="connsiteY143" fmla="*/ 5783580 h 6873240"/>
              <a:gd name="connsiteX144" fmla="*/ 236220 w 9578340"/>
              <a:gd name="connsiteY144" fmla="*/ 5859780 h 6873240"/>
              <a:gd name="connsiteX145" fmla="*/ 144780 w 9578340"/>
              <a:gd name="connsiteY145" fmla="*/ 5981700 h 6873240"/>
              <a:gd name="connsiteX146" fmla="*/ 175260 w 9578340"/>
              <a:gd name="connsiteY146" fmla="*/ 6210300 h 6873240"/>
              <a:gd name="connsiteX147" fmla="*/ 266700 w 9578340"/>
              <a:gd name="connsiteY147" fmla="*/ 6217920 h 6873240"/>
              <a:gd name="connsiteX148" fmla="*/ 304800 w 9578340"/>
              <a:gd name="connsiteY148" fmla="*/ 6278880 h 6873240"/>
              <a:gd name="connsiteX149" fmla="*/ 312420 w 9578340"/>
              <a:gd name="connsiteY149" fmla="*/ 6339840 h 6873240"/>
              <a:gd name="connsiteX150" fmla="*/ 358140 w 9578340"/>
              <a:gd name="connsiteY150" fmla="*/ 6339840 h 6873240"/>
              <a:gd name="connsiteX151" fmla="*/ 365760 w 9578340"/>
              <a:gd name="connsiteY151" fmla="*/ 6477000 h 6873240"/>
              <a:gd name="connsiteX152" fmla="*/ 807720 w 9578340"/>
              <a:gd name="connsiteY152" fmla="*/ 6545580 h 6873240"/>
              <a:gd name="connsiteX153" fmla="*/ 1127760 w 9578340"/>
              <a:gd name="connsiteY153" fmla="*/ 6705600 h 6873240"/>
              <a:gd name="connsiteX154" fmla="*/ 1447800 w 9578340"/>
              <a:gd name="connsiteY154" fmla="*/ 6598920 h 6873240"/>
              <a:gd name="connsiteX155" fmla="*/ 1546860 w 9578340"/>
              <a:gd name="connsiteY155" fmla="*/ 6598920 h 6873240"/>
              <a:gd name="connsiteX156" fmla="*/ 1501140 w 9578340"/>
              <a:gd name="connsiteY156" fmla="*/ 6858000 h 6873240"/>
              <a:gd name="connsiteX157" fmla="*/ 2377440 w 9578340"/>
              <a:gd name="connsiteY157" fmla="*/ 6858635 h 6873240"/>
              <a:gd name="connsiteX158" fmla="*/ 3002915 w 9578340"/>
              <a:gd name="connsiteY158" fmla="*/ 6868160 h 6873240"/>
              <a:gd name="connsiteX159" fmla="*/ 3657600 w 9578340"/>
              <a:gd name="connsiteY159" fmla="*/ 6873240 h 6873240"/>
              <a:gd name="connsiteX160" fmla="*/ 3817620 w 9578340"/>
              <a:gd name="connsiteY160" fmla="*/ 6781800 h 6873240"/>
              <a:gd name="connsiteX161" fmla="*/ 3893820 w 9578340"/>
              <a:gd name="connsiteY161" fmla="*/ 6705600 h 6873240"/>
              <a:gd name="connsiteX162" fmla="*/ 3947160 w 9578340"/>
              <a:gd name="connsiteY162" fmla="*/ 6690360 h 6873240"/>
              <a:gd name="connsiteX163" fmla="*/ 3939540 w 9578340"/>
              <a:gd name="connsiteY163" fmla="*/ 6629400 h 6873240"/>
              <a:gd name="connsiteX164" fmla="*/ 3901440 w 9578340"/>
              <a:gd name="connsiteY164" fmla="*/ 6606540 h 6873240"/>
              <a:gd name="connsiteX165" fmla="*/ 3878580 w 9578340"/>
              <a:gd name="connsiteY165" fmla="*/ 6515100 h 6873240"/>
              <a:gd name="connsiteX166" fmla="*/ 3886200 w 9578340"/>
              <a:gd name="connsiteY166" fmla="*/ 6423660 h 6873240"/>
              <a:gd name="connsiteX167" fmla="*/ 3870960 w 9578340"/>
              <a:gd name="connsiteY167" fmla="*/ 6309360 h 6873240"/>
              <a:gd name="connsiteX168" fmla="*/ 3893820 w 9578340"/>
              <a:gd name="connsiteY168" fmla="*/ 6240780 h 6873240"/>
              <a:gd name="connsiteX169" fmla="*/ 3924300 w 9578340"/>
              <a:gd name="connsiteY169" fmla="*/ 6179820 h 6873240"/>
              <a:gd name="connsiteX170" fmla="*/ 3977640 w 9578340"/>
              <a:gd name="connsiteY170" fmla="*/ 6172200 h 6873240"/>
              <a:gd name="connsiteX171" fmla="*/ 3992880 w 9578340"/>
              <a:gd name="connsiteY171" fmla="*/ 6172200 h 6873240"/>
              <a:gd name="connsiteX172" fmla="*/ 4046220 w 9578340"/>
              <a:gd name="connsiteY172" fmla="*/ 6111240 h 6873240"/>
              <a:gd name="connsiteX173" fmla="*/ 4038600 w 9578340"/>
              <a:gd name="connsiteY173" fmla="*/ 6027420 h 6873240"/>
              <a:gd name="connsiteX174" fmla="*/ 4754880 w 9578340"/>
              <a:gd name="connsiteY174" fmla="*/ 5913120 h 6873240"/>
              <a:gd name="connsiteX175" fmla="*/ 4838700 w 9578340"/>
              <a:gd name="connsiteY175" fmla="*/ 5913120 h 6873240"/>
              <a:gd name="connsiteX176" fmla="*/ 4914900 w 9578340"/>
              <a:gd name="connsiteY176" fmla="*/ 5920740 h 6873240"/>
              <a:gd name="connsiteX177" fmla="*/ 5105400 w 9578340"/>
              <a:gd name="connsiteY177" fmla="*/ 6019800 h 6873240"/>
              <a:gd name="connsiteX178" fmla="*/ 5570220 w 9578340"/>
              <a:gd name="connsiteY178" fmla="*/ 6248400 h 6873240"/>
              <a:gd name="connsiteX179" fmla="*/ 5753100 w 9578340"/>
              <a:gd name="connsiteY179" fmla="*/ 6347460 h 6873240"/>
              <a:gd name="connsiteX180" fmla="*/ 6065520 w 9578340"/>
              <a:gd name="connsiteY180" fmla="*/ 6423660 h 6873240"/>
              <a:gd name="connsiteX181" fmla="*/ 6156960 w 9578340"/>
              <a:gd name="connsiteY181" fmla="*/ 6431280 h 6873240"/>
              <a:gd name="connsiteX182" fmla="*/ 6164580 w 9578340"/>
              <a:gd name="connsiteY182" fmla="*/ 6545580 h 6873240"/>
              <a:gd name="connsiteX183" fmla="*/ 6355080 w 9578340"/>
              <a:gd name="connsiteY183" fmla="*/ 6576060 h 6873240"/>
              <a:gd name="connsiteX184" fmla="*/ 6377940 w 9578340"/>
              <a:gd name="connsiteY184" fmla="*/ 6416040 h 6873240"/>
              <a:gd name="connsiteX185" fmla="*/ 6408420 w 9578340"/>
              <a:gd name="connsiteY185" fmla="*/ 6446520 h 6873240"/>
              <a:gd name="connsiteX186" fmla="*/ 6400800 w 9578340"/>
              <a:gd name="connsiteY186" fmla="*/ 6598920 h 6873240"/>
              <a:gd name="connsiteX187" fmla="*/ 6591300 w 9578340"/>
              <a:gd name="connsiteY187" fmla="*/ 6598920 h 6873240"/>
              <a:gd name="connsiteX188" fmla="*/ 6598920 w 9578340"/>
              <a:gd name="connsiteY188" fmla="*/ 6332220 h 6873240"/>
              <a:gd name="connsiteX189" fmla="*/ 6621780 w 9578340"/>
              <a:gd name="connsiteY189" fmla="*/ 6332220 h 6873240"/>
              <a:gd name="connsiteX190" fmla="*/ 6637020 w 9578340"/>
              <a:gd name="connsiteY190" fmla="*/ 6118860 h 6873240"/>
              <a:gd name="connsiteX191" fmla="*/ 6614160 w 9578340"/>
              <a:gd name="connsiteY191" fmla="*/ 6111240 h 6873240"/>
              <a:gd name="connsiteX192" fmla="*/ 6606540 w 9578340"/>
              <a:gd name="connsiteY192" fmla="*/ 5958840 h 6873240"/>
              <a:gd name="connsiteX193" fmla="*/ 6484620 w 9578340"/>
              <a:gd name="connsiteY193" fmla="*/ 5539740 h 6873240"/>
              <a:gd name="connsiteX194" fmla="*/ 6667500 w 9578340"/>
              <a:gd name="connsiteY194" fmla="*/ 5547360 h 6873240"/>
              <a:gd name="connsiteX195" fmla="*/ 6751320 w 9578340"/>
              <a:gd name="connsiteY195" fmla="*/ 5433060 h 6873240"/>
              <a:gd name="connsiteX196" fmla="*/ 6972300 w 9578340"/>
              <a:gd name="connsiteY196" fmla="*/ 5265420 h 6873240"/>
              <a:gd name="connsiteX197" fmla="*/ 7246620 w 9578340"/>
              <a:gd name="connsiteY197" fmla="*/ 5204460 h 6873240"/>
              <a:gd name="connsiteX198" fmla="*/ 7208520 w 9578340"/>
              <a:gd name="connsiteY198" fmla="*/ 5067300 h 6873240"/>
              <a:gd name="connsiteX199" fmla="*/ 7193280 w 9578340"/>
              <a:gd name="connsiteY199" fmla="*/ 4930140 h 6873240"/>
              <a:gd name="connsiteX200" fmla="*/ 7269480 w 9578340"/>
              <a:gd name="connsiteY200" fmla="*/ 4732020 h 6873240"/>
              <a:gd name="connsiteX201" fmla="*/ 7246620 w 9578340"/>
              <a:gd name="connsiteY201" fmla="*/ 4488180 h 6873240"/>
              <a:gd name="connsiteX202" fmla="*/ 7178040 w 9578340"/>
              <a:gd name="connsiteY202" fmla="*/ 4351020 h 6873240"/>
              <a:gd name="connsiteX203" fmla="*/ 7559040 w 9578340"/>
              <a:gd name="connsiteY203" fmla="*/ 4328160 h 6873240"/>
              <a:gd name="connsiteX204" fmla="*/ 7467600 w 9578340"/>
              <a:gd name="connsiteY204" fmla="*/ 3878580 h 6873240"/>
              <a:gd name="connsiteX205" fmla="*/ 7414260 w 9578340"/>
              <a:gd name="connsiteY205" fmla="*/ 3604260 h 6873240"/>
              <a:gd name="connsiteX206" fmla="*/ 7498080 w 9578340"/>
              <a:gd name="connsiteY206" fmla="*/ 3398520 h 6873240"/>
              <a:gd name="connsiteX207" fmla="*/ 7528560 w 9578340"/>
              <a:gd name="connsiteY207" fmla="*/ 3253740 h 6873240"/>
              <a:gd name="connsiteX208" fmla="*/ 7505700 w 9578340"/>
              <a:gd name="connsiteY208" fmla="*/ 3048000 h 6873240"/>
              <a:gd name="connsiteX209" fmla="*/ 7520940 w 9578340"/>
              <a:gd name="connsiteY209" fmla="*/ 2926080 h 6873240"/>
              <a:gd name="connsiteX210" fmla="*/ 7536180 w 9578340"/>
              <a:gd name="connsiteY210" fmla="*/ 2872740 h 6873240"/>
              <a:gd name="connsiteX211" fmla="*/ 7863840 w 9578340"/>
              <a:gd name="connsiteY211" fmla="*/ 2971800 h 6873240"/>
              <a:gd name="connsiteX212" fmla="*/ 7886700 w 9578340"/>
              <a:gd name="connsiteY212" fmla="*/ 3101340 h 6873240"/>
              <a:gd name="connsiteX213" fmla="*/ 8001000 w 9578340"/>
              <a:gd name="connsiteY213" fmla="*/ 3124200 h 6873240"/>
              <a:gd name="connsiteX214" fmla="*/ 8122920 w 9578340"/>
              <a:gd name="connsiteY214" fmla="*/ 3276600 h 6873240"/>
              <a:gd name="connsiteX215" fmla="*/ 8206740 w 9578340"/>
              <a:gd name="connsiteY215" fmla="*/ 3276600 h 6873240"/>
              <a:gd name="connsiteX216" fmla="*/ 8442960 w 9578340"/>
              <a:gd name="connsiteY216" fmla="*/ 3276600 h 6873240"/>
              <a:gd name="connsiteX217" fmla="*/ 8663940 w 9578340"/>
              <a:gd name="connsiteY217" fmla="*/ 3276600 h 6873240"/>
              <a:gd name="connsiteX218" fmla="*/ 8770620 w 9578340"/>
              <a:gd name="connsiteY218" fmla="*/ 3230880 h 6873240"/>
              <a:gd name="connsiteX219" fmla="*/ 8854440 w 9578340"/>
              <a:gd name="connsiteY219" fmla="*/ 3215640 h 6873240"/>
              <a:gd name="connsiteX220" fmla="*/ 8938260 w 9578340"/>
              <a:gd name="connsiteY220" fmla="*/ 3230880 h 6873240"/>
              <a:gd name="connsiteX221" fmla="*/ 8945880 w 9578340"/>
              <a:gd name="connsiteY221" fmla="*/ 3078480 h 6873240"/>
              <a:gd name="connsiteX222" fmla="*/ 8907780 w 9578340"/>
              <a:gd name="connsiteY222" fmla="*/ 3078480 h 6873240"/>
              <a:gd name="connsiteX223" fmla="*/ 8656320 w 9578340"/>
              <a:gd name="connsiteY223" fmla="*/ 2697480 h 6873240"/>
              <a:gd name="connsiteX224" fmla="*/ 8854440 w 9578340"/>
              <a:gd name="connsiteY224" fmla="*/ 2590800 h 6873240"/>
              <a:gd name="connsiteX225" fmla="*/ 8923020 w 9578340"/>
              <a:gd name="connsiteY225" fmla="*/ 2606040 h 6873240"/>
              <a:gd name="connsiteX226" fmla="*/ 8999220 w 9578340"/>
              <a:gd name="connsiteY226" fmla="*/ 2606040 h 6873240"/>
              <a:gd name="connsiteX227" fmla="*/ 9029700 w 9578340"/>
              <a:gd name="connsiteY227" fmla="*/ 2545080 h 6873240"/>
              <a:gd name="connsiteX228" fmla="*/ 9029700 w 9578340"/>
              <a:gd name="connsiteY228" fmla="*/ 2407920 h 6873240"/>
              <a:gd name="connsiteX229" fmla="*/ 9136380 w 9578340"/>
              <a:gd name="connsiteY229" fmla="*/ 2476500 h 6873240"/>
              <a:gd name="connsiteX230" fmla="*/ 9144000 w 9578340"/>
              <a:gd name="connsiteY230" fmla="*/ 2407920 h 6873240"/>
              <a:gd name="connsiteX231" fmla="*/ 9204960 w 9578340"/>
              <a:gd name="connsiteY231" fmla="*/ 2362200 h 6873240"/>
              <a:gd name="connsiteX232" fmla="*/ 9189720 w 9578340"/>
              <a:gd name="connsiteY232" fmla="*/ 2225040 h 6873240"/>
              <a:gd name="connsiteX233" fmla="*/ 9159240 w 9578340"/>
              <a:gd name="connsiteY233" fmla="*/ 2171700 h 6873240"/>
              <a:gd name="connsiteX234" fmla="*/ 9083040 w 9578340"/>
              <a:gd name="connsiteY234" fmla="*/ 2103120 h 6873240"/>
              <a:gd name="connsiteX235" fmla="*/ 9105900 w 9578340"/>
              <a:gd name="connsiteY235" fmla="*/ 2011680 h 6873240"/>
              <a:gd name="connsiteX236" fmla="*/ 9151620 w 9578340"/>
              <a:gd name="connsiteY236" fmla="*/ 1927860 h 6873240"/>
              <a:gd name="connsiteX237" fmla="*/ 9044940 w 9578340"/>
              <a:gd name="connsiteY237" fmla="*/ 1714500 h 6873240"/>
              <a:gd name="connsiteX238" fmla="*/ 9578340 w 9578340"/>
              <a:gd name="connsiteY238" fmla="*/ 1394460 h 6873240"/>
              <a:gd name="connsiteX239" fmla="*/ 9494520 w 9578340"/>
              <a:gd name="connsiteY239" fmla="*/ 1165860 h 6873240"/>
              <a:gd name="connsiteX240" fmla="*/ 9326880 w 9578340"/>
              <a:gd name="connsiteY240" fmla="*/ 975360 h 6873240"/>
              <a:gd name="connsiteX241" fmla="*/ 9334500 w 9578340"/>
              <a:gd name="connsiteY241" fmla="*/ 906780 h 6873240"/>
              <a:gd name="connsiteX242" fmla="*/ 9342120 w 9578340"/>
              <a:gd name="connsiteY242" fmla="*/ 754380 h 6873240"/>
              <a:gd name="connsiteX243" fmla="*/ 9182100 w 9578340"/>
              <a:gd name="connsiteY243" fmla="*/ 906780 h 6873240"/>
              <a:gd name="connsiteX244" fmla="*/ 9052560 w 9578340"/>
              <a:gd name="connsiteY244" fmla="*/ 1043940 h 6873240"/>
              <a:gd name="connsiteX245" fmla="*/ 8915400 w 9578340"/>
              <a:gd name="connsiteY245" fmla="*/ 1112520 h 6873240"/>
              <a:gd name="connsiteX246" fmla="*/ 8709660 w 9578340"/>
              <a:gd name="connsiteY246" fmla="*/ 1150620 h 6873240"/>
              <a:gd name="connsiteX247" fmla="*/ 8793480 w 9578340"/>
              <a:gd name="connsiteY247" fmla="*/ 960120 h 6873240"/>
              <a:gd name="connsiteX248" fmla="*/ 8717280 w 9578340"/>
              <a:gd name="connsiteY248" fmla="*/ 906780 h 6873240"/>
              <a:gd name="connsiteX249" fmla="*/ 8686800 w 9578340"/>
              <a:gd name="connsiteY249" fmla="*/ 815340 h 6873240"/>
              <a:gd name="connsiteX250" fmla="*/ 8625840 w 9578340"/>
              <a:gd name="connsiteY250" fmla="*/ 746760 h 6873240"/>
              <a:gd name="connsiteX251" fmla="*/ 8633460 w 9578340"/>
              <a:gd name="connsiteY251" fmla="*/ 685800 h 6873240"/>
              <a:gd name="connsiteX252" fmla="*/ 8679180 w 9578340"/>
              <a:gd name="connsiteY252" fmla="*/ 609600 h 6873240"/>
              <a:gd name="connsiteX253" fmla="*/ 8671560 w 9578340"/>
              <a:gd name="connsiteY253" fmla="*/ 579120 h 6873240"/>
              <a:gd name="connsiteX254" fmla="*/ 8580120 w 9578340"/>
              <a:gd name="connsiteY254" fmla="*/ 541020 h 6873240"/>
              <a:gd name="connsiteX255" fmla="*/ 8473440 w 9578340"/>
              <a:gd name="connsiteY255" fmla="*/ 502920 h 6873240"/>
              <a:gd name="connsiteX256" fmla="*/ 8488680 w 9578340"/>
              <a:gd name="connsiteY256" fmla="*/ 449580 h 6873240"/>
              <a:gd name="connsiteX257" fmla="*/ 8435340 w 9578340"/>
              <a:gd name="connsiteY257" fmla="*/ 320040 h 6873240"/>
              <a:gd name="connsiteX258" fmla="*/ 8465820 w 9578340"/>
              <a:gd name="connsiteY258" fmla="*/ 243840 h 6873240"/>
              <a:gd name="connsiteX259" fmla="*/ 8473440 w 9578340"/>
              <a:gd name="connsiteY259" fmla="*/ 83820 h 6873240"/>
              <a:gd name="connsiteX260" fmla="*/ 8351520 w 9578340"/>
              <a:gd name="connsiteY260" fmla="*/ 53340 h 6873240"/>
              <a:gd name="connsiteX261" fmla="*/ 8252460 w 9578340"/>
              <a:gd name="connsiteY261" fmla="*/ 68580 h 6873240"/>
              <a:gd name="connsiteX262" fmla="*/ 8107680 w 9578340"/>
              <a:gd name="connsiteY262" fmla="*/ 0 h 6873240"/>
              <a:gd name="connsiteX0" fmla="*/ 8107680 w 9578340"/>
              <a:gd name="connsiteY0" fmla="*/ 0 h 7341235"/>
              <a:gd name="connsiteX1" fmla="*/ 8054340 w 9578340"/>
              <a:gd name="connsiteY1" fmla="*/ 60960 h 7341235"/>
              <a:gd name="connsiteX2" fmla="*/ 8061960 w 9578340"/>
              <a:gd name="connsiteY2" fmla="*/ 99060 h 7341235"/>
              <a:gd name="connsiteX3" fmla="*/ 8001000 w 9578340"/>
              <a:gd name="connsiteY3" fmla="*/ 160020 h 7341235"/>
              <a:gd name="connsiteX4" fmla="*/ 7917180 w 9578340"/>
              <a:gd name="connsiteY4" fmla="*/ 144780 h 7341235"/>
              <a:gd name="connsiteX5" fmla="*/ 7825740 w 9578340"/>
              <a:gd name="connsiteY5" fmla="*/ 297180 h 7341235"/>
              <a:gd name="connsiteX6" fmla="*/ 7726680 w 9578340"/>
              <a:gd name="connsiteY6" fmla="*/ 297180 h 7341235"/>
              <a:gd name="connsiteX7" fmla="*/ 7620000 w 9578340"/>
              <a:gd name="connsiteY7" fmla="*/ 320040 h 7341235"/>
              <a:gd name="connsiteX8" fmla="*/ 7475220 w 9578340"/>
              <a:gd name="connsiteY8" fmla="*/ 327660 h 7341235"/>
              <a:gd name="connsiteX9" fmla="*/ 7414260 w 9578340"/>
              <a:gd name="connsiteY9" fmla="*/ 304800 h 7341235"/>
              <a:gd name="connsiteX10" fmla="*/ 7231380 w 9578340"/>
              <a:gd name="connsiteY10" fmla="*/ 419100 h 7341235"/>
              <a:gd name="connsiteX11" fmla="*/ 6911340 w 9578340"/>
              <a:gd name="connsiteY11" fmla="*/ 464820 h 7341235"/>
              <a:gd name="connsiteX12" fmla="*/ 6888480 w 9578340"/>
              <a:gd name="connsiteY12" fmla="*/ 525780 h 7341235"/>
              <a:gd name="connsiteX13" fmla="*/ 6903720 w 9578340"/>
              <a:gd name="connsiteY13" fmla="*/ 601980 h 7341235"/>
              <a:gd name="connsiteX14" fmla="*/ 6896100 w 9578340"/>
              <a:gd name="connsiteY14" fmla="*/ 647700 h 7341235"/>
              <a:gd name="connsiteX15" fmla="*/ 6858000 w 9578340"/>
              <a:gd name="connsiteY15" fmla="*/ 647700 h 7341235"/>
              <a:gd name="connsiteX16" fmla="*/ 6842760 w 9578340"/>
              <a:gd name="connsiteY16" fmla="*/ 739140 h 7341235"/>
              <a:gd name="connsiteX17" fmla="*/ 7010400 w 9578340"/>
              <a:gd name="connsiteY17" fmla="*/ 769620 h 7341235"/>
              <a:gd name="connsiteX18" fmla="*/ 7010400 w 9578340"/>
              <a:gd name="connsiteY18" fmla="*/ 853440 h 7341235"/>
              <a:gd name="connsiteX19" fmla="*/ 6949440 w 9578340"/>
              <a:gd name="connsiteY19" fmla="*/ 861060 h 7341235"/>
              <a:gd name="connsiteX20" fmla="*/ 6941820 w 9578340"/>
              <a:gd name="connsiteY20" fmla="*/ 891540 h 7341235"/>
              <a:gd name="connsiteX21" fmla="*/ 6979920 w 9578340"/>
              <a:gd name="connsiteY21" fmla="*/ 922020 h 7341235"/>
              <a:gd name="connsiteX22" fmla="*/ 6979920 w 9578340"/>
              <a:gd name="connsiteY22" fmla="*/ 990600 h 7341235"/>
              <a:gd name="connsiteX23" fmla="*/ 6964680 w 9578340"/>
              <a:gd name="connsiteY23" fmla="*/ 1028700 h 7341235"/>
              <a:gd name="connsiteX24" fmla="*/ 7132320 w 9578340"/>
              <a:gd name="connsiteY24" fmla="*/ 1074420 h 7341235"/>
              <a:gd name="connsiteX25" fmla="*/ 7094220 w 9578340"/>
              <a:gd name="connsiteY25" fmla="*/ 1173480 h 7341235"/>
              <a:gd name="connsiteX26" fmla="*/ 7025640 w 9578340"/>
              <a:gd name="connsiteY26" fmla="*/ 1158240 h 7341235"/>
              <a:gd name="connsiteX27" fmla="*/ 6743700 w 9578340"/>
              <a:gd name="connsiteY27" fmla="*/ 1127760 h 7341235"/>
              <a:gd name="connsiteX28" fmla="*/ 7101840 w 9578340"/>
              <a:gd name="connsiteY28" fmla="*/ 1226820 h 7341235"/>
              <a:gd name="connsiteX29" fmla="*/ 7277100 w 9578340"/>
              <a:gd name="connsiteY29" fmla="*/ 1295400 h 7341235"/>
              <a:gd name="connsiteX30" fmla="*/ 7147560 w 9578340"/>
              <a:gd name="connsiteY30" fmla="*/ 1501140 h 7341235"/>
              <a:gd name="connsiteX31" fmla="*/ 7155180 w 9578340"/>
              <a:gd name="connsiteY31" fmla="*/ 1623060 h 7341235"/>
              <a:gd name="connsiteX32" fmla="*/ 7101840 w 9578340"/>
              <a:gd name="connsiteY32" fmla="*/ 1691640 h 7341235"/>
              <a:gd name="connsiteX33" fmla="*/ 7078980 w 9578340"/>
              <a:gd name="connsiteY33" fmla="*/ 1684020 h 7341235"/>
              <a:gd name="connsiteX34" fmla="*/ 6911340 w 9578340"/>
              <a:gd name="connsiteY34" fmla="*/ 1790700 h 7341235"/>
              <a:gd name="connsiteX35" fmla="*/ 6987540 w 9578340"/>
              <a:gd name="connsiteY35" fmla="*/ 1844040 h 7341235"/>
              <a:gd name="connsiteX36" fmla="*/ 6987540 w 9578340"/>
              <a:gd name="connsiteY36" fmla="*/ 1844040 h 7341235"/>
              <a:gd name="connsiteX37" fmla="*/ 7002780 w 9578340"/>
              <a:gd name="connsiteY37" fmla="*/ 1912620 h 7341235"/>
              <a:gd name="connsiteX38" fmla="*/ 6979920 w 9578340"/>
              <a:gd name="connsiteY38" fmla="*/ 1935480 h 7341235"/>
              <a:gd name="connsiteX39" fmla="*/ 6873240 w 9578340"/>
              <a:gd name="connsiteY39" fmla="*/ 1943100 h 7341235"/>
              <a:gd name="connsiteX40" fmla="*/ 6873240 w 9578340"/>
              <a:gd name="connsiteY40" fmla="*/ 1988820 h 7341235"/>
              <a:gd name="connsiteX41" fmla="*/ 6850380 w 9578340"/>
              <a:gd name="connsiteY41" fmla="*/ 2019300 h 7341235"/>
              <a:gd name="connsiteX42" fmla="*/ 6728460 w 9578340"/>
              <a:gd name="connsiteY42" fmla="*/ 1981200 h 7341235"/>
              <a:gd name="connsiteX43" fmla="*/ 6720840 w 9578340"/>
              <a:gd name="connsiteY43" fmla="*/ 1996440 h 7341235"/>
              <a:gd name="connsiteX44" fmla="*/ 6797040 w 9578340"/>
              <a:gd name="connsiteY44" fmla="*/ 2034540 h 7341235"/>
              <a:gd name="connsiteX45" fmla="*/ 6789420 w 9578340"/>
              <a:gd name="connsiteY45" fmla="*/ 2118360 h 7341235"/>
              <a:gd name="connsiteX46" fmla="*/ 6751320 w 9578340"/>
              <a:gd name="connsiteY46" fmla="*/ 2141220 h 7341235"/>
              <a:gd name="connsiteX47" fmla="*/ 6819900 w 9578340"/>
              <a:gd name="connsiteY47" fmla="*/ 2194560 h 7341235"/>
              <a:gd name="connsiteX48" fmla="*/ 6789420 w 9578340"/>
              <a:gd name="connsiteY48" fmla="*/ 2240280 h 7341235"/>
              <a:gd name="connsiteX49" fmla="*/ 6743700 w 9578340"/>
              <a:gd name="connsiteY49" fmla="*/ 2331720 h 7341235"/>
              <a:gd name="connsiteX50" fmla="*/ 6751320 w 9578340"/>
              <a:gd name="connsiteY50" fmla="*/ 2369820 h 7341235"/>
              <a:gd name="connsiteX51" fmla="*/ 6682740 w 9578340"/>
              <a:gd name="connsiteY51" fmla="*/ 2385060 h 7341235"/>
              <a:gd name="connsiteX52" fmla="*/ 6705600 w 9578340"/>
              <a:gd name="connsiteY52" fmla="*/ 2499360 h 7341235"/>
              <a:gd name="connsiteX53" fmla="*/ 6621780 w 9578340"/>
              <a:gd name="connsiteY53" fmla="*/ 2522220 h 7341235"/>
              <a:gd name="connsiteX54" fmla="*/ 6621780 w 9578340"/>
              <a:gd name="connsiteY54" fmla="*/ 2583180 h 7341235"/>
              <a:gd name="connsiteX55" fmla="*/ 6568440 w 9578340"/>
              <a:gd name="connsiteY55" fmla="*/ 2590800 h 7341235"/>
              <a:gd name="connsiteX56" fmla="*/ 6560820 w 9578340"/>
              <a:gd name="connsiteY56" fmla="*/ 2545080 h 7341235"/>
              <a:gd name="connsiteX57" fmla="*/ 6438900 w 9578340"/>
              <a:gd name="connsiteY57" fmla="*/ 2590800 h 7341235"/>
              <a:gd name="connsiteX58" fmla="*/ 6347460 w 9578340"/>
              <a:gd name="connsiteY58" fmla="*/ 2606040 h 7341235"/>
              <a:gd name="connsiteX59" fmla="*/ 6339840 w 9578340"/>
              <a:gd name="connsiteY59" fmla="*/ 2476500 h 7341235"/>
              <a:gd name="connsiteX60" fmla="*/ 6316980 w 9578340"/>
              <a:gd name="connsiteY60" fmla="*/ 2430780 h 7341235"/>
              <a:gd name="connsiteX61" fmla="*/ 6271260 w 9578340"/>
              <a:gd name="connsiteY61" fmla="*/ 2392680 h 7341235"/>
              <a:gd name="connsiteX62" fmla="*/ 6301740 w 9578340"/>
              <a:gd name="connsiteY62" fmla="*/ 2339340 h 7341235"/>
              <a:gd name="connsiteX63" fmla="*/ 6195060 w 9578340"/>
              <a:gd name="connsiteY63" fmla="*/ 2308860 h 7341235"/>
              <a:gd name="connsiteX64" fmla="*/ 6141720 w 9578340"/>
              <a:gd name="connsiteY64" fmla="*/ 2308860 h 7341235"/>
              <a:gd name="connsiteX65" fmla="*/ 6103620 w 9578340"/>
              <a:gd name="connsiteY65" fmla="*/ 2225040 h 7341235"/>
              <a:gd name="connsiteX66" fmla="*/ 6126480 w 9578340"/>
              <a:gd name="connsiteY66" fmla="*/ 2171700 h 7341235"/>
              <a:gd name="connsiteX67" fmla="*/ 6080760 w 9578340"/>
              <a:gd name="connsiteY67" fmla="*/ 2133600 h 7341235"/>
              <a:gd name="connsiteX68" fmla="*/ 5989320 w 9578340"/>
              <a:gd name="connsiteY68" fmla="*/ 2148840 h 7341235"/>
              <a:gd name="connsiteX69" fmla="*/ 5951220 w 9578340"/>
              <a:gd name="connsiteY69" fmla="*/ 2209800 h 7341235"/>
              <a:gd name="connsiteX70" fmla="*/ 5882640 w 9578340"/>
              <a:gd name="connsiteY70" fmla="*/ 2202180 h 7341235"/>
              <a:gd name="connsiteX71" fmla="*/ 5722620 w 9578340"/>
              <a:gd name="connsiteY71" fmla="*/ 2240280 h 7341235"/>
              <a:gd name="connsiteX72" fmla="*/ 5654040 w 9578340"/>
              <a:gd name="connsiteY72" fmla="*/ 2240280 h 7341235"/>
              <a:gd name="connsiteX73" fmla="*/ 5570220 w 9578340"/>
              <a:gd name="connsiteY73" fmla="*/ 2278380 h 7341235"/>
              <a:gd name="connsiteX74" fmla="*/ 5440680 w 9578340"/>
              <a:gd name="connsiteY74" fmla="*/ 2263140 h 7341235"/>
              <a:gd name="connsiteX75" fmla="*/ 5410200 w 9578340"/>
              <a:gd name="connsiteY75" fmla="*/ 2217420 h 7341235"/>
              <a:gd name="connsiteX76" fmla="*/ 5425440 w 9578340"/>
              <a:gd name="connsiteY76" fmla="*/ 2072640 h 7341235"/>
              <a:gd name="connsiteX77" fmla="*/ 5372100 w 9578340"/>
              <a:gd name="connsiteY77" fmla="*/ 2019300 h 7341235"/>
              <a:gd name="connsiteX78" fmla="*/ 5372100 w 9578340"/>
              <a:gd name="connsiteY78" fmla="*/ 1988820 h 7341235"/>
              <a:gd name="connsiteX79" fmla="*/ 5280660 w 9578340"/>
              <a:gd name="connsiteY79" fmla="*/ 1965960 h 7341235"/>
              <a:gd name="connsiteX80" fmla="*/ 5219700 w 9578340"/>
              <a:gd name="connsiteY80" fmla="*/ 2263140 h 7341235"/>
              <a:gd name="connsiteX81" fmla="*/ 5212080 w 9578340"/>
              <a:gd name="connsiteY81" fmla="*/ 2461260 h 7341235"/>
              <a:gd name="connsiteX82" fmla="*/ 5242560 w 9578340"/>
              <a:gd name="connsiteY82" fmla="*/ 2499360 h 7341235"/>
              <a:gd name="connsiteX83" fmla="*/ 5097780 w 9578340"/>
              <a:gd name="connsiteY83" fmla="*/ 2552700 h 7341235"/>
              <a:gd name="connsiteX84" fmla="*/ 5120640 w 9578340"/>
              <a:gd name="connsiteY84" fmla="*/ 2743200 h 7341235"/>
              <a:gd name="connsiteX85" fmla="*/ 5082540 w 9578340"/>
              <a:gd name="connsiteY85" fmla="*/ 2827020 h 7341235"/>
              <a:gd name="connsiteX86" fmla="*/ 4945380 w 9578340"/>
              <a:gd name="connsiteY86" fmla="*/ 2773680 h 7341235"/>
              <a:gd name="connsiteX87" fmla="*/ 4853940 w 9578340"/>
              <a:gd name="connsiteY87" fmla="*/ 2796540 h 7341235"/>
              <a:gd name="connsiteX88" fmla="*/ 4785360 w 9578340"/>
              <a:gd name="connsiteY88" fmla="*/ 2926080 h 7341235"/>
              <a:gd name="connsiteX89" fmla="*/ 4640580 w 9578340"/>
              <a:gd name="connsiteY89" fmla="*/ 2811780 h 7341235"/>
              <a:gd name="connsiteX90" fmla="*/ 4518660 w 9578340"/>
              <a:gd name="connsiteY90" fmla="*/ 2804160 h 7341235"/>
              <a:gd name="connsiteX91" fmla="*/ 4389120 w 9578340"/>
              <a:gd name="connsiteY91" fmla="*/ 2674620 h 7341235"/>
              <a:gd name="connsiteX92" fmla="*/ 4564380 w 9578340"/>
              <a:gd name="connsiteY92" fmla="*/ 2522220 h 7341235"/>
              <a:gd name="connsiteX93" fmla="*/ 4389120 w 9578340"/>
              <a:gd name="connsiteY93" fmla="*/ 2491740 h 7341235"/>
              <a:gd name="connsiteX94" fmla="*/ 4244340 w 9578340"/>
              <a:gd name="connsiteY94" fmla="*/ 2659380 h 7341235"/>
              <a:gd name="connsiteX95" fmla="*/ 4183380 w 9578340"/>
              <a:gd name="connsiteY95" fmla="*/ 2758440 h 7341235"/>
              <a:gd name="connsiteX96" fmla="*/ 4191000 w 9578340"/>
              <a:gd name="connsiteY96" fmla="*/ 2796540 h 7341235"/>
              <a:gd name="connsiteX97" fmla="*/ 4084320 w 9578340"/>
              <a:gd name="connsiteY97" fmla="*/ 2895600 h 7341235"/>
              <a:gd name="connsiteX98" fmla="*/ 4008120 w 9578340"/>
              <a:gd name="connsiteY98" fmla="*/ 2918460 h 7341235"/>
              <a:gd name="connsiteX99" fmla="*/ 3954780 w 9578340"/>
              <a:gd name="connsiteY99" fmla="*/ 2918460 h 7341235"/>
              <a:gd name="connsiteX100" fmla="*/ 3916680 w 9578340"/>
              <a:gd name="connsiteY100" fmla="*/ 2971800 h 7341235"/>
              <a:gd name="connsiteX101" fmla="*/ 3848100 w 9578340"/>
              <a:gd name="connsiteY101" fmla="*/ 2971800 h 7341235"/>
              <a:gd name="connsiteX102" fmla="*/ 3810000 w 9578340"/>
              <a:gd name="connsiteY102" fmla="*/ 3025140 h 7341235"/>
              <a:gd name="connsiteX103" fmla="*/ 3726180 w 9578340"/>
              <a:gd name="connsiteY103" fmla="*/ 3048000 h 7341235"/>
              <a:gd name="connsiteX104" fmla="*/ 3703320 w 9578340"/>
              <a:gd name="connsiteY104" fmla="*/ 3116580 h 7341235"/>
              <a:gd name="connsiteX105" fmla="*/ 3512820 w 9578340"/>
              <a:gd name="connsiteY105" fmla="*/ 2979420 h 7341235"/>
              <a:gd name="connsiteX106" fmla="*/ 3337560 w 9578340"/>
              <a:gd name="connsiteY106" fmla="*/ 3048000 h 7341235"/>
              <a:gd name="connsiteX107" fmla="*/ 3337560 w 9578340"/>
              <a:gd name="connsiteY107" fmla="*/ 3124200 h 7341235"/>
              <a:gd name="connsiteX108" fmla="*/ 3230880 w 9578340"/>
              <a:gd name="connsiteY108" fmla="*/ 3200400 h 7341235"/>
              <a:gd name="connsiteX109" fmla="*/ 3002280 w 9578340"/>
              <a:gd name="connsiteY109" fmla="*/ 3055620 h 7341235"/>
              <a:gd name="connsiteX110" fmla="*/ 3025140 w 9578340"/>
              <a:gd name="connsiteY110" fmla="*/ 3032760 h 7341235"/>
              <a:gd name="connsiteX111" fmla="*/ 2918460 w 9578340"/>
              <a:gd name="connsiteY111" fmla="*/ 2887980 h 7341235"/>
              <a:gd name="connsiteX112" fmla="*/ 2659380 w 9578340"/>
              <a:gd name="connsiteY112" fmla="*/ 2758440 h 7341235"/>
              <a:gd name="connsiteX113" fmla="*/ 2506980 w 9578340"/>
              <a:gd name="connsiteY113" fmla="*/ 3093720 h 7341235"/>
              <a:gd name="connsiteX114" fmla="*/ 2392680 w 9578340"/>
              <a:gd name="connsiteY114" fmla="*/ 3101340 h 7341235"/>
              <a:gd name="connsiteX115" fmla="*/ 2308860 w 9578340"/>
              <a:gd name="connsiteY115" fmla="*/ 3116580 h 7341235"/>
              <a:gd name="connsiteX116" fmla="*/ 2225040 w 9578340"/>
              <a:gd name="connsiteY116" fmla="*/ 3215640 h 7341235"/>
              <a:gd name="connsiteX117" fmla="*/ 2049780 w 9578340"/>
              <a:gd name="connsiteY117" fmla="*/ 3124200 h 7341235"/>
              <a:gd name="connsiteX118" fmla="*/ 1981200 w 9578340"/>
              <a:gd name="connsiteY118" fmla="*/ 3116580 h 7341235"/>
              <a:gd name="connsiteX119" fmla="*/ 1889760 w 9578340"/>
              <a:gd name="connsiteY119" fmla="*/ 2964180 h 7341235"/>
              <a:gd name="connsiteX120" fmla="*/ 1897380 w 9578340"/>
              <a:gd name="connsiteY120" fmla="*/ 2895600 h 7341235"/>
              <a:gd name="connsiteX121" fmla="*/ 1729740 w 9578340"/>
              <a:gd name="connsiteY121" fmla="*/ 3017520 h 7341235"/>
              <a:gd name="connsiteX122" fmla="*/ 1706880 w 9578340"/>
              <a:gd name="connsiteY122" fmla="*/ 3078480 h 7341235"/>
              <a:gd name="connsiteX123" fmla="*/ 1653540 w 9578340"/>
              <a:gd name="connsiteY123" fmla="*/ 3048000 h 7341235"/>
              <a:gd name="connsiteX124" fmla="*/ 1546860 w 9578340"/>
              <a:gd name="connsiteY124" fmla="*/ 3048000 h 7341235"/>
              <a:gd name="connsiteX125" fmla="*/ 1524000 w 9578340"/>
              <a:gd name="connsiteY125" fmla="*/ 3162300 h 7341235"/>
              <a:gd name="connsiteX126" fmla="*/ 1386840 w 9578340"/>
              <a:gd name="connsiteY126" fmla="*/ 3459480 h 7341235"/>
              <a:gd name="connsiteX127" fmla="*/ 1333500 w 9578340"/>
              <a:gd name="connsiteY127" fmla="*/ 3451860 h 7341235"/>
              <a:gd name="connsiteX128" fmla="*/ 1188720 w 9578340"/>
              <a:gd name="connsiteY128" fmla="*/ 3505200 h 7341235"/>
              <a:gd name="connsiteX129" fmla="*/ 1135380 w 9578340"/>
              <a:gd name="connsiteY129" fmla="*/ 3672840 h 7341235"/>
              <a:gd name="connsiteX130" fmla="*/ 1013460 w 9578340"/>
              <a:gd name="connsiteY130" fmla="*/ 3703320 h 7341235"/>
              <a:gd name="connsiteX131" fmla="*/ 929640 w 9578340"/>
              <a:gd name="connsiteY131" fmla="*/ 3710940 h 7341235"/>
              <a:gd name="connsiteX132" fmla="*/ 830580 w 9578340"/>
              <a:gd name="connsiteY132" fmla="*/ 3741420 h 7341235"/>
              <a:gd name="connsiteX133" fmla="*/ 701040 w 9578340"/>
              <a:gd name="connsiteY133" fmla="*/ 3749040 h 7341235"/>
              <a:gd name="connsiteX134" fmla="*/ 548640 w 9578340"/>
              <a:gd name="connsiteY134" fmla="*/ 3787140 h 7341235"/>
              <a:gd name="connsiteX135" fmla="*/ 0 w 9578340"/>
              <a:gd name="connsiteY135" fmla="*/ 5250180 h 7341235"/>
              <a:gd name="connsiteX136" fmla="*/ 167640 w 9578340"/>
              <a:gd name="connsiteY136" fmla="*/ 5242560 h 7341235"/>
              <a:gd name="connsiteX137" fmla="*/ 167640 w 9578340"/>
              <a:gd name="connsiteY137" fmla="*/ 5387340 h 7341235"/>
              <a:gd name="connsiteX138" fmla="*/ 289560 w 9578340"/>
              <a:gd name="connsiteY138" fmla="*/ 5394960 h 7341235"/>
              <a:gd name="connsiteX139" fmla="*/ 281940 w 9578340"/>
              <a:gd name="connsiteY139" fmla="*/ 5478780 h 7341235"/>
              <a:gd name="connsiteX140" fmla="*/ 388620 w 9578340"/>
              <a:gd name="connsiteY140" fmla="*/ 5501640 h 7341235"/>
              <a:gd name="connsiteX141" fmla="*/ 358140 w 9578340"/>
              <a:gd name="connsiteY141" fmla="*/ 5631180 h 7341235"/>
              <a:gd name="connsiteX142" fmla="*/ 358140 w 9578340"/>
              <a:gd name="connsiteY142" fmla="*/ 5730240 h 7341235"/>
              <a:gd name="connsiteX143" fmla="*/ 251460 w 9578340"/>
              <a:gd name="connsiteY143" fmla="*/ 5783580 h 7341235"/>
              <a:gd name="connsiteX144" fmla="*/ 236220 w 9578340"/>
              <a:gd name="connsiteY144" fmla="*/ 5859780 h 7341235"/>
              <a:gd name="connsiteX145" fmla="*/ 144780 w 9578340"/>
              <a:gd name="connsiteY145" fmla="*/ 5981700 h 7341235"/>
              <a:gd name="connsiteX146" fmla="*/ 175260 w 9578340"/>
              <a:gd name="connsiteY146" fmla="*/ 6210300 h 7341235"/>
              <a:gd name="connsiteX147" fmla="*/ 266700 w 9578340"/>
              <a:gd name="connsiteY147" fmla="*/ 6217920 h 7341235"/>
              <a:gd name="connsiteX148" fmla="*/ 304800 w 9578340"/>
              <a:gd name="connsiteY148" fmla="*/ 6278880 h 7341235"/>
              <a:gd name="connsiteX149" fmla="*/ 312420 w 9578340"/>
              <a:gd name="connsiteY149" fmla="*/ 6339840 h 7341235"/>
              <a:gd name="connsiteX150" fmla="*/ 358140 w 9578340"/>
              <a:gd name="connsiteY150" fmla="*/ 6339840 h 7341235"/>
              <a:gd name="connsiteX151" fmla="*/ 365760 w 9578340"/>
              <a:gd name="connsiteY151" fmla="*/ 6477000 h 7341235"/>
              <a:gd name="connsiteX152" fmla="*/ 807720 w 9578340"/>
              <a:gd name="connsiteY152" fmla="*/ 6545580 h 7341235"/>
              <a:gd name="connsiteX153" fmla="*/ 1127760 w 9578340"/>
              <a:gd name="connsiteY153" fmla="*/ 6705600 h 7341235"/>
              <a:gd name="connsiteX154" fmla="*/ 1447800 w 9578340"/>
              <a:gd name="connsiteY154" fmla="*/ 6598920 h 7341235"/>
              <a:gd name="connsiteX155" fmla="*/ 1546860 w 9578340"/>
              <a:gd name="connsiteY155" fmla="*/ 6598920 h 7341235"/>
              <a:gd name="connsiteX156" fmla="*/ 1501140 w 9578340"/>
              <a:gd name="connsiteY156" fmla="*/ 6858000 h 7341235"/>
              <a:gd name="connsiteX157" fmla="*/ 1634490 w 9578340"/>
              <a:gd name="connsiteY157" fmla="*/ 7341235 h 7341235"/>
              <a:gd name="connsiteX158" fmla="*/ 3002915 w 9578340"/>
              <a:gd name="connsiteY158" fmla="*/ 6868160 h 7341235"/>
              <a:gd name="connsiteX159" fmla="*/ 3657600 w 9578340"/>
              <a:gd name="connsiteY159" fmla="*/ 6873240 h 7341235"/>
              <a:gd name="connsiteX160" fmla="*/ 3817620 w 9578340"/>
              <a:gd name="connsiteY160" fmla="*/ 6781800 h 7341235"/>
              <a:gd name="connsiteX161" fmla="*/ 3893820 w 9578340"/>
              <a:gd name="connsiteY161" fmla="*/ 6705600 h 7341235"/>
              <a:gd name="connsiteX162" fmla="*/ 3947160 w 9578340"/>
              <a:gd name="connsiteY162" fmla="*/ 6690360 h 7341235"/>
              <a:gd name="connsiteX163" fmla="*/ 3939540 w 9578340"/>
              <a:gd name="connsiteY163" fmla="*/ 6629400 h 7341235"/>
              <a:gd name="connsiteX164" fmla="*/ 3901440 w 9578340"/>
              <a:gd name="connsiteY164" fmla="*/ 6606540 h 7341235"/>
              <a:gd name="connsiteX165" fmla="*/ 3878580 w 9578340"/>
              <a:gd name="connsiteY165" fmla="*/ 6515100 h 7341235"/>
              <a:gd name="connsiteX166" fmla="*/ 3886200 w 9578340"/>
              <a:gd name="connsiteY166" fmla="*/ 6423660 h 7341235"/>
              <a:gd name="connsiteX167" fmla="*/ 3870960 w 9578340"/>
              <a:gd name="connsiteY167" fmla="*/ 6309360 h 7341235"/>
              <a:gd name="connsiteX168" fmla="*/ 3893820 w 9578340"/>
              <a:gd name="connsiteY168" fmla="*/ 6240780 h 7341235"/>
              <a:gd name="connsiteX169" fmla="*/ 3924300 w 9578340"/>
              <a:gd name="connsiteY169" fmla="*/ 6179820 h 7341235"/>
              <a:gd name="connsiteX170" fmla="*/ 3977640 w 9578340"/>
              <a:gd name="connsiteY170" fmla="*/ 6172200 h 7341235"/>
              <a:gd name="connsiteX171" fmla="*/ 3992880 w 9578340"/>
              <a:gd name="connsiteY171" fmla="*/ 6172200 h 7341235"/>
              <a:gd name="connsiteX172" fmla="*/ 4046220 w 9578340"/>
              <a:gd name="connsiteY172" fmla="*/ 6111240 h 7341235"/>
              <a:gd name="connsiteX173" fmla="*/ 4038600 w 9578340"/>
              <a:gd name="connsiteY173" fmla="*/ 6027420 h 7341235"/>
              <a:gd name="connsiteX174" fmla="*/ 4754880 w 9578340"/>
              <a:gd name="connsiteY174" fmla="*/ 5913120 h 7341235"/>
              <a:gd name="connsiteX175" fmla="*/ 4838700 w 9578340"/>
              <a:gd name="connsiteY175" fmla="*/ 5913120 h 7341235"/>
              <a:gd name="connsiteX176" fmla="*/ 4914900 w 9578340"/>
              <a:gd name="connsiteY176" fmla="*/ 5920740 h 7341235"/>
              <a:gd name="connsiteX177" fmla="*/ 5105400 w 9578340"/>
              <a:gd name="connsiteY177" fmla="*/ 6019800 h 7341235"/>
              <a:gd name="connsiteX178" fmla="*/ 5570220 w 9578340"/>
              <a:gd name="connsiteY178" fmla="*/ 6248400 h 7341235"/>
              <a:gd name="connsiteX179" fmla="*/ 5753100 w 9578340"/>
              <a:gd name="connsiteY179" fmla="*/ 6347460 h 7341235"/>
              <a:gd name="connsiteX180" fmla="*/ 6065520 w 9578340"/>
              <a:gd name="connsiteY180" fmla="*/ 6423660 h 7341235"/>
              <a:gd name="connsiteX181" fmla="*/ 6156960 w 9578340"/>
              <a:gd name="connsiteY181" fmla="*/ 6431280 h 7341235"/>
              <a:gd name="connsiteX182" fmla="*/ 6164580 w 9578340"/>
              <a:gd name="connsiteY182" fmla="*/ 6545580 h 7341235"/>
              <a:gd name="connsiteX183" fmla="*/ 6355080 w 9578340"/>
              <a:gd name="connsiteY183" fmla="*/ 6576060 h 7341235"/>
              <a:gd name="connsiteX184" fmla="*/ 6377940 w 9578340"/>
              <a:gd name="connsiteY184" fmla="*/ 6416040 h 7341235"/>
              <a:gd name="connsiteX185" fmla="*/ 6408420 w 9578340"/>
              <a:gd name="connsiteY185" fmla="*/ 6446520 h 7341235"/>
              <a:gd name="connsiteX186" fmla="*/ 6400800 w 9578340"/>
              <a:gd name="connsiteY186" fmla="*/ 6598920 h 7341235"/>
              <a:gd name="connsiteX187" fmla="*/ 6591300 w 9578340"/>
              <a:gd name="connsiteY187" fmla="*/ 6598920 h 7341235"/>
              <a:gd name="connsiteX188" fmla="*/ 6598920 w 9578340"/>
              <a:gd name="connsiteY188" fmla="*/ 6332220 h 7341235"/>
              <a:gd name="connsiteX189" fmla="*/ 6621780 w 9578340"/>
              <a:gd name="connsiteY189" fmla="*/ 6332220 h 7341235"/>
              <a:gd name="connsiteX190" fmla="*/ 6637020 w 9578340"/>
              <a:gd name="connsiteY190" fmla="*/ 6118860 h 7341235"/>
              <a:gd name="connsiteX191" fmla="*/ 6614160 w 9578340"/>
              <a:gd name="connsiteY191" fmla="*/ 6111240 h 7341235"/>
              <a:gd name="connsiteX192" fmla="*/ 6606540 w 9578340"/>
              <a:gd name="connsiteY192" fmla="*/ 5958840 h 7341235"/>
              <a:gd name="connsiteX193" fmla="*/ 6484620 w 9578340"/>
              <a:gd name="connsiteY193" fmla="*/ 5539740 h 7341235"/>
              <a:gd name="connsiteX194" fmla="*/ 6667500 w 9578340"/>
              <a:gd name="connsiteY194" fmla="*/ 5547360 h 7341235"/>
              <a:gd name="connsiteX195" fmla="*/ 6751320 w 9578340"/>
              <a:gd name="connsiteY195" fmla="*/ 5433060 h 7341235"/>
              <a:gd name="connsiteX196" fmla="*/ 6972300 w 9578340"/>
              <a:gd name="connsiteY196" fmla="*/ 5265420 h 7341235"/>
              <a:gd name="connsiteX197" fmla="*/ 7246620 w 9578340"/>
              <a:gd name="connsiteY197" fmla="*/ 5204460 h 7341235"/>
              <a:gd name="connsiteX198" fmla="*/ 7208520 w 9578340"/>
              <a:gd name="connsiteY198" fmla="*/ 5067300 h 7341235"/>
              <a:gd name="connsiteX199" fmla="*/ 7193280 w 9578340"/>
              <a:gd name="connsiteY199" fmla="*/ 4930140 h 7341235"/>
              <a:gd name="connsiteX200" fmla="*/ 7269480 w 9578340"/>
              <a:gd name="connsiteY200" fmla="*/ 4732020 h 7341235"/>
              <a:gd name="connsiteX201" fmla="*/ 7246620 w 9578340"/>
              <a:gd name="connsiteY201" fmla="*/ 4488180 h 7341235"/>
              <a:gd name="connsiteX202" fmla="*/ 7178040 w 9578340"/>
              <a:gd name="connsiteY202" fmla="*/ 4351020 h 7341235"/>
              <a:gd name="connsiteX203" fmla="*/ 7559040 w 9578340"/>
              <a:gd name="connsiteY203" fmla="*/ 4328160 h 7341235"/>
              <a:gd name="connsiteX204" fmla="*/ 7467600 w 9578340"/>
              <a:gd name="connsiteY204" fmla="*/ 3878580 h 7341235"/>
              <a:gd name="connsiteX205" fmla="*/ 7414260 w 9578340"/>
              <a:gd name="connsiteY205" fmla="*/ 3604260 h 7341235"/>
              <a:gd name="connsiteX206" fmla="*/ 7498080 w 9578340"/>
              <a:gd name="connsiteY206" fmla="*/ 3398520 h 7341235"/>
              <a:gd name="connsiteX207" fmla="*/ 7528560 w 9578340"/>
              <a:gd name="connsiteY207" fmla="*/ 3253740 h 7341235"/>
              <a:gd name="connsiteX208" fmla="*/ 7505700 w 9578340"/>
              <a:gd name="connsiteY208" fmla="*/ 3048000 h 7341235"/>
              <a:gd name="connsiteX209" fmla="*/ 7520940 w 9578340"/>
              <a:gd name="connsiteY209" fmla="*/ 2926080 h 7341235"/>
              <a:gd name="connsiteX210" fmla="*/ 7536180 w 9578340"/>
              <a:gd name="connsiteY210" fmla="*/ 2872740 h 7341235"/>
              <a:gd name="connsiteX211" fmla="*/ 7863840 w 9578340"/>
              <a:gd name="connsiteY211" fmla="*/ 2971800 h 7341235"/>
              <a:gd name="connsiteX212" fmla="*/ 7886700 w 9578340"/>
              <a:gd name="connsiteY212" fmla="*/ 3101340 h 7341235"/>
              <a:gd name="connsiteX213" fmla="*/ 8001000 w 9578340"/>
              <a:gd name="connsiteY213" fmla="*/ 3124200 h 7341235"/>
              <a:gd name="connsiteX214" fmla="*/ 8122920 w 9578340"/>
              <a:gd name="connsiteY214" fmla="*/ 3276600 h 7341235"/>
              <a:gd name="connsiteX215" fmla="*/ 8206740 w 9578340"/>
              <a:gd name="connsiteY215" fmla="*/ 3276600 h 7341235"/>
              <a:gd name="connsiteX216" fmla="*/ 8442960 w 9578340"/>
              <a:gd name="connsiteY216" fmla="*/ 3276600 h 7341235"/>
              <a:gd name="connsiteX217" fmla="*/ 8663940 w 9578340"/>
              <a:gd name="connsiteY217" fmla="*/ 3276600 h 7341235"/>
              <a:gd name="connsiteX218" fmla="*/ 8770620 w 9578340"/>
              <a:gd name="connsiteY218" fmla="*/ 3230880 h 7341235"/>
              <a:gd name="connsiteX219" fmla="*/ 8854440 w 9578340"/>
              <a:gd name="connsiteY219" fmla="*/ 3215640 h 7341235"/>
              <a:gd name="connsiteX220" fmla="*/ 8938260 w 9578340"/>
              <a:gd name="connsiteY220" fmla="*/ 3230880 h 7341235"/>
              <a:gd name="connsiteX221" fmla="*/ 8945880 w 9578340"/>
              <a:gd name="connsiteY221" fmla="*/ 3078480 h 7341235"/>
              <a:gd name="connsiteX222" fmla="*/ 8907780 w 9578340"/>
              <a:gd name="connsiteY222" fmla="*/ 3078480 h 7341235"/>
              <a:gd name="connsiteX223" fmla="*/ 8656320 w 9578340"/>
              <a:gd name="connsiteY223" fmla="*/ 2697480 h 7341235"/>
              <a:gd name="connsiteX224" fmla="*/ 8854440 w 9578340"/>
              <a:gd name="connsiteY224" fmla="*/ 2590800 h 7341235"/>
              <a:gd name="connsiteX225" fmla="*/ 8923020 w 9578340"/>
              <a:gd name="connsiteY225" fmla="*/ 2606040 h 7341235"/>
              <a:gd name="connsiteX226" fmla="*/ 8999220 w 9578340"/>
              <a:gd name="connsiteY226" fmla="*/ 2606040 h 7341235"/>
              <a:gd name="connsiteX227" fmla="*/ 9029700 w 9578340"/>
              <a:gd name="connsiteY227" fmla="*/ 2545080 h 7341235"/>
              <a:gd name="connsiteX228" fmla="*/ 9029700 w 9578340"/>
              <a:gd name="connsiteY228" fmla="*/ 2407920 h 7341235"/>
              <a:gd name="connsiteX229" fmla="*/ 9136380 w 9578340"/>
              <a:gd name="connsiteY229" fmla="*/ 2476500 h 7341235"/>
              <a:gd name="connsiteX230" fmla="*/ 9144000 w 9578340"/>
              <a:gd name="connsiteY230" fmla="*/ 2407920 h 7341235"/>
              <a:gd name="connsiteX231" fmla="*/ 9204960 w 9578340"/>
              <a:gd name="connsiteY231" fmla="*/ 2362200 h 7341235"/>
              <a:gd name="connsiteX232" fmla="*/ 9189720 w 9578340"/>
              <a:gd name="connsiteY232" fmla="*/ 2225040 h 7341235"/>
              <a:gd name="connsiteX233" fmla="*/ 9159240 w 9578340"/>
              <a:gd name="connsiteY233" fmla="*/ 2171700 h 7341235"/>
              <a:gd name="connsiteX234" fmla="*/ 9083040 w 9578340"/>
              <a:gd name="connsiteY234" fmla="*/ 2103120 h 7341235"/>
              <a:gd name="connsiteX235" fmla="*/ 9105900 w 9578340"/>
              <a:gd name="connsiteY235" fmla="*/ 2011680 h 7341235"/>
              <a:gd name="connsiteX236" fmla="*/ 9151620 w 9578340"/>
              <a:gd name="connsiteY236" fmla="*/ 1927860 h 7341235"/>
              <a:gd name="connsiteX237" fmla="*/ 9044940 w 9578340"/>
              <a:gd name="connsiteY237" fmla="*/ 1714500 h 7341235"/>
              <a:gd name="connsiteX238" fmla="*/ 9578340 w 9578340"/>
              <a:gd name="connsiteY238" fmla="*/ 1394460 h 7341235"/>
              <a:gd name="connsiteX239" fmla="*/ 9494520 w 9578340"/>
              <a:gd name="connsiteY239" fmla="*/ 1165860 h 7341235"/>
              <a:gd name="connsiteX240" fmla="*/ 9326880 w 9578340"/>
              <a:gd name="connsiteY240" fmla="*/ 975360 h 7341235"/>
              <a:gd name="connsiteX241" fmla="*/ 9334500 w 9578340"/>
              <a:gd name="connsiteY241" fmla="*/ 906780 h 7341235"/>
              <a:gd name="connsiteX242" fmla="*/ 9342120 w 9578340"/>
              <a:gd name="connsiteY242" fmla="*/ 754380 h 7341235"/>
              <a:gd name="connsiteX243" fmla="*/ 9182100 w 9578340"/>
              <a:gd name="connsiteY243" fmla="*/ 906780 h 7341235"/>
              <a:gd name="connsiteX244" fmla="*/ 9052560 w 9578340"/>
              <a:gd name="connsiteY244" fmla="*/ 1043940 h 7341235"/>
              <a:gd name="connsiteX245" fmla="*/ 8915400 w 9578340"/>
              <a:gd name="connsiteY245" fmla="*/ 1112520 h 7341235"/>
              <a:gd name="connsiteX246" fmla="*/ 8709660 w 9578340"/>
              <a:gd name="connsiteY246" fmla="*/ 1150620 h 7341235"/>
              <a:gd name="connsiteX247" fmla="*/ 8793480 w 9578340"/>
              <a:gd name="connsiteY247" fmla="*/ 960120 h 7341235"/>
              <a:gd name="connsiteX248" fmla="*/ 8717280 w 9578340"/>
              <a:gd name="connsiteY248" fmla="*/ 906780 h 7341235"/>
              <a:gd name="connsiteX249" fmla="*/ 8686800 w 9578340"/>
              <a:gd name="connsiteY249" fmla="*/ 815340 h 7341235"/>
              <a:gd name="connsiteX250" fmla="*/ 8625840 w 9578340"/>
              <a:gd name="connsiteY250" fmla="*/ 746760 h 7341235"/>
              <a:gd name="connsiteX251" fmla="*/ 8633460 w 9578340"/>
              <a:gd name="connsiteY251" fmla="*/ 685800 h 7341235"/>
              <a:gd name="connsiteX252" fmla="*/ 8679180 w 9578340"/>
              <a:gd name="connsiteY252" fmla="*/ 609600 h 7341235"/>
              <a:gd name="connsiteX253" fmla="*/ 8671560 w 9578340"/>
              <a:gd name="connsiteY253" fmla="*/ 579120 h 7341235"/>
              <a:gd name="connsiteX254" fmla="*/ 8580120 w 9578340"/>
              <a:gd name="connsiteY254" fmla="*/ 541020 h 7341235"/>
              <a:gd name="connsiteX255" fmla="*/ 8473440 w 9578340"/>
              <a:gd name="connsiteY255" fmla="*/ 502920 h 7341235"/>
              <a:gd name="connsiteX256" fmla="*/ 8488680 w 9578340"/>
              <a:gd name="connsiteY256" fmla="*/ 449580 h 7341235"/>
              <a:gd name="connsiteX257" fmla="*/ 8435340 w 9578340"/>
              <a:gd name="connsiteY257" fmla="*/ 320040 h 7341235"/>
              <a:gd name="connsiteX258" fmla="*/ 8465820 w 9578340"/>
              <a:gd name="connsiteY258" fmla="*/ 243840 h 7341235"/>
              <a:gd name="connsiteX259" fmla="*/ 8473440 w 9578340"/>
              <a:gd name="connsiteY259" fmla="*/ 83820 h 7341235"/>
              <a:gd name="connsiteX260" fmla="*/ 8351520 w 9578340"/>
              <a:gd name="connsiteY260" fmla="*/ 53340 h 7341235"/>
              <a:gd name="connsiteX261" fmla="*/ 8252460 w 9578340"/>
              <a:gd name="connsiteY261" fmla="*/ 68580 h 7341235"/>
              <a:gd name="connsiteX262" fmla="*/ 8107680 w 9578340"/>
              <a:gd name="connsiteY262" fmla="*/ 0 h 7341235"/>
              <a:gd name="connsiteX0" fmla="*/ 8107680 w 9578340"/>
              <a:gd name="connsiteY0" fmla="*/ 0 h 7249160"/>
              <a:gd name="connsiteX1" fmla="*/ 8054340 w 9578340"/>
              <a:gd name="connsiteY1" fmla="*/ 60960 h 7249160"/>
              <a:gd name="connsiteX2" fmla="*/ 8061960 w 9578340"/>
              <a:gd name="connsiteY2" fmla="*/ 99060 h 7249160"/>
              <a:gd name="connsiteX3" fmla="*/ 8001000 w 9578340"/>
              <a:gd name="connsiteY3" fmla="*/ 160020 h 7249160"/>
              <a:gd name="connsiteX4" fmla="*/ 7917180 w 9578340"/>
              <a:gd name="connsiteY4" fmla="*/ 144780 h 7249160"/>
              <a:gd name="connsiteX5" fmla="*/ 7825740 w 9578340"/>
              <a:gd name="connsiteY5" fmla="*/ 297180 h 7249160"/>
              <a:gd name="connsiteX6" fmla="*/ 7726680 w 9578340"/>
              <a:gd name="connsiteY6" fmla="*/ 297180 h 7249160"/>
              <a:gd name="connsiteX7" fmla="*/ 7620000 w 9578340"/>
              <a:gd name="connsiteY7" fmla="*/ 320040 h 7249160"/>
              <a:gd name="connsiteX8" fmla="*/ 7475220 w 9578340"/>
              <a:gd name="connsiteY8" fmla="*/ 327660 h 7249160"/>
              <a:gd name="connsiteX9" fmla="*/ 7414260 w 9578340"/>
              <a:gd name="connsiteY9" fmla="*/ 304800 h 7249160"/>
              <a:gd name="connsiteX10" fmla="*/ 7231380 w 9578340"/>
              <a:gd name="connsiteY10" fmla="*/ 419100 h 7249160"/>
              <a:gd name="connsiteX11" fmla="*/ 6911340 w 9578340"/>
              <a:gd name="connsiteY11" fmla="*/ 464820 h 7249160"/>
              <a:gd name="connsiteX12" fmla="*/ 6888480 w 9578340"/>
              <a:gd name="connsiteY12" fmla="*/ 525780 h 7249160"/>
              <a:gd name="connsiteX13" fmla="*/ 6903720 w 9578340"/>
              <a:gd name="connsiteY13" fmla="*/ 601980 h 7249160"/>
              <a:gd name="connsiteX14" fmla="*/ 6896100 w 9578340"/>
              <a:gd name="connsiteY14" fmla="*/ 647700 h 7249160"/>
              <a:gd name="connsiteX15" fmla="*/ 6858000 w 9578340"/>
              <a:gd name="connsiteY15" fmla="*/ 647700 h 7249160"/>
              <a:gd name="connsiteX16" fmla="*/ 6842760 w 9578340"/>
              <a:gd name="connsiteY16" fmla="*/ 739140 h 7249160"/>
              <a:gd name="connsiteX17" fmla="*/ 7010400 w 9578340"/>
              <a:gd name="connsiteY17" fmla="*/ 769620 h 7249160"/>
              <a:gd name="connsiteX18" fmla="*/ 7010400 w 9578340"/>
              <a:gd name="connsiteY18" fmla="*/ 853440 h 7249160"/>
              <a:gd name="connsiteX19" fmla="*/ 6949440 w 9578340"/>
              <a:gd name="connsiteY19" fmla="*/ 861060 h 7249160"/>
              <a:gd name="connsiteX20" fmla="*/ 6941820 w 9578340"/>
              <a:gd name="connsiteY20" fmla="*/ 891540 h 7249160"/>
              <a:gd name="connsiteX21" fmla="*/ 6979920 w 9578340"/>
              <a:gd name="connsiteY21" fmla="*/ 922020 h 7249160"/>
              <a:gd name="connsiteX22" fmla="*/ 6979920 w 9578340"/>
              <a:gd name="connsiteY22" fmla="*/ 990600 h 7249160"/>
              <a:gd name="connsiteX23" fmla="*/ 6964680 w 9578340"/>
              <a:gd name="connsiteY23" fmla="*/ 1028700 h 7249160"/>
              <a:gd name="connsiteX24" fmla="*/ 7132320 w 9578340"/>
              <a:gd name="connsiteY24" fmla="*/ 1074420 h 7249160"/>
              <a:gd name="connsiteX25" fmla="*/ 7094220 w 9578340"/>
              <a:gd name="connsiteY25" fmla="*/ 1173480 h 7249160"/>
              <a:gd name="connsiteX26" fmla="*/ 7025640 w 9578340"/>
              <a:gd name="connsiteY26" fmla="*/ 1158240 h 7249160"/>
              <a:gd name="connsiteX27" fmla="*/ 6743700 w 9578340"/>
              <a:gd name="connsiteY27" fmla="*/ 1127760 h 7249160"/>
              <a:gd name="connsiteX28" fmla="*/ 7101840 w 9578340"/>
              <a:gd name="connsiteY28" fmla="*/ 1226820 h 7249160"/>
              <a:gd name="connsiteX29" fmla="*/ 7277100 w 9578340"/>
              <a:gd name="connsiteY29" fmla="*/ 1295400 h 7249160"/>
              <a:gd name="connsiteX30" fmla="*/ 7147560 w 9578340"/>
              <a:gd name="connsiteY30" fmla="*/ 1501140 h 7249160"/>
              <a:gd name="connsiteX31" fmla="*/ 7155180 w 9578340"/>
              <a:gd name="connsiteY31" fmla="*/ 1623060 h 7249160"/>
              <a:gd name="connsiteX32" fmla="*/ 7101840 w 9578340"/>
              <a:gd name="connsiteY32" fmla="*/ 1691640 h 7249160"/>
              <a:gd name="connsiteX33" fmla="*/ 7078980 w 9578340"/>
              <a:gd name="connsiteY33" fmla="*/ 1684020 h 7249160"/>
              <a:gd name="connsiteX34" fmla="*/ 6911340 w 9578340"/>
              <a:gd name="connsiteY34" fmla="*/ 1790700 h 7249160"/>
              <a:gd name="connsiteX35" fmla="*/ 6987540 w 9578340"/>
              <a:gd name="connsiteY35" fmla="*/ 1844040 h 7249160"/>
              <a:gd name="connsiteX36" fmla="*/ 6987540 w 9578340"/>
              <a:gd name="connsiteY36" fmla="*/ 1844040 h 7249160"/>
              <a:gd name="connsiteX37" fmla="*/ 7002780 w 9578340"/>
              <a:gd name="connsiteY37" fmla="*/ 1912620 h 7249160"/>
              <a:gd name="connsiteX38" fmla="*/ 6979920 w 9578340"/>
              <a:gd name="connsiteY38" fmla="*/ 1935480 h 7249160"/>
              <a:gd name="connsiteX39" fmla="*/ 6873240 w 9578340"/>
              <a:gd name="connsiteY39" fmla="*/ 1943100 h 7249160"/>
              <a:gd name="connsiteX40" fmla="*/ 6873240 w 9578340"/>
              <a:gd name="connsiteY40" fmla="*/ 1988820 h 7249160"/>
              <a:gd name="connsiteX41" fmla="*/ 6850380 w 9578340"/>
              <a:gd name="connsiteY41" fmla="*/ 2019300 h 7249160"/>
              <a:gd name="connsiteX42" fmla="*/ 6728460 w 9578340"/>
              <a:gd name="connsiteY42" fmla="*/ 1981200 h 7249160"/>
              <a:gd name="connsiteX43" fmla="*/ 6720840 w 9578340"/>
              <a:gd name="connsiteY43" fmla="*/ 1996440 h 7249160"/>
              <a:gd name="connsiteX44" fmla="*/ 6797040 w 9578340"/>
              <a:gd name="connsiteY44" fmla="*/ 2034540 h 7249160"/>
              <a:gd name="connsiteX45" fmla="*/ 6789420 w 9578340"/>
              <a:gd name="connsiteY45" fmla="*/ 2118360 h 7249160"/>
              <a:gd name="connsiteX46" fmla="*/ 6751320 w 9578340"/>
              <a:gd name="connsiteY46" fmla="*/ 2141220 h 7249160"/>
              <a:gd name="connsiteX47" fmla="*/ 6819900 w 9578340"/>
              <a:gd name="connsiteY47" fmla="*/ 2194560 h 7249160"/>
              <a:gd name="connsiteX48" fmla="*/ 6789420 w 9578340"/>
              <a:gd name="connsiteY48" fmla="*/ 2240280 h 7249160"/>
              <a:gd name="connsiteX49" fmla="*/ 6743700 w 9578340"/>
              <a:gd name="connsiteY49" fmla="*/ 2331720 h 7249160"/>
              <a:gd name="connsiteX50" fmla="*/ 6751320 w 9578340"/>
              <a:gd name="connsiteY50" fmla="*/ 2369820 h 7249160"/>
              <a:gd name="connsiteX51" fmla="*/ 6682740 w 9578340"/>
              <a:gd name="connsiteY51" fmla="*/ 2385060 h 7249160"/>
              <a:gd name="connsiteX52" fmla="*/ 6705600 w 9578340"/>
              <a:gd name="connsiteY52" fmla="*/ 2499360 h 7249160"/>
              <a:gd name="connsiteX53" fmla="*/ 6621780 w 9578340"/>
              <a:gd name="connsiteY53" fmla="*/ 2522220 h 7249160"/>
              <a:gd name="connsiteX54" fmla="*/ 6621780 w 9578340"/>
              <a:gd name="connsiteY54" fmla="*/ 2583180 h 7249160"/>
              <a:gd name="connsiteX55" fmla="*/ 6568440 w 9578340"/>
              <a:gd name="connsiteY55" fmla="*/ 2590800 h 7249160"/>
              <a:gd name="connsiteX56" fmla="*/ 6560820 w 9578340"/>
              <a:gd name="connsiteY56" fmla="*/ 2545080 h 7249160"/>
              <a:gd name="connsiteX57" fmla="*/ 6438900 w 9578340"/>
              <a:gd name="connsiteY57" fmla="*/ 2590800 h 7249160"/>
              <a:gd name="connsiteX58" fmla="*/ 6347460 w 9578340"/>
              <a:gd name="connsiteY58" fmla="*/ 2606040 h 7249160"/>
              <a:gd name="connsiteX59" fmla="*/ 6339840 w 9578340"/>
              <a:gd name="connsiteY59" fmla="*/ 2476500 h 7249160"/>
              <a:gd name="connsiteX60" fmla="*/ 6316980 w 9578340"/>
              <a:gd name="connsiteY60" fmla="*/ 2430780 h 7249160"/>
              <a:gd name="connsiteX61" fmla="*/ 6271260 w 9578340"/>
              <a:gd name="connsiteY61" fmla="*/ 2392680 h 7249160"/>
              <a:gd name="connsiteX62" fmla="*/ 6301740 w 9578340"/>
              <a:gd name="connsiteY62" fmla="*/ 2339340 h 7249160"/>
              <a:gd name="connsiteX63" fmla="*/ 6195060 w 9578340"/>
              <a:gd name="connsiteY63" fmla="*/ 2308860 h 7249160"/>
              <a:gd name="connsiteX64" fmla="*/ 6141720 w 9578340"/>
              <a:gd name="connsiteY64" fmla="*/ 2308860 h 7249160"/>
              <a:gd name="connsiteX65" fmla="*/ 6103620 w 9578340"/>
              <a:gd name="connsiteY65" fmla="*/ 2225040 h 7249160"/>
              <a:gd name="connsiteX66" fmla="*/ 6126480 w 9578340"/>
              <a:gd name="connsiteY66" fmla="*/ 2171700 h 7249160"/>
              <a:gd name="connsiteX67" fmla="*/ 6080760 w 9578340"/>
              <a:gd name="connsiteY67" fmla="*/ 2133600 h 7249160"/>
              <a:gd name="connsiteX68" fmla="*/ 5989320 w 9578340"/>
              <a:gd name="connsiteY68" fmla="*/ 2148840 h 7249160"/>
              <a:gd name="connsiteX69" fmla="*/ 5951220 w 9578340"/>
              <a:gd name="connsiteY69" fmla="*/ 2209800 h 7249160"/>
              <a:gd name="connsiteX70" fmla="*/ 5882640 w 9578340"/>
              <a:gd name="connsiteY70" fmla="*/ 2202180 h 7249160"/>
              <a:gd name="connsiteX71" fmla="*/ 5722620 w 9578340"/>
              <a:gd name="connsiteY71" fmla="*/ 2240280 h 7249160"/>
              <a:gd name="connsiteX72" fmla="*/ 5654040 w 9578340"/>
              <a:gd name="connsiteY72" fmla="*/ 2240280 h 7249160"/>
              <a:gd name="connsiteX73" fmla="*/ 5570220 w 9578340"/>
              <a:gd name="connsiteY73" fmla="*/ 2278380 h 7249160"/>
              <a:gd name="connsiteX74" fmla="*/ 5440680 w 9578340"/>
              <a:gd name="connsiteY74" fmla="*/ 2263140 h 7249160"/>
              <a:gd name="connsiteX75" fmla="*/ 5410200 w 9578340"/>
              <a:gd name="connsiteY75" fmla="*/ 2217420 h 7249160"/>
              <a:gd name="connsiteX76" fmla="*/ 5425440 w 9578340"/>
              <a:gd name="connsiteY76" fmla="*/ 2072640 h 7249160"/>
              <a:gd name="connsiteX77" fmla="*/ 5372100 w 9578340"/>
              <a:gd name="connsiteY77" fmla="*/ 2019300 h 7249160"/>
              <a:gd name="connsiteX78" fmla="*/ 5372100 w 9578340"/>
              <a:gd name="connsiteY78" fmla="*/ 1988820 h 7249160"/>
              <a:gd name="connsiteX79" fmla="*/ 5280660 w 9578340"/>
              <a:gd name="connsiteY79" fmla="*/ 1965960 h 7249160"/>
              <a:gd name="connsiteX80" fmla="*/ 5219700 w 9578340"/>
              <a:gd name="connsiteY80" fmla="*/ 2263140 h 7249160"/>
              <a:gd name="connsiteX81" fmla="*/ 5212080 w 9578340"/>
              <a:gd name="connsiteY81" fmla="*/ 2461260 h 7249160"/>
              <a:gd name="connsiteX82" fmla="*/ 5242560 w 9578340"/>
              <a:gd name="connsiteY82" fmla="*/ 2499360 h 7249160"/>
              <a:gd name="connsiteX83" fmla="*/ 5097780 w 9578340"/>
              <a:gd name="connsiteY83" fmla="*/ 2552700 h 7249160"/>
              <a:gd name="connsiteX84" fmla="*/ 5120640 w 9578340"/>
              <a:gd name="connsiteY84" fmla="*/ 2743200 h 7249160"/>
              <a:gd name="connsiteX85" fmla="*/ 5082540 w 9578340"/>
              <a:gd name="connsiteY85" fmla="*/ 2827020 h 7249160"/>
              <a:gd name="connsiteX86" fmla="*/ 4945380 w 9578340"/>
              <a:gd name="connsiteY86" fmla="*/ 2773680 h 7249160"/>
              <a:gd name="connsiteX87" fmla="*/ 4853940 w 9578340"/>
              <a:gd name="connsiteY87" fmla="*/ 2796540 h 7249160"/>
              <a:gd name="connsiteX88" fmla="*/ 4785360 w 9578340"/>
              <a:gd name="connsiteY88" fmla="*/ 2926080 h 7249160"/>
              <a:gd name="connsiteX89" fmla="*/ 4640580 w 9578340"/>
              <a:gd name="connsiteY89" fmla="*/ 2811780 h 7249160"/>
              <a:gd name="connsiteX90" fmla="*/ 4518660 w 9578340"/>
              <a:gd name="connsiteY90" fmla="*/ 2804160 h 7249160"/>
              <a:gd name="connsiteX91" fmla="*/ 4389120 w 9578340"/>
              <a:gd name="connsiteY91" fmla="*/ 2674620 h 7249160"/>
              <a:gd name="connsiteX92" fmla="*/ 4564380 w 9578340"/>
              <a:gd name="connsiteY92" fmla="*/ 2522220 h 7249160"/>
              <a:gd name="connsiteX93" fmla="*/ 4389120 w 9578340"/>
              <a:gd name="connsiteY93" fmla="*/ 2491740 h 7249160"/>
              <a:gd name="connsiteX94" fmla="*/ 4244340 w 9578340"/>
              <a:gd name="connsiteY94" fmla="*/ 2659380 h 7249160"/>
              <a:gd name="connsiteX95" fmla="*/ 4183380 w 9578340"/>
              <a:gd name="connsiteY95" fmla="*/ 2758440 h 7249160"/>
              <a:gd name="connsiteX96" fmla="*/ 4191000 w 9578340"/>
              <a:gd name="connsiteY96" fmla="*/ 2796540 h 7249160"/>
              <a:gd name="connsiteX97" fmla="*/ 4084320 w 9578340"/>
              <a:gd name="connsiteY97" fmla="*/ 2895600 h 7249160"/>
              <a:gd name="connsiteX98" fmla="*/ 4008120 w 9578340"/>
              <a:gd name="connsiteY98" fmla="*/ 2918460 h 7249160"/>
              <a:gd name="connsiteX99" fmla="*/ 3954780 w 9578340"/>
              <a:gd name="connsiteY99" fmla="*/ 2918460 h 7249160"/>
              <a:gd name="connsiteX100" fmla="*/ 3916680 w 9578340"/>
              <a:gd name="connsiteY100" fmla="*/ 2971800 h 7249160"/>
              <a:gd name="connsiteX101" fmla="*/ 3848100 w 9578340"/>
              <a:gd name="connsiteY101" fmla="*/ 2971800 h 7249160"/>
              <a:gd name="connsiteX102" fmla="*/ 3810000 w 9578340"/>
              <a:gd name="connsiteY102" fmla="*/ 3025140 h 7249160"/>
              <a:gd name="connsiteX103" fmla="*/ 3726180 w 9578340"/>
              <a:gd name="connsiteY103" fmla="*/ 3048000 h 7249160"/>
              <a:gd name="connsiteX104" fmla="*/ 3703320 w 9578340"/>
              <a:gd name="connsiteY104" fmla="*/ 3116580 h 7249160"/>
              <a:gd name="connsiteX105" fmla="*/ 3512820 w 9578340"/>
              <a:gd name="connsiteY105" fmla="*/ 2979420 h 7249160"/>
              <a:gd name="connsiteX106" fmla="*/ 3337560 w 9578340"/>
              <a:gd name="connsiteY106" fmla="*/ 3048000 h 7249160"/>
              <a:gd name="connsiteX107" fmla="*/ 3337560 w 9578340"/>
              <a:gd name="connsiteY107" fmla="*/ 3124200 h 7249160"/>
              <a:gd name="connsiteX108" fmla="*/ 3230880 w 9578340"/>
              <a:gd name="connsiteY108" fmla="*/ 3200400 h 7249160"/>
              <a:gd name="connsiteX109" fmla="*/ 3002280 w 9578340"/>
              <a:gd name="connsiteY109" fmla="*/ 3055620 h 7249160"/>
              <a:gd name="connsiteX110" fmla="*/ 3025140 w 9578340"/>
              <a:gd name="connsiteY110" fmla="*/ 3032760 h 7249160"/>
              <a:gd name="connsiteX111" fmla="*/ 2918460 w 9578340"/>
              <a:gd name="connsiteY111" fmla="*/ 2887980 h 7249160"/>
              <a:gd name="connsiteX112" fmla="*/ 2659380 w 9578340"/>
              <a:gd name="connsiteY112" fmla="*/ 2758440 h 7249160"/>
              <a:gd name="connsiteX113" fmla="*/ 2506980 w 9578340"/>
              <a:gd name="connsiteY113" fmla="*/ 3093720 h 7249160"/>
              <a:gd name="connsiteX114" fmla="*/ 2392680 w 9578340"/>
              <a:gd name="connsiteY114" fmla="*/ 3101340 h 7249160"/>
              <a:gd name="connsiteX115" fmla="*/ 2308860 w 9578340"/>
              <a:gd name="connsiteY115" fmla="*/ 3116580 h 7249160"/>
              <a:gd name="connsiteX116" fmla="*/ 2225040 w 9578340"/>
              <a:gd name="connsiteY116" fmla="*/ 3215640 h 7249160"/>
              <a:gd name="connsiteX117" fmla="*/ 2049780 w 9578340"/>
              <a:gd name="connsiteY117" fmla="*/ 3124200 h 7249160"/>
              <a:gd name="connsiteX118" fmla="*/ 1981200 w 9578340"/>
              <a:gd name="connsiteY118" fmla="*/ 3116580 h 7249160"/>
              <a:gd name="connsiteX119" fmla="*/ 1889760 w 9578340"/>
              <a:gd name="connsiteY119" fmla="*/ 2964180 h 7249160"/>
              <a:gd name="connsiteX120" fmla="*/ 1897380 w 9578340"/>
              <a:gd name="connsiteY120" fmla="*/ 2895600 h 7249160"/>
              <a:gd name="connsiteX121" fmla="*/ 1729740 w 9578340"/>
              <a:gd name="connsiteY121" fmla="*/ 3017520 h 7249160"/>
              <a:gd name="connsiteX122" fmla="*/ 1706880 w 9578340"/>
              <a:gd name="connsiteY122" fmla="*/ 3078480 h 7249160"/>
              <a:gd name="connsiteX123" fmla="*/ 1653540 w 9578340"/>
              <a:gd name="connsiteY123" fmla="*/ 3048000 h 7249160"/>
              <a:gd name="connsiteX124" fmla="*/ 1546860 w 9578340"/>
              <a:gd name="connsiteY124" fmla="*/ 3048000 h 7249160"/>
              <a:gd name="connsiteX125" fmla="*/ 1524000 w 9578340"/>
              <a:gd name="connsiteY125" fmla="*/ 3162300 h 7249160"/>
              <a:gd name="connsiteX126" fmla="*/ 1386840 w 9578340"/>
              <a:gd name="connsiteY126" fmla="*/ 3459480 h 7249160"/>
              <a:gd name="connsiteX127" fmla="*/ 1333500 w 9578340"/>
              <a:gd name="connsiteY127" fmla="*/ 3451860 h 7249160"/>
              <a:gd name="connsiteX128" fmla="*/ 1188720 w 9578340"/>
              <a:gd name="connsiteY128" fmla="*/ 3505200 h 7249160"/>
              <a:gd name="connsiteX129" fmla="*/ 1135380 w 9578340"/>
              <a:gd name="connsiteY129" fmla="*/ 3672840 h 7249160"/>
              <a:gd name="connsiteX130" fmla="*/ 1013460 w 9578340"/>
              <a:gd name="connsiteY130" fmla="*/ 3703320 h 7249160"/>
              <a:gd name="connsiteX131" fmla="*/ 929640 w 9578340"/>
              <a:gd name="connsiteY131" fmla="*/ 3710940 h 7249160"/>
              <a:gd name="connsiteX132" fmla="*/ 830580 w 9578340"/>
              <a:gd name="connsiteY132" fmla="*/ 3741420 h 7249160"/>
              <a:gd name="connsiteX133" fmla="*/ 701040 w 9578340"/>
              <a:gd name="connsiteY133" fmla="*/ 3749040 h 7249160"/>
              <a:gd name="connsiteX134" fmla="*/ 548640 w 9578340"/>
              <a:gd name="connsiteY134" fmla="*/ 3787140 h 7249160"/>
              <a:gd name="connsiteX135" fmla="*/ 0 w 9578340"/>
              <a:gd name="connsiteY135" fmla="*/ 5250180 h 7249160"/>
              <a:gd name="connsiteX136" fmla="*/ 167640 w 9578340"/>
              <a:gd name="connsiteY136" fmla="*/ 5242560 h 7249160"/>
              <a:gd name="connsiteX137" fmla="*/ 167640 w 9578340"/>
              <a:gd name="connsiteY137" fmla="*/ 5387340 h 7249160"/>
              <a:gd name="connsiteX138" fmla="*/ 289560 w 9578340"/>
              <a:gd name="connsiteY138" fmla="*/ 5394960 h 7249160"/>
              <a:gd name="connsiteX139" fmla="*/ 281940 w 9578340"/>
              <a:gd name="connsiteY139" fmla="*/ 5478780 h 7249160"/>
              <a:gd name="connsiteX140" fmla="*/ 388620 w 9578340"/>
              <a:gd name="connsiteY140" fmla="*/ 5501640 h 7249160"/>
              <a:gd name="connsiteX141" fmla="*/ 358140 w 9578340"/>
              <a:gd name="connsiteY141" fmla="*/ 5631180 h 7249160"/>
              <a:gd name="connsiteX142" fmla="*/ 358140 w 9578340"/>
              <a:gd name="connsiteY142" fmla="*/ 5730240 h 7249160"/>
              <a:gd name="connsiteX143" fmla="*/ 251460 w 9578340"/>
              <a:gd name="connsiteY143" fmla="*/ 5783580 h 7249160"/>
              <a:gd name="connsiteX144" fmla="*/ 236220 w 9578340"/>
              <a:gd name="connsiteY144" fmla="*/ 5859780 h 7249160"/>
              <a:gd name="connsiteX145" fmla="*/ 144780 w 9578340"/>
              <a:gd name="connsiteY145" fmla="*/ 5981700 h 7249160"/>
              <a:gd name="connsiteX146" fmla="*/ 175260 w 9578340"/>
              <a:gd name="connsiteY146" fmla="*/ 6210300 h 7249160"/>
              <a:gd name="connsiteX147" fmla="*/ 266700 w 9578340"/>
              <a:gd name="connsiteY147" fmla="*/ 6217920 h 7249160"/>
              <a:gd name="connsiteX148" fmla="*/ 304800 w 9578340"/>
              <a:gd name="connsiteY148" fmla="*/ 6278880 h 7249160"/>
              <a:gd name="connsiteX149" fmla="*/ 312420 w 9578340"/>
              <a:gd name="connsiteY149" fmla="*/ 6339840 h 7249160"/>
              <a:gd name="connsiteX150" fmla="*/ 358140 w 9578340"/>
              <a:gd name="connsiteY150" fmla="*/ 6339840 h 7249160"/>
              <a:gd name="connsiteX151" fmla="*/ 365760 w 9578340"/>
              <a:gd name="connsiteY151" fmla="*/ 6477000 h 7249160"/>
              <a:gd name="connsiteX152" fmla="*/ 807720 w 9578340"/>
              <a:gd name="connsiteY152" fmla="*/ 6545580 h 7249160"/>
              <a:gd name="connsiteX153" fmla="*/ 1127760 w 9578340"/>
              <a:gd name="connsiteY153" fmla="*/ 6705600 h 7249160"/>
              <a:gd name="connsiteX154" fmla="*/ 1447800 w 9578340"/>
              <a:gd name="connsiteY154" fmla="*/ 6598920 h 7249160"/>
              <a:gd name="connsiteX155" fmla="*/ 1546860 w 9578340"/>
              <a:gd name="connsiteY155" fmla="*/ 6598920 h 7249160"/>
              <a:gd name="connsiteX156" fmla="*/ 1501140 w 9578340"/>
              <a:gd name="connsiteY156" fmla="*/ 6858000 h 7249160"/>
              <a:gd name="connsiteX157" fmla="*/ 1634490 w 9578340"/>
              <a:gd name="connsiteY157" fmla="*/ 7249160 h 7249160"/>
              <a:gd name="connsiteX158" fmla="*/ 3002915 w 9578340"/>
              <a:gd name="connsiteY158" fmla="*/ 6868160 h 7249160"/>
              <a:gd name="connsiteX159" fmla="*/ 3657600 w 9578340"/>
              <a:gd name="connsiteY159" fmla="*/ 6873240 h 7249160"/>
              <a:gd name="connsiteX160" fmla="*/ 3817620 w 9578340"/>
              <a:gd name="connsiteY160" fmla="*/ 6781800 h 7249160"/>
              <a:gd name="connsiteX161" fmla="*/ 3893820 w 9578340"/>
              <a:gd name="connsiteY161" fmla="*/ 6705600 h 7249160"/>
              <a:gd name="connsiteX162" fmla="*/ 3947160 w 9578340"/>
              <a:gd name="connsiteY162" fmla="*/ 6690360 h 7249160"/>
              <a:gd name="connsiteX163" fmla="*/ 3939540 w 9578340"/>
              <a:gd name="connsiteY163" fmla="*/ 6629400 h 7249160"/>
              <a:gd name="connsiteX164" fmla="*/ 3901440 w 9578340"/>
              <a:gd name="connsiteY164" fmla="*/ 6606540 h 7249160"/>
              <a:gd name="connsiteX165" fmla="*/ 3878580 w 9578340"/>
              <a:gd name="connsiteY165" fmla="*/ 6515100 h 7249160"/>
              <a:gd name="connsiteX166" fmla="*/ 3886200 w 9578340"/>
              <a:gd name="connsiteY166" fmla="*/ 6423660 h 7249160"/>
              <a:gd name="connsiteX167" fmla="*/ 3870960 w 9578340"/>
              <a:gd name="connsiteY167" fmla="*/ 6309360 h 7249160"/>
              <a:gd name="connsiteX168" fmla="*/ 3893820 w 9578340"/>
              <a:gd name="connsiteY168" fmla="*/ 6240780 h 7249160"/>
              <a:gd name="connsiteX169" fmla="*/ 3924300 w 9578340"/>
              <a:gd name="connsiteY169" fmla="*/ 6179820 h 7249160"/>
              <a:gd name="connsiteX170" fmla="*/ 3977640 w 9578340"/>
              <a:gd name="connsiteY170" fmla="*/ 6172200 h 7249160"/>
              <a:gd name="connsiteX171" fmla="*/ 3992880 w 9578340"/>
              <a:gd name="connsiteY171" fmla="*/ 6172200 h 7249160"/>
              <a:gd name="connsiteX172" fmla="*/ 4046220 w 9578340"/>
              <a:gd name="connsiteY172" fmla="*/ 6111240 h 7249160"/>
              <a:gd name="connsiteX173" fmla="*/ 4038600 w 9578340"/>
              <a:gd name="connsiteY173" fmla="*/ 6027420 h 7249160"/>
              <a:gd name="connsiteX174" fmla="*/ 4754880 w 9578340"/>
              <a:gd name="connsiteY174" fmla="*/ 5913120 h 7249160"/>
              <a:gd name="connsiteX175" fmla="*/ 4838700 w 9578340"/>
              <a:gd name="connsiteY175" fmla="*/ 5913120 h 7249160"/>
              <a:gd name="connsiteX176" fmla="*/ 4914900 w 9578340"/>
              <a:gd name="connsiteY176" fmla="*/ 5920740 h 7249160"/>
              <a:gd name="connsiteX177" fmla="*/ 5105400 w 9578340"/>
              <a:gd name="connsiteY177" fmla="*/ 6019800 h 7249160"/>
              <a:gd name="connsiteX178" fmla="*/ 5570220 w 9578340"/>
              <a:gd name="connsiteY178" fmla="*/ 6248400 h 7249160"/>
              <a:gd name="connsiteX179" fmla="*/ 5753100 w 9578340"/>
              <a:gd name="connsiteY179" fmla="*/ 6347460 h 7249160"/>
              <a:gd name="connsiteX180" fmla="*/ 6065520 w 9578340"/>
              <a:gd name="connsiteY180" fmla="*/ 6423660 h 7249160"/>
              <a:gd name="connsiteX181" fmla="*/ 6156960 w 9578340"/>
              <a:gd name="connsiteY181" fmla="*/ 6431280 h 7249160"/>
              <a:gd name="connsiteX182" fmla="*/ 6164580 w 9578340"/>
              <a:gd name="connsiteY182" fmla="*/ 6545580 h 7249160"/>
              <a:gd name="connsiteX183" fmla="*/ 6355080 w 9578340"/>
              <a:gd name="connsiteY183" fmla="*/ 6576060 h 7249160"/>
              <a:gd name="connsiteX184" fmla="*/ 6377940 w 9578340"/>
              <a:gd name="connsiteY184" fmla="*/ 6416040 h 7249160"/>
              <a:gd name="connsiteX185" fmla="*/ 6408420 w 9578340"/>
              <a:gd name="connsiteY185" fmla="*/ 6446520 h 7249160"/>
              <a:gd name="connsiteX186" fmla="*/ 6400800 w 9578340"/>
              <a:gd name="connsiteY186" fmla="*/ 6598920 h 7249160"/>
              <a:gd name="connsiteX187" fmla="*/ 6591300 w 9578340"/>
              <a:gd name="connsiteY187" fmla="*/ 6598920 h 7249160"/>
              <a:gd name="connsiteX188" fmla="*/ 6598920 w 9578340"/>
              <a:gd name="connsiteY188" fmla="*/ 6332220 h 7249160"/>
              <a:gd name="connsiteX189" fmla="*/ 6621780 w 9578340"/>
              <a:gd name="connsiteY189" fmla="*/ 6332220 h 7249160"/>
              <a:gd name="connsiteX190" fmla="*/ 6637020 w 9578340"/>
              <a:gd name="connsiteY190" fmla="*/ 6118860 h 7249160"/>
              <a:gd name="connsiteX191" fmla="*/ 6614160 w 9578340"/>
              <a:gd name="connsiteY191" fmla="*/ 6111240 h 7249160"/>
              <a:gd name="connsiteX192" fmla="*/ 6606540 w 9578340"/>
              <a:gd name="connsiteY192" fmla="*/ 5958840 h 7249160"/>
              <a:gd name="connsiteX193" fmla="*/ 6484620 w 9578340"/>
              <a:gd name="connsiteY193" fmla="*/ 5539740 h 7249160"/>
              <a:gd name="connsiteX194" fmla="*/ 6667500 w 9578340"/>
              <a:gd name="connsiteY194" fmla="*/ 5547360 h 7249160"/>
              <a:gd name="connsiteX195" fmla="*/ 6751320 w 9578340"/>
              <a:gd name="connsiteY195" fmla="*/ 5433060 h 7249160"/>
              <a:gd name="connsiteX196" fmla="*/ 6972300 w 9578340"/>
              <a:gd name="connsiteY196" fmla="*/ 5265420 h 7249160"/>
              <a:gd name="connsiteX197" fmla="*/ 7246620 w 9578340"/>
              <a:gd name="connsiteY197" fmla="*/ 5204460 h 7249160"/>
              <a:gd name="connsiteX198" fmla="*/ 7208520 w 9578340"/>
              <a:gd name="connsiteY198" fmla="*/ 5067300 h 7249160"/>
              <a:gd name="connsiteX199" fmla="*/ 7193280 w 9578340"/>
              <a:gd name="connsiteY199" fmla="*/ 4930140 h 7249160"/>
              <a:gd name="connsiteX200" fmla="*/ 7269480 w 9578340"/>
              <a:gd name="connsiteY200" fmla="*/ 4732020 h 7249160"/>
              <a:gd name="connsiteX201" fmla="*/ 7246620 w 9578340"/>
              <a:gd name="connsiteY201" fmla="*/ 4488180 h 7249160"/>
              <a:gd name="connsiteX202" fmla="*/ 7178040 w 9578340"/>
              <a:gd name="connsiteY202" fmla="*/ 4351020 h 7249160"/>
              <a:gd name="connsiteX203" fmla="*/ 7559040 w 9578340"/>
              <a:gd name="connsiteY203" fmla="*/ 4328160 h 7249160"/>
              <a:gd name="connsiteX204" fmla="*/ 7467600 w 9578340"/>
              <a:gd name="connsiteY204" fmla="*/ 3878580 h 7249160"/>
              <a:gd name="connsiteX205" fmla="*/ 7414260 w 9578340"/>
              <a:gd name="connsiteY205" fmla="*/ 3604260 h 7249160"/>
              <a:gd name="connsiteX206" fmla="*/ 7498080 w 9578340"/>
              <a:gd name="connsiteY206" fmla="*/ 3398520 h 7249160"/>
              <a:gd name="connsiteX207" fmla="*/ 7528560 w 9578340"/>
              <a:gd name="connsiteY207" fmla="*/ 3253740 h 7249160"/>
              <a:gd name="connsiteX208" fmla="*/ 7505700 w 9578340"/>
              <a:gd name="connsiteY208" fmla="*/ 3048000 h 7249160"/>
              <a:gd name="connsiteX209" fmla="*/ 7520940 w 9578340"/>
              <a:gd name="connsiteY209" fmla="*/ 2926080 h 7249160"/>
              <a:gd name="connsiteX210" fmla="*/ 7536180 w 9578340"/>
              <a:gd name="connsiteY210" fmla="*/ 2872740 h 7249160"/>
              <a:gd name="connsiteX211" fmla="*/ 7863840 w 9578340"/>
              <a:gd name="connsiteY211" fmla="*/ 2971800 h 7249160"/>
              <a:gd name="connsiteX212" fmla="*/ 7886700 w 9578340"/>
              <a:gd name="connsiteY212" fmla="*/ 3101340 h 7249160"/>
              <a:gd name="connsiteX213" fmla="*/ 8001000 w 9578340"/>
              <a:gd name="connsiteY213" fmla="*/ 3124200 h 7249160"/>
              <a:gd name="connsiteX214" fmla="*/ 8122920 w 9578340"/>
              <a:gd name="connsiteY214" fmla="*/ 3276600 h 7249160"/>
              <a:gd name="connsiteX215" fmla="*/ 8206740 w 9578340"/>
              <a:gd name="connsiteY215" fmla="*/ 3276600 h 7249160"/>
              <a:gd name="connsiteX216" fmla="*/ 8442960 w 9578340"/>
              <a:gd name="connsiteY216" fmla="*/ 3276600 h 7249160"/>
              <a:gd name="connsiteX217" fmla="*/ 8663940 w 9578340"/>
              <a:gd name="connsiteY217" fmla="*/ 3276600 h 7249160"/>
              <a:gd name="connsiteX218" fmla="*/ 8770620 w 9578340"/>
              <a:gd name="connsiteY218" fmla="*/ 3230880 h 7249160"/>
              <a:gd name="connsiteX219" fmla="*/ 8854440 w 9578340"/>
              <a:gd name="connsiteY219" fmla="*/ 3215640 h 7249160"/>
              <a:gd name="connsiteX220" fmla="*/ 8938260 w 9578340"/>
              <a:gd name="connsiteY220" fmla="*/ 3230880 h 7249160"/>
              <a:gd name="connsiteX221" fmla="*/ 8945880 w 9578340"/>
              <a:gd name="connsiteY221" fmla="*/ 3078480 h 7249160"/>
              <a:gd name="connsiteX222" fmla="*/ 8907780 w 9578340"/>
              <a:gd name="connsiteY222" fmla="*/ 3078480 h 7249160"/>
              <a:gd name="connsiteX223" fmla="*/ 8656320 w 9578340"/>
              <a:gd name="connsiteY223" fmla="*/ 2697480 h 7249160"/>
              <a:gd name="connsiteX224" fmla="*/ 8854440 w 9578340"/>
              <a:gd name="connsiteY224" fmla="*/ 2590800 h 7249160"/>
              <a:gd name="connsiteX225" fmla="*/ 8923020 w 9578340"/>
              <a:gd name="connsiteY225" fmla="*/ 2606040 h 7249160"/>
              <a:gd name="connsiteX226" fmla="*/ 8999220 w 9578340"/>
              <a:gd name="connsiteY226" fmla="*/ 2606040 h 7249160"/>
              <a:gd name="connsiteX227" fmla="*/ 9029700 w 9578340"/>
              <a:gd name="connsiteY227" fmla="*/ 2545080 h 7249160"/>
              <a:gd name="connsiteX228" fmla="*/ 9029700 w 9578340"/>
              <a:gd name="connsiteY228" fmla="*/ 2407920 h 7249160"/>
              <a:gd name="connsiteX229" fmla="*/ 9136380 w 9578340"/>
              <a:gd name="connsiteY229" fmla="*/ 2476500 h 7249160"/>
              <a:gd name="connsiteX230" fmla="*/ 9144000 w 9578340"/>
              <a:gd name="connsiteY230" fmla="*/ 2407920 h 7249160"/>
              <a:gd name="connsiteX231" fmla="*/ 9204960 w 9578340"/>
              <a:gd name="connsiteY231" fmla="*/ 2362200 h 7249160"/>
              <a:gd name="connsiteX232" fmla="*/ 9189720 w 9578340"/>
              <a:gd name="connsiteY232" fmla="*/ 2225040 h 7249160"/>
              <a:gd name="connsiteX233" fmla="*/ 9159240 w 9578340"/>
              <a:gd name="connsiteY233" fmla="*/ 2171700 h 7249160"/>
              <a:gd name="connsiteX234" fmla="*/ 9083040 w 9578340"/>
              <a:gd name="connsiteY234" fmla="*/ 2103120 h 7249160"/>
              <a:gd name="connsiteX235" fmla="*/ 9105900 w 9578340"/>
              <a:gd name="connsiteY235" fmla="*/ 2011680 h 7249160"/>
              <a:gd name="connsiteX236" fmla="*/ 9151620 w 9578340"/>
              <a:gd name="connsiteY236" fmla="*/ 1927860 h 7249160"/>
              <a:gd name="connsiteX237" fmla="*/ 9044940 w 9578340"/>
              <a:gd name="connsiteY237" fmla="*/ 1714500 h 7249160"/>
              <a:gd name="connsiteX238" fmla="*/ 9578340 w 9578340"/>
              <a:gd name="connsiteY238" fmla="*/ 1394460 h 7249160"/>
              <a:gd name="connsiteX239" fmla="*/ 9494520 w 9578340"/>
              <a:gd name="connsiteY239" fmla="*/ 1165860 h 7249160"/>
              <a:gd name="connsiteX240" fmla="*/ 9326880 w 9578340"/>
              <a:gd name="connsiteY240" fmla="*/ 975360 h 7249160"/>
              <a:gd name="connsiteX241" fmla="*/ 9334500 w 9578340"/>
              <a:gd name="connsiteY241" fmla="*/ 906780 h 7249160"/>
              <a:gd name="connsiteX242" fmla="*/ 9342120 w 9578340"/>
              <a:gd name="connsiteY242" fmla="*/ 754380 h 7249160"/>
              <a:gd name="connsiteX243" fmla="*/ 9182100 w 9578340"/>
              <a:gd name="connsiteY243" fmla="*/ 906780 h 7249160"/>
              <a:gd name="connsiteX244" fmla="*/ 9052560 w 9578340"/>
              <a:gd name="connsiteY244" fmla="*/ 1043940 h 7249160"/>
              <a:gd name="connsiteX245" fmla="*/ 8915400 w 9578340"/>
              <a:gd name="connsiteY245" fmla="*/ 1112520 h 7249160"/>
              <a:gd name="connsiteX246" fmla="*/ 8709660 w 9578340"/>
              <a:gd name="connsiteY246" fmla="*/ 1150620 h 7249160"/>
              <a:gd name="connsiteX247" fmla="*/ 8793480 w 9578340"/>
              <a:gd name="connsiteY247" fmla="*/ 960120 h 7249160"/>
              <a:gd name="connsiteX248" fmla="*/ 8717280 w 9578340"/>
              <a:gd name="connsiteY248" fmla="*/ 906780 h 7249160"/>
              <a:gd name="connsiteX249" fmla="*/ 8686800 w 9578340"/>
              <a:gd name="connsiteY249" fmla="*/ 815340 h 7249160"/>
              <a:gd name="connsiteX250" fmla="*/ 8625840 w 9578340"/>
              <a:gd name="connsiteY250" fmla="*/ 746760 h 7249160"/>
              <a:gd name="connsiteX251" fmla="*/ 8633460 w 9578340"/>
              <a:gd name="connsiteY251" fmla="*/ 685800 h 7249160"/>
              <a:gd name="connsiteX252" fmla="*/ 8679180 w 9578340"/>
              <a:gd name="connsiteY252" fmla="*/ 609600 h 7249160"/>
              <a:gd name="connsiteX253" fmla="*/ 8671560 w 9578340"/>
              <a:gd name="connsiteY253" fmla="*/ 579120 h 7249160"/>
              <a:gd name="connsiteX254" fmla="*/ 8580120 w 9578340"/>
              <a:gd name="connsiteY254" fmla="*/ 541020 h 7249160"/>
              <a:gd name="connsiteX255" fmla="*/ 8473440 w 9578340"/>
              <a:gd name="connsiteY255" fmla="*/ 502920 h 7249160"/>
              <a:gd name="connsiteX256" fmla="*/ 8488680 w 9578340"/>
              <a:gd name="connsiteY256" fmla="*/ 449580 h 7249160"/>
              <a:gd name="connsiteX257" fmla="*/ 8435340 w 9578340"/>
              <a:gd name="connsiteY257" fmla="*/ 320040 h 7249160"/>
              <a:gd name="connsiteX258" fmla="*/ 8465820 w 9578340"/>
              <a:gd name="connsiteY258" fmla="*/ 243840 h 7249160"/>
              <a:gd name="connsiteX259" fmla="*/ 8473440 w 9578340"/>
              <a:gd name="connsiteY259" fmla="*/ 83820 h 7249160"/>
              <a:gd name="connsiteX260" fmla="*/ 8351520 w 9578340"/>
              <a:gd name="connsiteY260" fmla="*/ 53340 h 7249160"/>
              <a:gd name="connsiteX261" fmla="*/ 8252460 w 9578340"/>
              <a:gd name="connsiteY261" fmla="*/ 68580 h 7249160"/>
              <a:gd name="connsiteX262" fmla="*/ 8107680 w 9578340"/>
              <a:gd name="connsiteY262" fmla="*/ 0 h 7249160"/>
              <a:gd name="connsiteX0" fmla="*/ 8107680 w 9578340"/>
              <a:gd name="connsiteY0" fmla="*/ 0 h 7439660"/>
              <a:gd name="connsiteX1" fmla="*/ 8054340 w 9578340"/>
              <a:gd name="connsiteY1" fmla="*/ 60960 h 7439660"/>
              <a:gd name="connsiteX2" fmla="*/ 8061960 w 9578340"/>
              <a:gd name="connsiteY2" fmla="*/ 99060 h 7439660"/>
              <a:gd name="connsiteX3" fmla="*/ 8001000 w 9578340"/>
              <a:gd name="connsiteY3" fmla="*/ 160020 h 7439660"/>
              <a:gd name="connsiteX4" fmla="*/ 7917180 w 9578340"/>
              <a:gd name="connsiteY4" fmla="*/ 144780 h 7439660"/>
              <a:gd name="connsiteX5" fmla="*/ 7825740 w 9578340"/>
              <a:gd name="connsiteY5" fmla="*/ 297180 h 7439660"/>
              <a:gd name="connsiteX6" fmla="*/ 7726680 w 9578340"/>
              <a:gd name="connsiteY6" fmla="*/ 297180 h 7439660"/>
              <a:gd name="connsiteX7" fmla="*/ 7620000 w 9578340"/>
              <a:gd name="connsiteY7" fmla="*/ 320040 h 7439660"/>
              <a:gd name="connsiteX8" fmla="*/ 7475220 w 9578340"/>
              <a:gd name="connsiteY8" fmla="*/ 327660 h 7439660"/>
              <a:gd name="connsiteX9" fmla="*/ 7414260 w 9578340"/>
              <a:gd name="connsiteY9" fmla="*/ 304800 h 7439660"/>
              <a:gd name="connsiteX10" fmla="*/ 7231380 w 9578340"/>
              <a:gd name="connsiteY10" fmla="*/ 419100 h 7439660"/>
              <a:gd name="connsiteX11" fmla="*/ 6911340 w 9578340"/>
              <a:gd name="connsiteY11" fmla="*/ 464820 h 7439660"/>
              <a:gd name="connsiteX12" fmla="*/ 6888480 w 9578340"/>
              <a:gd name="connsiteY12" fmla="*/ 525780 h 7439660"/>
              <a:gd name="connsiteX13" fmla="*/ 6903720 w 9578340"/>
              <a:gd name="connsiteY13" fmla="*/ 601980 h 7439660"/>
              <a:gd name="connsiteX14" fmla="*/ 6896100 w 9578340"/>
              <a:gd name="connsiteY14" fmla="*/ 647700 h 7439660"/>
              <a:gd name="connsiteX15" fmla="*/ 6858000 w 9578340"/>
              <a:gd name="connsiteY15" fmla="*/ 647700 h 7439660"/>
              <a:gd name="connsiteX16" fmla="*/ 6842760 w 9578340"/>
              <a:gd name="connsiteY16" fmla="*/ 739140 h 7439660"/>
              <a:gd name="connsiteX17" fmla="*/ 7010400 w 9578340"/>
              <a:gd name="connsiteY17" fmla="*/ 769620 h 7439660"/>
              <a:gd name="connsiteX18" fmla="*/ 7010400 w 9578340"/>
              <a:gd name="connsiteY18" fmla="*/ 853440 h 7439660"/>
              <a:gd name="connsiteX19" fmla="*/ 6949440 w 9578340"/>
              <a:gd name="connsiteY19" fmla="*/ 861060 h 7439660"/>
              <a:gd name="connsiteX20" fmla="*/ 6941820 w 9578340"/>
              <a:gd name="connsiteY20" fmla="*/ 891540 h 7439660"/>
              <a:gd name="connsiteX21" fmla="*/ 6979920 w 9578340"/>
              <a:gd name="connsiteY21" fmla="*/ 922020 h 7439660"/>
              <a:gd name="connsiteX22" fmla="*/ 6979920 w 9578340"/>
              <a:gd name="connsiteY22" fmla="*/ 990600 h 7439660"/>
              <a:gd name="connsiteX23" fmla="*/ 6964680 w 9578340"/>
              <a:gd name="connsiteY23" fmla="*/ 1028700 h 7439660"/>
              <a:gd name="connsiteX24" fmla="*/ 7132320 w 9578340"/>
              <a:gd name="connsiteY24" fmla="*/ 1074420 h 7439660"/>
              <a:gd name="connsiteX25" fmla="*/ 7094220 w 9578340"/>
              <a:gd name="connsiteY25" fmla="*/ 1173480 h 7439660"/>
              <a:gd name="connsiteX26" fmla="*/ 7025640 w 9578340"/>
              <a:gd name="connsiteY26" fmla="*/ 1158240 h 7439660"/>
              <a:gd name="connsiteX27" fmla="*/ 6743700 w 9578340"/>
              <a:gd name="connsiteY27" fmla="*/ 1127760 h 7439660"/>
              <a:gd name="connsiteX28" fmla="*/ 7101840 w 9578340"/>
              <a:gd name="connsiteY28" fmla="*/ 1226820 h 7439660"/>
              <a:gd name="connsiteX29" fmla="*/ 7277100 w 9578340"/>
              <a:gd name="connsiteY29" fmla="*/ 1295400 h 7439660"/>
              <a:gd name="connsiteX30" fmla="*/ 7147560 w 9578340"/>
              <a:gd name="connsiteY30" fmla="*/ 1501140 h 7439660"/>
              <a:gd name="connsiteX31" fmla="*/ 7155180 w 9578340"/>
              <a:gd name="connsiteY31" fmla="*/ 1623060 h 7439660"/>
              <a:gd name="connsiteX32" fmla="*/ 7101840 w 9578340"/>
              <a:gd name="connsiteY32" fmla="*/ 1691640 h 7439660"/>
              <a:gd name="connsiteX33" fmla="*/ 7078980 w 9578340"/>
              <a:gd name="connsiteY33" fmla="*/ 1684020 h 7439660"/>
              <a:gd name="connsiteX34" fmla="*/ 6911340 w 9578340"/>
              <a:gd name="connsiteY34" fmla="*/ 1790700 h 7439660"/>
              <a:gd name="connsiteX35" fmla="*/ 6987540 w 9578340"/>
              <a:gd name="connsiteY35" fmla="*/ 1844040 h 7439660"/>
              <a:gd name="connsiteX36" fmla="*/ 6987540 w 9578340"/>
              <a:gd name="connsiteY36" fmla="*/ 1844040 h 7439660"/>
              <a:gd name="connsiteX37" fmla="*/ 7002780 w 9578340"/>
              <a:gd name="connsiteY37" fmla="*/ 1912620 h 7439660"/>
              <a:gd name="connsiteX38" fmla="*/ 6979920 w 9578340"/>
              <a:gd name="connsiteY38" fmla="*/ 1935480 h 7439660"/>
              <a:gd name="connsiteX39" fmla="*/ 6873240 w 9578340"/>
              <a:gd name="connsiteY39" fmla="*/ 1943100 h 7439660"/>
              <a:gd name="connsiteX40" fmla="*/ 6873240 w 9578340"/>
              <a:gd name="connsiteY40" fmla="*/ 1988820 h 7439660"/>
              <a:gd name="connsiteX41" fmla="*/ 6850380 w 9578340"/>
              <a:gd name="connsiteY41" fmla="*/ 2019300 h 7439660"/>
              <a:gd name="connsiteX42" fmla="*/ 6728460 w 9578340"/>
              <a:gd name="connsiteY42" fmla="*/ 1981200 h 7439660"/>
              <a:gd name="connsiteX43" fmla="*/ 6720840 w 9578340"/>
              <a:gd name="connsiteY43" fmla="*/ 1996440 h 7439660"/>
              <a:gd name="connsiteX44" fmla="*/ 6797040 w 9578340"/>
              <a:gd name="connsiteY44" fmla="*/ 2034540 h 7439660"/>
              <a:gd name="connsiteX45" fmla="*/ 6789420 w 9578340"/>
              <a:gd name="connsiteY45" fmla="*/ 2118360 h 7439660"/>
              <a:gd name="connsiteX46" fmla="*/ 6751320 w 9578340"/>
              <a:gd name="connsiteY46" fmla="*/ 2141220 h 7439660"/>
              <a:gd name="connsiteX47" fmla="*/ 6819900 w 9578340"/>
              <a:gd name="connsiteY47" fmla="*/ 2194560 h 7439660"/>
              <a:gd name="connsiteX48" fmla="*/ 6789420 w 9578340"/>
              <a:gd name="connsiteY48" fmla="*/ 2240280 h 7439660"/>
              <a:gd name="connsiteX49" fmla="*/ 6743700 w 9578340"/>
              <a:gd name="connsiteY49" fmla="*/ 2331720 h 7439660"/>
              <a:gd name="connsiteX50" fmla="*/ 6751320 w 9578340"/>
              <a:gd name="connsiteY50" fmla="*/ 2369820 h 7439660"/>
              <a:gd name="connsiteX51" fmla="*/ 6682740 w 9578340"/>
              <a:gd name="connsiteY51" fmla="*/ 2385060 h 7439660"/>
              <a:gd name="connsiteX52" fmla="*/ 6705600 w 9578340"/>
              <a:gd name="connsiteY52" fmla="*/ 2499360 h 7439660"/>
              <a:gd name="connsiteX53" fmla="*/ 6621780 w 9578340"/>
              <a:gd name="connsiteY53" fmla="*/ 2522220 h 7439660"/>
              <a:gd name="connsiteX54" fmla="*/ 6621780 w 9578340"/>
              <a:gd name="connsiteY54" fmla="*/ 2583180 h 7439660"/>
              <a:gd name="connsiteX55" fmla="*/ 6568440 w 9578340"/>
              <a:gd name="connsiteY55" fmla="*/ 2590800 h 7439660"/>
              <a:gd name="connsiteX56" fmla="*/ 6560820 w 9578340"/>
              <a:gd name="connsiteY56" fmla="*/ 2545080 h 7439660"/>
              <a:gd name="connsiteX57" fmla="*/ 6438900 w 9578340"/>
              <a:gd name="connsiteY57" fmla="*/ 2590800 h 7439660"/>
              <a:gd name="connsiteX58" fmla="*/ 6347460 w 9578340"/>
              <a:gd name="connsiteY58" fmla="*/ 2606040 h 7439660"/>
              <a:gd name="connsiteX59" fmla="*/ 6339840 w 9578340"/>
              <a:gd name="connsiteY59" fmla="*/ 2476500 h 7439660"/>
              <a:gd name="connsiteX60" fmla="*/ 6316980 w 9578340"/>
              <a:gd name="connsiteY60" fmla="*/ 2430780 h 7439660"/>
              <a:gd name="connsiteX61" fmla="*/ 6271260 w 9578340"/>
              <a:gd name="connsiteY61" fmla="*/ 2392680 h 7439660"/>
              <a:gd name="connsiteX62" fmla="*/ 6301740 w 9578340"/>
              <a:gd name="connsiteY62" fmla="*/ 2339340 h 7439660"/>
              <a:gd name="connsiteX63" fmla="*/ 6195060 w 9578340"/>
              <a:gd name="connsiteY63" fmla="*/ 2308860 h 7439660"/>
              <a:gd name="connsiteX64" fmla="*/ 6141720 w 9578340"/>
              <a:gd name="connsiteY64" fmla="*/ 2308860 h 7439660"/>
              <a:gd name="connsiteX65" fmla="*/ 6103620 w 9578340"/>
              <a:gd name="connsiteY65" fmla="*/ 2225040 h 7439660"/>
              <a:gd name="connsiteX66" fmla="*/ 6126480 w 9578340"/>
              <a:gd name="connsiteY66" fmla="*/ 2171700 h 7439660"/>
              <a:gd name="connsiteX67" fmla="*/ 6080760 w 9578340"/>
              <a:gd name="connsiteY67" fmla="*/ 2133600 h 7439660"/>
              <a:gd name="connsiteX68" fmla="*/ 5989320 w 9578340"/>
              <a:gd name="connsiteY68" fmla="*/ 2148840 h 7439660"/>
              <a:gd name="connsiteX69" fmla="*/ 5951220 w 9578340"/>
              <a:gd name="connsiteY69" fmla="*/ 2209800 h 7439660"/>
              <a:gd name="connsiteX70" fmla="*/ 5882640 w 9578340"/>
              <a:gd name="connsiteY70" fmla="*/ 2202180 h 7439660"/>
              <a:gd name="connsiteX71" fmla="*/ 5722620 w 9578340"/>
              <a:gd name="connsiteY71" fmla="*/ 2240280 h 7439660"/>
              <a:gd name="connsiteX72" fmla="*/ 5654040 w 9578340"/>
              <a:gd name="connsiteY72" fmla="*/ 2240280 h 7439660"/>
              <a:gd name="connsiteX73" fmla="*/ 5570220 w 9578340"/>
              <a:gd name="connsiteY73" fmla="*/ 2278380 h 7439660"/>
              <a:gd name="connsiteX74" fmla="*/ 5440680 w 9578340"/>
              <a:gd name="connsiteY74" fmla="*/ 2263140 h 7439660"/>
              <a:gd name="connsiteX75" fmla="*/ 5410200 w 9578340"/>
              <a:gd name="connsiteY75" fmla="*/ 2217420 h 7439660"/>
              <a:gd name="connsiteX76" fmla="*/ 5425440 w 9578340"/>
              <a:gd name="connsiteY76" fmla="*/ 2072640 h 7439660"/>
              <a:gd name="connsiteX77" fmla="*/ 5372100 w 9578340"/>
              <a:gd name="connsiteY77" fmla="*/ 2019300 h 7439660"/>
              <a:gd name="connsiteX78" fmla="*/ 5372100 w 9578340"/>
              <a:gd name="connsiteY78" fmla="*/ 1988820 h 7439660"/>
              <a:gd name="connsiteX79" fmla="*/ 5280660 w 9578340"/>
              <a:gd name="connsiteY79" fmla="*/ 1965960 h 7439660"/>
              <a:gd name="connsiteX80" fmla="*/ 5219700 w 9578340"/>
              <a:gd name="connsiteY80" fmla="*/ 2263140 h 7439660"/>
              <a:gd name="connsiteX81" fmla="*/ 5212080 w 9578340"/>
              <a:gd name="connsiteY81" fmla="*/ 2461260 h 7439660"/>
              <a:gd name="connsiteX82" fmla="*/ 5242560 w 9578340"/>
              <a:gd name="connsiteY82" fmla="*/ 2499360 h 7439660"/>
              <a:gd name="connsiteX83" fmla="*/ 5097780 w 9578340"/>
              <a:gd name="connsiteY83" fmla="*/ 2552700 h 7439660"/>
              <a:gd name="connsiteX84" fmla="*/ 5120640 w 9578340"/>
              <a:gd name="connsiteY84" fmla="*/ 2743200 h 7439660"/>
              <a:gd name="connsiteX85" fmla="*/ 5082540 w 9578340"/>
              <a:gd name="connsiteY85" fmla="*/ 2827020 h 7439660"/>
              <a:gd name="connsiteX86" fmla="*/ 4945380 w 9578340"/>
              <a:gd name="connsiteY86" fmla="*/ 2773680 h 7439660"/>
              <a:gd name="connsiteX87" fmla="*/ 4853940 w 9578340"/>
              <a:gd name="connsiteY87" fmla="*/ 2796540 h 7439660"/>
              <a:gd name="connsiteX88" fmla="*/ 4785360 w 9578340"/>
              <a:gd name="connsiteY88" fmla="*/ 2926080 h 7439660"/>
              <a:gd name="connsiteX89" fmla="*/ 4640580 w 9578340"/>
              <a:gd name="connsiteY89" fmla="*/ 2811780 h 7439660"/>
              <a:gd name="connsiteX90" fmla="*/ 4518660 w 9578340"/>
              <a:gd name="connsiteY90" fmla="*/ 2804160 h 7439660"/>
              <a:gd name="connsiteX91" fmla="*/ 4389120 w 9578340"/>
              <a:gd name="connsiteY91" fmla="*/ 2674620 h 7439660"/>
              <a:gd name="connsiteX92" fmla="*/ 4564380 w 9578340"/>
              <a:gd name="connsiteY92" fmla="*/ 2522220 h 7439660"/>
              <a:gd name="connsiteX93" fmla="*/ 4389120 w 9578340"/>
              <a:gd name="connsiteY93" fmla="*/ 2491740 h 7439660"/>
              <a:gd name="connsiteX94" fmla="*/ 4244340 w 9578340"/>
              <a:gd name="connsiteY94" fmla="*/ 2659380 h 7439660"/>
              <a:gd name="connsiteX95" fmla="*/ 4183380 w 9578340"/>
              <a:gd name="connsiteY95" fmla="*/ 2758440 h 7439660"/>
              <a:gd name="connsiteX96" fmla="*/ 4191000 w 9578340"/>
              <a:gd name="connsiteY96" fmla="*/ 2796540 h 7439660"/>
              <a:gd name="connsiteX97" fmla="*/ 4084320 w 9578340"/>
              <a:gd name="connsiteY97" fmla="*/ 2895600 h 7439660"/>
              <a:gd name="connsiteX98" fmla="*/ 4008120 w 9578340"/>
              <a:gd name="connsiteY98" fmla="*/ 2918460 h 7439660"/>
              <a:gd name="connsiteX99" fmla="*/ 3954780 w 9578340"/>
              <a:gd name="connsiteY99" fmla="*/ 2918460 h 7439660"/>
              <a:gd name="connsiteX100" fmla="*/ 3916680 w 9578340"/>
              <a:gd name="connsiteY100" fmla="*/ 2971800 h 7439660"/>
              <a:gd name="connsiteX101" fmla="*/ 3848100 w 9578340"/>
              <a:gd name="connsiteY101" fmla="*/ 2971800 h 7439660"/>
              <a:gd name="connsiteX102" fmla="*/ 3810000 w 9578340"/>
              <a:gd name="connsiteY102" fmla="*/ 3025140 h 7439660"/>
              <a:gd name="connsiteX103" fmla="*/ 3726180 w 9578340"/>
              <a:gd name="connsiteY103" fmla="*/ 3048000 h 7439660"/>
              <a:gd name="connsiteX104" fmla="*/ 3703320 w 9578340"/>
              <a:gd name="connsiteY104" fmla="*/ 3116580 h 7439660"/>
              <a:gd name="connsiteX105" fmla="*/ 3512820 w 9578340"/>
              <a:gd name="connsiteY105" fmla="*/ 2979420 h 7439660"/>
              <a:gd name="connsiteX106" fmla="*/ 3337560 w 9578340"/>
              <a:gd name="connsiteY106" fmla="*/ 3048000 h 7439660"/>
              <a:gd name="connsiteX107" fmla="*/ 3337560 w 9578340"/>
              <a:gd name="connsiteY107" fmla="*/ 3124200 h 7439660"/>
              <a:gd name="connsiteX108" fmla="*/ 3230880 w 9578340"/>
              <a:gd name="connsiteY108" fmla="*/ 3200400 h 7439660"/>
              <a:gd name="connsiteX109" fmla="*/ 3002280 w 9578340"/>
              <a:gd name="connsiteY109" fmla="*/ 3055620 h 7439660"/>
              <a:gd name="connsiteX110" fmla="*/ 3025140 w 9578340"/>
              <a:gd name="connsiteY110" fmla="*/ 3032760 h 7439660"/>
              <a:gd name="connsiteX111" fmla="*/ 2918460 w 9578340"/>
              <a:gd name="connsiteY111" fmla="*/ 2887980 h 7439660"/>
              <a:gd name="connsiteX112" fmla="*/ 2659380 w 9578340"/>
              <a:gd name="connsiteY112" fmla="*/ 2758440 h 7439660"/>
              <a:gd name="connsiteX113" fmla="*/ 2506980 w 9578340"/>
              <a:gd name="connsiteY113" fmla="*/ 3093720 h 7439660"/>
              <a:gd name="connsiteX114" fmla="*/ 2392680 w 9578340"/>
              <a:gd name="connsiteY114" fmla="*/ 3101340 h 7439660"/>
              <a:gd name="connsiteX115" fmla="*/ 2308860 w 9578340"/>
              <a:gd name="connsiteY115" fmla="*/ 3116580 h 7439660"/>
              <a:gd name="connsiteX116" fmla="*/ 2225040 w 9578340"/>
              <a:gd name="connsiteY116" fmla="*/ 3215640 h 7439660"/>
              <a:gd name="connsiteX117" fmla="*/ 2049780 w 9578340"/>
              <a:gd name="connsiteY117" fmla="*/ 3124200 h 7439660"/>
              <a:gd name="connsiteX118" fmla="*/ 1981200 w 9578340"/>
              <a:gd name="connsiteY118" fmla="*/ 3116580 h 7439660"/>
              <a:gd name="connsiteX119" fmla="*/ 1889760 w 9578340"/>
              <a:gd name="connsiteY119" fmla="*/ 2964180 h 7439660"/>
              <a:gd name="connsiteX120" fmla="*/ 1897380 w 9578340"/>
              <a:gd name="connsiteY120" fmla="*/ 2895600 h 7439660"/>
              <a:gd name="connsiteX121" fmla="*/ 1729740 w 9578340"/>
              <a:gd name="connsiteY121" fmla="*/ 3017520 h 7439660"/>
              <a:gd name="connsiteX122" fmla="*/ 1706880 w 9578340"/>
              <a:gd name="connsiteY122" fmla="*/ 3078480 h 7439660"/>
              <a:gd name="connsiteX123" fmla="*/ 1653540 w 9578340"/>
              <a:gd name="connsiteY123" fmla="*/ 3048000 h 7439660"/>
              <a:gd name="connsiteX124" fmla="*/ 1546860 w 9578340"/>
              <a:gd name="connsiteY124" fmla="*/ 3048000 h 7439660"/>
              <a:gd name="connsiteX125" fmla="*/ 1524000 w 9578340"/>
              <a:gd name="connsiteY125" fmla="*/ 3162300 h 7439660"/>
              <a:gd name="connsiteX126" fmla="*/ 1386840 w 9578340"/>
              <a:gd name="connsiteY126" fmla="*/ 3459480 h 7439660"/>
              <a:gd name="connsiteX127" fmla="*/ 1333500 w 9578340"/>
              <a:gd name="connsiteY127" fmla="*/ 3451860 h 7439660"/>
              <a:gd name="connsiteX128" fmla="*/ 1188720 w 9578340"/>
              <a:gd name="connsiteY128" fmla="*/ 3505200 h 7439660"/>
              <a:gd name="connsiteX129" fmla="*/ 1135380 w 9578340"/>
              <a:gd name="connsiteY129" fmla="*/ 3672840 h 7439660"/>
              <a:gd name="connsiteX130" fmla="*/ 1013460 w 9578340"/>
              <a:gd name="connsiteY130" fmla="*/ 3703320 h 7439660"/>
              <a:gd name="connsiteX131" fmla="*/ 929640 w 9578340"/>
              <a:gd name="connsiteY131" fmla="*/ 3710940 h 7439660"/>
              <a:gd name="connsiteX132" fmla="*/ 830580 w 9578340"/>
              <a:gd name="connsiteY132" fmla="*/ 3741420 h 7439660"/>
              <a:gd name="connsiteX133" fmla="*/ 701040 w 9578340"/>
              <a:gd name="connsiteY133" fmla="*/ 3749040 h 7439660"/>
              <a:gd name="connsiteX134" fmla="*/ 548640 w 9578340"/>
              <a:gd name="connsiteY134" fmla="*/ 3787140 h 7439660"/>
              <a:gd name="connsiteX135" fmla="*/ 0 w 9578340"/>
              <a:gd name="connsiteY135" fmla="*/ 5250180 h 7439660"/>
              <a:gd name="connsiteX136" fmla="*/ 167640 w 9578340"/>
              <a:gd name="connsiteY136" fmla="*/ 5242560 h 7439660"/>
              <a:gd name="connsiteX137" fmla="*/ 167640 w 9578340"/>
              <a:gd name="connsiteY137" fmla="*/ 5387340 h 7439660"/>
              <a:gd name="connsiteX138" fmla="*/ 289560 w 9578340"/>
              <a:gd name="connsiteY138" fmla="*/ 5394960 h 7439660"/>
              <a:gd name="connsiteX139" fmla="*/ 281940 w 9578340"/>
              <a:gd name="connsiteY139" fmla="*/ 5478780 h 7439660"/>
              <a:gd name="connsiteX140" fmla="*/ 388620 w 9578340"/>
              <a:gd name="connsiteY140" fmla="*/ 5501640 h 7439660"/>
              <a:gd name="connsiteX141" fmla="*/ 358140 w 9578340"/>
              <a:gd name="connsiteY141" fmla="*/ 5631180 h 7439660"/>
              <a:gd name="connsiteX142" fmla="*/ 358140 w 9578340"/>
              <a:gd name="connsiteY142" fmla="*/ 5730240 h 7439660"/>
              <a:gd name="connsiteX143" fmla="*/ 251460 w 9578340"/>
              <a:gd name="connsiteY143" fmla="*/ 5783580 h 7439660"/>
              <a:gd name="connsiteX144" fmla="*/ 236220 w 9578340"/>
              <a:gd name="connsiteY144" fmla="*/ 5859780 h 7439660"/>
              <a:gd name="connsiteX145" fmla="*/ 144780 w 9578340"/>
              <a:gd name="connsiteY145" fmla="*/ 5981700 h 7439660"/>
              <a:gd name="connsiteX146" fmla="*/ 175260 w 9578340"/>
              <a:gd name="connsiteY146" fmla="*/ 6210300 h 7439660"/>
              <a:gd name="connsiteX147" fmla="*/ 266700 w 9578340"/>
              <a:gd name="connsiteY147" fmla="*/ 6217920 h 7439660"/>
              <a:gd name="connsiteX148" fmla="*/ 304800 w 9578340"/>
              <a:gd name="connsiteY148" fmla="*/ 6278880 h 7439660"/>
              <a:gd name="connsiteX149" fmla="*/ 312420 w 9578340"/>
              <a:gd name="connsiteY149" fmla="*/ 6339840 h 7439660"/>
              <a:gd name="connsiteX150" fmla="*/ 358140 w 9578340"/>
              <a:gd name="connsiteY150" fmla="*/ 6339840 h 7439660"/>
              <a:gd name="connsiteX151" fmla="*/ 365760 w 9578340"/>
              <a:gd name="connsiteY151" fmla="*/ 6477000 h 7439660"/>
              <a:gd name="connsiteX152" fmla="*/ 807720 w 9578340"/>
              <a:gd name="connsiteY152" fmla="*/ 6545580 h 7439660"/>
              <a:gd name="connsiteX153" fmla="*/ 1127760 w 9578340"/>
              <a:gd name="connsiteY153" fmla="*/ 6705600 h 7439660"/>
              <a:gd name="connsiteX154" fmla="*/ 1447800 w 9578340"/>
              <a:gd name="connsiteY154" fmla="*/ 6598920 h 7439660"/>
              <a:gd name="connsiteX155" fmla="*/ 1546860 w 9578340"/>
              <a:gd name="connsiteY155" fmla="*/ 6598920 h 7439660"/>
              <a:gd name="connsiteX156" fmla="*/ 1501140 w 9578340"/>
              <a:gd name="connsiteY156" fmla="*/ 6858000 h 7439660"/>
              <a:gd name="connsiteX157" fmla="*/ 1634490 w 9578340"/>
              <a:gd name="connsiteY157" fmla="*/ 7249160 h 7439660"/>
              <a:gd name="connsiteX158" fmla="*/ 1710690 w 9578340"/>
              <a:gd name="connsiteY158" fmla="*/ 7439660 h 7439660"/>
              <a:gd name="connsiteX159" fmla="*/ 3657600 w 9578340"/>
              <a:gd name="connsiteY159" fmla="*/ 6873240 h 7439660"/>
              <a:gd name="connsiteX160" fmla="*/ 3817620 w 9578340"/>
              <a:gd name="connsiteY160" fmla="*/ 6781800 h 7439660"/>
              <a:gd name="connsiteX161" fmla="*/ 3893820 w 9578340"/>
              <a:gd name="connsiteY161" fmla="*/ 6705600 h 7439660"/>
              <a:gd name="connsiteX162" fmla="*/ 3947160 w 9578340"/>
              <a:gd name="connsiteY162" fmla="*/ 6690360 h 7439660"/>
              <a:gd name="connsiteX163" fmla="*/ 3939540 w 9578340"/>
              <a:gd name="connsiteY163" fmla="*/ 6629400 h 7439660"/>
              <a:gd name="connsiteX164" fmla="*/ 3901440 w 9578340"/>
              <a:gd name="connsiteY164" fmla="*/ 6606540 h 7439660"/>
              <a:gd name="connsiteX165" fmla="*/ 3878580 w 9578340"/>
              <a:gd name="connsiteY165" fmla="*/ 6515100 h 7439660"/>
              <a:gd name="connsiteX166" fmla="*/ 3886200 w 9578340"/>
              <a:gd name="connsiteY166" fmla="*/ 6423660 h 7439660"/>
              <a:gd name="connsiteX167" fmla="*/ 3870960 w 9578340"/>
              <a:gd name="connsiteY167" fmla="*/ 6309360 h 7439660"/>
              <a:gd name="connsiteX168" fmla="*/ 3893820 w 9578340"/>
              <a:gd name="connsiteY168" fmla="*/ 6240780 h 7439660"/>
              <a:gd name="connsiteX169" fmla="*/ 3924300 w 9578340"/>
              <a:gd name="connsiteY169" fmla="*/ 6179820 h 7439660"/>
              <a:gd name="connsiteX170" fmla="*/ 3977640 w 9578340"/>
              <a:gd name="connsiteY170" fmla="*/ 6172200 h 7439660"/>
              <a:gd name="connsiteX171" fmla="*/ 3992880 w 9578340"/>
              <a:gd name="connsiteY171" fmla="*/ 6172200 h 7439660"/>
              <a:gd name="connsiteX172" fmla="*/ 4046220 w 9578340"/>
              <a:gd name="connsiteY172" fmla="*/ 6111240 h 7439660"/>
              <a:gd name="connsiteX173" fmla="*/ 4038600 w 9578340"/>
              <a:gd name="connsiteY173" fmla="*/ 6027420 h 7439660"/>
              <a:gd name="connsiteX174" fmla="*/ 4754880 w 9578340"/>
              <a:gd name="connsiteY174" fmla="*/ 5913120 h 7439660"/>
              <a:gd name="connsiteX175" fmla="*/ 4838700 w 9578340"/>
              <a:gd name="connsiteY175" fmla="*/ 5913120 h 7439660"/>
              <a:gd name="connsiteX176" fmla="*/ 4914900 w 9578340"/>
              <a:gd name="connsiteY176" fmla="*/ 5920740 h 7439660"/>
              <a:gd name="connsiteX177" fmla="*/ 5105400 w 9578340"/>
              <a:gd name="connsiteY177" fmla="*/ 6019800 h 7439660"/>
              <a:gd name="connsiteX178" fmla="*/ 5570220 w 9578340"/>
              <a:gd name="connsiteY178" fmla="*/ 6248400 h 7439660"/>
              <a:gd name="connsiteX179" fmla="*/ 5753100 w 9578340"/>
              <a:gd name="connsiteY179" fmla="*/ 6347460 h 7439660"/>
              <a:gd name="connsiteX180" fmla="*/ 6065520 w 9578340"/>
              <a:gd name="connsiteY180" fmla="*/ 6423660 h 7439660"/>
              <a:gd name="connsiteX181" fmla="*/ 6156960 w 9578340"/>
              <a:gd name="connsiteY181" fmla="*/ 6431280 h 7439660"/>
              <a:gd name="connsiteX182" fmla="*/ 6164580 w 9578340"/>
              <a:gd name="connsiteY182" fmla="*/ 6545580 h 7439660"/>
              <a:gd name="connsiteX183" fmla="*/ 6355080 w 9578340"/>
              <a:gd name="connsiteY183" fmla="*/ 6576060 h 7439660"/>
              <a:gd name="connsiteX184" fmla="*/ 6377940 w 9578340"/>
              <a:gd name="connsiteY184" fmla="*/ 6416040 h 7439660"/>
              <a:gd name="connsiteX185" fmla="*/ 6408420 w 9578340"/>
              <a:gd name="connsiteY185" fmla="*/ 6446520 h 7439660"/>
              <a:gd name="connsiteX186" fmla="*/ 6400800 w 9578340"/>
              <a:gd name="connsiteY186" fmla="*/ 6598920 h 7439660"/>
              <a:gd name="connsiteX187" fmla="*/ 6591300 w 9578340"/>
              <a:gd name="connsiteY187" fmla="*/ 6598920 h 7439660"/>
              <a:gd name="connsiteX188" fmla="*/ 6598920 w 9578340"/>
              <a:gd name="connsiteY188" fmla="*/ 6332220 h 7439660"/>
              <a:gd name="connsiteX189" fmla="*/ 6621780 w 9578340"/>
              <a:gd name="connsiteY189" fmla="*/ 6332220 h 7439660"/>
              <a:gd name="connsiteX190" fmla="*/ 6637020 w 9578340"/>
              <a:gd name="connsiteY190" fmla="*/ 6118860 h 7439660"/>
              <a:gd name="connsiteX191" fmla="*/ 6614160 w 9578340"/>
              <a:gd name="connsiteY191" fmla="*/ 6111240 h 7439660"/>
              <a:gd name="connsiteX192" fmla="*/ 6606540 w 9578340"/>
              <a:gd name="connsiteY192" fmla="*/ 5958840 h 7439660"/>
              <a:gd name="connsiteX193" fmla="*/ 6484620 w 9578340"/>
              <a:gd name="connsiteY193" fmla="*/ 5539740 h 7439660"/>
              <a:gd name="connsiteX194" fmla="*/ 6667500 w 9578340"/>
              <a:gd name="connsiteY194" fmla="*/ 5547360 h 7439660"/>
              <a:gd name="connsiteX195" fmla="*/ 6751320 w 9578340"/>
              <a:gd name="connsiteY195" fmla="*/ 5433060 h 7439660"/>
              <a:gd name="connsiteX196" fmla="*/ 6972300 w 9578340"/>
              <a:gd name="connsiteY196" fmla="*/ 5265420 h 7439660"/>
              <a:gd name="connsiteX197" fmla="*/ 7246620 w 9578340"/>
              <a:gd name="connsiteY197" fmla="*/ 5204460 h 7439660"/>
              <a:gd name="connsiteX198" fmla="*/ 7208520 w 9578340"/>
              <a:gd name="connsiteY198" fmla="*/ 5067300 h 7439660"/>
              <a:gd name="connsiteX199" fmla="*/ 7193280 w 9578340"/>
              <a:gd name="connsiteY199" fmla="*/ 4930140 h 7439660"/>
              <a:gd name="connsiteX200" fmla="*/ 7269480 w 9578340"/>
              <a:gd name="connsiteY200" fmla="*/ 4732020 h 7439660"/>
              <a:gd name="connsiteX201" fmla="*/ 7246620 w 9578340"/>
              <a:gd name="connsiteY201" fmla="*/ 4488180 h 7439660"/>
              <a:gd name="connsiteX202" fmla="*/ 7178040 w 9578340"/>
              <a:gd name="connsiteY202" fmla="*/ 4351020 h 7439660"/>
              <a:gd name="connsiteX203" fmla="*/ 7559040 w 9578340"/>
              <a:gd name="connsiteY203" fmla="*/ 4328160 h 7439660"/>
              <a:gd name="connsiteX204" fmla="*/ 7467600 w 9578340"/>
              <a:gd name="connsiteY204" fmla="*/ 3878580 h 7439660"/>
              <a:gd name="connsiteX205" fmla="*/ 7414260 w 9578340"/>
              <a:gd name="connsiteY205" fmla="*/ 3604260 h 7439660"/>
              <a:gd name="connsiteX206" fmla="*/ 7498080 w 9578340"/>
              <a:gd name="connsiteY206" fmla="*/ 3398520 h 7439660"/>
              <a:gd name="connsiteX207" fmla="*/ 7528560 w 9578340"/>
              <a:gd name="connsiteY207" fmla="*/ 3253740 h 7439660"/>
              <a:gd name="connsiteX208" fmla="*/ 7505700 w 9578340"/>
              <a:gd name="connsiteY208" fmla="*/ 3048000 h 7439660"/>
              <a:gd name="connsiteX209" fmla="*/ 7520940 w 9578340"/>
              <a:gd name="connsiteY209" fmla="*/ 2926080 h 7439660"/>
              <a:gd name="connsiteX210" fmla="*/ 7536180 w 9578340"/>
              <a:gd name="connsiteY210" fmla="*/ 2872740 h 7439660"/>
              <a:gd name="connsiteX211" fmla="*/ 7863840 w 9578340"/>
              <a:gd name="connsiteY211" fmla="*/ 2971800 h 7439660"/>
              <a:gd name="connsiteX212" fmla="*/ 7886700 w 9578340"/>
              <a:gd name="connsiteY212" fmla="*/ 3101340 h 7439660"/>
              <a:gd name="connsiteX213" fmla="*/ 8001000 w 9578340"/>
              <a:gd name="connsiteY213" fmla="*/ 3124200 h 7439660"/>
              <a:gd name="connsiteX214" fmla="*/ 8122920 w 9578340"/>
              <a:gd name="connsiteY214" fmla="*/ 3276600 h 7439660"/>
              <a:gd name="connsiteX215" fmla="*/ 8206740 w 9578340"/>
              <a:gd name="connsiteY215" fmla="*/ 3276600 h 7439660"/>
              <a:gd name="connsiteX216" fmla="*/ 8442960 w 9578340"/>
              <a:gd name="connsiteY216" fmla="*/ 3276600 h 7439660"/>
              <a:gd name="connsiteX217" fmla="*/ 8663940 w 9578340"/>
              <a:gd name="connsiteY217" fmla="*/ 3276600 h 7439660"/>
              <a:gd name="connsiteX218" fmla="*/ 8770620 w 9578340"/>
              <a:gd name="connsiteY218" fmla="*/ 3230880 h 7439660"/>
              <a:gd name="connsiteX219" fmla="*/ 8854440 w 9578340"/>
              <a:gd name="connsiteY219" fmla="*/ 3215640 h 7439660"/>
              <a:gd name="connsiteX220" fmla="*/ 8938260 w 9578340"/>
              <a:gd name="connsiteY220" fmla="*/ 3230880 h 7439660"/>
              <a:gd name="connsiteX221" fmla="*/ 8945880 w 9578340"/>
              <a:gd name="connsiteY221" fmla="*/ 3078480 h 7439660"/>
              <a:gd name="connsiteX222" fmla="*/ 8907780 w 9578340"/>
              <a:gd name="connsiteY222" fmla="*/ 3078480 h 7439660"/>
              <a:gd name="connsiteX223" fmla="*/ 8656320 w 9578340"/>
              <a:gd name="connsiteY223" fmla="*/ 2697480 h 7439660"/>
              <a:gd name="connsiteX224" fmla="*/ 8854440 w 9578340"/>
              <a:gd name="connsiteY224" fmla="*/ 2590800 h 7439660"/>
              <a:gd name="connsiteX225" fmla="*/ 8923020 w 9578340"/>
              <a:gd name="connsiteY225" fmla="*/ 2606040 h 7439660"/>
              <a:gd name="connsiteX226" fmla="*/ 8999220 w 9578340"/>
              <a:gd name="connsiteY226" fmla="*/ 2606040 h 7439660"/>
              <a:gd name="connsiteX227" fmla="*/ 9029700 w 9578340"/>
              <a:gd name="connsiteY227" fmla="*/ 2545080 h 7439660"/>
              <a:gd name="connsiteX228" fmla="*/ 9029700 w 9578340"/>
              <a:gd name="connsiteY228" fmla="*/ 2407920 h 7439660"/>
              <a:gd name="connsiteX229" fmla="*/ 9136380 w 9578340"/>
              <a:gd name="connsiteY229" fmla="*/ 2476500 h 7439660"/>
              <a:gd name="connsiteX230" fmla="*/ 9144000 w 9578340"/>
              <a:gd name="connsiteY230" fmla="*/ 2407920 h 7439660"/>
              <a:gd name="connsiteX231" fmla="*/ 9204960 w 9578340"/>
              <a:gd name="connsiteY231" fmla="*/ 2362200 h 7439660"/>
              <a:gd name="connsiteX232" fmla="*/ 9189720 w 9578340"/>
              <a:gd name="connsiteY232" fmla="*/ 2225040 h 7439660"/>
              <a:gd name="connsiteX233" fmla="*/ 9159240 w 9578340"/>
              <a:gd name="connsiteY233" fmla="*/ 2171700 h 7439660"/>
              <a:gd name="connsiteX234" fmla="*/ 9083040 w 9578340"/>
              <a:gd name="connsiteY234" fmla="*/ 2103120 h 7439660"/>
              <a:gd name="connsiteX235" fmla="*/ 9105900 w 9578340"/>
              <a:gd name="connsiteY235" fmla="*/ 2011680 h 7439660"/>
              <a:gd name="connsiteX236" fmla="*/ 9151620 w 9578340"/>
              <a:gd name="connsiteY236" fmla="*/ 1927860 h 7439660"/>
              <a:gd name="connsiteX237" fmla="*/ 9044940 w 9578340"/>
              <a:gd name="connsiteY237" fmla="*/ 1714500 h 7439660"/>
              <a:gd name="connsiteX238" fmla="*/ 9578340 w 9578340"/>
              <a:gd name="connsiteY238" fmla="*/ 1394460 h 7439660"/>
              <a:gd name="connsiteX239" fmla="*/ 9494520 w 9578340"/>
              <a:gd name="connsiteY239" fmla="*/ 1165860 h 7439660"/>
              <a:gd name="connsiteX240" fmla="*/ 9326880 w 9578340"/>
              <a:gd name="connsiteY240" fmla="*/ 975360 h 7439660"/>
              <a:gd name="connsiteX241" fmla="*/ 9334500 w 9578340"/>
              <a:gd name="connsiteY241" fmla="*/ 906780 h 7439660"/>
              <a:gd name="connsiteX242" fmla="*/ 9342120 w 9578340"/>
              <a:gd name="connsiteY242" fmla="*/ 754380 h 7439660"/>
              <a:gd name="connsiteX243" fmla="*/ 9182100 w 9578340"/>
              <a:gd name="connsiteY243" fmla="*/ 906780 h 7439660"/>
              <a:gd name="connsiteX244" fmla="*/ 9052560 w 9578340"/>
              <a:gd name="connsiteY244" fmla="*/ 1043940 h 7439660"/>
              <a:gd name="connsiteX245" fmla="*/ 8915400 w 9578340"/>
              <a:gd name="connsiteY245" fmla="*/ 1112520 h 7439660"/>
              <a:gd name="connsiteX246" fmla="*/ 8709660 w 9578340"/>
              <a:gd name="connsiteY246" fmla="*/ 1150620 h 7439660"/>
              <a:gd name="connsiteX247" fmla="*/ 8793480 w 9578340"/>
              <a:gd name="connsiteY247" fmla="*/ 960120 h 7439660"/>
              <a:gd name="connsiteX248" fmla="*/ 8717280 w 9578340"/>
              <a:gd name="connsiteY248" fmla="*/ 906780 h 7439660"/>
              <a:gd name="connsiteX249" fmla="*/ 8686800 w 9578340"/>
              <a:gd name="connsiteY249" fmla="*/ 815340 h 7439660"/>
              <a:gd name="connsiteX250" fmla="*/ 8625840 w 9578340"/>
              <a:gd name="connsiteY250" fmla="*/ 746760 h 7439660"/>
              <a:gd name="connsiteX251" fmla="*/ 8633460 w 9578340"/>
              <a:gd name="connsiteY251" fmla="*/ 685800 h 7439660"/>
              <a:gd name="connsiteX252" fmla="*/ 8679180 w 9578340"/>
              <a:gd name="connsiteY252" fmla="*/ 609600 h 7439660"/>
              <a:gd name="connsiteX253" fmla="*/ 8671560 w 9578340"/>
              <a:gd name="connsiteY253" fmla="*/ 579120 h 7439660"/>
              <a:gd name="connsiteX254" fmla="*/ 8580120 w 9578340"/>
              <a:gd name="connsiteY254" fmla="*/ 541020 h 7439660"/>
              <a:gd name="connsiteX255" fmla="*/ 8473440 w 9578340"/>
              <a:gd name="connsiteY255" fmla="*/ 502920 h 7439660"/>
              <a:gd name="connsiteX256" fmla="*/ 8488680 w 9578340"/>
              <a:gd name="connsiteY256" fmla="*/ 449580 h 7439660"/>
              <a:gd name="connsiteX257" fmla="*/ 8435340 w 9578340"/>
              <a:gd name="connsiteY257" fmla="*/ 320040 h 7439660"/>
              <a:gd name="connsiteX258" fmla="*/ 8465820 w 9578340"/>
              <a:gd name="connsiteY258" fmla="*/ 243840 h 7439660"/>
              <a:gd name="connsiteX259" fmla="*/ 8473440 w 9578340"/>
              <a:gd name="connsiteY259" fmla="*/ 83820 h 7439660"/>
              <a:gd name="connsiteX260" fmla="*/ 8351520 w 9578340"/>
              <a:gd name="connsiteY260" fmla="*/ 53340 h 7439660"/>
              <a:gd name="connsiteX261" fmla="*/ 8252460 w 9578340"/>
              <a:gd name="connsiteY261" fmla="*/ 68580 h 7439660"/>
              <a:gd name="connsiteX262" fmla="*/ 8107680 w 9578340"/>
              <a:gd name="connsiteY262" fmla="*/ 0 h 7439660"/>
              <a:gd name="connsiteX0" fmla="*/ 8107680 w 9578340"/>
              <a:gd name="connsiteY0" fmla="*/ 0 h 7439660"/>
              <a:gd name="connsiteX1" fmla="*/ 8054340 w 9578340"/>
              <a:gd name="connsiteY1" fmla="*/ 60960 h 7439660"/>
              <a:gd name="connsiteX2" fmla="*/ 8061960 w 9578340"/>
              <a:gd name="connsiteY2" fmla="*/ 99060 h 7439660"/>
              <a:gd name="connsiteX3" fmla="*/ 8001000 w 9578340"/>
              <a:gd name="connsiteY3" fmla="*/ 160020 h 7439660"/>
              <a:gd name="connsiteX4" fmla="*/ 7917180 w 9578340"/>
              <a:gd name="connsiteY4" fmla="*/ 144780 h 7439660"/>
              <a:gd name="connsiteX5" fmla="*/ 7825740 w 9578340"/>
              <a:gd name="connsiteY5" fmla="*/ 297180 h 7439660"/>
              <a:gd name="connsiteX6" fmla="*/ 7726680 w 9578340"/>
              <a:gd name="connsiteY6" fmla="*/ 297180 h 7439660"/>
              <a:gd name="connsiteX7" fmla="*/ 7620000 w 9578340"/>
              <a:gd name="connsiteY7" fmla="*/ 320040 h 7439660"/>
              <a:gd name="connsiteX8" fmla="*/ 7475220 w 9578340"/>
              <a:gd name="connsiteY8" fmla="*/ 327660 h 7439660"/>
              <a:gd name="connsiteX9" fmla="*/ 7414260 w 9578340"/>
              <a:gd name="connsiteY9" fmla="*/ 304800 h 7439660"/>
              <a:gd name="connsiteX10" fmla="*/ 7231380 w 9578340"/>
              <a:gd name="connsiteY10" fmla="*/ 419100 h 7439660"/>
              <a:gd name="connsiteX11" fmla="*/ 6911340 w 9578340"/>
              <a:gd name="connsiteY11" fmla="*/ 464820 h 7439660"/>
              <a:gd name="connsiteX12" fmla="*/ 6888480 w 9578340"/>
              <a:gd name="connsiteY12" fmla="*/ 525780 h 7439660"/>
              <a:gd name="connsiteX13" fmla="*/ 6903720 w 9578340"/>
              <a:gd name="connsiteY13" fmla="*/ 601980 h 7439660"/>
              <a:gd name="connsiteX14" fmla="*/ 6896100 w 9578340"/>
              <a:gd name="connsiteY14" fmla="*/ 647700 h 7439660"/>
              <a:gd name="connsiteX15" fmla="*/ 6858000 w 9578340"/>
              <a:gd name="connsiteY15" fmla="*/ 647700 h 7439660"/>
              <a:gd name="connsiteX16" fmla="*/ 6842760 w 9578340"/>
              <a:gd name="connsiteY16" fmla="*/ 739140 h 7439660"/>
              <a:gd name="connsiteX17" fmla="*/ 7010400 w 9578340"/>
              <a:gd name="connsiteY17" fmla="*/ 769620 h 7439660"/>
              <a:gd name="connsiteX18" fmla="*/ 7010400 w 9578340"/>
              <a:gd name="connsiteY18" fmla="*/ 853440 h 7439660"/>
              <a:gd name="connsiteX19" fmla="*/ 6949440 w 9578340"/>
              <a:gd name="connsiteY19" fmla="*/ 861060 h 7439660"/>
              <a:gd name="connsiteX20" fmla="*/ 6941820 w 9578340"/>
              <a:gd name="connsiteY20" fmla="*/ 891540 h 7439660"/>
              <a:gd name="connsiteX21" fmla="*/ 6979920 w 9578340"/>
              <a:gd name="connsiteY21" fmla="*/ 922020 h 7439660"/>
              <a:gd name="connsiteX22" fmla="*/ 6979920 w 9578340"/>
              <a:gd name="connsiteY22" fmla="*/ 990600 h 7439660"/>
              <a:gd name="connsiteX23" fmla="*/ 6964680 w 9578340"/>
              <a:gd name="connsiteY23" fmla="*/ 1028700 h 7439660"/>
              <a:gd name="connsiteX24" fmla="*/ 7132320 w 9578340"/>
              <a:gd name="connsiteY24" fmla="*/ 1074420 h 7439660"/>
              <a:gd name="connsiteX25" fmla="*/ 7094220 w 9578340"/>
              <a:gd name="connsiteY25" fmla="*/ 1173480 h 7439660"/>
              <a:gd name="connsiteX26" fmla="*/ 7025640 w 9578340"/>
              <a:gd name="connsiteY26" fmla="*/ 1158240 h 7439660"/>
              <a:gd name="connsiteX27" fmla="*/ 6743700 w 9578340"/>
              <a:gd name="connsiteY27" fmla="*/ 1127760 h 7439660"/>
              <a:gd name="connsiteX28" fmla="*/ 7101840 w 9578340"/>
              <a:gd name="connsiteY28" fmla="*/ 1226820 h 7439660"/>
              <a:gd name="connsiteX29" fmla="*/ 7277100 w 9578340"/>
              <a:gd name="connsiteY29" fmla="*/ 1295400 h 7439660"/>
              <a:gd name="connsiteX30" fmla="*/ 7147560 w 9578340"/>
              <a:gd name="connsiteY30" fmla="*/ 1501140 h 7439660"/>
              <a:gd name="connsiteX31" fmla="*/ 7155180 w 9578340"/>
              <a:gd name="connsiteY31" fmla="*/ 1623060 h 7439660"/>
              <a:gd name="connsiteX32" fmla="*/ 7101840 w 9578340"/>
              <a:gd name="connsiteY32" fmla="*/ 1691640 h 7439660"/>
              <a:gd name="connsiteX33" fmla="*/ 7078980 w 9578340"/>
              <a:gd name="connsiteY33" fmla="*/ 1684020 h 7439660"/>
              <a:gd name="connsiteX34" fmla="*/ 6911340 w 9578340"/>
              <a:gd name="connsiteY34" fmla="*/ 1790700 h 7439660"/>
              <a:gd name="connsiteX35" fmla="*/ 6987540 w 9578340"/>
              <a:gd name="connsiteY35" fmla="*/ 1844040 h 7439660"/>
              <a:gd name="connsiteX36" fmla="*/ 6987540 w 9578340"/>
              <a:gd name="connsiteY36" fmla="*/ 1844040 h 7439660"/>
              <a:gd name="connsiteX37" fmla="*/ 7002780 w 9578340"/>
              <a:gd name="connsiteY37" fmla="*/ 1912620 h 7439660"/>
              <a:gd name="connsiteX38" fmla="*/ 6979920 w 9578340"/>
              <a:gd name="connsiteY38" fmla="*/ 1935480 h 7439660"/>
              <a:gd name="connsiteX39" fmla="*/ 6873240 w 9578340"/>
              <a:gd name="connsiteY39" fmla="*/ 1943100 h 7439660"/>
              <a:gd name="connsiteX40" fmla="*/ 6873240 w 9578340"/>
              <a:gd name="connsiteY40" fmla="*/ 1988820 h 7439660"/>
              <a:gd name="connsiteX41" fmla="*/ 6850380 w 9578340"/>
              <a:gd name="connsiteY41" fmla="*/ 2019300 h 7439660"/>
              <a:gd name="connsiteX42" fmla="*/ 6728460 w 9578340"/>
              <a:gd name="connsiteY42" fmla="*/ 1981200 h 7439660"/>
              <a:gd name="connsiteX43" fmla="*/ 6720840 w 9578340"/>
              <a:gd name="connsiteY43" fmla="*/ 1996440 h 7439660"/>
              <a:gd name="connsiteX44" fmla="*/ 6797040 w 9578340"/>
              <a:gd name="connsiteY44" fmla="*/ 2034540 h 7439660"/>
              <a:gd name="connsiteX45" fmla="*/ 6789420 w 9578340"/>
              <a:gd name="connsiteY45" fmla="*/ 2118360 h 7439660"/>
              <a:gd name="connsiteX46" fmla="*/ 6751320 w 9578340"/>
              <a:gd name="connsiteY46" fmla="*/ 2141220 h 7439660"/>
              <a:gd name="connsiteX47" fmla="*/ 6819900 w 9578340"/>
              <a:gd name="connsiteY47" fmla="*/ 2194560 h 7439660"/>
              <a:gd name="connsiteX48" fmla="*/ 6789420 w 9578340"/>
              <a:gd name="connsiteY48" fmla="*/ 2240280 h 7439660"/>
              <a:gd name="connsiteX49" fmla="*/ 6743700 w 9578340"/>
              <a:gd name="connsiteY49" fmla="*/ 2331720 h 7439660"/>
              <a:gd name="connsiteX50" fmla="*/ 6751320 w 9578340"/>
              <a:gd name="connsiteY50" fmla="*/ 2369820 h 7439660"/>
              <a:gd name="connsiteX51" fmla="*/ 6682740 w 9578340"/>
              <a:gd name="connsiteY51" fmla="*/ 2385060 h 7439660"/>
              <a:gd name="connsiteX52" fmla="*/ 6705600 w 9578340"/>
              <a:gd name="connsiteY52" fmla="*/ 2499360 h 7439660"/>
              <a:gd name="connsiteX53" fmla="*/ 6621780 w 9578340"/>
              <a:gd name="connsiteY53" fmla="*/ 2522220 h 7439660"/>
              <a:gd name="connsiteX54" fmla="*/ 6621780 w 9578340"/>
              <a:gd name="connsiteY54" fmla="*/ 2583180 h 7439660"/>
              <a:gd name="connsiteX55" fmla="*/ 6568440 w 9578340"/>
              <a:gd name="connsiteY55" fmla="*/ 2590800 h 7439660"/>
              <a:gd name="connsiteX56" fmla="*/ 6560820 w 9578340"/>
              <a:gd name="connsiteY56" fmla="*/ 2545080 h 7439660"/>
              <a:gd name="connsiteX57" fmla="*/ 6438900 w 9578340"/>
              <a:gd name="connsiteY57" fmla="*/ 2590800 h 7439660"/>
              <a:gd name="connsiteX58" fmla="*/ 6347460 w 9578340"/>
              <a:gd name="connsiteY58" fmla="*/ 2606040 h 7439660"/>
              <a:gd name="connsiteX59" fmla="*/ 6339840 w 9578340"/>
              <a:gd name="connsiteY59" fmla="*/ 2476500 h 7439660"/>
              <a:gd name="connsiteX60" fmla="*/ 6316980 w 9578340"/>
              <a:gd name="connsiteY60" fmla="*/ 2430780 h 7439660"/>
              <a:gd name="connsiteX61" fmla="*/ 6271260 w 9578340"/>
              <a:gd name="connsiteY61" fmla="*/ 2392680 h 7439660"/>
              <a:gd name="connsiteX62" fmla="*/ 6301740 w 9578340"/>
              <a:gd name="connsiteY62" fmla="*/ 2339340 h 7439660"/>
              <a:gd name="connsiteX63" fmla="*/ 6195060 w 9578340"/>
              <a:gd name="connsiteY63" fmla="*/ 2308860 h 7439660"/>
              <a:gd name="connsiteX64" fmla="*/ 6141720 w 9578340"/>
              <a:gd name="connsiteY64" fmla="*/ 2308860 h 7439660"/>
              <a:gd name="connsiteX65" fmla="*/ 6103620 w 9578340"/>
              <a:gd name="connsiteY65" fmla="*/ 2225040 h 7439660"/>
              <a:gd name="connsiteX66" fmla="*/ 6126480 w 9578340"/>
              <a:gd name="connsiteY66" fmla="*/ 2171700 h 7439660"/>
              <a:gd name="connsiteX67" fmla="*/ 6080760 w 9578340"/>
              <a:gd name="connsiteY67" fmla="*/ 2133600 h 7439660"/>
              <a:gd name="connsiteX68" fmla="*/ 5989320 w 9578340"/>
              <a:gd name="connsiteY68" fmla="*/ 2148840 h 7439660"/>
              <a:gd name="connsiteX69" fmla="*/ 5951220 w 9578340"/>
              <a:gd name="connsiteY69" fmla="*/ 2209800 h 7439660"/>
              <a:gd name="connsiteX70" fmla="*/ 5882640 w 9578340"/>
              <a:gd name="connsiteY70" fmla="*/ 2202180 h 7439660"/>
              <a:gd name="connsiteX71" fmla="*/ 5722620 w 9578340"/>
              <a:gd name="connsiteY71" fmla="*/ 2240280 h 7439660"/>
              <a:gd name="connsiteX72" fmla="*/ 5654040 w 9578340"/>
              <a:gd name="connsiteY72" fmla="*/ 2240280 h 7439660"/>
              <a:gd name="connsiteX73" fmla="*/ 5570220 w 9578340"/>
              <a:gd name="connsiteY73" fmla="*/ 2278380 h 7439660"/>
              <a:gd name="connsiteX74" fmla="*/ 5440680 w 9578340"/>
              <a:gd name="connsiteY74" fmla="*/ 2263140 h 7439660"/>
              <a:gd name="connsiteX75" fmla="*/ 5410200 w 9578340"/>
              <a:gd name="connsiteY75" fmla="*/ 2217420 h 7439660"/>
              <a:gd name="connsiteX76" fmla="*/ 5425440 w 9578340"/>
              <a:gd name="connsiteY76" fmla="*/ 2072640 h 7439660"/>
              <a:gd name="connsiteX77" fmla="*/ 5372100 w 9578340"/>
              <a:gd name="connsiteY77" fmla="*/ 2019300 h 7439660"/>
              <a:gd name="connsiteX78" fmla="*/ 5372100 w 9578340"/>
              <a:gd name="connsiteY78" fmla="*/ 1988820 h 7439660"/>
              <a:gd name="connsiteX79" fmla="*/ 5280660 w 9578340"/>
              <a:gd name="connsiteY79" fmla="*/ 1965960 h 7439660"/>
              <a:gd name="connsiteX80" fmla="*/ 5219700 w 9578340"/>
              <a:gd name="connsiteY80" fmla="*/ 2263140 h 7439660"/>
              <a:gd name="connsiteX81" fmla="*/ 5212080 w 9578340"/>
              <a:gd name="connsiteY81" fmla="*/ 2461260 h 7439660"/>
              <a:gd name="connsiteX82" fmla="*/ 5242560 w 9578340"/>
              <a:gd name="connsiteY82" fmla="*/ 2499360 h 7439660"/>
              <a:gd name="connsiteX83" fmla="*/ 5097780 w 9578340"/>
              <a:gd name="connsiteY83" fmla="*/ 2552700 h 7439660"/>
              <a:gd name="connsiteX84" fmla="*/ 5120640 w 9578340"/>
              <a:gd name="connsiteY84" fmla="*/ 2743200 h 7439660"/>
              <a:gd name="connsiteX85" fmla="*/ 5082540 w 9578340"/>
              <a:gd name="connsiteY85" fmla="*/ 2827020 h 7439660"/>
              <a:gd name="connsiteX86" fmla="*/ 4945380 w 9578340"/>
              <a:gd name="connsiteY86" fmla="*/ 2773680 h 7439660"/>
              <a:gd name="connsiteX87" fmla="*/ 4853940 w 9578340"/>
              <a:gd name="connsiteY87" fmla="*/ 2796540 h 7439660"/>
              <a:gd name="connsiteX88" fmla="*/ 4785360 w 9578340"/>
              <a:gd name="connsiteY88" fmla="*/ 2926080 h 7439660"/>
              <a:gd name="connsiteX89" fmla="*/ 4640580 w 9578340"/>
              <a:gd name="connsiteY89" fmla="*/ 2811780 h 7439660"/>
              <a:gd name="connsiteX90" fmla="*/ 4518660 w 9578340"/>
              <a:gd name="connsiteY90" fmla="*/ 2804160 h 7439660"/>
              <a:gd name="connsiteX91" fmla="*/ 4389120 w 9578340"/>
              <a:gd name="connsiteY91" fmla="*/ 2674620 h 7439660"/>
              <a:gd name="connsiteX92" fmla="*/ 4564380 w 9578340"/>
              <a:gd name="connsiteY92" fmla="*/ 2522220 h 7439660"/>
              <a:gd name="connsiteX93" fmla="*/ 4389120 w 9578340"/>
              <a:gd name="connsiteY93" fmla="*/ 2491740 h 7439660"/>
              <a:gd name="connsiteX94" fmla="*/ 4244340 w 9578340"/>
              <a:gd name="connsiteY94" fmla="*/ 2659380 h 7439660"/>
              <a:gd name="connsiteX95" fmla="*/ 4183380 w 9578340"/>
              <a:gd name="connsiteY95" fmla="*/ 2758440 h 7439660"/>
              <a:gd name="connsiteX96" fmla="*/ 4191000 w 9578340"/>
              <a:gd name="connsiteY96" fmla="*/ 2796540 h 7439660"/>
              <a:gd name="connsiteX97" fmla="*/ 4084320 w 9578340"/>
              <a:gd name="connsiteY97" fmla="*/ 2895600 h 7439660"/>
              <a:gd name="connsiteX98" fmla="*/ 4008120 w 9578340"/>
              <a:gd name="connsiteY98" fmla="*/ 2918460 h 7439660"/>
              <a:gd name="connsiteX99" fmla="*/ 3954780 w 9578340"/>
              <a:gd name="connsiteY99" fmla="*/ 2918460 h 7439660"/>
              <a:gd name="connsiteX100" fmla="*/ 3916680 w 9578340"/>
              <a:gd name="connsiteY100" fmla="*/ 2971800 h 7439660"/>
              <a:gd name="connsiteX101" fmla="*/ 3848100 w 9578340"/>
              <a:gd name="connsiteY101" fmla="*/ 2971800 h 7439660"/>
              <a:gd name="connsiteX102" fmla="*/ 3810000 w 9578340"/>
              <a:gd name="connsiteY102" fmla="*/ 3025140 h 7439660"/>
              <a:gd name="connsiteX103" fmla="*/ 3726180 w 9578340"/>
              <a:gd name="connsiteY103" fmla="*/ 3048000 h 7439660"/>
              <a:gd name="connsiteX104" fmla="*/ 3703320 w 9578340"/>
              <a:gd name="connsiteY104" fmla="*/ 3116580 h 7439660"/>
              <a:gd name="connsiteX105" fmla="*/ 3512820 w 9578340"/>
              <a:gd name="connsiteY105" fmla="*/ 2979420 h 7439660"/>
              <a:gd name="connsiteX106" fmla="*/ 3337560 w 9578340"/>
              <a:gd name="connsiteY106" fmla="*/ 3048000 h 7439660"/>
              <a:gd name="connsiteX107" fmla="*/ 3337560 w 9578340"/>
              <a:gd name="connsiteY107" fmla="*/ 3124200 h 7439660"/>
              <a:gd name="connsiteX108" fmla="*/ 3230880 w 9578340"/>
              <a:gd name="connsiteY108" fmla="*/ 3200400 h 7439660"/>
              <a:gd name="connsiteX109" fmla="*/ 3002280 w 9578340"/>
              <a:gd name="connsiteY109" fmla="*/ 3055620 h 7439660"/>
              <a:gd name="connsiteX110" fmla="*/ 3025140 w 9578340"/>
              <a:gd name="connsiteY110" fmla="*/ 3032760 h 7439660"/>
              <a:gd name="connsiteX111" fmla="*/ 2918460 w 9578340"/>
              <a:gd name="connsiteY111" fmla="*/ 2887980 h 7439660"/>
              <a:gd name="connsiteX112" fmla="*/ 2659380 w 9578340"/>
              <a:gd name="connsiteY112" fmla="*/ 2758440 h 7439660"/>
              <a:gd name="connsiteX113" fmla="*/ 2506980 w 9578340"/>
              <a:gd name="connsiteY113" fmla="*/ 3093720 h 7439660"/>
              <a:gd name="connsiteX114" fmla="*/ 2392680 w 9578340"/>
              <a:gd name="connsiteY114" fmla="*/ 3101340 h 7439660"/>
              <a:gd name="connsiteX115" fmla="*/ 2308860 w 9578340"/>
              <a:gd name="connsiteY115" fmla="*/ 3116580 h 7439660"/>
              <a:gd name="connsiteX116" fmla="*/ 2225040 w 9578340"/>
              <a:gd name="connsiteY116" fmla="*/ 3215640 h 7439660"/>
              <a:gd name="connsiteX117" fmla="*/ 2049780 w 9578340"/>
              <a:gd name="connsiteY117" fmla="*/ 3124200 h 7439660"/>
              <a:gd name="connsiteX118" fmla="*/ 1981200 w 9578340"/>
              <a:gd name="connsiteY118" fmla="*/ 3116580 h 7439660"/>
              <a:gd name="connsiteX119" fmla="*/ 1889760 w 9578340"/>
              <a:gd name="connsiteY119" fmla="*/ 2964180 h 7439660"/>
              <a:gd name="connsiteX120" fmla="*/ 1897380 w 9578340"/>
              <a:gd name="connsiteY120" fmla="*/ 2895600 h 7439660"/>
              <a:gd name="connsiteX121" fmla="*/ 1729740 w 9578340"/>
              <a:gd name="connsiteY121" fmla="*/ 3017520 h 7439660"/>
              <a:gd name="connsiteX122" fmla="*/ 1706880 w 9578340"/>
              <a:gd name="connsiteY122" fmla="*/ 3078480 h 7439660"/>
              <a:gd name="connsiteX123" fmla="*/ 1653540 w 9578340"/>
              <a:gd name="connsiteY123" fmla="*/ 3048000 h 7439660"/>
              <a:gd name="connsiteX124" fmla="*/ 1546860 w 9578340"/>
              <a:gd name="connsiteY124" fmla="*/ 3048000 h 7439660"/>
              <a:gd name="connsiteX125" fmla="*/ 1524000 w 9578340"/>
              <a:gd name="connsiteY125" fmla="*/ 3162300 h 7439660"/>
              <a:gd name="connsiteX126" fmla="*/ 1386840 w 9578340"/>
              <a:gd name="connsiteY126" fmla="*/ 3459480 h 7439660"/>
              <a:gd name="connsiteX127" fmla="*/ 1333500 w 9578340"/>
              <a:gd name="connsiteY127" fmla="*/ 3451860 h 7439660"/>
              <a:gd name="connsiteX128" fmla="*/ 1188720 w 9578340"/>
              <a:gd name="connsiteY128" fmla="*/ 3505200 h 7439660"/>
              <a:gd name="connsiteX129" fmla="*/ 1135380 w 9578340"/>
              <a:gd name="connsiteY129" fmla="*/ 3672840 h 7439660"/>
              <a:gd name="connsiteX130" fmla="*/ 1013460 w 9578340"/>
              <a:gd name="connsiteY130" fmla="*/ 3703320 h 7439660"/>
              <a:gd name="connsiteX131" fmla="*/ 929640 w 9578340"/>
              <a:gd name="connsiteY131" fmla="*/ 3710940 h 7439660"/>
              <a:gd name="connsiteX132" fmla="*/ 830580 w 9578340"/>
              <a:gd name="connsiteY132" fmla="*/ 3741420 h 7439660"/>
              <a:gd name="connsiteX133" fmla="*/ 701040 w 9578340"/>
              <a:gd name="connsiteY133" fmla="*/ 3749040 h 7439660"/>
              <a:gd name="connsiteX134" fmla="*/ 548640 w 9578340"/>
              <a:gd name="connsiteY134" fmla="*/ 3787140 h 7439660"/>
              <a:gd name="connsiteX135" fmla="*/ 0 w 9578340"/>
              <a:gd name="connsiteY135" fmla="*/ 5250180 h 7439660"/>
              <a:gd name="connsiteX136" fmla="*/ 167640 w 9578340"/>
              <a:gd name="connsiteY136" fmla="*/ 5242560 h 7439660"/>
              <a:gd name="connsiteX137" fmla="*/ 167640 w 9578340"/>
              <a:gd name="connsiteY137" fmla="*/ 5387340 h 7439660"/>
              <a:gd name="connsiteX138" fmla="*/ 289560 w 9578340"/>
              <a:gd name="connsiteY138" fmla="*/ 5394960 h 7439660"/>
              <a:gd name="connsiteX139" fmla="*/ 281940 w 9578340"/>
              <a:gd name="connsiteY139" fmla="*/ 5478780 h 7439660"/>
              <a:gd name="connsiteX140" fmla="*/ 388620 w 9578340"/>
              <a:gd name="connsiteY140" fmla="*/ 5501640 h 7439660"/>
              <a:gd name="connsiteX141" fmla="*/ 358140 w 9578340"/>
              <a:gd name="connsiteY141" fmla="*/ 5631180 h 7439660"/>
              <a:gd name="connsiteX142" fmla="*/ 358140 w 9578340"/>
              <a:gd name="connsiteY142" fmla="*/ 5730240 h 7439660"/>
              <a:gd name="connsiteX143" fmla="*/ 251460 w 9578340"/>
              <a:gd name="connsiteY143" fmla="*/ 5783580 h 7439660"/>
              <a:gd name="connsiteX144" fmla="*/ 236220 w 9578340"/>
              <a:gd name="connsiteY144" fmla="*/ 5859780 h 7439660"/>
              <a:gd name="connsiteX145" fmla="*/ 144780 w 9578340"/>
              <a:gd name="connsiteY145" fmla="*/ 5981700 h 7439660"/>
              <a:gd name="connsiteX146" fmla="*/ 175260 w 9578340"/>
              <a:gd name="connsiteY146" fmla="*/ 6210300 h 7439660"/>
              <a:gd name="connsiteX147" fmla="*/ 266700 w 9578340"/>
              <a:gd name="connsiteY147" fmla="*/ 6217920 h 7439660"/>
              <a:gd name="connsiteX148" fmla="*/ 304800 w 9578340"/>
              <a:gd name="connsiteY148" fmla="*/ 6278880 h 7439660"/>
              <a:gd name="connsiteX149" fmla="*/ 312420 w 9578340"/>
              <a:gd name="connsiteY149" fmla="*/ 6339840 h 7439660"/>
              <a:gd name="connsiteX150" fmla="*/ 358140 w 9578340"/>
              <a:gd name="connsiteY150" fmla="*/ 6339840 h 7439660"/>
              <a:gd name="connsiteX151" fmla="*/ 365760 w 9578340"/>
              <a:gd name="connsiteY151" fmla="*/ 6477000 h 7439660"/>
              <a:gd name="connsiteX152" fmla="*/ 807720 w 9578340"/>
              <a:gd name="connsiteY152" fmla="*/ 6545580 h 7439660"/>
              <a:gd name="connsiteX153" fmla="*/ 1127760 w 9578340"/>
              <a:gd name="connsiteY153" fmla="*/ 6705600 h 7439660"/>
              <a:gd name="connsiteX154" fmla="*/ 1447800 w 9578340"/>
              <a:gd name="connsiteY154" fmla="*/ 6598920 h 7439660"/>
              <a:gd name="connsiteX155" fmla="*/ 1546860 w 9578340"/>
              <a:gd name="connsiteY155" fmla="*/ 6598920 h 7439660"/>
              <a:gd name="connsiteX156" fmla="*/ 1501140 w 9578340"/>
              <a:gd name="connsiteY156" fmla="*/ 6858000 h 7439660"/>
              <a:gd name="connsiteX157" fmla="*/ 1577340 w 9578340"/>
              <a:gd name="connsiteY157" fmla="*/ 7112635 h 7439660"/>
              <a:gd name="connsiteX158" fmla="*/ 1710690 w 9578340"/>
              <a:gd name="connsiteY158" fmla="*/ 7439660 h 7439660"/>
              <a:gd name="connsiteX159" fmla="*/ 3657600 w 9578340"/>
              <a:gd name="connsiteY159" fmla="*/ 6873240 h 7439660"/>
              <a:gd name="connsiteX160" fmla="*/ 3817620 w 9578340"/>
              <a:gd name="connsiteY160" fmla="*/ 6781800 h 7439660"/>
              <a:gd name="connsiteX161" fmla="*/ 3893820 w 9578340"/>
              <a:gd name="connsiteY161" fmla="*/ 6705600 h 7439660"/>
              <a:gd name="connsiteX162" fmla="*/ 3947160 w 9578340"/>
              <a:gd name="connsiteY162" fmla="*/ 6690360 h 7439660"/>
              <a:gd name="connsiteX163" fmla="*/ 3939540 w 9578340"/>
              <a:gd name="connsiteY163" fmla="*/ 6629400 h 7439660"/>
              <a:gd name="connsiteX164" fmla="*/ 3901440 w 9578340"/>
              <a:gd name="connsiteY164" fmla="*/ 6606540 h 7439660"/>
              <a:gd name="connsiteX165" fmla="*/ 3878580 w 9578340"/>
              <a:gd name="connsiteY165" fmla="*/ 6515100 h 7439660"/>
              <a:gd name="connsiteX166" fmla="*/ 3886200 w 9578340"/>
              <a:gd name="connsiteY166" fmla="*/ 6423660 h 7439660"/>
              <a:gd name="connsiteX167" fmla="*/ 3870960 w 9578340"/>
              <a:gd name="connsiteY167" fmla="*/ 6309360 h 7439660"/>
              <a:gd name="connsiteX168" fmla="*/ 3893820 w 9578340"/>
              <a:gd name="connsiteY168" fmla="*/ 6240780 h 7439660"/>
              <a:gd name="connsiteX169" fmla="*/ 3924300 w 9578340"/>
              <a:gd name="connsiteY169" fmla="*/ 6179820 h 7439660"/>
              <a:gd name="connsiteX170" fmla="*/ 3977640 w 9578340"/>
              <a:gd name="connsiteY170" fmla="*/ 6172200 h 7439660"/>
              <a:gd name="connsiteX171" fmla="*/ 3992880 w 9578340"/>
              <a:gd name="connsiteY171" fmla="*/ 6172200 h 7439660"/>
              <a:gd name="connsiteX172" fmla="*/ 4046220 w 9578340"/>
              <a:gd name="connsiteY172" fmla="*/ 6111240 h 7439660"/>
              <a:gd name="connsiteX173" fmla="*/ 4038600 w 9578340"/>
              <a:gd name="connsiteY173" fmla="*/ 6027420 h 7439660"/>
              <a:gd name="connsiteX174" fmla="*/ 4754880 w 9578340"/>
              <a:gd name="connsiteY174" fmla="*/ 5913120 h 7439660"/>
              <a:gd name="connsiteX175" fmla="*/ 4838700 w 9578340"/>
              <a:gd name="connsiteY175" fmla="*/ 5913120 h 7439660"/>
              <a:gd name="connsiteX176" fmla="*/ 4914900 w 9578340"/>
              <a:gd name="connsiteY176" fmla="*/ 5920740 h 7439660"/>
              <a:gd name="connsiteX177" fmla="*/ 5105400 w 9578340"/>
              <a:gd name="connsiteY177" fmla="*/ 6019800 h 7439660"/>
              <a:gd name="connsiteX178" fmla="*/ 5570220 w 9578340"/>
              <a:gd name="connsiteY178" fmla="*/ 6248400 h 7439660"/>
              <a:gd name="connsiteX179" fmla="*/ 5753100 w 9578340"/>
              <a:gd name="connsiteY179" fmla="*/ 6347460 h 7439660"/>
              <a:gd name="connsiteX180" fmla="*/ 6065520 w 9578340"/>
              <a:gd name="connsiteY180" fmla="*/ 6423660 h 7439660"/>
              <a:gd name="connsiteX181" fmla="*/ 6156960 w 9578340"/>
              <a:gd name="connsiteY181" fmla="*/ 6431280 h 7439660"/>
              <a:gd name="connsiteX182" fmla="*/ 6164580 w 9578340"/>
              <a:gd name="connsiteY182" fmla="*/ 6545580 h 7439660"/>
              <a:gd name="connsiteX183" fmla="*/ 6355080 w 9578340"/>
              <a:gd name="connsiteY183" fmla="*/ 6576060 h 7439660"/>
              <a:gd name="connsiteX184" fmla="*/ 6377940 w 9578340"/>
              <a:gd name="connsiteY184" fmla="*/ 6416040 h 7439660"/>
              <a:gd name="connsiteX185" fmla="*/ 6408420 w 9578340"/>
              <a:gd name="connsiteY185" fmla="*/ 6446520 h 7439660"/>
              <a:gd name="connsiteX186" fmla="*/ 6400800 w 9578340"/>
              <a:gd name="connsiteY186" fmla="*/ 6598920 h 7439660"/>
              <a:gd name="connsiteX187" fmla="*/ 6591300 w 9578340"/>
              <a:gd name="connsiteY187" fmla="*/ 6598920 h 7439660"/>
              <a:gd name="connsiteX188" fmla="*/ 6598920 w 9578340"/>
              <a:gd name="connsiteY188" fmla="*/ 6332220 h 7439660"/>
              <a:gd name="connsiteX189" fmla="*/ 6621780 w 9578340"/>
              <a:gd name="connsiteY189" fmla="*/ 6332220 h 7439660"/>
              <a:gd name="connsiteX190" fmla="*/ 6637020 w 9578340"/>
              <a:gd name="connsiteY190" fmla="*/ 6118860 h 7439660"/>
              <a:gd name="connsiteX191" fmla="*/ 6614160 w 9578340"/>
              <a:gd name="connsiteY191" fmla="*/ 6111240 h 7439660"/>
              <a:gd name="connsiteX192" fmla="*/ 6606540 w 9578340"/>
              <a:gd name="connsiteY192" fmla="*/ 5958840 h 7439660"/>
              <a:gd name="connsiteX193" fmla="*/ 6484620 w 9578340"/>
              <a:gd name="connsiteY193" fmla="*/ 5539740 h 7439660"/>
              <a:gd name="connsiteX194" fmla="*/ 6667500 w 9578340"/>
              <a:gd name="connsiteY194" fmla="*/ 5547360 h 7439660"/>
              <a:gd name="connsiteX195" fmla="*/ 6751320 w 9578340"/>
              <a:gd name="connsiteY195" fmla="*/ 5433060 h 7439660"/>
              <a:gd name="connsiteX196" fmla="*/ 6972300 w 9578340"/>
              <a:gd name="connsiteY196" fmla="*/ 5265420 h 7439660"/>
              <a:gd name="connsiteX197" fmla="*/ 7246620 w 9578340"/>
              <a:gd name="connsiteY197" fmla="*/ 5204460 h 7439660"/>
              <a:gd name="connsiteX198" fmla="*/ 7208520 w 9578340"/>
              <a:gd name="connsiteY198" fmla="*/ 5067300 h 7439660"/>
              <a:gd name="connsiteX199" fmla="*/ 7193280 w 9578340"/>
              <a:gd name="connsiteY199" fmla="*/ 4930140 h 7439660"/>
              <a:gd name="connsiteX200" fmla="*/ 7269480 w 9578340"/>
              <a:gd name="connsiteY200" fmla="*/ 4732020 h 7439660"/>
              <a:gd name="connsiteX201" fmla="*/ 7246620 w 9578340"/>
              <a:gd name="connsiteY201" fmla="*/ 4488180 h 7439660"/>
              <a:gd name="connsiteX202" fmla="*/ 7178040 w 9578340"/>
              <a:gd name="connsiteY202" fmla="*/ 4351020 h 7439660"/>
              <a:gd name="connsiteX203" fmla="*/ 7559040 w 9578340"/>
              <a:gd name="connsiteY203" fmla="*/ 4328160 h 7439660"/>
              <a:gd name="connsiteX204" fmla="*/ 7467600 w 9578340"/>
              <a:gd name="connsiteY204" fmla="*/ 3878580 h 7439660"/>
              <a:gd name="connsiteX205" fmla="*/ 7414260 w 9578340"/>
              <a:gd name="connsiteY205" fmla="*/ 3604260 h 7439660"/>
              <a:gd name="connsiteX206" fmla="*/ 7498080 w 9578340"/>
              <a:gd name="connsiteY206" fmla="*/ 3398520 h 7439660"/>
              <a:gd name="connsiteX207" fmla="*/ 7528560 w 9578340"/>
              <a:gd name="connsiteY207" fmla="*/ 3253740 h 7439660"/>
              <a:gd name="connsiteX208" fmla="*/ 7505700 w 9578340"/>
              <a:gd name="connsiteY208" fmla="*/ 3048000 h 7439660"/>
              <a:gd name="connsiteX209" fmla="*/ 7520940 w 9578340"/>
              <a:gd name="connsiteY209" fmla="*/ 2926080 h 7439660"/>
              <a:gd name="connsiteX210" fmla="*/ 7536180 w 9578340"/>
              <a:gd name="connsiteY210" fmla="*/ 2872740 h 7439660"/>
              <a:gd name="connsiteX211" fmla="*/ 7863840 w 9578340"/>
              <a:gd name="connsiteY211" fmla="*/ 2971800 h 7439660"/>
              <a:gd name="connsiteX212" fmla="*/ 7886700 w 9578340"/>
              <a:gd name="connsiteY212" fmla="*/ 3101340 h 7439660"/>
              <a:gd name="connsiteX213" fmla="*/ 8001000 w 9578340"/>
              <a:gd name="connsiteY213" fmla="*/ 3124200 h 7439660"/>
              <a:gd name="connsiteX214" fmla="*/ 8122920 w 9578340"/>
              <a:gd name="connsiteY214" fmla="*/ 3276600 h 7439660"/>
              <a:gd name="connsiteX215" fmla="*/ 8206740 w 9578340"/>
              <a:gd name="connsiteY215" fmla="*/ 3276600 h 7439660"/>
              <a:gd name="connsiteX216" fmla="*/ 8442960 w 9578340"/>
              <a:gd name="connsiteY216" fmla="*/ 3276600 h 7439660"/>
              <a:gd name="connsiteX217" fmla="*/ 8663940 w 9578340"/>
              <a:gd name="connsiteY217" fmla="*/ 3276600 h 7439660"/>
              <a:gd name="connsiteX218" fmla="*/ 8770620 w 9578340"/>
              <a:gd name="connsiteY218" fmla="*/ 3230880 h 7439660"/>
              <a:gd name="connsiteX219" fmla="*/ 8854440 w 9578340"/>
              <a:gd name="connsiteY219" fmla="*/ 3215640 h 7439660"/>
              <a:gd name="connsiteX220" fmla="*/ 8938260 w 9578340"/>
              <a:gd name="connsiteY220" fmla="*/ 3230880 h 7439660"/>
              <a:gd name="connsiteX221" fmla="*/ 8945880 w 9578340"/>
              <a:gd name="connsiteY221" fmla="*/ 3078480 h 7439660"/>
              <a:gd name="connsiteX222" fmla="*/ 8907780 w 9578340"/>
              <a:gd name="connsiteY222" fmla="*/ 3078480 h 7439660"/>
              <a:gd name="connsiteX223" fmla="*/ 8656320 w 9578340"/>
              <a:gd name="connsiteY223" fmla="*/ 2697480 h 7439660"/>
              <a:gd name="connsiteX224" fmla="*/ 8854440 w 9578340"/>
              <a:gd name="connsiteY224" fmla="*/ 2590800 h 7439660"/>
              <a:gd name="connsiteX225" fmla="*/ 8923020 w 9578340"/>
              <a:gd name="connsiteY225" fmla="*/ 2606040 h 7439660"/>
              <a:gd name="connsiteX226" fmla="*/ 8999220 w 9578340"/>
              <a:gd name="connsiteY226" fmla="*/ 2606040 h 7439660"/>
              <a:gd name="connsiteX227" fmla="*/ 9029700 w 9578340"/>
              <a:gd name="connsiteY227" fmla="*/ 2545080 h 7439660"/>
              <a:gd name="connsiteX228" fmla="*/ 9029700 w 9578340"/>
              <a:gd name="connsiteY228" fmla="*/ 2407920 h 7439660"/>
              <a:gd name="connsiteX229" fmla="*/ 9136380 w 9578340"/>
              <a:gd name="connsiteY229" fmla="*/ 2476500 h 7439660"/>
              <a:gd name="connsiteX230" fmla="*/ 9144000 w 9578340"/>
              <a:gd name="connsiteY230" fmla="*/ 2407920 h 7439660"/>
              <a:gd name="connsiteX231" fmla="*/ 9204960 w 9578340"/>
              <a:gd name="connsiteY231" fmla="*/ 2362200 h 7439660"/>
              <a:gd name="connsiteX232" fmla="*/ 9189720 w 9578340"/>
              <a:gd name="connsiteY232" fmla="*/ 2225040 h 7439660"/>
              <a:gd name="connsiteX233" fmla="*/ 9159240 w 9578340"/>
              <a:gd name="connsiteY233" fmla="*/ 2171700 h 7439660"/>
              <a:gd name="connsiteX234" fmla="*/ 9083040 w 9578340"/>
              <a:gd name="connsiteY234" fmla="*/ 2103120 h 7439660"/>
              <a:gd name="connsiteX235" fmla="*/ 9105900 w 9578340"/>
              <a:gd name="connsiteY235" fmla="*/ 2011680 h 7439660"/>
              <a:gd name="connsiteX236" fmla="*/ 9151620 w 9578340"/>
              <a:gd name="connsiteY236" fmla="*/ 1927860 h 7439660"/>
              <a:gd name="connsiteX237" fmla="*/ 9044940 w 9578340"/>
              <a:gd name="connsiteY237" fmla="*/ 1714500 h 7439660"/>
              <a:gd name="connsiteX238" fmla="*/ 9578340 w 9578340"/>
              <a:gd name="connsiteY238" fmla="*/ 1394460 h 7439660"/>
              <a:gd name="connsiteX239" fmla="*/ 9494520 w 9578340"/>
              <a:gd name="connsiteY239" fmla="*/ 1165860 h 7439660"/>
              <a:gd name="connsiteX240" fmla="*/ 9326880 w 9578340"/>
              <a:gd name="connsiteY240" fmla="*/ 975360 h 7439660"/>
              <a:gd name="connsiteX241" fmla="*/ 9334500 w 9578340"/>
              <a:gd name="connsiteY241" fmla="*/ 906780 h 7439660"/>
              <a:gd name="connsiteX242" fmla="*/ 9342120 w 9578340"/>
              <a:gd name="connsiteY242" fmla="*/ 754380 h 7439660"/>
              <a:gd name="connsiteX243" fmla="*/ 9182100 w 9578340"/>
              <a:gd name="connsiteY243" fmla="*/ 906780 h 7439660"/>
              <a:gd name="connsiteX244" fmla="*/ 9052560 w 9578340"/>
              <a:gd name="connsiteY244" fmla="*/ 1043940 h 7439660"/>
              <a:gd name="connsiteX245" fmla="*/ 8915400 w 9578340"/>
              <a:gd name="connsiteY245" fmla="*/ 1112520 h 7439660"/>
              <a:gd name="connsiteX246" fmla="*/ 8709660 w 9578340"/>
              <a:gd name="connsiteY246" fmla="*/ 1150620 h 7439660"/>
              <a:gd name="connsiteX247" fmla="*/ 8793480 w 9578340"/>
              <a:gd name="connsiteY247" fmla="*/ 960120 h 7439660"/>
              <a:gd name="connsiteX248" fmla="*/ 8717280 w 9578340"/>
              <a:gd name="connsiteY248" fmla="*/ 906780 h 7439660"/>
              <a:gd name="connsiteX249" fmla="*/ 8686800 w 9578340"/>
              <a:gd name="connsiteY249" fmla="*/ 815340 h 7439660"/>
              <a:gd name="connsiteX250" fmla="*/ 8625840 w 9578340"/>
              <a:gd name="connsiteY250" fmla="*/ 746760 h 7439660"/>
              <a:gd name="connsiteX251" fmla="*/ 8633460 w 9578340"/>
              <a:gd name="connsiteY251" fmla="*/ 685800 h 7439660"/>
              <a:gd name="connsiteX252" fmla="*/ 8679180 w 9578340"/>
              <a:gd name="connsiteY252" fmla="*/ 609600 h 7439660"/>
              <a:gd name="connsiteX253" fmla="*/ 8671560 w 9578340"/>
              <a:gd name="connsiteY253" fmla="*/ 579120 h 7439660"/>
              <a:gd name="connsiteX254" fmla="*/ 8580120 w 9578340"/>
              <a:gd name="connsiteY254" fmla="*/ 541020 h 7439660"/>
              <a:gd name="connsiteX255" fmla="*/ 8473440 w 9578340"/>
              <a:gd name="connsiteY255" fmla="*/ 502920 h 7439660"/>
              <a:gd name="connsiteX256" fmla="*/ 8488680 w 9578340"/>
              <a:gd name="connsiteY256" fmla="*/ 449580 h 7439660"/>
              <a:gd name="connsiteX257" fmla="*/ 8435340 w 9578340"/>
              <a:gd name="connsiteY257" fmla="*/ 320040 h 7439660"/>
              <a:gd name="connsiteX258" fmla="*/ 8465820 w 9578340"/>
              <a:gd name="connsiteY258" fmla="*/ 243840 h 7439660"/>
              <a:gd name="connsiteX259" fmla="*/ 8473440 w 9578340"/>
              <a:gd name="connsiteY259" fmla="*/ 83820 h 7439660"/>
              <a:gd name="connsiteX260" fmla="*/ 8351520 w 9578340"/>
              <a:gd name="connsiteY260" fmla="*/ 53340 h 7439660"/>
              <a:gd name="connsiteX261" fmla="*/ 8252460 w 9578340"/>
              <a:gd name="connsiteY261" fmla="*/ 68580 h 7439660"/>
              <a:gd name="connsiteX262" fmla="*/ 8107680 w 9578340"/>
              <a:gd name="connsiteY262" fmla="*/ 0 h 7439660"/>
              <a:gd name="connsiteX0" fmla="*/ 8107680 w 9578340"/>
              <a:gd name="connsiteY0" fmla="*/ 0 h 7439660"/>
              <a:gd name="connsiteX1" fmla="*/ 8054340 w 9578340"/>
              <a:gd name="connsiteY1" fmla="*/ 60960 h 7439660"/>
              <a:gd name="connsiteX2" fmla="*/ 8061960 w 9578340"/>
              <a:gd name="connsiteY2" fmla="*/ 99060 h 7439660"/>
              <a:gd name="connsiteX3" fmla="*/ 8001000 w 9578340"/>
              <a:gd name="connsiteY3" fmla="*/ 160020 h 7439660"/>
              <a:gd name="connsiteX4" fmla="*/ 7917180 w 9578340"/>
              <a:gd name="connsiteY4" fmla="*/ 144780 h 7439660"/>
              <a:gd name="connsiteX5" fmla="*/ 7825740 w 9578340"/>
              <a:gd name="connsiteY5" fmla="*/ 297180 h 7439660"/>
              <a:gd name="connsiteX6" fmla="*/ 7726680 w 9578340"/>
              <a:gd name="connsiteY6" fmla="*/ 297180 h 7439660"/>
              <a:gd name="connsiteX7" fmla="*/ 7620000 w 9578340"/>
              <a:gd name="connsiteY7" fmla="*/ 320040 h 7439660"/>
              <a:gd name="connsiteX8" fmla="*/ 7475220 w 9578340"/>
              <a:gd name="connsiteY8" fmla="*/ 327660 h 7439660"/>
              <a:gd name="connsiteX9" fmla="*/ 7414260 w 9578340"/>
              <a:gd name="connsiteY9" fmla="*/ 304800 h 7439660"/>
              <a:gd name="connsiteX10" fmla="*/ 7231380 w 9578340"/>
              <a:gd name="connsiteY10" fmla="*/ 419100 h 7439660"/>
              <a:gd name="connsiteX11" fmla="*/ 6911340 w 9578340"/>
              <a:gd name="connsiteY11" fmla="*/ 464820 h 7439660"/>
              <a:gd name="connsiteX12" fmla="*/ 6888480 w 9578340"/>
              <a:gd name="connsiteY12" fmla="*/ 525780 h 7439660"/>
              <a:gd name="connsiteX13" fmla="*/ 6903720 w 9578340"/>
              <a:gd name="connsiteY13" fmla="*/ 601980 h 7439660"/>
              <a:gd name="connsiteX14" fmla="*/ 6896100 w 9578340"/>
              <a:gd name="connsiteY14" fmla="*/ 647700 h 7439660"/>
              <a:gd name="connsiteX15" fmla="*/ 6858000 w 9578340"/>
              <a:gd name="connsiteY15" fmla="*/ 647700 h 7439660"/>
              <a:gd name="connsiteX16" fmla="*/ 6842760 w 9578340"/>
              <a:gd name="connsiteY16" fmla="*/ 739140 h 7439660"/>
              <a:gd name="connsiteX17" fmla="*/ 7010400 w 9578340"/>
              <a:gd name="connsiteY17" fmla="*/ 769620 h 7439660"/>
              <a:gd name="connsiteX18" fmla="*/ 7010400 w 9578340"/>
              <a:gd name="connsiteY18" fmla="*/ 853440 h 7439660"/>
              <a:gd name="connsiteX19" fmla="*/ 6949440 w 9578340"/>
              <a:gd name="connsiteY19" fmla="*/ 861060 h 7439660"/>
              <a:gd name="connsiteX20" fmla="*/ 6941820 w 9578340"/>
              <a:gd name="connsiteY20" fmla="*/ 891540 h 7439660"/>
              <a:gd name="connsiteX21" fmla="*/ 6979920 w 9578340"/>
              <a:gd name="connsiteY21" fmla="*/ 922020 h 7439660"/>
              <a:gd name="connsiteX22" fmla="*/ 6979920 w 9578340"/>
              <a:gd name="connsiteY22" fmla="*/ 990600 h 7439660"/>
              <a:gd name="connsiteX23" fmla="*/ 6964680 w 9578340"/>
              <a:gd name="connsiteY23" fmla="*/ 1028700 h 7439660"/>
              <a:gd name="connsiteX24" fmla="*/ 7132320 w 9578340"/>
              <a:gd name="connsiteY24" fmla="*/ 1074420 h 7439660"/>
              <a:gd name="connsiteX25" fmla="*/ 7094220 w 9578340"/>
              <a:gd name="connsiteY25" fmla="*/ 1173480 h 7439660"/>
              <a:gd name="connsiteX26" fmla="*/ 7025640 w 9578340"/>
              <a:gd name="connsiteY26" fmla="*/ 1158240 h 7439660"/>
              <a:gd name="connsiteX27" fmla="*/ 6743700 w 9578340"/>
              <a:gd name="connsiteY27" fmla="*/ 1127760 h 7439660"/>
              <a:gd name="connsiteX28" fmla="*/ 7101840 w 9578340"/>
              <a:gd name="connsiteY28" fmla="*/ 1226820 h 7439660"/>
              <a:gd name="connsiteX29" fmla="*/ 7277100 w 9578340"/>
              <a:gd name="connsiteY29" fmla="*/ 1295400 h 7439660"/>
              <a:gd name="connsiteX30" fmla="*/ 7147560 w 9578340"/>
              <a:gd name="connsiteY30" fmla="*/ 1501140 h 7439660"/>
              <a:gd name="connsiteX31" fmla="*/ 7155180 w 9578340"/>
              <a:gd name="connsiteY31" fmla="*/ 1623060 h 7439660"/>
              <a:gd name="connsiteX32" fmla="*/ 7101840 w 9578340"/>
              <a:gd name="connsiteY32" fmla="*/ 1691640 h 7439660"/>
              <a:gd name="connsiteX33" fmla="*/ 7078980 w 9578340"/>
              <a:gd name="connsiteY33" fmla="*/ 1684020 h 7439660"/>
              <a:gd name="connsiteX34" fmla="*/ 6911340 w 9578340"/>
              <a:gd name="connsiteY34" fmla="*/ 1790700 h 7439660"/>
              <a:gd name="connsiteX35" fmla="*/ 6987540 w 9578340"/>
              <a:gd name="connsiteY35" fmla="*/ 1844040 h 7439660"/>
              <a:gd name="connsiteX36" fmla="*/ 6987540 w 9578340"/>
              <a:gd name="connsiteY36" fmla="*/ 1844040 h 7439660"/>
              <a:gd name="connsiteX37" fmla="*/ 7002780 w 9578340"/>
              <a:gd name="connsiteY37" fmla="*/ 1912620 h 7439660"/>
              <a:gd name="connsiteX38" fmla="*/ 6979920 w 9578340"/>
              <a:gd name="connsiteY38" fmla="*/ 1935480 h 7439660"/>
              <a:gd name="connsiteX39" fmla="*/ 6873240 w 9578340"/>
              <a:gd name="connsiteY39" fmla="*/ 1943100 h 7439660"/>
              <a:gd name="connsiteX40" fmla="*/ 6873240 w 9578340"/>
              <a:gd name="connsiteY40" fmla="*/ 1988820 h 7439660"/>
              <a:gd name="connsiteX41" fmla="*/ 6850380 w 9578340"/>
              <a:gd name="connsiteY41" fmla="*/ 2019300 h 7439660"/>
              <a:gd name="connsiteX42" fmla="*/ 6728460 w 9578340"/>
              <a:gd name="connsiteY42" fmla="*/ 1981200 h 7439660"/>
              <a:gd name="connsiteX43" fmla="*/ 6720840 w 9578340"/>
              <a:gd name="connsiteY43" fmla="*/ 1996440 h 7439660"/>
              <a:gd name="connsiteX44" fmla="*/ 6797040 w 9578340"/>
              <a:gd name="connsiteY44" fmla="*/ 2034540 h 7439660"/>
              <a:gd name="connsiteX45" fmla="*/ 6789420 w 9578340"/>
              <a:gd name="connsiteY45" fmla="*/ 2118360 h 7439660"/>
              <a:gd name="connsiteX46" fmla="*/ 6751320 w 9578340"/>
              <a:gd name="connsiteY46" fmla="*/ 2141220 h 7439660"/>
              <a:gd name="connsiteX47" fmla="*/ 6819900 w 9578340"/>
              <a:gd name="connsiteY47" fmla="*/ 2194560 h 7439660"/>
              <a:gd name="connsiteX48" fmla="*/ 6789420 w 9578340"/>
              <a:gd name="connsiteY48" fmla="*/ 2240280 h 7439660"/>
              <a:gd name="connsiteX49" fmla="*/ 6743700 w 9578340"/>
              <a:gd name="connsiteY49" fmla="*/ 2331720 h 7439660"/>
              <a:gd name="connsiteX50" fmla="*/ 6751320 w 9578340"/>
              <a:gd name="connsiteY50" fmla="*/ 2369820 h 7439660"/>
              <a:gd name="connsiteX51" fmla="*/ 6682740 w 9578340"/>
              <a:gd name="connsiteY51" fmla="*/ 2385060 h 7439660"/>
              <a:gd name="connsiteX52" fmla="*/ 6705600 w 9578340"/>
              <a:gd name="connsiteY52" fmla="*/ 2499360 h 7439660"/>
              <a:gd name="connsiteX53" fmla="*/ 6621780 w 9578340"/>
              <a:gd name="connsiteY53" fmla="*/ 2522220 h 7439660"/>
              <a:gd name="connsiteX54" fmla="*/ 6621780 w 9578340"/>
              <a:gd name="connsiteY54" fmla="*/ 2583180 h 7439660"/>
              <a:gd name="connsiteX55" fmla="*/ 6568440 w 9578340"/>
              <a:gd name="connsiteY55" fmla="*/ 2590800 h 7439660"/>
              <a:gd name="connsiteX56" fmla="*/ 6560820 w 9578340"/>
              <a:gd name="connsiteY56" fmla="*/ 2545080 h 7439660"/>
              <a:gd name="connsiteX57" fmla="*/ 6438900 w 9578340"/>
              <a:gd name="connsiteY57" fmla="*/ 2590800 h 7439660"/>
              <a:gd name="connsiteX58" fmla="*/ 6347460 w 9578340"/>
              <a:gd name="connsiteY58" fmla="*/ 2606040 h 7439660"/>
              <a:gd name="connsiteX59" fmla="*/ 6339840 w 9578340"/>
              <a:gd name="connsiteY59" fmla="*/ 2476500 h 7439660"/>
              <a:gd name="connsiteX60" fmla="*/ 6316980 w 9578340"/>
              <a:gd name="connsiteY60" fmla="*/ 2430780 h 7439660"/>
              <a:gd name="connsiteX61" fmla="*/ 6271260 w 9578340"/>
              <a:gd name="connsiteY61" fmla="*/ 2392680 h 7439660"/>
              <a:gd name="connsiteX62" fmla="*/ 6301740 w 9578340"/>
              <a:gd name="connsiteY62" fmla="*/ 2339340 h 7439660"/>
              <a:gd name="connsiteX63" fmla="*/ 6195060 w 9578340"/>
              <a:gd name="connsiteY63" fmla="*/ 2308860 h 7439660"/>
              <a:gd name="connsiteX64" fmla="*/ 6141720 w 9578340"/>
              <a:gd name="connsiteY64" fmla="*/ 2308860 h 7439660"/>
              <a:gd name="connsiteX65" fmla="*/ 6103620 w 9578340"/>
              <a:gd name="connsiteY65" fmla="*/ 2225040 h 7439660"/>
              <a:gd name="connsiteX66" fmla="*/ 6126480 w 9578340"/>
              <a:gd name="connsiteY66" fmla="*/ 2171700 h 7439660"/>
              <a:gd name="connsiteX67" fmla="*/ 6080760 w 9578340"/>
              <a:gd name="connsiteY67" fmla="*/ 2133600 h 7439660"/>
              <a:gd name="connsiteX68" fmla="*/ 5989320 w 9578340"/>
              <a:gd name="connsiteY68" fmla="*/ 2148840 h 7439660"/>
              <a:gd name="connsiteX69" fmla="*/ 5951220 w 9578340"/>
              <a:gd name="connsiteY69" fmla="*/ 2209800 h 7439660"/>
              <a:gd name="connsiteX70" fmla="*/ 5882640 w 9578340"/>
              <a:gd name="connsiteY70" fmla="*/ 2202180 h 7439660"/>
              <a:gd name="connsiteX71" fmla="*/ 5722620 w 9578340"/>
              <a:gd name="connsiteY71" fmla="*/ 2240280 h 7439660"/>
              <a:gd name="connsiteX72" fmla="*/ 5654040 w 9578340"/>
              <a:gd name="connsiteY72" fmla="*/ 2240280 h 7439660"/>
              <a:gd name="connsiteX73" fmla="*/ 5570220 w 9578340"/>
              <a:gd name="connsiteY73" fmla="*/ 2278380 h 7439660"/>
              <a:gd name="connsiteX74" fmla="*/ 5440680 w 9578340"/>
              <a:gd name="connsiteY74" fmla="*/ 2263140 h 7439660"/>
              <a:gd name="connsiteX75" fmla="*/ 5410200 w 9578340"/>
              <a:gd name="connsiteY75" fmla="*/ 2217420 h 7439660"/>
              <a:gd name="connsiteX76" fmla="*/ 5425440 w 9578340"/>
              <a:gd name="connsiteY76" fmla="*/ 2072640 h 7439660"/>
              <a:gd name="connsiteX77" fmla="*/ 5372100 w 9578340"/>
              <a:gd name="connsiteY77" fmla="*/ 2019300 h 7439660"/>
              <a:gd name="connsiteX78" fmla="*/ 5372100 w 9578340"/>
              <a:gd name="connsiteY78" fmla="*/ 1988820 h 7439660"/>
              <a:gd name="connsiteX79" fmla="*/ 5280660 w 9578340"/>
              <a:gd name="connsiteY79" fmla="*/ 1965960 h 7439660"/>
              <a:gd name="connsiteX80" fmla="*/ 5219700 w 9578340"/>
              <a:gd name="connsiteY80" fmla="*/ 2263140 h 7439660"/>
              <a:gd name="connsiteX81" fmla="*/ 5212080 w 9578340"/>
              <a:gd name="connsiteY81" fmla="*/ 2461260 h 7439660"/>
              <a:gd name="connsiteX82" fmla="*/ 5242560 w 9578340"/>
              <a:gd name="connsiteY82" fmla="*/ 2499360 h 7439660"/>
              <a:gd name="connsiteX83" fmla="*/ 5097780 w 9578340"/>
              <a:gd name="connsiteY83" fmla="*/ 2552700 h 7439660"/>
              <a:gd name="connsiteX84" fmla="*/ 5120640 w 9578340"/>
              <a:gd name="connsiteY84" fmla="*/ 2743200 h 7439660"/>
              <a:gd name="connsiteX85" fmla="*/ 5082540 w 9578340"/>
              <a:gd name="connsiteY85" fmla="*/ 2827020 h 7439660"/>
              <a:gd name="connsiteX86" fmla="*/ 4945380 w 9578340"/>
              <a:gd name="connsiteY86" fmla="*/ 2773680 h 7439660"/>
              <a:gd name="connsiteX87" fmla="*/ 4853940 w 9578340"/>
              <a:gd name="connsiteY87" fmla="*/ 2796540 h 7439660"/>
              <a:gd name="connsiteX88" fmla="*/ 4785360 w 9578340"/>
              <a:gd name="connsiteY88" fmla="*/ 2926080 h 7439660"/>
              <a:gd name="connsiteX89" fmla="*/ 4640580 w 9578340"/>
              <a:gd name="connsiteY89" fmla="*/ 2811780 h 7439660"/>
              <a:gd name="connsiteX90" fmla="*/ 4518660 w 9578340"/>
              <a:gd name="connsiteY90" fmla="*/ 2804160 h 7439660"/>
              <a:gd name="connsiteX91" fmla="*/ 4389120 w 9578340"/>
              <a:gd name="connsiteY91" fmla="*/ 2674620 h 7439660"/>
              <a:gd name="connsiteX92" fmla="*/ 4564380 w 9578340"/>
              <a:gd name="connsiteY92" fmla="*/ 2522220 h 7439660"/>
              <a:gd name="connsiteX93" fmla="*/ 4389120 w 9578340"/>
              <a:gd name="connsiteY93" fmla="*/ 2491740 h 7439660"/>
              <a:gd name="connsiteX94" fmla="*/ 4244340 w 9578340"/>
              <a:gd name="connsiteY94" fmla="*/ 2659380 h 7439660"/>
              <a:gd name="connsiteX95" fmla="*/ 4183380 w 9578340"/>
              <a:gd name="connsiteY95" fmla="*/ 2758440 h 7439660"/>
              <a:gd name="connsiteX96" fmla="*/ 4191000 w 9578340"/>
              <a:gd name="connsiteY96" fmla="*/ 2796540 h 7439660"/>
              <a:gd name="connsiteX97" fmla="*/ 4084320 w 9578340"/>
              <a:gd name="connsiteY97" fmla="*/ 2895600 h 7439660"/>
              <a:gd name="connsiteX98" fmla="*/ 4008120 w 9578340"/>
              <a:gd name="connsiteY98" fmla="*/ 2918460 h 7439660"/>
              <a:gd name="connsiteX99" fmla="*/ 3954780 w 9578340"/>
              <a:gd name="connsiteY99" fmla="*/ 2918460 h 7439660"/>
              <a:gd name="connsiteX100" fmla="*/ 3916680 w 9578340"/>
              <a:gd name="connsiteY100" fmla="*/ 2971800 h 7439660"/>
              <a:gd name="connsiteX101" fmla="*/ 3848100 w 9578340"/>
              <a:gd name="connsiteY101" fmla="*/ 2971800 h 7439660"/>
              <a:gd name="connsiteX102" fmla="*/ 3810000 w 9578340"/>
              <a:gd name="connsiteY102" fmla="*/ 3025140 h 7439660"/>
              <a:gd name="connsiteX103" fmla="*/ 3726180 w 9578340"/>
              <a:gd name="connsiteY103" fmla="*/ 3048000 h 7439660"/>
              <a:gd name="connsiteX104" fmla="*/ 3703320 w 9578340"/>
              <a:gd name="connsiteY104" fmla="*/ 3116580 h 7439660"/>
              <a:gd name="connsiteX105" fmla="*/ 3512820 w 9578340"/>
              <a:gd name="connsiteY105" fmla="*/ 2979420 h 7439660"/>
              <a:gd name="connsiteX106" fmla="*/ 3337560 w 9578340"/>
              <a:gd name="connsiteY106" fmla="*/ 3048000 h 7439660"/>
              <a:gd name="connsiteX107" fmla="*/ 3337560 w 9578340"/>
              <a:gd name="connsiteY107" fmla="*/ 3124200 h 7439660"/>
              <a:gd name="connsiteX108" fmla="*/ 3230880 w 9578340"/>
              <a:gd name="connsiteY108" fmla="*/ 3200400 h 7439660"/>
              <a:gd name="connsiteX109" fmla="*/ 3002280 w 9578340"/>
              <a:gd name="connsiteY109" fmla="*/ 3055620 h 7439660"/>
              <a:gd name="connsiteX110" fmla="*/ 3025140 w 9578340"/>
              <a:gd name="connsiteY110" fmla="*/ 3032760 h 7439660"/>
              <a:gd name="connsiteX111" fmla="*/ 2918460 w 9578340"/>
              <a:gd name="connsiteY111" fmla="*/ 2887980 h 7439660"/>
              <a:gd name="connsiteX112" fmla="*/ 2659380 w 9578340"/>
              <a:gd name="connsiteY112" fmla="*/ 2758440 h 7439660"/>
              <a:gd name="connsiteX113" fmla="*/ 2506980 w 9578340"/>
              <a:gd name="connsiteY113" fmla="*/ 3093720 h 7439660"/>
              <a:gd name="connsiteX114" fmla="*/ 2392680 w 9578340"/>
              <a:gd name="connsiteY114" fmla="*/ 3101340 h 7439660"/>
              <a:gd name="connsiteX115" fmla="*/ 2308860 w 9578340"/>
              <a:gd name="connsiteY115" fmla="*/ 3116580 h 7439660"/>
              <a:gd name="connsiteX116" fmla="*/ 2225040 w 9578340"/>
              <a:gd name="connsiteY116" fmla="*/ 3215640 h 7439660"/>
              <a:gd name="connsiteX117" fmla="*/ 2049780 w 9578340"/>
              <a:gd name="connsiteY117" fmla="*/ 3124200 h 7439660"/>
              <a:gd name="connsiteX118" fmla="*/ 1981200 w 9578340"/>
              <a:gd name="connsiteY118" fmla="*/ 3116580 h 7439660"/>
              <a:gd name="connsiteX119" fmla="*/ 1889760 w 9578340"/>
              <a:gd name="connsiteY119" fmla="*/ 2964180 h 7439660"/>
              <a:gd name="connsiteX120" fmla="*/ 1897380 w 9578340"/>
              <a:gd name="connsiteY120" fmla="*/ 2895600 h 7439660"/>
              <a:gd name="connsiteX121" fmla="*/ 1729740 w 9578340"/>
              <a:gd name="connsiteY121" fmla="*/ 3017520 h 7439660"/>
              <a:gd name="connsiteX122" fmla="*/ 1706880 w 9578340"/>
              <a:gd name="connsiteY122" fmla="*/ 3078480 h 7439660"/>
              <a:gd name="connsiteX123" fmla="*/ 1653540 w 9578340"/>
              <a:gd name="connsiteY123" fmla="*/ 3048000 h 7439660"/>
              <a:gd name="connsiteX124" fmla="*/ 1546860 w 9578340"/>
              <a:gd name="connsiteY124" fmla="*/ 3048000 h 7439660"/>
              <a:gd name="connsiteX125" fmla="*/ 1524000 w 9578340"/>
              <a:gd name="connsiteY125" fmla="*/ 3162300 h 7439660"/>
              <a:gd name="connsiteX126" fmla="*/ 1386840 w 9578340"/>
              <a:gd name="connsiteY126" fmla="*/ 3459480 h 7439660"/>
              <a:gd name="connsiteX127" fmla="*/ 1333500 w 9578340"/>
              <a:gd name="connsiteY127" fmla="*/ 3451860 h 7439660"/>
              <a:gd name="connsiteX128" fmla="*/ 1188720 w 9578340"/>
              <a:gd name="connsiteY128" fmla="*/ 3505200 h 7439660"/>
              <a:gd name="connsiteX129" fmla="*/ 1135380 w 9578340"/>
              <a:gd name="connsiteY129" fmla="*/ 3672840 h 7439660"/>
              <a:gd name="connsiteX130" fmla="*/ 1013460 w 9578340"/>
              <a:gd name="connsiteY130" fmla="*/ 3703320 h 7439660"/>
              <a:gd name="connsiteX131" fmla="*/ 929640 w 9578340"/>
              <a:gd name="connsiteY131" fmla="*/ 3710940 h 7439660"/>
              <a:gd name="connsiteX132" fmla="*/ 830580 w 9578340"/>
              <a:gd name="connsiteY132" fmla="*/ 3741420 h 7439660"/>
              <a:gd name="connsiteX133" fmla="*/ 701040 w 9578340"/>
              <a:gd name="connsiteY133" fmla="*/ 3749040 h 7439660"/>
              <a:gd name="connsiteX134" fmla="*/ 548640 w 9578340"/>
              <a:gd name="connsiteY134" fmla="*/ 3787140 h 7439660"/>
              <a:gd name="connsiteX135" fmla="*/ 0 w 9578340"/>
              <a:gd name="connsiteY135" fmla="*/ 5250180 h 7439660"/>
              <a:gd name="connsiteX136" fmla="*/ 167640 w 9578340"/>
              <a:gd name="connsiteY136" fmla="*/ 5242560 h 7439660"/>
              <a:gd name="connsiteX137" fmla="*/ 167640 w 9578340"/>
              <a:gd name="connsiteY137" fmla="*/ 5387340 h 7439660"/>
              <a:gd name="connsiteX138" fmla="*/ 289560 w 9578340"/>
              <a:gd name="connsiteY138" fmla="*/ 5394960 h 7439660"/>
              <a:gd name="connsiteX139" fmla="*/ 281940 w 9578340"/>
              <a:gd name="connsiteY139" fmla="*/ 5478780 h 7439660"/>
              <a:gd name="connsiteX140" fmla="*/ 388620 w 9578340"/>
              <a:gd name="connsiteY140" fmla="*/ 5501640 h 7439660"/>
              <a:gd name="connsiteX141" fmla="*/ 358140 w 9578340"/>
              <a:gd name="connsiteY141" fmla="*/ 5631180 h 7439660"/>
              <a:gd name="connsiteX142" fmla="*/ 358140 w 9578340"/>
              <a:gd name="connsiteY142" fmla="*/ 5730240 h 7439660"/>
              <a:gd name="connsiteX143" fmla="*/ 251460 w 9578340"/>
              <a:gd name="connsiteY143" fmla="*/ 5783580 h 7439660"/>
              <a:gd name="connsiteX144" fmla="*/ 236220 w 9578340"/>
              <a:gd name="connsiteY144" fmla="*/ 5859780 h 7439660"/>
              <a:gd name="connsiteX145" fmla="*/ 144780 w 9578340"/>
              <a:gd name="connsiteY145" fmla="*/ 5981700 h 7439660"/>
              <a:gd name="connsiteX146" fmla="*/ 175260 w 9578340"/>
              <a:gd name="connsiteY146" fmla="*/ 6210300 h 7439660"/>
              <a:gd name="connsiteX147" fmla="*/ 266700 w 9578340"/>
              <a:gd name="connsiteY147" fmla="*/ 6217920 h 7439660"/>
              <a:gd name="connsiteX148" fmla="*/ 304800 w 9578340"/>
              <a:gd name="connsiteY148" fmla="*/ 6278880 h 7439660"/>
              <a:gd name="connsiteX149" fmla="*/ 312420 w 9578340"/>
              <a:gd name="connsiteY149" fmla="*/ 6339840 h 7439660"/>
              <a:gd name="connsiteX150" fmla="*/ 358140 w 9578340"/>
              <a:gd name="connsiteY150" fmla="*/ 6339840 h 7439660"/>
              <a:gd name="connsiteX151" fmla="*/ 365760 w 9578340"/>
              <a:gd name="connsiteY151" fmla="*/ 6477000 h 7439660"/>
              <a:gd name="connsiteX152" fmla="*/ 807720 w 9578340"/>
              <a:gd name="connsiteY152" fmla="*/ 6545580 h 7439660"/>
              <a:gd name="connsiteX153" fmla="*/ 1127760 w 9578340"/>
              <a:gd name="connsiteY153" fmla="*/ 6705600 h 7439660"/>
              <a:gd name="connsiteX154" fmla="*/ 1447800 w 9578340"/>
              <a:gd name="connsiteY154" fmla="*/ 6598920 h 7439660"/>
              <a:gd name="connsiteX155" fmla="*/ 1546860 w 9578340"/>
              <a:gd name="connsiteY155" fmla="*/ 6598920 h 7439660"/>
              <a:gd name="connsiteX156" fmla="*/ 1501140 w 9578340"/>
              <a:gd name="connsiteY156" fmla="*/ 6858000 h 7439660"/>
              <a:gd name="connsiteX157" fmla="*/ 1567815 w 9578340"/>
              <a:gd name="connsiteY157" fmla="*/ 7115810 h 7439660"/>
              <a:gd name="connsiteX158" fmla="*/ 1710690 w 9578340"/>
              <a:gd name="connsiteY158" fmla="*/ 7439660 h 7439660"/>
              <a:gd name="connsiteX159" fmla="*/ 3657600 w 9578340"/>
              <a:gd name="connsiteY159" fmla="*/ 6873240 h 7439660"/>
              <a:gd name="connsiteX160" fmla="*/ 3817620 w 9578340"/>
              <a:gd name="connsiteY160" fmla="*/ 6781800 h 7439660"/>
              <a:gd name="connsiteX161" fmla="*/ 3893820 w 9578340"/>
              <a:gd name="connsiteY161" fmla="*/ 6705600 h 7439660"/>
              <a:gd name="connsiteX162" fmla="*/ 3947160 w 9578340"/>
              <a:gd name="connsiteY162" fmla="*/ 6690360 h 7439660"/>
              <a:gd name="connsiteX163" fmla="*/ 3939540 w 9578340"/>
              <a:gd name="connsiteY163" fmla="*/ 6629400 h 7439660"/>
              <a:gd name="connsiteX164" fmla="*/ 3901440 w 9578340"/>
              <a:gd name="connsiteY164" fmla="*/ 6606540 h 7439660"/>
              <a:gd name="connsiteX165" fmla="*/ 3878580 w 9578340"/>
              <a:gd name="connsiteY165" fmla="*/ 6515100 h 7439660"/>
              <a:gd name="connsiteX166" fmla="*/ 3886200 w 9578340"/>
              <a:gd name="connsiteY166" fmla="*/ 6423660 h 7439660"/>
              <a:gd name="connsiteX167" fmla="*/ 3870960 w 9578340"/>
              <a:gd name="connsiteY167" fmla="*/ 6309360 h 7439660"/>
              <a:gd name="connsiteX168" fmla="*/ 3893820 w 9578340"/>
              <a:gd name="connsiteY168" fmla="*/ 6240780 h 7439660"/>
              <a:gd name="connsiteX169" fmla="*/ 3924300 w 9578340"/>
              <a:gd name="connsiteY169" fmla="*/ 6179820 h 7439660"/>
              <a:gd name="connsiteX170" fmla="*/ 3977640 w 9578340"/>
              <a:gd name="connsiteY170" fmla="*/ 6172200 h 7439660"/>
              <a:gd name="connsiteX171" fmla="*/ 3992880 w 9578340"/>
              <a:gd name="connsiteY171" fmla="*/ 6172200 h 7439660"/>
              <a:gd name="connsiteX172" fmla="*/ 4046220 w 9578340"/>
              <a:gd name="connsiteY172" fmla="*/ 6111240 h 7439660"/>
              <a:gd name="connsiteX173" fmla="*/ 4038600 w 9578340"/>
              <a:gd name="connsiteY173" fmla="*/ 6027420 h 7439660"/>
              <a:gd name="connsiteX174" fmla="*/ 4754880 w 9578340"/>
              <a:gd name="connsiteY174" fmla="*/ 5913120 h 7439660"/>
              <a:gd name="connsiteX175" fmla="*/ 4838700 w 9578340"/>
              <a:gd name="connsiteY175" fmla="*/ 5913120 h 7439660"/>
              <a:gd name="connsiteX176" fmla="*/ 4914900 w 9578340"/>
              <a:gd name="connsiteY176" fmla="*/ 5920740 h 7439660"/>
              <a:gd name="connsiteX177" fmla="*/ 5105400 w 9578340"/>
              <a:gd name="connsiteY177" fmla="*/ 6019800 h 7439660"/>
              <a:gd name="connsiteX178" fmla="*/ 5570220 w 9578340"/>
              <a:gd name="connsiteY178" fmla="*/ 6248400 h 7439660"/>
              <a:gd name="connsiteX179" fmla="*/ 5753100 w 9578340"/>
              <a:gd name="connsiteY179" fmla="*/ 6347460 h 7439660"/>
              <a:gd name="connsiteX180" fmla="*/ 6065520 w 9578340"/>
              <a:gd name="connsiteY180" fmla="*/ 6423660 h 7439660"/>
              <a:gd name="connsiteX181" fmla="*/ 6156960 w 9578340"/>
              <a:gd name="connsiteY181" fmla="*/ 6431280 h 7439660"/>
              <a:gd name="connsiteX182" fmla="*/ 6164580 w 9578340"/>
              <a:gd name="connsiteY182" fmla="*/ 6545580 h 7439660"/>
              <a:gd name="connsiteX183" fmla="*/ 6355080 w 9578340"/>
              <a:gd name="connsiteY183" fmla="*/ 6576060 h 7439660"/>
              <a:gd name="connsiteX184" fmla="*/ 6377940 w 9578340"/>
              <a:gd name="connsiteY184" fmla="*/ 6416040 h 7439660"/>
              <a:gd name="connsiteX185" fmla="*/ 6408420 w 9578340"/>
              <a:gd name="connsiteY185" fmla="*/ 6446520 h 7439660"/>
              <a:gd name="connsiteX186" fmla="*/ 6400800 w 9578340"/>
              <a:gd name="connsiteY186" fmla="*/ 6598920 h 7439660"/>
              <a:gd name="connsiteX187" fmla="*/ 6591300 w 9578340"/>
              <a:gd name="connsiteY187" fmla="*/ 6598920 h 7439660"/>
              <a:gd name="connsiteX188" fmla="*/ 6598920 w 9578340"/>
              <a:gd name="connsiteY188" fmla="*/ 6332220 h 7439660"/>
              <a:gd name="connsiteX189" fmla="*/ 6621780 w 9578340"/>
              <a:gd name="connsiteY189" fmla="*/ 6332220 h 7439660"/>
              <a:gd name="connsiteX190" fmla="*/ 6637020 w 9578340"/>
              <a:gd name="connsiteY190" fmla="*/ 6118860 h 7439660"/>
              <a:gd name="connsiteX191" fmla="*/ 6614160 w 9578340"/>
              <a:gd name="connsiteY191" fmla="*/ 6111240 h 7439660"/>
              <a:gd name="connsiteX192" fmla="*/ 6606540 w 9578340"/>
              <a:gd name="connsiteY192" fmla="*/ 5958840 h 7439660"/>
              <a:gd name="connsiteX193" fmla="*/ 6484620 w 9578340"/>
              <a:gd name="connsiteY193" fmla="*/ 5539740 h 7439660"/>
              <a:gd name="connsiteX194" fmla="*/ 6667500 w 9578340"/>
              <a:gd name="connsiteY194" fmla="*/ 5547360 h 7439660"/>
              <a:gd name="connsiteX195" fmla="*/ 6751320 w 9578340"/>
              <a:gd name="connsiteY195" fmla="*/ 5433060 h 7439660"/>
              <a:gd name="connsiteX196" fmla="*/ 6972300 w 9578340"/>
              <a:gd name="connsiteY196" fmla="*/ 5265420 h 7439660"/>
              <a:gd name="connsiteX197" fmla="*/ 7246620 w 9578340"/>
              <a:gd name="connsiteY197" fmla="*/ 5204460 h 7439660"/>
              <a:gd name="connsiteX198" fmla="*/ 7208520 w 9578340"/>
              <a:gd name="connsiteY198" fmla="*/ 5067300 h 7439660"/>
              <a:gd name="connsiteX199" fmla="*/ 7193280 w 9578340"/>
              <a:gd name="connsiteY199" fmla="*/ 4930140 h 7439660"/>
              <a:gd name="connsiteX200" fmla="*/ 7269480 w 9578340"/>
              <a:gd name="connsiteY200" fmla="*/ 4732020 h 7439660"/>
              <a:gd name="connsiteX201" fmla="*/ 7246620 w 9578340"/>
              <a:gd name="connsiteY201" fmla="*/ 4488180 h 7439660"/>
              <a:gd name="connsiteX202" fmla="*/ 7178040 w 9578340"/>
              <a:gd name="connsiteY202" fmla="*/ 4351020 h 7439660"/>
              <a:gd name="connsiteX203" fmla="*/ 7559040 w 9578340"/>
              <a:gd name="connsiteY203" fmla="*/ 4328160 h 7439660"/>
              <a:gd name="connsiteX204" fmla="*/ 7467600 w 9578340"/>
              <a:gd name="connsiteY204" fmla="*/ 3878580 h 7439660"/>
              <a:gd name="connsiteX205" fmla="*/ 7414260 w 9578340"/>
              <a:gd name="connsiteY205" fmla="*/ 3604260 h 7439660"/>
              <a:gd name="connsiteX206" fmla="*/ 7498080 w 9578340"/>
              <a:gd name="connsiteY206" fmla="*/ 3398520 h 7439660"/>
              <a:gd name="connsiteX207" fmla="*/ 7528560 w 9578340"/>
              <a:gd name="connsiteY207" fmla="*/ 3253740 h 7439660"/>
              <a:gd name="connsiteX208" fmla="*/ 7505700 w 9578340"/>
              <a:gd name="connsiteY208" fmla="*/ 3048000 h 7439660"/>
              <a:gd name="connsiteX209" fmla="*/ 7520940 w 9578340"/>
              <a:gd name="connsiteY209" fmla="*/ 2926080 h 7439660"/>
              <a:gd name="connsiteX210" fmla="*/ 7536180 w 9578340"/>
              <a:gd name="connsiteY210" fmla="*/ 2872740 h 7439660"/>
              <a:gd name="connsiteX211" fmla="*/ 7863840 w 9578340"/>
              <a:gd name="connsiteY211" fmla="*/ 2971800 h 7439660"/>
              <a:gd name="connsiteX212" fmla="*/ 7886700 w 9578340"/>
              <a:gd name="connsiteY212" fmla="*/ 3101340 h 7439660"/>
              <a:gd name="connsiteX213" fmla="*/ 8001000 w 9578340"/>
              <a:gd name="connsiteY213" fmla="*/ 3124200 h 7439660"/>
              <a:gd name="connsiteX214" fmla="*/ 8122920 w 9578340"/>
              <a:gd name="connsiteY214" fmla="*/ 3276600 h 7439660"/>
              <a:gd name="connsiteX215" fmla="*/ 8206740 w 9578340"/>
              <a:gd name="connsiteY215" fmla="*/ 3276600 h 7439660"/>
              <a:gd name="connsiteX216" fmla="*/ 8442960 w 9578340"/>
              <a:gd name="connsiteY216" fmla="*/ 3276600 h 7439660"/>
              <a:gd name="connsiteX217" fmla="*/ 8663940 w 9578340"/>
              <a:gd name="connsiteY217" fmla="*/ 3276600 h 7439660"/>
              <a:gd name="connsiteX218" fmla="*/ 8770620 w 9578340"/>
              <a:gd name="connsiteY218" fmla="*/ 3230880 h 7439660"/>
              <a:gd name="connsiteX219" fmla="*/ 8854440 w 9578340"/>
              <a:gd name="connsiteY219" fmla="*/ 3215640 h 7439660"/>
              <a:gd name="connsiteX220" fmla="*/ 8938260 w 9578340"/>
              <a:gd name="connsiteY220" fmla="*/ 3230880 h 7439660"/>
              <a:gd name="connsiteX221" fmla="*/ 8945880 w 9578340"/>
              <a:gd name="connsiteY221" fmla="*/ 3078480 h 7439660"/>
              <a:gd name="connsiteX222" fmla="*/ 8907780 w 9578340"/>
              <a:gd name="connsiteY222" fmla="*/ 3078480 h 7439660"/>
              <a:gd name="connsiteX223" fmla="*/ 8656320 w 9578340"/>
              <a:gd name="connsiteY223" fmla="*/ 2697480 h 7439660"/>
              <a:gd name="connsiteX224" fmla="*/ 8854440 w 9578340"/>
              <a:gd name="connsiteY224" fmla="*/ 2590800 h 7439660"/>
              <a:gd name="connsiteX225" fmla="*/ 8923020 w 9578340"/>
              <a:gd name="connsiteY225" fmla="*/ 2606040 h 7439660"/>
              <a:gd name="connsiteX226" fmla="*/ 8999220 w 9578340"/>
              <a:gd name="connsiteY226" fmla="*/ 2606040 h 7439660"/>
              <a:gd name="connsiteX227" fmla="*/ 9029700 w 9578340"/>
              <a:gd name="connsiteY227" fmla="*/ 2545080 h 7439660"/>
              <a:gd name="connsiteX228" fmla="*/ 9029700 w 9578340"/>
              <a:gd name="connsiteY228" fmla="*/ 2407920 h 7439660"/>
              <a:gd name="connsiteX229" fmla="*/ 9136380 w 9578340"/>
              <a:gd name="connsiteY229" fmla="*/ 2476500 h 7439660"/>
              <a:gd name="connsiteX230" fmla="*/ 9144000 w 9578340"/>
              <a:gd name="connsiteY230" fmla="*/ 2407920 h 7439660"/>
              <a:gd name="connsiteX231" fmla="*/ 9204960 w 9578340"/>
              <a:gd name="connsiteY231" fmla="*/ 2362200 h 7439660"/>
              <a:gd name="connsiteX232" fmla="*/ 9189720 w 9578340"/>
              <a:gd name="connsiteY232" fmla="*/ 2225040 h 7439660"/>
              <a:gd name="connsiteX233" fmla="*/ 9159240 w 9578340"/>
              <a:gd name="connsiteY233" fmla="*/ 2171700 h 7439660"/>
              <a:gd name="connsiteX234" fmla="*/ 9083040 w 9578340"/>
              <a:gd name="connsiteY234" fmla="*/ 2103120 h 7439660"/>
              <a:gd name="connsiteX235" fmla="*/ 9105900 w 9578340"/>
              <a:gd name="connsiteY235" fmla="*/ 2011680 h 7439660"/>
              <a:gd name="connsiteX236" fmla="*/ 9151620 w 9578340"/>
              <a:gd name="connsiteY236" fmla="*/ 1927860 h 7439660"/>
              <a:gd name="connsiteX237" fmla="*/ 9044940 w 9578340"/>
              <a:gd name="connsiteY237" fmla="*/ 1714500 h 7439660"/>
              <a:gd name="connsiteX238" fmla="*/ 9578340 w 9578340"/>
              <a:gd name="connsiteY238" fmla="*/ 1394460 h 7439660"/>
              <a:gd name="connsiteX239" fmla="*/ 9494520 w 9578340"/>
              <a:gd name="connsiteY239" fmla="*/ 1165860 h 7439660"/>
              <a:gd name="connsiteX240" fmla="*/ 9326880 w 9578340"/>
              <a:gd name="connsiteY240" fmla="*/ 975360 h 7439660"/>
              <a:gd name="connsiteX241" fmla="*/ 9334500 w 9578340"/>
              <a:gd name="connsiteY241" fmla="*/ 906780 h 7439660"/>
              <a:gd name="connsiteX242" fmla="*/ 9342120 w 9578340"/>
              <a:gd name="connsiteY242" fmla="*/ 754380 h 7439660"/>
              <a:gd name="connsiteX243" fmla="*/ 9182100 w 9578340"/>
              <a:gd name="connsiteY243" fmla="*/ 906780 h 7439660"/>
              <a:gd name="connsiteX244" fmla="*/ 9052560 w 9578340"/>
              <a:gd name="connsiteY244" fmla="*/ 1043940 h 7439660"/>
              <a:gd name="connsiteX245" fmla="*/ 8915400 w 9578340"/>
              <a:gd name="connsiteY245" fmla="*/ 1112520 h 7439660"/>
              <a:gd name="connsiteX246" fmla="*/ 8709660 w 9578340"/>
              <a:gd name="connsiteY246" fmla="*/ 1150620 h 7439660"/>
              <a:gd name="connsiteX247" fmla="*/ 8793480 w 9578340"/>
              <a:gd name="connsiteY247" fmla="*/ 960120 h 7439660"/>
              <a:gd name="connsiteX248" fmla="*/ 8717280 w 9578340"/>
              <a:gd name="connsiteY248" fmla="*/ 906780 h 7439660"/>
              <a:gd name="connsiteX249" fmla="*/ 8686800 w 9578340"/>
              <a:gd name="connsiteY249" fmla="*/ 815340 h 7439660"/>
              <a:gd name="connsiteX250" fmla="*/ 8625840 w 9578340"/>
              <a:gd name="connsiteY250" fmla="*/ 746760 h 7439660"/>
              <a:gd name="connsiteX251" fmla="*/ 8633460 w 9578340"/>
              <a:gd name="connsiteY251" fmla="*/ 685800 h 7439660"/>
              <a:gd name="connsiteX252" fmla="*/ 8679180 w 9578340"/>
              <a:gd name="connsiteY252" fmla="*/ 609600 h 7439660"/>
              <a:gd name="connsiteX253" fmla="*/ 8671560 w 9578340"/>
              <a:gd name="connsiteY253" fmla="*/ 579120 h 7439660"/>
              <a:gd name="connsiteX254" fmla="*/ 8580120 w 9578340"/>
              <a:gd name="connsiteY254" fmla="*/ 541020 h 7439660"/>
              <a:gd name="connsiteX255" fmla="*/ 8473440 w 9578340"/>
              <a:gd name="connsiteY255" fmla="*/ 502920 h 7439660"/>
              <a:gd name="connsiteX256" fmla="*/ 8488680 w 9578340"/>
              <a:gd name="connsiteY256" fmla="*/ 449580 h 7439660"/>
              <a:gd name="connsiteX257" fmla="*/ 8435340 w 9578340"/>
              <a:gd name="connsiteY257" fmla="*/ 320040 h 7439660"/>
              <a:gd name="connsiteX258" fmla="*/ 8465820 w 9578340"/>
              <a:gd name="connsiteY258" fmla="*/ 243840 h 7439660"/>
              <a:gd name="connsiteX259" fmla="*/ 8473440 w 9578340"/>
              <a:gd name="connsiteY259" fmla="*/ 83820 h 7439660"/>
              <a:gd name="connsiteX260" fmla="*/ 8351520 w 9578340"/>
              <a:gd name="connsiteY260" fmla="*/ 53340 h 7439660"/>
              <a:gd name="connsiteX261" fmla="*/ 8252460 w 9578340"/>
              <a:gd name="connsiteY261" fmla="*/ 68580 h 7439660"/>
              <a:gd name="connsiteX262" fmla="*/ 8107680 w 9578340"/>
              <a:gd name="connsiteY262" fmla="*/ 0 h 7439660"/>
              <a:gd name="connsiteX0" fmla="*/ 8107680 w 9578340"/>
              <a:gd name="connsiteY0" fmla="*/ 0 h 7439660"/>
              <a:gd name="connsiteX1" fmla="*/ 8054340 w 9578340"/>
              <a:gd name="connsiteY1" fmla="*/ 60960 h 7439660"/>
              <a:gd name="connsiteX2" fmla="*/ 8061960 w 9578340"/>
              <a:gd name="connsiteY2" fmla="*/ 99060 h 7439660"/>
              <a:gd name="connsiteX3" fmla="*/ 8001000 w 9578340"/>
              <a:gd name="connsiteY3" fmla="*/ 160020 h 7439660"/>
              <a:gd name="connsiteX4" fmla="*/ 7917180 w 9578340"/>
              <a:gd name="connsiteY4" fmla="*/ 144780 h 7439660"/>
              <a:gd name="connsiteX5" fmla="*/ 7825740 w 9578340"/>
              <a:gd name="connsiteY5" fmla="*/ 297180 h 7439660"/>
              <a:gd name="connsiteX6" fmla="*/ 7726680 w 9578340"/>
              <a:gd name="connsiteY6" fmla="*/ 297180 h 7439660"/>
              <a:gd name="connsiteX7" fmla="*/ 7620000 w 9578340"/>
              <a:gd name="connsiteY7" fmla="*/ 320040 h 7439660"/>
              <a:gd name="connsiteX8" fmla="*/ 7475220 w 9578340"/>
              <a:gd name="connsiteY8" fmla="*/ 327660 h 7439660"/>
              <a:gd name="connsiteX9" fmla="*/ 7414260 w 9578340"/>
              <a:gd name="connsiteY9" fmla="*/ 304800 h 7439660"/>
              <a:gd name="connsiteX10" fmla="*/ 7231380 w 9578340"/>
              <a:gd name="connsiteY10" fmla="*/ 419100 h 7439660"/>
              <a:gd name="connsiteX11" fmla="*/ 6911340 w 9578340"/>
              <a:gd name="connsiteY11" fmla="*/ 464820 h 7439660"/>
              <a:gd name="connsiteX12" fmla="*/ 6888480 w 9578340"/>
              <a:gd name="connsiteY12" fmla="*/ 525780 h 7439660"/>
              <a:gd name="connsiteX13" fmla="*/ 6903720 w 9578340"/>
              <a:gd name="connsiteY13" fmla="*/ 601980 h 7439660"/>
              <a:gd name="connsiteX14" fmla="*/ 6896100 w 9578340"/>
              <a:gd name="connsiteY14" fmla="*/ 647700 h 7439660"/>
              <a:gd name="connsiteX15" fmla="*/ 6858000 w 9578340"/>
              <a:gd name="connsiteY15" fmla="*/ 647700 h 7439660"/>
              <a:gd name="connsiteX16" fmla="*/ 6842760 w 9578340"/>
              <a:gd name="connsiteY16" fmla="*/ 739140 h 7439660"/>
              <a:gd name="connsiteX17" fmla="*/ 7010400 w 9578340"/>
              <a:gd name="connsiteY17" fmla="*/ 769620 h 7439660"/>
              <a:gd name="connsiteX18" fmla="*/ 7010400 w 9578340"/>
              <a:gd name="connsiteY18" fmla="*/ 853440 h 7439660"/>
              <a:gd name="connsiteX19" fmla="*/ 6949440 w 9578340"/>
              <a:gd name="connsiteY19" fmla="*/ 861060 h 7439660"/>
              <a:gd name="connsiteX20" fmla="*/ 6941820 w 9578340"/>
              <a:gd name="connsiteY20" fmla="*/ 891540 h 7439660"/>
              <a:gd name="connsiteX21" fmla="*/ 6979920 w 9578340"/>
              <a:gd name="connsiteY21" fmla="*/ 922020 h 7439660"/>
              <a:gd name="connsiteX22" fmla="*/ 6979920 w 9578340"/>
              <a:gd name="connsiteY22" fmla="*/ 990600 h 7439660"/>
              <a:gd name="connsiteX23" fmla="*/ 6964680 w 9578340"/>
              <a:gd name="connsiteY23" fmla="*/ 1028700 h 7439660"/>
              <a:gd name="connsiteX24" fmla="*/ 7132320 w 9578340"/>
              <a:gd name="connsiteY24" fmla="*/ 1074420 h 7439660"/>
              <a:gd name="connsiteX25" fmla="*/ 7094220 w 9578340"/>
              <a:gd name="connsiteY25" fmla="*/ 1173480 h 7439660"/>
              <a:gd name="connsiteX26" fmla="*/ 7025640 w 9578340"/>
              <a:gd name="connsiteY26" fmla="*/ 1158240 h 7439660"/>
              <a:gd name="connsiteX27" fmla="*/ 6743700 w 9578340"/>
              <a:gd name="connsiteY27" fmla="*/ 1127760 h 7439660"/>
              <a:gd name="connsiteX28" fmla="*/ 7101840 w 9578340"/>
              <a:gd name="connsiteY28" fmla="*/ 1226820 h 7439660"/>
              <a:gd name="connsiteX29" fmla="*/ 7277100 w 9578340"/>
              <a:gd name="connsiteY29" fmla="*/ 1295400 h 7439660"/>
              <a:gd name="connsiteX30" fmla="*/ 7147560 w 9578340"/>
              <a:gd name="connsiteY30" fmla="*/ 1501140 h 7439660"/>
              <a:gd name="connsiteX31" fmla="*/ 7155180 w 9578340"/>
              <a:gd name="connsiteY31" fmla="*/ 1623060 h 7439660"/>
              <a:gd name="connsiteX32" fmla="*/ 7101840 w 9578340"/>
              <a:gd name="connsiteY32" fmla="*/ 1691640 h 7439660"/>
              <a:gd name="connsiteX33" fmla="*/ 7078980 w 9578340"/>
              <a:gd name="connsiteY33" fmla="*/ 1684020 h 7439660"/>
              <a:gd name="connsiteX34" fmla="*/ 6911340 w 9578340"/>
              <a:gd name="connsiteY34" fmla="*/ 1790700 h 7439660"/>
              <a:gd name="connsiteX35" fmla="*/ 6987540 w 9578340"/>
              <a:gd name="connsiteY35" fmla="*/ 1844040 h 7439660"/>
              <a:gd name="connsiteX36" fmla="*/ 6987540 w 9578340"/>
              <a:gd name="connsiteY36" fmla="*/ 1844040 h 7439660"/>
              <a:gd name="connsiteX37" fmla="*/ 7002780 w 9578340"/>
              <a:gd name="connsiteY37" fmla="*/ 1912620 h 7439660"/>
              <a:gd name="connsiteX38" fmla="*/ 6979920 w 9578340"/>
              <a:gd name="connsiteY38" fmla="*/ 1935480 h 7439660"/>
              <a:gd name="connsiteX39" fmla="*/ 6873240 w 9578340"/>
              <a:gd name="connsiteY39" fmla="*/ 1943100 h 7439660"/>
              <a:gd name="connsiteX40" fmla="*/ 6873240 w 9578340"/>
              <a:gd name="connsiteY40" fmla="*/ 1988820 h 7439660"/>
              <a:gd name="connsiteX41" fmla="*/ 6850380 w 9578340"/>
              <a:gd name="connsiteY41" fmla="*/ 2019300 h 7439660"/>
              <a:gd name="connsiteX42" fmla="*/ 6728460 w 9578340"/>
              <a:gd name="connsiteY42" fmla="*/ 1981200 h 7439660"/>
              <a:gd name="connsiteX43" fmla="*/ 6720840 w 9578340"/>
              <a:gd name="connsiteY43" fmla="*/ 1996440 h 7439660"/>
              <a:gd name="connsiteX44" fmla="*/ 6797040 w 9578340"/>
              <a:gd name="connsiteY44" fmla="*/ 2034540 h 7439660"/>
              <a:gd name="connsiteX45" fmla="*/ 6789420 w 9578340"/>
              <a:gd name="connsiteY45" fmla="*/ 2118360 h 7439660"/>
              <a:gd name="connsiteX46" fmla="*/ 6751320 w 9578340"/>
              <a:gd name="connsiteY46" fmla="*/ 2141220 h 7439660"/>
              <a:gd name="connsiteX47" fmla="*/ 6819900 w 9578340"/>
              <a:gd name="connsiteY47" fmla="*/ 2194560 h 7439660"/>
              <a:gd name="connsiteX48" fmla="*/ 6789420 w 9578340"/>
              <a:gd name="connsiteY48" fmla="*/ 2240280 h 7439660"/>
              <a:gd name="connsiteX49" fmla="*/ 6743700 w 9578340"/>
              <a:gd name="connsiteY49" fmla="*/ 2331720 h 7439660"/>
              <a:gd name="connsiteX50" fmla="*/ 6751320 w 9578340"/>
              <a:gd name="connsiteY50" fmla="*/ 2369820 h 7439660"/>
              <a:gd name="connsiteX51" fmla="*/ 6682740 w 9578340"/>
              <a:gd name="connsiteY51" fmla="*/ 2385060 h 7439660"/>
              <a:gd name="connsiteX52" fmla="*/ 6705600 w 9578340"/>
              <a:gd name="connsiteY52" fmla="*/ 2499360 h 7439660"/>
              <a:gd name="connsiteX53" fmla="*/ 6621780 w 9578340"/>
              <a:gd name="connsiteY53" fmla="*/ 2522220 h 7439660"/>
              <a:gd name="connsiteX54" fmla="*/ 6621780 w 9578340"/>
              <a:gd name="connsiteY54" fmla="*/ 2583180 h 7439660"/>
              <a:gd name="connsiteX55" fmla="*/ 6568440 w 9578340"/>
              <a:gd name="connsiteY55" fmla="*/ 2590800 h 7439660"/>
              <a:gd name="connsiteX56" fmla="*/ 6560820 w 9578340"/>
              <a:gd name="connsiteY56" fmla="*/ 2545080 h 7439660"/>
              <a:gd name="connsiteX57" fmla="*/ 6438900 w 9578340"/>
              <a:gd name="connsiteY57" fmla="*/ 2590800 h 7439660"/>
              <a:gd name="connsiteX58" fmla="*/ 6347460 w 9578340"/>
              <a:gd name="connsiteY58" fmla="*/ 2606040 h 7439660"/>
              <a:gd name="connsiteX59" fmla="*/ 6339840 w 9578340"/>
              <a:gd name="connsiteY59" fmla="*/ 2476500 h 7439660"/>
              <a:gd name="connsiteX60" fmla="*/ 6316980 w 9578340"/>
              <a:gd name="connsiteY60" fmla="*/ 2430780 h 7439660"/>
              <a:gd name="connsiteX61" fmla="*/ 6271260 w 9578340"/>
              <a:gd name="connsiteY61" fmla="*/ 2392680 h 7439660"/>
              <a:gd name="connsiteX62" fmla="*/ 6301740 w 9578340"/>
              <a:gd name="connsiteY62" fmla="*/ 2339340 h 7439660"/>
              <a:gd name="connsiteX63" fmla="*/ 6195060 w 9578340"/>
              <a:gd name="connsiteY63" fmla="*/ 2308860 h 7439660"/>
              <a:gd name="connsiteX64" fmla="*/ 6141720 w 9578340"/>
              <a:gd name="connsiteY64" fmla="*/ 2308860 h 7439660"/>
              <a:gd name="connsiteX65" fmla="*/ 6103620 w 9578340"/>
              <a:gd name="connsiteY65" fmla="*/ 2225040 h 7439660"/>
              <a:gd name="connsiteX66" fmla="*/ 6126480 w 9578340"/>
              <a:gd name="connsiteY66" fmla="*/ 2171700 h 7439660"/>
              <a:gd name="connsiteX67" fmla="*/ 6080760 w 9578340"/>
              <a:gd name="connsiteY67" fmla="*/ 2133600 h 7439660"/>
              <a:gd name="connsiteX68" fmla="*/ 5989320 w 9578340"/>
              <a:gd name="connsiteY68" fmla="*/ 2148840 h 7439660"/>
              <a:gd name="connsiteX69" fmla="*/ 5951220 w 9578340"/>
              <a:gd name="connsiteY69" fmla="*/ 2209800 h 7439660"/>
              <a:gd name="connsiteX70" fmla="*/ 5882640 w 9578340"/>
              <a:gd name="connsiteY70" fmla="*/ 2202180 h 7439660"/>
              <a:gd name="connsiteX71" fmla="*/ 5722620 w 9578340"/>
              <a:gd name="connsiteY71" fmla="*/ 2240280 h 7439660"/>
              <a:gd name="connsiteX72" fmla="*/ 5654040 w 9578340"/>
              <a:gd name="connsiteY72" fmla="*/ 2240280 h 7439660"/>
              <a:gd name="connsiteX73" fmla="*/ 5570220 w 9578340"/>
              <a:gd name="connsiteY73" fmla="*/ 2278380 h 7439660"/>
              <a:gd name="connsiteX74" fmla="*/ 5440680 w 9578340"/>
              <a:gd name="connsiteY74" fmla="*/ 2263140 h 7439660"/>
              <a:gd name="connsiteX75" fmla="*/ 5410200 w 9578340"/>
              <a:gd name="connsiteY75" fmla="*/ 2217420 h 7439660"/>
              <a:gd name="connsiteX76" fmla="*/ 5425440 w 9578340"/>
              <a:gd name="connsiteY76" fmla="*/ 2072640 h 7439660"/>
              <a:gd name="connsiteX77" fmla="*/ 5372100 w 9578340"/>
              <a:gd name="connsiteY77" fmla="*/ 2019300 h 7439660"/>
              <a:gd name="connsiteX78" fmla="*/ 5372100 w 9578340"/>
              <a:gd name="connsiteY78" fmla="*/ 1988820 h 7439660"/>
              <a:gd name="connsiteX79" fmla="*/ 5280660 w 9578340"/>
              <a:gd name="connsiteY79" fmla="*/ 1965960 h 7439660"/>
              <a:gd name="connsiteX80" fmla="*/ 5219700 w 9578340"/>
              <a:gd name="connsiteY80" fmla="*/ 2263140 h 7439660"/>
              <a:gd name="connsiteX81" fmla="*/ 5212080 w 9578340"/>
              <a:gd name="connsiteY81" fmla="*/ 2461260 h 7439660"/>
              <a:gd name="connsiteX82" fmla="*/ 5242560 w 9578340"/>
              <a:gd name="connsiteY82" fmla="*/ 2499360 h 7439660"/>
              <a:gd name="connsiteX83" fmla="*/ 5097780 w 9578340"/>
              <a:gd name="connsiteY83" fmla="*/ 2552700 h 7439660"/>
              <a:gd name="connsiteX84" fmla="*/ 5120640 w 9578340"/>
              <a:gd name="connsiteY84" fmla="*/ 2743200 h 7439660"/>
              <a:gd name="connsiteX85" fmla="*/ 5082540 w 9578340"/>
              <a:gd name="connsiteY85" fmla="*/ 2827020 h 7439660"/>
              <a:gd name="connsiteX86" fmla="*/ 4945380 w 9578340"/>
              <a:gd name="connsiteY86" fmla="*/ 2773680 h 7439660"/>
              <a:gd name="connsiteX87" fmla="*/ 4853940 w 9578340"/>
              <a:gd name="connsiteY87" fmla="*/ 2796540 h 7439660"/>
              <a:gd name="connsiteX88" fmla="*/ 4785360 w 9578340"/>
              <a:gd name="connsiteY88" fmla="*/ 2926080 h 7439660"/>
              <a:gd name="connsiteX89" fmla="*/ 4640580 w 9578340"/>
              <a:gd name="connsiteY89" fmla="*/ 2811780 h 7439660"/>
              <a:gd name="connsiteX90" fmla="*/ 4518660 w 9578340"/>
              <a:gd name="connsiteY90" fmla="*/ 2804160 h 7439660"/>
              <a:gd name="connsiteX91" fmla="*/ 4389120 w 9578340"/>
              <a:gd name="connsiteY91" fmla="*/ 2674620 h 7439660"/>
              <a:gd name="connsiteX92" fmla="*/ 4564380 w 9578340"/>
              <a:gd name="connsiteY92" fmla="*/ 2522220 h 7439660"/>
              <a:gd name="connsiteX93" fmla="*/ 4389120 w 9578340"/>
              <a:gd name="connsiteY93" fmla="*/ 2491740 h 7439660"/>
              <a:gd name="connsiteX94" fmla="*/ 4244340 w 9578340"/>
              <a:gd name="connsiteY94" fmla="*/ 2659380 h 7439660"/>
              <a:gd name="connsiteX95" fmla="*/ 4183380 w 9578340"/>
              <a:gd name="connsiteY95" fmla="*/ 2758440 h 7439660"/>
              <a:gd name="connsiteX96" fmla="*/ 4191000 w 9578340"/>
              <a:gd name="connsiteY96" fmla="*/ 2796540 h 7439660"/>
              <a:gd name="connsiteX97" fmla="*/ 4084320 w 9578340"/>
              <a:gd name="connsiteY97" fmla="*/ 2895600 h 7439660"/>
              <a:gd name="connsiteX98" fmla="*/ 4008120 w 9578340"/>
              <a:gd name="connsiteY98" fmla="*/ 2918460 h 7439660"/>
              <a:gd name="connsiteX99" fmla="*/ 3954780 w 9578340"/>
              <a:gd name="connsiteY99" fmla="*/ 2918460 h 7439660"/>
              <a:gd name="connsiteX100" fmla="*/ 3916680 w 9578340"/>
              <a:gd name="connsiteY100" fmla="*/ 2971800 h 7439660"/>
              <a:gd name="connsiteX101" fmla="*/ 3848100 w 9578340"/>
              <a:gd name="connsiteY101" fmla="*/ 2971800 h 7439660"/>
              <a:gd name="connsiteX102" fmla="*/ 3810000 w 9578340"/>
              <a:gd name="connsiteY102" fmla="*/ 3025140 h 7439660"/>
              <a:gd name="connsiteX103" fmla="*/ 3726180 w 9578340"/>
              <a:gd name="connsiteY103" fmla="*/ 3048000 h 7439660"/>
              <a:gd name="connsiteX104" fmla="*/ 3703320 w 9578340"/>
              <a:gd name="connsiteY104" fmla="*/ 3116580 h 7439660"/>
              <a:gd name="connsiteX105" fmla="*/ 3512820 w 9578340"/>
              <a:gd name="connsiteY105" fmla="*/ 2979420 h 7439660"/>
              <a:gd name="connsiteX106" fmla="*/ 3337560 w 9578340"/>
              <a:gd name="connsiteY106" fmla="*/ 3048000 h 7439660"/>
              <a:gd name="connsiteX107" fmla="*/ 3337560 w 9578340"/>
              <a:gd name="connsiteY107" fmla="*/ 3124200 h 7439660"/>
              <a:gd name="connsiteX108" fmla="*/ 3230880 w 9578340"/>
              <a:gd name="connsiteY108" fmla="*/ 3200400 h 7439660"/>
              <a:gd name="connsiteX109" fmla="*/ 3002280 w 9578340"/>
              <a:gd name="connsiteY109" fmla="*/ 3055620 h 7439660"/>
              <a:gd name="connsiteX110" fmla="*/ 3025140 w 9578340"/>
              <a:gd name="connsiteY110" fmla="*/ 3032760 h 7439660"/>
              <a:gd name="connsiteX111" fmla="*/ 2918460 w 9578340"/>
              <a:gd name="connsiteY111" fmla="*/ 2887980 h 7439660"/>
              <a:gd name="connsiteX112" fmla="*/ 2659380 w 9578340"/>
              <a:gd name="connsiteY112" fmla="*/ 2758440 h 7439660"/>
              <a:gd name="connsiteX113" fmla="*/ 2506980 w 9578340"/>
              <a:gd name="connsiteY113" fmla="*/ 3093720 h 7439660"/>
              <a:gd name="connsiteX114" fmla="*/ 2392680 w 9578340"/>
              <a:gd name="connsiteY114" fmla="*/ 3101340 h 7439660"/>
              <a:gd name="connsiteX115" fmla="*/ 2308860 w 9578340"/>
              <a:gd name="connsiteY115" fmla="*/ 3116580 h 7439660"/>
              <a:gd name="connsiteX116" fmla="*/ 2225040 w 9578340"/>
              <a:gd name="connsiteY116" fmla="*/ 3215640 h 7439660"/>
              <a:gd name="connsiteX117" fmla="*/ 2049780 w 9578340"/>
              <a:gd name="connsiteY117" fmla="*/ 3124200 h 7439660"/>
              <a:gd name="connsiteX118" fmla="*/ 1981200 w 9578340"/>
              <a:gd name="connsiteY118" fmla="*/ 3116580 h 7439660"/>
              <a:gd name="connsiteX119" fmla="*/ 1889760 w 9578340"/>
              <a:gd name="connsiteY119" fmla="*/ 2964180 h 7439660"/>
              <a:gd name="connsiteX120" fmla="*/ 1897380 w 9578340"/>
              <a:gd name="connsiteY120" fmla="*/ 2895600 h 7439660"/>
              <a:gd name="connsiteX121" fmla="*/ 1729740 w 9578340"/>
              <a:gd name="connsiteY121" fmla="*/ 3017520 h 7439660"/>
              <a:gd name="connsiteX122" fmla="*/ 1706880 w 9578340"/>
              <a:gd name="connsiteY122" fmla="*/ 3078480 h 7439660"/>
              <a:gd name="connsiteX123" fmla="*/ 1653540 w 9578340"/>
              <a:gd name="connsiteY123" fmla="*/ 3048000 h 7439660"/>
              <a:gd name="connsiteX124" fmla="*/ 1546860 w 9578340"/>
              <a:gd name="connsiteY124" fmla="*/ 3048000 h 7439660"/>
              <a:gd name="connsiteX125" fmla="*/ 1524000 w 9578340"/>
              <a:gd name="connsiteY125" fmla="*/ 3162300 h 7439660"/>
              <a:gd name="connsiteX126" fmla="*/ 1386840 w 9578340"/>
              <a:gd name="connsiteY126" fmla="*/ 3459480 h 7439660"/>
              <a:gd name="connsiteX127" fmla="*/ 1333500 w 9578340"/>
              <a:gd name="connsiteY127" fmla="*/ 3451860 h 7439660"/>
              <a:gd name="connsiteX128" fmla="*/ 1188720 w 9578340"/>
              <a:gd name="connsiteY128" fmla="*/ 3505200 h 7439660"/>
              <a:gd name="connsiteX129" fmla="*/ 1135380 w 9578340"/>
              <a:gd name="connsiteY129" fmla="*/ 3672840 h 7439660"/>
              <a:gd name="connsiteX130" fmla="*/ 1013460 w 9578340"/>
              <a:gd name="connsiteY130" fmla="*/ 3703320 h 7439660"/>
              <a:gd name="connsiteX131" fmla="*/ 929640 w 9578340"/>
              <a:gd name="connsiteY131" fmla="*/ 3710940 h 7439660"/>
              <a:gd name="connsiteX132" fmla="*/ 830580 w 9578340"/>
              <a:gd name="connsiteY132" fmla="*/ 3741420 h 7439660"/>
              <a:gd name="connsiteX133" fmla="*/ 701040 w 9578340"/>
              <a:gd name="connsiteY133" fmla="*/ 3749040 h 7439660"/>
              <a:gd name="connsiteX134" fmla="*/ 548640 w 9578340"/>
              <a:gd name="connsiteY134" fmla="*/ 3787140 h 7439660"/>
              <a:gd name="connsiteX135" fmla="*/ 0 w 9578340"/>
              <a:gd name="connsiteY135" fmla="*/ 5250180 h 7439660"/>
              <a:gd name="connsiteX136" fmla="*/ 167640 w 9578340"/>
              <a:gd name="connsiteY136" fmla="*/ 5242560 h 7439660"/>
              <a:gd name="connsiteX137" fmla="*/ 167640 w 9578340"/>
              <a:gd name="connsiteY137" fmla="*/ 5387340 h 7439660"/>
              <a:gd name="connsiteX138" fmla="*/ 289560 w 9578340"/>
              <a:gd name="connsiteY138" fmla="*/ 5394960 h 7439660"/>
              <a:gd name="connsiteX139" fmla="*/ 281940 w 9578340"/>
              <a:gd name="connsiteY139" fmla="*/ 5478780 h 7439660"/>
              <a:gd name="connsiteX140" fmla="*/ 388620 w 9578340"/>
              <a:gd name="connsiteY140" fmla="*/ 5501640 h 7439660"/>
              <a:gd name="connsiteX141" fmla="*/ 358140 w 9578340"/>
              <a:gd name="connsiteY141" fmla="*/ 5631180 h 7439660"/>
              <a:gd name="connsiteX142" fmla="*/ 358140 w 9578340"/>
              <a:gd name="connsiteY142" fmla="*/ 5730240 h 7439660"/>
              <a:gd name="connsiteX143" fmla="*/ 251460 w 9578340"/>
              <a:gd name="connsiteY143" fmla="*/ 5783580 h 7439660"/>
              <a:gd name="connsiteX144" fmla="*/ 236220 w 9578340"/>
              <a:gd name="connsiteY144" fmla="*/ 5859780 h 7439660"/>
              <a:gd name="connsiteX145" fmla="*/ 144780 w 9578340"/>
              <a:gd name="connsiteY145" fmla="*/ 5981700 h 7439660"/>
              <a:gd name="connsiteX146" fmla="*/ 175260 w 9578340"/>
              <a:gd name="connsiteY146" fmla="*/ 6210300 h 7439660"/>
              <a:gd name="connsiteX147" fmla="*/ 266700 w 9578340"/>
              <a:gd name="connsiteY147" fmla="*/ 6217920 h 7439660"/>
              <a:gd name="connsiteX148" fmla="*/ 304800 w 9578340"/>
              <a:gd name="connsiteY148" fmla="*/ 6278880 h 7439660"/>
              <a:gd name="connsiteX149" fmla="*/ 312420 w 9578340"/>
              <a:gd name="connsiteY149" fmla="*/ 6339840 h 7439660"/>
              <a:gd name="connsiteX150" fmla="*/ 358140 w 9578340"/>
              <a:gd name="connsiteY150" fmla="*/ 6339840 h 7439660"/>
              <a:gd name="connsiteX151" fmla="*/ 365760 w 9578340"/>
              <a:gd name="connsiteY151" fmla="*/ 6477000 h 7439660"/>
              <a:gd name="connsiteX152" fmla="*/ 807720 w 9578340"/>
              <a:gd name="connsiteY152" fmla="*/ 6545580 h 7439660"/>
              <a:gd name="connsiteX153" fmla="*/ 1127760 w 9578340"/>
              <a:gd name="connsiteY153" fmla="*/ 6705600 h 7439660"/>
              <a:gd name="connsiteX154" fmla="*/ 1447800 w 9578340"/>
              <a:gd name="connsiteY154" fmla="*/ 6598920 h 7439660"/>
              <a:gd name="connsiteX155" fmla="*/ 1546860 w 9578340"/>
              <a:gd name="connsiteY155" fmla="*/ 6598920 h 7439660"/>
              <a:gd name="connsiteX156" fmla="*/ 1501140 w 9578340"/>
              <a:gd name="connsiteY156" fmla="*/ 6858000 h 7439660"/>
              <a:gd name="connsiteX157" fmla="*/ 1567815 w 9578340"/>
              <a:gd name="connsiteY157" fmla="*/ 7115810 h 7439660"/>
              <a:gd name="connsiteX158" fmla="*/ 1710690 w 9578340"/>
              <a:gd name="connsiteY158" fmla="*/ 7439660 h 7439660"/>
              <a:gd name="connsiteX159" fmla="*/ 2018665 w 9578340"/>
              <a:gd name="connsiteY159" fmla="*/ 7350760 h 7439660"/>
              <a:gd name="connsiteX160" fmla="*/ 3657600 w 9578340"/>
              <a:gd name="connsiteY160" fmla="*/ 6873240 h 7439660"/>
              <a:gd name="connsiteX161" fmla="*/ 3817620 w 9578340"/>
              <a:gd name="connsiteY161" fmla="*/ 6781800 h 7439660"/>
              <a:gd name="connsiteX162" fmla="*/ 3893820 w 9578340"/>
              <a:gd name="connsiteY162" fmla="*/ 6705600 h 7439660"/>
              <a:gd name="connsiteX163" fmla="*/ 3947160 w 9578340"/>
              <a:gd name="connsiteY163" fmla="*/ 6690360 h 7439660"/>
              <a:gd name="connsiteX164" fmla="*/ 3939540 w 9578340"/>
              <a:gd name="connsiteY164" fmla="*/ 6629400 h 7439660"/>
              <a:gd name="connsiteX165" fmla="*/ 3901440 w 9578340"/>
              <a:gd name="connsiteY165" fmla="*/ 6606540 h 7439660"/>
              <a:gd name="connsiteX166" fmla="*/ 3878580 w 9578340"/>
              <a:gd name="connsiteY166" fmla="*/ 6515100 h 7439660"/>
              <a:gd name="connsiteX167" fmla="*/ 3886200 w 9578340"/>
              <a:gd name="connsiteY167" fmla="*/ 6423660 h 7439660"/>
              <a:gd name="connsiteX168" fmla="*/ 3870960 w 9578340"/>
              <a:gd name="connsiteY168" fmla="*/ 6309360 h 7439660"/>
              <a:gd name="connsiteX169" fmla="*/ 3893820 w 9578340"/>
              <a:gd name="connsiteY169" fmla="*/ 6240780 h 7439660"/>
              <a:gd name="connsiteX170" fmla="*/ 3924300 w 9578340"/>
              <a:gd name="connsiteY170" fmla="*/ 6179820 h 7439660"/>
              <a:gd name="connsiteX171" fmla="*/ 3977640 w 9578340"/>
              <a:gd name="connsiteY171" fmla="*/ 6172200 h 7439660"/>
              <a:gd name="connsiteX172" fmla="*/ 3992880 w 9578340"/>
              <a:gd name="connsiteY172" fmla="*/ 6172200 h 7439660"/>
              <a:gd name="connsiteX173" fmla="*/ 4046220 w 9578340"/>
              <a:gd name="connsiteY173" fmla="*/ 6111240 h 7439660"/>
              <a:gd name="connsiteX174" fmla="*/ 4038600 w 9578340"/>
              <a:gd name="connsiteY174" fmla="*/ 6027420 h 7439660"/>
              <a:gd name="connsiteX175" fmla="*/ 4754880 w 9578340"/>
              <a:gd name="connsiteY175" fmla="*/ 5913120 h 7439660"/>
              <a:gd name="connsiteX176" fmla="*/ 4838700 w 9578340"/>
              <a:gd name="connsiteY176" fmla="*/ 5913120 h 7439660"/>
              <a:gd name="connsiteX177" fmla="*/ 4914900 w 9578340"/>
              <a:gd name="connsiteY177" fmla="*/ 5920740 h 7439660"/>
              <a:gd name="connsiteX178" fmla="*/ 5105400 w 9578340"/>
              <a:gd name="connsiteY178" fmla="*/ 6019800 h 7439660"/>
              <a:gd name="connsiteX179" fmla="*/ 5570220 w 9578340"/>
              <a:gd name="connsiteY179" fmla="*/ 6248400 h 7439660"/>
              <a:gd name="connsiteX180" fmla="*/ 5753100 w 9578340"/>
              <a:gd name="connsiteY180" fmla="*/ 6347460 h 7439660"/>
              <a:gd name="connsiteX181" fmla="*/ 6065520 w 9578340"/>
              <a:gd name="connsiteY181" fmla="*/ 6423660 h 7439660"/>
              <a:gd name="connsiteX182" fmla="*/ 6156960 w 9578340"/>
              <a:gd name="connsiteY182" fmla="*/ 6431280 h 7439660"/>
              <a:gd name="connsiteX183" fmla="*/ 6164580 w 9578340"/>
              <a:gd name="connsiteY183" fmla="*/ 6545580 h 7439660"/>
              <a:gd name="connsiteX184" fmla="*/ 6355080 w 9578340"/>
              <a:gd name="connsiteY184" fmla="*/ 6576060 h 7439660"/>
              <a:gd name="connsiteX185" fmla="*/ 6377940 w 9578340"/>
              <a:gd name="connsiteY185" fmla="*/ 6416040 h 7439660"/>
              <a:gd name="connsiteX186" fmla="*/ 6408420 w 9578340"/>
              <a:gd name="connsiteY186" fmla="*/ 6446520 h 7439660"/>
              <a:gd name="connsiteX187" fmla="*/ 6400800 w 9578340"/>
              <a:gd name="connsiteY187" fmla="*/ 6598920 h 7439660"/>
              <a:gd name="connsiteX188" fmla="*/ 6591300 w 9578340"/>
              <a:gd name="connsiteY188" fmla="*/ 6598920 h 7439660"/>
              <a:gd name="connsiteX189" fmla="*/ 6598920 w 9578340"/>
              <a:gd name="connsiteY189" fmla="*/ 6332220 h 7439660"/>
              <a:gd name="connsiteX190" fmla="*/ 6621780 w 9578340"/>
              <a:gd name="connsiteY190" fmla="*/ 6332220 h 7439660"/>
              <a:gd name="connsiteX191" fmla="*/ 6637020 w 9578340"/>
              <a:gd name="connsiteY191" fmla="*/ 6118860 h 7439660"/>
              <a:gd name="connsiteX192" fmla="*/ 6614160 w 9578340"/>
              <a:gd name="connsiteY192" fmla="*/ 6111240 h 7439660"/>
              <a:gd name="connsiteX193" fmla="*/ 6606540 w 9578340"/>
              <a:gd name="connsiteY193" fmla="*/ 5958840 h 7439660"/>
              <a:gd name="connsiteX194" fmla="*/ 6484620 w 9578340"/>
              <a:gd name="connsiteY194" fmla="*/ 5539740 h 7439660"/>
              <a:gd name="connsiteX195" fmla="*/ 6667500 w 9578340"/>
              <a:gd name="connsiteY195" fmla="*/ 5547360 h 7439660"/>
              <a:gd name="connsiteX196" fmla="*/ 6751320 w 9578340"/>
              <a:gd name="connsiteY196" fmla="*/ 5433060 h 7439660"/>
              <a:gd name="connsiteX197" fmla="*/ 6972300 w 9578340"/>
              <a:gd name="connsiteY197" fmla="*/ 5265420 h 7439660"/>
              <a:gd name="connsiteX198" fmla="*/ 7246620 w 9578340"/>
              <a:gd name="connsiteY198" fmla="*/ 5204460 h 7439660"/>
              <a:gd name="connsiteX199" fmla="*/ 7208520 w 9578340"/>
              <a:gd name="connsiteY199" fmla="*/ 5067300 h 7439660"/>
              <a:gd name="connsiteX200" fmla="*/ 7193280 w 9578340"/>
              <a:gd name="connsiteY200" fmla="*/ 4930140 h 7439660"/>
              <a:gd name="connsiteX201" fmla="*/ 7269480 w 9578340"/>
              <a:gd name="connsiteY201" fmla="*/ 4732020 h 7439660"/>
              <a:gd name="connsiteX202" fmla="*/ 7246620 w 9578340"/>
              <a:gd name="connsiteY202" fmla="*/ 4488180 h 7439660"/>
              <a:gd name="connsiteX203" fmla="*/ 7178040 w 9578340"/>
              <a:gd name="connsiteY203" fmla="*/ 4351020 h 7439660"/>
              <a:gd name="connsiteX204" fmla="*/ 7559040 w 9578340"/>
              <a:gd name="connsiteY204" fmla="*/ 4328160 h 7439660"/>
              <a:gd name="connsiteX205" fmla="*/ 7467600 w 9578340"/>
              <a:gd name="connsiteY205" fmla="*/ 3878580 h 7439660"/>
              <a:gd name="connsiteX206" fmla="*/ 7414260 w 9578340"/>
              <a:gd name="connsiteY206" fmla="*/ 3604260 h 7439660"/>
              <a:gd name="connsiteX207" fmla="*/ 7498080 w 9578340"/>
              <a:gd name="connsiteY207" fmla="*/ 3398520 h 7439660"/>
              <a:gd name="connsiteX208" fmla="*/ 7528560 w 9578340"/>
              <a:gd name="connsiteY208" fmla="*/ 3253740 h 7439660"/>
              <a:gd name="connsiteX209" fmla="*/ 7505700 w 9578340"/>
              <a:gd name="connsiteY209" fmla="*/ 3048000 h 7439660"/>
              <a:gd name="connsiteX210" fmla="*/ 7520940 w 9578340"/>
              <a:gd name="connsiteY210" fmla="*/ 2926080 h 7439660"/>
              <a:gd name="connsiteX211" fmla="*/ 7536180 w 9578340"/>
              <a:gd name="connsiteY211" fmla="*/ 2872740 h 7439660"/>
              <a:gd name="connsiteX212" fmla="*/ 7863840 w 9578340"/>
              <a:gd name="connsiteY212" fmla="*/ 2971800 h 7439660"/>
              <a:gd name="connsiteX213" fmla="*/ 7886700 w 9578340"/>
              <a:gd name="connsiteY213" fmla="*/ 3101340 h 7439660"/>
              <a:gd name="connsiteX214" fmla="*/ 8001000 w 9578340"/>
              <a:gd name="connsiteY214" fmla="*/ 3124200 h 7439660"/>
              <a:gd name="connsiteX215" fmla="*/ 8122920 w 9578340"/>
              <a:gd name="connsiteY215" fmla="*/ 3276600 h 7439660"/>
              <a:gd name="connsiteX216" fmla="*/ 8206740 w 9578340"/>
              <a:gd name="connsiteY216" fmla="*/ 3276600 h 7439660"/>
              <a:gd name="connsiteX217" fmla="*/ 8442960 w 9578340"/>
              <a:gd name="connsiteY217" fmla="*/ 3276600 h 7439660"/>
              <a:gd name="connsiteX218" fmla="*/ 8663940 w 9578340"/>
              <a:gd name="connsiteY218" fmla="*/ 3276600 h 7439660"/>
              <a:gd name="connsiteX219" fmla="*/ 8770620 w 9578340"/>
              <a:gd name="connsiteY219" fmla="*/ 3230880 h 7439660"/>
              <a:gd name="connsiteX220" fmla="*/ 8854440 w 9578340"/>
              <a:gd name="connsiteY220" fmla="*/ 3215640 h 7439660"/>
              <a:gd name="connsiteX221" fmla="*/ 8938260 w 9578340"/>
              <a:gd name="connsiteY221" fmla="*/ 3230880 h 7439660"/>
              <a:gd name="connsiteX222" fmla="*/ 8945880 w 9578340"/>
              <a:gd name="connsiteY222" fmla="*/ 3078480 h 7439660"/>
              <a:gd name="connsiteX223" fmla="*/ 8907780 w 9578340"/>
              <a:gd name="connsiteY223" fmla="*/ 3078480 h 7439660"/>
              <a:gd name="connsiteX224" fmla="*/ 8656320 w 9578340"/>
              <a:gd name="connsiteY224" fmla="*/ 2697480 h 7439660"/>
              <a:gd name="connsiteX225" fmla="*/ 8854440 w 9578340"/>
              <a:gd name="connsiteY225" fmla="*/ 2590800 h 7439660"/>
              <a:gd name="connsiteX226" fmla="*/ 8923020 w 9578340"/>
              <a:gd name="connsiteY226" fmla="*/ 2606040 h 7439660"/>
              <a:gd name="connsiteX227" fmla="*/ 8999220 w 9578340"/>
              <a:gd name="connsiteY227" fmla="*/ 2606040 h 7439660"/>
              <a:gd name="connsiteX228" fmla="*/ 9029700 w 9578340"/>
              <a:gd name="connsiteY228" fmla="*/ 2545080 h 7439660"/>
              <a:gd name="connsiteX229" fmla="*/ 9029700 w 9578340"/>
              <a:gd name="connsiteY229" fmla="*/ 2407920 h 7439660"/>
              <a:gd name="connsiteX230" fmla="*/ 9136380 w 9578340"/>
              <a:gd name="connsiteY230" fmla="*/ 2476500 h 7439660"/>
              <a:gd name="connsiteX231" fmla="*/ 9144000 w 9578340"/>
              <a:gd name="connsiteY231" fmla="*/ 2407920 h 7439660"/>
              <a:gd name="connsiteX232" fmla="*/ 9204960 w 9578340"/>
              <a:gd name="connsiteY232" fmla="*/ 2362200 h 7439660"/>
              <a:gd name="connsiteX233" fmla="*/ 9189720 w 9578340"/>
              <a:gd name="connsiteY233" fmla="*/ 2225040 h 7439660"/>
              <a:gd name="connsiteX234" fmla="*/ 9159240 w 9578340"/>
              <a:gd name="connsiteY234" fmla="*/ 2171700 h 7439660"/>
              <a:gd name="connsiteX235" fmla="*/ 9083040 w 9578340"/>
              <a:gd name="connsiteY235" fmla="*/ 2103120 h 7439660"/>
              <a:gd name="connsiteX236" fmla="*/ 9105900 w 9578340"/>
              <a:gd name="connsiteY236" fmla="*/ 2011680 h 7439660"/>
              <a:gd name="connsiteX237" fmla="*/ 9151620 w 9578340"/>
              <a:gd name="connsiteY237" fmla="*/ 1927860 h 7439660"/>
              <a:gd name="connsiteX238" fmla="*/ 9044940 w 9578340"/>
              <a:gd name="connsiteY238" fmla="*/ 1714500 h 7439660"/>
              <a:gd name="connsiteX239" fmla="*/ 9578340 w 9578340"/>
              <a:gd name="connsiteY239" fmla="*/ 1394460 h 7439660"/>
              <a:gd name="connsiteX240" fmla="*/ 9494520 w 9578340"/>
              <a:gd name="connsiteY240" fmla="*/ 1165860 h 7439660"/>
              <a:gd name="connsiteX241" fmla="*/ 9326880 w 9578340"/>
              <a:gd name="connsiteY241" fmla="*/ 975360 h 7439660"/>
              <a:gd name="connsiteX242" fmla="*/ 9334500 w 9578340"/>
              <a:gd name="connsiteY242" fmla="*/ 906780 h 7439660"/>
              <a:gd name="connsiteX243" fmla="*/ 9342120 w 9578340"/>
              <a:gd name="connsiteY243" fmla="*/ 754380 h 7439660"/>
              <a:gd name="connsiteX244" fmla="*/ 9182100 w 9578340"/>
              <a:gd name="connsiteY244" fmla="*/ 906780 h 7439660"/>
              <a:gd name="connsiteX245" fmla="*/ 9052560 w 9578340"/>
              <a:gd name="connsiteY245" fmla="*/ 1043940 h 7439660"/>
              <a:gd name="connsiteX246" fmla="*/ 8915400 w 9578340"/>
              <a:gd name="connsiteY246" fmla="*/ 1112520 h 7439660"/>
              <a:gd name="connsiteX247" fmla="*/ 8709660 w 9578340"/>
              <a:gd name="connsiteY247" fmla="*/ 1150620 h 7439660"/>
              <a:gd name="connsiteX248" fmla="*/ 8793480 w 9578340"/>
              <a:gd name="connsiteY248" fmla="*/ 960120 h 7439660"/>
              <a:gd name="connsiteX249" fmla="*/ 8717280 w 9578340"/>
              <a:gd name="connsiteY249" fmla="*/ 906780 h 7439660"/>
              <a:gd name="connsiteX250" fmla="*/ 8686800 w 9578340"/>
              <a:gd name="connsiteY250" fmla="*/ 815340 h 7439660"/>
              <a:gd name="connsiteX251" fmla="*/ 8625840 w 9578340"/>
              <a:gd name="connsiteY251" fmla="*/ 746760 h 7439660"/>
              <a:gd name="connsiteX252" fmla="*/ 8633460 w 9578340"/>
              <a:gd name="connsiteY252" fmla="*/ 685800 h 7439660"/>
              <a:gd name="connsiteX253" fmla="*/ 8679180 w 9578340"/>
              <a:gd name="connsiteY253" fmla="*/ 609600 h 7439660"/>
              <a:gd name="connsiteX254" fmla="*/ 8671560 w 9578340"/>
              <a:gd name="connsiteY254" fmla="*/ 579120 h 7439660"/>
              <a:gd name="connsiteX255" fmla="*/ 8580120 w 9578340"/>
              <a:gd name="connsiteY255" fmla="*/ 541020 h 7439660"/>
              <a:gd name="connsiteX256" fmla="*/ 8473440 w 9578340"/>
              <a:gd name="connsiteY256" fmla="*/ 502920 h 7439660"/>
              <a:gd name="connsiteX257" fmla="*/ 8488680 w 9578340"/>
              <a:gd name="connsiteY257" fmla="*/ 449580 h 7439660"/>
              <a:gd name="connsiteX258" fmla="*/ 8435340 w 9578340"/>
              <a:gd name="connsiteY258" fmla="*/ 320040 h 7439660"/>
              <a:gd name="connsiteX259" fmla="*/ 8465820 w 9578340"/>
              <a:gd name="connsiteY259" fmla="*/ 243840 h 7439660"/>
              <a:gd name="connsiteX260" fmla="*/ 8473440 w 9578340"/>
              <a:gd name="connsiteY260" fmla="*/ 83820 h 7439660"/>
              <a:gd name="connsiteX261" fmla="*/ 8351520 w 9578340"/>
              <a:gd name="connsiteY261" fmla="*/ 53340 h 7439660"/>
              <a:gd name="connsiteX262" fmla="*/ 8252460 w 9578340"/>
              <a:gd name="connsiteY262" fmla="*/ 68580 h 7439660"/>
              <a:gd name="connsiteX263" fmla="*/ 8107680 w 9578340"/>
              <a:gd name="connsiteY263" fmla="*/ 0 h 7439660"/>
              <a:gd name="connsiteX0" fmla="*/ 8107680 w 9578340"/>
              <a:gd name="connsiteY0" fmla="*/ 0 h 7582535"/>
              <a:gd name="connsiteX1" fmla="*/ 8054340 w 9578340"/>
              <a:gd name="connsiteY1" fmla="*/ 60960 h 7582535"/>
              <a:gd name="connsiteX2" fmla="*/ 8061960 w 9578340"/>
              <a:gd name="connsiteY2" fmla="*/ 99060 h 7582535"/>
              <a:gd name="connsiteX3" fmla="*/ 8001000 w 9578340"/>
              <a:gd name="connsiteY3" fmla="*/ 160020 h 7582535"/>
              <a:gd name="connsiteX4" fmla="*/ 7917180 w 9578340"/>
              <a:gd name="connsiteY4" fmla="*/ 144780 h 7582535"/>
              <a:gd name="connsiteX5" fmla="*/ 7825740 w 9578340"/>
              <a:gd name="connsiteY5" fmla="*/ 297180 h 7582535"/>
              <a:gd name="connsiteX6" fmla="*/ 7726680 w 9578340"/>
              <a:gd name="connsiteY6" fmla="*/ 297180 h 7582535"/>
              <a:gd name="connsiteX7" fmla="*/ 7620000 w 9578340"/>
              <a:gd name="connsiteY7" fmla="*/ 320040 h 7582535"/>
              <a:gd name="connsiteX8" fmla="*/ 7475220 w 9578340"/>
              <a:gd name="connsiteY8" fmla="*/ 327660 h 7582535"/>
              <a:gd name="connsiteX9" fmla="*/ 7414260 w 9578340"/>
              <a:gd name="connsiteY9" fmla="*/ 304800 h 7582535"/>
              <a:gd name="connsiteX10" fmla="*/ 7231380 w 9578340"/>
              <a:gd name="connsiteY10" fmla="*/ 419100 h 7582535"/>
              <a:gd name="connsiteX11" fmla="*/ 6911340 w 9578340"/>
              <a:gd name="connsiteY11" fmla="*/ 464820 h 7582535"/>
              <a:gd name="connsiteX12" fmla="*/ 6888480 w 9578340"/>
              <a:gd name="connsiteY12" fmla="*/ 525780 h 7582535"/>
              <a:gd name="connsiteX13" fmla="*/ 6903720 w 9578340"/>
              <a:gd name="connsiteY13" fmla="*/ 601980 h 7582535"/>
              <a:gd name="connsiteX14" fmla="*/ 6896100 w 9578340"/>
              <a:gd name="connsiteY14" fmla="*/ 647700 h 7582535"/>
              <a:gd name="connsiteX15" fmla="*/ 6858000 w 9578340"/>
              <a:gd name="connsiteY15" fmla="*/ 647700 h 7582535"/>
              <a:gd name="connsiteX16" fmla="*/ 6842760 w 9578340"/>
              <a:gd name="connsiteY16" fmla="*/ 739140 h 7582535"/>
              <a:gd name="connsiteX17" fmla="*/ 7010400 w 9578340"/>
              <a:gd name="connsiteY17" fmla="*/ 769620 h 7582535"/>
              <a:gd name="connsiteX18" fmla="*/ 7010400 w 9578340"/>
              <a:gd name="connsiteY18" fmla="*/ 853440 h 7582535"/>
              <a:gd name="connsiteX19" fmla="*/ 6949440 w 9578340"/>
              <a:gd name="connsiteY19" fmla="*/ 861060 h 7582535"/>
              <a:gd name="connsiteX20" fmla="*/ 6941820 w 9578340"/>
              <a:gd name="connsiteY20" fmla="*/ 891540 h 7582535"/>
              <a:gd name="connsiteX21" fmla="*/ 6979920 w 9578340"/>
              <a:gd name="connsiteY21" fmla="*/ 922020 h 7582535"/>
              <a:gd name="connsiteX22" fmla="*/ 6979920 w 9578340"/>
              <a:gd name="connsiteY22" fmla="*/ 990600 h 7582535"/>
              <a:gd name="connsiteX23" fmla="*/ 6964680 w 9578340"/>
              <a:gd name="connsiteY23" fmla="*/ 1028700 h 7582535"/>
              <a:gd name="connsiteX24" fmla="*/ 7132320 w 9578340"/>
              <a:gd name="connsiteY24" fmla="*/ 1074420 h 7582535"/>
              <a:gd name="connsiteX25" fmla="*/ 7094220 w 9578340"/>
              <a:gd name="connsiteY25" fmla="*/ 1173480 h 7582535"/>
              <a:gd name="connsiteX26" fmla="*/ 7025640 w 9578340"/>
              <a:gd name="connsiteY26" fmla="*/ 1158240 h 7582535"/>
              <a:gd name="connsiteX27" fmla="*/ 6743700 w 9578340"/>
              <a:gd name="connsiteY27" fmla="*/ 1127760 h 7582535"/>
              <a:gd name="connsiteX28" fmla="*/ 7101840 w 9578340"/>
              <a:gd name="connsiteY28" fmla="*/ 1226820 h 7582535"/>
              <a:gd name="connsiteX29" fmla="*/ 7277100 w 9578340"/>
              <a:gd name="connsiteY29" fmla="*/ 1295400 h 7582535"/>
              <a:gd name="connsiteX30" fmla="*/ 7147560 w 9578340"/>
              <a:gd name="connsiteY30" fmla="*/ 1501140 h 7582535"/>
              <a:gd name="connsiteX31" fmla="*/ 7155180 w 9578340"/>
              <a:gd name="connsiteY31" fmla="*/ 1623060 h 7582535"/>
              <a:gd name="connsiteX32" fmla="*/ 7101840 w 9578340"/>
              <a:gd name="connsiteY32" fmla="*/ 1691640 h 7582535"/>
              <a:gd name="connsiteX33" fmla="*/ 7078980 w 9578340"/>
              <a:gd name="connsiteY33" fmla="*/ 1684020 h 7582535"/>
              <a:gd name="connsiteX34" fmla="*/ 6911340 w 9578340"/>
              <a:gd name="connsiteY34" fmla="*/ 1790700 h 7582535"/>
              <a:gd name="connsiteX35" fmla="*/ 6987540 w 9578340"/>
              <a:gd name="connsiteY35" fmla="*/ 1844040 h 7582535"/>
              <a:gd name="connsiteX36" fmla="*/ 6987540 w 9578340"/>
              <a:gd name="connsiteY36" fmla="*/ 1844040 h 7582535"/>
              <a:gd name="connsiteX37" fmla="*/ 7002780 w 9578340"/>
              <a:gd name="connsiteY37" fmla="*/ 1912620 h 7582535"/>
              <a:gd name="connsiteX38" fmla="*/ 6979920 w 9578340"/>
              <a:gd name="connsiteY38" fmla="*/ 1935480 h 7582535"/>
              <a:gd name="connsiteX39" fmla="*/ 6873240 w 9578340"/>
              <a:gd name="connsiteY39" fmla="*/ 1943100 h 7582535"/>
              <a:gd name="connsiteX40" fmla="*/ 6873240 w 9578340"/>
              <a:gd name="connsiteY40" fmla="*/ 1988820 h 7582535"/>
              <a:gd name="connsiteX41" fmla="*/ 6850380 w 9578340"/>
              <a:gd name="connsiteY41" fmla="*/ 2019300 h 7582535"/>
              <a:gd name="connsiteX42" fmla="*/ 6728460 w 9578340"/>
              <a:gd name="connsiteY42" fmla="*/ 1981200 h 7582535"/>
              <a:gd name="connsiteX43" fmla="*/ 6720840 w 9578340"/>
              <a:gd name="connsiteY43" fmla="*/ 1996440 h 7582535"/>
              <a:gd name="connsiteX44" fmla="*/ 6797040 w 9578340"/>
              <a:gd name="connsiteY44" fmla="*/ 2034540 h 7582535"/>
              <a:gd name="connsiteX45" fmla="*/ 6789420 w 9578340"/>
              <a:gd name="connsiteY45" fmla="*/ 2118360 h 7582535"/>
              <a:gd name="connsiteX46" fmla="*/ 6751320 w 9578340"/>
              <a:gd name="connsiteY46" fmla="*/ 2141220 h 7582535"/>
              <a:gd name="connsiteX47" fmla="*/ 6819900 w 9578340"/>
              <a:gd name="connsiteY47" fmla="*/ 2194560 h 7582535"/>
              <a:gd name="connsiteX48" fmla="*/ 6789420 w 9578340"/>
              <a:gd name="connsiteY48" fmla="*/ 2240280 h 7582535"/>
              <a:gd name="connsiteX49" fmla="*/ 6743700 w 9578340"/>
              <a:gd name="connsiteY49" fmla="*/ 2331720 h 7582535"/>
              <a:gd name="connsiteX50" fmla="*/ 6751320 w 9578340"/>
              <a:gd name="connsiteY50" fmla="*/ 2369820 h 7582535"/>
              <a:gd name="connsiteX51" fmla="*/ 6682740 w 9578340"/>
              <a:gd name="connsiteY51" fmla="*/ 2385060 h 7582535"/>
              <a:gd name="connsiteX52" fmla="*/ 6705600 w 9578340"/>
              <a:gd name="connsiteY52" fmla="*/ 2499360 h 7582535"/>
              <a:gd name="connsiteX53" fmla="*/ 6621780 w 9578340"/>
              <a:gd name="connsiteY53" fmla="*/ 2522220 h 7582535"/>
              <a:gd name="connsiteX54" fmla="*/ 6621780 w 9578340"/>
              <a:gd name="connsiteY54" fmla="*/ 2583180 h 7582535"/>
              <a:gd name="connsiteX55" fmla="*/ 6568440 w 9578340"/>
              <a:gd name="connsiteY55" fmla="*/ 2590800 h 7582535"/>
              <a:gd name="connsiteX56" fmla="*/ 6560820 w 9578340"/>
              <a:gd name="connsiteY56" fmla="*/ 2545080 h 7582535"/>
              <a:gd name="connsiteX57" fmla="*/ 6438900 w 9578340"/>
              <a:gd name="connsiteY57" fmla="*/ 2590800 h 7582535"/>
              <a:gd name="connsiteX58" fmla="*/ 6347460 w 9578340"/>
              <a:gd name="connsiteY58" fmla="*/ 2606040 h 7582535"/>
              <a:gd name="connsiteX59" fmla="*/ 6339840 w 9578340"/>
              <a:gd name="connsiteY59" fmla="*/ 2476500 h 7582535"/>
              <a:gd name="connsiteX60" fmla="*/ 6316980 w 9578340"/>
              <a:gd name="connsiteY60" fmla="*/ 2430780 h 7582535"/>
              <a:gd name="connsiteX61" fmla="*/ 6271260 w 9578340"/>
              <a:gd name="connsiteY61" fmla="*/ 2392680 h 7582535"/>
              <a:gd name="connsiteX62" fmla="*/ 6301740 w 9578340"/>
              <a:gd name="connsiteY62" fmla="*/ 2339340 h 7582535"/>
              <a:gd name="connsiteX63" fmla="*/ 6195060 w 9578340"/>
              <a:gd name="connsiteY63" fmla="*/ 2308860 h 7582535"/>
              <a:gd name="connsiteX64" fmla="*/ 6141720 w 9578340"/>
              <a:gd name="connsiteY64" fmla="*/ 2308860 h 7582535"/>
              <a:gd name="connsiteX65" fmla="*/ 6103620 w 9578340"/>
              <a:gd name="connsiteY65" fmla="*/ 2225040 h 7582535"/>
              <a:gd name="connsiteX66" fmla="*/ 6126480 w 9578340"/>
              <a:gd name="connsiteY66" fmla="*/ 2171700 h 7582535"/>
              <a:gd name="connsiteX67" fmla="*/ 6080760 w 9578340"/>
              <a:gd name="connsiteY67" fmla="*/ 2133600 h 7582535"/>
              <a:gd name="connsiteX68" fmla="*/ 5989320 w 9578340"/>
              <a:gd name="connsiteY68" fmla="*/ 2148840 h 7582535"/>
              <a:gd name="connsiteX69" fmla="*/ 5951220 w 9578340"/>
              <a:gd name="connsiteY69" fmla="*/ 2209800 h 7582535"/>
              <a:gd name="connsiteX70" fmla="*/ 5882640 w 9578340"/>
              <a:gd name="connsiteY70" fmla="*/ 2202180 h 7582535"/>
              <a:gd name="connsiteX71" fmla="*/ 5722620 w 9578340"/>
              <a:gd name="connsiteY71" fmla="*/ 2240280 h 7582535"/>
              <a:gd name="connsiteX72" fmla="*/ 5654040 w 9578340"/>
              <a:gd name="connsiteY72" fmla="*/ 2240280 h 7582535"/>
              <a:gd name="connsiteX73" fmla="*/ 5570220 w 9578340"/>
              <a:gd name="connsiteY73" fmla="*/ 2278380 h 7582535"/>
              <a:gd name="connsiteX74" fmla="*/ 5440680 w 9578340"/>
              <a:gd name="connsiteY74" fmla="*/ 2263140 h 7582535"/>
              <a:gd name="connsiteX75" fmla="*/ 5410200 w 9578340"/>
              <a:gd name="connsiteY75" fmla="*/ 2217420 h 7582535"/>
              <a:gd name="connsiteX76" fmla="*/ 5425440 w 9578340"/>
              <a:gd name="connsiteY76" fmla="*/ 2072640 h 7582535"/>
              <a:gd name="connsiteX77" fmla="*/ 5372100 w 9578340"/>
              <a:gd name="connsiteY77" fmla="*/ 2019300 h 7582535"/>
              <a:gd name="connsiteX78" fmla="*/ 5372100 w 9578340"/>
              <a:gd name="connsiteY78" fmla="*/ 1988820 h 7582535"/>
              <a:gd name="connsiteX79" fmla="*/ 5280660 w 9578340"/>
              <a:gd name="connsiteY79" fmla="*/ 1965960 h 7582535"/>
              <a:gd name="connsiteX80" fmla="*/ 5219700 w 9578340"/>
              <a:gd name="connsiteY80" fmla="*/ 2263140 h 7582535"/>
              <a:gd name="connsiteX81" fmla="*/ 5212080 w 9578340"/>
              <a:gd name="connsiteY81" fmla="*/ 2461260 h 7582535"/>
              <a:gd name="connsiteX82" fmla="*/ 5242560 w 9578340"/>
              <a:gd name="connsiteY82" fmla="*/ 2499360 h 7582535"/>
              <a:gd name="connsiteX83" fmla="*/ 5097780 w 9578340"/>
              <a:gd name="connsiteY83" fmla="*/ 2552700 h 7582535"/>
              <a:gd name="connsiteX84" fmla="*/ 5120640 w 9578340"/>
              <a:gd name="connsiteY84" fmla="*/ 2743200 h 7582535"/>
              <a:gd name="connsiteX85" fmla="*/ 5082540 w 9578340"/>
              <a:gd name="connsiteY85" fmla="*/ 2827020 h 7582535"/>
              <a:gd name="connsiteX86" fmla="*/ 4945380 w 9578340"/>
              <a:gd name="connsiteY86" fmla="*/ 2773680 h 7582535"/>
              <a:gd name="connsiteX87" fmla="*/ 4853940 w 9578340"/>
              <a:gd name="connsiteY87" fmla="*/ 2796540 h 7582535"/>
              <a:gd name="connsiteX88" fmla="*/ 4785360 w 9578340"/>
              <a:gd name="connsiteY88" fmla="*/ 2926080 h 7582535"/>
              <a:gd name="connsiteX89" fmla="*/ 4640580 w 9578340"/>
              <a:gd name="connsiteY89" fmla="*/ 2811780 h 7582535"/>
              <a:gd name="connsiteX90" fmla="*/ 4518660 w 9578340"/>
              <a:gd name="connsiteY90" fmla="*/ 2804160 h 7582535"/>
              <a:gd name="connsiteX91" fmla="*/ 4389120 w 9578340"/>
              <a:gd name="connsiteY91" fmla="*/ 2674620 h 7582535"/>
              <a:gd name="connsiteX92" fmla="*/ 4564380 w 9578340"/>
              <a:gd name="connsiteY92" fmla="*/ 2522220 h 7582535"/>
              <a:gd name="connsiteX93" fmla="*/ 4389120 w 9578340"/>
              <a:gd name="connsiteY93" fmla="*/ 2491740 h 7582535"/>
              <a:gd name="connsiteX94" fmla="*/ 4244340 w 9578340"/>
              <a:gd name="connsiteY94" fmla="*/ 2659380 h 7582535"/>
              <a:gd name="connsiteX95" fmla="*/ 4183380 w 9578340"/>
              <a:gd name="connsiteY95" fmla="*/ 2758440 h 7582535"/>
              <a:gd name="connsiteX96" fmla="*/ 4191000 w 9578340"/>
              <a:gd name="connsiteY96" fmla="*/ 2796540 h 7582535"/>
              <a:gd name="connsiteX97" fmla="*/ 4084320 w 9578340"/>
              <a:gd name="connsiteY97" fmla="*/ 2895600 h 7582535"/>
              <a:gd name="connsiteX98" fmla="*/ 4008120 w 9578340"/>
              <a:gd name="connsiteY98" fmla="*/ 2918460 h 7582535"/>
              <a:gd name="connsiteX99" fmla="*/ 3954780 w 9578340"/>
              <a:gd name="connsiteY99" fmla="*/ 2918460 h 7582535"/>
              <a:gd name="connsiteX100" fmla="*/ 3916680 w 9578340"/>
              <a:gd name="connsiteY100" fmla="*/ 2971800 h 7582535"/>
              <a:gd name="connsiteX101" fmla="*/ 3848100 w 9578340"/>
              <a:gd name="connsiteY101" fmla="*/ 2971800 h 7582535"/>
              <a:gd name="connsiteX102" fmla="*/ 3810000 w 9578340"/>
              <a:gd name="connsiteY102" fmla="*/ 3025140 h 7582535"/>
              <a:gd name="connsiteX103" fmla="*/ 3726180 w 9578340"/>
              <a:gd name="connsiteY103" fmla="*/ 3048000 h 7582535"/>
              <a:gd name="connsiteX104" fmla="*/ 3703320 w 9578340"/>
              <a:gd name="connsiteY104" fmla="*/ 3116580 h 7582535"/>
              <a:gd name="connsiteX105" fmla="*/ 3512820 w 9578340"/>
              <a:gd name="connsiteY105" fmla="*/ 2979420 h 7582535"/>
              <a:gd name="connsiteX106" fmla="*/ 3337560 w 9578340"/>
              <a:gd name="connsiteY106" fmla="*/ 3048000 h 7582535"/>
              <a:gd name="connsiteX107" fmla="*/ 3337560 w 9578340"/>
              <a:gd name="connsiteY107" fmla="*/ 3124200 h 7582535"/>
              <a:gd name="connsiteX108" fmla="*/ 3230880 w 9578340"/>
              <a:gd name="connsiteY108" fmla="*/ 3200400 h 7582535"/>
              <a:gd name="connsiteX109" fmla="*/ 3002280 w 9578340"/>
              <a:gd name="connsiteY109" fmla="*/ 3055620 h 7582535"/>
              <a:gd name="connsiteX110" fmla="*/ 3025140 w 9578340"/>
              <a:gd name="connsiteY110" fmla="*/ 3032760 h 7582535"/>
              <a:gd name="connsiteX111" fmla="*/ 2918460 w 9578340"/>
              <a:gd name="connsiteY111" fmla="*/ 2887980 h 7582535"/>
              <a:gd name="connsiteX112" fmla="*/ 2659380 w 9578340"/>
              <a:gd name="connsiteY112" fmla="*/ 2758440 h 7582535"/>
              <a:gd name="connsiteX113" fmla="*/ 2506980 w 9578340"/>
              <a:gd name="connsiteY113" fmla="*/ 3093720 h 7582535"/>
              <a:gd name="connsiteX114" fmla="*/ 2392680 w 9578340"/>
              <a:gd name="connsiteY114" fmla="*/ 3101340 h 7582535"/>
              <a:gd name="connsiteX115" fmla="*/ 2308860 w 9578340"/>
              <a:gd name="connsiteY115" fmla="*/ 3116580 h 7582535"/>
              <a:gd name="connsiteX116" fmla="*/ 2225040 w 9578340"/>
              <a:gd name="connsiteY116" fmla="*/ 3215640 h 7582535"/>
              <a:gd name="connsiteX117" fmla="*/ 2049780 w 9578340"/>
              <a:gd name="connsiteY117" fmla="*/ 3124200 h 7582535"/>
              <a:gd name="connsiteX118" fmla="*/ 1981200 w 9578340"/>
              <a:gd name="connsiteY118" fmla="*/ 3116580 h 7582535"/>
              <a:gd name="connsiteX119" fmla="*/ 1889760 w 9578340"/>
              <a:gd name="connsiteY119" fmla="*/ 2964180 h 7582535"/>
              <a:gd name="connsiteX120" fmla="*/ 1897380 w 9578340"/>
              <a:gd name="connsiteY120" fmla="*/ 2895600 h 7582535"/>
              <a:gd name="connsiteX121" fmla="*/ 1729740 w 9578340"/>
              <a:gd name="connsiteY121" fmla="*/ 3017520 h 7582535"/>
              <a:gd name="connsiteX122" fmla="*/ 1706880 w 9578340"/>
              <a:gd name="connsiteY122" fmla="*/ 3078480 h 7582535"/>
              <a:gd name="connsiteX123" fmla="*/ 1653540 w 9578340"/>
              <a:gd name="connsiteY123" fmla="*/ 3048000 h 7582535"/>
              <a:gd name="connsiteX124" fmla="*/ 1546860 w 9578340"/>
              <a:gd name="connsiteY124" fmla="*/ 3048000 h 7582535"/>
              <a:gd name="connsiteX125" fmla="*/ 1524000 w 9578340"/>
              <a:gd name="connsiteY125" fmla="*/ 3162300 h 7582535"/>
              <a:gd name="connsiteX126" fmla="*/ 1386840 w 9578340"/>
              <a:gd name="connsiteY126" fmla="*/ 3459480 h 7582535"/>
              <a:gd name="connsiteX127" fmla="*/ 1333500 w 9578340"/>
              <a:gd name="connsiteY127" fmla="*/ 3451860 h 7582535"/>
              <a:gd name="connsiteX128" fmla="*/ 1188720 w 9578340"/>
              <a:gd name="connsiteY128" fmla="*/ 3505200 h 7582535"/>
              <a:gd name="connsiteX129" fmla="*/ 1135380 w 9578340"/>
              <a:gd name="connsiteY129" fmla="*/ 3672840 h 7582535"/>
              <a:gd name="connsiteX130" fmla="*/ 1013460 w 9578340"/>
              <a:gd name="connsiteY130" fmla="*/ 3703320 h 7582535"/>
              <a:gd name="connsiteX131" fmla="*/ 929640 w 9578340"/>
              <a:gd name="connsiteY131" fmla="*/ 3710940 h 7582535"/>
              <a:gd name="connsiteX132" fmla="*/ 830580 w 9578340"/>
              <a:gd name="connsiteY132" fmla="*/ 3741420 h 7582535"/>
              <a:gd name="connsiteX133" fmla="*/ 701040 w 9578340"/>
              <a:gd name="connsiteY133" fmla="*/ 3749040 h 7582535"/>
              <a:gd name="connsiteX134" fmla="*/ 548640 w 9578340"/>
              <a:gd name="connsiteY134" fmla="*/ 3787140 h 7582535"/>
              <a:gd name="connsiteX135" fmla="*/ 0 w 9578340"/>
              <a:gd name="connsiteY135" fmla="*/ 5250180 h 7582535"/>
              <a:gd name="connsiteX136" fmla="*/ 167640 w 9578340"/>
              <a:gd name="connsiteY136" fmla="*/ 5242560 h 7582535"/>
              <a:gd name="connsiteX137" fmla="*/ 167640 w 9578340"/>
              <a:gd name="connsiteY137" fmla="*/ 5387340 h 7582535"/>
              <a:gd name="connsiteX138" fmla="*/ 289560 w 9578340"/>
              <a:gd name="connsiteY138" fmla="*/ 5394960 h 7582535"/>
              <a:gd name="connsiteX139" fmla="*/ 281940 w 9578340"/>
              <a:gd name="connsiteY139" fmla="*/ 5478780 h 7582535"/>
              <a:gd name="connsiteX140" fmla="*/ 388620 w 9578340"/>
              <a:gd name="connsiteY140" fmla="*/ 5501640 h 7582535"/>
              <a:gd name="connsiteX141" fmla="*/ 358140 w 9578340"/>
              <a:gd name="connsiteY141" fmla="*/ 5631180 h 7582535"/>
              <a:gd name="connsiteX142" fmla="*/ 358140 w 9578340"/>
              <a:gd name="connsiteY142" fmla="*/ 5730240 h 7582535"/>
              <a:gd name="connsiteX143" fmla="*/ 251460 w 9578340"/>
              <a:gd name="connsiteY143" fmla="*/ 5783580 h 7582535"/>
              <a:gd name="connsiteX144" fmla="*/ 236220 w 9578340"/>
              <a:gd name="connsiteY144" fmla="*/ 5859780 h 7582535"/>
              <a:gd name="connsiteX145" fmla="*/ 144780 w 9578340"/>
              <a:gd name="connsiteY145" fmla="*/ 5981700 h 7582535"/>
              <a:gd name="connsiteX146" fmla="*/ 175260 w 9578340"/>
              <a:gd name="connsiteY146" fmla="*/ 6210300 h 7582535"/>
              <a:gd name="connsiteX147" fmla="*/ 266700 w 9578340"/>
              <a:gd name="connsiteY147" fmla="*/ 6217920 h 7582535"/>
              <a:gd name="connsiteX148" fmla="*/ 304800 w 9578340"/>
              <a:gd name="connsiteY148" fmla="*/ 6278880 h 7582535"/>
              <a:gd name="connsiteX149" fmla="*/ 312420 w 9578340"/>
              <a:gd name="connsiteY149" fmla="*/ 6339840 h 7582535"/>
              <a:gd name="connsiteX150" fmla="*/ 358140 w 9578340"/>
              <a:gd name="connsiteY150" fmla="*/ 6339840 h 7582535"/>
              <a:gd name="connsiteX151" fmla="*/ 365760 w 9578340"/>
              <a:gd name="connsiteY151" fmla="*/ 6477000 h 7582535"/>
              <a:gd name="connsiteX152" fmla="*/ 807720 w 9578340"/>
              <a:gd name="connsiteY152" fmla="*/ 6545580 h 7582535"/>
              <a:gd name="connsiteX153" fmla="*/ 1127760 w 9578340"/>
              <a:gd name="connsiteY153" fmla="*/ 6705600 h 7582535"/>
              <a:gd name="connsiteX154" fmla="*/ 1447800 w 9578340"/>
              <a:gd name="connsiteY154" fmla="*/ 6598920 h 7582535"/>
              <a:gd name="connsiteX155" fmla="*/ 1546860 w 9578340"/>
              <a:gd name="connsiteY155" fmla="*/ 6598920 h 7582535"/>
              <a:gd name="connsiteX156" fmla="*/ 1501140 w 9578340"/>
              <a:gd name="connsiteY156" fmla="*/ 6858000 h 7582535"/>
              <a:gd name="connsiteX157" fmla="*/ 1567815 w 9578340"/>
              <a:gd name="connsiteY157" fmla="*/ 7115810 h 7582535"/>
              <a:gd name="connsiteX158" fmla="*/ 1710690 w 9578340"/>
              <a:gd name="connsiteY158" fmla="*/ 7439660 h 7582535"/>
              <a:gd name="connsiteX159" fmla="*/ 1891665 w 9578340"/>
              <a:gd name="connsiteY159" fmla="*/ 7582535 h 7582535"/>
              <a:gd name="connsiteX160" fmla="*/ 3657600 w 9578340"/>
              <a:gd name="connsiteY160" fmla="*/ 6873240 h 7582535"/>
              <a:gd name="connsiteX161" fmla="*/ 3817620 w 9578340"/>
              <a:gd name="connsiteY161" fmla="*/ 6781800 h 7582535"/>
              <a:gd name="connsiteX162" fmla="*/ 3893820 w 9578340"/>
              <a:gd name="connsiteY162" fmla="*/ 6705600 h 7582535"/>
              <a:gd name="connsiteX163" fmla="*/ 3947160 w 9578340"/>
              <a:gd name="connsiteY163" fmla="*/ 6690360 h 7582535"/>
              <a:gd name="connsiteX164" fmla="*/ 3939540 w 9578340"/>
              <a:gd name="connsiteY164" fmla="*/ 6629400 h 7582535"/>
              <a:gd name="connsiteX165" fmla="*/ 3901440 w 9578340"/>
              <a:gd name="connsiteY165" fmla="*/ 6606540 h 7582535"/>
              <a:gd name="connsiteX166" fmla="*/ 3878580 w 9578340"/>
              <a:gd name="connsiteY166" fmla="*/ 6515100 h 7582535"/>
              <a:gd name="connsiteX167" fmla="*/ 3886200 w 9578340"/>
              <a:gd name="connsiteY167" fmla="*/ 6423660 h 7582535"/>
              <a:gd name="connsiteX168" fmla="*/ 3870960 w 9578340"/>
              <a:gd name="connsiteY168" fmla="*/ 6309360 h 7582535"/>
              <a:gd name="connsiteX169" fmla="*/ 3893820 w 9578340"/>
              <a:gd name="connsiteY169" fmla="*/ 6240780 h 7582535"/>
              <a:gd name="connsiteX170" fmla="*/ 3924300 w 9578340"/>
              <a:gd name="connsiteY170" fmla="*/ 6179820 h 7582535"/>
              <a:gd name="connsiteX171" fmla="*/ 3977640 w 9578340"/>
              <a:gd name="connsiteY171" fmla="*/ 6172200 h 7582535"/>
              <a:gd name="connsiteX172" fmla="*/ 3992880 w 9578340"/>
              <a:gd name="connsiteY172" fmla="*/ 6172200 h 7582535"/>
              <a:gd name="connsiteX173" fmla="*/ 4046220 w 9578340"/>
              <a:gd name="connsiteY173" fmla="*/ 6111240 h 7582535"/>
              <a:gd name="connsiteX174" fmla="*/ 4038600 w 9578340"/>
              <a:gd name="connsiteY174" fmla="*/ 6027420 h 7582535"/>
              <a:gd name="connsiteX175" fmla="*/ 4754880 w 9578340"/>
              <a:gd name="connsiteY175" fmla="*/ 5913120 h 7582535"/>
              <a:gd name="connsiteX176" fmla="*/ 4838700 w 9578340"/>
              <a:gd name="connsiteY176" fmla="*/ 5913120 h 7582535"/>
              <a:gd name="connsiteX177" fmla="*/ 4914900 w 9578340"/>
              <a:gd name="connsiteY177" fmla="*/ 5920740 h 7582535"/>
              <a:gd name="connsiteX178" fmla="*/ 5105400 w 9578340"/>
              <a:gd name="connsiteY178" fmla="*/ 6019800 h 7582535"/>
              <a:gd name="connsiteX179" fmla="*/ 5570220 w 9578340"/>
              <a:gd name="connsiteY179" fmla="*/ 6248400 h 7582535"/>
              <a:gd name="connsiteX180" fmla="*/ 5753100 w 9578340"/>
              <a:gd name="connsiteY180" fmla="*/ 6347460 h 7582535"/>
              <a:gd name="connsiteX181" fmla="*/ 6065520 w 9578340"/>
              <a:gd name="connsiteY181" fmla="*/ 6423660 h 7582535"/>
              <a:gd name="connsiteX182" fmla="*/ 6156960 w 9578340"/>
              <a:gd name="connsiteY182" fmla="*/ 6431280 h 7582535"/>
              <a:gd name="connsiteX183" fmla="*/ 6164580 w 9578340"/>
              <a:gd name="connsiteY183" fmla="*/ 6545580 h 7582535"/>
              <a:gd name="connsiteX184" fmla="*/ 6355080 w 9578340"/>
              <a:gd name="connsiteY184" fmla="*/ 6576060 h 7582535"/>
              <a:gd name="connsiteX185" fmla="*/ 6377940 w 9578340"/>
              <a:gd name="connsiteY185" fmla="*/ 6416040 h 7582535"/>
              <a:gd name="connsiteX186" fmla="*/ 6408420 w 9578340"/>
              <a:gd name="connsiteY186" fmla="*/ 6446520 h 7582535"/>
              <a:gd name="connsiteX187" fmla="*/ 6400800 w 9578340"/>
              <a:gd name="connsiteY187" fmla="*/ 6598920 h 7582535"/>
              <a:gd name="connsiteX188" fmla="*/ 6591300 w 9578340"/>
              <a:gd name="connsiteY188" fmla="*/ 6598920 h 7582535"/>
              <a:gd name="connsiteX189" fmla="*/ 6598920 w 9578340"/>
              <a:gd name="connsiteY189" fmla="*/ 6332220 h 7582535"/>
              <a:gd name="connsiteX190" fmla="*/ 6621780 w 9578340"/>
              <a:gd name="connsiteY190" fmla="*/ 6332220 h 7582535"/>
              <a:gd name="connsiteX191" fmla="*/ 6637020 w 9578340"/>
              <a:gd name="connsiteY191" fmla="*/ 6118860 h 7582535"/>
              <a:gd name="connsiteX192" fmla="*/ 6614160 w 9578340"/>
              <a:gd name="connsiteY192" fmla="*/ 6111240 h 7582535"/>
              <a:gd name="connsiteX193" fmla="*/ 6606540 w 9578340"/>
              <a:gd name="connsiteY193" fmla="*/ 5958840 h 7582535"/>
              <a:gd name="connsiteX194" fmla="*/ 6484620 w 9578340"/>
              <a:gd name="connsiteY194" fmla="*/ 5539740 h 7582535"/>
              <a:gd name="connsiteX195" fmla="*/ 6667500 w 9578340"/>
              <a:gd name="connsiteY195" fmla="*/ 5547360 h 7582535"/>
              <a:gd name="connsiteX196" fmla="*/ 6751320 w 9578340"/>
              <a:gd name="connsiteY196" fmla="*/ 5433060 h 7582535"/>
              <a:gd name="connsiteX197" fmla="*/ 6972300 w 9578340"/>
              <a:gd name="connsiteY197" fmla="*/ 5265420 h 7582535"/>
              <a:gd name="connsiteX198" fmla="*/ 7246620 w 9578340"/>
              <a:gd name="connsiteY198" fmla="*/ 5204460 h 7582535"/>
              <a:gd name="connsiteX199" fmla="*/ 7208520 w 9578340"/>
              <a:gd name="connsiteY199" fmla="*/ 5067300 h 7582535"/>
              <a:gd name="connsiteX200" fmla="*/ 7193280 w 9578340"/>
              <a:gd name="connsiteY200" fmla="*/ 4930140 h 7582535"/>
              <a:gd name="connsiteX201" fmla="*/ 7269480 w 9578340"/>
              <a:gd name="connsiteY201" fmla="*/ 4732020 h 7582535"/>
              <a:gd name="connsiteX202" fmla="*/ 7246620 w 9578340"/>
              <a:gd name="connsiteY202" fmla="*/ 4488180 h 7582535"/>
              <a:gd name="connsiteX203" fmla="*/ 7178040 w 9578340"/>
              <a:gd name="connsiteY203" fmla="*/ 4351020 h 7582535"/>
              <a:gd name="connsiteX204" fmla="*/ 7559040 w 9578340"/>
              <a:gd name="connsiteY204" fmla="*/ 4328160 h 7582535"/>
              <a:gd name="connsiteX205" fmla="*/ 7467600 w 9578340"/>
              <a:gd name="connsiteY205" fmla="*/ 3878580 h 7582535"/>
              <a:gd name="connsiteX206" fmla="*/ 7414260 w 9578340"/>
              <a:gd name="connsiteY206" fmla="*/ 3604260 h 7582535"/>
              <a:gd name="connsiteX207" fmla="*/ 7498080 w 9578340"/>
              <a:gd name="connsiteY207" fmla="*/ 3398520 h 7582535"/>
              <a:gd name="connsiteX208" fmla="*/ 7528560 w 9578340"/>
              <a:gd name="connsiteY208" fmla="*/ 3253740 h 7582535"/>
              <a:gd name="connsiteX209" fmla="*/ 7505700 w 9578340"/>
              <a:gd name="connsiteY209" fmla="*/ 3048000 h 7582535"/>
              <a:gd name="connsiteX210" fmla="*/ 7520940 w 9578340"/>
              <a:gd name="connsiteY210" fmla="*/ 2926080 h 7582535"/>
              <a:gd name="connsiteX211" fmla="*/ 7536180 w 9578340"/>
              <a:gd name="connsiteY211" fmla="*/ 2872740 h 7582535"/>
              <a:gd name="connsiteX212" fmla="*/ 7863840 w 9578340"/>
              <a:gd name="connsiteY212" fmla="*/ 2971800 h 7582535"/>
              <a:gd name="connsiteX213" fmla="*/ 7886700 w 9578340"/>
              <a:gd name="connsiteY213" fmla="*/ 3101340 h 7582535"/>
              <a:gd name="connsiteX214" fmla="*/ 8001000 w 9578340"/>
              <a:gd name="connsiteY214" fmla="*/ 3124200 h 7582535"/>
              <a:gd name="connsiteX215" fmla="*/ 8122920 w 9578340"/>
              <a:gd name="connsiteY215" fmla="*/ 3276600 h 7582535"/>
              <a:gd name="connsiteX216" fmla="*/ 8206740 w 9578340"/>
              <a:gd name="connsiteY216" fmla="*/ 3276600 h 7582535"/>
              <a:gd name="connsiteX217" fmla="*/ 8442960 w 9578340"/>
              <a:gd name="connsiteY217" fmla="*/ 3276600 h 7582535"/>
              <a:gd name="connsiteX218" fmla="*/ 8663940 w 9578340"/>
              <a:gd name="connsiteY218" fmla="*/ 3276600 h 7582535"/>
              <a:gd name="connsiteX219" fmla="*/ 8770620 w 9578340"/>
              <a:gd name="connsiteY219" fmla="*/ 3230880 h 7582535"/>
              <a:gd name="connsiteX220" fmla="*/ 8854440 w 9578340"/>
              <a:gd name="connsiteY220" fmla="*/ 3215640 h 7582535"/>
              <a:gd name="connsiteX221" fmla="*/ 8938260 w 9578340"/>
              <a:gd name="connsiteY221" fmla="*/ 3230880 h 7582535"/>
              <a:gd name="connsiteX222" fmla="*/ 8945880 w 9578340"/>
              <a:gd name="connsiteY222" fmla="*/ 3078480 h 7582535"/>
              <a:gd name="connsiteX223" fmla="*/ 8907780 w 9578340"/>
              <a:gd name="connsiteY223" fmla="*/ 3078480 h 7582535"/>
              <a:gd name="connsiteX224" fmla="*/ 8656320 w 9578340"/>
              <a:gd name="connsiteY224" fmla="*/ 2697480 h 7582535"/>
              <a:gd name="connsiteX225" fmla="*/ 8854440 w 9578340"/>
              <a:gd name="connsiteY225" fmla="*/ 2590800 h 7582535"/>
              <a:gd name="connsiteX226" fmla="*/ 8923020 w 9578340"/>
              <a:gd name="connsiteY226" fmla="*/ 2606040 h 7582535"/>
              <a:gd name="connsiteX227" fmla="*/ 8999220 w 9578340"/>
              <a:gd name="connsiteY227" fmla="*/ 2606040 h 7582535"/>
              <a:gd name="connsiteX228" fmla="*/ 9029700 w 9578340"/>
              <a:gd name="connsiteY228" fmla="*/ 2545080 h 7582535"/>
              <a:gd name="connsiteX229" fmla="*/ 9029700 w 9578340"/>
              <a:gd name="connsiteY229" fmla="*/ 2407920 h 7582535"/>
              <a:gd name="connsiteX230" fmla="*/ 9136380 w 9578340"/>
              <a:gd name="connsiteY230" fmla="*/ 2476500 h 7582535"/>
              <a:gd name="connsiteX231" fmla="*/ 9144000 w 9578340"/>
              <a:gd name="connsiteY231" fmla="*/ 2407920 h 7582535"/>
              <a:gd name="connsiteX232" fmla="*/ 9204960 w 9578340"/>
              <a:gd name="connsiteY232" fmla="*/ 2362200 h 7582535"/>
              <a:gd name="connsiteX233" fmla="*/ 9189720 w 9578340"/>
              <a:gd name="connsiteY233" fmla="*/ 2225040 h 7582535"/>
              <a:gd name="connsiteX234" fmla="*/ 9159240 w 9578340"/>
              <a:gd name="connsiteY234" fmla="*/ 2171700 h 7582535"/>
              <a:gd name="connsiteX235" fmla="*/ 9083040 w 9578340"/>
              <a:gd name="connsiteY235" fmla="*/ 2103120 h 7582535"/>
              <a:gd name="connsiteX236" fmla="*/ 9105900 w 9578340"/>
              <a:gd name="connsiteY236" fmla="*/ 2011680 h 7582535"/>
              <a:gd name="connsiteX237" fmla="*/ 9151620 w 9578340"/>
              <a:gd name="connsiteY237" fmla="*/ 1927860 h 7582535"/>
              <a:gd name="connsiteX238" fmla="*/ 9044940 w 9578340"/>
              <a:gd name="connsiteY238" fmla="*/ 1714500 h 7582535"/>
              <a:gd name="connsiteX239" fmla="*/ 9578340 w 9578340"/>
              <a:gd name="connsiteY239" fmla="*/ 1394460 h 7582535"/>
              <a:gd name="connsiteX240" fmla="*/ 9494520 w 9578340"/>
              <a:gd name="connsiteY240" fmla="*/ 1165860 h 7582535"/>
              <a:gd name="connsiteX241" fmla="*/ 9326880 w 9578340"/>
              <a:gd name="connsiteY241" fmla="*/ 975360 h 7582535"/>
              <a:gd name="connsiteX242" fmla="*/ 9334500 w 9578340"/>
              <a:gd name="connsiteY242" fmla="*/ 906780 h 7582535"/>
              <a:gd name="connsiteX243" fmla="*/ 9342120 w 9578340"/>
              <a:gd name="connsiteY243" fmla="*/ 754380 h 7582535"/>
              <a:gd name="connsiteX244" fmla="*/ 9182100 w 9578340"/>
              <a:gd name="connsiteY244" fmla="*/ 906780 h 7582535"/>
              <a:gd name="connsiteX245" fmla="*/ 9052560 w 9578340"/>
              <a:gd name="connsiteY245" fmla="*/ 1043940 h 7582535"/>
              <a:gd name="connsiteX246" fmla="*/ 8915400 w 9578340"/>
              <a:gd name="connsiteY246" fmla="*/ 1112520 h 7582535"/>
              <a:gd name="connsiteX247" fmla="*/ 8709660 w 9578340"/>
              <a:gd name="connsiteY247" fmla="*/ 1150620 h 7582535"/>
              <a:gd name="connsiteX248" fmla="*/ 8793480 w 9578340"/>
              <a:gd name="connsiteY248" fmla="*/ 960120 h 7582535"/>
              <a:gd name="connsiteX249" fmla="*/ 8717280 w 9578340"/>
              <a:gd name="connsiteY249" fmla="*/ 906780 h 7582535"/>
              <a:gd name="connsiteX250" fmla="*/ 8686800 w 9578340"/>
              <a:gd name="connsiteY250" fmla="*/ 815340 h 7582535"/>
              <a:gd name="connsiteX251" fmla="*/ 8625840 w 9578340"/>
              <a:gd name="connsiteY251" fmla="*/ 746760 h 7582535"/>
              <a:gd name="connsiteX252" fmla="*/ 8633460 w 9578340"/>
              <a:gd name="connsiteY252" fmla="*/ 685800 h 7582535"/>
              <a:gd name="connsiteX253" fmla="*/ 8679180 w 9578340"/>
              <a:gd name="connsiteY253" fmla="*/ 609600 h 7582535"/>
              <a:gd name="connsiteX254" fmla="*/ 8671560 w 9578340"/>
              <a:gd name="connsiteY254" fmla="*/ 579120 h 7582535"/>
              <a:gd name="connsiteX255" fmla="*/ 8580120 w 9578340"/>
              <a:gd name="connsiteY255" fmla="*/ 541020 h 7582535"/>
              <a:gd name="connsiteX256" fmla="*/ 8473440 w 9578340"/>
              <a:gd name="connsiteY256" fmla="*/ 502920 h 7582535"/>
              <a:gd name="connsiteX257" fmla="*/ 8488680 w 9578340"/>
              <a:gd name="connsiteY257" fmla="*/ 449580 h 7582535"/>
              <a:gd name="connsiteX258" fmla="*/ 8435340 w 9578340"/>
              <a:gd name="connsiteY258" fmla="*/ 320040 h 7582535"/>
              <a:gd name="connsiteX259" fmla="*/ 8465820 w 9578340"/>
              <a:gd name="connsiteY259" fmla="*/ 243840 h 7582535"/>
              <a:gd name="connsiteX260" fmla="*/ 8473440 w 9578340"/>
              <a:gd name="connsiteY260" fmla="*/ 83820 h 7582535"/>
              <a:gd name="connsiteX261" fmla="*/ 8351520 w 9578340"/>
              <a:gd name="connsiteY261" fmla="*/ 53340 h 7582535"/>
              <a:gd name="connsiteX262" fmla="*/ 8252460 w 9578340"/>
              <a:gd name="connsiteY262" fmla="*/ 68580 h 7582535"/>
              <a:gd name="connsiteX263" fmla="*/ 8107680 w 9578340"/>
              <a:gd name="connsiteY263" fmla="*/ 0 h 7582535"/>
              <a:gd name="connsiteX0" fmla="*/ 8107680 w 9578340"/>
              <a:gd name="connsiteY0" fmla="*/ 0 h 7582535"/>
              <a:gd name="connsiteX1" fmla="*/ 8054340 w 9578340"/>
              <a:gd name="connsiteY1" fmla="*/ 60960 h 7582535"/>
              <a:gd name="connsiteX2" fmla="*/ 8061960 w 9578340"/>
              <a:gd name="connsiteY2" fmla="*/ 99060 h 7582535"/>
              <a:gd name="connsiteX3" fmla="*/ 8001000 w 9578340"/>
              <a:gd name="connsiteY3" fmla="*/ 160020 h 7582535"/>
              <a:gd name="connsiteX4" fmla="*/ 7917180 w 9578340"/>
              <a:gd name="connsiteY4" fmla="*/ 144780 h 7582535"/>
              <a:gd name="connsiteX5" fmla="*/ 7825740 w 9578340"/>
              <a:gd name="connsiteY5" fmla="*/ 297180 h 7582535"/>
              <a:gd name="connsiteX6" fmla="*/ 7726680 w 9578340"/>
              <a:gd name="connsiteY6" fmla="*/ 297180 h 7582535"/>
              <a:gd name="connsiteX7" fmla="*/ 7620000 w 9578340"/>
              <a:gd name="connsiteY7" fmla="*/ 320040 h 7582535"/>
              <a:gd name="connsiteX8" fmla="*/ 7475220 w 9578340"/>
              <a:gd name="connsiteY8" fmla="*/ 327660 h 7582535"/>
              <a:gd name="connsiteX9" fmla="*/ 7414260 w 9578340"/>
              <a:gd name="connsiteY9" fmla="*/ 304800 h 7582535"/>
              <a:gd name="connsiteX10" fmla="*/ 7231380 w 9578340"/>
              <a:gd name="connsiteY10" fmla="*/ 419100 h 7582535"/>
              <a:gd name="connsiteX11" fmla="*/ 6911340 w 9578340"/>
              <a:gd name="connsiteY11" fmla="*/ 464820 h 7582535"/>
              <a:gd name="connsiteX12" fmla="*/ 6888480 w 9578340"/>
              <a:gd name="connsiteY12" fmla="*/ 525780 h 7582535"/>
              <a:gd name="connsiteX13" fmla="*/ 6903720 w 9578340"/>
              <a:gd name="connsiteY13" fmla="*/ 601980 h 7582535"/>
              <a:gd name="connsiteX14" fmla="*/ 6896100 w 9578340"/>
              <a:gd name="connsiteY14" fmla="*/ 647700 h 7582535"/>
              <a:gd name="connsiteX15" fmla="*/ 6858000 w 9578340"/>
              <a:gd name="connsiteY15" fmla="*/ 647700 h 7582535"/>
              <a:gd name="connsiteX16" fmla="*/ 6842760 w 9578340"/>
              <a:gd name="connsiteY16" fmla="*/ 739140 h 7582535"/>
              <a:gd name="connsiteX17" fmla="*/ 7010400 w 9578340"/>
              <a:gd name="connsiteY17" fmla="*/ 769620 h 7582535"/>
              <a:gd name="connsiteX18" fmla="*/ 7010400 w 9578340"/>
              <a:gd name="connsiteY18" fmla="*/ 853440 h 7582535"/>
              <a:gd name="connsiteX19" fmla="*/ 6949440 w 9578340"/>
              <a:gd name="connsiteY19" fmla="*/ 861060 h 7582535"/>
              <a:gd name="connsiteX20" fmla="*/ 6941820 w 9578340"/>
              <a:gd name="connsiteY20" fmla="*/ 891540 h 7582535"/>
              <a:gd name="connsiteX21" fmla="*/ 6979920 w 9578340"/>
              <a:gd name="connsiteY21" fmla="*/ 922020 h 7582535"/>
              <a:gd name="connsiteX22" fmla="*/ 6979920 w 9578340"/>
              <a:gd name="connsiteY22" fmla="*/ 990600 h 7582535"/>
              <a:gd name="connsiteX23" fmla="*/ 6964680 w 9578340"/>
              <a:gd name="connsiteY23" fmla="*/ 1028700 h 7582535"/>
              <a:gd name="connsiteX24" fmla="*/ 7132320 w 9578340"/>
              <a:gd name="connsiteY24" fmla="*/ 1074420 h 7582535"/>
              <a:gd name="connsiteX25" fmla="*/ 7094220 w 9578340"/>
              <a:gd name="connsiteY25" fmla="*/ 1173480 h 7582535"/>
              <a:gd name="connsiteX26" fmla="*/ 7025640 w 9578340"/>
              <a:gd name="connsiteY26" fmla="*/ 1158240 h 7582535"/>
              <a:gd name="connsiteX27" fmla="*/ 6743700 w 9578340"/>
              <a:gd name="connsiteY27" fmla="*/ 1127760 h 7582535"/>
              <a:gd name="connsiteX28" fmla="*/ 7101840 w 9578340"/>
              <a:gd name="connsiteY28" fmla="*/ 1226820 h 7582535"/>
              <a:gd name="connsiteX29" fmla="*/ 7277100 w 9578340"/>
              <a:gd name="connsiteY29" fmla="*/ 1295400 h 7582535"/>
              <a:gd name="connsiteX30" fmla="*/ 7147560 w 9578340"/>
              <a:gd name="connsiteY30" fmla="*/ 1501140 h 7582535"/>
              <a:gd name="connsiteX31" fmla="*/ 7155180 w 9578340"/>
              <a:gd name="connsiteY31" fmla="*/ 1623060 h 7582535"/>
              <a:gd name="connsiteX32" fmla="*/ 7101840 w 9578340"/>
              <a:gd name="connsiteY32" fmla="*/ 1691640 h 7582535"/>
              <a:gd name="connsiteX33" fmla="*/ 7078980 w 9578340"/>
              <a:gd name="connsiteY33" fmla="*/ 1684020 h 7582535"/>
              <a:gd name="connsiteX34" fmla="*/ 6911340 w 9578340"/>
              <a:gd name="connsiteY34" fmla="*/ 1790700 h 7582535"/>
              <a:gd name="connsiteX35" fmla="*/ 6987540 w 9578340"/>
              <a:gd name="connsiteY35" fmla="*/ 1844040 h 7582535"/>
              <a:gd name="connsiteX36" fmla="*/ 6987540 w 9578340"/>
              <a:gd name="connsiteY36" fmla="*/ 1844040 h 7582535"/>
              <a:gd name="connsiteX37" fmla="*/ 7002780 w 9578340"/>
              <a:gd name="connsiteY37" fmla="*/ 1912620 h 7582535"/>
              <a:gd name="connsiteX38" fmla="*/ 6979920 w 9578340"/>
              <a:gd name="connsiteY38" fmla="*/ 1935480 h 7582535"/>
              <a:gd name="connsiteX39" fmla="*/ 6873240 w 9578340"/>
              <a:gd name="connsiteY39" fmla="*/ 1943100 h 7582535"/>
              <a:gd name="connsiteX40" fmla="*/ 6873240 w 9578340"/>
              <a:gd name="connsiteY40" fmla="*/ 1988820 h 7582535"/>
              <a:gd name="connsiteX41" fmla="*/ 6850380 w 9578340"/>
              <a:gd name="connsiteY41" fmla="*/ 2019300 h 7582535"/>
              <a:gd name="connsiteX42" fmla="*/ 6728460 w 9578340"/>
              <a:gd name="connsiteY42" fmla="*/ 1981200 h 7582535"/>
              <a:gd name="connsiteX43" fmla="*/ 6720840 w 9578340"/>
              <a:gd name="connsiteY43" fmla="*/ 1996440 h 7582535"/>
              <a:gd name="connsiteX44" fmla="*/ 6797040 w 9578340"/>
              <a:gd name="connsiteY44" fmla="*/ 2034540 h 7582535"/>
              <a:gd name="connsiteX45" fmla="*/ 6789420 w 9578340"/>
              <a:gd name="connsiteY45" fmla="*/ 2118360 h 7582535"/>
              <a:gd name="connsiteX46" fmla="*/ 6751320 w 9578340"/>
              <a:gd name="connsiteY46" fmla="*/ 2141220 h 7582535"/>
              <a:gd name="connsiteX47" fmla="*/ 6819900 w 9578340"/>
              <a:gd name="connsiteY47" fmla="*/ 2194560 h 7582535"/>
              <a:gd name="connsiteX48" fmla="*/ 6789420 w 9578340"/>
              <a:gd name="connsiteY48" fmla="*/ 2240280 h 7582535"/>
              <a:gd name="connsiteX49" fmla="*/ 6743700 w 9578340"/>
              <a:gd name="connsiteY49" fmla="*/ 2331720 h 7582535"/>
              <a:gd name="connsiteX50" fmla="*/ 6751320 w 9578340"/>
              <a:gd name="connsiteY50" fmla="*/ 2369820 h 7582535"/>
              <a:gd name="connsiteX51" fmla="*/ 6682740 w 9578340"/>
              <a:gd name="connsiteY51" fmla="*/ 2385060 h 7582535"/>
              <a:gd name="connsiteX52" fmla="*/ 6705600 w 9578340"/>
              <a:gd name="connsiteY52" fmla="*/ 2499360 h 7582535"/>
              <a:gd name="connsiteX53" fmla="*/ 6621780 w 9578340"/>
              <a:gd name="connsiteY53" fmla="*/ 2522220 h 7582535"/>
              <a:gd name="connsiteX54" fmla="*/ 6621780 w 9578340"/>
              <a:gd name="connsiteY54" fmla="*/ 2583180 h 7582535"/>
              <a:gd name="connsiteX55" fmla="*/ 6568440 w 9578340"/>
              <a:gd name="connsiteY55" fmla="*/ 2590800 h 7582535"/>
              <a:gd name="connsiteX56" fmla="*/ 6560820 w 9578340"/>
              <a:gd name="connsiteY56" fmla="*/ 2545080 h 7582535"/>
              <a:gd name="connsiteX57" fmla="*/ 6438900 w 9578340"/>
              <a:gd name="connsiteY57" fmla="*/ 2590800 h 7582535"/>
              <a:gd name="connsiteX58" fmla="*/ 6347460 w 9578340"/>
              <a:gd name="connsiteY58" fmla="*/ 2606040 h 7582535"/>
              <a:gd name="connsiteX59" fmla="*/ 6339840 w 9578340"/>
              <a:gd name="connsiteY59" fmla="*/ 2476500 h 7582535"/>
              <a:gd name="connsiteX60" fmla="*/ 6316980 w 9578340"/>
              <a:gd name="connsiteY60" fmla="*/ 2430780 h 7582535"/>
              <a:gd name="connsiteX61" fmla="*/ 6271260 w 9578340"/>
              <a:gd name="connsiteY61" fmla="*/ 2392680 h 7582535"/>
              <a:gd name="connsiteX62" fmla="*/ 6301740 w 9578340"/>
              <a:gd name="connsiteY62" fmla="*/ 2339340 h 7582535"/>
              <a:gd name="connsiteX63" fmla="*/ 6195060 w 9578340"/>
              <a:gd name="connsiteY63" fmla="*/ 2308860 h 7582535"/>
              <a:gd name="connsiteX64" fmla="*/ 6141720 w 9578340"/>
              <a:gd name="connsiteY64" fmla="*/ 2308860 h 7582535"/>
              <a:gd name="connsiteX65" fmla="*/ 6103620 w 9578340"/>
              <a:gd name="connsiteY65" fmla="*/ 2225040 h 7582535"/>
              <a:gd name="connsiteX66" fmla="*/ 6126480 w 9578340"/>
              <a:gd name="connsiteY66" fmla="*/ 2171700 h 7582535"/>
              <a:gd name="connsiteX67" fmla="*/ 6080760 w 9578340"/>
              <a:gd name="connsiteY67" fmla="*/ 2133600 h 7582535"/>
              <a:gd name="connsiteX68" fmla="*/ 5989320 w 9578340"/>
              <a:gd name="connsiteY68" fmla="*/ 2148840 h 7582535"/>
              <a:gd name="connsiteX69" fmla="*/ 5951220 w 9578340"/>
              <a:gd name="connsiteY69" fmla="*/ 2209800 h 7582535"/>
              <a:gd name="connsiteX70" fmla="*/ 5882640 w 9578340"/>
              <a:gd name="connsiteY70" fmla="*/ 2202180 h 7582535"/>
              <a:gd name="connsiteX71" fmla="*/ 5722620 w 9578340"/>
              <a:gd name="connsiteY71" fmla="*/ 2240280 h 7582535"/>
              <a:gd name="connsiteX72" fmla="*/ 5654040 w 9578340"/>
              <a:gd name="connsiteY72" fmla="*/ 2240280 h 7582535"/>
              <a:gd name="connsiteX73" fmla="*/ 5570220 w 9578340"/>
              <a:gd name="connsiteY73" fmla="*/ 2278380 h 7582535"/>
              <a:gd name="connsiteX74" fmla="*/ 5440680 w 9578340"/>
              <a:gd name="connsiteY74" fmla="*/ 2263140 h 7582535"/>
              <a:gd name="connsiteX75" fmla="*/ 5410200 w 9578340"/>
              <a:gd name="connsiteY75" fmla="*/ 2217420 h 7582535"/>
              <a:gd name="connsiteX76" fmla="*/ 5425440 w 9578340"/>
              <a:gd name="connsiteY76" fmla="*/ 2072640 h 7582535"/>
              <a:gd name="connsiteX77" fmla="*/ 5372100 w 9578340"/>
              <a:gd name="connsiteY77" fmla="*/ 2019300 h 7582535"/>
              <a:gd name="connsiteX78" fmla="*/ 5372100 w 9578340"/>
              <a:gd name="connsiteY78" fmla="*/ 1988820 h 7582535"/>
              <a:gd name="connsiteX79" fmla="*/ 5280660 w 9578340"/>
              <a:gd name="connsiteY79" fmla="*/ 1965960 h 7582535"/>
              <a:gd name="connsiteX80" fmla="*/ 5219700 w 9578340"/>
              <a:gd name="connsiteY80" fmla="*/ 2263140 h 7582535"/>
              <a:gd name="connsiteX81" fmla="*/ 5212080 w 9578340"/>
              <a:gd name="connsiteY81" fmla="*/ 2461260 h 7582535"/>
              <a:gd name="connsiteX82" fmla="*/ 5242560 w 9578340"/>
              <a:gd name="connsiteY82" fmla="*/ 2499360 h 7582535"/>
              <a:gd name="connsiteX83" fmla="*/ 5097780 w 9578340"/>
              <a:gd name="connsiteY83" fmla="*/ 2552700 h 7582535"/>
              <a:gd name="connsiteX84" fmla="*/ 5120640 w 9578340"/>
              <a:gd name="connsiteY84" fmla="*/ 2743200 h 7582535"/>
              <a:gd name="connsiteX85" fmla="*/ 5082540 w 9578340"/>
              <a:gd name="connsiteY85" fmla="*/ 2827020 h 7582535"/>
              <a:gd name="connsiteX86" fmla="*/ 4945380 w 9578340"/>
              <a:gd name="connsiteY86" fmla="*/ 2773680 h 7582535"/>
              <a:gd name="connsiteX87" fmla="*/ 4853940 w 9578340"/>
              <a:gd name="connsiteY87" fmla="*/ 2796540 h 7582535"/>
              <a:gd name="connsiteX88" fmla="*/ 4785360 w 9578340"/>
              <a:gd name="connsiteY88" fmla="*/ 2926080 h 7582535"/>
              <a:gd name="connsiteX89" fmla="*/ 4640580 w 9578340"/>
              <a:gd name="connsiteY89" fmla="*/ 2811780 h 7582535"/>
              <a:gd name="connsiteX90" fmla="*/ 4518660 w 9578340"/>
              <a:gd name="connsiteY90" fmla="*/ 2804160 h 7582535"/>
              <a:gd name="connsiteX91" fmla="*/ 4389120 w 9578340"/>
              <a:gd name="connsiteY91" fmla="*/ 2674620 h 7582535"/>
              <a:gd name="connsiteX92" fmla="*/ 4564380 w 9578340"/>
              <a:gd name="connsiteY92" fmla="*/ 2522220 h 7582535"/>
              <a:gd name="connsiteX93" fmla="*/ 4389120 w 9578340"/>
              <a:gd name="connsiteY93" fmla="*/ 2491740 h 7582535"/>
              <a:gd name="connsiteX94" fmla="*/ 4244340 w 9578340"/>
              <a:gd name="connsiteY94" fmla="*/ 2659380 h 7582535"/>
              <a:gd name="connsiteX95" fmla="*/ 4183380 w 9578340"/>
              <a:gd name="connsiteY95" fmla="*/ 2758440 h 7582535"/>
              <a:gd name="connsiteX96" fmla="*/ 4191000 w 9578340"/>
              <a:gd name="connsiteY96" fmla="*/ 2796540 h 7582535"/>
              <a:gd name="connsiteX97" fmla="*/ 4084320 w 9578340"/>
              <a:gd name="connsiteY97" fmla="*/ 2895600 h 7582535"/>
              <a:gd name="connsiteX98" fmla="*/ 4008120 w 9578340"/>
              <a:gd name="connsiteY98" fmla="*/ 2918460 h 7582535"/>
              <a:gd name="connsiteX99" fmla="*/ 3954780 w 9578340"/>
              <a:gd name="connsiteY99" fmla="*/ 2918460 h 7582535"/>
              <a:gd name="connsiteX100" fmla="*/ 3916680 w 9578340"/>
              <a:gd name="connsiteY100" fmla="*/ 2971800 h 7582535"/>
              <a:gd name="connsiteX101" fmla="*/ 3848100 w 9578340"/>
              <a:gd name="connsiteY101" fmla="*/ 2971800 h 7582535"/>
              <a:gd name="connsiteX102" fmla="*/ 3810000 w 9578340"/>
              <a:gd name="connsiteY102" fmla="*/ 3025140 h 7582535"/>
              <a:gd name="connsiteX103" fmla="*/ 3726180 w 9578340"/>
              <a:gd name="connsiteY103" fmla="*/ 3048000 h 7582535"/>
              <a:gd name="connsiteX104" fmla="*/ 3703320 w 9578340"/>
              <a:gd name="connsiteY104" fmla="*/ 3116580 h 7582535"/>
              <a:gd name="connsiteX105" fmla="*/ 3512820 w 9578340"/>
              <a:gd name="connsiteY105" fmla="*/ 2979420 h 7582535"/>
              <a:gd name="connsiteX106" fmla="*/ 3337560 w 9578340"/>
              <a:gd name="connsiteY106" fmla="*/ 3048000 h 7582535"/>
              <a:gd name="connsiteX107" fmla="*/ 3337560 w 9578340"/>
              <a:gd name="connsiteY107" fmla="*/ 3124200 h 7582535"/>
              <a:gd name="connsiteX108" fmla="*/ 3230880 w 9578340"/>
              <a:gd name="connsiteY108" fmla="*/ 3200400 h 7582535"/>
              <a:gd name="connsiteX109" fmla="*/ 3002280 w 9578340"/>
              <a:gd name="connsiteY109" fmla="*/ 3055620 h 7582535"/>
              <a:gd name="connsiteX110" fmla="*/ 3025140 w 9578340"/>
              <a:gd name="connsiteY110" fmla="*/ 3032760 h 7582535"/>
              <a:gd name="connsiteX111" fmla="*/ 2918460 w 9578340"/>
              <a:gd name="connsiteY111" fmla="*/ 2887980 h 7582535"/>
              <a:gd name="connsiteX112" fmla="*/ 2659380 w 9578340"/>
              <a:gd name="connsiteY112" fmla="*/ 2758440 h 7582535"/>
              <a:gd name="connsiteX113" fmla="*/ 2506980 w 9578340"/>
              <a:gd name="connsiteY113" fmla="*/ 3093720 h 7582535"/>
              <a:gd name="connsiteX114" fmla="*/ 2392680 w 9578340"/>
              <a:gd name="connsiteY114" fmla="*/ 3101340 h 7582535"/>
              <a:gd name="connsiteX115" fmla="*/ 2308860 w 9578340"/>
              <a:gd name="connsiteY115" fmla="*/ 3116580 h 7582535"/>
              <a:gd name="connsiteX116" fmla="*/ 2225040 w 9578340"/>
              <a:gd name="connsiteY116" fmla="*/ 3215640 h 7582535"/>
              <a:gd name="connsiteX117" fmla="*/ 2049780 w 9578340"/>
              <a:gd name="connsiteY117" fmla="*/ 3124200 h 7582535"/>
              <a:gd name="connsiteX118" fmla="*/ 1981200 w 9578340"/>
              <a:gd name="connsiteY118" fmla="*/ 3116580 h 7582535"/>
              <a:gd name="connsiteX119" fmla="*/ 1889760 w 9578340"/>
              <a:gd name="connsiteY119" fmla="*/ 2964180 h 7582535"/>
              <a:gd name="connsiteX120" fmla="*/ 1897380 w 9578340"/>
              <a:gd name="connsiteY120" fmla="*/ 2895600 h 7582535"/>
              <a:gd name="connsiteX121" fmla="*/ 1729740 w 9578340"/>
              <a:gd name="connsiteY121" fmla="*/ 3017520 h 7582535"/>
              <a:gd name="connsiteX122" fmla="*/ 1706880 w 9578340"/>
              <a:gd name="connsiteY122" fmla="*/ 3078480 h 7582535"/>
              <a:gd name="connsiteX123" fmla="*/ 1653540 w 9578340"/>
              <a:gd name="connsiteY123" fmla="*/ 3048000 h 7582535"/>
              <a:gd name="connsiteX124" fmla="*/ 1546860 w 9578340"/>
              <a:gd name="connsiteY124" fmla="*/ 3048000 h 7582535"/>
              <a:gd name="connsiteX125" fmla="*/ 1524000 w 9578340"/>
              <a:gd name="connsiteY125" fmla="*/ 3162300 h 7582535"/>
              <a:gd name="connsiteX126" fmla="*/ 1386840 w 9578340"/>
              <a:gd name="connsiteY126" fmla="*/ 3459480 h 7582535"/>
              <a:gd name="connsiteX127" fmla="*/ 1333500 w 9578340"/>
              <a:gd name="connsiteY127" fmla="*/ 3451860 h 7582535"/>
              <a:gd name="connsiteX128" fmla="*/ 1188720 w 9578340"/>
              <a:gd name="connsiteY128" fmla="*/ 3505200 h 7582535"/>
              <a:gd name="connsiteX129" fmla="*/ 1135380 w 9578340"/>
              <a:gd name="connsiteY129" fmla="*/ 3672840 h 7582535"/>
              <a:gd name="connsiteX130" fmla="*/ 1013460 w 9578340"/>
              <a:gd name="connsiteY130" fmla="*/ 3703320 h 7582535"/>
              <a:gd name="connsiteX131" fmla="*/ 929640 w 9578340"/>
              <a:gd name="connsiteY131" fmla="*/ 3710940 h 7582535"/>
              <a:gd name="connsiteX132" fmla="*/ 830580 w 9578340"/>
              <a:gd name="connsiteY132" fmla="*/ 3741420 h 7582535"/>
              <a:gd name="connsiteX133" fmla="*/ 701040 w 9578340"/>
              <a:gd name="connsiteY133" fmla="*/ 3749040 h 7582535"/>
              <a:gd name="connsiteX134" fmla="*/ 548640 w 9578340"/>
              <a:gd name="connsiteY134" fmla="*/ 3787140 h 7582535"/>
              <a:gd name="connsiteX135" fmla="*/ 0 w 9578340"/>
              <a:gd name="connsiteY135" fmla="*/ 5250180 h 7582535"/>
              <a:gd name="connsiteX136" fmla="*/ 167640 w 9578340"/>
              <a:gd name="connsiteY136" fmla="*/ 5242560 h 7582535"/>
              <a:gd name="connsiteX137" fmla="*/ 167640 w 9578340"/>
              <a:gd name="connsiteY137" fmla="*/ 5387340 h 7582535"/>
              <a:gd name="connsiteX138" fmla="*/ 289560 w 9578340"/>
              <a:gd name="connsiteY138" fmla="*/ 5394960 h 7582535"/>
              <a:gd name="connsiteX139" fmla="*/ 281940 w 9578340"/>
              <a:gd name="connsiteY139" fmla="*/ 5478780 h 7582535"/>
              <a:gd name="connsiteX140" fmla="*/ 388620 w 9578340"/>
              <a:gd name="connsiteY140" fmla="*/ 5501640 h 7582535"/>
              <a:gd name="connsiteX141" fmla="*/ 358140 w 9578340"/>
              <a:gd name="connsiteY141" fmla="*/ 5631180 h 7582535"/>
              <a:gd name="connsiteX142" fmla="*/ 358140 w 9578340"/>
              <a:gd name="connsiteY142" fmla="*/ 5730240 h 7582535"/>
              <a:gd name="connsiteX143" fmla="*/ 251460 w 9578340"/>
              <a:gd name="connsiteY143" fmla="*/ 5783580 h 7582535"/>
              <a:gd name="connsiteX144" fmla="*/ 236220 w 9578340"/>
              <a:gd name="connsiteY144" fmla="*/ 5859780 h 7582535"/>
              <a:gd name="connsiteX145" fmla="*/ 144780 w 9578340"/>
              <a:gd name="connsiteY145" fmla="*/ 5981700 h 7582535"/>
              <a:gd name="connsiteX146" fmla="*/ 175260 w 9578340"/>
              <a:gd name="connsiteY146" fmla="*/ 6210300 h 7582535"/>
              <a:gd name="connsiteX147" fmla="*/ 266700 w 9578340"/>
              <a:gd name="connsiteY147" fmla="*/ 6217920 h 7582535"/>
              <a:gd name="connsiteX148" fmla="*/ 304800 w 9578340"/>
              <a:gd name="connsiteY148" fmla="*/ 6278880 h 7582535"/>
              <a:gd name="connsiteX149" fmla="*/ 312420 w 9578340"/>
              <a:gd name="connsiteY149" fmla="*/ 6339840 h 7582535"/>
              <a:gd name="connsiteX150" fmla="*/ 358140 w 9578340"/>
              <a:gd name="connsiteY150" fmla="*/ 6339840 h 7582535"/>
              <a:gd name="connsiteX151" fmla="*/ 365760 w 9578340"/>
              <a:gd name="connsiteY151" fmla="*/ 6477000 h 7582535"/>
              <a:gd name="connsiteX152" fmla="*/ 807720 w 9578340"/>
              <a:gd name="connsiteY152" fmla="*/ 6545580 h 7582535"/>
              <a:gd name="connsiteX153" fmla="*/ 1127760 w 9578340"/>
              <a:gd name="connsiteY153" fmla="*/ 6705600 h 7582535"/>
              <a:gd name="connsiteX154" fmla="*/ 1447800 w 9578340"/>
              <a:gd name="connsiteY154" fmla="*/ 6598920 h 7582535"/>
              <a:gd name="connsiteX155" fmla="*/ 1546860 w 9578340"/>
              <a:gd name="connsiteY155" fmla="*/ 6598920 h 7582535"/>
              <a:gd name="connsiteX156" fmla="*/ 1501140 w 9578340"/>
              <a:gd name="connsiteY156" fmla="*/ 6858000 h 7582535"/>
              <a:gd name="connsiteX157" fmla="*/ 1567815 w 9578340"/>
              <a:gd name="connsiteY157" fmla="*/ 7115810 h 7582535"/>
              <a:gd name="connsiteX158" fmla="*/ 1710690 w 9578340"/>
              <a:gd name="connsiteY158" fmla="*/ 7439660 h 7582535"/>
              <a:gd name="connsiteX159" fmla="*/ 1891665 w 9578340"/>
              <a:gd name="connsiteY159" fmla="*/ 7582535 h 7582535"/>
              <a:gd name="connsiteX160" fmla="*/ 2815590 w 9578340"/>
              <a:gd name="connsiteY160" fmla="*/ 7207885 h 7582535"/>
              <a:gd name="connsiteX161" fmla="*/ 3657600 w 9578340"/>
              <a:gd name="connsiteY161" fmla="*/ 6873240 h 7582535"/>
              <a:gd name="connsiteX162" fmla="*/ 3817620 w 9578340"/>
              <a:gd name="connsiteY162" fmla="*/ 6781800 h 7582535"/>
              <a:gd name="connsiteX163" fmla="*/ 3893820 w 9578340"/>
              <a:gd name="connsiteY163" fmla="*/ 6705600 h 7582535"/>
              <a:gd name="connsiteX164" fmla="*/ 3947160 w 9578340"/>
              <a:gd name="connsiteY164" fmla="*/ 6690360 h 7582535"/>
              <a:gd name="connsiteX165" fmla="*/ 3939540 w 9578340"/>
              <a:gd name="connsiteY165" fmla="*/ 6629400 h 7582535"/>
              <a:gd name="connsiteX166" fmla="*/ 3901440 w 9578340"/>
              <a:gd name="connsiteY166" fmla="*/ 6606540 h 7582535"/>
              <a:gd name="connsiteX167" fmla="*/ 3878580 w 9578340"/>
              <a:gd name="connsiteY167" fmla="*/ 6515100 h 7582535"/>
              <a:gd name="connsiteX168" fmla="*/ 3886200 w 9578340"/>
              <a:gd name="connsiteY168" fmla="*/ 6423660 h 7582535"/>
              <a:gd name="connsiteX169" fmla="*/ 3870960 w 9578340"/>
              <a:gd name="connsiteY169" fmla="*/ 6309360 h 7582535"/>
              <a:gd name="connsiteX170" fmla="*/ 3893820 w 9578340"/>
              <a:gd name="connsiteY170" fmla="*/ 6240780 h 7582535"/>
              <a:gd name="connsiteX171" fmla="*/ 3924300 w 9578340"/>
              <a:gd name="connsiteY171" fmla="*/ 6179820 h 7582535"/>
              <a:gd name="connsiteX172" fmla="*/ 3977640 w 9578340"/>
              <a:gd name="connsiteY172" fmla="*/ 6172200 h 7582535"/>
              <a:gd name="connsiteX173" fmla="*/ 3992880 w 9578340"/>
              <a:gd name="connsiteY173" fmla="*/ 6172200 h 7582535"/>
              <a:gd name="connsiteX174" fmla="*/ 4046220 w 9578340"/>
              <a:gd name="connsiteY174" fmla="*/ 6111240 h 7582535"/>
              <a:gd name="connsiteX175" fmla="*/ 4038600 w 9578340"/>
              <a:gd name="connsiteY175" fmla="*/ 6027420 h 7582535"/>
              <a:gd name="connsiteX176" fmla="*/ 4754880 w 9578340"/>
              <a:gd name="connsiteY176" fmla="*/ 5913120 h 7582535"/>
              <a:gd name="connsiteX177" fmla="*/ 4838700 w 9578340"/>
              <a:gd name="connsiteY177" fmla="*/ 5913120 h 7582535"/>
              <a:gd name="connsiteX178" fmla="*/ 4914900 w 9578340"/>
              <a:gd name="connsiteY178" fmla="*/ 5920740 h 7582535"/>
              <a:gd name="connsiteX179" fmla="*/ 5105400 w 9578340"/>
              <a:gd name="connsiteY179" fmla="*/ 6019800 h 7582535"/>
              <a:gd name="connsiteX180" fmla="*/ 5570220 w 9578340"/>
              <a:gd name="connsiteY180" fmla="*/ 6248400 h 7582535"/>
              <a:gd name="connsiteX181" fmla="*/ 5753100 w 9578340"/>
              <a:gd name="connsiteY181" fmla="*/ 6347460 h 7582535"/>
              <a:gd name="connsiteX182" fmla="*/ 6065520 w 9578340"/>
              <a:gd name="connsiteY182" fmla="*/ 6423660 h 7582535"/>
              <a:gd name="connsiteX183" fmla="*/ 6156960 w 9578340"/>
              <a:gd name="connsiteY183" fmla="*/ 6431280 h 7582535"/>
              <a:gd name="connsiteX184" fmla="*/ 6164580 w 9578340"/>
              <a:gd name="connsiteY184" fmla="*/ 6545580 h 7582535"/>
              <a:gd name="connsiteX185" fmla="*/ 6355080 w 9578340"/>
              <a:gd name="connsiteY185" fmla="*/ 6576060 h 7582535"/>
              <a:gd name="connsiteX186" fmla="*/ 6377940 w 9578340"/>
              <a:gd name="connsiteY186" fmla="*/ 6416040 h 7582535"/>
              <a:gd name="connsiteX187" fmla="*/ 6408420 w 9578340"/>
              <a:gd name="connsiteY187" fmla="*/ 6446520 h 7582535"/>
              <a:gd name="connsiteX188" fmla="*/ 6400800 w 9578340"/>
              <a:gd name="connsiteY188" fmla="*/ 6598920 h 7582535"/>
              <a:gd name="connsiteX189" fmla="*/ 6591300 w 9578340"/>
              <a:gd name="connsiteY189" fmla="*/ 6598920 h 7582535"/>
              <a:gd name="connsiteX190" fmla="*/ 6598920 w 9578340"/>
              <a:gd name="connsiteY190" fmla="*/ 6332220 h 7582535"/>
              <a:gd name="connsiteX191" fmla="*/ 6621780 w 9578340"/>
              <a:gd name="connsiteY191" fmla="*/ 6332220 h 7582535"/>
              <a:gd name="connsiteX192" fmla="*/ 6637020 w 9578340"/>
              <a:gd name="connsiteY192" fmla="*/ 6118860 h 7582535"/>
              <a:gd name="connsiteX193" fmla="*/ 6614160 w 9578340"/>
              <a:gd name="connsiteY193" fmla="*/ 6111240 h 7582535"/>
              <a:gd name="connsiteX194" fmla="*/ 6606540 w 9578340"/>
              <a:gd name="connsiteY194" fmla="*/ 5958840 h 7582535"/>
              <a:gd name="connsiteX195" fmla="*/ 6484620 w 9578340"/>
              <a:gd name="connsiteY195" fmla="*/ 5539740 h 7582535"/>
              <a:gd name="connsiteX196" fmla="*/ 6667500 w 9578340"/>
              <a:gd name="connsiteY196" fmla="*/ 5547360 h 7582535"/>
              <a:gd name="connsiteX197" fmla="*/ 6751320 w 9578340"/>
              <a:gd name="connsiteY197" fmla="*/ 5433060 h 7582535"/>
              <a:gd name="connsiteX198" fmla="*/ 6972300 w 9578340"/>
              <a:gd name="connsiteY198" fmla="*/ 5265420 h 7582535"/>
              <a:gd name="connsiteX199" fmla="*/ 7246620 w 9578340"/>
              <a:gd name="connsiteY199" fmla="*/ 5204460 h 7582535"/>
              <a:gd name="connsiteX200" fmla="*/ 7208520 w 9578340"/>
              <a:gd name="connsiteY200" fmla="*/ 5067300 h 7582535"/>
              <a:gd name="connsiteX201" fmla="*/ 7193280 w 9578340"/>
              <a:gd name="connsiteY201" fmla="*/ 4930140 h 7582535"/>
              <a:gd name="connsiteX202" fmla="*/ 7269480 w 9578340"/>
              <a:gd name="connsiteY202" fmla="*/ 4732020 h 7582535"/>
              <a:gd name="connsiteX203" fmla="*/ 7246620 w 9578340"/>
              <a:gd name="connsiteY203" fmla="*/ 4488180 h 7582535"/>
              <a:gd name="connsiteX204" fmla="*/ 7178040 w 9578340"/>
              <a:gd name="connsiteY204" fmla="*/ 4351020 h 7582535"/>
              <a:gd name="connsiteX205" fmla="*/ 7559040 w 9578340"/>
              <a:gd name="connsiteY205" fmla="*/ 4328160 h 7582535"/>
              <a:gd name="connsiteX206" fmla="*/ 7467600 w 9578340"/>
              <a:gd name="connsiteY206" fmla="*/ 3878580 h 7582535"/>
              <a:gd name="connsiteX207" fmla="*/ 7414260 w 9578340"/>
              <a:gd name="connsiteY207" fmla="*/ 3604260 h 7582535"/>
              <a:gd name="connsiteX208" fmla="*/ 7498080 w 9578340"/>
              <a:gd name="connsiteY208" fmla="*/ 3398520 h 7582535"/>
              <a:gd name="connsiteX209" fmla="*/ 7528560 w 9578340"/>
              <a:gd name="connsiteY209" fmla="*/ 3253740 h 7582535"/>
              <a:gd name="connsiteX210" fmla="*/ 7505700 w 9578340"/>
              <a:gd name="connsiteY210" fmla="*/ 3048000 h 7582535"/>
              <a:gd name="connsiteX211" fmla="*/ 7520940 w 9578340"/>
              <a:gd name="connsiteY211" fmla="*/ 2926080 h 7582535"/>
              <a:gd name="connsiteX212" fmla="*/ 7536180 w 9578340"/>
              <a:gd name="connsiteY212" fmla="*/ 2872740 h 7582535"/>
              <a:gd name="connsiteX213" fmla="*/ 7863840 w 9578340"/>
              <a:gd name="connsiteY213" fmla="*/ 2971800 h 7582535"/>
              <a:gd name="connsiteX214" fmla="*/ 7886700 w 9578340"/>
              <a:gd name="connsiteY214" fmla="*/ 3101340 h 7582535"/>
              <a:gd name="connsiteX215" fmla="*/ 8001000 w 9578340"/>
              <a:gd name="connsiteY215" fmla="*/ 3124200 h 7582535"/>
              <a:gd name="connsiteX216" fmla="*/ 8122920 w 9578340"/>
              <a:gd name="connsiteY216" fmla="*/ 3276600 h 7582535"/>
              <a:gd name="connsiteX217" fmla="*/ 8206740 w 9578340"/>
              <a:gd name="connsiteY217" fmla="*/ 3276600 h 7582535"/>
              <a:gd name="connsiteX218" fmla="*/ 8442960 w 9578340"/>
              <a:gd name="connsiteY218" fmla="*/ 3276600 h 7582535"/>
              <a:gd name="connsiteX219" fmla="*/ 8663940 w 9578340"/>
              <a:gd name="connsiteY219" fmla="*/ 3276600 h 7582535"/>
              <a:gd name="connsiteX220" fmla="*/ 8770620 w 9578340"/>
              <a:gd name="connsiteY220" fmla="*/ 3230880 h 7582535"/>
              <a:gd name="connsiteX221" fmla="*/ 8854440 w 9578340"/>
              <a:gd name="connsiteY221" fmla="*/ 3215640 h 7582535"/>
              <a:gd name="connsiteX222" fmla="*/ 8938260 w 9578340"/>
              <a:gd name="connsiteY222" fmla="*/ 3230880 h 7582535"/>
              <a:gd name="connsiteX223" fmla="*/ 8945880 w 9578340"/>
              <a:gd name="connsiteY223" fmla="*/ 3078480 h 7582535"/>
              <a:gd name="connsiteX224" fmla="*/ 8907780 w 9578340"/>
              <a:gd name="connsiteY224" fmla="*/ 3078480 h 7582535"/>
              <a:gd name="connsiteX225" fmla="*/ 8656320 w 9578340"/>
              <a:gd name="connsiteY225" fmla="*/ 2697480 h 7582535"/>
              <a:gd name="connsiteX226" fmla="*/ 8854440 w 9578340"/>
              <a:gd name="connsiteY226" fmla="*/ 2590800 h 7582535"/>
              <a:gd name="connsiteX227" fmla="*/ 8923020 w 9578340"/>
              <a:gd name="connsiteY227" fmla="*/ 2606040 h 7582535"/>
              <a:gd name="connsiteX228" fmla="*/ 8999220 w 9578340"/>
              <a:gd name="connsiteY228" fmla="*/ 2606040 h 7582535"/>
              <a:gd name="connsiteX229" fmla="*/ 9029700 w 9578340"/>
              <a:gd name="connsiteY229" fmla="*/ 2545080 h 7582535"/>
              <a:gd name="connsiteX230" fmla="*/ 9029700 w 9578340"/>
              <a:gd name="connsiteY230" fmla="*/ 2407920 h 7582535"/>
              <a:gd name="connsiteX231" fmla="*/ 9136380 w 9578340"/>
              <a:gd name="connsiteY231" fmla="*/ 2476500 h 7582535"/>
              <a:gd name="connsiteX232" fmla="*/ 9144000 w 9578340"/>
              <a:gd name="connsiteY232" fmla="*/ 2407920 h 7582535"/>
              <a:gd name="connsiteX233" fmla="*/ 9204960 w 9578340"/>
              <a:gd name="connsiteY233" fmla="*/ 2362200 h 7582535"/>
              <a:gd name="connsiteX234" fmla="*/ 9189720 w 9578340"/>
              <a:gd name="connsiteY234" fmla="*/ 2225040 h 7582535"/>
              <a:gd name="connsiteX235" fmla="*/ 9159240 w 9578340"/>
              <a:gd name="connsiteY235" fmla="*/ 2171700 h 7582535"/>
              <a:gd name="connsiteX236" fmla="*/ 9083040 w 9578340"/>
              <a:gd name="connsiteY236" fmla="*/ 2103120 h 7582535"/>
              <a:gd name="connsiteX237" fmla="*/ 9105900 w 9578340"/>
              <a:gd name="connsiteY237" fmla="*/ 2011680 h 7582535"/>
              <a:gd name="connsiteX238" fmla="*/ 9151620 w 9578340"/>
              <a:gd name="connsiteY238" fmla="*/ 1927860 h 7582535"/>
              <a:gd name="connsiteX239" fmla="*/ 9044940 w 9578340"/>
              <a:gd name="connsiteY239" fmla="*/ 1714500 h 7582535"/>
              <a:gd name="connsiteX240" fmla="*/ 9578340 w 9578340"/>
              <a:gd name="connsiteY240" fmla="*/ 1394460 h 7582535"/>
              <a:gd name="connsiteX241" fmla="*/ 9494520 w 9578340"/>
              <a:gd name="connsiteY241" fmla="*/ 1165860 h 7582535"/>
              <a:gd name="connsiteX242" fmla="*/ 9326880 w 9578340"/>
              <a:gd name="connsiteY242" fmla="*/ 975360 h 7582535"/>
              <a:gd name="connsiteX243" fmla="*/ 9334500 w 9578340"/>
              <a:gd name="connsiteY243" fmla="*/ 906780 h 7582535"/>
              <a:gd name="connsiteX244" fmla="*/ 9342120 w 9578340"/>
              <a:gd name="connsiteY244" fmla="*/ 754380 h 7582535"/>
              <a:gd name="connsiteX245" fmla="*/ 9182100 w 9578340"/>
              <a:gd name="connsiteY245" fmla="*/ 906780 h 7582535"/>
              <a:gd name="connsiteX246" fmla="*/ 9052560 w 9578340"/>
              <a:gd name="connsiteY246" fmla="*/ 1043940 h 7582535"/>
              <a:gd name="connsiteX247" fmla="*/ 8915400 w 9578340"/>
              <a:gd name="connsiteY247" fmla="*/ 1112520 h 7582535"/>
              <a:gd name="connsiteX248" fmla="*/ 8709660 w 9578340"/>
              <a:gd name="connsiteY248" fmla="*/ 1150620 h 7582535"/>
              <a:gd name="connsiteX249" fmla="*/ 8793480 w 9578340"/>
              <a:gd name="connsiteY249" fmla="*/ 960120 h 7582535"/>
              <a:gd name="connsiteX250" fmla="*/ 8717280 w 9578340"/>
              <a:gd name="connsiteY250" fmla="*/ 906780 h 7582535"/>
              <a:gd name="connsiteX251" fmla="*/ 8686800 w 9578340"/>
              <a:gd name="connsiteY251" fmla="*/ 815340 h 7582535"/>
              <a:gd name="connsiteX252" fmla="*/ 8625840 w 9578340"/>
              <a:gd name="connsiteY252" fmla="*/ 746760 h 7582535"/>
              <a:gd name="connsiteX253" fmla="*/ 8633460 w 9578340"/>
              <a:gd name="connsiteY253" fmla="*/ 685800 h 7582535"/>
              <a:gd name="connsiteX254" fmla="*/ 8679180 w 9578340"/>
              <a:gd name="connsiteY254" fmla="*/ 609600 h 7582535"/>
              <a:gd name="connsiteX255" fmla="*/ 8671560 w 9578340"/>
              <a:gd name="connsiteY255" fmla="*/ 579120 h 7582535"/>
              <a:gd name="connsiteX256" fmla="*/ 8580120 w 9578340"/>
              <a:gd name="connsiteY256" fmla="*/ 541020 h 7582535"/>
              <a:gd name="connsiteX257" fmla="*/ 8473440 w 9578340"/>
              <a:gd name="connsiteY257" fmla="*/ 502920 h 7582535"/>
              <a:gd name="connsiteX258" fmla="*/ 8488680 w 9578340"/>
              <a:gd name="connsiteY258" fmla="*/ 449580 h 7582535"/>
              <a:gd name="connsiteX259" fmla="*/ 8435340 w 9578340"/>
              <a:gd name="connsiteY259" fmla="*/ 320040 h 7582535"/>
              <a:gd name="connsiteX260" fmla="*/ 8465820 w 9578340"/>
              <a:gd name="connsiteY260" fmla="*/ 243840 h 7582535"/>
              <a:gd name="connsiteX261" fmla="*/ 8473440 w 9578340"/>
              <a:gd name="connsiteY261" fmla="*/ 83820 h 7582535"/>
              <a:gd name="connsiteX262" fmla="*/ 8351520 w 9578340"/>
              <a:gd name="connsiteY262" fmla="*/ 53340 h 7582535"/>
              <a:gd name="connsiteX263" fmla="*/ 8252460 w 9578340"/>
              <a:gd name="connsiteY263" fmla="*/ 68580 h 7582535"/>
              <a:gd name="connsiteX264" fmla="*/ 8107680 w 9578340"/>
              <a:gd name="connsiteY264" fmla="*/ 0 h 7582535"/>
              <a:gd name="connsiteX0" fmla="*/ 8107680 w 9578340"/>
              <a:gd name="connsiteY0" fmla="*/ 0 h 7814310"/>
              <a:gd name="connsiteX1" fmla="*/ 8054340 w 9578340"/>
              <a:gd name="connsiteY1" fmla="*/ 60960 h 7814310"/>
              <a:gd name="connsiteX2" fmla="*/ 8061960 w 9578340"/>
              <a:gd name="connsiteY2" fmla="*/ 99060 h 7814310"/>
              <a:gd name="connsiteX3" fmla="*/ 8001000 w 9578340"/>
              <a:gd name="connsiteY3" fmla="*/ 160020 h 7814310"/>
              <a:gd name="connsiteX4" fmla="*/ 7917180 w 9578340"/>
              <a:gd name="connsiteY4" fmla="*/ 144780 h 7814310"/>
              <a:gd name="connsiteX5" fmla="*/ 7825740 w 9578340"/>
              <a:gd name="connsiteY5" fmla="*/ 297180 h 7814310"/>
              <a:gd name="connsiteX6" fmla="*/ 7726680 w 9578340"/>
              <a:gd name="connsiteY6" fmla="*/ 297180 h 7814310"/>
              <a:gd name="connsiteX7" fmla="*/ 7620000 w 9578340"/>
              <a:gd name="connsiteY7" fmla="*/ 320040 h 7814310"/>
              <a:gd name="connsiteX8" fmla="*/ 7475220 w 9578340"/>
              <a:gd name="connsiteY8" fmla="*/ 327660 h 7814310"/>
              <a:gd name="connsiteX9" fmla="*/ 7414260 w 9578340"/>
              <a:gd name="connsiteY9" fmla="*/ 304800 h 7814310"/>
              <a:gd name="connsiteX10" fmla="*/ 7231380 w 9578340"/>
              <a:gd name="connsiteY10" fmla="*/ 419100 h 7814310"/>
              <a:gd name="connsiteX11" fmla="*/ 6911340 w 9578340"/>
              <a:gd name="connsiteY11" fmla="*/ 464820 h 7814310"/>
              <a:gd name="connsiteX12" fmla="*/ 6888480 w 9578340"/>
              <a:gd name="connsiteY12" fmla="*/ 525780 h 7814310"/>
              <a:gd name="connsiteX13" fmla="*/ 6903720 w 9578340"/>
              <a:gd name="connsiteY13" fmla="*/ 601980 h 7814310"/>
              <a:gd name="connsiteX14" fmla="*/ 6896100 w 9578340"/>
              <a:gd name="connsiteY14" fmla="*/ 647700 h 7814310"/>
              <a:gd name="connsiteX15" fmla="*/ 6858000 w 9578340"/>
              <a:gd name="connsiteY15" fmla="*/ 647700 h 7814310"/>
              <a:gd name="connsiteX16" fmla="*/ 6842760 w 9578340"/>
              <a:gd name="connsiteY16" fmla="*/ 739140 h 7814310"/>
              <a:gd name="connsiteX17" fmla="*/ 7010400 w 9578340"/>
              <a:gd name="connsiteY17" fmla="*/ 769620 h 7814310"/>
              <a:gd name="connsiteX18" fmla="*/ 7010400 w 9578340"/>
              <a:gd name="connsiteY18" fmla="*/ 853440 h 7814310"/>
              <a:gd name="connsiteX19" fmla="*/ 6949440 w 9578340"/>
              <a:gd name="connsiteY19" fmla="*/ 861060 h 7814310"/>
              <a:gd name="connsiteX20" fmla="*/ 6941820 w 9578340"/>
              <a:gd name="connsiteY20" fmla="*/ 891540 h 7814310"/>
              <a:gd name="connsiteX21" fmla="*/ 6979920 w 9578340"/>
              <a:gd name="connsiteY21" fmla="*/ 922020 h 7814310"/>
              <a:gd name="connsiteX22" fmla="*/ 6979920 w 9578340"/>
              <a:gd name="connsiteY22" fmla="*/ 990600 h 7814310"/>
              <a:gd name="connsiteX23" fmla="*/ 6964680 w 9578340"/>
              <a:gd name="connsiteY23" fmla="*/ 1028700 h 7814310"/>
              <a:gd name="connsiteX24" fmla="*/ 7132320 w 9578340"/>
              <a:gd name="connsiteY24" fmla="*/ 1074420 h 7814310"/>
              <a:gd name="connsiteX25" fmla="*/ 7094220 w 9578340"/>
              <a:gd name="connsiteY25" fmla="*/ 1173480 h 7814310"/>
              <a:gd name="connsiteX26" fmla="*/ 7025640 w 9578340"/>
              <a:gd name="connsiteY26" fmla="*/ 1158240 h 7814310"/>
              <a:gd name="connsiteX27" fmla="*/ 6743700 w 9578340"/>
              <a:gd name="connsiteY27" fmla="*/ 1127760 h 7814310"/>
              <a:gd name="connsiteX28" fmla="*/ 7101840 w 9578340"/>
              <a:gd name="connsiteY28" fmla="*/ 1226820 h 7814310"/>
              <a:gd name="connsiteX29" fmla="*/ 7277100 w 9578340"/>
              <a:gd name="connsiteY29" fmla="*/ 1295400 h 7814310"/>
              <a:gd name="connsiteX30" fmla="*/ 7147560 w 9578340"/>
              <a:gd name="connsiteY30" fmla="*/ 1501140 h 7814310"/>
              <a:gd name="connsiteX31" fmla="*/ 7155180 w 9578340"/>
              <a:gd name="connsiteY31" fmla="*/ 1623060 h 7814310"/>
              <a:gd name="connsiteX32" fmla="*/ 7101840 w 9578340"/>
              <a:gd name="connsiteY32" fmla="*/ 1691640 h 7814310"/>
              <a:gd name="connsiteX33" fmla="*/ 7078980 w 9578340"/>
              <a:gd name="connsiteY33" fmla="*/ 1684020 h 7814310"/>
              <a:gd name="connsiteX34" fmla="*/ 6911340 w 9578340"/>
              <a:gd name="connsiteY34" fmla="*/ 1790700 h 7814310"/>
              <a:gd name="connsiteX35" fmla="*/ 6987540 w 9578340"/>
              <a:gd name="connsiteY35" fmla="*/ 1844040 h 7814310"/>
              <a:gd name="connsiteX36" fmla="*/ 6987540 w 9578340"/>
              <a:gd name="connsiteY36" fmla="*/ 1844040 h 7814310"/>
              <a:gd name="connsiteX37" fmla="*/ 7002780 w 9578340"/>
              <a:gd name="connsiteY37" fmla="*/ 1912620 h 7814310"/>
              <a:gd name="connsiteX38" fmla="*/ 6979920 w 9578340"/>
              <a:gd name="connsiteY38" fmla="*/ 1935480 h 7814310"/>
              <a:gd name="connsiteX39" fmla="*/ 6873240 w 9578340"/>
              <a:gd name="connsiteY39" fmla="*/ 1943100 h 7814310"/>
              <a:gd name="connsiteX40" fmla="*/ 6873240 w 9578340"/>
              <a:gd name="connsiteY40" fmla="*/ 1988820 h 7814310"/>
              <a:gd name="connsiteX41" fmla="*/ 6850380 w 9578340"/>
              <a:gd name="connsiteY41" fmla="*/ 2019300 h 7814310"/>
              <a:gd name="connsiteX42" fmla="*/ 6728460 w 9578340"/>
              <a:gd name="connsiteY42" fmla="*/ 1981200 h 7814310"/>
              <a:gd name="connsiteX43" fmla="*/ 6720840 w 9578340"/>
              <a:gd name="connsiteY43" fmla="*/ 1996440 h 7814310"/>
              <a:gd name="connsiteX44" fmla="*/ 6797040 w 9578340"/>
              <a:gd name="connsiteY44" fmla="*/ 2034540 h 7814310"/>
              <a:gd name="connsiteX45" fmla="*/ 6789420 w 9578340"/>
              <a:gd name="connsiteY45" fmla="*/ 2118360 h 7814310"/>
              <a:gd name="connsiteX46" fmla="*/ 6751320 w 9578340"/>
              <a:gd name="connsiteY46" fmla="*/ 2141220 h 7814310"/>
              <a:gd name="connsiteX47" fmla="*/ 6819900 w 9578340"/>
              <a:gd name="connsiteY47" fmla="*/ 2194560 h 7814310"/>
              <a:gd name="connsiteX48" fmla="*/ 6789420 w 9578340"/>
              <a:gd name="connsiteY48" fmla="*/ 2240280 h 7814310"/>
              <a:gd name="connsiteX49" fmla="*/ 6743700 w 9578340"/>
              <a:gd name="connsiteY49" fmla="*/ 2331720 h 7814310"/>
              <a:gd name="connsiteX50" fmla="*/ 6751320 w 9578340"/>
              <a:gd name="connsiteY50" fmla="*/ 2369820 h 7814310"/>
              <a:gd name="connsiteX51" fmla="*/ 6682740 w 9578340"/>
              <a:gd name="connsiteY51" fmla="*/ 2385060 h 7814310"/>
              <a:gd name="connsiteX52" fmla="*/ 6705600 w 9578340"/>
              <a:gd name="connsiteY52" fmla="*/ 2499360 h 7814310"/>
              <a:gd name="connsiteX53" fmla="*/ 6621780 w 9578340"/>
              <a:gd name="connsiteY53" fmla="*/ 2522220 h 7814310"/>
              <a:gd name="connsiteX54" fmla="*/ 6621780 w 9578340"/>
              <a:gd name="connsiteY54" fmla="*/ 2583180 h 7814310"/>
              <a:gd name="connsiteX55" fmla="*/ 6568440 w 9578340"/>
              <a:gd name="connsiteY55" fmla="*/ 2590800 h 7814310"/>
              <a:gd name="connsiteX56" fmla="*/ 6560820 w 9578340"/>
              <a:gd name="connsiteY56" fmla="*/ 2545080 h 7814310"/>
              <a:gd name="connsiteX57" fmla="*/ 6438900 w 9578340"/>
              <a:gd name="connsiteY57" fmla="*/ 2590800 h 7814310"/>
              <a:gd name="connsiteX58" fmla="*/ 6347460 w 9578340"/>
              <a:gd name="connsiteY58" fmla="*/ 2606040 h 7814310"/>
              <a:gd name="connsiteX59" fmla="*/ 6339840 w 9578340"/>
              <a:gd name="connsiteY59" fmla="*/ 2476500 h 7814310"/>
              <a:gd name="connsiteX60" fmla="*/ 6316980 w 9578340"/>
              <a:gd name="connsiteY60" fmla="*/ 2430780 h 7814310"/>
              <a:gd name="connsiteX61" fmla="*/ 6271260 w 9578340"/>
              <a:gd name="connsiteY61" fmla="*/ 2392680 h 7814310"/>
              <a:gd name="connsiteX62" fmla="*/ 6301740 w 9578340"/>
              <a:gd name="connsiteY62" fmla="*/ 2339340 h 7814310"/>
              <a:gd name="connsiteX63" fmla="*/ 6195060 w 9578340"/>
              <a:gd name="connsiteY63" fmla="*/ 2308860 h 7814310"/>
              <a:gd name="connsiteX64" fmla="*/ 6141720 w 9578340"/>
              <a:gd name="connsiteY64" fmla="*/ 2308860 h 7814310"/>
              <a:gd name="connsiteX65" fmla="*/ 6103620 w 9578340"/>
              <a:gd name="connsiteY65" fmla="*/ 2225040 h 7814310"/>
              <a:gd name="connsiteX66" fmla="*/ 6126480 w 9578340"/>
              <a:gd name="connsiteY66" fmla="*/ 2171700 h 7814310"/>
              <a:gd name="connsiteX67" fmla="*/ 6080760 w 9578340"/>
              <a:gd name="connsiteY67" fmla="*/ 2133600 h 7814310"/>
              <a:gd name="connsiteX68" fmla="*/ 5989320 w 9578340"/>
              <a:gd name="connsiteY68" fmla="*/ 2148840 h 7814310"/>
              <a:gd name="connsiteX69" fmla="*/ 5951220 w 9578340"/>
              <a:gd name="connsiteY69" fmla="*/ 2209800 h 7814310"/>
              <a:gd name="connsiteX70" fmla="*/ 5882640 w 9578340"/>
              <a:gd name="connsiteY70" fmla="*/ 2202180 h 7814310"/>
              <a:gd name="connsiteX71" fmla="*/ 5722620 w 9578340"/>
              <a:gd name="connsiteY71" fmla="*/ 2240280 h 7814310"/>
              <a:gd name="connsiteX72" fmla="*/ 5654040 w 9578340"/>
              <a:gd name="connsiteY72" fmla="*/ 2240280 h 7814310"/>
              <a:gd name="connsiteX73" fmla="*/ 5570220 w 9578340"/>
              <a:gd name="connsiteY73" fmla="*/ 2278380 h 7814310"/>
              <a:gd name="connsiteX74" fmla="*/ 5440680 w 9578340"/>
              <a:gd name="connsiteY74" fmla="*/ 2263140 h 7814310"/>
              <a:gd name="connsiteX75" fmla="*/ 5410200 w 9578340"/>
              <a:gd name="connsiteY75" fmla="*/ 2217420 h 7814310"/>
              <a:gd name="connsiteX76" fmla="*/ 5425440 w 9578340"/>
              <a:gd name="connsiteY76" fmla="*/ 2072640 h 7814310"/>
              <a:gd name="connsiteX77" fmla="*/ 5372100 w 9578340"/>
              <a:gd name="connsiteY77" fmla="*/ 2019300 h 7814310"/>
              <a:gd name="connsiteX78" fmla="*/ 5372100 w 9578340"/>
              <a:gd name="connsiteY78" fmla="*/ 1988820 h 7814310"/>
              <a:gd name="connsiteX79" fmla="*/ 5280660 w 9578340"/>
              <a:gd name="connsiteY79" fmla="*/ 1965960 h 7814310"/>
              <a:gd name="connsiteX80" fmla="*/ 5219700 w 9578340"/>
              <a:gd name="connsiteY80" fmla="*/ 2263140 h 7814310"/>
              <a:gd name="connsiteX81" fmla="*/ 5212080 w 9578340"/>
              <a:gd name="connsiteY81" fmla="*/ 2461260 h 7814310"/>
              <a:gd name="connsiteX82" fmla="*/ 5242560 w 9578340"/>
              <a:gd name="connsiteY82" fmla="*/ 2499360 h 7814310"/>
              <a:gd name="connsiteX83" fmla="*/ 5097780 w 9578340"/>
              <a:gd name="connsiteY83" fmla="*/ 2552700 h 7814310"/>
              <a:gd name="connsiteX84" fmla="*/ 5120640 w 9578340"/>
              <a:gd name="connsiteY84" fmla="*/ 2743200 h 7814310"/>
              <a:gd name="connsiteX85" fmla="*/ 5082540 w 9578340"/>
              <a:gd name="connsiteY85" fmla="*/ 2827020 h 7814310"/>
              <a:gd name="connsiteX86" fmla="*/ 4945380 w 9578340"/>
              <a:gd name="connsiteY86" fmla="*/ 2773680 h 7814310"/>
              <a:gd name="connsiteX87" fmla="*/ 4853940 w 9578340"/>
              <a:gd name="connsiteY87" fmla="*/ 2796540 h 7814310"/>
              <a:gd name="connsiteX88" fmla="*/ 4785360 w 9578340"/>
              <a:gd name="connsiteY88" fmla="*/ 2926080 h 7814310"/>
              <a:gd name="connsiteX89" fmla="*/ 4640580 w 9578340"/>
              <a:gd name="connsiteY89" fmla="*/ 2811780 h 7814310"/>
              <a:gd name="connsiteX90" fmla="*/ 4518660 w 9578340"/>
              <a:gd name="connsiteY90" fmla="*/ 2804160 h 7814310"/>
              <a:gd name="connsiteX91" fmla="*/ 4389120 w 9578340"/>
              <a:gd name="connsiteY91" fmla="*/ 2674620 h 7814310"/>
              <a:gd name="connsiteX92" fmla="*/ 4564380 w 9578340"/>
              <a:gd name="connsiteY92" fmla="*/ 2522220 h 7814310"/>
              <a:gd name="connsiteX93" fmla="*/ 4389120 w 9578340"/>
              <a:gd name="connsiteY93" fmla="*/ 2491740 h 7814310"/>
              <a:gd name="connsiteX94" fmla="*/ 4244340 w 9578340"/>
              <a:gd name="connsiteY94" fmla="*/ 2659380 h 7814310"/>
              <a:gd name="connsiteX95" fmla="*/ 4183380 w 9578340"/>
              <a:gd name="connsiteY95" fmla="*/ 2758440 h 7814310"/>
              <a:gd name="connsiteX96" fmla="*/ 4191000 w 9578340"/>
              <a:gd name="connsiteY96" fmla="*/ 2796540 h 7814310"/>
              <a:gd name="connsiteX97" fmla="*/ 4084320 w 9578340"/>
              <a:gd name="connsiteY97" fmla="*/ 2895600 h 7814310"/>
              <a:gd name="connsiteX98" fmla="*/ 4008120 w 9578340"/>
              <a:gd name="connsiteY98" fmla="*/ 2918460 h 7814310"/>
              <a:gd name="connsiteX99" fmla="*/ 3954780 w 9578340"/>
              <a:gd name="connsiteY99" fmla="*/ 2918460 h 7814310"/>
              <a:gd name="connsiteX100" fmla="*/ 3916680 w 9578340"/>
              <a:gd name="connsiteY100" fmla="*/ 2971800 h 7814310"/>
              <a:gd name="connsiteX101" fmla="*/ 3848100 w 9578340"/>
              <a:gd name="connsiteY101" fmla="*/ 2971800 h 7814310"/>
              <a:gd name="connsiteX102" fmla="*/ 3810000 w 9578340"/>
              <a:gd name="connsiteY102" fmla="*/ 3025140 h 7814310"/>
              <a:gd name="connsiteX103" fmla="*/ 3726180 w 9578340"/>
              <a:gd name="connsiteY103" fmla="*/ 3048000 h 7814310"/>
              <a:gd name="connsiteX104" fmla="*/ 3703320 w 9578340"/>
              <a:gd name="connsiteY104" fmla="*/ 3116580 h 7814310"/>
              <a:gd name="connsiteX105" fmla="*/ 3512820 w 9578340"/>
              <a:gd name="connsiteY105" fmla="*/ 2979420 h 7814310"/>
              <a:gd name="connsiteX106" fmla="*/ 3337560 w 9578340"/>
              <a:gd name="connsiteY106" fmla="*/ 3048000 h 7814310"/>
              <a:gd name="connsiteX107" fmla="*/ 3337560 w 9578340"/>
              <a:gd name="connsiteY107" fmla="*/ 3124200 h 7814310"/>
              <a:gd name="connsiteX108" fmla="*/ 3230880 w 9578340"/>
              <a:gd name="connsiteY108" fmla="*/ 3200400 h 7814310"/>
              <a:gd name="connsiteX109" fmla="*/ 3002280 w 9578340"/>
              <a:gd name="connsiteY109" fmla="*/ 3055620 h 7814310"/>
              <a:gd name="connsiteX110" fmla="*/ 3025140 w 9578340"/>
              <a:gd name="connsiteY110" fmla="*/ 3032760 h 7814310"/>
              <a:gd name="connsiteX111" fmla="*/ 2918460 w 9578340"/>
              <a:gd name="connsiteY111" fmla="*/ 2887980 h 7814310"/>
              <a:gd name="connsiteX112" fmla="*/ 2659380 w 9578340"/>
              <a:gd name="connsiteY112" fmla="*/ 2758440 h 7814310"/>
              <a:gd name="connsiteX113" fmla="*/ 2506980 w 9578340"/>
              <a:gd name="connsiteY113" fmla="*/ 3093720 h 7814310"/>
              <a:gd name="connsiteX114" fmla="*/ 2392680 w 9578340"/>
              <a:gd name="connsiteY114" fmla="*/ 3101340 h 7814310"/>
              <a:gd name="connsiteX115" fmla="*/ 2308860 w 9578340"/>
              <a:gd name="connsiteY115" fmla="*/ 3116580 h 7814310"/>
              <a:gd name="connsiteX116" fmla="*/ 2225040 w 9578340"/>
              <a:gd name="connsiteY116" fmla="*/ 3215640 h 7814310"/>
              <a:gd name="connsiteX117" fmla="*/ 2049780 w 9578340"/>
              <a:gd name="connsiteY117" fmla="*/ 3124200 h 7814310"/>
              <a:gd name="connsiteX118" fmla="*/ 1981200 w 9578340"/>
              <a:gd name="connsiteY118" fmla="*/ 3116580 h 7814310"/>
              <a:gd name="connsiteX119" fmla="*/ 1889760 w 9578340"/>
              <a:gd name="connsiteY119" fmla="*/ 2964180 h 7814310"/>
              <a:gd name="connsiteX120" fmla="*/ 1897380 w 9578340"/>
              <a:gd name="connsiteY120" fmla="*/ 2895600 h 7814310"/>
              <a:gd name="connsiteX121" fmla="*/ 1729740 w 9578340"/>
              <a:gd name="connsiteY121" fmla="*/ 3017520 h 7814310"/>
              <a:gd name="connsiteX122" fmla="*/ 1706880 w 9578340"/>
              <a:gd name="connsiteY122" fmla="*/ 3078480 h 7814310"/>
              <a:gd name="connsiteX123" fmla="*/ 1653540 w 9578340"/>
              <a:gd name="connsiteY123" fmla="*/ 3048000 h 7814310"/>
              <a:gd name="connsiteX124" fmla="*/ 1546860 w 9578340"/>
              <a:gd name="connsiteY124" fmla="*/ 3048000 h 7814310"/>
              <a:gd name="connsiteX125" fmla="*/ 1524000 w 9578340"/>
              <a:gd name="connsiteY125" fmla="*/ 3162300 h 7814310"/>
              <a:gd name="connsiteX126" fmla="*/ 1386840 w 9578340"/>
              <a:gd name="connsiteY126" fmla="*/ 3459480 h 7814310"/>
              <a:gd name="connsiteX127" fmla="*/ 1333500 w 9578340"/>
              <a:gd name="connsiteY127" fmla="*/ 3451860 h 7814310"/>
              <a:gd name="connsiteX128" fmla="*/ 1188720 w 9578340"/>
              <a:gd name="connsiteY128" fmla="*/ 3505200 h 7814310"/>
              <a:gd name="connsiteX129" fmla="*/ 1135380 w 9578340"/>
              <a:gd name="connsiteY129" fmla="*/ 3672840 h 7814310"/>
              <a:gd name="connsiteX130" fmla="*/ 1013460 w 9578340"/>
              <a:gd name="connsiteY130" fmla="*/ 3703320 h 7814310"/>
              <a:gd name="connsiteX131" fmla="*/ 929640 w 9578340"/>
              <a:gd name="connsiteY131" fmla="*/ 3710940 h 7814310"/>
              <a:gd name="connsiteX132" fmla="*/ 830580 w 9578340"/>
              <a:gd name="connsiteY132" fmla="*/ 3741420 h 7814310"/>
              <a:gd name="connsiteX133" fmla="*/ 701040 w 9578340"/>
              <a:gd name="connsiteY133" fmla="*/ 3749040 h 7814310"/>
              <a:gd name="connsiteX134" fmla="*/ 548640 w 9578340"/>
              <a:gd name="connsiteY134" fmla="*/ 3787140 h 7814310"/>
              <a:gd name="connsiteX135" fmla="*/ 0 w 9578340"/>
              <a:gd name="connsiteY135" fmla="*/ 5250180 h 7814310"/>
              <a:gd name="connsiteX136" fmla="*/ 167640 w 9578340"/>
              <a:gd name="connsiteY136" fmla="*/ 5242560 h 7814310"/>
              <a:gd name="connsiteX137" fmla="*/ 167640 w 9578340"/>
              <a:gd name="connsiteY137" fmla="*/ 5387340 h 7814310"/>
              <a:gd name="connsiteX138" fmla="*/ 289560 w 9578340"/>
              <a:gd name="connsiteY138" fmla="*/ 5394960 h 7814310"/>
              <a:gd name="connsiteX139" fmla="*/ 281940 w 9578340"/>
              <a:gd name="connsiteY139" fmla="*/ 5478780 h 7814310"/>
              <a:gd name="connsiteX140" fmla="*/ 388620 w 9578340"/>
              <a:gd name="connsiteY140" fmla="*/ 5501640 h 7814310"/>
              <a:gd name="connsiteX141" fmla="*/ 358140 w 9578340"/>
              <a:gd name="connsiteY141" fmla="*/ 5631180 h 7814310"/>
              <a:gd name="connsiteX142" fmla="*/ 358140 w 9578340"/>
              <a:gd name="connsiteY142" fmla="*/ 5730240 h 7814310"/>
              <a:gd name="connsiteX143" fmla="*/ 251460 w 9578340"/>
              <a:gd name="connsiteY143" fmla="*/ 5783580 h 7814310"/>
              <a:gd name="connsiteX144" fmla="*/ 236220 w 9578340"/>
              <a:gd name="connsiteY144" fmla="*/ 5859780 h 7814310"/>
              <a:gd name="connsiteX145" fmla="*/ 144780 w 9578340"/>
              <a:gd name="connsiteY145" fmla="*/ 5981700 h 7814310"/>
              <a:gd name="connsiteX146" fmla="*/ 175260 w 9578340"/>
              <a:gd name="connsiteY146" fmla="*/ 6210300 h 7814310"/>
              <a:gd name="connsiteX147" fmla="*/ 266700 w 9578340"/>
              <a:gd name="connsiteY147" fmla="*/ 6217920 h 7814310"/>
              <a:gd name="connsiteX148" fmla="*/ 304800 w 9578340"/>
              <a:gd name="connsiteY148" fmla="*/ 6278880 h 7814310"/>
              <a:gd name="connsiteX149" fmla="*/ 312420 w 9578340"/>
              <a:gd name="connsiteY149" fmla="*/ 6339840 h 7814310"/>
              <a:gd name="connsiteX150" fmla="*/ 358140 w 9578340"/>
              <a:gd name="connsiteY150" fmla="*/ 6339840 h 7814310"/>
              <a:gd name="connsiteX151" fmla="*/ 365760 w 9578340"/>
              <a:gd name="connsiteY151" fmla="*/ 6477000 h 7814310"/>
              <a:gd name="connsiteX152" fmla="*/ 807720 w 9578340"/>
              <a:gd name="connsiteY152" fmla="*/ 6545580 h 7814310"/>
              <a:gd name="connsiteX153" fmla="*/ 1127760 w 9578340"/>
              <a:gd name="connsiteY153" fmla="*/ 6705600 h 7814310"/>
              <a:gd name="connsiteX154" fmla="*/ 1447800 w 9578340"/>
              <a:gd name="connsiteY154" fmla="*/ 6598920 h 7814310"/>
              <a:gd name="connsiteX155" fmla="*/ 1546860 w 9578340"/>
              <a:gd name="connsiteY155" fmla="*/ 6598920 h 7814310"/>
              <a:gd name="connsiteX156" fmla="*/ 1501140 w 9578340"/>
              <a:gd name="connsiteY156" fmla="*/ 6858000 h 7814310"/>
              <a:gd name="connsiteX157" fmla="*/ 1567815 w 9578340"/>
              <a:gd name="connsiteY157" fmla="*/ 7115810 h 7814310"/>
              <a:gd name="connsiteX158" fmla="*/ 1710690 w 9578340"/>
              <a:gd name="connsiteY158" fmla="*/ 7439660 h 7814310"/>
              <a:gd name="connsiteX159" fmla="*/ 1891665 w 9578340"/>
              <a:gd name="connsiteY159" fmla="*/ 7582535 h 7814310"/>
              <a:gd name="connsiteX160" fmla="*/ 2094865 w 9578340"/>
              <a:gd name="connsiteY160" fmla="*/ 7814310 h 7814310"/>
              <a:gd name="connsiteX161" fmla="*/ 3657600 w 9578340"/>
              <a:gd name="connsiteY161" fmla="*/ 6873240 h 7814310"/>
              <a:gd name="connsiteX162" fmla="*/ 3817620 w 9578340"/>
              <a:gd name="connsiteY162" fmla="*/ 6781800 h 7814310"/>
              <a:gd name="connsiteX163" fmla="*/ 3893820 w 9578340"/>
              <a:gd name="connsiteY163" fmla="*/ 6705600 h 7814310"/>
              <a:gd name="connsiteX164" fmla="*/ 3947160 w 9578340"/>
              <a:gd name="connsiteY164" fmla="*/ 6690360 h 7814310"/>
              <a:gd name="connsiteX165" fmla="*/ 3939540 w 9578340"/>
              <a:gd name="connsiteY165" fmla="*/ 6629400 h 7814310"/>
              <a:gd name="connsiteX166" fmla="*/ 3901440 w 9578340"/>
              <a:gd name="connsiteY166" fmla="*/ 6606540 h 7814310"/>
              <a:gd name="connsiteX167" fmla="*/ 3878580 w 9578340"/>
              <a:gd name="connsiteY167" fmla="*/ 6515100 h 7814310"/>
              <a:gd name="connsiteX168" fmla="*/ 3886200 w 9578340"/>
              <a:gd name="connsiteY168" fmla="*/ 6423660 h 7814310"/>
              <a:gd name="connsiteX169" fmla="*/ 3870960 w 9578340"/>
              <a:gd name="connsiteY169" fmla="*/ 6309360 h 7814310"/>
              <a:gd name="connsiteX170" fmla="*/ 3893820 w 9578340"/>
              <a:gd name="connsiteY170" fmla="*/ 6240780 h 7814310"/>
              <a:gd name="connsiteX171" fmla="*/ 3924300 w 9578340"/>
              <a:gd name="connsiteY171" fmla="*/ 6179820 h 7814310"/>
              <a:gd name="connsiteX172" fmla="*/ 3977640 w 9578340"/>
              <a:gd name="connsiteY172" fmla="*/ 6172200 h 7814310"/>
              <a:gd name="connsiteX173" fmla="*/ 3992880 w 9578340"/>
              <a:gd name="connsiteY173" fmla="*/ 6172200 h 7814310"/>
              <a:gd name="connsiteX174" fmla="*/ 4046220 w 9578340"/>
              <a:gd name="connsiteY174" fmla="*/ 6111240 h 7814310"/>
              <a:gd name="connsiteX175" fmla="*/ 4038600 w 9578340"/>
              <a:gd name="connsiteY175" fmla="*/ 6027420 h 7814310"/>
              <a:gd name="connsiteX176" fmla="*/ 4754880 w 9578340"/>
              <a:gd name="connsiteY176" fmla="*/ 5913120 h 7814310"/>
              <a:gd name="connsiteX177" fmla="*/ 4838700 w 9578340"/>
              <a:gd name="connsiteY177" fmla="*/ 5913120 h 7814310"/>
              <a:gd name="connsiteX178" fmla="*/ 4914900 w 9578340"/>
              <a:gd name="connsiteY178" fmla="*/ 5920740 h 7814310"/>
              <a:gd name="connsiteX179" fmla="*/ 5105400 w 9578340"/>
              <a:gd name="connsiteY179" fmla="*/ 6019800 h 7814310"/>
              <a:gd name="connsiteX180" fmla="*/ 5570220 w 9578340"/>
              <a:gd name="connsiteY180" fmla="*/ 6248400 h 7814310"/>
              <a:gd name="connsiteX181" fmla="*/ 5753100 w 9578340"/>
              <a:gd name="connsiteY181" fmla="*/ 6347460 h 7814310"/>
              <a:gd name="connsiteX182" fmla="*/ 6065520 w 9578340"/>
              <a:gd name="connsiteY182" fmla="*/ 6423660 h 7814310"/>
              <a:gd name="connsiteX183" fmla="*/ 6156960 w 9578340"/>
              <a:gd name="connsiteY183" fmla="*/ 6431280 h 7814310"/>
              <a:gd name="connsiteX184" fmla="*/ 6164580 w 9578340"/>
              <a:gd name="connsiteY184" fmla="*/ 6545580 h 7814310"/>
              <a:gd name="connsiteX185" fmla="*/ 6355080 w 9578340"/>
              <a:gd name="connsiteY185" fmla="*/ 6576060 h 7814310"/>
              <a:gd name="connsiteX186" fmla="*/ 6377940 w 9578340"/>
              <a:gd name="connsiteY186" fmla="*/ 6416040 h 7814310"/>
              <a:gd name="connsiteX187" fmla="*/ 6408420 w 9578340"/>
              <a:gd name="connsiteY187" fmla="*/ 6446520 h 7814310"/>
              <a:gd name="connsiteX188" fmla="*/ 6400800 w 9578340"/>
              <a:gd name="connsiteY188" fmla="*/ 6598920 h 7814310"/>
              <a:gd name="connsiteX189" fmla="*/ 6591300 w 9578340"/>
              <a:gd name="connsiteY189" fmla="*/ 6598920 h 7814310"/>
              <a:gd name="connsiteX190" fmla="*/ 6598920 w 9578340"/>
              <a:gd name="connsiteY190" fmla="*/ 6332220 h 7814310"/>
              <a:gd name="connsiteX191" fmla="*/ 6621780 w 9578340"/>
              <a:gd name="connsiteY191" fmla="*/ 6332220 h 7814310"/>
              <a:gd name="connsiteX192" fmla="*/ 6637020 w 9578340"/>
              <a:gd name="connsiteY192" fmla="*/ 6118860 h 7814310"/>
              <a:gd name="connsiteX193" fmla="*/ 6614160 w 9578340"/>
              <a:gd name="connsiteY193" fmla="*/ 6111240 h 7814310"/>
              <a:gd name="connsiteX194" fmla="*/ 6606540 w 9578340"/>
              <a:gd name="connsiteY194" fmla="*/ 5958840 h 7814310"/>
              <a:gd name="connsiteX195" fmla="*/ 6484620 w 9578340"/>
              <a:gd name="connsiteY195" fmla="*/ 5539740 h 7814310"/>
              <a:gd name="connsiteX196" fmla="*/ 6667500 w 9578340"/>
              <a:gd name="connsiteY196" fmla="*/ 5547360 h 7814310"/>
              <a:gd name="connsiteX197" fmla="*/ 6751320 w 9578340"/>
              <a:gd name="connsiteY197" fmla="*/ 5433060 h 7814310"/>
              <a:gd name="connsiteX198" fmla="*/ 6972300 w 9578340"/>
              <a:gd name="connsiteY198" fmla="*/ 5265420 h 7814310"/>
              <a:gd name="connsiteX199" fmla="*/ 7246620 w 9578340"/>
              <a:gd name="connsiteY199" fmla="*/ 5204460 h 7814310"/>
              <a:gd name="connsiteX200" fmla="*/ 7208520 w 9578340"/>
              <a:gd name="connsiteY200" fmla="*/ 5067300 h 7814310"/>
              <a:gd name="connsiteX201" fmla="*/ 7193280 w 9578340"/>
              <a:gd name="connsiteY201" fmla="*/ 4930140 h 7814310"/>
              <a:gd name="connsiteX202" fmla="*/ 7269480 w 9578340"/>
              <a:gd name="connsiteY202" fmla="*/ 4732020 h 7814310"/>
              <a:gd name="connsiteX203" fmla="*/ 7246620 w 9578340"/>
              <a:gd name="connsiteY203" fmla="*/ 4488180 h 7814310"/>
              <a:gd name="connsiteX204" fmla="*/ 7178040 w 9578340"/>
              <a:gd name="connsiteY204" fmla="*/ 4351020 h 7814310"/>
              <a:gd name="connsiteX205" fmla="*/ 7559040 w 9578340"/>
              <a:gd name="connsiteY205" fmla="*/ 4328160 h 7814310"/>
              <a:gd name="connsiteX206" fmla="*/ 7467600 w 9578340"/>
              <a:gd name="connsiteY206" fmla="*/ 3878580 h 7814310"/>
              <a:gd name="connsiteX207" fmla="*/ 7414260 w 9578340"/>
              <a:gd name="connsiteY207" fmla="*/ 3604260 h 7814310"/>
              <a:gd name="connsiteX208" fmla="*/ 7498080 w 9578340"/>
              <a:gd name="connsiteY208" fmla="*/ 3398520 h 7814310"/>
              <a:gd name="connsiteX209" fmla="*/ 7528560 w 9578340"/>
              <a:gd name="connsiteY209" fmla="*/ 3253740 h 7814310"/>
              <a:gd name="connsiteX210" fmla="*/ 7505700 w 9578340"/>
              <a:gd name="connsiteY210" fmla="*/ 3048000 h 7814310"/>
              <a:gd name="connsiteX211" fmla="*/ 7520940 w 9578340"/>
              <a:gd name="connsiteY211" fmla="*/ 2926080 h 7814310"/>
              <a:gd name="connsiteX212" fmla="*/ 7536180 w 9578340"/>
              <a:gd name="connsiteY212" fmla="*/ 2872740 h 7814310"/>
              <a:gd name="connsiteX213" fmla="*/ 7863840 w 9578340"/>
              <a:gd name="connsiteY213" fmla="*/ 2971800 h 7814310"/>
              <a:gd name="connsiteX214" fmla="*/ 7886700 w 9578340"/>
              <a:gd name="connsiteY214" fmla="*/ 3101340 h 7814310"/>
              <a:gd name="connsiteX215" fmla="*/ 8001000 w 9578340"/>
              <a:gd name="connsiteY215" fmla="*/ 3124200 h 7814310"/>
              <a:gd name="connsiteX216" fmla="*/ 8122920 w 9578340"/>
              <a:gd name="connsiteY216" fmla="*/ 3276600 h 7814310"/>
              <a:gd name="connsiteX217" fmla="*/ 8206740 w 9578340"/>
              <a:gd name="connsiteY217" fmla="*/ 3276600 h 7814310"/>
              <a:gd name="connsiteX218" fmla="*/ 8442960 w 9578340"/>
              <a:gd name="connsiteY218" fmla="*/ 3276600 h 7814310"/>
              <a:gd name="connsiteX219" fmla="*/ 8663940 w 9578340"/>
              <a:gd name="connsiteY219" fmla="*/ 3276600 h 7814310"/>
              <a:gd name="connsiteX220" fmla="*/ 8770620 w 9578340"/>
              <a:gd name="connsiteY220" fmla="*/ 3230880 h 7814310"/>
              <a:gd name="connsiteX221" fmla="*/ 8854440 w 9578340"/>
              <a:gd name="connsiteY221" fmla="*/ 3215640 h 7814310"/>
              <a:gd name="connsiteX222" fmla="*/ 8938260 w 9578340"/>
              <a:gd name="connsiteY222" fmla="*/ 3230880 h 7814310"/>
              <a:gd name="connsiteX223" fmla="*/ 8945880 w 9578340"/>
              <a:gd name="connsiteY223" fmla="*/ 3078480 h 7814310"/>
              <a:gd name="connsiteX224" fmla="*/ 8907780 w 9578340"/>
              <a:gd name="connsiteY224" fmla="*/ 3078480 h 7814310"/>
              <a:gd name="connsiteX225" fmla="*/ 8656320 w 9578340"/>
              <a:gd name="connsiteY225" fmla="*/ 2697480 h 7814310"/>
              <a:gd name="connsiteX226" fmla="*/ 8854440 w 9578340"/>
              <a:gd name="connsiteY226" fmla="*/ 2590800 h 7814310"/>
              <a:gd name="connsiteX227" fmla="*/ 8923020 w 9578340"/>
              <a:gd name="connsiteY227" fmla="*/ 2606040 h 7814310"/>
              <a:gd name="connsiteX228" fmla="*/ 8999220 w 9578340"/>
              <a:gd name="connsiteY228" fmla="*/ 2606040 h 7814310"/>
              <a:gd name="connsiteX229" fmla="*/ 9029700 w 9578340"/>
              <a:gd name="connsiteY229" fmla="*/ 2545080 h 7814310"/>
              <a:gd name="connsiteX230" fmla="*/ 9029700 w 9578340"/>
              <a:gd name="connsiteY230" fmla="*/ 2407920 h 7814310"/>
              <a:gd name="connsiteX231" fmla="*/ 9136380 w 9578340"/>
              <a:gd name="connsiteY231" fmla="*/ 2476500 h 7814310"/>
              <a:gd name="connsiteX232" fmla="*/ 9144000 w 9578340"/>
              <a:gd name="connsiteY232" fmla="*/ 2407920 h 7814310"/>
              <a:gd name="connsiteX233" fmla="*/ 9204960 w 9578340"/>
              <a:gd name="connsiteY233" fmla="*/ 2362200 h 7814310"/>
              <a:gd name="connsiteX234" fmla="*/ 9189720 w 9578340"/>
              <a:gd name="connsiteY234" fmla="*/ 2225040 h 7814310"/>
              <a:gd name="connsiteX235" fmla="*/ 9159240 w 9578340"/>
              <a:gd name="connsiteY235" fmla="*/ 2171700 h 7814310"/>
              <a:gd name="connsiteX236" fmla="*/ 9083040 w 9578340"/>
              <a:gd name="connsiteY236" fmla="*/ 2103120 h 7814310"/>
              <a:gd name="connsiteX237" fmla="*/ 9105900 w 9578340"/>
              <a:gd name="connsiteY237" fmla="*/ 2011680 h 7814310"/>
              <a:gd name="connsiteX238" fmla="*/ 9151620 w 9578340"/>
              <a:gd name="connsiteY238" fmla="*/ 1927860 h 7814310"/>
              <a:gd name="connsiteX239" fmla="*/ 9044940 w 9578340"/>
              <a:gd name="connsiteY239" fmla="*/ 1714500 h 7814310"/>
              <a:gd name="connsiteX240" fmla="*/ 9578340 w 9578340"/>
              <a:gd name="connsiteY240" fmla="*/ 1394460 h 7814310"/>
              <a:gd name="connsiteX241" fmla="*/ 9494520 w 9578340"/>
              <a:gd name="connsiteY241" fmla="*/ 1165860 h 7814310"/>
              <a:gd name="connsiteX242" fmla="*/ 9326880 w 9578340"/>
              <a:gd name="connsiteY242" fmla="*/ 975360 h 7814310"/>
              <a:gd name="connsiteX243" fmla="*/ 9334500 w 9578340"/>
              <a:gd name="connsiteY243" fmla="*/ 906780 h 7814310"/>
              <a:gd name="connsiteX244" fmla="*/ 9342120 w 9578340"/>
              <a:gd name="connsiteY244" fmla="*/ 754380 h 7814310"/>
              <a:gd name="connsiteX245" fmla="*/ 9182100 w 9578340"/>
              <a:gd name="connsiteY245" fmla="*/ 906780 h 7814310"/>
              <a:gd name="connsiteX246" fmla="*/ 9052560 w 9578340"/>
              <a:gd name="connsiteY246" fmla="*/ 1043940 h 7814310"/>
              <a:gd name="connsiteX247" fmla="*/ 8915400 w 9578340"/>
              <a:gd name="connsiteY247" fmla="*/ 1112520 h 7814310"/>
              <a:gd name="connsiteX248" fmla="*/ 8709660 w 9578340"/>
              <a:gd name="connsiteY248" fmla="*/ 1150620 h 7814310"/>
              <a:gd name="connsiteX249" fmla="*/ 8793480 w 9578340"/>
              <a:gd name="connsiteY249" fmla="*/ 960120 h 7814310"/>
              <a:gd name="connsiteX250" fmla="*/ 8717280 w 9578340"/>
              <a:gd name="connsiteY250" fmla="*/ 906780 h 7814310"/>
              <a:gd name="connsiteX251" fmla="*/ 8686800 w 9578340"/>
              <a:gd name="connsiteY251" fmla="*/ 815340 h 7814310"/>
              <a:gd name="connsiteX252" fmla="*/ 8625840 w 9578340"/>
              <a:gd name="connsiteY252" fmla="*/ 746760 h 7814310"/>
              <a:gd name="connsiteX253" fmla="*/ 8633460 w 9578340"/>
              <a:gd name="connsiteY253" fmla="*/ 685800 h 7814310"/>
              <a:gd name="connsiteX254" fmla="*/ 8679180 w 9578340"/>
              <a:gd name="connsiteY254" fmla="*/ 609600 h 7814310"/>
              <a:gd name="connsiteX255" fmla="*/ 8671560 w 9578340"/>
              <a:gd name="connsiteY255" fmla="*/ 579120 h 7814310"/>
              <a:gd name="connsiteX256" fmla="*/ 8580120 w 9578340"/>
              <a:gd name="connsiteY256" fmla="*/ 541020 h 7814310"/>
              <a:gd name="connsiteX257" fmla="*/ 8473440 w 9578340"/>
              <a:gd name="connsiteY257" fmla="*/ 502920 h 7814310"/>
              <a:gd name="connsiteX258" fmla="*/ 8488680 w 9578340"/>
              <a:gd name="connsiteY258" fmla="*/ 449580 h 7814310"/>
              <a:gd name="connsiteX259" fmla="*/ 8435340 w 9578340"/>
              <a:gd name="connsiteY259" fmla="*/ 320040 h 7814310"/>
              <a:gd name="connsiteX260" fmla="*/ 8465820 w 9578340"/>
              <a:gd name="connsiteY260" fmla="*/ 243840 h 7814310"/>
              <a:gd name="connsiteX261" fmla="*/ 8473440 w 9578340"/>
              <a:gd name="connsiteY261" fmla="*/ 83820 h 7814310"/>
              <a:gd name="connsiteX262" fmla="*/ 8351520 w 9578340"/>
              <a:gd name="connsiteY262" fmla="*/ 53340 h 7814310"/>
              <a:gd name="connsiteX263" fmla="*/ 8252460 w 9578340"/>
              <a:gd name="connsiteY263" fmla="*/ 68580 h 7814310"/>
              <a:gd name="connsiteX264" fmla="*/ 8107680 w 9578340"/>
              <a:gd name="connsiteY264" fmla="*/ 0 h 7814310"/>
              <a:gd name="connsiteX0" fmla="*/ 8107680 w 9578340"/>
              <a:gd name="connsiteY0" fmla="*/ 0 h 7814310"/>
              <a:gd name="connsiteX1" fmla="*/ 8054340 w 9578340"/>
              <a:gd name="connsiteY1" fmla="*/ 60960 h 7814310"/>
              <a:gd name="connsiteX2" fmla="*/ 8061960 w 9578340"/>
              <a:gd name="connsiteY2" fmla="*/ 99060 h 7814310"/>
              <a:gd name="connsiteX3" fmla="*/ 8001000 w 9578340"/>
              <a:gd name="connsiteY3" fmla="*/ 160020 h 7814310"/>
              <a:gd name="connsiteX4" fmla="*/ 7917180 w 9578340"/>
              <a:gd name="connsiteY4" fmla="*/ 144780 h 7814310"/>
              <a:gd name="connsiteX5" fmla="*/ 7825740 w 9578340"/>
              <a:gd name="connsiteY5" fmla="*/ 297180 h 7814310"/>
              <a:gd name="connsiteX6" fmla="*/ 7726680 w 9578340"/>
              <a:gd name="connsiteY6" fmla="*/ 297180 h 7814310"/>
              <a:gd name="connsiteX7" fmla="*/ 7620000 w 9578340"/>
              <a:gd name="connsiteY7" fmla="*/ 320040 h 7814310"/>
              <a:gd name="connsiteX8" fmla="*/ 7475220 w 9578340"/>
              <a:gd name="connsiteY8" fmla="*/ 327660 h 7814310"/>
              <a:gd name="connsiteX9" fmla="*/ 7414260 w 9578340"/>
              <a:gd name="connsiteY9" fmla="*/ 304800 h 7814310"/>
              <a:gd name="connsiteX10" fmla="*/ 7231380 w 9578340"/>
              <a:gd name="connsiteY10" fmla="*/ 419100 h 7814310"/>
              <a:gd name="connsiteX11" fmla="*/ 6911340 w 9578340"/>
              <a:gd name="connsiteY11" fmla="*/ 464820 h 7814310"/>
              <a:gd name="connsiteX12" fmla="*/ 6888480 w 9578340"/>
              <a:gd name="connsiteY12" fmla="*/ 525780 h 7814310"/>
              <a:gd name="connsiteX13" fmla="*/ 6903720 w 9578340"/>
              <a:gd name="connsiteY13" fmla="*/ 601980 h 7814310"/>
              <a:gd name="connsiteX14" fmla="*/ 6896100 w 9578340"/>
              <a:gd name="connsiteY14" fmla="*/ 647700 h 7814310"/>
              <a:gd name="connsiteX15" fmla="*/ 6858000 w 9578340"/>
              <a:gd name="connsiteY15" fmla="*/ 647700 h 7814310"/>
              <a:gd name="connsiteX16" fmla="*/ 6842760 w 9578340"/>
              <a:gd name="connsiteY16" fmla="*/ 739140 h 7814310"/>
              <a:gd name="connsiteX17" fmla="*/ 7010400 w 9578340"/>
              <a:gd name="connsiteY17" fmla="*/ 769620 h 7814310"/>
              <a:gd name="connsiteX18" fmla="*/ 7010400 w 9578340"/>
              <a:gd name="connsiteY18" fmla="*/ 853440 h 7814310"/>
              <a:gd name="connsiteX19" fmla="*/ 6949440 w 9578340"/>
              <a:gd name="connsiteY19" fmla="*/ 861060 h 7814310"/>
              <a:gd name="connsiteX20" fmla="*/ 6941820 w 9578340"/>
              <a:gd name="connsiteY20" fmla="*/ 891540 h 7814310"/>
              <a:gd name="connsiteX21" fmla="*/ 6979920 w 9578340"/>
              <a:gd name="connsiteY21" fmla="*/ 922020 h 7814310"/>
              <a:gd name="connsiteX22" fmla="*/ 6979920 w 9578340"/>
              <a:gd name="connsiteY22" fmla="*/ 990600 h 7814310"/>
              <a:gd name="connsiteX23" fmla="*/ 6964680 w 9578340"/>
              <a:gd name="connsiteY23" fmla="*/ 1028700 h 7814310"/>
              <a:gd name="connsiteX24" fmla="*/ 7132320 w 9578340"/>
              <a:gd name="connsiteY24" fmla="*/ 1074420 h 7814310"/>
              <a:gd name="connsiteX25" fmla="*/ 7094220 w 9578340"/>
              <a:gd name="connsiteY25" fmla="*/ 1173480 h 7814310"/>
              <a:gd name="connsiteX26" fmla="*/ 7025640 w 9578340"/>
              <a:gd name="connsiteY26" fmla="*/ 1158240 h 7814310"/>
              <a:gd name="connsiteX27" fmla="*/ 6743700 w 9578340"/>
              <a:gd name="connsiteY27" fmla="*/ 1127760 h 7814310"/>
              <a:gd name="connsiteX28" fmla="*/ 7101840 w 9578340"/>
              <a:gd name="connsiteY28" fmla="*/ 1226820 h 7814310"/>
              <a:gd name="connsiteX29" fmla="*/ 7277100 w 9578340"/>
              <a:gd name="connsiteY29" fmla="*/ 1295400 h 7814310"/>
              <a:gd name="connsiteX30" fmla="*/ 7147560 w 9578340"/>
              <a:gd name="connsiteY30" fmla="*/ 1501140 h 7814310"/>
              <a:gd name="connsiteX31" fmla="*/ 7155180 w 9578340"/>
              <a:gd name="connsiteY31" fmla="*/ 1623060 h 7814310"/>
              <a:gd name="connsiteX32" fmla="*/ 7101840 w 9578340"/>
              <a:gd name="connsiteY32" fmla="*/ 1691640 h 7814310"/>
              <a:gd name="connsiteX33" fmla="*/ 7078980 w 9578340"/>
              <a:gd name="connsiteY33" fmla="*/ 1684020 h 7814310"/>
              <a:gd name="connsiteX34" fmla="*/ 6911340 w 9578340"/>
              <a:gd name="connsiteY34" fmla="*/ 1790700 h 7814310"/>
              <a:gd name="connsiteX35" fmla="*/ 6987540 w 9578340"/>
              <a:gd name="connsiteY35" fmla="*/ 1844040 h 7814310"/>
              <a:gd name="connsiteX36" fmla="*/ 6987540 w 9578340"/>
              <a:gd name="connsiteY36" fmla="*/ 1844040 h 7814310"/>
              <a:gd name="connsiteX37" fmla="*/ 7002780 w 9578340"/>
              <a:gd name="connsiteY37" fmla="*/ 1912620 h 7814310"/>
              <a:gd name="connsiteX38" fmla="*/ 6979920 w 9578340"/>
              <a:gd name="connsiteY38" fmla="*/ 1935480 h 7814310"/>
              <a:gd name="connsiteX39" fmla="*/ 6873240 w 9578340"/>
              <a:gd name="connsiteY39" fmla="*/ 1943100 h 7814310"/>
              <a:gd name="connsiteX40" fmla="*/ 6873240 w 9578340"/>
              <a:gd name="connsiteY40" fmla="*/ 1988820 h 7814310"/>
              <a:gd name="connsiteX41" fmla="*/ 6850380 w 9578340"/>
              <a:gd name="connsiteY41" fmla="*/ 2019300 h 7814310"/>
              <a:gd name="connsiteX42" fmla="*/ 6728460 w 9578340"/>
              <a:gd name="connsiteY42" fmla="*/ 1981200 h 7814310"/>
              <a:gd name="connsiteX43" fmla="*/ 6720840 w 9578340"/>
              <a:gd name="connsiteY43" fmla="*/ 1996440 h 7814310"/>
              <a:gd name="connsiteX44" fmla="*/ 6797040 w 9578340"/>
              <a:gd name="connsiteY44" fmla="*/ 2034540 h 7814310"/>
              <a:gd name="connsiteX45" fmla="*/ 6789420 w 9578340"/>
              <a:gd name="connsiteY45" fmla="*/ 2118360 h 7814310"/>
              <a:gd name="connsiteX46" fmla="*/ 6751320 w 9578340"/>
              <a:gd name="connsiteY46" fmla="*/ 2141220 h 7814310"/>
              <a:gd name="connsiteX47" fmla="*/ 6819900 w 9578340"/>
              <a:gd name="connsiteY47" fmla="*/ 2194560 h 7814310"/>
              <a:gd name="connsiteX48" fmla="*/ 6789420 w 9578340"/>
              <a:gd name="connsiteY48" fmla="*/ 2240280 h 7814310"/>
              <a:gd name="connsiteX49" fmla="*/ 6743700 w 9578340"/>
              <a:gd name="connsiteY49" fmla="*/ 2331720 h 7814310"/>
              <a:gd name="connsiteX50" fmla="*/ 6751320 w 9578340"/>
              <a:gd name="connsiteY50" fmla="*/ 2369820 h 7814310"/>
              <a:gd name="connsiteX51" fmla="*/ 6682740 w 9578340"/>
              <a:gd name="connsiteY51" fmla="*/ 2385060 h 7814310"/>
              <a:gd name="connsiteX52" fmla="*/ 6705600 w 9578340"/>
              <a:gd name="connsiteY52" fmla="*/ 2499360 h 7814310"/>
              <a:gd name="connsiteX53" fmla="*/ 6621780 w 9578340"/>
              <a:gd name="connsiteY53" fmla="*/ 2522220 h 7814310"/>
              <a:gd name="connsiteX54" fmla="*/ 6621780 w 9578340"/>
              <a:gd name="connsiteY54" fmla="*/ 2583180 h 7814310"/>
              <a:gd name="connsiteX55" fmla="*/ 6568440 w 9578340"/>
              <a:gd name="connsiteY55" fmla="*/ 2590800 h 7814310"/>
              <a:gd name="connsiteX56" fmla="*/ 6560820 w 9578340"/>
              <a:gd name="connsiteY56" fmla="*/ 2545080 h 7814310"/>
              <a:gd name="connsiteX57" fmla="*/ 6438900 w 9578340"/>
              <a:gd name="connsiteY57" fmla="*/ 2590800 h 7814310"/>
              <a:gd name="connsiteX58" fmla="*/ 6347460 w 9578340"/>
              <a:gd name="connsiteY58" fmla="*/ 2606040 h 7814310"/>
              <a:gd name="connsiteX59" fmla="*/ 6339840 w 9578340"/>
              <a:gd name="connsiteY59" fmla="*/ 2476500 h 7814310"/>
              <a:gd name="connsiteX60" fmla="*/ 6316980 w 9578340"/>
              <a:gd name="connsiteY60" fmla="*/ 2430780 h 7814310"/>
              <a:gd name="connsiteX61" fmla="*/ 6271260 w 9578340"/>
              <a:gd name="connsiteY61" fmla="*/ 2392680 h 7814310"/>
              <a:gd name="connsiteX62" fmla="*/ 6301740 w 9578340"/>
              <a:gd name="connsiteY62" fmla="*/ 2339340 h 7814310"/>
              <a:gd name="connsiteX63" fmla="*/ 6195060 w 9578340"/>
              <a:gd name="connsiteY63" fmla="*/ 2308860 h 7814310"/>
              <a:gd name="connsiteX64" fmla="*/ 6141720 w 9578340"/>
              <a:gd name="connsiteY64" fmla="*/ 2308860 h 7814310"/>
              <a:gd name="connsiteX65" fmla="*/ 6103620 w 9578340"/>
              <a:gd name="connsiteY65" fmla="*/ 2225040 h 7814310"/>
              <a:gd name="connsiteX66" fmla="*/ 6126480 w 9578340"/>
              <a:gd name="connsiteY66" fmla="*/ 2171700 h 7814310"/>
              <a:gd name="connsiteX67" fmla="*/ 6080760 w 9578340"/>
              <a:gd name="connsiteY67" fmla="*/ 2133600 h 7814310"/>
              <a:gd name="connsiteX68" fmla="*/ 5989320 w 9578340"/>
              <a:gd name="connsiteY68" fmla="*/ 2148840 h 7814310"/>
              <a:gd name="connsiteX69" fmla="*/ 5951220 w 9578340"/>
              <a:gd name="connsiteY69" fmla="*/ 2209800 h 7814310"/>
              <a:gd name="connsiteX70" fmla="*/ 5882640 w 9578340"/>
              <a:gd name="connsiteY70" fmla="*/ 2202180 h 7814310"/>
              <a:gd name="connsiteX71" fmla="*/ 5722620 w 9578340"/>
              <a:gd name="connsiteY71" fmla="*/ 2240280 h 7814310"/>
              <a:gd name="connsiteX72" fmla="*/ 5654040 w 9578340"/>
              <a:gd name="connsiteY72" fmla="*/ 2240280 h 7814310"/>
              <a:gd name="connsiteX73" fmla="*/ 5570220 w 9578340"/>
              <a:gd name="connsiteY73" fmla="*/ 2278380 h 7814310"/>
              <a:gd name="connsiteX74" fmla="*/ 5440680 w 9578340"/>
              <a:gd name="connsiteY74" fmla="*/ 2263140 h 7814310"/>
              <a:gd name="connsiteX75" fmla="*/ 5410200 w 9578340"/>
              <a:gd name="connsiteY75" fmla="*/ 2217420 h 7814310"/>
              <a:gd name="connsiteX76" fmla="*/ 5425440 w 9578340"/>
              <a:gd name="connsiteY76" fmla="*/ 2072640 h 7814310"/>
              <a:gd name="connsiteX77" fmla="*/ 5372100 w 9578340"/>
              <a:gd name="connsiteY77" fmla="*/ 2019300 h 7814310"/>
              <a:gd name="connsiteX78" fmla="*/ 5372100 w 9578340"/>
              <a:gd name="connsiteY78" fmla="*/ 1988820 h 7814310"/>
              <a:gd name="connsiteX79" fmla="*/ 5280660 w 9578340"/>
              <a:gd name="connsiteY79" fmla="*/ 1965960 h 7814310"/>
              <a:gd name="connsiteX80" fmla="*/ 5219700 w 9578340"/>
              <a:gd name="connsiteY80" fmla="*/ 2263140 h 7814310"/>
              <a:gd name="connsiteX81" fmla="*/ 5212080 w 9578340"/>
              <a:gd name="connsiteY81" fmla="*/ 2461260 h 7814310"/>
              <a:gd name="connsiteX82" fmla="*/ 5242560 w 9578340"/>
              <a:gd name="connsiteY82" fmla="*/ 2499360 h 7814310"/>
              <a:gd name="connsiteX83" fmla="*/ 5097780 w 9578340"/>
              <a:gd name="connsiteY83" fmla="*/ 2552700 h 7814310"/>
              <a:gd name="connsiteX84" fmla="*/ 5120640 w 9578340"/>
              <a:gd name="connsiteY84" fmla="*/ 2743200 h 7814310"/>
              <a:gd name="connsiteX85" fmla="*/ 5082540 w 9578340"/>
              <a:gd name="connsiteY85" fmla="*/ 2827020 h 7814310"/>
              <a:gd name="connsiteX86" fmla="*/ 4945380 w 9578340"/>
              <a:gd name="connsiteY86" fmla="*/ 2773680 h 7814310"/>
              <a:gd name="connsiteX87" fmla="*/ 4853940 w 9578340"/>
              <a:gd name="connsiteY87" fmla="*/ 2796540 h 7814310"/>
              <a:gd name="connsiteX88" fmla="*/ 4785360 w 9578340"/>
              <a:gd name="connsiteY88" fmla="*/ 2926080 h 7814310"/>
              <a:gd name="connsiteX89" fmla="*/ 4640580 w 9578340"/>
              <a:gd name="connsiteY89" fmla="*/ 2811780 h 7814310"/>
              <a:gd name="connsiteX90" fmla="*/ 4518660 w 9578340"/>
              <a:gd name="connsiteY90" fmla="*/ 2804160 h 7814310"/>
              <a:gd name="connsiteX91" fmla="*/ 4389120 w 9578340"/>
              <a:gd name="connsiteY91" fmla="*/ 2674620 h 7814310"/>
              <a:gd name="connsiteX92" fmla="*/ 4564380 w 9578340"/>
              <a:gd name="connsiteY92" fmla="*/ 2522220 h 7814310"/>
              <a:gd name="connsiteX93" fmla="*/ 4389120 w 9578340"/>
              <a:gd name="connsiteY93" fmla="*/ 2491740 h 7814310"/>
              <a:gd name="connsiteX94" fmla="*/ 4244340 w 9578340"/>
              <a:gd name="connsiteY94" fmla="*/ 2659380 h 7814310"/>
              <a:gd name="connsiteX95" fmla="*/ 4183380 w 9578340"/>
              <a:gd name="connsiteY95" fmla="*/ 2758440 h 7814310"/>
              <a:gd name="connsiteX96" fmla="*/ 4191000 w 9578340"/>
              <a:gd name="connsiteY96" fmla="*/ 2796540 h 7814310"/>
              <a:gd name="connsiteX97" fmla="*/ 4084320 w 9578340"/>
              <a:gd name="connsiteY97" fmla="*/ 2895600 h 7814310"/>
              <a:gd name="connsiteX98" fmla="*/ 4008120 w 9578340"/>
              <a:gd name="connsiteY98" fmla="*/ 2918460 h 7814310"/>
              <a:gd name="connsiteX99" fmla="*/ 3954780 w 9578340"/>
              <a:gd name="connsiteY99" fmla="*/ 2918460 h 7814310"/>
              <a:gd name="connsiteX100" fmla="*/ 3916680 w 9578340"/>
              <a:gd name="connsiteY100" fmla="*/ 2971800 h 7814310"/>
              <a:gd name="connsiteX101" fmla="*/ 3848100 w 9578340"/>
              <a:gd name="connsiteY101" fmla="*/ 2971800 h 7814310"/>
              <a:gd name="connsiteX102" fmla="*/ 3810000 w 9578340"/>
              <a:gd name="connsiteY102" fmla="*/ 3025140 h 7814310"/>
              <a:gd name="connsiteX103" fmla="*/ 3726180 w 9578340"/>
              <a:gd name="connsiteY103" fmla="*/ 3048000 h 7814310"/>
              <a:gd name="connsiteX104" fmla="*/ 3703320 w 9578340"/>
              <a:gd name="connsiteY104" fmla="*/ 3116580 h 7814310"/>
              <a:gd name="connsiteX105" fmla="*/ 3512820 w 9578340"/>
              <a:gd name="connsiteY105" fmla="*/ 2979420 h 7814310"/>
              <a:gd name="connsiteX106" fmla="*/ 3337560 w 9578340"/>
              <a:gd name="connsiteY106" fmla="*/ 3048000 h 7814310"/>
              <a:gd name="connsiteX107" fmla="*/ 3337560 w 9578340"/>
              <a:gd name="connsiteY107" fmla="*/ 3124200 h 7814310"/>
              <a:gd name="connsiteX108" fmla="*/ 3230880 w 9578340"/>
              <a:gd name="connsiteY108" fmla="*/ 3200400 h 7814310"/>
              <a:gd name="connsiteX109" fmla="*/ 3002280 w 9578340"/>
              <a:gd name="connsiteY109" fmla="*/ 3055620 h 7814310"/>
              <a:gd name="connsiteX110" fmla="*/ 3025140 w 9578340"/>
              <a:gd name="connsiteY110" fmla="*/ 3032760 h 7814310"/>
              <a:gd name="connsiteX111" fmla="*/ 2918460 w 9578340"/>
              <a:gd name="connsiteY111" fmla="*/ 2887980 h 7814310"/>
              <a:gd name="connsiteX112" fmla="*/ 2659380 w 9578340"/>
              <a:gd name="connsiteY112" fmla="*/ 2758440 h 7814310"/>
              <a:gd name="connsiteX113" fmla="*/ 2506980 w 9578340"/>
              <a:gd name="connsiteY113" fmla="*/ 3093720 h 7814310"/>
              <a:gd name="connsiteX114" fmla="*/ 2392680 w 9578340"/>
              <a:gd name="connsiteY114" fmla="*/ 3101340 h 7814310"/>
              <a:gd name="connsiteX115" fmla="*/ 2308860 w 9578340"/>
              <a:gd name="connsiteY115" fmla="*/ 3116580 h 7814310"/>
              <a:gd name="connsiteX116" fmla="*/ 2225040 w 9578340"/>
              <a:gd name="connsiteY116" fmla="*/ 3215640 h 7814310"/>
              <a:gd name="connsiteX117" fmla="*/ 2049780 w 9578340"/>
              <a:gd name="connsiteY117" fmla="*/ 3124200 h 7814310"/>
              <a:gd name="connsiteX118" fmla="*/ 1981200 w 9578340"/>
              <a:gd name="connsiteY118" fmla="*/ 3116580 h 7814310"/>
              <a:gd name="connsiteX119" fmla="*/ 1889760 w 9578340"/>
              <a:gd name="connsiteY119" fmla="*/ 2964180 h 7814310"/>
              <a:gd name="connsiteX120" fmla="*/ 1897380 w 9578340"/>
              <a:gd name="connsiteY120" fmla="*/ 2895600 h 7814310"/>
              <a:gd name="connsiteX121" fmla="*/ 1729740 w 9578340"/>
              <a:gd name="connsiteY121" fmla="*/ 3017520 h 7814310"/>
              <a:gd name="connsiteX122" fmla="*/ 1706880 w 9578340"/>
              <a:gd name="connsiteY122" fmla="*/ 3078480 h 7814310"/>
              <a:gd name="connsiteX123" fmla="*/ 1653540 w 9578340"/>
              <a:gd name="connsiteY123" fmla="*/ 3048000 h 7814310"/>
              <a:gd name="connsiteX124" fmla="*/ 1546860 w 9578340"/>
              <a:gd name="connsiteY124" fmla="*/ 3048000 h 7814310"/>
              <a:gd name="connsiteX125" fmla="*/ 1524000 w 9578340"/>
              <a:gd name="connsiteY125" fmla="*/ 3162300 h 7814310"/>
              <a:gd name="connsiteX126" fmla="*/ 1386840 w 9578340"/>
              <a:gd name="connsiteY126" fmla="*/ 3459480 h 7814310"/>
              <a:gd name="connsiteX127" fmla="*/ 1333500 w 9578340"/>
              <a:gd name="connsiteY127" fmla="*/ 3451860 h 7814310"/>
              <a:gd name="connsiteX128" fmla="*/ 1188720 w 9578340"/>
              <a:gd name="connsiteY128" fmla="*/ 3505200 h 7814310"/>
              <a:gd name="connsiteX129" fmla="*/ 1135380 w 9578340"/>
              <a:gd name="connsiteY129" fmla="*/ 3672840 h 7814310"/>
              <a:gd name="connsiteX130" fmla="*/ 1013460 w 9578340"/>
              <a:gd name="connsiteY130" fmla="*/ 3703320 h 7814310"/>
              <a:gd name="connsiteX131" fmla="*/ 929640 w 9578340"/>
              <a:gd name="connsiteY131" fmla="*/ 3710940 h 7814310"/>
              <a:gd name="connsiteX132" fmla="*/ 830580 w 9578340"/>
              <a:gd name="connsiteY132" fmla="*/ 3741420 h 7814310"/>
              <a:gd name="connsiteX133" fmla="*/ 701040 w 9578340"/>
              <a:gd name="connsiteY133" fmla="*/ 3749040 h 7814310"/>
              <a:gd name="connsiteX134" fmla="*/ 548640 w 9578340"/>
              <a:gd name="connsiteY134" fmla="*/ 3787140 h 7814310"/>
              <a:gd name="connsiteX135" fmla="*/ 0 w 9578340"/>
              <a:gd name="connsiteY135" fmla="*/ 5250180 h 7814310"/>
              <a:gd name="connsiteX136" fmla="*/ 167640 w 9578340"/>
              <a:gd name="connsiteY136" fmla="*/ 5242560 h 7814310"/>
              <a:gd name="connsiteX137" fmla="*/ 167640 w 9578340"/>
              <a:gd name="connsiteY137" fmla="*/ 5387340 h 7814310"/>
              <a:gd name="connsiteX138" fmla="*/ 289560 w 9578340"/>
              <a:gd name="connsiteY138" fmla="*/ 5394960 h 7814310"/>
              <a:gd name="connsiteX139" fmla="*/ 281940 w 9578340"/>
              <a:gd name="connsiteY139" fmla="*/ 5478780 h 7814310"/>
              <a:gd name="connsiteX140" fmla="*/ 388620 w 9578340"/>
              <a:gd name="connsiteY140" fmla="*/ 5501640 h 7814310"/>
              <a:gd name="connsiteX141" fmla="*/ 358140 w 9578340"/>
              <a:gd name="connsiteY141" fmla="*/ 5631180 h 7814310"/>
              <a:gd name="connsiteX142" fmla="*/ 358140 w 9578340"/>
              <a:gd name="connsiteY142" fmla="*/ 5730240 h 7814310"/>
              <a:gd name="connsiteX143" fmla="*/ 251460 w 9578340"/>
              <a:gd name="connsiteY143" fmla="*/ 5783580 h 7814310"/>
              <a:gd name="connsiteX144" fmla="*/ 236220 w 9578340"/>
              <a:gd name="connsiteY144" fmla="*/ 5859780 h 7814310"/>
              <a:gd name="connsiteX145" fmla="*/ 144780 w 9578340"/>
              <a:gd name="connsiteY145" fmla="*/ 5981700 h 7814310"/>
              <a:gd name="connsiteX146" fmla="*/ 175260 w 9578340"/>
              <a:gd name="connsiteY146" fmla="*/ 6210300 h 7814310"/>
              <a:gd name="connsiteX147" fmla="*/ 266700 w 9578340"/>
              <a:gd name="connsiteY147" fmla="*/ 6217920 h 7814310"/>
              <a:gd name="connsiteX148" fmla="*/ 304800 w 9578340"/>
              <a:gd name="connsiteY148" fmla="*/ 6278880 h 7814310"/>
              <a:gd name="connsiteX149" fmla="*/ 312420 w 9578340"/>
              <a:gd name="connsiteY149" fmla="*/ 6339840 h 7814310"/>
              <a:gd name="connsiteX150" fmla="*/ 358140 w 9578340"/>
              <a:gd name="connsiteY150" fmla="*/ 6339840 h 7814310"/>
              <a:gd name="connsiteX151" fmla="*/ 365760 w 9578340"/>
              <a:gd name="connsiteY151" fmla="*/ 6477000 h 7814310"/>
              <a:gd name="connsiteX152" fmla="*/ 807720 w 9578340"/>
              <a:gd name="connsiteY152" fmla="*/ 6545580 h 7814310"/>
              <a:gd name="connsiteX153" fmla="*/ 1127760 w 9578340"/>
              <a:gd name="connsiteY153" fmla="*/ 6705600 h 7814310"/>
              <a:gd name="connsiteX154" fmla="*/ 1447800 w 9578340"/>
              <a:gd name="connsiteY154" fmla="*/ 6598920 h 7814310"/>
              <a:gd name="connsiteX155" fmla="*/ 1546860 w 9578340"/>
              <a:gd name="connsiteY155" fmla="*/ 6598920 h 7814310"/>
              <a:gd name="connsiteX156" fmla="*/ 1501140 w 9578340"/>
              <a:gd name="connsiteY156" fmla="*/ 6858000 h 7814310"/>
              <a:gd name="connsiteX157" fmla="*/ 1567815 w 9578340"/>
              <a:gd name="connsiteY157" fmla="*/ 7115810 h 7814310"/>
              <a:gd name="connsiteX158" fmla="*/ 1710690 w 9578340"/>
              <a:gd name="connsiteY158" fmla="*/ 7439660 h 7814310"/>
              <a:gd name="connsiteX159" fmla="*/ 1891665 w 9578340"/>
              <a:gd name="connsiteY159" fmla="*/ 7582535 h 7814310"/>
              <a:gd name="connsiteX160" fmla="*/ 2094865 w 9578340"/>
              <a:gd name="connsiteY160" fmla="*/ 7814310 h 7814310"/>
              <a:gd name="connsiteX161" fmla="*/ 2818765 w 9578340"/>
              <a:gd name="connsiteY161" fmla="*/ 7379334 h 7814310"/>
              <a:gd name="connsiteX162" fmla="*/ 3657600 w 9578340"/>
              <a:gd name="connsiteY162" fmla="*/ 6873240 h 7814310"/>
              <a:gd name="connsiteX163" fmla="*/ 3817620 w 9578340"/>
              <a:gd name="connsiteY163" fmla="*/ 6781800 h 7814310"/>
              <a:gd name="connsiteX164" fmla="*/ 3893820 w 9578340"/>
              <a:gd name="connsiteY164" fmla="*/ 6705600 h 7814310"/>
              <a:gd name="connsiteX165" fmla="*/ 3947160 w 9578340"/>
              <a:gd name="connsiteY165" fmla="*/ 6690360 h 7814310"/>
              <a:gd name="connsiteX166" fmla="*/ 3939540 w 9578340"/>
              <a:gd name="connsiteY166" fmla="*/ 6629400 h 7814310"/>
              <a:gd name="connsiteX167" fmla="*/ 3901440 w 9578340"/>
              <a:gd name="connsiteY167" fmla="*/ 6606540 h 7814310"/>
              <a:gd name="connsiteX168" fmla="*/ 3878580 w 9578340"/>
              <a:gd name="connsiteY168" fmla="*/ 6515100 h 7814310"/>
              <a:gd name="connsiteX169" fmla="*/ 3886200 w 9578340"/>
              <a:gd name="connsiteY169" fmla="*/ 6423660 h 7814310"/>
              <a:gd name="connsiteX170" fmla="*/ 3870960 w 9578340"/>
              <a:gd name="connsiteY170" fmla="*/ 6309360 h 7814310"/>
              <a:gd name="connsiteX171" fmla="*/ 3893820 w 9578340"/>
              <a:gd name="connsiteY171" fmla="*/ 6240780 h 7814310"/>
              <a:gd name="connsiteX172" fmla="*/ 3924300 w 9578340"/>
              <a:gd name="connsiteY172" fmla="*/ 6179820 h 7814310"/>
              <a:gd name="connsiteX173" fmla="*/ 3977640 w 9578340"/>
              <a:gd name="connsiteY173" fmla="*/ 6172200 h 7814310"/>
              <a:gd name="connsiteX174" fmla="*/ 3992880 w 9578340"/>
              <a:gd name="connsiteY174" fmla="*/ 6172200 h 7814310"/>
              <a:gd name="connsiteX175" fmla="*/ 4046220 w 9578340"/>
              <a:gd name="connsiteY175" fmla="*/ 6111240 h 7814310"/>
              <a:gd name="connsiteX176" fmla="*/ 4038600 w 9578340"/>
              <a:gd name="connsiteY176" fmla="*/ 6027420 h 7814310"/>
              <a:gd name="connsiteX177" fmla="*/ 4754880 w 9578340"/>
              <a:gd name="connsiteY177" fmla="*/ 5913120 h 7814310"/>
              <a:gd name="connsiteX178" fmla="*/ 4838700 w 9578340"/>
              <a:gd name="connsiteY178" fmla="*/ 5913120 h 7814310"/>
              <a:gd name="connsiteX179" fmla="*/ 4914900 w 9578340"/>
              <a:gd name="connsiteY179" fmla="*/ 5920740 h 7814310"/>
              <a:gd name="connsiteX180" fmla="*/ 5105400 w 9578340"/>
              <a:gd name="connsiteY180" fmla="*/ 6019800 h 7814310"/>
              <a:gd name="connsiteX181" fmla="*/ 5570220 w 9578340"/>
              <a:gd name="connsiteY181" fmla="*/ 6248400 h 7814310"/>
              <a:gd name="connsiteX182" fmla="*/ 5753100 w 9578340"/>
              <a:gd name="connsiteY182" fmla="*/ 6347460 h 7814310"/>
              <a:gd name="connsiteX183" fmla="*/ 6065520 w 9578340"/>
              <a:gd name="connsiteY183" fmla="*/ 6423660 h 7814310"/>
              <a:gd name="connsiteX184" fmla="*/ 6156960 w 9578340"/>
              <a:gd name="connsiteY184" fmla="*/ 6431280 h 7814310"/>
              <a:gd name="connsiteX185" fmla="*/ 6164580 w 9578340"/>
              <a:gd name="connsiteY185" fmla="*/ 6545580 h 7814310"/>
              <a:gd name="connsiteX186" fmla="*/ 6355080 w 9578340"/>
              <a:gd name="connsiteY186" fmla="*/ 6576060 h 7814310"/>
              <a:gd name="connsiteX187" fmla="*/ 6377940 w 9578340"/>
              <a:gd name="connsiteY187" fmla="*/ 6416040 h 7814310"/>
              <a:gd name="connsiteX188" fmla="*/ 6408420 w 9578340"/>
              <a:gd name="connsiteY188" fmla="*/ 6446520 h 7814310"/>
              <a:gd name="connsiteX189" fmla="*/ 6400800 w 9578340"/>
              <a:gd name="connsiteY189" fmla="*/ 6598920 h 7814310"/>
              <a:gd name="connsiteX190" fmla="*/ 6591300 w 9578340"/>
              <a:gd name="connsiteY190" fmla="*/ 6598920 h 7814310"/>
              <a:gd name="connsiteX191" fmla="*/ 6598920 w 9578340"/>
              <a:gd name="connsiteY191" fmla="*/ 6332220 h 7814310"/>
              <a:gd name="connsiteX192" fmla="*/ 6621780 w 9578340"/>
              <a:gd name="connsiteY192" fmla="*/ 6332220 h 7814310"/>
              <a:gd name="connsiteX193" fmla="*/ 6637020 w 9578340"/>
              <a:gd name="connsiteY193" fmla="*/ 6118860 h 7814310"/>
              <a:gd name="connsiteX194" fmla="*/ 6614160 w 9578340"/>
              <a:gd name="connsiteY194" fmla="*/ 6111240 h 7814310"/>
              <a:gd name="connsiteX195" fmla="*/ 6606540 w 9578340"/>
              <a:gd name="connsiteY195" fmla="*/ 5958840 h 7814310"/>
              <a:gd name="connsiteX196" fmla="*/ 6484620 w 9578340"/>
              <a:gd name="connsiteY196" fmla="*/ 5539740 h 7814310"/>
              <a:gd name="connsiteX197" fmla="*/ 6667500 w 9578340"/>
              <a:gd name="connsiteY197" fmla="*/ 5547360 h 7814310"/>
              <a:gd name="connsiteX198" fmla="*/ 6751320 w 9578340"/>
              <a:gd name="connsiteY198" fmla="*/ 5433060 h 7814310"/>
              <a:gd name="connsiteX199" fmla="*/ 6972300 w 9578340"/>
              <a:gd name="connsiteY199" fmla="*/ 5265420 h 7814310"/>
              <a:gd name="connsiteX200" fmla="*/ 7246620 w 9578340"/>
              <a:gd name="connsiteY200" fmla="*/ 5204460 h 7814310"/>
              <a:gd name="connsiteX201" fmla="*/ 7208520 w 9578340"/>
              <a:gd name="connsiteY201" fmla="*/ 5067300 h 7814310"/>
              <a:gd name="connsiteX202" fmla="*/ 7193280 w 9578340"/>
              <a:gd name="connsiteY202" fmla="*/ 4930140 h 7814310"/>
              <a:gd name="connsiteX203" fmla="*/ 7269480 w 9578340"/>
              <a:gd name="connsiteY203" fmla="*/ 4732020 h 7814310"/>
              <a:gd name="connsiteX204" fmla="*/ 7246620 w 9578340"/>
              <a:gd name="connsiteY204" fmla="*/ 4488180 h 7814310"/>
              <a:gd name="connsiteX205" fmla="*/ 7178040 w 9578340"/>
              <a:gd name="connsiteY205" fmla="*/ 4351020 h 7814310"/>
              <a:gd name="connsiteX206" fmla="*/ 7559040 w 9578340"/>
              <a:gd name="connsiteY206" fmla="*/ 4328160 h 7814310"/>
              <a:gd name="connsiteX207" fmla="*/ 7467600 w 9578340"/>
              <a:gd name="connsiteY207" fmla="*/ 3878580 h 7814310"/>
              <a:gd name="connsiteX208" fmla="*/ 7414260 w 9578340"/>
              <a:gd name="connsiteY208" fmla="*/ 3604260 h 7814310"/>
              <a:gd name="connsiteX209" fmla="*/ 7498080 w 9578340"/>
              <a:gd name="connsiteY209" fmla="*/ 3398520 h 7814310"/>
              <a:gd name="connsiteX210" fmla="*/ 7528560 w 9578340"/>
              <a:gd name="connsiteY210" fmla="*/ 3253740 h 7814310"/>
              <a:gd name="connsiteX211" fmla="*/ 7505700 w 9578340"/>
              <a:gd name="connsiteY211" fmla="*/ 3048000 h 7814310"/>
              <a:gd name="connsiteX212" fmla="*/ 7520940 w 9578340"/>
              <a:gd name="connsiteY212" fmla="*/ 2926080 h 7814310"/>
              <a:gd name="connsiteX213" fmla="*/ 7536180 w 9578340"/>
              <a:gd name="connsiteY213" fmla="*/ 2872740 h 7814310"/>
              <a:gd name="connsiteX214" fmla="*/ 7863840 w 9578340"/>
              <a:gd name="connsiteY214" fmla="*/ 2971800 h 7814310"/>
              <a:gd name="connsiteX215" fmla="*/ 7886700 w 9578340"/>
              <a:gd name="connsiteY215" fmla="*/ 3101340 h 7814310"/>
              <a:gd name="connsiteX216" fmla="*/ 8001000 w 9578340"/>
              <a:gd name="connsiteY216" fmla="*/ 3124200 h 7814310"/>
              <a:gd name="connsiteX217" fmla="*/ 8122920 w 9578340"/>
              <a:gd name="connsiteY217" fmla="*/ 3276600 h 7814310"/>
              <a:gd name="connsiteX218" fmla="*/ 8206740 w 9578340"/>
              <a:gd name="connsiteY218" fmla="*/ 3276600 h 7814310"/>
              <a:gd name="connsiteX219" fmla="*/ 8442960 w 9578340"/>
              <a:gd name="connsiteY219" fmla="*/ 3276600 h 7814310"/>
              <a:gd name="connsiteX220" fmla="*/ 8663940 w 9578340"/>
              <a:gd name="connsiteY220" fmla="*/ 3276600 h 7814310"/>
              <a:gd name="connsiteX221" fmla="*/ 8770620 w 9578340"/>
              <a:gd name="connsiteY221" fmla="*/ 3230880 h 7814310"/>
              <a:gd name="connsiteX222" fmla="*/ 8854440 w 9578340"/>
              <a:gd name="connsiteY222" fmla="*/ 3215640 h 7814310"/>
              <a:gd name="connsiteX223" fmla="*/ 8938260 w 9578340"/>
              <a:gd name="connsiteY223" fmla="*/ 3230880 h 7814310"/>
              <a:gd name="connsiteX224" fmla="*/ 8945880 w 9578340"/>
              <a:gd name="connsiteY224" fmla="*/ 3078480 h 7814310"/>
              <a:gd name="connsiteX225" fmla="*/ 8907780 w 9578340"/>
              <a:gd name="connsiteY225" fmla="*/ 3078480 h 7814310"/>
              <a:gd name="connsiteX226" fmla="*/ 8656320 w 9578340"/>
              <a:gd name="connsiteY226" fmla="*/ 2697480 h 7814310"/>
              <a:gd name="connsiteX227" fmla="*/ 8854440 w 9578340"/>
              <a:gd name="connsiteY227" fmla="*/ 2590800 h 7814310"/>
              <a:gd name="connsiteX228" fmla="*/ 8923020 w 9578340"/>
              <a:gd name="connsiteY228" fmla="*/ 2606040 h 7814310"/>
              <a:gd name="connsiteX229" fmla="*/ 8999220 w 9578340"/>
              <a:gd name="connsiteY229" fmla="*/ 2606040 h 7814310"/>
              <a:gd name="connsiteX230" fmla="*/ 9029700 w 9578340"/>
              <a:gd name="connsiteY230" fmla="*/ 2545080 h 7814310"/>
              <a:gd name="connsiteX231" fmla="*/ 9029700 w 9578340"/>
              <a:gd name="connsiteY231" fmla="*/ 2407920 h 7814310"/>
              <a:gd name="connsiteX232" fmla="*/ 9136380 w 9578340"/>
              <a:gd name="connsiteY232" fmla="*/ 2476500 h 7814310"/>
              <a:gd name="connsiteX233" fmla="*/ 9144000 w 9578340"/>
              <a:gd name="connsiteY233" fmla="*/ 2407920 h 7814310"/>
              <a:gd name="connsiteX234" fmla="*/ 9204960 w 9578340"/>
              <a:gd name="connsiteY234" fmla="*/ 2362200 h 7814310"/>
              <a:gd name="connsiteX235" fmla="*/ 9189720 w 9578340"/>
              <a:gd name="connsiteY235" fmla="*/ 2225040 h 7814310"/>
              <a:gd name="connsiteX236" fmla="*/ 9159240 w 9578340"/>
              <a:gd name="connsiteY236" fmla="*/ 2171700 h 7814310"/>
              <a:gd name="connsiteX237" fmla="*/ 9083040 w 9578340"/>
              <a:gd name="connsiteY237" fmla="*/ 2103120 h 7814310"/>
              <a:gd name="connsiteX238" fmla="*/ 9105900 w 9578340"/>
              <a:gd name="connsiteY238" fmla="*/ 2011680 h 7814310"/>
              <a:gd name="connsiteX239" fmla="*/ 9151620 w 9578340"/>
              <a:gd name="connsiteY239" fmla="*/ 1927860 h 7814310"/>
              <a:gd name="connsiteX240" fmla="*/ 9044940 w 9578340"/>
              <a:gd name="connsiteY240" fmla="*/ 1714500 h 7814310"/>
              <a:gd name="connsiteX241" fmla="*/ 9578340 w 9578340"/>
              <a:gd name="connsiteY241" fmla="*/ 1394460 h 7814310"/>
              <a:gd name="connsiteX242" fmla="*/ 9494520 w 9578340"/>
              <a:gd name="connsiteY242" fmla="*/ 1165860 h 7814310"/>
              <a:gd name="connsiteX243" fmla="*/ 9326880 w 9578340"/>
              <a:gd name="connsiteY243" fmla="*/ 975360 h 7814310"/>
              <a:gd name="connsiteX244" fmla="*/ 9334500 w 9578340"/>
              <a:gd name="connsiteY244" fmla="*/ 906780 h 7814310"/>
              <a:gd name="connsiteX245" fmla="*/ 9342120 w 9578340"/>
              <a:gd name="connsiteY245" fmla="*/ 754380 h 7814310"/>
              <a:gd name="connsiteX246" fmla="*/ 9182100 w 9578340"/>
              <a:gd name="connsiteY246" fmla="*/ 906780 h 7814310"/>
              <a:gd name="connsiteX247" fmla="*/ 9052560 w 9578340"/>
              <a:gd name="connsiteY247" fmla="*/ 1043940 h 7814310"/>
              <a:gd name="connsiteX248" fmla="*/ 8915400 w 9578340"/>
              <a:gd name="connsiteY248" fmla="*/ 1112520 h 7814310"/>
              <a:gd name="connsiteX249" fmla="*/ 8709660 w 9578340"/>
              <a:gd name="connsiteY249" fmla="*/ 1150620 h 7814310"/>
              <a:gd name="connsiteX250" fmla="*/ 8793480 w 9578340"/>
              <a:gd name="connsiteY250" fmla="*/ 960120 h 7814310"/>
              <a:gd name="connsiteX251" fmla="*/ 8717280 w 9578340"/>
              <a:gd name="connsiteY251" fmla="*/ 906780 h 7814310"/>
              <a:gd name="connsiteX252" fmla="*/ 8686800 w 9578340"/>
              <a:gd name="connsiteY252" fmla="*/ 815340 h 7814310"/>
              <a:gd name="connsiteX253" fmla="*/ 8625840 w 9578340"/>
              <a:gd name="connsiteY253" fmla="*/ 746760 h 7814310"/>
              <a:gd name="connsiteX254" fmla="*/ 8633460 w 9578340"/>
              <a:gd name="connsiteY254" fmla="*/ 685800 h 7814310"/>
              <a:gd name="connsiteX255" fmla="*/ 8679180 w 9578340"/>
              <a:gd name="connsiteY255" fmla="*/ 609600 h 7814310"/>
              <a:gd name="connsiteX256" fmla="*/ 8671560 w 9578340"/>
              <a:gd name="connsiteY256" fmla="*/ 579120 h 7814310"/>
              <a:gd name="connsiteX257" fmla="*/ 8580120 w 9578340"/>
              <a:gd name="connsiteY257" fmla="*/ 541020 h 7814310"/>
              <a:gd name="connsiteX258" fmla="*/ 8473440 w 9578340"/>
              <a:gd name="connsiteY258" fmla="*/ 502920 h 7814310"/>
              <a:gd name="connsiteX259" fmla="*/ 8488680 w 9578340"/>
              <a:gd name="connsiteY259" fmla="*/ 449580 h 7814310"/>
              <a:gd name="connsiteX260" fmla="*/ 8435340 w 9578340"/>
              <a:gd name="connsiteY260" fmla="*/ 320040 h 7814310"/>
              <a:gd name="connsiteX261" fmla="*/ 8465820 w 9578340"/>
              <a:gd name="connsiteY261" fmla="*/ 243840 h 7814310"/>
              <a:gd name="connsiteX262" fmla="*/ 8473440 w 9578340"/>
              <a:gd name="connsiteY262" fmla="*/ 83820 h 7814310"/>
              <a:gd name="connsiteX263" fmla="*/ 8351520 w 9578340"/>
              <a:gd name="connsiteY263" fmla="*/ 53340 h 7814310"/>
              <a:gd name="connsiteX264" fmla="*/ 8252460 w 9578340"/>
              <a:gd name="connsiteY264" fmla="*/ 68580 h 7814310"/>
              <a:gd name="connsiteX265" fmla="*/ 8107680 w 9578340"/>
              <a:gd name="connsiteY265" fmla="*/ 0 h 7814310"/>
              <a:gd name="connsiteX0" fmla="*/ 8107680 w 9578340"/>
              <a:gd name="connsiteY0" fmla="*/ 0 h 7925434"/>
              <a:gd name="connsiteX1" fmla="*/ 8054340 w 9578340"/>
              <a:gd name="connsiteY1" fmla="*/ 60960 h 7925434"/>
              <a:gd name="connsiteX2" fmla="*/ 8061960 w 9578340"/>
              <a:gd name="connsiteY2" fmla="*/ 99060 h 7925434"/>
              <a:gd name="connsiteX3" fmla="*/ 8001000 w 9578340"/>
              <a:gd name="connsiteY3" fmla="*/ 160020 h 7925434"/>
              <a:gd name="connsiteX4" fmla="*/ 7917180 w 9578340"/>
              <a:gd name="connsiteY4" fmla="*/ 144780 h 7925434"/>
              <a:gd name="connsiteX5" fmla="*/ 7825740 w 9578340"/>
              <a:gd name="connsiteY5" fmla="*/ 297180 h 7925434"/>
              <a:gd name="connsiteX6" fmla="*/ 7726680 w 9578340"/>
              <a:gd name="connsiteY6" fmla="*/ 297180 h 7925434"/>
              <a:gd name="connsiteX7" fmla="*/ 7620000 w 9578340"/>
              <a:gd name="connsiteY7" fmla="*/ 320040 h 7925434"/>
              <a:gd name="connsiteX8" fmla="*/ 7475220 w 9578340"/>
              <a:gd name="connsiteY8" fmla="*/ 327660 h 7925434"/>
              <a:gd name="connsiteX9" fmla="*/ 7414260 w 9578340"/>
              <a:gd name="connsiteY9" fmla="*/ 304800 h 7925434"/>
              <a:gd name="connsiteX10" fmla="*/ 7231380 w 9578340"/>
              <a:gd name="connsiteY10" fmla="*/ 419100 h 7925434"/>
              <a:gd name="connsiteX11" fmla="*/ 6911340 w 9578340"/>
              <a:gd name="connsiteY11" fmla="*/ 464820 h 7925434"/>
              <a:gd name="connsiteX12" fmla="*/ 6888480 w 9578340"/>
              <a:gd name="connsiteY12" fmla="*/ 525780 h 7925434"/>
              <a:gd name="connsiteX13" fmla="*/ 6903720 w 9578340"/>
              <a:gd name="connsiteY13" fmla="*/ 601980 h 7925434"/>
              <a:gd name="connsiteX14" fmla="*/ 6896100 w 9578340"/>
              <a:gd name="connsiteY14" fmla="*/ 647700 h 7925434"/>
              <a:gd name="connsiteX15" fmla="*/ 6858000 w 9578340"/>
              <a:gd name="connsiteY15" fmla="*/ 647700 h 7925434"/>
              <a:gd name="connsiteX16" fmla="*/ 6842760 w 9578340"/>
              <a:gd name="connsiteY16" fmla="*/ 739140 h 7925434"/>
              <a:gd name="connsiteX17" fmla="*/ 7010400 w 9578340"/>
              <a:gd name="connsiteY17" fmla="*/ 769620 h 7925434"/>
              <a:gd name="connsiteX18" fmla="*/ 7010400 w 9578340"/>
              <a:gd name="connsiteY18" fmla="*/ 853440 h 7925434"/>
              <a:gd name="connsiteX19" fmla="*/ 6949440 w 9578340"/>
              <a:gd name="connsiteY19" fmla="*/ 861060 h 7925434"/>
              <a:gd name="connsiteX20" fmla="*/ 6941820 w 9578340"/>
              <a:gd name="connsiteY20" fmla="*/ 891540 h 7925434"/>
              <a:gd name="connsiteX21" fmla="*/ 6979920 w 9578340"/>
              <a:gd name="connsiteY21" fmla="*/ 922020 h 7925434"/>
              <a:gd name="connsiteX22" fmla="*/ 6979920 w 9578340"/>
              <a:gd name="connsiteY22" fmla="*/ 990600 h 7925434"/>
              <a:gd name="connsiteX23" fmla="*/ 6964680 w 9578340"/>
              <a:gd name="connsiteY23" fmla="*/ 1028700 h 7925434"/>
              <a:gd name="connsiteX24" fmla="*/ 7132320 w 9578340"/>
              <a:gd name="connsiteY24" fmla="*/ 1074420 h 7925434"/>
              <a:gd name="connsiteX25" fmla="*/ 7094220 w 9578340"/>
              <a:gd name="connsiteY25" fmla="*/ 1173480 h 7925434"/>
              <a:gd name="connsiteX26" fmla="*/ 7025640 w 9578340"/>
              <a:gd name="connsiteY26" fmla="*/ 1158240 h 7925434"/>
              <a:gd name="connsiteX27" fmla="*/ 6743700 w 9578340"/>
              <a:gd name="connsiteY27" fmla="*/ 1127760 h 7925434"/>
              <a:gd name="connsiteX28" fmla="*/ 7101840 w 9578340"/>
              <a:gd name="connsiteY28" fmla="*/ 1226820 h 7925434"/>
              <a:gd name="connsiteX29" fmla="*/ 7277100 w 9578340"/>
              <a:gd name="connsiteY29" fmla="*/ 1295400 h 7925434"/>
              <a:gd name="connsiteX30" fmla="*/ 7147560 w 9578340"/>
              <a:gd name="connsiteY30" fmla="*/ 1501140 h 7925434"/>
              <a:gd name="connsiteX31" fmla="*/ 7155180 w 9578340"/>
              <a:gd name="connsiteY31" fmla="*/ 1623060 h 7925434"/>
              <a:gd name="connsiteX32" fmla="*/ 7101840 w 9578340"/>
              <a:gd name="connsiteY32" fmla="*/ 1691640 h 7925434"/>
              <a:gd name="connsiteX33" fmla="*/ 7078980 w 9578340"/>
              <a:gd name="connsiteY33" fmla="*/ 1684020 h 7925434"/>
              <a:gd name="connsiteX34" fmla="*/ 6911340 w 9578340"/>
              <a:gd name="connsiteY34" fmla="*/ 1790700 h 7925434"/>
              <a:gd name="connsiteX35" fmla="*/ 6987540 w 9578340"/>
              <a:gd name="connsiteY35" fmla="*/ 1844040 h 7925434"/>
              <a:gd name="connsiteX36" fmla="*/ 6987540 w 9578340"/>
              <a:gd name="connsiteY36" fmla="*/ 1844040 h 7925434"/>
              <a:gd name="connsiteX37" fmla="*/ 7002780 w 9578340"/>
              <a:gd name="connsiteY37" fmla="*/ 1912620 h 7925434"/>
              <a:gd name="connsiteX38" fmla="*/ 6979920 w 9578340"/>
              <a:gd name="connsiteY38" fmla="*/ 1935480 h 7925434"/>
              <a:gd name="connsiteX39" fmla="*/ 6873240 w 9578340"/>
              <a:gd name="connsiteY39" fmla="*/ 1943100 h 7925434"/>
              <a:gd name="connsiteX40" fmla="*/ 6873240 w 9578340"/>
              <a:gd name="connsiteY40" fmla="*/ 1988820 h 7925434"/>
              <a:gd name="connsiteX41" fmla="*/ 6850380 w 9578340"/>
              <a:gd name="connsiteY41" fmla="*/ 2019300 h 7925434"/>
              <a:gd name="connsiteX42" fmla="*/ 6728460 w 9578340"/>
              <a:gd name="connsiteY42" fmla="*/ 1981200 h 7925434"/>
              <a:gd name="connsiteX43" fmla="*/ 6720840 w 9578340"/>
              <a:gd name="connsiteY43" fmla="*/ 1996440 h 7925434"/>
              <a:gd name="connsiteX44" fmla="*/ 6797040 w 9578340"/>
              <a:gd name="connsiteY44" fmla="*/ 2034540 h 7925434"/>
              <a:gd name="connsiteX45" fmla="*/ 6789420 w 9578340"/>
              <a:gd name="connsiteY45" fmla="*/ 2118360 h 7925434"/>
              <a:gd name="connsiteX46" fmla="*/ 6751320 w 9578340"/>
              <a:gd name="connsiteY46" fmla="*/ 2141220 h 7925434"/>
              <a:gd name="connsiteX47" fmla="*/ 6819900 w 9578340"/>
              <a:gd name="connsiteY47" fmla="*/ 2194560 h 7925434"/>
              <a:gd name="connsiteX48" fmla="*/ 6789420 w 9578340"/>
              <a:gd name="connsiteY48" fmla="*/ 2240280 h 7925434"/>
              <a:gd name="connsiteX49" fmla="*/ 6743700 w 9578340"/>
              <a:gd name="connsiteY49" fmla="*/ 2331720 h 7925434"/>
              <a:gd name="connsiteX50" fmla="*/ 6751320 w 9578340"/>
              <a:gd name="connsiteY50" fmla="*/ 2369820 h 7925434"/>
              <a:gd name="connsiteX51" fmla="*/ 6682740 w 9578340"/>
              <a:gd name="connsiteY51" fmla="*/ 2385060 h 7925434"/>
              <a:gd name="connsiteX52" fmla="*/ 6705600 w 9578340"/>
              <a:gd name="connsiteY52" fmla="*/ 2499360 h 7925434"/>
              <a:gd name="connsiteX53" fmla="*/ 6621780 w 9578340"/>
              <a:gd name="connsiteY53" fmla="*/ 2522220 h 7925434"/>
              <a:gd name="connsiteX54" fmla="*/ 6621780 w 9578340"/>
              <a:gd name="connsiteY54" fmla="*/ 2583180 h 7925434"/>
              <a:gd name="connsiteX55" fmla="*/ 6568440 w 9578340"/>
              <a:gd name="connsiteY55" fmla="*/ 2590800 h 7925434"/>
              <a:gd name="connsiteX56" fmla="*/ 6560820 w 9578340"/>
              <a:gd name="connsiteY56" fmla="*/ 2545080 h 7925434"/>
              <a:gd name="connsiteX57" fmla="*/ 6438900 w 9578340"/>
              <a:gd name="connsiteY57" fmla="*/ 2590800 h 7925434"/>
              <a:gd name="connsiteX58" fmla="*/ 6347460 w 9578340"/>
              <a:gd name="connsiteY58" fmla="*/ 2606040 h 7925434"/>
              <a:gd name="connsiteX59" fmla="*/ 6339840 w 9578340"/>
              <a:gd name="connsiteY59" fmla="*/ 2476500 h 7925434"/>
              <a:gd name="connsiteX60" fmla="*/ 6316980 w 9578340"/>
              <a:gd name="connsiteY60" fmla="*/ 2430780 h 7925434"/>
              <a:gd name="connsiteX61" fmla="*/ 6271260 w 9578340"/>
              <a:gd name="connsiteY61" fmla="*/ 2392680 h 7925434"/>
              <a:gd name="connsiteX62" fmla="*/ 6301740 w 9578340"/>
              <a:gd name="connsiteY62" fmla="*/ 2339340 h 7925434"/>
              <a:gd name="connsiteX63" fmla="*/ 6195060 w 9578340"/>
              <a:gd name="connsiteY63" fmla="*/ 2308860 h 7925434"/>
              <a:gd name="connsiteX64" fmla="*/ 6141720 w 9578340"/>
              <a:gd name="connsiteY64" fmla="*/ 2308860 h 7925434"/>
              <a:gd name="connsiteX65" fmla="*/ 6103620 w 9578340"/>
              <a:gd name="connsiteY65" fmla="*/ 2225040 h 7925434"/>
              <a:gd name="connsiteX66" fmla="*/ 6126480 w 9578340"/>
              <a:gd name="connsiteY66" fmla="*/ 2171700 h 7925434"/>
              <a:gd name="connsiteX67" fmla="*/ 6080760 w 9578340"/>
              <a:gd name="connsiteY67" fmla="*/ 2133600 h 7925434"/>
              <a:gd name="connsiteX68" fmla="*/ 5989320 w 9578340"/>
              <a:gd name="connsiteY68" fmla="*/ 2148840 h 7925434"/>
              <a:gd name="connsiteX69" fmla="*/ 5951220 w 9578340"/>
              <a:gd name="connsiteY69" fmla="*/ 2209800 h 7925434"/>
              <a:gd name="connsiteX70" fmla="*/ 5882640 w 9578340"/>
              <a:gd name="connsiteY70" fmla="*/ 2202180 h 7925434"/>
              <a:gd name="connsiteX71" fmla="*/ 5722620 w 9578340"/>
              <a:gd name="connsiteY71" fmla="*/ 2240280 h 7925434"/>
              <a:gd name="connsiteX72" fmla="*/ 5654040 w 9578340"/>
              <a:gd name="connsiteY72" fmla="*/ 2240280 h 7925434"/>
              <a:gd name="connsiteX73" fmla="*/ 5570220 w 9578340"/>
              <a:gd name="connsiteY73" fmla="*/ 2278380 h 7925434"/>
              <a:gd name="connsiteX74" fmla="*/ 5440680 w 9578340"/>
              <a:gd name="connsiteY74" fmla="*/ 2263140 h 7925434"/>
              <a:gd name="connsiteX75" fmla="*/ 5410200 w 9578340"/>
              <a:gd name="connsiteY75" fmla="*/ 2217420 h 7925434"/>
              <a:gd name="connsiteX76" fmla="*/ 5425440 w 9578340"/>
              <a:gd name="connsiteY76" fmla="*/ 2072640 h 7925434"/>
              <a:gd name="connsiteX77" fmla="*/ 5372100 w 9578340"/>
              <a:gd name="connsiteY77" fmla="*/ 2019300 h 7925434"/>
              <a:gd name="connsiteX78" fmla="*/ 5372100 w 9578340"/>
              <a:gd name="connsiteY78" fmla="*/ 1988820 h 7925434"/>
              <a:gd name="connsiteX79" fmla="*/ 5280660 w 9578340"/>
              <a:gd name="connsiteY79" fmla="*/ 1965960 h 7925434"/>
              <a:gd name="connsiteX80" fmla="*/ 5219700 w 9578340"/>
              <a:gd name="connsiteY80" fmla="*/ 2263140 h 7925434"/>
              <a:gd name="connsiteX81" fmla="*/ 5212080 w 9578340"/>
              <a:gd name="connsiteY81" fmla="*/ 2461260 h 7925434"/>
              <a:gd name="connsiteX82" fmla="*/ 5242560 w 9578340"/>
              <a:gd name="connsiteY82" fmla="*/ 2499360 h 7925434"/>
              <a:gd name="connsiteX83" fmla="*/ 5097780 w 9578340"/>
              <a:gd name="connsiteY83" fmla="*/ 2552700 h 7925434"/>
              <a:gd name="connsiteX84" fmla="*/ 5120640 w 9578340"/>
              <a:gd name="connsiteY84" fmla="*/ 2743200 h 7925434"/>
              <a:gd name="connsiteX85" fmla="*/ 5082540 w 9578340"/>
              <a:gd name="connsiteY85" fmla="*/ 2827020 h 7925434"/>
              <a:gd name="connsiteX86" fmla="*/ 4945380 w 9578340"/>
              <a:gd name="connsiteY86" fmla="*/ 2773680 h 7925434"/>
              <a:gd name="connsiteX87" fmla="*/ 4853940 w 9578340"/>
              <a:gd name="connsiteY87" fmla="*/ 2796540 h 7925434"/>
              <a:gd name="connsiteX88" fmla="*/ 4785360 w 9578340"/>
              <a:gd name="connsiteY88" fmla="*/ 2926080 h 7925434"/>
              <a:gd name="connsiteX89" fmla="*/ 4640580 w 9578340"/>
              <a:gd name="connsiteY89" fmla="*/ 2811780 h 7925434"/>
              <a:gd name="connsiteX90" fmla="*/ 4518660 w 9578340"/>
              <a:gd name="connsiteY90" fmla="*/ 2804160 h 7925434"/>
              <a:gd name="connsiteX91" fmla="*/ 4389120 w 9578340"/>
              <a:gd name="connsiteY91" fmla="*/ 2674620 h 7925434"/>
              <a:gd name="connsiteX92" fmla="*/ 4564380 w 9578340"/>
              <a:gd name="connsiteY92" fmla="*/ 2522220 h 7925434"/>
              <a:gd name="connsiteX93" fmla="*/ 4389120 w 9578340"/>
              <a:gd name="connsiteY93" fmla="*/ 2491740 h 7925434"/>
              <a:gd name="connsiteX94" fmla="*/ 4244340 w 9578340"/>
              <a:gd name="connsiteY94" fmla="*/ 2659380 h 7925434"/>
              <a:gd name="connsiteX95" fmla="*/ 4183380 w 9578340"/>
              <a:gd name="connsiteY95" fmla="*/ 2758440 h 7925434"/>
              <a:gd name="connsiteX96" fmla="*/ 4191000 w 9578340"/>
              <a:gd name="connsiteY96" fmla="*/ 2796540 h 7925434"/>
              <a:gd name="connsiteX97" fmla="*/ 4084320 w 9578340"/>
              <a:gd name="connsiteY97" fmla="*/ 2895600 h 7925434"/>
              <a:gd name="connsiteX98" fmla="*/ 4008120 w 9578340"/>
              <a:gd name="connsiteY98" fmla="*/ 2918460 h 7925434"/>
              <a:gd name="connsiteX99" fmla="*/ 3954780 w 9578340"/>
              <a:gd name="connsiteY99" fmla="*/ 2918460 h 7925434"/>
              <a:gd name="connsiteX100" fmla="*/ 3916680 w 9578340"/>
              <a:gd name="connsiteY100" fmla="*/ 2971800 h 7925434"/>
              <a:gd name="connsiteX101" fmla="*/ 3848100 w 9578340"/>
              <a:gd name="connsiteY101" fmla="*/ 2971800 h 7925434"/>
              <a:gd name="connsiteX102" fmla="*/ 3810000 w 9578340"/>
              <a:gd name="connsiteY102" fmla="*/ 3025140 h 7925434"/>
              <a:gd name="connsiteX103" fmla="*/ 3726180 w 9578340"/>
              <a:gd name="connsiteY103" fmla="*/ 3048000 h 7925434"/>
              <a:gd name="connsiteX104" fmla="*/ 3703320 w 9578340"/>
              <a:gd name="connsiteY104" fmla="*/ 3116580 h 7925434"/>
              <a:gd name="connsiteX105" fmla="*/ 3512820 w 9578340"/>
              <a:gd name="connsiteY105" fmla="*/ 2979420 h 7925434"/>
              <a:gd name="connsiteX106" fmla="*/ 3337560 w 9578340"/>
              <a:gd name="connsiteY106" fmla="*/ 3048000 h 7925434"/>
              <a:gd name="connsiteX107" fmla="*/ 3337560 w 9578340"/>
              <a:gd name="connsiteY107" fmla="*/ 3124200 h 7925434"/>
              <a:gd name="connsiteX108" fmla="*/ 3230880 w 9578340"/>
              <a:gd name="connsiteY108" fmla="*/ 3200400 h 7925434"/>
              <a:gd name="connsiteX109" fmla="*/ 3002280 w 9578340"/>
              <a:gd name="connsiteY109" fmla="*/ 3055620 h 7925434"/>
              <a:gd name="connsiteX110" fmla="*/ 3025140 w 9578340"/>
              <a:gd name="connsiteY110" fmla="*/ 3032760 h 7925434"/>
              <a:gd name="connsiteX111" fmla="*/ 2918460 w 9578340"/>
              <a:gd name="connsiteY111" fmla="*/ 2887980 h 7925434"/>
              <a:gd name="connsiteX112" fmla="*/ 2659380 w 9578340"/>
              <a:gd name="connsiteY112" fmla="*/ 2758440 h 7925434"/>
              <a:gd name="connsiteX113" fmla="*/ 2506980 w 9578340"/>
              <a:gd name="connsiteY113" fmla="*/ 3093720 h 7925434"/>
              <a:gd name="connsiteX114" fmla="*/ 2392680 w 9578340"/>
              <a:gd name="connsiteY114" fmla="*/ 3101340 h 7925434"/>
              <a:gd name="connsiteX115" fmla="*/ 2308860 w 9578340"/>
              <a:gd name="connsiteY115" fmla="*/ 3116580 h 7925434"/>
              <a:gd name="connsiteX116" fmla="*/ 2225040 w 9578340"/>
              <a:gd name="connsiteY116" fmla="*/ 3215640 h 7925434"/>
              <a:gd name="connsiteX117" fmla="*/ 2049780 w 9578340"/>
              <a:gd name="connsiteY117" fmla="*/ 3124200 h 7925434"/>
              <a:gd name="connsiteX118" fmla="*/ 1981200 w 9578340"/>
              <a:gd name="connsiteY118" fmla="*/ 3116580 h 7925434"/>
              <a:gd name="connsiteX119" fmla="*/ 1889760 w 9578340"/>
              <a:gd name="connsiteY119" fmla="*/ 2964180 h 7925434"/>
              <a:gd name="connsiteX120" fmla="*/ 1897380 w 9578340"/>
              <a:gd name="connsiteY120" fmla="*/ 2895600 h 7925434"/>
              <a:gd name="connsiteX121" fmla="*/ 1729740 w 9578340"/>
              <a:gd name="connsiteY121" fmla="*/ 3017520 h 7925434"/>
              <a:gd name="connsiteX122" fmla="*/ 1706880 w 9578340"/>
              <a:gd name="connsiteY122" fmla="*/ 3078480 h 7925434"/>
              <a:gd name="connsiteX123" fmla="*/ 1653540 w 9578340"/>
              <a:gd name="connsiteY123" fmla="*/ 3048000 h 7925434"/>
              <a:gd name="connsiteX124" fmla="*/ 1546860 w 9578340"/>
              <a:gd name="connsiteY124" fmla="*/ 3048000 h 7925434"/>
              <a:gd name="connsiteX125" fmla="*/ 1524000 w 9578340"/>
              <a:gd name="connsiteY125" fmla="*/ 3162300 h 7925434"/>
              <a:gd name="connsiteX126" fmla="*/ 1386840 w 9578340"/>
              <a:gd name="connsiteY126" fmla="*/ 3459480 h 7925434"/>
              <a:gd name="connsiteX127" fmla="*/ 1333500 w 9578340"/>
              <a:gd name="connsiteY127" fmla="*/ 3451860 h 7925434"/>
              <a:gd name="connsiteX128" fmla="*/ 1188720 w 9578340"/>
              <a:gd name="connsiteY128" fmla="*/ 3505200 h 7925434"/>
              <a:gd name="connsiteX129" fmla="*/ 1135380 w 9578340"/>
              <a:gd name="connsiteY129" fmla="*/ 3672840 h 7925434"/>
              <a:gd name="connsiteX130" fmla="*/ 1013460 w 9578340"/>
              <a:gd name="connsiteY130" fmla="*/ 3703320 h 7925434"/>
              <a:gd name="connsiteX131" fmla="*/ 929640 w 9578340"/>
              <a:gd name="connsiteY131" fmla="*/ 3710940 h 7925434"/>
              <a:gd name="connsiteX132" fmla="*/ 830580 w 9578340"/>
              <a:gd name="connsiteY132" fmla="*/ 3741420 h 7925434"/>
              <a:gd name="connsiteX133" fmla="*/ 701040 w 9578340"/>
              <a:gd name="connsiteY133" fmla="*/ 3749040 h 7925434"/>
              <a:gd name="connsiteX134" fmla="*/ 548640 w 9578340"/>
              <a:gd name="connsiteY134" fmla="*/ 3787140 h 7925434"/>
              <a:gd name="connsiteX135" fmla="*/ 0 w 9578340"/>
              <a:gd name="connsiteY135" fmla="*/ 5250180 h 7925434"/>
              <a:gd name="connsiteX136" fmla="*/ 167640 w 9578340"/>
              <a:gd name="connsiteY136" fmla="*/ 5242560 h 7925434"/>
              <a:gd name="connsiteX137" fmla="*/ 167640 w 9578340"/>
              <a:gd name="connsiteY137" fmla="*/ 5387340 h 7925434"/>
              <a:gd name="connsiteX138" fmla="*/ 289560 w 9578340"/>
              <a:gd name="connsiteY138" fmla="*/ 5394960 h 7925434"/>
              <a:gd name="connsiteX139" fmla="*/ 281940 w 9578340"/>
              <a:gd name="connsiteY139" fmla="*/ 5478780 h 7925434"/>
              <a:gd name="connsiteX140" fmla="*/ 388620 w 9578340"/>
              <a:gd name="connsiteY140" fmla="*/ 5501640 h 7925434"/>
              <a:gd name="connsiteX141" fmla="*/ 358140 w 9578340"/>
              <a:gd name="connsiteY141" fmla="*/ 5631180 h 7925434"/>
              <a:gd name="connsiteX142" fmla="*/ 358140 w 9578340"/>
              <a:gd name="connsiteY142" fmla="*/ 5730240 h 7925434"/>
              <a:gd name="connsiteX143" fmla="*/ 251460 w 9578340"/>
              <a:gd name="connsiteY143" fmla="*/ 5783580 h 7925434"/>
              <a:gd name="connsiteX144" fmla="*/ 236220 w 9578340"/>
              <a:gd name="connsiteY144" fmla="*/ 5859780 h 7925434"/>
              <a:gd name="connsiteX145" fmla="*/ 144780 w 9578340"/>
              <a:gd name="connsiteY145" fmla="*/ 5981700 h 7925434"/>
              <a:gd name="connsiteX146" fmla="*/ 175260 w 9578340"/>
              <a:gd name="connsiteY146" fmla="*/ 6210300 h 7925434"/>
              <a:gd name="connsiteX147" fmla="*/ 266700 w 9578340"/>
              <a:gd name="connsiteY147" fmla="*/ 6217920 h 7925434"/>
              <a:gd name="connsiteX148" fmla="*/ 304800 w 9578340"/>
              <a:gd name="connsiteY148" fmla="*/ 6278880 h 7925434"/>
              <a:gd name="connsiteX149" fmla="*/ 312420 w 9578340"/>
              <a:gd name="connsiteY149" fmla="*/ 6339840 h 7925434"/>
              <a:gd name="connsiteX150" fmla="*/ 358140 w 9578340"/>
              <a:gd name="connsiteY150" fmla="*/ 6339840 h 7925434"/>
              <a:gd name="connsiteX151" fmla="*/ 365760 w 9578340"/>
              <a:gd name="connsiteY151" fmla="*/ 6477000 h 7925434"/>
              <a:gd name="connsiteX152" fmla="*/ 807720 w 9578340"/>
              <a:gd name="connsiteY152" fmla="*/ 6545580 h 7925434"/>
              <a:gd name="connsiteX153" fmla="*/ 1127760 w 9578340"/>
              <a:gd name="connsiteY153" fmla="*/ 6705600 h 7925434"/>
              <a:gd name="connsiteX154" fmla="*/ 1447800 w 9578340"/>
              <a:gd name="connsiteY154" fmla="*/ 6598920 h 7925434"/>
              <a:gd name="connsiteX155" fmla="*/ 1546860 w 9578340"/>
              <a:gd name="connsiteY155" fmla="*/ 6598920 h 7925434"/>
              <a:gd name="connsiteX156" fmla="*/ 1501140 w 9578340"/>
              <a:gd name="connsiteY156" fmla="*/ 6858000 h 7925434"/>
              <a:gd name="connsiteX157" fmla="*/ 1567815 w 9578340"/>
              <a:gd name="connsiteY157" fmla="*/ 7115810 h 7925434"/>
              <a:gd name="connsiteX158" fmla="*/ 1710690 w 9578340"/>
              <a:gd name="connsiteY158" fmla="*/ 7439660 h 7925434"/>
              <a:gd name="connsiteX159" fmla="*/ 1891665 w 9578340"/>
              <a:gd name="connsiteY159" fmla="*/ 7582535 h 7925434"/>
              <a:gd name="connsiteX160" fmla="*/ 2094865 w 9578340"/>
              <a:gd name="connsiteY160" fmla="*/ 7814310 h 7925434"/>
              <a:gd name="connsiteX161" fmla="*/ 2066290 w 9578340"/>
              <a:gd name="connsiteY161" fmla="*/ 7925434 h 7925434"/>
              <a:gd name="connsiteX162" fmla="*/ 3657600 w 9578340"/>
              <a:gd name="connsiteY162" fmla="*/ 6873240 h 7925434"/>
              <a:gd name="connsiteX163" fmla="*/ 3817620 w 9578340"/>
              <a:gd name="connsiteY163" fmla="*/ 6781800 h 7925434"/>
              <a:gd name="connsiteX164" fmla="*/ 3893820 w 9578340"/>
              <a:gd name="connsiteY164" fmla="*/ 6705600 h 7925434"/>
              <a:gd name="connsiteX165" fmla="*/ 3947160 w 9578340"/>
              <a:gd name="connsiteY165" fmla="*/ 6690360 h 7925434"/>
              <a:gd name="connsiteX166" fmla="*/ 3939540 w 9578340"/>
              <a:gd name="connsiteY166" fmla="*/ 6629400 h 7925434"/>
              <a:gd name="connsiteX167" fmla="*/ 3901440 w 9578340"/>
              <a:gd name="connsiteY167" fmla="*/ 6606540 h 7925434"/>
              <a:gd name="connsiteX168" fmla="*/ 3878580 w 9578340"/>
              <a:gd name="connsiteY168" fmla="*/ 6515100 h 7925434"/>
              <a:gd name="connsiteX169" fmla="*/ 3886200 w 9578340"/>
              <a:gd name="connsiteY169" fmla="*/ 6423660 h 7925434"/>
              <a:gd name="connsiteX170" fmla="*/ 3870960 w 9578340"/>
              <a:gd name="connsiteY170" fmla="*/ 6309360 h 7925434"/>
              <a:gd name="connsiteX171" fmla="*/ 3893820 w 9578340"/>
              <a:gd name="connsiteY171" fmla="*/ 6240780 h 7925434"/>
              <a:gd name="connsiteX172" fmla="*/ 3924300 w 9578340"/>
              <a:gd name="connsiteY172" fmla="*/ 6179820 h 7925434"/>
              <a:gd name="connsiteX173" fmla="*/ 3977640 w 9578340"/>
              <a:gd name="connsiteY173" fmla="*/ 6172200 h 7925434"/>
              <a:gd name="connsiteX174" fmla="*/ 3992880 w 9578340"/>
              <a:gd name="connsiteY174" fmla="*/ 6172200 h 7925434"/>
              <a:gd name="connsiteX175" fmla="*/ 4046220 w 9578340"/>
              <a:gd name="connsiteY175" fmla="*/ 6111240 h 7925434"/>
              <a:gd name="connsiteX176" fmla="*/ 4038600 w 9578340"/>
              <a:gd name="connsiteY176" fmla="*/ 6027420 h 7925434"/>
              <a:gd name="connsiteX177" fmla="*/ 4754880 w 9578340"/>
              <a:gd name="connsiteY177" fmla="*/ 5913120 h 7925434"/>
              <a:gd name="connsiteX178" fmla="*/ 4838700 w 9578340"/>
              <a:gd name="connsiteY178" fmla="*/ 5913120 h 7925434"/>
              <a:gd name="connsiteX179" fmla="*/ 4914900 w 9578340"/>
              <a:gd name="connsiteY179" fmla="*/ 5920740 h 7925434"/>
              <a:gd name="connsiteX180" fmla="*/ 5105400 w 9578340"/>
              <a:gd name="connsiteY180" fmla="*/ 6019800 h 7925434"/>
              <a:gd name="connsiteX181" fmla="*/ 5570220 w 9578340"/>
              <a:gd name="connsiteY181" fmla="*/ 6248400 h 7925434"/>
              <a:gd name="connsiteX182" fmla="*/ 5753100 w 9578340"/>
              <a:gd name="connsiteY182" fmla="*/ 6347460 h 7925434"/>
              <a:gd name="connsiteX183" fmla="*/ 6065520 w 9578340"/>
              <a:gd name="connsiteY183" fmla="*/ 6423660 h 7925434"/>
              <a:gd name="connsiteX184" fmla="*/ 6156960 w 9578340"/>
              <a:gd name="connsiteY184" fmla="*/ 6431280 h 7925434"/>
              <a:gd name="connsiteX185" fmla="*/ 6164580 w 9578340"/>
              <a:gd name="connsiteY185" fmla="*/ 6545580 h 7925434"/>
              <a:gd name="connsiteX186" fmla="*/ 6355080 w 9578340"/>
              <a:gd name="connsiteY186" fmla="*/ 6576060 h 7925434"/>
              <a:gd name="connsiteX187" fmla="*/ 6377940 w 9578340"/>
              <a:gd name="connsiteY187" fmla="*/ 6416040 h 7925434"/>
              <a:gd name="connsiteX188" fmla="*/ 6408420 w 9578340"/>
              <a:gd name="connsiteY188" fmla="*/ 6446520 h 7925434"/>
              <a:gd name="connsiteX189" fmla="*/ 6400800 w 9578340"/>
              <a:gd name="connsiteY189" fmla="*/ 6598920 h 7925434"/>
              <a:gd name="connsiteX190" fmla="*/ 6591300 w 9578340"/>
              <a:gd name="connsiteY190" fmla="*/ 6598920 h 7925434"/>
              <a:gd name="connsiteX191" fmla="*/ 6598920 w 9578340"/>
              <a:gd name="connsiteY191" fmla="*/ 6332220 h 7925434"/>
              <a:gd name="connsiteX192" fmla="*/ 6621780 w 9578340"/>
              <a:gd name="connsiteY192" fmla="*/ 6332220 h 7925434"/>
              <a:gd name="connsiteX193" fmla="*/ 6637020 w 9578340"/>
              <a:gd name="connsiteY193" fmla="*/ 6118860 h 7925434"/>
              <a:gd name="connsiteX194" fmla="*/ 6614160 w 9578340"/>
              <a:gd name="connsiteY194" fmla="*/ 6111240 h 7925434"/>
              <a:gd name="connsiteX195" fmla="*/ 6606540 w 9578340"/>
              <a:gd name="connsiteY195" fmla="*/ 5958840 h 7925434"/>
              <a:gd name="connsiteX196" fmla="*/ 6484620 w 9578340"/>
              <a:gd name="connsiteY196" fmla="*/ 5539740 h 7925434"/>
              <a:gd name="connsiteX197" fmla="*/ 6667500 w 9578340"/>
              <a:gd name="connsiteY197" fmla="*/ 5547360 h 7925434"/>
              <a:gd name="connsiteX198" fmla="*/ 6751320 w 9578340"/>
              <a:gd name="connsiteY198" fmla="*/ 5433060 h 7925434"/>
              <a:gd name="connsiteX199" fmla="*/ 6972300 w 9578340"/>
              <a:gd name="connsiteY199" fmla="*/ 5265420 h 7925434"/>
              <a:gd name="connsiteX200" fmla="*/ 7246620 w 9578340"/>
              <a:gd name="connsiteY200" fmla="*/ 5204460 h 7925434"/>
              <a:gd name="connsiteX201" fmla="*/ 7208520 w 9578340"/>
              <a:gd name="connsiteY201" fmla="*/ 5067300 h 7925434"/>
              <a:gd name="connsiteX202" fmla="*/ 7193280 w 9578340"/>
              <a:gd name="connsiteY202" fmla="*/ 4930140 h 7925434"/>
              <a:gd name="connsiteX203" fmla="*/ 7269480 w 9578340"/>
              <a:gd name="connsiteY203" fmla="*/ 4732020 h 7925434"/>
              <a:gd name="connsiteX204" fmla="*/ 7246620 w 9578340"/>
              <a:gd name="connsiteY204" fmla="*/ 4488180 h 7925434"/>
              <a:gd name="connsiteX205" fmla="*/ 7178040 w 9578340"/>
              <a:gd name="connsiteY205" fmla="*/ 4351020 h 7925434"/>
              <a:gd name="connsiteX206" fmla="*/ 7559040 w 9578340"/>
              <a:gd name="connsiteY206" fmla="*/ 4328160 h 7925434"/>
              <a:gd name="connsiteX207" fmla="*/ 7467600 w 9578340"/>
              <a:gd name="connsiteY207" fmla="*/ 3878580 h 7925434"/>
              <a:gd name="connsiteX208" fmla="*/ 7414260 w 9578340"/>
              <a:gd name="connsiteY208" fmla="*/ 3604260 h 7925434"/>
              <a:gd name="connsiteX209" fmla="*/ 7498080 w 9578340"/>
              <a:gd name="connsiteY209" fmla="*/ 3398520 h 7925434"/>
              <a:gd name="connsiteX210" fmla="*/ 7528560 w 9578340"/>
              <a:gd name="connsiteY210" fmla="*/ 3253740 h 7925434"/>
              <a:gd name="connsiteX211" fmla="*/ 7505700 w 9578340"/>
              <a:gd name="connsiteY211" fmla="*/ 3048000 h 7925434"/>
              <a:gd name="connsiteX212" fmla="*/ 7520940 w 9578340"/>
              <a:gd name="connsiteY212" fmla="*/ 2926080 h 7925434"/>
              <a:gd name="connsiteX213" fmla="*/ 7536180 w 9578340"/>
              <a:gd name="connsiteY213" fmla="*/ 2872740 h 7925434"/>
              <a:gd name="connsiteX214" fmla="*/ 7863840 w 9578340"/>
              <a:gd name="connsiteY214" fmla="*/ 2971800 h 7925434"/>
              <a:gd name="connsiteX215" fmla="*/ 7886700 w 9578340"/>
              <a:gd name="connsiteY215" fmla="*/ 3101340 h 7925434"/>
              <a:gd name="connsiteX216" fmla="*/ 8001000 w 9578340"/>
              <a:gd name="connsiteY216" fmla="*/ 3124200 h 7925434"/>
              <a:gd name="connsiteX217" fmla="*/ 8122920 w 9578340"/>
              <a:gd name="connsiteY217" fmla="*/ 3276600 h 7925434"/>
              <a:gd name="connsiteX218" fmla="*/ 8206740 w 9578340"/>
              <a:gd name="connsiteY218" fmla="*/ 3276600 h 7925434"/>
              <a:gd name="connsiteX219" fmla="*/ 8442960 w 9578340"/>
              <a:gd name="connsiteY219" fmla="*/ 3276600 h 7925434"/>
              <a:gd name="connsiteX220" fmla="*/ 8663940 w 9578340"/>
              <a:gd name="connsiteY220" fmla="*/ 3276600 h 7925434"/>
              <a:gd name="connsiteX221" fmla="*/ 8770620 w 9578340"/>
              <a:gd name="connsiteY221" fmla="*/ 3230880 h 7925434"/>
              <a:gd name="connsiteX222" fmla="*/ 8854440 w 9578340"/>
              <a:gd name="connsiteY222" fmla="*/ 3215640 h 7925434"/>
              <a:gd name="connsiteX223" fmla="*/ 8938260 w 9578340"/>
              <a:gd name="connsiteY223" fmla="*/ 3230880 h 7925434"/>
              <a:gd name="connsiteX224" fmla="*/ 8945880 w 9578340"/>
              <a:gd name="connsiteY224" fmla="*/ 3078480 h 7925434"/>
              <a:gd name="connsiteX225" fmla="*/ 8907780 w 9578340"/>
              <a:gd name="connsiteY225" fmla="*/ 3078480 h 7925434"/>
              <a:gd name="connsiteX226" fmla="*/ 8656320 w 9578340"/>
              <a:gd name="connsiteY226" fmla="*/ 2697480 h 7925434"/>
              <a:gd name="connsiteX227" fmla="*/ 8854440 w 9578340"/>
              <a:gd name="connsiteY227" fmla="*/ 2590800 h 7925434"/>
              <a:gd name="connsiteX228" fmla="*/ 8923020 w 9578340"/>
              <a:gd name="connsiteY228" fmla="*/ 2606040 h 7925434"/>
              <a:gd name="connsiteX229" fmla="*/ 8999220 w 9578340"/>
              <a:gd name="connsiteY229" fmla="*/ 2606040 h 7925434"/>
              <a:gd name="connsiteX230" fmla="*/ 9029700 w 9578340"/>
              <a:gd name="connsiteY230" fmla="*/ 2545080 h 7925434"/>
              <a:gd name="connsiteX231" fmla="*/ 9029700 w 9578340"/>
              <a:gd name="connsiteY231" fmla="*/ 2407920 h 7925434"/>
              <a:gd name="connsiteX232" fmla="*/ 9136380 w 9578340"/>
              <a:gd name="connsiteY232" fmla="*/ 2476500 h 7925434"/>
              <a:gd name="connsiteX233" fmla="*/ 9144000 w 9578340"/>
              <a:gd name="connsiteY233" fmla="*/ 2407920 h 7925434"/>
              <a:gd name="connsiteX234" fmla="*/ 9204960 w 9578340"/>
              <a:gd name="connsiteY234" fmla="*/ 2362200 h 7925434"/>
              <a:gd name="connsiteX235" fmla="*/ 9189720 w 9578340"/>
              <a:gd name="connsiteY235" fmla="*/ 2225040 h 7925434"/>
              <a:gd name="connsiteX236" fmla="*/ 9159240 w 9578340"/>
              <a:gd name="connsiteY236" fmla="*/ 2171700 h 7925434"/>
              <a:gd name="connsiteX237" fmla="*/ 9083040 w 9578340"/>
              <a:gd name="connsiteY237" fmla="*/ 2103120 h 7925434"/>
              <a:gd name="connsiteX238" fmla="*/ 9105900 w 9578340"/>
              <a:gd name="connsiteY238" fmla="*/ 2011680 h 7925434"/>
              <a:gd name="connsiteX239" fmla="*/ 9151620 w 9578340"/>
              <a:gd name="connsiteY239" fmla="*/ 1927860 h 7925434"/>
              <a:gd name="connsiteX240" fmla="*/ 9044940 w 9578340"/>
              <a:gd name="connsiteY240" fmla="*/ 1714500 h 7925434"/>
              <a:gd name="connsiteX241" fmla="*/ 9578340 w 9578340"/>
              <a:gd name="connsiteY241" fmla="*/ 1394460 h 7925434"/>
              <a:gd name="connsiteX242" fmla="*/ 9494520 w 9578340"/>
              <a:gd name="connsiteY242" fmla="*/ 1165860 h 7925434"/>
              <a:gd name="connsiteX243" fmla="*/ 9326880 w 9578340"/>
              <a:gd name="connsiteY243" fmla="*/ 975360 h 7925434"/>
              <a:gd name="connsiteX244" fmla="*/ 9334500 w 9578340"/>
              <a:gd name="connsiteY244" fmla="*/ 906780 h 7925434"/>
              <a:gd name="connsiteX245" fmla="*/ 9342120 w 9578340"/>
              <a:gd name="connsiteY245" fmla="*/ 754380 h 7925434"/>
              <a:gd name="connsiteX246" fmla="*/ 9182100 w 9578340"/>
              <a:gd name="connsiteY246" fmla="*/ 906780 h 7925434"/>
              <a:gd name="connsiteX247" fmla="*/ 9052560 w 9578340"/>
              <a:gd name="connsiteY247" fmla="*/ 1043940 h 7925434"/>
              <a:gd name="connsiteX248" fmla="*/ 8915400 w 9578340"/>
              <a:gd name="connsiteY248" fmla="*/ 1112520 h 7925434"/>
              <a:gd name="connsiteX249" fmla="*/ 8709660 w 9578340"/>
              <a:gd name="connsiteY249" fmla="*/ 1150620 h 7925434"/>
              <a:gd name="connsiteX250" fmla="*/ 8793480 w 9578340"/>
              <a:gd name="connsiteY250" fmla="*/ 960120 h 7925434"/>
              <a:gd name="connsiteX251" fmla="*/ 8717280 w 9578340"/>
              <a:gd name="connsiteY251" fmla="*/ 906780 h 7925434"/>
              <a:gd name="connsiteX252" fmla="*/ 8686800 w 9578340"/>
              <a:gd name="connsiteY252" fmla="*/ 815340 h 7925434"/>
              <a:gd name="connsiteX253" fmla="*/ 8625840 w 9578340"/>
              <a:gd name="connsiteY253" fmla="*/ 746760 h 7925434"/>
              <a:gd name="connsiteX254" fmla="*/ 8633460 w 9578340"/>
              <a:gd name="connsiteY254" fmla="*/ 685800 h 7925434"/>
              <a:gd name="connsiteX255" fmla="*/ 8679180 w 9578340"/>
              <a:gd name="connsiteY255" fmla="*/ 609600 h 7925434"/>
              <a:gd name="connsiteX256" fmla="*/ 8671560 w 9578340"/>
              <a:gd name="connsiteY256" fmla="*/ 579120 h 7925434"/>
              <a:gd name="connsiteX257" fmla="*/ 8580120 w 9578340"/>
              <a:gd name="connsiteY257" fmla="*/ 541020 h 7925434"/>
              <a:gd name="connsiteX258" fmla="*/ 8473440 w 9578340"/>
              <a:gd name="connsiteY258" fmla="*/ 502920 h 7925434"/>
              <a:gd name="connsiteX259" fmla="*/ 8488680 w 9578340"/>
              <a:gd name="connsiteY259" fmla="*/ 449580 h 7925434"/>
              <a:gd name="connsiteX260" fmla="*/ 8435340 w 9578340"/>
              <a:gd name="connsiteY260" fmla="*/ 320040 h 7925434"/>
              <a:gd name="connsiteX261" fmla="*/ 8465820 w 9578340"/>
              <a:gd name="connsiteY261" fmla="*/ 243840 h 7925434"/>
              <a:gd name="connsiteX262" fmla="*/ 8473440 w 9578340"/>
              <a:gd name="connsiteY262" fmla="*/ 83820 h 7925434"/>
              <a:gd name="connsiteX263" fmla="*/ 8351520 w 9578340"/>
              <a:gd name="connsiteY263" fmla="*/ 53340 h 7925434"/>
              <a:gd name="connsiteX264" fmla="*/ 8252460 w 9578340"/>
              <a:gd name="connsiteY264" fmla="*/ 68580 h 7925434"/>
              <a:gd name="connsiteX265" fmla="*/ 8107680 w 9578340"/>
              <a:gd name="connsiteY265" fmla="*/ 0 h 7925434"/>
              <a:gd name="connsiteX0" fmla="*/ 8107680 w 9578340"/>
              <a:gd name="connsiteY0" fmla="*/ 0 h 7925434"/>
              <a:gd name="connsiteX1" fmla="*/ 8054340 w 9578340"/>
              <a:gd name="connsiteY1" fmla="*/ 60960 h 7925434"/>
              <a:gd name="connsiteX2" fmla="*/ 8061960 w 9578340"/>
              <a:gd name="connsiteY2" fmla="*/ 99060 h 7925434"/>
              <a:gd name="connsiteX3" fmla="*/ 8001000 w 9578340"/>
              <a:gd name="connsiteY3" fmla="*/ 160020 h 7925434"/>
              <a:gd name="connsiteX4" fmla="*/ 7917180 w 9578340"/>
              <a:gd name="connsiteY4" fmla="*/ 144780 h 7925434"/>
              <a:gd name="connsiteX5" fmla="*/ 7825740 w 9578340"/>
              <a:gd name="connsiteY5" fmla="*/ 297180 h 7925434"/>
              <a:gd name="connsiteX6" fmla="*/ 7726680 w 9578340"/>
              <a:gd name="connsiteY6" fmla="*/ 297180 h 7925434"/>
              <a:gd name="connsiteX7" fmla="*/ 7620000 w 9578340"/>
              <a:gd name="connsiteY7" fmla="*/ 320040 h 7925434"/>
              <a:gd name="connsiteX8" fmla="*/ 7475220 w 9578340"/>
              <a:gd name="connsiteY8" fmla="*/ 327660 h 7925434"/>
              <a:gd name="connsiteX9" fmla="*/ 7414260 w 9578340"/>
              <a:gd name="connsiteY9" fmla="*/ 304800 h 7925434"/>
              <a:gd name="connsiteX10" fmla="*/ 7231380 w 9578340"/>
              <a:gd name="connsiteY10" fmla="*/ 419100 h 7925434"/>
              <a:gd name="connsiteX11" fmla="*/ 6911340 w 9578340"/>
              <a:gd name="connsiteY11" fmla="*/ 464820 h 7925434"/>
              <a:gd name="connsiteX12" fmla="*/ 6888480 w 9578340"/>
              <a:gd name="connsiteY12" fmla="*/ 525780 h 7925434"/>
              <a:gd name="connsiteX13" fmla="*/ 6903720 w 9578340"/>
              <a:gd name="connsiteY13" fmla="*/ 601980 h 7925434"/>
              <a:gd name="connsiteX14" fmla="*/ 6896100 w 9578340"/>
              <a:gd name="connsiteY14" fmla="*/ 647700 h 7925434"/>
              <a:gd name="connsiteX15" fmla="*/ 6858000 w 9578340"/>
              <a:gd name="connsiteY15" fmla="*/ 647700 h 7925434"/>
              <a:gd name="connsiteX16" fmla="*/ 6842760 w 9578340"/>
              <a:gd name="connsiteY16" fmla="*/ 739140 h 7925434"/>
              <a:gd name="connsiteX17" fmla="*/ 7010400 w 9578340"/>
              <a:gd name="connsiteY17" fmla="*/ 769620 h 7925434"/>
              <a:gd name="connsiteX18" fmla="*/ 7010400 w 9578340"/>
              <a:gd name="connsiteY18" fmla="*/ 853440 h 7925434"/>
              <a:gd name="connsiteX19" fmla="*/ 6949440 w 9578340"/>
              <a:gd name="connsiteY19" fmla="*/ 861060 h 7925434"/>
              <a:gd name="connsiteX20" fmla="*/ 6941820 w 9578340"/>
              <a:gd name="connsiteY20" fmla="*/ 891540 h 7925434"/>
              <a:gd name="connsiteX21" fmla="*/ 6979920 w 9578340"/>
              <a:gd name="connsiteY21" fmla="*/ 922020 h 7925434"/>
              <a:gd name="connsiteX22" fmla="*/ 6979920 w 9578340"/>
              <a:gd name="connsiteY22" fmla="*/ 990600 h 7925434"/>
              <a:gd name="connsiteX23" fmla="*/ 6964680 w 9578340"/>
              <a:gd name="connsiteY23" fmla="*/ 1028700 h 7925434"/>
              <a:gd name="connsiteX24" fmla="*/ 7132320 w 9578340"/>
              <a:gd name="connsiteY24" fmla="*/ 1074420 h 7925434"/>
              <a:gd name="connsiteX25" fmla="*/ 7094220 w 9578340"/>
              <a:gd name="connsiteY25" fmla="*/ 1173480 h 7925434"/>
              <a:gd name="connsiteX26" fmla="*/ 7025640 w 9578340"/>
              <a:gd name="connsiteY26" fmla="*/ 1158240 h 7925434"/>
              <a:gd name="connsiteX27" fmla="*/ 6743700 w 9578340"/>
              <a:gd name="connsiteY27" fmla="*/ 1127760 h 7925434"/>
              <a:gd name="connsiteX28" fmla="*/ 7101840 w 9578340"/>
              <a:gd name="connsiteY28" fmla="*/ 1226820 h 7925434"/>
              <a:gd name="connsiteX29" fmla="*/ 7277100 w 9578340"/>
              <a:gd name="connsiteY29" fmla="*/ 1295400 h 7925434"/>
              <a:gd name="connsiteX30" fmla="*/ 7147560 w 9578340"/>
              <a:gd name="connsiteY30" fmla="*/ 1501140 h 7925434"/>
              <a:gd name="connsiteX31" fmla="*/ 7155180 w 9578340"/>
              <a:gd name="connsiteY31" fmla="*/ 1623060 h 7925434"/>
              <a:gd name="connsiteX32" fmla="*/ 7101840 w 9578340"/>
              <a:gd name="connsiteY32" fmla="*/ 1691640 h 7925434"/>
              <a:gd name="connsiteX33" fmla="*/ 7078980 w 9578340"/>
              <a:gd name="connsiteY33" fmla="*/ 1684020 h 7925434"/>
              <a:gd name="connsiteX34" fmla="*/ 6911340 w 9578340"/>
              <a:gd name="connsiteY34" fmla="*/ 1790700 h 7925434"/>
              <a:gd name="connsiteX35" fmla="*/ 6987540 w 9578340"/>
              <a:gd name="connsiteY35" fmla="*/ 1844040 h 7925434"/>
              <a:gd name="connsiteX36" fmla="*/ 6987540 w 9578340"/>
              <a:gd name="connsiteY36" fmla="*/ 1844040 h 7925434"/>
              <a:gd name="connsiteX37" fmla="*/ 7002780 w 9578340"/>
              <a:gd name="connsiteY37" fmla="*/ 1912620 h 7925434"/>
              <a:gd name="connsiteX38" fmla="*/ 6979920 w 9578340"/>
              <a:gd name="connsiteY38" fmla="*/ 1935480 h 7925434"/>
              <a:gd name="connsiteX39" fmla="*/ 6873240 w 9578340"/>
              <a:gd name="connsiteY39" fmla="*/ 1943100 h 7925434"/>
              <a:gd name="connsiteX40" fmla="*/ 6873240 w 9578340"/>
              <a:gd name="connsiteY40" fmla="*/ 1988820 h 7925434"/>
              <a:gd name="connsiteX41" fmla="*/ 6850380 w 9578340"/>
              <a:gd name="connsiteY41" fmla="*/ 2019300 h 7925434"/>
              <a:gd name="connsiteX42" fmla="*/ 6728460 w 9578340"/>
              <a:gd name="connsiteY42" fmla="*/ 1981200 h 7925434"/>
              <a:gd name="connsiteX43" fmla="*/ 6720840 w 9578340"/>
              <a:gd name="connsiteY43" fmla="*/ 1996440 h 7925434"/>
              <a:gd name="connsiteX44" fmla="*/ 6797040 w 9578340"/>
              <a:gd name="connsiteY44" fmla="*/ 2034540 h 7925434"/>
              <a:gd name="connsiteX45" fmla="*/ 6789420 w 9578340"/>
              <a:gd name="connsiteY45" fmla="*/ 2118360 h 7925434"/>
              <a:gd name="connsiteX46" fmla="*/ 6751320 w 9578340"/>
              <a:gd name="connsiteY46" fmla="*/ 2141220 h 7925434"/>
              <a:gd name="connsiteX47" fmla="*/ 6819900 w 9578340"/>
              <a:gd name="connsiteY47" fmla="*/ 2194560 h 7925434"/>
              <a:gd name="connsiteX48" fmla="*/ 6789420 w 9578340"/>
              <a:gd name="connsiteY48" fmla="*/ 2240280 h 7925434"/>
              <a:gd name="connsiteX49" fmla="*/ 6743700 w 9578340"/>
              <a:gd name="connsiteY49" fmla="*/ 2331720 h 7925434"/>
              <a:gd name="connsiteX50" fmla="*/ 6751320 w 9578340"/>
              <a:gd name="connsiteY50" fmla="*/ 2369820 h 7925434"/>
              <a:gd name="connsiteX51" fmla="*/ 6682740 w 9578340"/>
              <a:gd name="connsiteY51" fmla="*/ 2385060 h 7925434"/>
              <a:gd name="connsiteX52" fmla="*/ 6705600 w 9578340"/>
              <a:gd name="connsiteY52" fmla="*/ 2499360 h 7925434"/>
              <a:gd name="connsiteX53" fmla="*/ 6621780 w 9578340"/>
              <a:gd name="connsiteY53" fmla="*/ 2522220 h 7925434"/>
              <a:gd name="connsiteX54" fmla="*/ 6621780 w 9578340"/>
              <a:gd name="connsiteY54" fmla="*/ 2583180 h 7925434"/>
              <a:gd name="connsiteX55" fmla="*/ 6568440 w 9578340"/>
              <a:gd name="connsiteY55" fmla="*/ 2590800 h 7925434"/>
              <a:gd name="connsiteX56" fmla="*/ 6560820 w 9578340"/>
              <a:gd name="connsiteY56" fmla="*/ 2545080 h 7925434"/>
              <a:gd name="connsiteX57" fmla="*/ 6438900 w 9578340"/>
              <a:gd name="connsiteY57" fmla="*/ 2590800 h 7925434"/>
              <a:gd name="connsiteX58" fmla="*/ 6347460 w 9578340"/>
              <a:gd name="connsiteY58" fmla="*/ 2606040 h 7925434"/>
              <a:gd name="connsiteX59" fmla="*/ 6339840 w 9578340"/>
              <a:gd name="connsiteY59" fmla="*/ 2476500 h 7925434"/>
              <a:gd name="connsiteX60" fmla="*/ 6316980 w 9578340"/>
              <a:gd name="connsiteY60" fmla="*/ 2430780 h 7925434"/>
              <a:gd name="connsiteX61" fmla="*/ 6271260 w 9578340"/>
              <a:gd name="connsiteY61" fmla="*/ 2392680 h 7925434"/>
              <a:gd name="connsiteX62" fmla="*/ 6301740 w 9578340"/>
              <a:gd name="connsiteY62" fmla="*/ 2339340 h 7925434"/>
              <a:gd name="connsiteX63" fmla="*/ 6195060 w 9578340"/>
              <a:gd name="connsiteY63" fmla="*/ 2308860 h 7925434"/>
              <a:gd name="connsiteX64" fmla="*/ 6141720 w 9578340"/>
              <a:gd name="connsiteY64" fmla="*/ 2308860 h 7925434"/>
              <a:gd name="connsiteX65" fmla="*/ 6103620 w 9578340"/>
              <a:gd name="connsiteY65" fmla="*/ 2225040 h 7925434"/>
              <a:gd name="connsiteX66" fmla="*/ 6126480 w 9578340"/>
              <a:gd name="connsiteY66" fmla="*/ 2171700 h 7925434"/>
              <a:gd name="connsiteX67" fmla="*/ 6080760 w 9578340"/>
              <a:gd name="connsiteY67" fmla="*/ 2133600 h 7925434"/>
              <a:gd name="connsiteX68" fmla="*/ 5989320 w 9578340"/>
              <a:gd name="connsiteY68" fmla="*/ 2148840 h 7925434"/>
              <a:gd name="connsiteX69" fmla="*/ 5951220 w 9578340"/>
              <a:gd name="connsiteY69" fmla="*/ 2209800 h 7925434"/>
              <a:gd name="connsiteX70" fmla="*/ 5882640 w 9578340"/>
              <a:gd name="connsiteY70" fmla="*/ 2202180 h 7925434"/>
              <a:gd name="connsiteX71" fmla="*/ 5722620 w 9578340"/>
              <a:gd name="connsiteY71" fmla="*/ 2240280 h 7925434"/>
              <a:gd name="connsiteX72" fmla="*/ 5654040 w 9578340"/>
              <a:gd name="connsiteY72" fmla="*/ 2240280 h 7925434"/>
              <a:gd name="connsiteX73" fmla="*/ 5570220 w 9578340"/>
              <a:gd name="connsiteY73" fmla="*/ 2278380 h 7925434"/>
              <a:gd name="connsiteX74" fmla="*/ 5440680 w 9578340"/>
              <a:gd name="connsiteY74" fmla="*/ 2263140 h 7925434"/>
              <a:gd name="connsiteX75" fmla="*/ 5410200 w 9578340"/>
              <a:gd name="connsiteY75" fmla="*/ 2217420 h 7925434"/>
              <a:gd name="connsiteX76" fmla="*/ 5425440 w 9578340"/>
              <a:gd name="connsiteY76" fmla="*/ 2072640 h 7925434"/>
              <a:gd name="connsiteX77" fmla="*/ 5372100 w 9578340"/>
              <a:gd name="connsiteY77" fmla="*/ 2019300 h 7925434"/>
              <a:gd name="connsiteX78" fmla="*/ 5372100 w 9578340"/>
              <a:gd name="connsiteY78" fmla="*/ 1988820 h 7925434"/>
              <a:gd name="connsiteX79" fmla="*/ 5280660 w 9578340"/>
              <a:gd name="connsiteY79" fmla="*/ 1965960 h 7925434"/>
              <a:gd name="connsiteX80" fmla="*/ 5219700 w 9578340"/>
              <a:gd name="connsiteY80" fmla="*/ 2263140 h 7925434"/>
              <a:gd name="connsiteX81" fmla="*/ 5212080 w 9578340"/>
              <a:gd name="connsiteY81" fmla="*/ 2461260 h 7925434"/>
              <a:gd name="connsiteX82" fmla="*/ 5242560 w 9578340"/>
              <a:gd name="connsiteY82" fmla="*/ 2499360 h 7925434"/>
              <a:gd name="connsiteX83" fmla="*/ 5097780 w 9578340"/>
              <a:gd name="connsiteY83" fmla="*/ 2552700 h 7925434"/>
              <a:gd name="connsiteX84" fmla="*/ 5120640 w 9578340"/>
              <a:gd name="connsiteY84" fmla="*/ 2743200 h 7925434"/>
              <a:gd name="connsiteX85" fmla="*/ 5082540 w 9578340"/>
              <a:gd name="connsiteY85" fmla="*/ 2827020 h 7925434"/>
              <a:gd name="connsiteX86" fmla="*/ 4945380 w 9578340"/>
              <a:gd name="connsiteY86" fmla="*/ 2773680 h 7925434"/>
              <a:gd name="connsiteX87" fmla="*/ 4853940 w 9578340"/>
              <a:gd name="connsiteY87" fmla="*/ 2796540 h 7925434"/>
              <a:gd name="connsiteX88" fmla="*/ 4785360 w 9578340"/>
              <a:gd name="connsiteY88" fmla="*/ 2926080 h 7925434"/>
              <a:gd name="connsiteX89" fmla="*/ 4640580 w 9578340"/>
              <a:gd name="connsiteY89" fmla="*/ 2811780 h 7925434"/>
              <a:gd name="connsiteX90" fmla="*/ 4518660 w 9578340"/>
              <a:gd name="connsiteY90" fmla="*/ 2804160 h 7925434"/>
              <a:gd name="connsiteX91" fmla="*/ 4389120 w 9578340"/>
              <a:gd name="connsiteY91" fmla="*/ 2674620 h 7925434"/>
              <a:gd name="connsiteX92" fmla="*/ 4564380 w 9578340"/>
              <a:gd name="connsiteY92" fmla="*/ 2522220 h 7925434"/>
              <a:gd name="connsiteX93" fmla="*/ 4389120 w 9578340"/>
              <a:gd name="connsiteY93" fmla="*/ 2491740 h 7925434"/>
              <a:gd name="connsiteX94" fmla="*/ 4244340 w 9578340"/>
              <a:gd name="connsiteY94" fmla="*/ 2659380 h 7925434"/>
              <a:gd name="connsiteX95" fmla="*/ 4183380 w 9578340"/>
              <a:gd name="connsiteY95" fmla="*/ 2758440 h 7925434"/>
              <a:gd name="connsiteX96" fmla="*/ 4191000 w 9578340"/>
              <a:gd name="connsiteY96" fmla="*/ 2796540 h 7925434"/>
              <a:gd name="connsiteX97" fmla="*/ 4084320 w 9578340"/>
              <a:gd name="connsiteY97" fmla="*/ 2895600 h 7925434"/>
              <a:gd name="connsiteX98" fmla="*/ 4008120 w 9578340"/>
              <a:gd name="connsiteY98" fmla="*/ 2918460 h 7925434"/>
              <a:gd name="connsiteX99" fmla="*/ 3954780 w 9578340"/>
              <a:gd name="connsiteY99" fmla="*/ 2918460 h 7925434"/>
              <a:gd name="connsiteX100" fmla="*/ 3916680 w 9578340"/>
              <a:gd name="connsiteY100" fmla="*/ 2971800 h 7925434"/>
              <a:gd name="connsiteX101" fmla="*/ 3848100 w 9578340"/>
              <a:gd name="connsiteY101" fmla="*/ 2971800 h 7925434"/>
              <a:gd name="connsiteX102" fmla="*/ 3810000 w 9578340"/>
              <a:gd name="connsiteY102" fmla="*/ 3025140 h 7925434"/>
              <a:gd name="connsiteX103" fmla="*/ 3726180 w 9578340"/>
              <a:gd name="connsiteY103" fmla="*/ 3048000 h 7925434"/>
              <a:gd name="connsiteX104" fmla="*/ 3703320 w 9578340"/>
              <a:gd name="connsiteY104" fmla="*/ 3116580 h 7925434"/>
              <a:gd name="connsiteX105" fmla="*/ 3512820 w 9578340"/>
              <a:gd name="connsiteY105" fmla="*/ 2979420 h 7925434"/>
              <a:gd name="connsiteX106" fmla="*/ 3337560 w 9578340"/>
              <a:gd name="connsiteY106" fmla="*/ 3048000 h 7925434"/>
              <a:gd name="connsiteX107" fmla="*/ 3337560 w 9578340"/>
              <a:gd name="connsiteY107" fmla="*/ 3124200 h 7925434"/>
              <a:gd name="connsiteX108" fmla="*/ 3230880 w 9578340"/>
              <a:gd name="connsiteY108" fmla="*/ 3200400 h 7925434"/>
              <a:gd name="connsiteX109" fmla="*/ 3002280 w 9578340"/>
              <a:gd name="connsiteY109" fmla="*/ 3055620 h 7925434"/>
              <a:gd name="connsiteX110" fmla="*/ 3025140 w 9578340"/>
              <a:gd name="connsiteY110" fmla="*/ 3032760 h 7925434"/>
              <a:gd name="connsiteX111" fmla="*/ 2918460 w 9578340"/>
              <a:gd name="connsiteY111" fmla="*/ 2887980 h 7925434"/>
              <a:gd name="connsiteX112" fmla="*/ 2659380 w 9578340"/>
              <a:gd name="connsiteY112" fmla="*/ 2758440 h 7925434"/>
              <a:gd name="connsiteX113" fmla="*/ 2506980 w 9578340"/>
              <a:gd name="connsiteY113" fmla="*/ 3093720 h 7925434"/>
              <a:gd name="connsiteX114" fmla="*/ 2392680 w 9578340"/>
              <a:gd name="connsiteY114" fmla="*/ 3101340 h 7925434"/>
              <a:gd name="connsiteX115" fmla="*/ 2308860 w 9578340"/>
              <a:gd name="connsiteY115" fmla="*/ 3116580 h 7925434"/>
              <a:gd name="connsiteX116" fmla="*/ 2225040 w 9578340"/>
              <a:gd name="connsiteY116" fmla="*/ 3215640 h 7925434"/>
              <a:gd name="connsiteX117" fmla="*/ 2049780 w 9578340"/>
              <a:gd name="connsiteY117" fmla="*/ 3124200 h 7925434"/>
              <a:gd name="connsiteX118" fmla="*/ 1981200 w 9578340"/>
              <a:gd name="connsiteY118" fmla="*/ 3116580 h 7925434"/>
              <a:gd name="connsiteX119" fmla="*/ 1889760 w 9578340"/>
              <a:gd name="connsiteY119" fmla="*/ 2964180 h 7925434"/>
              <a:gd name="connsiteX120" fmla="*/ 1897380 w 9578340"/>
              <a:gd name="connsiteY120" fmla="*/ 2895600 h 7925434"/>
              <a:gd name="connsiteX121" fmla="*/ 1729740 w 9578340"/>
              <a:gd name="connsiteY121" fmla="*/ 3017520 h 7925434"/>
              <a:gd name="connsiteX122" fmla="*/ 1706880 w 9578340"/>
              <a:gd name="connsiteY122" fmla="*/ 3078480 h 7925434"/>
              <a:gd name="connsiteX123" fmla="*/ 1653540 w 9578340"/>
              <a:gd name="connsiteY123" fmla="*/ 3048000 h 7925434"/>
              <a:gd name="connsiteX124" fmla="*/ 1546860 w 9578340"/>
              <a:gd name="connsiteY124" fmla="*/ 3048000 h 7925434"/>
              <a:gd name="connsiteX125" fmla="*/ 1524000 w 9578340"/>
              <a:gd name="connsiteY125" fmla="*/ 3162300 h 7925434"/>
              <a:gd name="connsiteX126" fmla="*/ 1386840 w 9578340"/>
              <a:gd name="connsiteY126" fmla="*/ 3459480 h 7925434"/>
              <a:gd name="connsiteX127" fmla="*/ 1333500 w 9578340"/>
              <a:gd name="connsiteY127" fmla="*/ 3451860 h 7925434"/>
              <a:gd name="connsiteX128" fmla="*/ 1188720 w 9578340"/>
              <a:gd name="connsiteY128" fmla="*/ 3505200 h 7925434"/>
              <a:gd name="connsiteX129" fmla="*/ 1135380 w 9578340"/>
              <a:gd name="connsiteY129" fmla="*/ 3672840 h 7925434"/>
              <a:gd name="connsiteX130" fmla="*/ 1013460 w 9578340"/>
              <a:gd name="connsiteY130" fmla="*/ 3703320 h 7925434"/>
              <a:gd name="connsiteX131" fmla="*/ 929640 w 9578340"/>
              <a:gd name="connsiteY131" fmla="*/ 3710940 h 7925434"/>
              <a:gd name="connsiteX132" fmla="*/ 830580 w 9578340"/>
              <a:gd name="connsiteY132" fmla="*/ 3741420 h 7925434"/>
              <a:gd name="connsiteX133" fmla="*/ 701040 w 9578340"/>
              <a:gd name="connsiteY133" fmla="*/ 3749040 h 7925434"/>
              <a:gd name="connsiteX134" fmla="*/ 548640 w 9578340"/>
              <a:gd name="connsiteY134" fmla="*/ 3787140 h 7925434"/>
              <a:gd name="connsiteX135" fmla="*/ 0 w 9578340"/>
              <a:gd name="connsiteY135" fmla="*/ 5250180 h 7925434"/>
              <a:gd name="connsiteX136" fmla="*/ 167640 w 9578340"/>
              <a:gd name="connsiteY136" fmla="*/ 5242560 h 7925434"/>
              <a:gd name="connsiteX137" fmla="*/ 167640 w 9578340"/>
              <a:gd name="connsiteY137" fmla="*/ 5387340 h 7925434"/>
              <a:gd name="connsiteX138" fmla="*/ 289560 w 9578340"/>
              <a:gd name="connsiteY138" fmla="*/ 5394960 h 7925434"/>
              <a:gd name="connsiteX139" fmla="*/ 281940 w 9578340"/>
              <a:gd name="connsiteY139" fmla="*/ 5478780 h 7925434"/>
              <a:gd name="connsiteX140" fmla="*/ 388620 w 9578340"/>
              <a:gd name="connsiteY140" fmla="*/ 5501640 h 7925434"/>
              <a:gd name="connsiteX141" fmla="*/ 358140 w 9578340"/>
              <a:gd name="connsiteY141" fmla="*/ 5631180 h 7925434"/>
              <a:gd name="connsiteX142" fmla="*/ 358140 w 9578340"/>
              <a:gd name="connsiteY142" fmla="*/ 5730240 h 7925434"/>
              <a:gd name="connsiteX143" fmla="*/ 251460 w 9578340"/>
              <a:gd name="connsiteY143" fmla="*/ 5783580 h 7925434"/>
              <a:gd name="connsiteX144" fmla="*/ 236220 w 9578340"/>
              <a:gd name="connsiteY144" fmla="*/ 5859780 h 7925434"/>
              <a:gd name="connsiteX145" fmla="*/ 144780 w 9578340"/>
              <a:gd name="connsiteY145" fmla="*/ 5981700 h 7925434"/>
              <a:gd name="connsiteX146" fmla="*/ 175260 w 9578340"/>
              <a:gd name="connsiteY146" fmla="*/ 6210300 h 7925434"/>
              <a:gd name="connsiteX147" fmla="*/ 266700 w 9578340"/>
              <a:gd name="connsiteY147" fmla="*/ 6217920 h 7925434"/>
              <a:gd name="connsiteX148" fmla="*/ 304800 w 9578340"/>
              <a:gd name="connsiteY148" fmla="*/ 6278880 h 7925434"/>
              <a:gd name="connsiteX149" fmla="*/ 312420 w 9578340"/>
              <a:gd name="connsiteY149" fmla="*/ 6339840 h 7925434"/>
              <a:gd name="connsiteX150" fmla="*/ 358140 w 9578340"/>
              <a:gd name="connsiteY150" fmla="*/ 6339840 h 7925434"/>
              <a:gd name="connsiteX151" fmla="*/ 365760 w 9578340"/>
              <a:gd name="connsiteY151" fmla="*/ 6477000 h 7925434"/>
              <a:gd name="connsiteX152" fmla="*/ 807720 w 9578340"/>
              <a:gd name="connsiteY152" fmla="*/ 6545580 h 7925434"/>
              <a:gd name="connsiteX153" fmla="*/ 1127760 w 9578340"/>
              <a:gd name="connsiteY153" fmla="*/ 6705600 h 7925434"/>
              <a:gd name="connsiteX154" fmla="*/ 1447800 w 9578340"/>
              <a:gd name="connsiteY154" fmla="*/ 6598920 h 7925434"/>
              <a:gd name="connsiteX155" fmla="*/ 1546860 w 9578340"/>
              <a:gd name="connsiteY155" fmla="*/ 6598920 h 7925434"/>
              <a:gd name="connsiteX156" fmla="*/ 1501140 w 9578340"/>
              <a:gd name="connsiteY156" fmla="*/ 6858000 h 7925434"/>
              <a:gd name="connsiteX157" fmla="*/ 1567815 w 9578340"/>
              <a:gd name="connsiteY157" fmla="*/ 7115810 h 7925434"/>
              <a:gd name="connsiteX158" fmla="*/ 1710690 w 9578340"/>
              <a:gd name="connsiteY158" fmla="*/ 7439660 h 7925434"/>
              <a:gd name="connsiteX159" fmla="*/ 1891665 w 9578340"/>
              <a:gd name="connsiteY159" fmla="*/ 7582535 h 7925434"/>
              <a:gd name="connsiteX160" fmla="*/ 2094865 w 9578340"/>
              <a:gd name="connsiteY160" fmla="*/ 7814310 h 7925434"/>
              <a:gd name="connsiteX161" fmla="*/ 2066290 w 9578340"/>
              <a:gd name="connsiteY161" fmla="*/ 7925434 h 7925434"/>
              <a:gd name="connsiteX162" fmla="*/ 2815590 w 9578340"/>
              <a:gd name="connsiteY162" fmla="*/ 7426959 h 7925434"/>
              <a:gd name="connsiteX163" fmla="*/ 3657600 w 9578340"/>
              <a:gd name="connsiteY163" fmla="*/ 6873240 h 7925434"/>
              <a:gd name="connsiteX164" fmla="*/ 3817620 w 9578340"/>
              <a:gd name="connsiteY164" fmla="*/ 6781800 h 7925434"/>
              <a:gd name="connsiteX165" fmla="*/ 3893820 w 9578340"/>
              <a:gd name="connsiteY165" fmla="*/ 6705600 h 7925434"/>
              <a:gd name="connsiteX166" fmla="*/ 3947160 w 9578340"/>
              <a:gd name="connsiteY166" fmla="*/ 6690360 h 7925434"/>
              <a:gd name="connsiteX167" fmla="*/ 3939540 w 9578340"/>
              <a:gd name="connsiteY167" fmla="*/ 6629400 h 7925434"/>
              <a:gd name="connsiteX168" fmla="*/ 3901440 w 9578340"/>
              <a:gd name="connsiteY168" fmla="*/ 6606540 h 7925434"/>
              <a:gd name="connsiteX169" fmla="*/ 3878580 w 9578340"/>
              <a:gd name="connsiteY169" fmla="*/ 6515100 h 7925434"/>
              <a:gd name="connsiteX170" fmla="*/ 3886200 w 9578340"/>
              <a:gd name="connsiteY170" fmla="*/ 6423660 h 7925434"/>
              <a:gd name="connsiteX171" fmla="*/ 3870960 w 9578340"/>
              <a:gd name="connsiteY171" fmla="*/ 6309360 h 7925434"/>
              <a:gd name="connsiteX172" fmla="*/ 3893820 w 9578340"/>
              <a:gd name="connsiteY172" fmla="*/ 6240780 h 7925434"/>
              <a:gd name="connsiteX173" fmla="*/ 3924300 w 9578340"/>
              <a:gd name="connsiteY173" fmla="*/ 6179820 h 7925434"/>
              <a:gd name="connsiteX174" fmla="*/ 3977640 w 9578340"/>
              <a:gd name="connsiteY174" fmla="*/ 6172200 h 7925434"/>
              <a:gd name="connsiteX175" fmla="*/ 3992880 w 9578340"/>
              <a:gd name="connsiteY175" fmla="*/ 6172200 h 7925434"/>
              <a:gd name="connsiteX176" fmla="*/ 4046220 w 9578340"/>
              <a:gd name="connsiteY176" fmla="*/ 6111240 h 7925434"/>
              <a:gd name="connsiteX177" fmla="*/ 4038600 w 9578340"/>
              <a:gd name="connsiteY177" fmla="*/ 6027420 h 7925434"/>
              <a:gd name="connsiteX178" fmla="*/ 4754880 w 9578340"/>
              <a:gd name="connsiteY178" fmla="*/ 5913120 h 7925434"/>
              <a:gd name="connsiteX179" fmla="*/ 4838700 w 9578340"/>
              <a:gd name="connsiteY179" fmla="*/ 5913120 h 7925434"/>
              <a:gd name="connsiteX180" fmla="*/ 4914900 w 9578340"/>
              <a:gd name="connsiteY180" fmla="*/ 5920740 h 7925434"/>
              <a:gd name="connsiteX181" fmla="*/ 5105400 w 9578340"/>
              <a:gd name="connsiteY181" fmla="*/ 6019800 h 7925434"/>
              <a:gd name="connsiteX182" fmla="*/ 5570220 w 9578340"/>
              <a:gd name="connsiteY182" fmla="*/ 6248400 h 7925434"/>
              <a:gd name="connsiteX183" fmla="*/ 5753100 w 9578340"/>
              <a:gd name="connsiteY183" fmla="*/ 6347460 h 7925434"/>
              <a:gd name="connsiteX184" fmla="*/ 6065520 w 9578340"/>
              <a:gd name="connsiteY184" fmla="*/ 6423660 h 7925434"/>
              <a:gd name="connsiteX185" fmla="*/ 6156960 w 9578340"/>
              <a:gd name="connsiteY185" fmla="*/ 6431280 h 7925434"/>
              <a:gd name="connsiteX186" fmla="*/ 6164580 w 9578340"/>
              <a:gd name="connsiteY186" fmla="*/ 6545580 h 7925434"/>
              <a:gd name="connsiteX187" fmla="*/ 6355080 w 9578340"/>
              <a:gd name="connsiteY187" fmla="*/ 6576060 h 7925434"/>
              <a:gd name="connsiteX188" fmla="*/ 6377940 w 9578340"/>
              <a:gd name="connsiteY188" fmla="*/ 6416040 h 7925434"/>
              <a:gd name="connsiteX189" fmla="*/ 6408420 w 9578340"/>
              <a:gd name="connsiteY189" fmla="*/ 6446520 h 7925434"/>
              <a:gd name="connsiteX190" fmla="*/ 6400800 w 9578340"/>
              <a:gd name="connsiteY190" fmla="*/ 6598920 h 7925434"/>
              <a:gd name="connsiteX191" fmla="*/ 6591300 w 9578340"/>
              <a:gd name="connsiteY191" fmla="*/ 6598920 h 7925434"/>
              <a:gd name="connsiteX192" fmla="*/ 6598920 w 9578340"/>
              <a:gd name="connsiteY192" fmla="*/ 6332220 h 7925434"/>
              <a:gd name="connsiteX193" fmla="*/ 6621780 w 9578340"/>
              <a:gd name="connsiteY193" fmla="*/ 6332220 h 7925434"/>
              <a:gd name="connsiteX194" fmla="*/ 6637020 w 9578340"/>
              <a:gd name="connsiteY194" fmla="*/ 6118860 h 7925434"/>
              <a:gd name="connsiteX195" fmla="*/ 6614160 w 9578340"/>
              <a:gd name="connsiteY195" fmla="*/ 6111240 h 7925434"/>
              <a:gd name="connsiteX196" fmla="*/ 6606540 w 9578340"/>
              <a:gd name="connsiteY196" fmla="*/ 5958840 h 7925434"/>
              <a:gd name="connsiteX197" fmla="*/ 6484620 w 9578340"/>
              <a:gd name="connsiteY197" fmla="*/ 5539740 h 7925434"/>
              <a:gd name="connsiteX198" fmla="*/ 6667500 w 9578340"/>
              <a:gd name="connsiteY198" fmla="*/ 5547360 h 7925434"/>
              <a:gd name="connsiteX199" fmla="*/ 6751320 w 9578340"/>
              <a:gd name="connsiteY199" fmla="*/ 5433060 h 7925434"/>
              <a:gd name="connsiteX200" fmla="*/ 6972300 w 9578340"/>
              <a:gd name="connsiteY200" fmla="*/ 5265420 h 7925434"/>
              <a:gd name="connsiteX201" fmla="*/ 7246620 w 9578340"/>
              <a:gd name="connsiteY201" fmla="*/ 5204460 h 7925434"/>
              <a:gd name="connsiteX202" fmla="*/ 7208520 w 9578340"/>
              <a:gd name="connsiteY202" fmla="*/ 5067300 h 7925434"/>
              <a:gd name="connsiteX203" fmla="*/ 7193280 w 9578340"/>
              <a:gd name="connsiteY203" fmla="*/ 4930140 h 7925434"/>
              <a:gd name="connsiteX204" fmla="*/ 7269480 w 9578340"/>
              <a:gd name="connsiteY204" fmla="*/ 4732020 h 7925434"/>
              <a:gd name="connsiteX205" fmla="*/ 7246620 w 9578340"/>
              <a:gd name="connsiteY205" fmla="*/ 4488180 h 7925434"/>
              <a:gd name="connsiteX206" fmla="*/ 7178040 w 9578340"/>
              <a:gd name="connsiteY206" fmla="*/ 4351020 h 7925434"/>
              <a:gd name="connsiteX207" fmla="*/ 7559040 w 9578340"/>
              <a:gd name="connsiteY207" fmla="*/ 4328160 h 7925434"/>
              <a:gd name="connsiteX208" fmla="*/ 7467600 w 9578340"/>
              <a:gd name="connsiteY208" fmla="*/ 3878580 h 7925434"/>
              <a:gd name="connsiteX209" fmla="*/ 7414260 w 9578340"/>
              <a:gd name="connsiteY209" fmla="*/ 3604260 h 7925434"/>
              <a:gd name="connsiteX210" fmla="*/ 7498080 w 9578340"/>
              <a:gd name="connsiteY210" fmla="*/ 3398520 h 7925434"/>
              <a:gd name="connsiteX211" fmla="*/ 7528560 w 9578340"/>
              <a:gd name="connsiteY211" fmla="*/ 3253740 h 7925434"/>
              <a:gd name="connsiteX212" fmla="*/ 7505700 w 9578340"/>
              <a:gd name="connsiteY212" fmla="*/ 3048000 h 7925434"/>
              <a:gd name="connsiteX213" fmla="*/ 7520940 w 9578340"/>
              <a:gd name="connsiteY213" fmla="*/ 2926080 h 7925434"/>
              <a:gd name="connsiteX214" fmla="*/ 7536180 w 9578340"/>
              <a:gd name="connsiteY214" fmla="*/ 2872740 h 7925434"/>
              <a:gd name="connsiteX215" fmla="*/ 7863840 w 9578340"/>
              <a:gd name="connsiteY215" fmla="*/ 2971800 h 7925434"/>
              <a:gd name="connsiteX216" fmla="*/ 7886700 w 9578340"/>
              <a:gd name="connsiteY216" fmla="*/ 3101340 h 7925434"/>
              <a:gd name="connsiteX217" fmla="*/ 8001000 w 9578340"/>
              <a:gd name="connsiteY217" fmla="*/ 3124200 h 7925434"/>
              <a:gd name="connsiteX218" fmla="*/ 8122920 w 9578340"/>
              <a:gd name="connsiteY218" fmla="*/ 3276600 h 7925434"/>
              <a:gd name="connsiteX219" fmla="*/ 8206740 w 9578340"/>
              <a:gd name="connsiteY219" fmla="*/ 3276600 h 7925434"/>
              <a:gd name="connsiteX220" fmla="*/ 8442960 w 9578340"/>
              <a:gd name="connsiteY220" fmla="*/ 3276600 h 7925434"/>
              <a:gd name="connsiteX221" fmla="*/ 8663940 w 9578340"/>
              <a:gd name="connsiteY221" fmla="*/ 3276600 h 7925434"/>
              <a:gd name="connsiteX222" fmla="*/ 8770620 w 9578340"/>
              <a:gd name="connsiteY222" fmla="*/ 3230880 h 7925434"/>
              <a:gd name="connsiteX223" fmla="*/ 8854440 w 9578340"/>
              <a:gd name="connsiteY223" fmla="*/ 3215640 h 7925434"/>
              <a:gd name="connsiteX224" fmla="*/ 8938260 w 9578340"/>
              <a:gd name="connsiteY224" fmla="*/ 3230880 h 7925434"/>
              <a:gd name="connsiteX225" fmla="*/ 8945880 w 9578340"/>
              <a:gd name="connsiteY225" fmla="*/ 3078480 h 7925434"/>
              <a:gd name="connsiteX226" fmla="*/ 8907780 w 9578340"/>
              <a:gd name="connsiteY226" fmla="*/ 3078480 h 7925434"/>
              <a:gd name="connsiteX227" fmla="*/ 8656320 w 9578340"/>
              <a:gd name="connsiteY227" fmla="*/ 2697480 h 7925434"/>
              <a:gd name="connsiteX228" fmla="*/ 8854440 w 9578340"/>
              <a:gd name="connsiteY228" fmla="*/ 2590800 h 7925434"/>
              <a:gd name="connsiteX229" fmla="*/ 8923020 w 9578340"/>
              <a:gd name="connsiteY229" fmla="*/ 2606040 h 7925434"/>
              <a:gd name="connsiteX230" fmla="*/ 8999220 w 9578340"/>
              <a:gd name="connsiteY230" fmla="*/ 2606040 h 7925434"/>
              <a:gd name="connsiteX231" fmla="*/ 9029700 w 9578340"/>
              <a:gd name="connsiteY231" fmla="*/ 2545080 h 7925434"/>
              <a:gd name="connsiteX232" fmla="*/ 9029700 w 9578340"/>
              <a:gd name="connsiteY232" fmla="*/ 2407920 h 7925434"/>
              <a:gd name="connsiteX233" fmla="*/ 9136380 w 9578340"/>
              <a:gd name="connsiteY233" fmla="*/ 2476500 h 7925434"/>
              <a:gd name="connsiteX234" fmla="*/ 9144000 w 9578340"/>
              <a:gd name="connsiteY234" fmla="*/ 2407920 h 7925434"/>
              <a:gd name="connsiteX235" fmla="*/ 9204960 w 9578340"/>
              <a:gd name="connsiteY235" fmla="*/ 2362200 h 7925434"/>
              <a:gd name="connsiteX236" fmla="*/ 9189720 w 9578340"/>
              <a:gd name="connsiteY236" fmla="*/ 2225040 h 7925434"/>
              <a:gd name="connsiteX237" fmla="*/ 9159240 w 9578340"/>
              <a:gd name="connsiteY237" fmla="*/ 2171700 h 7925434"/>
              <a:gd name="connsiteX238" fmla="*/ 9083040 w 9578340"/>
              <a:gd name="connsiteY238" fmla="*/ 2103120 h 7925434"/>
              <a:gd name="connsiteX239" fmla="*/ 9105900 w 9578340"/>
              <a:gd name="connsiteY239" fmla="*/ 2011680 h 7925434"/>
              <a:gd name="connsiteX240" fmla="*/ 9151620 w 9578340"/>
              <a:gd name="connsiteY240" fmla="*/ 1927860 h 7925434"/>
              <a:gd name="connsiteX241" fmla="*/ 9044940 w 9578340"/>
              <a:gd name="connsiteY241" fmla="*/ 1714500 h 7925434"/>
              <a:gd name="connsiteX242" fmla="*/ 9578340 w 9578340"/>
              <a:gd name="connsiteY242" fmla="*/ 1394460 h 7925434"/>
              <a:gd name="connsiteX243" fmla="*/ 9494520 w 9578340"/>
              <a:gd name="connsiteY243" fmla="*/ 1165860 h 7925434"/>
              <a:gd name="connsiteX244" fmla="*/ 9326880 w 9578340"/>
              <a:gd name="connsiteY244" fmla="*/ 975360 h 7925434"/>
              <a:gd name="connsiteX245" fmla="*/ 9334500 w 9578340"/>
              <a:gd name="connsiteY245" fmla="*/ 906780 h 7925434"/>
              <a:gd name="connsiteX246" fmla="*/ 9342120 w 9578340"/>
              <a:gd name="connsiteY246" fmla="*/ 754380 h 7925434"/>
              <a:gd name="connsiteX247" fmla="*/ 9182100 w 9578340"/>
              <a:gd name="connsiteY247" fmla="*/ 906780 h 7925434"/>
              <a:gd name="connsiteX248" fmla="*/ 9052560 w 9578340"/>
              <a:gd name="connsiteY248" fmla="*/ 1043940 h 7925434"/>
              <a:gd name="connsiteX249" fmla="*/ 8915400 w 9578340"/>
              <a:gd name="connsiteY249" fmla="*/ 1112520 h 7925434"/>
              <a:gd name="connsiteX250" fmla="*/ 8709660 w 9578340"/>
              <a:gd name="connsiteY250" fmla="*/ 1150620 h 7925434"/>
              <a:gd name="connsiteX251" fmla="*/ 8793480 w 9578340"/>
              <a:gd name="connsiteY251" fmla="*/ 960120 h 7925434"/>
              <a:gd name="connsiteX252" fmla="*/ 8717280 w 9578340"/>
              <a:gd name="connsiteY252" fmla="*/ 906780 h 7925434"/>
              <a:gd name="connsiteX253" fmla="*/ 8686800 w 9578340"/>
              <a:gd name="connsiteY253" fmla="*/ 815340 h 7925434"/>
              <a:gd name="connsiteX254" fmla="*/ 8625840 w 9578340"/>
              <a:gd name="connsiteY254" fmla="*/ 746760 h 7925434"/>
              <a:gd name="connsiteX255" fmla="*/ 8633460 w 9578340"/>
              <a:gd name="connsiteY255" fmla="*/ 685800 h 7925434"/>
              <a:gd name="connsiteX256" fmla="*/ 8679180 w 9578340"/>
              <a:gd name="connsiteY256" fmla="*/ 609600 h 7925434"/>
              <a:gd name="connsiteX257" fmla="*/ 8671560 w 9578340"/>
              <a:gd name="connsiteY257" fmla="*/ 579120 h 7925434"/>
              <a:gd name="connsiteX258" fmla="*/ 8580120 w 9578340"/>
              <a:gd name="connsiteY258" fmla="*/ 541020 h 7925434"/>
              <a:gd name="connsiteX259" fmla="*/ 8473440 w 9578340"/>
              <a:gd name="connsiteY259" fmla="*/ 502920 h 7925434"/>
              <a:gd name="connsiteX260" fmla="*/ 8488680 w 9578340"/>
              <a:gd name="connsiteY260" fmla="*/ 449580 h 7925434"/>
              <a:gd name="connsiteX261" fmla="*/ 8435340 w 9578340"/>
              <a:gd name="connsiteY261" fmla="*/ 320040 h 7925434"/>
              <a:gd name="connsiteX262" fmla="*/ 8465820 w 9578340"/>
              <a:gd name="connsiteY262" fmla="*/ 243840 h 7925434"/>
              <a:gd name="connsiteX263" fmla="*/ 8473440 w 9578340"/>
              <a:gd name="connsiteY263" fmla="*/ 83820 h 7925434"/>
              <a:gd name="connsiteX264" fmla="*/ 8351520 w 9578340"/>
              <a:gd name="connsiteY264" fmla="*/ 53340 h 7925434"/>
              <a:gd name="connsiteX265" fmla="*/ 8252460 w 9578340"/>
              <a:gd name="connsiteY265" fmla="*/ 68580 h 7925434"/>
              <a:gd name="connsiteX266" fmla="*/ 8107680 w 9578340"/>
              <a:gd name="connsiteY266" fmla="*/ 0 h 7925434"/>
              <a:gd name="connsiteX0" fmla="*/ 8107680 w 9578340"/>
              <a:gd name="connsiteY0" fmla="*/ 0 h 8036559"/>
              <a:gd name="connsiteX1" fmla="*/ 8054340 w 9578340"/>
              <a:gd name="connsiteY1" fmla="*/ 60960 h 8036559"/>
              <a:gd name="connsiteX2" fmla="*/ 8061960 w 9578340"/>
              <a:gd name="connsiteY2" fmla="*/ 99060 h 8036559"/>
              <a:gd name="connsiteX3" fmla="*/ 8001000 w 9578340"/>
              <a:gd name="connsiteY3" fmla="*/ 160020 h 8036559"/>
              <a:gd name="connsiteX4" fmla="*/ 7917180 w 9578340"/>
              <a:gd name="connsiteY4" fmla="*/ 144780 h 8036559"/>
              <a:gd name="connsiteX5" fmla="*/ 7825740 w 9578340"/>
              <a:gd name="connsiteY5" fmla="*/ 297180 h 8036559"/>
              <a:gd name="connsiteX6" fmla="*/ 7726680 w 9578340"/>
              <a:gd name="connsiteY6" fmla="*/ 297180 h 8036559"/>
              <a:gd name="connsiteX7" fmla="*/ 7620000 w 9578340"/>
              <a:gd name="connsiteY7" fmla="*/ 320040 h 8036559"/>
              <a:gd name="connsiteX8" fmla="*/ 7475220 w 9578340"/>
              <a:gd name="connsiteY8" fmla="*/ 327660 h 8036559"/>
              <a:gd name="connsiteX9" fmla="*/ 7414260 w 9578340"/>
              <a:gd name="connsiteY9" fmla="*/ 304800 h 8036559"/>
              <a:gd name="connsiteX10" fmla="*/ 7231380 w 9578340"/>
              <a:gd name="connsiteY10" fmla="*/ 419100 h 8036559"/>
              <a:gd name="connsiteX11" fmla="*/ 6911340 w 9578340"/>
              <a:gd name="connsiteY11" fmla="*/ 464820 h 8036559"/>
              <a:gd name="connsiteX12" fmla="*/ 6888480 w 9578340"/>
              <a:gd name="connsiteY12" fmla="*/ 525780 h 8036559"/>
              <a:gd name="connsiteX13" fmla="*/ 6903720 w 9578340"/>
              <a:gd name="connsiteY13" fmla="*/ 601980 h 8036559"/>
              <a:gd name="connsiteX14" fmla="*/ 6896100 w 9578340"/>
              <a:gd name="connsiteY14" fmla="*/ 647700 h 8036559"/>
              <a:gd name="connsiteX15" fmla="*/ 6858000 w 9578340"/>
              <a:gd name="connsiteY15" fmla="*/ 647700 h 8036559"/>
              <a:gd name="connsiteX16" fmla="*/ 6842760 w 9578340"/>
              <a:gd name="connsiteY16" fmla="*/ 739140 h 8036559"/>
              <a:gd name="connsiteX17" fmla="*/ 7010400 w 9578340"/>
              <a:gd name="connsiteY17" fmla="*/ 769620 h 8036559"/>
              <a:gd name="connsiteX18" fmla="*/ 7010400 w 9578340"/>
              <a:gd name="connsiteY18" fmla="*/ 853440 h 8036559"/>
              <a:gd name="connsiteX19" fmla="*/ 6949440 w 9578340"/>
              <a:gd name="connsiteY19" fmla="*/ 861060 h 8036559"/>
              <a:gd name="connsiteX20" fmla="*/ 6941820 w 9578340"/>
              <a:gd name="connsiteY20" fmla="*/ 891540 h 8036559"/>
              <a:gd name="connsiteX21" fmla="*/ 6979920 w 9578340"/>
              <a:gd name="connsiteY21" fmla="*/ 922020 h 8036559"/>
              <a:gd name="connsiteX22" fmla="*/ 6979920 w 9578340"/>
              <a:gd name="connsiteY22" fmla="*/ 990600 h 8036559"/>
              <a:gd name="connsiteX23" fmla="*/ 6964680 w 9578340"/>
              <a:gd name="connsiteY23" fmla="*/ 1028700 h 8036559"/>
              <a:gd name="connsiteX24" fmla="*/ 7132320 w 9578340"/>
              <a:gd name="connsiteY24" fmla="*/ 1074420 h 8036559"/>
              <a:gd name="connsiteX25" fmla="*/ 7094220 w 9578340"/>
              <a:gd name="connsiteY25" fmla="*/ 1173480 h 8036559"/>
              <a:gd name="connsiteX26" fmla="*/ 7025640 w 9578340"/>
              <a:gd name="connsiteY26" fmla="*/ 1158240 h 8036559"/>
              <a:gd name="connsiteX27" fmla="*/ 6743700 w 9578340"/>
              <a:gd name="connsiteY27" fmla="*/ 1127760 h 8036559"/>
              <a:gd name="connsiteX28" fmla="*/ 7101840 w 9578340"/>
              <a:gd name="connsiteY28" fmla="*/ 1226820 h 8036559"/>
              <a:gd name="connsiteX29" fmla="*/ 7277100 w 9578340"/>
              <a:gd name="connsiteY29" fmla="*/ 1295400 h 8036559"/>
              <a:gd name="connsiteX30" fmla="*/ 7147560 w 9578340"/>
              <a:gd name="connsiteY30" fmla="*/ 1501140 h 8036559"/>
              <a:gd name="connsiteX31" fmla="*/ 7155180 w 9578340"/>
              <a:gd name="connsiteY31" fmla="*/ 1623060 h 8036559"/>
              <a:gd name="connsiteX32" fmla="*/ 7101840 w 9578340"/>
              <a:gd name="connsiteY32" fmla="*/ 1691640 h 8036559"/>
              <a:gd name="connsiteX33" fmla="*/ 7078980 w 9578340"/>
              <a:gd name="connsiteY33" fmla="*/ 1684020 h 8036559"/>
              <a:gd name="connsiteX34" fmla="*/ 6911340 w 9578340"/>
              <a:gd name="connsiteY34" fmla="*/ 1790700 h 8036559"/>
              <a:gd name="connsiteX35" fmla="*/ 6987540 w 9578340"/>
              <a:gd name="connsiteY35" fmla="*/ 1844040 h 8036559"/>
              <a:gd name="connsiteX36" fmla="*/ 6987540 w 9578340"/>
              <a:gd name="connsiteY36" fmla="*/ 1844040 h 8036559"/>
              <a:gd name="connsiteX37" fmla="*/ 7002780 w 9578340"/>
              <a:gd name="connsiteY37" fmla="*/ 1912620 h 8036559"/>
              <a:gd name="connsiteX38" fmla="*/ 6979920 w 9578340"/>
              <a:gd name="connsiteY38" fmla="*/ 1935480 h 8036559"/>
              <a:gd name="connsiteX39" fmla="*/ 6873240 w 9578340"/>
              <a:gd name="connsiteY39" fmla="*/ 1943100 h 8036559"/>
              <a:gd name="connsiteX40" fmla="*/ 6873240 w 9578340"/>
              <a:gd name="connsiteY40" fmla="*/ 1988820 h 8036559"/>
              <a:gd name="connsiteX41" fmla="*/ 6850380 w 9578340"/>
              <a:gd name="connsiteY41" fmla="*/ 2019300 h 8036559"/>
              <a:gd name="connsiteX42" fmla="*/ 6728460 w 9578340"/>
              <a:gd name="connsiteY42" fmla="*/ 1981200 h 8036559"/>
              <a:gd name="connsiteX43" fmla="*/ 6720840 w 9578340"/>
              <a:gd name="connsiteY43" fmla="*/ 1996440 h 8036559"/>
              <a:gd name="connsiteX44" fmla="*/ 6797040 w 9578340"/>
              <a:gd name="connsiteY44" fmla="*/ 2034540 h 8036559"/>
              <a:gd name="connsiteX45" fmla="*/ 6789420 w 9578340"/>
              <a:gd name="connsiteY45" fmla="*/ 2118360 h 8036559"/>
              <a:gd name="connsiteX46" fmla="*/ 6751320 w 9578340"/>
              <a:gd name="connsiteY46" fmla="*/ 2141220 h 8036559"/>
              <a:gd name="connsiteX47" fmla="*/ 6819900 w 9578340"/>
              <a:gd name="connsiteY47" fmla="*/ 2194560 h 8036559"/>
              <a:gd name="connsiteX48" fmla="*/ 6789420 w 9578340"/>
              <a:gd name="connsiteY48" fmla="*/ 2240280 h 8036559"/>
              <a:gd name="connsiteX49" fmla="*/ 6743700 w 9578340"/>
              <a:gd name="connsiteY49" fmla="*/ 2331720 h 8036559"/>
              <a:gd name="connsiteX50" fmla="*/ 6751320 w 9578340"/>
              <a:gd name="connsiteY50" fmla="*/ 2369820 h 8036559"/>
              <a:gd name="connsiteX51" fmla="*/ 6682740 w 9578340"/>
              <a:gd name="connsiteY51" fmla="*/ 2385060 h 8036559"/>
              <a:gd name="connsiteX52" fmla="*/ 6705600 w 9578340"/>
              <a:gd name="connsiteY52" fmla="*/ 2499360 h 8036559"/>
              <a:gd name="connsiteX53" fmla="*/ 6621780 w 9578340"/>
              <a:gd name="connsiteY53" fmla="*/ 2522220 h 8036559"/>
              <a:gd name="connsiteX54" fmla="*/ 6621780 w 9578340"/>
              <a:gd name="connsiteY54" fmla="*/ 2583180 h 8036559"/>
              <a:gd name="connsiteX55" fmla="*/ 6568440 w 9578340"/>
              <a:gd name="connsiteY55" fmla="*/ 2590800 h 8036559"/>
              <a:gd name="connsiteX56" fmla="*/ 6560820 w 9578340"/>
              <a:gd name="connsiteY56" fmla="*/ 2545080 h 8036559"/>
              <a:gd name="connsiteX57" fmla="*/ 6438900 w 9578340"/>
              <a:gd name="connsiteY57" fmla="*/ 2590800 h 8036559"/>
              <a:gd name="connsiteX58" fmla="*/ 6347460 w 9578340"/>
              <a:gd name="connsiteY58" fmla="*/ 2606040 h 8036559"/>
              <a:gd name="connsiteX59" fmla="*/ 6339840 w 9578340"/>
              <a:gd name="connsiteY59" fmla="*/ 2476500 h 8036559"/>
              <a:gd name="connsiteX60" fmla="*/ 6316980 w 9578340"/>
              <a:gd name="connsiteY60" fmla="*/ 2430780 h 8036559"/>
              <a:gd name="connsiteX61" fmla="*/ 6271260 w 9578340"/>
              <a:gd name="connsiteY61" fmla="*/ 2392680 h 8036559"/>
              <a:gd name="connsiteX62" fmla="*/ 6301740 w 9578340"/>
              <a:gd name="connsiteY62" fmla="*/ 2339340 h 8036559"/>
              <a:gd name="connsiteX63" fmla="*/ 6195060 w 9578340"/>
              <a:gd name="connsiteY63" fmla="*/ 2308860 h 8036559"/>
              <a:gd name="connsiteX64" fmla="*/ 6141720 w 9578340"/>
              <a:gd name="connsiteY64" fmla="*/ 2308860 h 8036559"/>
              <a:gd name="connsiteX65" fmla="*/ 6103620 w 9578340"/>
              <a:gd name="connsiteY65" fmla="*/ 2225040 h 8036559"/>
              <a:gd name="connsiteX66" fmla="*/ 6126480 w 9578340"/>
              <a:gd name="connsiteY66" fmla="*/ 2171700 h 8036559"/>
              <a:gd name="connsiteX67" fmla="*/ 6080760 w 9578340"/>
              <a:gd name="connsiteY67" fmla="*/ 2133600 h 8036559"/>
              <a:gd name="connsiteX68" fmla="*/ 5989320 w 9578340"/>
              <a:gd name="connsiteY68" fmla="*/ 2148840 h 8036559"/>
              <a:gd name="connsiteX69" fmla="*/ 5951220 w 9578340"/>
              <a:gd name="connsiteY69" fmla="*/ 2209800 h 8036559"/>
              <a:gd name="connsiteX70" fmla="*/ 5882640 w 9578340"/>
              <a:gd name="connsiteY70" fmla="*/ 2202180 h 8036559"/>
              <a:gd name="connsiteX71" fmla="*/ 5722620 w 9578340"/>
              <a:gd name="connsiteY71" fmla="*/ 2240280 h 8036559"/>
              <a:gd name="connsiteX72" fmla="*/ 5654040 w 9578340"/>
              <a:gd name="connsiteY72" fmla="*/ 2240280 h 8036559"/>
              <a:gd name="connsiteX73" fmla="*/ 5570220 w 9578340"/>
              <a:gd name="connsiteY73" fmla="*/ 2278380 h 8036559"/>
              <a:gd name="connsiteX74" fmla="*/ 5440680 w 9578340"/>
              <a:gd name="connsiteY74" fmla="*/ 2263140 h 8036559"/>
              <a:gd name="connsiteX75" fmla="*/ 5410200 w 9578340"/>
              <a:gd name="connsiteY75" fmla="*/ 2217420 h 8036559"/>
              <a:gd name="connsiteX76" fmla="*/ 5425440 w 9578340"/>
              <a:gd name="connsiteY76" fmla="*/ 2072640 h 8036559"/>
              <a:gd name="connsiteX77" fmla="*/ 5372100 w 9578340"/>
              <a:gd name="connsiteY77" fmla="*/ 2019300 h 8036559"/>
              <a:gd name="connsiteX78" fmla="*/ 5372100 w 9578340"/>
              <a:gd name="connsiteY78" fmla="*/ 1988820 h 8036559"/>
              <a:gd name="connsiteX79" fmla="*/ 5280660 w 9578340"/>
              <a:gd name="connsiteY79" fmla="*/ 1965960 h 8036559"/>
              <a:gd name="connsiteX80" fmla="*/ 5219700 w 9578340"/>
              <a:gd name="connsiteY80" fmla="*/ 2263140 h 8036559"/>
              <a:gd name="connsiteX81" fmla="*/ 5212080 w 9578340"/>
              <a:gd name="connsiteY81" fmla="*/ 2461260 h 8036559"/>
              <a:gd name="connsiteX82" fmla="*/ 5242560 w 9578340"/>
              <a:gd name="connsiteY82" fmla="*/ 2499360 h 8036559"/>
              <a:gd name="connsiteX83" fmla="*/ 5097780 w 9578340"/>
              <a:gd name="connsiteY83" fmla="*/ 2552700 h 8036559"/>
              <a:gd name="connsiteX84" fmla="*/ 5120640 w 9578340"/>
              <a:gd name="connsiteY84" fmla="*/ 2743200 h 8036559"/>
              <a:gd name="connsiteX85" fmla="*/ 5082540 w 9578340"/>
              <a:gd name="connsiteY85" fmla="*/ 2827020 h 8036559"/>
              <a:gd name="connsiteX86" fmla="*/ 4945380 w 9578340"/>
              <a:gd name="connsiteY86" fmla="*/ 2773680 h 8036559"/>
              <a:gd name="connsiteX87" fmla="*/ 4853940 w 9578340"/>
              <a:gd name="connsiteY87" fmla="*/ 2796540 h 8036559"/>
              <a:gd name="connsiteX88" fmla="*/ 4785360 w 9578340"/>
              <a:gd name="connsiteY88" fmla="*/ 2926080 h 8036559"/>
              <a:gd name="connsiteX89" fmla="*/ 4640580 w 9578340"/>
              <a:gd name="connsiteY89" fmla="*/ 2811780 h 8036559"/>
              <a:gd name="connsiteX90" fmla="*/ 4518660 w 9578340"/>
              <a:gd name="connsiteY90" fmla="*/ 2804160 h 8036559"/>
              <a:gd name="connsiteX91" fmla="*/ 4389120 w 9578340"/>
              <a:gd name="connsiteY91" fmla="*/ 2674620 h 8036559"/>
              <a:gd name="connsiteX92" fmla="*/ 4564380 w 9578340"/>
              <a:gd name="connsiteY92" fmla="*/ 2522220 h 8036559"/>
              <a:gd name="connsiteX93" fmla="*/ 4389120 w 9578340"/>
              <a:gd name="connsiteY93" fmla="*/ 2491740 h 8036559"/>
              <a:gd name="connsiteX94" fmla="*/ 4244340 w 9578340"/>
              <a:gd name="connsiteY94" fmla="*/ 2659380 h 8036559"/>
              <a:gd name="connsiteX95" fmla="*/ 4183380 w 9578340"/>
              <a:gd name="connsiteY95" fmla="*/ 2758440 h 8036559"/>
              <a:gd name="connsiteX96" fmla="*/ 4191000 w 9578340"/>
              <a:gd name="connsiteY96" fmla="*/ 2796540 h 8036559"/>
              <a:gd name="connsiteX97" fmla="*/ 4084320 w 9578340"/>
              <a:gd name="connsiteY97" fmla="*/ 2895600 h 8036559"/>
              <a:gd name="connsiteX98" fmla="*/ 4008120 w 9578340"/>
              <a:gd name="connsiteY98" fmla="*/ 2918460 h 8036559"/>
              <a:gd name="connsiteX99" fmla="*/ 3954780 w 9578340"/>
              <a:gd name="connsiteY99" fmla="*/ 2918460 h 8036559"/>
              <a:gd name="connsiteX100" fmla="*/ 3916680 w 9578340"/>
              <a:gd name="connsiteY100" fmla="*/ 2971800 h 8036559"/>
              <a:gd name="connsiteX101" fmla="*/ 3848100 w 9578340"/>
              <a:gd name="connsiteY101" fmla="*/ 2971800 h 8036559"/>
              <a:gd name="connsiteX102" fmla="*/ 3810000 w 9578340"/>
              <a:gd name="connsiteY102" fmla="*/ 3025140 h 8036559"/>
              <a:gd name="connsiteX103" fmla="*/ 3726180 w 9578340"/>
              <a:gd name="connsiteY103" fmla="*/ 3048000 h 8036559"/>
              <a:gd name="connsiteX104" fmla="*/ 3703320 w 9578340"/>
              <a:gd name="connsiteY104" fmla="*/ 3116580 h 8036559"/>
              <a:gd name="connsiteX105" fmla="*/ 3512820 w 9578340"/>
              <a:gd name="connsiteY105" fmla="*/ 2979420 h 8036559"/>
              <a:gd name="connsiteX106" fmla="*/ 3337560 w 9578340"/>
              <a:gd name="connsiteY106" fmla="*/ 3048000 h 8036559"/>
              <a:gd name="connsiteX107" fmla="*/ 3337560 w 9578340"/>
              <a:gd name="connsiteY107" fmla="*/ 3124200 h 8036559"/>
              <a:gd name="connsiteX108" fmla="*/ 3230880 w 9578340"/>
              <a:gd name="connsiteY108" fmla="*/ 3200400 h 8036559"/>
              <a:gd name="connsiteX109" fmla="*/ 3002280 w 9578340"/>
              <a:gd name="connsiteY109" fmla="*/ 3055620 h 8036559"/>
              <a:gd name="connsiteX110" fmla="*/ 3025140 w 9578340"/>
              <a:gd name="connsiteY110" fmla="*/ 3032760 h 8036559"/>
              <a:gd name="connsiteX111" fmla="*/ 2918460 w 9578340"/>
              <a:gd name="connsiteY111" fmla="*/ 2887980 h 8036559"/>
              <a:gd name="connsiteX112" fmla="*/ 2659380 w 9578340"/>
              <a:gd name="connsiteY112" fmla="*/ 2758440 h 8036559"/>
              <a:gd name="connsiteX113" fmla="*/ 2506980 w 9578340"/>
              <a:gd name="connsiteY113" fmla="*/ 3093720 h 8036559"/>
              <a:gd name="connsiteX114" fmla="*/ 2392680 w 9578340"/>
              <a:gd name="connsiteY114" fmla="*/ 3101340 h 8036559"/>
              <a:gd name="connsiteX115" fmla="*/ 2308860 w 9578340"/>
              <a:gd name="connsiteY115" fmla="*/ 3116580 h 8036559"/>
              <a:gd name="connsiteX116" fmla="*/ 2225040 w 9578340"/>
              <a:gd name="connsiteY116" fmla="*/ 3215640 h 8036559"/>
              <a:gd name="connsiteX117" fmla="*/ 2049780 w 9578340"/>
              <a:gd name="connsiteY117" fmla="*/ 3124200 h 8036559"/>
              <a:gd name="connsiteX118" fmla="*/ 1981200 w 9578340"/>
              <a:gd name="connsiteY118" fmla="*/ 3116580 h 8036559"/>
              <a:gd name="connsiteX119" fmla="*/ 1889760 w 9578340"/>
              <a:gd name="connsiteY119" fmla="*/ 2964180 h 8036559"/>
              <a:gd name="connsiteX120" fmla="*/ 1897380 w 9578340"/>
              <a:gd name="connsiteY120" fmla="*/ 2895600 h 8036559"/>
              <a:gd name="connsiteX121" fmla="*/ 1729740 w 9578340"/>
              <a:gd name="connsiteY121" fmla="*/ 3017520 h 8036559"/>
              <a:gd name="connsiteX122" fmla="*/ 1706880 w 9578340"/>
              <a:gd name="connsiteY122" fmla="*/ 3078480 h 8036559"/>
              <a:gd name="connsiteX123" fmla="*/ 1653540 w 9578340"/>
              <a:gd name="connsiteY123" fmla="*/ 3048000 h 8036559"/>
              <a:gd name="connsiteX124" fmla="*/ 1546860 w 9578340"/>
              <a:gd name="connsiteY124" fmla="*/ 3048000 h 8036559"/>
              <a:gd name="connsiteX125" fmla="*/ 1524000 w 9578340"/>
              <a:gd name="connsiteY125" fmla="*/ 3162300 h 8036559"/>
              <a:gd name="connsiteX126" fmla="*/ 1386840 w 9578340"/>
              <a:gd name="connsiteY126" fmla="*/ 3459480 h 8036559"/>
              <a:gd name="connsiteX127" fmla="*/ 1333500 w 9578340"/>
              <a:gd name="connsiteY127" fmla="*/ 3451860 h 8036559"/>
              <a:gd name="connsiteX128" fmla="*/ 1188720 w 9578340"/>
              <a:gd name="connsiteY128" fmla="*/ 3505200 h 8036559"/>
              <a:gd name="connsiteX129" fmla="*/ 1135380 w 9578340"/>
              <a:gd name="connsiteY129" fmla="*/ 3672840 h 8036559"/>
              <a:gd name="connsiteX130" fmla="*/ 1013460 w 9578340"/>
              <a:gd name="connsiteY130" fmla="*/ 3703320 h 8036559"/>
              <a:gd name="connsiteX131" fmla="*/ 929640 w 9578340"/>
              <a:gd name="connsiteY131" fmla="*/ 3710940 h 8036559"/>
              <a:gd name="connsiteX132" fmla="*/ 830580 w 9578340"/>
              <a:gd name="connsiteY132" fmla="*/ 3741420 h 8036559"/>
              <a:gd name="connsiteX133" fmla="*/ 701040 w 9578340"/>
              <a:gd name="connsiteY133" fmla="*/ 3749040 h 8036559"/>
              <a:gd name="connsiteX134" fmla="*/ 548640 w 9578340"/>
              <a:gd name="connsiteY134" fmla="*/ 3787140 h 8036559"/>
              <a:gd name="connsiteX135" fmla="*/ 0 w 9578340"/>
              <a:gd name="connsiteY135" fmla="*/ 5250180 h 8036559"/>
              <a:gd name="connsiteX136" fmla="*/ 167640 w 9578340"/>
              <a:gd name="connsiteY136" fmla="*/ 5242560 h 8036559"/>
              <a:gd name="connsiteX137" fmla="*/ 167640 w 9578340"/>
              <a:gd name="connsiteY137" fmla="*/ 5387340 h 8036559"/>
              <a:gd name="connsiteX138" fmla="*/ 289560 w 9578340"/>
              <a:gd name="connsiteY138" fmla="*/ 5394960 h 8036559"/>
              <a:gd name="connsiteX139" fmla="*/ 281940 w 9578340"/>
              <a:gd name="connsiteY139" fmla="*/ 5478780 h 8036559"/>
              <a:gd name="connsiteX140" fmla="*/ 388620 w 9578340"/>
              <a:gd name="connsiteY140" fmla="*/ 5501640 h 8036559"/>
              <a:gd name="connsiteX141" fmla="*/ 358140 w 9578340"/>
              <a:gd name="connsiteY141" fmla="*/ 5631180 h 8036559"/>
              <a:gd name="connsiteX142" fmla="*/ 358140 w 9578340"/>
              <a:gd name="connsiteY142" fmla="*/ 5730240 h 8036559"/>
              <a:gd name="connsiteX143" fmla="*/ 251460 w 9578340"/>
              <a:gd name="connsiteY143" fmla="*/ 5783580 h 8036559"/>
              <a:gd name="connsiteX144" fmla="*/ 236220 w 9578340"/>
              <a:gd name="connsiteY144" fmla="*/ 5859780 h 8036559"/>
              <a:gd name="connsiteX145" fmla="*/ 144780 w 9578340"/>
              <a:gd name="connsiteY145" fmla="*/ 5981700 h 8036559"/>
              <a:gd name="connsiteX146" fmla="*/ 175260 w 9578340"/>
              <a:gd name="connsiteY146" fmla="*/ 6210300 h 8036559"/>
              <a:gd name="connsiteX147" fmla="*/ 266700 w 9578340"/>
              <a:gd name="connsiteY147" fmla="*/ 6217920 h 8036559"/>
              <a:gd name="connsiteX148" fmla="*/ 304800 w 9578340"/>
              <a:gd name="connsiteY148" fmla="*/ 6278880 h 8036559"/>
              <a:gd name="connsiteX149" fmla="*/ 312420 w 9578340"/>
              <a:gd name="connsiteY149" fmla="*/ 6339840 h 8036559"/>
              <a:gd name="connsiteX150" fmla="*/ 358140 w 9578340"/>
              <a:gd name="connsiteY150" fmla="*/ 6339840 h 8036559"/>
              <a:gd name="connsiteX151" fmla="*/ 365760 w 9578340"/>
              <a:gd name="connsiteY151" fmla="*/ 6477000 h 8036559"/>
              <a:gd name="connsiteX152" fmla="*/ 807720 w 9578340"/>
              <a:gd name="connsiteY152" fmla="*/ 6545580 h 8036559"/>
              <a:gd name="connsiteX153" fmla="*/ 1127760 w 9578340"/>
              <a:gd name="connsiteY153" fmla="*/ 6705600 h 8036559"/>
              <a:gd name="connsiteX154" fmla="*/ 1447800 w 9578340"/>
              <a:gd name="connsiteY154" fmla="*/ 6598920 h 8036559"/>
              <a:gd name="connsiteX155" fmla="*/ 1546860 w 9578340"/>
              <a:gd name="connsiteY155" fmla="*/ 6598920 h 8036559"/>
              <a:gd name="connsiteX156" fmla="*/ 1501140 w 9578340"/>
              <a:gd name="connsiteY156" fmla="*/ 6858000 h 8036559"/>
              <a:gd name="connsiteX157" fmla="*/ 1567815 w 9578340"/>
              <a:gd name="connsiteY157" fmla="*/ 7115810 h 8036559"/>
              <a:gd name="connsiteX158" fmla="*/ 1710690 w 9578340"/>
              <a:gd name="connsiteY158" fmla="*/ 7439660 h 8036559"/>
              <a:gd name="connsiteX159" fmla="*/ 1891665 w 9578340"/>
              <a:gd name="connsiteY159" fmla="*/ 7582535 h 8036559"/>
              <a:gd name="connsiteX160" fmla="*/ 2094865 w 9578340"/>
              <a:gd name="connsiteY160" fmla="*/ 7814310 h 8036559"/>
              <a:gd name="connsiteX161" fmla="*/ 2066290 w 9578340"/>
              <a:gd name="connsiteY161" fmla="*/ 7925434 h 8036559"/>
              <a:gd name="connsiteX162" fmla="*/ 2234565 w 9578340"/>
              <a:gd name="connsiteY162" fmla="*/ 8036559 h 8036559"/>
              <a:gd name="connsiteX163" fmla="*/ 3657600 w 9578340"/>
              <a:gd name="connsiteY163" fmla="*/ 6873240 h 8036559"/>
              <a:gd name="connsiteX164" fmla="*/ 3817620 w 9578340"/>
              <a:gd name="connsiteY164" fmla="*/ 6781800 h 8036559"/>
              <a:gd name="connsiteX165" fmla="*/ 3893820 w 9578340"/>
              <a:gd name="connsiteY165" fmla="*/ 6705600 h 8036559"/>
              <a:gd name="connsiteX166" fmla="*/ 3947160 w 9578340"/>
              <a:gd name="connsiteY166" fmla="*/ 6690360 h 8036559"/>
              <a:gd name="connsiteX167" fmla="*/ 3939540 w 9578340"/>
              <a:gd name="connsiteY167" fmla="*/ 6629400 h 8036559"/>
              <a:gd name="connsiteX168" fmla="*/ 3901440 w 9578340"/>
              <a:gd name="connsiteY168" fmla="*/ 6606540 h 8036559"/>
              <a:gd name="connsiteX169" fmla="*/ 3878580 w 9578340"/>
              <a:gd name="connsiteY169" fmla="*/ 6515100 h 8036559"/>
              <a:gd name="connsiteX170" fmla="*/ 3886200 w 9578340"/>
              <a:gd name="connsiteY170" fmla="*/ 6423660 h 8036559"/>
              <a:gd name="connsiteX171" fmla="*/ 3870960 w 9578340"/>
              <a:gd name="connsiteY171" fmla="*/ 6309360 h 8036559"/>
              <a:gd name="connsiteX172" fmla="*/ 3893820 w 9578340"/>
              <a:gd name="connsiteY172" fmla="*/ 6240780 h 8036559"/>
              <a:gd name="connsiteX173" fmla="*/ 3924300 w 9578340"/>
              <a:gd name="connsiteY173" fmla="*/ 6179820 h 8036559"/>
              <a:gd name="connsiteX174" fmla="*/ 3977640 w 9578340"/>
              <a:gd name="connsiteY174" fmla="*/ 6172200 h 8036559"/>
              <a:gd name="connsiteX175" fmla="*/ 3992880 w 9578340"/>
              <a:gd name="connsiteY175" fmla="*/ 6172200 h 8036559"/>
              <a:gd name="connsiteX176" fmla="*/ 4046220 w 9578340"/>
              <a:gd name="connsiteY176" fmla="*/ 6111240 h 8036559"/>
              <a:gd name="connsiteX177" fmla="*/ 4038600 w 9578340"/>
              <a:gd name="connsiteY177" fmla="*/ 6027420 h 8036559"/>
              <a:gd name="connsiteX178" fmla="*/ 4754880 w 9578340"/>
              <a:gd name="connsiteY178" fmla="*/ 5913120 h 8036559"/>
              <a:gd name="connsiteX179" fmla="*/ 4838700 w 9578340"/>
              <a:gd name="connsiteY179" fmla="*/ 5913120 h 8036559"/>
              <a:gd name="connsiteX180" fmla="*/ 4914900 w 9578340"/>
              <a:gd name="connsiteY180" fmla="*/ 5920740 h 8036559"/>
              <a:gd name="connsiteX181" fmla="*/ 5105400 w 9578340"/>
              <a:gd name="connsiteY181" fmla="*/ 6019800 h 8036559"/>
              <a:gd name="connsiteX182" fmla="*/ 5570220 w 9578340"/>
              <a:gd name="connsiteY182" fmla="*/ 6248400 h 8036559"/>
              <a:gd name="connsiteX183" fmla="*/ 5753100 w 9578340"/>
              <a:gd name="connsiteY183" fmla="*/ 6347460 h 8036559"/>
              <a:gd name="connsiteX184" fmla="*/ 6065520 w 9578340"/>
              <a:gd name="connsiteY184" fmla="*/ 6423660 h 8036559"/>
              <a:gd name="connsiteX185" fmla="*/ 6156960 w 9578340"/>
              <a:gd name="connsiteY185" fmla="*/ 6431280 h 8036559"/>
              <a:gd name="connsiteX186" fmla="*/ 6164580 w 9578340"/>
              <a:gd name="connsiteY186" fmla="*/ 6545580 h 8036559"/>
              <a:gd name="connsiteX187" fmla="*/ 6355080 w 9578340"/>
              <a:gd name="connsiteY187" fmla="*/ 6576060 h 8036559"/>
              <a:gd name="connsiteX188" fmla="*/ 6377940 w 9578340"/>
              <a:gd name="connsiteY188" fmla="*/ 6416040 h 8036559"/>
              <a:gd name="connsiteX189" fmla="*/ 6408420 w 9578340"/>
              <a:gd name="connsiteY189" fmla="*/ 6446520 h 8036559"/>
              <a:gd name="connsiteX190" fmla="*/ 6400800 w 9578340"/>
              <a:gd name="connsiteY190" fmla="*/ 6598920 h 8036559"/>
              <a:gd name="connsiteX191" fmla="*/ 6591300 w 9578340"/>
              <a:gd name="connsiteY191" fmla="*/ 6598920 h 8036559"/>
              <a:gd name="connsiteX192" fmla="*/ 6598920 w 9578340"/>
              <a:gd name="connsiteY192" fmla="*/ 6332220 h 8036559"/>
              <a:gd name="connsiteX193" fmla="*/ 6621780 w 9578340"/>
              <a:gd name="connsiteY193" fmla="*/ 6332220 h 8036559"/>
              <a:gd name="connsiteX194" fmla="*/ 6637020 w 9578340"/>
              <a:gd name="connsiteY194" fmla="*/ 6118860 h 8036559"/>
              <a:gd name="connsiteX195" fmla="*/ 6614160 w 9578340"/>
              <a:gd name="connsiteY195" fmla="*/ 6111240 h 8036559"/>
              <a:gd name="connsiteX196" fmla="*/ 6606540 w 9578340"/>
              <a:gd name="connsiteY196" fmla="*/ 5958840 h 8036559"/>
              <a:gd name="connsiteX197" fmla="*/ 6484620 w 9578340"/>
              <a:gd name="connsiteY197" fmla="*/ 5539740 h 8036559"/>
              <a:gd name="connsiteX198" fmla="*/ 6667500 w 9578340"/>
              <a:gd name="connsiteY198" fmla="*/ 5547360 h 8036559"/>
              <a:gd name="connsiteX199" fmla="*/ 6751320 w 9578340"/>
              <a:gd name="connsiteY199" fmla="*/ 5433060 h 8036559"/>
              <a:gd name="connsiteX200" fmla="*/ 6972300 w 9578340"/>
              <a:gd name="connsiteY200" fmla="*/ 5265420 h 8036559"/>
              <a:gd name="connsiteX201" fmla="*/ 7246620 w 9578340"/>
              <a:gd name="connsiteY201" fmla="*/ 5204460 h 8036559"/>
              <a:gd name="connsiteX202" fmla="*/ 7208520 w 9578340"/>
              <a:gd name="connsiteY202" fmla="*/ 5067300 h 8036559"/>
              <a:gd name="connsiteX203" fmla="*/ 7193280 w 9578340"/>
              <a:gd name="connsiteY203" fmla="*/ 4930140 h 8036559"/>
              <a:gd name="connsiteX204" fmla="*/ 7269480 w 9578340"/>
              <a:gd name="connsiteY204" fmla="*/ 4732020 h 8036559"/>
              <a:gd name="connsiteX205" fmla="*/ 7246620 w 9578340"/>
              <a:gd name="connsiteY205" fmla="*/ 4488180 h 8036559"/>
              <a:gd name="connsiteX206" fmla="*/ 7178040 w 9578340"/>
              <a:gd name="connsiteY206" fmla="*/ 4351020 h 8036559"/>
              <a:gd name="connsiteX207" fmla="*/ 7559040 w 9578340"/>
              <a:gd name="connsiteY207" fmla="*/ 4328160 h 8036559"/>
              <a:gd name="connsiteX208" fmla="*/ 7467600 w 9578340"/>
              <a:gd name="connsiteY208" fmla="*/ 3878580 h 8036559"/>
              <a:gd name="connsiteX209" fmla="*/ 7414260 w 9578340"/>
              <a:gd name="connsiteY209" fmla="*/ 3604260 h 8036559"/>
              <a:gd name="connsiteX210" fmla="*/ 7498080 w 9578340"/>
              <a:gd name="connsiteY210" fmla="*/ 3398520 h 8036559"/>
              <a:gd name="connsiteX211" fmla="*/ 7528560 w 9578340"/>
              <a:gd name="connsiteY211" fmla="*/ 3253740 h 8036559"/>
              <a:gd name="connsiteX212" fmla="*/ 7505700 w 9578340"/>
              <a:gd name="connsiteY212" fmla="*/ 3048000 h 8036559"/>
              <a:gd name="connsiteX213" fmla="*/ 7520940 w 9578340"/>
              <a:gd name="connsiteY213" fmla="*/ 2926080 h 8036559"/>
              <a:gd name="connsiteX214" fmla="*/ 7536180 w 9578340"/>
              <a:gd name="connsiteY214" fmla="*/ 2872740 h 8036559"/>
              <a:gd name="connsiteX215" fmla="*/ 7863840 w 9578340"/>
              <a:gd name="connsiteY215" fmla="*/ 2971800 h 8036559"/>
              <a:gd name="connsiteX216" fmla="*/ 7886700 w 9578340"/>
              <a:gd name="connsiteY216" fmla="*/ 3101340 h 8036559"/>
              <a:gd name="connsiteX217" fmla="*/ 8001000 w 9578340"/>
              <a:gd name="connsiteY217" fmla="*/ 3124200 h 8036559"/>
              <a:gd name="connsiteX218" fmla="*/ 8122920 w 9578340"/>
              <a:gd name="connsiteY218" fmla="*/ 3276600 h 8036559"/>
              <a:gd name="connsiteX219" fmla="*/ 8206740 w 9578340"/>
              <a:gd name="connsiteY219" fmla="*/ 3276600 h 8036559"/>
              <a:gd name="connsiteX220" fmla="*/ 8442960 w 9578340"/>
              <a:gd name="connsiteY220" fmla="*/ 3276600 h 8036559"/>
              <a:gd name="connsiteX221" fmla="*/ 8663940 w 9578340"/>
              <a:gd name="connsiteY221" fmla="*/ 3276600 h 8036559"/>
              <a:gd name="connsiteX222" fmla="*/ 8770620 w 9578340"/>
              <a:gd name="connsiteY222" fmla="*/ 3230880 h 8036559"/>
              <a:gd name="connsiteX223" fmla="*/ 8854440 w 9578340"/>
              <a:gd name="connsiteY223" fmla="*/ 3215640 h 8036559"/>
              <a:gd name="connsiteX224" fmla="*/ 8938260 w 9578340"/>
              <a:gd name="connsiteY224" fmla="*/ 3230880 h 8036559"/>
              <a:gd name="connsiteX225" fmla="*/ 8945880 w 9578340"/>
              <a:gd name="connsiteY225" fmla="*/ 3078480 h 8036559"/>
              <a:gd name="connsiteX226" fmla="*/ 8907780 w 9578340"/>
              <a:gd name="connsiteY226" fmla="*/ 3078480 h 8036559"/>
              <a:gd name="connsiteX227" fmla="*/ 8656320 w 9578340"/>
              <a:gd name="connsiteY227" fmla="*/ 2697480 h 8036559"/>
              <a:gd name="connsiteX228" fmla="*/ 8854440 w 9578340"/>
              <a:gd name="connsiteY228" fmla="*/ 2590800 h 8036559"/>
              <a:gd name="connsiteX229" fmla="*/ 8923020 w 9578340"/>
              <a:gd name="connsiteY229" fmla="*/ 2606040 h 8036559"/>
              <a:gd name="connsiteX230" fmla="*/ 8999220 w 9578340"/>
              <a:gd name="connsiteY230" fmla="*/ 2606040 h 8036559"/>
              <a:gd name="connsiteX231" fmla="*/ 9029700 w 9578340"/>
              <a:gd name="connsiteY231" fmla="*/ 2545080 h 8036559"/>
              <a:gd name="connsiteX232" fmla="*/ 9029700 w 9578340"/>
              <a:gd name="connsiteY232" fmla="*/ 2407920 h 8036559"/>
              <a:gd name="connsiteX233" fmla="*/ 9136380 w 9578340"/>
              <a:gd name="connsiteY233" fmla="*/ 2476500 h 8036559"/>
              <a:gd name="connsiteX234" fmla="*/ 9144000 w 9578340"/>
              <a:gd name="connsiteY234" fmla="*/ 2407920 h 8036559"/>
              <a:gd name="connsiteX235" fmla="*/ 9204960 w 9578340"/>
              <a:gd name="connsiteY235" fmla="*/ 2362200 h 8036559"/>
              <a:gd name="connsiteX236" fmla="*/ 9189720 w 9578340"/>
              <a:gd name="connsiteY236" fmla="*/ 2225040 h 8036559"/>
              <a:gd name="connsiteX237" fmla="*/ 9159240 w 9578340"/>
              <a:gd name="connsiteY237" fmla="*/ 2171700 h 8036559"/>
              <a:gd name="connsiteX238" fmla="*/ 9083040 w 9578340"/>
              <a:gd name="connsiteY238" fmla="*/ 2103120 h 8036559"/>
              <a:gd name="connsiteX239" fmla="*/ 9105900 w 9578340"/>
              <a:gd name="connsiteY239" fmla="*/ 2011680 h 8036559"/>
              <a:gd name="connsiteX240" fmla="*/ 9151620 w 9578340"/>
              <a:gd name="connsiteY240" fmla="*/ 1927860 h 8036559"/>
              <a:gd name="connsiteX241" fmla="*/ 9044940 w 9578340"/>
              <a:gd name="connsiteY241" fmla="*/ 1714500 h 8036559"/>
              <a:gd name="connsiteX242" fmla="*/ 9578340 w 9578340"/>
              <a:gd name="connsiteY242" fmla="*/ 1394460 h 8036559"/>
              <a:gd name="connsiteX243" fmla="*/ 9494520 w 9578340"/>
              <a:gd name="connsiteY243" fmla="*/ 1165860 h 8036559"/>
              <a:gd name="connsiteX244" fmla="*/ 9326880 w 9578340"/>
              <a:gd name="connsiteY244" fmla="*/ 975360 h 8036559"/>
              <a:gd name="connsiteX245" fmla="*/ 9334500 w 9578340"/>
              <a:gd name="connsiteY245" fmla="*/ 906780 h 8036559"/>
              <a:gd name="connsiteX246" fmla="*/ 9342120 w 9578340"/>
              <a:gd name="connsiteY246" fmla="*/ 754380 h 8036559"/>
              <a:gd name="connsiteX247" fmla="*/ 9182100 w 9578340"/>
              <a:gd name="connsiteY247" fmla="*/ 906780 h 8036559"/>
              <a:gd name="connsiteX248" fmla="*/ 9052560 w 9578340"/>
              <a:gd name="connsiteY248" fmla="*/ 1043940 h 8036559"/>
              <a:gd name="connsiteX249" fmla="*/ 8915400 w 9578340"/>
              <a:gd name="connsiteY249" fmla="*/ 1112520 h 8036559"/>
              <a:gd name="connsiteX250" fmla="*/ 8709660 w 9578340"/>
              <a:gd name="connsiteY250" fmla="*/ 1150620 h 8036559"/>
              <a:gd name="connsiteX251" fmla="*/ 8793480 w 9578340"/>
              <a:gd name="connsiteY251" fmla="*/ 960120 h 8036559"/>
              <a:gd name="connsiteX252" fmla="*/ 8717280 w 9578340"/>
              <a:gd name="connsiteY252" fmla="*/ 906780 h 8036559"/>
              <a:gd name="connsiteX253" fmla="*/ 8686800 w 9578340"/>
              <a:gd name="connsiteY253" fmla="*/ 815340 h 8036559"/>
              <a:gd name="connsiteX254" fmla="*/ 8625840 w 9578340"/>
              <a:gd name="connsiteY254" fmla="*/ 746760 h 8036559"/>
              <a:gd name="connsiteX255" fmla="*/ 8633460 w 9578340"/>
              <a:gd name="connsiteY255" fmla="*/ 685800 h 8036559"/>
              <a:gd name="connsiteX256" fmla="*/ 8679180 w 9578340"/>
              <a:gd name="connsiteY256" fmla="*/ 609600 h 8036559"/>
              <a:gd name="connsiteX257" fmla="*/ 8671560 w 9578340"/>
              <a:gd name="connsiteY257" fmla="*/ 579120 h 8036559"/>
              <a:gd name="connsiteX258" fmla="*/ 8580120 w 9578340"/>
              <a:gd name="connsiteY258" fmla="*/ 541020 h 8036559"/>
              <a:gd name="connsiteX259" fmla="*/ 8473440 w 9578340"/>
              <a:gd name="connsiteY259" fmla="*/ 502920 h 8036559"/>
              <a:gd name="connsiteX260" fmla="*/ 8488680 w 9578340"/>
              <a:gd name="connsiteY260" fmla="*/ 449580 h 8036559"/>
              <a:gd name="connsiteX261" fmla="*/ 8435340 w 9578340"/>
              <a:gd name="connsiteY261" fmla="*/ 320040 h 8036559"/>
              <a:gd name="connsiteX262" fmla="*/ 8465820 w 9578340"/>
              <a:gd name="connsiteY262" fmla="*/ 243840 h 8036559"/>
              <a:gd name="connsiteX263" fmla="*/ 8473440 w 9578340"/>
              <a:gd name="connsiteY263" fmla="*/ 83820 h 8036559"/>
              <a:gd name="connsiteX264" fmla="*/ 8351520 w 9578340"/>
              <a:gd name="connsiteY264" fmla="*/ 53340 h 8036559"/>
              <a:gd name="connsiteX265" fmla="*/ 8252460 w 9578340"/>
              <a:gd name="connsiteY265" fmla="*/ 68580 h 8036559"/>
              <a:gd name="connsiteX266" fmla="*/ 8107680 w 9578340"/>
              <a:gd name="connsiteY266" fmla="*/ 0 h 8036559"/>
              <a:gd name="connsiteX0" fmla="*/ 8107680 w 9578340"/>
              <a:gd name="connsiteY0" fmla="*/ 0 h 8036559"/>
              <a:gd name="connsiteX1" fmla="*/ 8054340 w 9578340"/>
              <a:gd name="connsiteY1" fmla="*/ 60960 h 8036559"/>
              <a:gd name="connsiteX2" fmla="*/ 8061960 w 9578340"/>
              <a:gd name="connsiteY2" fmla="*/ 99060 h 8036559"/>
              <a:gd name="connsiteX3" fmla="*/ 8001000 w 9578340"/>
              <a:gd name="connsiteY3" fmla="*/ 160020 h 8036559"/>
              <a:gd name="connsiteX4" fmla="*/ 7917180 w 9578340"/>
              <a:gd name="connsiteY4" fmla="*/ 144780 h 8036559"/>
              <a:gd name="connsiteX5" fmla="*/ 7825740 w 9578340"/>
              <a:gd name="connsiteY5" fmla="*/ 297180 h 8036559"/>
              <a:gd name="connsiteX6" fmla="*/ 7726680 w 9578340"/>
              <a:gd name="connsiteY6" fmla="*/ 297180 h 8036559"/>
              <a:gd name="connsiteX7" fmla="*/ 7620000 w 9578340"/>
              <a:gd name="connsiteY7" fmla="*/ 320040 h 8036559"/>
              <a:gd name="connsiteX8" fmla="*/ 7475220 w 9578340"/>
              <a:gd name="connsiteY8" fmla="*/ 327660 h 8036559"/>
              <a:gd name="connsiteX9" fmla="*/ 7414260 w 9578340"/>
              <a:gd name="connsiteY9" fmla="*/ 304800 h 8036559"/>
              <a:gd name="connsiteX10" fmla="*/ 7231380 w 9578340"/>
              <a:gd name="connsiteY10" fmla="*/ 419100 h 8036559"/>
              <a:gd name="connsiteX11" fmla="*/ 6911340 w 9578340"/>
              <a:gd name="connsiteY11" fmla="*/ 464820 h 8036559"/>
              <a:gd name="connsiteX12" fmla="*/ 6888480 w 9578340"/>
              <a:gd name="connsiteY12" fmla="*/ 525780 h 8036559"/>
              <a:gd name="connsiteX13" fmla="*/ 6903720 w 9578340"/>
              <a:gd name="connsiteY13" fmla="*/ 601980 h 8036559"/>
              <a:gd name="connsiteX14" fmla="*/ 6896100 w 9578340"/>
              <a:gd name="connsiteY14" fmla="*/ 647700 h 8036559"/>
              <a:gd name="connsiteX15" fmla="*/ 6858000 w 9578340"/>
              <a:gd name="connsiteY15" fmla="*/ 647700 h 8036559"/>
              <a:gd name="connsiteX16" fmla="*/ 6842760 w 9578340"/>
              <a:gd name="connsiteY16" fmla="*/ 739140 h 8036559"/>
              <a:gd name="connsiteX17" fmla="*/ 7010400 w 9578340"/>
              <a:gd name="connsiteY17" fmla="*/ 769620 h 8036559"/>
              <a:gd name="connsiteX18" fmla="*/ 7010400 w 9578340"/>
              <a:gd name="connsiteY18" fmla="*/ 853440 h 8036559"/>
              <a:gd name="connsiteX19" fmla="*/ 6949440 w 9578340"/>
              <a:gd name="connsiteY19" fmla="*/ 861060 h 8036559"/>
              <a:gd name="connsiteX20" fmla="*/ 6941820 w 9578340"/>
              <a:gd name="connsiteY20" fmla="*/ 891540 h 8036559"/>
              <a:gd name="connsiteX21" fmla="*/ 6979920 w 9578340"/>
              <a:gd name="connsiteY21" fmla="*/ 922020 h 8036559"/>
              <a:gd name="connsiteX22" fmla="*/ 6979920 w 9578340"/>
              <a:gd name="connsiteY22" fmla="*/ 990600 h 8036559"/>
              <a:gd name="connsiteX23" fmla="*/ 6964680 w 9578340"/>
              <a:gd name="connsiteY23" fmla="*/ 1028700 h 8036559"/>
              <a:gd name="connsiteX24" fmla="*/ 7132320 w 9578340"/>
              <a:gd name="connsiteY24" fmla="*/ 1074420 h 8036559"/>
              <a:gd name="connsiteX25" fmla="*/ 7094220 w 9578340"/>
              <a:gd name="connsiteY25" fmla="*/ 1173480 h 8036559"/>
              <a:gd name="connsiteX26" fmla="*/ 7025640 w 9578340"/>
              <a:gd name="connsiteY26" fmla="*/ 1158240 h 8036559"/>
              <a:gd name="connsiteX27" fmla="*/ 6743700 w 9578340"/>
              <a:gd name="connsiteY27" fmla="*/ 1127760 h 8036559"/>
              <a:gd name="connsiteX28" fmla="*/ 7101840 w 9578340"/>
              <a:gd name="connsiteY28" fmla="*/ 1226820 h 8036559"/>
              <a:gd name="connsiteX29" fmla="*/ 7277100 w 9578340"/>
              <a:gd name="connsiteY29" fmla="*/ 1295400 h 8036559"/>
              <a:gd name="connsiteX30" fmla="*/ 7147560 w 9578340"/>
              <a:gd name="connsiteY30" fmla="*/ 1501140 h 8036559"/>
              <a:gd name="connsiteX31" fmla="*/ 7155180 w 9578340"/>
              <a:gd name="connsiteY31" fmla="*/ 1623060 h 8036559"/>
              <a:gd name="connsiteX32" fmla="*/ 7101840 w 9578340"/>
              <a:gd name="connsiteY32" fmla="*/ 1691640 h 8036559"/>
              <a:gd name="connsiteX33" fmla="*/ 7078980 w 9578340"/>
              <a:gd name="connsiteY33" fmla="*/ 1684020 h 8036559"/>
              <a:gd name="connsiteX34" fmla="*/ 6911340 w 9578340"/>
              <a:gd name="connsiteY34" fmla="*/ 1790700 h 8036559"/>
              <a:gd name="connsiteX35" fmla="*/ 6987540 w 9578340"/>
              <a:gd name="connsiteY35" fmla="*/ 1844040 h 8036559"/>
              <a:gd name="connsiteX36" fmla="*/ 6987540 w 9578340"/>
              <a:gd name="connsiteY36" fmla="*/ 1844040 h 8036559"/>
              <a:gd name="connsiteX37" fmla="*/ 7002780 w 9578340"/>
              <a:gd name="connsiteY37" fmla="*/ 1912620 h 8036559"/>
              <a:gd name="connsiteX38" fmla="*/ 6979920 w 9578340"/>
              <a:gd name="connsiteY38" fmla="*/ 1935480 h 8036559"/>
              <a:gd name="connsiteX39" fmla="*/ 6873240 w 9578340"/>
              <a:gd name="connsiteY39" fmla="*/ 1943100 h 8036559"/>
              <a:gd name="connsiteX40" fmla="*/ 6873240 w 9578340"/>
              <a:gd name="connsiteY40" fmla="*/ 1988820 h 8036559"/>
              <a:gd name="connsiteX41" fmla="*/ 6850380 w 9578340"/>
              <a:gd name="connsiteY41" fmla="*/ 2019300 h 8036559"/>
              <a:gd name="connsiteX42" fmla="*/ 6728460 w 9578340"/>
              <a:gd name="connsiteY42" fmla="*/ 1981200 h 8036559"/>
              <a:gd name="connsiteX43" fmla="*/ 6720840 w 9578340"/>
              <a:gd name="connsiteY43" fmla="*/ 1996440 h 8036559"/>
              <a:gd name="connsiteX44" fmla="*/ 6797040 w 9578340"/>
              <a:gd name="connsiteY44" fmla="*/ 2034540 h 8036559"/>
              <a:gd name="connsiteX45" fmla="*/ 6789420 w 9578340"/>
              <a:gd name="connsiteY45" fmla="*/ 2118360 h 8036559"/>
              <a:gd name="connsiteX46" fmla="*/ 6751320 w 9578340"/>
              <a:gd name="connsiteY46" fmla="*/ 2141220 h 8036559"/>
              <a:gd name="connsiteX47" fmla="*/ 6819900 w 9578340"/>
              <a:gd name="connsiteY47" fmla="*/ 2194560 h 8036559"/>
              <a:gd name="connsiteX48" fmla="*/ 6789420 w 9578340"/>
              <a:gd name="connsiteY48" fmla="*/ 2240280 h 8036559"/>
              <a:gd name="connsiteX49" fmla="*/ 6743700 w 9578340"/>
              <a:gd name="connsiteY49" fmla="*/ 2331720 h 8036559"/>
              <a:gd name="connsiteX50" fmla="*/ 6751320 w 9578340"/>
              <a:gd name="connsiteY50" fmla="*/ 2369820 h 8036559"/>
              <a:gd name="connsiteX51" fmla="*/ 6682740 w 9578340"/>
              <a:gd name="connsiteY51" fmla="*/ 2385060 h 8036559"/>
              <a:gd name="connsiteX52" fmla="*/ 6705600 w 9578340"/>
              <a:gd name="connsiteY52" fmla="*/ 2499360 h 8036559"/>
              <a:gd name="connsiteX53" fmla="*/ 6621780 w 9578340"/>
              <a:gd name="connsiteY53" fmla="*/ 2522220 h 8036559"/>
              <a:gd name="connsiteX54" fmla="*/ 6621780 w 9578340"/>
              <a:gd name="connsiteY54" fmla="*/ 2583180 h 8036559"/>
              <a:gd name="connsiteX55" fmla="*/ 6568440 w 9578340"/>
              <a:gd name="connsiteY55" fmla="*/ 2590800 h 8036559"/>
              <a:gd name="connsiteX56" fmla="*/ 6560820 w 9578340"/>
              <a:gd name="connsiteY56" fmla="*/ 2545080 h 8036559"/>
              <a:gd name="connsiteX57" fmla="*/ 6438900 w 9578340"/>
              <a:gd name="connsiteY57" fmla="*/ 2590800 h 8036559"/>
              <a:gd name="connsiteX58" fmla="*/ 6347460 w 9578340"/>
              <a:gd name="connsiteY58" fmla="*/ 2606040 h 8036559"/>
              <a:gd name="connsiteX59" fmla="*/ 6339840 w 9578340"/>
              <a:gd name="connsiteY59" fmla="*/ 2476500 h 8036559"/>
              <a:gd name="connsiteX60" fmla="*/ 6316980 w 9578340"/>
              <a:gd name="connsiteY60" fmla="*/ 2430780 h 8036559"/>
              <a:gd name="connsiteX61" fmla="*/ 6271260 w 9578340"/>
              <a:gd name="connsiteY61" fmla="*/ 2392680 h 8036559"/>
              <a:gd name="connsiteX62" fmla="*/ 6301740 w 9578340"/>
              <a:gd name="connsiteY62" fmla="*/ 2339340 h 8036559"/>
              <a:gd name="connsiteX63" fmla="*/ 6195060 w 9578340"/>
              <a:gd name="connsiteY63" fmla="*/ 2308860 h 8036559"/>
              <a:gd name="connsiteX64" fmla="*/ 6141720 w 9578340"/>
              <a:gd name="connsiteY64" fmla="*/ 2308860 h 8036559"/>
              <a:gd name="connsiteX65" fmla="*/ 6103620 w 9578340"/>
              <a:gd name="connsiteY65" fmla="*/ 2225040 h 8036559"/>
              <a:gd name="connsiteX66" fmla="*/ 6126480 w 9578340"/>
              <a:gd name="connsiteY66" fmla="*/ 2171700 h 8036559"/>
              <a:gd name="connsiteX67" fmla="*/ 6080760 w 9578340"/>
              <a:gd name="connsiteY67" fmla="*/ 2133600 h 8036559"/>
              <a:gd name="connsiteX68" fmla="*/ 5989320 w 9578340"/>
              <a:gd name="connsiteY68" fmla="*/ 2148840 h 8036559"/>
              <a:gd name="connsiteX69" fmla="*/ 5951220 w 9578340"/>
              <a:gd name="connsiteY69" fmla="*/ 2209800 h 8036559"/>
              <a:gd name="connsiteX70" fmla="*/ 5882640 w 9578340"/>
              <a:gd name="connsiteY70" fmla="*/ 2202180 h 8036559"/>
              <a:gd name="connsiteX71" fmla="*/ 5722620 w 9578340"/>
              <a:gd name="connsiteY71" fmla="*/ 2240280 h 8036559"/>
              <a:gd name="connsiteX72" fmla="*/ 5654040 w 9578340"/>
              <a:gd name="connsiteY72" fmla="*/ 2240280 h 8036559"/>
              <a:gd name="connsiteX73" fmla="*/ 5570220 w 9578340"/>
              <a:gd name="connsiteY73" fmla="*/ 2278380 h 8036559"/>
              <a:gd name="connsiteX74" fmla="*/ 5440680 w 9578340"/>
              <a:gd name="connsiteY74" fmla="*/ 2263140 h 8036559"/>
              <a:gd name="connsiteX75" fmla="*/ 5410200 w 9578340"/>
              <a:gd name="connsiteY75" fmla="*/ 2217420 h 8036559"/>
              <a:gd name="connsiteX76" fmla="*/ 5425440 w 9578340"/>
              <a:gd name="connsiteY76" fmla="*/ 2072640 h 8036559"/>
              <a:gd name="connsiteX77" fmla="*/ 5372100 w 9578340"/>
              <a:gd name="connsiteY77" fmla="*/ 2019300 h 8036559"/>
              <a:gd name="connsiteX78" fmla="*/ 5372100 w 9578340"/>
              <a:gd name="connsiteY78" fmla="*/ 1988820 h 8036559"/>
              <a:gd name="connsiteX79" fmla="*/ 5280660 w 9578340"/>
              <a:gd name="connsiteY79" fmla="*/ 1965960 h 8036559"/>
              <a:gd name="connsiteX80" fmla="*/ 5219700 w 9578340"/>
              <a:gd name="connsiteY80" fmla="*/ 2263140 h 8036559"/>
              <a:gd name="connsiteX81" fmla="*/ 5212080 w 9578340"/>
              <a:gd name="connsiteY81" fmla="*/ 2461260 h 8036559"/>
              <a:gd name="connsiteX82" fmla="*/ 5242560 w 9578340"/>
              <a:gd name="connsiteY82" fmla="*/ 2499360 h 8036559"/>
              <a:gd name="connsiteX83" fmla="*/ 5097780 w 9578340"/>
              <a:gd name="connsiteY83" fmla="*/ 2552700 h 8036559"/>
              <a:gd name="connsiteX84" fmla="*/ 5120640 w 9578340"/>
              <a:gd name="connsiteY84" fmla="*/ 2743200 h 8036559"/>
              <a:gd name="connsiteX85" fmla="*/ 5082540 w 9578340"/>
              <a:gd name="connsiteY85" fmla="*/ 2827020 h 8036559"/>
              <a:gd name="connsiteX86" fmla="*/ 4945380 w 9578340"/>
              <a:gd name="connsiteY86" fmla="*/ 2773680 h 8036559"/>
              <a:gd name="connsiteX87" fmla="*/ 4853940 w 9578340"/>
              <a:gd name="connsiteY87" fmla="*/ 2796540 h 8036559"/>
              <a:gd name="connsiteX88" fmla="*/ 4785360 w 9578340"/>
              <a:gd name="connsiteY88" fmla="*/ 2926080 h 8036559"/>
              <a:gd name="connsiteX89" fmla="*/ 4640580 w 9578340"/>
              <a:gd name="connsiteY89" fmla="*/ 2811780 h 8036559"/>
              <a:gd name="connsiteX90" fmla="*/ 4518660 w 9578340"/>
              <a:gd name="connsiteY90" fmla="*/ 2804160 h 8036559"/>
              <a:gd name="connsiteX91" fmla="*/ 4389120 w 9578340"/>
              <a:gd name="connsiteY91" fmla="*/ 2674620 h 8036559"/>
              <a:gd name="connsiteX92" fmla="*/ 4564380 w 9578340"/>
              <a:gd name="connsiteY92" fmla="*/ 2522220 h 8036559"/>
              <a:gd name="connsiteX93" fmla="*/ 4389120 w 9578340"/>
              <a:gd name="connsiteY93" fmla="*/ 2491740 h 8036559"/>
              <a:gd name="connsiteX94" fmla="*/ 4244340 w 9578340"/>
              <a:gd name="connsiteY94" fmla="*/ 2659380 h 8036559"/>
              <a:gd name="connsiteX95" fmla="*/ 4183380 w 9578340"/>
              <a:gd name="connsiteY95" fmla="*/ 2758440 h 8036559"/>
              <a:gd name="connsiteX96" fmla="*/ 4191000 w 9578340"/>
              <a:gd name="connsiteY96" fmla="*/ 2796540 h 8036559"/>
              <a:gd name="connsiteX97" fmla="*/ 4084320 w 9578340"/>
              <a:gd name="connsiteY97" fmla="*/ 2895600 h 8036559"/>
              <a:gd name="connsiteX98" fmla="*/ 4008120 w 9578340"/>
              <a:gd name="connsiteY98" fmla="*/ 2918460 h 8036559"/>
              <a:gd name="connsiteX99" fmla="*/ 3954780 w 9578340"/>
              <a:gd name="connsiteY99" fmla="*/ 2918460 h 8036559"/>
              <a:gd name="connsiteX100" fmla="*/ 3916680 w 9578340"/>
              <a:gd name="connsiteY100" fmla="*/ 2971800 h 8036559"/>
              <a:gd name="connsiteX101" fmla="*/ 3848100 w 9578340"/>
              <a:gd name="connsiteY101" fmla="*/ 2971800 h 8036559"/>
              <a:gd name="connsiteX102" fmla="*/ 3810000 w 9578340"/>
              <a:gd name="connsiteY102" fmla="*/ 3025140 h 8036559"/>
              <a:gd name="connsiteX103" fmla="*/ 3726180 w 9578340"/>
              <a:gd name="connsiteY103" fmla="*/ 3048000 h 8036559"/>
              <a:gd name="connsiteX104" fmla="*/ 3703320 w 9578340"/>
              <a:gd name="connsiteY104" fmla="*/ 3116580 h 8036559"/>
              <a:gd name="connsiteX105" fmla="*/ 3512820 w 9578340"/>
              <a:gd name="connsiteY105" fmla="*/ 2979420 h 8036559"/>
              <a:gd name="connsiteX106" fmla="*/ 3337560 w 9578340"/>
              <a:gd name="connsiteY106" fmla="*/ 3048000 h 8036559"/>
              <a:gd name="connsiteX107" fmla="*/ 3337560 w 9578340"/>
              <a:gd name="connsiteY107" fmla="*/ 3124200 h 8036559"/>
              <a:gd name="connsiteX108" fmla="*/ 3230880 w 9578340"/>
              <a:gd name="connsiteY108" fmla="*/ 3200400 h 8036559"/>
              <a:gd name="connsiteX109" fmla="*/ 3002280 w 9578340"/>
              <a:gd name="connsiteY109" fmla="*/ 3055620 h 8036559"/>
              <a:gd name="connsiteX110" fmla="*/ 3025140 w 9578340"/>
              <a:gd name="connsiteY110" fmla="*/ 3032760 h 8036559"/>
              <a:gd name="connsiteX111" fmla="*/ 2918460 w 9578340"/>
              <a:gd name="connsiteY111" fmla="*/ 2887980 h 8036559"/>
              <a:gd name="connsiteX112" fmla="*/ 2659380 w 9578340"/>
              <a:gd name="connsiteY112" fmla="*/ 2758440 h 8036559"/>
              <a:gd name="connsiteX113" fmla="*/ 2506980 w 9578340"/>
              <a:gd name="connsiteY113" fmla="*/ 3093720 h 8036559"/>
              <a:gd name="connsiteX114" fmla="*/ 2392680 w 9578340"/>
              <a:gd name="connsiteY114" fmla="*/ 3101340 h 8036559"/>
              <a:gd name="connsiteX115" fmla="*/ 2308860 w 9578340"/>
              <a:gd name="connsiteY115" fmla="*/ 3116580 h 8036559"/>
              <a:gd name="connsiteX116" fmla="*/ 2225040 w 9578340"/>
              <a:gd name="connsiteY116" fmla="*/ 3215640 h 8036559"/>
              <a:gd name="connsiteX117" fmla="*/ 2049780 w 9578340"/>
              <a:gd name="connsiteY117" fmla="*/ 3124200 h 8036559"/>
              <a:gd name="connsiteX118" fmla="*/ 1981200 w 9578340"/>
              <a:gd name="connsiteY118" fmla="*/ 3116580 h 8036559"/>
              <a:gd name="connsiteX119" fmla="*/ 1889760 w 9578340"/>
              <a:gd name="connsiteY119" fmla="*/ 2964180 h 8036559"/>
              <a:gd name="connsiteX120" fmla="*/ 1897380 w 9578340"/>
              <a:gd name="connsiteY120" fmla="*/ 2895600 h 8036559"/>
              <a:gd name="connsiteX121" fmla="*/ 1729740 w 9578340"/>
              <a:gd name="connsiteY121" fmla="*/ 3017520 h 8036559"/>
              <a:gd name="connsiteX122" fmla="*/ 1706880 w 9578340"/>
              <a:gd name="connsiteY122" fmla="*/ 3078480 h 8036559"/>
              <a:gd name="connsiteX123" fmla="*/ 1653540 w 9578340"/>
              <a:gd name="connsiteY123" fmla="*/ 3048000 h 8036559"/>
              <a:gd name="connsiteX124" fmla="*/ 1546860 w 9578340"/>
              <a:gd name="connsiteY124" fmla="*/ 3048000 h 8036559"/>
              <a:gd name="connsiteX125" fmla="*/ 1524000 w 9578340"/>
              <a:gd name="connsiteY125" fmla="*/ 3162300 h 8036559"/>
              <a:gd name="connsiteX126" fmla="*/ 1386840 w 9578340"/>
              <a:gd name="connsiteY126" fmla="*/ 3459480 h 8036559"/>
              <a:gd name="connsiteX127" fmla="*/ 1333500 w 9578340"/>
              <a:gd name="connsiteY127" fmla="*/ 3451860 h 8036559"/>
              <a:gd name="connsiteX128" fmla="*/ 1188720 w 9578340"/>
              <a:gd name="connsiteY128" fmla="*/ 3505200 h 8036559"/>
              <a:gd name="connsiteX129" fmla="*/ 1135380 w 9578340"/>
              <a:gd name="connsiteY129" fmla="*/ 3672840 h 8036559"/>
              <a:gd name="connsiteX130" fmla="*/ 1013460 w 9578340"/>
              <a:gd name="connsiteY130" fmla="*/ 3703320 h 8036559"/>
              <a:gd name="connsiteX131" fmla="*/ 929640 w 9578340"/>
              <a:gd name="connsiteY131" fmla="*/ 3710940 h 8036559"/>
              <a:gd name="connsiteX132" fmla="*/ 830580 w 9578340"/>
              <a:gd name="connsiteY132" fmla="*/ 3741420 h 8036559"/>
              <a:gd name="connsiteX133" fmla="*/ 701040 w 9578340"/>
              <a:gd name="connsiteY133" fmla="*/ 3749040 h 8036559"/>
              <a:gd name="connsiteX134" fmla="*/ 548640 w 9578340"/>
              <a:gd name="connsiteY134" fmla="*/ 3787140 h 8036559"/>
              <a:gd name="connsiteX135" fmla="*/ 0 w 9578340"/>
              <a:gd name="connsiteY135" fmla="*/ 5250180 h 8036559"/>
              <a:gd name="connsiteX136" fmla="*/ 167640 w 9578340"/>
              <a:gd name="connsiteY136" fmla="*/ 5242560 h 8036559"/>
              <a:gd name="connsiteX137" fmla="*/ 167640 w 9578340"/>
              <a:gd name="connsiteY137" fmla="*/ 5387340 h 8036559"/>
              <a:gd name="connsiteX138" fmla="*/ 289560 w 9578340"/>
              <a:gd name="connsiteY138" fmla="*/ 5394960 h 8036559"/>
              <a:gd name="connsiteX139" fmla="*/ 281940 w 9578340"/>
              <a:gd name="connsiteY139" fmla="*/ 5478780 h 8036559"/>
              <a:gd name="connsiteX140" fmla="*/ 388620 w 9578340"/>
              <a:gd name="connsiteY140" fmla="*/ 5501640 h 8036559"/>
              <a:gd name="connsiteX141" fmla="*/ 358140 w 9578340"/>
              <a:gd name="connsiteY141" fmla="*/ 5631180 h 8036559"/>
              <a:gd name="connsiteX142" fmla="*/ 358140 w 9578340"/>
              <a:gd name="connsiteY142" fmla="*/ 5730240 h 8036559"/>
              <a:gd name="connsiteX143" fmla="*/ 251460 w 9578340"/>
              <a:gd name="connsiteY143" fmla="*/ 5783580 h 8036559"/>
              <a:gd name="connsiteX144" fmla="*/ 236220 w 9578340"/>
              <a:gd name="connsiteY144" fmla="*/ 5859780 h 8036559"/>
              <a:gd name="connsiteX145" fmla="*/ 144780 w 9578340"/>
              <a:gd name="connsiteY145" fmla="*/ 5981700 h 8036559"/>
              <a:gd name="connsiteX146" fmla="*/ 175260 w 9578340"/>
              <a:gd name="connsiteY146" fmla="*/ 6210300 h 8036559"/>
              <a:gd name="connsiteX147" fmla="*/ 266700 w 9578340"/>
              <a:gd name="connsiteY147" fmla="*/ 6217920 h 8036559"/>
              <a:gd name="connsiteX148" fmla="*/ 304800 w 9578340"/>
              <a:gd name="connsiteY148" fmla="*/ 6278880 h 8036559"/>
              <a:gd name="connsiteX149" fmla="*/ 312420 w 9578340"/>
              <a:gd name="connsiteY149" fmla="*/ 6339840 h 8036559"/>
              <a:gd name="connsiteX150" fmla="*/ 358140 w 9578340"/>
              <a:gd name="connsiteY150" fmla="*/ 6339840 h 8036559"/>
              <a:gd name="connsiteX151" fmla="*/ 365760 w 9578340"/>
              <a:gd name="connsiteY151" fmla="*/ 6477000 h 8036559"/>
              <a:gd name="connsiteX152" fmla="*/ 807720 w 9578340"/>
              <a:gd name="connsiteY152" fmla="*/ 6545580 h 8036559"/>
              <a:gd name="connsiteX153" fmla="*/ 1127760 w 9578340"/>
              <a:gd name="connsiteY153" fmla="*/ 6705600 h 8036559"/>
              <a:gd name="connsiteX154" fmla="*/ 1447800 w 9578340"/>
              <a:gd name="connsiteY154" fmla="*/ 6598920 h 8036559"/>
              <a:gd name="connsiteX155" fmla="*/ 1546860 w 9578340"/>
              <a:gd name="connsiteY155" fmla="*/ 6598920 h 8036559"/>
              <a:gd name="connsiteX156" fmla="*/ 1501140 w 9578340"/>
              <a:gd name="connsiteY156" fmla="*/ 6858000 h 8036559"/>
              <a:gd name="connsiteX157" fmla="*/ 1567815 w 9578340"/>
              <a:gd name="connsiteY157" fmla="*/ 7115810 h 8036559"/>
              <a:gd name="connsiteX158" fmla="*/ 1710690 w 9578340"/>
              <a:gd name="connsiteY158" fmla="*/ 7439660 h 8036559"/>
              <a:gd name="connsiteX159" fmla="*/ 1891665 w 9578340"/>
              <a:gd name="connsiteY159" fmla="*/ 7582535 h 8036559"/>
              <a:gd name="connsiteX160" fmla="*/ 2094865 w 9578340"/>
              <a:gd name="connsiteY160" fmla="*/ 7814310 h 8036559"/>
              <a:gd name="connsiteX161" fmla="*/ 2066290 w 9578340"/>
              <a:gd name="connsiteY161" fmla="*/ 7925434 h 8036559"/>
              <a:gd name="connsiteX162" fmla="*/ 2234565 w 9578340"/>
              <a:gd name="connsiteY162" fmla="*/ 8036559 h 8036559"/>
              <a:gd name="connsiteX163" fmla="*/ 2955290 w 9578340"/>
              <a:gd name="connsiteY163" fmla="*/ 7439659 h 8036559"/>
              <a:gd name="connsiteX164" fmla="*/ 3657600 w 9578340"/>
              <a:gd name="connsiteY164" fmla="*/ 6873240 h 8036559"/>
              <a:gd name="connsiteX165" fmla="*/ 3817620 w 9578340"/>
              <a:gd name="connsiteY165" fmla="*/ 6781800 h 8036559"/>
              <a:gd name="connsiteX166" fmla="*/ 3893820 w 9578340"/>
              <a:gd name="connsiteY166" fmla="*/ 6705600 h 8036559"/>
              <a:gd name="connsiteX167" fmla="*/ 3947160 w 9578340"/>
              <a:gd name="connsiteY167" fmla="*/ 6690360 h 8036559"/>
              <a:gd name="connsiteX168" fmla="*/ 3939540 w 9578340"/>
              <a:gd name="connsiteY168" fmla="*/ 6629400 h 8036559"/>
              <a:gd name="connsiteX169" fmla="*/ 3901440 w 9578340"/>
              <a:gd name="connsiteY169" fmla="*/ 6606540 h 8036559"/>
              <a:gd name="connsiteX170" fmla="*/ 3878580 w 9578340"/>
              <a:gd name="connsiteY170" fmla="*/ 6515100 h 8036559"/>
              <a:gd name="connsiteX171" fmla="*/ 3886200 w 9578340"/>
              <a:gd name="connsiteY171" fmla="*/ 6423660 h 8036559"/>
              <a:gd name="connsiteX172" fmla="*/ 3870960 w 9578340"/>
              <a:gd name="connsiteY172" fmla="*/ 6309360 h 8036559"/>
              <a:gd name="connsiteX173" fmla="*/ 3893820 w 9578340"/>
              <a:gd name="connsiteY173" fmla="*/ 6240780 h 8036559"/>
              <a:gd name="connsiteX174" fmla="*/ 3924300 w 9578340"/>
              <a:gd name="connsiteY174" fmla="*/ 6179820 h 8036559"/>
              <a:gd name="connsiteX175" fmla="*/ 3977640 w 9578340"/>
              <a:gd name="connsiteY175" fmla="*/ 6172200 h 8036559"/>
              <a:gd name="connsiteX176" fmla="*/ 3992880 w 9578340"/>
              <a:gd name="connsiteY176" fmla="*/ 6172200 h 8036559"/>
              <a:gd name="connsiteX177" fmla="*/ 4046220 w 9578340"/>
              <a:gd name="connsiteY177" fmla="*/ 6111240 h 8036559"/>
              <a:gd name="connsiteX178" fmla="*/ 4038600 w 9578340"/>
              <a:gd name="connsiteY178" fmla="*/ 6027420 h 8036559"/>
              <a:gd name="connsiteX179" fmla="*/ 4754880 w 9578340"/>
              <a:gd name="connsiteY179" fmla="*/ 5913120 h 8036559"/>
              <a:gd name="connsiteX180" fmla="*/ 4838700 w 9578340"/>
              <a:gd name="connsiteY180" fmla="*/ 5913120 h 8036559"/>
              <a:gd name="connsiteX181" fmla="*/ 4914900 w 9578340"/>
              <a:gd name="connsiteY181" fmla="*/ 5920740 h 8036559"/>
              <a:gd name="connsiteX182" fmla="*/ 5105400 w 9578340"/>
              <a:gd name="connsiteY182" fmla="*/ 6019800 h 8036559"/>
              <a:gd name="connsiteX183" fmla="*/ 5570220 w 9578340"/>
              <a:gd name="connsiteY183" fmla="*/ 6248400 h 8036559"/>
              <a:gd name="connsiteX184" fmla="*/ 5753100 w 9578340"/>
              <a:gd name="connsiteY184" fmla="*/ 6347460 h 8036559"/>
              <a:gd name="connsiteX185" fmla="*/ 6065520 w 9578340"/>
              <a:gd name="connsiteY185" fmla="*/ 6423660 h 8036559"/>
              <a:gd name="connsiteX186" fmla="*/ 6156960 w 9578340"/>
              <a:gd name="connsiteY186" fmla="*/ 6431280 h 8036559"/>
              <a:gd name="connsiteX187" fmla="*/ 6164580 w 9578340"/>
              <a:gd name="connsiteY187" fmla="*/ 6545580 h 8036559"/>
              <a:gd name="connsiteX188" fmla="*/ 6355080 w 9578340"/>
              <a:gd name="connsiteY188" fmla="*/ 6576060 h 8036559"/>
              <a:gd name="connsiteX189" fmla="*/ 6377940 w 9578340"/>
              <a:gd name="connsiteY189" fmla="*/ 6416040 h 8036559"/>
              <a:gd name="connsiteX190" fmla="*/ 6408420 w 9578340"/>
              <a:gd name="connsiteY190" fmla="*/ 6446520 h 8036559"/>
              <a:gd name="connsiteX191" fmla="*/ 6400800 w 9578340"/>
              <a:gd name="connsiteY191" fmla="*/ 6598920 h 8036559"/>
              <a:gd name="connsiteX192" fmla="*/ 6591300 w 9578340"/>
              <a:gd name="connsiteY192" fmla="*/ 6598920 h 8036559"/>
              <a:gd name="connsiteX193" fmla="*/ 6598920 w 9578340"/>
              <a:gd name="connsiteY193" fmla="*/ 6332220 h 8036559"/>
              <a:gd name="connsiteX194" fmla="*/ 6621780 w 9578340"/>
              <a:gd name="connsiteY194" fmla="*/ 6332220 h 8036559"/>
              <a:gd name="connsiteX195" fmla="*/ 6637020 w 9578340"/>
              <a:gd name="connsiteY195" fmla="*/ 6118860 h 8036559"/>
              <a:gd name="connsiteX196" fmla="*/ 6614160 w 9578340"/>
              <a:gd name="connsiteY196" fmla="*/ 6111240 h 8036559"/>
              <a:gd name="connsiteX197" fmla="*/ 6606540 w 9578340"/>
              <a:gd name="connsiteY197" fmla="*/ 5958840 h 8036559"/>
              <a:gd name="connsiteX198" fmla="*/ 6484620 w 9578340"/>
              <a:gd name="connsiteY198" fmla="*/ 5539740 h 8036559"/>
              <a:gd name="connsiteX199" fmla="*/ 6667500 w 9578340"/>
              <a:gd name="connsiteY199" fmla="*/ 5547360 h 8036559"/>
              <a:gd name="connsiteX200" fmla="*/ 6751320 w 9578340"/>
              <a:gd name="connsiteY200" fmla="*/ 5433060 h 8036559"/>
              <a:gd name="connsiteX201" fmla="*/ 6972300 w 9578340"/>
              <a:gd name="connsiteY201" fmla="*/ 5265420 h 8036559"/>
              <a:gd name="connsiteX202" fmla="*/ 7246620 w 9578340"/>
              <a:gd name="connsiteY202" fmla="*/ 5204460 h 8036559"/>
              <a:gd name="connsiteX203" fmla="*/ 7208520 w 9578340"/>
              <a:gd name="connsiteY203" fmla="*/ 5067300 h 8036559"/>
              <a:gd name="connsiteX204" fmla="*/ 7193280 w 9578340"/>
              <a:gd name="connsiteY204" fmla="*/ 4930140 h 8036559"/>
              <a:gd name="connsiteX205" fmla="*/ 7269480 w 9578340"/>
              <a:gd name="connsiteY205" fmla="*/ 4732020 h 8036559"/>
              <a:gd name="connsiteX206" fmla="*/ 7246620 w 9578340"/>
              <a:gd name="connsiteY206" fmla="*/ 4488180 h 8036559"/>
              <a:gd name="connsiteX207" fmla="*/ 7178040 w 9578340"/>
              <a:gd name="connsiteY207" fmla="*/ 4351020 h 8036559"/>
              <a:gd name="connsiteX208" fmla="*/ 7559040 w 9578340"/>
              <a:gd name="connsiteY208" fmla="*/ 4328160 h 8036559"/>
              <a:gd name="connsiteX209" fmla="*/ 7467600 w 9578340"/>
              <a:gd name="connsiteY209" fmla="*/ 3878580 h 8036559"/>
              <a:gd name="connsiteX210" fmla="*/ 7414260 w 9578340"/>
              <a:gd name="connsiteY210" fmla="*/ 3604260 h 8036559"/>
              <a:gd name="connsiteX211" fmla="*/ 7498080 w 9578340"/>
              <a:gd name="connsiteY211" fmla="*/ 3398520 h 8036559"/>
              <a:gd name="connsiteX212" fmla="*/ 7528560 w 9578340"/>
              <a:gd name="connsiteY212" fmla="*/ 3253740 h 8036559"/>
              <a:gd name="connsiteX213" fmla="*/ 7505700 w 9578340"/>
              <a:gd name="connsiteY213" fmla="*/ 3048000 h 8036559"/>
              <a:gd name="connsiteX214" fmla="*/ 7520940 w 9578340"/>
              <a:gd name="connsiteY214" fmla="*/ 2926080 h 8036559"/>
              <a:gd name="connsiteX215" fmla="*/ 7536180 w 9578340"/>
              <a:gd name="connsiteY215" fmla="*/ 2872740 h 8036559"/>
              <a:gd name="connsiteX216" fmla="*/ 7863840 w 9578340"/>
              <a:gd name="connsiteY216" fmla="*/ 2971800 h 8036559"/>
              <a:gd name="connsiteX217" fmla="*/ 7886700 w 9578340"/>
              <a:gd name="connsiteY217" fmla="*/ 3101340 h 8036559"/>
              <a:gd name="connsiteX218" fmla="*/ 8001000 w 9578340"/>
              <a:gd name="connsiteY218" fmla="*/ 3124200 h 8036559"/>
              <a:gd name="connsiteX219" fmla="*/ 8122920 w 9578340"/>
              <a:gd name="connsiteY219" fmla="*/ 3276600 h 8036559"/>
              <a:gd name="connsiteX220" fmla="*/ 8206740 w 9578340"/>
              <a:gd name="connsiteY220" fmla="*/ 3276600 h 8036559"/>
              <a:gd name="connsiteX221" fmla="*/ 8442960 w 9578340"/>
              <a:gd name="connsiteY221" fmla="*/ 3276600 h 8036559"/>
              <a:gd name="connsiteX222" fmla="*/ 8663940 w 9578340"/>
              <a:gd name="connsiteY222" fmla="*/ 3276600 h 8036559"/>
              <a:gd name="connsiteX223" fmla="*/ 8770620 w 9578340"/>
              <a:gd name="connsiteY223" fmla="*/ 3230880 h 8036559"/>
              <a:gd name="connsiteX224" fmla="*/ 8854440 w 9578340"/>
              <a:gd name="connsiteY224" fmla="*/ 3215640 h 8036559"/>
              <a:gd name="connsiteX225" fmla="*/ 8938260 w 9578340"/>
              <a:gd name="connsiteY225" fmla="*/ 3230880 h 8036559"/>
              <a:gd name="connsiteX226" fmla="*/ 8945880 w 9578340"/>
              <a:gd name="connsiteY226" fmla="*/ 3078480 h 8036559"/>
              <a:gd name="connsiteX227" fmla="*/ 8907780 w 9578340"/>
              <a:gd name="connsiteY227" fmla="*/ 3078480 h 8036559"/>
              <a:gd name="connsiteX228" fmla="*/ 8656320 w 9578340"/>
              <a:gd name="connsiteY228" fmla="*/ 2697480 h 8036559"/>
              <a:gd name="connsiteX229" fmla="*/ 8854440 w 9578340"/>
              <a:gd name="connsiteY229" fmla="*/ 2590800 h 8036559"/>
              <a:gd name="connsiteX230" fmla="*/ 8923020 w 9578340"/>
              <a:gd name="connsiteY230" fmla="*/ 2606040 h 8036559"/>
              <a:gd name="connsiteX231" fmla="*/ 8999220 w 9578340"/>
              <a:gd name="connsiteY231" fmla="*/ 2606040 h 8036559"/>
              <a:gd name="connsiteX232" fmla="*/ 9029700 w 9578340"/>
              <a:gd name="connsiteY232" fmla="*/ 2545080 h 8036559"/>
              <a:gd name="connsiteX233" fmla="*/ 9029700 w 9578340"/>
              <a:gd name="connsiteY233" fmla="*/ 2407920 h 8036559"/>
              <a:gd name="connsiteX234" fmla="*/ 9136380 w 9578340"/>
              <a:gd name="connsiteY234" fmla="*/ 2476500 h 8036559"/>
              <a:gd name="connsiteX235" fmla="*/ 9144000 w 9578340"/>
              <a:gd name="connsiteY235" fmla="*/ 2407920 h 8036559"/>
              <a:gd name="connsiteX236" fmla="*/ 9204960 w 9578340"/>
              <a:gd name="connsiteY236" fmla="*/ 2362200 h 8036559"/>
              <a:gd name="connsiteX237" fmla="*/ 9189720 w 9578340"/>
              <a:gd name="connsiteY237" fmla="*/ 2225040 h 8036559"/>
              <a:gd name="connsiteX238" fmla="*/ 9159240 w 9578340"/>
              <a:gd name="connsiteY238" fmla="*/ 2171700 h 8036559"/>
              <a:gd name="connsiteX239" fmla="*/ 9083040 w 9578340"/>
              <a:gd name="connsiteY239" fmla="*/ 2103120 h 8036559"/>
              <a:gd name="connsiteX240" fmla="*/ 9105900 w 9578340"/>
              <a:gd name="connsiteY240" fmla="*/ 2011680 h 8036559"/>
              <a:gd name="connsiteX241" fmla="*/ 9151620 w 9578340"/>
              <a:gd name="connsiteY241" fmla="*/ 1927860 h 8036559"/>
              <a:gd name="connsiteX242" fmla="*/ 9044940 w 9578340"/>
              <a:gd name="connsiteY242" fmla="*/ 1714500 h 8036559"/>
              <a:gd name="connsiteX243" fmla="*/ 9578340 w 9578340"/>
              <a:gd name="connsiteY243" fmla="*/ 1394460 h 8036559"/>
              <a:gd name="connsiteX244" fmla="*/ 9494520 w 9578340"/>
              <a:gd name="connsiteY244" fmla="*/ 1165860 h 8036559"/>
              <a:gd name="connsiteX245" fmla="*/ 9326880 w 9578340"/>
              <a:gd name="connsiteY245" fmla="*/ 975360 h 8036559"/>
              <a:gd name="connsiteX246" fmla="*/ 9334500 w 9578340"/>
              <a:gd name="connsiteY246" fmla="*/ 906780 h 8036559"/>
              <a:gd name="connsiteX247" fmla="*/ 9342120 w 9578340"/>
              <a:gd name="connsiteY247" fmla="*/ 754380 h 8036559"/>
              <a:gd name="connsiteX248" fmla="*/ 9182100 w 9578340"/>
              <a:gd name="connsiteY248" fmla="*/ 906780 h 8036559"/>
              <a:gd name="connsiteX249" fmla="*/ 9052560 w 9578340"/>
              <a:gd name="connsiteY249" fmla="*/ 1043940 h 8036559"/>
              <a:gd name="connsiteX250" fmla="*/ 8915400 w 9578340"/>
              <a:gd name="connsiteY250" fmla="*/ 1112520 h 8036559"/>
              <a:gd name="connsiteX251" fmla="*/ 8709660 w 9578340"/>
              <a:gd name="connsiteY251" fmla="*/ 1150620 h 8036559"/>
              <a:gd name="connsiteX252" fmla="*/ 8793480 w 9578340"/>
              <a:gd name="connsiteY252" fmla="*/ 960120 h 8036559"/>
              <a:gd name="connsiteX253" fmla="*/ 8717280 w 9578340"/>
              <a:gd name="connsiteY253" fmla="*/ 906780 h 8036559"/>
              <a:gd name="connsiteX254" fmla="*/ 8686800 w 9578340"/>
              <a:gd name="connsiteY254" fmla="*/ 815340 h 8036559"/>
              <a:gd name="connsiteX255" fmla="*/ 8625840 w 9578340"/>
              <a:gd name="connsiteY255" fmla="*/ 746760 h 8036559"/>
              <a:gd name="connsiteX256" fmla="*/ 8633460 w 9578340"/>
              <a:gd name="connsiteY256" fmla="*/ 685800 h 8036559"/>
              <a:gd name="connsiteX257" fmla="*/ 8679180 w 9578340"/>
              <a:gd name="connsiteY257" fmla="*/ 609600 h 8036559"/>
              <a:gd name="connsiteX258" fmla="*/ 8671560 w 9578340"/>
              <a:gd name="connsiteY258" fmla="*/ 579120 h 8036559"/>
              <a:gd name="connsiteX259" fmla="*/ 8580120 w 9578340"/>
              <a:gd name="connsiteY259" fmla="*/ 541020 h 8036559"/>
              <a:gd name="connsiteX260" fmla="*/ 8473440 w 9578340"/>
              <a:gd name="connsiteY260" fmla="*/ 502920 h 8036559"/>
              <a:gd name="connsiteX261" fmla="*/ 8488680 w 9578340"/>
              <a:gd name="connsiteY261" fmla="*/ 449580 h 8036559"/>
              <a:gd name="connsiteX262" fmla="*/ 8435340 w 9578340"/>
              <a:gd name="connsiteY262" fmla="*/ 320040 h 8036559"/>
              <a:gd name="connsiteX263" fmla="*/ 8465820 w 9578340"/>
              <a:gd name="connsiteY263" fmla="*/ 243840 h 8036559"/>
              <a:gd name="connsiteX264" fmla="*/ 8473440 w 9578340"/>
              <a:gd name="connsiteY264" fmla="*/ 83820 h 8036559"/>
              <a:gd name="connsiteX265" fmla="*/ 8351520 w 9578340"/>
              <a:gd name="connsiteY265" fmla="*/ 53340 h 8036559"/>
              <a:gd name="connsiteX266" fmla="*/ 8252460 w 9578340"/>
              <a:gd name="connsiteY266" fmla="*/ 68580 h 8036559"/>
              <a:gd name="connsiteX267" fmla="*/ 8107680 w 9578340"/>
              <a:gd name="connsiteY267" fmla="*/ 0 h 8036559"/>
              <a:gd name="connsiteX0" fmla="*/ 8107680 w 9578340"/>
              <a:gd name="connsiteY0" fmla="*/ 0 h 8081009"/>
              <a:gd name="connsiteX1" fmla="*/ 8054340 w 9578340"/>
              <a:gd name="connsiteY1" fmla="*/ 60960 h 8081009"/>
              <a:gd name="connsiteX2" fmla="*/ 8061960 w 9578340"/>
              <a:gd name="connsiteY2" fmla="*/ 99060 h 8081009"/>
              <a:gd name="connsiteX3" fmla="*/ 8001000 w 9578340"/>
              <a:gd name="connsiteY3" fmla="*/ 160020 h 8081009"/>
              <a:gd name="connsiteX4" fmla="*/ 7917180 w 9578340"/>
              <a:gd name="connsiteY4" fmla="*/ 144780 h 8081009"/>
              <a:gd name="connsiteX5" fmla="*/ 7825740 w 9578340"/>
              <a:gd name="connsiteY5" fmla="*/ 297180 h 8081009"/>
              <a:gd name="connsiteX6" fmla="*/ 7726680 w 9578340"/>
              <a:gd name="connsiteY6" fmla="*/ 297180 h 8081009"/>
              <a:gd name="connsiteX7" fmla="*/ 7620000 w 9578340"/>
              <a:gd name="connsiteY7" fmla="*/ 320040 h 8081009"/>
              <a:gd name="connsiteX8" fmla="*/ 7475220 w 9578340"/>
              <a:gd name="connsiteY8" fmla="*/ 327660 h 8081009"/>
              <a:gd name="connsiteX9" fmla="*/ 7414260 w 9578340"/>
              <a:gd name="connsiteY9" fmla="*/ 304800 h 8081009"/>
              <a:gd name="connsiteX10" fmla="*/ 7231380 w 9578340"/>
              <a:gd name="connsiteY10" fmla="*/ 419100 h 8081009"/>
              <a:gd name="connsiteX11" fmla="*/ 6911340 w 9578340"/>
              <a:gd name="connsiteY11" fmla="*/ 464820 h 8081009"/>
              <a:gd name="connsiteX12" fmla="*/ 6888480 w 9578340"/>
              <a:gd name="connsiteY12" fmla="*/ 525780 h 8081009"/>
              <a:gd name="connsiteX13" fmla="*/ 6903720 w 9578340"/>
              <a:gd name="connsiteY13" fmla="*/ 601980 h 8081009"/>
              <a:gd name="connsiteX14" fmla="*/ 6896100 w 9578340"/>
              <a:gd name="connsiteY14" fmla="*/ 647700 h 8081009"/>
              <a:gd name="connsiteX15" fmla="*/ 6858000 w 9578340"/>
              <a:gd name="connsiteY15" fmla="*/ 647700 h 8081009"/>
              <a:gd name="connsiteX16" fmla="*/ 6842760 w 9578340"/>
              <a:gd name="connsiteY16" fmla="*/ 739140 h 8081009"/>
              <a:gd name="connsiteX17" fmla="*/ 7010400 w 9578340"/>
              <a:gd name="connsiteY17" fmla="*/ 769620 h 8081009"/>
              <a:gd name="connsiteX18" fmla="*/ 7010400 w 9578340"/>
              <a:gd name="connsiteY18" fmla="*/ 853440 h 8081009"/>
              <a:gd name="connsiteX19" fmla="*/ 6949440 w 9578340"/>
              <a:gd name="connsiteY19" fmla="*/ 861060 h 8081009"/>
              <a:gd name="connsiteX20" fmla="*/ 6941820 w 9578340"/>
              <a:gd name="connsiteY20" fmla="*/ 891540 h 8081009"/>
              <a:gd name="connsiteX21" fmla="*/ 6979920 w 9578340"/>
              <a:gd name="connsiteY21" fmla="*/ 922020 h 8081009"/>
              <a:gd name="connsiteX22" fmla="*/ 6979920 w 9578340"/>
              <a:gd name="connsiteY22" fmla="*/ 990600 h 8081009"/>
              <a:gd name="connsiteX23" fmla="*/ 6964680 w 9578340"/>
              <a:gd name="connsiteY23" fmla="*/ 1028700 h 8081009"/>
              <a:gd name="connsiteX24" fmla="*/ 7132320 w 9578340"/>
              <a:gd name="connsiteY24" fmla="*/ 1074420 h 8081009"/>
              <a:gd name="connsiteX25" fmla="*/ 7094220 w 9578340"/>
              <a:gd name="connsiteY25" fmla="*/ 1173480 h 8081009"/>
              <a:gd name="connsiteX26" fmla="*/ 7025640 w 9578340"/>
              <a:gd name="connsiteY26" fmla="*/ 1158240 h 8081009"/>
              <a:gd name="connsiteX27" fmla="*/ 6743700 w 9578340"/>
              <a:gd name="connsiteY27" fmla="*/ 1127760 h 8081009"/>
              <a:gd name="connsiteX28" fmla="*/ 7101840 w 9578340"/>
              <a:gd name="connsiteY28" fmla="*/ 1226820 h 8081009"/>
              <a:gd name="connsiteX29" fmla="*/ 7277100 w 9578340"/>
              <a:gd name="connsiteY29" fmla="*/ 1295400 h 8081009"/>
              <a:gd name="connsiteX30" fmla="*/ 7147560 w 9578340"/>
              <a:gd name="connsiteY30" fmla="*/ 1501140 h 8081009"/>
              <a:gd name="connsiteX31" fmla="*/ 7155180 w 9578340"/>
              <a:gd name="connsiteY31" fmla="*/ 1623060 h 8081009"/>
              <a:gd name="connsiteX32" fmla="*/ 7101840 w 9578340"/>
              <a:gd name="connsiteY32" fmla="*/ 1691640 h 8081009"/>
              <a:gd name="connsiteX33" fmla="*/ 7078980 w 9578340"/>
              <a:gd name="connsiteY33" fmla="*/ 1684020 h 8081009"/>
              <a:gd name="connsiteX34" fmla="*/ 6911340 w 9578340"/>
              <a:gd name="connsiteY34" fmla="*/ 1790700 h 8081009"/>
              <a:gd name="connsiteX35" fmla="*/ 6987540 w 9578340"/>
              <a:gd name="connsiteY35" fmla="*/ 1844040 h 8081009"/>
              <a:gd name="connsiteX36" fmla="*/ 6987540 w 9578340"/>
              <a:gd name="connsiteY36" fmla="*/ 1844040 h 8081009"/>
              <a:gd name="connsiteX37" fmla="*/ 7002780 w 9578340"/>
              <a:gd name="connsiteY37" fmla="*/ 1912620 h 8081009"/>
              <a:gd name="connsiteX38" fmla="*/ 6979920 w 9578340"/>
              <a:gd name="connsiteY38" fmla="*/ 1935480 h 8081009"/>
              <a:gd name="connsiteX39" fmla="*/ 6873240 w 9578340"/>
              <a:gd name="connsiteY39" fmla="*/ 1943100 h 8081009"/>
              <a:gd name="connsiteX40" fmla="*/ 6873240 w 9578340"/>
              <a:gd name="connsiteY40" fmla="*/ 1988820 h 8081009"/>
              <a:gd name="connsiteX41" fmla="*/ 6850380 w 9578340"/>
              <a:gd name="connsiteY41" fmla="*/ 2019300 h 8081009"/>
              <a:gd name="connsiteX42" fmla="*/ 6728460 w 9578340"/>
              <a:gd name="connsiteY42" fmla="*/ 1981200 h 8081009"/>
              <a:gd name="connsiteX43" fmla="*/ 6720840 w 9578340"/>
              <a:gd name="connsiteY43" fmla="*/ 1996440 h 8081009"/>
              <a:gd name="connsiteX44" fmla="*/ 6797040 w 9578340"/>
              <a:gd name="connsiteY44" fmla="*/ 2034540 h 8081009"/>
              <a:gd name="connsiteX45" fmla="*/ 6789420 w 9578340"/>
              <a:gd name="connsiteY45" fmla="*/ 2118360 h 8081009"/>
              <a:gd name="connsiteX46" fmla="*/ 6751320 w 9578340"/>
              <a:gd name="connsiteY46" fmla="*/ 2141220 h 8081009"/>
              <a:gd name="connsiteX47" fmla="*/ 6819900 w 9578340"/>
              <a:gd name="connsiteY47" fmla="*/ 2194560 h 8081009"/>
              <a:gd name="connsiteX48" fmla="*/ 6789420 w 9578340"/>
              <a:gd name="connsiteY48" fmla="*/ 2240280 h 8081009"/>
              <a:gd name="connsiteX49" fmla="*/ 6743700 w 9578340"/>
              <a:gd name="connsiteY49" fmla="*/ 2331720 h 8081009"/>
              <a:gd name="connsiteX50" fmla="*/ 6751320 w 9578340"/>
              <a:gd name="connsiteY50" fmla="*/ 2369820 h 8081009"/>
              <a:gd name="connsiteX51" fmla="*/ 6682740 w 9578340"/>
              <a:gd name="connsiteY51" fmla="*/ 2385060 h 8081009"/>
              <a:gd name="connsiteX52" fmla="*/ 6705600 w 9578340"/>
              <a:gd name="connsiteY52" fmla="*/ 2499360 h 8081009"/>
              <a:gd name="connsiteX53" fmla="*/ 6621780 w 9578340"/>
              <a:gd name="connsiteY53" fmla="*/ 2522220 h 8081009"/>
              <a:gd name="connsiteX54" fmla="*/ 6621780 w 9578340"/>
              <a:gd name="connsiteY54" fmla="*/ 2583180 h 8081009"/>
              <a:gd name="connsiteX55" fmla="*/ 6568440 w 9578340"/>
              <a:gd name="connsiteY55" fmla="*/ 2590800 h 8081009"/>
              <a:gd name="connsiteX56" fmla="*/ 6560820 w 9578340"/>
              <a:gd name="connsiteY56" fmla="*/ 2545080 h 8081009"/>
              <a:gd name="connsiteX57" fmla="*/ 6438900 w 9578340"/>
              <a:gd name="connsiteY57" fmla="*/ 2590800 h 8081009"/>
              <a:gd name="connsiteX58" fmla="*/ 6347460 w 9578340"/>
              <a:gd name="connsiteY58" fmla="*/ 2606040 h 8081009"/>
              <a:gd name="connsiteX59" fmla="*/ 6339840 w 9578340"/>
              <a:gd name="connsiteY59" fmla="*/ 2476500 h 8081009"/>
              <a:gd name="connsiteX60" fmla="*/ 6316980 w 9578340"/>
              <a:gd name="connsiteY60" fmla="*/ 2430780 h 8081009"/>
              <a:gd name="connsiteX61" fmla="*/ 6271260 w 9578340"/>
              <a:gd name="connsiteY61" fmla="*/ 2392680 h 8081009"/>
              <a:gd name="connsiteX62" fmla="*/ 6301740 w 9578340"/>
              <a:gd name="connsiteY62" fmla="*/ 2339340 h 8081009"/>
              <a:gd name="connsiteX63" fmla="*/ 6195060 w 9578340"/>
              <a:gd name="connsiteY63" fmla="*/ 2308860 h 8081009"/>
              <a:gd name="connsiteX64" fmla="*/ 6141720 w 9578340"/>
              <a:gd name="connsiteY64" fmla="*/ 2308860 h 8081009"/>
              <a:gd name="connsiteX65" fmla="*/ 6103620 w 9578340"/>
              <a:gd name="connsiteY65" fmla="*/ 2225040 h 8081009"/>
              <a:gd name="connsiteX66" fmla="*/ 6126480 w 9578340"/>
              <a:gd name="connsiteY66" fmla="*/ 2171700 h 8081009"/>
              <a:gd name="connsiteX67" fmla="*/ 6080760 w 9578340"/>
              <a:gd name="connsiteY67" fmla="*/ 2133600 h 8081009"/>
              <a:gd name="connsiteX68" fmla="*/ 5989320 w 9578340"/>
              <a:gd name="connsiteY68" fmla="*/ 2148840 h 8081009"/>
              <a:gd name="connsiteX69" fmla="*/ 5951220 w 9578340"/>
              <a:gd name="connsiteY69" fmla="*/ 2209800 h 8081009"/>
              <a:gd name="connsiteX70" fmla="*/ 5882640 w 9578340"/>
              <a:gd name="connsiteY70" fmla="*/ 2202180 h 8081009"/>
              <a:gd name="connsiteX71" fmla="*/ 5722620 w 9578340"/>
              <a:gd name="connsiteY71" fmla="*/ 2240280 h 8081009"/>
              <a:gd name="connsiteX72" fmla="*/ 5654040 w 9578340"/>
              <a:gd name="connsiteY72" fmla="*/ 2240280 h 8081009"/>
              <a:gd name="connsiteX73" fmla="*/ 5570220 w 9578340"/>
              <a:gd name="connsiteY73" fmla="*/ 2278380 h 8081009"/>
              <a:gd name="connsiteX74" fmla="*/ 5440680 w 9578340"/>
              <a:gd name="connsiteY74" fmla="*/ 2263140 h 8081009"/>
              <a:gd name="connsiteX75" fmla="*/ 5410200 w 9578340"/>
              <a:gd name="connsiteY75" fmla="*/ 2217420 h 8081009"/>
              <a:gd name="connsiteX76" fmla="*/ 5425440 w 9578340"/>
              <a:gd name="connsiteY76" fmla="*/ 2072640 h 8081009"/>
              <a:gd name="connsiteX77" fmla="*/ 5372100 w 9578340"/>
              <a:gd name="connsiteY77" fmla="*/ 2019300 h 8081009"/>
              <a:gd name="connsiteX78" fmla="*/ 5372100 w 9578340"/>
              <a:gd name="connsiteY78" fmla="*/ 1988820 h 8081009"/>
              <a:gd name="connsiteX79" fmla="*/ 5280660 w 9578340"/>
              <a:gd name="connsiteY79" fmla="*/ 1965960 h 8081009"/>
              <a:gd name="connsiteX80" fmla="*/ 5219700 w 9578340"/>
              <a:gd name="connsiteY80" fmla="*/ 2263140 h 8081009"/>
              <a:gd name="connsiteX81" fmla="*/ 5212080 w 9578340"/>
              <a:gd name="connsiteY81" fmla="*/ 2461260 h 8081009"/>
              <a:gd name="connsiteX82" fmla="*/ 5242560 w 9578340"/>
              <a:gd name="connsiteY82" fmla="*/ 2499360 h 8081009"/>
              <a:gd name="connsiteX83" fmla="*/ 5097780 w 9578340"/>
              <a:gd name="connsiteY83" fmla="*/ 2552700 h 8081009"/>
              <a:gd name="connsiteX84" fmla="*/ 5120640 w 9578340"/>
              <a:gd name="connsiteY84" fmla="*/ 2743200 h 8081009"/>
              <a:gd name="connsiteX85" fmla="*/ 5082540 w 9578340"/>
              <a:gd name="connsiteY85" fmla="*/ 2827020 h 8081009"/>
              <a:gd name="connsiteX86" fmla="*/ 4945380 w 9578340"/>
              <a:gd name="connsiteY86" fmla="*/ 2773680 h 8081009"/>
              <a:gd name="connsiteX87" fmla="*/ 4853940 w 9578340"/>
              <a:gd name="connsiteY87" fmla="*/ 2796540 h 8081009"/>
              <a:gd name="connsiteX88" fmla="*/ 4785360 w 9578340"/>
              <a:gd name="connsiteY88" fmla="*/ 2926080 h 8081009"/>
              <a:gd name="connsiteX89" fmla="*/ 4640580 w 9578340"/>
              <a:gd name="connsiteY89" fmla="*/ 2811780 h 8081009"/>
              <a:gd name="connsiteX90" fmla="*/ 4518660 w 9578340"/>
              <a:gd name="connsiteY90" fmla="*/ 2804160 h 8081009"/>
              <a:gd name="connsiteX91" fmla="*/ 4389120 w 9578340"/>
              <a:gd name="connsiteY91" fmla="*/ 2674620 h 8081009"/>
              <a:gd name="connsiteX92" fmla="*/ 4564380 w 9578340"/>
              <a:gd name="connsiteY92" fmla="*/ 2522220 h 8081009"/>
              <a:gd name="connsiteX93" fmla="*/ 4389120 w 9578340"/>
              <a:gd name="connsiteY93" fmla="*/ 2491740 h 8081009"/>
              <a:gd name="connsiteX94" fmla="*/ 4244340 w 9578340"/>
              <a:gd name="connsiteY94" fmla="*/ 2659380 h 8081009"/>
              <a:gd name="connsiteX95" fmla="*/ 4183380 w 9578340"/>
              <a:gd name="connsiteY95" fmla="*/ 2758440 h 8081009"/>
              <a:gd name="connsiteX96" fmla="*/ 4191000 w 9578340"/>
              <a:gd name="connsiteY96" fmla="*/ 2796540 h 8081009"/>
              <a:gd name="connsiteX97" fmla="*/ 4084320 w 9578340"/>
              <a:gd name="connsiteY97" fmla="*/ 2895600 h 8081009"/>
              <a:gd name="connsiteX98" fmla="*/ 4008120 w 9578340"/>
              <a:gd name="connsiteY98" fmla="*/ 2918460 h 8081009"/>
              <a:gd name="connsiteX99" fmla="*/ 3954780 w 9578340"/>
              <a:gd name="connsiteY99" fmla="*/ 2918460 h 8081009"/>
              <a:gd name="connsiteX100" fmla="*/ 3916680 w 9578340"/>
              <a:gd name="connsiteY100" fmla="*/ 2971800 h 8081009"/>
              <a:gd name="connsiteX101" fmla="*/ 3848100 w 9578340"/>
              <a:gd name="connsiteY101" fmla="*/ 2971800 h 8081009"/>
              <a:gd name="connsiteX102" fmla="*/ 3810000 w 9578340"/>
              <a:gd name="connsiteY102" fmla="*/ 3025140 h 8081009"/>
              <a:gd name="connsiteX103" fmla="*/ 3726180 w 9578340"/>
              <a:gd name="connsiteY103" fmla="*/ 3048000 h 8081009"/>
              <a:gd name="connsiteX104" fmla="*/ 3703320 w 9578340"/>
              <a:gd name="connsiteY104" fmla="*/ 3116580 h 8081009"/>
              <a:gd name="connsiteX105" fmla="*/ 3512820 w 9578340"/>
              <a:gd name="connsiteY105" fmla="*/ 2979420 h 8081009"/>
              <a:gd name="connsiteX106" fmla="*/ 3337560 w 9578340"/>
              <a:gd name="connsiteY106" fmla="*/ 3048000 h 8081009"/>
              <a:gd name="connsiteX107" fmla="*/ 3337560 w 9578340"/>
              <a:gd name="connsiteY107" fmla="*/ 3124200 h 8081009"/>
              <a:gd name="connsiteX108" fmla="*/ 3230880 w 9578340"/>
              <a:gd name="connsiteY108" fmla="*/ 3200400 h 8081009"/>
              <a:gd name="connsiteX109" fmla="*/ 3002280 w 9578340"/>
              <a:gd name="connsiteY109" fmla="*/ 3055620 h 8081009"/>
              <a:gd name="connsiteX110" fmla="*/ 3025140 w 9578340"/>
              <a:gd name="connsiteY110" fmla="*/ 3032760 h 8081009"/>
              <a:gd name="connsiteX111" fmla="*/ 2918460 w 9578340"/>
              <a:gd name="connsiteY111" fmla="*/ 2887980 h 8081009"/>
              <a:gd name="connsiteX112" fmla="*/ 2659380 w 9578340"/>
              <a:gd name="connsiteY112" fmla="*/ 2758440 h 8081009"/>
              <a:gd name="connsiteX113" fmla="*/ 2506980 w 9578340"/>
              <a:gd name="connsiteY113" fmla="*/ 3093720 h 8081009"/>
              <a:gd name="connsiteX114" fmla="*/ 2392680 w 9578340"/>
              <a:gd name="connsiteY114" fmla="*/ 3101340 h 8081009"/>
              <a:gd name="connsiteX115" fmla="*/ 2308860 w 9578340"/>
              <a:gd name="connsiteY115" fmla="*/ 3116580 h 8081009"/>
              <a:gd name="connsiteX116" fmla="*/ 2225040 w 9578340"/>
              <a:gd name="connsiteY116" fmla="*/ 3215640 h 8081009"/>
              <a:gd name="connsiteX117" fmla="*/ 2049780 w 9578340"/>
              <a:gd name="connsiteY117" fmla="*/ 3124200 h 8081009"/>
              <a:gd name="connsiteX118" fmla="*/ 1981200 w 9578340"/>
              <a:gd name="connsiteY118" fmla="*/ 3116580 h 8081009"/>
              <a:gd name="connsiteX119" fmla="*/ 1889760 w 9578340"/>
              <a:gd name="connsiteY119" fmla="*/ 2964180 h 8081009"/>
              <a:gd name="connsiteX120" fmla="*/ 1897380 w 9578340"/>
              <a:gd name="connsiteY120" fmla="*/ 2895600 h 8081009"/>
              <a:gd name="connsiteX121" fmla="*/ 1729740 w 9578340"/>
              <a:gd name="connsiteY121" fmla="*/ 3017520 h 8081009"/>
              <a:gd name="connsiteX122" fmla="*/ 1706880 w 9578340"/>
              <a:gd name="connsiteY122" fmla="*/ 3078480 h 8081009"/>
              <a:gd name="connsiteX123" fmla="*/ 1653540 w 9578340"/>
              <a:gd name="connsiteY123" fmla="*/ 3048000 h 8081009"/>
              <a:gd name="connsiteX124" fmla="*/ 1546860 w 9578340"/>
              <a:gd name="connsiteY124" fmla="*/ 3048000 h 8081009"/>
              <a:gd name="connsiteX125" fmla="*/ 1524000 w 9578340"/>
              <a:gd name="connsiteY125" fmla="*/ 3162300 h 8081009"/>
              <a:gd name="connsiteX126" fmla="*/ 1386840 w 9578340"/>
              <a:gd name="connsiteY126" fmla="*/ 3459480 h 8081009"/>
              <a:gd name="connsiteX127" fmla="*/ 1333500 w 9578340"/>
              <a:gd name="connsiteY127" fmla="*/ 3451860 h 8081009"/>
              <a:gd name="connsiteX128" fmla="*/ 1188720 w 9578340"/>
              <a:gd name="connsiteY128" fmla="*/ 3505200 h 8081009"/>
              <a:gd name="connsiteX129" fmla="*/ 1135380 w 9578340"/>
              <a:gd name="connsiteY129" fmla="*/ 3672840 h 8081009"/>
              <a:gd name="connsiteX130" fmla="*/ 1013460 w 9578340"/>
              <a:gd name="connsiteY130" fmla="*/ 3703320 h 8081009"/>
              <a:gd name="connsiteX131" fmla="*/ 929640 w 9578340"/>
              <a:gd name="connsiteY131" fmla="*/ 3710940 h 8081009"/>
              <a:gd name="connsiteX132" fmla="*/ 830580 w 9578340"/>
              <a:gd name="connsiteY132" fmla="*/ 3741420 h 8081009"/>
              <a:gd name="connsiteX133" fmla="*/ 701040 w 9578340"/>
              <a:gd name="connsiteY133" fmla="*/ 3749040 h 8081009"/>
              <a:gd name="connsiteX134" fmla="*/ 548640 w 9578340"/>
              <a:gd name="connsiteY134" fmla="*/ 3787140 h 8081009"/>
              <a:gd name="connsiteX135" fmla="*/ 0 w 9578340"/>
              <a:gd name="connsiteY135" fmla="*/ 5250180 h 8081009"/>
              <a:gd name="connsiteX136" fmla="*/ 167640 w 9578340"/>
              <a:gd name="connsiteY136" fmla="*/ 5242560 h 8081009"/>
              <a:gd name="connsiteX137" fmla="*/ 167640 w 9578340"/>
              <a:gd name="connsiteY137" fmla="*/ 5387340 h 8081009"/>
              <a:gd name="connsiteX138" fmla="*/ 289560 w 9578340"/>
              <a:gd name="connsiteY138" fmla="*/ 5394960 h 8081009"/>
              <a:gd name="connsiteX139" fmla="*/ 281940 w 9578340"/>
              <a:gd name="connsiteY139" fmla="*/ 5478780 h 8081009"/>
              <a:gd name="connsiteX140" fmla="*/ 388620 w 9578340"/>
              <a:gd name="connsiteY140" fmla="*/ 5501640 h 8081009"/>
              <a:gd name="connsiteX141" fmla="*/ 358140 w 9578340"/>
              <a:gd name="connsiteY141" fmla="*/ 5631180 h 8081009"/>
              <a:gd name="connsiteX142" fmla="*/ 358140 w 9578340"/>
              <a:gd name="connsiteY142" fmla="*/ 5730240 h 8081009"/>
              <a:gd name="connsiteX143" fmla="*/ 251460 w 9578340"/>
              <a:gd name="connsiteY143" fmla="*/ 5783580 h 8081009"/>
              <a:gd name="connsiteX144" fmla="*/ 236220 w 9578340"/>
              <a:gd name="connsiteY144" fmla="*/ 5859780 h 8081009"/>
              <a:gd name="connsiteX145" fmla="*/ 144780 w 9578340"/>
              <a:gd name="connsiteY145" fmla="*/ 5981700 h 8081009"/>
              <a:gd name="connsiteX146" fmla="*/ 175260 w 9578340"/>
              <a:gd name="connsiteY146" fmla="*/ 6210300 h 8081009"/>
              <a:gd name="connsiteX147" fmla="*/ 266700 w 9578340"/>
              <a:gd name="connsiteY147" fmla="*/ 6217920 h 8081009"/>
              <a:gd name="connsiteX148" fmla="*/ 304800 w 9578340"/>
              <a:gd name="connsiteY148" fmla="*/ 6278880 h 8081009"/>
              <a:gd name="connsiteX149" fmla="*/ 312420 w 9578340"/>
              <a:gd name="connsiteY149" fmla="*/ 6339840 h 8081009"/>
              <a:gd name="connsiteX150" fmla="*/ 358140 w 9578340"/>
              <a:gd name="connsiteY150" fmla="*/ 6339840 h 8081009"/>
              <a:gd name="connsiteX151" fmla="*/ 365760 w 9578340"/>
              <a:gd name="connsiteY151" fmla="*/ 6477000 h 8081009"/>
              <a:gd name="connsiteX152" fmla="*/ 807720 w 9578340"/>
              <a:gd name="connsiteY152" fmla="*/ 6545580 h 8081009"/>
              <a:gd name="connsiteX153" fmla="*/ 1127760 w 9578340"/>
              <a:gd name="connsiteY153" fmla="*/ 6705600 h 8081009"/>
              <a:gd name="connsiteX154" fmla="*/ 1447800 w 9578340"/>
              <a:gd name="connsiteY154" fmla="*/ 6598920 h 8081009"/>
              <a:gd name="connsiteX155" fmla="*/ 1546860 w 9578340"/>
              <a:gd name="connsiteY155" fmla="*/ 6598920 h 8081009"/>
              <a:gd name="connsiteX156" fmla="*/ 1501140 w 9578340"/>
              <a:gd name="connsiteY156" fmla="*/ 6858000 h 8081009"/>
              <a:gd name="connsiteX157" fmla="*/ 1567815 w 9578340"/>
              <a:gd name="connsiteY157" fmla="*/ 7115810 h 8081009"/>
              <a:gd name="connsiteX158" fmla="*/ 1710690 w 9578340"/>
              <a:gd name="connsiteY158" fmla="*/ 7439660 h 8081009"/>
              <a:gd name="connsiteX159" fmla="*/ 1891665 w 9578340"/>
              <a:gd name="connsiteY159" fmla="*/ 7582535 h 8081009"/>
              <a:gd name="connsiteX160" fmla="*/ 2094865 w 9578340"/>
              <a:gd name="connsiteY160" fmla="*/ 7814310 h 8081009"/>
              <a:gd name="connsiteX161" fmla="*/ 2066290 w 9578340"/>
              <a:gd name="connsiteY161" fmla="*/ 7925434 h 8081009"/>
              <a:gd name="connsiteX162" fmla="*/ 2234565 w 9578340"/>
              <a:gd name="connsiteY162" fmla="*/ 8036559 h 8081009"/>
              <a:gd name="connsiteX163" fmla="*/ 2269490 w 9578340"/>
              <a:gd name="connsiteY163" fmla="*/ 8081009 h 8081009"/>
              <a:gd name="connsiteX164" fmla="*/ 3657600 w 9578340"/>
              <a:gd name="connsiteY164" fmla="*/ 6873240 h 8081009"/>
              <a:gd name="connsiteX165" fmla="*/ 3817620 w 9578340"/>
              <a:gd name="connsiteY165" fmla="*/ 6781800 h 8081009"/>
              <a:gd name="connsiteX166" fmla="*/ 3893820 w 9578340"/>
              <a:gd name="connsiteY166" fmla="*/ 6705600 h 8081009"/>
              <a:gd name="connsiteX167" fmla="*/ 3947160 w 9578340"/>
              <a:gd name="connsiteY167" fmla="*/ 6690360 h 8081009"/>
              <a:gd name="connsiteX168" fmla="*/ 3939540 w 9578340"/>
              <a:gd name="connsiteY168" fmla="*/ 6629400 h 8081009"/>
              <a:gd name="connsiteX169" fmla="*/ 3901440 w 9578340"/>
              <a:gd name="connsiteY169" fmla="*/ 6606540 h 8081009"/>
              <a:gd name="connsiteX170" fmla="*/ 3878580 w 9578340"/>
              <a:gd name="connsiteY170" fmla="*/ 6515100 h 8081009"/>
              <a:gd name="connsiteX171" fmla="*/ 3886200 w 9578340"/>
              <a:gd name="connsiteY171" fmla="*/ 6423660 h 8081009"/>
              <a:gd name="connsiteX172" fmla="*/ 3870960 w 9578340"/>
              <a:gd name="connsiteY172" fmla="*/ 6309360 h 8081009"/>
              <a:gd name="connsiteX173" fmla="*/ 3893820 w 9578340"/>
              <a:gd name="connsiteY173" fmla="*/ 6240780 h 8081009"/>
              <a:gd name="connsiteX174" fmla="*/ 3924300 w 9578340"/>
              <a:gd name="connsiteY174" fmla="*/ 6179820 h 8081009"/>
              <a:gd name="connsiteX175" fmla="*/ 3977640 w 9578340"/>
              <a:gd name="connsiteY175" fmla="*/ 6172200 h 8081009"/>
              <a:gd name="connsiteX176" fmla="*/ 3992880 w 9578340"/>
              <a:gd name="connsiteY176" fmla="*/ 6172200 h 8081009"/>
              <a:gd name="connsiteX177" fmla="*/ 4046220 w 9578340"/>
              <a:gd name="connsiteY177" fmla="*/ 6111240 h 8081009"/>
              <a:gd name="connsiteX178" fmla="*/ 4038600 w 9578340"/>
              <a:gd name="connsiteY178" fmla="*/ 6027420 h 8081009"/>
              <a:gd name="connsiteX179" fmla="*/ 4754880 w 9578340"/>
              <a:gd name="connsiteY179" fmla="*/ 5913120 h 8081009"/>
              <a:gd name="connsiteX180" fmla="*/ 4838700 w 9578340"/>
              <a:gd name="connsiteY180" fmla="*/ 5913120 h 8081009"/>
              <a:gd name="connsiteX181" fmla="*/ 4914900 w 9578340"/>
              <a:gd name="connsiteY181" fmla="*/ 5920740 h 8081009"/>
              <a:gd name="connsiteX182" fmla="*/ 5105400 w 9578340"/>
              <a:gd name="connsiteY182" fmla="*/ 6019800 h 8081009"/>
              <a:gd name="connsiteX183" fmla="*/ 5570220 w 9578340"/>
              <a:gd name="connsiteY183" fmla="*/ 6248400 h 8081009"/>
              <a:gd name="connsiteX184" fmla="*/ 5753100 w 9578340"/>
              <a:gd name="connsiteY184" fmla="*/ 6347460 h 8081009"/>
              <a:gd name="connsiteX185" fmla="*/ 6065520 w 9578340"/>
              <a:gd name="connsiteY185" fmla="*/ 6423660 h 8081009"/>
              <a:gd name="connsiteX186" fmla="*/ 6156960 w 9578340"/>
              <a:gd name="connsiteY186" fmla="*/ 6431280 h 8081009"/>
              <a:gd name="connsiteX187" fmla="*/ 6164580 w 9578340"/>
              <a:gd name="connsiteY187" fmla="*/ 6545580 h 8081009"/>
              <a:gd name="connsiteX188" fmla="*/ 6355080 w 9578340"/>
              <a:gd name="connsiteY188" fmla="*/ 6576060 h 8081009"/>
              <a:gd name="connsiteX189" fmla="*/ 6377940 w 9578340"/>
              <a:gd name="connsiteY189" fmla="*/ 6416040 h 8081009"/>
              <a:gd name="connsiteX190" fmla="*/ 6408420 w 9578340"/>
              <a:gd name="connsiteY190" fmla="*/ 6446520 h 8081009"/>
              <a:gd name="connsiteX191" fmla="*/ 6400800 w 9578340"/>
              <a:gd name="connsiteY191" fmla="*/ 6598920 h 8081009"/>
              <a:gd name="connsiteX192" fmla="*/ 6591300 w 9578340"/>
              <a:gd name="connsiteY192" fmla="*/ 6598920 h 8081009"/>
              <a:gd name="connsiteX193" fmla="*/ 6598920 w 9578340"/>
              <a:gd name="connsiteY193" fmla="*/ 6332220 h 8081009"/>
              <a:gd name="connsiteX194" fmla="*/ 6621780 w 9578340"/>
              <a:gd name="connsiteY194" fmla="*/ 6332220 h 8081009"/>
              <a:gd name="connsiteX195" fmla="*/ 6637020 w 9578340"/>
              <a:gd name="connsiteY195" fmla="*/ 6118860 h 8081009"/>
              <a:gd name="connsiteX196" fmla="*/ 6614160 w 9578340"/>
              <a:gd name="connsiteY196" fmla="*/ 6111240 h 8081009"/>
              <a:gd name="connsiteX197" fmla="*/ 6606540 w 9578340"/>
              <a:gd name="connsiteY197" fmla="*/ 5958840 h 8081009"/>
              <a:gd name="connsiteX198" fmla="*/ 6484620 w 9578340"/>
              <a:gd name="connsiteY198" fmla="*/ 5539740 h 8081009"/>
              <a:gd name="connsiteX199" fmla="*/ 6667500 w 9578340"/>
              <a:gd name="connsiteY199" fmla="*/ 5547360 h 8081009"/>
              <a:gd name="connsiteX200" fmla="*/ 6751320 w 9578340"/>
              <a:gd name="connsiteY200" fmla="*/ 5433060 h 8081009"/>
              <a:gd name="connsiteX201" fmla="*/ 6972300 w 9578340"/>
              <a:gd name="connsiteY201" fmla="*/ 5265420 h 8081009"/>
              <a:gd name="connsiteX202" fmla="*/ 7246620 w 9578340"/>
              <a:gd name="connsiteY202" fmla="*/ 5204460 h 8081009"/>
              <a:gd name="connsiteX203" fmla="*/ 7208520 w 9578340"/>
              <a:gd name="connsiteY203" fmla="*/ 5067300 h 8081009"/>
              <a:gd name="connsiteX204" fmla="*/ 7193280 w 9578340"/>
              <a:gd name="connsiteY204" fmla="*/ 4930140 h 8081009"/>
              <a:gd name="connsiteX205" fmla="*/ 7269480 w 9578340"/>
              <a:gd name="connsiteY205" fmla="*/ 4732020 h 8081009"/>
              <a:gd name="connsiteX206" fmla="*/ 7246620 w 9578340"/>
              <a:gd name="connsiteY206" fmla="*/ 4488180 h 8081009"/>
              <a:gd name="connsiteX207" fmla="*/ 7178040 w 9578340"/>
              <a:gd name="connsiteY207" fmla="*/ 4351020 h 8081009"/>
              <a:gd name="connsiteX208" fmla="*/ 7559040 w 9578340"/>
              <a:gd name="connsiteY208" fmla="*/ 4328160 h 8081009"/>
              <a:gd name="connsiteX209" fmla="*/ 7467600 w 9578340"/>
              <a:gd name="connsiteY209" fmla="*/ 3878580 h 8081009"/>
              <a:gd name="connsiteX210" fmla="*/ 7414260 w 9578340"/>
              <a:gd name="connsiteY210" fmla="*/ 3604260 h 8081009"/>
              <a:gd name="connsiteX211" fmla="*/ 7498080 w 9578340"/>
              <a:gd name="connsiteY211" fmla="*/ 3398520 h 8081009"/>
              <a:gd name="connsiteX212" fmla="*/ 7528560 w 9578340"/>
              <a:gd name="connsiteY212" fmla="*/ 3253740 h 8081009"/>
              <a:gd name="connsiteX213" fmla="*/ 7505700 w 9578340"/>
              <a:gd name="connsiteY213" fmla="*/ 3048000 h 8081009"/>
              <a:gd name="connsiteX214" fmla="*/ 7520940 w 9578340"/>
              <a:gd name="connsiteY214" fmla="*/ 2926080 h 8081009"/>
              <a:gd name="connsiteX215" fmla="*/ 7536180 w 9578340"/>
              <a:gd name="connsiteY215" fmla="*/ 2872740 h 8081009"/>
              <a:gd name="connsiteX216" fmla="*/ 7863840 w 9578340"/>
              <a:gd name="connsiteY216" fmla="*/ 2971800 h 8081009"/>
              <a:gd name="connsiteX217" fmla="*/ 7886700 w 9578340"/>
              <a:gd name="connsiteY217" fmla="*/ 3101340 h 8081009"/>
              <a:gd name="connsiteX218" fmla="*/ 8001000 w 9578340"/>
              <a:gd name="connsiteY218" fmla="*/ 3124200 h 8081009"/>
              <a:gd name="connsiteX219" fmla="*/ 8122920 w 9578340"/>
              <a:gd name="connsiteY219" fmla="*/ 3276600 h 8081009"/>
              <a:gd name="connsiteX220" fmla="*/ 8206740 w 9578340"/>
              <a:gd name="connsiteY220" fmla="*/ 3276600 h 8081009"/>
              <a:gd name="connsiteX221" fmla="*/ 8442960 w 9578340"/>
              <a:gd name="connsiteY221" fmla="*/ 3276600 h 8081009"/>
              <a:gd name="connsiteX222" fmla="*/ 8663940 w 9578340"/>
              <a:gd name="connsiteY222" fmla="*/ 3276600 h 8081009"/>
              <a:gd name="connsiteX223" fmla="*/ 8770620 w 9578340"/>
              <a:gd name="connsiteY223" fmla="*/ 3230880 h 8081009"/>
              <a:gd name="connsiteX224" fmla="*/ 8854440 w 9578340"/>
              <a:gd name="connsiteY224" fmla="*/ 3215640 h 8081009"/>
              <a:gd name="connsiteX225" fmla="*/ 8938260 w 9578340"/>
              <a:gd name="connsiteY225" fmla="*/ 3230880 h 8081009"/>
              <a:gd name="connsiteX226" fmla="*/ 8945880 w 9578340"/>
              <a:gd name="connsiteY226" fmla="*/ 3078480 h 8081009"/>
              <a:gd name="connsiteX227" fmla="*/ 8907780 w 9578340"/>
              <a:gd name="connsiteY227" fmla="*/ 3078480 h 8081009"/>
              <a:gd name="connsiteX228" fmla="*/ 8656320 w 9578340"/>
              <a:gd name="connsiteY228" fmla="*/ 2697480 h 8081009"/>
              <a:gd name="connsiteX229" fmla="*/ 8854440 w 9578340"/>
              <a:gd name="connsiteY229" fmla="*/ 2590800 h 8081009"/>
              <a:gd name="connsiteX230" fmla="*/ 8923020 w 9578340"/>
              <a:gd name="connsiteY230" fmla="*/ 2606040 h 8081009"/>
              <a:gd name="connsiteX231" fmla="*/ 8999220 w 9578340"/>
              <a:gd name="connsiteY231" fmla="*/ 2606040 h 8081009"/>
              <a:gd name="connsiteX232" fmla="*/ 9029700 w 9578340"/>
              <a:gd name="connsiteY232" fmla="*/ 2545080 h 8081009"/>
              <a:gd name="connsiteX233" fmla="*/ 9029700 w 9578340"/>
              <a:gd name="connsiteY233" fmla="*/ 2407920 h 8081009"/>
              <a:gd name="connsiteX234" fmla="*/ 9136380 w 9578340"/>
              <a:gd name="connsiteY234" fmla="*/ 2476500 h 8081009"/>
              <a:gd name="connsiteX235" fmla="*/ 9144000 w 9578340"/>
              <a:gd name="connsiteY235" fmla="*/ 2407920 h 8081009"/>
              <a:gd name="connsiteX236" fmla="*/ 9204960 w 9578340"/>
              <a:gd name="connsiteY236" fmla="*/ 2362200 h 8081009"/>
              <a:gd name="connsiteX237" fmla="*/ 9189720 w 9578340"/>
              <a:gd name="connsiteY237" fmla="*/ 2225040 h 8081009"/>
              <a:gd name="connsiteX238" fmla="*/ 9159240 w 9578340"/>
              <a:gd name="connsiteY238" fmla="*/ 2171700 h 8081009"/>
              <a:gd name="connsiteX239" fmla="*/ 9083040 w 9578340"/>
              <a:gd name="connsiteY239" fmla="*/ 2103120 h 8081009"/>
              <a:gd name="connsiteX240" fmla="*/ 9105900 w 9578340"/>
              <a:gd name="connsiteY240" fmla="*/ 2011680 h 8081009"/>
              <a:gd name="connsiteX241" fmla="*/ 9151620 w 9578340"/>
              <a:gd name="connsiteY241" fmla="*/ 1927860 h 8081009"/>
              <a:gd name="connsiteX242" fmla="*/ 9044940 w 9578340"/>
              <a:gd name="connsiteY242" fmla="*/ 1714500 h 8081009"/>
              <a:gd name="connsiteX243" fmla="*/ 9578340 w 9578340"/>
              <a:gd name="connsiteY243" fmla="*/ 1394460 h 8081009"/>
              <a:gd name="connsiteX244" fmla="*/ 9494520 w 9578340"/>
              <a:gd name="connsiteY244" fmla="*/ 1165860 h 8081009"/>
              <a:gd name="connsiteX245" fmla="*/ 9326880 w 9578340"/>
              <a:gd name="connsiteY245" fmla="*/ 975360 h 8081009"/>
              <a:gd name="connsiteX246" fmla="*/ 9334500 w 9578340"/>
              <a:gd name="connsiteY246" fmla="*/ 906780 h 8081009"/>
              <a:gd name="connsiteX247" fmla="*/ 9342120 w 9578340"/>
              <a:gd name="connsiteY247" fmla="*/ 754380 h 8081009"/>
              <a:gd name="connsiteX248" fmla="*/ 9182100 w 9578340"/>
              <a:gd name="connsiteY248" fmla="*/ 906780 h 8081009"/>
              <a:gd name="connsiteX249" fmla="*/ 9052560 w 9578340"/>
              <a:gd name="connsiteY249" fmla="*/ 1043940 h 8081009"/>
              <a:gd name="connsiteX250" fmla="*/ 8915400 w 9578340"/>
              <a:gd name="connsiteY250" fmla="*/ 1112520 h 8081009"/>
              <a:gd name="connsiteX251" fmla="*/ 8709660 w 9578340"/>
              <a:gd name="connsiteY251" fmla="*/ 1150620 h 8081009"/>
              <a:gd name="connsiteX252" fmla="*/ 8793480 w 9578340"/>
              <a:gd name="connsiteY252" fmla="*/ 960120 h 8081009"/>
              <a:gd name="connsiteX253" fmla="*/ 8717280 w 9578340"/>
              <a:gd name="connsiteY253" fmla="*/ 906780 h 8081009"/>
              <a:gd name="connsiteX254" fmla="*/ 8686800 w 9578340"/>
              <a:gd name="connsiteY254" fmla="*/ 815340 h 8081009"/>
              <a:gd name="connsiteX255" fmla="*/ 8625840 w 9578340"/>
              <a:gd name="connsiteY255" fmla="*/ 746760 h 8081009"/>
              <a:gd name="connsiteX256" fmla="*/ 8633460 w 9578340"/>
              <a:gd name="connsiteY256" fmla="*/ 685800 h 8081009"/>
              <a:gd name="connsiteX257" fmla="*/ 8679180 w 9578340"/>
              <a:gd name="connsiteY257" fmla="*/ 609600 h 8081009"/>
              <a:gd name="connsiteX258" fmla="*/ 8671560 w 9578340"/>
              <a:gd name="connsiteY258" fmla="*/ 579120 h 8081009"/>
              <a:gd name="connsiteX259" fmla="*/ 8580120 w 9578340"/>
              <a:gd name="connsiteY259" fmla="*/ 541020 h 8081009"/>
              <a:gd name="connsiteX260" fmla="*/ 8473440 w 9578340"/>
              <a:gd name="connsiteY260" fmla="*/ 502920 h 8081009"/>
              <a:gd name="connsiteX261" fmla="*/ 8488680 w 9578340"/>
              <a:gd name="connsiteY261" fmla="*/ 449580 h 8081009"/>
              <a:gd name="connsiteX262" fmla="*/ 8435340 w 9578340"/>
              <a:gd name="connsiteY262" fmla="*/ 320040 h 8081009"/>
              <a:gd name="connsiteX263" fmla="*/ 8465820 w 9578340"/>
              <a:gd name="connsiteY263" fmla="*/ 243840 h 8081009"/>
              <a:gd name="connsiteX264" fmla="*/ 8473440 w 9578340"/>
              <a:gd name="connsiteY264" fmla="*/ 83820 h 8081009"/>
              <a:gd name="connsiteX265" fmla="*/ 8351520 w 9578340"/>
              <a:gd name="connsiteY265" fmla="*/ 53340 h 8081009"/>
              <a:gd name="connsiteX266" fmla="*/ 8252460 w 9578340"/>
              <a:gd name="connsiteY266" fmla="*/ 68580 h 8081009"/>
              <a:gd name="connsiteX267" fmla="*/ 8107680 w 9578340"/>
              <a:gd name="connsiteY267" fmla="*/ 0 h 8081009"/>
              <a:gd name="connsiteX0" fmla="*/ 8107680 w 9578340"/>
              <a:gd name="connsiteY0" fmla="*/ 0 h 8081009"/>
              <a:gd name="connsiteX1" fmla="*/ 8054340 w 9578340"/>
              <a:gd name="connsiteY1" fmla="*/ 60960 h 8081009"/>
              <a:gd name="connsiteX2" fmla="*/ 8061960 w 9578340"/>
              <a:gd name="connsiteY2" fmla="*/ 99060 h 8081009"/>
              <a:gd name="connsiteX3" fmla="*/ 8001000 w 9578340"/>
              <a:gd name="connsiteY3" fmla="*/ 160020 h 8081009"/>
              <a:gd name="connsiteX4" fmla="*/ 7917180 w 9578340"/>
              <a:gd name="connsiteY4" fmla="*/ 144780 h 8081009"/>
              <a:gd name="connsiteX5" fmla="*/ 7825740 w 9578340"/>
              <a:gd name="connsiteY5" fmla="*/ 297180 h 8081009"/>
              <a:gd name="connsiteX6" fmla="*/ 7726680 w 9578340"/>
              <a:gd name="connsiteY6" fmla="*/ 297180 h 8081009"/>
              <a:gd name="connsiteX7" fmla="*/ 7620000 w 9578340"/>
              <a:gd name="connsiteY7" fmla="*/ 320040 h 8081009"/>
              <a:gd name="connsiteX8" fmla="*/ 7475220 w 9578340"/>
              <a:gd name="connsiteY8" fmla="*/ 327660 h 8081009"/>
              <a:gd name="connsiteX9" fmla="*/ 7414260 w 9578340"/>
              <a:gd name="connsiteY9" fmla="*/ 304800 h 8081009"/>
              <a:gd name="connsiteX10" fmla="*/ 7231380 w 9578340"/>
              <a:gd name="connsiteY10" fmla="*/ 419100 h 8081009"/>
              <a:gd name="connsiteX11" fmla="*/ 6911340 w 9578340"/>
              <a:gd name="connsiteY11" fmla="*/ 464820 h 8081009"/>
              <a:gd name="connsiteX12" fmla="*/ 6888480 w 9578340"/>
              <a:gd name="connsiteY12" fmla="*/ 525780 h 8081009"/>
              <a:gd name="connsiteX13" fmla="*/ 6903720 w 9578340"/>
              <a:gd name="connsiteY13" fmla="*/ 601980 h 8081009"/>
              <a:gd name="connsiteX14" fmla="*/ 6896100 w 9578340"/>
              <a:gd name="connsiteY14" fmla="*/ 647700 h 8081009"/>
              <a:gd name="connsiteX15" fmla="*/ 6858000 w 9578340"/>
              <a:gd name="connsiteY15" fmla="*/ 647700 h 8081009"/>
              <a:gd name="connsiteX16" fmla="*/ 6842760 w 9578340"/>
              <a:gd name="connsiteY16" fmla="*/ 739140 h 8081009"/>
              <a:gd name="connsiteX17" fmla="*/ 7010400 w 9578340"/>
              <a:gd name="connsiteY17" fmla="*/ 769620 h 8081009"/>
              <a:gd name="connsiteX18" fmla="*/ 7010400 w 9578340"/>
              <a:gd name="connsiteY18" fmla="*/ 853440 h 8081009"/>
              <a:gd name="connsiteX19" fmla="*/ 6949440 w 9578340"/>
              <a:gd name="connsiteY19" fmla="*/ 861060 h 8081009"/>
              <a:gd name="connsiteX20" fmla="*/ 6941820 w 9578340"/>
              <a:gd name="connsiteY20" fmla="*/ 891540 h 8081009"/>
              <a:gd name="connsiteX21" fmla="*/ 6979920 w 9578340"/>
              <a:gd name="connsiteY21" fmla="*/ 922020 h 8081009"/>
              <a:gd name="connsiteX22" fmla="*/ 6979920 w 9578340"/>
              <a:gd name="connsiteY22" fmla="*/ 990600 h 8081009"/>
              <a:gd name="connsiteX23" fmla="*/ 6964680 w 9578340"/>
              <a:gd name="connsiteY23" fmla="*/ 1028700 h 8081009"/>
              <a:gd name="connsiteX24" fmla="*/ 7132320 w 9578340"/>
              <a:gd name="connsiteY24" fmla="*/ 1074420 h 8081009"/>
              <a:gd name="connsiteX25" fmla="*/ 7094220 w 9578340"/>
              <a:gd name="connsiteY25" fmla="*/ 1173480 h 8081009"/>
              <a:gd name="connsiteX26" fmla="*/ 7025640 w 9578340"/>
              <a:gd name="connsiteY26" fmla="*/ 1158240 h 8081009"/>
              <a:gd name="connsiteX27" fmla="*/ 6743700 w 9578340"/>
              <a:gd name="connsiteY27" fmla="*/ 1127760 h 8081009"/>
              <a:gd name="connsiteX28" fmla="*/ 7101840 w 9578340"/>
              <a:gd name="connsiteY28" fmla="*/ 1226820 h 8081009"/>
              <a:gd name="connsiteX29" fmla="*/ 7277100 w 9578340"/>
              <a:gd name="connsiteY29" fmla="*/ 1295400 h 8081009"/>
              <a:gd name="connsiteX30" fmla="*/ 7147560 w 9578340"/>
              <a:gd name="connsiteY30" fmla="*/ 1501140 h 8081009"/>
              <a:gd name="connsiteX31" fmla="*/ 7155180 w 9578340"/>
              <a:gd name="connsiteY31" fmla="*/ 1623060 h 8081009"/>
              <a:gd name="connsiteX32" fmla="*/ 7101840 w 9578340"/>
              <a:gd name="connsiteY32" fmla="*/ 1691640 h 8081009"/>
              <a:gd name="connsiteX33" fmla="*/ 7078980 w 9578340"/>
              <a:gd name="connsiteY33" fmla="*/ 1684020 h 8081009"/>
              <a:gd name="connsiteX34" fmla="*/ 6911340 w 9578340"/>
              <a:gd name="connsiteY34" fmla="*/ 1790700 h 8081009"/>
              <a:gd name="connsiteX35" fmla="*/ 6987540 w 9578340"/>
              <a:gd name="connsiteY35" fmla="*/ 1844040 h 8081009"/>
              <a:gd name="connsiteX36" fmla="*/ 6987540 w 9578340"/>
              <a:gd name="connsiteY36" fmla="*/ 1844040 h 8081009"/>
              <a:gd name="connsiteX37" fmla="*/ 7002780 w 9578340"/>
              <a:gd name="connsiteY37" fmla="*/ 1912620 h 8081009"/>
              <a:gd name="connsiteX38" fmla="*/ 6979920 w 9578340"/>
              <a:gd name="connsiteY38" fmla="*/ 1935480 h 8081009"/>
              <a:gd name="connsiteX39" fmla="*/ 6873240 w 9578340"/>
              <a:gd name="connsiteY39" fmla="*/ 1943100 h 8081009"/>
              <a:gd name="connsiteX40" fmla="*/ 6873240 w 9578340"/>
              <a:gd name="connsiteY40" fmla="*/ 1988820 h 8081009"/>
              <a:gd name="connsiteX41" fmla="*/ 6850380 w 9578340"/>
              <a:gd name="connsiteY41" fmla="*/ 2019300 h 8081009"/>
              <a:gd name="connsiteX42" fmla="*/ 6728460 w 9578340"/>
              <a:gd name="connsiteY42" fmla="*/ 1981200 h 8081009"/>
              <a:gd name="connsiteX43" fmla="*/ 6720840 w 9578340"/>
              <a:gd name="connsiteY43" fmla="*/ 1996440 h 8081009"/>
              <a:gd name="connsiteX44" fmla="*/ 6797040 w 9578340"/>
              <a:gd name="connsiteY44" fmla="*/ 2034540 h 8081009"/>
              <a:gd name="connsiteX45" fmla="*/ 6789420 w 9578340"/>
              <a:gd name="connsiteY45" fmla="*/ 2118360 h 8081009"/>
              <a:gd name="connsiteX46" fmla="*/ 6751320 w 9578340"/>
              <a:gd name="connsiteY46" fmla="*/ 2141220 h 8081009"/>
              <a:gd name="connsiteX47" fmla="*/ 6819900 w 9578340"/>
              <a:gd name="connsiteY47" fmla="*/ 2194560 h 8081009"/>
              <a:gd name="connsiteX48" fmla="*/ 6789420 w 9578340"/>
              <a:gd name="connsiteY48" fmla="*/ 2240280 h 8081009"/>
              <a:gd name="connsiteX49" fmla="*/ 6743700 w 9578340"/>
              <a:gd name="connsiteY49" fmla="*/ 2331720 h 8081009"/>
              <a:gd name="connsiteX50" fmla="*/ 6751320 w 9578340"/>
              <a:gd name="connsiteY50" fmla="*/ 2369820 h 8081009"/>
              <a:gd name="connsiteX51" fmla="*/ 6682740 w 9578340"/>
              <a:gd name="connsiteY51" fmla="*/ 2385060 h 8081009"/>
              <a:gd name="connsiteX52" fmla="*/ 6705600 w 9578340"/>
              <a:gd name="connsiteY52" fmla="*/ 2499360 h 8081009"/>
              <a:gd name="connsiteX53" fmla="*/ 6621780 w 9578340"/>
              <a:gd name="connsiteY53" fmla="*/ 2522220 h 8081009"/>
              <a:gd name="connsiteX54" fmla="*/ 6621780 w 9578340"/>
              <a:gd name="connsiteY54" fmla="*/ 2583180 h 8081009"/>
              <a:gd name="connsiteX55" fmla="*/ 6568440 w 9578340"/>
              <a:gd name="connsiteY55" fmla="*/ 2590800 h 8081009"/>
              <a:gd name="connsiteX56" fmla="*/ 6560820 w 9578340"/>
              <a:gd name="connsiteY56" fmla="*/ 2545080 h 8081009"/>
              <a:gd name="connsiteX57" fmla="*/ 6438900 w 9578340"/>
              <a:gd name="connsiteY57" fmla="*/ 2590800 h 8081009"/>
              <a:gd name="connsiteX58" fmla="*/ 6347460 w 9578340"/>
              <a:gd name="connsiteY58" fmla="*/ 2606040 h 8081009"/>
              <a:gd name="connsiteX59" fmla="*/ 6339840 w 9578340"/>
              <a:gd name="connsiteY59" fmla="*/ 2476500 h 8081009"/>
              <a:gd name="connsiteX60" fmla="*/ 6316980 w 9578340"/>
              <a:gd name="connsiteY60" fmla="*/ 2430780 h 8081009"/>
              <a:gd name="connsiteX61" fmla="*/ 6271260 w 9578340"/>
              <a:gd name="connsiteY61" fmla="*/ 2392680 h 8081009"/>
              <a:gd name="connsiteX62" fmla="*/ 6301740 w 9578340"/>
              <a:gd name="connsiteY62" fmla="*/ 2339340 h 8081009"/>
              <a:gd name="connsiteX63" fmla="*/ 6195060 w 9578340"/>
              <a:gd name="connsiteY63" fmla="*/ 2308860 h 8081009"/>
              <a:gd name="connsiteX64" fmla="*/ 6141720 w 9578340"/>
              <a:gd name="connsiteY64" fmla="*/ 2308860 h 8081009"/>
              <a:gd name="connsiteX65" fmla="*/ 6103620 w 9578340"/>
              <a:gd name="connsiteY65" fmla="*/ 2225040 h 8081009"/>
              <a:gd name="connsiteX66" fmla="*/ 6126480 w 9578340"/>
              <a:gd name="connsiteY66" fmla="*/ 2171700 h 8081009"/>
              <a:gd name="connsiteX67" fmla="*/ 6080760 w 9578340"/>
              <a:gd name="connsiteY67" fmla="*/ 2133600 h 8081009"/>
              <a:gd name="connsiteX68" fmla="*/ 5989320 w 9578340"/>
              <a:gd name="connsiteY68" fmla="*/ 2148840 h 8081009"/>
              <a:gd name="connsiteX69" fmla="*/ 5951220 w 9578340"/>
              <a:gd name="connsiteY69" fmla="*/ 2209800 h 8081009"/>
              <a:gd name="connsiteX70" fmla="*/ 5882640 w 9578340"/>
              <a:gd name="connsiteY70" fmla="*/ 2202180 h 8081009"/>
              <a:gd name="connsiteX71" fmla="*/ 5722620 w 9578340"/>
              <a:gd name="connsiteY71" fmla="*/ 2240280 h 8081009"/>
              <a:gd name="connsiteX72" fmla="*/ 5654040 w 9578340"/>
              <a:gd name="connsiteY72" fmla="*/ 2240280 h 8081009"/>
              <a:gd name="connsiteX73" fmla="*/ 5570220 w 9578340"/>
              <a:gd name="connsiteY73" fmla="*/ 2278380 h 8081009"/>
              <a:gd name="connsiteX74" fmla="*/ 5440680 w 9578340"/>
              <a:gd name="connsiteY74" fmla="*/ 2263140 h 8081009"/>
              <a:gd name="connsiteX75" fmla="*/ 5410200 w 9578340"/>
              <a:gd name="connsiteY75" fmla="*/ 2217420 h 8081009"/>
              <a:gd name="connsiteX76" fmla="*/ 5425440 w 9578340"/>
              <a:gd name="connsiteY76" fmla="*/ 2072640 h 8081009"/>
              <a:gd name="connsiteX77" fmla="*/ 5372100 w 9578340"/>
              <a:gd name="connsiteY77" fmla="*/ 2019300 h 8081009"/>
              <a:gd name="connsiteX78" fmla="*/ 5372100 w 9578340"/>
              <a:gd name="connsiteY78" fmla="*/ 1988820 h 8081009"/>
              <a:gd name="connsiteX79" fmla="*/ 5280660 w 9578340"/>
              <a:gd name="connsiteY79" fmla="*/ 1965960 h 8081009"/>
              <a:gd name="connsiteX80" fmla="*/ 5219700 w 9578340"/>
              <a:gd name="connsiteY80" fmla="*/ 2263140 h 8081009"/>
              <a:gd name="connsiteX81" fmla="*/ 5212080 w 9578340"/>
              <a:gd name="connsiteY81" fmla="*/ 2461260 h 8081009"/>
              <a:gd name="connsiteX82" fmla="*/ 5242560 w 9578340"/>
              <a:gd name="connsiteY82" fmla="*/ 2499360 h 8081009"/>
              <a:gd name="connsiteX83" fmla="*/ 5097780 w 9578340"/>
              <a:gd name="connsiteY83" fmla="*/ 2552700 h 8081009"/>
              <a:gd name="connsiteX84" fmla="*/ 5120640 w 9578340"/>
              <a:gd name="connsiteY84" fmla="*/ 2743200 h 8081009"/>
              <a:gd name="connsiteX85" fmla="*/ 5082540 w 9578340"/>
              <a:gd name="connsiteY85" fmla="*/ 2827020 h 8081009"/>
              <a:gd name="connsiteX86" fmla="*/ 4945380 w 9578340"/>
              <a:gd name="connsiteY86" fmla="*/ 2773680 h 8081009"/>
              <a:gd name="connsiteX87" fmla="*/ 4853940 w 9578340"/>
              <a:gd name="connsiteY87" fmla="*/ 2796540 h 8081009"/>
              <a:gd name="connsiteX88" fmla="*/ 4785360 w 9578340"/>
              <a:gd name="connsiteY88" fmla="*/ 2926080 h 8081009"/>
              <a:gd name="connsiteX89" fmla="*/ 4640580 w 9578340"/>
              <a:gd name="connsiteY89" fmla="*/ 2811780 h 8081009"/>
              <a:gd name="connsiteX90" fmla="*/ 4518660 w 9578340"/>
              <a:gd name="connsiteY90" fmla="*/ 2804160 h 8081009"/>
              <a:gd name="connsiteX91" fmla="*/ 4389120 w 9578340"/>
              <a:gd name="connsiteY91" fmla="*/ 2674620 h 8081009"/>
              <a:gd name="connsiteX92" fmla="*/ 4564380 w 9578340"/>
              <a:gd name="connsiteY92" fmla="*/ 2522220 h 8081009"/>
              <a:gd name="connsiteX93" fmla="*/ 4389120 w 9578340"/>
              <a:gd name="connsiteY93" fmla="*/ 2491740 h 8081009"/>
              <a:gd name="connsiteX94" fmla="*/ 4244340 w 9578340"/>
              <a:gd name="connsiteY94" fmla="*/ 2659380 h 8081009"/>
              <a:gd name="connsiteX95" fmla="*/ 4183380 w 9578340"/>
              <a:gd name="connsiteY95" fmla="*/ 2758440 h 8081009"/>
              <a:gd name="connsiteX96" fmla="*/ 4191000 w 9578340"/>
              <a:gd name="connsiteY96" fmla="*/ 2796540 h 8081009"/>
              <a:gd name="connsiteX97" fmla="*/ 4084320 w 9578340"/>
              <a:gd name="connsiteY97" fmla="*/ 2895600 h 8081009"/>
              <a:gd name="connsiteX98" fmla="*/ 4008120 w 9578340"/>
              <a:gd name="connsiteY98" fmla="*/ 2918460 h 8081009"/>
              <a:gd name="connsiteX99" fmla="*/ 3954780 w 9578340"/>
              <a:gd name="connsiteY99" fmla="*/ 2918460 h 8081009"/>
              <a:gd name="connsiteX100" fmla="*/ 3916680 w 9578340"/>
              <a:gd name="connsiteY100" fmla="*/ 2971800 h 8081009"/>
              <a:gd name="connsiteX101" fmla="*/ 3848100 w 9578340"/>
              <a:gd name="connsiteY101" fmla="*/ 2971800 h 8081009"/>
              <a:gd name="connsiteX102" fmla="*/ 3810000 w 9578340"/>
              <a:gd name="connsiteY102" fmla="*/ 3025140 h 8081009"/>
              <a:gd name="connsiteX103" fmla="*/ 3726180 w 9578340"/>
              <a:gd name="connsiteY103" fmla="*/ 3048000 h 8081009"/>
              <a:gd name="connsiteX104" fmla="*/ 3703320 w 9578340"/>
              <a:gd name="connsiteY104" fmla="*/ 3116580 h 8081009"/>
              <a:gd name="connsiteX105" fmla="*/ 3512820 w 9578340"/>
              <a:gd name="connsiteY105" fmla="*/ 2979420 h 8081009"/>
              <a:gd name="connsiteX106" fmla="*/ 3337560 w 9578340"/>
              <a:gd name="connsiteY106" fmla="*/ 3048000 h 8081009"/>
              <a:gd name="connsiteX107" fmla="*/ 3337560 w 9578340"/>
              <a:gd name="connsiteY107" fmla="*/ 3124200 h 8081009"/>
              <a:gd name="connsiteX108" fmla="*/ 3230880 w 9578340"/>
              <a:gd name="connsiteY108" fmla="*/ 3200400 h 8081009"/>
              <a:gd name="connsiteX109" fmla="*/ 3002280 w 9578340"/>
              <a:gd name="connsiteY109" fmla="*/ 3055620 h 8081009"/>
              <a:gd name="connsiteX110" fmla="*/ 3025140 w 9578340"/>
              <a:gd name="connsiteY110" fmla="*/ 3032760 h 8081009"/>
              <a:gd name="connsiteX111" fmla="*/ 2918460 w 9578340"/>
              <a:gd name="connsiteY111" fmla="*/ 2887980 h 8081009"/>
              <a:gd name="connsiteX112" fmla="*/ 2659380 w 9578340"/>
              <a:gd name="connsiteY112" fmla="*/ 2758440 h 8081009"/>
              <a:gd name="connsiteX113" fmla="*/ 2506980 w 9578340"/>
              <a:gd name="connsiteY113" fmla="*/ 3093720 h 8081009"/>
              <a:gd name="connsiteX114" fmla="*/ 2392680 w 9578340"/>
              <a:gd name="connsiteY114" fmla="*/ 3101340 h 8081009"/>
              <a:gd name="connsiteX115" fmla="*/ 2308860 w 9578340"/>
              <a:gd name="connsiteY115" fmla="*/ 3116580 h 8081009"/>
              <a:gd name="connsiteX116" fmla="*/ 2225040 w 9578340"/>
              <a:gd name="connsiteY116" fmla="*/ 3215640 h 8081009"/>
              <a:gd name="connsiteX117" fmla="*/ 2049780 w 9578340"/>
              <a:gd name="connsiteY117" fmla="*/ 3124200 h 8081009"/>
              <a:gd name="connsiteX118" fmla="*/ 1981200 w 9578340"/>
              <a:gd name="connsiteY118" fmla="*/ 3116580 h 8081009"/>
              <a:gd name="connsiteX119" fmla="*/ 1889760 w 9578340"/>
              <a:gd name="connsiteY119" fmla="*/ 2964180 h 8081009"/>
              <a:gd name="connsiteX120" fmla="*/ 1897380 w 9578340"/>
              <a:gd name="connsiteY120" fmla="*/ 2895600 h 8081009"/>
              <a:gd name="connsiteX121" fmla="*/ 1729740 w 9578340"/>
              <a:gd name="connsiteY121" fmla="*/ 3017520 h 8081009"/>
              <a:gd name="connsiteX122" fmla="*/ 1706880 w 9578340"/>
              <a:gd name="connsiteY122" fmla="*/ 3078480 h 8081009"/>
              <a:gd name="connsiteX123" fmla="*/ 1653540 w 9578340"/>
              <a:gd name="connsiteY123" fmla="*/ 3048000 h 8081009"/>
              <a:gd name="connsiteX124" fmla="*/ 1546860 w 9578340"/>
              <a:gd name="connsiteY124" fmla="*/ 3048000 h 8081009"/>
              <a:gd name="connsiteX125" fmla="*/ 1524000 w 9578340"/>
              <a:gd name="connsiteY125" fmla="*/ 3162300 h 8081009"/>
              <a:gd name="connsiteX126" fmla="*/ 1386840 w 9578340"/>
              <a:gd name="connsiteY126" fmla="*/ 3459480 h 8081009"/>
              <a:gd name="connsiteX127" fmla="*/ 1333500 w 9578340"/>
              <a:gd name="connsiteY127" fmla="*/ 3451860 h 8081009"/>
              <a:gd name="connsiteX128" fmla="*/ 1188720 w 9578340"/>
              <a:gd name="connsiteY128" fmla="*/ 3505200 h 8081009"/>
              <a:gd name="connsiteX129" fmla="*/ 1135380 w 9578340"/>
              <a:gd name="connsiteY129" fmla="*/ 3672840 h 8081009"/>
              <a:gd name="connsiteX130" fmla="*/ 1013460 w 9578340"/>
              <a:gd name="connsiteY130" fmla="*/ 3703320 h 8081009"/>
              <a:gd name="connsiteX131" fmla="*/ 929640 w 9578340"/>
              <a:gd name="connsiteY131" fmla="*/ 3710940 h 8081009"/>
              <a:gd name="connsiteX132" fmla="*/ 830580 w 9578340"/>
              <a:gd name="connsiteY132" fmla="*/ 3741420 h 8081009"/>
              <a:gd name="connsiteX133" fmla="*/ 701040 w 9578340"/>
              <a:gd name="connsiteY133" fmla="*/ 3749040 h 8081009"/>
              <a:gd name="connsiteX134" fmla="*/ 548640 w 9578340"/>
              <a:gd name="connsiteY134" fmla="*/ 3787140 h 8081009"/>
              <a:gd name="connsiteX135" fmla="*/ 0 w 9578340"/>
              <a:gd name="connsiteY135" fmla="*/ 5250180 h 8081009"/>
              <a:gd name="connsiteX136" fmla="*/ 167640 w 9578340"/>
              <a:gd name="connsiteY136" fmla="*/ 5242560 h 8081009"/>
              <a:gd name="connsiteX137" fmla="*/ 167640 w 9578340"/>
              <a:gd name="connsiteY137" fmla="*/ 5387340 h 8081009"/>
              <a:gd name="connsiteX138" fmla="*/ 289560 w 9578340"/>
              <a:gd name="connsiteY138" fmla="*/ 5394960 h 8081009"/>
              <a:gd name="connsiteX139" fmla="*/ 281940 w 9578340"/>
              <a:gd name="connsiteY139" fmla="*/ 5478780 h 8081009"/>
              <a:gd name="connsiteX140" fmla="*/ 388620 w 9578340"/>
              <a:gd name="connsiteY140" fmla="*/ 5501640 h 8081009"/>
              <a:gd name="connsiteX141" fmla="*/ 358140 w 9578340"/>
              <a:gd name="connsiteY141" fmla="*/ 5631180 h 8081009"/>
              <a:gd name="connsiteX142" fmla="*/ 358140 w 9578340"/>
              <a:gd name="connsiteY142" fmla="*/ 5730240 h 8081009"/>
              <a:gd name="connsiteX143" fmla="*/ 251460 w 9578340"/>
              <a:gd name="connsiteY143" fmla="*/ 5783580 h 8081009"/>
              <a:gd name="connsiteX144" fmla="*/ 236220 w 9578340"/>
              <a:gd name="connsiteY144" fmla="*/ 5859780 h 8081009"/>
              <a:gd name="connsiteX145" fmla="*/ 144780 w 9578340"/>
              <a:gd name="connsiteY145" fmla="*/ 5981700 h 8081009"/>
              <a:gd name="connsiteX146" fmla="*/ 175260 w 9578340"/>
              <a:gd name="connsiteY146" fmla="*/ 6210300 h 8081009"/>
              <a:gd name="connsiteX147" fmla="*/ 266700 w 9578340"/>
              <a:gd name="connsiteY147" fmla="*/ 6217920 h 8081009"/>
              <a:gd name="connsiteX148" fmla="*/ 304800 w 9578340"/>
              <a:gd name="connsiteY148" fmla="*/ 6278880 h 8081009"/>
              <a:gd name="connsiteX149" fmla="*/ 312420 w 9578340"/>
              <a:gd name="connsiteY149" fmla="*/ 6339840 h 8081009"/>
              <a:gd name="connsiteX150" fmla="*/ 358140 w 9578340"/>
              <a:gd name="connsiteY150" fmla="*/ 6339840 h 8081009"/>
              <a:gd name="connsiteX151" fmla="*/ 365760 w 9578340"/>
              <a:gd name="connsiteY151" fmla="*/ 6477000 h 8081009"/>
              <a:gd name="connsiteX152" fmla="*/ 807720 w 9578340"/>
              <a:gd name="connsiteY152" fmla="*/ 6545580 h 8081009"/>
              <a:gd name="connsiteX153" fmla="*/ 1127760 w 9578340"/>
              <a:gd name="connsiteY153" fmla="*/ 6705600 h 8081009"/>
              <a:gd name="connsiteX154" fmla="*/ 1447800 w 9578340"/>
              <a:gd name="connsiteY154" fmla="*/ 6598920 h 8081009"/>
              <a:gd name="connsiteX155" fmla="*/ 1546860 w 9578340"/>
              <a:gd name="connsiteY155" fmla="*/ 6598920 h 8081009"/>
              <a:gd name="connsiteX156" fmla="*/ 1501140 w 9578340"/>
              <a:gd name="connsiteY156" fmla="*/ 6858000 h 8081009"/>
              <a:gd name="connsiteX157" fmla="*/ 1567815 w 9578340"/>
              <a:gd name="connsiteY157" fmla="*/ 7115810 h 8081009"/>
              <a:gd name="connsiteX158" fmla="*/ 1710690 w 9578340"/>
              <a:gd name="connsiteY158" fmla="*/ 7439660 h 8081009"/>
              <a:gd name="connsiteX159" fmla="*/ 1891665 w 9578340"/>
              <a:gd name="connsiteY159" fmla="*/ 7582535 h 8081009"/>
              <a:gd name="connsiteX160" fmla="*/ 2094865 w 9578340"/>
              <a:gd name="connsiteY160" fmla="*/ 7814310 h 8081009"/>
              <a:gd name="connsiteX161" fmla="*/ 2066290 w 9578340"/>
              <a:gd name="connsiteY161" fmla="*/ 7925434 h 8081009"/>
              <a:gd name="connsiteX162" fmla="*/ 2234565 w 9578340"/>
              <a:gd name="connsiteY162" fmla="*/ 8036559 h 8081009"/>
              <a:gd name="connsiteX163" fmla="*/ 2269490 w 9578340"/>
              <a:gd name="connsiteY163" fmla="*/ 8081009 h 8081009"/>
              <a:gd name="connsiteX164" fmla="*/ 2929890 w 9578340"/>
              <a:gd name="connsiteY164" fmla="*/ 7503159 h 8081009"/>
              <a:gd name="connsiteX165" fmla="*/ 3657600 w 9578340"/>
              <a:gd name="connsiteY165" fmla="*/ 6873240 h 8081009"/>
              <a:gd name="connsiteX166" fmla="*/ 3817620 w 9578340"/>
              <a:gd name="connsiteY166" fmla="*/ 6781800 h 8081009"/>
              <a:gd name="connsiteX167" fmla="*/ 3893820 w 9578340"/>
              <a:gd name="connsiteY167" fmla="*/ 6705600 h 8081009"/>
              <a:gd name="connsiteX168" fmla="*/ 3947160 w 9578340"/>
              <a:gd name="connsiteY168" fmla="*/ 6690360 h 8081009"/>
              <a:gd name="connsiteX169" fmla="*/ 3939540 w 9578340"/>
              <a:gd name="connsiteY169" fmla="*/ 6629400 h 8081009"/>
              <a:gd name="connsiteX170" fmla="*/ 3901440 w 9578340"/>
              <a:gd name="connsiteY170" fmla="*/ 6606540 h 8081009"/>
              <a:gd name="connsiteX171" fmla="*/ 3878580 w 9578340"/>
              <a:gd name="connsiteY171" fmla="*/ 6515100 h 8081009"/>
              <a:gd name="connsiteX172" fmla="*/ 3886200 w 9578340"/>
              <a:gd name="connsiteY172" fmla="*/ 6423660 h 8081009"/>
              <a:gd name="connsiteX173" fmla="*/ 3870960 w 9578340"/>
              <a:gd name="connsiteY173" fmla="*/ 6309360 h 8081009"/>
              <a:gd name="connsiteX174" fmla="*/ 3893820 w 9578340"/>
              <a:gd name="connsiteY174" fmla="*/ 6240780 h 8081009"/>
              <a:gd name="connsiteX175" fmla="*/ 3924300 w 9578340"/>
              <a:gd name="connsiteY175" fmla="*/ 6179820 h 8081009"/>
              <a:gd name="connsiteX176" fmla="*/ 3977640 w 9578340"/>
              <a:gd name="connsiteY176" fmla="*/ 6172200 h 8081009"/>
              <a:gd name="connsiteX177" fmla="*/ 3992880 w 9578340"/>
              <a:gd name="connsiteY177" fmla="*/ 6172200 h 8081009"/>
              <a:gd name="connsiteX178" fmla="*/ 4046220 w 9578340"/>
              <a:gd name="connsiteY178" fmla="*/ 6111240 h 8081009"/>
              <a:gd name="connsiteX179" fmla="*/ 4038600 w 9578340"/>
              <a:gd name="connsiteY179" fmla="*/ 6027420 h 8081009"/>
              <a:gd name="connsiteX180" fmla="*/ 4754880 w 9578340"/>
              <a:gd name="connsiteY180" fmla="*/ 5913120 h 8081009"/>
              <a:gd name="connsiteX181" fmla="*/ 4838700 w 9578340"/>
              <a:gd name="connsiteY181" fmla="*/ 5913120 h 8081009"/>
              <a:gd name="connsiteX182" fmla="*/ 4914900 w 9578340"/>
              <a:gd name="connsiteY182" fmla="*/ 5920740 h 8081009"/>
              <a:gd name="connsiteX183" fmla="*/ 5105400 w 9578340"/>
              <a:gd name="connsiteY183" fmla="*/ 6019800 h 8081009"/>
              <a:gd name="connsiteX184" fmla="*/ 5570220 w 9578340"/>
              <a:gd name="connsiteY184" fmla="*/ 6248400 h 8081009"/>
              <a:gd name="connsiteX185" fmla="*/ 5753100 w 9578340"/>
              <a:gd name="connsiteY185" fmla="*/ 6347460 h 8081009"/>
              <a:gd name="connsiteX186" fmla="*/ 6065520 w 9578340"/>
              <a:gd name="connsiteY186" fmla="*/ 6423660 h 8081009"/>
              <a:gd name="connsiteX187" fmla="*/ 6156960 w 9578340"/>
              <a:gd name="connsiteY187" fmla="*/ 6431280 h 8081009"/>
              <a:gd name="connsiteX188" fmla="*/ 6164580 w 9578340"/>
              <a:gd name="connsiteY188" fmla="*/ 6545580 h 8081009"/>
              <a:gd name="connsiteX189" fmla="*/ 6355080 w 9578340"/>
              <a:gd name="connsiteY189" fmla="*/ 6576060 h 8081009"/>
              <a:gd name="connsiteX190" fmla="*/ 6377940 w 9578340"/>
              <a:gd name="connsiteY190" fmla="*/ 6416040 h 8081009"/>
              <a:gd name="connsiteX191" fmla="*/ 6408420 w 9578340"/>
              <a:gd name="connsiteY191" fmla="*/ 6446520 h 8081009"/>
              <a:gd name="connsiteX192" fmla="*/ 6400800 w 9578340"/>
              <a:gd name="connsiteY192" fmla="*/ 6598920 h 8081009"/>
              <a:gd name="connsiteX193" fmla="*/ 6591300 w 9578340"/>
              <a:gd name="connsiteY193" fmla="*/ 6598920 h 8081009"/>
              <a:gd name="connsiteX194" fmla="*/ 6598920 w 9578340"/>
              <a:gd name="connsiteY194" fmla="*/ 6332220 h 8081009"/>
              <a:gd name="connsiteX195" fmla="*/ 6621780 w 9578340"/>
              <a:gd name="connsiteY195" fmla="*/ 6332220 h 8081009"/>
              <a:gd name="connsiteX196" fmla="*/ 6637020 w 9578340"/>
              <a:gd name="connsiteY196" fmla="*/ 6118860 h 8081009"/>
              <a:gd name="connsiteX197" fmla="*/ 6614160 w 9578340"/>
              <a:gd name="connsiteY197" fmla="*/ 6111240 h 8081009"/>
              <a:gd name="connsiteX198" fmla="*/ 6606540 w 9578340"/>
              <a:gd name="connsiteY198" fmla="*/ 5958840 h 8081009"/>
              <a:gd name="connsiteX199" fmla="*/ 6484620 w 9578340"/>
              <a:gd name="connsiteY199" fmla="*/ 5539740 h 8081009"/>
              <a:gd name="connsiteX200" fmla="*/ 6667500 w 9578340"/>
              <a:gd name="connsiteY200" fmla="*/ 5547360 h 8081009"/>
              <a:gd name="connsiteX201" fmla="*/ 6751320 w 9578340"/>
              <a:gd name="connsiteY201" fmla="*/ 5433060 h 8081009"/>
              <a:gd name="connsiteX202" fmla="*/ 6972300 w 9578340"/>
              <a:gd name="connsiteY202" fmla="*/ 5265420 h 8081009"/>
              <a:gd name="connsiteX203" fmla="*/ 7246620 w 9578340"/>
              <a:gd name="connsiteY203" fmla="*/ 5204460 h 8081009"/>
              <a:gd name="connsiteX204" fmla="*/ 7208520 w 9578340"/>
              <a:gd name="connsiteY204" fmla="*/ 5067300 h 8081009"/>
              <a:gd name="connsiteX205" fmla="*/ 7193280 w 9578340"/>
              <a:gd name="connsiteY205" fmla="*/ 4930140 h 8081009"/>
              <a:gd name="connsiteX206" fmla="*/ 7269480 w 9578340"/>
              <a:gd name="connsiteY206" fmla="*/ 4732020 h 8081009"/>
              <a:gd name="connsiteX207" fmla="*/ 7246620 w 9578340"/>
              <a:gd name="connsiteY207" fmla="*/ 4488180 h 8081009"/>
              <a:gd name="connsiteX208" fmla="*/ 7178040 w 9578340"/>
              <a:gd name="connsiteY208" fmla="*/ 4351020 h 8081009"/>
              <a:gd name="connsiteX209" fmla="*/ 7559040 w 9578340"/>
              <a:gd name="connsiteY209" fmla="*/ 4328160 h 8081009"/>
              <a:gd name="connsiteX210" fmla="*/ 7467600 w 9578340"/>
              <a:gd name="connsiteY210" fmla="*/ 3878580 h 8081009"/>
              <a:gd name="connsiteX211" fmla="*/ 7414260 w 9578340"/>
              <a:gd name="connsiteY211" fmla="*/ 3604260 h 8081009"/>
              <a:gd name="connsiteX212" fmla="*/ 7498080 w 9578340"/>
              <a:gd name="connsiteY212" fmla="*/ 3398520 h 8081009"/>
              <a:gd name="connsiteX213" fmla="*/ 7528560 w 9578340"/>
              <a:gd name="connsiteY213" fmla="*/ 3253740 h 8081009"/>
              <a:gd name="connsiteX214" fmla="*/ 7505700 w 9578340"/>
              <a:gd name="connsiteY214" fmla="*/ 3048000 h 8081009"/>
              <a:gd name="connsiteX215" fmla="*/ 7520940 w 9578340"/>
              <a:gd name="connsiteY215" fmla="*/ 2926080 h 8081009"/>
              <a:gd name="connsiteX216" fmla="*/ 7536180 w 9578340"/>
              <a:gd name="connsiteY216" fmla="*/ 2872740 h 8081009"/>
              <a:gd name="connsiteX217" fmla="*/ 7863840 w 9578340"/>
              <a:gd name="connsiteY217" fmla="*/ 2971800 h 8081009"/>
              <a:gd name="connsiteX218" fmla="*/ 7886700 w 9578340"/>
              <a:gd name="connsiteY218" fmla="*/ 3101340 h 8081009"/>
              <a:gd name="connsiteX219" fmla="*/ 8001000 w 9578340"/>
              <a:gd name="connsiteY219" fmla="*/ 3124200 h 8081009"/>
              <a:gd name="connsiteX220" fmla="*/ 8122920 w 9578340"/>
              <a:gd name="connsiteY220" fmla="*/ 3276600 h 8081009"/>
              <a:gd name="connsiteX221" fmla="*/ 8206740 w 9578340"/>
              <a:gd name="connsiteY221" fmla="*/ 3276600 h 8081009"/>
              <a:gd name="connsiteX222" fmla="*/ 8442960 w 9578340"/>
              <a:gd name="connsiteY222" fmla="*/ 3276600 h 8081009"/>
              <a:gd name="connsiteX223" fmla="*/ 8663940 w 9578340"/>
              <a:gd name="connsiteY223" fmla="*/ 3276600 h 8081009"/>
              <a:gd name="connsiteX224" fmla="*/ 8770620 w 9578340"/>
              <a:gd name="connsiteY224" fmla="*/ 3230880 h 8081009"/>
              <a:gd name="connsiteX225" fmla="*/ 8854440 w 9578340"/>
              <a:gd name="connsiteY225" fmla="*/ 3215640 h 8081009"/>
              <a:gd name="connsiteX226" fmla="*/ 8938260 w 9578340"/>
              <a:gd name="connsiteY226" fmla="*/ 3230880 h 8081009"/>
              <a:gd name="connsiteX227" fmla="*/ 8945880 w 9578340"/>
              <a:gd name="connsiteY227" fmla="*/ 3078480 h 8081009"/>
              <a:gd name="connsiteX228" fmla="*/ 8907780 w 9578340"/>
              <a:gd name="connsiteY228" fmla="*/ 3078480 h 8081009"/>
              <a:gd name="connsiteX229" fmla="*/ 8656320 w 9578340"/>
              <a:gd name="connsiteY229" fmla="*/ 2697480 h 8081009"/>
              <a:gd name="connsiteX230" fmla="*/ 8854440 w 9578340"/>
              <a:gd name="connsiteY230" fmla="*/ 2590800 h 8081009"/>
              <a:gd name="connsiteX231" fmla="*/ 8923020 w 9578340"/>
              <a:gd name="connsiteY231" fmla="*/ 2606040 h 8081009"/>
              <a:gd name="connsiteX232" fmla="*/ 8999220 w 9578340"/>
              <a:gd name="connsiteY232" fmla="*/ 2606040 h 8081009"/>
              <a:gd name="connsiteX233" fmla="*/ 9029700 w 9578340"/>
              <a:gd name="connsiteY233" fmla="*/ 2545080 h 8081009"/>
              <a:gd name="connsiteX234" fmla="*/ 9029700 w 9578340"/>
              <a:gd name="connsiteY234" fmla="*/ 2407920 h 8081009"/>
              <a:gd name="connsiteX235" fmla="*/ 9136380 w 9578340"/>
              <a:gd name="connsiteY235" fmla="*/ 2476500 h 8081009"/>
              <a:gd name="connsiteX236" fmla="*/ 9144000 w 9578340"/>
              <a:gd name="connsiteY236" fmla="*/ 2407920 h 8081009"/>
              <a:gd name="connsiteX237" fmla="*/ 9204960 w 9578340"/>
              <a:gd name="connsiteY237" fmla="*/ 2362200 h 8081009"/>
              <a:gd name="connsiteX238" fmla="*/ 9189720 w 9578340"/>
              <a:gd name="connsiteY238" fmla="*/ 2225040 h 8081009"/>
              <a:gd name="connsiteX239" fmla="*/ 9159240 w 9578340"/>
              <a:gd name="connsiteY239" fmla="*/ 2171700 h 8081009"/>
              <a:gd name="connsiteX240" fmla="*/ 9083040 w 9578340"/>
              <a:gd name="connsiteY240" fmla="*/ 2103120 h 8081009"/>
              <a:gd name="connsiteX241" fmla="*/ 9105900 w 9578340"/>
              <a:gd name="connsiteY241" fmla="*/ 2011680 h 8081009"/>
              <a:gd name="connsiteX242" fmla="*/ 9151620 w 9578340"/>
              <a:gd name="connsiteY242" fmla="*/ 1927860 h 8081009"/>
              <a:gd name="connsiteX243" fmla="*/ 9044940 w 9578340"/>
              <a:gd name="connsiteY243" fmla="*/ 1714500 h 8081009"/>
              <a:gd name="connsiteX244" fmla="*/ 9578340 w 9578340"/>
              <a:gd name="connsiteY244" fmla="*/ 1394460 h 8081009"/>
              <a:gd name="connsiteX245" fmla="*/ 9494520 w 9578340"/>
              <a:gd name="connsiteY245" fmla="*/ 1165860 h 8081009"/>
              <a:gd name="connsiteX246" fmla="*/ 9326880 w 9578340"/>
              <a:gd name="connsiteY246" fmla="*/ 975360 h 8081009"/>
              <a:gd name="connsiteX247" fmla="*/ 9334500 w 9578340"/>
              <a:gd name="connsiteY247" fmla="*/ 906780 h 8081009"/>
              <a:gd name="connsiteX248" fmla="*/ 9342120 w 9578340"/>
              <a:gd name="connsiteY248" fmla="*/ 754380 h 8081009"/>
              <a:gd name="connsiteX249" fmla="*/ 9182100 w 9578340"/>
              <a:gd name="connsiteY249" fmla="*/ 906780 h 8081009"/>
              <a:gd name="connsiteX250" fmla="*/ 9052560 w 9578340"/>
              <a:gd name="connsiteY250" fmla="*/ 1043940 h 8081009"/>
              <a:gd name="connsiteX251" fmla="*/ 8915400 w 9578340"/>
              <a:gd name="connsiteY251" fmla="*/ 1112520 h 8081009"/>
              <a:gd name="connsiteX252" fmla="*/ 8709660 w 9578340"/>
              <a:gd name="connsiteY252" fmla="*/ 1150620 h 8081009"/>
              <a:gd name="connsiteX253" fmla="*/ 8793480 w 9578340"/>
              <a:gd name="connsiteY253" fmla="*/ 960120 h 8081009"/>
              <a:gd name="connsiteX254" fmla="*/ 8717280 w 9578340"/>
              <a:gd name="connsiteY254" fmla="*/ 906780 h 8081009"/>
              <a:gd name="connsiteX255" fmla="*/ 8686800 w 9578340"/>
              <a:gd name="connsiteY255" fmla="*/ 815340 h 8081009"/>
              <a:gd name="connsiteX256" fmla="*/ 8625840 w 9578340"/>
              <a:gd name="connsiteY256" fmla="*/ 746760 h 8081009"/>
              <a:gd name="connsiteX257" fmla="*/ 8633460 w 9578340"/>
              <a:gd name="connsiteY257" fmla="*/ 685800 h 8081009"/>
              <a:gd name="connsiteX258" fmla="*/ 8679180 w 9578340"/>
              <a:gd name="connsiteY258" fmla="*/ 609600 h 8081009"/>
              <a:gd name="connsiteX259" fmla="*/ 8671560 w 9578340"/>
              <a:gd name="connsiteY259" fmla="*/ 579120 h 8081009"/>
              <a:gd name="connsiteX260" fmla="*/ 8580120 w 9578340"/>
              <a:gd name="connsiteY260" fmla="*/ 541020 h 8081009"/>
              <a:gd name="connsiteX261" fmla="*/ 8473440 w 9578340"/>
              <a:gd name="connsiteY261" fmla="*/ 502920 h 8081009"/>
              <a:gd name="connsiteX262" fmla="*/ 8488680 w 9578340"/>
              <a:gd name="connsiteY262" fmla="*/ 449580 h 8081009"/>
              <a:gd name="connsiteX263" fmla="*/ 8435340 w 9578340"/>
              <a:gd name="connsiteY263" fmla="*/ 320040 h 8081009"/>
              <a:gd name="connsiteX264" fmla="*/ 8465820 w 9578340"/>
              <a:gd name="connsiteY264" fmla="*/ 243840 h 8081009"/>
              <a:gd name="connsiteX265" fmla="*/ 8473440 w 9578340"/>
              <a:gd name="connsiteY265" fmla="*/ 83820 h 8081009"/>
              <a:gd name="connsiteX266" fmla="*/ 8351520 w 9578340"/>
              <a:gd name="connsiteY266" fmla="*/ 53340 h 8081009"/>
              <a:gd name="connsiteX267" fmla="*/ 8252460 w 9578340"/>
              <a:gd name="connsiteY267" fmla="*/ 68580 h 8081009"/>
              <a:gd name="connsiteX268" fmla="*/ 8107680 w 9578340"/>
              <a:gd name="connsiteY268" fmla="*/ 0 h 8081009"/>
              <a:gd name="connsiteX0" fmla="*/ 8107680 w 9578340"/>
              <a:gd name="connsiteY0" fmla="*/ 0 h 8338184"/>
              <a:gd name="connsiteX1" fmla="*/ 8054340 w 9578340"/>
              <a:gd name="connsiteY1" fmla="*/ 60960 h 8338184"/>
              <a:gd name="connsiteX2" fmla="*/ 8061960 w 9578340"/>
              <a:gd name="connsiteY2" fmla="*/ 99060 h 8338184"/>
              <a:gd name="connsiteX3" fmla="*/ 8001000 w 9578340"/>
              <a:gd name="connsiteY3" fmla="*/ 160020 h 8338184"/>
              <a:gd name="connsiteX4" fmla="*/ 7917180 w 9578340"/>
              <a:gd name="connsiteY4" fmla="*/ 144780 h 8338184"/>
              <a:gd name="connsiteX5" fmla="*/ 7825740 w 9578340"/>
              <a:gd name="connsiteY5" fmla="*/ 297180 h 8338184"/>
              <a:gd name="connsiteX6" fmla="*/ 7726680 w 9578340"/>
              <a:gd name="connsiteY6" fmla="*/ 297180 h 8338184"/>
              <a:gd name="connsiteX7" fmla="*/ 7620000 w 9578340"/>
              <a:gd name="connsiteY7" fmla="*/ 320040 h 8338184"/>
              <a:gd name="connsiteX8" fmla="*/ 7475220 w 9578340"/>
              <a:gd name="connsiteY8" fmla="*/ 327660 h 8338184"/>
              <a:gd name="connsiteX9" fmla="*/ 7414260 w 9578340"/>
              <a:gd name="connsiteY9" fmla="*/ 304800 h 8338184"/>
              <a:gd name="connsiteX10" fmla="*/ 7231380 w 9578340"/>
              <a:gd name="connsiteY10" fmla="*/ 419100 h 8338184"/>
              <a:gd name="connsiteX11" fmla="*/ 6911340 w 9578340"/>
              <a:gd name="connsiteY11" fmla="*/ 464820 h 8338184"/>
              <a:gd name="connsiteX12" fmla="*/ 6888480 w 9578340"/>
              <a:gd name="connsiteY12" fmla="*/ 525780 h 8338184"/>
              <a:gd name="connsiteX13" fmla="*/ 6903720 w 9578340"/>
              <a:gd name="connsiteY13" fmla="*/ 601980 h 8338184"/>
              <a:gd name="connsiteX14" fmla="*/ 6896100 w 9578340"/>
              <a:gd name="connsiteY14" fmla="*/ 647700 h 8338184"/>
              <a:gd name="connsiteX15" fmla="*/ 6858000 w 9578340"/>
              <a:gd name="connsiteY15" fmla="*/ 647700 h 8338184"/>
              <a:gd name="connsiteX16" fmla="*/ 6842760 w 9578340"/>
              <a:gd name="connsiteY16" fmla="*/ 739140 h 8338184"/>
              <a:gd name="connsiteX17" fmla="*/ 7010400 w 9578340"/>
              <a:gd name="connsiteY17" fmla="*/ 769620 h 8338184"/>
              <a:gd name="connsiteX18" fmla="*/ 7010400 w 9578340"/>
              <a:gd name="connsiteY18" fmla="*/ 853440 h 8338184"/>
              <a:gd name="connsiteX19" fmla="*/ 6949440 w 9578340"/>
              <a:gd name="connsiteY19" fmla="*/ 861060 h 8338184"/>
              <a:gd name="connsiteX20" fmla="*/ 6941820 w 9578340"/>
              <a:gd name="connsiteY20" fmla="*/ 891540 h 8338184"/>
              <a:gd name="connsiteX21" fmla="*/ 6979920 w 9578340"/>
              <a:gd name="connsiteY21" fmla="*/ 922020 h 8338184"/>
              <a:gd name="connsiteX22" fmla="*/ 6979920 w 9578340"/>
              <a:gd name="connsiteY22" fmla="*/ 990600 h 8338184"/>
              <a:gd name="connsiteX23" fmla="*/ 6964680 w 9578340"/>
              <a:gd name="connsiteY23" fmla="*/ 1028700 h 8338184"/>
              <a:gd name="connsiteX24" fmla="*/ 7132320 w 9578340"/>
              <a:gd name="connsiteY24" fmla="*/ 1074420 h 8338184"/>
              <a:gd name="connsiteX25" fmla="*/ 7094220 w 9578340"/>
              <a:gd name="connsiteY25" fmla="*/ 1173480 h 8338184"/>
              <a:gd name="connsiteX26" fmla="*/ 7025640 w 9578340"/>
              <a:gd name="connsiteY26" fmla="*/ 1158240 h 8338184"/>
              <a:gd name="connsiteX27" fmla="*/ 6743700 w 9578340"/>
              <a:gd name="connsiteY27" fmla="*/ 1127760 h 8338184"/>
              <a:gd name="connsiteX28" fmla="*/ 7101840 w 9578340"/>
              <a:gd name="connsiteY28" fmla="*/ 1226820 h 8338184"/>
              <a:gd name="connsiteX29" fmla="*/ 7277100 w 9578340"/>
              <a:gd name="connsiteY29" fmla="*/ 1295400 h 8338184"/>
              <a:gd name="connsiteX30" fmla="*/ 7147560 w 9578340"/>
              <a:gd name="connsiteY30" fmla="*/ 1501140 h 8338184"/>
              <a:gd name="connsiteX31" fmla="*/ 7155180 w 9578340"/>
              <a:gd name="connsiteY31" fmla="*/ 1623060 h 8338184"/>
              <a:gd name="connsiteX32" fmla="*/ 7101840 w 9578340"/>
              <a:gd name="connsiteY32" fmla="*/ 1691640 h 8338184"/>
              <a:gd name="connsiteX33" fmla="*/ 7078980 w 9578340"/>
              <a:gd name="connsiteY33" fmla="*/ 1684020 h 8338184"/>
              <a:gd name="connsiteX34" fmla="*/ 6911340 w 9578340"/>
              <a:gd name="connsiteY34" fmla="*/ 1790700 h 8338184"/>
              <a:gd name="connsiteX35" fmla="*/ 6987540 w 9578340"/>
              <a:gd name="connsiteY35" fmla="*/ 1844040 h 8338184"/>
              <a:gd name="connsiteX36" fmla="*/ 6987540 w 9578340"/>
              <a:gd name="connsiteY36" fmla="*/ 1844040 h 8338184"/>
              <a:gd name="connsiteX37" fmla="*/ 7002780 w 9578340"/>
              <a:gd name="connsiteY37" fmla="*/ 1912620 h 8338184"/>
              <a:gd name="connsiteX38" fmla="*/ 6979920 w 9578340"/>
              <a:gd name="connsiteY38" fmla="*/ 1935480 h 8338184"/>
              <a:gd name="connsiteX39" fmla="*/ 6873240 w 9578340"/>
              <a:gd name="connsiteY39" fmla="*/ 1943100 h 8338184"/>
              <a:gd name="connsiteX40" fmla="*/ 6873240 w 9578340"/>
              <a:gd name="connsiteY40" fmla="*/ 1988820 h 8338184"/>
              <a:gd name="connsiteX41" fmla="*/ 6850380 w 9578340"/>
              <a:gd name="connsiteY41" fmla="*/ 2019300 h 8338184"/>
              <a:gd name="connsiteX42" fmla="*/ 6728460 w 9578340"/>
              <a:gd name="connsiteY42" fmla="*/ 1981200 h 8338184"/>
              <a:gd name="connsiteX43" fmla="*/ 6720840 w 9578340"/>
              <a:gd name="connsiteY43" fmla="*/ 1996440 h 8338184"/>
              <a:gd name="connsiteX44" fmla="*/ 6797040 w 9578340"/>
              <a:gd name="connsiteY44" fmla="*/ 2034540 h 8338184"/>
              <a:gd name="connsiteX45" fmla="*/ 6789420 w 9578340"/>
              <a:gd name="connsiteY45" fmla="*/ 2118360 h 8338184"/>
              <a:gd name="connsiteX46" fmla="*/ 6751320 w 9578340"/>
              <a:gd name="connsiteY46" fmla="*/ 2141220 h 8338184"/>
              <a:gd name="connsiteX47" fmla="*/ 6819900 w 9578340"/>
              <a:gd name="connsiteY47" fmla="*/ 2194560 h 8338184"/>
              <a:gd name="connsiteX48" fmla="*/ 6789420 w 9578340"/>
              <a:gd name="connsiteY48" fmla="*/ 2240280 h 8338184"/>
              <a:gd name="connsiteX49" fmla="*/ 6743700 w 9578340"/>
              <a:gd name="connsiteY49" fmla="*/ 2331720 h 8338184"/>
              <a:gd name="connsiteX50" fmla="*/ 6751320 w 9578340"/>
              <a:gd name="connsiteY50" fmla="*/ 2369820 h 8338184"/>
              <a:gd name="connsiteX51" fmla="*/ 6682740 w 9578340"/>
              <a:gd name="connsiteY51" fmla="*/ 2385060 h 8338184"/>
              <a:gd name="connsiteX52" fmla="*/ 6705600 w 9578340"/>
              <a:gd name="connsiteY52" fmla="*/ 2499360 h 8338184"/>
              <a:gd name="connsiteX53" fmla="*/ 6621780 w 9578340"/>
              <a:gd name="connsiteY53" fmla="*/ 2522220 h 8338184"/>
              <a:gd name="connsiteX54" fmla="*/ 6621780 w 9578340"/>
              <a:gd name="connsiteY54" fmla="*/ 2583180 h 8338184"/>
              <a:gd name="connsiteX55" fmla="*/ 6568440 w 9578340"/>
              <a:gd name="connsiteY55" fmla="*/ 2590800 h 8338184"/>
              <a:gd name="connsiteX56" fmla="*/ 6560820 w 9578340"/>
              <a:gd name="connsiteY56" fmla="*/ 2545080 h 8338184"/>
              <a:gd name="connsiteX57" fmla="*/ 6438900 w 9578340"/>
              <a:gd name="connsiteY57" fmla="*/ 2590800 h 8338184"/>
              <a:gd name="connsiteX58" fmla="*/ 6347460 w 9578340"/>
              <a:gd name="connsiteY58" fmla="*/ 2606040 h 8338184"/>
              <a:gd name="connsiteX59" fmla="*/ 6339840 w 9578340"/>
              <a:gd name="connsiteY59" fmla="*/ 2476500 h 8338184"/>
              <a:gd name="connsiteX60" fmla="*/ 6316980 w 9578340"/>
              <a:gd name="connsiteY60" fmla="*/ 2430780 h 8338184"/>
              <a:gd name="connsiteX61" fmla="*/ 6271260 w 9578340"/>
              <a:gd name="connsiteY61" fmla="*/ 2392680 h 8338184"/>
              <a:gd name="connsiteX62" fmla="*/ 6301740 w 9578340"/>
              <a:gd name="connsiteY62" fmla="*/ 2339340 h 8338184"/>
              <a:gd name="connsiteX63" fmla="*/ 6195060 w 9578340"/>
              <a:gd name="connsiteY63" fmla="*/ 2308860 h 8338184"/>
              <a:gd name="connsiteX64" fmla="*/ 6141720 w 9578340"/>
              <a:gd name="connsiteY64" fmla="*/ 2308860 h 8338184"/>
              <a:gd name="connsiteX65" fmla="*/ 6103620 w 9578340"/>
              <a:gd name="connsiteY65" fmla="*/ 2225040 h 8338184"/>
              <a:gd name="connsiteX66" fmla="*/ 6126480 w 9578340"/>
              <a:gd name="connsiteY66" fmla="*/ 2171700 h 8338184"/>
              <a:gd name="connsiteX67" fmla="*/ 6080760 w 9578340"/>
              <a:gd name="connsiteY67" fmla="*/ 2133600 h 8338184"/>
              <a:gd name="connsiteX68" fmla="*/ 5989320 w 9578340"/>
              <a:gd name="connsiteY68" fmla="*/ 2148840 h 8338184"/>
              <a:gd name="connsiteX69" fmla="*/ 5951220 w 9578340"/>
              <a:gd name="connsiteY69" fmla="*/ 2209800 h 8338184"/>
              <a:gd name="connsiteX70" fmla="*/ 5882640 w 9578340"/>
              <a:gd name="connsiteY70" fmla="*/ 2202180 h 8338184"/>
              <a:gd name="connsiteX71" fmla="*/ 5722620 w 9578340"/>
              <a:gd name="connsiteY71" fmla="*/ 2240280 h 8338184"/>
              <a:gd name="connsiteX72" fmla="*/ 5654040 w 9578340"/>
              <a:gd name="connsiteY72" fmla="*/ 2240280 h 8338184"/>
              <a:gd name="connsiteX73" fmla="*/ 5570220 w 9578340"/>
              <a:gd name="connsiteY73" fmla="*/ 2278380 h 8338184"/>
              <a:gd name="connsiteX74" fmla="*/ 5440680 w 9578340"/>
              <a:gd name="connsiteY74" fmla="*/ 2263140 h 8338184"/>
              <a:gd name="connsiteX75" fmla="*/ 5410200 w 9578340"/>
              <a:gd name="connsiteY75" fmla="*/ 2217420 h 8338184"/>
              <a:gd name="connsiteX76" fmla="*/ 5425440 w 9578340"/>
              <a:gd name="connsiteY76" fmla="*/ 2072640 h 8338184"/>
              <a:gd name="connsiteX77" fmla="*/ 5372100 w 9578340"/>
              <a:gd name="connsiteY77" fmla="*/ 2019300 h 8338184"/>
              <a:gd name="connsiteX78" fmla="*/ 5372100 w 9578340"/>
              <a:gd name="connsiteY78" fmla="*/ 1988820 h 8338184"/>
              <a:gd name="connsiteX79" fmla="*/ 5280660 w 9578340"/>
              <a:gd name="connsiteY79" fmla="*/ 1965960 h 8338184"/>
              <a:gd name="connsiteX80" fmla="*/ 5219700 w 9578340"/>
              <a:gd name="connsiteY80" fmla="*/ 2263140 h 8338184"/>
              <a:gd name="connsiteX81" fmla="*/ 5212080 w 9578340"/>
              <a:gd name="connsiteY81" fmla="*/ 2461260 h 8338184"/>
              <a:gd name="connsiteX82" fmla="*/ 5242560 w 9578340"/>
              <a:gd name="connsiteY82" fmla="*/ 2499360 h 8338184"/>
              <a:gd name="connsiteX83" fmla="*/ 5097780 w 9578340"/>
              <a:gd name="connsiteY83" fmla="*/ 2552700 h 8338184"/>
              <a:gd name="connsiteX84" fmla="*/ 5120640 w 9578340"/>
              <a:gd name="connsiteY84" fmla="*/ 2743200 h 8338184"/>
              <a:gd name="connsiteX85" fmla="*/ 5082540 w 9578340"/>
              <a:gd name="connsiteY85" fmla="*/ 2827020 h 8338184"/>
              <a:gd name="connsiteX86" fmla="*/ 4945380 w 9578340"/>
              <a:gd name="connsiteY86" fmla="*/ 2773680 h 8338184"/>
              <a:gd name="connsiteX87" fmla="*/ 4853940 w 9578340"/>
              <a:gd name="connsiteY87" fmla="*/ 2796540 h 8338184"/>
              <a:gd name="connsiteX88" fmla="*/ 4785360 w 9578340"/>
              <a:gd name="connsiteY88" fmla="*/ 2926080 h 8338184"/>
              <a:gd name="connsiteX89" fmla="*/ 4640580 w 9578340"/>
              <a:gd name="connsiteY89" fmla="*/ 2811780 h 8338184"/>
              <a:gd name="connsiteX90" fmla="*/ 4518660 w 9578340"/>
              <a:gd name="connsiteY90" fmla="*/ 2804160 h 8338184"/>
              <a:gd name="connsiteX91" fmla="*/ 4389120 w 9578340"/>
              <a:gd name="connsiteY91" fmla="*/ 2674620 h 8338184"/>
              <a:gd name="connsiteX92" fmla="*/ 4564380 w 9578340"/>
              <a:gd name="connsiteY92" fmla="*/ 2522220 h 8338184"/>
              <a:gd name="connsiteX93" fmla="*/ 4389120 w 9578340"/>
              <a:gd name="connsiteY93" fmla="*/ 2491740 h 8338184"/>
              <a:gd name="connsiteX94" fmla="*/ 4244340 w 9578340"/>
              <a:gd name="connsiteY94" fmla="*/ 2659380 h 8338184"/>
              <a:gd name="connsiteX95" fmla="*/ 4183380 w 9578340"/>
              <a:gd name="connsiteY95" fmla="*/ 2758440 h 8338184"/>
              <a:gd name="connsiteX96" fmla="*/ 4191000 w 9578340"/>
              <a:gd name="connsiteY96" fmla="*/ 2796540 h 8338184"/>
              <a:gd name="connsiteX97" fmla="*/ 4084320 w 9578340"/>
              <a:gd name="connsiteY97" fmla="*/ 2895600 h 8338184"/>
              <a:gd name="connsiteX98" fmla="*/ 4008120 w 9578340"/>
              <a:gd name="connsiteY98" fmla="*/ 2918460 h 8338184"/>
              <a:gd name="connsiteX99" fmla="*/ 3954780 w 9578340"/>
              <a:gd name="connsiteY99" fmla="*/ 2918460 h 8338184"/>
              <a:gd name="connsiteX100" fmla="*/ 3916680 w 9578340"/>
              <a:gd name="connsiteY100" fmla="*/ 2971800 h 8338184"/>
              <a:gd name="connsiteX101" fmla="*/ 3848100 w 9578340"/>
              <a:gd name="connsiteY101" fmla="*/ 2971800 h 8338184"/>
              <a:gd name="connsiteX102" fmla="*/ 3810000 w 9578340"/>
              <a:gd name="connsiteY102" fmla="*/ 3025140 h 8338184"/>
              <a:gd name="connsiteX103" fmla="*/ 3726180 w 9578340"/>
              <a:gd name="connsiteY103" fmla="*/ 3048000 h 8338184"/>
              <a:gd name="connsiteX104" fmla="*/ 3703320 w 9578340"/>
              <a:gd name="connsiteY104" fmla="*/ 3116580 h 8338184"/>
              <a:gd name="connsiteX105" fmla="*/ 3512820 w 9578340"/>
              <a:gd name="connsiteY105" fmla="*/ 2979420 h 8338184"/>
              <a:gd name="connsiteX106" fmla="*/ 3337560 w 9578340"/>
              <a:gd name="connsiteY106" fmla="*/ 3048000 h 8338184"/>
              <a:gd name="connsiteX107" fmla="*/ 3337560 w 9578340"/>
              <a:gd name="connsiteY107" fmla="*/ 3124200 h 8338184"/>
              <a:gd name="connsiteX108" fmla="*/ 3230880 w 9578340"/>
              <a:gd name="connsiteY108" fmla="*/ 3200400 h 8338184"/>
              <a:gd name="connsiteX109" fmla="*/ 3002280 w 9578340"/>
              <a:gd name="connsiteY109" fmla="*/ 3055620 h 8338184"/>
              <a:gd name="connsiteX110" fmla="*/ 3025140 w 9578340"/>
              <a:gd name="connsiteY110" fmla="*/ 3032760 h 8338184"/>
              <a:gd name="connsiteX111" fmla="*/ 2918460 w 9578340"/>
              <a:gd name="connsiteY111" fmla="*/ 2887980 h 8338184"/>
              <a:gd name="connsiteX112" fmla="*/ 2659380 w 9578340"/>
              <a:gd name="connsiteY112" fmla="*/ 2758440 h 8338184"/>
              <a:gd name="connsiteX113" fmla="*/ 2506980 w 9578340"/>
              <a:gd name="connsiteY113" fmla="*/ 3093720 h 8338184"/>
              <a:gd name="connsiteX114" fmla="*/ 2392680 w 9578340"/>
              <a:gd name="connsiteY114" fmla="*/ 3101340 h 8338184"/>
              <a:gd name="connsiteX115" fmla="*/ 2308860 w 9578340"/>
              <a:gd name="connsiteY115" fmla="*/ 3116580 h 8338184"/>
              <a:gd name="connsiteX116" fmla="*/ 2225040 w 9578340"/>
              <a:gd name="connsiteY116" fmla="*/ 3215640 h 8338184"/>
              <a:gd name="connsiteX117" fmla="*/ 2049780 w 9578340"/>
              <a:gd name="connsiteY117" fmla="*/ 3124200 h 8338184"/>
              <a:gd name="connsiteX118" fmla="*/ 1981200 w 9578340"/>
              <a:gd name="connsiteY118" fmla="*/ 3116580 h 8338184"/>
              <a:gd name="connsiteX119" fmla="*/ 1889760 w 9578340"/>
              <a:gd name="connsiteY119" fmla="*/ 2964180 h 8338184"/>
              <a:gd name="connsiteX120" fmla="*/ 1897380 w 9578340"/>
              <a:gd name="connsiteY120" fmla="*/ 2895600 h 8338184"/>
              <a:gd name="connsiteX121" fmla="*/ 1729740 w 9578340"/>
              <a:gd name="connsiteY121" fmla="*/ 3017520 h 8338184"/>
              <a:gd name="connsiteX122" fmla="*/ 1706880 w 9578340"/>
              <a:gd name="connsiteY122" fmla="*/ 3078480 h 8338184"/>
              <a:gd name="connsiteX123" fmla="*/ 1653540 w 9578340"/>
              <a:gd name="connsiteY123" fmla="*/ 3048000 h 8338184"/>
              <a:gd name="connsiteX124" fmla="*/ 1546860 w 9578340"/>
              <a:gd name="connsiteY124" fmla="*/ 3048000 h 8338184"/>
              <a:gd name="connsiteX125" fmla="*/ 1524000 w 9578340"/>
              <a:gd name="connsiteY125" fmla="*/ 3162300 h 8338184"/>
              <a:gd name="connsiteX126" fmla="*/ 1386840 w 9578340"/>
              <a:gd name="connsiteY126" fmla="*/ 3459480 h 8338184"/>
              <a:gd name="connsiteX127" fmla="*/ 1333500 w 9578340"/>
              <a:gd name="connsiteY127" fmla="*/ 3451860 h 8338184"/>
              <a:gd name="connsiteX128" fmla="*/ 1188720 w 9578340"/>
              <a:gd name="connsiteY128" fmla="*/ 3505200 h 8338184"/>
              <a:gd name="connsiteX129" fmla="*/ 1135380 w 9578340"/>
              <a:gd name="connsiteY129" fmla="*/ 3672840 h 8338184"/>
              <a:gd name="connsiteX130" fmla="*/ 1013460 w 9578340"/>
              <a:gd name="connsiteY130" fmla="*/ 3703320 h 8338184"/>
              <a:gd name="connsiteX131" fmla="*/ 929640 w 9578340"/>
              <a:gd name="connsiteY131" fmla="*/ 3710940 h 8338184"/>
              <a:gd name="connsiteX132" fmla="*/ 830580 w 9578340"/>
              <a:gd name="connsiteY132" fmla="*/ 3741420 h 8338184"/>
              <a:gd name="connsiteX133" fmla="*/ 701040 w 9578340"/>
              <a:gd name="connsiteY133" fmla="*/ 3749040 h 8338184"/>
              <a:gd name="connsiteX134" fmla="*/ 548640 w 9578340"/>
              <a:gd name="connsiteY134" fmla="*/ 3787140 h 8338184"/>
              <a:gd name="connsiteX135" fmla="*/ 0 w 9578340"/>
              <a:gd name="connsiteY135" fmla="*/ 5250180 h 8338184"/>
              <a:gd name="connsiteX136" fmla="*/ 167640 w 9578340"/>
              <a:gd name="connsiteY136" fmla="*/ 5242560 h 8338184"/>
              <a:gd name="connsiteX137" fmla="*/ 167640 w 9578340"/>
              <a:gd name="connsiteY137" fmla="*/ 5387340 h 8338184"/>
              <a:gd name="connsiteX138" fmla="*/ 289560 w 9578340"/>
              <a:gd name="connsiteY138" fmla="*/ 5394960 h 8338184"/>
              <a:gd name="connsiteX139" fmla="*/ 281940 w 9578340"/>
              <a:gd name="connsiteY139" fmla="*/ 5478780 h 8338184"/>
              <a:gd name="connsiteX140" fmla="*/ 388620 w 9578340"/>
              <a:gd name="connsiteY140" fmla="*/ 5501640 h 8338184"/>
              <a:gd name="connsiteX141" fmla="*/ 358140 w 9578340"/>
              <a:gd name="connsiteY141" fmla="*/ 5631180 h 8338184"/>
              <a:gd name="connsiteX142" fmla="*/ 358140 w 9578340"/>
              <a:gd name="connsiteY142" fmla="*/ 5730240 h 8338184"/>
              <a:gd name="connsiteX143" fmla="*/ 251460 w 9578340"/>
              <a:gd name="connsiteY143" fmla="*/ 5783580 h 8338184"/>
              <a:gd name="connsiteX144" fmla="*/ 236220 w 9578340"/>
              <a:gd name="connsiteY144" fmla="*/ 5859780 h 8338184"/>
              <a:gd name="connsiteX145" fmla="*/ 144780 w 9578340"/>
              <a:gd name="connsiteY145" fmla="*/ 5981700 h 8338184"/>
              <a:gd name="connsiteX146" fmla="*/ 175260 w 9578340"/>
              <a:gd name="connsiteY146" fmla="*/ 6210300 h 8338184"/>
              <a:gd name="connsiteX147" fmla="*/ 266700 w 9578340"/>
              <a:gd name="connsiteY147" fmla="*/ 6217920 h 8338184"/>
              <a:gd name="connsiteX148" fmla="*/ 304800 w 9578340"/>
              <a:gd name="connsiteY148" fmla="*/ 6278880 h 8338184"/>
              <a:gd name="connsiteX149" fmla="*/ 312420 w 9578340"/>
              <a:gd name="connsiteY149" fmla="*/ 6339840 h 8338184"/>
              <a:gd name="connsiteX150" fmla="*/ 358140 w 9578340"/>
              <a:gd name="connsiteY150" fmla="*/ 6339840 h 8338184"/>
              <a:gd name="connsiteX151" fmla="*/ 365760 w 9578340"/>
              <a:gd name="connsiteY151" fmla="*/ 6477000 h 8338184"/>
              <a:gd name="connsiteX152" fmla="*/ 807720 w 9578340"/>
              <a:gd name="connsiteY152" fmla="*/ 6545580 h 8338184"/>
              <a:gd name="connsiteX153" fmla="*/ 1127760 w 9578340"/>
              <a:gd name="connsiteY153" fmla="*/ 6705600 h 8338184"/>
              <a:gd name="connsiteX154" fmla="*/ 1447800 w 9578340"/>
              <a:gd name="connsiteY154" fmla="*/ 6598920 h 8338184"/>
              <a:gd name="connsiteX155" fmla="*/ 1546860 w 9578340"/>
              <a:gd name="connsiteY155" fmla="*/ 6598920 h 8338184"/>
              <a:gd name="connsiteX156" fmla="*/ 1501140 w 9578340"/>
              <a:gd name="connsiteY156" fmla="*/ 6858000 h 8338184"/>
              <a:gd name="connsiteX157" fmla="*/ 1567815 w 9578340"/>
              <a:gd name="connsiteY157" fmla="*/ 7115810 h 8338184"/>
              <a:gd name="connsiteX158" fmla="*/ 1710690 w 9578340"/>
              <a:gd name="connsiteY158" fmla="*/ 7439660 h 8338184"/>
              <a:gd name="connsiteX159" fmla="*/ 1891665 w 9578340"/>
              <a:gd name="connsiteY159" fmla="*/ 7582535 h 8338184"/>
              <a:gd name="connsiteX160" fmla="*/ 2094865 w 9578340"/>
              <a:gd name="connsiteY160" fmla="*/ 7814310 h 8338184"/>
              <a:gd name="connsiteX161" fmla="*/ 2066290 w 9578340"/>
              <a:gd name="connsiteY161" fmla="*/ 7925434 h 8338184"/>
              <a:gd name="connsiteX162" fmla="*/ 2234565 w 9578340"/>
              <a:gd name="connsiteY162" fmla="*/ 8036559 h 8338184"/>
              <a:gd name="connsiteX163" fmla="*/ 2269490 w 9578340"/>
              <a:gd name="connsiteY163" fmla="*/ 8081009 h 8338184"/>
              <a:gd name="connsiteX164" fmla="*/ 2186940 w 9578340"/>
              <a:gd name="connsiteY164" fmla="*/ 8338184 h 8338184"/>
              <a:gd name="connsiteX165" fmla="*/ 3657600 w 9578340"/>
              <a:gd name="connsiteY165" fmla="*/ 6873240 h 8338184"/>
              <a:gd name="connsiteX166" fmla="*/ 3817620 w 9578340"/>
              <a:gd name="connsiteY166" fmla="*/ 6781800 h 8338184"/>
              <a:gd name="connsiteX167" fmla="*/ 3893820 w 9578340"/>
              <a:gd name="connsiteY167" fmla="*/ 6705600 h 8338184"/>
              <a:gd name="connsiteX168" fmla="*/ 3947160 w 9578340"/>
              <a:gd name="connsiteY168" fmla="*/ 6690360 h 8338184"/>
              <a:gd name="connsiteX169" fmla="*/ 3939540 w 9578340"/>
              <a:gd name="connsiteY169" fmla="*/ 6629400 h 8338184"/>
              <a:gd name="connsiteX170" fmla="*/ 3901440 w 9578340"/>
              <a:gd name="connsiteY170" fmla="*/ 6606540 h 8338184"/>
              <a:gd name="connsiteX171" fmla="*/ 3878580 w 9578340"/>
              <a:gd name="connsiteY171" fmla="*/ 6515100 h 8338184"/>
              <a:gd name="connsiteX172" fmla="*/ 3886200 w 9578340"/>
              <a:gd name="connsiteY172" fmla="*/ 6423660 h 8338184"/>
              <a:gd name="connsiteX173" fmla="*/ 3870960 w 9578340"/>
              <a:gd name="connsiteY173" fmla="*/ 6309360 h 8338184"/>
              <a:gd name="connsiteX174" fmla="*/ 3893820 w 9578340"/>
              <a:gd name="connsiteY174" fmla="*/ 6240780 h 8338184"/>
              <a:gd name="connsiteX175" fmla="*/ 3924300 w 9578340"/>
              <a:gd name="connsiteY175" fmla="*/ 6179820 h 8338184"/>
              <a:gd name="connsiteX176" fmla="*/ 3977640 w 9578340"/>
              <a:gd name="connsiteY176" fmla="*/ 6172200 h 8338184"/>
              <a:gd name="connsiteX177" fmla="*/ 3992880 w 9578340"/>
              <a:gd name="connsiteY177" fmla="*/ 6172200 h 8338184"/>
              <a:gd name="connsiteX178" fmla="*/ 4046220 w 9578340"/>
              <a:gd name="connsiteY178" fmla="*/ 6111240 h 8338184"/>
              <a:gd name="connsiteX179" fmla="*/ 4038600 w 9578340"/>
              <a:gd name="connsiteY179" fmla="*/ 6027420 h 8338184"/>
              <a:gd name="connsiteX180" fmla="*/ 4754880 w 9578340"/>
              <a:gd name="connsiteY180" fmla="*/ 5913120 h 8338184"/>
              <a:gd name="connsiteX181" fmla="*/ 4838700 w 9578340"/>
              <a:gd name="connsiteY181" fmla="*/ 5913120 h 8338184"/>
              <a:gd name="connsiteX182" fmla="*/ 4914900 w 9578340"/>
              <a:gd name="connsiteY182" fmla="*/ 5920740 h 8338184"/>
              <a:gd name="connsiteX183" fmla="*/ 5105400 w 9578340"/>
              <a:gd name="connsiteY183" fmla="*/ 6019800 h 8338184"/>
              <a:gd name="connsiteX184" fmla="*/ 5570220 w 9578340"/>
              <a:gd name="connsiteY184" fmla="*/ 6248400 h 8338184"/>
              <a:gd name="connsiteX185" fmla="*/ 5753100 w 9578340"/>
              <a:gd name="connsiteY185" fmla="*/ 6347460 h 8338184"/>
              <a:gd name="connsiteX186" fmla="*/ 6065520 w 9578340"/>
              <a:gd name="connsiteY186" fmla="*/ 6423660 h 8338184"/>
              <a:gd name="connsiteX187" fmla="*/ 6156960 w 9578340"/>
              <a:gd name="connsiteY187" fmla="*/ 6431280 h 8338184"/>
              <a:gd name="connsiteX188" fmla="*/ 6164580 w 9578340"/>
              <a:gd name="connsiteY188" fmla="*/ 6545580 h 8338184"/>
              <a:gd name="connsiteX189" fmla="*/ 6355080 w 9578340"/>
              <a:gd name="connsiteY189" fmla="*/ 6576060 h 8338184"/>
              <a:gd name="connsiteX190" fmla="*/ 6377940 w 9578340"/>
              <a:gd name="connsiteY190" fmla="*/ 6416040 h 8338184"/>
              <a:gd name="connsiteX191" fmla="*/ 6408420 w 9578340"/>
              <a:gd name="connsiteY191" fmla="*/ 6446520 h 8338184"/>
              <a:gd name="connsiteX192" fmla="*/ 6400800 w 9578340"/>
              <a:gd name="connsiteY192" fmla="*/ 6598920 h 8338184"/>
              <a:gd name="connsiteX193" fmla="*/ 6591300 w 9578340"/>
              <a:gd name="connsiteY193" fmla="*/ 6598920 h 8338184"/>
              <a:gd name="connsiteX194" fmla="*/ 6598920 w 9578340"/>
              <a:gd name="connsiteY194" fmla="*/ 6332220 h 8338184"/>
              <a:gd name="connsiteX195" fmla="*/ 6621780 w 9578340"/>
              <a:gd name="connsiteY195" fmla="*/ 6332220 h 8338184"/>
              <a:gd name="connsiteX196" fmla="*/ 6637020 w 9578340"/>
              <a:gd name="connsiteY196" fmla="*/ 6118860 h 8338184"/>
              <a:gd name="connsiteX197" fmla="*/ 6614160 w 9578340"/>
              <a:gd name="connsiteY197" fmla="*/ 6111240 h 8338184"/>
              <a:gd name="connsiteX198" fmla="*/ 6606540 w 9578340"/>
              <a:gd name="connsiteY198" fmla="*/ 5958840 h 8338184"/>
              <a:gd name="connsiteX199" fmla="*/ 6484620 w 9578340"/>
              <a:gd name="connsiteY199" fmla="*/ 5539740 h 8338184"/>
              <a:gd name="connsiteX200" fmla="*/ 6667500 w 9578340"/>
              <a:gd name="connsiteY200" fmla="*/ 5547360 h 8338184"/>
              <a:gd name="connsiteX201" fmla="*/ 6751320 w 9578340"/>
              <a:gd name="connsiteY201" fmla="*/ 5433060 h 8338184"/>
              <a:gd name="connsiteX202" fmla="*/ 6972300 w 9578340"/>
              <a:gd name="connsiteY202" fmla="*/ 5265420 h 8338184"/>
              <a:gd name="connsiteX203" fmla="*/ 7246620 w 9578340"/>
              <a:gd name="connsiteY203" fmla="*/ 5204460 h 8338184"/>
              <a:gd name="connsiteX204" fmla="*/ 7208520 w 9578340"/>
              <a:gd name="connsiteY204" fmla="*/ 5067300 h 8338184"/>
              <a:gd name="connsiteX205" fmla="*/ 7193280 w 9578340"/>
              <a:gd name="connsiteY205" fmla="*/ 4930140 h 8338184"/>
              <a:gd name="connsiteX206" fmla="*/ 7269480 w 9578340"/>
              <a:gd name="connsiteY206" fmla="*/ 4732020 h 8338184"/>
              <a:gd name="connsiteX207" fmla="*/ 7246620 w 9578340"/>
              <a:gd name="connsiteY207" fmla="*/ 4488180 h 8338184"/>
              <a:gd name="connsiteX208" fmla="*/ 7178040 w 9578340"/>
              <a:gd name="connsiteY208" fmla="*/ 4351020 h 8338184"/>
              <a:gd name="connsiteX209" fmla="*/ 7559040 w 9578340"/>
              <a:gd name="connsiteY209" fmla="*/ 4328160 h 8338184"/>
              <a:gd name="connsiteX210" fmla="*/ 7467600 w 9578340"/>
              <a:gd name="connsiteY210" fmla="*/ 3878580 h 8338184"/>
              <a:gd name="connsiteX211" fmla="*/ 7414260 w 9578340"/>
              <a:gd name="connsiteY211" fmla="*/ 3604260 h 8338184"/>
              <a:gd name="connsiteX212" fmla="*/ 7498080 w 9578340"/>
              <a:gd name="connsiteY212" fmla="*/ 3398520 h 8338184"/>
              <a:gd name="connsiteX213" fmla="*/ 7528560 w 9578340"/>
              <a:gd name="connsiteY213" fmla="*/ 3253740 h 8338184"/>
              <a:gd name="connsiteX214" fmla="*/ 7505700 w 9578340"/>
              <a:gd name="connsiteY214" fmla="*/ 3048000 h 8338184"/>
              <a:gd name="connsiteX215" fmla="*/ 7520940 w 9578340"/>
              <a:gd name="connsiteY215" fmla="*/ 2926080 h 8338184"/>
              <a:gd name="connsiteX216" fmla="*/ 7536180 w 9578340"/>
              <a:gd name="connsiteY216" fmla="*/ 2872740 h 8338184"/>
              <a:gd name="connsiteX217" fmla="*/ 7863840 w 9578340"/>
              <a:gd name="connsiteY217" fmla="*/ 2971800 h 8338184"/>
              <a:gd name="connsiteX218" fmla="*/ 7886700 w 9578340"/>
              <a:gd name="connsiteY218" fmla="*/ 3101340 h 8338184"/>
              <a:gd name="connsiteX219" fmla="*/ 8001000 w 9578340"/>
              <a:gd name="connsiteY219" fmla="*/ 3124200 h 8338184"/>
              <a:gd name="connsiteX220" fmla="*/ 8122920 w 9578340"/>
              <a:gd name="connsiteY220" fmla="*/ 3276600 h 8338184"/>
              <a:gd name="connsiteX221" fmla="*/ 8206740 w 9578340"/>
              <a:gd name="connsiteY221" fmla="*/ 3276600 h 8338184"/>
              <a:gd name="connsiteX222" fmla="*/ 8442960 w 9578340"/>
              <a:gd name="connsiteY222" fmla="*/ 3276600 h 8338184"/>
              <a:gd name="connsiteX223" fmla="*/ 8663940 w 9578340"/>
              <a:gd name="connsiteY223" fmla="*/ 3276600 h 8338184"/>
              <a:gd name="connsiteX224" fmla="*/ 8770620 w 9578340"/>
              <a:gd name="connsiteY224" fmla="*/ 3230880 h 8338184"/>
              <a:gd name="connsiteX225" fmla="*/ 8854440 w 9578340"/>
              <a:gd name="connsiteY225" fmla="*/ 3215640 h 8338184"/>
              <a:gd name="connsiteX226" fmla="*/ 8938260 w 9578340"/>
              <a:gd name="connsiteY226" fmla="*/ 3230880 h 8338184"/>
              <a:gd name="connsiteX227" fmla="*/ 8945880 w 9578340"/>
              <a:gd name="connsiteY227" fmla="*/ 3078480 h 8338184"/>
              <a:gd name="connsiteX228" fmla="*/ 8907780 w 9578340"/>
              <a:gd name="connsiteY228" fmla="*/ 3078480 h 8338184"/>
              <a:gd name="connsiteX229" fmla="*/ 8656320 w 9578340"/>
              <a:gd name="connsiteY229" fmla="*/ 2697480 h 8338184"/>
              <a:gd name="connsiteX230" fmla="*/ 8854440 w 9578340"/>
              <a:gd name="connsiteY230" fmla="*/ 2590800 h 8338184"/>
              <a:gd name="connsiteX231" fmla="*/ 8923020 w 9578340"/>
              <a:gd name="connsiteY231" fmla="*/ 2606040 h 8338184"/>
              <a:gd name="connsiteX232" fmla="*/ 8999220 w 9578340"/>
              <a:gd name="connsiteY232" fmla="*/ 2606040 h 8338184"/>
              <a:gd name="connsiteX233" fmla="*/ 9029700 w 9578340"/>
              <a:gd name="connsiteY233" fmla="*/ 2545080 h 8338184"/>
              <a:gd name="connsiteX234" fmla="*/ 9029700 w 9578340"/>
              <a:gd name="connsiteY234" fmla="*/ 2407920 h 8338184"/>
              <a:gd name="connsiteX235" fmla="*/ 9136380 w 9578340"/>
              <a:gd name="connsiteY235" fmla="*/ 2476500 h 8338184"/>
              <a:gd name="connsiteX236" fmla="*/ 9144000 w 9578340"/>
              <a:gd name="connsiteY236" fmla="*/ 2407920 h 8338184"/>
              <a:gd name="connsiteX237" fmla="*/ 9204960 w 9578340"/>
              <a:gd name="connsiteY237" fmla="*/ 2362200 h 8338184"/>
              <a:gd name="connsiteX238" fmla="*/ 9189720 w 9578340"/>
              <a:gd name="connsiteY238" fmla="*/ 2225040 h 8338184"/>
              <a:gd name="connsiteX239" fmla="*/ 9159240 w 9578340"/>
              <a:gd name="connsiteY239" fmla="*/ 2171700 h 8338184"/>
              <a:gd name="connsiteX240" fmla="*/ 9083040 w 9578340"/>
              <a:gd name="connsiteY240" fmla="*/ 2103120 h 8338184"/>
              <a:gd name="connsiteX241" fmla="*/ 9105900 w 9578340"/>
              <a:gd name="connsiteY241" fmla="*/ 2011680 h 8338184"/>
              <a:gd name="connsiteX242" fmla="*/ 9151620 w 9578340"/>
              <a:gd name="connsiteY242" fmla="*/ 1927860 h 8338184"/>
              <a:gd name="connsiteX243" fmla="*/ 9044940 w 9578340"/>
              <a:gd name="connsiteY243" fmla="*/ 1714500 h 8338184"/>
              <a:gd name="connsiteX244" fmla="*/ 9578340 w 9578340"/>
              <a:gd name="connsiteY244" fmla="*/ 1394460 h 8338184"/>
              <a:gd name="connsiteX245" fmla="*/ 9494520 w 9578340"/>
              <a:gd name="connsiteY245" fmla="*/ 1165860 h 8338184"/>
              <a:gd name="connsiteX246" fmla="*/ 9326880 w 9578340"/>
              <a:gd name="connsiteY246" fmla="*/ 975360 h 8338184"/>
              <a:gd name="connsiteX247" fmla="*/ 9334500 w 9578340"/>
              <a:gd name="connsiteY247" fmla="*/ 906780 h 8338184"/>
              <a:gd name="connsiteX248" fmla="*/ 9342120 w 9578340"/>
              <a:gd name="connsiteY248" fmla="*/ 754380 h 8338184"/>
              <a:gd name="connsiteX249" fmla="*/ 9182100 w 9578340"/>
              <a:gd name="connsiteY249" fmla="*/ 906780 h 8338184"/>
              <a:gd name="connsiteX250" fmla="*/ 9052560 w 9578340"/>
              <a:gd name="connsiteY250" fmla="*/ 1043940 h 8338184"/>
              <a:gd name="connsiteX251" fmla="*/ 8915400 w 9578340"/>
              <a:gd name="connsiteY251" fmla="*/ 1112520 h 8338184"/>
              <a:gd name="connsiteX252" fmla="*/ 8709660 w 9578340"/>
              <a:gd name="connsiteY252" fmla="*/ 1150620 h 8338184"/>
              <a:gd name="connsiteX253" fmla="*/ 8793480 w 9578340"/>
              <a:gd name="connsiteY253" fmla="*/ 960120 h 8338184"/>
              <a:gd name="connsiteX254" fmla="*/ 8717280 w 9578340"/>
              <a:gd name="connsiteY254" fmla="*/ 906780 h 8338184"/>
              <a:gd name="connsiteX255" fmla="*/ 8686800 w 9578340"/>
              <a:gd name="connsiteY255" fmla="*/ 815340 h 8338184"/>
              <a:gd name="connsiteX256" fmla="*/ 8625840 w 9578340"/>
              <a:gd name="connsiteY256" fmla="*/ 746760 h 8338184"/>
              <a:gd name="connsiteX257" fmla="*/ 8633460 w 9578340"/>
              <a:gd name="connsiteY257" fmla="*/ 685800 h 8338184"/>
              <a:gd name="connsiteX258" fmla="*/ 8679180 w 9578340"/>
              <a:gd name="connsiteY258" fmla="*/ 609600 h 8338184"/>
              <a:gd name="connsiteX259" fmla="*/ 8671560 w 9578340"/>
              <a:gd name="connsiteY259" fmla="*/ 579120 h 8338184"/>
              <a:gd name="connsiteX260" fmla="*/ 8580120 w 9578340"/>
              <a:gd name="connsiteY260" fmla="*/ 541020 h 8338184"/>
              <a:gd name="connsiteX261" fmla="*/ 8473440 w 9578340"/>
              <a:gd name="connsiteY261" fmla="*/ 502920 h 8338184"/>
              <a:gd name="connsiteX262" fmla="*/ 8488680 w 9578340"/>
              <a:gd name="connsiteY262" fmla="*/ 449580 h 8338184"/>
              <a:gd name="connsiteX263" fmla="*/ 8435340 w 9578340"/>
              <a:gd name="connsiteY263" fmla="*/ 320040 h 8338184"/>
              <a:gd name="connsiteX264" fmla="*/ 8465820 w 9578340"/>
              <a:gd name="connsiteY264" fmla="*/ 243840 h 8338184"/>
              <a:gd name="connsiteX265" fmla="*/ 8473440 w 9578340"/>
              <a:gd name="connsiteY265" fmla="*/ 83820 h 8338184"/>
              <a:gd name="connsiteX266" fmla="*/ 8351520 w 9578340"/>
              <a:gd name="connsiteY266" fmla="*/ 53340 h 8338184"/>
              <a:gd name="connsiteX267" fmla="*/ 8252460 w 9578340"/>
              <a:gd name="connsiteY267" fmla="*/ 68580 h 8338184"/>
              <a:gd name="connsiteX268" fmla="*/ 8107680 w 9578340"/>
              <a:gd name="connsiteY268" fmla="*/ 0 h 8338184"/>
              <a:gd name="connsiteX0" fmla="*/ 8107680 w 9578340"/>
              <a:gd name="connsiteY0" fmla="*/ 0 h 8338184"/>
              <a:gd name="connsiteX1" fmla="*/ 8054340 w 9578340"/>
              <a:gd name="connsiteY1" fmla="*/ 60960 h 8338184"/>
              <a:gd name="connsiteX2" fmla="*/ 8061960 w 9578340"/>
              <a:gd name="connsiteY2" fmla="*/ 99060 h 8338184"/>
              <a:gd name="connsiteX3" fmla="*/ 8001000 w 9578340"/>
              <a:gd name="connsiteY3" fmla="*/ 160020 h 8338184"/>
              <a:gd name="connsiteX4" fmla="*/ 7917180 w 9578340"/>
              <a:gd name="connsiteY4" fmla="*/ 144780 h 8338184"/>
              <a:gd name="connsiteX5" fmla="*/ 7825740 w 9578340"/>
              <a:gd name="connsiteY5" fmla="*/ 297180 h 8338184"/>
              <a:gd name="connsiteX6" fmla="*/ 7726680 w 9578340"/>
              <a:gd name="connsiteY6" fmla="*/ 297180 h 8338184"/>
              <a:gd name="connsiteX7" fmla="*/ 7620000 w 9578340"/>
              <a:gd name="connsiteY7" fmla="*/ 320040 h 8338184"/>
              <a:gd name="connsiteX8" fmla="*/ 7475220 w 9578340"/>
              <a:gd name="connsiteY8" fmla="*/ 327660 h 8338184"/>
              <a:gd name="connsiteX9" fmla="*/ 7414260 w 9578340"/>
              <a:gd name="connsiteY9" fmla="*/ 304800 h 8338184"/>
              <a:gd name="connsiteX10" fmla="*/ 7231380 w 9578340"/>
              <a:gd name="connsiteY10" fmla="*/ 419100 h 8338184"/>
              <a:gd name="connsiteX11" fmla="*/ 6911340 w 9578340"/>
              <a:gd name="connsiteY11" fmla="*/ 464820 h 8338184"/>
              <a:gd name="connsiteX12" fmla="*/ 6888480 w 9578340"/>
              <a:gd name="connsiteY12" fmla="*/ 525780 h 8338184"/>
              <a:gd name="connsiteX13" fmla="*/ 6903720 w 9578340"/>
              <a:gd name="connsiteY13" fmla="*/ 601980 h 8338184"/>
              <a:gd name="connsiteX14" fmla="*/ 6896100 w 9578340"/>
              <a:gd name="connsiteY14" fmla="*/ 647700 h 8338184"/>
              <a:gd name="connsiteX15" fmla="*/ 6858000 w 9578340"/>
              <a:gd name="connsiteY15" fmla="*/ 647700 h 8338184"/>
              <a:gd name="connsiteX16" fmla="*/ 6842760 w 9578340"/>
              <a:gd name="connsiteY16" fmla="*/ 739140 h 8338184"/>
              <a:gd name="connsiteX17" fmla="*/ 7010400 w 9578340"/>
              <a:gd name="connsiteY17" fmla="*/ 769620 h 8338184"/>
              <a:gd name="connsiteX18" fmla="*/ 7010400 w 9578340"/>
              <a:gd name="connsiteY18" fmla="*/ 853440 h 8338184"/>
              <a:gd name="connsiteX19" fmla="*/ 6949440 w 9578340"/>
              <a:gd name="connsiteY19" fmla="*/ 861060 h 8338184"/>
              <a:gd name="connsiteX20" fmla="*/ 6941820 w 9578340"/>
              <a:gd name="connsiteY20" fmla="*/ 891540 h 8338184"/>
              <a:gd name="connsiteX21" fmla="*/ 6979920 w 9578340"/>
              <a:gd name="connsiteY21" fmla="*/ 922020 h 8338184"/>
              <a:gd name="connsiteX22" fmla="*/ 6979920 w 9578340"/>
              <a:gd name="connsiteY22" fmla="*/ 990600 h 8338184"/>
              <a:gd name="connsiteX23" fmla="*/ 6964680 w 9578340"/>
              <a:gd name="connsiteY23" fmla="*/ 1028700 h 8338184"/>
              <a:gd name="connsiteX24" fmla="*/ 7132320 w 9578340"/>
              <a:gd name="connsiteY24" fmla="*/ 1074420 h 8338184"/>
              <a:gd name="connsiteX25" fmla="*/ 7094220 w 9578340"/>
              <a:gd name="connsiteY25" fmla="*/ 1173480 h 8338184"/>
              <a:gd name="connsiteX26" fmla="*/ 7025640 w 9578340"/>
              <a:gd name="connsiteY26" fmla="*/ 1158240 h 8338184"/>
              <a:gd name="connsiteX27" fmla="*/ 6743700 w 9578340"/>
              <a:gd name="connsiteY27" fmla="*/ 1127760 h 8338184"/>
              <a:gd name="connsiteX28" fmla="*/ 7101840 w 9578340"/>
              <a:gd name="connsiteY28" fmla="*/ 1226820 h 8338184"/>
              <a:gd name="connsiteX29" fmla="*/ 7277100 w 9578340"/>
              <a:gd name="connsiteY29" fmla="*/ 1295400 h 8338184"/>
              <a:gd name="connsiteX30" fmla="*/ 7147560 w 9578340"/>
              <a:gd name="connsiteY30" fmla="*/ 1501140 h 8338184"/>
              <a:gd name="connsiteX31" fmla="*/ 7155180 w 9578340"/>
              <a:gd name="connsiteY31" fmla="*/ 1623060 h 8338184"/>
              <a:gd name="connsiteX32" fmla="*/ 7101840 w 9578340"/>
              <a:gd name="connsiteY32" fmla="*/ 1691640 h 8338184"/>
              <a:gd name="connsiteX33" fmla="*/ 7078980 w 9578340"/>
              <a:gd name="connsiteY33" fmla="*/ 1684020 h 8338184"/>
              <a:gd name="connsiteX34" fmla="*/ 6911340 w 9578340"/>
              <a:gd name="connsiteY34" fmla="*/ 1790700 h 8338184"/>
              <a:gd name="connsiteX35" fmla="*/ 6987540 w 9578340"/>
              <a:gd name="connsiteY35" fmla="*/ 1844040 h 8338184"/>
              <a:gd name="connsiteX36" fmla="*/ 6987540 w 9578340"/>
              <a:gd name="connsiteY36" fmla="*/ 1844040 h 8338184"/>
              <a:gd name="connsiteX37" fmla="*/ 7002780 w 9578340"/>
              <a:gd name="connsiteY37" fmla="*/ 1912620 h 8338184"/>
              <a:gd name="connsiteX38" fmla="*/ 6979920 w 9578340"/>
              <a:gd name="connsiteY38" fmla="*/ 1935480 h 8338184"/>
              <a:gd name="connsiteX39" fmla="*/ 6873240 w 9578340"/>
              <a:gd name="connsiteY39" fmla="*/ 1943100 h 8338184"/>
              <a:gd name="connsiteX40" fmla="*/ 6873240 w 9578340"/>
              <a:gd name="connsiteY40" fmla="*/ 1988820 h 8338184"/>
              <a:gd name="connsiteX41" fmla="*/ 6850380 w 9578340"/>
              <a:gd name="connsiteY41" fmla="*/ 2019300 h 8338184"/>
              <a:gd name="connsiteX42" fmla="*/ 6728460 w 9578340"/>
              <a:gd name="connsiteY42" fmla="*/ 1981200 h 8338184"/>
              <a:gd name="connsiteX43" fmla="*/ 6720840 w 9578340"/>
              <a:gd name="connsiteY43" fmla="*/ 1996440 h 8338184"/>
              <a:gd name="connsiteX44" fmla="*/ 6797040 w 9578340"/>
              <a:gd name="connsiteY44" fmla="*/ 2034540 h 8338184"/>
              <a:gd name="connsiteX45" fmla="*/ 6789420 w 9578340"/>
              <a:gd name="connsiteY45" fmla="*/ 2118360 h 8338184"/>
              <a:gd name="connsiteX46" fmla="*/ 6751320 w 9578340"/>
              <a:gd name="connsiteY46" fmla="*/ 2141220 h 8338184"/>
              <a:gd name="connsiteX47" fmla="*/ 6819900 w 9578340"/>
              <a:gd name="connsiteY47" fmla="*/ 2194560 h 8338184"/>
              <a:gd name="connsiteX48" fmla="*/ 6789420 w 9578340"/>
              <a:gd name="connsiteY48" fmla="*/ 2240280 h 8338184"/>
              <a:gd name="connsiteX49" fmla="*/ 6743700 w 9578340"/>
              <a:gd name="connsiteY49" fmla="*/ 2331720 h 8338184"/>
              <a:gd name="connsiteX50" fmla="*/ 6751320 w 9578340"/>
              <a:gd name="connsiteY50" fmla="*/ 2369820 h 8338184"/>
              <a:gd name="connsiteX51" fmla="*/ 6682740 w 9578340"/>
              <a:gd name="connsiteY51" fmla="*/ 2385060 h 8338184"/>
              <a:gd name="connsiteX52" fmla="*/ 6705600 w 9578340"/>
              <a:gd name="connsiteY52" fmla="*/ 2499360 h 8338184"/>
              <a:gd name="connsiteX53" fmla="*/ 6621780 w 9578340"/>
              <a:gd name="connsiteY53" fmla="*/ 2522220 h 8338184"/>
              <a:gd name="connsiteX54" fmla="*/ 6621780 w 9578340"/>
              <a:gd name="connsiteY54" fmla="*/ 2583180 h 8338184"/>
              <a:gd name="connsiteX55" fmla="*/ 6568440 w 9578340"/>
              <a:gd name="connsiteY55" fmla="*/ 2590800 h 8338184"/>
              <a:gd name="connsiteX56" fmla="*/ 6560820 w 9578340"/>
              <a:gd name="connsiteY56" fmla="*/ 2545080 h 8338184"/>
              <a:gd name="connsiteX57" fmla="*/ 6438900 w 9578340"/>
              <a:gd name="connsiteY57" fmla="*/ 2590800 h 8338184"/>
              <a:gd name="connsiteX58" fmla="*/ 6347460 w 9578340"/>
              <a:gd name="connsiteY58" fmla="*/ 2606040 h 8338184"/>
              <a:gd name="connsiteX59" fmla="*/ 6339840 w 9578340"/>
              <a:gd name="connsiteY59" fmla="*/ 2476500 h 8338184"/>
              <a:gd name="connsiteX60" fmla="*/ 6316980 w 9578340"/>
              <a:gd name="connsiteY60" fmla="*/ 2430780 h 8338184"/>
              <a:gd name="connsiteX61" fmla="*/ 6271260 w 9578340"/>
              <a:gd name="connsiteY61" fmla="*/ 2392680 h 8338184"/>
              <a:gd name="connsiteX62" fmla="*/ 6301740 w 9578340"/>
              <a:gd name="connsiteY62" fmla="*/ 2339340 h 8338184"/>
              <a:gd name="connsiteX63" fmla="*/ 6195060 w 9578340"/>
              <a:gd name="connsiteY63" fmla="*/ 2308860 h 8338184"/>
              <a:gd name="connsiteX64" fmla="*/ 6141720 w 9578340"/>
              <a:gd name="connsiteY64" fmla="*/ 2308860 h 8338184"/>
              <a:gd name="connsiteX65" fmla="*/ 6103620 w 9578340"/>
              <a:gd name="connsiteY65" fmla="*/ 2225040 h 8338184"/>
              <a:gd name="connsiteX66" fmla="*/ 6126480 w 9578340"/>
              <a:gd name="connsiteY66" fmla="*/ 2171700 h 8338184"/>
              <a:gd name="connsiteX67" fmla="*/ 6080760 w 9578340"/>
              <a:gd name="connsiteY67" fmla="*/ 2133600 h 8338184"/>
              <a:gd name="connsiteX68" fmla="*/ 5989320 w 9578340"/>
              <a:gd name="connsiteY68" fmla="*/ 2148840 h 8338184"/>
              <a:gd name="connsiteX69" fmla="*/ 5951220 w 9578340"/>
              <a:gd name="connsiteY69" fmla="*/ 2209800 h 8338184"/>
              <a:gd name="connsiteX70" fmla="*/ 5882640 w 9578340"/>
              <a:gd name="connsiteY70" fmla="*/ 2202180 h 8338184"/>
              <a:gd name="connsiteX71" fmla="*/ 5722620 w 9578340"/>
              <a:gd name="connsiteY71" fmla="*/ 2240280 h 8338184"/>
              <a:gd name="connsiteX72" fmla="*/ 5654040 w 9578340"/>
              <a:gd name="connsiteY72" fmla="*/ 2240280 h 8338184"/>
              <a:gd name="connsiteX73" fmla="*/ 5570220 w 9578340"/>
              <a:gd name="connsiteY73" fmla="*/ 2278380 h 8338184"/>
              <a:gd name="connsiteX74" fmla="*/ 5440680 w 9578340"/>
              <a:gd name="connsiteY74" fmla="*/ 2263140 h 8338184"/>
              <a:gd name="connsiteX75" fmla="*/ 5410200 w 9578340"/>
              <a:gd name="connsiteY75" fmla="*/ 2217420 h 8338184"/>
              <a:gd name="connsiteX76" fmla="*/ 5425440 w 9578340"/>
              <a:gd name="connsiteY76" fmla="*/ 2072640 h 8338184"/>
              <a:gd name="connsiteX77" fmla="*/ 5372100 w 9578340"/>
              <a:gd name="connsiteY77" fmla="*/ 2019300 h 8338184"/>
              <a:gd name="connsiteX78" fmla="*/ 5372100 w 9578340"/>
              <a:gd name="connsiteY78" fmla="*/ 1988820 h 8338184"/>
              <a:gd name="connsiteX79" fmla="*/ 5280660 w 9578340"/>
              <a:gd name="connsiteY79" fmla="*/ 1965960 h 8338184"/>
              <a:gd name="connsiteX80" fmla="*/ 5219700 w 9578340"/>
              <a:gd name="connsiteY80" fmla="*/ 2263140 h 8338184"/>
              <a:gd name="connsiteX81" fmla="*/ 5212080 w 9578340"/>
              <a:gd name="connsiteY81" fmla="*/ 2461260 h 8338184"/>
              <a:gd name="connsiteX82" fmla="*/ 5242560 w 9578340"/>
              <a:gd name="connsiteY82" fmla="*/ 2499360 h 8338184"/>
              <a:gd name="connsiteX83" fmla="*/ 5097780 w 9578340"/>
              <a:gd name="connsiteY83" fmla="*/ 2552700 h 8338184"/>
              <a:gd name="connsiteX84" fmla="*/ 5120640 w 9578340"/>
              <a:gd name="connsiteY84" fmla="*/ 2743200 h 8338184"/>
              <a:gd name="connsiteX85" fmla="*/ 5082540 w 9578340"/>
              <a:gd name="connsiteY85" fmla="*/ 2827020 h 8338184"/>
              <a:gd name="connsiteX86" fmla="*/ 4945380 w 9578340"/>
              <a:gd name="connsiteY86" fmla="*/ 2773680 h 8338184"/>
              <a:gd name="connsiteX87" fmla="*/ 4853940 w 9578340"/>
              <a:gd name="connsiteY87" fmla="*/ 2796540 h 8338184"/>
              <a:gd name="connsiteX88" fmla="*/ 4785360 w 9578340"/>
              <a:gd name="connsiteY88" fmla="*/ 2926080 h 8338184"/>
              <a:gd name="connsiteX89" fmla="*/ 4640580 w 9578340"/>
              <a:gd name="connsiteY89" fmla="*/ 2811780 h 8338184"/>
              <a:gd name="connsiteX90" fmla="*/ 4518660 w 9578340"/>
              <a:gd name="connsiteY90" fmla="*/ 2804160 h 8338184"/>
              <a:gd name="connsiteX91" fmla="*/ 4389120 w 9578340"/>
              <a:gd name="connsiteY91" fmla="*/ 2674620 h 8338184"/>
              <a:gd name="connsiteX92" fmla="*/ 4564380 w 9578340"/>
              <a:gd name="connsiteY92" fmla="*/ 2522220 h 8338184"/>
              <a:gd name="connsiteX93" fmla="*/ 4389120 w 9578340"/>
              <a:gd name="connsiteY93" fmla="*/ 2491740 h 8338184"/>
              <a:gd name="connsiteX94" fmla="*/ 4244340 w 9578340"/>
              <a:gd name="connsiteY94" fmla="*/ 2659380 h 8338184"/>
              <a:gd name="connsiteX95" fmla="*/ 4183380 w 9578340"/>
              <a:gd name="connsiteY95" fmla="*/ 2758440 h 8338184"/>
              <a:gd name="connsiteX96" fmla="*/ 4191000 w 9578340"/>
              <a:gd name="connsiteY96" fmla="*/ 2796540 h 8338184"/>
              <a:gd name="connsiteX97" fmla="*/ 4084320 w 9578340"/>
              <a:gd name="connsiteY97" fmla="*/ 2895600 h 8338184"/>
              <a:gd name="connsiteX98" fmla="*/ 4008120 w 9578340"/>
              <a:gd name="connsiteY98" fmla="*/ 2918460 h 8338184"/>
              <a:gd name="connsiteX99" fmla="*/ 3954780 w 9578340"/>
              <a:gd name="connsiteY99" fmla="*/ 2918460 h 8338184"/>
              <a:gd name="connsiteX100" fmla="*/ 3916680 w 9578340"/>
              <a:gd name="connsiteY100" fmla="*/ 2971800 h 8338184"/>
              <a:gd name="connsiteX101" fmla="*/ 3848100 w 9578340"/>
              <a:gd name="connsiteY101" fmla="*/ 2971800 h 8338184"/>
              <a:gd name="connsiteX102" fmla="*/ 3810000 w 9578340"/>
              <a:gd name="connsiteY102" fmla="*/ 3025140 h 8338184"/>
              <a:gd name="connsiteX103" fmla="*/ 3726180 w 9578340"/>
              <a:gd name="connsiteY103" fmla="*/ 3048000 h 8338184"/>
              <a:gd name="connsiteX104" fmla="*/ 3703320 w 9578340"/>
              <a:gd name="connsiteY104" fmla="*/ 3116580 h 8338184"/>
              <a:gd name="connsiteX105" fmla="*/ 3512820 w 9578340"/>
              <a:gd name="connsiteY105" fmla="*/ 2979420 h 8338184"/>
              <a:gd name="connsiteX106" fmla="*/ 3337560 w 9578340"/>
              <a:gd name="connsiteY106" fmla="*/ 3048000 h 8338184"/>
              <a:gd name="connsiteX107" fmla="*/ 3337560 w 9578340"/>
              <a:gd name="connsiteY107" fmla="*/ 3124200 h 8338184"/>
              <a:gd name="connsiteX108" fmla="*/ 3230880 w 9578340"/>
              <a:gd name="connsiteY108" fmla="*/ 3200400 h 8338184"/>
              <a:gd name="connsiteX109" fmla="*/ 3002280 w 9578340"/>
              <a:gd name="connsiteY109" fmla="*/ 3055620 h 8338184"/>
              <a:gd name="connsiteX110" fmla="*/ 3025140 w 9578340"/>
              <a:gd name="connsiteY110" fmla="*/ 3032760 h 8338184"/>
              <a:gd name="connsiteX111" fmla="*/ 2918460 w 9578340"/>
              <a:gd name="connsiteY111" fmla="*/ 2887980 h 8338184"/>
              <a:gd name="connsiteX112" fmla="*/ 2659380 w 9578340"/>
              <a:gd name="connsiteY112" fmla="*/ 2758440 h 8338184"/>
              <a:gd name="connsiteX113" fmla="*/ 2506980 w 9578340"/>
              <a:gd name="connsiteY113" fmla="*/ 3093720 h 8338184"/>
              <a:gd name="connsiteX114" fmla="*/ 2392680 w 9578340"/>
              <a:gd name="connsiteY114" fmla="*/ 3101340 h 8338184"/>
              <a:gd name="connsiteX115" fmla="*/ 2308860 w 9578340"/>
              <a:gd name="connsiteY115" fmla="*/ 3116580 h 8338184"/>
              <a:gd name="connsiteX116" fmla="*/ 2225040 w 9578340"/>
              <a:gd name="connsiteY116" fmla="*/ 3215640 h 8338184"/>
              <a:gd name="connsiteX117" fmla="*/ 2049780 w 9578340"/>
              <a:gd name="connsiteY117" fmla="*/ 3124200 h 8338184"/>
              <a:gd name="connsiteX118" fmla="*/ 1981200 w 9578340"/>
              <a:gd name="connsiteY118" fmla="*/ 3116580 h 8338184"/>
              <a:gd name="connsiteX119" fmla="*/ 1889760 w 9578340"/>
              <a:gd name="connsiteY119" fmla="*/ 2964180 h 8338184"/>
              <a:gd name="connsiteX120" fmla="*/ 1897380 w 9578340"/>
              <a:gd name="connsiteY120" fmla="*/ 2895600 h 8338184"/>
              <a:gd name="connsiteX121" fmla="*/ 1729740 w 9578340"/>
              <a:gd name="connsiteY121" fmla="*/ 3017520 h 8338184"/>
              <a:gd name="connsiteX122" fmla="*/ 1706880 w 9578340"/>
              <a:gd name="connsiteY122" fmla="*/ 3078480 h 8338184"/>
              <a:gd name="connsiteX123" fmla="*/ 1653540 w 9578340"/>
              <a:gd name="connsiteY123" fmla="*/ 3048000 h 8338184"/>
              <a:gd name="connsiteX124" fmla="*/ 1546860 w 9578340"/>
              <a:gd name="connsiteY124" fmla="*/ 3048000 h 8338184"/>
              <a:gd name="connsiteX125" fmla="*/ 1524000 w 9578340"/>
              <a:gd name="connsiteY125" fmla="*/ 3162300 h 8338184"/>
              <a:gd name="connsiteX126" fmla="*/ 1386840 w 9578340"/>
              <a:gd name="connsiteY126" fmla="*/ 3459480 h 8338184"/>
              <a:gd name="connsiteX127" fmla="*/ 1333500 w 9578340"/>
              <a:gd name="connsiteY127" fmla="*/ 3451860 h 8338184"/>
              <a:gd name="connsiteX128" fmla="*/ 1188720 w 9578340"/>
              <a:gd name="connsiteY128" fmla="*/ 3505200 h 8338184"/>
              <a:gd name="connsiteX129" fmla="*/ 1135380 w 9578340"/>
              <a:gd name="connsiteY129" fmla="*/ 3672840 h 8338184"/>
              <a:gd name="connsiteX130" fmla="*/ 1013460 w 9578340"/>
              <a:gd name="connsiteY130" fmla="*/ 3703320 h 8338184"/>
              <a:gd name="connsiteX131" fmla="*/ 929640 w 9578340"/>
              <a:gd name="connsiteY131" fmla="*/ 3710940 h 8338184"/>
              <a:gd name="connsiteX132" fmla="*/ 830580 w 9578340"/>
              <a:gd name="connsiteY132" fmla="*/ 3741420 h 8338184"/>
              <a:gd name="connsiteX133" fmla="*/ 701040 w 9578340"/>
              <a:gd name="connsiteY133" fmla="*/ 3749040 h 8338184"/>
              <a:gd name="connsiteX134" fmla="*/ 548640 w 9578340"/>
              <a:gd name="connsiteY134" fmla="*/ 3787140 h 8338184"/>
              <a:gd name="connsiteX135" fmla="*/ 0 w 9578340"/>
              <a:gd name="connsiteY135" fmla="*/ 5250180 h 8338184"/>
              <a:gd name="connsiteX136" fmla="*/ 167640 w 9578340"/>
              <a:gd name="connsiteY136" fmla="*/ 5242560 h 8338184"/>
              <a:gd name="connsiteX137" fmla="*/ 167640 w 9578340"/>
              <a:gd name="connsiteY137" fmla="*/ 5387340 h 8338184"/>
              <a:gd name="connsiteX138" fmla="*/ 289560 w 9578340"/>
              <a:gd name="connsiteY138" fmla="*/ 5394960 h 8338184"/>
              <a:gd name="connsiteX139" fmla="*/ 281940 w 9578340"/>
              <a:gd name="connsiteY139" fmla="*/ 5478780 h 8338184"/>
              <a:gd name="connsiteX140" fmla="*/ 388620 w 9578340"/>
              <a:gd name="connsiteY140" fmla="*/ 5501640 h 8338184"/>
              <a:gd name="connsiteX141" fmla="*/ 358140 w 9578340"/>
              <a:gd name="connsiteY141" fmla="*/ 5631180 h 8338184"/>
              <a:gd name="connsiteX142" fmla="*/ 358140 w 9578340"/>
              <a:gd name="connsiteY142" fmla="*/ 5730240 h 8338184"/>
              <a:gd name="connsiteX143" fmla="*/ 251460 w 9578340"/>
              <a:gd name="connsiteY143" fmla="*/ 5783580 h 8338184"/>
              <a:gd name="connsiteX144" fmla="*/ 236220 w 9578340"/>
              <a:gd name="connsiteY144" fmla="*/ 5859780 h 8338184"/>
              <a:gd name="connsiteX145" fmla="*/ 144780 w 9578340"/>
              <a:gd name="connsiteY145" fmla="*/ 5981700 h 8338184"/>
              <a:gd name="connsiteX146" fmla="*/ 175260 w 9578340"/>
              <a:gd name="connsiteY146" fmla="*/ 6210300 h 8338184"/>
              <a:gd name="connsiteX147" fmla="*/ 266700 w 9578340"/>
              <a:gd name="connsiteY147" fmla="*/ 6217920 h 8338184"/>
              <a:gd name="connsiteX148" fmla="*/ 304800 w 9578340"/>
              <a:gd name="connsiteY148" fmla="*/ 6278880 h 8338184"/>
              <a:gd name="connsiteX149" fmla="*/ 312420 w 9578340"/>
              <a:gd name="connsiteY149" fmla="*/ 6339840 h 8338184"/>
              <a:gd name="connsiteX150" fmla="*/ 358140 w 9578340"/>
              <a:gd name="connsiteY150" fmla="*/ 6339840 h 8338184"/>
              <a:gd name="connsiteX151" fmla="*/ 365760 w 9578340"/>
              <a:gd name="connsiteY151" fmla="*/ 6477000 h 8338184"/>
              <a:gd name="connsiteX152" fmla="*/ 807720 w 9578340"/>
              <a:gd name="connsiteY152" fmla="*/ 6545580 h 8338184"/>
              <a:gd name="connsiteX153" fmla="*/ 1127760 w 9578340"/>
              <a:gd name="connsiteY153" fmla="*/ 6705600 h 8338184"/>
              <a:gd name="connsiteX154" fmla="*/ 1447800 w 9578340"/>
              <a:gd name="connsiteY154" fmla="*/ 6598920 h 8338184"/>
              <a:gd name="connsiteX155" fmla="*/ 1546860 w 9578340"/>
              <a:gd name="connsiteY155" fmla="*/ 6598920 h 8338184"/>
              <a:gd name="connsiteX156" fmla="*/ 1501140 w 9578340"/>
              <a:gd name="connsiteY156" fmla="*/ 6858000 h 8338184"/>
              <a:gd name="connsiteX157" fmla="*/ 1567815 w 9578340"/>
              <a:gd name="connsiteY157" fmla="*/ 7115810 h 8338184"/>
              <a:gd name="connsiteX158" fmla="*/ 1710690 w 9578340"/>
              <a:gd name="connsiteY158" fmla="*/ 7439660 h 8338184"/>
              <a:gd name="connsiteX159" fmla="*/ 1891665 w 9578340"/>
              <a:gd name="connsiteY159" fmla="*/ 7582535 h 8338184"/>
              <a:gd name="connsiteX160" fmla="*/ 2094865 w 9578340"/>
              <a:gd name="connsiteY160" fmla="*/ 7814310 h 8338184"/>
              <a:gd name="connsiteX161" fmla="*/ 2066290 w 9578340"/>
              <a:gd name="connsiteY161" fmla="*/ 7925434 h 8338184"/>
              <a:gd name="connsiteX162" fmla="*/ 2234565 w 9578340"/>
              <a:gd name="connsiteY162" fmla="*/ 8036559 h 8338184"/>
              <a:gd name="connsiteX163" fmla="*/ 2269490 w 9578340"/>
              <a:gd name="connsiteY163" fmla="*/ 8081009 h 8338184"/>
              <a:gd name="connsiteX164" fmla="*/ 2186940 w 9578340"/>
              <a:gd name="connsiteY164" fmla="*/ 8338184 h 8338184"/>
              <a:gd name="connsiteX165" fmla="*/ 2831465 w 9578340"/>
              <a:gd name="connsiteY165" fmla="*/ 7700008 h 8338184"/>
              <a:gd name="connsiteX166" fmla="*/ 3657600 w 9578340"/>
              <a:gd name="connsiteY166" fmla="*/ 6873240 h 8338184"/>
              <a:gd name="connsiteX167" fmla="*/ 3817620 w 9578340"/>
              <a:gd name="connsiteY167" fmla="*/ 6781800 h 8338184"/>
              <a:gd name="connsiteX168" fmla="*/ 3893820 w 9578340"/>
              <a:gd name="connsiteY168" fmla="*/ 6705600 h 8338184"/>
              <a:gd name="connsiteX169" fmla="*/ 3947160 w 9578340"/>
              <a:gd name="connsiteY169" fmla="*/ 6690360 h 8338184"/>
              <a:gd name="connsiteX170" fmla="*/ 3939540 w 9578340"/>
              <a:gd name="connsiteY170" fmla="*/ 6629400 h 8338184"/>
              <a:gd name="connsiteX171" fmla="*/ 3901440 w 9578340"/>
              <a:gd name="connsiteY171" fmla="*/ 6606540 h 8338184"/>
              <a:gd name="connsiteX172" fmla="*/ 3878580 w 9578340"/>
              <a:gd name="connsiteY172" fmla="*/ 6515100 h 8338184"/>
              <a:gd name="connsiteX173" fmla="*/ 3886200 w 9578340"/>
              <a:gd name="connsiteY173" fmla="*/ 6423660 h 8338184"/>
              <a:gd name="connsiteX174" fmla="*/ 3870960 w 9578340"/>
              <a:gd name="connsiteY174" fmla="*/ 6309360 h 8338184"/>
              <a:gd name="connsiteX175" fmla="*/ 3893820 w 9578340"/>
              <a:gd name="connsiteY175" fmla="*/ 6240780 h 8338184"/>
              <a:gd name="connsiteX176" fmla="*/ 3924300 w 9578340"/>
              <a:gd name="connsiteY176" fmla="*/ 6179820 h 8338184"/>
              <a:gd name="connsiteX177" fmla="*/ 3977640 w 9578340"/>
              <a:gd name="connsiteY177" fmla="*/ 6172200 h 8338184"/>
              <a:gd name="connsiteX178" fmla="*/ 3992880 w 9578340"/>
              <a:gd name="connsiteY178" fmla="*/ 6172200 h 8338184"/>
              <a:gd name="connsiteX179" fmla="*/ 4046220 w 9578340"/>
              <a:gd name="connsiteY179" fmla="*/ 6111240 h 8338184"/>
              <a:gd name="connsiteX180" fmla="*/ 4038600 w 9578340"/>
              <a:gd name="connsiteY180" fmla="*/ 6027420 h 8338184"/>
              <a:gd name="connsiteX181" fmla="*/ 4754880 w 9578340"/>
              <a:gd name="connsiteY181" fmla="*/ 5913120 h 8338184"/>
              <a:gd name="connsiteX182" fmla="*/ 4838700 w 9578340"/>
              <a:gd name="connsiteY182" fmla="*/ 5913120 h 8338184"/>
              <a:gd name="connsiteX183" fmla="*/ 4914900 w 9578340"/>
              <a:gd name="connsiteY183" fmla="*/ 5920740 h 8338184"/>
              <a:gd name="connsiteX184" fmla="*/ 5105400 w 9578340"/>
              <a:gd name="connsiteY184" fmla="*/ 6019800 h 8338184"/>
              <a:gd name="connsiteX185" fmla="*/ 5570220 w 9578340"/>
              <a:gd name="connsiteY185" fmla="*/ 6248400 h 8338184"/>
              <a:gd name="connsiteX186" fmla="*/ 5753100 w 9578340"/>
              <a:gd name="connsiteY186" fmla="*/ 6347460 h 8338184"/>
              <a:gd name="connsiteX187" fmla="*/ 6065520 w 9578340"/>
              <a:gd name="connsiteY187" fmla="*/ 6423660 h 8338184"/>
              <a:gd name="connsiteX188" fmla="*/ 6156960 w 9578340"/>
              <a:gd name="connsiteY188" fmla="*/ 6431280 h 8338184"/>
              <a:gd name="connsiteX189" fmla="*/ 6164580 w 9578340"/>
              <a:gd name="connsiteY189" fmla="*/ 6545580 h 8338184"/>
              <a:gd name="connsiteX190" fmla="*/ 6355080 w 9578340"/>
              <a:gd name="connsiteY190" fmla="*/ 6576060 h 8338184"/>
              <a:gd name="connsiteX191" fmla="*/ 6377940 w 9578340"/>
              <a:gd name="connsiteY191" fmla="*/ 6416040 h 8338184"/>
              <a:gd name="connsiteX192" fmla="*/ 6408420 w 9578340"/>
              <a:gd name="connsiteY192" fmla="*/ 6446520 h 8338184"/>
              <a:gd name="connsiteX193" fmla="*/ 6400800 w 9578340"/>
              <a:gd name="connsiteY193" fmla="*/ 6598920 h 8338184"/>
              <a:gd name="connsiteX194" fmla="*/ 6591300 w 9578340"/>
              <a:gd name="connsiteY194" fmla="*/ 6598920 h 8338184"/>
              <a:gd name="connsiteX195" fmla="*/ 6598920 w 9578340"/>
              <a:gd name="connsiteY195" fmla="*/ 6332220 h 8338184"/>
              <a:gd name="connsiteX196" fmla="*/ 6621780 w 9578340"/>
              <a:gd name="connsiteY196" fmla="*/ 6332220 h 8338184"/>
              <a:gd name="connsiteX197" fmla="*/ 6637020 w 9578340"/>
              <a:gd name="connsiteY197" fmla="*/ 6118860 h 8338184"/>
              <a:gd name="connsiteX198" fmla="*/ 6614160 w 9578340"/>
              <a:gd name="connsiteY198" fmla="*/ 6111240 h 8338184"/>
              <a:gd name="connsiteX199" fmla="*/ 6606540 w 9578340"/>
              <a:gd name="connsiteY199" fmla="*/ 5958840 h 8338184"/>
              <a:gd name="connsiteX200" fmla="*/ 6484620 w 9578340"/>
              <a:gd name="connsiteY200" fmla="*/ 5539740 h 8338184"/>
              <a:gd name="connsiteX201" fmla="*/ 6667500 w 9578340"/>
              <a:gd name="connsiteY201" fmla="*/ 5547360 h 8338184"/>
              <a:gd name="connsiteX202" fmla="*/ 6751320 w 9578340"/>
              <a:gd name="connsiteY202" fmla="*/ 5433060 h 8338184"/>
              <a:gd name="connsiteX203" fmla="*/ 6972300 w 9578340"/>
              <a:gd name="connsiteY203" fmla="*/ 5265420 h 8338184"/>
              <a:gd name="connsiteX204" fmla="*/ 7246620 w 9578340"/>
              <a:gd name="connsiteY204" fmla="*/ 5204460 h 8338184"/>
              <a:gd name="connsiteX205" fmla="*/ 7208520 w 9578340"/>
              <a:gd name="connsiteY205" fmla="*/ 5067300 h 8338184"/>
              <a:gd name="connsiteX206" fmla="*/ 7193280 w 9578340"/>
              <a:gd name="connsiteY206" fmla="*/ 4930140 h 8338184"/>
              <a:gd name="connsiteX207" fmla="*/ 7269480 w 9578340"/>
              <a:gd name="connsiteY207" fmla="*/ 4732020 h 8338184"/>
              <a:gd name="connsiteX208" fmla="*/ 7246620 w 9578340"/>
              <a:gd name="connsiteY208" fmla="*/ 4488180 h 8338184"/>
              <a:gd name="connsiteX209" fmla="*/ 7178040 w 9578340"/>
              <a:gd name="connsiteY209" fmla="*/ 4351020 h 8338184"/>
              <a:gd name="connsiteX210" fmla="*/ 7559040 w 9578340"/>
              <a:gd name="connsiteY210" fmla="*/ 4328160 h 8338184"/>
              <a:gd name="connsiteX211" fmla="*/ 7467600 w 9578340"/>
              <a:gd name="connsiteY211" fmla="*/ 3878580 h 8338184"/>
              <a:gd name="connsiteX212" fmla="*/ 7414260 w 9578340"/>
              <a:gd name="connsiteY212" fmla="*/ 3604260 h 8338184"/>
              <a:gd name="connsiteX213" fmla="*/ 7498080 w 9578340"/>
              <a:gd name="connsiteY213" fmla="*/ 3398520 h 8338184"/>
              <a:gd name="connsiteX214" fmla="*/ 7528560 w 9578340"/>
              <a:gd name="connsiteY214" fmla="*/ 3253740 h 8338184"/>
              <a:gd name="connsiteX215" fmla="*/ 7505700 w 9578340"/>
              <a:gd name="connsiteY215" fmla="*/ 3048000 h 8338184"/>
              <a:gd name="connsiteX216" fmla="*/ 7520940 w 9578340"/>
              <a:gd name="connsiteY216" fmla="*/ 2926080 h 8338184"/>
              <a:gd name="connsiteX217" fmla="*/ 7536180 w 9578340"/>
              <a:gd name="connsiteY217" fmla="*/ 2872740 h 8338184"/>
              <a:gd name="connsiteX218" fmla="*/ 7863840 w 9578340"/>
              <a:gd name="connsiteY218" fmla="*/ 2971800 h 8338184"/>
              <a:gd name="connsiteX219" fmla="*/ 7886700 w 9578340"/>
              <a:gd name="connsiteY219" fmla="*/ 3101340 h 8338184"/>
              <a:gd name="connsiteX220" fmla="*/ 8001000 w 9578340"/>
              <a:gd name="connsiteY220" fmla="*/ 3124200 h 8338184"/>
              <a:gd name="connsiteX221" fmla="*/ 8122920 w 9578340"/>
              <a:gd name="connsiteY221" fmla="*/ 3276600 h 8338184"/>
              <a:gd name="connsiteX222" fmla="*/ 8206740 w 9578340"/>
              <a:gd name="connsiteY222" fmla="*/ 3276600 h 8338184"/>
              <a:gd name="connsiteX223" fmla="*/ 8442960 w 9578340"/>
              <a:gd name="connsiteY223" fmla="*/ 3276600 h 8338184"/>
              <a:gd name="connsiteX224" fmla="*/ 8663940 w 9578340"/>
              <a:gd name="connsiteY224" fmla="*/ 3276600 h 8338184"/>
              <a:gd name="connsiteX225" fmla="*/ 8770620 w 9578340"/>
              <a:gd name="connsiteY225" fmla="*/ 3230880 h 8338184"/>
              <a:gd name="connsiteX226" fmla="*/ 8854440 w 9578340"/>
              <a:gd name="connsiteY226" fmla="*/ 3215640 h 8338184"/>
              <a:gd name="connsiteX227" fmla="*/ 8938260 w 9578340"/>
              <a:gd name="connsiteY227" fmla="*/ 3230880 h 8338184"/>
              <a:gd name="connsiteX228" fmla="*/ 8945880 w 9578340"/>
              <a:gd name="connsiteY228" fmla="*/ 3078480 h 8338184"/>
              <a:gd name="connsiteX229" fmla="*/ 8907780 w 9578340"/>
              <a:gd name="connsiteY229" fmla="*/ 3078480 h 8338184"/>
              <a:gd name="connsiteX230" fmla="*/ 8656320 w 9578340"/>
              <a:gd name="connsiteY230" fmla="*/ 2697480 h 8338184"/>
              <a:gd name="connsiteX231" fmla="*/ 8854440 w 9578340"/>
              <a:gd name="connsiteY231" fmla="*/ 2590800 h 8338184"/>
              <a:gd name="connsiteX232" fmla="*/ 8923020 w 9578340"/>
              <a:gd name="connsiteY232" fmla="*/ 2606040 h 8338184"/>
              <a:gd name="connsiteX233" fmla="*/ 8999220 w 9578340"/>
              <a:gd name="connsiteY233" fmla="*/ 2606040 h 8338184"/>
              <a:gd name="connsiteX234" fmla="*/ 9029700 w 9578340"/>
              <a:gd name="connsiteY234" fmla="*/ 2545080 h 8338184"/>
              <a:gd name="connsiteX235" fmla="*/ 9029700 w 9578340"/>
              <a:gd name="connsiteY235" fmla="*/ 2407920 h 8338184"/>
              <a:gd name="connsiteX236" fmla="*/ 9136380 w 9578340"/>
              <a:gd name="connsiteY236" fmla="*/ 2476500 h 8338184"/>
              <a:gd name="connsiteX237" fmla="*/ 9144000 w 9578340"/>
              <a:gd name="connsiteY237" fmla="*/ 2407920 h 8338184"/>
              <a:gd name="connsiteX238" fmla="*/ 9204960 w 9578340"/>
              <a:gd name="connsiteY238" fmla="*/ 2362200 h 8338184"/>
              <a:gd name="connsiteX239" fmla="*/ 9189720 w 9578340"/>
              <a:gd name="connsiteY239" fmla="*/ 2225040 h 8338184"/>
              <a:gd name="connsiteX240" fmla="*/ 9159240 w 9578340"/>
              <a:gd name="connsiteY240" fmla="*/ 2171700 h 8338184"/>
              <a:gd name="connsiteX241" fmla="*/ 9083040 w 9578340"/>
              <a:gd name="connsiteY241" fmla="*/ 2103120 h 8338184"/>
              <a:gd name="connsiteX242" fmla="*/ 9105900 w 9578340"/>
              <a:gd name="connsiteY242" fmla="*/ 2011680 h 8338184"/>
              <a:gd name="connsiteX243" fmla="*/ 9151620 w 9578340"/>
              <a:gd name="connsiteY243" fmla="*/ 1927860 h 8338184"/>
              <a:gd name="connsiteX244" fmla="*/ 9044940 w 9578340"/>
              <a:gd name="connsiteY244" fmla="*/ 1714500 h 8338184"/>
              <a:gd name="connsiteX245" fmla="*/ 9578340 w 9578340"/>
              <a:gd name="connsiteY245" fmla="*/ 1394460 h 8338184"/>
              <a:gd name="connsiteX246" fmla="*/ 9494520 w 9578340"/>
              <a:gd name="connsiteY246" fmla="*/ 1165860 h 8338184"/>
              <a:gd name="connsiteX247" fmla="*/ 9326880 w 9578340"/>
              <a:gd name="connsiteY247" fmla="*/ 975360 h 8338184"/>
              <a:gd name="connsiteX248" fmla="*/ 9334500 w 9578340"/>
              <a:gd name="connsiteY248" fmla="*/ 906780 h 8338184"/>
              <a:gd name="connsiteX249" fmla="*/ 9342120 w 9578340"/>
              <a:gd name="connsiteY249" fmla="*/ 754380 h 8338184"/>
              <a:gd name="connsiteX250" fmla="*/ 9182100 w 9578340"/>
              <a:gd name="connsiteY250" fmla="*/ 906780 h 8338184"/>
              <a:gd name="connsiteX251" fmla="*/ 9052560 w 9578340"/>
              <a:gd name="connsiteY251" fmla="*/ 1043940 h 8338184"/>
              <a:gd name="connsiteX252" fmla="*/ 8915400 w 9578340"/>
              <a:gd name="connsiteY252" fmla="*/ 1112520 h 8338184"/>
              <a:gd name="connsiteX253" fmla="*/ 8709660 w 9578340"/>
              <a:gd name="connsiteY253" fmla="*/ 1150620 h 8338184"/>
              <a:gd name="connsiteX254" fmla="*/ 8793480 w 9578340"/>
              <a:gd name="connsiteY254" fmla="*/ 960120 h 8338184"/>
              <a:gd name="connsiteX255" fmla="*/ 8717280 w 9578340"/>
              <a:gd name="connsiteY255" fmla="*/ 906780 h 8338184"/>
              <a:gd name="connsiteX256" fmla="*/ 8686800 w 9578340"/>
              <a:gd name="connsiteY256" fmla="*/ 815340 h 8338184"/>
              <a:gd name="connsiteX257" fmla="*/ 8625840 w 9578340"/>
              <a:gd name="connsiteY257" fmla="*/ 746760 h 8338184"/>
              <a:gd name="connsiteX258" fmla="*/ 8633460 w 9578340"/>
              <a:gd name="connsiteY258" fmla="*/ 685800 h 8338184"/>
              <a:gd name="connsiteX259" fmla="*/ 8679180 w 9578340"/>
              <a:gd name="connsiteY259" fmla="*/ 609600 h 8338184"/>
              <a:gd name="connsiteX260" fmla="*/ 8671560 w 9578340"/>
              <a:gd name="connsiteY260" fmla="*/ 579120 h 8338184"/>
              <a:gd name="connsiteX261" fmla="*/ 8580120 w 9578340"/>
              <a:gd name="connsiteY261" fmla="*/ 541020 h 8338184"/>
              <a:gd name="connsiteX262" fmla="*/ 8473440 w 9578340"/>
              <a:gd name="connsiteY262" fmla="*/ 502920 h 8338184"/>
              <a:gd name="connsiteX263" fmla="*/ 8488680 w 9578340"/>
              <a:gd name="connsiteY263" fmla="*/ 449580 h 8338184"/>
              <a:gd name="connsiteX264" fmla="*/ 8435340 w 9578340"/>
              <a:gd name="connsiteY264" fmla="*/ 320040 h 8338184"/>
              <a:gd name="connsiteX265" fmla="*/ 8465820 w 9578340"/>
              <a:gd name="connsiteY265" fmla="*/ 243840 h 8338184"/>
              <a:gd name="connsiteX266" fmla="*/ 8473440 w 9578340"/>
              <a:gd name="connsiteY266" fmla="*/ 83820 h 8338184"/>
              <a:gd name="connsiteX267" fmla="*/ 8351520 w 9578340"/>
              <a:gd name="connsiteY267" fmla="*/ 53340 h 8338184"/>
              <a:gd name="connsiteX268" fmla="*/ 8252460 w 9578340"/>
              <a:gd name="connsiteY268" fmla="*/ 68580 h 8338184"/>
              <a:gd name="connsiteX269" fmla="*/ 8107680 w 9578340"/>
              <a:gd name="connsiteY269" fmla="*/ 0 h 8338184"/>
              <a:gd name="connsiteX0" fmla="*/ 8107680 w 9578340"/>
              <a:gd name="connsiteY0" fmla="*/ 0 h 8436608"/>
              <a:gd name="connsiteX1" fmla="*/ 8054340 w 9578340"/>
              <a:gd name="connsiteY1" fmla="*/ 60960 h 8436608"/>
              <a:gd name="connsiteX2" fmla="*/ 8061960 w 9578340"/>
              <a:gd name="connsiteY2" fmla="*/ 99060 h 8436608"/>
              <a:gd name="connsiteX3" fmla="*/ 8001000 w 9578340"/>
              <a:gd name="connsiteY3" fmla="*/ 160020 h 8436608"/>
              <a:gd name="connsiteX4" fmla="*/ 7917180 w 9578340"/>
              <a:gd name="connsiteY4" fmla="*/ 144780 h 8436608"/>
              <a:gd name="connsiteX5" fmla="*/ 7825740 w 9578340"/>
              <a:gd name="connsiteY5" fmla="*/ 297180 h 8436608"/>
              <a:gd name="connsiteX6" fmla="*/ 7726680 w 9578340"/>
              <a:gd name="connsiteY6" fmla="*/ 297180 h 8436608"/>
              <a:gd name="connsiteX7" fmla="*/ 7620000 w 9578340"/>
              <a:gd name="connsiteY7" fmla="*/ 320040 h 8436608"/>
              <a:gd name="connsiteX8" fmla="*/ 7475220 w 9578340"/>
              <a:gd name="connsiteY8" fmla="*/ 327660 h 8436608"/>
              <a:gd name="connsiteX9" fmla="*/ 7414260 w 9578340"/>
              <a:gd name="connsiteY9" fmla="*/ 304800 h 8436608"/>
              <a:gd name="connsiteX10" fmla="*/ 7231380 w 9578340"/>
              <a:gd name="connsiteY10" fmla="*/ 419100 h 8436608"/>
              <a:gd name="connsiteX11" fmla="*/ 6911340 w 9578340"/>
              <a:gd name="connsiteY11" fmla="*/ 464820 h 8436608"/>
              <a:gd name="connsiteX12" fmla="*/ 6888480 w 9578340"/>
              <a:gd name="connsiteY12" fmla="*/ 525780 h 8436608"/>
              <a:gd name="connsiteX13" fmla="*/ 6903720 w 9578340"/>
              <a:gd name="connsiteY13" fmla="*/ 601980 h 8436608"/>
              <a:gd name="connsiteX14" fmla="*/ 6896100 w 9578340"/>
              <a:gd name="connsiteY14" fmla="*/ 647700 h 8436608"/>
              <a:gd name="connsiteX15" fmla="*/ 6858000 w 9578340"/>
              <a:gd name="connsiteY15" fmla="*/ 647700 h 8436608"/>
              <a:gd name="connsiteX16" fmla="*/ 6842760 w 9578340"/>
              <a:gd name="connsiteY16" fmla="*/ 739140 h 8436608"/>
              <a:gd name="connsiteX17" fmla="*/ 7010400 w 9578340"/>
              <a:gd name="connsiteY17" fmla="*/ 769620 h 8436608"/>
              <a:gd name="connsiteX18" fmla="*/ 7010400 w 9578340"/>
              <a:gd name="connsiteY18" fmla="*/ 853440 h 8436608"/>
              <a:gd name="connsiteX19" fmla="*/ 6949440 w 9578340"/>
              <a:gd name="connsiteY19" fmla="*/ 861060 h 8436608"/>
              <a:gd name="connsiteX20" fmla="*/ 6941820 w 9578340"/>
              <a:gd name="connsiteY20" fmla="*/ 891540 h 8436608"/>
              <a:gd name="connsiteX21" fmla="*/ 6979920 w 9578340"/>
              <a:gd name="connsiteY21" fmla="*/ 922020 h 8436608"/>
              <a:gd name="connsiteX22" fmla="*/ 6979920 w 9578340"/>
              <a:gd name="connsiteY22" fmla="*/ 990600 h 8436608"/>
              <a:gd name="connsiteX23" fmla="*/ 6964680 w 9578340"/>
              <a:gd name="connsiteY23" fmla="*/ 1028700 h 8436608"/>
              <a:gd name="connsiteX24" fmla="*/ 7132320 w 9578340"/>
              <a:gd name="connsiteY24" fmla="*/ 1074420 h 8436608"/>
              <a:gd name="connsiteX25" fmla="*/ 7094220 w 9578340"/>
              <a:gd name="connsiteY25" fmla="*/ 1173480 h 8436608"/>
              <a:gd name="connsiteX26" fmla="*/ 7025640 w 9578340"/>
              <a:gd name="connsiteY26" fmla="*/ 1158240 h 8436608"/>
              <a:gd name="connsiteX27" fmla="*/ 6743700 w 9578340"/>
              <a:gd name="connsiteY27" fmla="*/ 1127760 h 8436608"/>
              <a:gd name="connsiteX28" fmla="*/ 7101840 w 9578340"/>
              <a:gd name="connsiteY28" fmla="*/ 1226820 h 8436608"/>
              <a:gd name="connsiteX29" fmla="*/ 7277100 w 9578340"/>
              <a:gd name="connsiteY29" fmla="*/ 1295400 h 8436608"/>
              <a:gd name="connsiteX30" fmla="*/ 7147560 w 9578340"/>
              <a:gd name="connsiteY30" fmla="*/ 1501140 h 8436608"/>
              <a:gd name="connsiteX31" fmla="*/ 7155180 w 9578340"/>
              <a:gd name="connsiteY31" fmla="*/ 1623060 h 8436608"/>
              <a:gd name="connsiteX32" fmla="*/ 7101840 w 9578340"/>
              <a:gd name="connsiteY32" fmla="*/ 1691640 h 8436608"/>
              <a:gd name="connsiteX33" fmla="*/ 7078980 w 9578340"/>
              <a:gd name="connsiteY33" fmla="*/ 1684020 h 8436608"/>
              <a:gd name="connsiteX34" fmla="*/ 6911340 w 9578340"/>
              <a:gd name="connsiteY34" fmla="*/ 1790700 h 8436608"/>
              <a:gd name="connsiteX35" fmla="*/ 6987540 w 9578340"/>
              <a:gd name="connsiteY35" fmla="*/ 1844040 h 8436608"/>
              <a:gd name="connsiteX36" fmla="*/ 6987540 w 9578340"/>
              <a:gd name="connsiteY36" fmla="*/ 1844040 h 8436608"/>
              <a:gd name="connsiteX37" fmla="*/ 7002780 w 9578340"/>
              <a:gd name="connsiteY37" fmla="*/ 1912620 h 8436608"/>
              <a:gd name="connsiteX38" fmla="*/ 6979920 w 9578340"/>
              <a:gd name="connsiteY38" fmla="*/ 1935480 h 8436608"/>
              <a:gd name="connsiteX39" fmla="*/ 6873240 w 9578340"/>
              <a:gd name="connsiteY39" fmla="*/ 1943100 h 8436608"/>
              <a:gd name="connsiteX40" fmla="*/ 6873240 w 9578340"/>
              <a:gd name="connsiteY40" fmla="*/ 1988820 h 8436608"/>
              <a:gd name="connsiteX41" fmla="*/ 6850380 w 9578340"/>
              <a:gd name="connsiteY41" fmla="*/ 2019300 h 8436608"/>
              <a:gd name="connsiteX42" fmla="*/ 6728460 w 9578340"/>
              <a:gd name="connsiteY42" fmla="*/ 1981200 h 8436608"/>
              <a:gd name="connsiteX43" fmla="*/ 6720840 w 9578340"/>
              <a:gd name="connsiteY43" fmla="*/ 1996440 h 8436608"/>
              <a:gd name="connsiteX44" fmla="*/ 6797040 w 9578340"/>
              <a:gd name="connsiteY44" fmla="*/ 2034540 h 8436608"/>
              <a:gd name="connsiteX45" fmla="*/ 6789420 w 9578340"/>
              <a:gd name="connsiteY45" fmla="*/ 2118360 h 8436608"/>
              <a:gd name="connsiteX46" fmla="*/ 6751320 w 9578340"/>
              <a:gd name="connsiteY46" fmla="*/ 2141220 h 8436608"/>
              <a:gd name="connsiteX47" fmla="*/ 6819900 w 9578340"/>
              <a:gd name="connsiteY47" fmla="*/ 2194560 h 8436608"/>
              <a:gd name="connsiteX48" fmla="*/ 6789420 w 9578340"/>
              <a:gd name="connsiteY48" fmla="*/ 2240280 h 8436608"/>
              <a:gd name="connsiteX49" fmla="*/ 6743700 w 9578340"/>
              <a:gd name="connsiteY49" fmla="*/ 2331720 h 8436608"/>
              <a:gd name="connsiteX50" fmla="*/ 6751320 w 9578340"/>
              <a:gd name="connsiteY50" fmla="*/ 2369820 h 8436608"/>
              <a:gd name="connsiteX51" fmla="*/ 6682740 w 9578340"/>
              <a:gd name="connsiteY51" fmla="*/ 2385060 h 8436608"/>
              <a:gd name="connsiteX52" fmla="*/ 6705600 w 9578340"/>
              <a:gd name="connsiteY52" fmla="*/ 2499360 h 8436608"/>
              <a:gd name="connsiteX53" fmla="*/ 6621780 w 9578340"/>
              <a:gd name="connsiteY53" fmla="*/ 2522220 h 8436608"/>
              <a:gd name="connsiteX54" fmla="*/ 6621780 w 9578340"/>
              <a:gd name="connsiteY54" fmla="*/ 2583180 h 8436608"/>
              <a:gd name="connsiteX55" fmla="*/ 6568440 w 9578340"/>
              <a:gd name="connsiteY55" fmla="*/ 2590800 h 8436608"/>
              <a:gd name="connsiteX56" fmla="*/ 6560820 w 9578340"/>
              <a:gd name="connsiteY56" fmla="*/ 2545080 h 8436608"/>
              <a:gd name="connsiteX57" fmla="*/ 6438900 w 9578340"/>
              <a:gd name="connsiteY57" fmla="*/ 2590800 h 8436608"/>
              <a:gd name="connsiteX58" fmla="*/ 6347460 w 9578340"/>
              <a:gd name="connsiteY58" fmla="*/ 2606040 h 8436608"/>
              <a:gd name="connsiteX59" fmla="*/ 6339840 w 9578340"/>
              <a:gd name="connsiteY59" fmla="*/ 2476500 h 8436608"/>
              <a:gd name="connsiteX60" fmla="*/ 6316980 w 9578340"/>
              <a:gd name="connsiteY60" fmla="*/ 2430780 h 8436608"/>
              <a:gd name="connsiteX61" fmla="*/ 6271260 w 9578340"/>
              <a:gd name="connsiteY61" fmla="*/ 2392680 h 8436608"/>
              <a:gd name="connsiteX62" fmla="*/ 6301740 w 9578340"/>
              <a:gd name="connsiteY62" fmla="*/ 2339340 h 8436608"/>
              <a:gd name="connsiteX63" fmla="*/ 6195060 w 9578340"/>
              <a:gd name="connsiteY63" fmla="*/ 2308860 h 8436608"/>
              <a:gd name="connsiteX64" fmla="*/ 6141720 w 9578340"/>
              <a:gd name="connsiteY64" fmla="*/ 2308860 h 8436608"/>
              <a:gd name="connsiteX65" fmla="*/ 6103620 w 9578340"/>
              <a:gd name="connsiteY65" fmla="*/ 2225040 h 8436608"/>
              <a:gd name="connsiteX66" fmla="*/ 6126480 w 9578340"/>
              <a:gd name="connsiteY66" fmla="*/ 2171700 h 8436608"/>
              <a:gd name="connsiteX67" fmla="*/ 6080760 w 9578340"/>
              <a:gd name="connsiteY67" fmla="*/ 2133600 h 8436608"/>
              <a:gd name="connsiteX68" fmla="*/ 5989320 w 9578340"/>
              <a:gd name="connsiteY68" fmla="*/ 2148840 h 8436608"/>
              <a:gd name="connsiteX69" fmla="*/ 5951220 w 9578340"/>
              <a:gd name="connsiteY69" fmla="*/ 2209800 h 8436608"/>
              <a:gd name="connsiteX70" fmla="*/ 5882640 w 9578340"/>
              <a:gd name="connsiteY70" fmla="*/ 2202180 h 8436608"/>
              <a:gd name="connsiteX71" fmla="*/ 5722620 w 9578340"/>
              <a:gd name="connsiteY71" fmla="*/ 2240280 h 8436608"/>
              <a:gd name="connsiteX72" fmla="*/ 5654040 w 9578340"/>
              <a:gd name="connsiteY72" fmla="*/ 2240280 h 8436608"/>
              <a:gd name="connsiteX73" fmla="*/ 5570220 w 9578340"/>
              <a:gd name="connsiteY73" fmla="*/ 2278380 h 8436608"/>
              <a:gd name="connsiteX74" fmla="*/ 5440680 w 9578340"/>
              <a:gd name="connsiteY74" fmla="*/ 2263140 h 8436608"/>
              <a:gd name="connsiteX75" fmla="*/ 5410200 w 9578340"/>
              <a:gd name="connsiteY75" fmla="*/ 2217420 h 8436608"/>
              <a:gd name="connsiteX76" fmla="*/ 5425440 w 9578340"/>
              <a:gd name="connsiteY76" fmla="*/ 2072640 h 8436608"/>
              <a:gd name="connsiteX77" fmla="*/ 5372100 w 9578340"/>
              <a:gd name="connsiteY77" fmla="*/ 2019300 h 8436608"/>
              <a:gd name="connsiteX78" fmla="*/ 5372100 w 9578340"/>
              <a:gd name="connsiteY78" fmla="*/ 1988820 h 8436608"/>
              <a:gd name="connsiteX79" fmla="*/ 5280660 w 9578340"/>
              <a:gd name="connsiteY79" fmla="*/ 1965960 h 8436608"/>
              <a:gd name="connsiteX80" fmla="*/ 5219700 w 9578340"/>
              <a:gd name="connsiteY80" fmla="*/ 2263140 h 8436608"/>
              <a:gd name="connsiteX81" fmla="*/ 5212080 w 9578340"/>
              <a:gd name="connsiteY81" fmla="*/ 2461260 h 8436608"/>
              <a:gd name="connsiteX82" fmla="*/ 5242560 w 9578340"/>
              <a:gd name="connsiteY82" fmla="*/ 2499360 h 8436608"/>
              <a:gd name="connsiteX83" fmla="*/ 5097780 w 9578340"/>
              <a:gd name="connsiteY83" fmla="*/ 2552700 h 8436608"/>
              <a:gd name="connsiteX84" fmla="*/ 5120640 w 9578340"/>
              <a:gd name="connsiteY84" fmla="*/ 2743200 h 8436608"/>
              <a:gd name="connsiteX85" fmla="*/ 5082540 w 9578340"/>
              <a:gd name="connsiteY85" fmla="*/ 2827020 h 8436608"/>
              <a:gd name="connsiteX86" fmla="*/ 4945380 w 9578340"/>
              <a:gd name="connsiteY86" fmla="*/ 2773680 h 8436608"/>
              <a:gd name="connsiteX87" fmla="*/ 4853940 w 9578340"/>
              <a:gd name="connsiteY87" fmla="*/ 2796540 h 8436608"/>
              <a:gd name="connsiteX88" fmla="*/ 4785360 w 9578340"/>
              <a:gd name="connsiteY88" fmla="*/ 2926080 h 8436608"/>
              <a:gd name="connsiteX89" fmla="*/ 4640580 w 9578340"/>
              <a:gd name="connsiteY89" fmla="*/ 2811780 h 8436608"/>
              <a:gd name="connsiteX90" fmla="*/ 4518660 w 9578340"/>
              <a:gd name="connsiteY90" fmla="*/ 2804160 h 8436608"/>
              <a:gd name="connsiteX91" fmla="*/ 4389120 w 9578340"/>
              <a:gd name="connsiteY91" fmla="*/ 2674620 h 8436608"/>
              <a:gd name="connsiteX92" fmla="*/ 4564380 w 9578340"/>
              <a:gd name="connsiteY92" fmla="*/ 2522220 h 8436608"/>
              <a:gd name="connsiteX93" fmla="*/ 4389120 w 9578340"/>
              <a:gd name="connsiteY93" fmla="*/ 2491740 h 8436608"/>
              <a:gd name="connsiteX94" fmla="*/ 4244340 w 9578340"/>
              <a:gd name="connsiteY94" fmla="*/ 2659380 h 8436608"/>
              <a:gd name="connsiteX95" fmla="*/ 4183380 w 9578340"/>
              <a:gd name="connsiteY95" fmla="*/ 2758440 h 8436608"/>
              <a:gd name="connsiteX96" fmla="*/ 4191000 w 9578340"/>
              <a:gd name="connsiteY96" fmla="*/ 2796540 h 8436608"/>
              <a:gd name="connsiteX97" fmla="*/ 4084320 w 9578340"/>
              <a:gd name="connsiteY97" fmla="*/ 2895600 h 8436608"/>
              <a:gd name="connsiteX98" fmla="*/ 4008120 w 9578340"/>
              <a:gd name="connsiteY98" fmla="*/ 2918460 h 8436608"/>
              <a:gd name="connsiteX99" fmla="*/ 3954780 w 9578340"/>
              <a:gd name="connsiteY99" fmla="*/ 2918460 h 8436608"/>
              <a:gd name="connsiteX100" fmla="*/ 3916680 w 9578340"/>
              <a:gd name="connsiteY100" fmla="*/ 2971800 h 8436608"/>
              <a:gd name="connsiteX101" fmla="*/ 3848100 w 9578340"/>
              <a:gd name="connsiteY101" fmla="*/ 2971800 h 8436608"/>
              <a:gd name="connsiteX102" fmla="*/ 3810000 w 9578340"/>
              <a:gd name="connsiteY102" fmla="*/ 3025140 h 8436608"/>
              <a:gd name="connsiteX103" fmla="*/ 3726180 w 9578340"/>
              <a:gd name="connsiteY103" fmla="*/ 3048000 h 8436608"/>
              <a:gd name="connsiteX104" fmla="*/ 3703320 w 9578340"/>
              <a:gd name="connsiteY104" fmla="*/ 3116580 h 8436608"/>
              <a:gd name="connsiteX105" fmla="*/ 3512820 w 9578340"/>
              <a:gd name="connsiteY105" fmla="*/ 2979420 h 8436608"/>
              <a:gd name="connsiteX106" fmla="*/ 3337560 w 9578340"/>
              <a:gd name="connsiteY106" fmla="*/ 3048000 h 8436608"/>
              <a:gd name="connsiteX107" fmla="*/ 3337560 w 9578340"/>
              <a:gd name="connsiteY107" fmla="*/ 3124200 h 8436608"/>
              <a:gd name="connsiteX108" fmla="*/ 3230880 w 9578340"/>
              <a:gd name="connsiteY108" fmla="*/ 3200400 h 8436608"/>
              <a:gd name="connsiteX109" fmla="*/ 3002280 w 9578340"/>
              <a:gd name="connsiteY109" fmla="*/ 3055620 h 8436608"/>
              <a:gd name="connsiteX110" fmla="*/ 3025140 w 9578340"/>
              <a:gd name="connsiteY110" fmla="*/ 3032760 h 8436608"/>
              <a:gd name="connsiteX111" fmla="*/ 2918460 w 9578340"/>
              <a:gd name="connsiteY111" fmla="*/ 2887980 h 8436608"/>
              <a:gd name="connsiteX112" fmla="*/ 2659380 w 9578340"/>
              <a:gd name="connsiteY112" fmla="*/ 2758440 h 8436608"/>
              <a:gd name="connsiteX113" fmla="*/ 2506980 w 9578340"/>
              <a:gd name="connsiteY113" fmla="*/ 3093720 h 8436608"/>
              <a:gd name="connsiteX114" fmla="*/ 2392680 w 9578340"/>
              <a:gd name="connsiteY114" fmla="*/ 3101340 h 8436608"/>
              <a:gd name="connsiteX115" fmla="*/ 2308860 w 9578340"/>
              <a:gd name="connsiteY115" fmla="*/ 3116580 h 8436608"/>
              <a:gd name="connsiteX116" fmla="*/ 2225040 w 9578340"/>
              <a:gd name="connsiteY116" fmla="*/ 3215640 h 8436608"/>
              <a:gd name="connsiteX117" fmla="*/ 2049780 w 9578340"/>
              <a:gd name="connsiteY117" fmla="*/ 3124200 h 8436608"/>
              <a:gd name="connsiteX118" fmla="*/ 1981200 w 9578340"/>
              <a:gd name="connsiteY118" fmla="*/ 3116580 h 8436608"/>
              <a:gd name="connsiteX119" fmla="*/ 1889760 w 9578340"/>
              <a:gd name="connsiteY119" fmla="*/ 2964180 h 8436608"/>
              <a:gd name="connsiteX120" fmla="*/ 1897380 w 9578340"/>
              <a:gd name="connsiteY120" fmla="*/ 2895600 h 8436608"/>
              <a:gd name="connsiteX121" fmla="*/ 1729740 w 9578340"/>
              <a:gd name="connsiteY121" fmla="*/ 3017520 h 8436608"/>
              <a:gd name="connsiteX122" fmla="*/ 1706880 w 9578340"/>
              <a:gd name="connsiteY122" fmla="*/ 3078480 h 8436608"/>
              <a:gd name="connsiteX123" fmla="*/ 1653540 w 9578340"/>
              <a:gd name="connsiteY123" fmla="*/ 3048000 h 8436608"/>
              <a:gd name="connsiteX124" fmla="*/ 1546860 w 9578340"/>
              <a:gd name="connsiteY124" fmla="*/ 3048000 h 8436608"/>
              <a:gd name="connsiteX125" fmla="*/ 1524000 w 9578340"/>
              <a:gd name="connsiteY125" fmla="*/ 3162300 h 8436608"/>
              <a:gd name="connsiteX126" fmla="*/ 1386840 w 9578340"/>
              <a:gd name="connsiteY126" fmla="*/ 3459480 h 8436608"/>
              <a:gd name="connsiteX127" fmla="*/ 1333500 w 9578340"/>
              <a:gd name="connsiteY127" fmla="*/ 3451860 h 8436608"/>
              <a:gd name="connsiteX128" fmla="*/ 1188720 w 9578340"/>
              <a:gd name="connsiteY128" fmla="*/ 3505200 h 8436608"/>
              <a:gd name="connsiteX129" fmla="*/ 1135380 w 9578340"/>
              <a:gd name="connsiteY129" fmla="*/ 3672840 h 8436608"/>
              <a:gd name="connsiteX130" fmla="*/ 1013460 w 9578340"/>
              <a:gd name="connsiteY130" fmla="*/ 3703320 h 8436608"/>
              <a:gd name="connsiteX131" fmla="*/ 929640 w 9578340"/>
              <a:gd name="connsiteY131" fmla="*/ 3710940 h 8436608"/>
              <a:gd name="connsiteX132" fmla="*/ 830580 w 9578340"/>
              <a:gd name="connsiteY132" fmla="*/ 3741420 h 8436608"/>
              <a:gd name="connsiteX133" fmla="*/ 701040 w 9578340"/>
              <a:gd name="connsiteY133" fmla="*/ 3749040 h 8436608"/>
              <a:gd name="connsiteX134" fmla="*/ 548640 w 9578340"/>
              <a:gd name="connsiteY134" fmla="*/ 3787140 h 8436608"/>
              <a:gd name="connsiteX135" fmla="*/ 0 w 9578340"/>
              <a:gd name="connsiteY135" fmla="*/ 5250180 h 8436608"/>
              <a:gd name="connsiteX136" fmla="*/ 167640 w 9578340"/>
              <a:gd name="connsiteY136" fmla="*/ 5242560 h 8436608"/>
              <a:gd name="connsiteX137" fmla="*/ 167640 w 9578340"/>
              <a:gd name="connsiteY137" fmla="*/ 5387340 h 8436608"/>
              <a:gd name="connsiteX138" fmla="*/ 289560 w 9578340"/>
              <a:gd name="connsiteY138" fmla="*/ 5394960 h 8436608"/>
              <a:gd name="connsiteX139" fmla="*/ 281940 w 9578340"/>
              <a:gd name="connsiteY139" fmla="*/ 5478780 h 8436608"/>
              <a:gd name="connsiteX140" fmla="*/ 388620 w 9578340"/>
              <a:gd name="connsiteY140" fmla="*/ 5501640 h 8436608"/>
              <a:gd name="connsiteX141" fmla="*/ 358140 w 9578340"/>
              <a:gd name="connsiteY141" fmla="*/ 5631180 h 8436608"/>
              <a:gd name="connsiteX142" fmla="*/ 358140 w 9578340"/>
              <a:gd name="connsiteY142" fmla="*/ 5730240 h 8436608"/>
              <a:gd name="connsiteX143" fmla="*/ 251460 w 9578340"/>
              <a:gd name="connsiteY143" fmla="*/ 5783580 h 8436608"/>
              <a:gd name="connsiteX144" fmla="*/ 236220 w 9578340"/>
              <a:gd name="connsiteY144" fmla="*/ 5859780 h 8436608"/>
              <a:gd name="connsiteX145" fmla="*/ 144780 w 9578340"/>
              <a:gd name="connsiteY145" fmla="*/ 5981700 h 8436608"/>
              <a:gd name="connsiteX146" fmla="*/ 175260 w 9578340"/>
              <a:gd name="connsiteY146" fmla="*/ 6210300 h 8436608"/>
              <a:gd name="connsiteX147" fmla="*/ 266700 w 9578340"/>
              <a:gd name="connsiteY147" fmla="*/ 6217920 h 8436608"/>
              <a:gd name="connsiteX148" fmla="*/ 304800 w 9578340"/>
              <a:gd name="connsiteY148" fmla="*/ 6278880 h 8436608"/>
              <a:gd name="connsiteX149" fmla="*/ 312420 w 9578340"/>
              <a:gd name="connsiteY149" fmla="*/ 6339840 h 8436608"/>
              <a:gd name="connsiteX150" fmla="*/ 358140 w 9578340"/>
              <a:gd name="connsiteY150" fmla="*/ 6339840 h 8436608"/>
              <a:gd name="connsiteX151" fmla="*/ 365760 w 9578340"/>
              <a:gd name="connsiteY151" fmla="*/ 6477000 h 8436608"/>
              <a:gd name="connsiteX152" fmla="*/ 807720 w 9578340"/>
              <a:gd name="connsiteY152" fmla="*/ 6545580 h 8436608"/>
              <a:gd name="connsiteX153" fmla="*/ 1127760 w 9578340"/>
              <a:gd name="connsiteY153" fmla="*/ 6705600 h 8436608"/>
              <a:gd name="connsiteX154" fmla="*/ 1447800 w 9578340"/>
              <a:gd name="connsiteY154" fmla="*/ 6598920 h 8436608"/>
              <a:gd name="connsiteX155" fmla="*/ 1546860 w 9578340"/>
              <a:gd name="connsiteY155" fmla="*/ 6598920 h 8436608"/>
              <a:gd name="connsiteX156" fmla="*/ 1501140 w 9578340"/>
              <a:gd name="connsiteY156" fmla="*/ 6858000 h 8436608"/>
              <a:gd name="connsiteX157" fmla="*/ 1567815 w 9578340"/>
              <a:gd name="connsiteY157" fmla="*/ 7115810 h 8436608"/>
              <a:gd name="connsiteX158" fmla="*/ 1710690 w 9578340"/>
              <a:gd name="connsiteY158" fmla="*/ 7439660 h 8436608"/>
              <a:gd name="connsiteX159" fmla="*/ 1891665 w 9578340"/>
              <a:gd name="connsiteY159" fmla="*/ 7582535 h 8436608"/>
              <a:gd name="connsiteX160" fmla="*/ 2094865 w 9578340"/>
              <a:gd name="connsiteY160" fmla="*/ 7814310 h 8436608"/>
              <a:gd name="connsiteX161" fmla="*/ 2066290 w 9578340"/>
              <a:gd name="connsiteY161" fmla="*/ 7925434 h 8436608"/>
              <a:gd name="connsiteX162" fmla="*/ 2234565 w 9578340"/>
              <a:gd name="connsiteY162" fmla="*/ 8036559 h 8436608"/>
              <a:gd name="connsiteX163" fmla="*/ 2269490 w 9578340"/>
              <a:gd name="connsiteY163" fmla="*/ 8081009 h 8436608"/>
              <a:gd name="connsiteX164" fmla="*/ 2186940 w 9578340"/>
              <a:gd name="connsiteY164" fmla="*/ 8338184 h 8436608"/>
              <a:gd name="connsiteX165" fmla="*/ 2209165 w 9578340"/>
              <a:gd name="connsiteY165" fmla="*/ 8436608 h 8436608"/>
              <a:gd name="connsiteX166" fmla="*/ 3657600 w 9578340"/>
              <a:gd name="connsiteY166" fmla="*/ 6873240 h 8436608"/>
              <a:gd name="connsiteX167" fmla="*/ 3817620 w 9578340"/>
              <a:gd name="connsiteY167" fmla="*/ 6781800 h 8436608"/>
              <a:gd name="connsiteX168" fmla="*/ 3893820 w 9578340"/>
              <a:gd name="connsiteY168" fmla="*/ 6705600 h 8436608"/>
              <a:gd name="connsiteX169" fmla="*/ 3947160 w 9578340"/>
              <a:gd name="connsiteY169" fmla="*/ 6690360 h 8436608"/>
              <a:gd name="connsiteX170" fmla="*/ 3939540 w 9578340"/>
              <a:gd name="connsiteY170" fmla="*/ 6629400 h 8436608"/>
              <a:gd name="connsiteX171" fmla="*/ 3901440 w 9578340"/>
              <a:gd name="connsiteY171" fmla="*/ 6606540 h 8436608"/>
              <a:gd name="connsiteX172" fmla="*/ 3878580 w 9578340"/>
              <a:gd name="connsiteY172" fmla="*/ 6515100 h 8436608"/>
              <a:gd name="connsiteX173" fmla="*/ 3886200 w 9578340"/>
              <a:gd name="connsiteY173" fmla="*/ 6423660 h 8436608"/>
              <a:gd name="connsiteX174" fmla="*/ 3870960 w 9578340"/>
              <a:gd name="connsiteY174" fmla="*/ 6309360 h 8436608"/>
              <a:gd name="connsiteX175" fmla="*/ 3893820 w 9578340"/>
              <a:gd name="connsiteY175" fmla="*/ 6240780 h 8436608"/>
              <a:gd name="connsiteX176" fmla="*/ 3924300 w 9578340"/>
              <a:gd name="connsiteY176" fmla="*/ 6179820 h 8436608"/>
              <a:gd name="connsiteX177" fmla="*/ 3977640 w 9578340"/>
              <a:gd name="connsiteY177" fmla="*/ 6172200 h 8436608"/>
              <a:gd name="connsiteX178" fmla="*/ 3992880 w 9578340"/>
              <a:gd name="connsiteY178" fmla="*/ 6172200 h 8436608"/>
              <a:gd name="connsiteX179" fmla="*/ 4046220 w 9578340"/>
              <a:gd name="connsiteY179" fmla="*/ 6111240 h 8436608"/>
              <a:gd name="connsiteX180" fmla="*/ 4038600 w 9578340"/>
              <a:gd name="connsiteY180" fmla="*/ 6027420 h 8436608"/>
              <a:gd name="connsiteX181" fmla="*/ 4754880 w 9578340"/>
              <a:gd name="connsiteY181" fmla="*/ 5913120 h 8436608"/>
              <a:gd name="connsiteX182" fmla="*/ 4838700 w 9578340"/>
              <a:gd name="connsiteY182" fmla="*/ 5913120 h 8436608"/>
              <a:gd name="connsiteX183" fmla="*/ 4914900 w 9578340"/>
              <a:gd name="connsiteY183" fmla="*/ 5920740 h 8436608"/>
              <a:gd name="connsiteX184" fmla="*/ 5105400 w 9578340"/>
              <a:gd name="connsiteY184" fmla="*/ 6019800 h 8436608"/>
              <a:gd name="connsiteX185" fmla="*/ 5570220 w 9578340"/>
              <a:gd name="connsiteY185" fmla="*/ 6248400 h 8436608"/>
              <a:gd name="connsiteX186" fmla="*/ 5753100 w 9578340"/>
              <a:gd name="connsiteY186" fmla="*/ 6347460 h 8436608"/>
              <a:gd name="connsiteX187" fmla="*/ 6065520 w 9578340"/>
              <a:gd name="connsiteY187" fmla="*/ 6423660 h 8436608"/>
              <a:gd name="connsiteX188" fmla="*/ 6156960 w 9578340"/>
              <a:gd name="connsiteY188" fmla="*/ 6431280 h 8436608"/>
              <a:gd name="connsiteX189" fmla="*/ 6164580 w 9578340"/>
              <a:gd name="connsiteY189" fmla="*/ 6545580 h 8436608"/>
              <a:gd name="connsiteX190" fmla="*/ 6355080 w 9578340"/>
              <a:gd name="connsiteY190" fmla="*/ 6576060 h 8436608"/>
              <a:gd name="connsiteX191" fmla="*/ 6377940 w 9578340"/>
              <a:gd name="connsiteY191" fmla="*/ 6416040 h 8436608"/>
              <a:gd name="connsiteX192" fmla="*/ 6408420 w 9578340"/>
              <a:gd name="connsiteY192" fmla="*/ 6446520 h 8436608"/>
              <a:gd name="connsiteX193" fmla="*/ 6400800 w 9578340"/>
              <a:gd name="connsiteY193" fmla="*/ 6598920 h 8436608"/>
              <a:gd name="connsiteX194" fmla="*/ 6591300 w 9578340"/>
              <a:gd name="connsiteY194" fmla="*/ 6598920 h 8436608"/>
              <a:gd name="connsiteX195" fmla="*/ 6598920 w 9578340"/>
              <a:gd name="connsiteY195" fmla="*/ 6332220 h 8436608"/>
              <a:gd name="connsiteX196" fmla="*/ 6621780 w 9578340"/>
              <a:gd name="connsiteY196" fmla="*/ 6332220 h 8436608"/>
              <a:gd name="connsiteX197" fmla="*/ 6637020 w 9578340"/>
              <a:gd name="connsiteY197" fmla="*/ 6118860 h 8436608"/>
              <a:gd name="connsiteX198" fmla="*/ 6614160 w 9578340"/>
              <a:gd name="connsiteY198" fmla="*/ 6111240 h 8436608"/>
              <a:gd name="connsiteX199" fmla="*/ 6606540 w 9578340"/>
              <a:gd name="connsiteY199" fmla="*/ 5958840 h 8436608"/>
              <a:gd name="connsiteX200" fmla="*/ 6484620 w 9578340"/>
              <a:gd name="connsiteY200" fmla="*/ 5539740 h 8436608"/>
              <a:gd name="connsiteX201" fmla="*/ 6667500 w 9578340"/>
              <a:gd name="connsiteY201" fmla="*/ 5547360 h 8436608"/>
              <a:gd name="connsiteX202" fmla="*/ 6751320 w 9578340"/>
              <a:gd name="connsiteY202" fmla="*/ 5433060 h 8436608"/>
              <a:gd name="connsiteX203" fmla="*/ 6972300 w 9578340"/>
              <a:gd name="connsiteY203" fmla="*/ 5265420 h 8436608"/>
              <a:gd name="connsiteX204" fmla="*/ 7246620 w 9578340"/>
              <a:gd name="connsiteY204" fmla="*/ 5204460 h 8436608"/>
              <a:gd name="connsiteX205" fmla="*/ 7208520 w 9578340"/>
              <a:gd name="connsiteY205" fmla="*/ 5067300 h 8436608"/>
              <a:gd name="connsiteX206" fmla="*/ 7193280 w 9578340"/>
              <a:gd name="connsiteY206" fmla="*/ 4930140 h 8436608"/>
              <a:gd name="connsiteX207" fmla="*/ 7269480 w 9578340"/>
              <a:gd name="connsiteY207" fmla="*/ 4732020 h 8436608"/>
              <a:gd name="connsiteX208" fmla="*/ 7246620 w 9578340"/>
              <a:gd name="connsiteY208" fmla="*/ 4488180 h 8436608"/>
              <a:gd name="connsiteX209" fmla="*/ 7178040 w 9578340"/>
              <a:gd name="connsiteY209" fmla="*/ 4351020 h 8436608"/>
              <a:gd name="connsiteX210" fmla="*/ 7559040 w 9578340"/>
              <a:gd name="connsiteY210" fmla="*/ 4328160 h 8436608"/>
              <a:gd name="connsiteX211" fmla="*/ 7467600 w 9578340"/>
              <a:gd name="connsiteY211" fmla="*/ 3878580 h 8436608"/>
              <a:gd name="connsiteX212" fmla="*/ 7414260 w 9578340"/>
              <a:gd name="connsiteY212" fmla="*/ 3604260 h 8436608"/>
              <a:gd name="connsiteX213" fmla="*/ 7498080 w 9578340"/>
              <a:gd name="connsiteY213" fmla="*/ 3398520 h 8436608"/>
              <a:gd name="connsiteX214" fmla="*/ 7528560 w 9578340"/>
              <a:gd name="connsiteY214" fmla="*/ 3253740 h 8436608"/>
              <a:gd name="connsiteX215" fmla="*/ 7505700 w 9578340"/>
              <a:gd name="connsiteY215" fmla="*/ 3048000 h 8436608"/>
              <a:gd name="connsiteX216" fmla="*/ 7520940 w 9578340"/>
              <a:gd name="connsiteY216" fmla="*/ 2926080 h 8436608"/>
              <a:gd name="connsiteX217" fmla="*/ 7536180 w 9578340"/>
              <a:gd name="connsiteY217" fmla="*/ 2872740 h 8436608"/>
              <a:gd name="connsiteX218" fmla="*/ 7863840 w 9578340"/>
              <a:gd name="connsiteY218" fmla="*/ 2971800 h 8436608"/>
              <a:gd name="connsiteX219" fmla="*/ 7886700 w 9578340"/>
              <a:gd name="connsiteY219" fmla="*/ 3101340 h 8436608"/>
              <a:gd name="connsiteX220" fmla="*/ 8001000 w 9578340"/>
              <a:gd name="connsiteY220" fmla="*/ 3124200 h 8436608"/>
              <a:gd name="connsiteX221" fmla="*/ 8122920 w 9578340"/>
              <a:gd name="connsiteY221" fmla="*/ 3276600 h 8436608"/>
              <a:gd name="connsiteX222" fmla="*/ 8206740 w 9578340"/>
              <a:gd name="connsiteY222" fmla="*/ 3276600 h 8436608"/>
              <a:gd name="connsiteX223" fmla="*/ 8442960 w 9578340"/>
              <a:gd name="connsiteY223" fmla="*/ 3276600 h 8436608"/>
              <a:gd name="connsiteX224" fmla="*/ 8663940 w 9578340"/>
              <a:gd name="connsiteY224" fmla="*/ 3276600 h 8436608"/>
              <a:gd name="connsiteX225" fmla="*/ 8770620 w 9578340"/>
              <a:gd name="connsiteY225" fmla="*/ 3230880 h 8436608"/>
              <a:gd name="connsiteX226" fmla="*/ 8854440 w 9578340"/>
              <a:gd name="connsiteY226" fmla="*/ 3215640 h 8436608"/>
              <a:gd name="connsiteX227" fmla="*/ 8938260 w 9578340"/>
              <a:gd name="connsiteY227" fmla="*/ 3230880 h 8436608"/>
              <a:gd name="connsiteX228" fmla="*/ 8945880 w 9578340"/>
              <a:gd name="connsiteY228" fmla="*/ 3078480 h 8436608"/>
              <a:gd name="connsiteX229" fmla="*/ 8907780 w 9578340"/>
              <a:gd name="connsiteY229" fmla="*/ 3078480 h 8436608"/>
              <a:gd name="connsiteX230" fmla="*/ 8656320 w 9578340"/>
              <a:gd name="connsiteY230" fmla="*/ 2697480 h 8436608"/>
              <a:gd name="connsiteX231" fmla="*/ 8854440 w 9578340"/>
              <a:gd name="connsiteY231" fmla="*/ 2590800 h 8436608"/>
              <a:gd name="connsiteX232" fmla="*/ 8923020 w 9578340"/>
              <a:gd name="connsiteY232" fmla="*/ 2606040 h 8436608"/>
              <a:gd name="connsiteX233" fmla="*/ 8999220 w 9578340"/>
              <a:gd name="connsiteY233" fmla="*/ 2606040 h 8436608"/>
              <a:gd name="connsiteX234" fmla="*/ 9029700 w 9578340"/>
              <a:gd name="connsiteY234" fmla="*/ 2545080 h 8436608"/>
              <a:gd name="connsiteX235" fmla="*/ 9029700 w 9578340"/>
              <a:gd name="connsiteY235" fmla="*/ 2407920 h 8436608"/>
              <a:gd name="connsiteX236" fmla="*/ 9136380 w 9578340"/>
              <a:gd name="connsiteY236" fmla="*/ 2476500 h 8436608"/>
              <a:gd name="connsiteX237" fmla="*/ 9144000 w 9578340"/>
              <a:gd name="connsiteY237" fmla="*/ 2407920 h 8436608"/>
              <a:gd name="connsiteX238" fmla="*/ 9204960 w 9578340"/>
              <a:gd name="connsiteY238" fmla="*/ 2362200 h 8436608"/>
              <a:gd name="connsiteX239" fmla="*/ 9189720 w 9578340"/>
              <a:gd name="connsiteY239" fmla="*/ 2225040 h 8436608"/>
              <a:gd name="connsiteX240" fmla="*/ 9159240 w 9578340"/>
              <a:gd name="connsiteY240" fmla="*/ 2171700 h 8436608"/>
              <a:gd name="connsiteX241" fmla="*/ 9083040 w 9578340"/>
              <a:gd name="connsiteY241" fmla="*/ 2103120 h 8436608"/>
              <a:gd name="connsiteX242" fmla="*/ 9105900 w 9578340"/>
              <a:gd name="connsiteY242" fmla="*/ 2011680 h 8436608"/>
              <a:gd name="connsiteX243" fmla="*/ 9151620 w 9578340"/>
              <a:gd name="connsiteY243" fmla="*/ 1927860 h 8436608"/>
              <a:gd name="connsiteX244" fmla="*/ 9044940 w 9578340"/>
              <a:gd name="connsiteY244" fmla="*/ 1714500 h 8436608"/>
              <a:gd name="connsiteX245" fmla="*/ 9578340 w 9578340"/>
              <a:gd name="connsiteY245" fmla="*/ 1394460 h 8436608"/>
              <a:gd name="connsiteX246" fmla="*/ 9494520 w 9578340"/>
              <a:gd name="connsiteY246" fmla="*/ 1165860 h 8436608"/>
              <a:gd name="connsiteX247" fmla="*/ 9326880 w 9578340"/>
              <a:gd name="connsiteY247" fmla="*/ 975360 h 8436608"/>
              <a:gd name="connsiteX248" fmla="*/ 9334500 w 9578340"/>
              <a:gd name="connsiteY248" fmla="*/ 906780 h 8436608"/>
              <a:gd name="connsiteX249" fmla="*/ 9342120 w 9578340"/>
              <a:gd name="connsiteY249" fmla="*/ 754380 h 8436608"/>
              <a:gd name="connsiteX250" fmla="*/ 9182100 w 9578340"/>
              <a:gd name="connsiteY250" fmla="*/ 906780 h 8436608"/>
              <a:gd name="connsiteX251" fmla="*/ 9052560 w 9578340"/>
              <a:gd name="connsiteY251" fmla="*/ 1043940 h 8436608"/>
              <a:gd name="connsiteX252" fmla="*/ 8915400 w 9578340"/>
              <a:gd name="connsiteY252" fmla="*/ 1112520 h 8436608"/>
              <a:gd name="connsiteX253" fmla="*/ 8709660 w 9578340"/>
              <a:gd name="connsiteY253" fmla="*/ 1150620 h 8436608"/>
              <a:gd name="connsiteX254" fmla="*/ 8793480 w 9578340"/>
              <a:gd name="connsiteY254" fmla="*/ 960120 h 8436608"/>
              <a:gd name="connsiteX255" fmla="*/ 8717280 w 9578340"/>
              <a:gd name="connsiteY255" fmla="*/ 906780 h 8436608"/>
              <a:gd name="connsiteX256" fmla="*/ 8686800 w 9578340"/>
              <a:gd name="connsiteY256" fmla="*/ 815340 h 8436608"/>
              <a:gd name="connsiteX257" fmla="*/ 8625840 w 9578340"/>
              <a:gd name="connsiteY257" fmla="*/ 746760 h 8436608"/>
              <a:gd name="connsiteX258" fmla="*/ 8633460 w 9578340"/>
              <a:gd name="connsiteY258" fmla="*/ 685800 h 8436608"/>
              <a:gd name="connsiteX259" fmla="*/ 8679180 w 9578340"/>
              <a:gd name="connsiteY259" fmla="*/ 609600 h 8436608"/>
              <a:gd name="connsiteX260" fmla="*/ 8671560 w 9578340"/>
              <a:gd name="connsiteY260" fmla="*/ 579120 h 8436608"/>
              <a:gd name="connsiteX261" fmla="*/ 8580120 w 9578340"/>
              <a:gd name="connsiteY261" fmla="*/ 541020 h 8436608"/>
              <a:gd name="connsiteX262" fmla="*/ 8473440 w 9578340"/>
              <a:gd name="connsiteY262" fmla="*/ 502920 h 8436608"/>
              <a:gd name="connsiteX263" fmla="*/ 8488680 w 9578340"/>
              <a:gd name="connsiteY263" fmla="*/ 449580 h 8436608"/>
              <a:gd name="connsiteX264" fmla="*/ 8435340 w 9578340"/>
              <a:gd name="connsiteY264" fmla="*/ 320040 h 8436608"/>
              <a:gd name="connsiteX265" fmla="*/ 8465820 w 9578340"/>
              <a:gd name="connsiteY265" fmla="*/ 243840 h 8436608"/>
              <a:gd name="connsiteX266" fmla="*/ 8473440 w 9578340"/>
              <a:gd name="connsiteY266" fmla="*/ 83820 h 8436608"/>
              <a:gd name="connsiteX267" fmla="*/ 8351520 w 9578340"/>
              <a:gd name="connsiteY267" fmla="*/ 53340 h 8436608"/>
              <a:gd name="connsiteX268" fmla="*/ 8252460 w 9578340"/>
              <a:gd name="connsiteY268" fmla="*/ 68580 h 8436608"/>
              <a:gd name="connsiteX269" fmla="*/ 8107680 w 9578340"/>
              <a:gd name="connsiteY269" fmla="*/ 0 h 8436608"/>
              <a:gd name="connsiteX0" fmla="*/ 8107680 w 9578340"/>
              <a:gd name="connsiteY0" fmla="*/ 0 h 8436608"/>
              <a:gd name="connsiteX1" fmla="*/ 8054340 w 9578340"/>
              <a:gd name="connsiteY1" fmla="*/ 60960 h 8436608"/>
              <a:gd name="connsiteX2" fmla="*/ 8061960 w 9578340"/>
              <a:gd name="connsiteY2" fmla="*/ 99060 h 8436608"/>
              <a:gd name="connsiteX3" fmla="*/ 8001000 w 9578340"/>
              <a:gd name="connsiteY3" fmla="*/ 160020 h 8436608"/>
              <a:gd name="connsiteX4" fmla="*/ 7917180 w 9578340"/>
              <a:gd name="connsiteY4" fmla="*/ 144780 h 8436608"/>
              <a:gd name="connsiteX5" fmla="*/ 7825740 w 9578340"/>
              <a:gd name="connsiteY5" fmla="*/ 297180 h 8436608"/>
              <a:gd name="connsiteX6" fmla="*/ 7726680 w 9578340"/>
              <a:gd name="connsiteY6" fmla="*/ 297180 h 8436608"/>
              <a:gd name="connsiteX7" fmla="*/ 7620000 w 9578340"/>
              <a:gd name="connsiteY7" fmla="*/ 320040 h 8436608"/>
              <a:gd name="connsiteX8" fmla="*/ 7475220 w 9578340"/>
              <a:gd name="connsiteY8" fmla="*/ 327660 h 8436608"/>
              <a:gd name="connsiteX9" fmla="*/ 7414260 w 9578340"/>
              <a:gd name="connsiteY9" fmla="*/ 304800 h 8436608"/>
              <a:gd name="connsiteX10" fmla="*/ 7231380 w 9578340"/>
              <a:gd name="connsiteY10" fmla="*/ 419100 h 8436608"/>
              <a:gd name="connsiteX11" fmla="*/ 6911340 w 9578340"/>
              <a:gd name="connsiteY11" fmla="*/ 464820 h 8436608"/>
              <a:gd name="connsiteX12" fmla="*/ 6888480 w 9578340"/>
              <a:gd name="connsiteY12" fmla="*/ 525780 h 8436608"/>
              <a:gd name="connsiteX13" fmla="*/ 6903720 w 9578340"/>
              <a:gd name="connsiteY13" fmla="*/ 601980 h 8436608"/>
              <a:gd name="connsiteX14" fmla="*/ 6896100 w 9578340"/>
              <a:gd name="connsiteY14" fmla="*/ 647700 h 8436608"/>
              <a:gd name="connsiteX15" fmla="*/ 6858000 w 9578340"/>
              <a:gd name="connsiteY15" fmla="*/ 647700 h 8436608"/>
              <a:gd name="connsiteX16" fmla="*/ 6842760 w 9578340"/>
              <a:gd name="connsiteY16" fmla="*/ 739140 h 8436608"/>
              <a:gd name="connsiteX17" fmla="*/ 7010400 w 9578340"/>
              <a:gd name="connsiteY17" fmla="*/ 769620 h 8436608"/>
              <a:gd name="connsiteX18" fmla="*/ 7010400 w 9578340"/>
              <a:gd name="connsiteY18" fmla="*/ 853440 h 8436608"/>
              <a:gd name="connsiteX19" fmla="*/ 6949440 w 9578340"/>
              <a:gd name="connsiteY19" fmla="*/ 861060 h 8436608"/>
              <a:gd name="connsiteX20" fmla="*/ 6941820 w 9578340"/>
              <a:gd name="connsiteY20" fmla="*/ 891540 h 8436608"/>
              <a:gd name="connsiteX21" fmla="*/ 6979920 w 9578340"/>
              <a:gd name="connsiteY21" fmla="*/ 922020 h 8436608"/>
              <a:gd name="connsiteX22" fmla="*/ 6979920 w 9578340"/>
              <a:gd name="connsiteY22" fmla="*/ 990600 h 8436608"/>
              <a:gd name="connsiteX23" fmla="*/ 6964680 w 9578340"/>
              <a:gd name="connsiteY23" fmla="*/ 1028700 h 8436608"/>
              <a:gd name="connsiteX24" fmla="*/ 7132320 w 9578340"/>
              <a:gd name="connsiteY24" fmla="*/ 1074420 h 8436608"/>
              <a:gd name="connsiteX25" fmla="*/ 7094220 w 9578340"/>
              <a:gd name="connsiteY25" fmla="*/ 1173480 h 8436608"/>
              <a:gd name="connsiteX26" fmla="*/ 7025640 w 9578340"/>
              <a:gd name="connsiteY26" fmla="*/ 1158240 h 8436608"/>
              <a:gd name="connsiteX27" fmla="*/ 6743700 w 9578340"/>
              <a:gd name="connsiteY27" fmla="*/ 1127760 h 8436608"/>
              <a:gd name="connsiteX28" fmla="*/ 7101840 w 9578340"/>
              <a:gd name="connsiteY28" fmla="*/ 1226820 h 8436608"/>
              <a:gd name="connsiteX29" fmla="*/ 7277100 w 9578340"/>
              <a:gd name="connsiteY29" fmla="*/ 1295400 h 8436608"/>
              <a:gd name="connsiteX30" fmla="*/ 7147560 w 9578340"/>
              <a:gd name="connsiteY30" fmla="*/ 1501140 h 8436608"/>
              <a:gd name="connsiteX31" fmla="*/ 7155180 w 9578340"/>
              <a:gd name="connsiteY31" fmla="*/ 1623060 h 8436608"/>
              <a:gd name="connsiteX32" fmla="*/ 7101840 w 9578340"/>
              <a:gd name="connsiteY32" fmla="*/ 1691640 h 8436608"/>
              <a:gd name="connsiteX33" fmla="*/ 7078980 w 9578340"/>
              <a:gd name="connsiteY33" fmla="*/ 1684020 h 8436608"/>
              <a:gd name="connsiteX34" fmla="*/ 6911340 w 9578340"/>
              <a:gd name="connsiteY34" fmla="*/ 1790700 h 8436608"/>
              <a:gd name="connsiteX35" fmla="*/ 6987540 w 9578340"/>
              <a:gd name="connsiteY35" fmla="*/ 1844040 h 8436608"/>
              <a:gd name="connsiteX36" fmla="*/ 6987540 w 9578340"/>
              <a:gd name="connsiteY36" fmla="*/ 1844040 h 8436608"/>
              <a:gd name="connsiteX37" fmla="*/ 7002780 w 9578340"/>
              <a:gd name="connsiteY37" fmla="*/ 1912620 h 8436608"/>
              <a:gd name="connsiteX38" fmla="*/ 6979920 w 9578340"/>
              <a:gd name="connsiteY38" fmla="*/ 1935480 h 8436608"/>
              <a:gd name="connsiteX39" fmla="*/ 6873240 w 9578340"/>
              <a:gd name="connsiteY39" fmla="*/ 1943100 h 8436608"/>
              <a:gd name="connsiteX40" fmla="*/ 6873240 w 9578340"/>
              <a:gd name="connsiteY40" fmla="*/ 1988820 h 8436608"/>
              <a:gd name="connsiteX41" fmla="*/ 6850380 w 9578340"/>
              <a:gd name="connsiteY41" fmla="*/ 2019300 h 8436608"/>
              <a:gd name="connsiteX42" fmla="*/ 6728460 w 9578340"/>
              <a:gd name="connsiteY42" fmla="*/ 1981200 h 8436608"/>
              <a:gd name="connsiteX43" fmla="*/ 6720840 w 9578340"/>
              <a:gd name="connsiteY43" fmla="*/ 1996440 h 8436608"/>
              <a:gd name="connsiteX44" fmla="*/ 6797040 w 9578340"/>
              <a:gd name="connsiteY44" fmla="*/ 2034540 h 8436608"/>
              <a:gd name="connsiteX45" fmla="*/ 6789420 w 9578340"/>
              <a:gd name="connsiteY45" fmla="*/ 2118360 h 8436608"/>
              <a:gd name="connsiteX46" fmla="*/ 6751320 w 9578340"/>
              <a:gd name="connsiteY46" fmla="*/ 2141220 h 8436608"/>
              <a:gd name="connsiteX47" fmla="*/ 6819900 w 9578340"/>
              <a:gd name="connsiteY47" fmla="*/ 2194560 h 8436608"/>
              <a:gd name="connsiteX48" fmla="*/ 6789420 w 9578340"/>
              <a:gd name="connsiteY48" fmla="*/ 2240280 h 8436608"/>
              <a:gd name="connsiteX49" fmla="*/ 6743700 w 9578340"/>
              <a:gd name="connsiteY49" fmla="*/ 2331720 h 8436608"/>
              <a:gd name="connsiteX50" fmla="*/ 6751320 w 9578340"/>
              <a:gd name="connsiteY50" fmla="*/ 2369820 h 8436608"/>
              <a:gd name="connsiteX51" fmla="*/ 6682740 w 9578340"/>
              <a:gd name="connsiteY51" fmla="*/ 2385060 h 8436608"/>
              <a:gd name="connsiteX52" fmla="*/ 6705600 w 9578340"/>
              <a:gd name="connsiteY52" fmla="*/ 2499360 h 8436608"/>
              <a:gd name="connsiteX53" fmla="*/ 6621780 w 9578340"/>
              <a:gd name="connsiteY53" fmla="*/ 2522220 h 8436608"/>
              <a:gd name="connsiteX54" fmla="*/ 6621780 w 9578340"/>
              <a:gd name="connsiteY54" fmla="*/ 2583180 h 8436608"/>
              <a:gd name="connsiteX55" fmla="*/ 6568440 w 9578340"/>
              <a:gd name="connsiteY55" fmla="*/ 2590800 h 8436608"/>
              <a:gd name="connsiteX56" fmla="*/ 6560820 w 9578340"/>
              <a:gd name="connsiteY56" fmla="*/ 2545080 h 8436608"/>
              <a:gd name="connsiteX57" fmla="*/ 6438900 w 9578340"/>
              <a:gd name="connsiteY57" fmla="*/ 2590800 h 8436608"/>
              <a:gd name="connsiteX58" fmla="*/ 6347460 w 9578340"/>
              <a:gd name="connsiteY58" fmla="*/ 2606040 h 8436608"/>
              <a:gd name="connsiteX59" fmla="*/ 6339840 w 9578340"/>
              <a:gd name="connsiteY59" fmla="*/ 2476500 h 8436608"/>
              <a:gd name="connsiteX60" fmla="*/ 6316980 w 9578340"/>
              <a:gd name="connsiteY60" fmla="*/ 2430780 h 8436608"/>
              <a:gd name="connsiteX61" fmla="*/ 6271260 w 9578340"/>
              <a:gd name="connsiteY61" fmla="*/ 2392680 h 8436608"/>
              <a:gd name="connsiteX62" fmla="*/ 6301740 w 9578340"/>
              <a:gd name="connsiteY62" fmla="*/ 2339340 h 8436608"/>
              <a:gd name="connsiteX63" fmla="*/ 6195060 w 9578340"/>
              <a:gd name="connsiteY63" fmla="*/ 2308860 h 8436608"/>
              <a:gd name="connsiteX64" fmla="*/ 6141720 w 9578340"/>
              <a:gd name="connsiteY64" fmla="*/ 2308860 h 8436608"/>
              <a:gd name="connsiteX65" fmla="*/ 6103620 w 9578340"/>
              <a:gd name="connsiteY65" fmla="*/ 2225040 h 8436608"/>
              <a:gd name="connsiteX66" fmla="*/ 6126480 w 9578340"/>
              <a:gd name="connsiteY66" fmla="*/ 2171700 h 8436608"/>
              <a:gd name="connsiteX67" fmla="*/ 6080760 w 9578340"/>
              <a:gd name="connsiteY67" fmla="*/ 2133600 h 8436608"/>
              <a:gd name="connsiteX68" fmla="*/ 5989320 w 9578340"/>
              <a:gd name="connsiteY68" fmla="*/ 2148840 h 8436608"/>
              <a:gd name="connsiteX69" fmla="*/ 5951220 w 9578340"/>
              <a:gd name="connsiteY69" fmla="*/ 2209800 h 8436608"/>
              <a:gd name="connsiteX70" fmla="*/ 5882640 w 9578340"/>
              <a:gd name="connsiteY70" fmla="*/ 2202180 h 8436608"/>
              <a:gd name="connsiteX71" fmla="*/ 5722620 w 9578340"/>
              <a:gd name="connsiteY71" fmla="*/ 2240280 h 8436608"/>
              <a:gd name="connsiteX72" fmla="*/ 5654040 w 9578340"/>
              <a:gd name="connsiteY72" fmla="*/ 2240280 h 8436608"/>
              <a:gd name="connsiteX73" fmla="*/ 5570220 w 9578340"/>
              <a:gd name="connsiteY73" fmla="*/ 2278380 h 8436608"/>
              <a:gd name="connsiteX74" fmla="*/ 5440680 w 9578340"/>
              <a:gd name="connsiteY74" fmla="*/ 2263140 h 8436608"/>
              <a:gd name="connsiteX75" fmla="*/ 5410200 w 9578340"/>
              <a:gd name="connsiteY75" fmla="*/ 2217420 h 8436608"/>
              <a:gd name="connsiteX76" fmla="*/ 5425440 w 9578340"/>
              <a:gd name="connsiteY76" fmla="*/ 2072640 h 8436608"/>
              <a:gd name="connsiteX77" fmla="*/ 5372100 w 9578340"/>
              <a:gd name="connsiteY77" fmla="*/ 2019300 h 8436608"/>
              <a:gd name="connsiteX78" fmla="*/ 5372100 w 9578340"/>
              <a:gd name="connsiteY78" fmla="*/ 1988820 h 8436608"/>
              <a:gd name="connsiteX79" fmla="*/ 5280660 w 9578340"/>
              <a:gd name="connsiteY79" fmla="*/ 1965960 h 8436608"/>
              <a:gd name="connsiteX80" fmla="*/ 5219700 w 9578340"/>
              <a:gd name="connsiteY80" fmla="*/ 2263140 h 8436608"/>
              <a:gd name="connsiteX81" fmla="*/ 5212080 w 9578340"/>
              <a:gd name="connsiteY81" fmla="*/ 2461260 h 8436608"/>
              <a:gd name="connsiteX82" fmla="*/ 5242560 w 9578340"/>
              <a:gd name="connsiteY82" fmla="*/ 2499360 h 8436608"/>
              <a:gd name="connsiteX83" fmla="*/ 5097780 w 9578340"/>
              <a:gd name="connsiteY83" fmla="*/ 2552700 h 8436608"/>
              <a:gd name="connsiteX84" fmla="*/ 5120640 w 9578340"/>
              <a:gd name="connsiteY84" fmla="*/ 2743200 h 8436608"/>
              <a:gd name="connsiteX85" fmla="*/ 5082540 w 9578340"/>
              <a:gd name="connsiteY85" fmla="*/ 2827020 h 8436608"/>
              <a:gd name="connsiteX86" fmla="*/ 4945380 w 9578340"/>
              <a:gd name="connsiteY86" fmla="*/ 2773680 h 8436608"/>
              <a:gd name="connsiteX87" fmla="*/ 4853940 w 9578340"/>
              <a:gd name="connsiteY87" fmla="*/ 2796540 h 8436608"/>
              <a:gd name="connsiteX88" fmla="*/ 4785360 w 9578340"/>
              <a:gd name="connsiteY88" fmla="*/ 2926080 h 8436608"/>
              <a:gd name="connsiteX89" fmla="*/ 4640580 w 9578340"/>
              <a:gd name="connsiteY89" fmla="*/ 2811780 h 8436608"/>
              <a:gd name="connsiteX90" fmla="*/ 4518660 w 9578340"/>
              <a:gd name="connsiteY90" fmla="*/ 2804160 h 8436608"/>
              <a:gd name="connsiteX91" fmla="*/ 4389120 w 9578340"/>
              <a:gd name="connsiteY91" fmla="*/ 2674620 h 8436608"/>
              <a:gd name="connsiteX92" fmla="*/ 4564380 w 9578340"/>
              <a:gd name="connsiteY92" fmla="*/ 2522220 h 8436608"/>
              <a:gd name="connsiteX93" fmla="*/ 4389120 w 9578340"/>
              <a:gd name="connsiteY93" fmla="*/ 2491740 h 8436608"/>
              <a:gd name="connsiteX94" fmla="*/ 4244340 w 9578340"/>
              <a:gd name="connsiteY94" fmla="*/ 2659380 h 8436608"/>
              <a:gd name="connsiteX95" fmla="*/ 4183380 w 9578340"/>
              <a:gd name="connsiteY95" fmla="*/ 2758440 h 8436608"/>
              <a:gd name="connsiteX96" fmla="*/ 4191000 w 9578340"/>
              <a:gd name="connsiteY96" fmla="*/ 2796540 h 8436608"/>
              <a:gd name="connsiteX97" fmla="*/ 4084320 w 9578340"/>
              <a:gd name="connsiteY97" fmla="*/ 2895600 h 8436608"/>
              <a:gd name="connsiteX98" fmla="*/ 4008120 w 9578340"/>
              <a:gd name="connsiteY98" fmla="*/ 2918460 h 8436608"/>
              <a:gd name="connsiteX99" fmla="*/ 3954780 w 9578340"/>
              <a:gd name="connsiteY99" fmla="*/ 2918460 h 8436608"/>
              <a:gd name="connsiteX100" fmla="*/ 3916680 w 9578340"/>
              <a:gd name="connsiteY100" fmla="*/ 2971800 h 8436608"/>
              <a:gd name="connsiteX101" fmla="*/ 3848100 w 9578340"/>
              <a:gd name="connsiteY101" fmla="*/ 2971800 h 8436608"/>
              <a:gd name="connsiteX102" fmla="*/ 3810000 w 9578340"/>
              <a:gd name="connsiteY102" fmla="*/ 3025140 h 8436608"/>
              <a:gd name="connsiteX103" fmla="*/ 3726180 w 9578340"/>
              <a:gd name="connsiteY103" fmla="*/ 3048000 h 8436608"/>
              <a:gd name="connsiteX104" fmla="*/ 3703320 w 9578340"/>
              <a:gd name="connsiteY104" fmla="*/ 3116580 h 8436608"/>
              <a:gd name="connsiteX105" fmla="*/ 3512820 w 9578340"/>
              <a:gd name="connsiteY105" fmla="*/ 2979420 h 8436608"/>
              <a:gd name="connsiteX106" fmla="*/ 3337560 w 9578340"/>
              <a:gd name="connsiteY106" fmla="*/ 3048000 h 8436608"/>
              <a:gd name="connsiteX107" fmla="*/ 3337560 w 9578340"/>
              <a:gd name="connsiteY107" fmla="*/ 3124200 h 8436608"/>
              <a:gd name="connsiteX108" fmla="*/ 3230880 w 9578340"/>
              <a:gd name="connsiteY108" fmla="*/ 3200400 h 8436608"/>
              <a:gd name="connsiteX109" fmla="*/ 3002280 w 9578340"/>
              <a:gd name="connsiteY109" fmla="*/ 3055620 h 8436608"/>
              <a:gd name="connsiteX110" fmla="*/ 3025140 w 9578340"/>
              <a:gd name="connsiteY110" fmla="*/ 3032760 h 8436608"/>
              <a:gd name="connsiteX111" fmla="*/ 2918460 w 9578340"/>
              <a:gd name="connsiteY111" fmla="*/ 2887980 h 8436608"/>
              <a:gd name="connsiteX112" fmla="*/ 2659380 w 9578340"/>
              <a:gd name="connsiteY112" fmla="*/ 2758440 h 8436608"/>
              <a:gd name="connsiteX113" fmla="*/ 2506980 w 9578340"/>
              <a:gd name="connsiteY113" fmla="*/ 3093720 h 8436608"/>
              <a:gd name="connsiteX114" fmla="*/ 2392680 w 9578340"/>
              <a:gd name="connsiteY114" fmla="*/ 3101340 h 8436608"/>
              <a:gd name="connsiteX115" fmla="*/ 2308860 w 9578340"/>
              <a:gd name="connsiteY115" fmla="*/ 3116580 h 8436608"/>
              <a:gd name="connsiteX116" fmla="*/ 2225040 w 9578340"/>
              <a:gd name="connsiteY116" fmla="*/ 3215640 h 8436608"/>
              <a:gd name="connsiteX117" fmla="*/ 2049780 w 9578340"/>
              <a:gd name="connsiteY117" fmla="*/ 3124200 h 8436608"/>
              <a:gd name="connsiteX118" fmla="*/ 1981200 w 9578340"/>
              <a:gd name="connsiteY118" fmla="*/ 3116580 h 8436608"/>
              <a:gd name="connsiteX119" fmla="*/ 1889760 w 9578340"/>
              <a:gd name="connsiteY119" fmla="*/ 2964180 h 8436608"/>
              <a:gd name="connsiteX120" fmla="*/ 1897380 w 9578340"/>
              <a:gd name="connsiteY120" fmla="*/ 2895600 h 8436608"/>
              <a:gd name="connsiteX121" fmla="*/ 1729740 w 9578340"/>
              <a:gd name="connsiteY121" fmla="*/ 3017520 h 8436608"/>
              <a:gd name="connsiteX122" fmla="*/ 1706880 w 9578340"/>
              <a:gd name="connsiteY122" fmla="*/ 3078480 h 8436608"/>
              <a:gd name="connsiteX123" fmla="*/ 1653540 w 9578340"/>
              <a:gd name="connsiteY123" fmla="*/ 3048000 h 8436608"/>
              <a:gd name="connsiteX124" fmla="*/ 1546860 w 9578340"/>
              <a:gd name="connsiteY124" fmla="*/ 3048000 h 8436608"/>
              <a:gd name="connsiteX125" fmla="*/ 1524000 w 9578340"/>
              <a:gd name="connsiteY125" fmla="*/ 3162300 h 8436608"/>
              <a:gd name="connsiteX126" fmla="*/ 1386840 w 9578340"/>
              <a:gd name="connsiteY126" fmla="*/ 3459480 h 8436608"/>
              <a:gd name="connsiteX127" fmla="*/ 1333500 w 9578340"/>
              <a:gd name="connsiteY127" fmla="*/ 3451860 h 8436608"/>
              <a:gd name="connsiteX128" fmla="*/ 1188720 w 9578340"/>
              <a:gd name="connsiteY128" fmla="*/ 3505200 h 8436608"/>
              <a:gd name="connsiteX129" fmla="*/ 1135380 w 9578340"/>
              <a:gd name="connsiteY129" fmla="*/ 3672840 h 8436608"/>
              <a:gd name="connsiteX130" fmla="*/ 1013460 w 9578340"/>
              <a:gd name="connsiteY130" fmla="*/ 3703320 h 8436608"/>
              <a:gd name="connsiteX131" fmla="*/ 929640 w 9578340"/>
              <a:gd name="connsiteY131" fmla="*/ 3710940 h 8436608"/>
              <a:gd name="connsiteX132" fmla="*/ 830580 w 9578340"/>
              <a:gd name="connsiteY132" fmla="*/ 3741420 h 8436608"/>
              <a:gd name="connsiteX133" fmla="*/ 701040 w 9578340"/>
              <a:gd name="connsiteY133" fmla="*/ 3749040 h 8436608"/>
              <a:gd name="connsiteX134" fmla="*/ 548640 w 9578340"/>
              <a:gd name="connsiteY134" fmla="*/ 3787140 h 8436608"/>
              <a:gd name="connsiteX135" fmla="*/ 0 w 9578340"/>
              <a:gd name="connsiteY135" fmla="*/ 5250180 h 8436608"/>
              <a:gd name="connsiteX136" fmla="*/ 167640 w 9578340"/>
              <a:gd name="connsiteY136" fmla="*/ 5242560 h 8436608"/>
              <a:gd name="connsiteX137" fmla="*/ 167640 w 9578340"/>
              <a:gd name="connsiteY137" fmla="*/ 5387340 h 8436608"/>
              <a:gd name="connsiteX138" fmla="*/ 289560 w 9578340"/>
              <a:gd name="connsiteY138" fmla="*/ 5394960 h 8436608"/>
              <a:gd name="connsiteX139" fmla="*/ 281940 w 9578340"/>
              <a:gd name="connsiteY139" fmla="*/ 5478780 h 8436608"/>
              <a:gd name="connsiteX140" fmla="*/ 388620 w 9578340"/>
              <a:gd name="connsiteY140" fmla="*/ 5501640 h 8436608"/>
              <a:gd name="connsiteX141" fmla="*/ 358140 w 9578340"/>
              <a:gd name="connsiteY141" fmla="*/ 5631180 h 8436608"/>
              <a:gd name="connsiteX142" fmla="*/ 358140 w 9578340"/>
              <a:gd name="connsiteY142" fmla="*/ 5730240 h 8436608"/>
              <a:gd name="connsiteX143" fmla="*/ 251460 w 9578340"/>
              <a:gd name="connsiteY143" fmla="*/ 5783580 h 8436608"/>
              <a:gd name="connsiteX144" fmla="*/ 236220 w 9578340"/>
              <a:gd name="connsiteY144" fmla="*/ 5859780 h 8436608"/>
              <a:gd name="connsiteX145" fmla="*/ 144780 w 9578340"/>
              <a:gd name="connsiteY145" fmla="*/ 5981700 h 8436608"/>
              <a:gd name="connsiteX146" fmla="*/ 175260 w 9578340"/>
              <a:gd name="connsiteY146" fmla="*/ 6210300 h 8436608"/>
              <a:gd name="connsiteX147" fmla="*/ 266700 w 9578340"/>
              <a:gd name="connsiteY147" fmla="*/ 6217920 h 8436608"/>
              <a:gd name="connsiteX148" fmla="*/ 304800 w 9578340"/>
              <a:gd name="connsiteY148" fmla="*/ 6278880 h 8436608"/>
              <a:gd name="connsiteX149" fmla="*/ 312420 w 9578340"/>
              <a:gd name="connsiteY149" fmla="*/ 6339840 h 8436608"/>
              <a:gd name="connsiteX150" fmla="*/ 358140 w 9578340"/>
              <a:gd name="connsiteY150" fmla="*/ 6339840 h 8436608"/>
              <a:gd name="connsiteX151" fmla="*/ 365760 w 9578340"/>
              <a:gd name="connsiteY151" fmla="*/ 6477000 h 8436608"/>
              <a:gd name="connsiteX152" fmla="*/ 807720 w 9578340"/>
              <a:gd name="connsiteY152" fmla="*/ 6545580 h 8436608"/>
              <a:gd name="connsiteX153" fmla="*/ 1127760 w 9578340"/>
              <a:gd name="connsiteY153" fmla="*/ 6705600 h 8436608"/>
              <a:gd name="connsiteX154" fmla="*/ 1447800 w 9578340"/>
              <a:gd name="connsiteY154" fmla="*/ 6598920 h 8436608"/>
              <a:gd name="connsiteX155" fmla="*/ 1546860 w 9578340"/>
              <a:gd name="connsiteY155" fmla="*/ 6598920 h 8436608"/>
              <a:gd name="connsiteX156" fmla="*/ 1501140 w 9578340"/>
              <a:gd name="connsiteY156" fmla="*/ 6858000 h 8436608"/>
              <a:gd name="connsiteX157" fmla="*/ 1567815 w 9578340"/>
              <a:gd name="connsiteY157" fmla="*/ 7115810 h 8436608"/>
              <a:gd name="connsiteX158" fmla="*/ 1710690 w 9578340"/>
              <a:gd name="connsiteY158" fmla="*/ 7439660 h 8436608"/>
              <a:gd name="connsiteX159" fmla="*/ 1891665 w 9578340"/>
              <a:gd name="connsiteY159" fmla="*/ 7582535 h 8436608"/>
              <a:gd name="connsiteX160" fmla="*/ 2094865 w 9578340"/>
              <a:gd name="connsiteY160" fmla="*/ 7814310 h 8436608"/>
              <a:gd name="connsiteX161" fmla="*/ 2066290 w 9578340"/>
              <a:gd name="connsiteY161" fmla="*/ 7925434 h 8436608"/>
              <a:gd name="connsiteX162" fmla="*/ 2234565 w 9578340"/>
              <a:gd name="connsiteY162" fmla="*/ 8036559 h 8436608"/>
              <a:gd name="connsiteX163" fmla="*/ 2269490 w 9578340"/>
              <a:gd name="connsiteY163" fmla="*/ 8081009 h 8436608"/>
              <a:gd name="connsiteX164" fmla="*/ 2186940 w 9578340"/>
              <a:gd name="connsiteY164" fmla="*/ 8338184 h 8436608"/>
              <a:gd name="connsiteX165" fmla="*/ 2209165 w 9578340"/>
              <a:gd name="connsiteY165" fmla="*/ 8436608 h 8436608"/>
              <a:gd name="connsiteX166" fmla="*/ 2907665 w 9578340"/>
              <a:gd name="connsiteY166" fmla="*/ 7687308 h 8436608"/>
              <a:gd name="connsiteX167" fmla="*/ 3657600 w 9578340"/>
              <a:gd name="connsiteY167" fmla="*/ 6873240 h 8436608"/>
              <a:gd name="connsiteX168" fmla="*/ 3817620 w 9578340"/>
              <a:gd name="connsiteY168" fmla="*/ 6781800 h 8436608"/>
              <a:gd name="connsiteX169" fmla="*/ 3893820 w 9578340"/>
              <a:gd name="connsiteY169" fmla="*/ 6705600 h 8436608"/>
              <a:gd name="connsiteX170" fmla="*/ 3947160 w 9578340"/>
              <a:gd name="connsiteY170" fmla="*/ 6690360 h 8436608"/>
              <a:gd name="connsiteX171" fmla="*/ 3939540 w 9578340"/>
              <a:gd name="connsiteY171" fmla="*/ 6629400 h 8436608"/>
              <a:gd name="connsiteX172" fmla="*/ 3901440 w 9578340"/>
              <a:gd name="connsiteY172" fmla="*/ 6606540 h 8436608"/>
              <a:gd name="connsiteX173" fmla="*/ 3878580 w 9578340"/>
              <a:gd name="connsiteY173" fmla="*/ 6515100 h 8436608"/>
              <a:gd name="connsiteX174" fmla="*/ 3886200 w 9578340"/>
              <a:gd name="connsiteY174" fmla="*/ 6423660 h 8436608"/>
              <a:gd name="connsiteX175" fmla="*/ 3870960 w 9578340"/>
              <a:gd name="connsiteY175" fmla="*/ 6309360 h 8436608"/>
              <a:gd name="connsiteX176" fmla="*/ 3893820 w 9578340"/>
              <a:gd name="connsiteY176" fmla="*/ 6240780 h 8436608"/>
              <a:gd name="connsiteX177" fmla="*/ 3924300 w 9578340"/>
              <a:gd name="connsiteY177" fmla="*/ 6179820 h 8436608"/>
              <a:gd name="connsiteX178" fmla="*/ 3977640 w 9578340"/>
              <a:gd name="connsiteY178" fmla="*/ 6172200 h 8436608"/>
              <a:gd name="connsiteX179" fmla="*/ 3992880 w 9578340"/>
              <a:gd name="connsiteY179" fmla="*/ 6172200 h 8436608"/>
              <a:gd name="connsiteX180" fmla="*/ 4046220 w 9578340"/>
              <a:gd name="connsiteY180" fmla="*/ 6111240 h 8436608"/>
              <a:gd name="connsiteX181" fmla="*/ 4038600 w 9578340"/>
              <a:gd name="connsiteY181" fmla="*/ 6027420 h 8436608"/>
              <a:gd name="connsiteX182" fmla="*/ 4754880 w 9578340"/>
              <a:gd name="connsiteY182" fmla="*/ 5913120 h 8436608"/>
              <a:gd name="connsiteX183" fmla="*/ 4838700 w 9578340"/>
              <a:gd name="connsiteY183" fmla="*/ 5913120 h 8436608"/>
              <a:gd name="connsiteX184" fmla="*/ 4914900 w 9578340"/>
              <a:gd name="connsiteY184" fmla="*/ 5920740 h 8436608"/>
              <a:gd name="connsiteX185" fmla="*/ 5105400 w 9578340"/>
              <a:gd name="connsiteY185" fmla="*/ 6019800 h 8436608"/>
              <a:gd name="connsiteX186" fmla="*/ 5570220 w 9578340"/>
              <a:gd name="connsiteY186" fmla="*/ 6248400 h 8436608"/>
              <a:gd name="connsiteX187" fmla="*/ 5753100 w 9578340"/>
              <a:gd name="connsiteY187" fmla="*/ 6347460 h 8436608"/>
              <a:gd name="connsiteX188" fmla="*/ 6065520 w 9578340"/>
              <a:gd name="connsiteY188" fmla="*/ 6423660 h 8436608"/>
              <a:gd name="connsiteX189" fmla="*/ 6156960 w 9578340"/>
              <a:gd name="connsiteY189" fmla="*/ 6431280 h 8436608"/>
              <a:gd name="connsiteX190" fmla="*/ 6164580 w 9578340"/>
              <a:gd name="connsiteY190" fmla="*/ 6545580 h 8436608"/>
              <a:gd name="connsiteX191" fmla="*/ 6355080 w 9578340"/>
              <a:gd name="connsiteY191" fmla="*/ 6576060 h 8436608"/>
              <a:gd name="connsiteX192" fmla="*/ 6377940 w 9578340"/>
              <a:gd name="connsiteY192" fmla="*/ 6416040 h 8436608"/>
              <a:gd name="connsiteX193" fmla="*/ 6408420 w 9578340"/>
              <a:gd name="connsiteY193" fmla="*/ 6446520 h 8436608"/>
              <a:gd name="connsiteX194" fmla="*/ 6400800 w 9578340"/>
              <a:gd name="connsiteY194" fmla="*/ 6598920 h 8436608"/>
              <a:gd name="connsiteX195" fmla="*/ 6591300 w 9578340"/>
              <a:gd name="connsiteY195" fmla="*/ 6598920 h 8436608"/>
              <a:gd name="connsiteX196" fmla="*/ 6598920 w 9578340"/>
              <a:gd name="connsiteY196" fmla="*/ 6332220 h 8436608"/>
              <a:gd name="connsiteX197" fmla="*/ 6621780 w 9578340"/>
              <a:gd name="connsiteY197" fmla="*/ 6332220 h 8436608"/>
              <a:gd name="connsiteX198" fmla="*/ 6637020 w 9578340"/>
              <a:gd name="connsiteY198" fmla="*/ 6118860 h 8436608"/>
              <a:gd name="connsiteX199" fmla="*/ 6614160 w 9578340"/>
              <a:gd name="connsiteY199" fmla="*/ 6111240 h 8436608"/>
              <a:gd name="connsiteX200" fmla="*/ 6606540 w 9578340"/>
              <a:gd name="connsiteY200" fmla="*/ 5958840 h 8436608"/>
              <a:gd name="connsiteX201" fmla="*/ 6484620 w 9578340"/>
              <a:gd name="connsiteY201" fmla="*/ 5539740 h 8436608"/>
              <a:gd name="connsiteX202" fmla="*/ 6667500 w 9578340"/>
              <a:gd name="connsiteY202" fmla="*/ 5547360 h 8436608"/>
              <a:gd name="connsiteX203" fmla="*/ 6751320 w 9578340"/>
              <a:gd name="connsiteY203" fmla="*/ 5433060 h 8436608"/>
              <a:gd name="connsiteX204" fmla="*/ 6972300 w 9578340"/>
              <a:gd name="connsiteY204" fmla="*/ 5265420 h 8436608"/>
              <a:gd name="connsiteX205" fmla="*/ 7246620 w 9578340"/>
              <a:gd name="connsiteY205" fmla="*/ 5204460 h 8436608"/>
              <a:gd name="connsiteX206" fmla="*/ 7208520 w 9578340"/>
              <a:gd name="connsiteY206" fmla="*/ 5067300 h 8436608"/>
              <a:gd name="connsiteX207" fmla="*/ 7193280 w 9578340"/>
              <a:gd name="connsiteY207" fmla="*/ 4930140 h 8436608"/>
              <a:gd name="connsiteX208" fmla="*/ 7269480 w 9578340"/>
              <a:gd name="connsiteY208" fmla="*/ 4732020 h 8436608"/>
              <a:gd name="connsiteX209" fmla="*/ 7246620 w 9578340"/>
              <a:gd name="connsiteY209" fmla="*/ 4488180 h 8436608"/>
              <a:gd name="connsiteX210" fmla="*/ 7178040 w 9578340"/>
              <a:gd name="connsiteY210" fmla="*/ 4351020 h 8436608"/>
              <a:gd name="connsiteX211" fmla="*/ 7559040 w 9578340"/>
              <a:gd name="connsiteY211" fmla="*/ 4328160 h 8436608"/>
              <a:gd name="connsiteX212" fmla="*/ 7467600 w 9578340"/>
              <a:gd name="connsiteY212" fmla="*/ 3878580 h 8436608"/>
              <a:gd name="connsiteX213" fmla="*/ 7414260 w 9578340"/>
              <a:gd name="connsiteY213" fmla="*/ 3604260 h 8436608"/>
              <a:gd name="connsiteX214" fmla="*/ 7498080 w 9578340"/>
              <a:gd name="connsiteY214" fmla="*/ 3398520 h 8436608"/>
              <a:gd name="connsiteX215" fmla="*/ 7528560 w 9578340"/>
              <a:gd name="connsiteY215" fmla="*/ 3253740 h 8436608"/>
              <a:gd name="connsiteX216" fmla="*/ 7505700 w 9578340"/>
              <a:gd name="connsiteY216" fmla="*/ 3048000 h 8436608"/>
              <a:gd name="connsiteX217" fmla="*/ 7520940 w 9578340"/>
              <a:gd name="connsiteY217" fmla="*/ 2926080 h 8436608"/>
              <a:gd name="connsiteX218" fmla="*/ 7536180 w 9578340"/>
              <a:gd name="connsiteY218" fmla="*/ 2872740 h 8436608"/>
              <a:gd name="connsiteX219" fmla="*/ 7863840 w 9578340"/>
              <a:gd name="connsiteY219" fmla="*/ 2971800 h 8436608"/>
              <a:gd name="connsiteX220" fmla="*/ 7886700 w 9578340"/>
              <a:gd name="connsiteY220" fmla="*/ 3101340 h 8436608"/>
              <a:gd name="connsiteX221" fmla="*/ 8001000 w 9578340"/>
              <a:gd name="connsiteY221" fmla="*/ 3124200 h 8436608"/>
              <a:gd name="connsiteX222" fmla="*/ 8122920 w 9578340"/>
              <a:gd name="connsiteY222" fmla="*/ 3276600 h 8436608"/>
              <a:gd name="connsiteX223" fmla="*/ 8206740 w 9578340"/>
              <a:gd name="connsiteY223" fmla="*/ 3276600 h 8436608"/>
              <a:gd name="connsiteX224" fmla="*/ 8442960 w 9578340"/>
              <a:gd name="connsiteY224" fmla="*/ 3276600 h 8436608"/>
              <a:gd name="connsiteX225" fmla="*/ 8663940 w 9578340"/>
              <a:gd name="connsiteY225" fmla="*/ 3276600 h 8436608"/>
              <a:gd name="connsiteX226" fmla="*/ 8770620 w 9578340"/>
              <a:gd name="connsiteY226" fmla="*/ 3230880 h 8436608"/>
              <a:gd name="connsiteX227" fmla="*/ 8854440 w 9578340"/>
              <a:gd name="connsiteY227" fmla="*/ 3215640 h 8436608"/>
              <a:gd name="connsiteX228" fmla="*/ 8938260 w 9578340"/>
              <a:gd name="connsiteY228" fmla="*/ 3230880 h 8436608"/>
              <a:gd name="connsiteX229" fmla="*/ 8945880 w 9578340"/>
              <a:gd name="connsiteY229" fmla="*/ 3078480 h 8436608"/>
              <a:gd name="connsiteX230" fmla="*/ 8907780 w 9578340"/>
              <a:gd name="connsiteY230" fmla="*/ 3078480 h 8436608"/>
              <a:gd name="connsiteX231" fmla="*/ 8656320 w 9578340"/>
              <a:gd name="connsiteY231" fmla="*/ 2697480 h 8436608"/>
              <a:gd name="connsiteX232" fmla="*/ 8854440 w 9578340"/>
              <a:gd name="connsiteY232" fmla="*/ 2590800 h 8436608"/>
              <a:gd name="connsiteX233" fmla="*/ 8923020 w 9578340"/>
              <a:gd name="connsiteY233" fmla="*/ 2606040 h 8436608"/>
              <a:gd name="connsiteX234" fmla="*/ 8999220 w 9578340"/>
              <a:gd name="connsiteY234" fmla="*/ 2606040 h 8436608"/>
              <a:gd name="connsiteX235" fmla="*/ 9029700 w 9578340"/>
              <a:gd name="connsiteY235" fmla="*/ 2545080 h 8436608"/>
              <a:gd name="connsiteX236" fmla="*/ 9029700 w 9578340"/>
              <a:gd name="connsiteY236" fmla="*/ 2407920 h 8436608"/>
              <a:gd name="connsiteX237" fmla="*/ 9136380 w 9578340"/>
              <a:gd name="connsiteY237" fmla="*/ 2476500 h 8436608"/>
              <a:gd name="connsiteX238" fmla="*/ 9144000 w 9578340"/>
              <a:gd name="connsiteY238" fmla="*/ 2407920 h 8436608"/>
              <a:gd name="connsiteX239" fmla="*/ 9204960 w 9578340"/>
              <a:gd name="connsiteY239" fmla="*/ 2362200 h 8436608"/>
              <a:gd name="connsiteX240" fmla="*/ 9189720 w 9578340"/>
              <a:gd name="connsiteY240" fmla="*/ 2225040 h 8436608"/>
              <a:gd name="connsiteX241" fmla="*/ 9159240 w 9578340"/>
              <a:gd name="connsiteY241" fmla="*/ 2171700 h 8436608"/>
              <a:gd name="connsiteX242" fmla="*/ 9083040 w 9578340"/>
              <a:gd name="connsiteY242" fmla="*/ 2103120 h 8436608"/>
              <a:gd name="connsiteX243" fmla="*/ 9105900 w 9578340"/>
              <a:gd name="connsiteY243" fmla="*/ 2011680 h 8436608"/>
              <a:gd name="connsiteX244" fmla="*/ 9151620 w 9578340"/>
              <a:gd name="connsiteY244" fmla="*/ 1927860 h 8436608"/>
              <a:gd name="connsiteX245" fmla="*/ 9044940 w 9578340"/>
              <a:gd name="connsiteY245" fmla="*/ 1714500 h 8436608"/>
              <a:gd name="connsiteX246" fmla="*/ 9578340 w 9578340"/>
              <a:gd name="connsiteY246" fmla="*/ 1394460 h 8436608"/>
              <a:gd name="connsiteX247" fmla="*/ 9494520 w 9578340"/>
              <a:gd name="connsiteY247" fmla="*/ 1165860 h 8436608"/>
              <a:gd name="connsiteX248" fmla="*/ 9326880 w 9578340"/>
              <a:gd name="connsiteY248" fmla="*/ 975360 h 8436608"/>
              <a:gd name="connsiteX249" fmla="*/ 9334500 w 9578340"/>
              <a:gd name="connsiteY249" fmla="*/ 906780 h 8436608"/>
              <a:gd name="connsiteX250" fmla="*/ 9342120 w 9578340"/>
              <a:gd name="connsiteY250" fmla="*/ 754380 h 8436608"/>
              <a:gd name="connsiteX251" fmla="*/ 9182100 w 9578340"/>
              <a:gd name="connsiteY251" fmla="*/ 906780 h 8436608"/>
              <a:gd name="connsiteX252" fmla="*/ 9052560 w 9578340"/>
              <a:gd name="connsiteY252" fmla="*/ 1043940 h 8436608"/>
              <a:gd name="connsiteX253" fmla="*/ 8915400 w 9578340"/>
              <a:gd name="connsiteY253" fmla="*/ 1112520 h 8436608"/>
              <a:gd name="connsiteX254" fmla="*/ 8709660 w 9578340"/>
              <a:gd name="connsiteY254" fmla="*/ 1150620 h 8436608"/>
              <a:gd name="connsiteX255" fmla="*/ 8793480 w 9578340"/>
              <a:gd name="connsiteY255" fmla="*/ 960120 h 8436608"/>
              <a:gd name="connsiteX256" fmla="*/ 8717280 w 9578340"/>
              <a:gd name="connsiteY256" fmla="*/ 906780 h 8436608"/>
              <a:gd name="connsiteX257" fmla="*/ 8686800 w 9578340"/>
              <a:gd name="connsiteY257" fmla="*/ 815340 h 8436608"/>
              <a:gd name="connsiteX258" fmla="*/ 8625840 w 9578340"/>
              <a:gd name="connsiteY258" fmla="*/ 746760 h 8436608"/>
              <a:gd name="connsiteX259" fmla="*/ 8633460 w 9578340"/>
              <a:gd name="connsiteY259" fmla="*/ 685800 h 8436608"/>
              <a:gd name="connsiteX260" fmla="*/ 8679180 w 9578340"/>
              <a:gd name="connsiteY260" fmla="*/ 609600 h 8436608"/>
              <a:gd name="connsiteX261" fmla="*/ 8671560 w 9578340"/>
              <a:gd name="connsiteY261" fmla="*/ 579120 h 8436608"/>
              <a:gd name="connsiteX262" fmla="*/ 8580120 w 9578340"/>
              <a:gd name="connsiteY262" fmla="*/ 541020 h 8436608"/>
              <a:gd name="connsiteX263" fmla="*/ 8473440 w 9578340"/>
              <a:gd name="connsiteY263" fmla="*/ 502920 h 8436608"/>
              <a:gd name="connsiteX264" fmla="*/ 8488680 w 9578340"/>
              <a:gd name="connsiteY264" fmla="*/ 449580 h 8436608"/>
              <a:gd name="connsiteX265" fmla="*/ 8435340 w 9578340"/>
              <a:gd name="connsiteY265" fmla="*/ 320040 h 8436608"/>
              <a:gd name="connsiteX266" fmla="*/ 8465820 w 9578340"/>
              <a:gd name="connsiteY266" fmla="*/ 243840 h 8436608"/>
              <a:gd name="connsiteX267" fmla="*/ 8473440 w 9578340"/>
              <a:gd name="connsiteY267" fmla="*/ 83820 h 8436608"/>
              <a:gd name="connsiteX268" fmla="*/ 8351520 w 9578340"/>
              <a:gd name="connsiteY268" fmla="*/ 53340 h 8436608"/>
              <a:gd name="connsiteX269" fmla="*/ 8252460 w 9578340"/>
              <a:gd name="connsiteY269" fmla="*/ 68580 h 8436608"/>
              <a:gd name="connsiteX270" fmla="*/ 8107680 w 9578340"/>
              <a:gd name="connsiteY270" fmla="*/ 0 h 8436608"/>
              <a:gd name="connsiteX0" fmla="*/ 8107680 w 9578340"/>
              <a:gd name="connsiteY0" fmla="*/ 0 h 8538208"/>
              <a:gd name="connsiteX1" fmla="*/ 8054340 w 9578340"/>
              <a:gd name="connsiteY1" fmla="*/ 60960 h 8538208"/>
              <a:gd name="connsiteX2" fmla="*/ 8061960 w 9578340"/>
              <a:gd name="connsiteY2" fmla="*/ 99060 h 8538208"/>
              <a:gd name="connsiteX3" fmla="*/ 8001000 w 9578340"/>
              <a:gd name="connsiteY3" fmla="*/ 160020 h 8538208"/>
              <a:gd name="connsiteX4" fmla="*/ 7917180 w 9578340"/>
              <a:gd name="connsiteY4" fmla="*/ 144780 h 8538208"/>
              <a:gd name="connsiteX5" fmla="*/ 7825740 w 9578340"/>
              <a:gd name="connsiteY5" fmla="*/ 297180 h 8538208"/>
              <a:gd name="connsiteX6" fmla="*/ 7726680 w 9578340"/>
              <a:gd name="connsiteY6" fmla="*/ 297180 h 8538208"/>
              <a:gd name="connsiteX7" fmla="*/ 7620000 w 9578340"/>
              <a:gd name="connsiteY7" fmla="*/ 320040 h 8538208"/>
              <a:gd name="connsiteX8" fmla="*/ 7475220 w 9578340"/>
              <a:gd name="connsiteY8" fmla="*/ 327660 h 8538208"/>
              <a:gd name="connsiteX9" fmla="*/ 7414260 w 9578340"/>
              <a:gd name="connsiteY9" fmla="*/ 304800 h 8538208"/>
              <a:gd name="connsiteX10" fmla="*/ 7231380 w 9578340"/>
              <a:gd name="connsiteY10" fmla="*/ 419100 h 8538208"/>
              <a:gd name="connsiteX11" fmla="*/ 6911340 w 9578340"/>
              <a:gd name="connsiteY11" fmla="*/ 464820 h 8538208"/>
              <a:gd name="connsiteX12" fmla="*/ 6888480 w 9578340"/>
              <a:gd name="connsiteY12" fmla="*/ 525780 h 8538208"/>
              <a:gd name="connsiteX13" fmla="*/ 6903720 w 9578340"/>
              <a:gd name="connsiteY13" fmla="*/ 601980 h 8538208"/>
              <a:gd name="connsiteX14" fmla="*/ 6896100 w 9578340"/>
              <a:gd name="connsiteY14" fmla="*/ 647700 h 8538208"/>
              <a:gd name="connsiteX15" fmla="*/ 6858000 w 9578340"/>
              <a:gd name="connsiteY15" fmla="*/ 647700 h 8538208"/>
              <a:gd name="connsiteX16" fmla="*/ 6842760 w 9578340"/>
              <a:gd name="connsiteY16" fmla="*/ 739140 h 8538208"/>
              <a:gd name="connsiteX17" fmla="*/ 7010400 w 9578340"/>
              <a:gd name="connsiteY17" fmla="*/ 769620 h 8538208"/>
              <a:gd name="connsiteX18" fmla="*/ 7010400 w 9578340"/>
              <a:gd name="connsiteY18" fmla="*/ 853440 h 8538208"/>
              <a:gd name="connsiteX19" fmla="*/ 6949440 w 9578340"/>
              <a:gd name="connsiteY19" fmla="*/ 861060 h 8538208"/>
              <a:gd name="connsiteX20" fmla="*/ 6941820 w 9578340"/>
              <a:gd name="connsiteY20" fmla="*/ 891540 h 8538208"/>
              <a:gd name="connsiteX21" fmla="*/ 6979920 w 9578340"/>
              <a:gd name="connsiteY21" fmla="*/ 922020 h 8538208"/>
              <a:gd name="connsiteX22" fmla="*/ 6979920 w 9578340"/>
              <a:gd name="connsiteY22" fmla="*/ 990600 h 8538208"/>
              <a:gd name="connsiteX23" fmla="*/ 6964680 w 9578340"/>
              <a:gd name="connsiteY23" fmla="*/ 1028700 h 8538208"/>
              <a:gd name="connsiteX24" fmla="*/ 7132320 w 9578340"/>
              <a:gd name="connsiteY24" fmla="*/ 1074420 h 8538208"/>
              <a:gd name="connsiteX25" fmla="*/ 7094220 w 9578340"/>
              <a:gd name="connsiteY25" fmla="*/ 1173480 h 8538208"/>
              <a:gd name="connsiteX26" fmla="*/ 7025640 w 9578340"/>
              <a:gd name="connsiteY26" fmla="*/ 1158240 h 8538208"/>
              <a:gd name="connsiteX27" fmla="*/ 6743700 w 9578340"/>
              <a:gd name="connsiteY27" fmla="*/ 1127760 h 8538208"/>
              <a:gd name="connsiteX28" fmla="*/ 7101840 w 9578340"/>
              <a:gd name="connsiteY28" fmla="*/ 1226820 h 8538208"/>
              <a:gd name="connsiteX29" fmla="*/ 7277100 w 9578340"/>
              <a:gd name="connsiteY29" fmla="*/ 1295400 h 8538208"/>
              <a:gd name="connsiteX30" fmla="*/ 7147560 w 9578340"/>
              <a:gd name="connsiteY30" fmla="*/ 1501140 h 8538208"/>
              <a:gd name="connsiteX31" fmla="*/ 7155180 w 9578340"/>
              <a:gd name="connsiteY31" fmla="*/ 1623060 h 8538208"/>
              <a:gd name="connsiteX32" fmla="*/ 7101840 w 9578340"/>
              <a:gd name="connsiteY32" fmla="*/ 1691640 h 8538208"/>
              <a:gd name="connsiteX33" fmla="*/ 7078980 w 9578340"/>
              <a:gd name="connsiteY33" fmla="*/ 1684020 h 8538208"/>
              <a:gd name="connsiteX34" fmla="*/ 6911340 w 9578340"/>
              <a:gd name="connsiteY34" fmla="*/ 1790700 h 8538208"/>
              <a:gd name="connsiteX35" fmla="*/ 6987540 w 9578340"/>
              <a:gd name="connsiteY35" fmla="*/ 1844040 h 8538208"/>
              <a:gd name="connsiteX36" fmla="*/ 6987540 w 9578340"/>
              <a:gd name="connsiteY36" fmla="*/ 1844040 h 8538208"/>
              <a:gd name="connsiteX37" fmla="*/ 7002780 w 9578340"/>
              <a:gd name="connsiteY37" fmla="*/ 1912620 h 8538208"/>
              <a:gd name="connsiteX38" fmla="*/ 6979920 w 9578340"/>
              <a:gd name="connsiteY38" fmla="*/ 1935480 h 8538208"/>
              <a:gd name="connsiteX39" fmla="*/ 6873240 w 9578340"/>
              <a:gd name="connsiteY39" fmla="*/ 1943100 h 8538208"/>
              <a:gd name="connsiteX40" fmla="*/ 6873240 w 9578340"/>
              <a:gd name="connsiteY40" fmla="*/ 1988820 h 8538208"/>
              <a:gd name="connsiteX41" fmla="*/ 6850380 w 9578340"/>
              <a:gd name="connsiteY41" fmla="*/ 2019300 h 8538208"/>
              <a:gd name="connsiteX42" fmla="*/ 6728460 w 9578340"/>
              <a:gd name="connsiteY42" fmla="*/ 1981200 h 8538208"/>
              <a:gd name="connsiteX43" fmla="*/ 6720840 w 9578340"/>
              <a:gd name="connsiteY43" fmla="*/ 1996440 h 8538208"/>
              <a:gd name="connsiteX44" fmla="*/ 6797040 w 9578340"/>
              <a:gd name="connsiteY44" fmla="*/ 2034540 h 8538208"/>
              <a:gd name="connsiteX45" fmla="*/ 6789420 w 9578340"/>
              <a:gd name="connsiteY45" fmla="*/ 2118360 h 8538208"/>
              <a:gd name="connsiteX46" fmla="*/ 6751320 w 9578340"/>
              <a:gd name="connsiteY46" fmla="*/ 2141220 h 8538208"/>
              <a:gd name="connsiteX47" fmla="*/ 6819900 w 9578340"/>
              <a:gd name="connsiteY47" fmla="*/ 2194560 h 8538208"/>
              <a:gd name="connsiteX48" fmla="*/ 6789420 w 9578340"/>
              <a:gd name="connsiteY48" fmla="*/ 2240280 h 8538208"/>
              <a:gd name="connsiteX49" fmla="*/ 6743700 w 9578340"/>
              <a:gd name="connsiteY49" fmla="*/ 2331720 h 8538208"/>
              <a:gd name="connsiteX50" fmla="*/ 6751320 w 9578340"/>
              <a:gd name="connsiteY50" fmla="*/ 2369820 h 8538208"/>
              <a:gd name="connsiteX51" fmla="*/ 6682740 w 9578340"/>
              <a:gd name="connsiteY51" fmla="*/ 2385060 h 8538208"/>
              <a:gd name="connsiteX52" fmla="*/ 6705600 w 9578340"/>
              <a:gd name="connsiteY52" fmla="*/ 2499360 h 8538208"/>
              <a:gd name="connsiteX53" fmla="*/ 6621780 w 9578340"/>
              <a:gd name="connsiteY53" fmla="*/ 2522220 h 8538208"/>
              <a:gd name="connsiteX54" fmla="*/ 6621780 w 9578340"/>
              <a:gd name="connsiteY54" fmla="*/ 2583180 h 8538208"/>
              <a:gd name="connsiteX55" fmla="*/ 6568440 w 9578340"/>
              <a:gd name="connsiteY55" fmla="*/ 2590800 h 8538208"/>
              <a:gd name="connsiteX56" fmla="*/ 6560820 w 9578340"/>
              <a:gd name="connsiteY56" fmla="*/ 2545080 h 8538208"/>
              <a:gd name="connsiteX57" fmla="*/ 6438900 w 9578340"/>
              <a:gd name="connsiteY57" fmla="*/ 2590800 h 8538208"/>
              <a:gd name="connsiteX58" fmla="*/ 6347460 w 9578340"/>
              <a:gd name="connsiteY58" fmla="*/ 2606040 h 8538208"/>
              <a:gd name="connsiteX59" fmla="*/ 6339840 w 9578340"/>
              <a:gd name="connsiteY59" fmla="*/ 2476500 h 8538208"/>
              <a:gd name="connsiteX60" fmla="*/ 6316980 w 9578340"/>
              <a:gd name="connsiteY60" fmla="*/ 2430780 h 8538208"/>
              <a:gd name="connsiteX61" fmla="*/ 6271260 w 9578340"/>
              <a:gd name="connsiteY61" fmla="*/ 2392680 h 8538208"/>
              <a:gd name="connsiteX62" fmla="*/ 6301740 w 9578340"/>
              <a:gd name="connsiteY62" fmla="*/ 2339340 h 8538208"/>
              <a:gd name="connsiteX63" fmla="*/ 6195060 w 9578340"/>
              <a:gd name="connsiteY63" fmla="*/ 2308860 h 8538208"/>
              <a:gd name="connsiteX64" fmla="*/ 6141720 w 9578340"/>
              <a:gd name="connsiteY64" fmla="*/ 2308860 h 8538208"/>
              <a:gd name="connsiteX65" fmla="*/ 6103620 w 9578340"/>
              <a:gd name="connsiteY65" fmla="*/ 2225040 h 8538208"/>
              <a:gd name="connsiteX66" fmla="*/ 6126480 w 9578340"/>
              <a:gd name="connsiteY66" fmla="*/ 2171700 h 8538208"/>
              <a:gd name="connsiteX67" fmla="*/ 6080760 w 9578340"/>
              <a:gd name="connsiteY67" fmla="*/ 2133600 h 8538208"/>
              <a:gd name="connsiteX68" fmla="*/ 5989320 w 9578340"/>
              <a:gd name="connsiteY68" fmla="*/ 2148840 h 8538208"/>
              <a:gd name="connsiteX69" fmla="*/ 5951220 w 9578340"/>
              <a:gd name="connsiteY69" fmla="*/ 2209800 h 8538208"/>
              <a:gd name="connsiteX70" fmla="*/ 5882640 w 9578340"/>
              <a:gd name="connsiteY70" fmla="*/ 2202180 h 8538208"/>
              <a:gd name="connsiteX71" fmla="*/ 5722620 w 9578340"/>
              <a:gd name="connsiteY71" fmla="*/ 2240280 h 8538208"/>
              <a:gd name="connsiteX72" fmla="*/ 5654040 w 9578340"/>
              <a:gd name="connsiteY72" fmla="*/ 2240280 h 8538208"/>
              <a:gd name="connsiteX73" fmla="*/ 5570220 w 9578340"/>
              <a:gd name="connsiteY73" fmla="*/ 2278380 h 8538208"/>
              <a:gd name="connsiteX74" fmla="*/ 5440680 w 9578340"/>
              <a:gd name="connsiteY74" fmla="*/ 2263140 h 8538208"/>
              <a:gd name="connsiteX75" fmla="*/ 5410200 w 9578340"/>
              <a:gd name="connsiteY75" fmla="*/ 2217420 h 8538208"/>
              <a:gd name="connsiteX76" fmla="*/ 5425440 w 9578340"/>
              <a:gd name="connsiteY76" fmla="*/ 2072640 h 8538208"/>
              <a:gd name="connsiteX77" fmla="*/ 5372100 w 9578340"/>
              <a:gd name="connsiteY77" fmla="*/ 2019300 h 8538208"/>
              <a:gd name="connsiteX78" fmla="*/ 5372100 w 9578340"/>
              <a:gd name="connsiteY78" fmla="*/ 1988820 h 8538208"/>
              <a:gd name="connsiteX79" fmla="*/ 5280660 w 9578340"/>
              <a:gd name="connsiteY79" fmla="*/ 1965960 h 8538208"/>
              <a:gd name="connsiteX80" fmla="*/ 5219700 w 9578340"/>
              <a:gd name="connsiteY80" fmla="*/ 2263140 h 8538208"/>
              <a:gd name="connsiteX81" fmla="*/ 5212080 w 9578340"/>
              <a:gd name="connsiteY81" fmla="*/ 2461260 h 8538208"/>
              <a:gd name="connsiteX82" fmla="*/ 5242560 w 9578340"/>
              <a:gd name="connsiteY82" fmla="*/ 2499360 h 8538208"/>
              <a:gd name="connsiteX83" fmla="*/ 5097780 w 9578340"/>
              <a:gd name="connsiteY83" fmla="*/ 2552700 h 8538208"/>
              <a:gd name="connsiteX84" fmla="*/ 5120640 w 9578340"/>
              <a:gd name="connsiteY84" fmla="*/ 2743200 h 8538208"/>
              <a:gd name="connsiteX85" fmla="*/ 5082540 w 9578340"/>
              <a:gd name="connsiteY85" fmla="*/ 2827020 h 8538208"/>
              <a:gd name="connsiteX86" fmla="*/ 4945380 w 9578340"/>
              <a:gd name="connsiteY86" fmla="*/ 2773680 h 8538208"/>
              <a:gd name="connsiteX87" fmla="*/ 4853940 w 9578340"/>
              <a:gd name="connsiteY87" fmla="*/ 2796540 h 8538208"/>
              <a:gd name="connsiteX88" fmla="*/ 4785360 w 9578340"/>
              <a:gd name="connsiteY88" fmla="*/ 2926080 h 8538208"/>
              <a:gd name="connsiteX89" fmla="*/ 4640580 w 9578340"/>
              <a:gd name="connsiteY89" fmla="*/ 2811780 h 8538208"/>
              <a:gd name="connsiteX90" fmla="*/ 4518660 w 9578340"/>
              <a:gd name="connsiteY90" fmla="*/ 2804160 h 8538208"/>
              <a:gd name="connsiteX91" fmla="*/ 4389120 w 9578340"/>
              <a:gd name="connsiteY91" fmla="*/ 2674620 h 8538208"/>
              <a:gd name="connsiteX92" fmla="*/ 4564380 w 9578340"/>
              <a:gd name="connsiteY92" fmla="*/ 2522220 h 8538208"/>
              <a:gd name="connsiteX93" fmla="*/ 4389120 w 9578340"/>
              <a:gd name="connsiteY93" fmla="*/ 2491740 h 8538208"/>
              <a:gd name="connsiteX94" fmla="*/ 4244340 w 9578340"/>
              <a:gd name="connsiteY94" fmla="*/ 2659380 h 8538208"/>
              <a:gd name="connsiteX95" fmla="*/ 4183380 w 9578340"/>
              <a:gd name="connsiteY95" fmla="*/ 2758440 h 8538208"/>
              <a:gd name="connsiteX96" fmla="*/ 4191000 w 9578340"/>
              <a:gd name="connsiteY96" fmla="*/ 2796540 h 8538208"/>
              <a:gd name="connsiteX97" fmla="*/ 4084320 w 9578340"/>
              <a:gd name="connsiteY97" fmla="*/ 2895600 h 8538208"/>
              <a:gd name="connsiteX98" fmla="*/ 4008120 w 9578340"/>
              <a:gd name="connsiteY98" fmla="*/ 2918460 h 8538208"/>
              <a:gd name="connsiteX99" fmla="*/ 3954780 w 9578340"/>
              <a:gd name="connsiteY99" fmla="*/ 2918460 h 8538208"/>
              <a:gd name="connsiteX100" fmla="*/ 3916680 w 9578340"/>
              <a:gd name="connsiteY100" fmla="*/ 2971800 h 8538208"/>
              <a:gd name="connsiteX101" fmla="*/ 3848100 w 9578340"/>
              <a:gd name="connsiteY101" fmla="*/ 2971800 h 8538208"/>
              <a:gd name="connsiteX102" fmla="*/ 3810000 w 9578340"/>
              <a:gd name="connsiteY102" fmla="*/ 3025140 h 8538208"/>
              <a:gd name="connsiteX103" fmla="*/ 3726180 w 9578340"/>
              <a:gd name="connsiteY103" fmla="*/ 3048000 h 8538208"/>
              <a:gd name="connsiteX104" fmla="*/ 3703320 w 9578340"/>
              <a:gd name="connsiteY104" fmla="*/ 3116580 h 8538208"/>
              <a:gd name="connsiteX105" fmla="*/ 3512820 w 9578340"/>
              <a:gd name="connsiteY105" fmla="*/ 2979420 h 8538208"/>
              <a:gd name="connsiteX106" fmla="*/ 3337560 w 9578340"/>
              <a:gd name="connsiteY106" fmla="*/ 3048000 h 8538208"/>
              <a:gd name="connsiteX107" fmla="*/ 3337560 w 9578340"/>
              <a:gd name="connsiteY107" fmla="*/ 3124200 h 8538208"/>
              <a:gd name="connsiteX108" fmla="*/ 3230880 w 9578340"/>
              <a:gd name="connsiteY108" fmla="*/ 3200400 h 8538208"/>
              <a:gd name="connsiteX109" fmla="*/ 3002280 w 9578340"/>
              <a:gd name="connsiteY109" fmla="*/ 3055620 h 8538208"/>
              <a:gd name="connsiteX110" fmla="*/ 3025140 w 9578340"/>
              <a:gd name="connsiteY110" fmla="*/ 3032760 h 8538208"/>
              <a:gd name="connsiteX111" fmla="*/ 2918460 w 9578340"/>
              <a:gd name="connsiteY111" fmla="*/ 2887980 h 8538208"/>
              <a:gd name="connsiteX112" fmla="*/ 2659380 w 9578340"/>
              <a:gd name="connsiteY112" fmla="*/ 2758440 h 8538208"/>
              <a:gd name="connsiteX113" fmla="*/ 2506980 w 9578340"/>
              <a:gd name="connsiteY113" fmla="*/ 3093720 h 8538208"/>
              <a:gd name="connsiteX114" fmla="*/ 2392680 w 9578340"/>
              <a:gd name="connsiteY114" fmla="*/ 3101340 h 8538208"/>
              <a:gd name="connsiteX115" fmla="*/ 2308860 w 9578340"/>
              <a:gd name="connsiteY115" fmla="*/ 3116580 h 8538208"/>
              <a:gd name="connsiteX116" fmla="*/ 2225040 w 9578340"/>
              <a:gd name="connsiteY116" fmla="*/ 3215640 h 8538208"/>
              <a:gd name="connsiteX117" fmla="*/ 2049780 w 9578340"/>
              <a:gd name="connsiteY117" fmla="*/ 3124200 h 8538208"/>
              <a:gd name="connsiteX118" fmla="*/ 1981200 w 9578340"/>
              <a:gd name="connsiteY118" fmla="*/ 3116580 h 8538208"/>
              <a:gd name="connsiteX119" fmla="*/ 1889760 w 9578340"/>
              <a:gd name="connsiteY119" fmla="*/ 2964180 h 8538208"/>
              <a:gd name="connsiteX120" fmla="*/ 1897380 w 9578340"/>
              <a:gd name="connsiteY120" fmla="*/ 2895600 h 8538208"/>
              <a:gd name="connsiteX121" fmla="*/ 1729740 w 9578340"/>
              <a:gd name="connsiteY121" fmla="*/ 3017520 h 8538208"/>
              <a:gd name="connsiteX122" fmla="*/ 1706880 w 9578340"/>
              <a:gd name="connsiteY122" fmla="*/ 3078480 h 8538208"/>
              <a:gd name="connsiteX123" fmla="*/ 1653540 w 9578340"/>
              <a:gd name="connsiteY123" fmla="*/ 3048000 h 8538208"/>
              <a:gd name="connsiteX124" fmla="*/ 1546860 w 9578340"/>
              <a:gd name="connsiteY124" fmla="*/ 3048000 h 8538208"/>
              <a:gd name="connsiteX125" fmla="*/ 1524000 w 9578340"/>
              <a:gd name="connsiteY125" fmla="*/ 3162300 h 8538208"/>
              <a:gd name="connsiteX126" fmla="*/ 1386840 w 9578340"/>
              <a:gd name="connsiteY126" fmla="*/ 3459480 h 8538208"/>
              <a:gd name="connsiteX127" fmla="*/ 1333500 w 9578340"/>
              <a:gd name="connsiteY127" fmla="*/ 3451860 h 8538208"/>
              <a:gd name="connsiteX128" fmla="*/ 1188720 w 9578340"/>
              <a:gd name="connsiteY128" fmla="*/ 3505200 h 8538208"/>
              <a:gd name="connsiteX129" fmla="*/ 1135380 w 9578340"/>
              <a:gd name="connsiteY129" fmla="*/ 3672840 h 8538208"/>
              <a:gd name="connsiteX130" fmla="*/ 1013460 w 9578340"/>
              <a:gd name="connsiteY130" fmla="*/ 3703320 h 8538208"/>
              <a:gd name="connsiteX131" fmla="*/ 929640 w 9578340"/>
              <a:gd name="connsiteY131" fmla="*/ 3710940 h 8538208"/>
              <a:gd name="connsiteX132" fmla="*/ 830580 w 9578340"/>
              <a:gd name="connsiteY132" fmla="*/ 3741420 h 8538208"/>
              <a:gd name="connsiteX133" fmla="*/ 701040 w 9578340"/>
              <a:gd name="connsiteY133" fmla="*/ 3749040 h 8538208"/>
              <a:gd name="connsiteX134" fmla="*/ 548640 w 9578340"/>
              <a:gd name="connsiteY134" fmla="*/ 3787140 h 8538208"/>
              <a:gd name="connsiteX135" fmla="*/ 0 w 9578340"/>
              <a:gd name="connsiteY135" fmla="*/ 5250180 h 8538208"/>
              <a:gd name="connsiteX136" fmla="*/ 167640 w 9578340"/>
              <a:gd name="connsiteY136" fmla="*/ 5242560 h 8538208"/>
              <a:gd name="connsiteX137" fmla="*/ 167640 w 9578340"/>
              <a:gd name="connsiteY137" fmla="*/ 5387340 h 8538208"/>
              <a:gd name="connsiteX138" fmla="*/ 289560 w 9578340"/>
              <a:gd name="connsiteY138" fmla="*/ 5394960 h 8538208"/>
              <a:gd name="connsiteX139" fmla="*/ 281940 w 9578340"/>
              <a:gd name="connsiteY139" fmla="*/ 5478780 h 8538208"/>
              <a:gd name="connsiteX140" fmla="*/ 388620 w 9578340"/>
              <a:gd name="connsiteY140" fmla="*/ 5501640 h 8538208"/>
              <a:gd name="connsiteX141" fmla="*/ 358140 w 9578340"/>
              <a:gd name="connsiteY141" fmla="*/ 5631180 h 8538208"/>
              <a:gd name="connsiteX142" fmla="*/ 358140 w 9578340"/>
              <a:gd name="connsiteY142" fmla="*/ 5730240 h 8538208"/>
              <a:gd name="connsiteX143" fmla="*/ 251460 w 9578340"/>
              <a:gd name="connsiteY143" fmla="*/ 5783580 h 8538208"/>
              <a:gd name="connsiteX144" fmla="*/ 236220 w 9578340"/>
              <a:gd name="connsiteY144" fmla="*/ 5859780 h 8538208"/>
              <a:gd name="connsiteX145" fmla="*/ 144780 w 9578340"/>
              <a:gd name="connsiteY145" fmla="*/ 5981700 h 8538208"/>
              <a:gd name="connsiteX146" fmla="*/ 175260 w 9578340"/>
              <a:gd name="connsiteY146" fmla="*/ 6210300 h 8538208"/>
              <a:gd name="connsiteX147" fmla="*/ 266700 w 9578340"/>
              <a:gd name="connsiteY147" fmla="*/ 6217920 h 8538208"/>
              <a:gd name="connsiteX148" fmla="*/ 304800 w 9578340"/>
              <a:gd name="connsiteY148" fmla="*/ 6278880 h 8538208"/>
              <a:gd name="connsiteX149" fmla="*/ 312420 w 9578340"/>
              <a:gd name="connsiteY149" fmla="*/ 6339840 h 8538208"/>
              <a:gd name="connsiteX150" fmla="*/ 358140 w 9578340"/>
              <a:gd name="connsiteY150" fmla="*/ 6339840 h 8538208"/>
              <a:gd name="connsiteX151" fmla="*/ 365760 w 9578340"/>
              <a:gd name="connsiteY151" fmla="*/ 6477000 h 8538208"/>
              <a:gd name="connsiteX152" fmla="*/ 807720 w 9578340"/>
              <a:gd name="connsiteY152" fmla="*/ 6545580 h 8538208"/>
              <a:gd name="connsiteX153" fmla="*/ 1127760 w 9578340"/>
              <a:gd name="connsiteY153" fmla="*/ 6705600 h 8538208"/>
              <a:gd name="connsiteX154" fmla="*/ 1447800 w 9578340"/>
              <a:gd name="connsiteY154" fmla="*/ 6598920 h 8538208"/>
              <a:gd name="connsiteX155" fmla="*/ 1546860 w 9578340"/>
              <a:gd name="connsiteY155" fmla="*/ 6598920 h 8538208"/>
              <a:gd name="connsiteX156" fmla="*/ 1501140 w 9578340"/>
              <a:gd name="connsiteY156" fmla="*/ 6858000 h 8538208"/>
              <a:gd name="connsiteX157" fmla="*/ 1567815 w 9578340"/>
              <a:gd name="connsiteY157" fmla="*/ 7115810 h 8538208"/>
              <a:gd name="connsiteX158" fmla="*/ 1710690 w 9578340"/>
              <a:gd name="connsiteY158" fmla="*/ 7439660 h 8538208"/>
              <a:gd name="connsiteX159" fmla="*/ 1891665 w 9578340"/>
              <a:gd name="connsiteY159" fmla="*/ 7582535 h 8538208"/>
              <a:gd name="connsiteX160" fmla="*/ 2094865 w 9578340"/>
              <a:gd name="connsiteY160" fmla="*/ 7814310 h 8538208"/>
              <a:gd name="connsiteX161" fmla="*/ 2066290 w 9578340"/>
              <a:gd name="connsiteY161" fmla="*/ 7925434 h 8538208"/>
              <a:gd name="connsiteX162" fmla="*/ 2234565 w 9578340"/>
              <a:gd name="connsiteY162" fmla="*/ 8036559 h 8538208"/>
              <a:gd name="connsiteX163" fmla="*/ 2269490 w 9578340"/>
              <a:gd name="connsiteY163" fmla="*/ 8081009 h 8538208"/>
              <a:gd name="connsiteX164" fmla="*/ 2186940 w 9578340"/>
              <a:gd name="connsiteY164" fmla="*/ 8338184 h 8538208"/>
              <a:gd name="connsiteX165" fmla="*/ 2209165 w 9578340"/>
              <a:gd name="connsiteY165" fmla="*/ 8436608 h 8538208"/>
              <a:gd name="connsiteX166" fmla="*/ 2275840 w 9578340"/>
              <a:gd name="connsiteY166" fmla="*/ 8538208 h 8538208"/>
              <a:gd name="connsiteX167" fmla="*/ 3657600 w 9578340"/>
              <a:gd name="connsiteY167" fmla="*/ 6873240 h 8538208"/>
              <a:gd name="connsiteX168" fmla="*/ 3817620 w 9578340"/>
              <a:gd name="connsiteY168" fmla="*/ 6781800 h 8538208"/>
              <a:gd name="connsiteX169" fmla="*/ 3893820 w 9578340"/>
              <a:gd name="connsiteY169" fmla="*/ 6705600 h 8538208"/>
              <a:gd name="connsiteX170" fmla="*/ 3947160 w 9578340"/>
              <a:gd name="connsiteY170" fmla="*/ 6690360 h 8538208"/>
              <a:gd name="connsiteX171" fmla="*/ 3939540 w 9578340"/>
              <a:gd name="connsiteY171" fmla="*/ 6629400 h 8538208"/>
              <a:gd name="connsiteX172" fmla="*/ 3901440 w 9578340"/>
              <a:gd name="connsiteY172" fmla="*/ 6606540 h 8538208"/>
              <a:gd name="connsiteX173" fmla="*/ 3878580 w 9578340"/>
              <a:gd name="connsiteY173" fmla="*/ 6515100 h 8538208"/>
              <a:gd name="connsiteX174" fmla="*/ 3886200 w 9578340"/>
              <a:gd name="connsiteY174" fmla="*/ 6423660 h 8538208"/>
              <a:gd name="connsiteX175" fmla="*/ 3870960 w 9578340"/>
              <a:gd name="connsiteY175" fmla="*/ 6309360 h 8538208"/>
              <a:gd name="connsiteX176" fmla="*/ 3893820 w 9578340"/>
              <a:gd name="connsiteY176" fmla="*/ 6240780 h 8538208"/>
              <a:gd name="connsiteX177" fmla="*/ 3924300 w 9578340"/>
              <a:gd name="connsiteY177" fmla="*/ 6179820 h 8538208"/>
              <a:gd name="connsiteX178" fmla="*/ 3977640 w 9578340"/>
              <a:gd name="connsiteY178" fmla="*/ 6172200 h 8538208"/>
              <a:gd name="connsiteX179" fmla="*/ 3992880 w 9578340"/>
              <a:gd name="connsiteY179" fmla="*/ 6172200 h 8538208"/>
              <a:gd name="connsiteX180" fmla="*/ 4046220 w 9578340"/>
              <a:gd name="connsiteY180" fmla="*/ 6111240 h 8538208"/>
              <a:gd name="connsiteX181" fmla="*/ 4038600 w 9578340"/>
              <a:gd name="connsiteY181" fmla="*/ 6027420 h 8538208"/>
              <a:gd name="connsiteX182" fmla="*/ 4754880 w 9578340"/>
              <a:gd name="connsiteY182" fmla="*/ 5913120 h 8538208"/>
              <a:gd name="connsiteX183" fmla="*/ 4838700 w 9578340"/>
              <a:gd name="connsiteY183" fmla="*/ 5913120 h 8538208"/>
              <a:gd name="connsiteX184" fmla="*/ 4914900 w 9578340"/>
              <a:gd name="connsiteY184" fmla="*/ 5920740 h 8538208"/>
              <a:gd name="connsiteX185" fmla="*/ 5105400 w 9578340"/>
              <a:gd name="connsiteY185" fmla="*/ 6019800 h 8538208"/>
              <a:gd name="connsiteX186" fmla="*/ 5570220 w 9578340"/>
              <a:gd name="connsiteY186" fmla="*/ 6248400 h 8538208"/>
              <a:gd name="connsiteX187" fmla="*/ 5753100 w 9578340"/>
              <a:gd name="connsiteY187" fmla="*/ 6347460 h 8538208"/>
              <a:gd name="connsiteX188" fmla="*/ 6065520 w 9578340"/>
              <a:gd name="connsiteY188" fmla="*/ 6423660 h 8538208"/>
              <a:gd name="connsiteX189" fmla="*/ 6156960 w 9578340"/>
              <a:gd name="connsiteY189" fmla="*/ 6431280 h 8538208"/>
              <a:gd name="connsiteX190" fmla="*/ 6164580 w 9578340"/>
              <a:gd name="connsiteY190" fmla="*/ 6545580 h 8538208"/>
              <a:gd name="connsiteX191" fmla="*/ 6355080 w 9578340"/>
              <a:gd name="connsiteY191" fmla="*/ 6576060 h 8538208"/>
              <a:gd name="connsiteX192" fmla="*/ 6377940 w 9578340"/>
              <a:gd name="connsiteY192" fmla="*/ 6416040 h 8538208"/>
              <a:gd name="connsiteX193" fmla="*/ 6408420 w 9578340"/>
              <a:gd name="connsiteY193" fmla="*/ 6446520 h 8538208"/>
              <a:gd name="connsiteX194" fmla="*/ 6400800 w 9578340"/>
              <a:gd name="connsiteY194" fmla="*/ 6598920 h 8538208"/>
              <a:gd name="connsiteX195" fmla="*/ 6591300 w 9578340"/>
              <a:gd name="connsiteY195" fmla="*/ 6598920 h 8538208"/>
              <a:gd name="connsiteX196" fmla="*/ 6598920 w 9578340"/>
              <a:gd name="connsiteY196" fmla="*/ 6332220 h 8538208"/>
              <a:gd name="connsiteX197" fmla="*/ 6621780 w 9578340"/>
              <a:gd name="connsiteY197" fmla="*/ 6332220 h 8538208"/>
              <a:gd name="connsiteX198" fmla="*/ 6637020 w 9578340"/>
              <a:gd name="connsiteY198" fmla="*/ 6118860 h 8538208"/>
              <a:gd name="connsiteX199" fmla="*/ 6614160 w 9578340"/>
              <a:gd name="connsiteY199" fmla="*/ 6111240 h 8538208"/>
              <a:gd name="connsiteX200" fmla="*/ 6606540 w 9578340"/>
              <a:gd name="connsiteY200" fmla="*/ 5958840 h 8538208"/>
              <a:gd name="connsiteX201" fmla="*/ 6484620 w 9578340"/>
              <a:gd name="connsiteY201" fmla="*/ 5539740 h 8538208"/>
              <a:gd name="connsiteX202" fmla="*/ 6667500 w 9578340"/>
              <a:gd name="connsiteY202" fmla="*/ 5547360 h 8538208"/>
              <a:gd name="connsiteX203" fmla="*/ 6751320 w 9578340"/>
              <a:gd name="connsiteY203" fmla="*/ 5433060 h 8538208"/>
              <a:gd name="connsiteX204" fmla="*/ 6972300 w 9578340"/>
              <a:gd name="connsiteY204" fmla="*/ 5265420 h 8538208"/>
              <a:gd name="connsiteX205" fmla="*/ 7246620 w 9578340"/>
              <a:gd name="connsiteY205" fmla="*/ 5204460 h 8538208"/>
              <a:gd name="connsiteX206" fmla="*/ 7208520 w 9578340"/>
              <a:gd name="connsiteY206" fmla="*/ 5067300 h 8538208"/>
              <a:gd name="connsiteX207" fmla="*/ 7193280 w 9578340"/>
              <a:gd name="connsiteY207" fmla="*/ 4930140 h 8538208"/>
              <a:gd name="connsiteX208" fmla="*/ 7269480 w 9578340"/>
              <a:gd name="connsiteY208" fmla="*/ 4732020 h 8538208"/>
              <a:gd name="connsiteX209" fmla="*/ 7246620 w 9578340"/>
              <a:gd name="connsiteY209" fmla="*/ 4488180 h 8538208"/>
              <a:gd name="connsiteX210" fmla="*/ 7178040 w 9578340"/>
              <a:gd name="connsiteY210" fmla="*/ 4351020 h 8538208"/>
              <a:gd name="connsiteX211" fmla="*/ 7559040 w 9578340"/>
              <a:gd name="connsiteY211" fmla="*/ 4328160 h 8538208"/>
              <a:gd name="connsiteX212" fmla="*/ 7467600 w 9578340"/>
              <a:gd name="connsiteY212" fmla="*/ 3878580 h 8538208"/>
              <a:gd name="connsiteX213" fmla="*/ 7414260 w 9578340"/>
              <a:gd name="connsiteY213" fmla="*/ 3604260 h 8538208"/>
              <a:gd name="connsiteX214" fmla="*/ 7498080 w 9578340"/>
              <a:gd name="connsiteY214" fmla="*/ 3398520 h 8538208"/>
              <a:gd name="connsiteX215" fmla="*/ 7528560 w 9578340"/>
              <a:gd name="connsiteY215" fmla="*/ 3253740 h 8538208"/>
              <a:gd name="connsiteX216" fmla="*/ 7505700 w 9578340"/>
              <a:gd name="connsiteY216" fmla="*/ 3048000 h 8538208"/>
              <a:gd name="connsiteX217" fmla="*/ 7520940 w 9578340"/>
              <a:gd name="connsiteY217" fmla="*/ 2926080 h 8538208"/>
              <a:gd name="connsiteX218" fmla="*/ 7536180 w 9578340"/>
              <a:gd name="connsiteY218" fmla="*/ 2872740 h 8538208"/>
              <a:gd name="connsiteX219" fmla="*/ 7863840 w 9578340"/>
              <a:gd name="connsiteY219" fmla="*/ 2971800 h 8538208"/>
              <a:gd name="connsiteX220" fmla="*/ 7886700 w 9578340"/>
              <a:gd name="connsiteY220" fmla="*/ 3101340 h 8538208"/>
              <a:gd name="connsiteX221" fmla="*/ 8001000 w 9578340"/>
              <a:gd name="connsiteY221" fmla="*/ 3124200 h 8538208"/>
              <a:gd name="connsiteX222" fmla="*/ 8122920 w 9578340"/>
              <a:gd name="connsiteY222" fmla="*/ 3276600 h 8538208"/>
              <a:gd name="connsiteX223" fmla="*/ 8206740 w 9578340"/>
              <a:gd name="connsiteY223" fmla="*/ 3276600 h 8538208"/>
              <a:gd name="connsiteX224" fmla="*/ 8442960 w 9578340"/>
              <a:gd name="connsiteY224" fmla="*/ 3276600 h 8538208"/>
              <a:gd name="connsiteX225" fmla="*/ 8663940 w 9578340"/>
              <a:gd name="connsiteY225" fmla="*/ 3276600 h 8538208"/>
              <a:gd name="connsiteX226" fmla="*/ 8770620 w 9578340"/>
              <a:gd name="connsiteY226" fmla="*/ 3230880 h 8538208"/>
              <a:gd name="connsiteX227" fmla="*/ 8854440 w 9578340"/>
              <a:gd name="connsiteY227" fmla="*/ 3215640 h 8538208"/>
              <a:gd name="connsiteX228" fmla="*/ 8938260 w 9578340"/>
              <a:gd name="connsiteY228" fmla="*/ 3230880 h 8538208"/>
              <a:gd name="connsiteX229" fmla="*/ 8945880 w 9578340"/>
              <a:gd name="connsiteY229" fmla="*/ 3078480 h 8538208"/>
              <a:gd name="connsiteX230" fmla="*/ 8907780 w 9578340"/>
              <a:gd name="connsiteY230" fmla="*/ 3078480 h 8538208"/>
              <a:gd name="connsiteX231" fmla="*/ 8656320 w 9578340"/>
              <a:gd name="connsiteY231" fmla="*/ 2697480 h 8538208"/>
              <a:gd name="connsiteX232" fmla="*/ 8854440 w 9578340"/>
              <a:gd name="connsiteY232" fmla="*/ 2590800 h 8538208"/>
              <a:gd name="connsiteX233" fmla="*/ 8923020 w 9578340"/>
              <a:gd name="connsiteY233" fmla="*/ 2606040 h 8538208"/>
              <a:gd name="connsiteX234" fmla="*/ 8999220 w 9578340"/>
              <a:gd name="connsiteY234" fmla="*/ 2606040 h 8538208"/>
              <a:gd name="connsiteX235" fmla="*/ 9029700 w 9578340"/>
              <a:gd name="connsiteY235" fmla="*/ 2545080 h 8538208"/>
              <a:gd name="connsiteX236" fmla="*/ 9029700 w 9578340"/>
              <a:gd name="connsiteY236" fmla="*/ 2407920 h 8538208"/>
              <a:gd name="connsiteX237" fmla="*/ 9136380 w 9578340"/>
              <a:gd name="connsiteY237" fmla="*/ 2476500 h 8538208"/>
              <a:gd name="connsiteX238" fmla="*/ 9144000 w 9578340"/>
              <a:gd name="connsiteY238" fmla="*/ 2407920 h 8538208"/>
              <a:gd name="connsiteX239" fmla="*/ 9204960 w 9578340"/>
              <a:gd name="connsiteY239" fmla="*/ 2362200 h 8538208"/>
              <a:gd name="connsiteX240" fmla="*/ 9189720 w 9578340"/>
              <a:gd name="connsiteY240" fmla="*/ 2225040 h 8538208"/>
              <a:gd name="connsiteX241" fmla="*/ 9159240 w 9578340"/>
              <a:gd name="connsiteY241" fmla="*/ 2171700 h 8538208"/>
              <a:gd name="connsiteX242" fmla="*/ 9083040 w 9578340"/>
              <a:gd name="connsiteY242" fmla="*/ 2103120 h 8538208"/>
              <a:gd name="connsiteX243" fmla="*/ 9105900 w 9578340"/>
              <a:gd name="connsiteY243" fmla="*/ 2011680 h 8538208"/>
              <a:gd name="connsiteX244" fmla="*/ 9151620 w 9578340"/>
              <a:gd name="connsiteY244" fmla="*/ 1927860 h 8538208"/>
              <a:gd name="connsiteX245" fmla="*/ 9044940 w 9578340"/>
              <a:gd name="connsiteY245" fmla="*/ 1714500 h 8538208"/>
              <a:gd name="connsiteX246" fmla="*/ 9578340 w 9578340"/>
              <a:gd name="connsiteY246" fmla="*/ 1394460 h 8538208"/>
              <a:gd name="connsiteX247" fmla="*/ 9494520 w 9578340"/>
              <a:gd name="connsiteY247" fmla="*/ 1165860 h 8538208"/>
              <a:gd name="connsiteX248" fmla="*/ 9326880 w 9578340"/>
              <a:gd name="connsiteY248" fmla="*/ 975360 h 8538208"/>
              <a:gd name="connsiteX249" fmla="*/ 9334500 w 9578340"/>
              <a:gd name="connsiteY249" fmla="*/ 906780 h 8538208"/>
              <a:gd name="connsiteX250" fmla="*/ 9342120 w 9578340"/>
              <a:gd name="connsiteY250" fmla="*/ 754380 h 8538208"/>
              <a:gd name="connsiteX251" fmla="*/ 9182100 w 9578340"/>
              <a:gd name="connsiteY251" fmla="*/ 906780 h 8538208"/>
              <a:gd name="connsiteX252" fmla="*/ 9052560 w 9578340"/>
              <a:gd name="connsiteY252" fmla="*/ 1043940 h 8538208"/>
              <a:gd name="connsiteX253" fmla="*/ 8915400 w 9578340"/>
              <a:gd name="connsiteY253" fmla="*/ 1112520 h 8538208"/>
              <a:gd name="connsiteX254" fmla="*/ 8709660 w 9578340"/>
              <a:gd name="connsiteY254" fmla="*/ 1150620 h 8538208"/>
              <a:gd name="connsiteX255" fmla="*/ 8793480 w 9578340"/>
              <a:gd name="connsiteY255" fmla="*/ 960120 h 8538208"/>
              <a:gd name="connsiteX256" fmla="*/ 8717280 w 9578340"/>
              <a:gd name="connsiteY256" fmla="*/ 906780 h 8538208"/>
              <a:gd name="connsiteX257" fmla="*/ 8686800 w 9578340"/>
              <a:gd name="connsiteY257" fmla="*/ 815340 h 8538208"/>
              <a:gd name="connsiteX258" fmla="*/ 8625840 w 9578340"/>
              <a:gd name="connsiteY258" fmla="*/ 746760 h 8538208"/>
              <a:gd name="connsiteX259" fmla="*/ 8633460 w 9578340"/>
              <a:gd name="connsiteY259" fmla="*/ 685800 h 8538208"/>
              <a:gd name="connsiteX260" fmla="*/ 8679180 w 9578340"/>
              <a:gd name="connsiteY260" fmla="*/ 609600 h 8538208"/>
              <a:gd name="connsiteX261" fmla="*/ 8671560 w 9578340"/>
              <a:gd name="connsiteY261" fmla="*/ 579120 h 8538208"/>
              <a:gd name="connsiteX262" fmla="*/ 8580120 w 9578340"/>
              <a:gd name="connsiteY262" fmla="*/ 541020 h 8538208"/>
              <a:gd name="connsiteX263" fmla="*/ 8473440 w 9578340"/>
              <a:gd name="connsiteY263" fmla="*/ 502920 h 8538208"/>
              <a:gd name="connsiteX264" fmla="*/ 8488680 w 9578340"/>
              <a:gd name="connsiteY264" fmla="*/ 449580 h 8538208"/>
              <a:gd name="connsiteX265" fmla="*/ 8435340 w 9578340"/>
              <a:gd name="connsiteY265" fmla="*/ 320040 h 8538208"/>
              <a:gd name="connsiteX266" fmla="*/ 8465820 w 9578340"/>
              <a:gd name="connsiteY266" fmla="*/ 243840 h 8538208"/>
              <a:gd name="connsiteX267" fmla="*/ 8473440 w 9578340"/>
              <a:gd name="connsiteY267" fmla="*/ 83820 h 8538208"/>
              <a:gd name="connsiteX268" fmla="*/ 8351520 w 9578340"/>
              <a:gd name="connsiteY268" fmla="*/ 53340 h 8538208"/>
              <a:gd name="connsiteX269" fmla="*/ 8252460 w 9578340"/>
              <a:gd name="connsiteY269" fmla="*/ 68580 h 8538208"/>
              <a:gd name="connsiteX270" fmla="*/ 8107680 w 9578340"/>
              <a:gd name="connsiteY270" fmla="*/ 0 h 8538208"/>
              <a:gd name="connsiteX0" fmla="*/ 8107680 w 9578340"/>
              <a:gd name="connsiteY0" fmla="*/ 0 h 8538208"/>
              <a:gd name="connsiteX1" fmla="*/ 8054340 w 9578340"/>
              <a:gd name="connsiteY1" fmla="*/ 60960 h 8538208"/>
              <a:gd name="connsiteX2" fmla="*/ 8061960 w 9578340"/>
              <a:gd name="connsiteY2" fmla="*/ 99060 h 8538208"/>
              <a:gd name="connsiteX3" fmla="*/ 8001000 w 9578340"/>
              <a:gd name="connsiteY3" fmla="*/ 160020 h 8538208"/>
              <a:gd name="connsiteX4" fmla="*/ 7917180 w 9578340"/>
              <a:gd name="connsiteY4" fmla="*/ 144780 h 8538208"/>
              <a:gd name="connsiteX5" fmla="*/ 7825740 w 9578340"/>
              <a:gd name="connsiteY5" fmla="*/ 297180 h 8538208"/>
              <a:gd name="connsiteX6" fmla="*/ 7726680 w 9578340"/>
              <a:gd name="connsiteY6" fmla="*/ 297180 h 8538208"/>
              <a:gd name="connsiteX7" fmla="*/ 7620000 w 9578340"/>
              <a:gd name="connsiteY7" fmla="*/ 320040 h 8538208"/>
              <a:gd name="connsiteX8" fmla="*/ 7475220 w 9578340"/>
              <a:gd name="connsiteY8" fmla="*/ 327660 h 8538208"/>
              <a:gd name="connsiteX9" fmla="*/ 7414260 w 9578340"/>
              <a:gd name="connsiteY9" fmla="*/ 304800 h 8538208"/>
              <a:gd name="connsiteX10" fmla="*/ 7231380 w 9578340"/>
              <a:gd name="connsiteY10" fmla="*/ 419100 h 8538208"/>
              <a:gd name="connsiteX11" fmla="*/ 6911340 w 9578340"/>
              <a:gd name="connsiteY11" fmla="*/ 464820 h 8538208"/>
              <a:gd name="connsiteX12" fmla="*/ 6888480 w 9578340"/>
              <a:gd name="connsiteY12" fmla="*/ 525780 h 8538208"/>
              <a:gd name="connsiteX13" fmla="*/ 6903720 w 9578340"/>
              <a:gd name="connsiteY13" fmla="*/ 601980 h 8538208"/>
              <a:gd name="connsiteX14" fmla="*/ 6896100 w 9578340"/>
              <a:gd name="connsiteY14" fmla="*/ 647700 h 8538208"/>
              <a:gd name="connsiteX15" fmla="*/ 6858000 w 9578340"/>
              <a:gd name="connsiteY15" fmla="*/ 647700 h 8538208"/>
              <a:gd name="connsiteX16" fmla="*/ 6842760 w 9578340"/>
              <a:gd name="connsiteY16" fmla="*/ 739140 h 8538208"/>
              <a:gd name="connsiteX17" fmla="*/ 7010400 w 9578340"/>
              <a:gd name="connsiteY17" fmla="*/ 769620 h 8538208"/>
              <a:gd name="connsiteX18" fmla="*/ 7010400 w 9578340"/>
              <a:gd name="connsiteY18" fmla="*/ 853440 h 8538208"/>
              <a:gd name="connsiteX19" fmla="*/ 6949440 w 9578340"/>
              <a:gd name="connsiteY19" fmla="*/ 861060 h 8538208"/>
              <a:gd name="connsiteX20" fmla="*/ 6941820 w 9578340"/>
              <a:gd name="connsiteY20" fmla="*/ 891540 h 8538208"/>
              <a:gd name="connsiteX21" fmla="*/ 6979920 w 9578340"/>
              <a:gd name="connsiteY21" fmla="*/ 922020 h 8538208"/>
              <a:gd name="connsiteX22" fmla="*/ 6979920 w 9578340"/>
              <a:gd name="connsiteY22" fmla="*/ 990600 h 8538208"/>
              <a:gd name="connsiteX23" fmla="*/ 6964680 w 9578340"/>
              <a:gd name="connsiteY23" fmla="*/ 1028700 h 8538208"/>
              <a:gd name="connsiteX24" fmla="*/ 7132320 w 9578340"/>
              <a:gd name="connsiteY24" fmla="*/ 1074420 h 8538208"/>
              <a:gd name="connsiteX25" fmla="*/ 7094220 w 9578340"/>
              <a:gd name="connsiteY25" fmla="*/ 1173480 h 8538208"/>
              <a:gd name="connsiteX26" fmla="*/ 7025640 w 9578340"/>
              <a:gd name="connsiteY26" fmla="*/ 1158240 h 8538208"/>
              <a:gd name="connsiteX27" fmla="*/ 6743700 w 9578340"/>
              <a:gd name="connsiteY27" fmla="*/ 1127760 h 8538208"/>
              <a:gd name="connsiteX28" fmla="*/ 7101840 w 9578340"/>
              <a:gd name="connsiteY28" fmla="*/ 1226820 h 8538208"/>
              <a:gd name="connsiteX29" fmla="*/ 7277100 w 9578340"/>
              <a:gd name="connsiteY29" fmla="*/ 1295400 h 8538208"/>
              <a:gd name="connsiteX30" fmla="*/ 7147560 w 9578340"/>
              <a:gd name="connsiteY30" fmla="*/ 1501140 h 8538208"/>
              <a:gd name="connsiteX31" fmla="*/ 7155180 w 9578340"/>
              <a:gd name="connsiteY31" fmla="*/ 1623060 h 8538208"/>
              <a:gd name="connsiteX32" fmla="*/ 7101840 w 9578340"/>
              <a:gd name="connsiteY32" fmla="*/ 1691640 h 8538208"/>
              <a:gd name="connsiteX33" fmla="*/ 7078980 w 9578340"/>
              <a:gd name="connsiteY33" fmla="*/ 1684020 h 8538208"/>
              <a:gd name="connsiteX34" fmla="*/ 6911340 w 9578340"/>
              <a:gd name="connsiteY34" fmla="*/ 1790700 h 8538208"/>
              <a:gd name="connsiteX35" fmla="*/ 6987540 w 9578340"/>
              <a:gd name="connsiteY35" fmla="*/ 1844040 h 8538208"/>
              <a:gd name="connsiteX36" fmla="*/ 6987540 w 9578340"/>
              <a:gd name="connsiteY36" fmla="*/ 1844040 h 8538208"/>
              <a:gd name="connsiteX37" fmla="*/ 7002780 w 9578340"/>
              <a:gd name="connsiteY37" fmla="*/ 1912620 h 8538208"/>
              <a:gd name="connsiteX38" fmla="*/ 6979920 w 9578340"/>
              <a:gd name="connsiteY38" fmla="*/ 1935480 h 8538208"/>
              <a:gd name="connsiteX39" fmla="*/ 6873240 w 9578340"/>
              <a:gd name="connsiteY39" fmla="*/ 1943100 h 8538208"/>
              <a:gd name="connsiteX40" fmla="*/ 6873240 w 9578340"/>
              <a:gd name="connsiteY40" fmla="*/ 1988820 h 8538208"/>
              <a:gd name="connsiteX41" fmla="*/ 6850380 w 9578340"/>
              <a:gd name="connsiteY41" fmla="*/ 2019300 h 8538208"/>
              <a:gd name="connsiteX42" fmla="*/ 6728460 w 9578340"/>
              <a:gd name="connsiteY42" fmla="*/ 1981200 h 8538208"/>
              <a:gd name="connsiteX43" fmla="*/ 6720840 w 9578340"/>
              <a:gd name="connsiteY43" fmla="*/ 1996440 h 8538208"/>
              <a:gd name="connsiteX44" fmla="*/ 6797040 w 9578340"/>
              <a:gd name="connsiteY44" fmla="*/ 2034540 h 8538208"/>
              <a:gd name="connsiteX45" fmla="*/ 6789420 w 9578340"/>
              <a:gd name="connsiteY45" fmla="*/ 2118360 h 8538208"/>
              <a:gd name="connsiteX46" fmla="*/ 6751320 w 9578340"/>
              <a:gd name="connsiteY46" fmla="*/ 2141220 h 8538208"/>
              <a:gd name="connsiteX47" fmla="*/ 6819900 w 9578340"/>
              <a:gd name="connsiteY47" fmla="*/ 2194560 h 8538208"/>
              <a:gd name="connsiteX48" fmla="*/ 6789420 w 9578340"/>
              <a:gd name="connsiteY48" fmla="*/ 2240280 h 8538208"/>
              <a:gd name="connsiteX49" fmla="*/ 6743700 w 9578340"/>
              <a:gd name="connsiteY49" fmla="*/ 2331720 h 8538208"/>
              <a:gd name="connsiteX50" fmla="*/ 6751320 w 9578340"/>
              <a:gd name="connsiteY50" fmla="*/ 2369820 h 8538208"/>
              <a:gd name="connsiteX51" fmla="*/ 6682740 w 9578340"/>
              <a:gd name="connsiteY51" fmla="*/ 2385060 h 8538208"/>
              <a:gd name="connsiteX52" fmla="*/ 6705600 w 9578340"/>
              <a:gd name="connsiteY52" fmla="*/ 2499360 h 8538208"/>
              <a:gd name="connsiteX53" fmla="*/ 6621780 w 9578340"/>
              <a:gd name="connsiteY53" fmla="*/ 2522220 h 8538208"/>
              <a:gd name="connsiteX54" fmla="*/ 6621780 w 9578340"/>
              <a:gd name="connsiteY54" fmla="*/ 2583180 h 8538208"/>
              <a:gd name="connsiteX55" fmla="*/ 6568440 w 9578340"/>
              <a:gd name="connsiteY55" fmla="*/ 2590800 h 8538208"/>
              <a:gd name="connsiteX56" fmla="*/ 6560820 w 9578340"/>
              <a:gd name="connsiteY56" fmla="*/ 2545080 h 8538208"/>
              <a:gd name="connsiteX57" fmla="*/ 6438900 w 9578340"/>
              <a:gd name="connsiteY57" fmla="*/ 2590800 h 8538208"/>
              <a:gd name="connsiteX58" fmla="*/ 6347460 w 9578340"/>
              <a:gd name="connsiteY58" fmla="*/ 2606040 h 8538208"/>
              <a:gd name="connsiteX59" fmla="*/ 6339840 w 9578340"/>
              <a:gd name="connsiteY59" fmla="*/ 2476500 h 8538208"/>
              <a:gd name="connsiteX60" fmla="*/ 6316980 w 9578340"/>
              <a:gd name="connsiteY60" fmla="*/ 2430780 h 8538208"/>
              <a:gd name="connsiteX61" fmla="*/ 6271260 w 9578340"/>
              <a:gd name="connsiteY61" fmla="*/ 2392680 h 8538208"/>
              <a:gd name="connsiteX62" fmla="*/ 6301740 w 9578340"/>
              <a:gd name="connsiteY62" fmla="*/ 2339340 h 8538208"/>
              <a:gd name="connsiteX63" fmla="*/ 6195060 w 9578340"/>
              <a:gd name="connsiteY63" fmla="*/ 2308860 h 8538208"/>
              <a:gd name="connsiteX64" fmla="*/ 6141720 w 9578340"/>
              <a:gd name="connsiteY64" fmla="*/ 2308860 h 8538208"/>
              <a:gd name="connsiteX65" fmla="*/ 6103620 w 9578340"/>
              <a:gd name="connsiteY65" fmla="*/ 2225040 h 8538208"/>
              <a:gd name="connsiteX66" fmla="*/ 6126480 w 9578340"/>
              <a:gd name="connsiteY66" fmla="*/ 2171700 h 8538208"/>
              <a:gd name="connsiteX67" fmla="*/ 6080760 w 9578340"/>
              <a:gd name="connsiteY67" fmla="*/ 2133600 h 8538208"/>
              <a:gd name="connsiteX68" fmla="*/ 5989320 w 9578340"/>
              <a:gd name="connsiteY68" fmla="*/ 2148840 h 8538208"/>
              <a:gd name="connsiteX69" fmla="*/ 5951220 w 9578340"/>
              <a:gd name="connsiteY69" fmla="*/ 2209800 h 8538208"/>
              <a:gd name="connsiteX70" fmla="*/ 5882640 w 9578340"/>
              <a:gd name="connsiteY70" fmla="*/ 2202180 h 8538208"/>
              <a:gd name="connsiteX71" fmla="*/ 5722620 w 9578340"/>
              <a:gd name="connsiteY71" fmla="*/ 2240280 h 8538208"/>
              <a:gd name="connsiteX72" fmla="*/ 5654040 w 9578340"/>
              <a:gd name="connsiteY72" fmla="*/ 2240280 h 8538208"/>
              <a:gd name="connsiteX73" fmla="*/ 5570220 w 9578340"/>
              <a:gd name="connsiteY73" fmla="*/ 2278380 h 8538208"/>
              <a:gd name="connsiteX74" fmla="*/ 5440680 w 9578340"/>
              <a:gd name="connsiteY74" fmla="*/ 2263140 h 8538208"/>
              <a:gd name="connsiteX75" fmla="*/ 5410200 w 9578340"/>
              <a:gd name="connsiteY75" fmla="*/ 2217420 h 8538208"/>
              <a:gd name="connsiteX76" fmla="*/ 5425440 w 9578340"/>
              <a:gd name="connsiteY76" fmla="*/ 2072640 h 8538208"/>
              <a:gd name="connsiteX77" fmla="*/ 5372100 w 9578340"/>
              <a:gd name="connsiteY77" fmla="*/ 2019300 h 8538208"/>
              <a:gd name="connsiteX78" fmla="*/ 5372100 w 9578340"/>
              <a:gd name="connsiteY78" fmla="*/ 1988820 h 8538208"/>
              <a:gd name="connsiteX79" fmla="*/ 5280660 w 9578340"/>
              <a:gd name="connsiteY79" fmla="*/ 1965960 h 8538208"/>
              <a:gd name="connsiteX80" fmla="*/ 5219700 w 9578340"/>
              <a:gd name="connsiteY80" fmla="*/ 2263140 h 8538208"/>
              <a:gd name="connsiteX81" fmla="*/ 5212080 w 9578340"/>
              <a:gd name="connsiteY81" fmla="*/ 2461260 h 8538208"/>
              <a:gd name="connsiteX82" fmla="*/ 5242560 w 9578340"/>
              <a:gd name="connsiteY82" fmla="*/ 2499360 h 8538208"/>
              <a:gd name="connsiteX83" fmla="*/ 5097780 w 9578340"/>
              <a:gd name="connsiteY83" fmla="*/ 2552700 h 8538208"/>
              <a:gd name="connsiteX84" fmla="*/ 5120640 w 9578340"/>
              <a:gd name="connsiteY84" fmla="*/ 2743200 h 8538208"/>
              <a:gd name="connsiteX85" fmla="*/ 5082540 w 9578340"/>
              <a:gd name="connsiteY85" fmla="*/ 2827020 h 8538208"/>
              <a:gd name="connsiteX86" fmla="*/ 4945380 w 9578340"/>
              <a:gd name="connsiteY86" fmla="*/ 2773680 h 8538208"/>
              <a:gd name="connsiteX87" fmla="*/ 4853940 w 9578340"/>
              <a:gd name="connsiteY87" fmla="*/ 2796540 h 8538208"/>
              <a:gd name="connsiteX88" fmla="*/ 4785360 w 9578340"/>
              <a:gd name="connsiteY88" fmla="*/ 2926080 h 8538208"/>
              <a:gd name="connsiteX89" fmla="*/ 4640580 w 9578340"/>
              <a:gd name="connsiteY89" fmla="*/ 2811780 h 8538208"/>
              <a:gd name="connsiteX90" fmla="*/ 4518660 w 9578340"/>
              <a:gd name="connsiteY90" fmla="*/ 2804160 h 8538208"/>
              <a:gd name="connsiteX91" fmla="*/ 4389120 w 9578340"/>
              <a:gd name="connsiteY91" fmla="*/ 2674620 h 8538208"/>
              <a:gd name="connsiteX92" fmla="*/ 4564380 w 9578340"/>
              <a:gd name="connsiteY92" fmla="*/ 2522220 h 8538208"/>
              <a:gd name="connsiteX93" fmla="*/ 4389120 w 9578340"/>
              <a:gd name="connsiteY93" fmla="*/ 2491740 h 8538208"/>
              <a:gd name="connsiteX94" fmla="*/ 4244340 w 9578340"/>
              <a:gd name="connsiteY94" fmla="*/ 2659380 h 8538208"/>
              <a:gd name="connsiteX95" fmla="*/ 4183380 w 9578340"/>
              <a:gd name="connsiteY95" fmla="*/ 2758440 h 8538208"/>
              <a:gd name="connsiteX96" fmla="*/ 4191000 w 9578340"/>
              <a:gd name="connsiteY96" fmla="*/ 2796540 h 8538208"/>
              <a:gd name="connsiteX97" fmla="*/ 4084320 w 9578340"/>
              <a:gd name="connsiteY97" fmla="*/ 2895600 h 8538208"/>
              <a:gd name="connsiteX98" fmla="*/ 4008120 w 9578340"/>
              <a:gd name="connsiteY98" fmla="*/ 2918460 h 8538208"/>
              <a:gd name="connsiteX99" fmla="*/ 3954780 w 9578340"/>
              <a:gd name="connsiteY99" fmla="*/ 2918460 h 8538208"/>
              <a:gd name="connsiteX100" fmla="*/ 3916680 w 9578340"/>
              <a:gd name="connsiteY100" fmla="*/ 2971800 h 8538208"/>
              <a:gd name="connsiteX101" fmla="*/ 3848100 w 9578340"/>
              <a:gd name="connsiteY101" fmla="*/ 2971800 h 8538208"/>
              <a:gd name="connsiteX102" fmla="*/ 3810000 w 9578340"/>
              <a:gd name="connsiteY102" fmla="*/ 3025140 h 8538208"/>
              <a:gd name="connsiteX103" fmla="*/ 3726180 w 9578340"/>
              <a:gd name="connsiteY103" fmla="*/ 3048000 h 8538208"/>
              <a:gd name="connsiteX104" fmla="*/ 3703320 w 9578340"/>
              <a:gd name="connsiteY104" fmla="*/ 3116580 h 8538208"/>
              <a:gd name="connsiteX105" fmla="*/ 3512820 w 9578340"/>
              <a:gd name="connsiteY105" fmla="*/ 2979420 h 8538208"/>
              <a:gd name="connsiteX106" fmla="*/ 3337560 w 9578340"/>
              <a:gd name="connsiteY106" fmla="*/ 3048000 h 8538208"/>
              <a:gd name="connsiteX107" fmla="*/ 3337560 w 9578340"/>
              <a:gd name="connsiteY107" fmla="*/ 3124200 h 8538208"/>
              <a:gd name="connsiteX108" fmla="*/ 3230880 w 9578340"/>
              <a:gd name="connsiteY108" fmla="*/ 3200400 h 8538208"/>
              <a:gd name="connsiteX109" fmla="*/ 3002280 w 9578340"/>
              <a:gd name="connsiteY109" fmla="*/ 3055620 h 8538208"/>
              <a:gd name="connsiteX110" fmla="*/ 3025140 w 9578340"/>
              <a:gd name="connsiteY110" fmla="*/ 3032760 h 8538208"/>
              <a:gd name="connsiteX111" fmla="*/ 2918460 w 9578340"/>
              <a:gd name="connsiteY111" fmla="*/ 2887980 h 8538208"/>
              <a:gd name="connsiteX112" fmla="*/ 2659380 w 9578340"/>
              <a:gd name="connsiteY112" fmla="*/ 2758440 h 8538208"/>
              <a:gd name="connsiteX113" fmla="*/ 2506980 w 9578340"/>
              <a:gd name="connsiteY113" fmla="*/ 3093720 h 8538208"/>
              <a:gd name="connsiteX114" fmla="*/ 2392680 w 9578340"/>
              <a:gd name="connsiteY114" fmla="*/ 3101340 h 8538208"/>
              <a:gd name="connsiteX115" fmla="*/ 2308860 w 9578340"/>
              <a:gd name="connsiteY115" fmla="*/ 3116580 h 8538208"/>
              <a:gd name="connsiteX116" fmla="*/ 2225040 w 9578340"/>
              <a:gd name="connsiteY116" fmla="*/ 3215640 h 8538208"/>
              <a:gd name="connsiteX117" fmla="*/ 2049780 w 9578340"/>
              <a:gd name="connsiteY117" fmla="*/ 3124200 h 8538208"/>
              <a:gd name="connsiteX118" fmla="*/ 1981200 w 9578340"/>
              <a:gd name="connsiteY118" fmla="*/ 3116580 h 8538208"/>
              <a:gd name="connsiteX119" fmla="*/ 1889760 w 9578340"/>
              <a:gd name="connsiteY119" fmla="*/ 2964180 h 8538208"/>
              <a:gd name="connsiteX120" fmla="*/ 1897380 w 9578340"/>
              <a:gd name="connsiteY120" fmla="*/ 2895600 h 8538208"/>
              <a:gd name="connsiteX121" fmla="*/ 1729740 w 9578340"/>
              <a:gd name="connsiteY121" fmla="*/ 3017520 h 8538208"/>
              <a:gd name="connsiteX122" fmla="*/ 1706880 w 9578340"/>
              <a:gd name="connsiteY122" fmla="*/ 3078480 h 8538208"/>
              <a:gd name="connsiteX123" fmla="*/ 1653540 w 9578340"/>
              <a:gd name="connsiteY123" fmla="*/ 3048000 h 8538208"/>
              <a:gd name="connsiteX124" fmla="*/ 1546860 w 9578340"/>
              <a:gd name="connsiteY124" fmla="*/ 3048000 h 8538208"/>
              <a:gd name="connsiteX125" fmla="*/ 1524000 w 9578340"/>
              <a:gd name="connsiteY125" fmla="*/ 3162300 h 8538208"/>
              <a:gd name="connsiteX126" fmla="*/ 1386840 w 9578340"/>
              <a:gd name="connsiteY126" fmla="*/ 3459480 h 8538208"/>
              <a:gd name="connsiteX127" fmla="*/ 1333500 w 9578340"/>
              <a:gd name="connsiteY127" fmla="*/ 3451860 h 8538208"/>
              <a:gd name="connsiteX128" fmla="*/ 1188720 w 9578340"/>
              <a:gd name="connsiteY128" fmla="*/ 3505200 h 8538208"/>
              <a:gd name="connsiteX129" fmla="*/ 1135380 w 9578340"/>
              <a:gd name="connsiteY129" fmla="*/ 3672840 h 8538208"/>
              <a:gd name="connsiteX130" fmla="*/ 1013460 w 9578340"/>
              <a:gd name="connsiteY130" fmla="*/ 3703320 h 8538208"/>
              <a:gd name="connsiteX131" fmla="*/ 929640 w 9578340"/>
              <a:gd name="connsiteY131" fmla="*/ 3710940 h 8538208"/>
              <a:gd name="connsiteX132" fmla="*/ 830580 w 9578340"/>
              <a:gd name="connsiteY132" fmla="*/ 3741420 h 8538208"/>
              <a:gd name="connsiteX133" fmla="*/ 701040 w 9578340"/>
              <a:gd name="connsiteY133" fmla="*/ 3749040 h 8538208"/>
              <a:gd name="connsiteX134" fmla="*/ 548640 w 9578340"/>
              <a:gd name="connsiteY134" fmla="*/ 3787140 h 8538208"/>
              <a:gd name="connsiteX135" fmla="*/ 0 w 9578340"/>
              <a:gd name="connsiteY135" fmla="*/ 5250180 h 8538208"/>
              <a:gd name="connsiteX136" fmla="*/ 167640 w 9578340"/>
              <a:gd name="connsiteY136" fmla="*/ 5242560 h 8538208"/>
              <a:gd name="connsiteX137" fmla="*/ 167640 w 9578340"/>
              <a:gd name="connsiteY137" fmla="*/ 5387340 h 8538208"/>
              <a:gd name="connsiteX138" fmla="*/ 289560 w 9578340"/>
              <a:gd name="connsiteY138" fmla="*/ 5394960 h 8538208"/>
              <a:gd name="connsiteX139" fmla="*/ 281940 w 9578340"/>
              <a:gd name="connsiteY139" fmla="*/ 5478780 h 8538208"/>
              <a:gd name="connsiteX140" fmla="*/ 388620 w 9578340"/>
              <a:gd name="connsiteY140" fmla="*/ 5501640 h 8538208"/>
              <a:gd name="connsiteX141" fmla="*/ 358140 w 9578340"/>
              <a:gd name="connsiteY141" fmla="*/ 5631180 h 8538208"/>
              <a:gd name="connsiteX142" fmla="*/ 358140 w 9578340"/>
              <a:gd name="connsiteY142" fmla="*/ 5730240 h 8538208"/>
              <a:gd name="connsiteX143" fmla="*/ 251460 w 9578340"/>
              <a:gd name="connsiteY143" fmla="*/ 5783580 h 8538208"/>
              <a:gd name="connsiteX144" fmla="*/ 236220 w 9578340"/>
              <a:gd name="connsiteY144" fmla="*/ 5859780 h 8538208"/>
              <a:gd name="connsiteX145" fmla="*/ 144780 w 9578340"/>
              <a:gd name="connsiteY145" fmla="*/ 5981700 h 8538208"/>
              <a:gd name="connsiteX146" fmla="*/ 175260 w 9578340"/>
              <a:gd name="connsiteY146" fmla="*/ 6210300 h 8538208"/>
              <a:gd name="connsiteX147" fmla="*/ 266700 w 9578340"/>
              <a:gd name="connsiteY147" fmla="*/ 6217920 h 8538208"/>
              <a:gd name="connsiteX148" fmla="*/ 304800 w 9578340"/>
              <a:gd name="connsiteY148" fmla="*/ 6278880 h 8538208"/>
              <a:gd name="connsiteX149" fmla="*/ 312420 w 9578340"/>
              <a:gd name="connsiteY149" fmla="*/ 6339840 h 8538208"/>
              <a:gd name="connsiteX150" fmla="*/ 358140 w 9578340"/>
              <a:gd name="connsiteY150" fmla="*/ 6339840 h 8538208"/>
              <a:gd name="connsiteX151" fmla="*/ 365760 w 9578340"/>
              <a:gd name="connsiteY151" fmla="*/ 6477000 h 8538208"/>
              <a:gd name="connsiteX152" fmla="*/ 807720 w 9578340"/>
              <a:gd name="connsiteY152" fmla="*/ 6545580 h 8538208"/>
              <a:gd name="connsiteX153" fmla="*/ 1127760 w 9578340"/>
              <a:gd name="connsiteY153" fmla="*/ 6705600 h 8538208"/>
              <a:gd name="connsiteX154" fmla="*/ 1447800 w 9578340"/>
              <a:gd name="connsiteY154" fmla="*/ 6598920 h 8538208"/>
              <a:gd name="connsiteX155" fmla="*/ 1546860 w 9578340"/>
              <a:gd name="connsiteY155" fmla="*/ 6598920 h 8538208"/>
              <a:gd name="connsiteX156" fmla="*/ 1501140 w 9578340"/>
              <a:gd name="connsiteY156" fmla="*/ 6858000 h 8538208"/>
              <a:gd name="connsiteX157" fmla="*/ 1567815 w 9578340"/>
              <a:gd name="connsiteY157" fmla="*/ 7115810 h 8538208"/>
              <a:gd name="connsiteX158" fmla="*/ 1710690 w 9578340"/>
              <a:gd name="connsiteY158" fmla="*/ 7439660 h 8538208"/>
              <a:gd name="connsiteX159" fmla="*/ 1891665 w 9578340"/>
              <a:gd name="connsiteY159" fmla="*/ 7582535 h 8538208"/>
              <a:gd name="connsiteX160" fmla="*/ 2094865 w 9578340"/>
              <a:gd name="connsiteY160" fmla="*/ 7814310 h 8538208"/>
              <a:gd name="connsiteX161" fmla="*/ 2066290 w 9578340"/>
              <a:gd name="connsiteY161" fmla="*/ 7925434 h 8538208"/>
              <a:gd name="connsiteX162" fmla="*/ 2234565 w 9578340"/>
              <a:gd name="connsiteY162" fmla="*/ 8036559 h 8538208"/>
              <a:gd name="connsiteX163" fmla="*/ 2269490 w 9578340"/>
              <a:gd name="connsiteY163" fmla="*/ 8081009 h 8538208"/>
              <a:gd name="connsiteX164" fmla="*/ 2186940 w 9578340"/>
              <a:gd name="connsiteY164" fmla="*/ 8338184 h 8538208"/>
              <a:gd name="connsiteX165" fmla="*/ 2209165 w 9578340"/>
              <a:gd name="connsiteY165" fmla="*/ 8436608 h 8538208"/>
              <a:gd name="connsiteX166" fmla="*/ 2275840 w 9578340"/>
              <a:gd name="connsiteY166" fmla="*/ 8538208 h 8538208"/>
              <a:gd name="connsiteX167" fmla="*/ 2898140 w 9578340"/>
              <a:gd name="connsiteY167" fmla="*/ 7782558 h 8538208"/>
              <a:gd name="connsiteX168" fmla="*/ 3657600 w 9578340"/>
              <a:gd name="connsiteY168" fmla="*/ 6873240 h 8538208"/>
              <a:gd name="connsiteX169" fmla="*/ 3817620 w 9578340"/>
              <a:gd name="connsiteY169" fmla="*/ 6781800 h 8538208"/>
              <a:gd name="connsiteX170" fmla="*/ 3893820 w 9578340"/>
              <a:gd name="connsiteY170" fmla="*/ 6705600 h 8538208"/>
              <a:gd name="connsiteX171" fmla="*/ 3947160 w 9578340"/>
              <a:gd name="connsiteY171" fmla="*/ 6690360 h 8538208"/>
              <a:gd name="connsiteX172" fmla="*/ 3939540 w 9578340"/>
              <a:gd name="connsiteY172" fmla="*/ 6629400 h 8538208"/>
              <a:gd name="connsiteX173" fmla="*/ 3901440 w 9578340"/>
              <a:gd name="connsiteY173" fmla="*/ 6606540 h 8538208"/>
              <a:gd name="connsiteX174" fmla="*/ 3878580 w 9578340"/>
              <a:gd name="connsiteY174" fmla="*/ 6515100 h 8538208"/>
              <a:gd name="connsiteX175" fmla="*/ 3886200 w 9578340"/>
              <a:gd name="connsiteY175" fmla="*/ 6423660 h 8538208"/>
              <a:gd name="connsiteX176" fmla="*/ 3870960 w 9578340"/>
              <a:gd name="connsiteY176" fmla="*/ 6309360 h 8538208"/>
              <a:gd name="connsiteX177" fmla="*/ 3893820 w 9578340"/>
              <a:gd name="connsiteY177" fmla="*/ 6240780 h 8538208"/>
              <a:gd name="connsiteX178" fmla="*/ 3924300 w 9578340"/>
              <a:gd name="connsiteY178" fmla="*/ 6179820 h 8538208"/>
              <a:gd name="connsiteX179" fmla="*/ 3977640 w 9578340"/>
              <a:gd name="connsiteY179" fmla="*/ 6172200 h 8538208"/>
              <a:gd name="connsiteX180" fmla="*/ 3992880 w 9578340"/>
              <a:gd name="connsiteY180" fmla="*/ 6172200 h 8538208"/>
              <a:gd name="connsiteX181" fmla="*/ 4046220 w 9578340"/>
              <a:gd name="connsiteY181" fmla="*/ 6111240 h 8538208"/>
              <a:gd name="connsiteX182" fmla="*/ 4038600 w 9578340"/>
              <a:gd name="connsiteY182" fmla="*/ 6027420 h 8538208"/>
              <a:gd name="connsiteX183" fmla="*/ 4754880 w 9578340"/>
              <a:gd name="connsiteY183" fmla="*/ 5913120 h 8538208"/>
              <a:gd name="connsiteX184" fmla="*/ 4838700 w 9578340"/>
              <a:gd name="connsiteY184" fmla="*/ 5913120 h 8538208"/>
              <a:gd name="connsiteX185" fmla="*/ 4914900 w 9578340"/>
              <a:gd name="connsiteY185" fmla="*/ 5920740 h 8538208"/>
              <a:gd name="connsiteX186" fmla="*/ 5105400 w 9578340"/>
              <a:gd name="connsiteY186" fmla="*/ 6019800 h 8538208"/>
              <a:gd name="connsiteX187" fmla="*/ 5570220 w 9578340"/>
              <a:gd name="connsiteY187" fmla="*/ 6248400 h 8538208"/>
              <a:gd name="connsiteX188" fmla="*/ 5753100 w 9578340"/>
              <a:gd name="connsiteY188" fmla="*/ 6347460 h 8538208"/>
              <a:gd name="connsiteX189" fmla="*/ 6065520 w 9578340"/>
              <a:gd name="connsiteY189" fmla="*/ 6423660 h 8538208"/>
              <a:gd name="connsiteX190" fmla="*/ 6156960 w 9578340"/>
              <a:gd name="connsiteY190" fmla="*/ 6431280 h 8538208"/>
              <a:gd name="connsiteX191" fmla="*/ 6164580 w 9578340"/>
              <a:gd name="connsiteY191" fmla="*/ 6545580 h 8538208"/>
              <a:gd name="connsiteX192" fmla="*/ 6355080 w 9578340"/>
              <a:gd name="connsiteY192" fmla="*/ 6576060 h 8538208"/>
              <a:gd name="connsiteX193" fmla="*/ 6377940 w 9578340"/>
              <a:gd name="connsiteY193" fmla="*/ 6416040 h 8538208"/>
              <a:gd name="connsiteX194" fmla="*/ 6408420 w 9578340"/>
              <a:gd name="connsiteY194" fmla="*/ 6446520 h 8538208"/>
              <a:gd name="connsiteX195" fmla="*/ 6400800 w 9578340"/>
              <a:gd name="connsiteY195" fmla="*/ 6598920 h 8538208"/>
              <a:gd name="connsiteX196" fmla="*/ 6591300 w 9578340"/>
              <a:gd name="connsiteY196" fmla="*/ 6598920 h 8538208"/>
              <a:gd name="connsiteX197" fmla="*/ 6598920 w 9578340"/>
              <a:gd name="connsiteY197" fmla="*/ 6332220 h 8538208"/>
              <a:gd name="connsiteX198" fmla="*/ 6621780 w 9578340"/>
              <a:gd name="connsiteY198" fmla="*/ 6332220 h 8538208"/>
              <a:gd name="connsiteX199" fmla="*/ 6637020 w 9578340"/>
              <a:gd name="connsiteY199" fmla="*/ 6118860 h 8538208"/>
              <a:gd name="connsiteX200" fmla="*/ 6614160 w 9578340"/>
              <a:gd name="connsiteY200" fmla="*/ 6111240 h 8538208"/>
              <a:gd name="connsiteX201" fmla="*/ 6606540 w 9578340"/>
              <a:gd name="connsiteY201" fmla="*/ 5958840 h 8538208"/>
              <a:gd name="connsiteX202" fmla="*/ 6484620 w 9578340"/>
              <a:gd name="connsiteY202" fmla="*/ 5539740 h 8538208"/>
              <a:gd name="connsiteX203" fmla="*/ 6667500 w 9578340"/>
              <a:gd name="connsiteY203" fmla="*/ 5547360 h 8538208"/>
              <a:gd name="connsiteX204" fmla="*/ 6751320 w 9578340"/>
              <a:gd name="connsiteY204" fmla="*/ 5433060 h 8538208"/>
              <a:gd name="connsiteX205" fmla="*/ 6972300 w 9578340"/>
              <a:gd name="connsiteY205" fmla="*/ 5265420 h 8538208"/>
              <a:gd name="connsiteX206" fmla="*/ 7246620 w 9578340"/>
              <a:gd name="connsiteY206" fmla="*/ 5204460 h 8538208"/>
              <a:gd name="connsiteX207" fmla="*/ 7208520 w 9578340"/>
              <a:gd name="connsiteY207" fmla="*/ 5067300 h 8538208"/>
              <a:gd name="connsiteX208" fmla="*/ 7193280 w 9578340"/>
              <a:gd name="connsiteY208" fmla="*/ 4930140 h 8538208"/>
              <a:gd name="connsiteX209" fmla="*/ 7269480 w 9578340"/>
              <a:gd name="connsiteY209" fmla="*/ 4732020 h 8538208"/>
              <a:gd name="connsiteX210" fmla="*/ 7246620 w 9578340"/>
              <a:gd name="connsiteY210" fmla="*/ 4488180 h 8538208"/>
              <a:gd name="connsiteX211" fmla="*/ 7178040 w 9578340"/>
              <a:gd name="connsiteY211" fmla="*/ 4351020 h 8538208"/>
              <a:gd name="connsiteX212" fmla="*/ 7559040 w 9578340"/>
              <a:gd name="connsiteY212" fmla="*/ 4328160 h 8538208"/>
              <a:gd name="connsiteX213" fmla="*/ 7467600 w 9578340"/>
              <a:gd name="connsiteY213" fmla="*/ 3878580 h 8538208"/>
              <a:gd name="connsiteX214" fmla="*/ 7414260 w 9578340"/>
              <a:gd name="connsiteY214" fmla="*/ 3604260 h 8538208"/>
              <a:gd name="connsiteX215" fmla="*/ 7498080 w 9578340"/>
              <a:gd name="connsiteY215" fmla="*/ 3398520 h 8538208"/>
              <a:gd name="connsiteX216" fmla="*/ 7528560 w 9578340"/>
              <a:gd name="connsiteY216" fmla="*/ 3253740 h 8538208"/>
              <a:gd name="connsiteX217" fmla="*/ 7505700 w 9578340"/>
              <a:gd name="connsiteY217" fmla="*/ 3048000 h 8538208"/>
              <a:gd name="connsiteX218" fmla="*/ 7520940 w 9578340"/>
              <a:gd name="connsiteY218" fmla="*/ 2926080 h 8538208"/>
              <a:gd name="connsiteX219" fmla="*/ 7536180 w 9578340"/>
              <a:gd name="connsiteY219" fmla="*/ 2872740 h 8538208"/>
              <a:gd name="connsiteX220" fmla="*/ 7863840 w 9578340"/>
              <a:gd name="connsiteY220" fmla="*/ 2971800 h 8538208"/>
              <a:gd name="connsiteX221" fmla="*/ 7886700 w 9578340"/>
              <a:gd name="connsiteY221" fmla="*/ 3101340 h 8538208"/>
              <a:gd name="connsiteX222" fmla="*/ 8001000 w 9578340"/>
              <a:gd name="connsiteY222" fmla="*/ 3124200 h 8538208"/>
              <a:gd name="connsiteX223" fmla="*/ 8122920 w 9578340"/>
              <a:gd name="connsiteY223" fmla="*/ 3276600 h 8538208"/>
              <a:gd name="connsiteX224" fmla="*/ 8206740 w 9578340"/>
              <a:gd name="connsiteY224" fmla="*/ 3276600 h 8538208"/>
              <a:gd name="connsiteX225" fmla="*/ 8442960 w 9578340"/>
              <a:gd name="connsiteY225" fmla="*/ 3276600 h 8538208"/>
              <a:gd name="connsiteX226" fmla="*/ 8663940 w 9578340"/>
              <a:gd name="connsiteY226" fmla="*/ 3276600 h 8538208"/>
              <a:gd name="connsiteX227" fmla="*/ 8770620 w 9578340"/>
              <a:gd name="connsiteY227" fmla="*/ 3230880 h 8538208"/>
              <a:gd name="connsiteX228" fmla="*/ 8854440 w 9578340"/>
              <a:gd name="connsiteY228" fmla="*/ 3215640 h 8538208"/>
              <a:gd name="connsiteX229" fmla="*/ 8938260 w 9578340"/>
              <a:gd name="connsiteY229" fmla="*/ 3230880 h 8538208"/>
              <a:gd name="connsiteX230" fmla="*/ 8945880 w 9578340"/>
              <a:gd name="connsiteY230" fmla="*/ 3078480 h 8538208"/>
              <a:gd name="connsiteX231" fmla="*/ 8907780 w 9578340"/>
              <a:gd name="connsiteY231" fmla="*/ 3078480 h 8538208"/>
              <a:gd name="connsiteX232" fmla="*/ 8656320 w 9578340"/>
              <a:gd name="connsiteY232" fmla="*/ 2697480 h 8538208"/>
              <a:gd name="connsiteX233" fmla="*/ 8854440 w 9578340"/>
              <a:gd name="connsiteY233" fmla="*/ 2590800 h 8538208"/>
              <a:gd name="connsiteX234" fmla="*/ 8923020 w 9578340"/>
              <a:gd name="connsiteY234" fmla="*/ 2606040 h 8538208"/>
              <a:gd name="connsiteX235" fmla="*/ 8999220 w 9578340"/>
              <a:gd name="connsiteY235" fmla="*/ 2606040 h 8538208"/>
              <a:gd name="connsiteX236" fmla="*/ 9029700 w 9578340"/>
              <a:gd name="connsiteY236" fmla="*/ 2545080 h 8538208"/>
              <a:gd name="connsiteX237" fmla="*/ 9029700 w 9578340"/>
              <a:gd name="connsiteY237" fmla="*/ 2407920 h 8538208"/>
              <a:gd name="connsiteX238" fmla="*/ 9136380 w 9578340"/>
              <a:gd name="connsiteY238" fmla="*/ 2476500 h 8538208"/>
              <a:gd name="connsiteX239" fmla="*/ 9144000 w 9578340"/>
              <a:gd name="connsiteY239" fmla="*/ 2407920 h 8538208"/>
              <a:gd name="connsiteX240" fmla="*/ 9204960 w 9578340"/>
              <a:gd name="connsiteY240" fmla="*/ 2362200 h 8538208"/>
              <a:gd name="connsiteX241" fmla="*/ 9189720 w 9578340"/>
              <a:gd name="connsiteY241" fmla="*/ 2225040 h 8538208"/>
              <a:gd name="connsiteX242" fmla="*/ 9159240 w 9578340"/>
              <a:gd name="connsiteY242" fmla="*/ 2171700 h 8538208"/>
              <a:gd name="connsiteX243" fmla="*/ 9083040 w 9578340"/>
              <a:gd name="connsiteY243" fmla="*/ 2103120 h 8538208"/>
              <a:gd name="connsiteX244" fmla="*/ 9105900 w 9578340"/>
              <a:gd name="connsiteY244" fmla="*/ 2011680 h 8538208"/>
              <a:gd name="connsiteX245" fmla="*/ 9151620 w 9578340"/>
              <a:gd name="connsiteY245" fmla="*/ 1927860 h 8538208"/>
              <a:gd name="connsiteX246" fmla="*/ 9044940 w 9578340"/>
              <a:gd name="connsiteY246" fmla="*/ 1714500 h 8538208"/>
              <a:gd name="connsiteX247" fmla="*/ 9578340 w 9578340"/>
              <a:gd name="connsiteY247" fmla="*/ 1394460 h 8538208"/>
              <a:gd name="connsiteX248" fmla="*/ 9494520 w 9578340"/>
              <a:gd name="connsiteY248" fmla="*/ 1165860 h 8538208"/>
              <a:gd name="connsiteX249" fmla="*/ 9326880 w 9578340"/>
              <a:gd name="connsiteY249" fmla="*/ 975360 h 8538208"/>
              <a:gd name="connsiteX250" fmla="*/ 9334500 w 9578340"/>
              <a:gd name="connsiteY250" fmla="*/ 906780 h 8538208"/>
              <a:gd name="connsiteX251" fmla="*/ 9342120 w 9578340"/>
              <a:gd name="connsiteY251" fmla="*/ 754380 h 8538208"/>
              <a:gd name="connsiteX252" fmla="*/ 9182100 w 9578340"/>
              <a:gd name="connsiteY252" fmla="*/ 906780 h 8538208"/>
              <a:gd name="connsiteX253" fmla="*/ 9052560 w 9578340"/>
              <a:gd name="connsiteY253" fmla="*/ 1043940 h 8538208"/>
              <a:gd name="connsiteX254" fmla="*/ 8915400 w 9578340"/>
              <a:gd name="connsiteY254" fmla="*/ 1112520 h 8538208"/>
              <a:gd name="connsiteX255" fmla="*/ 8709660 w 9578340"/>
              <a:gd name="connsiteY255" fmla="*/ 1150620 h 8538208"/>
              <a:gd name="connsiteX256" fmla="*/ 8793480 w 9578340"/>
              <a:gd name="connsiteY256" fmla="*/ 960120 h 8538208"/>
              <a:gd name="connsiteX257" fmla="*/ 8717280 w 9578340"/>
              <a:gd name="connsiteY257" fmla="*/ 906780 h 8538208"/>
              <a:gd name="connsiteX258" fmla="*/ 8686800 w 9578340"/>
              <a:gd name="connsiteY258" fmla="*/ 815340 h 8538208"/>
              <a:gd name="connsiteX259" fmla="*/ 8625840 w 9578340"/>
              <a:gd name="connsiteY259" fmla="*/ 746760 h 8538208"/>
              <a:gd name="connsiteX260" fmla="*/ 8633460 w 9578340"/>
              <a:gd name="connsiteY260" fmla="*/ 685800 h 8538208"/>
              <a:gd name="connsiteX261" fmla="*/ 8679180 w 9578340"/>
              <a:gd name="connsiteY261" fmla="*/ 609600 h 8538208"/>
              <a:gd name="connsiteX262" fmla="*/ 8671560 w 9578340"/>
              <a:gd name="connsiteY262" fmla="*/ 579120 h 8538208"/>
              <a:gd name="connsiteX263" fmla="*/ 8580120 w 9578340"/>
              <a:gd name="connsiteY263" fmla="*/ 541020 h 8538208"/>
              <a:gd name="connsiteX264" fmla="*/ 8473440 w 9578340"/>
              <a:gd name="connsiteY264" fmla="*/ 502920 h 8538208"/>
              <a:gd name="connsiteX265" fmla="*/ 8488680 w 9578340"/>
              <a:gd name="connsiteY265" fmla="*/ 449580 h 8538208"/>
              <a:gd name="connsiteX266" fmla="*/ 8435340 w 9578340"/>
              <a:gd name="connsiteY266" fmla="*/ 320040 h 8538208"/>
              <a:gd name="connsiteX267" fmla="*/ 8465820 w 9578340"/>
              <a:gd name="connsiteY267" fmla="*/ 243840 h 8538208"/>
              <a:gd name="connsiteX268" fmla="*/ 8473440 w 9578340"/>
              <a:gd name="connsiteY268" fmla="*/ 83820 h 8538208"/>
              <a:gd name="connsiteX269" fmla="*/ 8351520 w 9578340"/>
              <a:gd name="connsiteY269" fmla="*/ 53340 h 8538208"/>
              <a:gd name="connsiteX270" fmla="*/ 8252460 w 9578340"/>
              <a:gd name="connsiteY270" fmla="*/ 68580 h 8538208"/>
              <a:gd name="connsiteX271" fmla="*/ 8107680 w 9578340"/>
              <a:gd name="connsiteY271" fmla="*/ 0 h 8538208"/>
              <a:gd name="connsiteX0" fmla="*/ 8107680 w 9578340"/>
              <a:gd name="connsiteY0" fmla="*/ 0 h 8569958"/>
              <a:gd name="connsiteX1" fmla="*/ 8054340 w 9578340"/>
              <a:gd name="connsiteY1" fmla="*/ 60960 h 8569958"/>
              <a:gd name="connsiteX2" fmla="*/ 8061960 w 9578340"/>
              <a:gd name="connsiteY2" fmla="*/ 99060 h 8569958"/>
              <a:gd name="connsiteX3" fmla="*/ 8001000 w 9578340"/>
              <a:gd name="connsiteY3" fmla="*/ 160020 h 8569958"/>
              <a:gd name="connsiteX4" fmla="*/ 7917180 w 9578340"/>
              <a:gd name="connsiteY4" fmla="*/ 144780 h 8569958"/>
              <a:gd name="connsiteX5" fmla="*/ 7825740 w 9578340"/>
              <a:gd name="connsiteY5" fmla="*/ 297180 h 8569958"/>
              <a:gd name="connsiteX6" fmla="*/ 7726680 w 9578340"/>
              <a:gd name="connsiteY6" fmla="*/ 297180 h 8569958"/>
              <a:gd name="connsiteX7" fmla="*/ 7620000 w 9578340"/>
              <a:gd name="connsiteY7" fmla="*/ 320040 h 8569958"/>
              <a:gd name="connsiteX8" fmla="*/ 7475220 w 9578340"/>
              <a:gd name="connsiteY8" fmla="*/ 327660 h 8569958"/>
              <a:gd name="connsiteX9" fmla="*/ 7414260 w 9578340"/>
              <a:gd name="connsiteY9" fmla="*/ 304800 h 8569958"/>
              <a:gd name="connsiteX10" fmla="*/ 7231380 w 9578340"/>
              <a:gd name="connsiteY10" fmla="*/ 419100 h 8569958"/>
              <a:gd name="connsiteX11" fmla="*/ 6911340 w 9578340"/>
              <a:gd name="connsiteY11" fmla="*/ 464820 h 8569958"/>
              <a:gd name="connsiteX12" fmla="*/ 6888480 w 9578340"/>
              <a:gd name="connsiteY12" fmla="*/ 525780 h 8569958"/>
              <a:gd name="connsiteX13" fmla="*/ 6903720 w 9578340"/>
              <a:gd name="connsiteY13" fmla="*/ 601980 h 8569958"/>
              <a:gd name="connsiteX14" fmla="*/ 6896100 w 9578340"/>
              <a:gd name="connsiteY14" fmla="*/ 647700 h 8569958"/>
              <a:gd name="connsiteX15" fmla="*/ 6858000 w 9578340"/>
              <a:gd name="connsiteY15" fmla="*/ 647700 h 8569958"/>
              <a:gd name="connsiteX16" fmla="*/ 6842760 w 9578340"/>
              <a:gd name="connsiteY16" fmla="*/ 739140 h 8569958"/>
              <a:gd name="connsiteX17" fmla="*/ 7010400 w 9578340"/>
              <a:gd name="connsiteY17" fmla="*/ 769620 h 8569958"/>
              <a:gd name="connsiteX18" fmla="*/ 7010400 w 9578340"/>
              <a:gd name="connsiteY18" fmla="*/ 853440 h 8569958"/>
              <a:gd name="connsiteX19" fmla="*/ 6949440 w 9578340"/>
              <a:gd name="connsiteY19" fmla="*/ 861060 h 8569958"/>
              <a:gd name="connsiteX20" fmla="*/ 6941820 w 9578340"/>
              <a:gd name="connsiteY20" fmla="*/ 891540 h 8569958"/>
              <a:gd name="connsiteX21" fmla="*/ 6979920 w 9578340"/>
              <a:gd name="connsiteY21" fmla="*/ 922020 h 8569958"/>
              <a:gd name="connsiteX22" fmla="*/ 6979920 w 9578340"/>
              <a:gd name="connsiteY22" fmla="*/ 990600 h 8569958"/>
              <a:gd name="connsiteX23" fmla="*/ 6964680 w 9578340"/>
              <a:gd name="connsiteY23" fmla="*/ 1028700 h 8569958"/>
              <a:gd name="connsiteX24" fmla="*/ 7132320 w 9578340"/>
              <a:gd name="connsiteY24" fmla="*/ 1074420 h 8569958"/>
              <a:gd name="connsiteX25" fmla="*/ 7094220 w 9578340"/>
              <a:gd name="connsiteY25" fmla="*/ 1173480 h 8569958"/>
              <a:gd name="connsiteX26" fmla="*/ 7025640 w 9578340"/>
              <a:gd name="connsiteY26" fmla="*/ 1158240 h 8569958"/>
              <a:gd name="connsiteX27" fmla="*/ 6743700 w 9578340"/>
              <a:gd name="connsiteY27" fmla="*/ 1127760 h 8569958"/>
              <a:gd name="connsiteX28" fmla="*/ 7101840 w 9578340"/>
              <a:gd name="connsiteY28" fmla="*/ 1226820 h 8569958"/>
              <a:gd name="connsiteX29" fmla="*/ 7277100 w 9578340"/>
              <a:gd name="connsiteY29" fmla="*/ 1295400 h 8569958"/>
              <a:gd name="connsiteX30" fmla="*/ 7147560 w 9578340"/>
              <a:gd name="connsiteY30" fmla="*/ 1501140 h 8569958"/>
              <a:gd name="connsiteX31" fmla="*/ 7155180 w 9578340"/>
              <a:gd name="connsiteY31" fmla="*/ 1623060 h 8569958"/>
              <a:gd name="connsiteX32" fmla="*/ 7101840 w 9578340"/>
              <a:gd name="connsiteY32" fmla="*/ 1691640 h 8569958"/>
              <a:gd name="connsiteX33" fmla="*/ 7078980 w 9578340"/>
              <a:gd name="connsiteY33" fmla="*/ 1684020 h 8569958"/>
              <a:gd name="connsiteX34" fmla="*/ 6911340 w 9578340"/>
              <a:gd name="connsiteY34" fmla="*/ 1790700 h 8569958"/>
              <a:gd name="connsiteX35" fmla="*/ 6987540 w 9578340"/>
              <a:gd name="connsiteY35" fmla="*/ 1844040 h 8569958"/>
              <a:gd name="connsiteX36" fmla="*/ 6987540 w 9578340"/>
              <a:gd name="connsiteY36" fmla="*/ 1844040 h 8569958"/>
              <a:gd name="connsiteX37" fmla="*/ 7002780 w 9578340"/>
              <a:gd name="connsiteY37" fmla="*/ 1912620 h 8569958"/>
              <a:gd name="connsiteX38" fmla="*/ 6979920 w 9578340"/>
              <a:gd name="connsiteY38" fmla="*/ 1935480 h 8569958"/>
              <a:gd name="connsiteX39" fmla="*/ 6873240 w 9578340"/>
              <a:gd name="connsiteY39" fmla="*/ 1943100 h 8569958"/>
              <a:gd name="connsiteX40" fmla="*/ 6873240 w 9578340"/>
              <a:gd name="connsiteY40" fmla="*/ 1988820 h 8569958"/>
              <a:gd name="connsiteX41" fmla="*/ 6850380 w 9578340"/>
              <a:gd name="connsiteY41" fmla="*/ 2019300 h 8569958"/>
              <a:gd name="connsiteX42" fmla="*/ 6728460 w 9578340"/>
              <a:gd name="connsiteY42" fmla="*/ 1981200 h 8569958"/>
              <a:gd name="connsiteX43" fmla="*/ 6720840 w 9578340"/>
              <a:gd name="connsiteY43" fmla="*/ 1996440 h 8569958"/>
              <a:gd name="connsiteX44" fmla="*/ 6797040 w 9578340"/>
              <a:gd name="connsiteY44" fmla="*/ 2034540 h 8569958"/>
              <a:gd name="connsiteX45" fmla="*/ 6789420 w 9578340"/>
              <a:gd name="connsiteY45" fmla="*/ 2118360 h 8569958"/>
              <a:gd name="connsiteX46" fmla="*/ 6751320 w 9578340"/>
              <a:gd name="connsiteY46" fmla="*/ 2141220 h 8569958"/>
              <a:gd name="connsiteX47" fmla="*/ 6819900 w 9578340"/>
              <a:gd name="connsiteY47" fmla="*/ 2194560 h 8569958"/>
              <a:gd name="connsiteX48" fmla="*/ 6789420 w 9578340"/>
              <a:gd name="connsiteY48" fmla="*/ 2240280 h 8569958"/>
              <a:gd name="connsiteX49" fmla="*/ 6743700 w 9578340"/>
              <a:gd name="connsiteY49" fmla="*/ 2331720 h 8569958"/>
              <a:gd name="connsiteX50" fmla="*/ 6751320 w 9578340"/>
              <a:gd name="connsiteY50" fmla="*/ 2369820 h 8569958"/>
              <a:gd name="connsiteX51" fmla="*/ 6682740 w 9578340"/>
              <a:gd name="connsiteY51" fmla="*/ 2385060 h 8569958"/>
              <a:gd name="connsiteX52" fmla="*/ 6705600 w 9578340"/>
              <a:gd name="connsiteY52" fmla="*/ 2499360 h 8569958"/>
              <a:gd name="connsiteX53" fmla="*/ 6621780 w 9578340"/>
              <a:gd name="connsiteY53" fmla="*/ 2522220 h 8569958"/>
              <a:gd name="connsiteX54" fmla="*/ 6621780 w 9578340"/>
              <a:gd name="connsiteY54" fmla="*/ 2583180 h 8569958"/>
              <a:gd name="connsiteX55" fmla="*/ 6568440 w 9578340"/>
              <a:gd name="connsiteY55" fmla="*/ 2590800 h 8569958"/>
              <a:gd name="connsiteX56" fmla="*/ 6560820 w 9578340"/>
              <a:gd name="connsiteY56" fmla="*/ 2545080 h 8569958"/>
              <a:gd name="connsiteX57" fmla="*/ 6438900 w 9578340"/>
              <a:gd name="connsiteY57" fmla="*/ 2590800 h 8569958"/>
              <a:gd name="connsiteX58" fmla="*/ 6347460 w 9578340"/>
              <a:gd name="connsiteY58" fmla="*/ 2606040 h 8569958"/>
              <a:gd name="connsiteX59" fmla="*/ 6339840 w 9578340"/>
              <a:gd name="connsiteY59" fmla="*/ 2476500 h 8569958"/>
              <a:gd name="connsiteX60" fmla="*/ 6316980 w 9578340"/>
              <a:gd name="connsiteY60" fmla="*/ 2430780 h 8569958"/>
              <a:gd name="connsiteX61" fmla="*/ 6271260 w 9578340"/>
              <a:gd name="connsiteY61" fmla="*/ 2392680 h 8569958"/>
              <a:gd name="connsiteX62" fmla="*/ 6301740 w 9578340"/>
              <a:gd name="connsiteY62" fmla="*/ 2339340 h 8569958"/>
              <a:gd name="connsiteX63" fmla="*/ 6195060 w 9578340"/>
              <a:gd name="connsiteY63" fmla="*/ 2308860 h 8569958"/>
              <a:gd name="connsiteX64" fmla="*/ 6141720 w 9578340"/>
              <a:gd name="connsiteY64" fmla="*/ 2308860 h 8569958"/>
              <a:gd name="connsiteX65" fmla="*/ 6103620 w 9578340"/>
              <a:gd name="connsiteY65" fmla="*/ 2225040 h 8569958"/>
              <a:gd name="connsiteX66" fmla="*/ 6126480 w 9578340"/>
              <a:gd name="connsiteY66" fmla="*/ 2171700 h 8569958"/>
              <a:gd name="connsiteX67" fmla="*/ 6080760 w 9578340"/>
              <a:gd name="connsiteY67" fmla="*/ 2133600 h 8569958"/>
              <a:gd name="connsiteX68" fmla="*/ 5989320 w 9578340"/>
              <a:gd name="connsiteY68" fmla="*/ 2148840 h 8569958"/>
              <a:gd name="connsiteX69" fmla="*/ 5951220 w 9578340"/>
              <a:gd name="connsiteY69" fmla="*/ 2209800 h 8569958"/>
              <a:gd name="connsiteX70" fmla="*/ 5882640 w 9578340"/>
              <a:gd name="connsiteY70" fmla="*/ 2202180 h 8569958"/>
              <a:gd name="connsiteX71" fmla="*/ 5722620 w 9578340"/>
              <a:gd name="connsiteY71" fmla="*/ 2240280 h 8569958"/>
              <a:gd name="connsiteX72" fmla="*/ 5654040 w 9578340"/>
              <a:gd name="connsiteY72" fmla="*/ 2240280 h 8569958"/>
              <a:gd name="connsiteX73" fmla="*/ 5570220 w 9578340"/>
              <a:gd name="connsiteY73" fmla="*/ 2278380 h 8569958"/>
              <a:gd name="connsiteX74" fmla="*/ 5440680 w 9578340"/>
              <a:gd name="connsiteY74" fmla="*/ 2263140 h 8569958"/>
              <a:gd name="connsiteX75" fmla="*/ 5410200 w 9578340"/>
              <a:gd name="connsiteY75" fmla="*/ 2217420 h 8569958"/>
              <a:gd name="connsiteX76" fmla="*/ 5425440 w 9578340"/>
              <a:gd name="connsiteY76" fmla="*/ 2072640 h 8569958"/>
              <a:gd name="connsiteX77" fmla="*/ 5372100 w 9578340"/>
              <a:gd name="connsiteY77" fmla="*/ 2019300 h 8569958"/>
              <a:gd name="connsiteX78" fmla="*/ 5372100 w 9578340"/>
              <a:gd name="connsiteY78" fmla="*/ 1988820 h 8569958"/>
              <a:gd name="connsiteX79" fmla="*/ 5280660 w 9578340"/>
              <a:gd name="connsiteY79" fmla="*/ 1965960 h 8569958"/>
              <a:gd name="connsiteX80" fmla="*/ 5219700 w 9578340"/>
              <a:gd name="connsiteY80" fmla="*/ 2263140 h 8569958"/>
              <a:gd name="connsiteX81" fmla="*/ 5212080 w 9578340"/>
              <a:gd name="connsiteY81" fmla="*/ 2461260 h 8569958"/>
              <a:gd name="connsiteX82" fmla="*/ 5242560 w 9578340"/>
              <a:gd name="connsiteY82" fmla="*/ 2499360 h 8569958"/>
              <a:gd name="connsiteX83" fmla="*/ 5097780 w 9578340"/>
              <a:gd name="connsiteY83" fmla="*/ 2552700 h 8569958"/>
              <a:gd name="connsiteX84" fmla="*/ 5120640 w 9578340"/>
              <a:gd name="connsiteY84" fmla="*/ 2743200 h 8569958"/>
              <a:gd name="connsiteX85" fmla="*/ 5082540 w 9578340"/>
              <a:gd name="connsiteY85" fmla="*/ 2827020 h 8569958"/>
              <a:gd name="connsiteX86" fmla="*/ 4945380 w 9578340"/>
              <a:gd name="connsiteY86" fmla="*/ 2773680 h 8569958"/>
              <a:gd name="connsiteX87" fmla="*/ 4853940 w 9578340"/>
              <a:gd name="connsiteY87" fmla="*/ 2796540 h 8569958"/>
              <a:gd name="connsiteX88" fmla="*/ 4785360 w 9578340"/>
              <a:gd name="connsiteY88" fmla="*/ 2926080 h 8569958"/>
              <a:gd name="connsiteX89" fmla="*/ 4640580 w 9578340"/>
              <a:gd name="connsiteY89" fmla="*/ 2811780 h 8569958"/>
              <a:gd name="connsiteX90" fmla="*/ 4518660 w 9578340"/>
              <a:gd name="connsiteY90" fmla="*/ 2804160 h 8569958"/>
              <a:gd name="connsiteX91" fmla="*/ 4389120 w 9578340"/>
              <a:gd name="connsiteY91" fmla="*/ 2674620 h 8569958"/>
              <a:gd name="connsiteX92" fmla="*/ 4564380 w 9578340"/>
              <a:gd name="connsiteY92" fmla="*/ 2522220 h 8569958"/>
              <a:gd name="connsiteX93" fmla="*/ 4389120 w 9578340"/>
              <a:gd name="connsiteY93" fmla="*/ 2491740 h 8569958"/>
              <a:gd name="connsiteX94" fmla="*/ 4244340 w 9578340"/>
              <a:gd name="connsiteY94" fmla="*/ 2659380 h 8569958"/>
              <a:gd name="connsiteX95" fmla="*/ 4183380 w 9578340"/>
              <a:gd name="connsiteY95" fmla="*/ 2758440 h 8569958"/>
              <a:gd name="connsiteX96" fmla="*/ 4191000 w 9578340"/>
              <a:gd name="connsiteY96" fmla="*/ 2796540 h 8569958"/>
              <a:gd name="connsiteX97" fmla="*/ 4084320 w 9578340"/>
              <a:gd name="connsiteY97" fmla="*/ 2895600 h 8569958"/>
              <a:gd name="connsiteX98" fmla="*/ 4008120 w 9578340"/>
              <a:gd name="connsiteY98" fmla="*/ 2918460 h 8569958"/>
              <a:gd name="connsiteX99" fmla="*/ 3954780 w 9578340"/>
              <a:gd name="connsiteY99" fmla="*/ 2918460 h 8569958"/>
              <a:gd name="connsiteX100" fmla="*/ 3916680 w 9578340"/>
              <a:gd name="connsiteY100" fmla="*/ 2971800 h 8569958"/>
              <a:gd name="connsiteX101" fmla="*/ 3848100 w 9578340"/>
              <a:gd name="connsiteY101" fmla="*/ 2971800 h 8569958"/>
              <a:gd name="connsiteX102" fmla="*/ 3810000 w 9578340"/>
              <a:gd name="connsiteY102" fmla="*/ 3025140 h 8569958"/>
              <a:gd name="connsiteX103" fmla="*/ 3726180 w 9578340"/>
              <a:gd name="connsiteY103" fmla="*/ 3048000 h 8569958"/>
              <a:gd name="connsiteX104" fmla="*/ 3703320 w 9578340"/>
              <a:gd name="connsiteY104" fmla="*/ 3116580 h 8569958"/>
              <a:gd name="connsiteX105" fmla="*/ 3512820 w 9578340"/>
              <a:gd name="connsiteY105" fmla="*/ 2979420 h 8569958"/>
              <a:gd name="connsiteX106" fmla="*/ 3337560 w 9578340"/>
              <a:gd name="connsiteY106" fmla="*/ 3048000 h 8569958"/>
              <a:gd name="connsiteX107" fmla="*/ 3337560 w 9578340"/>
              <a:gd name="connsiteY107" fmla="*/ 3124200 h 8569958"/>
              <a:gd name="connsiteX108" fmla="*/ 3230880 w 9578340"/>
              <a:gd name="connsiteY108" fmla="*/ 3200400 h 8569958"/>
              <a:gd name="connsiteX109" fmla="*/ 3002280 w 9578340"/>
              <a:gd name="connsiteY109" fmla="*/ 3055620 h 8569958"/>
              <a:gd name="connsiteX110" fmla="*/ 3025140 w 9578340"/>
              <a:gd name="connsiteY110" fmla="*/ 3032760 h 8569958"/>
              <a:gd name="connsiteX111" fmla="*/ 2918460 w 9578340"/>
              <a:gd name="connsiteY111" fmla="*/ 2887980 h 8569958"/>
              <a:gd name="connsiteX112" fmla="*/ 2659380 w 9578340"/>
              <a:gd name="connsiteY112" fmla="*/ 2758440 h 8569958"/>
              <a:gd name="connsiteX113" fmla="*/ 2506980 w 9578340"/>
              <a:gd name="connsiteY113" fmla="*/ 3093720 h 8569958"/>
              <a:gd name="connsiteX114" fmla="*/ 2392680 w 9578340"/>
              <a:gd name="connsiteY114" fmla="*/ 3101340 h 8569958"/>
              <a:gd name="connsiteX115" fmla="*/ 2308860 w 9578340"/>
              <a:gd name="connsiteY115" fmla="*/ 3116580 h 8569958"/>
              <a:gd name="connsiteX116" fmla="*/ 2225040 w 9578340"/>
              <a:gd name="connsiteY116" fmla="*/ 3215640 h 8569958"/>
              <a:gd name="connsiteX117" fmla="*/ 2049780 w 9578340"/>
              <a:gd name="connsiteY117" fmla="*/ 3124200 h 8569958"/>
              <a:gd name="connsiteX118" fmla="*/ 1981200 w 9578340"/>
              <a:gd name="connsiteY118" fmla="*/ 3116580 h 8569958"/>
              <a:gd name="connsiteX119" fmla="*/ 1889760 w 9578340"/>
              <a:gd name="connsiteY119" fmla="*/ 2964180 h 8569958"/>
              <a:gd name="connsiteX120" fmla="*/ 1897380 w 9578340"/>
              <a:gd name="connsiteY120" fmla="*/ 2895600 h 8569958"/>
              <a:gd name="connsiteX121" fmla="*/ 1729740 w 9578340"/>
              <a:gd name="connsiteY121" fmla="*/ 3017520 h 8569958"/>
              <a:gd name="connsiteX122" fmla="*/ 1706880 w 9578340"/>
              <a:gd name="connsiteY122" fmla="*/ 3078480 h 8569958"/>
              <a:gd name="connsiteX123" fmla="*/ 1653540 w 9578340"/>
              <a:gd name="connsiteY123" fmla="*/ 3048000 h 8569958"/>
              <a:gd name="connsiteX124" fmla="*/ 1546860 w 9578340"/>
              <a:gd name="connsiteY124" fmla="*/ 3048000 h 8569958"/>
              <a:gd name="connsiteX125" fmla="*/ 1524000 w 9578340"/>
              <a:gd name="connsiteY125" fmla="*/ 3162300 h 8569958"/>
              <a:gd name="connsiteX126" fmla="*/ 1386840 w 9578340"/>
              <a:gd name="connsiteY126" fmla="*/ 3459480 h 8569958"/>
              <a:gd name="connsiteX127" fmla="*/ 1333500 w 9578340"/>
              <a:gd name="connsiteY127" fmla="*/ 3451860 h 8569958"/>
              <a:gd name="connsiteX128" fmla="*/ 1188720 w 9578340"/>
              <a:gd name="connsiteY128" fmla="*/ 3505200 h 8569958"/>
              <a:gd name="connsiteX129" fmla="*/ 1135380 w 9578340"/>
              <a:gd name="connsiteY129" fmla="*/ 3672840 h 8569958"/>
              <a:gd name="connsiteX130" fmla="*/ 1013460 w 9578340"/>
              <a:gd name="connsiteY130" fmla="*/ 3703320 h 8569958"/>
              <a:gd name="connsiteX131" fmla="*/ 929640 w 9578340"/>
              <a:gd name="connsiteY131" fmla="*/ 3710940 h 8569958"/>
              <a:gd name="connsiteX132" fmla="*/ 830580 w 9578340"/>
              <a:gd name="connsiteY132" fmla="*/ 3741420 h 8569958"/>
              <a:gd name="connsiteX133" fmla="*/ 701040 w 9578340"/>
              <a:gd name="connsiteY133" fmla="*/ 3749040 h 8569958"/>
              <a:gd name="connsiteX134" fmla="*/ 548640 w 9578340"/>
              <a:gd name="connsiteY134" fmla="*/ 3787140 h 8569958"/>
              <a:gd name="connsiteX135" fmla="*/ 0 w 9578340"/>
              <a:gd name="connsiteY135" fmla="*/ 5250180 h 8569958"/>
              <a:gd name="connsiteX136" fmla="*/ 167640 w 9578340"/>
              <a:gd name="connsiteY136" fmla="*/ 5242560 h 8569958"/>
              <a:gd name="connsiteX137" fmla="*/ 167640 w 9578340"/>
              <a:gd name="connsiteY137" fmla="*/ 5387340 h 8569958"/>
              <a:gd name="connsiteX138" fmla="*/ 289560 w 9578340"/>
              <a:gd name="connsiteY138" fmla="*/ 5394960 h 8569958"/>
              <a:gd name="connsiteX139" fmla="*/ 281940 w 9578340"/>
              <a:gd name="connsiteY139" fmla="*/ 5478780 h 8569958"/>
              <a:gd name="connsiteX140" fmla="*/ 388620 w 9578340"/>
              <a:gd name="connsiteY140" fmla="*/ 5501640 h 8569958"/>
              <a:gd name="connsiteX141" fmla="*/ 358140 w 9578340"/>
              <a:gd name="connsiteY141" fmla="*/ 5631180 h 8569958"/>
              <a:gd name="connsiteX142" fmla="*/ 358140 w 9578340"/>
              <a:gd name="connsiteY142" fmla="*/ 5730240 h 8569958"/>
              <a:gd name="connsiteX143" fmla="*/ 251460 w 9578340"/>
              <a:gd name="connsiteY143" fmla="*/ 5783580 h 8569958"/>
              <a:gd name="connsiteX144" fmla="*/ 236220 w 9578340"/>
              <a:gd name="connsiteY144" fmla="*/ 5859780 h 8569958"/>
              <a:gd name="connsiteX145" fmla="*/ 144780 w 9578340"/>
              <a:gd name="connsiteY145" fmla="*/ 5981700 h 8569958"/>
              <a:gd name="connsiteX146" fmla="*/ 175260 w 9578340"/>
              <a:gd name="connsiteY146" fmla="*/ 6210300 h 8569958"/>
              <a:gd name="connsiteX147" fmla="*/ 266700 w 9578340"/>
              <a:gd name="connsiteY147" fmla="*/ 6217920 h 8569958"/>
              <a:gd name="connsiteX148" fmla="*/ 304800 w 9578340"/>
              <a:gd name="connsiteY148" fmla="*/ 6278880 h 8569958"/>
              <a:gd name="connsiteX149" fmla="*/ 312420 w 9578340"/>
              <a:gd name="connsiteY149" fmla="*/ 6339840 h 8569958"/>
              <a:gd name="connsiteX150" fmla="*/ 358140 w 9578340"/>
              <a:gd name="connsiteY150" fmla="*/ 6339840 h 8569958"/>
              <a:gd name="connsiteX151" fmla="*/ 365760 w 9578340"/>
              <a:gd name="connsiteY151" fmla="*/ 6477000 h 8569958"/>
              <a:gd name="connsiteX152" fmla="*/ 807720 w 9578340"/>
              <a:gd name="connsiteY152" fmla="*/ 6545580 h 8569958"/>
              <a:gd name="connsiteX153" fmla="*/ 1127760 w 9578340"/>
              <a:gd name="connsiteY153" fmla="*/ 6705600 h 8569958"/>
              <a:gd name="connsiteX154" fmla="*/ 1447800 w 9578340"/>
              <a:gd name="connsiteY154" fmla="*/ 6598920 h 8569958"/>
              <a:gd name="connsiteX155" fmla="*/ 1546860 w 9578340"/>
              <a:gd name="connsiteY155" fmla="*/ 6598920 h 8569958"/>
              <a:gd name="connsiteX156" fmla="*/ 1501140 w 9578340"/>
              <a:gd name="connsiteY156" fmla="*/ 6858000 h 8569958"/>
              <a:gd name="connsiteX157" fmla="*/ 1567815 w 9578340"/>
              <a:gd name="connsiteY157" fmla="*/ 7115810 h 8569958"/>
              <a:gd name="connsiteX158" fmla="*/ 1710690 w 9578340"/>
              <a:gd name="connsiteY158" fmla="*/ 7439660 h 8569958"/>
              <a:gd name="connsiteX159" fmla="*/ 1891665 w 9578340"/>
              <a:gd name="connsiteY159" fmla="*/ 7582535 h 8569958"/>
              <a:gd name="connsiteX160" fmla="*/ 2094865 w 9578340"/>
              <a:gd name="connsiteY160" fmla="*/ 7814310 h 8569958"/>
              <a:gd name="connsiteX161" fmla="*/ 2066290 w 9578340"/>
              <a:gd name="connsiteY161" fmla="*/ 7925434 h 8569958"/>
              <a:gd name="connsiteX162" fmla="*/ 2234565 w 9578340"/>
              <a:gd name="connsiteY162" fmla="*/ 8036559 h 8569958"/>
              <a:gd name="connsiteX163" fmla="*/ 2269490 w 9578340"/>
              <a:gd name="connsiteY163" fmla="*/ 8081009 h 8569958"/>
              <a:gd name="connsiteX164" fmla="*/ 2186940 w 9578340"/>
              <a:gd name="connsiteY164" fmla="*/ 8338184 h 8569958"/>
              <a:gd name="connsiteX165" fmla="*/ 2209165 w 9578340"/>
              <a:gd name="connsiteY165" fmla="*/ 8436608 h 8569958"/>
              <a:gd name="connsiteX166" fmla="*/ 2275840 w 9578340"/>
              <a:gd name="connsiteY166" fmla="*/ 8538208 h 8569958"/>
              <a:gd name="connsiteX167" fmla="*/ 2437765 w 9578340"/>
              <a:gd name="connsiteY167" fmla="*/ 8569958 h 8569958"/>
              <a:gd name="connsiteX168" fmla="*/ 3657600 w 9578340"/>
              <a:gd name="connsiteY168" fmla="*/ 6873240 h 8569958"/>
              <a:gd name="connsiteX169" fmla="*/ 3817620 w 9578340"/>
              <a:gd name="connsiteY169" fmla="*/ 6781800 h 8569958"/>
              <a:gd name="connsiteX170" fmla="*/ 3893820 w 9578340"/>
              <a:gd name="connsiteY170" fmla="*/ 6705600 h 8569958"/>
              <a:gd name="connsiteX171" fmla="*/ 3947160 w 9578340"/>
              <a:gd name="connsiteY171" fmla="*/ 6690360 h 8569958"/>
              <a:gd name="connsiteX172" fmla="*/ 3939540 w 9578340"/>
              <a:gd name="connsiteY172" fmla="*/ 6629400 h 8569958"/>
              <a:gd name="connsiteX173" fmla="*/ 3901440 w 9578340"/>
              <a:gd name="connsiteY173" fmla="*/ 6606540 h 8569958"/>
              <a:gd name="connsiteX174" fmla="*/ 3878580 w 9578340"/>
              <a:gd name="connsiteY174" fmla="*/ 6515100 h 8569958"/>
              <a:gd name="connsiteX175" fmla="*/ 3886200 w 9578340"/>
              <a:gd name="connsiteY175" fmla="*/ 6423660 h 8569958"/>
              <a:gd name="connsiteX176" fmla="*/ 3870960 w 9578340"/>
              <a:gd name="connsiteY176" fmla="*/ 6309360 h 8569958"/>
              <a:gd name="connsiteX177" fmla="*/ 3893820 w 9578340"/>
              <a:gd name="connsiteY177" fmla="*/ 6240780 h 8569958"/>
              <a:gd name="connsiteX178" fmla="*/ 3924300 w 9578340"/>
              <a:gd name="connsiteY178" fmla="*/ 6179820 h 8569958"/>
              <a:gd name="connsiteX179" fmla="*/ 3977640 w 9578340"/>
              <a:gd name="connsiteY179" fmla="*/ 6172200 h 8569958"/>
              <a:gd name="connsiteX180" fmla="*/ 3992880 w 9578340"/>
              <a:gd name="connsiteY180" fmla="*/ 6172200 h 8569958"/>
              <a:gd name="connsiteX181" fmla="*/ 4046220 w 9578340"/>
              <a:gd name="connsiteY181" fmla="*/ 6111240 h 8569958"/>
              <a:gd name="connsiteX182" fmla="*/ 4038600 w 9578340"/>
              <a:gd name="connsiteY182" fmla="*/ 6027420 h 8569958"/>
              <a:gd name="connsiteX183" fmla="*/ 4754880 w 9578340"/>
              <a:gd name="connsiteY183" fmla="*/ 5913120 h 8569958"/>
              <a:gd name="connsiteX184" fmla="*/ 4838700 w 9578340"/>
              <a:gd name="connsiteY184" fmla="*/ 5913120 h 8569958"/>
              <a:gd name="connsiteX185" fmla="*/ 4914900 w 9578340"/>
              <a:gd name="connsiteY185" fmla="*/ 5920740 h 8569958"/>
              <a:gd name="connsiteX186" fmla="*/ 5105400 w 9578340"/>
              <a:gd name="connsiteY186" fmla="*/ 6019800 h 8569958"/>
              <a:gd name="connsiteX187" fmla="*/ 5570220 w 9578340"/>
              <a:gd name="connsiteY187" fmla="*/ 6248400 h 8569958"/>
              <a:gd name="connsiteX188" fmla="*/ 5753100 w 9578340"/>
              <a:gd name="connsiteY188" fmla="*/ 6347460 h 8569958"/>
              <a:gd name="connsiteX189" fmla="*/ 6065520 w 9578340"/>
              <a:gd name="connsiteY189" fmla="*/ 6423660 h 8569958"/>
              <a:gd name="connsiteX190" fmla="*/ 6156960 w 9578340"/>
              <a:gd name="connsiteY190" fmla="*/ 6431280 h 8569958"/>
              <a:gd name="connsiteX191" fmla="*/ 6164580 w 9578340"/>
              <a:gd name="connsiteY191" fmla="*/ 6545580 h 8569958"/>
              <a:gd name="connsiteX192" fmla="*/ 6355080 w 9578340"/>
              <a:gd name="connsiteY192" fmla="*/ 6576060 h 8569958"/>
              <a:gd name="connsiteX193" fmla="*/ 6377940 w 9578340"/>
              <a:gd name="connsiteY193" fmla="*/ 6416040 h 8569958"/>
              <a:gd name="connsiteX194" fmla="*/ 6408420 w 9578340"/>
              <a:gd name="connsiteY194" fmla="*/ 6446520 h 8569958"/>
              <a:gd name="connsiteX195" fmla="*/ 6400800 w 9578340"/>
              <a:gd name="connsiteY195" fmla="*/ 6598920 h 8569958"/>
              <a:gd name="connsiteX196" fmla="*/ 6591300 w 9578340"/>
              <a:gd name="connsiteY196" fmla="*/ 6598920 h 8569958"/>
              <a:gd name="connsiteX197" fmla="*/ 6598920 w 9578340"/>
              <a:gd name="connsiteY197" fmla="*/ 6332220 h 8569958"/>
              <a:gd name="connsiteX198" fmla="*/ 6621780 w 9578340"/>
              <a:gd name="connsiteY198" fmla="*/ 6332220 h 8569958"/>
              <a:gd name="connsiteX199" fmla="*/ 6637020 w 9578340"/>
              <a:gd name="connsiteY199" fmla="*/ 6118860 h 8569958"/>
              <a:gd name="connsiteX200" fmla="*/ 6614160 w 9578340"/>
              <a:gd name="connsiteY200" fmla="*/ 6111240 h 8569958"/>
              <a:gd name="connsiteX201" fmla="*/ 6606540 w 9578340"/>
              <a:gd name="connsiteY201" fmla="*/ 5958840 h 8569958"/>
              <a:gd name="connsiteX202" fmla="*/ 6484620 w 9578340"/>
              <a:gd name="connsiteY202" fmla="*/ 5539740 h 8569958"/>
              <a:gd name="connsiteX203" fmla="*/ 6667500 w 9578340"/>
              <a:gd name="connsiteY203" fmla="*/ 5547360 h 8569958"/>
              <a:gd name="connsiteX204" fmla="*/ 6751320 w 9578340"/>
              <a:gd name="connsiteY204" fmla="*/ 5433060 h 8569958"/>
              <a:gd name="connsiteX205" fmla="*/ 6972300 w 9578340"/>
              <a:gd name="connsiteY205" fmla="*/ 5265420 h 8569958"/>
              <a:gd name="connsiteX206" fmla="*/ 7246620 w 9578340"/>
              <a:gd name="connsiteY206" fmla="*/ 5204460 h 8569958"/>
              <a:gd name="connsiteX207" fmla="*/ 7208520 w 9578340"/>
              <a:gd name="connsiteY207" fmla="*/ 5067300 h 8569958"/>
              <a:gd name="connsiteX208" fmla="*/ 7193280 w 9578340"/>
              <a:gd name="connsiteY208" fmla="*/ 4930140 h 8569958"/>
              <a:gd name="connsiteX209" fmla="*/ 7269480 w 9578340"/>
              <a:gd name="connsiteY209" fmla="*/ 4732020 h 8569958"/>
              <a:gd name="connsiteX210" fmla="*/ 7246620 w 9578340"/>
              <a:gd name="connsiteY210" fmla="*/ 4488180 h 8569958"/>
              <a:gd name="connsiteX211" fmla="*/ 7178040 w 9578340"/>
              <a:gd name="connsiteY211" fmla="*/ 4351020 h 8569958"/>
              <a:gd name="connsiteX212" fmla="*/ 7559040 w 9578340"/>
              <a:gd name="connsiteY212" fmla="*/ 4328160 h 8569958"/>
              <a:gd name="connsiteX213" fmla="*/ 7467600 w 9578340"/>
              <a:gd name="connsiteY213" fmla="*/ 3878580 h 8569958"/>
              <a:gd name="connsiteX214" fmla="*/ 7414260 w 9578340"/>
              <a:gd name="connsiteY214" fmla="*/ 3604260 h 8569958"/>
              <a:gd name="connsiteX215" fmla="*/ 7498080 w 9578340"/>
              <a:gd name="connsiteY215" fmla="*/ 3398520 h 8569958"/>
              <a:gd name="connsiteX216" fmla="*/ 7528560 w 9578340"/>
              <a:gd name="connsiteY216" fmla="*/ 3253740 h 8569958"/>
              <a:gd name="connsiteX217" fmla="*/ 7505700 w 9578340"/>
              <a:gd name="connsiteY217" fmla="*/ 3048000 h 8569958"/>
              <a:gd name="connsiteX218" fmla="*/ 7520940 w 9578340"/>
              <a:gd name="connsiteY218" fmla="*/ 2926080 h 8569958"/>
              <a:gd name="connsiteX219" fmla="*/ 7536180 w 9578340"/>
              <a:gd name="connsiteY219" fmla="*/ 2872740 h 8569958"/>
              <a:gd name="connsiteX220" fmla="*/ 7863840 w 9578340"/>
              <a:gd name="connsiteY220" fmla="*/ 2971800 h 8569958"/>
              <a:gd name="connsiteX221" fmla="*/ 7886700 w 9578340"/>
              <a:gd name="connsiteY221" fmla="*/ 3101340 h 8569958"/>
              <a:gd name="connsiteX222" fmla="*/ 8001000 w 9578340"/>
              <a:gd name="connsiteY222" fmla="*/ 3124200 h 8569958"/>
              <a:gd name="connsiteX223" fmla="*/ 8122920 w 9578340"/>
              <a:gd name="connsiteY223" fmla="*/ 3276600 h 8569958"/>
              <a:gd name="connsiteX224" fmla="*/ 8206740 w 9578340"/>
              <a:gd name="connsiteY224" fmla="*/ 3276600 h 8569958"/>
              <a:gd name="connsiteX225" fmla="*/ 8442960 w 9578340"/>
              <a:gd name="connsiteY225" fmla="*/ 3276600 h 8569958"/>
              <a:gd name="connsiteX226" fmla="*/ 8663940 w 9578340"/>
              <a:gd name="connsiteY226" fmla="*/ 3276600 h 8569958"/>
              <a:gd name="connsiteX227" fmla="*/ 8770620 w 9578340"/>
              <a:gd name="connsiteY227" fmla="*/ 3230880 h 8569958"/>
              <a:gd name="connsiteX228" fmla="*/ 8854440 w 9578340"/>
              <a:gd name="connsiteY228" fmla="*/ 3215640 h 8569958"/>
              <a:gd name="connsiteX229" fmla="*/ 8938260 w 9578340"/>
              <a:gd name="connsiteY229" fmla="*/ 3230880 h 8569958"/>
              <a:gd name="connsiteX230" fmla="*/ 8945880 w 9578340"/>
              <a:gd name="connsiteY230" fmla="*/ 3078480 h 8569958"/>
              <a:gd name="connsiteX231" fmla="*/ 8907780 w 9578340"/>
              <a:gd name="connsiteY231" fmla="*/ 3078480 h 8569958"/>
              <a:gd name="connsiteX232" fmla="*/ 8656320 w 9578340"/>
              <a:gd name="connsiteY232" fmla="*/ 2697480 h 8569958"/>
              <a:gd name="connsiteX233" fmla="*/ 8854440 w 9578340"/>
              <a:gd name="connsiteY233" fmla="*/ 2590800 h 8569958"/>
              <a:gd name="connsiteX234" fmla="*/ 8923020 w 9578340"/>
              <a:gd name="connsiteY234" fmla="*/ 2606040 h 8569958"/>
              <a:gd name="connsiteX235" fmla="*/ 8999220 w 9578340"/>
              <a:gd name="connsiteY235" fmla="*/ 2606040 h 8569958"/>
              <a:gd name="connsiteX236" fmla="*/ 9029700 w 9578340"/>
              <a:gd name="connsiteY236" fmla="*/ 2545080 h 8569958"/>
              <a:gd name="connsiteX237" fmla="*/ 9029700 w 9578340"/>
              <a:gd name="connsiteY237" fmla="*/ 2407920 h 8569958"/>
              <a:gd name="connsiteX238" fmla="*/ 9136380 w 9578340"/>
              <a:gd name="connsiteY238" fmla="*/ 2476500 h 8569958"/>
              <a:gd name="connsiteX239" fmla="*/ 9144000 w 9578340"/>
              <a:gd name="connsiteY239" fmla="*/ 2407920 h 8569958"/>
              <a:gd name="connsiteX240" fmla="*/ 9204960 w 9578340"/>
              <a:gd name="connsiteY240" fmla="*/ 2362200 h 8569958"/>
              <a:gd name="connsiteX241" fmla="*/ 9189720 w 9578340"/>
              <a:gd name="connsiteY241" fmla="*/ 2225040 h 8569958"/>
              <a:gd name="connsiteX242" fmla="*/ 9159240 w 9578340"/>
              <a:gd name="connsiteY242" fmla="*/ 2171700 h 8569958"/>
              <a:gd name="connsiteX243" fmla="*/ 9083040 w 9578340"/>
              <a:gd name="connsiteY243" fmla="*/ 2103120 h 8569958"/>
              <a:gd name="connsiteX244" fmla="*/ 9105900 w 9578340"/>
              <a:gd name="connsiteY244" fmla="*/ 2011680 h 8569958"/>
              <a:gd name="connsiteX245" fmla="*/ 9151620 w 9578340"/>
              <a:gd name="connsiteY245" fmla="*/ 1927860 h 8569958"/>
              <a:gd name="connsiteX246" fmla="*/ 9044940 w 9578340"/>
              <a:gd name="connsiteY246" fmla="*/ 1714500 h 8569958"/>
              <a:gd name="connsiteX247" fmla="*/ 9578340 w 9578340"/>
              <a:gd name="connsiteY247" fmla="*/ 1394460 h 8569958"/>
              <a:gd name="connsiteX248" fmla="*/ 9494520 w 9578340"/>
              <a:gd name="connsiteY248" fmla="*/ 1165860 h 8569958"/>
              <a:gd name="connsiteX249" fmla="*/ 9326880 w 9578340"/>
              <a:gd name="connsiteY249" fmla="*/ 975360 h 8569958"/>
              <a:gd name="connsiteX250" fmla="*/ 9334500 w 9578340"/>
              <a:gd name="connsiteY250" fmla="*/ 906780 h 8569958"/>
              <a:gd name="connsiteX251" fmla="*/ 9342120 w 9578340"/>
              <a:gd name="connsiteY251" fmla="*/ 754380 h 8569958"/>
              <a:gd name="connsiteX252" fmla="*/ 9182100 w 9578340"/>
              <a:gd name="connsiteY252" fmla="*/ 906780 h 8569958"/>
              <a:gd name="connsiteX253" fmla="*/ 9052560 w 9578340"/>
              <a:gd name="connsiteY253" fmla="*/ 1043940 h 8569958"/>
              <a:gd name="connsiteX254" fmla="*/ 8915400 w 9578340"/>
              <a:gd name="connsiteY254" fmla="*/ 1112520 h 8569958"/>
              <a:gd name="connsiteX255" fmla="*/ 8709660 w 9578340"/>
              <a:gd name="connsiteY255" fmla="*/ 1150620 h 8569958"/>
              <a:gd name="connsiteX256" fmla="*/ 8793480 w 9578340"/>
              <a:gd name="connsiteY256" fmla="*/ 960120 h 8569958"/>
              <a:gd name="connsiteX257" fmla="*/ 8717280 w 9578340"/>
              <a:gd name="connsiteY257" fmla="*/ 906780 h 8569958"/>
              <a:gd name="connsiteX258" fmla="*/ 8686800 w 9578340"/>
              <a:gd name="connsiteY258" fmla="*/ 815340 h 8569958"/>
              <a:gd name="connsiteX259" fmla="*/ 8625840 w 9578340"/>
              <a:gd name="connsiteY259" fmla="*/ 746760 h 8569958"/>
              <a:gd name="connsiteX260" fmla="*/ 8633460 w 9578340"/>
              <a:gd name="connsiteY260" fmla="*/ 685800 h 8569958"/>
              <a:gd name="connsiteX261" fmla="*/ 8679180 w 9578340"/>
              <a:gd name="connsiteY261" fmla="*/ 609600 h 8569958"/>
              <a:gd name="connsiteX262" fmla="*/ 8671560 w 9578340"/>
              <a:gd name="connsiteY262" fmla="*/ 579120 h 8569958"/>
              <a:gd name="connsiteX263" fmla="*/ 8580120 w 9578340"/>
              <a:gd name="connsiteY263" fmla="*/ 541020 h 8569958"/>
              <a:gd name="connsiteX264" fmla="*/ 8473440 w 9578340"/>
              <a:gd name="connsiteY264" fmla="*/ 502920 h 8569958"/>
              <a:gd name="connsiteX265" fmla="*/ 8488680 w 9578340"/>
              <a:gd name="connsiteY265" fmla="*/ 449580 h 8569958"/>
              <a:gd name="connsiteX266" fmla="*/ 8435340 w 9578340"/>
              <a:gd name="connsiteY266" fmla="*/ 320040 h 8569958"/>
              <a:gd name="connsiteX267" fmla="*/ 8465820 w 9578340"/>
              <a:gd name="connsiteY267" fmla="*/ 243840 h 8569958"/>
              <a:gd name="connsiteX268" fmla="*/ 8473440 w 9578340"/>
              <a:gd name="connsiteY268" fmla="*/ 83820 h 8569958"/>
              <a:gd name="connsiteX269" fmla="*/ 8351520 w 9578340"/>
              <a:gd name="connsiteY269" fmla="*/ 53340 h 8569958"/>
              <a:gd name="connsiteX270" fmla="*/ 8252460 w 9578340"/>
              <a:gd name="connsiteY270" fmla="*/ 68580 h 8569958"/>
              <a:gd name="connsiteX271" fmla="*/ 8107680 w 9578340"/>
              <a:gd name="connsiteY271" fmla="*/ 0 h 8569958"/>
              <a:gd name="connsiteX0" fmla="*/ 8107680 w 9578340"/>
              <a:gd name="connsiteY0" fmla="*/ 0 h 8569958"/>
              <a:gd name="connsiteX1" fmla="*/ 8054340 w 9578340"/>
              <a:gd name="connsiteY1" fmla="*/ 60960 h 8569958"/>
              <a:gd name="connsiteX2" fmla="*/ 8061960 w 9578340"/>
              <a:gd name="connsiteY2" fmla="*/ 99060 h 8569958"/>
              <a:gd name="connsiteX3" fmla="*/ 8001000 w 9578340"/>
              <a:gd name="connsiteY3" fmla="*/ 160020 h 8569958"/>
              <a:gd name="connsiteX4" fmla="*/ 7917180 w 9578340"/>
              <a:gd name="connsiteY4" fmla="*/ 144780 h 8569958"/>
              <a:gd name="connsiteX5" fmla="*/ 7825740 w 9578340"/>
              <a:gd name="connsiteY5" fmla="*/ 297180 h 8569958"/>
              <a:gd name="connsiteX6" fmla="*/ 7726680 w 9578340"/>
              <a:gd name="connsiteY6" fmla="*/ 297180 h 8569958"/>
              <a:gd name="connsiteX7" fmla="*/ 7620000 w 9578340"/>
              <a:gd name="connsiteY7" fmla="*/ 320040 h 8569958"/>
              <a:gd name="connsiteX8" fmla="*/ 7475220 w 9578340"/>
              <a:gd name="connsiteY8" fmla="*/ 327660 h 8569958"/>
              <a:gd name="connsiteX9" fmla="*/ 7414260 w 9578340"/>
              <a:gd name="connsiteY9" fmla="*/ 304800 h 8569958"/>
              <a:gd name="connsiteX10" fmla="*/ 7231380 w 9578340"/>
              <a:gd name="connsiteY10" fmla="*/ 419100 h 8569958"/>
              <a:gd name="connsiteX11" fmla="*/ 6911340 w 9578340"/>
              <a:gd name="connsiteY11" fmla="*/ 464820 h 8569958"/>
              <a:gd name="connsiteX12" fmla="*/ 6888480 w 9578340"/>
              <a:gd name="connsiteY12" fmla="*/ 525780 h 8569958"/>
              <a:gd name="connsiteX13" fmla="*/ 6903720 w 9578340"/>
              <a:gd name="connsiteY13" fmla="*/ 601980 h 8569958"/>
              <a:gd name="connsiteX14" fmla="*/ 6896100 w 9578340"/>
              <a:gd name="connsiteY14" fmla="*/ 647700 h 8569958"/>
              <a:gd name="connsiteX15" fmla="*/ 6858000 w 9578340"/>
              <a:gd name="connsiteY15" fmla="*/ 647700 h 8569958"/>
              <a:gd name="connsiteX16" fmla="*/ 6842760 w 9578340"/>
              <a:gd name="connsiteY16" fmla="*/ 739140 h 8569958"/>
              <a:gd name="connsiteX17" fmla="*/ 7010400 w 9578340"/>
              <a:gd name="connsiteY17" fmla="*/ 769620 h 8569958"/>
              <a:gd name="connsiteX18" fmla="*/ 7010400 w 9578340"/>
              <a:gd name="connsiteY18" fmla="*/ 853440 h 8569958"/>
              <a:gd name="connsiteX19" fmla="*/ 6949440 w 9578340"/>
              <a:gd name="connsiteY19" fmla="*/ 861060 h 8569958"/>
              <a:gd name="connsiteX20" fmla="*/ 6941820 w 9578340"/>
              <a:gd name="connsiteY20" fmla="*/ 891540 h 8569958"/>
              <a:gd name="connsiteX21" fmla="*/ 6979920 w 9578340"/>
              <a:gd name="connsiteY21" fmla="*/ 922020 h 8569958"/>
              <a:gd name="connsiteX22" fmla="*/ 6979920 w 9578340"/>
              <a:gd name="connsiteY22" fmla="*/ 990600 h 8569958"/>
              <a:gd name="connsiteX23" fmla="*/ 6964680 w 9578340"/>
              <a:gd name="connsiteY23" fmla="*/ 1028700 h 8569958"/>
              <a:gd name="connsiteX24" fmla="*/ 7132320 w 9578340"/>
              <a:gd name="connsiteY24" fmla="*/ 1074420 h 8569958"/>
              <a:gd name="connsiteX25" fmla="*/ 7094220 w 9578340"/>
              <a:gd name="connsiteY25" fmla="*/ 1173480 h 8569958"/>
              <a:gd name="connsiteX26" fmla="*/ 7025640 w 9578340"/>
              <a:gd name="connsiteY26" fmla="*/ 1158240 h 8569958"/>
              <a:gd name="connsiteX27" fmla="*/ 6743700 w 9578340"/>
              <a:gd name="connsiteY27" fmla="*/ 1127760 h 8569958"/>
              <a:gd name="connsiteX28" fmla="*/ 7101840 w 9578340"/>
              <a:gd name="connsiteY28" fmla="*/ 1226820 h 8569958"/>
              <a:gd name="connsiteX29" fmla="*/ 7277100 w 9578340"/>
              <a:gd name="connsiteY29" fmla="*/ 1295400 h 8569958"/>
              <a:gd name="connsiteX30" fmla="*/ 7147560 w 9578340"/>
              <a:gd name="connsiteY30" fmla="*/ 1501140 h 8569958"/>
              <a:gd name="connsiteX31" fmla="*/ 7155180 w 9578340"/>
              <a:gd name="connsiteY31" fmla="*/ 1623060 h 8569958"/>
              <a:gd name="connsiteX32" fmla="*/ 7101840 w 9578340"/>
              <a:gd name="connsiteY32" fmla="*/ 1691640 h 8569958"/>
              <a:gd name="connsiteX33" fmla="*/ 7078980 w 9578340"/>
              <a:gd name="connsiteY33" fmla="*/ 1684020 h 8569958"/>
              <a:gd name="connsiteX34" fmla="*/ 6911340 w 9578340"/>
              <a:gd name="connsiteY34" fmla="*/ 1790700 h 8569958"/>
              <a:gd name="connsiteX35" fmla="*/ 6987540 w 9578340"/>
              <a:gd name="connsiteY35" fmla="*/ 1844040 h 8569958"/>
              <a:gd name="connsiteX36" fmla="*/ 6987540 w 9578340"/>
              <a:gd name="connsiteY36" fmla="*/ 1844040 h 8569958"/>
              <a:gd name="connsiteX37" fmla="*/ 7002780 w 9578340"/>
              <a:gd name="connsiteY37" fmla="*/ 1912620 h 8569958"/>
              <a:gd name="connsiteX38" fmla="*/ 6979920 w 9578340"/>
              <a:gd name="connsiteY38" fmla="*/ 1935480 h 8569958"/>
              <a:gd name="connsiteX39" fmla="*/ 6873240 w 9578340"/>
              <a:gd name="connsiteY39" fmla="*/ 1943100 h 8569958"/>
              <a:gd name="connsiteX40" fmla="*/ 6873240 w 9578340"/>
              <a:gd name="connsiteY40" fmla="*/ 1988820 h 8569958"/>
              <a:gd name="connsiteX41" fmla="*/ 6850380 w 9578340"/>
              <a:gd name="connsiteY41" fmla="*/ 2019300 h 8569958"/>
              <a:gd name="connsiteX42" fmla="*/ 6728460 w 9578340"/>
              <a:gd name="connsiteY42" fmla="*/ 1981200 h 8569958"/>
              <a:gd name="connsiteX43" fmla="*/ 6720840 w 9578340"/>
              <a:gd name="connsiteY43" fmla="*/ 1996440 h 8569958"/>
              <a:gd name="connsiteX44" fmla="*/ 6797040 w 9578340"/>
              <a:gd name="connsiteY44" fmla="*/ 2034540 h 8569958"/>
              <a:gd name="connsiteX45" fmla="*/ 6789420 w 9578340"/>
              <a:gd name="connsiteY45" fmla="*/ 2118360 h 8569958"/>
              <a:gd name="connsiteX46" fmla="*/ 6751320 w 9578340"/>
              <a:gd name="connsiteY46" fmla="*/ 2141220 h 8569958"/>
              <a:gd name="connsiteX47" fmla="*/ 6819900 w 9578340"/>
              <a:gd name="connsiteY47" fmla="*/ 2194560 h 8569958"/>
              <a:gd name="connsiteX48" fmla="*/ 6789420 w 9578340"/>
              <a:gd name="connsiteY48" fmla="*/ 2240280 h 8569958"/>
              <a:gd name="connsiteX49" fmla="*/ 6743700 w 9578340"/>
              <a:gd name="connsiteY49" fmla="*/ 2331720 h 8569958"/>
              <a:gd name="connsiteX50" fmla="*/ 6751320 w 9578340"/>
              <a:gd name="connsiteY50" fmla="*/ 2369820 h 8569958"/>
              <a:gd name="connsiteX51" fmla="*/ 6682740 w 9578340"/>
              <a:gd name="connsiteY51" fmla="*/ 2385060 h 8569958"/>
              <a:gd name="connsiteX52" fmla="*/ 6705600 w 9578340"/>
              <a:gd name="connsiteY52" fmla="*/ 2499360 h 8569958"/>
              <a:gd name="connsiteX53" fmla="*/ 6621780 w 9578340"/>
              <a:gd name="connsiteY53" fmla="*/ 2522220 h 8569958"/>
              <a:gd name="connsiteX54" fmla="*/ 6621780 w 9578340"/>
              <a:gd name="connsiteY54" fmla="*/ 2583180 h 8569958"/>
              <a:gd name="connsiteX55" fmla="*/ 6568440 w 9578340"/>
              <a:gd name="connsiteY55" fmla="*/ 2590800 h 8569958"/>
              <a:gd name="connsiteX56" fmla="*/ 6560820 w 9578340"/>
              <a:gd name="connsiteY56" fmla="*/ 2545080 h 8569958"/>
              <a:gd name="connsiteX57" fmla="*/ 6438900 w 9578340"/>
              <a:gd name="connsiteY57" fmla="*/ 2590800 h 8569958"/>
              <a:gd name="connsiteX58" fmla="*/ 6347460 w 9578340"/>
              <a:gd name="connsiteY58" fmla="*/ 2606040 h 8569958"/>
              <a:gd name="connsiteX59" fmla="*/ 6339840 w 9578340"/>
              <a:gd name="connsiteY59" fmla="*/ 2476500 h 8569958"/>
              <a:gd name="connsiteX60" fmla="*/ 6316980 w 9578340"/>
              <a:gd name="connsiteY60" fmla="*/ 2430780 h 8569958"/>
              <a:gd name="connsiteX61" fmla="*/ 6271260 w 9578340"/>
              <a:gd name="connsiteY61" fmla="*/ 2392680 h 8569958"/>
              <a:gd name="connsiteX62" fmla="*/ 6301740 w 9578340"/>
              <a:gd name="connsiteY62" fmla="*/ 2339340 h 8569958"/>
              <a:gd name="connsiteX63" fmla="*/ 6195060 w 9578340"/>
              <a:gd name="connsiteY63" fmla="*/ 2308860 h 8569958"/>
              <a:gd name="connsiteX64" fmla="*/ 6141720 w 9578340"/>
              <a:gd name="connsiteY64" fmla="*/ 2308860 h 8569958"/>
              <a:gd name="connsiteX65" fmla="*/ 6103620 w 9578340"/>
              <a:gd name="connsiteY65" fmla="*/ 2225040 h 8569958"/>
              <a:gd name="connsiteX66" fmla="*/ 6126480 w 9578340"/>
              <a:gd name="connsiteY66" fmla="*/ 2171700 h 8569958"/>
              <a:gd name="connsiteX67" fmla="*/ 6080760 w 9578340"/>
              <a:gd name="connsiteY67" fmla="*/ 2133600 h 8569958"/>
              <a:gd name="connsiteX68" fmla="*/ 5989320 w 9578340"/>
              <a:gd name="connsiteY68" fmla="*/ 2148840 h 8569958"/>
              <a:gd name="connsiteX69" fmla="*/ 5951220 w 9578340"/>
              <a:gd name="connsiteY69" fmla="*/ 2209800 h 8569958"/>
              <a:gd name="connsiteX70" fmla="*/ 5882640 w 9578340"/>
              <a:gd name="connsiteY70" fmla="*/ 2202180 h 8569958"/>
              <a:gd name="connsiteX71" fmla="*/ 5722620 w 9578340"/>
              <a:gd name="connsiteY71" fmla="*/ 2240280 h 8569958"/>
              <a:gd name="connsiteX72" fmla="*/ 5654040 w 9578340"/>
              <a:gd name="connsiteY72" fmla="*/ 2240280 h 8569958"/>
              <a:gd name="connsiteX73" fmla="*/ 5570220 w 9578340"/>
              <a:gd name="connsiteY73" fmla="*/ 2278380 h 8569958"/>
              <a:gd name="connsiteX74" fmla="*/ 5440680 w 9578340"/>
              <a:gd name="connsiteY74" fmla="*/ 2263140 h 8569958"/>
              <a:gd name="connsiteX75" fmla="*/ 5410200 w 9578340"/>
              <a:gd name="connsiteY75" fmla="*/ 2217420 h 8569958"/>
              <a:gd name="connsiteX76" fmla="*/ 5425440 w 9578340"/>
              <a:gd name="connsiteY76" fmla="*/ 2072640 h 8569958"/>
              <a:gd name="connsiteX77" fmla="*/ 5372100 w 9578340"/>
              <a:gd name="connsiteY77" fmla="*/ 2019300 h 8569958"/>
              <a:gd name="connsiteX78" fmla="*/ 5372100 w 9578340"/>
              <a:gd name="connsiteY78" fmla="*/ 1988820 h 8569958"/>
              <a:gd name="connsiteX79" fmla="*/ 5280660 w 9578340"/>
              <a:gd name="connsiteY79" fmla="*/ 1965960 h 8569958"/>
              <a:gd name="connsiteX80" fmla="*/ 5219700 w 9578340"/>
              <a:gd name="connsiteY80" fmla="*/ 2263140 h 8569958"/>
              <a:gd name="connsiteX81" fmla="*/ 5212080 w 9578340"/>
              <a:gd name="connsiteY81" fmla="*/ 2461260 h 8569958"/>
              <a:gd name="connsiteX82" fmla="*/ 5242560 w 9578340"/>
              <a:gd name="connsiteY82" fmla="*/ 2499360 h 8569958"/>
              <a:gd name="connsiteX83" fmla="*/ 5097780 w 9578340"/>
              <a:gd name="connsiteY83" fmla="*/ 2552700 h 8569958"/>
              <a:gd name="connsiteX84" fmla="*/ 5120640 w 9578340"/>
              <a:gd name="connsiteY84" fmla="*/ 2743200 h 8569958"/>
              <a:gd name="connsiteX85" fmla="*/ 5082540 w 9578340"/>
              <a:gd name="connsiteY85" fmla="*/ 2827020 h 8569958"/>
              <a:gd name="connsiteX86" fmla="*/ 4945380 w 9578340"/>
              <a:gd name="connsiteY86" fmla="*/ 2773680 h 8569958"/>
              <a:gd name="connsiteX87" fmla="*/ 4853940 w 9578340"/>
              <a:gd name="connsiteY87" fmla="*/ 2796540 h 8569958"/>
              <a:gd name="connsiteX88" fmla="*/ 4785360 w 9578340"/>
              <a:gd name="connsiteY88" fmla="*/ 2926080 h 8569958"/>
              <a:gd name="connsiteX89" fmla="*/ 4640580 w 9578340"/>
              <a:gd name="connsiteY89" fmla="*/ 2811780 h 8569958"/>
              <a:gd name="connsiteX90" fmla="*/ 4518660 w 9578340"/>
              <a:gd name="connsiteY90" fmla="*/ 2804160 h 8569958"/>
              <a:gd name="connsiteX91" fmla="*/ 4389120 w 9578340"/>
              <a:gd name="connsiteY91" fmla="*/ 2674620 h 8569958"/>
              <a:gd name="connsiteX92" fmla="*/ 4564380 w 9578340"/>
              <a:gd name="connsiteY92" fmla="*/ 2522220 h 8569958"/>
              <a:gd name="connsiteX93" fmla="*/ 4389120 w 9578340"/>
              <a:gd name="connsiteY93" fmla="*/ 2491740 h 8569958"/>
              <a:gd name="connsiteX94" fmla="*/ 4244340 w 9578340"/>
              <a:gd name="connsiteY94" fmla="*/ 2659380 h 8569958"/>
              <a:gd name="connsiteX95" fmla="*/ 4183380 w 9578340"/>
              <a:gd name="connsiteY95" fmla="*/ 2758440 h 8569958"/>
              <a:gd name="connsiteX96" fmla="*/ 4191000 w 9578340"/>
              <a:gd name="connsiteY96" fmla="*/ 2796540 h 8569958"/>
              <a:gd name="connsiteX97" fmla="*/ 4084320 w 9578340"/>
              <a:gd name="connsiteY97" fmla="*/ 2895600 h 8569958"/>
              <a:gd name="connsiteX98" fmla="*/ 4008120 w 9578340"/>
              <a:gd name="connsiteY98" fmla="*/ 2918460 h 8569958"/>
              <a:gd name="connsiteX99" fmla="*/ 3954780 w 9578340"/>
              <a:gd name="connsiteY99" fmla="*/ 2918460 h 8569958"/>
              <a:gd name="connsiteX100" fmla="*/ 3916680 w 9578340"/>
              <a:gd name="connsiteY100" fmla="*/ 2971800 h 8569958"/>
              <a:gd name="connsiteX101" fmla="*/ 3848100 w 9578340"/>
              <a:gd name="connsiteY101" fmla="*/ 2971800 h 8569958"/>
              <a:gd name="connsiteX102" fmla="*/ 3810000 w 9578340"/>
              <a:gd name="connsiteY102" fmla="*/ 3025140 h 8569958"/>
              <a:gd name="connsiteX103" fmla="*/ 3726180 w 9578340"/>
              <a:gd name="connsiteY103" fmla="*/ 3048000 h 8569958"/>
              <a:gd name="connsiteX104" fmla="*/ 3703320 w 9578340"/>
              <a:gd name="connsiteY104" fmla="*/ 3116580 h 8569958"/>
              <a:gd name="connsiteX105" fmla="*/ 3512820 w 9578340"/>
              <a:gd name="connsiteY105" fmla="*/ 2979420 h 8569958"/>
              <a:gd name="connsiteX106" fmla="*/ 3337560 w 9578340"/>
              <a:gd name="connsiteY106" fmla="*/ 3048000 h 8569958"/>
              <a:gd name="connsiteX107" fmla="*/ 3337560 w 9578340"/>
              <a:gd name="connsiteY107" fmla="*/ 3124200 h 8569958"/>
              <a:gd name="connsiteX108" fmla="*/ 3230880 w 9578340"/>
              <a:gd name="connsiteY108" fmla="*/ 3200400 h 8569958"/>
              <a:gd name="connsiteX109" fmla="*/ 3002280 w 9578340"/>
              <a:gd name="connsiteY109" fmla="*/ 3055620 h 8569958"/>
              <a:gd name="connsiteX110" fmla="*/ 3025140 w 9578340"/>
              <a:gd name="connsiteY110" fmla="*/ 3032760 h 8569958"/>
              <a:gd name="connsiteX111" fmla="*/ 2918460 w 9578340"/>
              <a:gd name="connsiteY111" fmla="*/ 2887980 h 8569958"/>
              <a:gd name="connsiteX112" fmla="*/ 2659380 w 9578340"/>
              <a:gd name="connsiteY112" fmla="*/ 2758440 h 8569958"/>
              <a:gd name="connsiteX113" fmla="*/ 2506980 w 9578340"/>
              <a:gd name="connsiteY113" fmla="*/ 3093720 h 8569958"/>
              <a:gd name="connsiteX114" fmla="*/ 2392680 w 9578340"/>
              <a:gd name="connsiteY114" fmla="*/ 3101340 h 8569958"/>
              <a:gd name="connsiteX115" fmla="*/ 2308860 w 9578340"/>
              <a:gd name="connsiteY115" fmla="*/ 3116580 h 8569958"/>
              <a:gd name="connsiteX116" fmla="*/ 2225040 w 9578340"/>
              <a:gd name="connsiteY116" fmla="*/ 3215640 h 8569958"/>
              <a:gd name="connsiteX117" fmla="*/ 2049780 w 9578340"/>
              <a:gd name="connsiteY117" fmla="*/ 3124200 h 8569958"/>
              <a:gd name="connsiteX118" fmla="*/ 1981200 w 9578340"/>
              <a:gd name="connsiteY118" fmla="*/ 3116580 h 8569958"/>
              <a:gd name="connsiteX119" fmla="*/ 1889760 w 9578340"/>
              <a:gd name="connsiteY119" fmla="*/ 2964180 h 8569958"/>
              <a:gd name="connsiteX120" fmla="*/ 1897380 w 9578340"/>
              <a:gd name="connsiteY120" fmla="*/ 2895600 h 8569958"/>
              <a:gd name="connsiteX121" fmla="*/ 1729740 w 9578340"/>
              <a:gd name="connsiteY121" fmla="*/ 3017520 h 8569958"/>
              <a:gd name="connsiteX122" fmla="*/ 1706880 w 9578340"/>
              <a:gd name="connsiteY122" fmla="*/ 3078480 h 8569958"/>
              <a:gd name="connsiteX123" fmla="*/ 1653540 w 9578340"/>
              <a:gd name="connsiteY123" fmla="*/ 3048000 h 8569958"/>
              <a:gd name="connsiteX124" fmla="*/ 1546860 w 9578340"/>
              <a:gd name="connsiteY124" fmla="*/ 3048000 h 8569958"/>
              <a:gd name="connsiteX125" fmla="*/ 1524000 w 9578340"/>
              <a:gd name="connsiteY125" fmla="*/ 3162300 h 8569958"/>
              <a:gd name="connsiteX126" fmla="*/ 1386840 w 9578340"/>
              <a:gd name="connsiteY126" fmla="*/ 3459480 h 8569958"/>
              <a:gd name="connsiteX127" fmla="*/ 1333500 w 9578340"/>
              <a:gd name="connsiteY127" fmla="*/ 3451860 h 8569958"/>
              <a:gd name="connsiteX128" fmla="*/ 1188720 w 9578340"/>
              <a:gd name="connsiteY128" fmla="*/ 3505200 h 8569958"/>
              <a:gd name="connsiteX129" fmla="*/ 1135380 w 9578340"/>
              <a:gd name="connsiteY129" fmla="*/ 3672840 h 8569958"/>
              <a:gd name="connsiteX130" fmla="*/ 1013460 w 9578340"/>
              <a:gd name="connsiteY130" fmla="*/ 3703320 h 8569958"/>
              <a:gd name="connsiteX131" fmla="*/ 929640 w 9578340"/>
              <a:gd name="connsiteY131" fmla="*/ 3710940 h 8569958"/>
              <a:gd name="connsiteX132" fmla="*/ 830580 w 9578340"/>
              <a:gd name="connsiteY132" fmla="*/ 3741420 h 8569958"/>
              <a:gd name="connsiteX133" fmla="*/ 701040 w 9578340"/>
              <a:gd name="connsiteY133" fmla="*/ 3749040 h 8569958"/>
              <a:gd name="connsiteX134" fmla="*/ 548640 w 9578340"/>
              <a:gd name="connsiteY134" fmla="*/ 3787140 h 8569958"/>
              <a:gd name="connsiteX135" fmla="*/ 0 w 9578340"/>
              <a:gd name="connsiteY135" fmla="*/ 5250180 h 8569958"/>
              <a:gd name="connsiteX136" fmla="*/ 167640 w 9578340"/>
              <a:gd name="connsiteY136" fmla="*/ 5242560 h 8569958"/>
              <a:gd name="connsiteX137" fmla="*/ 167640 w 9578340"/>
              <a:gd name="connsiteY137" fmla="*/ 5387340 h 8569958"/>
              <a:gd name="connsiteX138" fmla="*/ 289560 w 9578340"/>
              <a:gd name="connsiteY138" fmla="*/ 5394960 h 8569958"/>
              <a:gd name="connsiteX139" fmla="*/ 281940 w 9578340"/>
              <a:gd name="connsiteY139" fmla="*/ 5478780 h 8569958"/>
              <a:gd name="connsiteX140" fmla="*/ 388620 w 9578340"/>
              <a:gd name="connsiteY140" fmla="*/ 5501640 h 8569958"/>
              <a:gd name="connsiteX141" fmla="*/ 358140 w 9578340"/>
              <a:gd name="connsiteY141" fmla="*/ 5631180 h 8569958"/>
              <a:gd name="connsiteX142" fmla="*/ 358140 w 9578340"/>
              <a:gd name="connsiteY142" fmla="*/ 5730240 h 8569958"/>
              <a:gd name="connsiteX143" fmla="*/ 251460 w 9578340"/>
              <a:gd name="connsiteY143" fmla="*/ 5783580 h 8569958"/>
              <a:gd name="connsiteX144" fmla="*/ 236220 w 9578340"/>
              <a:gd name="connsiteY144" fmla="*/ 5859780 h 8569958"/>
              <a:gd name="connsiteX145" fmla="*/ 144780 w 9578340"/>
              <a:gd name="connsiteY145" fmla="*/ 5981700 h 8569958"/>
              <a:gd name="connsiteX146" fmla="*/ 175260 w 9578340"/>
              <a:gd name="connsiteY146" fmla="*/ 6210300 h 8569958"/>
              <a:gd name="connsiteX147" fmla="*/ 266700 w 9578340"/>
              <a:gd name="connsiteY147" fmla="*/ 6217920 h 8569958"/>
              <a:gd name="connsiteX148" fmla="*/ 304800 w 9578340"/>
              <a:gd name="connsiteY148" fmla="*/ 6278880 h 8569958"/>
              <a:gd name="connsiteX149" fmla="*/ 312420 w 9578340"/>
              <a:gd name="connsiteY149" fmla="*/ 6339840 h 8569958"/>
              <a:gd name="connsiteX150" fmla="*/ 358140 w 9578340"/>
              <a:gd name="connsiteY150" fmla="*/ 6339840 h 8569958"/>
              <a:gd name="connsiteX151" fmla="*/ 365760 w 9578340"/>
              <a:gd name="connsiteY151" fmla="*/ 6477000 h 8569958"/>
              <a:gd name="connsiteX152" fmla="*/ 807720 w 9578340"/>
              <a:gd name="connsiteY152" fmla="*/ 6545580 h 8569958"/>
              <a:gd name="connsiteX153" fmla="*/ 1127760 w 9578340"/>
              <a:gd name="connsiteY153" fmla="*/ 6705600 h 8569958"/>
              <a:gd name="connsiteX154" fmla="*/ 1447800 w 9578340"/>
              <a:gd name="connsiteY154" fmla="*/ 6598920 h 8569958"/>
              <a:gd name="connsiteX155" fmla="*/ 1546860 w 9578340"/>
              <a:gd name="connsiteY155" fmla="*/ 6598920 h 8569958"/>
              <a:gd name="connsiteX156" fmla="*/ 1501140 w 9578340"/>
              <a:gd name="connsiteY156" fmla="*/ 6858000 h 8569958"/>
              <a:gd name="connsiteX157" fmla="*/ 1567815 w 9578340"/>
              <a:gd name="connsiteY157" fmla="*/ 7115810 h 8569958"/>
              <a:gd name="connsiteX158" fmla="*/ 1710690 w 9578340"/>
              <a:gd name="connsiteY158" fmla="*/ 7439660 h 8569958"/>
              <a:gd name="connsiteX159" fmla="*/ 1891665 w 9578340"/>
              <a:gd name="connsiteY159" fmla="*/ 7582535 h 8569958"/>
              <a:gd name="connsiteX160" fmla="*/ 2094865 w 9578340"/>
              <a:gd name="connsiteY160" fmla="*/ 7814310 h 8569958"/>
              <a:gd name="connsiteX161" fmla="*/ 2066290 w 9578340"/>
              <a:gd name="connsiteY161" fmla="*/ 7925434 h 8569958"/>
              <a:gd name="connsiteX162" fmla="*/ 2234565 w 9578340"/>
              <a:gd name="connsiteY162" fmla="*/ 8036559 h 8569958"/>
              <a:gd name="connsiteX163" fmla="*/ 2269490 w 9578340"/>
              <a:gd name="connsiteY163" fmla="*/ 8081009 h 8569958"/>
              <a:gd name="connsiteX164" fmla="*/ 2186940 w 9578340"/>
              <a:gd name="connsiteY164" fmla="*/ 8338184 h 8569958"/>
              <a:gd name="connsiteX165" fmla="*/ 2209165 w 9578340"/>
              <a:gd name="connsiteY165" fmla="*/ 8436608 h 8569958"/>
              <a:gd name="connsiteX166" fmla="*/ 2275840 w 9578340"/>
              <a:gd name="connsiteY166" fmla="*/ 8538208 h 8569958"/>
              <a:gd name="connsiteX167" fmla="*/ 2437765 w 9578340"/>
              <a:gd name="connsiteY167" fmla="*/ 8569958 h 8569958"/>
              <a:gd name="connsiteX168" fmla="*/ 2942590 w 9578340"/>
              <a:gd name="connsiteY168" fmla="*/ 7877808 h 8569958"/>
              <a:gd name="connsiteX169" fmla="*/ 3657600 w 9578340"/>
              <a:gd name="connsiteY169" fmla="*/ 6873240 h 8569958"/>
              <a:gd name="connsiteX170" fmla="*/ 3817620 w 9578340"/>
              <a:gd name="connsiteY170" fmla="*/ 6781800 h 8569958"/>
              <a:gd name="connsiteX171" fmla="*/ 3893820 w 9578340"/>
              <a:gd name="connsiteY171" fmla="*/ 6705600 h 8569958"/>
              <a:gd name="connsiteX172" fmla="*/ 3947160 w 9578340"/>
              <a:gd name="connsiteY172" fmla="*/ 6690360 h 8569958"/>
              <a:gd name="connsiteX173" fmla="*/ 3939540 w 9578340"/>
              <a:gd name="connsiteY173" fmla="*/ 6629400 h 8569958"/>
              <a:gd name="connsiteX174" fmla="*/ 3901440 w 9578340"/>
              <a:gd name="connsiteY174" fmla="*/ 6606540 h 8569958"/>
              <a:gd name="connsiteX175" fmla="*/ 3878580 w 9578340"/>
              <a:gd name="connsiteY175" fmla="*/ 6515100 h 8569958"/>
              <a:gd name="connsiteX176" fmla="*/ 3886200 w 9578340"/>
              <a:gd name="connsiteY176" fmla="*/ 6423660 h 8569958"/>
              <a:gd name="connsiteX177" fmla="*/ 3870960 w 9578340"/>
              <a:gd name="connsiteY177" fmla="*/ 6309360 h 8569958"/>
              <a:gd name="connsiteX178" fmla="*/ 3893820 w 9578340"/>
              <a:gd name="connsiteY178" fmla="*/ 6240780 h 8569958"/>
              <a:gd name="connsiteX179" fmla="*/ 3924300 w 9578340"/>
              <a:gd name="connsiteY179" fmla="*/ 6179820 h 8569958"/>
              <a:gd name="connsiteX180" fmla="*/ 3977640 w 9578340"/>
              <a:gd name="connsiteY180" fmla="*/ 6172200 h 8569958"/>
              <a:gd name="connsiteX181" fmla="*/ 3992880 w 9578340"/>
              <a:gd name="connsiteY181" fmla="*/ 6172200 h 8569958"/>
              <a:gd name="connsiteX182" fmla="*/ 4046220 w 9578340"/>
              <a:gd name="connsiteY182" fmla="*/ 6111240 h 8569958"/>
              <a:gd name="connsiteX183" fmla="*/ 4038600 w 9578340"/>
              <a:gd name="connsiteY183" fmla="*/ 6027420 h 8569958"/>
              <a:gd name="connsiteX184" fmla="*/ 4754880 w 9578340"/>
              <a:gd name="connsiteY184" fmla="*/ 5913120 h 8569958"/>
              <a:gd name="connsiteX185" fmla="*/ 4838700 w 9578340"/>
              <a:gd name="connsiteY185" fmla="*/ 5913120 h 8569958"/>
              <a:gd name="connsiteX186" fmla="*/ 4914900 w 9578340"/>
              <a:gd name="connsiteY186" fmla="*/ 5920740 h 8569958"/>
              <a:gd name="connsiteX187" fmla="*/ 5105400 w 9578340"/>
              <a:gd name="connsiteY187" fmla="*/ 6019800 h 8569958"/>
              <a:gd name="connsiteX188" fmla="*/ 5570220 w 9578340"/>
              <a:gd name="connsiteY188" fmla="*/ 6248400 h 8569958"/>
              <a:gd name="connsiteX189" fmla="*/ 5753100 w 9578340"/>
              <a:gd name="connsiteY189" fmla="*/ 6347460 h 8569958"/>
              <a:gd name="connsiteX190" fmla="*/ 6065520 w 9578340"/>
              <a:gd name="connsiteY190" fmla="*/ 6423660 h 8569958"/>
              <a:gd name="connsiteX191" fmla="*/ 6156960 w 9578340"/>
              <a:gd name="connsiteY191" fmla="*/ 6431280 h 8569958"/>
              <a:gd name="connsiteX192" fmla="*/ 6164580 w 9578340"/>
              <a:gd name="connsiteY192" fmla="*/ 6545580 h 8569958"/>
              <a:gd name="connsiteX193" fmla="*/ 6355080 w 9578340"/>
              <a:gd name="connsiteY193" fmla="*/ 6576060 h 8569958"/>
              <a:gd name="connsiteX194" fmla="*/ 6377940 w 9578340"/>
              <a:gd name="connsiteY194" fmla="*/ 6416040 h 8569958"/>
              <a:gd name="connsiteX195" fmla="*/ 6408420 w 9578340"/>
              <a:gd name="connsiteY195" fmla="*/ 6446520 h 8569958"/>
              <a:gd name="connsiteX196" fmla="*/ 6400800 w 9578340"/>
              <a:gd name="connsiteY196" fmla="*/ 6598920 h 8569958"/>
              <a:gd name="connsiteX197" fmla="*/ 6591300 w 9578340"/>
              <a:gd name="connsiteY197" fmla="*/ 6598920 h 8569958"/>
              <a:gd name="connsiteX198" fmla="*/ 6598920 w 9578340"/>
              <a:gd name="connsiteY198" fmla="*/ 6332220 h 8569958"/>
              <a:gd name="connsiteX199" fmla="*/ 6621780 w 9578340"/>
              <a:gd name="connsiteY199" fmla="*/ 6332220 h 8569958"/>
              <a:gd name="connsiteX200" fmla="*/ 6637020 w 9578340"/>
              <a:gd name="connsiteY200" fmla="*/ 6118860 h 8569958"/>
              <a:gd name="connsiteX201" fmla="*/ 6614160 w 9578340"/>
              <a:gd name="connsiteY201" fmla="*/ 6111240 h 8569958"/>
              <a:gd name="connsiteX202" fmla="*/ 6606540 w 9578340"/>
              <a:gd name="connsiteY202" fmla="*/ 5958840 h 8569958"/>
              <a:gd name="connsiteX203" fmla="*/ 6484620 w 9578340"/>
              <a:gd name="connsiteY203" fmla="*/ 5539740 h 8569958"/>
              <a:gd name="connsiteX204" fmla="*/ 6667500 w 9578340"/>
              <a:gd name="connsiteY204" fmla="*/ 5547360 h 8569958"/>
              <a:gd name="connsiteX205" fmla="*/ 6751320 w 9578340"/>
              <a:gd name="connsiteY205" fmla="*/ 5433060 h 8569958"/>
              <a:gd name="connsiteX206" fmla="*/ 6972300 w 9578340"/>
              <a:gd name="connsiteY206" fmla="*/ 5265420 h 8569958"/>
              <a:gd name="connsiteX207" fmla="*/ 7246620 w 9578340"/>
              <a:gd name="connsiteY207" fmla="*/ 5204460 h 8569958"/>
              <a:gd name="connsiteX208" fmla="*/ 7208520 w 9578340"/>
              <a:gd name="connsiteY208" fmla="*/ 5067300 h 8569958"/>
              <a:gd name="connsiteX209" fmla="*/ 7193280 w 9578340"/>
              <a:gd name="connsiteY209" fmla="*/ 4930140 h 8569958"/>
              <a:gd name="connsiteX210" fmla="*/ 7269480 w 9578340"/>
              <a:gd name="connsiteY210" fmla="*/ 4732020 h 8569958"/>
              <a:gd name="connsiteX211" fmla="*/ 7246620 w 9578340"/>
              <a:gd name="connsiteY211" fmla="*/ 4488180 h 8569958"/>
              <a:gd name="connsiteX212" fmla="*/ 7178040 w 9578340"/>
              <a:gd name="connsiteY212" fmla="*/ 4351020 h 8569958"/>
              <a:gd name="connsiteX213" fmla="*/ 7559040 w 9578340"/>
              <a:gd name="connsiteY213" fmla="*/ 4328160 h 8569958"/>
              <a:gd name="connsiteX214" fmla="*/ 7467600 w 9578340"/>
              <a:gd name="connsiteY214" fmla="*/ 3878580 h 8569958"/>
              <a:gd name="connsiteX215" fmla="*/ 7414260 w 9578340"/>
              <a:gd name="connsiteY215" fmla="*/ 3604260 h 8569958"/>
              <a:gd name="connsiteX216" fmla="*/ 7498080 w 9578340"/>
              <a:gd name="connsiteY216" fmla="*/ 3398520 h 8569958"/>
              <a:gd name="connsiteX217" fmla="*/ 7528560 w 9578340"/>
              <a:gd name="connsiteY217" fmla="*/ 3253740 h 8569958"/>
              <a:gd name="connsiteX218" fmla="*/ 7505700 w 9578340"/>
              <a:gd name="connsiteY218" fmla="*/ 3048000 h 8569958"/>
              <a:gd name="connsiteX219" fmla="*/ 7520940 w 9578340"/>
              <a:gd name="connsiteY219" fmla="*/ 2926080 h 8569958"/>
              <a:gd name="connsiteX220" fmla="*/ 7536180 w 9578340"/>
              <a:gd name="connsiteY220" fmla="*/ 2872740 h 8569958"/>
              <a:gd name="connsiteX221" fmla="*/ 7863840 w 9578340"/>
              <a:gd name="connsiteY221" fmla="*/ 2971800 h 8569958"/>
              <a:gd name="connsiteX222" fmla="*/ 7886700 w 9578340"/>
              <a:gd name="connsiteY222" fmla="*/ 3101340 h 8569958"/>
              <a:gd name="connsiteX223" fmla="*/ 8001000 w 9578340"/>
              <a:gd name="connsiteY223" fmla="*/ 3124200 h 8569958"/>
              <a:gd name="connsiteX224" fmla="*/ 8122920 w 9578340"/>
              <a:gd name="connsiteY224" fmla="*/ 3276600 h 8569958"/>
              <a:gd name="connsiteX225" fmla="*/ 8206740 w 9578340"/>
              <a:gd name="connsiteY225" fmla="*/ 3276600 h 8569958"/>
              <a:gd name="connsiteX226" fmla="*/ 8442960 w 9578340"/>
              <a:gd name="connsiteY226" fmla="*/ 3276600 h 8569958"/>
              <a:gd name="connsiteX227" fmla="*/ 8663940 w 9578340"/>
              <a:gd name="connsiteY227" fmla="*/ 3276600 h 8569958"/>
              <a:gd name="connsiteX228" fmla="*/ 8770620 w 9578340"/>
              <a:gd name="connsiteY228" fmla="*/ 3230880 h 8569958"/>
              <a:gd name="connsiteX229" fmla="*/ 8854440 w 9578340"/>
              <a:gd name="connsiteY229" fmla="*/ 3215640 h 8569958"/>
              <a:gd name="connsiteX230" fmla="*/ 8938260 w 9578340"/>
              <a:gd name="connsiteY230" fmla="*/ 3230880 h 8569958"/>
              <a:gd name="connsiteX231" fmla="*/ 8945880 w 9578340"/>
              <a:gd name="connsiteY231" fmla="*/ 3078480 h 8569958"/>
              <a:gd name="connsiteX232" fmla="*/ 8907780 w 9578340"/>
              <a:gd name="connsiteY232" fmla="*/ 3078480 h 8569958"/>
              <a:gd name="connsiteX233" fmla="*/ 8656320 w 9578340"/>
              <a:gd name="connsiteY233" fmla="*/ 2697480 h 8569958"/>
              <a:gd name="connsiteX234" fmla="*/ 8854440 w 9578340"/>
              <a:gd name="connsiteY234" fmla="*/ 2590800 h 8569958"/>
              <a:gd name="connsiteX235" fmla="*/ 8923020 w 9578340"/>
              <a:gd name="connsiteY235" fmla="*/ 2606040 h 8569958"/>
              <a:gd name="connsiteX236" fmla="*/ 8999220 w 9578340"/>
              <a:gd name="connsiteY236" fmla="*/ 2606040 h 8569958"/>
              <a:gd name="connsiteX237" fmla="*/ 9029700 w 9578340"/>
              <a:gd name="connsiteY237" fmla="*/ 2545080 h 8569958"/>
              <a:gd name="connsiteX238" fmla="*/ 9029700 w 9578340"/>
              <a:gd name="connsiteY238" fmla="*/ 2407920 h 8569958"/>
              <a:gd name="connsiteX239" fmla="*/ 9136380 w 9578340"/>
              <a:gd name="connsiteY239" fmla="*/ 2476500 h 8569958"/>
              <a:gd name="connsiteX240" fmla="*/ 9144000 w 9578340"/>
              <a:gd name="connsiteY240" fmla="*/ 2407920 h 8569958"/>
              <a:gd name="connsiteX241" fmla="*/ 9204960 w 9578340"/>
              <a:gd name="connsiteY241" fmla="*/ 2362200 h 8569958"/>
              <a:gd name="connsiteX242" fmla="*/ 9189720 w 9578340"/>
              <a:gd name="connsiteY242" fmla="*/ 2225040 h 8569958"/>
              <a:gd name="connsiteX243" fmla="*/ 9159240 w 9578340"/>
              <a:gd name="connsiteY243" fmla="*/ 2171700 h 8569958"/>
              <a:gd name="connsiteX244" fmla="*/ 9083040 w 9578340"/>
              <a:gd name="connsiteY244" fmla="*/ 2103120 h 8569958"/>
              <a:gd name="connsiteX245" fmla="*/ 9105900 w 9578340"/>
              <a:gd name="connsiteY245" fmla="*/ 2011680 h 8569958"/>
              <a:gd name="connsiteX246" fmla="*/ 9151620 w 9578340"/>
              <a:gd name="connsiteY246" fmla="*/ 1927860 h 8569958"/>
              <a:gd name="connsiteX247" fmla="*/ 9044940 w 9578340"/>
              <a:gd name="connsiteY247" fmla="*/ 1714500 h 8569958"/>
              <a:gd name="connsiteX248" fmla="*/ 9578340 w 9578340"/>
              <a:gd name="connsiteY248" fmla="*/ 1394460 h 8569958"/>
              <a:gd name="connsiteX249" fmla="*/ 9494520 w 9578340"/>
              <a:gd name="connsiteY249" fmla="*/ 1165860 h 8569958"/>
              <a:gd name="connsiteX250" fmla="*/ 9326880 w 9578340"/>
              <a:gd name="connsiteY250" fmla="*/ 975360 h 8569958"/>
              <a:gd name="connsiteX251" fmla="*/ 9334500 w 9578340"/>
              <a:gd name="connsiteY251" fmla="*/ 906780 h 8569958"/>
              <a:gd name="connsiteX252" fmla="*/ 9342120 w 9578340"/>
              <a:gd name="connsiteY252" fmla="*/ 754380 h 8569958"/>
              <a:gd name="connsiteX253" fmla="*/ 9182100 w 9578340"/>
              <a:gd name="connsiteY253" fmla="*/ 906780 h 8569958"/>
              <a:gd name="connsiteX254" fmla="*/ 9052560 w 9578340"/>
              <a:gd name="connsiteY254" fmla="*/ 1043940 h 8569958"/>
              <a:gd name="connsiteX255" fmla="*/ 8915400 w 9578340"/>
              <a:gd name="connsiteY255" fmla="*/ 1112520 h 8569958"/>
              <a:gd name="connsiteX256" fmla="*/ 8709660 w 9578340"/>
              <a:gd name="connsiteY256" fmla="*/ 1150620 h 8569958"/>
              <a:gd name="connsiteX257" fmla="*/ 8793480 w 9578340"/>
              <a:gd name="connsiteY257" fmla="*/ 960120 h 8569958"/>
              <a:gd name="connsiteX258" fmla="*/ 8717280 w 9578340"/>
              <a:gd name="connsiteY258" fmla="*/ 906780 h 8569958"/>
              <a:gd name="connsiteX259" fmla="*/ 8686800 w 9578340"/>
              <a:gd name="connsiteY259" fmla="*/ 815340 h 8569958"/>
              <a:gd name="connsiteX260" fmla="*/ 8625840 w 9578340"/>
              <a:gd name="connsiteY260" fmla="*/ 746760 h 8569958"/>
              <a:gd name="connsiteX261" fmla="*/ 8633460 w 9578340"/>
              <a:gd name="connsiteY261" fmla="*/ 685800 h 8569958"/>
              <a:gd name="connsiteX262" fmla="*/ 8679180 w 9578340"/>
              <a:gd name="connsiteY262" fmla="*/ 609600 h 8569958"/>
              <a:gd name="connsiteX263" fmla="*/ 8671560 w 9578340"/>
              <a:gd name="connsiteY263" fmla="*/ 579120 h 8569958"/>
              <a:gd name="connsiteX264" fmla="*/ 8580120 w 9578340"/>
              <a:gd name="connsiteY264" fmla="*/ 541020 h 8569958"/>
              <a:gd name="connsiteX265" fmla="*/ 8473440 w 9578340"/>
              <a:gd name="connsiteY265" fmla="*/ 502920 h 8569958"/>
              <a:gd name="connsiteX266" fmla="*/ 8488680 w 9578340"/>
              <a:gd name="connsiteY266" fmla="*/ 449580 h 8569958"/>
              <a:gd name="connsiteX267" fmla="*/ 8435340 w 9578340"/>
              <a:gd name="connsiteY267" fmla="*/ 320040 h 8569958"/>
              <a:gd name="connsiteX268" fmla="*/ 8465820 w 9578340"/>
              <a:gd name="connsiteY268" fmla="*/ 243840 h 8569958"/>
              <a:gd name="connsiteX269" fmla="*/ 8473440 w 9578340"/>
              <a:gd name="connsiteY269" fmla="*/ 83820 h 8569958"/>
              <a:gd name="connsiteX270" fmla="*/ 8351520 w 9578340"/>
              <a:gd name="connsiteY270" fmla="*/ 53340 h 8569958"/>
              <a:gd name="connsiteX271" fmla="*/ 8252460 w 9578340"/>
              <a:gd name="connsiteY271" fmla="*/ 68580 h 8569958"/>
              <a:gd name="connsiteX272" fmla="*/ 8107680 w 9578340"/>
              <a:gd name="connsiteY272" fmla="*/ 0 h 8569958"/>
              <a:gd name="connsiteX0" fmla="*/ 8107680 w 9578340"/>
              <a:gd name="connsiteY0" fmla="*/ 0 h 8569958"/>
              <a:gd name="connsiteX1" fmla="*/ 8054340 w 9578340"/>
              <a:gd name="connsiteY1" fmla="*/ 60960 h 8569958"/>
              <a:gd name="connsiteX2" fmla="*/ 8061960 w 9578340"/>
              <a:gd name="connsiteY2" fmla="*/ 99060 h 8569958"/>
              <a:gd name="connsiteX3" fmla="*/ 8001000 w 9578340"/>
              <a:gd name="connsiteY3" fmla="*/ 160020 h 8569958"/>
              <a:gd name="connsiteX4" fmla="*/ 7917180 w 9578340"/>
              <a:gd name="connsiteY4" fmla="*/ 144780 h 8569958"/>
              <a:gd name="connsiteX5" fmla="*/ 7825740 w 9578340"/>
              <a:gd name="connsiteY5" fmla="*/ 297180 h 8569958"/>
              <a:gd name="connsiteX6" fmla="*/ 7726680 w 9578340"/>
              <a:gd name="connsiteY6" fmla="*/ 297180 h 8569958"/>
              <a:gd name="connsiteX7" fmla="*/ 7620000 w 9578340"/>
              <a:gd name="connsiteY7" fmla="*/ 320040 h 8569958"/>
              <a:gd name="connsiteX8" fmla="*/ 7475220 w 9578340"/>
              <a:gd name="connsiteY8" fmla="*/ 327660 h 8569958"/>
              <a:gd name="connsiteX9" fmla="*/ 7414260 w 9578340"/>
              <a:gd name="connsiteY9" fmla="*/ 304800 h 8569958"/>
              <a:gd name="connsiteX10" fmla="*/ 7231380 w 9578340"/>
              <a:gd name="connsiteY10" fmla="*/ 419100 h 8569958"/>
              <a:gd name="connsiteX11" fmla="*/ 6911340 w 9578340"/>
              <a:gd name="connsiteY11" fmla="*/ 464820 h 8569958"/>
              <a:gd name="connsiteX12" fmla="*/ 6888480 w 9578340"/>
              <a:gd name="connsiteY12" fmla="*/ 525780 h 8569958"/>
              <a:gd name="connsiteX13" fmla="*/ 6903720 w 9578340"/>
              <a:gd name="connsiteY13" fmla="*/ 601980 h 8569958"/>
              <a:gd name="connsiteX14" fmla="*/ 6896100 w 9578340"/>
              <a:gd name="connsiteY14" fmla="*/ 647700 h 8569958"/>
              <a:gd name="connsiteX15" fmla="*/ 6858000 w 9578340"/>
              <a:gd name="connsiteY15" fmla="*/ 647700 h 8569958"/>
              <a:gd name="connsiteX16" fmla="*/ 6842760 w 9578340"/>
              <a:gd name="connsiteY16" fmla="*/ 739140 h 8569958"/>
              <a:gd name="connsiteX17" fmla="*/ 7010400 w 9578340"/>
              <a:gd name="connsiteY17" fmla="*/ 769620 h 8569958"/>
              <a:gd name="connsiteX18" fmla="*/ 7010400 w 9578340"/>
              <a:gd name="connsiteY18" fmla="*/ 853440 h 8569958"/>
              <a:gd name="connsiteX19" fmla="*/ 6949440 w 9578340"/>
              <a:gd name="connsiteY19" fmla="*/ 861060 h 8569958"/>
              <a:gd name="connsiteX20" fmla="*/ 6941820 w 9578340"/>
              <a:gd name="connsiteY20" fmla="*/ 891540 h 8569958"/>
              <a:gd name="connsiteX21" fmla="*/ 6979920 w 9578340"/>
              <a:gd name="connsiteY21" fmla="*/ 922020 h 8569958"/>
              <a:gd name="connsiteX22" fmla="*/ 6979920 w 9578340"/>
              <a:gd name="connsiteY22" fmla="*/ 990600 h 8569958"/>
              <a:gd name="connsiteX23" fmla="*/ 6964680 w 9578340"/>
              <a:gd name="connsiteY23" fmla="*/ 1028700 h 8569958"/>
              <a:gd name="connsiteX24" fmla="*/ 7132320 w 9578340"/>
              <a:gd name="connsiteY24" fmla="*/ 1074420 h 8569958"/>
              <a:gd name="connsiteX25" fmla="*/ 7094220 w 9578340"/>
              <a:gd name="connsiteY25" fmla="*/ 1173480 h 8569958"/>
              <a:gd name="connsiteX26" fmla="*/ 7025640 w 9578340"/>
              <a:gd name="connsiteY26" fmla="*/ 1158240 h 8569958"/>
              <a:gd name="connsiteX27" fmla="*/ 6743700 w 9578340"/>
              <a:gd name="connsiteY27" fmla="*/ 1127760 h 8569958"/>
              <a:gd name="connsiteX28" fmla="*/ 7101840 w 9578340"/>
              <a:gd name="connsiteY28" fmla="*/ 1226820 h 8569958"/>
              <a:gd name="connsiteX29" fmla="*/ 7277100 w 9578340"/>
              <a:gd name="connsiteY29" fmla="*/ 1295400 h 8569958"/>
              <a:gd name="connsiteX30" fmla="*/ 7147560 w 9578340"/>
              <a:gd name="connsiteY30" fmla="*/ 1501140 h 8569958"/>
              <a:gd name="connsiteX31" fmla="*/ 7155180 w 9578340"/>
              <a:gd name="connsiteY31" fmla="*/ 1623060 h 8569958"/>
              <a:gd name="connsiteX32" fmla="*/ 7101840 w 9578340"/>
              <a:gd name="connsiteY32" fmla="*/ 1691640 h 8569958"/>
              <a:gd name="connsiteX33" fmla="*/ 7078980 w 9578340"/>
              <a:gd name="connsiteY33" fmla="*/ 1684020 h 8569958"/>
              <a:gd name="connsiteX34" fmla="*/ 6911340 w 9578340"/>
              <a:gd name="connsiteY34" fmla="*/ 1790700 h 8569958"/>
              <a:gd name="connsiteX35" fmla="*/ 6987540 w 9578340"/>
              <a:gd name="connsiteY35" fmla="*/ 1844040 h 8569958"/>
              <a:gd name="connsiteX36" fmla="*/ 6987540 w 9578340"/>
              <a:gd name="connsiteY36" fmla="*/ 1844040 h 8569958"/>
              <a:gd name="connsiteX37" fmla="*/ 7002780 w 9578340"/>
              <a:gd name="connsiteY37" fmla="*/ 1912620 h 8569958"/>
              <a:gd name="connsiteX38" fmla="*/ 6979920 w 9578340"/>
              <a:gd name="connsiteY38" fmla="*/ 1935480 h 8569958"/>
              <a:gd name="connsiteX39" fmla="*/ 6873240 w 9578340"/>
              <a:gd name="connsiteY39" fmla="*/ 1943100 h 8569958"/>
              <a:gd name="connsiteX40" fmla="*/ 6873240 w 9578340"/>
              <a:gd name="connsiteY40" fmla="*/ 1988820 h 8569958"/>
              <a:gd name="connsiteX41" fmla="*/ 6850380 w 9578340"/>
              <a:gd name="connsiteY41" fmla="*/ 2019300 h 8569958"/>
              <a:gd name="connsiteX42" fmla="*/ 6728460 w 9578340"/>
              <a:gd name="connsiteY42" fmla="*/ 1981200 h 8569958"/>
              <a:gd name="connsiteX43" fmla="*/ 6720840 w 9578340"/>
              <a:gd name="connsiteY43" fmla="*/ 1996440 h 8569958"/>
              <a:gd name="connsiteX44" fmla="*/ 6797040 w 9578340"/>
              <a:gd name="connsiteY44" fmla="*/ 2034540 h 8569958"/>
              <a:gd name="connsiteX45" fmla="*/ 6789420 w 9578340"/>
              <a:gd name="connsiteY45" fmla="*/ 2118360 h 8569958"/>
              <a:gd name="connsiteX46" fmla="*/ 6751320 w 9578340"/>
              <a:gd name="connsiteY46" fmla="*/ 2141220 h 8569958"/>
              <a:gd name="connsiteX47" fmla="*/ 6819900 w 9578340"/>
              <a:gd name="connsiteY47" fmla="*/ 2194560 h 8569958"/>
              <a:gd name="connsiteX48" fmla="*/ 6789420 w 9578340"/>
              <a:gd name="connsiteY48" fmla="*/ 2240280 h 8569958"/>
              <a:gd name="connsiteX49" fmla="*/ 6743700 w 9578340"/>
              <a:gd name="connsiteY49" fmla="*/ 2331720 h 8569958"/>
              <a:gd name="connsiteX50" fmla="*/ 6751320 w 9578340"/>
              <a:gd name="connsiteY50" fmla="*/ 2369820 h 8569958"/>
              <a:gd name="connsiteX51" fmla="*/ 6682740 w 9578340"/>
              <a:gd name="connsiteY51" fmla="*/ 2385060 h 8569958"/>
              <a:gd name="connsiteX52" fmla="*/ 6705600 w 9578340"/>
              <a:gd name="connsiteY52" fmla="*/ 2499360 h 8569958"/>
              <a:gd name="connsiteX53" fmla="*/ 6621780 w 9578340"/>
              <a:gd name="connsiteY53" fmla="*/ 2522220 h 8569958"/>
              <a:gd name="connsiteX54" fmla="*/ 6621780 w 9578340"/>
              <a:gd name="connsiteY54" fmla="*/ 2583180 h 8569958"/>
              <a:gd name="connsiteX55" fmla="*/ 6568440 w 9578340"/>
              <a:gd name="connsiteY55" fmla="*/ 2590800 h 8569958"/>
              <a:gd name="connsiteX56" fmla="*/ 6560820 w 9578340"/>
              <a:gd name="connsiteY56" fmla="*/ 2545080 h 8569958"/>
              <a:gd name="connsiteX57" fmla="*/ 6438900 w 9578340"/>
              <a:gd name="connsiteY57" fmla="*/ 2590800 h 8569958"/>
              <a:gd name="connsiteX58" fmla="*/ 6347460 w 9578340"/>
              <a:gd name="connsiteY58" fmla="*/ 2606040 h 8569958"/>
              <a:gd name="connsiteX59" fmla="*/ 6339840 w 9578340"/>
              <a:gd name="connsiteY59" fmla="*/ 2476500 h 8569958"/>
              <a:gd name="connsiteX60" fmla="*/ 6316980 w 9578340"/>
              <a:gd name="connsiteY60" fmla="*/ 2430780 h 8569958"/>
              <a:gd name="connsiteX61" fmla="*/ 6271260 w 9578340"/>
              <a:gd name="connsiteY61" fmla="*/ 2392680 h 8569958"/>
              <a:gd name="connsiteX62" fmla="*/ 6301740 w 9578340"/>
              <a:gd name="connsiteY62" fmla="*/ 2339340 h 8569958"/>
              <a:gd name="connsiteX63" fmla="*/ 6195060 w 9578340"/>
              <a:gd name="connsiteY63" fmla="*/ 2308860 h 8569958"/>
              <a:gd name="connsiteX64" fmla="*/ 6141720 w 9578340"/>
              <a:gd name="connsiteY64" fmla="*/ 2308860 h 8569958"/>
              <a:gd name="connsiteX65" fmla="*/ 6103620 w 9578340"/>
              <a:gd name="connsiteY65" fmla="*/ 2225040 h 8569958"/>
              <a:gd name="connsiteX66" fmla="*/ 6126480 w 9578340"/>
              <a:gd name="connsiteY66" fmla="*/ 2171700 h 8569958"/>
              <a:gd name="connsiteX67" fmla="*/ 6080760 w 9578340"/>
              <a:gd name="connsiteY67" fmla="*/ 2133600 h 8569958"/>
              <a:gd name="connsiteX68" fmla="*/ 5989320 w 9578340"/>
              <a:gd name="connsiteY68" fmla="*/ 2148840 h 8569958"/>
              <a:gd name="connsiteX69" fmla="*/ 5951220 w 9578340"/>
              <a:gd name="connsiteY69" fmla="*/ 2209800 h 8569958"/>
              <a:gd name="connsiteX70" fmla="*/ 5882640 w 9578340"/>
              <a:gd name="connsiteY70" fmla="*/ 2202180 h 8569958"/>
              <a:gd name="connsiteX71" fmla="*/ 5722620 w 9578340"/>
              <a:gd name="connsiteY71" fmla="*/ 2240280 h 8569958"/>
              <a:gd name="connsiteX72" fmla="*/ 5654040 w 9578340"/>
              <a:gd name="connsiteY72" fmla="*/ 2240280 h 8569958"/>
              <a:gd name="connsiteX73" fmla="*/ 5570220 w 9578340"/>
              <a:gd name="connsiteY73" fmla="*/ 2278380 h 8569958"/>
              <a:gd name="connsiteX74" fmla="*/ 5440680 w 9578340"/>
              <a:gd name="connsiteY74" fmla="*/ 2263140 h 8569958"/>
              <a:gd name="connsiteX75" fmla="*/ 5410200 w 9578340"/>
              <a:gd name="connsiteY75" fmla="*/ 2217420 h 8569958"/>
              <a:gd name="connsiteX76" fmla="*/ 5425440 w 9578340"/>
              <a:gd name="connsiteY76" fmla="*/ 2072640 h 8569958"/>
              <a:gd name="connsiteX77" fmla="*/ 5372100 w 9578340"/>
              <a:gd name="connsiteY77" fmla="*/ 2019300 h 8569958"/>
              <a:gd name="connsiteX78" fmla="*/ 5372100 w 9578340"/>
              <a:gd name="connsiteY78" fmla="*/ 1988820 h 8569958"/>
              <a:gd name="connsiteX79" fmla="*/ 5280660 w 9578340"/>
              <a:gd name="connsiteY79" fmla="*/ 1965960 h 8569958"/>
              <a:gd name="connsiteX80" fmla="*/ 5219700 w 9578340"/>
              <a:gd name="connsiteY80" fmla="*/ 2263140 h 8569958"/>
              <a:gd name="connsiteX81" fmla="*/ 5212080 w 9578340"/>
              <a:gd name="connsiteY81" fmla="*/ 2461260 h 8569958"/>
              <a:gd name="connsiteX82" fmla="*/ 5242560 w 9578340"/>
              <a:gd name="connsiteY82" fmla="*/ 2499360 h 8569958"/>
              <a:gd name="connsiteX83" fmla="*/ 5097780 w 9578340"/>
              <a:gd name="connsiteY83" fmla="*/ 2552700 h 8569958"/>
              <a:gd name="connsiteX84" fmla="*/ 5120640 w 9578340"/>
              <a:gd name="connsiteY84" fmla="*/ 2743200 h 8569958"/>
              <a:gd name="connsiteX85" fmla="*/ 5082540 w 9578340"/>
              <a:gd name="connsiteY85" fmla="*/ 2827020 h 8569958"/>
              <a:gd name="connsiteX86" fmla="*/ 4945380 w 9578340"/>
              <a:gd name="connsiteY86" fmla="*/ 2773680 h 8569958"/>
              <a:gd name="connsiteX87" fmla="*/ 4853940 w 9578340"/>
              <a:gd name="connsiteY87" fmla="*/ 2796540 h 8569958"/>
              <a:gd name="connsiteX88" fmla="*/ 4785360 w 9578340"/>
              <a:gd name="connsiteY88" fmla="*/ 2926080 h 8569958"/>
              <a:gd name="connsiteX89" fmla="*/ 4640580 w 9578340"/>
              <a:gd name="connsiteY89" fmla="*/ 2811780 h 8569958"/>
              <a:gd name="connsiteX90" fmla="*/ 4518660 w 9578340"/>
              <a:gd name="connsiteY90" fmla="*/ 2804160 h 8569958"/>
              <a:gd name="connsiteX91" fmla="*/ 4389120 w 9578340"/>
              <a:gd name="connsiteY91" fmla="*/ 2674620 h 8569958"/>
              <a:gd name="connsiteX92" fmla="*/ 4564380 w 9578340"/>
              <a:gd name="connsiteY92" fmla="*/ 2522220 h 8569958"/>
              <a:gd name="connsiteX93" fmla="*/ 4389120 w 9578340"/>
              <a:gd name="connsiteY93" fmla="*/ 2491740 h 8569958"/>
              <a:gd name="connsiteX94" fmla="*/ 4244340 w 9578340"/>
              <a:gd name="connsiteY94" fmla="*/ 2659380 h 8569958"/>
              <a:gd name="connsiteX95" fmla="*/ 4183380 w 9578340"/>
              <a:gd name="connsiteY95" fmla="*/ 2758440 h 8569958"/>
              <a:gd name="connsiteX96" fmla="*/ 4191000 w 9578340"/>
              <a:gd name="connsiteY96" fmla="*/ 2796540 h 8569958"/>
              <a:gd name="connsiteX97" fmla="*/ 4084320 w 9578340"/>
              <a:gd name="connsiteY97" fmla="*/ 2895600 h 8569958"/>
              <a:gd name="connsiteX98" fmla="*/ 4008120 w 9578340"/>
              <a:gd name="connsiteY98" fmla="*/ 2918460 h 8569958"/>
              <a:gd name="connsiteX99" fmla="*/ 3954780 w 9578340"/>
              <a:gd name="connsiteY99" fmla="*/ 2918460 h 8569958"/>
              <a:gd name="connsiteX100" fmla="*/ 3916680 w 9578340"/>
              <a:gd name="connsiteY100" fmla="*/ 2971800 h 8569958"/>
              <a:gd name="connsiteX101" fmla="*/ 3848100 w 9578340"/>
              <a:gd name="connsiteY101" fmla="*/ 2971800 h 8569958"/>
              <a:gd name="connsiteX102" fmla="*/ 3810000 w 9578340"/>
              <a:gd name="connsiteY102" fmla="*/ 3025140 h 8569958"/>
              <a:gd name="connsiteX103" fmla="*/ 3726180 w 9578340"/>
              <a:gd name="connsiteY103" fmla="*/ 3048000 h 8569958"/>
              <a:gd name="connsiteX104" fmla="*/ 3703320 w 9578340"/>
              <a:gd name="connsiteY104" fmla="*/ 3116580 h 8569958"/>
              <a:gd name="connsiteX105" fmla="*/ 3512820 w 9578340"/>
              <a:gd name="connsiteY105" fmla="*/ 2979420 h 8569958"/>
              <a:gd name="connsiteX106" fmla="*/ 3337560 w 9578340"/>
              <a:gd name="connsiteY106" fmla="*/ 3048000 h 8569958"/>
              <a:gd name="connsiteX107" fmla="*/ 3337560 w 9578340"/>
              <a:gd name="connsiteY107" fmla="*/ 3124200 h 8569958"/>
              <a:gd name="connsiteX108" fmla="*/ 3230880 w 9578340"/>
              <a:gd name="connsiteY108" fmla="*/ 3200400 h 8569958"/>
              <a:gd name="connsiteX109" fmla="*/ 3002280 w 9578340"/>
              <a:gd name="connsiteY109" fmla="*/ 3055620 h 8569958"/>
              <a:gd name="connsiteX110" fmla="*/ 3025140 w 9578340"/>
              <a:gd name="connsiteY110" fmla="*/ 3032760 h 8569958"/>
              <a:gd name="connsiteX111" fmla="*/ 2918460 w 9578340"/>
              <a:gd name="connsiteY111" fmla="*/ 2887980 h 8569958"/>
              <a:gd name="connsiteX112" fmla="*/ 2659380 w 9578340"/>
              <a:gd name="connsiteY112" fmla="*/ 2758440 h 8569958"/>
              <a:gd name="connsiteX113" fmla="*/ 2506980 w 9578340"/>
              <a:gd name="connsiteY113" fmla="*/ 3093720 h 8569958"/>
              <a:gd name="connsiteX114" fmla="*/ 2392680 w 9578340"/>
              <a:gd name="connsiteY114" fmla="*/ 3101340 h 8569958"/>
              <a:gd name="connsiteX115" fmla="*/ 2308860 w 9578340"/>
              <a:gd name="connsiteY115" fmla="*/ 3116580 h 8569958"/>
              <a:gd name="connsiteX116" fmla="*/ 2225040 w 9578340"/>
              <a:gd name="connsiteY116" fmla="*/ 3215640 h 8569958"/>
              <a:gd name="connsiteX117" fmla="*/ 2049780 w 9578340"/>
              <a:gd name="connsiteY117" fmla="*/ 3124200 h 8569958"/>
              <a:gd name="connsiteX118" fmla="*/ 1981200 w 9578340"/>
              <a:gd name="connsiteY118" fmla="*/ 3116580 h 8569958"/>
              <a:gd name="connsiteX119" fmla="*/ 1889760 w 9578340"/>
              <a:gd name="connsiteY119" fmla="*/ 2964180 h 8569958"/>
              <a:gd name="connsiteX120" fmla="*/ 1897380 w 9578340"/>
              <a:gd name="connsiteY120" fmla="*/ 2895600 h 8569958"/>
              <a:gd name="connsiteX121" fmla="*/ 1729740 w 9578340"/>
              <a:gd name="connsiteY121" fmla="*/ 3017520 h 8569958"/>
              <a:gd name="connsiteX122" fmla="*/ 1706880 w 9578340"/>
              <a:gd name="connsiteY122" fmla="*/ 3078480 h 8569958"/>
              <a:gd name="connsiteX123" fmla="*/ 1653540 w 9578340"/>
              <a:gd name="connsiteY123" fmla="*/ 3048000 h 8569958"/>
              <a:gd name="connsiteX124" fmla="*/ 1546860 w 9578340"/>
              <a:gd name="connsiteY124" fmla="*/ 3048000 h 8569958"/>
              <a:gd name="connsiteX125" fmla="*/ 1524000 w 9578340"/>
              <a:gd name="connsiteY125" fmla="*/ 3162300 h 8569958"/>
              <a:gd name="connsiteX126" fmla="*/ 1386840 w 9578340"/>
              <a:gd name="connsiteY126" fmla="*/ 3459480 h 8569958"/>
              <a:gd name="connsiteX127" fmla="*/ 1333500 w 9578340"/>
              <a:gd name="connsiteY127" fmla="*/ 3451860 h 8569958"/>
              <a:gd name="connsiteX128" fmla="*/ 1188720 w 9578340"/>
              <a:gd name="connsiteY128" fmla="*/ 3505200 h 8569958"/>
              <a:gd name="connsiteX129" fmla="*/ 1135380 w 9578340"/>
              <a:gd name="connsiteY129" fmla="*/ 3672840 h 8569958"/>
              <a:gd name="connsiteX130" fmla="*/ 1013460 w 9578340"/>
              <a:gd name="connsiteY130" fmla="*/ 3703320 h 8569958"/>
              <a:gd name="connsiteX131" fmla="*/ 929640 w 9578340"/>
              <a:gd name="connsiteY131" fmla="*/ 3710940 h 8569958"/>
              <a:gd name="connsiteX132" fmla="*/ 830580 w 9578340"/>
              <a:gd name="connsiteY132" fmla="*/ 3741420 h 8569958"/>
              <a:gd name="connsiteX133" fmla="*/ 701040 w 9578340"/>
              <a:gd name="connsiteY133" fmla="*/ 3749040 h 8569958"/>
              <a:gd name="connsiteX134" fmla="*/ 548640 w 9578340"/>
              <a:gd name="connsiteY134" fmla="*/ 3787140 h 8569958"/>
              <a:gd name="connsiteX135" fmla="*/ 0 w 9578340"/>
              <a:gd name="connsiteY135" fmla="*/ 5250180 h 8569958"/>
              <a:gd name="connsiteX136" fmla="*/ 167640 w 9578340"/>
              <a:gd name="connsiteY136" fmla="*/ 5242560 h 8569958"/>
              <a:gd name="connsiteX137" fmla="*/ 167640 w 9578340"/>
              <a:gd name="connsiteY137" fmla="*/ 5387340 h 8569958"/>
              <a:gd name="connsiteX138" fmla="*/ 289560 w 9578340"/>
              <a:gd name="connsiteY138" fmla="*/ 5394960 h 8569958"/>
              <a:gd name="connsiteX139" fmla="*/ 281940 w 9578340"/>
              <a:gd name="connsiteY139" fmla="*/ 5478780 h 8569958"/>
              <a:gd name="connsiteX140" fmla="*/ 388620 w 9578340"/>
              <a:gd name="connsiteY140" fmla="*/ 5501640 h 8569958"/>
              <a:gd name="connsiteX141" fmla="*/ 358140 w 9578340"/>
              <a:gd name="connsiteY141" fmla="*/ 5631180 h 8569958"/>
              <a:gd name="connsiteX142" fmla="*/ 358140 w 9578340"/>
              <a:gd name="connsiteY142" fmla="*/ 5730240 h 8569958"/>
              <a:gd name="connsiteX143" fmla="*/ 251460 w 9578340"/>
              <a:gd name="connsiteY143" fmla="*/ 5783580 h 8569958"/>
              <a:gd name="connsiteX144" fmla="*/ 236220 w 9578340"/>
              <a:gd name="connsiteY144" fmla="*/ 5859780 h 8569958"/>
              <a:gd name="connsiteX145" fmla="*/ 144780 w 9578340"/>
              <a:gd name="connsiteY145" fmla="*/ 5981700 h 8569958"/>
              <a:gd name="connsiteX146" fmla="*/ 175260 w 9578340"/>
              <a:gd name="connsiteY146" fmla="*/ 6210300 h 8569958"/>
              <a:gd name="connsiteX147" fmla="*/ 266700 w 9578340"/>
              <a:gd name="connsiteY147" fmla="*/ 6217920 h 8569958"/>
              <a:gd name="connsiteX148" fmla="*/ 304800 w 9578340"/>
              <a:gd name="connsiteY148" fmla="*/ 6278880 h 8569958"/>
              <a:gd name="connsiteX149" fmla="*/ 312420 w 9578340"/>
              <a:gd name="connsiteY149" fmla="*/ 6339840 h 8569958"/>
              <a:gd name="connsiteX150" fmla="*/ 358140 w 9578340"/>
              <a:gd name="connsiteY150" fmla="*/ 6339840 h 8569958"/>
              <a:gd name="connsiteX151" fmla="*/ 365760 w 9578340"/>
              <a:gd name="connsiteY151" fmla="*/ 6477000 h 8569958"/>
              <a:gd name="connsiteX152" fmla="*/ 807720 w 9578340"/>
              <a:gd name="connsiteY152" fmla="*/ 6545580 h 8569958"/>
              <a:gd name="connsiteX153" fmla="*/ 1127760 w 9578340"/>
              <a:gd name="connsiteY153" fmla="*/ 6705600 h 8569958"/>
              <a:gd name="connsiteX154" fmla="*/ 1447800 w 9578340"/>
              <a:gd name="connsiteY154" fmla="*/ 6598920 h 8569958"/>
              <a:gd name="connsiteX155" fmla="*/ 1546860 w 9578340"/>
              <a:gd name="connsiteY155" fmla="*/ 6598920 h 8569958"/>
              <a:gd name="connsiteX156" fmla="*/ 1501140 w 9578340"/>
              <a:gd name="connsiteY156" fmla="*/ 6858000 h 8569958"/>
              <a:gd name="connsiteX157" fmla="*/ 1567815 w 9578340"/>
              <a:gd name="connsiteY157" fmla="*/ 7115810 h 8569958"/>
              <a:gd name="connsiteX158" fmla="*/ 1710690 w 9578340"/>
              <a:gd name="connsiteY158" fmla="*/ 7439660 h 8569958"/>
              <a:gd name="connsiteX159" fmla="*/ 1891665 w 9578340"/>
              <a:gd name="connsiteY159" fmla="*/ 7582535 h 8569958"/>
              <a:gd name="connsiteX160" fmla="*/ 2094865 w 9578340"/>
              <a:gd name="connsiteY160" fmla="*/ 7814310 h 8569958"/>
              <a:gd name="connsiteX161" fmla="*/ 2066290 w 9578340"/>
              <a:gd name="connsiteY161" fmla="*/ 7925434 h 8569958"/>
              <a:gd name="connsiteX162" fmla="*/ 2234565 w 9578340"/>
              <a:gd name="connsiteY162" fmla="*/ 8036559 h 8569958"/>
              <a:gd name="connsiteX163" fmla="*/ 2269490 w 9578340"/>
              <a:gd name="connsiteY163" fmla="*/ 8081009 h 8569958"/>
              <a:gd name="connsiteX164" fmla="*/ 2186940 w 9578340"/>
              <a:gd name="connsiteY164" fmla="*/ 8338184 h 8569958"/>
              <a:gd name="connsiteX165" fmla="*/ 2209165 w 9578340"/>
              <a:gd name="connsiteY165" fmla="*/ 8436608 h 8569958"/>
              <a:gd name="connsiteX166" fmla="*/ 2275840 w 9578340"/>
              <a:gd name="connsiteY166" fmla="*/ 8538208 h 8569958"/>
              <a:gd name="connsiteX167" fmla="*/ 2437765 w 9578340"/>
              <a:gd name="connsiteY167" fmla="*/ 8569958 h 8569958"/>
              <a:gd name="connsiteX168" fmla="*/ 2491740 w 9578340"/>
              <a:gd name="connsiteY168" fmla="*/ 8557258 h 8569958"/>
              <a:gd name="connsiteX169" fmla="*/ 3657600 w 9578340"/>
              <a:gd name="connsiteY169" fmla="*/ 6873240 h 8569958"/>
              <a:gd name="connsiteX170" fmla="*/ 3817620 w 9578340"/>
              <a:gd name="connsiteY170" fmla="*/ 6781800 h 8569958"/>
              <a:gd name="connsiteX171" fmla="*/ 3893820 w 9578340"/>
              <a:gd name="connsiteY171" fmla="*/ 6705600 h 8569958"/>
              <a:gd name="connsiteX172" fmla="*/ 3947160 w 9578340"/>
              <a:gd name="connsiteY172" fmla="*/ 6690360 h 8569958"/>
              <a:gd name="connsiteX173" fmla="*/ 3939540 w 9578340"/>
              <a:gd name="connsiteY173" fmla="*/ 6629400 h 8569958"/>
              <a:gd name="connsiteX174" fmla="*/ 3901440 w 9578340"/>
              <a:gd name="connsiteY174" fmla="*/ 6606540 h 8569958"/>
              <a:gd name="connsiteX175" fmla="*/ 3878580 w 9578340"/>
              <a:gd name="connsiteY175" fmla="*/ 6515100 h 8569958"/>
              <a:gd name="connsiteX176" fmla="*/ 3886200 w 9578340"/>
              <a:gd name="connsiteY176" fmla="*/ 6423660 h 8569958"/>
              <a:gd name="connsiteX177" fmla="*/ 3870960 w 9578340"/>
              <a:gd name="connsiteY177" fmla="*/ 6309360 h 8569958"/>
              <a:gd name="connsiteX178" fmla="*/ 3893820 w 9578340"/>
              <a:gd name="connsiteY178" fmla="*/ 6240780 h 8569958"/>
              <a:gd name="connsiteX179" fmla="*/ 3924300 w 9578340"/>
              <a:gd name="connsiteY179" fmla="*/ 6179820 h 8569958"/>
              <a:gd name="connsiteX180" fmla="*/ 3977640 w 9578340"/>
              <a:gd name="connsiteY180" fmla="*/ 6172200 h 8569958"/>
              <a:gd name="connsiteX181" fmla="*/ 3992880 w 9578340"/>
              <a:gd name="connsiteY181" fmla="*/ 6172200 h 8569958"/>
              <a:gd name="connsiteX182" fmla="*/ 4046220 w 9578340"/>
              <a:gd name="connsiteY182" fmla="*/ 6111240 h 8569958"/>
              <a:gd name="connsiteX183" fmla="*/ 4038600 w 9578340"/>
              <a:gd name="connsiteY183" fmla="*/ 6027420 h 8569958"/>
              <a:gd name="connsiteX184" fmla="*/ 4754880 w 9578340"/>
              <a:gd name="connsiteY184" fmla="*/ 5913120 h 8569958"/>
              <a:gd name="connsiteX185" fmla="*/ 4838700 w 9578340"/>
              <a:gd name="connsiteY185" fmla="*/ 5913120 h 8569958"/>
              <a:gd name="connsiteX186" fmla="*/ 4914900 w 9578340"/>
              <a:gd name="connsiteY186" fmla="*/ 5920740 h 8569958"/>
              <a:gd name="connsiteX187" fmla="*/ 5105400 w 9578340"/>
              <a:gd name="connsiteY187" fmla="*/ 6019800 h 8569958"/>
              <a:gd name="connsiteX188" fmla="*/ 5570220 w 9578340"/>
              <a:gd name="connsiteY188" fmla="*/ 6248400 h 8569958"/>
              <a:gd name="connsiteX189" fmla="*/ 5753100 w 9578340"/>
              <a:gd name="connsiteY189" fmla="*/ 6347460 h 8569958"/>
              <a:gd name="connsiteX190" fmla="*/ 6065520 w 9578340"/>
              <a:gd name="connsiteY190" fmla="*/ 6423660 h 8569958"/>
              <a:gd name="connsiteX191" fmla="*/ 6156960 w 9578340"/>
              <a:gd name="connsiteY191" fmla="*/ 6431280 h 8569958"/>
              <a:gd name="connsiteX192" fmla="*/ 6164580 w 9578340"/>
              <a:gd name="connsiteY192" fmla="*/ 6545580 h 8569958"/>
              <a:gd name="connsiteX193" fmla="*/ 6355080 w 9578340"/>
              <a:gd name="connsiteY193" fmla="*/ 6576060 h 8569958"/>
              <a:gd name="connsiteX194" fmla="*/ 6377940 w 9578340"/>
              <a:gd name="connsiteY194" fmla="*/ 6416040 h 8569958"/>
              <a:gd name="connsiteX195" fmla="*/ 6408420 w 9578340"/>
              <a:gd name="connsiteY195" fmla="*/ 6446520 h 8569958"/>
              <a:gd name="connsiteX196" fmla="*/ 6400800 w 9578340"/>
              <a:gd name="connsiteY196" fmla="*/ 6598920 h 8569958"/>
              <a:gd name="connsiteX197" fmla="*/ 6591300 w 9578340"/>
              <a:gd name="connsiteY197" fmla="*/ 6598920 h 8569958"/>
              <a:gd name="connsiteX198" fmla="*/ 6598920 w 9578340"/>
              <a:gd name="connsiteY198" fmla="*/ 6332220 h 8569958"/>
              <a:gd name="connsiteX199" fmla="*/ 6621780 w 9578340"/>
              <a:gd name="connsiteY199" fmla="*/ 6332220 h 8569958"/>
              <a:gd name="connsiteX200" fmla="*/ 6637020 w 9578340"/>
              <a:gd name="connsiteY200" fmla="*/ 6118860 h 8569958"/>
              <a:gd name="connsiteX201" fmla="*/ 6614160 w 9578340"/>
              <a:gd name="connsiteY201" fmla="*/ 6111240 h 8569958"/>
              <a:gd name="connsiteX202" fmla="*/ 6606540 w 9578340"/>
              <a:gd name="connsiteY202" fmla="*/ 5958840 h 8569958"/>
              <a:gd name="connsiteX203" fmla="*/ 6484620 w 9578340"/>
              <a:gd name="connsiteY203" fmla="*/ 5539740 h 8569958"/>
              <a:gd name="connsiteX204" fmla="*/ 6667500 w 9578340"/>
              <a:gd name="connsiteY204" fmla="*/ 5547360 h 8569958"/>
              <a:gd name="connsiteX205" fmla="*/ 6751320 w 9578340"/>
              <a:gd name="connsiteY205" fmla="*/ 5433060 h 8569958"/>
              <a:gd name="connsiteX206" fmla="*/ 6972300 w 9578340"/>
              <a:gd name="connsiteY206" fmla="*/ 5265420 h 8569958"/>
              <a:gd name="connsiteX207" fmla="*/ 7246620 w 9578340"/>
              <a:gd name="connsiteY207" fmla="*/ 5204460 h 8569958"/>
              <a:gd name="connsiteX208" fmla="*/ 7208520 w 9578340"/>
              <a:gd name="connsiteY208" fmla="*/ 5067300 h 8569958"/>
              <a:gd name="connsiteX209" fmla="*/ 7193280 w 9578340"/>
              <a:gd name="connsiteY209" fmla="*/ 4930140 h 8569958"/>
              <a:gd name="connsiteX210" fmla="*/ 7269480 w 9578340"/>
              <a:gd name="connsiteY210" fmla="*/ 4732020 h 8569958"/>
              <a:gd name="connsiteX211" fmla="*/ 7246620 w 9578340"/>
              <a:gd name="connsiteY211" fmla="*/ 4488180 h 8569958"/>
              <a:gd name="connsiteX212" fmla="*/ 7178040 w 9578340"/>
              <a:gd name="connsiteY212" fmla="*/ 4351020 h 8569958"/>
              <a:gd name="connsiteX213" fmla="*/ 7559040 w 9578340"/>
              <a:gd name="connsiteY213" fmla="*/ 4328160 h 8569958"/>
              <a:gd name="connsiteX214" fmla="*/ 7467600 w 9578340"/>
              <a:gd name="connsiteY214" fmla="*/ 3878580 h 8569958"/>
              <a:gd name="connsiteX215" fmla="*/ 7414260 w 9578340"/>
              <a:gd name="connsiteY215" fmla="*/ 3604260 h 8569958"/>
              <a:gd name="connsiteX216" fmla="*/ 7498080 w 9578340"/>
              <a:gd name="connsiteY216" fmla="*/ 3398520 h 8569958"/>
              <a:gd name="connsiteX217" fmla="*/ 7528560 w 9578340"/>
              <a:gd name="connsiteY217" fmla="*/ 3253740 h 8569958"/>
              <a:gd name="connsiteX218" fmla="*/ 7505700 w 9578340"/>
              <a:gd name="connsiteY218" fmla="*/ 3048000 h 8569958"/>
              <a:gd name="connsiteX219" fmla="*/ 7520940 w 9578340"/>
              <a:gd name="connsiteY219" fmla="*/ 2926080 h 8569958"/>
              <a:gd name="connsiteX220" fmla="*/ 7536180 w 9578340"/>
              <a:gd name="connsiteY220" fmla="*/ 2872740 h 8569958"/>
              <a:gd name="connsiteX221" fmla="*/ 7863840 w 9578340"/>
              <a:gd name="connsiteY221" fmla="*/ 2971800 h 8569958"/>
              <a:gd name="connsiteX222" fmla="*/ 7886700 w 9578340"/>
              <a:gd name="connsiteY222" fmla="*/ 3101340 h 8569958"/>
              <a:gd name="connsiteX223" fmla="*/ 8001000 w 9578340"/>
              <a:gd name="connsiteY223" fmla="*/ 3124200 h 8569958"/>
              <a:gd name="connsiteX224" fmla="*/ 8122920 w 9578340"/>
              <a:gd name="connsiteY224" fmla="*/ 3276600 h 8569958"/>
              <a:gd name="connsiteX225" fmla="*/ 8206740 w 9578340"/>
              <a:gd name="connsiteY225" fmla="*/ 3276600 h 8569958"/>
              <a:gd name="connsiteX226" fmla="*/ 8442960 w 9578340"/>
              <a:gd name="connsiteY226" fmla="*/ 3276600 h 8569958"/>
              <a:gd name="connsiteX227" fmla="*/ 8663940 w 9578340"/>
              <a:gd name="connsiteY227" fmla="*/ 3276600 h 8569958"/>
              <a:gd name="connsiteX228" fmla="*/ 8770620 w 9578340"/>
              <a:gd name="connsiteY228" fmla="*/ 3230880 h 8569958"/>
              <a:gd name="connsiteX229" fmla="*/ 8854440 w 9578340"/>
              <a:gd name="connsiteY229" fmla="*/ 3215640 h 8569958"/>
              <a:gd name="connsiteX230" fmla="*/ 8938260 w 9578340"/>
              <a:gd name="connsiteY230" fmla="*/ 3230880 h 8569958"/>
              <a:gd name="connsiteX231" fmla="*/ 8945880 w 9578340"/>
              <a:gd name="connsiteY231" fmla="*/ 3078480 h 8569958"/>
              <a:gd name="connsiteX232" fmla="*/ 8907780 w 9578340"/>
              <a:gd name="connsiteY232" fmla="*/ 3078480 h 8569958"/>
              <a:gd name="connsiteX233" fmla="*/ 8656320 w 9578340"/>
              <a:gd name="connsiteY233" fmla="*/ 2697480 h 8569958"/>
              <a:gd name="connsiteX234" fmla="*/ 8854440 w 9578340"/>
              <a:gd name="connsiteY234" fmla="*/ 2590800 h 8569958"/>
              <a:gd name="connsiteX235" fmla="*/ 8923020 w 9578340"/>
              <a:gd name="connsiteY235" fmla="*/ 2606040 h 8569958"/>
              <a:gd name="connsiteX236" fmla="*/ 8999220 w 9578340"/>
              <a:gd name="connsiteY236" fmla="*/ 2606040 h 8569958"/>
              <a:gd name="connsiteX237" fmla="*/ 9029700 w 9578340"/>
              <a:gd name="connsiteY237" fmla="*/ 2545080 h 8569958"/>
              <a:gd name="connsiteX238" fmla="*/ 9029700 w 9578340"/>
              <a:gd name="connsiteY238" fmla="*/ 2407920 h 8569958"/>
              <a:gd name="connsiteX239" fmla="*/ 9136380 w 9578340"/>
              <a:gd name="connsiteY239" fmla="*/ 2476500 h 8569958"/>
              <a:gd name="connsiteX240" fmla="*/ 9144000 w 9578340"/>
              <a:gd name="connsiteY240" fmla="*/ 2407920 h 8569958"/>
              <a:gd name="connsiteX241" fmla="*/ 9204960 w 9578340"/>
              <a:gd name="connsiteY241" fmla="*/ 2362200 h 8569958"/>
              <a:gd name="connsiteX242" fmla="*/ 9189720 w 9578340"/>
              <a:gd name="connsiteY242" fmla="*/ 2225040 h 8569958"/>
              <a:gd name="connsiteX243" fmla="*/ 9159240 w 9578340"/>
              <a:gd name="connsiteY243" fmla="*/ 2171700 h 8569958"/>
              <a:gd name="connsiteX244" fmla="*/ 9083040 w 9578340"/>
              <a:gd name="connsiteY244" fmla="*/ 2103120 h 8569958"/>
              <a:gd name="connsiteX245" fmla="*/ 9105900 w 9578340"/>
              <a:gd name="connsiteY245" fmla="*/ 2011680 h 8569958"/>
              <a:gd name="connsiteX246" fmla="*/ 9151620 w 9578340"/>
              <a:gd name="connsiteY246" fmla="*/ 1927860 h 8569958"/>
              <a:gd name="connsiteX247" fmla="*/ 9044940 w 9578340"/>
              <a:gd name="connsiteY247" fmla="*/ 1714500 h 8569958"/>
              <a:gd name="connsiteX248" fmla="*/ 9578340 w 9578340"/>
              <a:gd name="connsiteY248" fmla="*/ 1394460 h 8569958"/>
              <a:gd name="connsiteX249" fmla="*/ 9494520 w 9578340"/>
              <a:gd name="connsiteY249" fmla="*/ 1165860 h 8569958"/>
              <a:gd name="connsiteX250" fmla="*/ 9326880 w 9578340"/>
              <a:gd name="connsiteY250" fmla="*/ 975360 h 8569958"/>
              <a:gd name="connsiteX251" fmla="*/ 9334500 w 9578340"/>
              <a:gd name="connsiteY251" fmla="*/ 906780 h 8569958"/>
              <a:gd name="connsiteX252" fmla="*/ 9342120 w 9578340"/>
              <a:gd name="connsiteY252" fmla="*/ 754380 h 8569958"/>
              <a:gd name="connsiteX253" fmla="*/ 9182100 w 9578340"/>
              <a:gd name="connsiteY253" fmla="*/ 906780 h 8569958"/>
              <a:gd name="connsiteX254" fmla="*/ 9052560 w 9578340"/>
              <a:gd name="connsiteY254" fmla="*/ 1043940 h 8569958"/>
              <a:gd name="connsiteX255" fmla="*/ 8915400 w 9578340"/>
              <a:gd name="connsiteY255" fmla="*/ 1112520 h 8569958"/>
              <a:gd name="connsiteX256" fmla="*/ 8709660 w 9578340"/>
              <a:gd name="connsiteY256" fmla="*/ 1150620 h 8569958"/>
              <a:gd name="connsiteX257" fmla="*/ 8793480 w 9578340"/>
              <a:gd name="connsiteY257" fmla="*/ 960120 h 8569958"/>
              <a:gd name="connsiteX258" fmla="*/ 8717280 w 9578340"/>
              <a:gd name="connsiteY258" fmla="*/ 906780 h 8569958"/>
              <a:gd name="connsiteX259" fmla="*/ 8686800 w 9578340"/>
              <a:gd name="connsiteY259" fmla="*/ 815340 h 8569958"/>
              <a:gd name="connsiteX260" fmla="*/ 8625840 w 9578340"/>
              <a:gd name="connsiteY260" fmla="*/ 746760 h 8569958"/>
              <a:gd name="connsiteX261" fmla="*/ 8633460 w 9578340"/>
              <a:gd name="connsiteY261" fmla="*/ 685800 h 8569958"/>
              <a:gd name="connsiteX262" fmla="*/ 8679180 w 9578340"/>
              <a:gd name="connsiteY262" fmla="*/ 609600 h 8569958"/>
              <a:gd name="connsiteX263" fmla="*/ 8671560 w 9578340"/>
              <a:gd name="connsiteY263" fmla="*/ 579120 h 8569958"/>
              <a:gd name="connsiteX264" fmla="*/ 8580120 w 9578340"/>
              <a:gd name="connsiteY264" fmla="*/ 541020 h 8569958"/>
              <a:gd name="connsiteX265" fmla="*/ 8473440 w 9578340"/>
              <a:gd name="connsiteY265" fmla="*/ 502920 h 8569958"/>
              <a:gd name="connsiteX266" fmla="*/ 8488680 w 9578340"/>
              <a:gd name="connsiteY266" fmla="*/ 449580 h 8569958"/>
              <a:gd name="connsiteX267" fmla="*/ 8435340 w 9578340"/>
              <a:gd name="connsiteY267" fmla="*/ 320040 h 8569958"/>
              <a:gd name="connsiteX268" fmla="*/ 8465820 w 9578340"/>
              <a:gd name="connsiteY268" fmla="*/ 243840 h 8569958"/>
              <a:gd name="connsiteX269" fmla="*/ 8473440 w 9578340"/>
              <a:gd name="connsiteY269" fmla="*/ 83820 h 8569958"/>
              <a:gd name="connsiteX270" fmla="*/ 8351520 w 9578340"/>
              <a:gd name="connsiteY270" fmla="*/ 53340 h 8569958"/>
              <a:gd name="connsiteX271" fmla="*/ 8252460 w 9578340"/>
              <a:gd name="connsiteY271" fmla="*/ 68580 h 8569958"/>
              <a:gd name="connsiteX272" fmla="*/ 8107680 w 9578340"/>
              <a:gd name="connsiteY272" fmla="*/ 0 h 8569958"/>
              <a:gd name="connsiteX0" fmla="*/ 8107680 w 9578340"/>
              <a:gd name="connsiteY0" fmla="*/ 0 h 8569958"/>
              <a:gd name="connsiteX1" fmla="*/ 8054340 w 9578340"/>
              <a:gd name="connsiteY1" fmla="*/ 60960 h 8569958"/>
              <a:gd name="connsiteX2" fmla="*/ 8061960 w 9578340"/>
              <a:gd name="connsiteY2" fmla="*/ 99060 h 8569958"/>
              <a:gd name="connsiteX3" fmla="*/ 8001000 w 9578340"/>
              <a:gd name="connsiteY3" fmla="*/ 160020 h 8569958"/>
              <a:gd name="connsiteX4" fmla="*/ 7917180 w 9578340"/>
              <a:gd name="connsiteY4" fmla="*/ 144780 h 8569958"/>
              <a:gd name="connsiteX5" fmla="*/ 7825740 w 9578340"/>
              <a:gd name="connsiteY5" fmla="*/ 297180 h 8569958"/>
              <a:gd name="connsiteX6" fmla="*/ 7726680 w 9578340"/>
              <a:gd name="connsiteY6" fmla="*/ 297180 h 8569958"/>
              <a:gd name="connsiteX7" fmla="*/ 7620000 w 9578340"/>
              <a:gd name="connsiteY7" fmla="*/ 320040 h 8569958"/>
              <a:gd name="connsiteX8" fmla="*/ 7475220 w 9578340"/>
              <a:gd name="connsiteY8" fmla="*/ 327660 h 8569958"/>
              <a:gd name="connsiteX9" fmla="*/ 7414260 w 9578340"/>
              <a:gd name="connsiteY9" fmla="*/ 304800 h 8569958"/>
              <a:gd name="connsiteX10" fmla="*/ 7231380 w 9578340"/>
              <a:gd name="connsiteY10" fmla="*/ 419100 h 8569958"/>
              <a:gd name="connsiteX11" fmla="*/ 6911340 w 9578340"/>
              <a:gd name="connsiteY11" fmla="*/ 464820 h 8569958"/>
              <a:gd name="connsiteX12" fmla="*/ 6888480 w 9578340"/>
              <a:gd name="connsiteY12" fmla="*/ 525780 h 8569958"/>
              <a:gd name="connsiteX13" fmla="*/ 6903720 w 9578340"/>
              <a:gd name="connsiteY13" fmla="*/ 601980 h 8569958"/>
              <a:gd name="connsiteX14" fmla="*/ 6896100 w 9578340"/>
              <a:gd name="connsiteY14" fmla="*/ 647700 h 8569958"/>
              <a:gd name="connsiteX15" fmla="*/ 6858000 w 9578340"/>
              <a:gd name="connsiteY15" fmla="*/ 647700 h 8569958"/>
              <a:gd name="connsiteX16" fmla="*/ 6842760 w 9578340"/>
              <a:gd name="connsiteY16" fmla="*/ 739140 h 8569958"/>
              <a:gd name="connsiteX17" fmla="*/ 7010400 w 9578340"/>
              <a:gd name="connsiteY17" fmla="*/ 769620 h 8569958"/>
              <a:gd name="connsiteX18" fmla="*/ 7010400 w 9578340"/>
              <a:gd name="connsiteY18" fmla="*/ 853440 h 8569958"/>
              <a:gd name="connsiteX19" fmla="*/ 6949440 w 9578340"/>
              <a:gd name="connsiteY19" fmla="*/ 861060 h 8569958"/>
              <a:gd name="connsiteX20" fmla="*/ 6941820 w 9578340"/>
              <a:gd name="connsiteY20" fmla="*/ 891540 h 8569958"/>
              <a:gd name="connsiteX21" fmla="*/ 6979920 w 9578340"/>
              <a:gd name="connsiteY21" fmla="*/ 922020 h 8569958"/>
              <a:gd name="connsiteX22" fmla="*/ 6979920 w 9578340"/>
              <a:gd name="connsiteY22" fmla="*/ 990600 h 8569958"/>
              <a:gd name="connsiteX23" fmla="*/ 6964680 w 9578340"/>
              <a:gd name="connsiteY23" fmla="*/ 1028700 h 8569958"/>
              <a:gd name="connsiteX24" fmla="*/ 7132320 w 9578340"/>
              <a:gd name="connsiteY24" fmla="*/ 1074420 h 8569958"/>
              <a:gd name="connsiteX25" fmla="*/ 7094220 w 9578340"/>
              <a:gd name="connsiteY25" fmla="*/ 1173480 h 8569958"/>
              <a:gd name="connsiteX26" fmla="*/ 7025640 w 9578340"/>
              <a:gd name="connsiteY26" fmla="*/ 1158240 h 8569958"/>
              <a:gd name="connsiteX27" fmla="*/ 6743700 w 9578340"/>
              <a:gd name="connsiteY27" fmla="*/ 1127760 h 8569958"/>
              <a:gd name="connsiteX28" fmla="*/ 7101840 w 9578340"/>
              <a:gd name="connsiteY28" fmla="*/ 1226820 h 8569958"/>
              <a:gd name="connsiteX29" fmla="*/ 7277100 w 9578340"/>
              <a:gd name="connsiteY29" fmla="*/ 1295400 h 8569958"/>
              <a:gd name="connsiteX30" fmla="*/ 7147560 w 9578340"/>
              <a:gd name="connsiteY30" fmla="*/ 1501140 h 8569958"/>
              <a:gd name="connsiteX31" fmla="*/ 7155180 w 9578340"/>
              <a:gd name="connsiteY31" fmla="*/ 1623060 h 8569958"/>
              <a:gd name="connsiteX32" fmla="*/ 7101840 w 9578340"/>
              <a:gd name="connsiteY32" fmla="*/ 1691640 h 8569958"/>
              <a:gd name="connsiteX33" fmla="*/ 7078980 w 9578340"/>
              <a:gd name="connsiteY33" fmla="*/ 1684020 h 8569958"/>
              <a:gd name="connsiteX34" fmla="*/ 6911340 w 9578340"/>
              <a:gd name="connsiteY34" fmla="*/ 1790700 h 8569958"/>
              <a:gd name="connsiteX35" fmla="*/ 6987540 w 9578340"/>
              <a:gd name="connsiteY35" fmla="*/ 1844040 h 8569958"/>
              <a:gd name="connsiteX36" fmla="*/ 6987540 w 9578340"/>
              <a:gd name="connsiteY36" fmla="*/ 1844040 h 8569958"/>
              <a:gd name="connsiteX37" fmla="*/ 7002780 w 9578340"/>
              <a:gd name="connsiteY37" fmla="*/ 1912620 h 8569958"/>
              <a:gd name="connsiteX38" fmla="*/ 6979920 w 9578340"/>
              <a:gd name="connsiteY38" fmla="*/ 1935480 h 8569958"/>
              <a:gd name="connsiteX39" fmla="*/ 6873240 w 9578340"/>
              <a:gd name="connsiteY39" fmla="*/ 1943100 h 8569958"/>
              <a:gd name="connsiteX40" fmla="*/ 6873240 w 9578340"/>
              <a:gd name="connsiteY40" fmla="*/ 1988820 h 8569958"/>
              <a:gd name="connsiteX41" fmla="*/ 6850380 w 9578340"/>
              <a:gd name="connsiteY41" fmla="*/ 2019300 h 8569958"/>
              <a:gd name="connsiteX42" fmla="*/ 6728460 w 9578340"/>
              <a:gd name="connsiteY42" fmla="*/ 1981200 h 8569958"/>
              <a:gd name="connsiteX43" fmla="*/ 6720840 w 9578340"/>
              <a:gd name="connsiteY43" fmla="*/ 1996440 h 8569958"/>
              <a:gd name="connsiteX44" fmla="*/ 6797040 w 9578340"/>
              <a:gd name="connsiteY44" fmla="*/ 2034540 h 8569958"/>
              <a:gd name="connsiteX45" fmla="*/ 6789420 w 9578340"/>
              <a:gd name="connsiteY45" fmla="*/ 2118360 h 8569958"/>
              <a:gd name="connsiteX46" fmla="*/ 6751320 w 9578340"/>
              <a:gd name="connsiteY46" fmla="*/ 2141220 h 8569958"/>
              <a:gd name="connsiteX47" fmla="*/ 6819900 w 9578340"/>
              <a:gd name="connsiteY47" fmla="*/ 2194560 h 8569958"/>
              <a:gd name="connsiteX48" fmla="*/ 6789420 w 9578340"/>
              <a:gd name="connsiteY48" fmla="*/ 2240280 h 8569958"/>
              <a:gd name="connsiteX49" fmla="*/ 6743700 w 9578340"/>
              <a:gd name="connsiteY49" fmla="*/ 2331720 h 8569958"/>
              <a:gd name="connsiteX50" fmla="*/ 6751320 w 9578340"/>
              <a:gd name="connsiteY50" fmla="*/ 2369820 h 8569958"/>
              <a:gd name="connsiteX51" fmla="*/ 6682740 w 9578340"/>
              <a:gd name="connsiteY51" fmla="*/ 2385060 h 8569958"/>
              <a:gd name="connsiteX52" fmla="*/ 6705600 w 9578340"/>
              <a:gd name="connsiteY52" fmla="*/ 2499360 h 8569958"/>
              <a:gd name="connsiteX53" fmla="*/ 6621780 w 9578340"/>
              <a:gd name="connsiteY53" fmla="*/ 2522220 h 8569958"/>
              <a:gd name="connsiteX54" fmla="*/ 6621780 w 9578340"/>
              <a:gd name="connsiteY54" fmla="*/ 2583180 h 8569958"/>
              <a:gd name="connsiteX55" fmla="*/ 6568440 w 9578340"/>
              <a:gd name="connsiteY55" fmla="*/ 2590800 h 8569958"/>
              <a:gd name="connsiteX56" fmla="*/ 6560820 w 9578340"/>
              <a:gd name="connsiteY56" fmla="*/ 2545080 h 8569958"/>
              <a:gd name="connsiteX57" fmla="*/ 6438900 w 9578340"/>
              <a:gd name="connsiteY57" fmla="*/ 2590800 h 8569958"/>
              <a:gd name="connsiteX58" fmla="*/ 6347460 w 9578340"/>
              <a:gd name="connsiteY58" fmla="*/ 2606040 h 8569958"/>
              <a:gd name="connsiteX59" fmla="*/ 6339840 w 9578340"/>
              <a:gd name="connsiteY59" fmla="*/ 2476500 h 8569958"/>
              <a:gd name="connsiteX60" fmla="*/ 6316980 w 9578340"/>
              <a:gd name="connsiteY60" fmla="*/ 2430780 h 8569958"/>
              <a:gd name="connsiteX61" fmla="*/ 6271260 w 9578340"/>
              <a:gd name="connsiteY61" fmla="*/ 2392680 h 8569958"/>
              <a:gd name="connsiteX62" fmla="*/ 6301740 w 9578340"/>
              <a:gd name="connsiteY62" fmla="*/ 2339340 h 8569958"/>
              <a:gd name="connsiteX63" fmla="*/ 6195060 w 9578340"/>
              <a:gd name="connsiteY63" fmla="*/ 2308860 h 8569958"/>
              <a:gd name="connsiteX64" fmla="*/ 6141720 w 9578340"/>
              <a:gd name="connsiteY64" fmla="*/ 2308860 h 8569958"/>
              <a:gd name="connsiteX65" fmla="*/ 6103620 w 9578340"/>
              <a:gd name="connsiteY65" fmla="*/ 2225040 h 8569958"/>
              <a:gd name="connsiteX66" fmla="*/ 6126480 w 9578340"/>
              <a:gd name="connsiteY66" fmla="*/ 2171700 h 8569958"/>
              <a:gd name="connsiteX67" fmla="*/ 6080760 w 9578340"/>
              <a:gd name="connsiteY67" fmla="*/ 2133600 h 8569958"/>
              <a:gd name="connsiteX68" fmla="*/ 5989320 w 9578340"/>
              <a:gd name="connsiteY68" fmla="*/ 2148840 h 8569958"/>
              <a:gd name="connsiteX69" fmla="*/ 5951220 w 9578340"/>
              <a:gd name="connsiteY69" fmla="*/ 2209800 h 8569958"/>
              <a:gd name="connsiteX70" fmla="*/ 5882640 w 9578340"/>
              <a:gd name="connsiteY70" fmla="*/ 2202180 h 8569958"/>
              <a:gd name="connsiteX71" fmla="*/ 5722620 w 9578340"/>
              <a:gd name="connsiteY71" fmla="*/ 2240280 h 8569958"/>
              <a:gd name="connsiteX72" fmla="*/ 5654040 w 9578340"/>
              <a:gd name="connsiteY72" fmla="*/ 2240280 h 8569958"/>
              <a:gd name="connsiteX73" fmla="*/ 5570220 w 9578340"/>
              <a:gd name="connsiteY73" fmla="*/ 2278380 h 8569958"/>
              <a:gd name="connsiteX74" fmla="*/ 5440680 w 9578340"/>
              <a:gd name="connsiteY74" fmla="*/ 2263140 h 8569958"/>
              <a:gd name="connsiteX75" fmla="*/ 5410200 w 9578340"/>
              <a:gd name="connsiteY75" fmla="*/ 2217420 h 8569958"/>
              <a:gd name="connsiteX76" fmla="*/ 5425440 w 9578340"/>
              <a:gd name="connsiteY76" fmla="*/ 2072640 h 8569958"/>
              <a:gd name="connsiteX77" fmla="*/ 5372100 w 9578340"/>
              <a:gd name="connsiteY77" fmla="*/ 2019300 h 8569958"/>
              <a:gd name="connsiteX78" fmla="*/ 5372100 w 9578340"/>
              <a:gd name="connsiteY78" fmla="*/ 1988820 h 8569958"/>
              <a:gd name="connsiteX79" fmla="*/ 5280660 w 9578340"/>
              <a:gd name="connsiteY79" fmla="*/ 1965960 h 8569958"/>
              <a:gd name="connsiteX80" fmla="*/ 5219700 w 9578340"/>
              <a:gd name="connsiteY80" fmla="*/ 2263140 h 8569958"/>
              <a:gd name="connsiteX81" fmla="*/ 5212080 w 9578340"/>
              <a:gd name="connsiteY81" fmla="*/ 2461260 h 8569958"/>
              <a:gd name="connsiteX82" fmla="*/ 5242560 w 9578340"/>
              <a:gd name="connsiteY82" fmla="*/ 2499360 h 8569958"/>
              <a:gd name="connsiteX83" fmla="*/ 5097780 w 9578340"/>
              <a:gd name="connsiteY83" fmla="*/ 2552700 h 8569958"/>
              <a:gd name="connsiteX84" fmla="*/ 5120640 w 9578340"/>
              <a:gd name="connsiteY84" fmla="*/ 2743200 h 8569958"/>
              <a:gd name="connsiteX85" fmla="*/ 5082540 w 9578340"/>
              <a:gd name="connsiteY85" fmla="*/ 2827020 h 8569958"/>
              <a:gd name="connsiteX86" fmla="*/ 4945380 w 9578340"/>
              <a:gd name="connsiteY86" fmla="*/ 2773680 h 8569958"/>
              <a:gd name="connsiteX87" fmla="*/ 4853940 w 9578340"/>
              <a:gd name="connsiteY87" fmla="*/ 2796540 h 8569958"/>
              <a:gd name="connsiteX88" fmla="*/ 4785360 w 9578340"/>
              <a:gd name="connsiteY88" fmla="*/ 2926080 h 8569958"/>
              <a:gd name="connsiteX89" fmla="*/ 4640580 w 9578340"/>
              <a:gd name="connsiteY89" fmla="*/ 2811780 h 8569958"/>
              <a:gd name="connsiteX90" fmla="*/ 4518660 w 9578340"/>
              <a:gd name="connsiteY90" fmla="*/ 2804160 h 8569958"/>
              <a:gd name="connsiteX91" fmla="*/ 4389120 w 9578340"/>
              <a:gd name="connsiteY91" fmla="*/ 2674620 h 8569958"/>
              <a:gd name="connsiteX92" fmla="*/ 4564380 w 9578340"/>
              <a:gd name="connsiteY92" fmla="*/ 2522220 h 8569958"/>
              <a:gd name="connsiteX93" fmla="*/ 4389120 w 9578340"/>
              <a:gd name="connsiteY93" fmla="*/ 2491740 h 8569958"/>
              <a:gd name="connsiteX94" fmla="*/ 4244340 w 9578340"/>
              <a:gd name="connsiteY94" fmla="*/ 2659380 h 8569958"/>
              <a:gd name="connsiteX95" fmla="*/ 4183380 w 9578340"/>
              <a:gd name="connsiteY95" fmla="*/ 2758440 h 8569958"/>
              <a:gd name="connsiteX96" fmla="*/ 4191000 w 9578340"/>
              <a:gd name="connsiteY96" fmla="*/ 2796540 h 8569958"/>
              <a:gd name="connsiteX97" fmla="*/ 4084320 w 9578340"/>
              <a:gd name="connsiteY97" fmla="*/ 2895600 h 8569958"/>
              <a:gd name="connsiteX98" fmla="*/ 4008120 w 9578340"/>
              <a:gd name="connsiteY98" fmla="*/ 2918460 h 8569958"/>
              <a:gd name="connsiteX99" fmla="*/ 3954780 w 9578340"/>
              <a:gd name="connsiteY99" fmla="*/ 2918460 h 8569958"/>
              <a:gd name="connsiteX100" fmla="*/ 3916680 w 9578340"/>
              <a:gd name="connsiteY100" fmla="*/ 2971800 h 8569958"/>
              <a:gd name="connsiteX101" fmla="*/ 3848100 w 9578340"/>
              <a:gd name="connsiteY101" fmla="*/ 2971800 h 8569958"/>
              <a:gd name="connsiteX102" fmla="*/ 3810000 w 9578340"/>
              <a:gd name="connsiteY102" fmla="*/ 3025140 h 8569958"/>
              <a:gd name="connsiteX103" fmla="*/ 3726180 w 9578340"/>
              <a:gd name="connsiteY103" fmla="*/ 3048000 h 8569958"/>
              <a:gd name="connsiteX104" fmla="*/ 3703320 w 9578340"/>
              <a:gd name="connsiteY104" fmla="*/ 3116580 h 8569958"/>
              <a:gd name="connsiteX105" fmla="*/ 3512820 w 9578340"/>
              <a:gd name="connsiteY105" fmla="*/ 2979420 h 8569958"/>
              <a:gd name="connsiteX106" fmla="*/ 3337560 w 9578340"/>
              <a:gd name="connsiteY106" fmla="*/ 3048000 h 8569958"/>
              <a:gd name="connsiteX107" fmla="*/ 3337560 w 9578340"/>
              <a:gd name="connsiteY107" fmla="*/ 3124200 h 8569958"/>
              <a:gd name="connsiteX108" fmla="*/ 3230880 w 9578340"/>
              <a:gd name="connsiteY108" fmla="*/ 3200400 h 8569958"/>
              <a:gd name="connsiteX109" fmla="*/ 3002280 w 9578340"/>
              <a:gd name="connsiteY109" fmla="*/ 3055620 h 8569958"/>
              <a:gd name="connsiteX110" fmla="*/ 3025140 w 9578340"/>
              <a:gd name="connsiteY110" fmla="*/ 3032760 h 8569958"/>
              <a:gd name="connsiteX111" fmla="*/ 2918460 w 9578340"/>
              <a:gd name="connsiteY111" fmla="*/ 2887980 h 8569958"/>
              <a:gd name="connsiteX112" fmla="*/ 2659380 w 9578340"/>
              <a:gd name="connsiteY112" fmla="*/ 2758440 h 8569958"/>
              <a:gd name="connsiteX113" fmla="*/ 2506980 w 9578340"/>
              <a:gd name="connsiteY113" fmla="*/ 3093720 h 8569958"/>
              <a:gd name="connsiteX114" fmla="*/ 2392680 w 9578340"/>
              <a:gd name="connsiteY114" fmla="*/ 3101340 h 8569958"/>
              <a:gd name="connsiteX115" fmla="*/ 2308860 w 9578340"/>
              <a:gd name="connsiteY115" fmla="*/ 3116580 h 8569958"/>
              <a:gd name="connsiteX116" fmla="*/ 2225040 w 9578340"/>
              <a:gd name="connsiteY116" fmla="*/ 3215640 h 8569958"/>
              <a:gd name="connsiteX117" fmla="*/ 2049780 w 9578340"/>
              <a:gd name="connsiteY117" fmla="*/ 3124200 h 8569958"/>
              <a:gd name="connsiteX118" fmla="*/ 1981200 w 9578340"/>
              <a:gd name="connsiteY118" fmla="*/ 3116580 h 8569958"/>
              <a:gd name="connsiteX119" fmla="*/ 1889760 w 9578340"/>
              <a:gd name="connsiteY119" fmla="*/ 2964180 h 8569958"/>
              <a:gd name="connsiteX120" fmla="*/ 1897380 w 9578340"/>
              <a:gd name="connsiteY120" fmla="*/ 2895600 h 8569958"/>
              <a:gd name="connsiteX121" fmla="*/ 1729740 w 9578340"/>
              <a:gd name="connsiteY121" fmla="*/ 3017520 h 8569958"/>
              <a:gd name="connsiteX122" fmla="*/ 1706880 w 9578340"/>
              <a:gd name="connsiteY122" fmla="*/ 3078480 h 8569958"/>
              <a:gd name="connsiteX123" fmla="*/ 1653540 w 9578340"/>
              <a:gd name="connsiteY123" fmla="*/ 3048000 h 8569958"/>
              <a:gd name="connsiteX124" fmla="*/ 1546860 w 9578340"/>
              <a:gd name="connsiteY124" fmla="*/ 3048000 h 8569958"/>
              <a:gd name="connsiteX125" fmla="*/ 1524000 w 9578340"/>
              <a:gd name="connsiteY125" fmla="*/ 3162300 h 8569958"/>
              <a:gd name="connsiteX126" fmla="*/ 1386840 w 9578340"/>
              <a:gd name="connsiteY126" fmla="*/ 3459480 h 8569958"/>
              <a:gd name="connsiteX127" fmla="*/ 1333500 w 9578340"/>
              <a:gd name="connsiteY127" fmla="*/ 3451860 h 8569958"/>
              <a:gd name="connsiteX128" fmla="*/ 1188720 w 9578340"/>
              <a:gd name="connsiteY128" fmla="*/ 3505200 h 8569958"/>
              <a:gd name="connsiteX129" fmla="*/ 1135380 w 9578340"/>
              <a:gd name="connsiteY129" fmla="*/ 3672840 h 8569958"/>
              <a:gd name="connsiteX130" fmla="*/ 1013460 w 9578340"/>
              <a:gd name="connsiteY130" fmla="*/ 3703320 h 8569958"/>
              <a:gd name="connsiteX131" fmla="*/ 929640 w 9578340"/>
              <a:gd name="connsiteY131" fmla="*/ 3710940 h 8569958"/>
              <a:gd name="connsiteX132" fmla="*/ 830580 w 9578340"/>
              <a:gd name="connsiteY132" fmla="*/ 3741420 h 8569958"/>
              <a:gd name="connsiteX133" fmla="*/ 701040 w 9578340"/>
              <a:gd name="connsiteY133" fmla="*/ 3749040 h 8569958"/>
              <a:gd name="connsiteX134" fmla="*/ 548640 w 9578340"/>
              <a:gd name="connsiteY134" fmla="*/ 3787140 h 8569958"/>
              <a:gd name="connsiteX135" fmla="*/ 0 w 9578340"/>
              <a:gd name="connsiteY135" fmla="*/ 5250180 h 8569958"/>
              <a:gd name="connsiteX136" fmla="*/ 167640 w 9578340"/>
              <a:gd name="connsiteY136" fmla="*/ 5242560 h 8569958"/>
              <a:gd name="connsiteX137" fmla="*/ 167640 w 9578340"/>
              <a:gd name="connsiteY137" fmla="*/ 5387340 h 8569958"/>
              <a:gd name="connsiteX138" fmla="*/ 289560 w 9578340"/>
              <a:gd name="connsiteY138" fmla="*/ 5394960 h 8569958"/>
              <a:gd name="connsiteX139" fmla="*/ 281940 w 9578340"/>
              <a:gd name="connsiteY139" fmla="*/ 5478780 h 8569958"/>
              <a:gd name="connsiteX140" fmla="*/ 388620 w 9578340"/>
              <a:gd name="connsiteY140" fmla="*/ 5501640 h 8569958"/>
              <a:gd name="connsiteX141" fmla="*/ 358140 w 9578340"/>
              <a:gd name="connsiteY141" fmla="*/ 5631180 h 8569958"/>
              <a:gd name="connsiteX142" fmla="*/ 358140 w 9578340"/>
              <a:gd name="connsiteY142" fmla="*/ 5730240 h 8569958"/>
              <a:gd name="connsiteX143" fmla="*/ 251460 w 9578340"/>
              <a:gd name="connsiteY143" fmla="*/ 5783580 h 8569958"/>
              <a:gd name="connsiteX144" fmla="*/ 236220 w 9578340"/>
              <a:gd name="connsiteY144" fmla="*/ 5859780 h 8569958"/>
              <a:gd name="connsiteX145" fmla="*/ 144780 w 9578340"/>
              <a:gd name="connsiteY145" fmla="*/ 5981700 h 8569958"/>
              <a:gd name="connsiteX146" fmla="*/ 175260 w 9578340"/>
              <a:gd name="connsiteY146" fmla="*/ 6210300 h 8569958"/>
              <a:gd name="connsiteX147" fmla="*/ 266700 w 9578340"/>
              <a:gd name="connsiteY147" fmla="*/ 6217920 h 8569958"/>
              <a:gd name="connsiteX148" fmla="*/ 304800 w 9578340"/>
              <a:gd name="connsiteY148" fmla="*/ 6278880 h 8569958"/>
              <a:gd name="connsiteX149" fmla="*/ 312420 w 9578340"/>
              <a:gd name="connsiteY149" fmla="*/ 6339840 h 8569958"/>
              <a:gd name="connsiteX150" fmla="*/ 358140 w 9578340"/>
              <a:gd name="connsiteY150" fmla="*/ 6339840 h 8569958"/>
              <a:gd name="connsiteX151" fmla="*/ 365760 w 9578340"/>
              <a:gd name="connsiteY151" fmla="*/ 6477000 h 8569958"/>
              <a:gd name="connsiteX152" fmla="*/ 807720 w 9578340"/>
              <a:gd name="connsiteY152" fmla="*/ 6545580 h 8569958"/>
              <a:gd name="connsiteX153" fmla="*/ 1127760 w 9578340"/>
              <a:gd name="connsiteY153" fmla="*/ 6705600 h 8569958"/>
              <a:gd name="connsiteX154" fmla="*/ 1447800 w 9578340"/>
              <a:gd name="connsiteY154" fmla="*/ 6598920 h 8569958"/>
              <a:gd name="connsiteX155" fmla="*/ 1546860 w 9578340"/>
              <a:gd name="connsiteY155" fmla="*/ 6598920 h 8569958"/>
              <a:gd name="connsiteX156" fmla="*/ 1501140 w 9578340"/>
              <a:gd name="connsiteY156" fmla="*/ 6858000 h 8569958"/>
              <a:gd name="connsiteX157" fmla="*/ 1567815 w 9578340"/>
              <a:gd name="connsiteY157" fmla="*/ 7115810 h 8569958"/>
              <a:gd name="connsiteX158" fmla="*/ 1710690 w 9578340"/>
              <a:gd name="connsiteY158" fmla="*/ 7439660 h 8569958"/>
              <a:gd name="connsiteX159" fmla="*/ 1891665 w 9578340"/>
              <a:gd name="connsiteY159" fmla="*/ 7582535 h 8569958"/>
              <a:gd name="connsiteX160" fmla="*/ 2094865 w 9578340"/>
              <a:gd name="connsiteY160" fmla="*/ 7814310 h 8569958"/>
              <a:gd name="connsiteX161" fmla="*/ 2066290 w 9578340"/>
              <a:gd name="connsiteY161" fmla="*/ 7925434 h 8569958"/>
              <a:gd name="connsiteX162" fmla="*/ 2234565 w 9578340"/>
              <a:gd name="connsiteY162" fmla="*/ 8036559 h 8569958"/>
              <a:gd name="connsiteX163" fmla="*/ 2269490 w 9578340"/>
              <a:gd name="connsiteY163" fmla="*/ 8081009 h 8569958"/>
              <a:gd name="connsiteX164" fmla="*/ 2186940 w 9578340"/>
              <a:gd name="connsiteY164" fmla="*/ 8338184 h 8569958"/>
              <a:gd name="connsiteX165" fmla="*/ 2209165 w 9578340"/>
              <a:gd name="connsiteY165" fmla="*/ 8436608 h 8569958"/>
              <a:gd name="connsiteX166" fmla="*/ 2275840 w 9578340"/>
              <a:gd name="connsiteY166" fmla="*/ 8538208 h 8569958"/>
              <a:gd name="connsiteX167" fmla="*/ 2437765 w 9578340"/>
              <a:gd name="connsiteY167" fmla="*/ 8569958 h 8569958"/>
              <a:gd name="connsiteX168" fmla="*/ 2491740 w 9578340"/>
              <a:gd name="connsiteY168" fmla="*/ 8557258 h 8569958"/>
              <a:gd name="connsiteX169" fmla="*/ 2958465 w 9578340"/>
              <a:gd name="connsiteY169" fmla="*/ 7884158 h 8569958"/>
              <a:gd name="connsiteX170" fmla="*/ 3657600 w 9578340"/>
              <a:gd name="connsiteY170" fmla="*/ 6873240 h 8569958"/>
              <a:gd name="connsiteX171" fmla="*/ 3817620 w 9578340"/>
              <a:gd name="connsiteY171" fmla="*/ 6781800 h 8569958"/>
              <a:gd name="connsiteX172" fmla="*/ 3893820 w 9578340"/>
              <a:gd name="connsiteY172" fmla="*/ 6705600 h 8569958"/>
              <a:gd name="connsiteX173" fmla="*/ 3947160 w 9578340"/>
              <a:gd name="connsiteY173" fmla="*/ 6690360 h 8569958"/>
              <a:gd name="connsiteX174" fmla="*/ 3939540 w 9578340"/>
              <a:gd name="connsiteY174" fmla="*/ 6629400 h 8569958"/>
              <a:gd name="connsiteX175" fmla="*/ 3901440 w 9578340"/>
              <a:gd name="connsiteY175" fmla="*/ 6606540 h 8569958"/>
              <a:gd name="connsiteX176" fmla="*/ 3878580 w 9578340"/>
              <a:gd name="connsiteY176" fmla="*/ 6515100 h 8569958"/>
              <a:gd name="connsiteX177" fmla="*/ 3886200 w 9578340"/>
              <a:gd name="connsiteY177" fmla="*/ 6423660 h 8569958"/>
              <a:gd name="connsiteX178" fmla="*/ 3870960 w 9578340"/>
              <a:gd name="connsiteY178" fmla="*/ 6309360 h 8569958"/>
              <a:gd name="connsiteX179" fmla="*/ 3893820 w 9578340"/>
              <a:gd name="connsiteY179" fmla="*/ 6240780 h 8569958"/>
              <a:gd name="connsiteX180" fmla="*/ 3924300 w 9578340"/>
              <a:gd name="connsiteY180" fmla="*/ 6179820 h 8569958"/>
              <a:gd name="connsiteX181" fmla="*/ 3977640 w 9578340"/>
              <a:gd name="connsiteY181" fmla="*/ 6172200 h 8569958"/>
              <a:gd name="connsiteX182" fmla="*/ 3992880 w 9578340"/>
              <a:gd name="connsiteY182" fmla="*/ 6172200 h 8569958"/>
              <a:gd name="connsiteX183" fmla="*/ 4046220 w 9578340"/>
              <a:gd name="connsiteY183" fmla="*/ 6111240 h 8569958"/>
              <a:gd name="connsiteX184" fmla="*/ 4038600 w 9578340"/>
              <a:gd name="connsiteY184" fmla="*/ 6027420 h 8569958"/>
              <a:gd name="connsiteX185" fmla="*/ 4754880 w 9578340"/>
              <a:gd name="connsiteY185" fmla="*/ 5913120 h 8569958"/>
              <a:gd name="connsiteX186" fmla="*/ 4838700 w 9578340"/>
              <a:gd name="connsiteY186" fmla="*/ 5913120 h 8569958"/>
              <a:gd name="connsiteX187" fmla="*/ 4914900 w 9578340"/>
              <a:gd name="connsiteY187" fmla="*/ 5920740 h 8569958"/>
              <a:gd name="connsiteX188" fmla="*/ 5105400 w 9578340"/>
              <a:gd name="connsiteY188" fmla="*/ 6019800 h 8569958"/>
              <a:gd name="connsiteX189" fmla="*/ 5570220 w 9578340"/>
              <a:gd name="connsiteY189" fmla="*/ 6248400 h 8569958"/>
              <a:gd name="connsiteX190" fmla="*/ 5753100 w 9578340"/>
              <a:gd name="connsiteY190" fmla="*/ 6347460 h 8569958"/>
              <a:gd name="connsiteX191" fmla="*/ 6065520 w 9578340"/>
              <a:gd name="connsiteY191" fmla="*/ 6423660 h 8569958"/>
              <a:gd name="connsiteX192" fmla="*/ 6156960 w 9578340"/>
              <a:gd name="connsiteY192" fmla="*/ 6431280 h 8569958"/>
              <a:gd name="connsiteX193" fmla="*/ 6164580 w 9578340"/>
              <a:gd name="connsiteY193" fmla="*/ 6545580 h 8569958"/>
              <a:gd name="connsiteX194" fmla="*/ 6355080 w 9578340"/>
              <a:gd name="connsiteY194" fmla="*/ 6576060 h 8569958"/>
              <a:gd name="connsiteX195" fmla="*/ 6377940 w 9578340"/>
              <a:gd name="connsiteY195" fmla="*/ 6416040 h 8569958"/>
              <a:gd name="connsiteX196" fmla="*/ 6408420 w 9578340"/>
              <a:gd name="connsiteY196" fmla="*/ 6446520 h 8569958"/>
              <a:gd name="connsiteX197" fmla="*/ 6400800 w 9578340"/>
              <a:gd name="connsiteY197" fmla="*/ 6598920 h 8569958"/>
              <a:gd name="connsiteX198" fmla="*/ 6591300 w 9578340"/>
              <a:gd name="connsiteY198" fmla="*/ 6598920 h 8569958"/>
              <a:gd name="connsiteX199" fmla="*/ 6598920 w 9578340"/>
              <a:gd name="connsiteY199" fmla="*/ 6332220 h 8569958"/>
              <a:gd name="connsiteX200" fmla="*/ 6621780 w 9578340"/>
              <a:gd name="connsiteY200" fmla="*/ 6332220 h 8569958"/>
              <a:gd name="connsiteX201" fmla="*/ 6637020 w 9578340"/>
              <a:gd name="connsiteY201" fmla="*/ 6118860 h 8569958"/>
              <a:gd name="connsiteX202" fmla="*/ 6614160 w 9578340"/>
              <a:gd name="connsiteY202" fmla="*/ 6111240 h 8569958"/>
              <a:gd name="connsiteX203" fmla="*/ 6606540 w 9578340"/>
              <a:gd name="connsiteY203" fmla="*/ 5958840 h 8569958"/>
              <a:gd name="connsiteX204" fmla="*/ 6484620 w 9578340"/>
              <a:gd name="connsiteY204" fmla="*/ 5539740 h 8569958"/>
              <a:gd name="connsiteX205" fmla="*/ 6667500 w 9578340"/>
              <a:gd name="connsiteY205" fmla="*/ 5547360 h 8569958"/>
              <a:gd name="connsiteX206" fmla="*/ 6751320 w 9578340"/>
              <a:gd name="connsiteY206" fmla="*/ 5433060 h 8569958"/>
              <a:gd name="connsiteX207" fmla="*/ 6972300 w 9578340"/>
              <a:gd name="connsiteY207" fmla="*/ 5265420 h 8569958"/>
              <a:gd name="connsiteX208" fmla="*/ 7246620 w 9578340"/>
              <a:gd name="connsiteY208" fmla="*/ 5204460 h 8569958"/>
              <a:gd name="connsiteX209" fmla="*/ 7208520 w 9578340"/>
              <a:gd name="connsiteY209" fmla="*/ 5067300 h 8569958"/>
              <a:gd name="connsiteX210" fmla="*/ 7193280 w 9578340"/>
              <a:gd name="connsiteY210" fmla="*/ 4930140 h 8569958"/>
              <a:gd name="connsiteX211" fmla="*/ 7269480 w 9578340"/>
              <a:gd name="connsiteY211" fmla="*/ 4732020 h 8569958"/>
              <a:gd name="connsiteX212" fmla="*/ 7246620 w 9578340"/>
              <a:gd name="connsiteY212" fmla="*/ 4488180 h 8569958"/>
              <a:gd name="connsiteX213" fmla="*/ 7178040 w 9578340"/>
              <a:gd name="connsiteY213" fmla="*/ 4351020 h 8569958"/>
              <a:gd name="connsiteX214" fmla="*/ 7559040 w 9578340"/>
              <a:gd name="connsiteY214" fmla="*/ 4328160 h 8569958"/>
              <a:gd name="connsiteX215" fmla="*/ 7467600 w 9578340"/>
              <a:gd name="connsiteY215" fmla="*/ 3878580 h 8569958"/>
              <a:gd name="connsiteX216" fmla="*/ 7414260 w 9578340"/>
              <a:gd name="connsiteY216" fmla="*/ 3604260 h 8569958"/>
              <a:gd name="connsiteX217" fmla="*/ 7498080 w 9578340"/>
              <a:gd name="connsiteY217" fmla="*/ 3398520 h 8569958"/>
              <a:gd name="connsiteX218" fmla="*/ 7528560 w 9578340"/>
              <a:gd name="connsiteY218" fmla="*/ 3253740 h 8569958"/>
              <a:gd name="connsiteX219" fmla="*/ 7505700 w 9578340"/>
              <a:gd name="connsiteY219" fmla="*/ 3048000 h 8569958"/>
              <a:gd name="connsiteX220" fmla="*/ 7520940 w 9578340"/>
              <a:gd name="connsiteY220" fmla="*/ 2926080 h 8569958"/>
              <a:gd name="connsiteX221" fmla="*/ 7536180 w 9578340"/>
              <a:gd name="connsiteY221" fmla="*/ 2872740 h 8569958"/>
              <a:gd name="connsiteX222" fmla="*/ 7863840 w 9578340"/>
              <a:gd name="connsiteY222" fmla="*/ 2971800 h 8569958"/>
              <a:gd name="connsiteX223" fmla="*/ 7886700 w 9578340"/>
              <a:gd name="connsiteY223" fmla="*/ 3101340 h 8569958"/>
              <a:gd name="connsiteX224" fmla="*/ 8001000 w 9578340"/>
              <a:gd name="connsiteY224" fmla="*/ 3124200 h 8569958"/>
              <a:gd name="connsiteX225" fmla="*/ 8122920 w 9578340"/>
              <a:gd name="connsiteY225" fmla="*/ 3276600 h 8569958"/>
              <a:gd name="connsiteX226" fmla="*/ 8206740 w 9578340"/>
              <a:gd name="connsiteY226" fmla="*/ 3276600 h 8569958"/>
              <a:gd name="connsiteX227" fmla="*/ 8442960 w 9578340"/>
              <a:gd name="connsiteY227" fmla="*/ 3276600 h 8569958"/>
              <a:gd name="connsiteX228" fmla="*/ 8663940 w 9578340"/>
              <a:gd name="connsiteY228" fmla="*/ 3276600 h 8569958"/>
              <a:gd name="connsiteX229" fmla="*/ 8770620 w 9578340"/>
              <a:gd name="connsiteY229" fmla="*/ 3230880 h 8569958"/>
              <a:gd name="connsiteX230" fmla="*/ 8854440 w 9578340"/>
              <a:gd name="connsiteY230" fmla="*/ 3215640 h 8569958"/>
              <a:gd name="connsiteX231" fmla="*/ 8938260 w 9578340"/>
              <a:gd name="connsiteY231" fmla="*/ 3230880 h 8569958"/>
              <a:gd name="connsiteX232" fmla="*/ 8945880 w 9578340"/>
              <a:gd name="connsiteY232" fmla="*/ 3078480 h 8569958"/>
              <a:gd name="connsiteX233" fmla="*/ 8907780 w 9578340"/>
              <a:gd name="connsiteY233" fmla="*/ 3078480 h 8569958"/>
              <a:gd name="connsiteX234" fmla="*/ 8656320 w 9578340"/>
              <a:gd name="connsiteY234" fmla="*/ 2697480 h 8569958"/>
              <a:gd name="connsiteX235" fmla="*/ 8854440 w 9578340"/>
              <a:gd name="connsiteY235" fmla="*/ 2590800 h 8569958"/>
              <a:gd name="connsiteX236" fmla="*/ 8923020 w 9578340"/>
              <a:gd name="connsiteY236" fmla="*/ 2606040 h 8569958"/>
              <a:gd name="connsiteX237" fmla="*/ 8999220 w 9578340"/>
              <a:gd name="connsiteY237" fmla="*/ 2606040 h 8569958"/>
              <a:gd name="connsiteX238" fmla="*/ 9029700 w 9578340"/>
              <a:gd name="connsiteY238" fmla="*/ 2545080 h 8569958"/>
              <a:gd name="connsiteX239" fmla="*/ 9029700 w 9578340"/>
              <a:gd name="connsiteY239" fmla="*/ 2407920 h 8569958"/>
              <a:gd name="connsiteX240" fmla="*/ 9136380 w 9578340"/>
              <a:gd name="connsiteY240" fmla="*/ 2476500 h 8569958"/>
              <a:gd name="connsiteX241" fmla="*/ 9144000 w 9578340"/>
              <a:gd name="connsiteY241" fmla="*/ 2407920 h 8569958"/>
              <a:gd name="connsiteX242" fmla="*/ 9204960 w 9578340"/>
              <a:gd name="connsiteY242" fmla="*/ 2362200 h 8569958"/>
              <a:gd name="connsiteX243" fmla="*/ 9189720 w 9578340"/>
              <a:gd name="connsiteY243" fmla="*/ 2225040 h 8569958"/>
              <a:gd name="connsiteX244" fmla="*/ 9159240 w 9578340"/>
              <a:gd name="connsiteY244" fmla="*/ 2171700 h 8569958"/>
              <a:gd name="connsiteX245" fmla="*/ 9083040 w 9578340"/>
              <a:gd name="connsiteY245" fmla="*/ 2103120 h 8569958"/>
              <a:gd name="connsiteX246" fmla="*/ 9105900 w 9578340"/>
              <a:gd name="connsiteY246" fmla="*/ 2011680 h 8569958"/>
              <a:gd name="connsiteX247" fmla="*/ 9151620 w 9578340"/>
              <a:gd name="connsiteY247" fmla="*/ 1927860 h 8569958"/>
              <a:gd name="connsiteX248" fmla="*/ 9044940 w 9578340"/>
              <a:gd name="connsiteY248" fmla="*/ 1714500 h 8569958"/>
              <a:gd name="connsiteX249" fmla="*/ 9578340 w 9578340"/>
              <a:gd name="connsiteY249" fmla="*/ 1394460 h 8569958"/>
              <a:gd name="connsiteX250" fmla="*/ 9494520 w 9578340"/>
              <a:gd name="connsiteY250" fmla="*/ 1165860 h 8569958"/>
              <a:gd name="connsiteX251" fmla="*/ 9326880 w 9578340"/>
              <a:gd name="connsiteY251" fmla="*/ 975360 h 8569958"/>
              <a:gd name="connsiteX252" fmla="*/ 9334500 w 9578340"/>
              <a:gd name="connsiteY252" fmla="*/ 906780 h 8569958"/>
              <a:gd name="connsiteX253" fmla="*/ 9342120 w 9578340"/>
              <a:gd name="connsiteY253" fmla="*/ 754380 h 8569958"/>
              <a:gd name="connsiteX254" fmla="*/ 9182100 w 9578340"/>
              <a:gd name="connsiteY254" fmla="*/ 906780 h 8569958"/>
              <a:gd name="connsiteX255" fmla="*/ 9052560 w 9578340"/>
              <a:gd name="connsiteY255" fmla="*/ 1043940 h 8569958"/>
              <a:gd name="connsiteX256" fmla="*/ 8915400 w 9578340"/>
              <a:gd name="connsiteY256" fmla="*/ 1112520 h 8569958"/>
              <a:gd name="connsiteX257" fmla="*/ 8709660 w 9578340"/>
              <a:gd name="connsiteY257" fmla="*/ 1150620 h 8569958"/>
              <a:gd name="connsiteX258" fmla="*/ 8793480 w 9578340"/>
              <a:gd name="connsiteY258" fmla="*/ 960120 h 8569958"/>
              <a:gd name="connsiteX259" fmla="*/ 8717280 w 9578340"/>
              <a:gd name="connsiteY259" fmla="*/ 906780 h 8569958"/>
              <a:gd name="connsiteX260" fmla="*/ 8686800 w 9578340"/>
              <a:gd name="connsiteY260" fmla="*/ 815340 h 8569958"/>
              <a:gd name="connsiteX261" fmla="*/ 8625840 w 9578340"/>
              <a:gd name="connsiteY261" fmla="*/ 746760 h 8569958"/>
              <a:gd name="connsiteX262" fmla="*/ 8633460 w 9578340"/>
              <a:gd name="connsiteY262" fmla="*/ 685800 h 8569958"/>
              <a:gd name="connsiteX263" fmla="*/ 8679180 w 9578340"/>
              <a:gd name="connsiteY263" fmla="*/ 609600 h 8569958"/>
              <a:gd name="connsiteX264" fmla="*/ 8671560 w 9578340"/>
              <a:gd name="connsiteY264" fmla="*/ 579120 h 8569958"/>
              <a:gd name="connsiteX265" fmla="*/ 8580120 w 9578340"/>
              <a:gd name="connsiteY265" fmla="*/ 541020 h 8569958"/>
              <a:gd name="connsiteX266" fmla="*/ 8473440 w 9578340"/>
              <a:gd name="connsiteY266" fmla="*/ 502920 h 8569958"/>
              <a:gd name="connsiteX267" fmla="*/ 8488680 w 9578340"/>
              <a:gd name="connsiteY267" fmla="*/ 449580 h 8569958"/>
              <a:gd name="connsiteX268" fmla="*/ 8435340 w 9578340"/>
              <a:gd name="connsiteY268" fmla="*/ 320040 h 8569958"/>
              <a:gd name="connsiteX269" fmla="*/ 8465820 w 9578340"/>
              <a:gd name="connsiteY269" fmla="*/ 243840 h 8569958"/>
              <a:gd name="connsiteX270" fmla="*/ 8473440 w 9578340"/>
              <a:gd name="connsiteY270" fmla="*/ 83820 h 8569958"/>
              <a:gd name="connsiteX271" fmla="*/ 8351520 w 9578340"/>
              <a:gd name="connsiteY271" fmla="*/ 53340 h 8569958"/>
              <a:gd name="connsiteX272" fmla="*/ 8252460 w 9578340"/>
              <a:gd name="connsiteY272" fmla="*/ 68580 h 8569958"/>
              <a:gd name="connsiteX273" fmla="*/ 8107680 w 9578340"/>
              <a:gd name="connsiteY273" fmla="*/ 0 h 8569958"/>
              <a:gd name="connsiteX0" fmla="*/ 8107680 w 9578340"/>
              <a:gd name="connsiteY0" fmla="*/ 0 h 8614408"/>
              <a:gd name="connsiteX1" fmla="*/ 8054340 w 9578340"/>
              <a:gd name="connsiteY1" fmla="*/ 60960 h 8614408"/>
              <a:gd name="connsiteX2" fmla="*/ 8061960 w 9578340"/>
              <a:gd name="connsiteY2" fmla="*/ 99060 h 8614408"/>
              <a:gd name="connsiteX3" fmla="*/ 8001000 w 9578340"/>
              <a:gd name="connsiteY3" fmla="*/ 160020 h 8614408"/>
              <a:gd name="connsiteX4" fmla="*/ 7917180 w 9578340"/>
              <a:gd name="connsiteY4" fmla="*/ 144780 h 8614408"/>
              <a:gd name="connsiteX5" fmla="*/ 7825740 w 9578340"/>
              <a:gd name="connsiteY5" fmla="*/ 297180 h 8614408"/>
              <a:gd name="connsiteX6" fmla="*/ 7726680 w 9578340"/>
              <a:gd name="connsiteY6" fmla="*/ 297180 h 8614408"/>
              <a:gd name="connsiteX7" fmla="*/ 7620000 w 9578340"/>
              <a:gd name="connsiteY7" fmla="*/ 320040 h 8614408"/>
              <a:gd name="connsiteX8" fmla="*/ 7475220 w 9578340"/>
              <a:gd name="connsiteY8" fmla="*/ 327660 h 8614408"/>
              <a:gd name="connsiteX9" fmla="*/ 7414260 w 9578340"/>
              <a:gd name="connsiteY9" fmla="*/ 304800 h 8614408"/>
              <a:gd name="connsiteX10" fmla="*/ 7231380 w 9578340"/>
              <a:gd name="connsiteY10" fmla="*/ 419100 h 8614408"/>
              <a:gd name="connsiteX11" fmla="*/ 6911340 w 9578340"/>
              <a:gd name="connsiteY11" fmla="*/ 464820 h 8614408"/>
              <a:gd name="connsiteX12" fmla="*/ 6888480 w 9578340"/>
              <a:gd name="connsiteY12" fmla="*/ 525780 h 8614408"/>
              <a:gd name="connsiteX13" fmla="*/ 6903720 w 9578340"/>
              <a:gd name="connsiteY13" fmla="*/ 601980 h 8614408"/>
              <a:gd name="connsiteX14" fmla="*/ 6896100 w 9578340"/>
              <a:gd name="connsiteY14" fmla="*/ 647700 h 8614408"/>
              <a:gd name="connsiteX15" fmla="*/ 6858000 w 9578340"/>
              <a:gd name="connsiteY15" fmla="*/ 647700 h 8614408"/>
              <a:gd name="connsiteX16" fmla="*/ 6842760 w 9578340"/>
              <a:gd name="connsiteY16" fmla="*/ 739140 h 8614408"/>
              <a:gd name="connsiteX17" fmla="*/ 7010400 w 9578340"/>
              <a:gd name="connsiteY17" fmla="*/ 769620 h 8614408"/>
              <a:gd name="connsiteX18" fmla="*/ 7010400 w 9578340"/>
              <a:gd name="connsiteY18" fmla="*/ 853440 h 8614408"/>
              <a:gd name="connsiteX19" fmla="*/ 6949440 w 9578340"/>
              <a:gd name="connsiteY19" fmla="*/ 861060 h 8614408"/>
              <a:gd name="connsiteX20" fmla="*/ 6941820 w 9578340"/>
              <a:gd name="connsiteY20" fmla="*/ 891540 h 8614408"/>
              <a:gd name="connsiteX21" fmla="*/ 6979920 w 9578340"/>
              <a:gd name="connsiteY21" fmla="*/ 922020 h 8614408"/>
              <a:gd name="connsiteX22" fmla="*/ 6979920 w 9578340"/>
              <a:gd name="connsiteY22" fmla="*/ 990600 h 8614408"/>
              <a:gd name="connsiteX23" fmla="*/ 6964680 w 9578340"/>
              <a:gd name="connsiteY23" fmla="*/ 1028700 h 8614408"/>
              <a:gd name="connsiteX24" fmla="*/ 7132320 w 9578340"/>
              <a:gd name="connsiteY24" fmla="*/ 1074420 h 8614408"/>
              <a:gd name="connsiteX25" fmla="*/ 7094220 w 9578340"/>
              <a:gd name="connsiteY25" fmla="*/ 1173480 h 8614408"/>
              <a:gd name="connsiteX26" fmla="*/ 7025640 w 9578340"/>
              <a:gd name="connsiteY26" fmla="*/ 1158240 h 8614408"/>
              <a:gd name="connsiteX27" fmla="*/ 6743700 w 9578340"/>
              <a:gd name="connsiteY27" fmla="*/ 1127760 h 8614408"/>
              <a:gd name="connsiteX28" fmla="*/ 7101840 w 9578340"/>
              <a:gd name="connsiteY28" fmla="*/ 1226820 h 8614408"/>
              <a:gd name="connsiteX29" fmla="*/ 7277100 w 9578340"/>
              <a:gd name="connsiteY29" fmla="*/ 1295400 h 8614408"/>
              <a:gd name="connsiteX30" fmla="*/ 7147560 w 9578340"/>
              <a:gd name="connsiteY30" fmla="*/ 1501140 h 8614408"/>
              <a:gd name="connsiteX31" fmla="*/ 7155180 w 9578340"/>
              <a:gd name="connsiteY31" fmla="*/ 1623060 h 8614408"/>
              <a:gd name="connsiteX32" fmla="*/ 7101840 w 9578340"/>
              <a:gd name="connsiteY32" fmla="*/ 1691640 h 8614408"/>
              <a:gd name="connsiteX33" fmla="*/ 7078980 w 9578340"/>
              <a:gd name="connsiteY33" fmla="*/ 1684020 h 8614408"/>
              <a:gd name="connsiteX34" fmla="*/ 6911340 w 9578340"/>
              <a:gd name="connsiteY34" fmla="*/ 1790700 h 8614408"/>
              <a:gd name="connsiteX35" fmla="*/ 6987540 w 9578340"/>
              <a:gd name="connsiteY35" fmla="*/ 1844040 h 8614408"/>
              <a:gd name="connsiteX36" fmla="*/ 6987540 w 9578340"/>
              <a:gd name="connsiteY36" fmla="*/ 1844040 h 8614408"/>
              <a:gd name="connsiteX37" fmla="*/ 7002780 w 9578340"/>
              <a:gd name="connsiteY37" fmla="*/ 1912620 h 8614408"/>
              <a:gd name="connsiteX38" fmla="*/ 6979920 w 9578340"/>
              <a:gd name="connsiteY38" fmla="*/ 1935480 h 8614408"/>
              <a:gd name="connsiteX39" fmla="*/ 6873240 w 9578340"/>
              <a:gd name="connsiteY39" fmla="*/ 1943100 h 8614408"/>
              <a:gd name="connsiteX40" fmla="*/ 6873240 w 9578340"/>
              <a:gd name="connsiteY40" fmla="*/ 1988820 h 8614408"/>
              <a:gd name="connsiteX41" fmla="*/ 6850380 w 9578340"/>
              <a:gd name="connsiteY41" fmla="*/ 2019300 h 8614408"/>
              <a:gd name="connsiteX42" fmla="*/ 6728460 w 9578340"/>
              <a:gd name="connsiteY42" fmla="*/ 1981200 h 8614408"/>
              <a:gd name="connsiteX43" fmla="*/ 6720840 w 9578340"/>
              <a:gd name="connsiteY43" fmla="*/ 1996440 h 8614408"/>
              <a:gd name="connsiteX44" fmla="*/ 6797040 w 9578340"/>
              <a:gd name="connsiteY44" fmla="*/ 2034540 h 8614408"/>
              <a:gd name="connsiteX45" fmla="*/ 6789420 w 9578340"/>
              <a:gd name="connsiteY45" fmla="*/ 2118360 h 8614408"/>
              <a:gd name="connsiteX46" fmla="*/ 6751320 w 9578340"/>
              <a:gd name="connsiteY46" fmla="*/ 2141220 h 8614408"/>
              <a:gd name="connsiteX47" fmla="*/ 6819900 w 9578340"/>
              <a:gd name="connsiteY47" fmla="*/ 2194560 h 8614408"/>
              <a:gd name="connsiteX48" fmla="*/ 6789420 w 9578340"/>
              <a:gd name="connsiteY48" fmla="*/ 2240280 h 8614408"/>
              <a:gd name="connsiteX49" fmla="*/ 6743700 w 9578340"/>
              <a:gd name="connsiteY49" fmla="*/ 2331720 h 8614408"/>
              <a:gd name="connsiteX50" fmla="*/ 6751320 w 9578340"/>
              <a:gd name="connsiteY50" fmla="*/ 2369820 h 8614408"/>
              <a:gd name="connsiteX51" fmla="*/ 6682740 w 9578340"/>
              <a:gd name="connsiteY51" fmla="*/ 2385060 h 8614408"/>
              <a:gd name="connsiteX52" fmla="*/ 6705600 w 9578340"/>
              <a:gd name="connsiteY52" fmla="*/ 2499360 h 8614408"/>
              <a:gd name="connsiteX53" fmla="*/ 6621780 w 9578340"/>
              <a:gd name="connsiteY53" fmla="*/ 2522220 h 8614408"/>
              <a:gd name="connsiteX54" fmla="*/ 6621780 w 9578340"/>
              <a:gd name="connsiteY54" fmla="*/ 2583180 h 8614408"/>
              <a:gd name="connsiteX55" fmla="*/ 6568440 w 9578340"/>
              <a:gd name="connsiteY55" fmla="*/ 2590800 h 8614408"/>
              <a:gd name="connsiteX56" fmla="*/ 6560820 w 9578340"/>
              <a:gd name="connsiteY56" fmla="*/ 2545080 h 8614408"/>
              <a:gd name="connsiteX57" fmla="*/ 6438900 w 9578340"/>
              <a:gd name="connsiteY57" fmla="*/ 2590800 h 8614408"/>
              <a:gd name="connsiteX58" fmla="*/ 6347460 w 9578340"/>
              <a:gd name="connsiteY58" fmla="*/ 2606040 h 8614408"/>
              <a:gd name="connsiteX59" fmla="*/ 6339840 w 9578340"/>
              <a:gd name="connsiteY59" fmla="*/ 2476500 h 8614408"/>
              <a:gd name="connsiteX60" fmla="*/ 6316980 w 9578340"/>
              <a:gd name="connsiteY60" fmla="*/ 2430780 h 8614408"/>
              <a:gd name="connsiteX61" fmla="*/ 6271260 w 9578340"/>
              <a:gd name="connsiteY61" fmla="*/ 2392680 h 8614408"/>
              <a:gd name="connsiteX62" fmla="*/ 6301740 w 9578340"/>
              <a:gd name="connsiteY62" fmla="*/ 2339340 h 8614408"/>
              <a:gd name="connsiteX63" fmla="*/ 6195060 w 9578340"/>
              <a:gd name="connsiteY63" fmla="*/ 2308860 h 8614408"/>
              <a:gd name="connsiteX64" fmla="*/ 6141720 w 9578340"/>
              <a:gd name="connsiteY64" fmla="*/ 2308860 h 8614408"/>
              <a:gd name="connsiteX65" fmla="*/ 6103620 w 9578340"/>
              <a:gd name="connsiteY65" fmla="*/ 2225040 h 8614408"/>
              <a:gd name="connsiteX66" fmla="*/ 6126480 w 9578340"/>
              <a:gd name="connsiteY66" fmla="*/ 2171700 h 8614408"/>
              <a:gd name="connsiteX67" fmla="*/ 6080760 w 9578340"/>
              <a:gd name="connsiteY67" fmla="*/ 2133600 h 8614408"/>
              <a:gd name="connsiteX68" fmla="*/ 5989320 w 9578340"/>
              <a:gd name="connsiteY68" fmla="*/ 2148840 h 8614408"/>
              <a:gd name="connsiteX69" fmla="*/ 5951220 w 9578340"/>
              <a:gd name="connsiteY69" fmla="*/ 2209800 h 8614408"/>
              <a:gd name="connsiteX70" fmla="*/ 5882640 w 9578340"/>
              <a:gd name="connsiteY70" fmla="*/ 2202180 h 8614408"/>
              <a:gd name="connsiteX71" fmla="*/ 5722620 w 9578340"/>
              <a:gd name="connsiteY71" fmla="*/ 2240280 h 8614408"/>
              <a:gd name="connsiteX72" fmla="*/ 5654040 w 9578340"/>
              <a:gd name="connsiteY72" fmla="*/ 2240280 h 8614408"/>
              <a:gd name="connsiteX73" fmla="*/ 5570220 w 9578340"/>
              <a:gd name="connsiteY73" fmla="*/ 2278380 h 8614408"/>
              <a:gd name="connsiteX74" fmla="*/ 5440680 w 9578340"/>
              <a:gd name="connsiteY74" fmla="*/ 2263140 h 8614408"/>
              <a:gd name="connsiteX75" fmla="*/ 5410200 w 9578340"/>
              <a:gd name="connsiteY75" fmla="*/ 2217420 h 8614408"/>
              <a:gd name="connsiteX76" fmla="*/ 5425440 w 9578340"/>
              <a:gd name="connsiteY76" fmla="*/ 2072640 h 8614408"/>
              <a:gd name="connsiteX77" fmla="*/ 5372100 w 9578340"/>
              <a:gd name="connsiteY77" fmla="*/ 2019300 h 8614408"/>
              <a:gd name="connsiteX78" fmla="*/ 5372100 w 9578340"/>
              <a:gd name="connsiteY78" fmla="*/ 1988820 h 8614408"/>
              <a:gd name="connsiteX79" fmla="*/ 5280660 w 9578340"/>
              <a:gd name="connsiteY79" fmla="*/ 1965960 h 8614408"/>
              <a:gd name="connsiteX80" fmla="*/ 5219700 w 9578340"/>
              <a:gd name="connsiteY80" fmla="*/ 2263140 h 8614408"/>
              <a:gd name="connsiteX81" fmla="*/ 5212080 w 9578340"/>
              <a:gd name="connsiteY81" fmla="*/ 2461260 h 8614408"/>
              <a:gd name="connsiteX82" fmla="*/ 5242560 w 9578340"/>
              <a:gd name="connsiteY82" fmla="*/ 2499360 h 8614408"/>
              <a:gd name="connsiteX83" fmla="*/ 5097780 w 9578340"/>
              <a:gd name="connsiteY83" fmla="*/ 2552700 h 8614408"/>
              <a:gd name="connsiteX84" fmla="*/ 5120640 w 9578340"/>
              <a:gd name="connsiteY84" fmla="*/ 2743200 h 8614408"/>
              <a:gd name="connsiteX85" fmla="*/ 5082540 w 9578340"/>
              <a:gd name="connsiteY85" fmla="*/ 2827020 h 8614408"/>
              <a:gd name="connsiteX86" fmla="*/ 4945380 w 9578340"/>
              <a:gd name="connsiteY86" fmla="*/ 2773680 h 8614408"/>
              <a:gd name="connsiteX87" fmla="*/ 4853940 w 9578340"/>
              <a:gd name="connsiteY87" fmla="*/ 2796540 h 8614408"/>
              <a:gd name="connsiteX88" fmla="*/ 4785360 w 9578340"/>
              <a:gd name="connsiteY88" fmla="*/ 2926080 h 8614408"/>
              <a:gd name="connsiteX89" fmla="*/ 4640580 w 9578340"/>
              <a:gd name="connsiteY89" fmla="*/ 2811780 h 8614408"/>
              <a:gd name="connsiteX90" fmla="*/ 4518660 w 9578340"/>
              <a:gd name="connsiteY90" fmla="*/ 2804160 h 8614408"/>
              <a:gd name="connsiteX91" fmla="*/ 4389120 w 9578340"/>
              <a:gd name="connsiteY91" fmla="*/ 2674620 h 8614408"/>
              <a:gd name="connsiteX92" fmla="*/ 4564380 w 9578340"/>
              <a:gd name="connsiteY92" fmla="*/ 2522220 h 8614408"/>
              <a:gd name="connsiteX93" fmla="*/ 4389120 w 9578340"/>
              <a:gd name="connsiteY93" fmla="*/ 2491740 h 8614408"/>
              <a:gd name="connsiteX94" fmla="*/ 4244340 w 9578340"/>
              <a:gd name="connsiteY94" fmla="*/ 2659380 h 8614408"/>
              <a:gd name="connsiteX95" fmla="*/ 4183380 w 9578340"/>
              <a:gd name="connsiteY95" fmla="*/ 2758440 h 8614408"/>
              <a:gd name="connsiteX96" fmla="*/ 4191000 w 9578340"/>
              <a:gd name="connsiteY96" fmla="*/ 2796540 h 8614408"/>
              <a:gd name="connsiteX97" fmla="*/ 4084320 w 9578340"/>
              <a:gd name="connsiteY97" fmla="*/ 2895600 h 8614408"/>
              <a:gd name="connsiteX98" fmla="*/ 4008120 w 9578340"/>
              <a:gd name="connsiteY98" fmla="*/ 2918460 h 8614408"/>
              <a:gd name="connsiteX99" fmla="*/ 3954780 w 9578340"/>
              <a:gd name="connsiteY99" fmla="*/ 2918460 h 8614408"/>
              <a:gd name="connsiteX100" fmla="*/ 3916680 w 9578340"/>
              <a:gd name="connsiteY100" fmla="*/ 2971800 h 8614408"/>
              <a:gd name="connsiteX101" fmla="*/ 3848100 w 9578340"/>
              <a:gd name="connsiteY101" fmla="*/ 2971800 h 8614408"/>
              <a:gd name="connsiteX102" fmla="*/ 3810000 w 9578340"/>
              <a:gd name="connsiteY102" fmla="*/ 3025140 h 8614408"/>
              <a:gd name="connsiteX103" fmla="*/ 3726180 w 9578340"/>
              <a:gd name="connsiteY103" fmla="*/ 3048000 h 8614408"/>
              <a:gd name="connsiteX104" fmla="*/ 3703320 w 9578340"/>
              <a:gd name="connsiteY104" fmla="*/ 3116580 h 8614408"/>
              <a:gd name="connsiteX105" fmla="*/ 3512820 w 9578340"/>
              <a:gd name="connsiteY105" fmla="*/ 2979420 h 8614408"/>
              <a:gd name="connsiteX106" fmla="*/ 3337560 w 9578340"/>
              <a:gd name="connsiteY106" fmla="*/ 3048000 h 8614408"/>
              <a:gd name="connsiteX107" fmla="*/ 3337560 w 9578340"/>
              <a:gd name="connsiteY107" fmla="*/ 3124200 h 8614408"/>
              <a:gd name="connsiteX108" fmla="*/ 3230880 w 9578340"/>
              <a:gd name="connsiteY108" fmla="*/ 3200400 h 8614408"/>
              <a:gd name="connsiteX109" fmla="*/ 3002280 w 9578340"/>
              <a:gd name="connsiteY109" fmla="*/ 3055620 h 8614408"/>
              <a:gd name="connsiteX110" fmla="*/ 3025140 w 9578340"/>
              <a:gd name="connsiteY110" fmla="*/ 3032760 h 8614408"/>
              <a:gd name="connsiteX111" fmla="*/ 2918460 w 9578340"/>
              <a:gd name="connsiteY111" fmla="*/ 2887980 h 8614408"/>
              <a:gd name="connsiteX112" fmla="*/ 2659380 w 9578340"/>
              <a:gd name="connsiteY112" fmla="*/ 2758440 h 8614408"/>
              <a:gd name="connsiteX113" fmla="*/ 2506980 w 9578340"/>
              <a:gd name="connsiteY113" fmla="*/ 3093720 h 8614408"/>
              <a:gd name="connsiteX114" fmla="*/ 2392680 w 9578340"/>
              <a:gd name="connsiteY114" fmla="*/ 3101340 h 8614408"/>
              <a:gd name="connsiteX115" fmla="*/ 2308860 w 9578340"/>
              <a:gd name="connsiteY115" fmla="*/ 3116580 h 8614408"/>
              <a:gd name="connsiteX116" fmla="*/ 2225040 w 9578340"/>
              <a:gd name="connsiteY116" fmla="*/ 3215640 h 8614408"/>
              <a:gd name="connsiteX117" fmla="*/ 2049780 w 9578340"/>
              <a:gd name="connsiteY117" fmla="*/ 3124200 h 8614408"/>
              <a:gd name="connsiteX118" fmla="*/ 1981200 w 9578340"/>
              <a:gd name="connsiteY118" fmla="*/ 3116580 h 8614408"/>
              <a:gd name="connsiteX119" fmla="*/ 1889760 w 9578340"/>
              <a:gd name="connsiteY119" fmla="*/ 2964180 h 8614408"/>
              <a:gd name="connsiteX120" fmla="*/ 1897380 w 9578340"/>
              <a:gd name="connsiteY120" fmla="*/ 2895600 h 8614408"/>
              <a:gd name="connsiteX121" fmla="*/ 1729740 w 9578340"/>
              <a:gd name="connsiteY121" fmla="*/ 3017520 h 8614408"/>
              <a:gd name="connsiteX122" fmla="*/ 1706880 w 9578340"/>
              <a:gd name="connsiteY122" fmla="*/ 3078480 h 8614408"/>
              <a:gd name="connsiteX123" fmla="*/ 1653540 w 9578340"/>
              <a:gd name="connsiteY123" fmla="*/ 3048000 h 8614408"/>
              <a:gd name="connsiteX124" fmla="*/ 1546860 w 9578340"/>
              <a:gd name="connsiteY124" fmla="*/ 3048000 h 8614408"/>
              <a:gd name="connsiteX125" fmla="*/ 1524000 w 9578340"/>
              <a:gd name="connsiteY125" fmla="*/ 3162300 h 8614408"/>
              <a:gd name="connsiteX126" fmla="*/ 1386840 w 9578340"/>
              <a:gd name="connsiteY126" fmla="*/ 3459480 h 8614408"/>
              <a:gd name="connsiteX127" fmla="*/ 1333500 w 9578340"/>
              <a:gd name="connsiteY127" fmla="*/ 3451860 h 8614408"/>
              <a:gd name="connsiteX128" fmla="*/ 1188720 w 9578340"/>
              <a:gd name="connsiteY128" fmla="*/ 3505200 h 8614408"/>
              <a:gd name="connsiteX129" fmla="*/ 1135380 w 9578340"/>
              <a:gd name="connsiteY129" fmla="*/ 3672840 h 8614408"/>
              <a:gd name="connsiteX130" fmla="*/ 1013460 w 9578340"/>
              <a:gd name="connsiteY130" fmla="*/ 3703320 h 8614408"/>
              <a:gd name="connsiteX131" fmla="*/ 929640 w 9578340"/>
              <a:gd name="connsiteY131" fmla="*/ 3710940 h 8614408"/>
              <a:gd name="connsiteX132" fmla="*/ 830580 w 9578340"/>
              <a:gd name="connsiteY132" fmla="*/ 3741420 h 8614408"/>
              <a:gd name="connsiteX133" fmla="*/ 701040 w 9578340"/>
              <a:gd name="connsiteY133" fmla="*/ 3749040 h 8614408"/>
              <a:gd name="connsiteX134" fmla="*/ 548640 w 9578340"/>
              <a:gd name="connsiteY134" fmla="*/ 3787140 h 8614408"/>
              <a:gd name="connsiteX135" fmla="*/ 0 w 9578340"/>
              <a:gd name="connsiteY135" fmla="*/ 5250180 h 8614408"/>
              <a:gd name="connsiteX136" fmla="*/ 167640 w 9578340"/>
              <a:gd name="connsiteY136" fmla="*/ 5242560 h 8614408"/>
              <a:gd name="connsiteX137" fmla="*/ 167640 w 9578340"/>
              <a:gd name="connsiteY137" fmla="*/ 5387340 h 8614408"/>
              <a:gd name="connsiteX138" fmla="*/ 289560 w 9578340"/>
              <a:gd name="connsiteY138" fmla="*/ 5394960 h 8614408"/>
              <a:gd name="connsiteX139" fmla="*/ 281940 w 9578340"/>
              <a:gd name="connsiteY139" fmla="*/ 5478780 h 8614408"/>
              <a:gd name="connsiteX140" fmla="*/ 388620 w 9578340"/>
              <a:gd name="connsiteY140" fmla="*/ 5501640 h 8614408"/>
              <a:gd name="connsiteX141" fmla="*/ 358140 w 9578340"/>
              <a:gd name="connsiteY141" fmla="*/ 5631180 h 8614408"/>
              <a:gd name="connsiteX142" fmla="*/ 358140 w 9578340"/>
              <a:gd name="connsiteY142" fmla="*/ 5730240 h 8614408"/>
              <a:gd name="connsiteX143" fmla="*/ 251460 w 9578340"/>
              <a:gd name="connsiteY143" fmla="*/ 5783580 h 8614408"/>
              <a:gd name="connsiteX144" fmla="*/ 236220 w 9578340"/>
              <a:gd name="connsiteY144" fmla="*/ 5859780 h 8614408"/>
              <a:gd name="connsiteX145" fmla="*/ 144780 w 9578340"/>
              <a:gd name="connsiteY145" fmla="*/ 5981700 h 8614408"/>
              <a:gd name="connsiteX146" fmla="*/ 175260 w 9578340"/>
              <a:gd name="connsiteY146" fmla="*/ 6210300 h 8614408"/>
              <a:gd name="connsiteX147" fmla="*/ 266700 w 9578340"/>
              <a:gd name="connsiteY147" fmla="*/ 6217920 h 8614408"/>
              <a:gd name="connsiteX148" fmla="*/ 304800 w 9578340"/>
              <a:gd name="connsiteY148" fmla="*/ 6278880 h 8614408"/>
              <a:gd name="connsiteX149" fmla="*/ 312420 w 9578340"/>
              <a:gd name="connsiteY149" fmla="*/ 6339840 h 8614408"/>
              <a:gd name="connsiteX150" fmla="*/ 358140 w 9578340"/>
              <a:gd name="connsiteY150" fmla="*/ 6339840 h 8614408"/>
              <a:gd name="connsiteX151" fmla="*/ 365760 w 9578340"/>
              <a:gd name="connsiteY151" fmla="*/ 6477000 h 8614408"/>
              <a:gd name="connsiteX152" fmla="*/ 807720 w 9578340"/>
              <a:gd name="connsiteY152" fmla="*/ 6545580 h 8614408"/>
              <a:gd name="connsiteX153" fmla="*/ 1127760 w 9578340"/>
              <a:gd name="connsiteY153" fmla="*/ 6705600 h 8614408"/>
              <a:gd name="connsiteX154" fmla="*/ 1447800 w 9578340"/>
              <a:gd name="connsiteY154" fmla="*/ 6598920 h 8614408"/>
              <a:gd name="connsiteX155" fmla="*/ 1546860 w 9578340"/>
              <a:gd name="connsiteY155" fmla="*/ 6598920 h 8614408"/>
              <a:gd name="connsiteX156" fmla="*/ 1501140 w 9578340"/>
              <a:gd name="connsiteY156" fmla="*/ 6858000 h 8614408"/>
              <a:gd name="connsiteX157" fmla="*/ 1567815 w 9578340"/>
              <a:gd name="connsiteY157" fmla="*/ 7115810 h 8614408"/>
              <a:gd name="connsiteX158" fmla="*/ 1710690 w 9578340"/>
              <a:gd name="connsiteY158" fmla="*/ 7439660 h 8614408"/>
              <a:gd name="connsiteX159" fmla="*/ 1891665 w 9578340"/>
              <a:gd name="connsiteY159" fmla="*/ 7582535 h 8614408"/>
              <a:gd name="connsiteX160" fmla="*/ 2094865 w 9578340"/>
              <a:gd name="connsiteY160" fmla="*/ 7814310 h 8614408"/>
              <a:gd name="connsiteX161" fmla="*/ 2066290 w 9578340"/>
              <a:gd name="connsiteY161" fmla="*/ 7925434 h 8614408"/>
              <a:gd name="connsiteX162" fmla="*/ 2234565 w 9578340"/>
              <a:gd name="connsiteY162" fmla="*/ 8036559 h 8614408"/>
              <a:gd name="connsiteX163" fmla="*/ 2269490 w 9578340"/>
              <a:gd name="connsiteY163" fmla="*/ 8081009 h 8614408"/>
              <a:gd name="connsiteX164" fmla="*/ 2186940 w 9578340"/>
              <a:gd name="connsiteY164" fmla="*/ 8338184 h 8614408"/>
              <a:gd name="connsiteX165" fmla="*/ 2209165 w 9578340"/>
              <a:gd name="connsiteY165" fmla="*/ 8436608 h 8614408"/>
              <a:gd name="connsiteX166" fmla="*/ 2275840 w 9578340"/>
              <a:gd name="connsiteY166" fmla="*/ 8538208 h 8614408"/>
              <a:gd name="connsiteX167" fmla="*/ 2437765 w 9578340"/>
              <a:gd name="connsiteY167" fmla="*/ 8569958 h 8614408"/>
              <a:gd name="connsiteX168" fmla="*/ 2491740 w 9578340"/>
              <a:gd name="connsiteY168" fmla="*/ 8557258 h 8614408"/>
              <a:gd name="connsiteX169" fmla="*/ 2599690 w 9578340"/>
              <a:gd name="connsiteY169" fmla="*/ 8614408 h 8614408"/>
              <a:gd name="connsiteX170" fmla="*/ 3657600 w 9578340"/>
              <a:gd name="connsiteY170" fmla="*/ 6873240 h 8614408"/>
              <a:gd name="connsiteX171" fmla="*/ 3817620 w 9578340"/>
              <a:gd name="connsiteY171" fmla="*/ 6781800 h 8614408"/>
              <a:gd name="connsiteX172" fmla="*/ 3893820 w 9578340"/>
              <a:gd name="connsiteY172" fmla="*/ 6705600 h 8614408"/>
              <a:gd name="connsiteX173" fmla="*/ 3947160 w 9578340"/>
              <a:gd name="connsiteY173" fmla="*/ 6690360 h 8614408"/>
              <a:gd name="connsiteX174" fmla="*/ 3939540 w 9578340"/>
              <a:gd name="connsiteY174" fmla="*/ 6629400 h 8614408"/>
              <a:gd name="connsiteX175" fmla="*/ 3901440 w 9578340"/>
              <a:gd name="connsiteY175" fmla="*/ 6606540 h 8614408"/>
              <a:gd name="connsiteX176" fmla="*/ 3878580 w 9578340"/>
              <a:gd name="connsiteY176" fmla="*/ 6515100 h 8614408"/>
              <a:gd name="connsiteX177" fmla="*/ 3886200 w 9578340"/>
              <a:gd name="connsiteY177" fmla="*/ 6423660 h 8614408"/>
              <a:gd name="connsiteX178" fmla="*/ 3870960 w 9578340"/>
              <a:gd name="connsiteY178" fmla="*/ 6309360 h 8614408"/>
              <a:gd name="connsiteX179" fmla="*/ 3893820 w 9578340"/>
              <a:gd name="connsiteY179" fmla="*/ 6240780 h 8614408"/>
              <a:gd name="connsiteX180" fmla="*/ 3924300 w 9578340"/>
              <a:gd name="connsiteY180" fmla="*/ 6179820 h 8614408"/>
              <a:gd name="connsiteX181" fmla="*/ 3977640 w 9578340"/>
              <a:gd name="connsiteY181" fmla="*/ 6172200 h 8614408"/>
              <a:gd name="connsiteX182" fmla="*/ 3992880 w 9578340"/>
              <a:gd name="connsiteY182" fmla="*/ 6172200 h 8614408"/>
              <a:gd name="connsiteX183" fmla="*/ 4046220 w 9578340"/>
              <a:gd name="connsiteY183" fmla="*/ 6111240 h 8614408"/>
              <a:gd name="connsiteX184" fmla="*/ 4038600 w 9578340"/>
              <a:gd name="connsiteY184" fmla="*/ 6027420 h 8614408"/>
              <a:gd name="connsiteX185" fmla="*/ 4754880 w 9578340"/>
              <a:gd name="connsiteY185" fmla="*/ 5913120 h 8614408"/>
              <a:gd name="connsiteX186" fmla="*/ 4838700 w 9578340"/>
              <a:gd name="connsiteY186" fmla="*/ 5913120 h 8614408"/>
              <a:gd name="connsiteX187" fmla="*/ 4914900 w 9578340"/>
              <a:gd name="connsiteY187" fmla="*/ 5920740 h 8614408"/>
              <a:gd name="connsiteX188" fmla="*/ 5105400 w 9578340"/>
              <a:gd name="connsiteY188" fmla="*/ 6019800 h 8614408"/>
              <a:gd name="connsiteX189" fmla="*/ 5570220 w 9578340"/>
              <a:gd name="connsiteY189" fmla="*/ 6248400 h 8614408"/>
              <a:gd name="connsiteX190" fmla="*/ 5753100 w 9578340"/>
              <a:gd name="connsiteY190" fmla="*/ 6347460 h 8614408"/>
              <a:gd name="connsiteX191" fmla="*/ 6065520 w 9578340"/>
              <a:gd name="connsiteY191" fmla="*/ 6423660 h 8614408"/>
              <a:gd name="connsiteX192" fmla="*/ 6156960 w 9578340"/>
              <a:gd name="connsiteY192" fmla="*/ 6431280 h 8614408"/>
              <a:gd name="connsiteX193" fmla="*/ 6164580 w 9578340"/>
              <a:gd name="connsiteY193" fmla="*/ 6545580 h 8614408"/>
              <a:gd name="connsiteX194" fmla="*/ 6355080 w 9578340"/>
              <a:gd name="connsiteY194" fmla="*/ 6576060 h 8614408"/>
              <a:gd name="connsiteX195" fmla="*/ 6377940 w 9578340"/>
              <a:gd name="connsiteY195" fmla="*/ 6416040 h 8614408"/>
              <a:gd name="connsiteX196" fmla="*/ 6408420 w 9578340"/>
              <a:gd name="connsiteY196" fmla="*/ 6446520 h 8614408"/>
              <a:gd name="connsiteX197" fmla="*/ 6400800 w 9578340"/>
              <a:gd name="connsiteY197" fmla="*/ 6598920 h 8614408"/>
              <a:gd name="connsiteX198" fmla="*/ 6591300 w 9578340"/>
              <a:gd name="connsiteY198" fmla="*/ 6598920 h 8614408"/>
              <a:gd name="connsiteX199" fmla="*/ 6598920 w 9578340"/>
              <a:gd name="connsiteY199" fmla="*/ 6332220 h 8614408"/>
              <a:gd name="connsiteX200" fmla="*/ 6621780 w 9578340"/>
              <a:gd name="connsiteY200" fmla="*/ 6332220 h 8614408"/>
              <a:gd name="connsiteX201" fmla="*/ 6637020 w 9578340"/>
              <a:gd name="connsiteY201" fmla="*/ 6118860 h 8614408"/>
              <a:gd name="connsiteX202" fmla="*/ 6614160 w 9578340"/>
              <a:gd name="connsiteY202" fmla="*/ 6111240 h 8614408"/>
              <a:gd name="connsiteX203" fmla="*/ 6606540 w 9578340"/>
              <a:gd name="connsiteY203" fmla="*/ 5958840 h 8614408"/>
              <a:gd name="connsiteX204" fmla="*/ 6484620 w 9578340"/>
              <a:gd name="connsiteY204" fmla="*/ 5539740 h 8614408"/>
              <a:gd name="connsiteX205" fmla="*/ 6667500 w 9578340"/>
              <a:gd name="connsiteY205" fmla="*/ 5547360 h 8614408"/>
              <a:gd name="connsiteX206" fmla="*/ 6751320 w 9578340"/>
              <a:gd name="connsiteY206" fmla="*/ 5433060 h 8614408"/>
              <a:gd name="connsiteX207" fmla="*/ 6972300 w 9578340"/>
              <a:gd name="connsiteY207" fmla="*/ 5265420 h 8614408"/>
              <a:gd name="connsiteX208" fmla="*/ 7246620 w 9578340"/>
              <a:gd name="connsiteY208" fmla="*/ 5204460 h 8614408"/>
              <a:gd name="connsiteX209" fmla="*/ 7208520 w 9578340"/>
              <a:gd name="connsiteY209" fmla="*/ 5067300 h 8614408"/>
              <a:gd name="connsiteX210" fmla="*/ 7193280 w 9578340"/>
              <a:gd name="connsiteY210" fmla="*/ 4930140 h 8614408"/>
              <a:gd name="connsiteX211" fmla="*/ 7269480 w 9578340"/>
              <a:gd name="connsiteY211" fmla="*/ 4732020 h 8614408"/>
              <a:gd name="connsiteX212" fmla="*/ 7246620 w 9578340"/>
              <a:gd name="connsiteY212" fmla="*/ 4488180 h 8614408"/>
              <a:gd name="connsiteX213" fmla="*/ 7178040 w 9578340"/>
              <a:gd name="connsiteY213" fmla="*/ 4351020 h 8614408"/>
              <a:gd name="connsiteX214" fmla="*/ 7559040 w 9578340"/>
              <a:gd name="connsiteY214" fmla="*/ 4328160 h 8614408"/>
              <a:gd name="connsiteX215" fmla="*/ 7467600 w 9578340"/>
              <a:gd name="connsiteY215" fmla="*/ 3878580 h 8614408"/>
              <a:gd name="connsiteX216" fmla="*/ 7414260 w 9578340"/>
              <a:gd name="connsiteY216" fmla="*/ 3604260 h 8614408"/>
              <a:gd name="connsiteX217" fmla="*/ 7498080 w 9578340"/>
              <a:gd name="connsiteY217" fmla="*/ 3398520 h 8614408"/>
              <a:gd name="connsiteX218" fmla="*/ 7528560 w 9578340"/>
              <a:gd name="connsiteY218" fmla="*/ 3253740 h 8614408"/>
              <a:gd name="connsiteX219" fmla="*/ 7505700 w 9578340"/>
              <a:gd name="connsiteY219" fmla="*/ 3048000 h 8614408"/>
              <a:gd name="connsiteX220" fmla="*/ 7520940 w 9578340"/>
              <a:gd name="connsiteY220" fmla="*/ 2926080 h 8614408"/>
              <a:gd name="connsiteX221" fmla="*/ 7536180 w 9578340"/>
              <a:gd name="connsiteY221" fmla="*/ 2872740 h 8614408"/>
              <a:gd name="connsiteX222" fmla="*/ 7863840 w 9578340"/>
              <a:gd name="connsiteY222" fmla="*/ 2971800 h 8614408"/>
              <a:gd name="connsiteX223" fmla="*/ 7886700 w 9578340"/>
              <a:gd name="connsiteY223" fmla="*/ 3101340 h 8614408"/>
              <a:gd name="connsiteX224" fmla="*/ 8001000 w 9578340"/>
              <a:gd name="connsiteY224" fmla="*/ 3124200 h 8614408"/>
              <a:gd name="connsiteX225" fmla="*/ 8122920 w 9578340"/>
              <a:gd name="connsiteY225" fmla="*/ 3276600 h 8614408"/>
              <a:gd name="connsiteX226" fmla="*/ 8206740 w 9578340"/>
              <a:gd name="connsiteY226" fmla="*/ 3276600 h 8614408"/>
              <a:gd name="connsiteX227" fmla="*/ 8442960 w 9578340"/>
              <a:gd name="connsiteY227" fmla="*/ 3276600 h 8614408"/>
              <a:gd name="connsiteX228" fmla="*/ 8663940 w 9578340"/>
              <a:gd name="connsiteY228" fmla="*/ 3276600 h 8614408"/>
              <a:gd name="connsiteX229" fmla="*/ 8770620 w 9578340"/>
              <a:gd name="connsiteY229" fmla="*/ 3230880 h 8614408"/>
              <a:gd name="connsiteX230" fmla="*/ 8854440 w 9578340"/>
              <a:gd name="connsiteY230" fmla="*/ 3215640 h 8614408"/>
              <a:gd name="connsiteX231" fmla="*/ 8938260 w 9578340"/>
              <a:gd name="connsiteY231" fmla="*/ 3230880 h 8614408"/>
              <a:gd name="connsiteX232" fmla="*/ 8945880 w 9578340"/>
              <a:gd name="connsiteY232" fmla="*/ 3078480 h 8614408"/>
              <a:gd name="connsiteX233" fmla="*/ 8907780 w 9578340"/>
              <a:gd name="connsiteY233" fmla="*/ 3078480 h 8614408"/>
              <a:gd name="connsiteX234" fmla="*/ 8656320 w 9578340"/>
              <a:gd name="connsiteY234" fmla="*/ 2697480 h 8614408"/>
              <a:gd name="connsiteX235" fmla="*/ 8854440 w 9578340"/>
              <a:gd name="connsiteY235" fmla="*/ 2590800 h 8614408"/>
              <a:gd name="connsiteX236" fmla="*/ 8923020 w 9578340"/>
              <a:gd name="connsiteY236" fmla="*/ 2606040 h 8614408"/>
              <a:gd name="connsiteX237" fmla="*/ 8999220 w 9578340"/>
              <a:gd name="connsiteY237" fmla="*/ 2606040 h 8614408"/>
              <a:gd name="connsiteX238" fmla="*/ 9029700 w 9578340"/>
              <a:gd name="connsiteY238" fmla="*/ 2545080 h 8614408"/>
              <a:gd name="connsiteX239" fmla="*/ 9029700 w 9578340"/>
              <a:gd name="connsiteY239" fmla="*/ 2407920 h 8614408"/>
              <a:gd name="connsiteX240" fmla="*/ 9136380 w 9578340"/>
              <a:gd name="connsiteY240" fmla="*/ 2476500 h 8614408"/>
              <a:gd name="connsiteX241" fmla="*/ 9144000 w 9578340"/>
              <a:gd name="connsiteY241" fmla="*/ 2407920 h 8614408"/>
              <a:gd name="connsiteX242" fmla="*/ 9204960 w 9578340"/>
              <a:gd name="connsiteY242" fmla="*/ 2362200 h 8614408"/>
              <a:gd name="connsiteX243" fmla="*/ 9189720 w 9578340"/>
              <a:gd name="connsiteY243" fmla="*/ 2225040 h 8614408"/>
              <a:gd name="connsiteX244" fmla="*/ 9159240 w 9578340"/>
              <a:gd name="connsiteY244" fmla="*/ 2171700 h 8614408"/>
              <a:gd name="connsiteX245" fmla="*/ 9083040 w 9578340"/>
              <a:gd name="connsiteY245" fmla="*/ 2103120 h 8614408"/>
              <a:gd name="connsiteX246" fmla="*/ 9105900 w 9578340"/>
              <a:gd name="connsiteY246" fmla="*/ 2011680 h 8614408"/>
              <a:gd name="connsiteX247" fmla="*/ 9151620 w 9578340"/>
              <a:gd name="connsiteY247" fmla="*/ 1927860 h 8614408"/>
              <a:gd name="connsiteX248" fmla="*/ 9044940 w 9578340"/>
              <a:gd name="connsiteY248" fmla="*/ 1714500 h 8614408"/>
              <a:gd name="connsiteX249" fmla="*/ 9578340 w 9578340"/>
              <a:gd name="connsiteY249" fmla="*/ 1394460 h 8614408"/>
              <a:gd name="connsiteX250" fmla="*/ 9494520 w 9578340"/>
              <a:gd name="connsiteY250" fmla="*/ 1165860 h 8614408"/>
              <a:gd name="connsiteX251" fmla="*/ 9326880 w 9578340"/>
              <a:gd name="connsiteY251" fmla="*/ 975360 h 8614408"/>
              <a:gd name="connsiteX252" fmla="*/ 9334500 w 9578340"/>
              <a:gd name="connsiteY252" fmla="*/ 906780 h 8614408"/>
              <a:gd name="connsiteX253" fmla="*/ 9342120 w 9578340"/>
              <a:gd name="connsiteY253" fmla="*/ 754380 h 8614408"/>
              <a:gd name="connsiteX254" fmla="*/ 9182100 w 9578340"/>
              <a:gd name="connsiteY254" fmla="*/ 906780 h 8614408"/>
              <a:gd name="connsiteX255" fmla="*/ 9052560 w 9578340"/>
              <a:gd name="connsiteY255" fmla="*/ 1043940 h 8614408"/>
              <a:gd name="connsiteX256" fmla="*/ 8915400 w 9578340"/>
              <a:gd name="connsiteY256" fmla="*/ 1112520 h 8614408"/>
              <a:gd name="connsiteX257" fmla="*/ 8709660 w 9578340"/>
              <a:gd name="connsiteY257" fmla="*/ 1150620 h 8614408"/>
              <a:gd name="connsiteX258" fmla="*/ 8793480 w 9578340"/>
              <a:gd name="connsiteY258" fmla="*/ 960120 h 8614408"/>
              <a:gd name="connsiteX259" fmla="*/ 8717280 w 9578340"/>
              <a:gd name="connsiteY259" fmla="*/ 906780 h 8614408"/>
              <a:gd name="connsiteX260" fmla="*/ 8686800 w 9578340"/>
              <a:gd name="connsiteY260" fmla="*/ 815340 h 8614408"/>
              <a:gd name="connsiteX261" fmla="*/ 8625840 w 9578340"/>
              <a:gd name="connsiteY261" fmla="*/ 746760 h 8614408"/>
              <a:gd name="connsiteX262" fmla="*/ 8633460 w 9578340"/>
              <a:gd name="connsiteY262" fmla="*/ 685800 h 8614408"/>
              <a:gd name="connsiteX263" fmla="*/ 8679180 w 9578340"/>
              <a:gd name="connsiteY263" fmla="*/ 609600 h 8614408"/>
              <a:gd name="connsiteX264" fmla="*/ 8671560 w 9578340"/>
              <a:gd name="connsiteY264" fmla="*/ 579120 h 8614408"/>
              <a:gd name="connsiteX265" fmla="*/ 8580120 w 9578340"/>
              <a:gd name="connsiteY265" fmla="*/ 541020 h 8614408"/>
              <a:gd name="connsiteX266" fmla="*/ 8473440 w 9578340"/>
              <a:gd name="connsiteY266" fmla="*/ 502920 h 8614408"/>
              <a:gd name="connsiteX267" fmla="*/ 8488680 w 9578340"/>
              <a:gd name="connsiteY267" fmla="*/ 449580 h 8614408"/>
              <a:gd name="connsiteX268" fmla="*/ 8435340 w 9578340"/>
              <a:gd name="connsiteY268" fmla="*/ 320040 h 8614408"/>
              <a:gd name="connsiteX269" fmla="*/ 8465820 w 9578340"/>
              <a:gd name="connsiteY269" fmla="*/ 243840 h 8614408"/>
              <a:gd name="connsiteX270" fmla="*/ 8473440 w 9578340"/>
              <a:gd name="connsiteY270" fmla="*/ 83820 h 8614408"/>
              <a:gd name="connsiteX271" fmla="*/ 8351520 w 9578340"/>
              <a:gd name="connsiteY271" fmla="*/ 53340 h 8614408"/>
              <a:gd name="connsiteX272" fmla="*/ 8252460 w 9578340"/>
              <a:gd name="connsiteY272" fmla="*/ 68580 h 8614408"/>
              <a:gd name="connsiteX273" fmla="*/ 8107680 w 9578340"/>
              <a:gd name="connsiteY273" fmla="*/ 0 h 8614408"/>
              <a:gd name="connsiteX0" fmla="*/ 8107680 w 9578340"/>
              <a:gd name="connsiteY0" fmla="*/ 0 h 8614408"/>
              <a:gd name="connsiteX1" fmla="*/ 8054340 w 9578340"/>
              <a:gd name="connsiteY1" fmla="*/ 60960 h 8614408"/>
              <a:gd name="connsiteX2" fmla="*/ 8061960 w 9578340"/>
              <a:gd name="connsiteY2" fmla="*/ 99060 h 8614408"/>
              <a:gd name="connsiteX3" fmla="*/ 8001000 w 9578340"/>
              <a:gd name="connsiteY3" fmla="*/ 160020 h 8614408"/>
              <a:gd name="connsiteX4" fmla="*/ 7917180 w 9578340"/>
              <a:gd name="connsiteY4" fmla="*/ 144780 h 8614408"/>
              <a:gd name="connsiteX5" fmla="*/ 7825740 w 9578340"/>
              <a:gd name="connsiteY5" fmla="*/ 297180 h 8614408"/>
              <a:gd name="connsiteX6" fmla="*/ 7726680 w 9578340"/>
              <a:gd name="connsiteY6" fmla="*/ 297180 h 8614408"/>
              <a:gd name="connsiteX7" fmla="*/ 7620000 w 9578340"/>
              <a:gd name="connsiteY7" fmla="*/ 320040 h 8614408"/>
              <a:gd name="connsiteX8" fmla="*/ 7475220 w 9578340"/>
              <a:gd name="connsiteY8" fmla="*/ 327660 h 8614408"/>
              <a:gd name="connsiteX9" fmla="*/ 7414260 w 9578340"/>
              <a:gd name="connsiteY9" fmla="*/ 304800 h 8614408"/>
              <a:gd name="connsiteX10" fmla="*/ 7231380 w 9578340"/>
              <a:gd name="connsiteY10" fmla="*/ 419100 h 8614408"/>
              <a:gd name="connsiteX11" fmla="*/ 6911340 w 9578340"/>
              <a:gd name="connsiteY11" fmla="*/ 464820 h 8614408"/>
              <a:gd name="connsiteX12" fmla="*/ 6888480 w 9578340"/>
              <a:gd name="connsiteY12" fmla="*/ 525780 h 8614408"/>
              <a:gd name="connsiteX13" fmla="*/ 6903720 w 9578340"/>
              <a:gd name="connsiteY13" fmla="*/ 601980 h 8614408"/>
              <a:gd name="connsiteX14" fmla="*/ 6896100 w 9578340"/>
              <a:gd name="connsiteY14" fmla="*/ 647700 h 8614408"/>
              <a:gd name="connsiteX15" fmla="*/ 6858000 w 9578340"/>
              <a:gd name="connsiteY15" fmla="*/ 647700 h 8614408"/>
              <a:gd name="connsiteX16" fmla="*/ 6842760 w 9578340"/>
              <a:gd name="connsiteY16" fmla="*/ 739140 h 8614408"/>
              <a:gd name="connsiteX17" fmla="*/ 7010400 w 9578340"/>
              <a:gd name="connsiteY17" fmla="*/ 769620 h 8614408"/>
              <a:gd name="connsiteX18" fmla="*/ 7010400 w 9578340"/>
              <a:gd name="connsiteY18" fmla="*/ 853440 h 8614408"/>
              <a:gd name="connsiteX19" fmla="*/ 6949440 w 9578340"/>
              <a:gd name="connsiteY19" fmla="*/ 861060 h 8614408"/>
              <a:gd name="connsiteX20" fmla="*/ 6941820 w 9578340"/>
              <a:gd name="connsiteY20" fmla="*/ 891540 h 8614408"/>
              <a:gd name="connsiteX21" fmla="*/ 6979920 w 9578340"/>
              <a:gd name="connsiteY21" fmla="*/ 922020 h 8614408"/>
              <a:gd name="connsiteX22" fmla="*/ 6979920 w 9578340"/>
              <a:gd name="connsiteY22" fmla="*/ 990600 h 8614408"/>
              <a:gd name="connsiteX23" fmla="*/ 6964680 w 9578340"/>
              <a:gd name="connsiteY23" fmla="*/ 1028700 h 8614408"/>
              <a:gd name="connsiteX24" fmla="*/ 7132320 w 9578340"/>
              <a:gd name="connsiteY24" fmla="*/ 1074420 h 8614408"/>
              <a:gd name="connsiteX25" fmla="*/ 7094220 w 9578340"/>
              <a:gd name="connsiteY25" fmla="*/ 1173480 h 8614408"/>
              <a:gd name="connsiteX26" fmla="*/ 7025640 w 9578340"/>
              <a:gd name="connsiteY26" fmla="*/ 1158240 h 8614408"/>
              <a:gd name="connsiteX27" fmla="*/ 6743700 w 9578340"/>
              <a:gd name="connsiteY27" fmla="*/ 1127760 h 8614408"/>
              <a:gd name="connsiteX28" fmla="*/ 7101840 w 9578340"/>
              <a:gd name="connsiteY28" fmla="*/ 1226820 h 8614408"/>
              <a:gd name="connsiteX29" fmla="*/ 7277100 w 9578340"/>
              <a:gd name="connsiteY29" fmla="*/ 1295400 h 8614408"/>
              <a:gd name="connsiteX30" fmla="*/ 7147560 w 9578340"/>
              <a:gd name="connsiteY30" fmla="*/ 1501140 h 8614408"/>
              <a:gd name="connsiteX31" fmla="*/ 7155180 w 9578340"/>
              <a:gd name="connsiteY31" fmla="*/ 1623060 h 8614408"/>
              <a:gd name="connsiteX32" fmla="*/ 7101840 w 9578340"/>
              <a:gd name="connsiteY32" fmla="*/ 1691640 h 8614408"/>
              <a:gd name="connsiteX33" fmla="*/ 7078980 w 9578340"/>
              <a:gd name="connsiteY33" fmla="*/ 1684020 h 8614408"/>
              <a:gd name="connsiteX34" fmla="*/ 6911340 w 9578340"/>
              <a:gd name="connsiteY34" fmla="*/ 1790700 h 8614408"/>
              <a:gd name="connsiteX35" fmla="*/ 6987540 w 9578340"/>
              <a:gd name="connsiteY35" fmla="*/ 1844040 h 8614408"/>
              <a:gd name="connsiteX36" fmla="*/ 6987540 w 9578340"/>
              <a:gd name="connsiteY36" fmla="*/ 1844040 h 8614408"/>
              <a:gd name="connsiteX37" fmla="*/ 7002780 w 9578340"/>
              <a:gd name="connsiteY37" fmla="*/ 1912620 h 8614408"/>
              <a:gd name="connsiteX38" fmla="*/ 6979920 w 9578340"/>
              <a:gd name="connsiteY38" fmla="*/ 1935480 h 8614408"/>
              <a:gd name="connsiteX39" fmla="*/ 6873240 w 9578340"/>
              <a:gd name="connsiteY39" fmla="*/ 1943100 h 8614408"/>
              <a:gd name="connsiteX40" fmla="*/ 6873240 w 9578340"/>
              <a:gd name="connsiteY40" fmla="*/ 1988820 h 8614408"/>
              <a:gd name="connsiteX41" fmla="*/ 6850380 w 9578340"/>
              <a:gd name="connsiteY41" fmla="*/ 2019300 h 8614408"/>
              <a:gd name="connsiteX42" fmla="*/ 6728460 w 9578340"/>
              <a:gd name="connsiteY42" fmla="*/ 1981200 h 8614408"/>
              <a:gd name="connsiteX43" fmla="*/ 6720840 w 9578340"/>
              <a:gd name="connsiteY43" fmla="*/ 1996440 h 8614408"/>
              <a:gd name="connsiteX44" fmla="*/ 6797040 w 9578340"/>
              <a:gd name="connsiteY44" fmla="*/ 2034540 h 8614408"/>
              <a:gd name="connsiteX45" fmla="*/ 6789420 w 9578340"/>
              <a:gd name="connsiteY45" fmla="*/ 2118360 h 8614408"/>
              <a:gd name="connsiteX46" fmla="*/ 6751320 w 9578340"/>
              <a:gd name="connsiteY46" fmla="*/ 2141220 h 8614408"/>
              <a:gd name="connsiteX47" fmla="*/ 6819900 w 9578340"/>
              <a:gd name="connsiteY47" fmla="*/ 2194560 h 8614408"/>
              <a:gd name="connsiteX48" fmla="*/ 6789420 w 9578340"/>
              <a:gd name="connsiteY48" fmla="*/ 2240280 h 8614408"/>
              <a:gd name="connsiteX49" fmla="*/ 6743700 w 9578340"/>
              <a:gd name="connsiteY49" fmla="*/ 2331720 h 8614408"/>
              <a:gd name="connsiteX50" fmla="*/ 6751320 w 9578340"/>
              <a:gd name="connsiteY50" fmla="*/ 2369820 h 8614408"/>
              <a:gd name="connsiteX51" fmla="*/ 6682740 w 9578340"/>
              <a:gd name="connsiteY51" fmla="*/ 2385060 h 8614408"/>
              <a:gd name="connsiteX52" fmla="*/ 6705600 w 9578340"/>
              <a:gd name="connsiteY52" fmla="*/ 2499360 h 8614408"/>
              <a:gd name="connsiteX53" fmla="*/ 6621780 w 9578340"/>
              <a:gd name="connsiteY53" fmla="*/ 2522220 h 8614408"/>
              <a:gd name="connsiteX54" fmla="*/ 6621780 w 9578340"/>
              <a:gd name="connsiteY54" fmla="*/ 2583180 h 8614408"/>
              <a:gd name="connsiteX55" fmla="*/ 6568440 w 9578340"/>
              <a:gd name="connsiteY55" fmla="*/ 2590800 h 8614408"/>
              <a:gd name="connsiteX56" fmla="*/ 6560820 w 9578340"/>
              <a:gd name="connsiteY56" fmla="*/ 2545080 h 8614408"/>
              <a:gd name="connsiteX57" fmla="*/ 6438900 w 9578340"/>
              <a:gd name="connsiteY57" fmla="*/ 2590800 h 8614408"/>
              <a:gd name="connsiteX58" fmla="*/ 6347460 w 9578340"/>
              <a:gd name="connsiteY58" fmla="*/ 2606040 h 8614408"/>
              <a:gd name="connsiteX59" fmla="*/ 6339840 w 9578340"/>
              <a:gd name="connsiteY59" fmla="*/ 2476500 h 8614408"/>
              <a:gd name="connsiteX60" fmla="*/ 6316980 w 9578340"/>
              <a:gd name="connsiteY60" fmla="*/ 2430780 h 8614408"/>
              <a:gd name="connsiteX61" fmla="*/ 6271260 w 9578340"/>
              <a:gd name="connsiteY61" fmla="*/ 2392680 h 8614408"/>
              <a:gd name="connsiteX62" fmla="*/ 6301740 w 9578340"/>
              <a:gd name="connsiteY62" fmla="*/ 2339340 h 8614408"/>
              <a:gd name="connsiteX63" fmla="*/ 6195060 w 9578340"/>
              <a:gd name="connsiteY63" fmla="*/ 2308860 h 8614408"/>
              <a:gd name="connsiteX64" fmla="*/ 6141720 w 9578340"/>
              <a:gd name="connsiteY64" fmla="*/ 2308860 h 8614408"/>
              <a:gd name="connsiteX65" fmla="*/ 6103620 w 9578340"/>
              <a:gd name="connsiteY65" fmla="*/ 2225040 h 8614408"/>
              <a:gd name="connsiteX66" fmla="*/ 6126480 w 9578340"/>
              <a:gd name="connsiteY66" fmla="*/ 2171700 h 8614408"/>
              <a:gd name="connsiteX67" fmla="*/ 6080760 w 9578340"/>
              <a:gd name="connsiteY67" fmla="*/ 2133600 h 8614408"/>
              <a:gd name="connsiteX68" fmla="*/ 5989320 w 9578340"/>
              <a:gd name="connsiteY68" fmla="*/ 2148840 h 8614408"/>
              <a:gd name="connsiteX69" fmla="*/ 5951220 w 9578340"/>
              <a:gd name="connsiteY69" fmla="*/ 2209800 h 8614408"/>
              <a:gd name="connsiteX70" fmla="*/ 5882640 w 9578340"/>
              <a:gd name="connsiteY70" fmla="*/ 2202180 h 8614408"/>
              <a:gd name="connsiteX71" fmla="*/ 5722620 w 9578340"/>
              <a:gd name="connsiteY71" fmla="*/ 2240280 h 8614408"/>
              <a:gd name="connsiteX72" fmla="*/ 5654040 w 9578340"/>
              <a:gd name="connsiteY72" fmla="*/ 2240280 h 8614408"/>
              <a:gd name="connsiteX73" fmla="*/ 5570220 w 9578340"/>
              <a:gd name="connsiteY73" fmla="*/ 2278380 h 8614408"/>
              <a:gd name="connsiteX74" fmla="*/ 5440680 w 9578340"/>
              <a:gd name="connsiteY74" fmla="*/ 2263140 h 8614408"/>
              <a:gd name="connsiteX75" fmla="*/ 5410200 w 9578340"/>
              <a:gd name="connsiteY75" fmla="*/ 2217420 h 8614408"/>
              <a:gd name="connsiteX76" fmla="*/ 5425440 w 9578340"/>
              <a:gd name="connsiteY76" fmla="*/ 2072640 h 8614408"/>
              <a:gd name="connsiteX77" fmla="*/ 5372100 w 9578340"/>
              <a:gd name="connsiteY77" fmla="*/ 2019300 h 8614408"/>
              <a:gd name="connsiteX78" fmla="*/ 5372100 w 9578340"/>
              <a:gd name="connsiteY78" fmla="*/ 1988820 h 8614408"/>
              <a:gd name="connsiteX79" fmla="*/ 5280660 w 9578340"/>
              <a:gd name="connsiteY79" fmla="*/ 1965960 h 8614408"/>
              <a:gd name="connsiteX80" fmla="*/ 5219700 w 9578340"/>
              <a:gd name="connsiteY80" fmla="*/ 2263140 h 8614408"/>
              <a:gd name="connsiteX81" fmla="*/ 5212080 w 9578340"/>
              <a:gd name="connsiteY81" fmla="*/ 2461260 h 8614408"/>
              <a:gd name="connsiteX82" fmla="*/ 5242560 w 9578340"/>
              <a:gd name="connsiteY82" fmla="*/ 2499360 h 8614408"/>
              <a:gd name="connsiteX83" fmla="*/ 5097780 w 9578340"/>
              <a:gd name="connsiteY83" fmla="*/ 2552700 h 8614408"/>
              <a:gd name="connsiteX84" fmla="*/ 5120640 w 9578340"/>
              <a:gd name="connsiteY84" fmla="*/ 2743200 h 8614408"/>
              <a:gd name="connsiteX85" fmla="*/ 5082540 w 9578340"/>
              <a:gd name="connsiteY85" fmla="*/ 2827020 h 8614408"/>
              <a:gd name="connsiteX86" fmla="*/ 4945380 w 9578340"/>
              <a:gd name="connsiteY86" fmla="*/ 2773680 h 8614408"/>
              <a:gd name="connsiteX87" fmla="*/ 4853940 w 9578340"/>
              <a:gd name="connsiteY87" fmla="*/ 2796540 h 8614408"/>
              <a:gd name="connsiteX88" fmla="*/ 4785360 w 9578340"/>
              <a:gd name="connsiteY88" fmla="*/ 2926080 h 8614408"/>
              <a:gd name="connsiteX89" fmla="*/ 4640580 w 9578340"/>
              <a:gd name="connsiteY89" fmla="*/ 2811780 h 8614408"/>
              <a:gd name="connsiteX90" fmla="*/ 4518660 w 9578340"/>
              <a:gd name="connsiteY90" fmla="*/ 2804160 h 8614408"/>
              <a:gd name="connsiteX91" fmla="*/ 4389120 w 9578340"/>
              <a:gd name="connsiteY91" fmla="*/ 2674620 h 8614408"/>
              <a:gd name="connsiteX92" fmla="*/ 4564380 w 9578340"/>
              <a:gd name="connsiteY92" fmla="*/ 2522220 h 8614408"/>
              <a:gd name="connsiteX93" fmla="*/ 4389120 w 9578340"/>
              <a:gd name="connsiteY93" fmla="*/ 2491740 h 8614408"/>
              <a:gd name="connsiteX94" fmla="*/ 4244340 w 9578340"/>
              <a:gd name="connsiteY94" fmla="*/ 2659380 h 8614408"/>
              <a:gd name="connsiteX95" fmla="*/ 4183380 w 9578340"/>
              <a:gd name="connsiteY95" fmla="*/ 2758440 h 8614408"/>
              <a:gd name="connsiteX96" fmla="*/ 4191000 w 9578340"/>
              <a:gd name="connsiteY96" fmla="*/ 2796540 h 8614408"/>
              <a:gd name="connsiteX97" fmla="*/ 4084320 w 9578340"/>
              <a:gd name="connsiteY97" fmla="*/ 2895600 h 8614408"/>
              <a:gd name="connsiteX98" fmla="*/ 4008120 w 9578340"/>
              <a:gd name="connsiteY98" fmla="*/ 2918460 h 8614408"/>
              <a:gd name="connsiteX99" fmla="*/ 3954780 w 9578340"/>
              <a:gd name="connsiteY99" fmla="*/ 2918460 h 8614408"/>
              <a:gd name="connsiteX100" fmla="*/ 3916680 w 9578340"/>
              <a:gd name="connsiteY100" fmla="*/ 2971800 h 8614408"/>
              <a:gd name="connsiteX101" fmla="*/ 3848100 w 9578340"/>
              <a:gd name="connsiteY101" fmla="*/ 2971800 h 8614408"/>
              <a:gd name="connsiteX102" fmla="*/ 3810000 w 9578340"/>
              <a:gd name="connsiteY102" fmla="*/ 3025140 h 8614408"/>
              <a:gd name="connsiteX103" fmla="*/ 3726180 w 9578340"/>
              <a:gd name="connsiteY103" fmla="*/ 3048000 h 8614408"/>
              <a:gd name="connsiteX104" fmla="*/ 3703320 w 9578340"/>
              <a:gd name="connsiteY104" fmla="*/ 3116580 h 8614408"/>
              <a:gd name="connsiteX105" fmla="*/ 3512820 w 9578340"/>
              <a:gd name="connsiteY105" fmla="*/ 2979420 h 8614408"/>
              <a:gd name="connsiteX106" fmla="*/ 3337560 w 9578340"/>
              <a:gd name="connsiteY106" fmla="*/ 3048000 h 8614408"/>
              <a:gd name="connsiteX107" fmla="*/ 3337560 w 9578340"/>
              <a:gd name="connsiteY107" fmla="*/ 3124200 h 8614408"/>
              <a:gd name="connsiteX108" fmla="*/ 3230880 w 9578340"/>
              <a:gd name="connsiteY108" fmla="*/ 3200400 h 8614408"/>
              <a:gd name="connsiteX109" fmla="*/ 3002280 w 9578340"/>
              <a:gd name="connsiteY109" fmla="*/ 3055620 h 8614408"/>
              <a:gd name="connsiteX110" fmla="*/ 3025140 w 9578340"/>
              <a:gd name="connsiteY110" fmla="*/ 3032760 h 8614408"/>
              <a:gd name="connsiteX111" fmla="*/ 2918460 w 9578340"/>
              <a:gd name="connsiteY111" fmla="*/ 2887980 h 8614408"/>
              <a:gd name="connsiteX112" fmla="*/ 2659380 w 9578340"/>
              <a:gd name="connsiteY112" fmla="*/ 2758440 h 8614408"/>
              <a:gd name="connsiteX113" fmla="*/ 2506980 w 9578340"/>
              <a:gd name="connsiteY113" fmla="*/ 3093720 h 8614408"/>
              <a:gd name="connsiteX114" fmla="*/ 2392680 w 9578340"/>
              <a:gd name="connsiteY114" fmla="*/ 3101340 h 8614408"/>
              <a:gd name="connsiteX115" fmla="*/ 2308860 w 9578340"/>
              <a:gd name="connsiteY115" fmla="*/ 3116580 h 8614408"/>
              <a:gd name="connsiteX116" fmla="*/ 2225040 w 9578340"/>
              <a:gd name="connsiteY116" fmla="*/ 3215640 h 8614408"/>
              <a:gd name="connsiteX117" fmla="*/ 2049780 w 9578340"/>
              <a:gd name="connsiteY117" fmla="*/ 3124200 h 8614408"/>
              <a:gd name="connsiteX118" fmla="*/ 1981200 w 9578340"/>
              <a:gd name="connsiteY118" fmla="*/ 3116580 h 8614408"/>
              <a:gd name="connsiteX119" fmla="*/ 1889760 w 9578340"/>
              <a:gd name="connsiteY119" fmla="*/ 2964180 h 8614408"/>
              <a:gd name="connsiteX120" fmla="*/ 1897380 w 9578340"/>
              <a:gd name="connsiteY120" fmla="*/ 2895600 h 8614408"/>
              <a:gd name="connsiteX121" fmla="*/ 1729740 w 9578340"/>
              <a:gd name="connsiteY121" fmla="*/ 3017520 h 8614408"/>
              <a:gd name="connsiteX122" fmla="*/ 1706880 w 9578340"/>
              <a:gd name="connsiteY122" fmla="*/ 3078480 h 8614408"/>
              <a:gd name="connsiteX123" fmla="*/ 1653540 w 9578340"/>
              <a:gd name="connsiteY123" fmla="*/ 3048000 h 8614408"/>
              <a:gd name="connsiteX124" fmla="*/ 1546860 w 9578340"/>
              <a:gd name="connsiteY124" fmla="*/ 3048000 h 8614408"/>
              <a:gd name="connsiteX125" fmla="*/ 1524000 w 9578340"/>
              <a:gd name="connsiteY125" fmla="*/ 3162300 h 8614408"/>
              <a:gd name="connsiteX126" fmla="*/ 1386840 w 9578340"/>
              <a:gd name="connsiteY126" fmla="*/ 3459480 h 8614408"/>
              <a:gd name="connsiteX127" fmla="*/ 1333500 w 9578340"/>
              <a:gd name="connsiteY127" fmla="*/ 3451860 h 8614408"/>
              <a:gd name="connsiteX128" fmla="*/ 1188720 w 9578340"/>
              <a:gd name="connsiteY128" fmla="*/ 3505200 h 8614408"/>
              <a:gd name="connsiteX129" fmla="*/ 1135380 w 9578340"/>
              <a:gd name="connsiteY129" fmla="*/ 3672840 h 8614408"/>
              <a:gd name="connsiteX130" fmla="*/ 1013460 w 9578340"/>
              <a:gd name="connsiteY130" fmla="*/ 3703320 h 8614408"/>
              <a:gd name="connsiteX131" fmla="*/ 929640 w 9578340"/>
              <a:gd name="connsiteY131" fmla="*/ 3710940 h 8614408"/>
              <a:gd name="connsiteX132" fmla="*/ 830580 w 9578340"/>
              <a:gd name="connsiteY132" fmla="*/ 3741420 h 8614408"/>
              <a:gd name="connsiteX133" fmla="*/ 701040 w 9578340"/>
              <a:gd name="connsiteY133" fmla="*/ 3749040 h 8614408"/>
              <a:gd name="connsiteX134" fmla="*/ 548640 w 9578340"/>
              <a:gd name="connsiteY134" fmla="*/ 3787140 h 8614408"/>
              <a:gd name="connsiteX135" fmla="*/ 0 w 9578340"/>
              <a:gd name="connsiteY135" fmla="*/ 5250180 h 8614408"/>
              <a:gd name="connsiteX136" fmla="*/ 167640 w 9578340"/>
              <a:gd name="connsiteY136" fmla="*/ 5242560 h 8614408"/>
              <a:gd name="connsiteX137" fmla="*/ 167640 w 9578340"/>
              <a:gd name="connsiteY137" fmla="*/ 5387340 h 8614408"/>
              <a:gd name="connsiteX138" fmla="*/ 289560 w 9578340"/>
              <a:gd name="connsiteY138" fmla="*/ 5394960 h 8614408"/>
              <a:gd name="connsiteX139" fmla="*/ 281940 w 9578340"/>
              <a:gd name="connsiteY139" fmla="*/ 5478780 h 8614408"/>
              <a:gd name="connsiteX140" fmla="*/ 388620 w 9578340"/>
              <a:gd name="connsiteY140" fmla="*/ 5501640 h 8614408"/>
              <a:gd name="connsiteX141" fmla="*/ 358140 w 9578340"/>
              <a:gd name="connsiteY141" fmla="*/ 5631180 h 8614408"/>
              <a:gd name="connsiteX142" fmla="*/ 358140 w 9578340"/>
              <a:gd name="connsiteY142" fmla="*/ 5730240 h 8614408"/>
              <a:gd name="connsiteX143" fmla="*/ 251460 w 9578340"/>
              <a:gd name="connsiteY143" fmla="*/ 5783580 h 8614408"/>
              <a:gd name="connsiteX144" fmla="*/ 236220 w 9578340"/>
              <a:gd name="connsiteY144" fmla="*/ 5859780 h 8614408"/>
              <a:gd name="connsiteX145" fmla="*/ 144780 w 9578340"/>
              <a:gd name="connsiteY145" fmla="*/ 5981700 h 8614408"/>
              <a:gd name="connsiteX146" fmla="*/ 175260 w 9578340"/>
              <a:gd name="connsiteY146" fmla="*/ 6210300 h 8614408"/>
              <a:gd name="connsiteX147" fmla="*/ 266700 w 9578340"/>
              <a:gd name="connsiteY147" fmla="*/ 6217920 h 8614408"/>
              <a:gd name="connsiteX148" fmla="*/ 304800 w 9578340"/>
              <a:gd name="connsiteY148" fmla="*/ 6278880 h 8614408"/>
              <a:gd name="connsiteX149" fmla="*/ 312420 w 9578340"/>
              <a:gd name="connsiteY149" fmla="*/ 6339840 h 8614408"/>
              <a:gd name="connsiteX150" fmla="*/ 358140 w 9578340"/>
              <a:gd name="connsiteY150" fmla="*/ 6339840 h 8614408"/>
              <a:gd name="connsiteX151" fmla="*/ 365760 w 9578340"/>
              <a:gd name="connsiteY151" fmla="*/ 6477000 h 8614408"/>
              <a:gd name="connsiteX152" fmla="*/ 807720 w 9578340"/>
              <a:gd name="connsiteY152" fmla="*/ 6545580 h 8614408"/>
              <a:gd name="connsiteX153" fmla="*/ 1127760 w 9578340"/>
              <a:gd name="connsiteY153" fmla="*/ 6705600 h 8614408"/>
              <a:gd name="connsiteX154" fmla="*/ 1447800 w 9578340"/>
              <a:gd name="connsiteY154" fmla="*/ 6598920 h 8614408"/>
              <a:gd name="connsiteX155" fmla="*/ 1546860 w 9578340"/>
              <a:gd name="connsiteY155" fmla="*/ 6598920 h 8614408"/>
              <a:gd name="connsiteX156" fmla="*/ 1501140 w 9578340"/>
              <a:gd name="connsiteY156" fmla="*/ 6858000 h 8614408"/>
              <a:gd name="connsiteX157" fmla="*/ 1567815 w 9578340"/>
              <a:gd name="connsiteY157" fmla="*/ 7115810 h 8614408"/>
              <a:gd name="connsiteX158" fmla="*/ 1710690 w 9578340"/>
              <a:gd name="connsiteY158" fmla="*/ 7439660 h 8614408"/>
              <a:gd name="connsiteX159" fmla="*/ 1891665 w 9578340"/>
              <a:gd name="connsiteY159" fmla="*/ 7582535 h 8614408"/>
              <a:gd name="connsiteX160" fmla="*/ 2094865 w 9578340"/>
              <a:gd name="connsiteY160" fmla="*/ 7814310 h 8614408"/>
              <a:gd name="connsiteX161" fmla="*/ 2066290 w 9578340"/>
              <a:gd name="connsiteY161" fmla="*/ 7925434 h 8614408"/>
              <a:gd name="connsiteX162" fmla="*/ 2234565 w 9578340"/>
              <a:gd name="connsiteY162" fmla="*/ 8036559 h 8614408"/>
              <a:gd name="connsiteX163" fmla="*/ 2269490 w 9578340"/>
              <a:gd name="connsiteY163" fmla="*/ 8081009 h 8614408"/>
              <a:gd name="connsiteX164" fmla="*/ 2186940 w 9578340"/>
              <a:gd name="connsiteY164" fmla="*/ 8338184 h 8614408"/>
              <a:gd name="connsiteX165" fmla="*/ 2209165 w 9578340"/>
              <a:gd name="connsiteY165" fmla="*/ 8436608 h 8614408"/>
              <a:gd name="connsiteX166" fmla="*/ 2275840 w 9578340"/>
              <a:gd name="connsiteY166" fmla="*/ 8538208 h 8614408"/>
              <a:gd name="connsiteX167" fmla="*/ 2437765 w 9578340"/>
              <a:gd name="connsiteY167" fmla="*/ 8569958 h 8614408"/>
              <a:gd name="connsiteX168" fmla="*/ 2491740 w 9578340"/>
              <a:gd name="connsiteY168" fmla="*/ 8557258 h 8614408"/>
              <a:gd name="connsiteX169" fmla="*/ 2599690 w 9578340"/>
              <a:gd name="connsiteY169" fmla="*/ 8614408 h 8614408"/>
              <a:gd name="connsiteX170" fmla="*/ 3044190 w 9578340"/>
              <a:gd name="connsiteY170" fmla="*/ 7868283 h 8614408"/>
              <a:gd name="connsiteX171" fmla="*/ 3657600 w 9578340"/>
              <a:gd name="connsiteY171" fmla="*/ 6873240 h 8614408"/>
              <a:gd name="connsiteX172" fmla="*/ 3817620 w 9578340"/>
              <a:gd name="connsiteY172" fmla="*/ 6781800 h 8614408"/>
              <a:gd name="connsiteX173" fmla="*/ 3893820 w 9578340"/>
              <a:gd name="connsiteY173" fmla="*/ 6705600 h 8614408"/>
              <a:gd name="connsiteX174" fmla="*/ 3947160 w 9578340"/>
              <a:gd name="connsiteY174" fmla="*/ 6690360 h 8614408"/>
              <a:gd name="connsiteX175" fmla="*/ 3939540 w 9578340"/>
              <a:gd name="connsiteY175" fmla="*/ 6629400 h 8614408"/>
              <a:gd name="connsiteX176" fmla="*/ 3901440 w 9578340"/>
              <a:gd name="connsiteY176" fmla="*/ 6606540 h 8614408"/>
              <a:gd name="connsiteX177" fmla="*/ 3878580 w 9578340"/>
              <a:gd name="connsiteY177" fmla="*/ 6515100 h 8614408"/>
              <a:gd name="connsiteX178" fmla="*/ 3886200 w 9578340"/>
              <a:gd name="connsiteY178" fmla="*/ 6423660 h 8614408"/>
              <a:gd name="connsiteX179" fmla="*/ 3870960 w 9578340"/>
              <a:gd name="connsiteY179" fmla="*/ 6309360 h 8614408"/>
              <a:gd name="connsiteX180" fmla="*/ 3893820 w 9578340"/>
              <a:gd name="connsiteY180" fmla="*/ 6240780 h 8614408"/>
              <a:gd name="connsiteX181" fmla="*/ 3924300 w 9578340"/>
              <a:gd name="connsiteY181" fmla="*/ 6179820 h 8614408"/>
              <a:gd name="connsiteX182" fmla="*/ 3977640 w 9578340"/>
              <a:gd name="connsiteY182" fmla="*/ 6172200 h 8614408"/>
              <a:gd name="connsiteX183" fmla="*/ 3992880 w 9578340"/>
              <a:gd name="connsiteY183" fmla="*/ 6172200 h 8614408"/>
              <a:gd name="connsiteX184" fmla="*/ 4046220 w 9578340"/>
              <a:gd name="connsiteY184" fmla="*/ 6111240 h 8614408"/>
              <a:gd name="connsiteX185" fmla="*/ 4038600 w 9578340"/>
              <a:gd name="connsiteY185" fmla="*/ 6027420 h 8614408"/>
              <a:gd name="connsiteX186" fmla="*/ 4754880 w 9578340"/>
              <a:gd name="connsiteY186" fmla="*/ 5913120 h 8614408"/>
              <a:gd name="connsiteX187" fmla="*/ 4838700 w 9578340"/>
              <a:gd name="connsiteY187" fmla="*/ 5913120 h 8614408"/>
              <a:gd name="connsiteX188" fmla="*/ 4914900 w 9578340"/>
              <a:gd name="connsiteY188" fmla="*/ 5920740 h 8614408"/>
              <a:gd name="connsiteX189" fmla="*/ 5105400 w 9578340"/>
              <a:gd name="connsiteY189" fmla="*/ 6019800 h 8614408"/>
              <a:gd name="connsiteX190" fmla="*/ 5570220 w 9578340"/>
              <a:gd name="connsiteY190" fmla="*/ 6248400 h 8614408"/>
              <a:gd name="connsiteX191" fmla="*/ 5753100 w 9578340"/>
              <a:gd name="connsiteY191" fmla="*/ 6347460 h 8614408"/>
              <a:gd name="connsiteX192" fmla="*/ 6065520 w 9578340"/>
              <a:gd name="connsiteY192" fmla="*/ 6423660 h 8614408"/>
              <a:gd name="connsiteX193" fmla="*/ 6156960 w 9578340"/>
              <a:gd name="connsiteY193" fmla="*/ 6431280 h 8614408"/>
              <a:gd name="connsiteX194" fmla="*/ 6164580 w 9578340"/>
              <a:gd name="connsiteY194" fmla="*/ 6545580 h 8614408"/>
              <a:gd name="connsiteX195" fmla="*/ 6355080 w 9578340"/>
              <a:gd name="connsiteY195" fmla="*/ 6576060 h 8614408"/>
              <a:gd name="connsiteX196" fmla="*/ 6377940 w 9578340"/>
              <a:gd name="connsiteY196" fmla="*/ 6416040 h 8614408"/>
              <a:gd name="connsiteX197" fmla="*/ 6408420 w 9578340"/>
              <a:gd name="connsiteY197" fmla="*/ 6446520 h 8614408"/>
              <a:gd name="connsiteX198" fmla="*/ 6400800 w 9578340"/>
              <a:gd name="connsiteY198" fmla="*/ 6598920 h 8614408"/>
              <a:gd name="connsiteX199" fmla="*/ 6591300 w 9578340"/>
              <a:gd name="connsiteY199" fmla="*/ 6598920 h 8614408"/>
              <a:gd name="connsiteX200" fmla="*/ 6598920 w 9578340"/>
              <a:gd name="connsiteY200" fmla="*/ 6332220 h 8614408"/>
              <a:gd name="connsiteX201" fmla="*/ 6621780 w 9578340"/>
              <a:gd name="connsiteY201" fmla="*/ 6332220 h 8614408"/>
              <a:gd name="connsiteX202" fmla="*/ 6637020 w 9578340"/>
              <a:gd name="connsiteY202" fmla="*/ 6118860 h 8614408"/>
              <a:gd name="connsiteX203" fmla="*/ 6614160 w 9578340"/>
              <a:gd name="connsiteY203" fmla="*/ 6111240 h 8614408"/>
              <a:gd name="connsiteX204" fmla="*/ 6606540 w 9578340"/>
              <a:gd name="connsiteY204" fmla="*/ 5958840 h 8614408"/>
              <a:gd name="connsiteX205" fmla="*/ 6484620 w 9578340"/>
              <a:gd name="connsiteY205" fmla="*/ 5539740 h 8614408"/>
              <a:gd name="connsiteX206" fmla="*/ 6667500 w 9578340"/>
              <a:gd name="connsiteY206" fmla="*/ 5547360 h 8614408"/>
              <a:gd name="connsiteX207" fmla="*/ 6751320 w 9578340"/>
              <a:gd name="connsiteY207" fmla="*/ 5433060 h 8614408"/>
              <a:gd name="connsiteX208" fmla="*/ 6972300 w 9578340"/>
              <a:gd name="connsiteY208" fmla="*/ 5265420 h 8614408"/>
              <a:gd name="connsiteX209" fmla="*/ 7246620 w 9578340"/>
              <a:gd name="connsiteY209" fmla="*/ 5204460 h 8614408"/>
              <a:gd name="connsiteX210" fmla="*/ 7208520 w 9578340"/>
              <a:gd name="connsiteY210" fmla="*/ 5067300 h 8614408"/>
              <a:gd name="connsiteX211" fmla="*/ 7193280 w 9578340"/>
              <a:gd name="connsiteY211" fmla="*/ 4930140 h 8614408"/>
              <a:gd name="connsiteX212" fmla="*/ 7269480 w 9578340"/>
              <a:gd name="connsiteY212" fmla="*/ 4732020 h 8614408"/>
              <a:gd name="connsiteX213" fmla="*/ 7246620 w 9578340"/>
              <a:gd name="connsiteY213" fmla="*/ 4488180 h 8614408"/>
              <a:gd name="connsiteX214" fmla="*/ 7178040 w 9578340"/>
              <a:gd name="connsiteY214" fmla="*/ 4351020 h 8614408"/>
              <a:gd name="connsiteX215" fmla="*/ 7559040 w 9578340"/>
              <a:gd name="connsiteY215" fmla="*/ 4328160 h 8614408"/>
              <a:gd name="connsiteX216" fmla="*/ 7467600 w 9578340"/>
              <a:gd name="connsiteY216" fmla="*/ 3878580 h 8614408"/>
              <a:gd name="connsiteX217" fmla="*/ 7414260 w 9578340"/>
              <a:gd name="connsiteY217" fmla="*/ 3604260 h 8614408"/>
              <a:gd name="connsiteX218" fmla="*/ 7498080 w 9578340"/>
              <a:gd name="connsiteY218" fmla="*/ 3398520 h 8614408"/>
              <a:gd name="connsiteX219" fmla="*/ 7528560 w 9578340"/>
              <a:gd name="connsiteY219" fmla="*/ 3253740 h 8614408"/>
              <a:gd name="connsiteX220" fmla="*/ 7505700 w 9578340"/>
              <a:gd name="connsiteY220" fmla="*/ 3048000 h 8614408"/>
              <a:gd name="connsiteX221" fmla="*/ 7520940 w 9578340"/>
              <a:gd name="connsiteY221" fmla="*/ 2926080 h 8614408"/>
              <a:gd name="connsiteX222" fmla="*/ 7536180 w 9578340"/>
              <a:gd name="connsiteY222" fmla="*/ 2872740 h 8614408"/>
              <a:gd name="connsiteX223" fmla="*/ 7863840 w 9578340"/>
              <a:gd name="connsiteY223" fmla="*/ 2971800 h 8614408"/>
              <a:gd name="connsiteX224" fmla="*/ 7886700 w 9578340"/>
              <a:gd name="connsiteY224" fmla="*/ 3101340 h 8614408"/>
              <a:gd name="connsiteX225" fmla="*/ 8001000 w 9578340"/>
              <a:gd name="connsiteY225" fmla="*/ 3124200 h 8614408"/>
              <a:gd name="connsiteX226" fmla="*/ 8122920 w 9578340"/>
              <a:gd name="connsiteY226" fmla="*/ 3276600 h 8614408"/>
              <a:gd name="connsiteX227" fmla="*/ 8206740 w 9578340"/>
              <a:gd name="connsiteY227" fmla="*/ 3276600 h 8614408"/>
              <a:gd name="connsiteX228" fmla="*/ 8442960 w 9578340"/>
              <a:gd name="connsiteY228" fmla="*/ 3276600 h 8614408"/>
              <a:gd name="connsiteX229" fmla="*/ 8663940 w 9578340"/>
              <a:gd name="connsiteY229" fmla="*/ 3276600 h 8614408"/>
              <a:gd name="connsiteX230" fmla="*/ 8770620 w 9578340"/>
              <a:gd name="connsiteY230" fmla="*/ 3230880 h 8614408"/>
              <a:gd name="connsiteX231" fmla="*/ 8854440 w 9578340"/>
              <a:gd name="connsiteY231" fmla="*/ 3215640 h 8614408"/>
              <a:gd name="connsiteX232" fmla="*/ 8938260 w 9578340"/>
              <a:gd name="connsiteY232" fmla="*/ 3230880 h 8614408"/>
              <a:gd name="connsiteX233" fmla="*/ 8945880 w 9578340"/>
              <a:gd name="connsiteY233" fmla="*/ 3078480 h 8614408"/>
              <a:gd name="connsiteX234" fmla="*/ 8907780 w 9578340"/>
              <a:gd name="connsiteY234" fmla="*/ 3078480 h 8614408"/>
              <a:gd name="connsiteX235" fmla="*/ 8656320 w 9578340"/>
              <a:gd name="connsiteY235" fmla="*/ 2697480 h 8614408"/>
              <a:gd name="connsiteX236" fmla="*/ 8854440 w 9578340"/>
              <a:gd name="connsiteY236" fmla="*/ 2590800 h 8614408"/>
              <a:gd name="connsiteX237" fmla="*/ 8923020 w 9578340"/>
              <a:gd name="connsiteY237" fmla="*/ 2606040 h 8614408"/>
              <a:gd name="connsiteX238" fmla="*/ 8999220 w 9578340"/>
              <a:gd name="connsiteY238" fmla="*/ 2606040 h 8614408"/>
              <a:gd name="connsiteX239" fmla="*/ 9029700 w 9578340"/>
              <a:gd name="connsiteY239" fmla="*/ 2545080 h 8614408"/>
              <a:gd name="connsiteX240" fmla="*/ 9029700 w 9578340"/>
              <a:gd name="connsiteY240" fmla="*/ 2407920 h 8614408"/>
              <a:gd name="connsiteX241" fmla="*/ 9136380 w 9578340"/>
              <a:gd name="connsiteY241" fmla="*/ 2476500 h 8614408"/>
              <a:gd name="connsiteX242" fmla="*/ 9144000 w 9578340"/>
              <a:gd name="connsiteY242" fmla="*/ 2407920 h 8614408"/>
              <a:gd name="connsiteX243" fmla="*/ 9204960 w 9578340"/>
              <a:gd name="connsiteY243" fmla="*/ 2362200 h 8614408"/>
              <a:gd name="connsiteX244" fmla="*/ 9189720 w 9578340"/>
              <a:gd name="connsiteY244" fmla="*/ 2225040 h 8614408"/>
              <a:gd name="connsiteX245" fmla="*/ 9159240 w 9578340"/>
              <a:gd name="connsiteY245" fmla="*/ 2171700 h 8614408"/>
              <a:gd name="connsiteX246" fmla="*/ 9083040 w 9578340"/>
              <a:gd name="connsiteY246" fmla="*/ 2103120 h 8614408"/>
              <a:gd name="connsiteX247" fmla="*/ 9105900 w 9578340"/>
              <a:gd name="connsiteY247" fmla="*/ 2011680 h 8614408"/>
              <a:gd name="connsiteX248" fmla="*/ 9151620 w 9578340"/>
              <a:gd name="connsiteY248" fmla="*/ 1927860 h 8614408"/>
              <a:gd name="connsiteX249" fmla="*/ 9044940 w 9578340"/>
              <a:gd name="connsiteY249" fmla="*/ 1714500 h 8614408"/>
              <a:gd name="connsiteX250" fmla="*/ 9578340 w 9578340"/>
              <a:gd name="connsiteY250" fmla="*/ 1394460 h 8614408"/>
              <a:gd name="connsiteX251" fmla="*/ 9494520 w 9578340"/>
              <a:gd name="connsiteY251" fmla="*/ 1165860 h 8614408"/>
              <a:gd name="connsiteX252" fmla="*/ 9326880 w 9578340"/>
              <a:gd name="connsiteY252" fmla="*/ 975360 h 8614408"/>
              <a:gd name="connsiteX253" fmla="*/ 9334500 w 9578340"/>
              <a:gd name="connsiteY253" fmla="*/ 906780 h 8614408"/>
              <a:gd name="connsiteX254" fmla="*/ 9342120 w 9578340"/>
              <a:gd name="connsiteY254" fmla="*/ 754380 h 8614408"/>
              <a:gd name="connsiteX255" fmla="*/ 9182100 w 9578340"/>
              <a:gd name="connsiteY255" fmla="*/ 906780 h 8614408"/>
              <a:gd name="connsiteX256" fmla="*/ 9052560 w 9578340"/>
              <a:gd name="connsiteY256" fmla="*/ 1043940 h 8614408"/>
              <a:gd name="connsiteX257" fmla="*/ 8915400 w 9578340"/>
              <a:gd name="connsiteY257" fmla="*/ 1112520 h 8614408"/>
              <a:gd name="connsiteX258" fmla="*/ 8709660 w 9578340"/>
              <a:gd name="connsiteY258" fmla="*/ 1150620 h 8614408"/>
              <a:gd name="connsiteX259" fmla="*/ 8793480 w 9578340"/>
              <a:gd name="connsiteY259" fmla="*/ 960120 h 8614408"/>
              <a:gd name="connsiteX260" fmla="*/ 8717280 w 9578340"/>
              <a:gd name="connsiteY260" fmla="*/ 906780 h 8614408"/>
              <a:gd name="connsiteX261" fmla="*/ 8686800 w 9578340"/>
              <a:gd name="connsiteY261" fmla="*/ 815340 h 8614408"/>
              <a:gd name="connsiteX262" fmla="*/ 8625840 w 9578340"/>
              <a:gd name="connsiteY262" fmla="*/ 746760 h 8614408"/>
              <a:gd name="connsiteX263" fmla="*/ 8633460 w 9578340"/>
              <a:gd name="connsiteY263" fmla="*/ 685800 h 8614408"/>
              <a:gd name="connsiteX264" fmla="*/ 8679180 w 9578340"/>
              <a:gd name="connsiteY264" fmla="*/ 609600 h 8614408"/>
              <a:gd name="connsiteX265" fmla="*/ 8671560 w 9578340"/>
              <a:gd name="connsiteY265" fmla="*/ 579120 h 8614408"/>
              <a:gd name="connsiteX266" fmla="*/ 8580120 w 9578340"/>
              <a:gd name="connsiteY266" fmla="*/ 541020 h 8614408"/>
              <a:gd name="connsiteX267" fmla="*/ 8473440 w 9578340"/>
              <a:gd name="connsiteY267" fmla="*/ 502920 h 8614408"/>
              <a:gd name="connsiteX268" fmla="*/ 8488680 w 9578340"/>
              <a:gd name="connsiteY268" fmla="*/ 449580 h 8614408"/>
              <a:gd name="connsiteX269" fmla="*/ 8435340 w 9578340"/>
              <a:gd name="connsiteY269" fmla="*/ 320040 h 8614408"/>
              <a:gd name="connsiteX270" fmla="*/ 8465820 w 9578340"/>
              <a:gd name="connsiteY270" fmla="*/ 243840 h 8614408"/>
              <a:gd name="connsiteX271" fmla="*/ 8473440 w 9578340"/>
              <a:gd name="connsiteY271" fmla="*/ 83820 h 8614408"/>
              <a:gd name="connsiteX272" fmla="*/ 8351520 w 9578340"/>
              <a:gd name="connsiteY272" fmla="*/ 53340 h 8614408"/>
              <a:gd name="connsiteX273" fmla="*/ 8252460 w 9578340"/>
              <a:gd name="connsiteY273" fmla="*/ 68580 h 8614408"/>
              <a:gd name="connsiteX274" fmla="*/ 8107680 w 9578340"/>
              <a:gd name="connsiteY274" fmla="*/ 0 h 8614408"/>
              <a:gd name="connsiteX0" fmla="*/ 8107680 w 9578340"/>
              <a:gd name="connsiteY0" fmla="*/ 0 h 8658858"/>
              <a:gd name="connsiteX1" fmla="*/ 8054340 w 9578340"/>
              <a:gd name="connsiteY1" fmla="*/ 60960 h 8658858"/>
              <a:gd name="connsiteX2" fmla="*/ 8061960 w 9578340"/>
              <a:gd name="connsiteY2" fmla="*/ 99060 h 8658858"/>
              <a:gd name="connsiteX3" fmla="*/ 8001000 w 9578340"/>
              <a:gd name="connsiteY3" fmla="*/ 160020 h 8658858"/>
              <a:gd name="connsiteX4" fmla="*/ 7917180 w 9578340"/>
              <a:gd name="connsiteY4" fmla="*/ 144780 h 8658858"/>
              <a:gd name="connsiteX5" fmla="*/ 7825740 w 9578340"/>
              <a:gd name="connsiteY5" fmla="*/ 297180 h 8658858"/>
              <a:gd name="connsiteX6" fmla="*/ 7726680 w 9578340"/>
              <a:gd name="connsiteY6" fmla="*/ 297180 h 8658858"/>
              <a:gd name="connsiteX7" fmla="*/ 7620000 w 9578340"/>
              <a:gd name="connsiteY7" fmla="*/ 320040 h 8658858"/>
              <a:gd name="connsiteX8" fmla="*/ 7475220 w 9578340"/>
              <a:gd name="connsiteY8" fmla="*/ 327660 h 8658858"/>
              <a:gd name="connsiteX9" fmla="*/ 7414260 w 9578340"/>
              <a:gd name="connsiteY9" fmla="*/ 304800 h 8658858"/>
              <a:gd name="connsiteX10" fmla="*/ 7231380 w 9578340"/>
              <a:gd name="connsiteY10" fmla="*/ 419100 h 8658858"/>
              <a:gd name="connsiteX11" fmla="*/ 6911340 w 9578340"/>
              <a:gd name="connsiteY11" fmla="*/ 464820 h 8658858"/>
              <a:gd name="connsiteX12" fmla="*/ 6888480 w 9578340"/>
              <a:gd name="connsiteY12" fmla="*/ 525780 h 8658858"/>
              <a:gd name="connsiteX13" fmla="*/ 6903720 w 9578340"/>
              <a:gd name="connsiteY13" fmla="*/ 601980 h 8658858"/>
              <a:gd name="connsiteX14" fmla="*/ 6896100 w 9578340"/>
              <a:gd name="connsiteY14" fmla="*/ 647700 h 8658858"/>
              <a:gd name="connsiteX15" fmla="*/ 6858000 w 9578340"/>
              <a:gd name="connsiteY15" fmla="*/ 647700 h 8658858"/>
              <a:gd name="connsiteX16" fmla="*/ 6842760 w 9578340"/>
              <a:gd name="connsiteY16" fmla="*/ 739140 h 8658858"/>
              <a:gd name="connsiteX17" fmla="*/ 7010400 w 9578340"/>
              <a:gd name="connsiteY17" fmla="*/ 769620 h 8658858"/>
              <a:gd name="connsiteX18" fmla="*/ 7010400 w 9578340"/>
              <a:gd name="connsiteY18" fmla="*/ 853440 h 8658858"/>
              <a:gd name="connsiteX19" fmla="*/ 6949440 w 9578340"/>
              <a:gd name="connsiteY19" fmla="*/ 861060 h 8658858"/>
              <a:gd name="connsiteX20" fmla="*/ 6941820 w 9578340"/>
              <a:gd name="connsiteY20" fmla="*/ 891540 h 8658858"/>
              <a:gd name="connsiteX21" fmla="*/ 6979920 w 9578340"/>
              <a:gd name="connsiteY21" fmla="*/ 922020 h 8658858"/>
              <a:gd name="connsiteX22" fmla="*/ 6979920 w 9578340"/>
              <a:gd name="connsiteY22" fmla="*/ 990600 h 8658858"/>
              <a:gd name="connsiteX23" fmla="*/ 6964680 w 9578340"/>
              <a:gd name="connsiteY23" fmla="*/ 1028700 h 8658858"/>
              <a:gd name="connsiteX24" fmla="*/ 7132320 w 9578340"/>
              <a:gd name="connsiteY24" fmla="*/ 1074420 h 8658858"/>
              <a:gd name="connsiteX25" fmla="*/ 7094220 w 9578340"/>
              <a:gd name="connsiteY25" fmla="*/ 1173480 h 8658858"/>
              <a:gd name="connsiteX26" fmla="*/ 7025640 w 9578340"/>
              <a:gd name="connsiteY26" fmla="*/ 1158240 h 8658858"/>
              <a:gd name="connsiteX27" fmla="*/ 6743700 w 9578340"/>
              <a:gd name="connsiteY27" fmla="*/ 1127760 h 8658858"/>
              <a:gd name="connsiteX28" fmla="*/ 7101840 w 9578340"/>
              <a:gd name="connsiteY28" fmla="*/ 1226820 h 8658858"/>
              <a:gd name="connsiteX29" fmla="*/ 7277100 w 9578340"/>
              <a:gd name="connsiteY29" fmla="*/ 1295400 h 8658858"/>
              <a:gd name="connsiteX30" fmla="*/ 7147560 w 9578340"/>
              <a:gd name="connsiteY30" fmla="*/ 1501140 h 8658858"/>
              <a:gd name="connsiteX31" fmla="*/ 7155180 w 9578340"/>
              <a:gd name="connsiteY31" fmla="*/ 1623060 h 8658858"/>
              <a:gd name="connsiteX32" fmla="*/ 7101840 w 9578340"/>
              <a:gd name="connsiteY32" fmla="*/ 1691640 h 8658858"/>
              <a:gd name="connsiteX33" fmla="*/ 7078980 w 9578340"/>
              <a:gd name="connsiteY33" fmla="*/ 1684020 h 8658858"/>
              <a:gd name="connsiteX34" fmla="*/ 6911340 w 9578340"/>
              <a:gd name="connsiteY34" fmla="*/ 1790700 h 8658858"/>
              <a:gd name="connsiteX35" fmla="*/ 6987540 w 9578340"/>
              <a:gd name="connsiteY35" fmla="*/ 1844040 h 8658858"/>
              <a:gd name="connsiteX36" fmla="*/ 6987540 w 9578340"/>
              <a:gd name="connsiteY36" fmla="*/ 1844040 h 8658858"/>
              <a:gd name="connsiteX37" fmla="*/ 7002780 w 9578340"/>
              <a:gd name="connsiteY37" fmla="*/ 1912620 h 8658858"/>
              <a:gd name="connsiteX38" fmla="*/ 6979920 w 9578340"/>
              <a:gd name="connsiteY38" fmla="*/ 1935480 h 8658858"/>
              <a:gd name="connsiteX39" fmla="*/ 6873240 w 9578340"/>
              <a:gd name="connsiteY39" fmla="*/ 1943100 h 8658858"/>
              <a:gd name="connsiteX40" fmla="*/ 6873240 w 9578340"/>
              <a:gd name="connsiteY40" fmla="*/ 1988820 h 8658858"/>
              <a:gd name="connsiteX41" fmla="*/ 6850380 w 9578340"/>
              <a:gd name="connsiteY41" fmla="*/ 2019300 h 8658858"/>
              <a:gd name="connsiteX42" fmla="*/ 6728460 w 9578340"/>
              <a:gd name="connsiteY42" fmla="*/ 1981200 h 8658858"/>
              <a:gd name="connsiteX43" fmla="*/ 6720840 w 9578340"/>
              <a:gd name="connsiteY43" fmla="*/ 1996440 h 8658858"/>
              <a:gd name="connsiteX44" fmla="*/ 6797040 w 9578340"/>
              <a:gd name="connsiteY44" fmla="*/ 2034540 h 8658858"/>
              <a:gd name="connsiteX45" fmla="*/ 6789420 w 9578340"/>
              <a:gd name="connsiteY45" fmla="*/ 2118360 h 8658858"/>
              <a:gd name="connsiteX46" fmla="*/ 6751320 w 9578340"/>
              <a:gd name="connsiteY46" fmla="*/ 2141220 h 8658858"/>
              <a:gd name="connsiteX47" fmla="*/ 6819900 w 9578340"/>
              <a:gd name="connsiteY47" fmla="*/ 2194560 h 8658858"/>
              <a:gd name="connsiteX48" fmla="*/ 6789420 w 9578340"/>
              <a:gd name="connsiteY48" fmla="*/ 2240280 h 8658858"/>
              <a:gd name="connsiteX49" fmla="*/ 6743700 w 9578340"/>
              <a:gd name="connsiteY49" fmla="*/ 2331720 h 8658858"/>
              <a:gd name="connsiteX50" fmla="*/ 6751320 w 9578340"/>
              <a:gd name="connsiteY50" fmla="*/ 2369820 h 8658858"/>
              <a:gd name="connsiteX51" fmla="*/ 6682740 w 9578340"/>
              <a:gd name="connsiteY51" fmla="*/ 2385060 h 8658858"/>
              <a:gd name="connsiteX52" fmla="*/ 6705600 w 9578340"/>
              <a:gd name="connsiteY52" fmla="*/ 2499360 h 8658858"/>
              <a:gd name="connsiteX53" fmla="*/ 6621780 w 9578340"/>
              <a:gd name="connsiteY53" fmla="*/ 2522220 h 8658858"/>
              <a:gd name="connsiteX54" fmla="*/ 6621780 w 9578340"/>
              <a:gd name="connsiteY54" fmla="*/ 2583180 h 8658858"/>
              <a:gd name="connsiteX55" fmla="*/ 6568440 w 9578340"/>
              <a:gd name="connsiteY55" fmla="*/ 2590800 h 8658858"/>
              <a:gd name="connsiteX56" fmla="*/ 6560820 w 9578340"/>
              <a:gd name="connsiteY56" fmla="*/ 2545080 h 8658858"/>
              <a:gd name="connsiteX57" fmla="*/ 6438900 w 9578340"/>
              <a:gd name="connsiteY57" fmla="*/ 2590800 h 8658858"/>
              <a:gd name="connsiteX58" fmla="*/ 6347460 w 9578340"/>
              <a:gd name="connsiteY58" fmla="*/ 2606040 h 8658858"/>
              <a:gd name="connsiteX59" fmla="*/ 6339840 w 9578340"/>
              <a:gd name="connsiteY59" fmla="*/ 2476500 h 8658858"/>
              <a:gd name="connsiteX60" fmla="*/ 6316980 w 9578340"/>
              <a:gd name="connsiteY60" fmla="*/ 2430780 h 8658858"/>
              <a:gd name="connsiteX61" fmla="*/ 6271260 w 9578340"/>
              <a:gd name="connsiteY61" fmla="*/ 2392680 h 8658858"/>
              <a:gd name="connsiteX62" fmla="*/ 6301740 w 9578340"/>
              <a:gd name="connsiteY62" fmla="*/ 2339340 h 8658858"/>
              <a:gd name="connsiteX63" fmla="*/ 6195060 w 9578340"/>
              <a:gd name="connsiteY63" fmla="*/ 2308860 h 8658858"/>
              <a:gd name="connsiteX64" fmla="*/ 6141720 w 9578340"/>
              <a:gd name="connsiteY64" fmla="*/ 2308860 h 8658858"/>
              <a:gd name="connsiteX65" fmla="*/ 6103620 w 9578340"/>
              <a:gd name="connsiteY65" fmla="*/ 2225040 h 8658858"/>
              <a:gd name="connsiteX66" fmla="*/ 6126480 w 9578340"/>
              <a:gd name="connsiteY66" fmla="*/ 2171700 h 8658858"/>
              <a:gd name="connsiteX67" fmla="*/ 6080760 w 9578340"/>
              <a:gd name="connsiteY67" fmla="*/ 2133600 h 8658858"/>
              <a:gd name="connsiteX68" fmla="*/ 5989320 w 9578340"/>
              <a:gd name="connsiteY68" fmla="*/ 2148840 h 8658858"/>
              <a:gd name="connsiteX69" fmla="*/ 5951220 w 9578340"/>
              <a:gd name="connsiteY69" fmla="*/ 2209800 h 8658858"/>
              <a:gd name="connsiteX70" fmla="*/ 5882640 w 9578340"/>
              <a:gd name="connsiteY70" fmla="*/ 2202180 h 8658858"/>
              <a:gd name="connsiteX71" fmla="*/ 5722620 w 9578340"/>
              <a:gd name="connsiteY71" fmla="*/ 2240280 h 8658858"/>
              <a:gd name="connsiteX72" fmla="*/ 5654040 w 9578340"/>
              <a:gd name="connsiteY72" fmla="*/ 2240280 h 8658858"/>
              <a:gd name="connsiteX73" fmla="*/ 5570220 w 9578340"/>
              <a:gd name="connsiteY73" fmla="*/ 2278380 h 8658858"/>
              <a:gd name="connsiteX74" fmla="*/ 5440680 w 9578340"/>
              <a:gd name="connsiteY74" fmla="*/ 2263140 h 8658858"/>
              <a:gd name="connsiteX75" fmla="*/ 5410200 w 9578340"/>
              <a:gd name="connsiteY75" fmla="*/ 2217420 h 8658858"/>
              <a:gd name="connsiteX76" fmla="*/ 5425440 w 9578340"/>
              <a:gd name="connsiteY76" fmla="*/ 2072640 h 8658858"/>
              <a:gd name="connsiteX77" fmla="*/ 5372100 w 9578340"/>
              <a:gd name="connsiteY77" fmla="*/ 2019300 h 8658858"/>
              <a:gd name="connsiteX78" fmla="*/ 5372100 w 9578340"/>
              <a:gd name="connsiteY78" fmla="*/ 1988820 h 8658858"/>
              <a:gd name="connsiteX79" fmla="*/ 5280660 w 9578340"/>
              <a:gd name="connsiteY79" fmla="*/ 1965960 h 8658858"/>
              <a:gd name="connsiteX80" fmla="*/ 5219700 w 9578340"/>
              <a:gd name="connsiteY80" fmla="*/ 2263140 h 8658858"/>
              <a:gd name="connsiteX81" fmla="*/ 5212080 w 9578340"/>
              <a:gd name="connsiteY81" fmla="*/ 2461260 h 8658858"/>
              <a:gd name="connsiteX82" fmla="*/ 5242560 w 9578340"/>
              <a:gd name="connsiteY82" fmla="*/ 2499360 h 8658858"/>
              <a:gd name="connsiteX83" fmla="*/ 5097780 w 9578340"/>
              <a:gd name="connsiteY83" fmla="*/ 2552700 h 8658858"/>
              <a:gd name="connsiteX84" fmla="*/ 5120640 w 9578340"/>
              <a:gd name="connsiteY84" fmla="*/ 2743200 h 8658858"/>
              <a:gd name="connsiteX85" fmla="*/ 5082540 w 9578340"/>
              <a:gd name="connsiteY85" fmla="*/ 2827020 h 8658858"/>
              <a:gd name="connsiteX86" fmla="*/ 4945380 w 9578340"/>
              <a:gd name="connsiteY86" fmla="*/ 2773680 h 8658858"/>
              <a:gd name="connsiteX87" fmla="*/ 4853940 w 9578340"/>
              <a:gd name="connsiteY87" fmla="*/ 2796540 h 8658858"/>
              <a:gd name="connsiteX88" fmla="*/ 4785360 w 9578340"/>
              <a:gd name="connsiteY88" fmla="*/ 2926080 h 8658858"/>
              <a:gd name="connsiteX89" fmla="*/ 4640580 w 9578340"/>
              <a:gd name="connsiteY89" fmla="*/ 2811780 h 8658858"/>
              <a:gd name="connsiteX90" fmla="*/ 4518660 w 9578340"/>
              <a:gd name="connsiteY90" fmla="*/ 2804160 h 8658858"/>
              <a:gd name="connsiteX91" fmla="*/ 4389120 w 9578340"/>
              <a:gd name="connsiteY91" fmla="*/ 2674620 h 8658858"/>
              <a:gd name="connsiteX92" fmla="*/ 4564380 w 9578340"/>
              <a:gd name="connsiteY92" fmla="*/ 2522220 h 8658858"/>
              <a:gd name="connsiteX93" fmla="*/ 4389120 w 9578340"/>
              <a:gd name="connsiteY93" fmla="*/ 2491740 h 8658858"/>
              <a:gd name="connsiteX94" fmla="*/ 4244340 w 9578340"/>
              <a:gd name="connsiteY94" fmla="*/ 2659380 h 8658858"/>
              <a:gd name="connsiteX95" fmla="*/ 4183380 w 9578340"/>
              <a:gd name="connsiteY95" fmla="*/ 2758440 h 8658858"/>
              <a:gd name="connsiteX96" fmla="*/ 4191000 w 9578340"/>
              <a:gd name="connsiteY96" fmla="*/ 2796540 h 8658858"/>
              <a:gd name="connsiteX97" fmla="*/ 4084320 w 9578340"/>
              <a:gd name="connsiteY97" fmla="*/ 2895600 h 8658858"/>
              <a:gd name="connsiteX98" fmla="*/ 4008120 w 9578340"/>
              <a:gd name="connsiteY98" fmla="*/ 2918460 h 8658858"/>
              <a:gd name="connsiteX99" fmla="*/ 3954780 w 9578340"/>
              <a:gd name="connsiteY99" fmla="*/ 2918460 h 8658858"/>
              <a:gd name="connsiteX100" fmla="*/ 3916680 w 9578340"/>
              <a:gd name="connsiteY100" fmla="*/ 2971800 h 8658858"/>
              <a:gd name="connsiteX101" fmla="*/ 3848100 w 9578340"/>
              <a:gd name="connsiteY101" fmla="*/ 2971800 h 8658858"/>
              <a:gd name="connsiteX102" fmla="*/ 3810000 w 9578340"/>
              <a:gd name="connsiteY102" fmla="*/ 3025140 h 8658858"/>
              <a:gd name="connsiteX103" fmla="*/ 3726180 w 9578340"/>
              <a:gd name="connsiteY103" fmla="*/ 3048000 h 8658858"/>
              <a:gd name="connsiteX104" fmla="*/ 3703320 w 9578340"/>
              <a:gd name="connsiteY104" fmla="*/ 3116580 h 8658858"/>
              <a:gd name="connsiteX105" fmla="*/ 3512820 w 9578340"/>
              <a:gd name="connsiteY105" fmla="*/ 2979420 h 8658858"/>
              <a:gd name="connsiteX106" fmla="*/ 3337560 w 9578340"/>
              <a:gd name="connsiteY106" fmla="*/ 3048000 h 8658858"/>
              <a:gd name="connsiteX107" fmla="*/ 3337560 w 9578340"/>
              <a:gd name="connsiteY107" fmla="*/ 3124200 h 8658858"/>
              <a:gd name="connsiteX108" fmla="*/ 3230880 w 9578340"/>
              <a:gd name="connsiteY108" fmla="*/ 3200400 h 8658858"/>
              <a:gd name="connsiteX109" fmla="*/ 3002280 w 9578340"/>
              <a:gd name="connsiteY109" fmla="*/ 3055620 h 8658858"/>
              <a:gd name="connsiteX110" fmla="*/ 3025140 w 9578340"/>
              <a:gd name="connsiteY110" fmla="*/ 3032760 h 8658858"/>
              <a:gd name="connsiteX111" fmla="*/ 2918460 w 9578340"/>
              <a:gd name="connsiteY111" fmla="*/ 2887980 h 8658858"/>
              <a:gd name="connsiteX112" fmla="*/ 2659380 w 9578340"/>
              <a:gd name="connsiteY112" fmla="*/ 2758440 h 8658858"/>
              <a:gd name="connsiteX113" fmla="*/ 2506980 w 9578340"/>
              <a:gd name="connsiteY113" fmla="*/ 3093720 h 8658858"/>
              <a:gd name="connsiteX114" fmla="*/ 2392680 w 9578340"/>
              <a:gd name="connsiteY114" fmla="*/ 3101340 h 8658858"/>
              <a:gd name="connsiteX115" fmla="*/ 2308860 w 9578340"/>
              <a:gd name="connsiteY115" fmla="*/ 3116580 h 8658858"/>
              <a:gd name="connsiteX116" fmla="*/ 2225040 w 9578340"/>
              <a:gd name="connsiteY116" fmla="*/ 3215640 h 8658858"/>
              <a:gd name="connsiteX117" fmla="*/ 2049780 w 9578340"/>
              <a:gd name="connsiteY117" fmla="*/ 3124200 h 8658858"/>
              <a:gd name="connsiteX118" fmla="*/ 1981200 w 9578340"/>
              <a:gd name="connsiteY118" fmla="*/ 3116580 h 8658858"/>
              <a:gd name="connsiteX119" fmla="*/ 1889760 w 9578340"/>
              <a:gd name="connsiteY119" fmla="*/ 2964180 h 8658858"/>
              <a:gd name="connsiteX120" fmla="*/ 1897380 w 9578340"/>
              <a:gd name="connsiteY120" fmla="*/ 2895600 h 8658858"/>
              <a:gd name="connsiteX121" fmla="*/ 1729740 w 9578340"/>
              <a:gd name="connsiteY121" fmla="*/ 3017520 h 8658858"/>
              <a:gd name="connsiteX122" fmla="*/ 1706880 w 9578340"/>
              <a:gd name="connsiteY122" fmla="*/ 3078480 h 8658858"/>
              <a:gd name="connsiteX123" fmla="*/ 1653540 w 9578340"/>
              <a:gd name="connsiteY123" fmla="*/ 3048000 h 8658858"/>
              <a:gd name="connsiteX124" fmla="*/ 1546860 w 9578340"/>
              <a:gd name="connsiteY124" fmla="*/ 3048000 h 8658858"/>
              <a:gd name="connsiteX125" fmla="*/ 1524000 w 9578340"/>
              <a:gd name="connsiteY125" fmla="*/ 3162300 h 8658858"/>
              <a:gd name="connsiteX126" fmla="*/ 1386840 w 9578340"/>
              <a:gd name="connsiteY126" fmla="*/ 3459480 h 8658858"/>
              <a:gd name="connsiteX127" fmla="*/ 1333500 w 9578340"/>
              <a:gd name="connsiteY127" fmla="*/ 3451860 h 8658858"/>
              <a:gd name="connsiteX128" fmla="*/ 1188720 w 9578340"/>
              <a:gd name="connsiteY128" fmla="*/ 3505200 h 8658858"/>
              <a:gd name="connsiteX129" fmla="*/ 1135380 w 9578340"/>
              <a:gd name="connsiteY129" fmla="*/ 3672840 h 8658858"/>
              <a:gd name="connsiteX130" fmla="*/ 1013460 w 9578340"/>
              <a:gd name="connsiteY130" fmla="*/ 3703320 h 8658858"/>
              <a:gd name="connsiteX131" fmla="*/ 929640 w 9578340"/>
              <a:gd name="connsiteY131" fmla="*/ 3710940 h 8658858"/>
              <a:gd name="connsiteX132" fmla="*/ 830580 w 9578340"/>
              <a:gd name="connsiteY132" fmla="*/ 3741420 h 8658858"/>
              <a:gd name="connsiteX133" fmla="*/ 701040 w 9578340"/>
              <a:gd name="connsiteY133" fmla="*/ 3749040 h 8658858"/>
              <a:gd name="connsiteX134" fmla="*/ 548640 w 9578340"/>
              <a:gd name="connsiteY134" fmla="*/ 3787140 h 8658858"/>
              <a:gd name="connsiteX135" fmla="*/ 0 w 9578340"/>
              <a:gd name="connsiteY135" fmla="*/ 5250180 h 8658858"/>
              <a:gd name="connsiteX136" fmla="*/ 167640 w 9578340"/>
              <a:gd name="connsiteY136" fmla="*/ 5242560 h 8658858"/>
              <a:gd name="connsiteX137" fmla="*/ 167640 w 9578340"/>
              <a:gd name="connsiteY137" fmla="*/ 5387340 h 8658858"/>
              <a:gd name="connsiteX138" fmla="*/ 289560 w 9578340"/>
              <a:gd name="connsiteY138" fmla="*/ 5394960 h 8658858"/>
              <a:gd name="connsiteX139" fmla="*/ 281940 w 9578340"/>
              <a:gd name="connsiteY139" fmla="*/ 5478780 h 8658858"/>
              <a:gd name="connsiteX140" fmla="*/ 388620 w 9578340"/>
              <a:gd name="connsiteY140" fmla="*/ 5501640 h 8658858"/>
              <a:gd name="connsiteX141" fmla="*/ 358140 w 9578340"/>
              <a:gd name="connsiteY141" fmla="*/ 5631180 h 8658858"/>
              <a:gd name="connsiteX142" fmla="*/ 358140 w 9578340"/>
              <a:gd name="connsiteY142" fmla="*/ 5730240 h 8658858"/>
              <a:gd name="connsiteX143" fmla="*/ 251460 w 9578340"/>
              <a:gd name="connsiteY143" fmla="*/ 5783580 h 8658858"/>
              <a:gd name="connsiteX144" fmla="*/ 236220 w 9578340"/>
              <a:gd name="connsiteY144" fmla="*/ 5859780 h 8658858"/>
              <a:gd name="connsiteX145" fmla="*/ 144780 w 9578340"/>
              <a:gd name="connsiteY145" fmla="*/ 5981700 h 8658858"/>
              <a:gd name="connsiteX146" fmla="*/ 175260 w 9578340"/>
              <a:gd name="connsiteY146" fmla="*/ 6210300 h 8658858"/>
              <a:gd name="connsiteX147" fmla="*/ 266700 w 9578340"/>
              <a:gd name="connsiteY147" fmla="*/ 6217920 h 8658858"/>
              <a:gd name="connsiteX148" fmla="*/ 304800 w 9578340"/>
              <a:gd name="connsiteY148" fmla="*/ 6278880 h 8658858"/>
              <a:gd name="connsiteX149" fmla="*/ 312420 w 9578340"/>
              <a:gd name="connsiteY149" fmla="*/ 6339840 h 8658858"/>
              <a:gd name="connsiteX150" fmla="*/ 358140 w 9578340"/>
              <a:gd name="connsiteY150" fmla="*/ 6339840 h 8658858"/>
              <a:gd name="connsiteX151" fmla="*/ 365760 w 9578340"/>
              <a:gd name="connsiteY151" fmla="*/ 6477000 h 8658858"/>
              <a:gd name="connsiteX152" fmla="*/ 807720 w 9578340"/>
              <a:gd name="connsiteY152" fmla="*/ 6545580 h 8658858"/>
              <a:gd name="connsiteX153" fmla="*/ 1127760 w 9578340"/>
              <a:gd name="connsiteY153" fmla="*/ 6705600 h 8658858"/>
              <a:gd name="connsiteX154" fmla="*/ 1447800 w 9578340"/>
              <a:gd name="connsiteY154" fmla="*/ 6598920 h 8658858"/>
              <a:gd name="connsiteX155" fmla="*/ 1546860 w 9578340"/>
              <a:gd name="connsiteY155" fmla="*/ 6598920 h 8658858"/>
              <a:gd name="connsiteX156" fmla="*/ 1501140 w 9578340"/>
              <a:gd name="connsiteY156" fmla="*/ 6858000 h 8658858"/>
              <a:gd name="connsiteX157" fmla="*/ 1567815 w 9578340"/>
              <a:gd name="connsiteY157" fmla="*/ 7115810 h 8658858"/>
              <a:gd name="connsiteX158" fmla="*/ 1710690 w 9578340"/>
              <a:gd name="connsiteY158" fmla="*/ 7439660 h 8658858"/>
              <a:gd name="connsiteX159" fmla="*/ 1891665 w 9578340"/>
              <a:gd name="connsiteY159" fmla="*/ 7582535 h 8658858"/>
              <a:gd name="connsiteX160" fmla="*/ 2094865 w 9578340"/>
              <a:gd name="connsiteY160" fmla="*/ 7814310 h 8658858"/>
              <a:gd name="connsiteX161" fmla="*/ 2066290 w 9578340"/>
              <a:gd name="connsiteY161" fmla="*/ 7925434 h 8658858"/>
              <a:gd name="connsiteX162" fmla="*/ 2234565 w 9578340"/>
              <a:gd name="connsiteY162" fmla="*/ 8036559 h 8658858"/>
              <a:gd name="connsiteX163" fmla="*/ 2269490 w 9578340"/>
              <a:gd name="connsiteY163" fmla="*/ 8081009 h 8658858"/>
              <a:gd name="connsiteX164" fmla="*/ 2186940 w 9578340"/>
              <a:gd name="connsiteY164" fmla="*/ 8338184 h 8658858"/>
              <a:gd name="connsiteX165" fmla="*/ 2209165 w 9578340"/>
              <a:gd name="connsiteY165" fmla="*/ 8436608 h 8658858"/>
              <a:gd name="connsiteX166" fmla="*/ 2275840 w 9578340"/>
              <a:gd name="connsiteY166" fmla="*/ 8538208 h 8658858"/>
              <a:gd name="connsiteX167" fmla="*/ 2437765 w 9578340"/>
              <a:gd name="connsiteY167" fmla="*/ 8569958 h 8658858"/>
              <a:gd name="connsiteX168" fmla="*/ 2491740 w 9578340"/>
              <a:gd name="connsiteY168" fmla="*/ 8557258 h 8658858"/>
              <a:gd name="connsiteX169" fmla="*/ 2599690 w 9578340"/>
              <a:gd name="connsiteY169" fmla="*/ 8614408 h 8658858"/>
              <a:gd name="connsiteX170" fmla="*/ 2640965 w 9578340"/>
              <a:gd name="connsiteY170" fmla="*/ 8658858 h 8658858"/>
              <a:gd name="connsiteX171" fmla="*/ 3657600 w 9578340"/>
              <a:gd name="connsiteY171" fmla="*/ 6873240 h 8658858"/>
              <a:gd name="connsiteX172" fmla="*/ 3817620 w 9578340"/>
              <a:gd name="connsiteY172" fmla="*/ 6781800 h 8658858"/>
              <a:gd name="connsiteX173" fmla="*/ 3893820 w 9578340"/>
              <a:gd name="connsiteY173" fmla="*/ 6705600 h 8658858"/>
              <a:gd name="connsiteX174" fmla="*/ 3947160 w 9578340"/>
              <a:gd name="connsiteY174" fmla="*/ 6690360 h 8658858"/>
              <a:gd name="connsiteX175" fmla="*/ 3939540 w 9578340"/>
              <a:gd name="connsiteY175" fmla="*/ 6629400 h 8658858"/>
              <a:gd name="connsiteX176" fmla="*/ 3901440 w 9578340"/>
              <a:gd name="connsiteY176" fmla="*/ 6606540 h 8658858"/>
              <a:gd name="connsiteX177" fmla="*/ 3878580 w 9578340"/>
              <a:gd name="connsiteY177" fmla="*/ 6515100 h 8658858"/>
              <a:gd name="connsiteX178" fmla="*/ 3886200 w 9578340"/>
              <a:gd name="connsiteY178" fmla="*/ 6423660 h 8658858"/>
              <a:gd name="connsiteX179" fmla="*/ 3870960 w 9578340"/>
              <a:gd name="connsiteY179" fmla="*/ 6309360 h 8658858"/>
              <a:gd name="connsiteX180" fmla="*/ 3893820 w 9578340"/>
              <a:gd name="connsiteY180" fmla="*/ 6240780 h 8658858"/>
              <a:gd name="connsiteX181" fmla="*/ 3924300 w 9578340"/>
              <a:gd name="connsiteY181" fmla="*/ 6179820 h 8658858"/>
              <a:gd name="connsiteX182" fmla="*/ 3977640 w 9578340"/>
              <a:gd name="connsiteY182" fmla="*/ 6172200 h 8658858"/>
              <a:gd name="connsiteX183" fmla="*/ 3992880 w 9578340"/>
              <a:gd name="connsiteY183" fmla="*/ 6172200 h 8658858"/>
              <a:gd name="connsiteX184" fmla="*/ 4046220 w 9578340"/>
              <a:gd name="connsiteY184" fmla="*/ 6111240 h 8658858"/>
              <a:gd name="connsiteX185" fmla="*/ 4038600 w 9578340"/>
              <a:gd name="connsiteY185" fmla="*/ 6027420 h 8658858"/>
              <a:gd name="connsiteX186" fmla="*/ 4754880 w 9578340"/>
              <a:gd name="connsiteY186" fmla="*/ 5913120 h 8658858"/>
              <a:gd name="connsiteX187" fmla="*/ 4838700 w 9578340"/>
              <a:gd name="connsiteY187" fmla="*/ 5913120 h 8658858"/>
              <a:gd name="connsiteX188" fmla="*/ 4914900 w 9578340"/>
              <a:gd name="connsiteY188" fmla="*/ 5920740 h 8658858"/>
              <a:gd name="connsiteX189" fmla="*/ 5105400 w 9578340"/>
              <a:gd name="connsiteY189" fmla="*/ 6019800 h 8658858"/>
              <a:gd name="connsiteX190" fmla="*/ 5570220 w 9578340"/>
              <a:gd name="connsiteY190" fmla="*/ 6248400 h 8658858"/>
              <a:gd name="connsiteX191" fmla="*/ 5753100 w 9578340"/>
              <a:gd name="connsiteY191" fmla="*/ 6347460 h 8658858"/>
              <a:gd name="connsiteX192" fmla="*/ 6065520 w 9578340"/>
              <a:gd name="connsiteY192" fmla="*/ 6423660 h 8658858"/>
              <a:gd name="connsiteX193" fmla="*/ 6156960 w 9578340"/>
              <a:gd name="connsiteY193" fmla="*/ 6431280 h 8658858"/>
              <a:gd name="connsiteX194" fmla="*/ 6164580 w 9578340"/>
              <a:gd name="connsiteY194" fmla="*/ 6545580 h 8658858"/>
              <a:gd name="connsiteX195" fmla="*/ 6355080 w 9578340"/>
              <a:gd name="connsiteY195" fmla="*/ 6576060 h 8658858"/>
              <a:gd name="connsiteX196" fmla="*/ 6377940 w 9578340"/>
              <a:gd name="connsiteY196" fmla="*/ 6416040 h 8658858"/>
              <a:gd name="connsiteX197" fmla="*/ 6408420 w 9578340"/>
              <a:gd name="connsiteY197" fmla="*/ 6446520 h 8658858"/>
              <a:gd name="connsiteX198" fmla="*/ 6400800 w 9578340"/>
              <a:gd name="connsiteY198" fmla="*/ 6598920 h 8658858"/>
              <a:gd name="connsiteX199" fmla="*/ 6591300 w 9578340"/>
              <a:gd name="connsiteY199" fmla="*/ 6598920 h 8658858"/>
              <a:gd name="connsiteX200" fmla="*/ 6598920 w 9578340"/>
              <a:gd name="connsiteY200" fmla="*/ 6332220 h 8658858"/>
              <a:gd name="connsiteX201" fmla="*/ 6621780 w 9578340"/>
              <a:gd name="connsiteY201" fmla="*/ 6332220 h 8658858"/>
              <a:gd name="connsiteX202" fmla="*/ 6637020 w 9578340"/>
              <a:gd name="connsiteY202" fmla="*/ 6118860 h 8658858"/>
              <a:gd name="connsiteX203" fmla="*/ 6614160 w 9578340"/>
              <a:gd name="connsiteY203" fmla="*/ 6111240 h 8658858"/>
              <a:gd name="connsiteX204" fmla="*/ 6606540 w 9578340"/>
              <a:gd name="connsiteY204" fmla="*/ 5958840 h 8658858"/>
              <a:gd name="connsiteX205" fmla="*/ 6484620 w 9578340"/>
              <a:gd name="connsiteY205" fmla="*/ 5539740 h 8658858"/>
              <a:gd name="connsiteX206" fmla="*/ 6667500 w 9578340"/>
              <a:gd name="connsiteY206" fmla="*/ 5547360 h 8658858"/>
              <a:gd name="connsiteX207" fmla="*/ 6751320 w 9578340"/>
              <a:gd name="connsiteY207" fmla="*/ 5433060 h 8658858"/>
              <a:gd name="connsiteX208" fmla="*/ 6972300 w 9578340"/>
              <a:gd name="connsiteY208" fmla="*/ 5265420 h 8658858"/>
              <a:gd name="connsiteX209" fmla="*/ 7246620 w 9578340"/>
              <a:gd name="connsiteY209" fmla="*/ 5204460 h 8658858"/>
              <a:gd name="connsiteX210" fmla="*/ 7208520 w 9578340"/>
              <a:gd name="connsiteY210" fmla="*/ 5067300 h 8658858"/>
              <a:gd name="connsiteX211" fmla="*/ 7193280 w 9578340"/>
              <a:gd name="connsiteY211" fmla="*/ 4930140 h 8658858"/>
              <a:gd name="connsiteX212" fmla="*/ 7269480 w 9578340"/>
              <a:gd name="connsiteY212" fmla="*/ 4732020 h 8658858"/>
              <a:gd name="connsiteX213" fmla="*/ 7246620 w 9578340"/>
              <a:gd name="connsiteY213" fmla="*/ 4488180 h 8658858"/>
              <a:gd name="connsiteX214" fmla="*/ 7178040 w 9578340"/>
              <a:gd name="connsiteY214" fmla="*/ 4351020 h 8658858"/>
              <a:gd name="connsiteX215" fmla="*/ 7559040 w 9578340"/>
              <a:gd name="connsiteY215" fmla="*/ 4328160 h 8658858"/>
              <a:gd name="connsiteX216" fmla="*/ 7467600 w 9578340"/>
              <a:gd name="connsiteY216" fmla="*/ 3878580 h 8658858"/>
              <a:gd name="connsiteX217" fmla="*/ 7414260 w 9578340"/>
              <a:gd name="connsiteY217" fmla="*/ 3604260 h 8658858"/>
              <a:gd name="connsiteX218" fmla="*/ 7498080 w 9578340"/>
              <a:gd name="connsiteY218" fmla="*/ 3398520 h 8658858"/>
              <a:gd name="connsiteX219" fmla="*/ 7528560 w 9578340"/>
              <a:gd name="connsiteY219" fmla="*/ 3253740 h 8658858"/>
              <a:gd name="connsiteX220" fmla="*/ 7505700 w 9578340"/>
              <a:gd name="connsiteY220" fmla="*/ 3048000 h 8658858"/>
              <a:gd name="connsiteX221" fmla="*/ 7520940 w 9578340"/>
              <a:gd name="connsiteY221" fmla="*/ 2926080 h 8658858"/>
              <a:gd name="connsiteX222" fmla="*/ 7536180 w 9578340"/>
              <a:gd name="connsiteY222" fmla="*/ 2872740 h 8658858"/>
              <a:gd name="connsiteX223" fmla="*/ 7863840 w 9578340"/>
              <a:gd name="connsiteY223" fmla="*/ 2971800 h 8658858"/>
              <a:gd name="connsiteX224" fmla="*/ 7886700 w 9578340"/>
              <a:gd name="connsiteY224" fmla="*/ 3101340 h 8658858"/>
              <a:gd name="connsiteX225" fmla="*/ 8001000 w 9578340"/>
              <a:gd name="connsiteY225" fmla="*/ 3124200 h 8658858"/>
              <a:gd name="connsiteX226" fmla="*/ 8122920 w 9578340"/>
              <a:gd name="connsiteY226" fmla="*/ 3276600 h 8658858"/>
              <a:gd name="connsiteX227" fmla="*/ 8206740 w 9578340"/>
              <a:gd name="connsiteY227" fmla="*/ 3276600 h 8658858"/>
              <a:gd name="connsiteX228" fmla="*/ 8442960 w 9578340"/>
              <a:gd name="connsiteY228" fmla="*/ 3276600 h 8658858"/>
              <a:gd name="connsiteX229" fmla="*/ 8663940 w 9578340"/>
              <a:gd name="connsiteY229" fmla="*/ 3276600 h 8658858"/>
              <a:gd name="connsiteX230" fmla="*/ 8770620 w 9578340"/>
              <a:gd name="connsiteY230" fmla="*/ 3230880 h 8658858"/>
              <a:gd name="connsiteX231" fmla="*/ 8854440 w 9578340"/>
              <a:gd name="connsiteY231" fmla="*/ 3215640 h 8658858"/>
              <a:gd name="connsiteX232" fmla="*/ 8938260 w 9578340"/>
              <a:gd name="connsiteY232" fmla="*/ 3230880 h 8658858"/>
              <a:gd name="connsiteX233" fmla="*/ 8945880 w 9578340"/>
              <a:gd name="connsiteY233" fmla="*/ 3078480 h 8658858"/>
              <a:gd name="connsiteX234" fmla="*/ 8907780 w 9578340"/>
              <a:gd name="connsiteY234" fmla="*/ 3078480 h 8658858"/>
              <a:gd name="connsiteX235" fmla="*/ 8656320 w 9578340"/>
              <a:gd name="connsiteY235" fmla="*/ 2697480 h 8658858"/>
              <a:gd name="connsiteX236" fmla="*/ 8854440 w 9578340"/>
              <a:gd name="connsiteY236" fmla="*/ 2590800 h 8658858"/>
              <a:gd name="connsiteX237" fmla="*/ 8923020 w 9578340"/>
              <a:gd name="connsiteY237" fmla="*/ 2606040 h 8658858"/>
              <a:gd name="connsiteX238" fmla="*/ 8999220 w 9578340"/>
              <a:gd name="connsiteY238" fmla="*/ 2606040 h 8658858"/>
              <a:gd name="connsiteX239" fmla="*/ 9029700 w 9578340"/>
              <a:gd name="connsiteY239" fmla="*/ 2545080 h 8658858"/>
              <a:gd name="connsiteX240" fmla="*/ 9029700 w 9578340"/>
              <a:gd name="connsiteY240" fmla="*/ 2407920 h 8658858"/>
              <a:gd name="connsiteX241" fmla="*/ 9136380 w 9578340"/>
              <a:gd name="connsiteY241" fmla="*/ 2476500 h 8658858"/>
              <a:gd name="connsiteX242" fmla="*/ 9144000 w 9578340"/>
              <a:gd name="connsiteY242" fmla="*/ 2407920 h 8658858"/>
              <a:gd name="connsiteX243" fmla="*/ 9204960 w 9578340"/>
              <a:gd name="connsiteY243" fmla="*/ 2362200 h 8658858"/>
              <a:gd name="connsiteX244" fmla="*/ 9189720 w 9578340"/>
              <a:gd name="connsiteY244" fmla="*/ 2225040 h 8658858"/>
              <a:gd name="connsiteX245" fmla="*/ 9159240 w 9578340"/>
              <a:gd name="connsiteY245" fmla="*/ 2171700 h 8658858"/>
              <a:gd name="connsiteX246" fmla="*/ 9083040 w 9578340"/>
              <a:gd name="connsiteY246" fmla="*/ 2103120 h 8658858"/>
              <a:gd name="connsiteX247" fmla="*/ 9105900 w 9578340"/>
              <a:gd name="connsiteY247" fmla="*/ 2011680 h 8658858"/>
              <a:gd name="connsiteX248" fmla="*/ 9151620 w 9578340"/>
              <a:gd name="connsiteY248" fmla="*/ 1927860 h 8658858"/>
              <a:gd name="connsiteX249" fmla="*/ 9044940 w 9578340"/>
              <a:gd name="connsiteY249" fmla="*/ 1714500 h 8658858"/>
              <a:gd name="connsiteX250" fmla="*/ 9578340 w 9578340"/>
              <a:gd name="connsiteY250" fmla="*/ 1394460 h 8658858"/>
              <a:gd name="connsiteX251" fmla="*/ 9494520 w 9578340"/>
              <a:gd name="connsiteY251" fmla="*/ 1165860 h 8658858"/>
              <a:gd name="connsiteX252" fmla="*/ 9326880 w 9578340"/>
              <a:gd name="connsiteY252" fmla="*/ 975360 h 8658858"/>
              <a:gd name="connsiteX253" fmla="*/ 9334500 w 9578340"/>
              <a:gd name="connsiteY253" fmla="*/ 906780 h 8658858"/>
              <a:gd name="connsiteX254" fmla="*/ 9342120 w 9578340"/>
              <a:gd name="connsiteY254" fmla="*/ 754380 h 8658858"/>
              <a:gd name="connsiteX255" fmla="*/ 9182100 w 9578340"/>
              <a:gd name="connsiteY255" fmla="*/ 906780 h 8658858"/>
              <a:gd name="connsiteX256" fmla="*/ 9052560 w 9578340"/>
              <a:gd name="connsiteY256" fmla="*/ 1043940 h 8658858"/>
              <a:gd name="connsiteX257" fmla="*/ 8915400 w 9578340"/>
              <a:gd name="connsiteY257" fmla="*/ 1112520 h 8658858"/>
              <a:gd name="connsiteX258" fmla="*/ 8709660 w 9578340"/>
              <a:gd name="connsiteY258" fmla="*/ 1150620 h 8658858"/>
              <a:gd name="connsiteX259" fmla="*/ 8793480 w 9578340"/>
              <a:gd name="connsiteY259" fmla="*/ 960120 h 8658858"/>
              <a:gd name="connsiteX260" fmla="*/ 8717280 w 9578340"/>
              <a:gd name="connsiteY260" fmla="*/ 906780 h 8658858"/>
              <a:gd name="connsiteX261" fmla="*/ 8686800 w 9578340"/>
              <a:gd name="connsiteY261" fmla="*/ 815340 h 8658858"/>
              <a:gd name="connsiteX262" fmla="*/ 8625840 w 9578340"/>
              <a:gd name="connsiteY262" fmla="*/ 746760 h 8658858"/>
              <a:gd name="connsiteX263" fmla="*/ 8633460 w 9578340"/>
              <a:gd name="connsiteY263" fmla="*/ 685800 h 8658858"/>
              <a:gd name="connsiteX264" fmla="*/ 8679180 w 9578340"/>
              <a:gd name="connsiteY264" fmla="*/ 609600 h 8658858"/>
              <a:gd name="connsiteX265" fmla="*/ 8671560 w 9578340"/>
              <a:gd name="connsiteY265" fmla="*/ 579120 h 8658858"/>
              <a:gd name="connsiteX266" fmla="*/ 8580120 w 9578340"/>
              <a:gd name="connsiteY266" fmla="*/ 541020 h 8658858"/>
              <a:gd name="connsiteX267" fmla="*/ 8473440 w 9578340"/>
              <a:gd name="connsiteY267" fmla="*/ 502920 h 8658858"/>
              <a:gd name="connsiteX268" fmla="*/ 8488680 w 9578340"/>
              <a:gd name="connsiteY268" fmla="*/ 449580 h 8658858"/>
              <a:gd name="connsiteX269" fmla="*/ 8435340 w 9578340"/>
              <a:gd name="connsiteY269" fmla="*/ 320040 h 8658858"/>
              <a:gd name="connsiteX270" fmla="*/ 8465820 w 9578340"/>
              <a:gd name="connsiteY270" fmla="*/ 243840 h 8658858"/>
              <a:gd name="connsiteX271" fmla="*/ 8473440 w 9578340"/>
              <a:gd name="connsiteY271" fmla="*/ 83820 h 8658858"/>
              <a:gd name="connsiteX272" fmla="*/ 8351520 w 9578340"/>
              <a:gd name="connsiteY272" fmla="*/ 53340 h 8658858"/>
              <a:gd name="connsiteX273" fmla="*/ 8252460 w 9578340"/>
              <a:gd name="connsiteY273" fmla="*/ 68580 h 8658858"/>
              <a:gd name="connsiteX274" fmla="*/ 8107680 w 9578340"/>
              <a:gd name="connsiteY274" fmla="*/ 0 h 8658858"/>
              <a:gd name="connsiteX0" fmla="*/ 8107680 w 9578340"/>
              <a:gd name="connsiteY0" fmla="*/ 0 h 8658858"/>
              <a:gd name="connsiteX1" fmla="*/ 8054340 w 9578340"/>
              <a:gd name="connsiteY1" fmla="*/ 60960 h 8658858"/>
              <a:gd name="connsiteX2" fmla="*/ 8061960 w 9578340"/>
              <a:gd name="connsiteY2" fmla="*/ 99060 h 8658858"/>
              <a:gd name="connsiteX3" fmla="*/ 8001000 w 9578340"/>
              <a:gd name="connsiteY3" fmla="*/ 160020 h 8658858"/>
              <a:gd name="connsiteX4" fmla="*/ 7917180 w 9578340"/>
              <a:gd name="connsiteY4" fmla="*/ 144780 h 8658858"/>
              <a:gd name="connsiteX5" fmla="*/ 7825740 w 9578340"/>
              <a:gd name="connsiteY5" fmla="*/ 297180 h 8658858"/>
              <a:gd name="connsiteX6" fmla="*/ 7726680 w 9578340"/>
              <a:gd name="connsiteY6" fmla="*/ 297180 h 8658858"/>
              <a:gd name="connsiteX7" fmla="*/ 7620000 w 9578340"/>
              <a:gd name="connsiteY7" fmla="*/ 320040 h 8658858"/>
              <a:gd name="connsiteX8" fmla="*/ 7475220 w 9578340"/>
              <a:gd name="connsiteY8" fmla="*/ 327660 h 8658858"/>
              <a:gd name="connsiteX9" fmla="*/ 7414260 w 9578340"/>
              <a:gd name="connsiteY9" fmla="*/ 304800 h 8658858"/>
              <a:gd name="connsiteX10" fmla="*/ 7231380 w 9578340"/>
              <a:gd name="connsiteY10" fmla="*/ 419100 h 8658858"/>
              <a:gd name="connsiteX11" fmla="*/ 6911340 w 9578340"/>
              <a:gd name="connsiteY11" fmla="*/ 464820 h 8658858"/>
              <a:gd name="connsiteX12" fmla="*/ 6888480 w 9578340"/>
              <a:gd name="connsiteY12" fmla="*/ 525780 h 8658858"/>
              <a:gd name="connsiteX13" fmla="*/ 6903720 w 9578340"/>
              <a:gd name="connsiteY13" fmla="*/ 601980 h 8658858"/>
              <a:gd name="connsiteX14" fmla="*/ 6896100 w 9578340"/>
              <a:gd name="connsiteY14" fmla="*/ 647700 h 8658858"/>
              <a:gd name="connsiteX15" fmla="*/ 6858000 w 9578340"/>
              <a:gd name="connsiteY15" fmla="*/ 647700 h 8658858"/>
              <a:gd name="connsiteX16" fmla="*/ 6842760 w 9578340"/>
              <a:gd name="connsiteY16" fmla="*/ 739140 h 8658858"/>
              <a:gd name="connsiteX17" fmla="*/ 7010400 w 9578340"/>
              <a:gd name="connsiteY17" fmla="*/ 769620 h 8658858"/>
              <a:gd name="connsiteX18" fmla="*/ 7010400 w 9578340"/>
              <a:gd name="connsiteY18" fmla="*/ 853440 h 8658858"/>
              <a:gd name="connsiteX19" fmla="*/ 6949440 w 9578340"/>
              <a:gd name="connsiteY19" fmla="*/ 861060 h 8658858"/>
              <a:gd name="connsiteX20" fmla="*/ 6941820 w 9578340"/>
              <a:gd name="connsiteY20" fmla="*/ 891540 h 8658858"/>
              <a:gd name="connsiteX21" fmla="*/ 6979920 w 9578340"/>
              <a:gd name="connsiteY21" fmla="*/ 922020 h 8658858"/>
              <a:gd name="connsiteX22" fmla="*/ 6979920 w 9578340"/>
              <a:gd name="connsiteY22" fmla="*/ 990600 h 8658858"/>
              <a:gd name="connsiteX23" fmla="*/ 6964680 w 9578340"/>
              <a:gd name="connsiteY23" fmla="*/ 1028700 h 8658858"/>
              <a:gd name="connsiteX24" fmla="*/ 7132320 w 9578340"/>
              <a:gd name="connsiteY24" fmla="*/ 1074420 h 8658858"/>
              <a:gd name="connsiteX25" fmla="*/ 7094220 w 9578340"/>
              <a:gd name="connsiteY25" fmla="*/ 1173480 h 8658858"/>
              <a:gd name="connsiteX26" fmla="*/ 7025640 w 9578340"/>
              <a:gd name="connsiteY26" fmla="*/ 1158240 h 8658858"/>
              <a:gd name="connsiteX27" fmla="*/ 6743700 w 9578340"/>
              <a:gd name="connsiteY27" fmla="*/ 1127760 h 8658858"/>
              <a:gd name="connsiteX28" fmla="*/ 7101840 w 9578340"/>
              <a:gd name="connsiteY28" fmla="*/ 1226820 h 8658858"/>
              <a:gd name="connsiteX29" fmla="*/ 7277100 w 9578340"/>
              <a:gd name="connsiteY29" fmla="*/ 1295400 h 8658858"/>
              <a:gd name="connsiteX30" fmla="*/ 7147560 w 9578340"/>
              <a:gd name="connsiteY30" fmla="*/ 1501140 h 8658858"/>
              <a:gd name="connsiteX31" fmla="*/ 7155180 w 9578340"/>
              <a:gd name="connsiteY31" fmla="*/ 1623060 h 8658858"/>
              <a:gd name="connsiteX32" fmla="*/ 7101840 w 9578340"/>
              <a:gd name="connsiteY32" fmla="*/ 1691640 h 8658858"/>
              <a:gd name="connsiteX33" fmla="*/ 7078980 w 9578340"/>
              <a:gd name="connsiteY33" fmla="*/ 1684020 h 8658858"/>
              <a:gd name="connsiteX34" fmla="*/ 6911340 w 9578340"/>
              <a:gd name="connsiteY34" fmla="*/ 1790700 h 8658858"/>
              <a:gd name="connsiteX35" fmla="*/ 6987540 w 9578340"/>
              <a:gd name="connsiteY35" fmla="*/ 1844040 h 8658858"/>
              <a:gd name="connsiteX36" fmla="*/ 6987540 w 9578340"/>
              <a:gd name="connsiteY36" fmla="*/ 1844040 h 8658858"/>
              <a:gd name="connsiteX37" fmla="*/ 7002780 w 9578340"/>
              <a:gd name="connsiteY37" fmla="*/ 1912620 h 8658858"/>
              <a:gd name="connsiteX38" fmla="*/ 6979920 w 9578340"/>
              <a:gd name="connsiteY38" fmla="*/ 1935480 h 8658858"/>
              <a:gd name="connsiteX39" fmla="*/ 6873240 w 9578340"/>
              <a:gd name="connsiteY39" fmla="*/ 1943100 h 8658858"/>
              <a:gd name="connsiteX40" fmla="*/ 6873240 w 9578340"/>
              <a:gd name="connsiteY40" fmla="*/ 1988820 h 8658858"/>
              <a:gd name="connsiteX41" fmla="*/ 6850380 w 9578340"/>
              <a:gd name="connsiteY41" fmla="*/ 2019300 h 8658858"/>
              <a:gd name="connsiteX42" fmla="*/ 6728460 w 9578340"/>
              <a:gd name="connsiteY42" fmla="*/ 1981200 h 8658858"/>
              <a:gd name="connsiteX43" fmla="*/ 6720840 w 9578340"/>
              <a:gd name="connsiteY43" fmla="*/ 1996440 h 8658858"/>
              <a:gd name="connsiteX44" fmla="*/ 6797040 w 9578340"/>
              <a:gd name="connsiteY44" fmla="*/ 2034540 h 8658858"/>
              <a:gd name="connsiteX45" fmla="*/ 6789420 w 9578340"/>
              <a:gd name="connsiteY45" fmla="*/ 2118360 h 8658858"/>
              <a:gd name="connsiteX46" fmla="*/ 6751320 w 9578340"/>
              <a:gd name="connsiteY46" fmla="*/ 2141220 h 8658858"/>
              <a:gd name="connsiteX47" fmla="*/ 6819900 w 9578340"/>
              <a:gd name="connsiteY47" fmla="*/ 2194560 h 8658858"/>
              <a:gd name="connsiteX48" fmla="*/ 6789420 w 9578340"/>
              <a:gd name="connsiteY48" fmla="*/ 2240280 h 8658858"/>
              <a:gd name="connsiteX49" fmla="*/ 6743700 w 9578340"/>
              <a:gd name="connsiteY49" fmla="*/ 2331720 h 8658858"/>
              <a:gd name="connsiteX50" fmla="*/ 6751320 w 9578340"/>
              <a:gd name="connsiteY50" fmla="*/ 2369820 h 8658858"/>
              <a:gd name="connsiteX51" fmla="*/ 6682740 w 9578340"/>
              <a:gd name="connsiteY51" fmla="*/ 2385060 h 8658858"/>
              <a:gd name="connsiteX52" fmla="*/ 6705600 w 9578340"/>
              <a:gd name="connsiteY52" fmla="*/ 2499360 h 8658858"/>
              <a:gd name="connsiteX53" fmla="*/ 6621780 w 9578340"/>
              <a:gd name="connsiteY53" fmla="*/ 2522220 h 8658858"/>
              <a:gd name="connsiteX54" fmla="*/ 6621780 w 9578340"/>
              <a:gd name="connsiteY54" fmla="*/ 2583180 h 8658858"/>
              <a:gd name="connsiteX55" fmla="*/ 6568440 w 9578340"/>
              <a:gd name="connsiteY55" fmla="*/ 2590800 h 8658858"/>
              <a:gd name="connsiteX56" fmla="*/ 6560820 w 9578340"/>
              <a:gd name="connsiteY56" fmla="*/ 2545080 h 8658858"/>
              <a:gd name="connsiteX57" fmla="*/ 6438900 w 9578340"/>
              <a:gd name="connsiteY57" fmla="*/ 2590800 h 8658858"/>
              <a:gd name="connsiteX58" fmla="*/ 6347460 w 9578340"/>
              <a:gd name="connsiteY58" fmla="*/ 2606040 h 8658858"/>
              <a:gd name="connsiteX59" fmla="*/ 6339840 w 9578340"/>
              <a:gd name="connsiteY59" fmla="*/ 2476500 h 8658858"/>
              <a:gd name="connsiteX60" fmla="*/ 6316980 w 9578340"/>
              <a:gd name="connsiteY60" fmla="*/ 2430780 h 8658858"/>
              <a:gd name="connsiteX61" fmla="*/ 6271260 w 9578340"/>
              <a:gd name="connsiteY61" fmla="*/ 2392680 h 8658858"/>
              <a:gd name="connsiteX62" fmla="*/ 6301740 w 9578340"/>
              <a:gd name="connsiteY62" fmla="*/ 2339340 h 8658858"/>
              <a:gd name="connsiteX63" fmla="*/ 6195060 w 9578340"/>
              <a:gd name="connsiteY63" fmla="*/ 2308860 h 8658858"/>
              <a:gd name="connsiteX64" fmla="*/ 6141720 w 9578340"/>
              <a:gd name="connsiteY64" fmla="*/ 2308860 h 8658858"/>
              <a:gd name="connsiteX65" fmla="*/ 6103620 w 9578340"/>
              <a:gd name="connsiteY65" fmla="*/ 2225040 h 8658858"/>
              <a:gd name="connsiteX66" fmla="*/ 6126480 w 9578340"/>
              <a:gd name="connsiteY66" fmla="*/ 2171700 h 8658858"/>
              <a:gd name="connsiteX67" fmla="*/ 6080760 w 9578340"/>
              <a:gd name="connsiteY67" fmla="*/ 2133600 h 8658858"/>
              <a:gd name="connsiteX68" fmla="*/ 5989320 w 9578340"/>
              <a:gd name="connsiteY68" fmla="*/ 2148840 h 8658858"/>
              <a:gd name="connsiteX69" fmla="*/ 5951220 w 9578340"/>
              <a:gd name="connsiteY69" fmla="*/ 2209800 h 8658858"/>
              <a:gd name="connsiteX70" fmla="*/ 5882640 w 9578340"/>
              <a:gd name="connsiteY70" fmla="*/ 2202180 h 8658858"/>
              <a:gd name="connsiteX71" fmla="*/ 5722620 w 9578340"/>
              <a:gd name="connsiteY71" fmla="*/ 2240280 h 8658858"/>
              <a:gd name="connsiteX72" fmla="*/ 5654040 w 9578340"/>
              <a:gd name="connsiteY72" fmla="*/ 2240280 h 8658858"/>
              <a:gd name="connsiteX73" fmla="*/ 5570220 w 9578340"/>
              <a:gd name="connsiteY73" fmla="*/ 2278380 h 8658858"/>
              <a:gd name="connsiteX74" fmla="*/ 5440680 w 9578340"/>
              <a:gd name="connsiteY74" fmla="*/ 2263140 h 8658858"/>
              <a:gd name="connsiteX75" fmla="*/ 5410200 w 9578340"/>
              <a:gd name="connsiteY75" fmla="*/ 2217420 h 8658858"/>
              <a:gd name="connsiteX76" fmla="*/ 5425440 w 9578340"/>
              <a:gd name="connsiteY76" fmla="*/ 2072640 h 8658858"/>
              <a:gd name="connsiteX77" fmla="*/ 5372100 w 9578340"/>
              <a:gd name="connsiteY77" fmla="*/ 2019300 h 8658858"/>
              <a:gd name="connsiteX78" fmla="*/ 5372100 w 9578340"/>
              <a:gd name="connsiteY78" fmla="*/ 1988820 h 8658858"/>
              <a:gd name="connsiteX79" fmla="*/ 5280660 w 9578340"/>
              <a:gd name="connsiteY79" fmla="*/ 1965960 h 8658858"/>
              <a:gd name="connsiteX80" fmla="*/ 5219700 w 9578340"/>
              <a:gd name="connsiteY80" fmla="*/ 2263140 h 8658858"/>
              <a:gd name="connsiteX81" fmla="*/ 5212080 w 9578340"/>
              <a:gd name="connsiteY81" fmla="*/ 2461260 h 8658858"/>
              <a:gd name="connsiteX82" fmla="*/ 5242560 w 9578340"/>
              <a:gd name="connsiteY82" fmla="*/ 2499360 h 8658858"/>
              <a:gd name="connsiteX83" fmla="*/ 5097780 w 9578340"/>
              <a:gd name="connsiteY83" fmla="*/ 2552700 h 8658858"/>
              <a:gd name="connsiteX84" fmla="*/ 5120640 w 9578340"/>
              <a:gd name="connsiteY84" fmla="*/ 2743200 h 8658858"/>
              <a:gd name="connsiteX85" fmla="*/ 5082540 w 9578340"/>
              <a:gd name="connsiteY85" fmla="*/ 2827020 h 8658858"/>
              <a:gd name="connsiteX86" fmla="*/ 4945380 w 9578340"/>
              <a:gd name="connsiteY86" fmla="*/ 2773680 h 8658858"/>
              <a:gd name="connsiteX87" fmla="*/ 4853940 w 9578340"/>
              <a:gd name="connsiteY87" fmla="*/ 2796540 h 8658858"/>
              <a:gd name="connsiteX88" fmla="*/ 4785360 w 9578340"/>
              <a:gd name="connsiteY88" fmla="*/ 2926080 h 8658858"/>
              <a:gd name="connsiteX89" fmla="*/ 4640580 w 9578340"/>
              <a:gd name="connsiteY89" fmla="*/ 2811780 h 8658858"/>
              <a:gd name="connsiteX90" fmla="*/ 4518660 w 9578340"/>
              <a:gd name="connsiteY90" fmla="*/ 2804160 h 8658858"/>
              <a:gd name="connsiteX91" fmla="*/ 4389120 w 9578340"/>
              <a:gd name="connsiteY91" fmla="*/ 2674620 h 8658858"/>
              <a:gd name="connsiteX92" fmla="*/ 4564380 w 9578340"/>
              <a:gd name="connsiteY92" fmla="*/ 2522220 h 8658858"/>
              <a:gd name="connsiteX93" fmla="*/ 4389120 w 9578340"/>
              <a:gd name="connsiteY93" fmla="*/ 2491740 h 8658858"/>
              <a:gd name="connsiteX94" fmla="*/ 4244340 w 9578340"/>
              <a:gd name="connsiteY94" fmla="*/ 2659380 h 8658858"/>
              <a:gd name="connsiteX95" fmla="*/ 4183380 w 9578340"/>
              <a:gd name="connsiteY95" fmla="*/ 2758440 h 8658858"/>
              <a:gd name="connsiteX96" fmla="*/ 4191000 w 9578340"/>
              <a:gd name="connsiteY96" fmla="*/ 2796540 h 8658858"/>
              <a:gd name="connsiteX97" fmla="*/ 4084320 w 9578340"/>
              <a:gd name="connsiteY97" fmla="*/ 2895600 h 8658858"/>
              <a:gd name="connsiteX98" fmla="*/ 4008120 w 9578340"/>
              <a:gd name="connsiteY98" fmla="*/ 2918460 h 8658858"/>
              <a:gd name="connsiteX99" fmla="*/ 3954780 w 9578340"/>
              <a:gd name="connsiteY99" fmla="*/ 2918460 h 8658858"/>
              <a:gd name="connsiteX100" fmla="*/ 3916680 w 9578340"/>
              <a:gd name="connsiteY100" fmla="*/ 2971800 h 8658858"/>
              <a:gd name="connsiteX101" fmla="*/ 3848100 w 9578340"/>
              <a:gd name="connsiteY101" fmla="*/ 2971800 h 8658858"/>
              <a:gd name="connsiteX102" fmla="*/ 3810000 w 9578340"/>
              <a:gd name="connsiteY102" fmla="*/ 3025140 h 8658858"/>
              <a:gd name="connsiteX103" fmla="*/ 3726180 w 9578340"/>
              <a:gd name="connsiteY103" fmla="*/ 3048000 h 8658858"/>
              <a:gd name="connsiteX104" fmla="*/ 3703320 w 9578340"/>
              <a:gd name="connsiteY104" fmla="*/ 3116580 h 8658858"/>
              <a:gd name="connsiteX105" fmla="*/ 3512820 w 9578340"/>
              <a:gd name="connsiteY105" fmla="*/ 2979420 h 8658858"/>
              <a:gd name="connsiteX106" fmla="*/ 3337560 w 9578340"/>
              <a:gd name="connsiteY106" fmla="*/ 3048000 h 8658858"/>
              <a:gd name="connsiteX107" fmla="*/ 3337560 w 9578340"/>
              <a:gd name="connsiteY107" fmla="*/ 3124200 h 8658858"/>
              <a:gd name="connsiteX108" fmla="*/ 3230880 w 9578340"/>
              <a:gd name="connsiteY108" fmla="*/ 3200400 h 8658858"/>
              <a:gd name="connsiteX109" fmla="*/ 3002280 w 9578340"/>
              <a:gd name="connsiteY109" fmla="*/ 3055620 h 8658858"/>
              <a:gd name="connsiteX110" fmla="*/ 3025140 w 9578340"/>
              <a:gd name="connsiteY110" fmla="*/ 3032760 h 8658858"/>
              <a:gd name="connsiteX111" fmla="*/ 2918460 w 9578340"/>
              <a:gd name="connsiteY111" fmla="*/ 2887980 h 8658858"/>
              <a:gd name="connsiteX112" fmla="*/ 2659380 w 9578340"/>
              <a:gd name="connsiteY112" fmla="*/ 2758440 h 8658858"/>
              <a:gd name="connsiteX113" fmla="*/ 2506980 w 9578340"/>
              <a:gd name="connsiteY113" fmla="*/ 3093720 h 8658858"/>
              <a:gd name="connsiteX114" fmla="*/ 2392680 w 9578340"/>
              <a:gd name="connsiteY114" fmla="*/ 3101340 h 8658858"/>
              <a:gd name="connsiteX115" fmla="*/ 2308860 w 9578340"/>
              <a:gd name="connsiteY115" fmla="*/ 3116580 h 8658858"/>
              <a:gd name="connsiteX116" fmla="*/ 2225040 w 9578340"/>
              <a:gd name="connsiteY116" fmla="*/ 3215640 h 8658858"/>
              <a:gd name="connsiteX117" fmla="*/ 2049780 w 9578340"/>
              <a:gd name="connsiteY117" fmla="*/ 3124200 h 8658858"/>
              <a:gd name="connsiteX118" fmla="*/ 1981200 w 9578340"/>
              <a:gd name="connsiteY118" fmla="*/ 3116580 h 8658858"/>
              <a:gd name="connsiteX119" fmla="*/ 1889760 w 9578340"/>
              <a:gd name="connsiteY119" fmla="*/ 2964180 h 8658858"/>
              <a:gd name="connsiteX120" fmla="*/ 1897380 w 9578340"/>
              <a:gd name="connsiteY120" fmla="*/ 2895600 h 8658858"/>
              <a:gd name="connsiteX121" fmla="*/ 1729740 w 9578340"/>
              <a:gd name="connsiteY121" fmla="*/ 3017520 h 8658858"/>
              <a:gd name="connsiteX122" fmla="*/ 1706880 w 9578340"/>
              <a:gd name="connsiteY122" fmla="*/ 3078480 h 8658858"/>
              <a:gd name="connsiteX123" fmla="*/ 1653540 w 9578340"/>
              <a:gd name="connsiteY123" fmla="*/ 3048000 h 8658858"/>
              <a:gd name="connsiteX124" fmla="*/ 1546860 w 9578340"/>
              <a:gd name="connsiteY124" fmla="*/ 3048000 h 8658858"/>
              <a:gd name="connsiteX125" fmla="*/ 1524000 w 9578340"/>
              <a:gd name="connsiteY125" fmla="*/ 3162300 h 8658858"/>
              <a:gd name="connsiteX126" fmla="*/ 1386840 w 9578340"/>
              <a:gd name="connsiteY126" fmla="*/ 3459480 h 8658858"/>
              <a:gd name="connsiteX127" fmla="*/ 1333500 w 9578340"/>
              <a:gd name="connsiteY127" fmla="*/ 3451860 h 8658858"/>
              <a:gd name="connsiteX128" fmla="*/ 1188720 w 9578340"/>
              <a:gd name="connsiteY128" fmla="*/ 3505200 h 8658858"/>
              <a:gd name="connsiteX129" fmla="*/ 1135380 w 9578340"/>
              <a:gd name="connsiteY129" fmla="*/ 3672840 h 8658858"/>
              <a:gd name="connsiteX130" fmla="*/ 1013460 w 9578340"/>
              <a:gd name="connsiteY130" fmla="*/ 3703320 h 8658858"/>
              <a:gd name="connsiteX131" fmla="*/ 929640 w 9578340"/>
              <a:gd name="connsiteY131" fmla="*/ 3710940 h 8658858"/>
              <a:gd name="connsiteX132" fmla="*/ 830580 w 9578340"/>
              <a:gd name="connsiteY132" fmla="*/ 3741420 h 8658858"/>
              <a:gd name="connsiteX133" fmla="*/ 701040 w 9578340"/>
              <a:gd name="connsiteY133" fmla="*/ 3749040 h 8658858"/>
              <a:gd name="connsiteX134" fmla="*/ 548640 w 9578340"/>
              <a:gd name="connsiteY134" fmla="*/ 3787140 h 8658858"/>
              <a:gd name="connsiteX135" fmla="*/ 0 w 9578340"/>
              <a:gd name="connsiteY135" fmla="*/ 5250180 h 8658858"/>
              <a:gd name="connsiteX136" fmla="*/ 167640 w 9578340"/>
              <a:gd name="connsiteY136" fmla="*/ 5242560 h 8658858"/>
              <a:gd name="connsiteX137" fmla="*/ 167640 w 9578340"/>
              <a:gd name="connsiteY137" fmla="*/ 5387340 h 8658858"/>
              <a:gd name="connsiteX138" fmla="*/ 289560 w 9578340"/>
              <a:gd name="connsiteY138" fmla="*/ 5394960 h 8658858"/>
              <a:gd name="connsiteX139" fmla="*/ 281940 w 9578340"/>
              <a:gd name="connsiteY139" fmla="*/ 5478780 h 8658858"/>
              <a:gd name="connsiteX140" fmla="*/ 388620 w 9578340"/>
              <a:gd name="connsiteY140" fmla="*/ 5501640 h 8658858"/>
              <a:gd name="connsiteX141" fmla="*/ 358140 w 9578340"/>
              <a:gd name="connsiteY141" fmla="*/ 5631180 h 8658858"/>
              <a:gd name="connsiteX142" fmla="*/ 358140 w 9578340"/>
              <a:gd name="connsiteY142" fmla="*/ 5730240 h 8658858"/>
              <a:gd name="connsiteX143" fmla="*/ 251460 w 9578340"/>
              <a:gd name="connsiteY143" fmla="*/ 5783580 h 8658858"/>
              <a:gd name="connsiteX144" fmla="*/ 236220 w 9578340"/>
              <a:gd name="connsiteY144" fmla="*/ 5859780 h 8658858"/>
              <a:gd name="connsiteX145" fmla="*/ 144780 w 9578340"/>
              <a:gd name="connsiteY145" fmla="*/ 5981700 h 8658858"/>
              <a:gd name="connsiteX146" fmla="*/ 175260 w 9578340"/>
              <a:gd name="connsiteY146" fmla="*/ 6210300 h 8658858"/>
              <a:gd name="connsiteX147" fmla="*/ 266700 w 9578340"/>
              <a:gd name="connsiteY147" fmla="*/ 6217920 h 8658858"/>
              <a:gd name="connsiteX148" fmla="*/ 304800 w 9578340"/>
              <a:gd name="connsiteY148" fmla="*/ 6278880 h 8658858"/>
              <a:gd name="connsiteX149" fmla="*/ 312420 w 9578340"/>
              <a:gd name="connsiteY149" fmla="*/ 6339840 h 8658858"/>
              <a:gd name="connsiteX150" fmla="*/ 358140 w 9578340"/>
              <a:gd name="connsiteY150" fmla="*/ 6339840 h 8658858"/>
              <a:gd name="connsiteX151" fmla="*/ 365760 w 9578340"/>
              <a:gd name="connsiteY151" fmla="*/ 6477000 h 8658858"/>
              <a:gd name="connsiteX152" fmla="*/ 807720 w 9578340"/>
              <a:gd name="connsiteY152" fmla="*/ 6545580 h 8658858"/>
              <a:gd name="connsiteX153" fmla="*/ 1127760 w 9578340"/>
              <a:gd name="connsiteY153" fmla="*/ 6705600 h 8658858"/>
              <a:gd name="connsiteX154" fmla="*/ 1447800 w 9578340"/>
              <a:gd name="connsiteY154" fmla="*/ 6598920 h 8658858"/>
              <a:gd name="connsiteX155" fmla="*/ 1546860 w 9578340"/>
              <a:gd name="connsiteY155" fmla="*/ 6598920 h 8658858"/>
              <a:gd name="connsiteX156" fmla="*/ 1501140 w 9578340"/>
              <a:gd name="connsiteY156" fmla="*/ 6858000 h 8658858"/>
              <a:gd name="connsiteX157" fmla="*/ 1567815 w 9578340"/>
              <a:gd name="connsiteY157" fmla="*/ 7115810 h 8658858"/>
              <a:gd name="connsiteX158" fmla="*/ 1710690 w 9578340"/>
              <a:gd name="connsiteY158" fmla="*/ 7439660 h 8658858"/>
              <a:gd name="connsiteX159" fmla="*/ 1891665 w 9578340"/>
              <a:gd name="connsiteY159" fmla="*/ 7582535 h 8658858"/>
              <a:gd name="connsiteX160" fmla="*/ 2094865 w 9578340"/>
              <a:gd name="connsiteY160" fmla="*/ 7814310 h 8658858"/>
              <a:gd name="connsiteX161" fmla="*/ 2066290 w 9578340"/>
              <a:gd name="connsiteY161" fmla="*/ 7925434 h 8658858"/>
              <a:gd name="connsiteX162" fmla="*/ 2234565 w 9578340"/>
              <a:gd name="connsiteY162" fmla="*/ 8036559 h 8658858"/>
              <a:gd name="connsiteX163" fmla="*/ 2269490 w 9578340"/>
              <a:gd name="connsiteY163" fmla="*/ 8081009 h 8658858"/>
              <a:gd name="connsiteX164" fmla="*/ 2186940 w 9578340"/>
              <a:gd name="connsiteY164" fmla="*/ 8338184 h 8658858"/>
              <a:gd name="connsiteX165" fmla="*/ 2209165 w 9578340"/>
              <a:gd name="connsiteY165" fmla="*/ 8436608 h 8658858"/>
              <a:gd name="connsiteX166" fmla="*/ 2275840 w 9578340"/>
              <a:gd name="connsiteY166" fmla="*/ 8538208 h 8658858"/>
              <a:gd name="connsiteX167" fmla="*/ 2437765 w 9578340"/>
              <a:gd name="connsiteY167" fmla="*/ 8569958 h 8658858"/>
              <a:gd name="connsiteX168" fmla="*/ 2491740 w 9578340"/>
              <a:gd name="connsiteY168" fmla="*/ 8557258 h 8658858"/>
              <a:gd name="connsiteX169" fmla="*/ 2599690 w 9578340"/>
              <a:gd name="connsiteY169" fmla="*/ 8614408 h 8658858"/>
              <a:gd name="connsiteX170" fmla="*/ 2640965 w 9578340"/>
              <a:gd name="connsiteY170" fmla="*/ 8658858 h 8658858"/>
              <a:gd name="connsiteX171" fmla="*/ 3085465 w 9578340"/>
              <a:gd name="connsiteY171" fmla="*/ 7871458 h 8658858"/>
              <a:gd name="connsiteX172" fmla="*/ 3657600 w 9578340"/>
              <a:gd name="connsiteY172" fmla="*/ 6873240 h 8658858"/>
              <a:gd name="connsiteX173" fmla="*/ 3817620 w 9578340"/>
              <a:gd name="connsiteY173" fmla="*/ 6781800 h 8658858"/>
              <a:gd name="connsiteX174" fmla="*/ 3893820 w 9578340"/>
              <a:gd name="connsiteY174" fmla="*/ 6705600 h 8658858"/>
              <a:gd name="connsiteX175" fmla="*/ 3947160 w 9578340"/>
              <a:gd name="connsiteY175" fmla="*/ 6690360 h 8658858"/>
              <a:gd name="connsiteX176" fmla="*/ 3939540 w 9578340"/>
              <a:gd name="connsiteY176" fmla="*/ 6629400 h 8658858"/>
              <a:gd name="connsiteX177" fmla="*/ 3901440 w 9578340"/>
              <a:gd name="connsiteY177" fmla="*/ 6606540 h 8658858"/>
              <a:gd name="connsiteX178" fmla="*/ 3878580 w 9578340"/>
              <a:gd name="connsiteY178" fmla="*/ 6515100 h 8658858"/>
              <a:gd name="connsiteX179" fmla="*/ 3886200 w 9578340"/>
              <a:gd name="connsiteY179" fmla="*/ 6423660 h 8658858"/>
              <a:gd name="connsiteX180" fmla="*/ 3870960 w 9578340"/>
              <a:gd name="connsiteY180" fmla="*/ 6309360 h 8658858"/>
              <a:gd name="connsiteX181" fmla="*/ 3893820 w 9578340"/>
              <a:gd name="connsiteY181" fmla="*/ 6240780 h 8658858"/>
              <a:gd name="connsiteX182" fmla="*/ 3924300 w 9578340"/>
              <a:gd name="connsiteY182" fmla="*/ 6179820 h 8658858"/>
              <a:gd name="connsiteX183" fmla="*/ 3977640 w 9578340"/>
              <a:gd name="connsiteY183" fmla="*/ 6172200 h 8658858"/>
              <a:gd name="connsiteX184" fmla="*/ 3992880 w 9578340"/>
              <a:gd name="connsiteY184" fmla="*/ 6172200 h 8658858"/>
              <a:gd name="connsiteX185" fmla="*/ 4046220 w 9578340"/>
              <a:gd name="connsiteY185" fmla="*/ 6111240 h 8658858"/>
              <a:gd name="connsiteX186" fmla="*/ 4038600 w 9578340"/>
              <a:gd name="connsiteY186" fmla="*/ 6027420 h 8658858"/>
              <a:gd name="connsiteX187" fmla="*/ 4754880 w 9578340"/>
              <a:gd name="connsiteY187" fmla="*/ 5913120 h 8658858"/>
              <a:gd name="connsiteX188" fmla="*/ 4838700 w 9578340"/>
              <a:gd name="connsiteY188" fmla="*/ 5913120 h 8658858"/>
              <a:gd name="connsiteX189" fmla="*/ 4914900 w 9578340"/>
              <a:gd name="connsiteY189" fmla="*/ 5920740 h 8658858"/>
              <a:gd name="connsiteX190" fmla="*/ 5105400 w 9578340"/>
              <a:gd name="connsiteY190" fmla="*/ 6019800 h 8658858"/>
              <a:gd name="connsiteX191" fmla="*/ 5570220 w 9578340"/>
              <a:gd name="connsiteY191" fmla="*/ 6248400 h 8658858"/>
              <a:gd name="connsiteX192" fmla="*/ 5753100 w 9578340"/>
              <a:gd name="connsiteY192" fmla="*/ 6347460 h 8658858"/>
              <a:gd name="connsiteX193" fmla="*/ 6065520 w 9578340"/>
              <a:gd name="connsiteY193" fmla="*/ 6423660 h 8658858"/>
              <a:gd name="connsiteX194" fmla="*/ 6156960 w 9578340"/>
              <a:gd name="connsiteY194" fmla="*/ 6431280 h 8658858"/>
              <a:gd name="connsiteX195" fmla="*/ 6164580 w 9578340"/>
              <a:gd name="connsiteY195" fmla="*/ 6545580 h 8658858"/>
              <a:gd name="connsiteX196" fmla="*/ 6355080 w 9578340"/>
              <a:gd name="connsiteY196" fmla="*/ 6576060 h 8658858"/>
              <a:gd name="connsiteX197" fmla="*/ 6377940 w 9578340"/>
              <a:gd name="connsiteY197" fmla="*/ 6416040 h 8658858"/>
              <a:gd name="connsiteX198" fmla="*/ 6408420 w 9578340"/>
              <a:gd name="connsiteY198" fmla="*/ 6446520 h 8658858"/>
              <a:gd name="connsiteX199" fmla="*/ 6400800 w 9578340"/>
              <a:gd name="connsiteY199" fmla="*/ 6598920 h 8658858"/>
              <a:gd name="connsiteX200" fmla="*/ 6591300 w 9578340"/>
              <a:gd name="connsiteY200" fmla="*/ 6598920 h 8658858"/>
              <a:gd name="connsiteX201" fmla="*/ 6598920 w 9578340"/>
              <a:gd name="connsiteY201" fmla="*/ 6332220 h 8658858"/>
              <a:gd name="connsiteX202" fmla="*/ 6621780 w 9578340"/>
              <a:gd name="connsiteY202" fmla="*/ 6332220 h 8658858"/>
              <a:gd name="connsiteX203" fmla="*/ 6637020 w 9578340"/>
              <a:gd name="connsiteY203" fmla="*/ 6118860 h 8658858"/>
              <a:gd name="connsiteX204" fmla="*/ 6614160 w 9578340"/>
              <a:gd name="connsiteY204" fmla="*/ 6111240 h 8658858"/>
              <a:gd name="connsiteX205" fmla="*/ 6606540 w 9578340"/>
              <a:gd name="connsiteY205" fmla="*/ 5958840 h 8658858"/>
              <a:gd name="connsiteX206" fmla="*/ 6484620 w 9578340"/>
              <a:gd name="connsiteY206" fmla="*/ 5539740 h 8658858"/>
              <a:gd name="connsiteX207" fmla="*/ 6667500 w 9578340"/>
              <a:gd name="connsiteY207" fmla="*/ 5547360 h 8658858"/>
              <a:gd name="connsiteX208" fmla="*/ 6751320 w 9578340"/>
              <a:gd name="connsiteY208" fmla="*/ 5433060 h 8658858"/>
              <a:gd name="connsiteX209" fmla="*/ 6972300 w 9578340"/>
              <a:gd name="connsiteY209" fmla="*/ 5265420 h 8658858"/>
              <a:gd name="connsiteX210" fmla="*/ 7246620 w 9578340"/>
              <a:gd name="connsiteY210" fmla="*/ 5204460 h 8658858"/>
              <a:gd name="connsiteX211" fmla="*/ 7208520 w 9578340"/>
              <a:gd name="connsiteY211" fmla="*/ 5067300 h 8658858"/>
              <a:gd name="connsiteX212" fmla="*/ 7193280 w 9578340"/>
              <a:gd name="connsiteY212" fmla="*/ 4930140 h 8658858"/>
              <a:gd name="connsiteX213" fmla="*/ 7269480 w 9578340"/>
              <a:gd name="connsiteY213" fmla="*/ 4732020 h 8658858"/>
              <a:gd name="connsiteX214" fmla="*/ 7246620 w 9578340"/>
              <a:gd name="connsiteY214" fmla="*/ 4488180 h 8658858"/>
              <a:gd name="connsiteX215" fmla="*/ 7178040 w 9578340"/>
              <a:gd name="connsiteY215" fmla="*/ 4351020 h 8658858"/>
              <a:gd name="connsiteX216" fmla="*/ 7559040 w 9578340"/>
              <a:gd name="connsiteY216" fmla="*/ 4328160 h 8658858"/>
              <a:gd name="connsiteX217" fmla="*/ 7467600 w 9578340"/>
              <a:gd name="connsiteY217" fmla="*/ 3878580 h 8658858"/>
              <a:gd name="connsiteX218" fmla="*/ 7414260 w 9578340"/>
              <a:gd name="connsiteY218" fmla="*/ 3604260 h 8658858"/>
              <a:gd name="connsiteX219" fmla="*/ 7498080 w 9578340"/>
              <a:gd name="connsiteY219" fmla="*/ 3398520 h 8658858"/>
              <a:gd name="connsiteX220" fmla="*/ 7528560 w 9578340"/>
              <a:gd name="connsiteY220" fmla="*/ 3253740 h 8658858"/>
              <a:gd name="connsiteX221" fmla="*/ 7505700 w 9578340"/>
              <a:gd name="connsiteY221" fmla="*/ 3048000 h 8658858"/>
              <a:gd name="connsiteX222" fmla="*/ 7520940 w 9578340"/>
              <a:gd name="connsiteY222" fmla="*/ 2926080 h 8658858"/>
              <a:gd name="connsiteX223" fmla="*/ 7536180 w 9578340"/>
              <a:gd name="connsiteY223" fmla="*/ 2872740 h 8658858"/>
              <a:gd name="connsiteX224" fmla="*/ 7863840 w 9578340"/>
              <a:gd name="connsiteY224" fmla="*/ 2971800 h 8658858"/>
              <a:gd name="connsiteX225" fmla="*/ 7886700 w 9578340"/>
              <a:gd name="connsiteY225" fmla="*/ 3101340 h 8658858"/>
              <a:gd name="connsiteX226" fmla="*/ 8001000 w 9578340"/>
              <a:gd name="connsiteY226" fmla="*/ 3124200 h 8658858"/>
              <a:gd name="connsiteX227" fmla="*/ 8122920 w 9578340"/>
              <a:gd name="connsiteY227" fmla="*/ 3276600 h 8658858"/>
              <a:gd name="connsiteX228" fmla="*/ 8206740 w 9578340"/>
              <a:gd name="connsiteY228" fmla="*/ 3276600 h 8658858"/>
              <a:gd name="connsiteX229" fmla="*/ 8442960 w 9578340"/>
              <a:gd name="connsiteY229" fmla="*/ 3276600 h 8658858"/>
              <a:gd name="connsiteX230" fmla="*/ 8663940 w 9578340"/>
              <a:gd name="connsiteY230" fmla="*/ 3276600 h 8658858"/>
              <a:gd name="connsiteX231" fmla="*/ 8770620 w 9578340"/>
              <a:gd name="connsiteY231" fmla="*/ 3230880 h 8658858"/>
              <a:gd name="connsiteX232" fmla="*/ 8854440 w 9578340"/>
              <a:gd name="connsiteY232" fmla="*/ 3215640 h 8658858"/>
              <a:gd name="connsiteX233" fmla="*/ 8938260 w 9578340"/>
              <a:gd name="connsiteY233" fmla="*/ 3230880 h 8658858"/>
              <a:gd name="connsiteX234" fmla="*/ 8945880 w 9578340"/>
              <a:gd name="connsiteY234" fmla="*/ 3078480 h 8658858"/>
              <a:gd name="connsiteX235" fmla="*/ 8907780 w 9578340"/>
              <a:gd name="connsiteY235" fmla="*/ 3078480 h 8658858"/>
              <a:gd name="connsiteX236" fmla="*/ 8656320 w 9578340"/>
              <a:gd name="connsiteY236" fmla="*/ 2697480 h 8658858"/>
              <a:gd name="connsiteX237" fmla="*/ 8854440 w 9578340"/>
              <a:gd name="connsiteY237" fmla="*/ 2590800 h 8658858"/>
              <a:gd name="connsiteX238" fmla="*/ 8923020 w 9578340"/>
              <a:gd name="connsiteY238" fmla="*/ 2606040 h 8658858"/>
              <a:gd name="connsiteX239" fmla="*/ 8999220 w 9578340"/>
              <a:gd name="connsiteY239" fmla="*/ 2606040 h 8658858"/>
              <a:gd name="connsiteX240" fmla="*/ 9029700 w 9578340"/>
              <a:gd name="connsiteY240" fmla="*/ 2545080 h 8658858"/>
              <a:gd name="connsiteX241" fmla="*/ 9029700 w 9578340"/>
              <a:gd name="connsiteY241" fmla="*/ 2407920 h 8658858"/>
              <a:gd name="connsiteX242" fmla="*/ 9136380 w 9578340"/>
              <a:gd name="connsiteY242" fmla="*/ 2476500 h 8658858"/>
              <a:gd name="connsiteX243" fmla="*/ 9144000 w 9578340"/>
              <a:gd name="connsiteY243" fmla="*/ 2407920 h 8658858"/>
              <a:gd name="connsiteX244" fmla="*/ 9204960 w 9578340"/>
              <a:gd name="connsiteY244" fmla="*/ 2362200 h 8658858"/>
              <a:gd name="connsiteX245" fmla="*/ 9189720 w 9578340"/>
              <a:gd name="connsiteY245" fmla="*/ 2225040 h 8658858"/>
              <a:gd name="connsiteX246" fmla="*/ 9159240 w 9578340"/>
              <a:gd name="connsiteY246" fmla="*/ 2171700 h 8658858"/>
              <a:gd name="connsiteX247" fmla="*/ 9083040 w 9578340"/>
              <a:gd name="connsiteY247" fmla="*/ 2103120 h 8658858"/>
              <a:gd name="connsiteX248" fmla="*/ 9105900 w 9578340"/>
              <a:gd name="connsiteY248" fmla="*/ 2011680 h 8658858"/>
              <a:gd name="connsiteX249" fmla="*/ 9151620 w 9578340"/>
              <a:gd name="connsiteY249" fmla="*/ 1927860 h 8658858"/>
              <a:gd name="connsiteX250" fmla="*/ 9044940 w 9578340"/>
              <a:gd name="connsiteY250" fmla="*/ 1714500 h 8658858"/>
              <a:gd name="connsiteX251" fmla="*/ 9578340 w 9578340"/>
              <a:gd name="connsiteY251" fmla="*/ 1394460 h 8658858"/>
              <a:gd name="connsiteX252" fmla="*/ 9494520 w 9578340"/>
              <a:gd name="connsiteY252" fmla="*/ 1165860 h 8658858"/>
              <a:gd name="connsiteX253" fmla="*/ 9326880 w 9578340"/>
              <a:gd name="connsiteY253" fmla="*/ 975360 h 8658858"/>
              <a:gd name="connsiteX254" fmla="*/ 9334500 w 9578340"/>
              <a:gd name="connsiteY254" fmla="*/ 906780 h 8658858"/>
              <a:gd name="connsiteX255" fmla="*/ 9342120 w 9578340"/>
              <a:gd name="connsiteY255" fmla="*/ 754380 h 8658858"/>
              <a:gd name="connsiteX256" fmla="*/ 9182100 w 9578340"/>
              <a:gd name="connsiteY256" fmla="*/ 906780 h 8658858"/>
              <a:gd name="connsiteX257" fmla="*/ 9052560 w 9578340"/>
              <a:gd name="connsiteY257" fmla="*/ 1043940 h 8658858"/>
              <a:gd name="connsiteX258" fmla="*/ 8915400 w 9578340"/>
              <a:gd name="connsiteY258" fmla="*/ 1112520 h 8658858"/>
              <a:gd name="connsiteX259" fmla="*/ 8709660 w 9578340"/>
              <a:gd name="connsiteY259" fmla="*/ 1150620 h 8658858"/>
              <a:gd name="connsiteX260" fmla="*/ 8793480 w 9578340"/>
              <a:gd name="connsiteY260" fmla="*/ 960120 h 8658858"/>
              <a:gd name="connsiteX261" fmla="*/ 8717280 w 9578340"/>
              <a:gd name="connsiteY261" fmla="*/ 906780 h 8658858"/>
              <a:gd name="connsiteX262" fmla="*/ 8686800 w 9578340"/>
              <a:gd name="connsiteY262" fmla="*/ 815340 h 8658858"/>
              <a:gd name="connsiteX263" fmla="*/ 8625840 w 9578340"/>
              <a:gd name="connsiteY263" fmla="*/ 746760 h 8658858"/>
              <a:gd name="connsiteX264" fmla="*/ 8633460 w 9578340"/>
              <a:gd name="connsiteY264" fmla="*/ 685800 h 8658858"/>
              <a:gd name="connsiteX265" fmla="*/ 8679180 w 9578340"/>
              <a:gd name="connsiteY265" fmla="*/ 609600 h 8658858"/>
              <a:gd name="connsiteX266" fmla="*/ 8671560 w 9578340"/>
              <a:gd name="connsiteY266" fmla="*/ 579120 h 8658858"/>
              <a:gd name="connsiteX267" fmla="*/ 8580120 w 9578340"/>
              <a:gd name="connsiteY267" fmla="*/ 541020 h 8658858"/>
              <a:gd name="connsiteX268" fmla="*/ 8473440 w 9578340"/>
              <a:gd name="connsiteY268" fmla="*/ 502920 h 8658858"/>
              <a:gd name="connsiteX269" fmla="*/ 8488680 w 9578340"/>
              <a:gd name="connsiteY269" fmla="*/ 449580 h 8658858"/>
              <a:gd name="connsiteX270" fmla="*/ 8435340 w 9578340"/>
              <a:gd name="connsiteY270" fmla="*/ 320040 h 8658858"/>
              <a:gd name="connsiteX271" fmla="*/ 8465820 w 9578340"/>
              <a:gd name="connsiteY271" fmla="*/ 243840 h 8658858"/>
              <a:gd name="connsiteX272" fmla="*/ 8473440 w 9578340"/>
              <a:gd name="connsiteY272" fmla="*/ 83820 h 8658858"/>
              <a:gd name="connsiteX273" fmla="*/ 8351520 w 9578340"/>
              <a:gd name="connsiteY273" fmla="*/ 53340 h 8658858"/>
              <a:gd name="connsiteX274" fmla="*/ 8252460 w 9578340"/>
              <a:gd name="connsiteY274" fmla="*/ 68580 h 8658858"/>
              <a:gd name="connsiteX275" fmla="*/ 8107680 w 9578340"/>
              <a:gd name="connsiteY275" fmla="*/ 0 h 8658858"/>
              <a:gd name="connsiteX0" fmla="*/ 8107680 w 9578340"/>
              <a:gd name="connsiteY0" fmla="*/ 0 h 8769983"/>
              <a:gd name="connsiteX1" fmla="*/ 8054340 w 9578340"/>
              <a:gd name="connsiteY1" fmla="*/ 60960 h 8769983"/>
              <a:gd name="connsiteX2" fmla="*/ 8061960 w 9578340"/>
              <a:gd name="connsiteY2" fmla="*/ 99060 h 8769983"/>
              <a:gd name="connsiteX3" fmla="*/ 8001000 w 9578340"/>
              <a:gd name="connsiteY3" fmla="*/ 160020 h 8769983"/>
              <a:gd name="connsiteX4" fmla="*/ 7917180 w 9578340"/>
              <a:gd name="connsiteY4" fmla="*/ 144780 h 8769983"/>
              <a:gd name="connsiteX5" fmla="*/ 7825740 w 9578340"/>
              <a:gd name="connsiteY5" fmla="*/ 297180 h 8769983"/>
              <a:gd name="connsiteX6" fmla="*/ 7726680 w 9578340"/>
              <a:gd name="connsiteY6" fmla="*/ 297180 h 8769983"/>
              <a:gd name="connsiteX7" fmla="*/ 7620000 w 9578340"/>
              <a:gd name="connsiteY7" fmla="*/ 320040 h 8769983"/>
              <a:gd name="connsiteX8" fmla="*/ 7475220 w 9578340"/>
              <a:gd name="connsiteY8" fmla="*/ 327660 h 8769983"/>
              <a:gd name="connsiteX9" fmla="*/ 7414260 w 9578340"/>
              <a:gd name="connsiteY9" fmla="*/ 304800 h 8769983"/>
              <a:gd name="connsiteX10" fmla="*/ 7231380 w 9578340"/>
              <a:gd name="connsiteY10" fmla="*/ 419100 h 8769983"/>
              <a:gd name="connsiteX11" fmla="*/ 6911340 w 9578340"/>
              <a:gd name="connsiteY11" fmla="*/ 464820 h 8769983"/>
              <a:gd name="connsiteX12" fmla="*/ 6888480 w 9578340"/>
              <a:gd name="connsiteY12" fmla="*/ 525780 h 8769983"/>
              <a:gd name="connsiteX13" fmla="*/ 6903720 w 9578340"/>
              <a:gd name="connsiteY13" fmla="*/ 601980 h 8769983"/>
              <a:gd name="connsiteX14" fmla="*/ 6896100 w 9578340"/>
              <a:gd name="connsiteY14" fmla="*/ 647700 h 8769983"/>
              <a:gd name="connsiteX15" fmla="*/ 6858000 w 9578340"/>
              <a:gd name="connsiteY15" fmla="*/ 647700 h 8769983"/>
              <a:gd name="connsiteX16" fmla="*/ 6842760 w 9578340"/>
              <a:gd name="connsiteY16" fmla="*/ 739140 h 8769983"/>
              <a:gd name="connsiteX17" fmla="*/ 7010400 w 9578340"/>
              <a:gd name="connsiteY17" fmla="*/ 769620 h 8769983"/>
              <a:gd name="connsiteX18" fmla="*/ 7010400 w 9578340"/>
              <a:gd name="connsiteY18" fmla="*/ 853440 h 8769983"/>
              <a:gd name="connsiteX19" fmla="*/ 6949440 w 9578340"/>
              <a:gd name="connsiteY19" fmla="*/ 861060 h 8769983"/>
              <a:gd name="connsiteX20" fmla="*/ 6941820 w 9578340"/>
              <a:gd name="connsiteY20" fmla="*/ 891540 h 8769983"/>
              <a:gd name="connsiteX21" fmla="*/ 6979920 w 9578340"/>
              <a:gd name="connsiteY21" fmla="*/ 922020 h 8769983"/>
              <a:gd name="connsiteX22" fmla="*/ 6979920 w 9578340"/>
              <a:gd name="connsiteY22" fmla="*/ 990600 h 8769983"/>
              <a:gd name="connsiteX23" fmla="*/ 6964680 w 9578340"/>
              <a:gd name="connsiteY23" fmla="*/ 1028700 h 8769983"/>
              <a:gd name="connsiteX24" fmla="*/ 7132320 w 9578340"/>
              <a:gd name="connsiteY24" fmla="*/ 1074420 h 8769983"/>
              <a:gd name="connsiteX25" fmla="*/ 7094220 w 9578340"/>
              <a:gd name="connsiteY25" fmla="*/ 1173480 h 8769983"/>
              <a:gd name="connsiteX26" fmla="*/ 7025640 w 9578340"/>
              <a:gd name="connsiteY26" fmla="*/ 1158240 h 8769983"/>
              <a:gd name="connsiteX27" fmla="*/ 6743700 w 9578340"/>
              <a:gd name="connsiteY27" fmla="*/ 1127760 h 8769983"/>
              <a:gd name="connsiteX28" fmla="*/ 7101840 w 9578340"/>
              <a:gd name="connsiteY28" fmla="*/ 1226820 h 8769983"/>
              <a:gd name="connsiteX29" fmla="*/ 7277100 w 9578340"/>
              <a:gd name="connsiteY29" fmla="*/ 1295400 h 8769983"/>
              <a:gd name="connsiteX30" fmla="*/ 7147560 w 9578340"/>
              <a:gd name="connsiteY30" fmla="*/ 1501140 h 8769983"/>
              <a:gd name="connsiteX31" fmla="*/ 7155180 w 9578340"/>
              <a:gd name="connsiteY31" fmla="*/ 1623060 h 8769983"/>
              <a:gd name="connsiteX32" fmla="*/ 7101840 w 9578340"/>
              <a:gd name="connsiteY32" fmla="*/ 1691640 h 8769983"/>
              <a:gd name="connsiteX33" fmla="*/ 7078980 w 9578340"/>
              <a:gd name="connsiteY33" fmla="*/ 1684020 h 8769983"/>
              <a:gd name="connsiteX34" fmla="*/ 6911340 w 9578340"/>
              <a:gd name="connsiteY34" fmla="*/ 1790700 h 8769983"/>
              <a:gd name="connsiteX35" fmla="*/ 6987540 w 9578340"/>
              <a:gd name="connsiteY35" fmla="*/ 1844040 h 8769983"/>
              <a:gd name="connsiteX36" fmla="*/ 6987540 w 9578340"/>
              <a:gd name="connsiteY36" fmla="*/ 1844040 h 8769983"/>
              <a:gd name="connsiteX37" fmla="*/ 7002780 w 9578340"/>
              <a:gd name="connsiteY37" fmla="*/ 1912620 h 8769983"/>
              <a:gd name="connsiteX38" fmla="*/ 6979920 w 9578340"/>
              <a:gd name="connsiteY38" fmla="*/ 1935480 h 8769983"/>
              <a:gd name="connsiteX39" fmla="*/ 6873240 w 9578340"/>
              <a:gd name="connsiteY39" fmla="*/ 1943100 h 8769983"/>
              <a:gd name="connsiteX40" fmla="*/ 6873240 w 9578340"/>
              <a:gd name="connsiteY40" fmla="*/ 1988820 h 8769983"/>
              <a:gd name="connsiteX41" fmla="*/ 6850380 w 9578340"/>
              <a:gd name="connsiteY41" fmla="*/ 2019300 h 8769983"/>
              <a:gd name="connsiteX42" fmla="*/ 6728460 w 9578340"/>
              <a:gd name="connsiteY42" fmla="*/ 1981200 h 8769983"/>
              <a:gd name="connsiteX43" fmla="*/ 6720840 w 9578340"/>
              <a:gd name="connsiteY43" fmla="*/ 1996440 h 8769983"/>
              <a:gd name="connsiteX44" fmla="*/ 6797040 w 9578340"/>
              <a:gd name="connsiteY44" fmla="*/ 2034540 h 8769983"/>
              <a:gd name="connsiteX45" fmla="*/ 6789420 w 9578340"/>
              <a:gd name="connsiteY45" fmla="*/ 2118360 h 8769983"/>
              <a:gd name="connsiteX46" fmla="*/ 6751320 w 9578340"/>
              <a:gd name="connsiteY46" fmla="*/ 2141220 h 8769983"/>
              <a:gd name="connsiteX47" fmla="*/ 6819900 w 9578340"/>
              <a:gd name="connsiteY47" fmla="*/ 2194560 h 8769983"/>
              <a:gd name="connsiteX48" fmla="*/ 6789420 w 9578340"/>
              <a:gd name="connsiteY48" fmla="*/ 2240280 h 8769983"/>
              <a:gd name="connsiteX49" fmla="*/ 6743700 w 9578340"/>
              <a:gd name="connsiteY49" fmla="*/ 2331720 h 8769983"/>
              <a:gd name="connsiteX50" fmla="*/ 6751320 w 9578340"/>
              <a:gd name="connsiteY50" fmla="*/ 2369820 h 8769983"/>
              <a:gd name="connsiteX51" fmla="*/ 6682740 w 9578340"/>
              <a:gd name="connsiteY51" fmla="*/ 2385060 h 8769983"/>
              <a:gd name="connsiteX52" fmla="*/ 6705600 w 9578340"/>
              <a:gd name="connsiteY52" fmla="*/ 2499360 h 8769983"/>
              <a:gd name="connsiteX53" fmla="*/ 6621780 w 9578340"/>
              <a:gd name="connsiteY53" fmla="*/ 2522220 h 8769983"/>
              <a:gd name="connsiteX54" fmla="*/ 6621780 w 9578340"/>
              <a:gd name="connsiteY54" fmla="*/ 2583180 h 8769983"/>
              <a:gd name="connsiteX55" fmla="*/ 6568440 w 9578340"/>
              <a:gd name="connsiteY55" fmla="*/ 2590800 h 8769983"/>
              <a:gd name="connsiteX56" fmla="*/ 6560820 w 9578340"/>
              <a:gd name="connsiteY56" fmla="*/ 2545080 h 8769983"/>
              <a:gd name="connsiteX57" fmla="*/ 6438900 w 9578340"/>
              <a:gd name="connsiteY57" fmla="*/ 2590800 h 8769983"/>
              <a:gd name="connsiteX58" fmla="*/ 6347460 w 9578340"/>
              <a:gd name="connsiteY58" fmla="*/ 2606040 h 8769983"/>
              <a:gd name="connsiteX59" fmla="*/ 6339840 w 9578340"/>
              <a:gd name="connsiteY59" fmla="*/ 2476500 h 8769983"/>
              <a:gd name="connsiteX60" fmla="*/ 6316980 w 9578340"/>
              <a:gd name="connsiteY60" fmla="*/ 2430780 h 8769983"/>
              <a:gd name="connsiteX61" fmla="*/ 6271260 w 9578340"/>
              <a:gd name="connsiteY61" fmla="*/ 2392680 h 8769983"/>
              <a:gd name="connsiteX62" fmla="*/ 6301740 w 9578340"/>
              <a:gd name="connsiteY62" fmla="*/ 2339340 h 8769983"/>
              <a:gd name="connsiteX63" fmla="*/ 6195060 w 9578340"/>
              <a:gd name="connsiteY63" fmla="*/ 2308860 h 8769983"/>
              <a:gd name="connsiteX64" fmla="*/ 6141720 w 9578340"/>
              <a:gd name="connsiteY64" fmla="*/ 2308860 h 8769983"/>
              <a:gd name="connsiteX65" fmla="*/ 6103620 w 9578340"/>
              <a:gd name="connsiteY65" fmla="*/ 2225040 h 8769983"/>
              <a:gd name="connsiteX66" fmla="*/ 6126480 w 9578340"/>
              <a:gd name="connsiteY66" fmla="*/ 2171700 h 8769983"/>
              <a:gd name="connsiteX67" fmla="*/ 6080760 w 9578340"/>
              <a:gd name="connsiteY67" fmla="*/ 2133600 h 8769983"/>
              <a:gd name="connsiteX68" fmla="*/ 5989320 w 9578340"/>
              <a:gd name="connsiteY68" fmla="*/ 2148840 h 8769983"/>
              <a:gd name="connsiteX69" fmla="*/ 5951220 w 9578340"/>
              <a:gd name="connsiteY69" fmla="*/ 2209800 h 8769983"/>
              <a:gd name="connsiteX70" fmla="*/ 5882640 w 9578340"/>
              <a:gd name="connsiteY70" fmla="*/ 2202180 h 8769983"/>
              <a:gd name="connsiteX71" fmla="*/ 5722620 w 9578340"/>
              <a:gd name="connsiteY71" fmla="*/ 2240280 h 8769983"/>
              <a:gd name="connsiteX72" fmla="*/ 5654040 w 9578340"/>
              <a:gd name="connsiteY72" fmla="*/ 2240280 h 8769983"/>
              <a:gd name="connsiteX73" fmla="*/ 5570220 w 9578340"/>
              <a:gd name="connsiteY73" fmla="*/ 2278380 h 8769983"/>
              <a:gd name="connsiteX74" fmla="*/ 5440680 w 9578340"/>
              <a:gd name="connsiteY74" fmla="*/ 2263140 h 8769983"/>
              <a:gd name="connsiteX75" fmla="*/ 5410200 w 9578340"/>
              <a:gd name="connsiteY75" fmla="*/ 2217420 h 8769983"/>
              <a:gd name="connsiteX76" fmla="*/ 5425440 w 9578340"/>
              <a:gd name="connsiteY76" fmla="*/ 2072640 h 8769983"/>
              <a:gd name="connsiteX77" fmla="*/ 5372100 w 9578340"/>
              <a:gd name="connsiteY77" fmla="*/ 2019300 h 8769983"/>
              <a:gd name="connsiteX78" fmla="*/ 5372100 w 9578340"/>
              <a:gd name="connsiteY78" fmla="*/ 1988820 h 8769983"/>
              <a:gd name="connsiteX79" fmla="*/ 5280660 w 9578340"/>
              <a:gd name="connsiteY79" fmla="*/ 1965960 h 8769983"/>
              <a:gd name="connsiteX80" fmla="*/ 5219700 w 9578340"/>
              <a:gd name="connsiteY80" fmla="*/ 2263140 h 8769983"/>
              <a:gd name="connsiteX81" fmla="*/ 5212080 w 9578340"/>
              <a:gd name="connsiteY81" fmla="*/ 2461260 h 8769983"/>
              <a:gd name="connsiteX82" fmla="*/ 5242560 w 9578340"/>
              <a:gd name="connsiteY82" fmla="*/ 2499360 h 8769983"/>
              <a:gd name="connsiteX83" fmla="*/ 5097780 w 9578340"/>
              <a:gd name="connsiteY83" fmla="*/ 2552700 h 8769983"/>
              <a:gd name="connsiteX84" fmla="*/ 5120640 w 9578340"/>
              <a:gd name="connsiteY84" fmla="*/ 2743200 h 8769983"/>
              <a:gd name="connsiteX85" fmla="*/ 5082540 w 9578340"/>
              <a:gd name="connsiteY85" fmla="*/ 2827020 h 8769983"/>
              <a:gd name="connsiteX86" fmla="*/ 4945380 w 9578340"/>
              <a:gd name="connsiteY86" fmla="*/ 2773680 h 8769983"/>
              <a:gd name="connsiteX87" fmla="*/ 4853940 w 9578340"/>
              <a:gd name="connsiteY87" fmla="*/ 2796540 h 8769983"/>
              <a:gd name="connsiteX88" fmla="*/ 4785360 w 9578340"/>
              <a:gd name="connsiteY88" fmla="*/ 2926080 h 8769983"/>
              <a:gd name="connsiteX89" fmla="*/ 4640580 w 9578340"/>
              <a:gd name="connsiteY89" fmla="*/ 2811780 h 8769983"/>
              <a:gd name="connsiteX90" fmla="*/ 4518660 w 9578340"/>
              <a:gd name="connsiteY90" fmla="*/ 2804160 h 8769983"/>
              <a:gd name="connsiteX91" fmla="*/ 4389120 w 9578340"/>
              <a:gd name="connsiteY91" fmla="*/ 2674620 h 8769983"/>
              <a:gd name="connsiteX92" fmla="*/ 4564380 w 9578340"/>
              <a:gd name="connsiteY92" fmla="*/ 2522220 h 8769983"/>
              <a:gd name="connsiteX93" fmla="*/ 4389120 w 9578340"/>
              <a:gd name="connsiteY93" fmla="*/ 2491740 h 8769983"/>
              <a:gd name="connsiteX94" fmla="*/ 4244340 w 9578340"/>
              <a:gd name="connsiteY94" fmla="*/ 2659380 h 8769983"/>
              <a:gd name="connsiteX95" fmla="*/ 4183380 w 9578340"/>
              <a:gd name="connsiteY95" fmla="*/ 2758440 h 8769983"/>
              <a:gd name="connsiteX96" fmla="*/ 4191000 w 9578340"/>
              <a:gd name="connsiteY96" fmla="*/ 2796540 h 8769983"/>
              <a:gd name="connsiteX97" fmla="*/ 4084320 w 9578340"/>
              <a:gd name="connsiteY97" fmla="*/ 2895600 h 8769983"/>
              <a:gd name="connsiteX98" fmla="*/ 4008120 w 9578340"/>
              <a:gd name="connsiteY98" fmla="*/ 2918460 h 8769983"/>
              <a:gd name="connsiteX99" fmla="*/ 3954780 w 9578340"/>
              <a:gd name="connsiteY99" fmla="*/ 2918460 h 8769983"/>
              <a:gd name="connsiteX100" fmla="*/ 3916680 w 9578340"/>
              <a:gd name="connsiteY100" fmla="*/ 2971800 h 8769983"/>
              <a:gd name="connsiteX101" fmla="*/ 3848100 w 9578340"/>
              <a:gd name="connsiteY101" fmla="*/ 2971800 h 8769983"/>
              <a:gd name="connsiteX102" fmla="*/ 3810000 w 9578340"/>
              <a:gd name="connsiteY102" fmla="*/ 3025140 h 8769983"/>
              <a:gd name="connsiteX103" fmla="*/ 3726180 w 9578340"/>
              <a:gd name="connsiteY103" fmla="*/ 3048000 h 8769983"/>
              <a:gd name="connsiteX104" fmla="*/ 3703320 w 9578340"/>
              <a:gd name="connsiteY104" fmla="*/ 3116580 h 8769983"/>
              <a:gd name="connsiteX105" fmla="*/ 3512820 w 9578340"/>
              <a:gd name="connsiteY105" fmla="*/ 2979420 h 8769983"/>
              <a:gd name="connsiteX106" fmla="*/ 3337560 w 9578340"/>
              <a:gd name="connsiteY106" fmla="*/ 3048000 h 8769983"/>
              <a:gd name="connsiteX107" fmla="*/ 3337560 w 9578340"/>
              <a:gd name="connsiteY107" fmla="*/ 3124200 h 8769983"/>
              <a:gd name="connsiteX108" fmla="*/ 3230880 w 9578340"/>
              <a:gd name="connsiteY108" fmla="*/ 3200400 h 8769983"/>
              <a:gd name="connsiteX109" fmla="*/ 3002280 w 9578340"/>
              <a:gd name="connsiteY109" fmla="*/ 3055620 h 8769983"/>
              <a:gd name="connsiteX110" fmla="*/ 3025140 w 9578340"/>
              <a:gd name="connsiteY110" fmla="*/ 3032760 h 8769983"/>
              <a:gd name="connsiteX111" fmla="*/ 2918460 w 9578340"/>
              <a:gd name="connsiteY111" fmla="*/ 2887980 h 8769983"/>
              <a:gd name="connsiteX112" fmla="*/ 2659380 w 9578340"/>
              <a:gd name="connsiteY112" fmla="*/ 2758440 h 8769983"/>
              <a:gd name="connsiteX113" fmla="*/ 2506980 w 9578340"/>
              <a:gd name="connsiteY113" fmla="*/ 3093720 h 8769983"/>
              <a:gd name="connsiteX114" fmla="*/ 2392680 w 9578340"/>
              <a:gd name="connsiteY114" fmla="*/ 3101340 h 8769983"/>
              <a:gd name="connsiteX115" fmla="*/ 2308860 w 9578340"/>
              <a:gd name="connsiteY115" fmla="*/ 3116580 h 8769983"/>
              <a:gd name="connsiteX116" fmla="*/ 2225040 w 9578340"/>
              <a:gd name="connsiteY116" fmla="*/ 3215640 h 8769983"/>
              <a:gd name="connsiteX117" fmla="*/ 2049780 w 9578340"/>
              <a:gd name="connsiteY117" fmla="*/ 3124200 h 8769983"/>
              <a:gd name="connsiteX118" fmla="*/ 1981200 w 9578340"/>
              <a:gd name="connsiteY118" fmla="*/ 3116580 h 8769983"/>
              <a:gd name="connsiteX119" fmla="*/ 1889760 w 9578340"/>
              <a:gd name="connsiteY119" fmla="*/ 2964180 h 8769983"/>
              <a:gd name="connsiteX120" fmla="*/ 1897380 w 9578340"/>
              <a:gd name="connsiteY120" fmla="*/ 2895600 h 8769983"/>
              <a:gd name="connsiteX121" fmla="*/ 1729740 w 9578340"/>
              <a:gd name="connsiteY121" fmla="*/ 3017520 h 8769983"/>
              <a:gd name="connsiteX122" fmla="*/ 1706880 w 9578340"/>
              <a:gd name="connsiteY122" fmla="*/ 3078480 h 8769983"/>
              <a:gd name="connsiteX123" fmla="*/ 1653540 w 9578340"/>
              <a:gd name="connsiteY123" fmla="*/ 3048000 h 8769983"/>
              <a:gd name="connsiteX124" fmla="*/ 1546860 w 9578340"/>
              <a:gd name="connsiteY124" fmla="*/ 3048000 h 8769983"/>
              <a:gd name="connsiteX125" fmla="*/ 1524000 w 9578340"/>
              <a:gd name="connsiteY125" fmla="*/ 3162300 h 8769983"/>
              <a:gd name="connsiteX126" fmla="*/ 1386840 w 9578340"/>
              <a:gd name="connsiteY126" fmla="*/ 3459480 h 8769983"/>
              <a:gd name="connsiteX127" fmla="*/ 1333500 w 9578340"/>
              <a:gd name="connsiteY127" fmla="*/ 3451860 h 8769983"/>
              <a:gd name="connsiteX128" fmla="*/ 1188720 w 9578340"/>
              <a:gd name="connsiteY128" fmla="*/ 3505200 h 8769983"/>
              <a:gd name="connsiteX129" fmla="*/ 1135380 w 9578340"/>
              <a:gd name="connsiteY129" fmla="*/ 3672840 h 8769983"/>
              <a:gd name="connsiteX130" fmla="*/ 1013460 w 9578340"/>
              <a:gd name="connsiteY130" fmla="*/ 3703320 h 8769983"/>
              <a:gd name="connsiteX131" fmla="*/ 929640 w 9578340"/>
              <a:gd name="connsiteY131" fmla="*/ 3710940 h 8769983"/>
              <a:gd name="connsiteX132" fmla="*/ 830580 w 9578340"/>
              <a:gd name="connsiteY132" fmla="*/ 3741420 h 8769983"/>
              <a:gd name="connsiteX133" fmla="*/ 701040 w 9578340"/>
              <a:gd name="connsiteY133" fmla="*/ 3749040 h 8769983"/>
              <a:gd name="connsiteX134" fmla="*/ 548640 w 9578340"/>
              <a:gd name="connsiteY134" fmla="*/ 3787140 h 8769983"/>
              <a:gd name="connsiteX135" fmla="*/ 0 w 9578340"/>
              <a:gd name="connsiteY135" fmla="*/ 5250180 h 8769983"/>
              <a:gd name="connsiteX136" fmla="*/ 167640 w 9578340"/>
              <a:gd name="connsiteY136" fmla="*/ 5242560 h 8769983"/>
              <a:gd name="connsiteX137" fmla="*/ 167640 w 9578340"/>
              <a:gd name="connsiteY137" fmla="*/ 5387340 h 8769983"/>
              <a:gd name="connsiteX138" fmla="*/ 289560 w 9578340"/>
              <a:gd name="connsiteY138" fmla="*/ 5394960 h 8769983"/>
              <a:gd name="connsiteX139" fmla="*/ 281940 w 9578340"/>
              <a:gd name="connsiteY139" fmla="*/ 5478780 h 8769983"/>
              <a:gd name="connsiteX140" fmla="*/ 388620 w 9578340"/>
              <a:gd name="connsiteY140" fmla="*/ 5501640 h 8769983"/>
              <a:gd name="connsiteX141" fmla="*/ 358140 w 9578340"/>
              <a:gd name="connsiteY141" fmla="*/ 5631180 h 8769983"/>
              <a:gd name="connsiteX142" fmla="*/ 358140 w 9578340"/>
              <a:gd name="connsiteY142" fmla="*/ 5730240 h 8769983"/>
              <a:gd name="connsiteX143" fmla="*/ 251460 w 9578340"/>
              <a:gd name="connsiteY143" fmla="*/ 5783580 h 8769983"/>
              <a:gd name="connsiteX144" fmla="*/ 236220 w 9578340"/>
              <a:gd name="connsiteY144" fmla="*/ 5859780 h 8769983"/>
              <a:gd name="connsiteX145" fmla="*/ 144780 w 9578340"/>
              <a:gd name="connsiteY145" fmla="*/ 5981700 h 8769983"/>
              <a:gd name="connsiteX146" fmla="*/ 175260 w 9578340"/>
              <a:gd name="connsiteY146" fmla="*/ 6210300 h 8769983"/>
              <a:gd name="connsiteX147" fmla="*/ 266700 w 9578340"/>
              <a:gd name="connsiteY147" fmla="*/ 6217920 h 8769983"/>
              <a:gd name="connsiteX148" fmla="*/ 304800 w 9578340"/>
              <a:gd name="connsiteY148" fmla="*/ 6278880 h 8769983"/>
              <a:gd name="connsiteX149" fmla="*/ 312420 w 9578340"/>
              <a:gd name="connsiteY149" fmla="*/ 6339840 h 8769983"/>
              <a:gd name="connsiteX150" fmla="*/ 358140 w 9578340"/>
              <a:gd name="connsiteY150" fmla="*/ 6339840 h 8769983"/>
              <a:gd name="connsiteX151" fmla="*/ 365760 w 9578340"/>
              <a:gd name="connsiteY151" fmla="*/ 6477000 h 8769983"/>
              <a:gd name="connsiteX152" fmla="*/ 807720 w 9578340"/>
              <a:gd name="connsiteY152" fmla="*/ 6545580 h 8769983"/>
              <a:gd name="connsiteX153" fmla="*/ 1127760 w 9578340"/>
              <a:gd name="connsiteY153" fmla="*/ 6705600 h 8769983"/>
              <a:gd name="connsiteX154" fmla="*/ 1447800 w 9578340"/>
              <a:gd name="connsiteY154" fmla="*/ 6598920 h 8769983"/>
              <a:gd name="connsiteX155" fmla="*/ 1546860 w 9578340"/>
              <a:gd name="connsiteY155" fmla="*/ 6598920 h 8769983"/>
              <a:gd name="connsiteX156" fmla="*/ 1501140 w 9578340"/>
              <a:gd name="connsiteY156" fmla="*/ 6858000 h 8769983"/>
              <a:gd name="connsiteX157" fmla="*/ 1567815 w 9578340"/>
              <a:gd name="connsiteY157" fmla="*/ 7115810 h 8769983"/>
              <a:gd name="connsiteX158" fmla="*/ 1710690 w 9578340"/>
              <a:gd name="connsiteY158" fmla="*/ 7439660 h 8769983"/>
              <a:gd name="connsiteX159" fmla="*/ 1891665 w 9578340"/>
              <a:gd name="connsiteY159" fmla="*/ 7582535 h 8769983"/>
              <a:gd name="connsiteX160" fmla="*/ 2094865 w 9578340"/>
              <a:gd name="connsiteY160" fmla="*/ 7814310 h 8769983"/>
              <a:gd name="connsiteX161" fmla="*/ 2066290 w 9578340"/>
              <a:gd name="connsiteY161" fmla="*/ 7925434 h 8769983"/>
              <a:gd name="connsiteX162" fmla="*/ 2234565 w 9578340"/>
              <a:gd name="connsiteY162" fmla="*/ 8036559 h 8769983"/>
              <a:gd name="connsiteX163" fmla="*/ 2269490 w 9578340"/>
              <a:gd name="connsiteY163" fmla="*/ 8081009 h 8769983"/>
              <a:gd name="connsiteX164" fmla="*/ 2186940 w 9578340"/>
              <a:gd name="connsiteY164" fmla="*/ 8338184 h 8769983"/>
              <a:gd name="connsiteX165" fmla="*/ 2209165 w 9578340"/>
              <a:gd name="connsiteY165" fmla="*/ 8436608 h 8769983"/>
              <a:gd name="connsiteX166" fmla="*/ 2275840 w 9578340"/>
              <a:gd name="connsiteY166" fmla="*/ 8538208 h 8769983"/>
              <a:gd name="connsiteX167" fmla="*/ 2437765 w 9578340"/>
              <a:gd name="connsiteY167" fmla="*/ 8569958 h 8769983"/>
              <a:gd name="connsiteX168" fmla="*/ 2491740 w 9578340"/>
              <a:gd name="connsiteY168" fmla="*/ 8557258 h 8769983"/>
              <a:gd name="connsiteX169" fmla="*/ 2599690 w 9578340"/>
              <a:gd name="connsiteY169" fmla="*/ 8614408 h 8769983"/>
              <a:gd name="connsiteX170" fmla="*/ 2640965 w 9578340"/>
              <a:gd name="connsiteY170" fmla="*/ 8658858 h 8769983"/>
              <a:gd name="connsiteX171" fmla="*/ 2663190 w 9578340"/>
              <a:gd name="connsiteY171" fmla="*/ 8769983 h 8769983"/>
              <a:gd name="connsiteX172" fmla="*/ 3657600 w 9578340"/>
              <a:gd name="connsiteY172" fmla="*/ 6873240 h 8769983"/>
              <a:gd name="connsiteX173" fmla="*/ 3817620 w 9578340"/>
              <a:gd name="connsiteY173" fmla="*/ 6781800 h 8769983"/>
              <a:gd name="connsiteX174" fmla="*/ 3893820 w 9578340"/>
              <a:gd name="connsiteY174" fmla="*/ 6705600 h 8769983"/>
              <a:gd name="connsiteX175" fmla="*/ 3947160 w 9578340"/>
              <a:gd name="connsiteY175" fmla="*/ 6690360 h 8769983"/>
              <a:gd name="connsiteX176" fmla="*/ 3939540 w 9578340"/>
              <a:gd name="connsiteY176" fmla="*/ 6629400 h 8769983"/>
              <a:gd name="connsiteX177" fmla="*/ 3901440 w 9578340"/>
              <a:gd name="connsiteY177" fmla="*/ 6606540 h 8769983"/>
              <a:gd name="connsiteX178" fmla="*/ 3878580 w 9578340"/>
              <a:gd name="connsiteY178" fmla="*/ 6515100 h 8769983"/>
              <a:gd name="connsiteX179" fmla="*/ 3886200 w 9578340"/>
              <a:gd name="connsiteY179" fmla="*/ 6423660 h 8769983"/>
              <a:gd name="connsiteX180" fmla="*/ 3870960 w 9578340"/>
              <a:gd name="connsiteY180" fmla="*/ 6309360 h 8769983"/>
              <a:gd name="connsiteX181" fmla="*/ 3893820 w 9578340"/>
              <a:gd name="connsiteY181" fmla="*/ 6240780 h 8769983"/>
              <a:gd name="connsiteX182" fmla="*/ 3924300 w 9578340"/>
              <a:gd name="connsiteY182" fmla="*/ 6179820 h 8769983"/>
              <a:gd name="connsiteX183" fmla="*/ 3977640 w 9578340"/>
              <a:gd name="connsiteY183" fmla="*/ 6172200 h 8769983"/>
              <a:gd name="connsiteX184" fmla="*/ 3992880 w 9578340"/>
              <a:gd name="connsiteY184" fmla="*/ 6172200 h 8769983"/>
              <a:gd name="connsiteX185" fmla="*/ 4046220 w 9578340"/>
              <a:gd name="connsiteY185" fmla="*/ 6111240 h 8769983"/>
              <a:gd name="connsiteX186" fmla="*/ 4038600 w 9578340"/>
              <a:gd name="connsiteY186" fmla="*/ 6027420 h 8769983"/>
              <a:gd name="connsiteX187" fmla="*/ 4754880 w 9578340"/>
              <a:gd name="connsiteY187" fmla="*/ 5913120 h 8769983"/>
              <a:gd name="connsiteX188" fmla="*/ 4838700 w 9578340"/>
              <a:gd name="connsiteY188" fmla="*/ 5913120 h 8769983"/>
              <a:gd name="connsiteX189" fmla="*/ 4914900 w 9578340"/>
              <a:gd name="connsiteY189" fmla="*/ 5920740 h 8769983"/>
              <a:gd name="connsiteX190" fmla="*/ 5105400 w 9578340"/>
              <a:gd name="connsiteY190" fmla="*/ 6019800 h 8769983"/>
              <a:gd name="connsiteX191" fmla="*/ 5570220 w 9578340"/>
              <a:gd name="connsiteY191" fmla="*/ 6248400 h 8769983"/>
              <a:gd name="connsiteX192" fmla="*/ 5753100 w 9578340"/>
              <a:gd name="connsiteY192" fmla="*/ 6347460 h 8769983"/>
              <a:gd name="connsiteX193" fmla="*/ 6065520 w 9578340"/>
              <a:gd name="connsiteY193" fmla="*/ 6423660 h 8769983"/>
              <a:gd name="connsiteX194" fmla="*/ 6156960 w 9578340"/>
              <a:gd name="connsiteY194" fmla="*/ 6431280 h 8769983"/>
              <a:gd name="connsiteX195" fmla="*/ 6164580 w 9578340"/>
              <a:gd name="connsiteY195" fmla="*/ 6545580 h 8769983"/>
              <a:gd name="connsiteX196" fmla="*/ 6355080 w 9578340"/>
              <a:gd name="connsiteY196" fmla="*/ 6576060 h 8769983"/>
              <a:gd name="connsiteX197" fmla="*/ 6377940 w 9578340"/>
              <a:gd name="connsiteY197" fmla="*/ 6416040 h 8769983"/>
              <a:gd name="connsiteX198" fmla="*/ 6408420 w 9578340"/>
              <a:gd name="connsiteY198" fmla="*/ 6446520 h 8769983"/>
              <a:gd name="connsiteX199" fmla="*/ 6400800 w 9578340"/>
              <a:gd name="connsiteY199" fmla="*/ 6598920 h 8769983"/>
              <a:gd name="connsiteX200" fmla="*/ 6591300 w 9578340"/>
              <a:gd name="connsiteY200" fmla="*/ 6598920 h 8769983"/>
              <a:gd name="connsiteX201" fmla="*/ 6598920 w 9578340"/>
              <a:gd name="connsiteY201" fmla="*/ 6332220 h 8769983"/>
              <a:gd name="connsiteX202" fmla="*/ 6621780 w 9578340"/>
              <a:gd name="connsiteY202" fmla="*/ 6332220 h 8769983"/>
              <a:gd name="connsiteX203" fmla="*/ 6637020 w 9578340"/>
              <a:gd name="connsiteY203" fmla="*/ 6118860 h 8769983"/>
              <a:gd name="connsiteX204" fmla="*/ 6614160 w 9578340"/>
              <a:gd name="connsiteY204" fmla="*/ 6111240 h 8769983"/>
              <a:gd name="connsiteX205" fmla="*/ 6606540 w 9578340"/>
              <a:gd name="connsiteY205" fmla="*/ 5958840 h 8769983"/>
              <a:gd name="connsiteX206" fmla="*/ 6484620 w 9578340"/>
              <a:gd name="connsiteY206" fmla="*/ 5539740 h 8769983"/>
              <a:gd name="connsiteX207" fmla="*/ 6667500 w 9578340"/>
              <a:gd name="connsiteY207" fmla="*/ 5547360 h 8769983"/>
              <a:gd name="connsiteX208" fmla="*/ 6751320 w 9578340"/>
              <a:gd name="connsiteY208" fmla="*/ 5433060 h 8769983"/>
              <a:gd name="connsiteX209" fmla="*/ 6972300 w 9578340"/>
              <a:gd name="connsiteY209" fmla="*/ 5265420 h 8769983"/>
              <a:gd name="connsiteX210" fmla="*/ 7246620 w 9578340"/>
              <a:gd name="connsiteY210" fmla="*/ 5204460 h 8769983"/>
              <a:gd name="connsiteX211" fmla="*/ 7208520 w 9578340"/>
              <a:gd name="connsiteY211" fmla="*/ 5067300 h 8769983"/>
              <a:gd name="connsiteX212" fmla="*/ 7193280 w 9578340"/>
              <a:gd name="connsiteY212" fmla="*/ 4930140 h 8769983"/>
              <a:gd name="connsiteX213" fmla="*/ 7269480 w 9578340"/>
              <a:gd name="connsiteY213" fmla="*/ 4732020 h 8769983"/>
              <a:gd name="connsiteX214" fmla="*/ 7246620 w 9578340"/>
              <a:gd name="connsiteY214" fmla="*/ 4488180 h 8769983"/>
              <a:gd name="connsiteX215" fmla="*/ 7178040 w 9578340"/>
              <a:gd name="connsiteY215" fmla="*/ 4351020 h 8769983"/>
              <a:gd name="connsiteX216" fmla="*/ 7559040 w 9578340"/>
              <a:gd name="connsiteY216" fmla="*/ 4328160 h 8769983"/>
              <a:gd name="connsiteX217" fmla="*/ 7467600 w 9578340"/>
              <a:gd name="connsiteY217" fmla="*/ 3878580 h 8769983"/>
              <a:gd name="connsiteX218" fmla="*/ 7414260 w 9578340"/>
              <a:gd name="connsiteY218" fmla="*/ 3604260 h 8769983"/>
              <a:gd name="connsiteX219" fmla="*/ 7498080 w 9578340"/>
              <a:gd name="connsiteY219" fmla="*/ 3398520 h 8769983"/>
              <a:gd name="connsiteX220" fmla="*/ 7528560 w 9578340"/>
              <a:gd name="connsiteY220" fmla="*/ 3253740 h 8769983"/>
              <a:gd name="connsiteX221" fmla="*/ 7505700 w 9578340"/>
              <a:gd name="connsiteY221" fmla="*/ 3048000 h 8769983"/>
              <a:gd name="connsiteX222" fmla="*/ 7520940 w 9578340"/>
              <a:gd name="connsiteY222" fmla="*/ 2926080 h 8769983"/>
              <a:gd name="connsiteX223" fmla="*/ 7536180 w 9578340"/>
              <a:gd name="connsiteY223" fmla="*/ 2872740 h 8769983"/>
              <a:gd name="connsiteX224" fmla="*/ 7863840 w 9578340"/>
              <a:gd name="connsiteY224" fmla="*/ 2971800 h 8769983"/>
              <a:gd name="connsiteX225" fmla="*/ 7886700 w 9578340"/>
              <a:gd name="connsiteY225" fmla="*/ 3101340 h 8769983"/>
              <a:gd name="connsiteX226" fmla="*/ 8001000 w 9578340"/>
              <a:gd name="connsiteY226" fmla="*/ 3124200 h 8769983"/>
              <a:gd name="connsiteX227" fmla="*/ 8122920 w 9578340"/>
              <a:gd name="connsiteY227" fmla="*/ 3276600 h 8769983"/>
              <a:gd name="connsiteX228" fmla="*/ 8206740 w 9578340"/>
              <a:gd name="connsiteY228" fmla="*/ 3276600 h 8769983"/>
              <a:gd name="connsiteX229" fmla="*/ 8442960 w 9578340"/>
              <a:gd name="connsiteY229" fmla="*/ 3276600 h 8769983"/>
              <a:gd name="connsiteX230" fmla="*/ 8663940 w 9578340"/>
              <a:gd name="connsiteY230" fmla="*/ 3276600 h 8769983"/>
              <a:gd name="connsiteX231" fmla="*/ 8770620 w 9578340"/>
              <a:gd name="connsiteY231" fmla="*/ 3230880 h 8769983"/>
              <a:gd name="connsiteX232" fmla="*/ 8854440 w 9578340"/>
              <a:gd name="connsiteY232" fmla="*/ 3215640 h 8769983"/>
              <a:gd name="connsiteX233" fmla="*/ 8938260 w 9578340"/>
              <a:gd name="connsiteY233" fmla="*/ 3230880 h 8769983"/>
              <a:gd name="connsiteX234" fmla="*/ 8945880 w 9578340"/>
              <a:gd name="connsiteY234" fmla="*/ 3078480 h 8769983"/>
              <a:gd name="connsiteX235" fmla="*/ 8907780 w 9578340"/>
              <a:gd name="connsiteY235" fmla="*/ 3078480 h 8769983"/>
              <a:gd name="connsiteX236" fmla="*/ 8656320 w 9578340"/>
              <a:gd name="connsiteY236" fmla="*/ 2697480 h 8769983"/>
              <a:gd name="connsiteX237" fmla="*/ 8854440 w 9578340"/>
              <a:gd name="connsiteY237" fmla="*/ 2590800 h 8769983"/>
              <a:gd name="connsiteX238" fmla="*/ 8923020 w 9578340"/>
              <a:gd name="connsiteY238" fmla="*/ 2606040 h 8769983"/>
              <a:gd name="connsiteX239" fmla="*/ 8999220 w 9578340"/>
              <a:gd name="connsiteY239" fmla="*/ 2606040 h 8769983"/>
              <a:gd name="connsiteX240" fmla="*/ 9029700 w 9578340"/>
              <a:gd name="connsiteY240" fmla="*/ 2545080 h 8769983"/>
              <a:gd name="connsiteX241" fmla="*/ 9029700 w 9578340"/>
              <a:gd name="connsiteY241" fmla="*/ 2407920 h 8769983"/>
              <a:gd name="connsiteX242" fmla="*/ 9136380 w 9578340"/>
              <a:gd name="connsiteY242" fmla="*/ 2476500 h 8769983"/>
              <a:gd name="connsiteX243" fmla="*/ 9144000 w 9578340"/>
              <a:gd name="connsiteY243" fmla="*/ 2407920 h 8769983"/>
              <a:gd name="connsiteX244" fmla="*/ 9204960 w 9578340"/>
              <a:gd name="connsiteY244" fmla="*/ 2362200 h 8769983"/>
              <a:gd name="connsiteX245" fmla="*/ 9189720 w 9578340"/>
              <a:gd name="connsiteY245" fmla="*/ 2225040 h 8769983"/>
              <a:gd name="connsiteX246" fmla="*/ 9159240 w 9578340"/>
              <a:gd name="connsiteY246" fmla="*/ 2171700 h 8769983"/>
              <a:gd name="connsiteX247" fmla="*/ 9083040 w 9578340"/>
              <a:gd name="connsiteY247" fmla="*/ 2103120 h 8769983"/>
              <a:gd name="connsiteX248" fmla="*/ 9105900 w 9578340"/>
              <a:gd name="connsiteY248" fmla="*/ 2011680 h 8769983"/>
              <a:gd name="connsiteX249" fmla="*/ 9151620 w 9578340"/>
              <a:gd name="connsiteY249" fmla="*/ 1927860 h 8769983"/>
              <a:gd name="connsiteX250" fmla="*/ 9044940 w 9578340"/>
              <a:gd name="connsiteY250" fmla="*/ 1714500 h 8769983"/>
              <a:gd name="connsiteX251" fmla="*/ 9578340 w 9578340"/>
              <a:gd name="connsiteY251" fmla="*/ 1394460 h 8769983"/>
              <a:gd name="connsiteX252" fmla="*/ 9494520 w 9578340"/>
              <a:gd name="connsiteY252" fmla="*/ 1165860 h 8769983"/>
              <a:gd name="connsiteX253" fmla="*/ 9326880 w 9578340"/>
              <a:gd name="connsiteY253" fmla="*/ 975360 h 8769983"/>
              <a:gd name="connsiteX254" fmla="*/ 9334500 w 9578340"/>
              <a:gd name="connsiteY254" fmla="*/ 906780 h 8769983"/>
              <a:gd name="connsiteX255" fmla="*/ 9342120 w 9578340"/>
              <a:gd name="connsiteY255" fmla="*/ 754380 h 8769983"/>
              <a:gd name="connsiteX256" fmla="*/ 9182100 w 9578340"/>
              <a:gd name="connsiteY256" fmla="*/ 906780 h 8769983"/>
              <a:gd name="connsiteX257" fmla="*/ 9052560 w 9578340"/>
              <a:gd name="connsiteY257" fmla="*/ 1043940 h 8769983"/>
              <a:gd name="connsiteX258" fmla="*/ 8915400 w 9578340"/>
              <a:gd name="connsiteY258" fmla="*/ 1112520 h 8769983"/>
              <a:gd name="connsiteX259" fmla="*/ 8709660 w 9578340"/>
              <a:gd name="connsiteY259" fmla="*/ 1150620 h 8769983"/>
              <a:gd name="connsiteX260" fmla="*/ 8793480 w 9578340"/>
              <a:gd name="connsiteY260" fmla="*/ 960120 h 8769983"/>
              <a:gd name="connsiteX261" fmla="*/ 8717280 w 9578340"/>
              <a:gd name="connsiteY261" fmla="*/ 906780 h 8769983"/>
              <a:gd name="connsiteX262" fmla="*/ 8686800 w 9578340"/>
              <a:gd name="connsiteY262" fmla="*/ 815340 h 8769983"/>
              <a:gd name="connsiteX263" fmla="*/ 8625840 w 9578340"/>
              <a:gd name="connsiteY263" fmla="*/ 746760 h 8769983"/>
              <a:gd name="connsiteX264" fmla="*/ 8633460 w 9578340"/>
              <a:gd name="connsiteY264" fmla="*/ 685800 h 8769983"/>
              <a:gd name="connsiteX265" fmla="*/ 8679180 w 9578340"/>
              <a:gd name="connsiteY265" fmla="*/ 609600 h 8769983"/>
              <a:gd name="connsiteX266" fmla="*/ 8671560 w 9578340"/>
              <a:gd name="connsiteY266" fmla="*/ 579120 h 8769983"/>
              <a:gd name="connsiteX267" fmla="*/ 8580120 w 9578340"/>
              <a:gd name="connsiteY267" fmla="*/ 541020 h 8769983"/>
              <a:gd name="connsiteX268" fmla="*/ 8473440 w 9578340"/>
              <a:gd name="connsiteY268" fmla="*/ 502920 h 8769983"/>
              <a:gd name="connsiteX269" fmla="*/ 8488680 w 9578340"/>
              <a:gd name="connsiteY269" fmla="*/ 449580 h 8769983"/>
              <a:gd name="connsiteX270" fmla="*/ 8435340 w 9578340"/>
              <a:gd name="connsiteY270" fmla="*/ 320040 h 8769983"/>
              <a:gd name="connsiteX271" fmla="*/ 8465820 w 9578340"/>
              <a:gd name="connsiteY271" fmla="*/ 243840 h 8769983"/>
              <a:gd name="connsiteX272" fmla="*/ 8473440 w 9578340"/>
              <a:gd name="connsiteY272" fmla="*/ 83820 h 8769983"/>
              <a:gd name="connsiteX273" fmla="*/ 8351520 w 9578340"/>
              <a:gd name="connsiteY273" fmla="*/ 53340 h 8769983"/>
              <a:gd name="connsiteX274" fmla="*/ 8252460 w 9578340"/>
              <a:gd name="connsiteY274" fmla="*/ 68580 h 8769983"/>
              <a:gd name="connsiteX275" fmla="*/ 8107680 w 9578340"/>
              <a:gd name="connsiteY275" fmla="*/ 0 h 8769983"/>
              <a:gd name="connsiteX0" fmla="*/ 8107680 w 9578340"/>
              <a:gd name="connsiteY0" fmla="*/ 0 h 8769983"/>
              <a:gd name="connsiteX1" fmla="*/ 8054340 w 9578340"/>
              <a:gd name="connsiteY1" fmla="*/ 60960 h 8769983"/>
              <a:gd name="connsiteX2" fmla="*/ 8061960 w 9578340"/>
              <a:gd name="connsiteY2" fmla="*/ 99060 h 8769983"/>
              <a:gd name="connsiteX3" fmla="*/ 8001000 w 9578340"/>
              <a:gd name="connsiteY3" fmla="*/ 160020 h 8769983"/>
              <a:gd name="connsiteX4" fmla="*/ 7917180 w 9578340"/>
              <a:gd name="connsiteY4" fmla="*/ 144780 h 8769983"/>
              <a:gd name="connsiteX5" fmla="*/ 7825740 w 9578340"/>
              <a:gd name="connsiteY5" fmla="*/ 297180 h 8769983"/>
              <a:gd name="connsiteX6" fmla="*/ 7726680 w 9578340"/>
              <a:gd name="connsiteY6" fmla="*/ 297180 h 8769983"/>
              <a:gd name="connsiteX7" fmla="*/ 7620000 w 9578340"/>
              <a:gd name="connsiteY7" fmla="*/ 320040 h 8769983"/>
              <a:gd name="connsiteX8" fmla="*/ 7475220 w 9578340"/>
              <a:gd name="connsiteY8" fmla="*/ 327660 h 8769983"/>
              <a:gd name="connsiteX9" fmla="*/ 7414260 w 9578340"/>
              <a:gd name="connsiteY9" fmla="*/ 304800 h 8769983"/>
              <a:gd name="connsiteX10" fmla="*/ 7231380 w 9578340"/>
              <a:gd name="connsiteY10" fmla="*/ 419100 h 8769983"/>
              <a:gd name="connsiteX11" fmla="*/ 6911340 w 9578340"/>
              <a:gd name="connsiteY11" fmla="*/ 464820 h 8769983"/>
              <a:gd name="connsiteX12" fmla="*/ 6888480 w 9578340"/>
              <a:gd name="connsiteY12" fmla="*/ 525780 h 8769983"/>
              <a:gd name="connsiteX13" fmla="*/ 6903720 w 9578340"/>
              <a:gd name="connsiteY13" fmla="*/ 601980 h 8769983"/>
              <a:gd name="connsiteX14" fmla="*/ 6896100 w 9578340"/>
              <a:gd name="connsiteY14" fmla="*/ 647700 h 8769983"/>
              <a:gd name="connsiteX15" fmla="*/ 6858000 w 9578340"/>
              <a:gd name="connsiteY15" fmla="*/ 647700 h 8769983"/>
              <a:gd name="connsiteX16" fmla="*/ 6842760 w 9578340"/>
              <a:gd name="connsiteY16" fmla="*/ 739140 h 8769983"/>
              <a:gd name="connsiteX17" fmla="*/ 7010400 w 9578340"/>
              <a:gd name="connsiteY17" fmla="*/ 769620 h 8769983"/>
              <a:gd name="connsiteX18" fmla="*/ 7010400 w 9578340"/>
              <a:gd name="connsiteY18" fmla="*/ 853440 h 8769983"/>
              <a:gd name="connsiteX19" fmla="*/ 6949440 w 9578340"/>
              <a:gd name="connsiteY19" fmla="*/ 861060 h 8769983"/>
              <a:gd name="connsiteX20" fmla="*/ 6941820 w 9578340"/>
              <a:gd name="connsiteY20" fmla="*/ 891540 h 8769983"/>
              <a:gd name="connsiteX21" fmla="*/ 6979920 w 9578340"/>
              <a:gd name="connsiteY21" fmla="*/ 922020 h 8769983"/>
              <a:gd name="connsiteX22" fmla="*/ 6979920 w 9578340"/>
              <a:gd name="connsiteY22" fmla="*/ 990600 h 8769983"/>
              <a:gd name="connsiteX23" fmla="*/ 6964680 w 9578340"/>
              <a:gd name="connsiteY23" fmla="*/ 1028700 h 8769983"/>
              <a:gd name="connsiteX24" fmla="*/ 7132320 w 9578340"/>
              <a:gd name="connsiteY24" fmla="*/ 1074420 h 8769983"/>
              <a:gd name="connsiteX25" fmla="*/ 7094220 w 9578340"/>
              <a:gd name="connsiteY25" fmla="*/ 1173480 h 8769983"/>
              <a:gd name="connsiteX26" fmla="*/ 7025640 w 9578340"/>
              <a:gd name="connsiteY26" fmla="*/ 1158240 h 8769983"/>
              <a:gd name="connsiteX27" fmla="*/ 6743700 w 9578340"/>
              <a:gd name="connsiteY27" fmla="*/ 1127760 h 8769983"/>
              <a:gd name="connsiteX28" fmla="*/ 7101840 w 9578340"/>
              <a:gd name="connsiteY28" fmla="*/ 1226820 h 8769983"/>
              <a:gd name="connsiteX29" fmla="*/ 7277100 w 9578340"/>
              <a:gd name="connsiteY29" fmla="*/ 1295400 h 8769983"/>
              <a:gd name="connsiteX30" fmla="*/ 7147560 w 9578340"/>
              <a:gd name="connsiteY30" fmla="*/ 1501140 h 8769983"/>
              <a:gd name="connsiteX31" fmla="*/ 7155180 w 9578340"/>
              <a:gd name="connsiteY31" fmla="*/ 1623060 h 8769983"/>
              <a:gd name="connsiteX32" fmla="*/ 7101840 w 9578340"/>
              <a:gd name="connsiteY32" fmla="*/ 1691640 h 8769983"/>
              <a:gd name="connsiteX33" fmla="*/ 7078980 w 9578340"/>
              <a:gd name="connsiteY33" fmla="*/ 1684020 h 8769983"/>
              <a:gd name="connsiteX34" fmla="*/ 6911340 w 9578340"/>
              <a:gd name="connsiteY34" fmla="*/ 1790700 h 8769983"/>
              <a:gd name="connsiteX35" fmla="*/ 6987540 w 9578340"/>
              <a:gd name="connsiteY35" fmla="*/ 1844040 h 8769983"/>
              <a:gd name="connsiteX36" fmla="*/ 6987540 w 9578340"/>
              <a:gd name="connsiteY36" fmla="*/ 1844040 h 8769983"/>
              <a:gd name="connsiteX37" fmla="*/ 7002780 w 9578340"/>
              <a:gd name="connsiteY37" fmla="*/ 1912620 h 8769983"/>
              <a:gd name="connsiteX38" fmla="*/ 6979920 w 9578340"/>
              <a:gd name="connsiteY38" fmla="*/ 1935480 h 8769983"/>
              <a:gd name="connsiteX39" fmla="*/ 6873240 w 9578340"/>
              <a:gd name="connsiteY39" fmla="*/ 1943100 h 8769983"/>
              <a:gd name="connsiteX40" fmla="*/ 6873240 w 9578340"/>
              <a:gd name="connsiteY40" fmla="*/ 1988820 h 8769983"/>
              <a:gd name="connsiteX41" fmla="*/ 6850380 w 9578340"/>
              <a:gd name="connsiteY41" fmla="*/ 2019300 h 8769983"/>
              <a:gd name="connsiteX42" fmla="*/ 6728460 w 9578340"/>
              <a:gd name="connsiteY42" fmla="*/ 1981200 h 8769983"/>
              <a:gd name="connsiteX43" fmla="*/ 6720840 w 9578340"/>
              <a:gd name="connsiteY43" fmla="*/ 1996440 h 8769983"/>
              <a:gd name="connsiteX44" fmla="*/ 6797040 w 9578340"/>
              <a:gd name="connsiteY44" fmla="*/ 2034540 h 8769983"/>
              <a:gd name="connsiteX45" fmla="*/ 6789420 w 9578340"/>
              <a:gd name="connsiteY45" fmla="*/ 2118360 h 8769983"/>
              <a:gd name="connsiteX46" fmla="*/ 6751320 w 9578340"/>
              <a:gd name="connsiteY46" fmla="*/ 2141220 h 8769983"/>
              <a:gd name="connsiteX47" fmla="*/ 6819900 w 9578340"/>
              <a:gd name="connsiteY47" fmla="*/ 2194560 h 8769983"/>
              <a:gd name="connsiteX48" fmla="*/ 6789420 w 9578340"/>
              <a:gd name="connsiteY48" fmla="*/ 2240280 h 8769983"/>
              <a:gd name="connsiteX49" fmla="*/ 6743700 w 9578340"/>
              <a:gd name="connsiteY49" fmla="*/ 2331720 h 8769983"/>
              <a:gd name="connsiteX50" fmla="*/ 6751320 w 9578340"/>
              <a:gd name="connsiteY50" fmla="*/ 2369820 h 8769983"/>
              <a:gd name="connsiteX51" fmla="*/ 6682740 w 9578340"/>
              <a:gd name="connsiteY51" fmla="*/ 2385060 h 8769983"/>
              <a:gd name="connsiteX52" fmla="*/ 6705600 w 9578340"/>
              <a:gd name="connsiteY52" fmla="*/ 2499360 h 8769983"/>
              <a:gd name="connsiteX53" fmla="*/ 6621780 w 9578340"/>
              <a:gd name="connsiteY53" fmla="*/ 2522220 h 8769983"/>
              <a:gd name="connsiteX54" fmla="*/ 6621780 w 9578340"/>
              <a:gd name="connsiteY54" fmla="*/ 2583180 h 8769983"/>
              <a:gd name="connsiteX55" fmla="*/ 6568440 w 9578340"/>
              <a:gd name="connsiteY55" fmla="*/ 2590800 h 8769983"/>
              <a:gd name="connsiteX56" fmla="*/ 6560820 w 9578340"/>
              <a:gd name="connsiteY56" fmla="*/ 2545080 h 8769983"/>
              <a:gd name="connsiteX57" fmla="*/ 6438900 w 9578340"/>
              <a:gd name="connsiteY57" fmla="*/ 2590800 h 8769983"/>
              <a:gd name="connsiteX58" fmla="*/ 6347460 w 9578340"/>
              <a:gd name="connsiteY58" fmla="*/ 2606040 h 8769983"/>
              <a:gd name="connsiteX59" fmla="*/ 6339840 w 9578340"/>
              <a:gd name="connsiteY59" fmla="*/ 2476500 h 8769983"/>
              <a:gd name="connsiteX60" fmla="*/ 6316980 w 9578340"/>
              <a:gd name="connsiteY60" fmla="*/ 2430780 h 8769983"/>
              <a:gd name="connsiteX61" fmla="*/ 6271260 w 9578340"/>
              <a:gd name="connsiteY61" fmla="*/ 2392680 h 8769983"/>
              <a:gd name="connsiteX62" fmla="*/ 6301740 w 9578340"/>
              <a:gd name="connsiteY62" fmla="*/ 2339340 h 8769983"/>
              <a:gd name="connsiteX63" fmla="*/ 6195060 w 9578340"/>
              <a:gd name="connsiteY63" fmla="*/ 2308860 h 8769983"/>
              <a:gd name="connsiteX64" fmla="*/ 6141720 w 9578340"/>
              <a:gd name="connsiteY64" fmla="*/ 2308860 h 8769983"/>
              <a:gd name="connsiteX65" fmla="*/ 6103620 w 9578340"/>
              <a:gd name="connsiteY65" fmla="*/ 2225040 h 8769983"/>
              <a:gd name="connsiteX66" fmla="*/ 6126480 w 9578340"/>
              <a:gd name="connsiteY66" fmla="*/ 2171700 h 8769983"/>
              <a:gd name="connsiteX67" fmla="*/ 6080760 w 9578340"/>
              <a:gd name="connsiteY67" fmla="*/ 2133600 h 8769983"/>
              <a:gd name="connsiteX68" fmla="*/ 5989320 w 9578340"/>
              <a:gd name="connsiteY68" fmla="*/ 2148840 h 8769983"/>
              <a:gd name="connsiteX69" fmla="*/ 5951220 w 9578340"/>
              <a:gd name="connsiteY69" fmla="*/ 2209800 h 8769983"/>
              <a:gd name="connsiteX70" fmla="*/ 5882640 w 9578340"/>
              <a:gd name="connsiteY70" fmla="*/ 2202180 h 8769983"/>
              <a:gd name="connsiteX71" fmla="*/ 5722620 w 9578340"/>
              <a:gd name="connsiteY71" fmla="*/ 2240280 h 8769983"/>
              <a:gd name="connsiteX72" fmla="*/ 5654040 w 9578340"/>
              <a:gd name="connsiteY72" fmla="*/ 2240280 h 8769983"/>
              <a:gd name="connsiteX73" fmla="*/ 5570220 w 9578340"/>
              <a:gd name="connsiteY73" fmla="*/ 2278380 h 8769983"/>
              <a:gd name="connsiteX74" fmla="*/ 5440680 w 9578340"/>
              <a:gd name="connsiteY74" fmla="*/ 2263140 h 8769983"/>
              <a:gd name="connsiteX75" fmla="*/ 5410200 w 9578340"/>
              <a:gd name="connsiteY75" fmla="*/ 2217420 h 8769983"/>
              <a:gd name="connsiteX76" fmla="*/ 5425440 w 9578340"/>
              <a:gd name="connsiteY76" fmla="*/ 2072640 h 8769983"/>
              <a:gd name="connsiteX77" fmla="*/ 5372100 w 9578340"/>
              <a:gd name="connsiteY77" fmla="*/ 2019300 h 8769983"/>
              <a:gd name="connsiteX78" fmla="*/ 5372100 w 9578340"/>
              <a:gd name="connsiteY78" fmla="*/ 1988820 h 8769983"/>
              <a:gd name="connsiteX79" fmla="*/ 5280660 w 9578340"/>
              <a:gd name="connsiteY79" fmla="*/ 1965960 h 8769983"/>
              <a:gd name="connsiteX80" fmla="*/ 5219700 w 9578340"/>
              <a:gd name="connsiteY80" fmla="*/ 2263140 h 8769983"/>
              <a:gd name="connsiteX81" fmla="*/ 5212080 w 9578340"/>
              <a:gd name="connsiteY81" fmla="*/ 2461260 h 8769983"/>
              <a:gd name="connsiteX82" fmla="*/ 5242560 w 9578340"/>
              <a:gd name="connsiteY82" fmla="*/ 2499360 h 8769983"/>
              <a:gd name="connsiteX83" fmla="*/ 5097780 w 9578340"/>
              <a:gd name="connsiteY83" fmla="*/ 2552700 h 8769983"/>
              <a:gd name="connsiteX84" fmla="*/ 5120640 w 9578340"/>
              <a:gd name="connsiteY84" fmla="*/ 2743200 h 8769983"/>
              <a:gd name="connsiteX85" fmla="*/ 5082540 w 9578340"/>
              <a:gd name="connsiteY85" fmla="*/ 2827020 h 8769983"/>
              <a:gd name="connsiteX86" fmla="*/ 4945380 w 9578340"/>
              <a:gd name="connsiteY86" fmla="*/ 2773680 h 8769983"/>
              <a:gd name="connsiteX87" fmla="*/ 4853940 w 9578340"/>
              <a:gd name="connsiteY87" fmla="*/ 2796540 h 8769983"/>
              <a:gd name="connsiteX88" fmla="*/ 4785360 w 9578340"/>
              <a:gd name="connsiteY88" fmla="*/ 2926080 h 8769983"/>
              <a:gd name="connsiteX89" fmla="*/ 4640580 w 9578340"/>
              <a:gd name="connsiteY89" fmla="*/ 2811780 h 8769983"/>
              <a:gd name="connsiteX90" fmla="*/ 4518660 w 9578340"/>
              <a:gd name="connsiteY90" fmla="*/ 2804160 h 8769983"/>
              <a:gd name="connsiteX91" fmla="*/ 4389120 w 9578340"/>
              <a:gd name="connsiteY91" fmla="*/ 2674620 h 8769983"/>
              <a:gd name="connsiteX92" fmla="*/ 4564380 w 9578340"/>
              <a:gd name="connsiteY92" fmla="*/ 2522220 h 8769983"/>
              <a:gd name="connsiteX93" fmla="*/ 4389120 w 9578340"/>
              <a:gd name="connsiteY93" fmla="*/ 2491740 h 8769983"/>
              <a:gd name="connsiteX94" fmla="*/ 4244340 w 9578340"/>
              <a:gd name="connsiteY94" fmla="*/ 2659380 h 8769983"/>
              <a:gd name="connsiteX95" fmla="*/ 4183380 w 9578340"/>
              <a:gd name="connsiteY95" fmla="*/ 2758440 h 8769983"/>
              <a:gd name="connsiteX96" fmla="*/ 4191000 w 9578340"/>
              <a:gd name="connsiteY96" fmla="*/ 2796540 h 8769983"/>
              <a:gd name="connsiteX97" fmla="*/ 4084320 w 9578340"/>
              <a:gd name="connsiteY97" fmla="*/ 2895600 h 8769983"/>
              <a:gd name="connsiteX98" fmla="*/ 4008120 w 9578340"/>
              <a:gd name="connsiteY98" fmla="*/ 2918460 h 8769983"/>
              <a:gd name="connsiteX99" fmla="*/ 3954780 w 9578340"/>
              <a:gd name="connsiteY99" fmla="*/ 2918460 h 8769983"/>
              <a:gd name="connsiteX100" fmla="*/ 3916680 w 9578340"/>
              <a:gd name="connsiteY100" fmla="*/ 2971800 h 8769983"/>
              <a:gd name="connsiteX101" fmla="*/ 3848100 w 9578340"/>
              <a:gd name="connsiteY101" fmla="*/ 2971800 h 8769983"/>
              <a:gd name="connsiteX102" fmla="*/ 3810000 w 9578340"/>
              <a:gd name="connsiteY102" fmla="*/ 3025140 h 8769983"/>
              <a:gd name="connsiteX103" fmla="*/ 3726180 w 9578340"/>
              <a:gd name="connsiteY103" fmla="*/ 3048000 h 8769983"/>
              <a:gd name="connsiteX104" fmla="*/ 3703320 w 9578340"/>
              <a:gd name="connsiteY104" fmla="*/ 3116580 h 8769983"/>
              <a:gd name="connsiteX105" fmla="*/ 3512820 w 9578340"/>
              <a:gd name="connsiteY105" fmla="*/ 2979420 h 8769983"/>
              <a:gd name="connsiteX106" fmla="*/ 3337560 w 9578340"/>
              <a:gd name="connsiteY106" fmla="*/ 3048000 h 8769983"/>
              <a:gd name="connsiteX107" fmla="*/ 3337560 w 9578340"/>
              <a:gd name="connsiteY107" fmla="*/ 3124200 h 8769983"/>
              <a:gd name="connsiteX108" fmla="*/ 3230880 w 9578340"/>
              <a:gd name="connsiteY108" fmla="*/ 3200400 h 8769983"/>
              <a:gd name="connsiteX109" fmla="*/ 3002280 w 9578340"/>
              <a:gd name="connsiteY109" fmla="*/ 3055620 h 8769983"/>
              <a:gd name="connsiteX110" fmla="*/ 3025140 w 9578340"/>
              <a:gd name="connsiteY110" fmla="*/ 3032760 h 8769983"/>
              <a:gd name="connsiteX111" fmla="*/ 2918460 w 9578340"/>
              <a:gd name="connsiteY111" fmla="*/ 2887980 h 8769983"/>
              <a:gd name="connsiteX112" fmla="*/ 2659380 w 9578340"/>
              <a:gd name="connsiteY112" fmla="*/ 2758440 h 8769983"/>
              <a:gd name="connsiteX113" fmla="*/ 2506980 w 9578340"/>
              <a:gd name="connsiteY113" fmla="*/ 3093720 h 8769983"/>
              <a:gd name="connsiteX114" fmla="*/ 2392680 w 9578340"/>
              <a:gd name="connsiteY114" fmla="*/ 3101340 h 8769983"/>
              <a:gd name="connsiteX115" fmla="*/ 2308860 w 9578340"/>
              <a:gd name="connsiteY115" fmla="*/ 3116580 h 8769983"/>
              <a:gd name="connsiteX116" fmla="*/ 2225040 w 9578340"/>
              <a:gd name="connsiteY116" fmla="*/ 3215640 h 8769983"/>
              <a:gd name="connsiteX117" fmla="*/ 2049780 w 9578340"/>
              <a:gd name="connsiteY117" fmla="*/ 3124200 h 8769983"/>
              <a:gd name="connsiteX118" fmla="*/ 1981200 w 9578340"/>
              <a:gd name="connsiteY118" fmla="*/ 3116580 h 8769983"/>
              <a:gd name="connsiteX119" fmla="*/ 1889760 w 9578340"/>
              <a:gd name="connsiteY119" fmla="*/ 2964180 h 8769983"/>
              <a:gd name="connsiteX120" fmla="*/ 1897380 w 9578340"/>
              <a:gd name="connsiteY120" fmla="*/ 2895600 h 8769983"/>
              <a:gd name="connsiteX121" fmla="*/ 1729740 w 9578340"/>
              <a:gd name="connsiteY121" fmla="*/ 3017520 h 8769983"/>
              <a:gd name="connsiteX122" fmla="*/ 1706880 w 9578340"/>
              <a:gd name="connsiteY122" fmla="*/ 3078480 h 8769983"/>
              <a:gd name="connsiteX123" fmla="*/ 1653540 w 9578340"/>
              <a:gd name="connsiteY123" fmla="*/ 3048000 h 8769983"/>
              <a:gd name="connsiteX124" fmla="*/ 1546860 w 9578340"/>
              <a:gd name="connsiteY124" fmla="*/ 3048000 h 8769983"/>
              <a:gd name="connsiteX125" fmla="*/ 1524000 w 9578340"/>
              <a:gd name="connsiteY125" fmla="*/ 3162300 h 8769983"/>
              <a:gd name="connsiteX126" fmla="*/ 1386840 w 9578340"/>
              <a:gd name="connsiteY126" fmla="*/ 3459480 h 8769983"/>
              <a:gd name="connsiteX127" fmla="*/ 1333500 w 9578340"/>
              <a:gd name="connsiteY127" fmla="*/ 3451860 h 8769983"/>
              <a:gd name="connsiteX128" fmla="*/ 1188720 w 9578340"/>
              <a:gd name="connsiteY128" fmla="*/ 3505200 h 8769983"/>
              <a:gd name="connsiteX129" fmla="*/ 1135380 w 9578340"/>
              <a:gd name="connsiteY129" fmla="*/ 3672840 h 8769983"/>
              <a:gd name="connsiteX130" fmla="*/ 1013460 w 9578340"/>
              <a:gd name="connsiteY130" fmla="*/ 3703320 h 8769983"/>
              <a:gd name="connsiteX131" fmla="*/ 929640 w 9578340"/>
              <a:gd name="connsiteY131" fmla="*/ 3710940 h 8769983"/>
              <a:gd name="connsiteX132" fmla="*/ 830580 w 9578340"/>
              <a:gd name="connsiteY132" fmla="*/ 3741420 h 8769983"/>
              <a:gd name="connsiteX133" fmla="*/ 701040 w 9578340"/>
              <a:gd name="connsiteY133" fmla="*/ 3749040 h 8769983"/>
              <a:gd name="connsiteX134" fmla="*/ 548640 w 9578340"/>
              <a:gd name="connsiteY134" fmla="*/ 3787140 h 8769983"/>
              <a:gd name="connsiteX135" fmla="*/ 0 w 9578340"/>
              <a:gd name="connsiteY135" fmla="*/ 5250180 h 8769983"/>
              <a:gd name="connsiteX136" fmla="*/ 167640 w 9578340"/>
              <a:gd name="connsiteY136" fmla="*/ 5242560 h 8769983"/>
              <a:gd name="connsiteX137" fmla="*/ 167640 w 9578340"/>
              <a:gd name="connsiteY137" fmla="*/ 5387340 h 8769983"/>
              <a:gd name="connsiteX138" fmla="*/ 289560 w 9578340"/>
              <a:gd name="connsiteY138" fmla="*/ 5394960 h 8769983"/>
              <a:gd name="connsiteX139" fmla="*/ 281940 w 9578340"/>
              <a:gd name="connsiteY139" fmla="*/ 5478780 h 8769983"/>
              <a:gd name="connsiteX140" fmla="*/ 388620 w 9578340"/>
              <a:gd name="connsiteY140" fmla="*/ 5501640 h 8769983"/>
              <a:gd name="connsiteX141" fmla="*/ 358140 w 9578340"/>
              <a:gd name="connsiteY141" fmla="*/ 5631180 h 8769983"/>
              <a:gd name="connsiteX142" fmla="*/ 358140 w 9578340"/>
              <a:gd name="connsiteY142" fmla="*/ 5730240 h 8769983"/>
              <a:gd name="connsiteX143" fmla="*/ 251460 w 9578340"/>
              <a:gd name="connsiteY143" fmla="*/ 5783580 h 8769983"/>
              <a:gd name="connsiteX144" fmla="*/ 236220 w 9578340"/>
              <a:gd name="connsiteY144" fmla="*/ 5859780 h 8769983"/>
              <a:gd name="connsiteX145" fmla="*/ 144780 w 9578340"/>
              <a:gd name="connsiteY145" fmla="*/ 5981700 h 8769983"/>
              <a:gd name="connsiteX146" fmla="*/ 175260 w 9578340"/>
              <a:gd name="connsiteY146" fmla="*/ 6210300 h 8769983"/>
              <a:gd name="connsiteX147" fmla="*/ 266700 w 9578340"/>
              <a:gd name="connsiteY147" fmla="*/ 6217920 h 8769983"/>
              <a:gd name="connsiteX148" fmla="*/ 304800 w 9578340"/>
              <a:gd name="connsiteY148" fmla="*/ 6278880 h 8769983"/>
              <a:gd name="connsiteX149" fmla="*/ 312420 w 9578340"/>
              <a:gd name="connsiteY149" fmla="*/ 6339840 h 8769983"/>
              <a:gd name="connsiteX150" fmla="*/ 358140 w 9578340"/>
              <a:gd name="connsiteY150" fmla="*/ 6339840 h 8769983"/>
              <a:gd name="connsiteX151" fmla="*/ 365760 w 9578340"/>
              <a:gd name="connsiteY151" fmla="*/ 6477000 h 8769983"/>
              <a:gd name="connsiteX152" fmla="*/ 807720 w 9578340"/>
              <a:gd name="connsiteY152" fmla="*/ 6545580 h 8769983"/>
              <a:gd name="connsiteX153" fmla="*/ 1127760 w 9578340"/>
              <a:gd name="connsiteY153" fmla="*/ 6705600 h 8769983"/>
              <a:gd name="connsiteX154" fmla="*/ 1447800 w 9578340"/>
              <a:gd name="connsiteY154" fmla="*/ 6598920 h 8769983"/>
              <a:gd name="connsiteX155" fmla="*/ 1546860 w 9578340"/>
              <a:gd name="connsiteY155" fmla="*/ 6598920 h 8769983"/>
              <a:gd name="connsiteX156" fmla="*/ 1501140 w 9578340"/>
              <a:gd name="connsiteY156" fmla="*/ 6858000 h 8769983"/>
              <a:gd name="connsiteX157" fmla="*/ 1567815 w 9578340"/>
              <a:gd name="connsiteY157" fmla="*/ 7115810 h 8769983"/>
              <a:gd name="connsiteX158" fmla="*/ 1710690 w 9578340"/>
              <a:gd name="connsiteY158" fmla="*/ 7439660 h 8769983"/>
              <a:gd name="connsiteX159" fmla="*/ 1891665 w 9578340"/>
              <a:gd name="connsiteY159" fmla="*/ 7582535 h 8769983"/>
              <a:gd name="connsiteX160" fmla="*/ 2094865 w 9578340"/>
              <a:gd name="connsiteY160" fmla="*/ 7814310 h 8769983"/>
              <a:gd name="connsiteX161" fmla="*/ 2066290 w 9578340"/>
              <a:gd name="connsiteY161" fmla="*/ 7925434 h 8769983"/>
              <a:gd name="connsiteX162" fmla="*/ 2234565 w 9578340"/>
              <a:gd name="connsiteY162" fmla="*/ 8036559 h 8769983"/>
              <a:gd name="connsiteX163" fmla="*/ 2269490 w 9578340"/>
              <a:gd name="connsiteY163" fmla="*/ 8081009 h 8769983"/>
              <a:gd name="connsiteX164" fmla="*/ 2186940 w 9578340"/>
              <a:gd name="connsiteY164" fmla="*/ 8338184 h 8769983"/>
              <a:gd name="connsiteX165" fmla="*/ 2209165 w 9578340"/>
              <a:gd name="connsiteY165" fmla="*/ 8436608 h 8769983"/>
              <a:gd name="connsiteX166" fmla="*/ 2275840 w 9578340"/>
              <a:gd name="connsiteY166" fmla="*/ 8538208 h 8769983"/>
              <a:gd name="connsiteX167" fmla="*/ 2437765 w 9578340"/>
              <a:gd name="connsiteY167" fmla="*/ 8569958 h 8769983"/>
              <a:gd name="connsiteX168" fmla="*/ 2491740 w 9578340"/>
              <a:gd name="connsiteY168" fmla="*/ 8557258 h 8769983"/>
              <a:gd name="connsiteX169" fmla="*/ 2599690 w 9578340"/>
              <a:gd name="connsiteY169" fmla="*/ 8614408 h 8769983"/>
              <a:gd name="connsiteX170" fmla="*/ 2640965 w 9578340"/>
              <a:gd name="connsiteY170" fmla="*/ 8658858 h 8769983"/>
              <a:gd name="connsiteX171" fmla="*/ 2663190 w 9578340"/>
              <a:gd name="connsiteY171" fmla="*/ 8769983 h 8769983"/>
              <a:gd name="connsiteX172" fmla="*/ 3104515 w 9578340"/>
              <a:gd name="connsiteY172" fmla="*/ 7928608 h 8769983"/>
              <a:gd name="connsiteX173" fmla="*/ 3657600 w 9578340"/>
              <a:gd name="connsiteY173" fmla="*/ 6873240 h 8769983"/>
              <a:gd name="connsiteX174" fmla="*/ 3817620 w 9578340"/>
              <a:gd name="connsiteY174" fmla="*/ 6781800 h 8769983"/>
              <a:gd name="connsiteX175" fmla="*/ 3893820 w 9578340"/>
              <a:gd name="connsiteY175" fmla="*/ 6705600 h 8769983"/>
              <a:gd name="connsiteX176" fmla="*/ 3947160 w 9578340"/>
              <a:gd name="connsiteY176" fmla="*/ 6690360 h 8769983"/>
              <a:gd name="connsiteX177" fmla="*/ 3939540 w 9578340"/>
              <a:gd name="connsiteY177" fmla="*/ 6629400 h 8769983"/>
              <a:gd name="connsiteX178" fmla="*/ 3901440 w 9578340"/>
              <a:gd name="connsiteY178" fmla="*/ 6606540 h 8769983"/>
              <a:gd name="connsiteX179" fmla="*/ 3878580 w 9578340"/>
              <a:gd name="connsiteY179" fmla="*/ 6515100 h 8769983"/>
              <a:gd name="connsiteX180" fmla="*/ 3886200 w 9578340"/>
              <a:gd name="connsiteY180" fmla="*/ 6423660 h 8769983"/>
              <a:gd name="connsiteX181" fmla="*/ 3870960 w 9578340"/>
              <a:gd name="connsiteY181" fmla="*/ 6309360 h 8769983"/>
              <a:gd name="connsiteX182" fmla="*/ 3893820 w 9578340"/>
              <a:gd name="connsiteY182" fmla="*/ 6240780 h 8769983"/>
              <a:gd name="connsiteX183" fmla="*/ 3924300 w 9578340"/>
              <a:gd name="connsiteY183" fmla="*/ 6179820 h 8769983"/>
              <a:gd name="connsiteX184" fmla="*/ 3977640 w 9578340"/>
              <a:gd name="connsiteY184" fmla="*/ 6172200 h 8769983"/>
              <a:gd name="connsiteX185" fmla="*/ 3992880 w 9578340"/>
              <a:gd name="connsiteY185" fmla="*/ 6172200 h 8769983"/>
              <a:gd name="connsiteX186" fmla="*/ 4046220 w 9578340"/>
              <a:gd name="connsiteY186" fmla="*/ 6111240 h 8769983"/>
              <a:gd name="connsiteX187" fmla="*/ 4038600 w 9578340"/>
              <a:gd name="connsiteY187" fmla="*/ 6027420 h 8769983"/>
              <a:gd name="connsiteX188" fmla="*/ 4754880 w 9578340"/>
              <a:gd name="connsiteY188" fmla="*/ 5913120 h 8769983"/>
              <a:gd name="connsiteX189" fmla="*/ 4838700 w 9578340"/>
              <a:gd name="connsiteY189" fmla="*/ 5913120 h 8769983"/>
              <a:gd name="connsiteX190" fmla="*/ 4914900 w 9578340"/>
              <a:gd name="connsiteY190" fmla="*/ 5920740 h 8769983"/>
              <a:gd name="connsiteX191" fmla="*/ 5105400 w 9578340"/>
              <a:gd name="connsiteY191" fmla="*/ 6019800 h 8769983"/>
              <a:gd name="connsiteX192" fmla="*/ 5570220 w 9578340"/>
              <a:gd name="connsiteY192" fmla="*/ 6248400 h 8769983"/>
              <a:gd name="connsiteX193" fmla="*/ 5753100 w 9578340"/>
              <a:gd name="connsiteY193" fmla="*/ 6347460 h 8769983"/>
              <a:gd name="connsiteX194" fmla="*/ 6065520 w 9578340"/>
              <a:gd name="connsiteY194" fmla="*/ 6423660 h 8769983"/>
              <a:gd name="connsiteX195" fmla="*/ 6156960 w 9578340"/>
              <a:gd name="connsiteY195" fmla="*/ 6431280 h 8769983"/>
              <a:gd name="connsiteX196" fmla="*/ 6164580 w 9578340"/>
              <a:gd name="connsiteY196" fmla="*/ 6545580 h 8769983"/>
              <a:gd name="connsiteX197" fmla="*/ 6355080 w 9578340"/>
              <a:gd name="connsiteY197" fmla="*/ 6576060 h 8769983"/>
              <a:gd name="connsiteX198" fmla="*/ 6377940 w 9578340"/>
              <a:gd name="connsiteY198" fmla="*/ 6416040 h 8769983"/>
              <a:gd name="connsiteX199" fmla="*/ 6408420 w 9578340"/>
              <a:gd name="connsiteY199" fmla="*/ 6446520 h 8769983"/>
              <a:gd name="connsiteX200" fmla="*/ 6400800 w 9578340"/>
              <a:gd name="connsiteY200" fmla="*/ 6598920 h 8769983"/>
              <a:gd name="connsiteX201" fmla="*/ 6591300 w 9578340"/>
              <a:gd name="connsiteY201" fmla="*/ 6598920 h 8769983"/>
              <a:gd name="connsiteX202" fmla="*/ 6598920 w 9578340"/>
              <a:gd name="connsiteY202" fmla="*/ 6332220 h 8769983"/>
              <a:gd name="connsiteX203" fmla="*/ 6621780 w 9578340"/>
              <a:gd name="connsiteY203" fmla="*/ 6332220 h 8769983"/>
              <a:gd name="connsiteX204" fmla="*/ 6637020 w 9578340"/>
              <a:gd name="connsiteY204" fmla="*/ 6118860 h 8769983"/>
              <a:gd name="connsiteX205" fmla="*/ 6614160 w 9578340"/>
              <a:gd name="connsiteY205" fmla="*/ 6111240 h 8769983"/>
              <a:gd name="connsiteX206" fmla="*/ 6606540 w 9578340"/>
              <a:gd name="connsiteY206" fmla="*/ 5958840 h 8769983"/>
              <a:gd name="connsiteX207" fmla="*/ 6484620 w 9578340"/>
              <a:gd name="connsiteY207" fmla="*/ 5539740 h 8769983"/>
              <a:gd name="connsiteX208" fmla="*/ 6667500 w 9578340"/>
              <a:gd name="connsiteY208" fmla="*/ 5547360 h 8769983"/>
              <a:gd name="connsiteX209" fmla="*/ 6751320 w 9578340"/>
              <a:gd name="connsiteY209" fmla="*/ 5433060 h 8769983"/>
              <a:gd name="connsiteX210" fmla="*/ 6972300 w 9578340"/>
              <a:gd name="connsiteY210" fmla="*/ 5265420 h 8769983"/>
              <a:gd name="connsiteX211" fmla="*/ 7246620 w 9578340"/>
              <a:gd name="connsiteY211" fmla="*/ 5204460 h 8769983"/>
              <a:gd name="connsiteX212" fmla="*/ 7208520 w 9578340"/>
              <a:gd name="connsiteY212" fmla="*/ 5067300 h 8769983"/>
              <a:gd name="connsiteX213" fmla="*/ 7193280 w 9578340"/>
              <a:gd name="connsiteY213" fmla="*/ 4930140 h 8769983"/>
              <a:gd name="connsiteX214" fmla="*/ 7269480 w 9578340"/>
              <a:gd name="connsiteY214" fmla="*/ 4732020 h 8769983"/>
              <a:gd name="connsiteX215" fmla="*/ 7246620 w 9578340"/>
              <a:gd name="connsiteY215" fmla="*/ 4488180 h 8769983"/>
              <a:gd name="connsiteX216" fmla="*/ 7178040 w 9578340"/>
              <a:gd name="connsiteY216" fmla="*/ 4351020 h 8769983"/>
              <a:gd name="connsiteX217" fmla="*/ 7559040 w 9578340"/>
              <a:gd name="connsiteY217" fmla="*/ 4328160 h 8769983"/>
              <a:gd name="connsiteX218" fmla="*/ 7467600 w 9578340"/>
              <a:gd name="connsiteY218" fmla="*/ 3878580 h 8769983"/>
              <a:gd name="connsiteX219" fmla="*/ 7414260 w 9578340"/>
              <a:gd name="connsiteY219" fmla="*/ 3604260 h 8769983"/>
              <a:gd name="connsiteX220" fmla="*/ 7498080 w 9578340"/>
              <a:gd name="connsiteY220" fmla="*/ 3398520 h 8769983"/>
              <a:gd name="connsiteX221" fmla="*/ 7528560 w 9578340"/>
              <a:gd name="connsiteY221" fmla="*/ 3253740 h 8769983"/>
              <a:gd name="connsiteX222" fmla="*/ 7505700 w 9578340"/>
              <a:gd name="connsiteY222" fmla="*/ 3048000 h 8769983"/>
              <a:gd name="connsiteX223" fmla="*/ 7520940 w 9578340"/>
              <a:gd name="connsiteY223" fmla="*/ 2926080 h 8769983"/>
              <a:gd name="connsiteX224" fmla="*/ 7536180 w 9578340"/>
              <a:gd name="connsiteY224" fmla="*/ 2872740 h 8769983"/>
              <a:gd name="connsiteX225" fmla="*/ 7863840 w 9578340"/>
              <a:gd name="connsiteY225" fmla="*/ 2971800 h 8769983"/>
              <a:gd name="connsiteX226" fmla="*/ 7886700 w 9578340"/>
              <a:gd name="connsiteY226" fmla="*/ 3101340 h 8769983"/>
              <a:gd name="connsiteX227" fmla="*/ 8001000 w 9578340"/>
              <a:gd name="connsiteY227" fmla="*/ 3124200 h 8769983"/>
              <a:gd name="connsiteX228" fmla="*/ 8122920 w 9578340"/>
              <a:gd name="connsiteY228" fmla="*/ 3276600 h 8769983"/>
              <a:gd name="connsiteX229" fmla="*/ 8206740 w 9578340"/>
              <a:gd name="connsiteY229" fmla="*/ 3276600 h 8769983"/>
              <a:gd name="connsiteX230" fmla="*/ 8442960 w 9578340"/>
              <a:gd name="connsiteY230" fmla="*/ 3276600 h 8769983"/>
              <a:gd name="connsiteX231" fmla="*/ 8663940 w 9578340"/>
              <a:gd name="connsiteY231" fmla="*/ 3276600 h 8769983"/>
              <a:gd name="connsiteX232" fmla="*/ 8770620 w 9578340"/>
              <a:gd name="connsiteY232" fmla="*/ 3230880 h 8769983"/>
              <a:gd name="connsiteX233" fmla="*/ 8854440 w 9578340"/>
              <a:gd name="connsiteY233" fmla="*/ 3215640 h 8769983"/>
              <a:gd name="connsiteX234" fmla="*/ 8938260 w 9578340"/>
              <a:gd name="connsiteY234" fmla="*/ 3230880 h 8769983"/>
              <a:gd name="connsiteX235" fmla="*/ 8945880 w 9578340"/>
              <a:gd name="connsiteY235" fmla="*/ 3078480 h 8769983"/>
              <a:gd name="connsiteX236" fmla="*/ 8907780 w 9578340"/>
              <a:gd name="connsiteY236" fmla="*/ 3078480 h 8769983"/>
              <a:gd name="connsiteX237" fmla="*/ 8656320 w 9578340"/>
              <a:gd name="connsiteY237" fmla="*/ 2697480 h 8769983"/>
              <a:gd name="connsiteX238" fmla="*/ 8854440 w 9578340"/>
              <a:gd name="connsiteY238" fmla="*/ 2590800 h 8769983"/>
              <a:gd name="connsiteX239" fmla="*/ 8923020 w 9578340"/>
              <a:gd name="connsiteY239" fmla="*/ 2606040 h 8769983"/>
              <a:gd name="connsiteX240" fmla="*/ 8999220 w 9578340"/>
              <a:gd name="connsiteY240" fmla="*/ 2606040 h 8769983"/>
              <a:gd name="connsiteX241" fmla="*/ 9029700 w 9578340"/>
              <a:gd name="connsiteY241" fmla="*/ 2545080 h 8769983"/>
              <a:gd name="connsiteX242" fmla="*/ 9029700 w 9578340"/>
              <a:gd name="connsiteY242" fmla="*/ 2407920 h 8769983"/>
              <a:gd name="connsiteX243" fmla="*/ 9136380 w 9578340"/>
              <a:gd name="connsiteY243" fmla="*/ 2476500 h 8769983"/>
              <a:gd name="connsiteX244" fmla="*/ 9144000 w 9578340"/>
              <a:gd name="connsiteY244" fmla="*/ 2407920 h 8769983"/>
              <a:gd name="connsiteX245" fmla="*/ 9204960 w 9578340"/>
              <a:gd name="connsiteY245" fmla="*/ 2362200 h 8769983"/>
              <a:gd name="connsiteX246" fmla="*/ 9189720 w 9578340"/>
              <a:gd name="connsiteY246" fmla="*/ 2225040 h 8769983"/>
              <a:gd name="connsiteX247" fmla="*/ 9159240 w 9578340"/>
              <a:gd name="connsiteY247" fmla="*/ 2171700 h 8769983"/>
              <a:gd name="connsiteX248" fmla="*/ 9083040 w 9578340"/>
              <a:gd name="connsiteY248" fmla="*/ 2103120 h 8769983"/>
              <a:gd name="connsiteX249" fmla="*/ 9105900 w 9578340"/>
              <a:gd name="connsiteY249" fmla="*/ 2011680 h 8769983"/>
              <a:gd name="connsiteX250" fmla="*/ 9151620 w 9578340"/>
              <a:gd name="connsiteY250" fmla="*/ 1927860 h 8769983"/>
              <a:gd name="connsiteX251" fmla="*/ 9044940 w 9578340"/>
              <a:gd name="connsiteY251" fmla="*/ 1714500 h 8769983"/>
              <a:gd name="connsiteX252" fmla="*/ 9578340 w 9578340"/>
              <a:gd name="connsiteY252" fmla="*/ 1394460 h 8769983"/>
              <a:gd name="connsiteX253" fmla="*/ 9494520 w 9578340"/>
              <a:gd name="connsiteY253" fmla="*/ 1165860 h 8769983"/>
              <a:gd name="connsiteX254" fmla="*/ 9326880 w 9578340"/>
              <a:gd name="connsiteY254" fmla="*/ 975360 h 8769983"/>
              <a:gd name="connsiteX255" fmla="*/ 9334500 w 9578340"/>
              <a:gd name="connsiteY255" fmla="*/ 906780 h 8769983"/>
              <a:gd name="connsiteX256" fmla="*/ 9342120 w 9578340"/>
              <a:gd name="connsiteY256" fmla="*/ 754380 h 8769983"/>
              <a:gd name="connsiteX257" fmla="*/ 9182100 w 9578340"/>
              <a:gd name="connsiteY257" fmla="*/ 906780 h 8769983"/>
              <a:gd name="connsiteX258" fmla="*/ 9052560 w 9578340"/>
              <a:gd name="connsiteY258" fmla="*/ 1043940 h 8769983"/>
              <a:gd name="connsiteX259" fmla="*/ 8915400 w 9578340"/>
              <a:gd name="connsiteY259" fmla="*/ 1112520 h 8769983"/>
              <a:gd name="connsiteX260" fmla="*/ 8709660 w 9578340"/>
              <a:gd name="connsiteY260" fmla="*/ 1150620 h 8769983"/>
              <a:gd name="connsiteX261" fmla="*/ 8793480 w 9578340"/>
              <a:gd name="connsiteY261" fmla="*/ 960120 h 8769983"/>
              <a:gd name="connsiteX262" fmla="*/ 8717280 w 9578340"/>
              <a:gd name="connsiteY262" fmla="*/ 906780 h 8769983"/>
              <a:gd name="connsiteX263" fmla="*/ 8686800 w 9578340"/>
              <a:gd name="connsiteY263" fmla="*/ 815340 h 8769983"/>
              <a:gd name="connsiteX264" fmla="*/ 8625840 w 9578340"/>
              <a:gd name="connsiteY264" fmla="*/ 746760 h 8769983"/>
              <a:gd name="connsiteX265" fmla="*/ 8633460 w 9578340"/>
              <a:gd name="connsiteY265" fmla="*/ 685800 h 8769983"/>
              <a:gd name="connsiteX266" fmla="*/ 8679180 w 9578340"/>
              <a:gd name="connsiteY266" fmla="*/ 609600 h 8769983"/>
              <a:gd name="connsiteX267" fmla="*/ 8671560 w 9578340"/>
              <a:gd name="connsiteY267" fmla="*/ 579120 h 8769983"/>
              <a:gd name="connsiteX268" fmla="*/ 8580120 w 9578340"/>
              <a:gd name="connsiteY268" fmla="*/ 541020 h 8769983"/>
              <a:gd name="connsiteX269" fmla="*/ 8473440 w 9578340"/>
              <a:gd name="connsiteY269" fmla="*/ 502920 h 8769983"/>
              <a:gd name="connsiteX270" fmla="*/ 8488680 w 9578340"/>
              <a:gd name="connsiteY270" fmla="*/ 449580 h 8769983"/>
              <a:gd name="connsiteX271" fmla="*/ 8435340 w 9578340"/>
              <a:gd name="connsiteY271" fmla="*/ 320040 h 8769983"/>
              <a:gd name="connsiteX272" fmla="*/ 8465820 w 9578340"/>
              <a:gd name="connsiteY272" fmla="*/ 243840 h 8769983"/>
              <a:gd name="connsiteX273" fmla="*/ 8473440 w 9578340"/>
              <a:gd name="connsiteY273" fmla="*/ 83820 h 8769983"/>
              <a:gd name="connsiteX274" fmla="*/ 8351520 w 9578340"/>
              <a:gd name="connsiteY274" fmla="*/ 53340 h 8769983"/>
              <a:gd name="connsiteX275" fmla="*/ 8252460 w 9578340"/>
              <a:gd name="connsiteY275" fmla="*/ 68580 h 8769983"/>
              <a:gd name="connsiteX276" fmla="*/ 8107680 w 9578340"/>
              <a:gd name="connsiteY276" fmla="*/ 0 h 87699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3657600 w 9578340"/>
              <a:gd name="connsiteY173" fmla="*/ 6873240 h 8833483"/>
              <a:gd name="connsiteX174" fmla="*/ 3817620 w 9578340"/>
              <a:gd name="connsiteY174" fmla="*/ 6781800 h 8833483"/>
              <a:gd name="connsiteX175" fmla="*/ 3893820 w 9578340"/>
              <a:gd name="connsiteY175" fmla="*/ 6705600 h 8833483"/>
              <a:gd name="connsiteX176" fmla="*/ 3947160 w 9578340"/>
              <a:gd name="connsiteY176" fmla="*/ 6690360 h 8833483"/>
              <a:gd name="connsiteX177" fmla="*/ 3939540 w 9578340"/>
              <a:gd name="connsiteY177" fmla="*/ 6629400 h 8833483"/>
              <a:gd name="connsiteX178" fmla="*/ 3901440 w 9578340"/>
              <a:gd name="connsiteY178" fmla="*/ 6606540 h 8833483"/>
              <a:gd name="connsiteX179" fmla="*/ 3878580 w 9578340"/>
              <a:gd name="connsiteY179" fmla="*/ 6515100 h 8833483"/>
              <a:gd name="connsiteX180" fmla="*/ 3886200 w 9578340"/>
              <a:gd name="connsiteY180" fmla="*/ 6423660 h 8833483"/>
              <a:gd name="connsiteX181" fmla="*/ 3870960 w 9578340"/>
              <a:gd name="connsiteY181" fmla="*/ 6309360 h 8833483"/>
              <a:gd name="connsiteX182" fmla="*/ 3893820 w 9578340"/>
              <a:gd name="connsiteY182" fmla="*/ 6240780 h 8833483"/>
              <a:gd name="connsiteX183" fmla="*/ 3924300 w 9578340"/>
              <a:gd name="connsiteY183" fmla="*/ 6179820 h 8833483"/>
              <a:gd name="connsiteX184" fmla="*/ 3977640 w 9578340"/>
              <a:gd name="connsiteY184" fmla="*/ 6172200 h 8833483"/>
              <a:gd name="connsiteX185" fmla="*/ 3992880 w 9578340"/>
              <a:gd name="connsiteY185" fmla="*/ 6172200 h 8833483"/>
              <a:gd name="connsiteX186" fmla="*/ 4046220 w 9578340"/>
              <a:gd name="connsiteY186" fmla="*/ 6111240 h 8833483"/>
              <a:gd name="connsiteX187" fmla="*/ 4038600 w 9578340"/>
              <a:gd name="connsiteY187" fmla="*/ 6027420 h 8833483"/>
              <a:gd name="connsiteX188" fmla="*/ 4754880 w 9578340"/>
              <a:gd name="connsiteY188" fmla="*/ 5913120 h 8833483"/>
              <a:gd name="connsiteX189" fmla="*/ 4838700 w 9578340"/>
              <a:gd name="connsiteY189" fmla="*/ 5913120 h 8833483"/>
              <a:gd name="connsiteX190" fmla="*/ 4914900 w 9578340"/>
              <a:gd name="connsiteY190" fmla="*/ 5920740 h 8833483"/>
              <a:gd name="connsiteX191" fmla="*/ 5105400 w 9578340"/>
              <a:gd name="connsiteY191" fmla="*/ 6019800 h 8833483"/>
              <a:gd name="connsiteX192" fmla="*/ 5570220 w 9578340"/>
              <a:gd name="connsiteY192" fmla="*/ 6248400 h 8833483"/>
              <a:gd name="connsiteX193" fmla="*/ 5753100 w 9578340"/>
              <a:gd name="connsiteY193" fmla="*/ 6347460 h 8833483"/>
              <a:gd name="connsiteX194" fmla="*/ 6065520 w 9578340"/>
              <a:gd name="connsiteY194" fmla="*/ 6423660 h 8833483"/>
              <a:gd name="connsiteX195" fmla="*/ 6156960 w 9578340"/>
              <a:gd name="connsiteY195" fmla="*/ 6431280 h 8833483"/>
              <a:gd name="connsiteX196" fmla="*/ 6164580 w 9578340"/>
              <a:gd name="connsiteY196" fmla="*/ 6545580 h 8833483"/>
              <a:gd name="connsiteX197" fmla="*/ 6355080 w 9578340"/>
              <a:gd name="connsiteY197" fmla="*/ 6576060 h 8833483"/>
              <a:gd name="connsiteX198" fmla="*/ 6377940 w 9578340"/>
              <a:gd name="connsiteY198" fmla="*/ 6416040 h 8833483"/>
              <a:gd name="connsiteX199" fmla="*/ 6408420 w 9578340"/>
              <a:gd name="connsiteY199" fmla="*/ 6446520 h 8833483"/>
              <a:gd name="connsiteX200" fmla="*/ 6400800 w 9578340"/>
              <a:gd name="connsiteY200" fmla="*/ 6598920 h 8833483"/>
              <a:gd name="connsiteX201" fmla="*/ 6591300 w 9578340"/>
              <a:gd name="connsiteY201" fmla="*/ 6598920 h 8833483"/>
              <a:gd name="connsiteX202" fmla="*/ 6598920 w 9578340"/>
              <a:gd name="connsiteY202" fmla="*/ 6332220 h 8833483"/>
              <a:gd name="connsiteX203" fmla="*/ 6621780 w 9578340"/>
              <a:gd name="connsiteY203" fmla="*/ 6332220 h 8833483"/>
              <a:gd name="connsiteX204" fmla="*/ 6637020 w 9578340"/>
              <a:gd name="connsiteY204" fmla="*/ 6118860 h 8833483"/>
              <a:gd name="connsiteX205" fmla="*/ 6614160 w 9578340"/>
              <a:gd name="connsiteY205" fmla="*/ 6111240 h 8833483"/>
              <a:gd name="connsiteX206" fmla="*/ 6606540 w 9578340"/>
              <a:gd name="connsiteY206" fmla="*/ 5958840 h 8833483"/>
              <a:gd name="connsiteX207" fmla="*/ 6484620 w 9578340"/>
              <a:gd name="connsiteY207" fmla="*/ 5539740 h 8833483"/>
              <a:gd name="connsiteX208" fmla="*/ 6667500 w 9578340"/>
              <a:gd name="connsiteY208" fmla="*/ 5547360 h 8833483"/>
              <a:gd name="connsiteX209" fmla="*/ 6751320 w 9578340"/>
              <a:gd name="connsiteY209" fmla="*/ 5433060 h 8833483"/>
              <a:gd name="connsiteX210" fmla="*/ 6972300 w 9578340"/>
              <a:gd name="connsiteY210" fmla="*/ 5265420 h 8833483"/>
              <a:gd name="connsiteX211" fmla="*/ 7246620 w 9578340"/>
              <a:gd name="connsiteY211" fmla="*/ 5204460 h 8833483"/>
              <a:gd name="connsiteX212" fmla="*/ 7208520 w 9578340"/>
              <a:gd name="connsiteY212" fmla="*/ 5067300 h 8833483"/>
              <a:gd name="connsiteX213" fmla="*/ 7193280 w 9578340"/>
              <a:gd name="connsiteY213" fmla="*/ 4930140 h 8833483"/>
              <a:gd name="connsiteX214" fmla="*/ 7269480 w 9578340"/>
              <a:gd name="connsiteY214" fmla="*/ 4732020 h 8833483"/>
              <a:gd name="connsiteX215" fmla="*/ 7246620 w 9578340"/>
              <a:gd name="connsiteY215" fmla="*/ 4488180 h 8833483"/>
              <a:gd name="connsiteX216" fmla="*/ 7178040 w 9578340"/>
              <a:gd name="connsiteY216" fmla="*/ 4351020 h 8833483"/>
              <a:gd name="connsiteX217" fmla="*/ 7559040 w 9578340"/>
              <a:gd name="connsiteY217" fmla="*/ 4328160 h 8833483"/>
              <a:gd name="connsiteX218" fmla="*/ 7467600 w 9578340"/>
              <a:gd name="connsiteY218" fmla="*/ 3878580 h 8833483"/>
              <a:gd name="connsiteX219" fmla="*/ 7414260 w 9578340"/>
              <a:gd name="connsiteY219" fmla="*/ 3604260 h 8833483"/>
              <a:gd name="connsiteX220" fmla="*/ 7498080 w 9578340"/>
              <a:gd name="connsiteY220" fmla="*/ 3398520 h 8833483"/>
              <a:gd name="connsiteX221" fmla="*/ 7528560 w 9578340"/>
              <a:gd name="connsiteY221" fmla="*/ 3253740 h 8833483"/>
              <a:gd name="connsiteX222" fmla="*/ 7505700 w 9578340"/>
              <a:gd name="connsiteY222" fmla="*/ 3048000 h 8833483"/>
              <a:gd name="connsiteX223" fmla="*/ 7520940 w 9578340"/>
              <a:gd name="connsiteY223" fmla="*/ 2926080 h 8833483"/>
              <a:gd name="connsiteX224" fmla="*/ 7536180 w 9578340"/>
              <a:gd name="connsiteY224" fmla="*/ 2872740 h 8833483"/>
              <a:gd name="connsiteX225" fmla="*/ 7863840 w 9578340"/>
              <a:gd name="connsiteY225" fmla="*/ 2971800 h 8833483"/>
              <a:gd name="connsiteX226" fmla="*/ 7886700 w 9578340"/>
              <a:gd name="connsiteY226" fmla="*/ 3101340 h 8833483"/>
              <a:gd name="connsiteX227" fmla="*/ 8001000 w 9578340"/>
              <a:gd name="connsiteY227" fmla="*/ 3124200 h 8833483"/>
              <a:gd name="connsiteX228" fmla="*/ 8122920 w 9578340"/>
              <a:gd name="connsiteY228" fmla="*/ 3276600 h 8833483"/>
              <a:gd name="connsiteX229" fmla="*/ 8206740 w 9578340"/>
              <a:gd name="connsiteY229" fmla="*/ 3276600 h 8833483"/>
              <a:gd name="connsiteX230" fmla="*/ 8442960 w 9578340"/>
              <a:gd name="connsiteY230" fmla="*/ 3276600 h 8833483"/>
              <a:gd name="connsiteX231" fmla="*/ 8663940 w 9578340"/>
              <a:gd name="connsiteY231" fmla="*/ 3276600 h 8833483"/>
              <a:gd name="connsiteX232" fmla="*/ 8770620 w 9578340"/>
              <a:gd name="connsiteY232" fmla="*/ 3230880 h 8833483"/>
              <a:gd name="connsiteX233" fmla="*/ 8854440 w 9578340"/>
              <a:gd name="connsiteY233" fmla="*/ 3215640 h 8833483"/>
              <a:gd name="connsiteX234" fmla="*/ 8938260 w 9578340"/>
              <a:gd name="connsiteY234" fmla="*/ 3230880 h 8833483"/>
              <a:gd name="connsiteX235" fmla="*/ 8945880 w 9578340"/>
              <a:gd name="connsiteY235" fmla="*/ 3078480 h 8833483"/>
              <a:gd name="connsiteX236" fmla="*/ 8907780 w 9578340"/>
              <a:gd name="connsiteY236" fmla="*/ 3078480 h 8833483"/>
              <a:gd name="connsiteX237" fmla="*/ 8656320 w 9578340"/>
              <a:gd name="connsiteY237" fmla="*/ 2697480 h 8833483"/>
              <a:gd name="connsiteX238" fmla="*/ 8854440 w 9578340"/>
              <a:gd name="connsiteY238" fmla="*/ 2590800 h 8833483"/>
              <a:gd name="connsiteX239" fmla="*/ 8923020 w 9578340"/>
              <a:gd name="connsiteY239" fmla="*/ 2606040 h 8833483"/>
              <a:gd name="connsiteX240" fmla="*/ 8999220 w 9578340"/>
              <a:gd name="connsiteY240" fmla="*/ 2606040 h 8833483"/>
              <a:gd name="connsiteX241" fmla="*/ 9029700 w 9578340"/>
              <a:gd name="connsiteY241" fmla="*/ 2545080 h 8833483"/>
              <a:gd name="connsiteX242" fmla="*/ 9029700 w 9578340"/>
              <a:gd name="connsiteY242" fmla="*/ 2407920 h 8833483"/>
              <a:gd name="connsiteX243" fmla="*/ 9136380 w 9578340"/>
              <a:gd name="connsiteY243" fmla="*/ 2476500 h 8833483"/>
              <a:gd name="connsiteX244" fmla="*/ 9144000 w 9578340"/>
              <a:gd name="connsiteY244" fmla="*/ 2407920 h 8833483"/>
              <a:gd name="connsiteX245" fmla="*/ 9204960 w 9578340"/>
              <a:gd name="connsiteY245" fmla="*/ 2362200 h 8833483"/>
              <a:gd name="connsiteX246" fmla="*/ 9189720 w 9578340"/>
              <a:gd name="connsiteY246" fmla="*/ 2225040 h 8833483"/>
              <a:gd name="connsiteX247" fmla="*/ 9159240 w 9578340"/>
              <a:gd name="connsiteY247" fmla="*/ 2171700 h 8833483"/>
              <a:gd name="connsiteX248" fmla="*/ 9083040 w 9578340"/>
              <a:gd name="connsiteY248" fmla="*/ 2103120 h 8833483"/>
              <a:gd name="connsiteX249" fmla="*/ 9105900 w 9578340"/>
              <a:gd name="connsiteY249" fmla="*/ 2011680 h 8833483"/>
              <a:gd name="connsiteX250" fmla="*/ 9151620 w 9578340"/>
              <a:gd name="connsiteY250" fmla="*/ 1927860 h 8833483"/>
              <a:gd name="connsiteX251" fmla="*/ 9044940 w 9578340"/>
              <a:gd name="connsiteY251" fmla="*/ 1714500 h 8833483"/>
              <a:gd name="connsiteX252" fmla="*/ 9578340 w 9578340"/>
              <a:gd name="connsiteY252" fmla="*/ 1394460 h 8833483"/>
              <a:gd name="connsiteX253" fmla="*/ 9494520 w 9578340"/>
              <a:gd name="connsiteY253" fmla="*/ 1165860 h 8833483"/>
              <a:gd name="connsiteX254" fmla="*/ 9326880 w 9578340"/>
              <a:gd name="connsiteY254" fmla="*/ 975360 h 8833483"/>
              <a:gd name="connsiteX255" fmla="*/ 9334500 w 9578340"/>
              <a:gd name="connsiteY255" fmla="*/ 906780 h 8833483"/>
              <a:gd name="connsiteX256" fmla="*/ 9342120 w 9578340"/>
              <a:gd name="connsiteY256" fmla="*/ 754380 h 8833483"/>
              <a:gd name="connsiteX257" fmla="*/ 9182100 w 9578340"/>
              <a:gd name="connsiteY257" fmla="*/ 906780 h 8833483"/>
              <a:gd name="connsiteX258" fmla="*/ 9052560 w 9578340"/>
              <a:gd name="connsiteY258" fmla="*/ 1043940 h 8833483"/>
              <a:gd name="connsiteX259" fmla="*/ 8915400 w 9578340"/>
              <a:gd name="connsiteY259" fmla="*/ 1112520 h 8833483"/>
              <a:gd name="connsiteX260" fmla="*/ 8709660 w 9578340"/>
              <a:gd name="connsiteY260" fmla="*/ 1150620 h 8833483"/>
              <a:gd name="connsiteX261" fmla="*/ 8793480 w 9578340"/>
              <a:gd name="connsiteY261" fmla="*/ 960120 h 8833483"/>
              <a:gd name="connsiteX262" fmla="*/ 8717280 w 9578340"/>
              <a:gd name="connsiteY262" fmla="*/ 906780 h 8833483"/>
              <a:gd name="connsiteX263" fmla="*/ 8686800 w 9578340"/>
              <a:gd name="connsiteY263" fmla="*/ 815340 h 8833483"/>
              <a:gd name="connsiteX264" fmla="*/ 8625840 w 9578340"/>
              <a:gd name="connsiteY264" fmla="*/ 746760 h 8833483"/>
              <a:gd name="connsiteX265" fmla="*/ 8633460 w 9578340"/>
              <a:gd name="connsiteY265" fmla="*/ 685800 h 8833483"/>
              <a:gd name="connsiteX266" fmla="*/ 8679180 w 9578340"/>
              <a:gd name="connsiteY266" fmla="*/ 609600 h 8833483"/>
              <a:gd name="connsiteX267" fmla="*/ 8671560 w 9578340"/>
              <a:gd name="connsiteY267" fmla="*/ 579120 h 8833483"/>
              <a:gd name="connsiteX268" fmla="*/ 8580120 w 9578340"/>
              <a:gd name="connsiteY268" fmla="*/ 541020 h 8833483"/>
              <a:gd name="connsiteX269" fmla="*/ 8473440 w 9578340"/>
              <a:gd name="connsiteY269" fmla="*/ 502920 h 8833483"/>
              <a:gd name="connsiteX270" fmla="*/ 8488680 w 9578340"/>
              <a:gd name="connsiteY270" fmla="*/ 449580 h 8833483"/>
              <a:gd name="connsiteX271" fmla="*/ 8435340 w 9578340"/>
              <a:gd name="connsiteY271" fmla="*/ 320040 h 8833483"/>
              <a:gd name="connsiteX272" fmla="*/ 8465820 w 9578340"/>
              <a:gd name="connsiteY272" fmla="*/ 243840 h 8833483"/>
              <a:gd name="connsiteX273" fmla="*/ 8473440 w 9578340"/>
              <a:gd name="connsiteY273" fmla="*/ 83820 h 8833483"/>
              <a:gd name="connsiteX274" fmla="*/ 8351520 w 9578340"/>
              <a:gd name="connsiteY274" fmla="*/ 53340 h 8833483"/>
              <a:gd name="connsiteX275" fmla="*/ 8252460 w 9578340"/>
              <a:gd name="connsiteY275" fmla="*/ 68580 h 8833483"/>
              <a:gd name="connsiteX276" fmla="*/ 8107680 w 9578340"/>
              <a:gd name="connsiteY27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3104515 w 9578340"/>
              <a:gd name="connsiteY173" fmla="*/ 8065133 h 8833483"/>
              <a:gd name="connsiteX174" fmla="*/ 3657600 w 9578340"/>
              <a:gd name="connsiteY174" fmla="*/ 6873240 h 8833483"/>
              <a:gd name="connsiteX175" fmla="*/ 3817620 w 9578340"/>
              <a:gd name="connsiteY175" fmla="*/ 6781800 h 8833483"/>
              <a:gd name="connsiteX176" fmla="*/ 3893820 w 9578340"/>
              <a:gd name="connsiteY176" fmla="*/ 6705600 h 8833483"/>
              <a:gd name="connsiteX177" fmla="*/ 3947160 w 9578340"/>
              <a:gd name="connsiteY177" fmla="*/ 6690360 h 8833483"/>
              <a:gd name="connsiteX178" fmla="*/ 3939540 w 9578340"/>
              <a:gd name="connsiteY178" fmla="*/ 6629400 h 8833483"/>
              <a:gd name="connsiteX179" fmla="*/ 3901440 w 9578340"/>
              <a:gd name="connsiteY179" fmla="*/ 6606540 h 8833483"/>
              <a:gd name="connsiteX180" fmla="*/ 3878580 w 9578340"/>
              <a:gd name="connsiteY180" fmla="*/ 6515100 h 8833483"/>
              <a:gd name="connsiteX181" fmla="*/ 3886200 w 9578340"/>
              <a:gd name="connsiteY181" fmla="*/ 6423660 h 8833483"/>
              <a:gd name="connsiteX182" fmla="*/ 3870960 w 9578340"/>
              <a:gd name="connsiteY182" fmla="*/ 6309360 h 8833483"/>
              <a:gd name="connsiteX183" fmla="*/ 3893820 w 9578340"/>
              <a:gd name="connsiteY183" fmla="*/ 6240780 h 8833483"/>
              <a:gd name="connsiteX184" fmla="*/ 3924300 w 9578340"/>
              <a:gd name="connsiteY184" fmla="*/ 6179820 h 8833483"/>
              <a:gd name="connsiteX185" fmla="*/ 3977640 w 9578340"/>
              <a:gd name="connsiteY185" fmla="*/ 6172200 h 8833483"/>
              <a:gd name="connsiteX186" fmla="*/ 3992880 w 9578340"/>
              <a:gd name="connsiteY186" fmla="*/ 6172200 h 8833483"/>
              <a:gd name="connsiteX187" fmla="*/ 4046220 w 9578340"/>
              <a:gd name="connsiteY187" fmla="*/ 6111240 h 8833483"/>
              <a:gd name="connsiteX188" fmla="*/ 4038600 w 9578340"/>
              <a:gd name="connsiteY188" fmla="*/ 6027420 h 8833483"/>
              <a:gd name="connsiteX189" fmla="*/ 4754880 w 9578340"/>
              <a:gd name="connsiteY189" fmla="*/ 5913120 h 8833483"/>
              <a:gd name="connsiteX190" fmla="*/ 4838700 w 9578340"/>
              <a:gd name="connsiteY190" fmla="*/ 5913120 h 8833483"/>
              <a:gd name="connsiteX191" fmla="*/ 4914900 w 9578340"/>
              <a:gd name="connsiteY191" fmla="*/ 5920740 h 8833483"/>
              <a:gd name="connsiteX192" fmla="*/ 5105400 w 9578340"/>
              <a:gd name="connsiteY192" fmla="*/ 6019800 h 8833483"/>
              <a:gd name="connsiteX193" fmla="*/ 5570220 w 9578340"/>
              <a:gd name="connsiteY193" fmla="*/ 6248400 h 8833483"/>
              <a:gd name="connsiteX194" fmla="*/ 5753100 w 9578340"/>
              <a:gd name="connsiteY194" fmla="*/ 6347460 h 8833483"/>
              <a:gd name="connsiteX195" fmla="*/ 6065520 w 9578340"/>
              <a:gd name="connsiteY195" fmla="*/ 6423660 h 8833483"/>
              <a:gd name="connsiteX196" fmla="*/ 6156960 w 9578340"/>
              <a:gd name="connsiteY196" fmla="*/ 6431280 h 8833483"/>
              <a:gd name="connsiteX197" fmla="*/ 6164580 w 9578340"/>
              <a:gd name="connsiteY197" fmla="*/ 6545580 h 8833483"/>
              <a:gd name="connsiteX198" fmla="*/ 6355080 w 9578340"/>
              <a:gd name="connsiteY198" fmla="*/ 6576060 h 8833483"/>
              <a:gd name="connsiteX199" fmla="*/ 6377940 w 9578340"/>
              <a:gd name="connsiteY199" fmla="*/ 6416040 h 8833483"/>
              <a:gd name="connsiteX200" fmla="*/ 6408420 w 9578340"/>
              <a:gd name="connsiteY200" fmla="*/ 6446520 h 8833483"/>
              <a:gd name="connsiteX201" fmla="*/ 6400800 w 9578340"/>
              <a:gd name="connsiteY201" fmla="*/ 6598920 h 8833483"/>
              <a:gd name="connsiteX202" fmla="*/ 6591300 w 9578340"/>
              <a:gd name="connsiteY202" fmla="*/ 6598920 h 8833483"/>
              <a:gd name="connsiteX203" fmla="*/ 6598920 w 9578340"/>
              <a:gd name="connsiteY203" fmla="*/ 6332220 h 8833483"/>
              <a:gd name="connsiteX204" fmla="*/ 6621780 w 9578340"/>
              <a:gd name="connsiteY204" fmla="*/ 6332220 h 8833483"/>
              <a:gd name="connsiteX205" fmla="*/ 6637020 w 9578340"/>
              <a:gd name="connsiteY205" fmla="*/ 6118860 h 8833483"/>
              <a:gd name="connsiteX206" fmla="*/ 6614160 w 9578340"/>
              <a:gd name="connsiteY206" fmla="*/ 6111240 h 8833483"/>
              <a:gd name="connsiteX207" fmla="*/ 6606540 w 9578340"/>
              <a:gd name="connsiteY207" fmla="*/ 5958840 h 8833483"/>
              <a:gd name="connsiteX208" fmla="*/ 6484620 w 9578340"/>
              <a:gd name="connsiteY208" fmla="*/ 5539740 h 8833483"/>
              <a:gd name="connsiteX209" fmla="*/ 6667500 w 9578340"/>
              <a:gd name="connsiteY209" fmla="*/ 5547360 h 8833483"/>
              <a:gd name="connsiteX210" fmla="*/ 6751320 w 9578340"/>
              <a:gd name="connsiteY210" fmla="*/ 5433060 h 8833483"/>
              <a:gd name="connsiteX211" fmla="*/ 6972300 w 9578340"/>
              <a:gd name="connsiteY211" fmla="*/ 5265420 h 8833483"/>
              <a:gd name="connsiteX212" fmla="*/ 7246620 w 9578340"/>
              <a:gd name="connsiteY212" fmla="*/ 5204460 h 8833483"/>
              <a:gd name="connsiteX213" fmla="*/ 7208520 w 9578340"/>
              <a:gd name="connsiteY213" fmla="*/ 5067300 h 8833483"/>
              <a:gd name="connsiteX214" fmla="*/ 7193280 w 9578340"/>
              <a:gd name="connsiteY214" fmla="*/ 4930140 h 8833483"/>
              <a:gd name="connsiteX215" fmla="*/ 7269480 w 9578340"/>
              <a:gd name="connsiteY215" fmla="*/ 4732020 h 8833483"/>
              <a:gd name="connsiteX216" fmla="*/ 7246620 w 9578340"/>
              <a:gd name="connsiteY216" fmla="*/ 4488180 h 8833483"/>
              <a:gd name="connsiteX217" fmla="*/ 7178040 w 9578340"/>
              <a:gd name="connsiteY217" fmla="*/ 4351020 h 8833483"/>
              <a:gd name="connsiteX218" fmla="*/ 7559040 w 9578340"/>
              <a:gd name="connsiteY218" fmla="*/ 4328160 h 8833483"/>
              <a:gd name="connsiteX219" fmla="*/ 7467600 w 9578340"/>
              <a:gd name="connsiteY219" fmla="*/ 3878580 h 8833483"/>
              <a:gd name="connsiteX220" fmla="*/ 7414260 w 9578340"/>
              <a:gd name="connsiteY220" fmla="*/ 3604260 h 8833483"/>
              <a:gd name="connsiteX221" fmla="*/ 7498080 w 9578340"/>
              <a:gd name="connsiteY221" fmla="*/ 3398520 h 8833483"/>
              <a:gd name="connsiteX222" fmla="*/ 7528560 w 9578340"/>
              <a:gd name="connsiteY222" fmla="*/ 3253740 h 8833483"/>
              <a:gd name="connsiteX223" fmla="*/ 7505700 w 9578340"/>
              <a:gd name="connsiteY223" fmla="*/ 3048000 h 8833483"/>
              <a:gd name="connsiteX224" fmla="*/ 7520940 w 9578340"/>
              <a:gd name="connsiteY224" fmla="*/ 2926080 h 8833483"/>
              <a:gd name="connsiteX225" fmla="*/ 7536180 w 9578340"/>
              <a:gd name="connsiteY225" fmla="*/ 2872740 h 8833483"/>
              <a:gd name="connsiteX226" fmla="*/ 7863840 w 9578340"/>
              <a:gd name="connsiteY226" fmla="*/ 2971800 h 8833483"/>
              <a:gd name="connsiteX227" fmla="*/ 7886700 w 9578340"/>
              <a:gd name="connsiteY227" fmla="*/ 3101340 h 8833483"/>
              <a:gd name="connsiteX228" fmla="*/ 8001000 w 9578340"/>
              <a:gd name="connsiteY228" fmla="*/ 3124200 h 8833483"/>
              <a:gd name="connsiteX229" fmla="*/ 8122920 w 9578340"/>
              <a:gd name="connsiteY229" fmla="*/ 3276600 h 8833483"/>
              <a:gd name="connsiteX230" fmla="*/ 8206740 w 9578340"/>
              <a:gd name="connsiteY230" fmla="*/ 3276600 h 8833483"/>
              <a:gd name="connsiteX231" fmla="*/ 8442960 w 9578340"/>
              <a:gd name="connsiteY231" fmla="*/ 3276600 h 8833483"/>
              <a:gd name="connsiteX232" fmla="*/ 8663940 w 9578340"/>
              <a:gd name="connsiteY232" fmla="*/ 3276600 h 8833483"/>
              <a:gd name="connsiteX233" fmla="*/ 8770620 w 9578340"/>
              <a:gd name="connsiteY233" fmla="*/ 3230880 h 8833483"/>
              <a:gd name="connsiteX234" fmla="*/ 8854440 w 9578340"/>
              <a:gd name="connsiteY234" fmla="*/ 3215640 h 8833483"/>
              <a:gd name="connsiteX235" fmla="*/ 8938260 w 9578340"/>
              <a:gd name="connsiteY235" fmla="*/ 3230880 h 8833483"/>
              <a:gd name="connsiteX236" fmla="*/ 8945880 w 9578340"/>
              <a:gd name="connsiteY236" fmla="*/ 3078480 h 8833483"/>
              <a:gd name="connsiteX237" fmla="*/ 8907780 w 9578340"/>
              <a:gd name="connsiteY237" fmla="*/ 3078480 h 8833483"/>
              <a:gd name="connsiteX238" fmla="*/ 8656320 w 9578340"/>
              <a:gd name="connsiteY238" fmla="*/ 2697480 h 8833483"/>
              <a:gd name="connsiteX239" fmla="*/ 8854440 w 9578340"/>
              <a:gd name="connsiteY239" fmla="*/ 2590800 h 8833483"/>
              <a:gd name="connsiteX240" fmla="*/ 8923020 w 9578340"/>
              <a:gd name="connsiteY240" fmla="*/ 2606040 h 8833483"/>
              <a:gd name="connsiteX241" fmla="*/ 8999220 w 9578340"/>
              <a:gd name="connsiteY241" fmla="*/ 2606040 h 8833483"/>
              <a:gd name="connsiteX242" fmla="*/ 9029700 w 9578340"/>
              <a:gd name="connsiteY242" fmla="*/ 2545080 h 8833483"/>
              <a:gd name="connsiteX243" fmla="*/ 9029700 w 9578340"/>
              <a:gd name="connsiteY243" fmla="*/ 2407920 h 8833483"/>
              <a:gd name="connsiteX244" fmla="*/ 9136380 w 9578340"/>
              <a:gd name="connsiteY244" fmla="*/ 2476500 h 8833483"/>
              <a:gd name="connsiteX245" fmla="*/ 9144000 w 9578340"/>
              <a:gd name="connsiteY245" fmla="*/ 2407920 h 8833483"/>
              <a:gd name="connsiteX246" fmla="*/ 9204960 w 9578340"/>
              <a:gd name="connsiteY246" fmla="*/ 2362200 h 8833483"/>
              <a:gd name="connsiteX247" fmla="*/ 9189720 w 9578340"/>
              <a:gd name="connsiteY247" fmla="*/ 2225040 h 8833483"/>
              <a:gd name="connsiteX248" fmla="*/ 9159240 w 9578340"/>
              <a:gd name="connsiteY248" fmla="*/ 2171700 h 8833483"/>
              <a:gd name="connsiteX249" fmla="*/ 9083040 w 9578340"/>
              <a:gd name="connsiteY249" fmla="*/ 2103120 h 8833483"/>
              <a:gd name="connsiteX250" fmla="*/ 9105900 w 9578340"/>
              <a:gd name="connsiteY250" fmla="*/ 2011680 h 8833483"/>
              <a:gd name="connsiteX251" fmla="*/ 9151620 w 9578340"/>
              <a:gd name="connsiteY251" fmla="*/ 1927860 h 8833483"/>
              <a:gd name="connsiteX252" fmla="*/ 9044940 w 9578340"/>
              <a:gd name="connsiteY252" fmla="*/ 1714500 h 8833483"/>
              <a:gd name="connsiteX253" fmla="*/ 9578340 w 9578340"/>
              <a:gd name="connsiteY253" fmla="*/ 1394460 h 8833483"/>
              <a:gd name="connsiteX254" fmla="*/ 9494520 w 9578340"/>
              <a:gd name="connsiteY254" fmla="*/ 1165860 h 8833483"/>
              <a:gd name="connsiteX255" fmla="*/ 9326880 w 9578340"/>
              <a:gd name="connsiteY255" fmla="*/ 975360 h 8833483"/>
              <a:gd name="connsiteX256" fmla="*/ 9334500 w 9578340"/>
              <a:gd name="connsiteY256" fmla="*/ 906780 h 8833483"/>
              <a:gd name="connsiteX257" fmla="*/ 9342120 w 9578340"/>
              <a:gd name="connsiteY257" fmla="*/ 754380 h 8833483"/>
              <a:gd name="connsiteX258" fmla="*/ 9182100 w 9578340"/>
              <a:gd name="connsiteY258" fmla="*/ 906780 h 8833483"/>
              <a:gd name="connsiteX259" fmla="*/ 9052560 w 9578340"/>
              <a:gd name="connsiteY259" fmla="*/ 1043940 h 8833483"/>
              <a:gd name="connsiteX260" fmla="*/ 8915400 w 9578340"/>
              <a:gd name="connsiteY260" fmla="*/ 1112520 h 8833483"/>
              <a:gd name="connsiteX261" fmla="*/ 8709660 w 9578340"/>
              <a:gd name="connsiteY261" fmla="*/ 1150620 h 8833483"/>
              <a:gd name="connsiteX262" fmla="*/ 8793480 w 9578340"/>
              <a:gd name="connsiteY262" fmla="*/ 960120 h 8833483"/>
              <a:gd name="connsiteX263" fmla="*/ 8717280 w 9578340"/>
              <a:gd name="connsiteY263" fmla="*/ 906780 h 8833483"/>
              <a:gd name="connsiteX264" fmla="*/ 8686800 w 9578340"/>
              <a:gd name="connsiteY264" fmla="*/ 815340 h 8833483"/>
              <a:gd name="connsiteX265" fmla="*/ 8625840 w 9578340"/>
              <a:gd name="connsiteY265" fmla="*/ 746760 h 8833483"/>
              <a:gd name="connsiteX266" fmla="*/ 8633460 w 9578340"/>
              <a:gd name="connsiteY266" fmla="*/ 685800 h 8833483"/>
              <a:gd name="connsiteX267" fmla="*/ 8679180 w 9578340"/>
              <a:gd name="connsiteY267" fmla="*/ 609600 h 8833483"/>
              <a:gd name="connsiteX268" fmla="*/ 8671560 w 9578340"/>
              <a:gd name="connsiteY268" fmla="*/ 579120 h 8833483"/>
              <a:gd name="connsiteX269" fmla="*/ 8580120 w 9578340"/>
              <a:gd name="connsiteY269" fmla="*/ 541020 h 8833483"/>
              <a:gd name="connsiteX270" fmla="*/ 8473440 w 9578340"/>
              <a:gd name="connsiteY270" fmla="*/ 502920 h 8833483"/>
              <a:gd name="connsiteX271" fmla="*/ 8488680 w 9578340"/>
              <a:gd name="connsiteY271" fmla="*/ 449580 h 8833483"/>
              <a:gd name="connsiteX272" fmla="*/ 8435340 w 9578340"/>
              <a:gd name="connsiteY272" fmla="*/ 320040 h 8833483"/>
              <a:gd name="connsiteX273" fmla="*/ 8465820 w 9578340"/>
              <a:gd name="connsiteY273" fmla="*/ 243840 h 8833483"/>
              <a:gd name="connsiteX274" fmla="*/ 8473440 w 9578340"/>
              <a:gd name="connsiteY274" fmla="*/ 83820 h 8833483"/>
              <a:gd name="connsiteX275" fmla="*/ 8351520 w 9578340"/>
              <a:gd name="connsiteY275" fmla="*/ 53340 h 8833483"/>
              <a:gd name="connsiteX276" fmla="*/ 8252460 w 9578340"/>
              <a:gd name="connsiteY276" fmla="*/ 68580 h 8833483"/>
              <a:gd name="connsiteX277" fmla="*/ 8107680 w 9578340"/>
              <a:gd name="connsiteY27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3657600 w 9578340"/>
              <a:gd name="connsiteY174" fmla="*/ 6873240 h 8833483"/>
              <a:gd name="connsiteX175" fmla="*/ 3817620 w 9578340"/>
              <a:gd name="connsiteY175" fmla="*/ 6781800 h 8833483"/>
              <a:gd name="connsiteX176" fmla="*/ 3893820 w 9578340"/>
              <a:gd name="connsiteY176" fmla="*/ 6705600 h 8833483"/>
              <a:gd name="connsiteX177" fmla="*/ 3947160 w 9578340"/>
              <a:gd name="connsiteY177" fmla="*/ 6690360 h 8833483"/>
              <a:gd name="connsiteX178" fmla="*/ 3939540 w 9578340"/>
              <a:gd name="connsiteY178" fmla="*/ 6629400 h 8833483"/>
              <a:gd name="connsiteX179" fmla="*/ 3901440 w 9578340"/>
              <a:gd name="connsiteY179" fmla="*/ 6606540 h 8833483"/>
              <a:gd name="connsiteX180" fmla="*/ 3878580 w 9578340"/>
              <a:gd name="connsiteY180" fmla="*/ 6515100 h 8833483"/>
              <a:gd name="connsiteX181" fmla="*/ 3886200 w 9578340"/>
              <a:gd name="connsiteY181" fmla="*/ 6423660 h 8833483"/>
              <a:gd name="connsiteX182" fmla="*/ 3870960 w 9578340"/>
              <a:gd name="connsiteY182" fmla="*/ 6309360 h 8833483"/>
              <a:gd name="connsiteX183" fmla="*/ 3893820 w 9578340"/>
              <a:gd name="connsiteY183" fmla="*/ 6240780 h 8833483"/>
              <a:gd name="connsiteX184" fmla="*/ 3924300 w 9578340"/>
              <a:gd name="connsiteY184" fmla="*/ 6179820 h 8833483"/>
              <a:gd name="connsiteX185" fmla="*/ 3977640 w 9578340"/>
              <a:gd name="connsiteY185" fmla="*/ 6172200 h 8833483"/>
              <a:gd name="connsiteX186" fmla="*/ 3992880 w 9578340"/>
              <a:gd name="connsiteY186" fmla="*/ 6172200 h 8833483"/>
              <a:gd name="connsiteX187" fmla="*/ 4046220 w 9578340"/>
              <a:gd name="connsiteY187" fmla="*/ 6111240 h 8833483"/>
              <a:gd name="connsiteX188" fmla="*/ 4038600 w 9578340"/>
              <a:gd name="connsiteY188" fmla="*/ 6027420 h 8833483"/>
              <a:gd name="connsiteX189" fmla="*/ 4754880 w 9578340"/>
              <a:gd name="connsiteY189" fmla="*/ 5913120 h 8833483"/>
              <a:gd name="connsiteX190" fmla="*/ 4838700 w 9578340"/>
              <a:gd name="connsiteY190" fmla="*/ 5913120 h 8833483"/>
              <a:gd name="connsiteX191" fmla="*/ 4914900 w 9578340"/>
              <a:gd name="connsiteY191" fmla="*/ 5920740 h 8833483"/>
              <a:gd name="connsiteX192" fmla="*/ 5105400 w 9578340"/>
              <a:gd name="connsiteY192" fmla="*/ 6019800 h 8833483"/>
              <a:gd name="connsiteX193" fmla="*/ 5570220 w 9578340"/>
              <a:gd name="connsiteY193" fmla="*/ 6248400 h 8833483"/>
              <a:gd name="connsiteX194" fmla="*/ 5753100 w 9578340"/>
              <a:gd name="connsiteY194" fmla="*/ 6347460 h 8833483"/>
              <a:gd name="connsiteX195" fmla="*/ 6065520 w 9578340"/>
              <a:gd name="connsiteY195" fmla="*/ 6423660 h 8833483"/>
              <a:gd name="connsiteX196" fmla="*/ 6156960 w 9578340"/>
              <a:gd name="connsiteY196" fmla="*/ 6431280 h 8833483"/>
              <a:gd name="connsiteX197" fmla="*/ 6164580 w 9578340"/>
              <a:gd name="connsiteY197" fmla="*/ 6545580 h 8833483"/>
              <a:gd name="connsiteX198" fmla="*/ 6355080 w 9578340"/>
              <a:gd name="connsiteY198" fmla="*/ 6576060 h 8833483"/>
              <a:gd name="connsiteX199" fmla="*/ 6377940 w 9578340"/>
              <a:gd name="connsiteY199" fmla="*/ 6416040 h 8833483"/>
              <a:gd name="connsiteX200" fmla="*/ 6408420 w 9578340"/>
              <a:gd name="connsiteY200" fmla="*/ 6446520 h 8833483"/>
              <a:gd name="connsiteX201" fmla="*/ 6400800 w 9578340"/>
              <a:gd name="connsiteY201" fmla="*/ 6598920 h 8833483"/>
              <a:gd name="connsiteX202" fmla="*/ 6591300 w 9578340"/>
              <a:gd name="connsiteY202" fmla="*/ 6598920 h 8833483"/>
              <a:gd name="connsiteX203" fmla="*/ 6598920 w 9578340"/>
              <a:gd name="connsiteY203" fmla="*/ 6332220 h 8833483"/>
              <a:gd name="connsiteX204" fmla="*/ 6621780 w 9578340"/>
              <a:gd name="connsiteY204" fmla="*/ 6332220 h 8833483"/>
              <a:gd name="connsiteX205" fmla="*/ 6637020 w 9578340"/>
              <a:gd name="connsiteY205" fmla="*/ 6118860 h 8833483"/>
              <a:gd name="connsiteX206" fmla="*/ 6614160 w 9578340"/>
              <a:gd name="connsiteY206" fmla="*/ 6111240 h 8833483"/>
              <a:gd name="connsiteX207" fmla="*/ 6606540 w 9578340"/>
              <a:gd name="connsiteY207" fmla="*/ 5958840 h 8833483"/>
              <a:gd name="connsiteX208" fmla="*/ 6484620 w 9578340"/>
              <a:gd name="connsiteY208" fmla="*/ 5539740 h 8833483"/>
              <a:gd name="connsiteX209" fmla="*/ 6667500 w 9578340"/>
              <a:gd name="connsiteY209" fmla="*/ 5547360 h 8833483"/>
              <a:gd name="connsiteX210" fmla="*/ 6751320 w 9578340"/>
              <a:gd name="connsiteY210" fmla="*/ 5433060 h 8833483"/>
              <a:gd name="connsiteX211" fmla="*/ 6972300 w 9578340"/>
              <a:gd name="connsiteY211" fmla="*/ 5265420 h 8833483"/>
              <a:gd name="connsiteX212" fmla="*/ 7246620 w 9578340"/>
              <a:gd name="connsiteY212" fmla="*/ 5204460 h 8833483"/>
              <a:gd name="connsiteX213" fmla="*/ 7208520 w 9578340"/>
              <a:gd name="connsiteY213" fmla="*/ 5067300 h 8833483"/>
              <a:gd name="connsiteX214" fmla="*/ 7193280 w 9578340"/>
              <a:gd name="connsiteY214" fmla="*/ 4930140 h 8833483"/>
              <a:gd name="connsiteX215" fmla="*/ 7269480 w 9578340"/>
              <a:gd name="connsiteY215" fmla="*/ 4732020 h 8833483"/>
              <a:gd name="connsiteX216" fmla="*/ 7246620 w 9578340"/>
              <a:gd name="connsiteY216" fmla="*/ 4488180 h 8833483"/>
              <a:gd name="connsiteX217" fmla="*/ 7178040 w 9578340"/>
              <a:gd name="connsiteY217" fmla="*/ 4351020 h 8833483"/>
              <a:gd name="connsiteX218" fmla="*/ 7559040 w 9578340"/>
              <a:gd name="connsiteY218" fmla="*/ 4328160 h 8833483"/>
              <a:gd name="connsiteX219" fmla="*/ 7467600 w 9578340"/>
              <a:gd name="connsiteY219" fmla="*/ 3878580 h 8833483"/>
              <a:gd name="connsiteX220" fmla="*/ 7414260 w 9578340"/>
              <a:gd name="connsiteY220" fmla="*/ 3604260 h 8833483"/>
              <a:gd name="connsiteX221" fmla="*/ 7498080 w 9578340"/>
              <a:gd name="connsiteY221" fmla="*/ 3398520 h 8833483"/>
              <a:gd name="connsiteX222" fmla="*/ 7528560 w 9578340"/>
              <a:gd name="connsiteY222" fmla="*/ 3253740 h 8833483"/>
              <a:gd name="connsiteX223" fmla="*/ 7505700 w 9578340"/>
              <a:gd name="connsiteY223" fmla="*/ 3048000 h 8833483"/>
              <a:gd name="connsiteX224" fmla="*/ 7520940 w 9578340"/>
              <a:gd name="connsiteY224" fmla="*/ 2926080 h 8833483"/>
              <a:gd name="connsiteX225" fmla="*/ 7536180 w 9578340"/>
              <a:gd name="connsiteY225" fmla="*/ 2872740 h 8833483"/>
              <a:gd name="connsiteX226" fmla="*/ 7863840 w 9578340"/>
              <a:gd name="connsiteY226" fmla="*/ 2971800 h 8833483"/>
              <a:gd name="connsiteX227" fmla="*/ 7886700 w 9578340"/>
              <a:gd name="connsiteY227" fmla="*/ 3101340 h 8833483"/>
              <a:gd name="connsiteX228" fmla="*/ 8001000 w 9578340"/>
              <a:gd name="connsiteY228" fmla="*/ 3124200 h 8833483"/>
              <a:gd name="connsiteX229" fmla="*/ 8122920 w 9578340"/>
              <a:gd name="connsiteY229" fmla="*/ 3276600 h 8833483"/>
              <a:gd name="connsiteX230" fmla="*/ 8206740 w 9578340"/>
              <a:gd name="connsiteY230" fmla="*/ 3276600 h 8833483"/>
              <a:gd name="connsiteX231" fmla="*/ 8442960 w 9578340"/>
              <a:gd name="connsiteY231" fmla="*/ 3276600 h 8833483"/>
              <a:gd name="connsiteX232" fmla="*/ 8663940 w 9578340"/>
              <a:gd name="connsiteY232" fmla="*/ 3276600 h 8833483"/>
              <a:gd name="connsiteX233" fmla="*/ 8770620 w 9578340"/>
              <a:gd name="connsiteY233" fmla="*/ 3230880 h 8833483"/>
              <a:gd name="connsiteX234" fmla="*/ 8854440 w 9578340"/>
              <a:gd name="connsiteY234" fmla="*/ 3215640 h 8833483"/>
              <a:gd name="connsiteX235" fmla="*/ 8938260 w 9578340"/>
              <a:gd name="connsiteY235" fmla="*/ 3230880 h 8833483"/>
              <a:gd name="connsiteX236" fmla="*/ 8945880 w 9578340"/>
              <a:gd name="connsiteY236" fmla="*/ 3078480 h 8833483"/>
              <a:gd name="connsiteX237" fmla="*/ 8907780 w 9578340"/>
              <a:gd name="connsiteY237" fmla="*/ 3078480 h 8833483"/>
              <a:gd name="connsiteX238" fmla="*/ 8656320 w 9578340"/>
              <a:gd name="connsiteY238" fmla="*/ 2697480 h 8833483"/>
              <a:gd name="connsiteX239" fmla="*/ 8854440 w 9578340"/>
              <a:gd name="connsiteY239" fmla="*/ 2590800 h 8833483"/>
              <a:gd name="connsiteX240" fmla="*/ 8923020 w 9578340"/>
              <a:gd name="connsiteY240" fmla="*/ 2606040 h 8833483"/>
              <a:gd name="connsiteX241" fmla="*/ 8999220 w 9578340"/>
              <a:gd name="connsiteY241" fmla="*/ 2606040 h 8833483"/>
              <a:gd name="connsiteX242" fmla="*/ 9029700 w 9578340"/>
              <a:gd name="connsiteY242" fmla="*/ 2545080 h 8833483"/>
              <a:gd name="connsiteX243" fmla="*/ 9029700 w 9578340"/>
              <a:gd name="connsiteY243" fmla="*/ 2407920 h 8833483"/>
              <a:gd name="connsiteX244" fmla="*/ 9136380 w 9578340"/>
              <a:gd name="connsiteY244" fmla="*/ 2476500 h 8833483"/>
              <a:gd name="connsiteX245" fmla="*/ 9144000 w 9578340"/>
              <a:gd name="connsiteY245" fmla="*/ 2407920 h 8833483"/>
              <a:gd name="connsiteX246" fmla="*/ 9204960 w 9578340"/>
              <a:gd name="connsiteY246" fmla="*/ 2362200 h 8833483"/>
              <a:gd name="connsiteX247" fmla="*/ 9189720 w 9578340"/>
              <a:gd name="connsiteY247" fmla="*/ 2225040 h 8833483"/>
              <a:gd name="connsiteX248" fmla="*/ 9159240 w 9578340"/>
              <a:gd name="connsiteY248" fmla="*/ 2171700 h 8833483"/>
              <a:gd name="connsiteX249" fmla="*/ 9083040 w 9578340"/>
              <a:gd name="connsiteY249" fmla="*/ 2103120 h 8833483"/>
              <a:gd name="connsiteX250" fmla="*/ 9105900 w 9578340"/>
              <a:gd name="connsiteY250" fmla="*/ 2011680 h 8833483"/>
              <a:gd name="connsiteX251" fmla="*/ 9151620 w 9578340"/>
              <a:gd name="connsiteY251" fmla="*/ 1927860 h 8833483"/>
              <a:gd name="connsiteX252" fmla="*/ 9044940 w 9578340"/>
              <a:gd name="connsiteY252" fmla="*/ 1714500 h 8833483"/>
              <a:gd name="connsiteX253" fmla="*/ 9578340 w 9578340"/>
              <a:gd name="connsiteY253" fmla="*/ 1394460 h 8833483"/>
              <a:gd name="connsiteX254" fmla="*/ 9494520 w 9578340"/>
              <a:gd name="connsiteY254" fmla="*/ 1165860 h 8833483"/>
              <a:gd name="connsiteX255" fmla="*/ 9326880 w 9578340"/>
              <a:gd name="connsiteY255" fmla="*/ 975360 h 8833483"/>
              <a:gd name="connsiteX256" fmla="*/ 9334500 w 9578340"/>
              <a:gd name="connsiteY256" fmla="*/ 906780 h 8833483"/>
              <a:gd name="connsiteX257" fmla="*/ 9342120 w 9578340"/>
              <a:gd name="connsiteY257" fmla="*/ 754380 h 8833483"/>
              <a:gd name="connsiteX258" fmla="*/ 9182100 w 9578340"/>
              <a:gd name="connsiteY258" fmla="*/ 906780 h 8833483"/>
              <a:gd name="connsiteX259" fmla="*/ 9052560 w 9578340"/>
              <a:gd name="connsiteY259" fmla="*/ 1043940 h 8833483"/>
              <a:gd name="connsiteX260" fmla="*/ 8915400 w 9578340"/>
              <a:gd name="connsiteY260" fmla="*/ 1112520 h 8833483"/>
              <a:gd name="connsiteX261" fmla="*/ 8709660 w 9578340"/>
              <a:gd name="connsiteY261" fmla="*/ 1150620 h 8833483"/>
              <a:gd name="connsiteX262" fmla="*/ 8793480 w 9578340"/>
              <a:gd name="connsiteY262" fmla="*/ 960120 h 8833483"/>
              <a:gd name="connsiteX263" fmla="*/ 8717280 w 9578340"/>
              <a:gd name="connsiteY263" fmla="*/ 906780 h 8833483"/>
              <a:gd name="connsiteX264" fmla="*/ 8686800 w 9578340"/>
              <a:gd name="connsiteY264" fmla="*/ 815340 h 8833483"/>
              <a:gd name="connsiteX265" fmla="*/ 8625840 w 9578340"/>
              <a:gd name="connsiteY265" fmla="*/ 746760 h 8833483"/>
              <a:gd name="connsiteX266" fmla="*/ 8633460 w 9578340"/>
              <a:gd name="connsiteY266" fmla="*/ 685800 h 8833483"/>
              <a:gd name="connsiteX267" fmla="*/ 8679180 w 9578340"/>
              <a:gd name="connsiteY267" fmla="*/ 609600 h 8833483"/>
              <a:gd name="connsiteX268" fmla="*/ 8671560 w 9578340"/>
              <a:gd name="connsiteY268" fmla="*/ 579120 h 8833483"/>
              <a:gd name="connsiteX269" fmla="*/ 8580120 w 9578340"/>
              <a:gd name="connsiteY269" fmla="*/ 541020 h 8833483"/>
              <a:gd name="connsiteX270" fmla="*/ 8473440 w 9578340"/>
              <a:gd name="connsiteY270" fmla="*/ 502920 h 8833483"/>
              <a:gd name="connsiteX271" fmla="*/ 8488680 w 9578340"/>
              <a:gd name="connsiteY271" fmla="*/ 449580 h 8833483"/>
              <a:gd name="connsiteX272" fmla="*/ 8435340 w 9578340"/>
              <a:gd name="connsiteY272" fmla="*/ 320040 h 8833483"/>
              <a:gd name="connsiteX273" fmla="*/ 8465820 w 9578340"/>
              <a:gd name="connsiteY273" fmla="*/ 243840 h 8833483"/>
              <a:gd name="connsiteX274" fmla="*/ 8473440 w 9578340"/>
              <a:gd name="connsiteY274" fmla="*/ 83820 h 8833483"/>
              <a:gd name="connsiteX275" fmla="*/ 8351520 w 9578340"/>
              <a:gd name="connsiteY275" fmla="*/ 53340 h 8833483"/>
              <a:gd name="connsiteX276" fmla="*/ 8252460 w 9578340"/>
              <a:gd name="connsiteY276" fmla="*/ 68580 h 8833483"/>
              <a:gd name="connsiteX277" fmla="*/ 8107680 w 9578340"/>
              <a:gd name="connsiteY27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3171190 w 9578340"/>
              <a:gd name="connsiteY174" fmla="*/ 8058783 h 8833483"/>
              <a:gd name="connsiteX175" fmla="*/ 3657600 w 9578340"/>
              <a:gd name="connsiteY175" fmla="*/ 6873240 h 8833483"/>
              <a:gd name="connsiteX176" fmla="*/ 3817620 w 9578340"/>
              <a:gd name="connsiteY176" fmla="*/ 6781800 h 8833483"/>
              <a:gd name="connsiteX177" fmla="*/ 3893820 w 9578340"/>
              <a:gd name="connsiteY177" fmla="*/ 6705600 h 8833483"/>
              <a:gd name="connsiteX178" fmla="*/ 3947160 w 9578340"/>
              <a:gd name="connsiteY178" fmla="*/ 6690360 h 8833483"/>
              <a:gd name="connsiteX179" fmla="*/ 3939540 w 9578340"/>
              <a:gd name="connsiteY179" fmla="*/ 6629400 h 8833483"/>
              <a:gd name="connsiteX180" fmla="*/ 3901440 w 9578340"/>
              <a:gd name="connsiteY180" fmla="*/ 6606540 h 8833483"/>
              <a:gd name="connsiteX181" fmla="*/ 3878580 w 9578340"/>
              <a:gd name="connsiteY181" fmla="*/ 6515100 h 8833483"/>
              <a:gd name="connsiteX182" fmla="*/ 3886200 w 9578340"/>
              <a:gd name="connsiteY182" fmla="*/ 6423660 h 8833483"/>
              <a:gd name="connsiteX183" fmla="*/ 3870960 w 9578340"/>
              <a:gd name="connsiteY183" fmla="*/ 6309360 h 8833483"/>
              <a:gd name="connsiteX184" fmla="*/ 3893820 w 9578340"/>
              <a:gd name="connsiteY184" fmla="*/ 6240780 h 8833483"/>
              <a:gd name="connsiteX185" fmla="*/ 3924300 w 9578340"/>
              <a:gd name="connsiteY185" fmla="*/ 6179820 h 8833483"/>
              <a:gd name="connsiteX186" fmla="*/ 3977640 w 9578340"/>
              <a:gd name="connsiteY186" fmla="*/ 6172200 h 8833483"/>
              <a:gd name="connsiteX187" fmla="*/ 3992880 w 9578340"/>
              <a:gd name="connsiteY187" fmla="*/ 6172200 h 8833483"/>
              <a:gd name="connsiteX188" fmla="*/ 4046220 w 9578340"/>
              <a:gd name="connsiteY188" fmla="*/ 6111240 h 8833483"/>
              <a:gd name="connsiteX189" fmla="*/ 4038600 w 9578340"/>
              <a:gd name="connsiteY189" fmla="*/ 6027420 h 8833483"/>
              <a:gd name="connsiteX190" fmla="*/ 4754880 w 9578340"/>
              <a:gd name="connsiteY190" fmla="*/ 5913120 h 8833483"/>
              <a:gd name="connsiteX191" fmla="*/ 4838700 w 9578340"/>
              <a:gd name="connsiteY191" fmla="*/ 5913120 h 8833483"/>
              <a:gd name="connsiteX192" fmla="*/ 4914900 w 9578340"/>
              <a:gd name="connsiteY192" fmla="*/ 5920740 h 8833483"/>
              <a:gd name="connsiteX193" fmla="*/ 5105400 w 9578340"/>
              <a:gd name="connsiteY193" fmla="*/ 6019800 h 8833483"/>
              <a:gd name="connsiteX194" fmla="*/ 5570220 w 9578340"/>
              <a:gd name="connsiteY194" fmla="*/ 6248400 h 8833483"/>
              <a:gd name="connsiteX195" fmla="*/ 5753100 w 9578340"/>
              <a:gd name="connsiteY195" fmla="*/ 6347460 h 8833483"/>
              <a:gd name="connsiteX196" fmla="*/ 6065520 w 9578340"/>
              <a:gd name="connsiteY196" fmla="*/ 6423660 h 8833483"/>
              <a:gd name="connsiteX197" fmla="*/ 6156960 w 9578340"/>
              <a:gd name="connsiteY197" fmla="*/ 6431280 h 8833483"/>
              <a:gd name="connsiteX198" fmla="*/ 6164580 w 9578340"/>
              <a:gd name="connsiteY198" fmla="*/ 6545580 h 8833483"/>
              <a:gd name="connsiteX199" fmla="*/ 6355080 w 9578340"/>
              <a:gd name="connsiteY199" fmla="*/ 6576060 h 8833483"/>
              <a:gd name="connsiteX200" fmla="*/ 6377940 w 9578340"/>
              <a:gd name="connsiteY200" fmla="*/ 6416040 h 8833483"/>
              <a:gd name="connsiteX201" fmla="*/ 6408420 w 9578340"/>
              <a:gd name="connsiteY201" fmla="*/ 6446520 h 8833483"/>
              <a:gd name="connsiteX202" fmla="*/ 6400800 w 9578340"/>
              <a:gd name="connsiteY202" fmla="*/ 6598920 h 8833483"/>
              <a:gd name="connsiteX203" fmla="*/ 6591300 w 9578340"/>
              <a:gd name="connsiteY203" fmla="*/ 6598920 h 8833483"/>
              <a:gd name="connsiteX204" fmla="*/ 6598920 w 9578340"/>
              <a:gd name="connsiteY204" fmla="*/ 6332220 h 8833483"/>
              <a:gd name="connsiteX205" fmla="*/ 6621780 w 9578340"/>
              <a:gd name="connsiteY205" fmla="*/ 6332220 h 8833483"/>
              <a:gd name="connsiteX206" fmla="*/ 6637020 w 9578340"/>
              <a:gd name="connsiteY206" fmla="*/ 6118860 h 8833483"/>
              <a:gd name="connsiteX207" fmla="*/ 6614160 w 9578340"/>
              <a:gd name="connsiteY207" fmla="*/ 6111240 h 8833483"/>
              <a:gd name="connsiteX208" fmla="*/ 6606540 w 9578340"/>
              <a:gd name="connsiteY208" fmla="*/ 5958840 h 8833483"/>
              <a:gd name="connsiteX209" fmla="*/ 6484620 w 9578340"/>
              <a:gd name="connsiteY209" fmla="*/ 5539740 h 8833483"/>
              <a:gd name="connsiteX210" fmla="*/ 6667500 w 9578340"/>
              <a:gd name="connsiteY210" fmla="*/ 5547360 h 8833483"/>
              <a:gd name="connsiteX211" fmla="*/ 6751320 w 9578340"/>
              <a:gd name="connsiteY211" fmla="*/ 5433060 h 8833483"/>
              <a:gd name="connsiteX212" fmla="*/ 6972300 w 9578340"/>
              <a:gd name="connsiteY212" fmla="*/ 5265420 h 8833483"/>
              <a:gd name="connsiteX213" fmla="*/ 7246620 w 9578340"/>
              <a:gd name="connsiteY213" fmla="*/ 5204460 h 8833483"/>
              <a:gd name="connsiteX214" fmla="*/ 7208520 w 9578340"/>
              <a:gd name="connsiteY214" fmla="*/ 5067300 h 8833483"/>
              <a:gd name="connsiteX215" fmla="*/ 7193280 w 9578340"/>
              <a:gd name="connsiteY215" fmla="*/ 4930140 h 8833483"/>
              <a:gd name="connsiteX216" fmla="*/ 7269480 w 9578340"/>
              <a:gd name="connsiteY216" fmla="*/ 4732020 h 8833483"/>
              <a:gd name="connsiteX217" fmla="*/ 7246620 w 9578340"/>
              <a:gd name="connsiteY217" fmla="*/ 4488180 h 8833483"/>
              <a:gd name="connsiteX218" fmla="*/ 7178040 w 9578340"/>
              <a:gd name="connsiteY218" fmla="*/ 4351020 h 8833483"/>
              <a:gd name="connsiteX219" fmla="*/ 7559040 w 9578340"/>
              <a:gd name="connsiteY219" fmla="*/ 4328160 h 8833483"/>
              <a:gd name="connsiteX220" fmla="*/ 7467600 w 9578340"/>
              <a:gd name="connsiteY220" fmla="*/ 3878580 h 8833483"/>
              <a:gd name="connsiteX221" fmla="*/ 7414260 w 9578340"/>
              <a:gd name="connsiteY221" fmla="*/ 3604260 h 8833483"/>
              <a:gd name="connsiteX222" fmla="*/ 7498080 w 9578340"/>
              <a:gd name="connsiteY222" fmla="*/ 3398520 h 8833483"/>
              <a:gd name="connsiteX223" fmla="*/ 7528560 w 9578340"/>
              <a:gd name="connsiteY223" fmla="*/ 3253740 h 8833483"/>
              <a:gd name="connsiteX224" fmla="*/ 7505700 w 9578340"/>
              <a:gd name="connsiteY224" fmla="*/ 3048000 h 8833483"/>
              <a:gd name="connsiteX225" fmla="*/ 7520940 w 9578340"/>
              <a:gd name="connsiteY225" fmla="*/ 2926080 h 8833483"/>
              <a:gd name="connsiteX226" fmla="*/ 7536180 w 9578340"/>
              <a:gd name="connsiteY226" fmla="*/ 2872740 h 8833483"/>
              <a:gd name="connsiteX227" fmla="*/ 7863840 w 9578340"/>
              <a:gd name="connsiteY227" fmla="*/ 2971800 h 8833483"/>
              <a:gd name="connsiteX228" fmla="*/ 7886700 w 9578340"/>
              <a:gd name="connsiteY228" fmla="*/ 3101340 h 8833483"/>
              <a:gd name="connsiteX229" fmla="*/ 8001000 w 9578340"/>
              <a:gd name="connsiteY229" fmla="*/ 3124200 h 8833483"/>
              <a:gd name="connsiteX230" fmla="*/ 8122920 w 9578340"/>
              <a:gd name="connsiteY230" fmla="*/ 3276600 h 8833483"/>
              <a:gd name="connsiteX231" fmla="*/ 8206740 w 9578340"/>
              <a:gd name="connsiteY231" fmla="*/ 3276600 h 8833483"/>
              <a:gd name="connsiteX232" fmla="*/ 8442960 w 9578340"/>
              <a:gd name="connsiteY232" fmla="*/ 3276600 h 8833483"/>
              <a:gd name="connsiteX233" fmla="*/ 8663940 w 9578340"/>
              <a:gd name="connsiteY233" fmla="*/ 3276600 h 8833483"/>
              <a:gd name="connsiteX234" fmla="*/ 8770620 w 9578340"/>
              <a:gd name="connsiteY234" fmla="*/ 3230880 h 8833483"/>
              <a:gd name="connsiteX235" fmla="*/ 8854440 w 9578340"/>
              <a:gd name="connsiteY235" fmla="*/ 3215640 h 8833483"/>
              <a:gd name="connsiteX236" fmla="*/ 8938260 w 9578340"/>
              <a:gd name="connsiteY236" fmla="*/ 3230880 h 8833483"/>
              <a:gd name="connsiteX237" fmla="*/ 8945880 w 9578340"/>
              <a:gd name="connsiteY237" fmla="*/ 3078480 h 8833483"/>
              <a:gd name="connsiteX238" fmla="*/ 8907780 w 9578340"/>
              <a:gd name="connsiteY238" fmla="*/ 3078480 h 8833483"/>
              <a:gd name="connsiteX239" fmla="*/ 8656320 w 9578340"/>
              <a:gd name="connsiteY239" fmla="*/ 2697480 h 8833483"/>
              <a:gd name="connsiteX240" fmla="*/ 8854440 w 9578340"/>
              <a:gd name="connsiteY240" fmla="*/ 2590800 h 8833483"/>
              <a:gd name="connsiteX241" fmla="*/ 8923020 w 9578340"/>
              <a:gd name="connsiteY241" fmla="*/ 2606040 h 8833483"/>
              <a:gd name="connsiteX242" fmla="*/ 8999220 w 9578340"/>
              <a:gd name="connsiteY242" fmla="*/ 2606040 h 8833483"/>
              <a:gd name="connsiteX243" fmla="*/ 9029700 w 9578340"/>
              <a:gd name="connsiteY243" fmla="*/ 2545080 h 8833483"/>
              <a:gd name="connsiteX244" fmla="*/ 9029700 w 9578340"/>
              <a:gd name="connsiteY244" fmla="*/ 2407920 h 8833483"/>
              <a:gd name="connsiteX245" fmla="*/ 9136380 w 9578340"/>
              <a:gd name="connsiteY245" fmla="*/ 2476500 h 8833483"/>
              <a:gd name="connsiteX246" fmla="*/ 9144000 w 9578340"/>
              <a:gd name="connsiteY246" fmla="*/ 2407920 h 8833483"/>
              <a:gd name="connsiteX247" fmla="*/ 9204960 w 9578340"/>
              <a:gd name="connsiteY247" fmla="*/ 2362200 h 8833483"/>
              <a:gd name="connsiteX248" fmla="*/ 9189720 w 9578340"/>
              <a:gd name="connsiteY248" fmla="*/ 2225040 h 8833483"/>
              <a:gd name="connsiteX249" fmla="*/ 9159240 w 9578340"/>
              <a:gd name="connsiteY249" fmla="*/ 2171700 h 8833483"/>
              <a:gd name="connsiteX250" fmla="*/ 9083040 w 9578340"/>
              <a:gd name="connsiteY250" fmla="*/ 2103120 h 8833483"/>
              <a:gd name="connsiteX251" fmla="*/ 9105900 w 9578340"/>
              <a:gd name="connsiteY251" fmla="*/ 2011680 h 8833483"/>
              <a:gd name="connsiteX252" fmla="*/ 9151620 w 9578340"/>
              <a:gd name="connsiteY252" fmla="*/ 1927860 h 8833483"/>
              <a:gd name="connsiteX253" fmla="*/ 9044940 w 9578340"/>
              <a:gd name="connsiteY253" fmla="*/ 1714500 h 8833483"/>
              <a:gd name="connsiteX254" fmla="*/ 9578340 w 9578340"/>
              <a:gd name="connsiteY254" fmla="*/ 1394460 h 8833483"/>
              <a:gd name="connsiteX255" fmla="*/ 9494520 w 9578340"/>
              <a:gd name="connsiteY255" fmla="*/ 1165860 h 8833483"/>
              <a:gd name="connsiteX256" fmla="*/ 9326880 w 9578340"/>
              <a:gd name="connsiteY256" fmla="*/ 975360 h 8833483"/>
              <a:gd name="connsiteX257" fmla="*/ 9334500 w 9578340"/>
              <a:gd name="connsiteY257" fmla="*/ 906780 h 8833483"/>
              <a:gd name="connsiteX258" fmla="*/ 9342120 w 9578340"/>
              <a:gd name="connsiteY258" fmla="*/ 754380 h 8833483"/>
              <a:gd name="connsiteX259" fmla="*/ 9182100 w 9578340"/>
              <a:gd name="connsiteY259" fmla="*/ 906780 h 8833483"/>
              <a:gd name="connsiteX260" fmla="*/ 9052560 w 9578340"/>
              <a:gd name="connsiteY260" fmla="*/ 1043940 h 8833483"/>
              <a:gd name="connsiteX261" fmla="*/ 8915400 w 9578340"/>
              <a:gd name="connsiteY261" fmla="*/ 1112520 h 8833483"/>
              <a:gd name="connsiteX262" fmla="*/ 8709660 w 9578340"/>
              <a:gd name="connsiteY262" fmla="*/ 1150620 h 8833483"/>
              <a:gd name="connsiteX263" fmla="*/ 8793480 w 9578340"/>
              <a:gd name="connsiteY263" fmla="*/ 960120 h 8833483"/>
              <a:gd name="connsiteX264" fmla="*/ 8717280 w 9578340"/>
              <a:gd name="connsiteY264" fmla="*/ 906780 h 8833483"/>
              <a:gd name="connsiteX265" fmla="*/ 8686800 w 9578340"/>
              <a:gd name="connsiteY265" fmla="*/ 815340 h 8833483"/>
              <a:gd name="connsiteX266" fmla="*/ 8625840 w 9578340"/>
              <a:gd name="connsiteY266" fmla="*/ 746760 h 8833483"/>
              <a:gd name="connsiteX267" fmla="*/ 8633460 w 9578340"/>
              <a:gd name="connsiteY267" fmla="*/ 685800 h 8833483"/>
              <a:gd name="connsiteX268" fmla="*/ 8679180 w 9578340"/>
              <a:gd name="connsiteY268" fmla="*/ 609600 h 8833483"/>
              <a:gd name="connsiteX269" fmla="*/ 8671560 w 9578340"/>
              <a:gd name="connsiteY269" fmla="*/ 579120 h 8833483"/>
              <a:gd name="connsiteX270" fmla="*/ 8580120 w 9578340"/>
              <a:gd name="connsiteY270" fmla="*/ 541020 h 8833483"/>
              <a:gd name="connsiteX271" fmla="*/ 8473440 w 9578340"/>
              <a:gd name="connsiteY271" fmla="*/ 502920 h 8833483"/>
              <a:gd name="connsiteX272" fmla="*/ 8488680 w 9578340"/>
              <a:gd name="connsiteY272" fmla="*/ 449580 h 8833483"/>
              <a:gd name="connsiteX273" fmla="*/ 8435340 w 9578340"/>
              <a:gd name="connsiteY273" fmla="*/ 320040 h 8833483"/>
              <a:gd name="connsiteX274" fmla="*/ 8465820 w 9578340"/>
              <a:gd name="connsiteY274" fmla="*/ 243840 h 8833483"/>
              <a:gd name="connsiteX275" fmla="*/ 8473440 w 9578340"/>
              <a:gd name="connsiteY275" fmla="*/ 83820 h 8833483"/>
              <a:gd name="connsiteX276" fmla="*/ 8351520 w 9578340"/>
              <a:gd name="connsiteY276" fmla="*/ 53340 h 8833483"/>
              <a:gd name="connsiteX277" fmla="*/ 8252460 w 9578340"/>
              <a:gd name="connsiteY277" fmla="*/ 68580 h 8833483"/>
              <a:gd name="connsiteX278" fmla="*/ 8107680 w 9578340"/>
              <a:gd name="connsiteY27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3657600 w 9578340"/>
              <a:gd name="connsiteY175" fmla="*/ 6873240 h 8833483"/>
              <a:gd name="connsiteX176" fmla="*/ 3817620 w 9578340"/>
              <a:gd name="connsiteY176" fmla="*/ 6781800 h 8833483"/>
              <a:gd name="connsiteX177" fmla="*/ 3893820 w 9578340"/>
              <a:gd name="connsiteY177" fmla="*/ 6705600 h 8833483"/>
              <a:gd name="connsiteX178" fmla="*/ 3947160 w 9578340"/>
              <a:gd name="connsiteY178" fmla="*/ 6690360 h 8833483"/>
              <a:gd name="connsiteX179" fmla="*/ 3939540 w 9578340"/>
              <a:gd name="connsiteY179" fmla="*/ 6629400 h 8833483"/>
              <a:gd name="connsiteX180" fmla="*/ 3901440 w 9578340"/>
              <a:gd name="connsiteY180" fmla="*/ 6606540 h 8833483"/>
              <a:gd name="connsiteX181" fmla="*/ 3878580 w 9578340"/>
              <a:gd name="connsiteY181" fmla="*/ 6515100 h 8833483"/>
              <a:gd name="connsiteX182" fmla="*/ 3886200 w 9578340"/>
              <a:gd name="connsiteY182" fmla="*/ 6423660 h 8833483"/>
              <a:gd name="connsiteX183" fmla="*/ 3870960 w 9578340"/>
              <a:gd name="connsiteY183" fmla="*/ 6309360 h 8833483"/>
              <a:gd name="connsiteX184" fmla="*/ 3893820 w 9578340"/>
              <a:gd name="connsiteY184" fmla="*/ 6240780 h 8833483"/>
              <a:gd name="connsiteX185" fmla="*/ 3924300 w 9578340"/>
              <a:gd name="connsiteY185" fmla="*/ 6179820 h 8833483"/>
              <a:gd name="connsiteX186" fmla="*/ 3977640 w 9578340"/>
              <a:gd name="connsiteY186" fmla="*/ 6172200 h 8833483"/>
              <a:gd name="connsiteX187" fmla="*/ 3992880 w 9578340"/>
              <a:gd name="connsiteY187" fmla="*/ 6172200 h 8833483"/>
              <a:gd name="connsiteX188" fmla="*/ 4046220 w 9578340"/>
              <a:gd name="connsiteY188" fmla="*/ 6111240 h 8833483"/>
              <a:gd name="connsiteX189" fmla="*/ 4038600 w 9578340"/>
              <a:gd name="connsiteY189" fmla="*/ 6027420 h 8833483"/>
              <a:gd name="connsiteX190" fmla="*/ 4754880 w 9578340"/>
              <a:gd name="connsiteY190" fmla="*/ 5913120 h 8833483"/>
              <a:gd name="connsiteX191" fmla="*/ 4838700 w 9578340"/>
              <a:gd name="connsiteY191" fmla="*/ 5913120 h 8833483"/>
              <a:gd name="connsiteX192" fmla="*/ 4914900 w 9578340"/>
              <a:gd name="connsiteY192" fmla="*/ 5920740 h 8833483"/>
              <a:gd name="connsiteX193" fmla="*/ 5105400 w 9578340"/>
              <a:gd name="connsiteY193" fmla="*/ 6019800 h 8833483"/>
              <a:gd name="connsiteX194" fmla="*/ 5570220 w 9578340"/>
              <a:gd name="connsiteY194" fmla="*/ 6248400 h 8833483"/>
              <a:gd name="connsiteX195" fmla="*/ 5753100 w 9578340"/>
              <a:gd name="connsiteY195" fmla="*/ 6347460 h 8833483"/>
              <a:gd name="connsiteX196" fmla="*/ 6065520 w 9578340"/>
              <a:gd name="connsiteY196" fmla="*/ 6423660 h 8833483"/>
              <a:gd name="connsiteX197" fmla="*/ 6156960 w 9578340"/>
              <a:gd name="connsiteY197" fmla="*/ 6431280 h 8833483"/>
              <a:gd name="connsiteX198" fmla="*/ 6164580 w 9578340"/>
              <a:gd name="connsiteY198" fmla="*/ 6545580 h 8833483"/>
              <a:gd name="connsiteX199" fmla="*/ 6355080 w 9578340"/>
              <a:gd name="connsiteY199" fmla="*/ 6576060 h 8833483"/>
              <a:gd name="connsiteX200" fmla="*/ 6377940 w 9578340"/>
              <a:gd name="connsiteY200" fmla="*/ 6416040 h 8833483"/>
              <a:gd name="connsiteX201" fmla="*/ 6408420 w 9578340"/>
              <a:gd name="connsiteY201" fmla="*/ 6446520 h 8833483"/>
              <a:gd name="connsiteX202" fmla="*/ 6400800 w 9578340"/>
              <a:gd name="connsiteY202" fmla="*/ 6598920 h 8833483"/>
              <a:gd name="connsiteX203" fmla="*/ 6591300 w 9578340"/>
              <a:gd name="connsiteY203" fmla="*/ 6598920 h 8833483"/>
              <a:gd name="connsiteX204" fmla="*/ 6598920 w 9578340"/>
              <a:gd name="connsiteY204" fmla="*/ 6332220 h 8833483"/>
              <a:gd name="connsiteX205" fmla="*/ 6621780 w 9578340"/>
              <a:gd name="connsiteY205" fmla="*/ 6332220 h 8833483"/>
              <a:gd name="connsiteX206" fmla="*/ 6637020 w 9578340"/>
              <a:gd name="connsiteY206" fmla="*/ 6118860 h 8833483"/>
              <a:gd name="connsiteX207" fmla="*/ 6614160 w 9578340"/>
              <a:gd name="connsiteY207" fmla="*/ 6111240 h 8833483"/>
              <a:gd name="connsiteX208" fmla="*/ 6606540 w 9578340"/>
              <a:gd name="connsiteY208" fmla="*/ 5958840 h 8833483"/>
              <a:gd name="connsiteX209" fmla="*/ 6484620 w 9578340"/>
              <a:gd name="connsiteY209" fmla="*/ 5539740 h 8833483"/>
              <a:gd name="connsiteX210" fmla="*/ 6667500 w 9578340"/>
              <a:gd name="connsiteY210" fmla="*/ 5547360 h 8833483"/>
              <a:gd name="connsiteX211" fmla="*/ 6751320 w 9578340"/>
              <a:gd name="connsiteY211" fmla="*/ 5433060 h 8833483"/>
              <a:gd name="connsiteX212" fmla="*/ 6972300 w 9578340"/>
              <a:gd name="connsiteY212" fmla="*/ 5265420 h 8833483"/>
              <a:gd name="connsiteX213" fmla="*/ 7246620 w 9578340"/>
              <a:gd name="connsiteY213" fmla="*/ 5204460 h 8833483"/>
              <a:gd name="connsiteX214" fmla="*/ 7208520 w 9578340"/>
              <a:gd name="connsiteY214" fmla="*/ 5067300 h 8833483"/>
              <a:gd name="connsiteX215" fmla="*/ 7193280 w 9578340"/>
              <a:gd name="connsiteY215" fmla="*/ 4930140 h 8833483"/>
              <a:gd name="connsiteX216" fmla="*/ 7269480 w 9578340"/>
              <a:gd name="connsiteY216" fmla="*/ 4732020 h 8833483"/>
              <a:gd name="connsiteX217" fmla="*/ 7246620 w 9578340"/>
              <a:gd name="connsiteY217" fmla="*/ 4488180 h 8833483"/>
              <a:gd name="connsiteX218" fmla="*/ 7178040 w 9578340"/>
              <a:gd name="connsiteY218" fmla="*/ 4351020 h 8833483"/>
              <a:gd name="connsiteX219" fmla="*/ 7559040 w 9578340"/>
              <a:gd name="connsiteY219" fmla="*/ 4328160 h 8833483"/>
              <a:gd name="connsiteX220" fmla="*/ 7467600 w 9578340"/>
              <a:gd name="connsiteY220" fmla="*/ 3878580 h 8833483"/>
              <a:gd name="connsiteX221" fmla="*/ 7414260 w 9578340"/>
              <a:gd name="connsiteY221" fmla="*/ 3604260 h 8833483"/>
              <a:gd name="connsiteX222" fmla="*/ 7498080 w 9578340"/>
              <a:gd name="connsiteY222" fmla="*/ 3398520 h 8833483"/>
              <a:gd name="connsiteX223" fmla="*/ 7528560 w 9578340"/>
              <a:gd name="connsiteY223" fmla="*/ 3253740 h 8833483"/>
              <a:gd name="connsiteX224" fmla="*/ 7505700 w 9578340"/>
              <a:gd name="connsiteY224" fmla="*/ 3048000 h 8833483"/>
              <a:gd name="connsiteX225" fmla="*/ 7520940 w 9578340"/>
              <a:gd name="connsiteY225" fmla="*/ 2926080 h 8833483"/>
              <a:gd name="connsiteX226" fmla="*/ 7536180 w 9578340"/>
              <a:gd name="connsiteY226" fmla="*/ 2872740 h 8833483"/>
              <a:gd name="connsiteX227" fmla="*/ 7863840 w 9578340"/>
              <a:gd name="connsiteY227" fmla="*/ 2971800 h 8833483"/>
              <a:gd name="connsiteX228" fmla="*/ 7886700 w 9578340"/>
              <a:gd name="connsiteY228" fmla="*/ 3101340 h 8833483"/>
              <a:gd name="connsiteX229" fmla="*/ 8001000 w 9578340"/>
              <a:gd name="connsiteY229" fmla="*/ 3124200 h 8833483"/>
              <a:gd name="connsiteX230" fmla="*/ 8122920 w 9578340"/>
              <a:gd name="connsiteY230" fmla="*/ 3276600 h 8833483"/>
              <a:gd name="connsiteX231" fmla="*/ 8206740 w 9578340"/>
              <a:gd name="connsiteY231" fmla="*/ 3276600 h 8833483"/>
              <a:gd name="connsiteX232" fmla="*/ 8442960 w 9578340"/>
              <a:gd name="connsiteY232" fmla="*/ 3276600 h 8833483"/>
              <a:gd name="connsiteX233" fmla="*/ 8663940 w 9578340"/>
              <a:gd name="connsiteY233" fmla="*/ 3276600 h 8833483"/>
              <a:gd name="connsiteX234" fmla="*/ 8770620 w 9578340"/>
              <a:gd name="connsiteY234" fmla="*/ 3230880 h 8833483"/>
              <a:gd name="connsiteX235" fmla="*/ 8854440 w 9578340"/>
              <a:gd name="connsiteY235" fmla="*/ 3215640 h 8833483"/>
              <a:gd name="connsiteX236" fmla="*/ 8938260 w 9578340"/>
              <a:gd name="connsiteY236" fmla="*/ 3230880 h 8833483"/>
              <a:gd name="connsiteX237" fmla="*/ 8945880 w 9578340"/>
              <a:gd name="connsiteY237" fmla="*/ 3078480 h 8833483"/>
              <a:gd name="connsiteX238" fmla="*/ 8907780 w 9578340"/>
              <a:gd name="connsiteY238" fmla="*/ 3078480 h 8833483"/>
              <a:gd name="connsiteX239" fmla="*/ 8656320 w 9578340"/>
              <a:gd name="connsiteY239" fmla="*/ 2697480 h 8833483"/>
              <a:gd name="connsiteX240" fmla="*/ 8854440 w 9578340"/>
              <a:gd name="connsiteY240" fmla="*/ 2590800 h 8833483"/>
              <a:gd name="connsiteX241" fmla="*/ 8923020 w 9578340"/>
              <a:gd name="connsiteY241" fmla="*/ 2606040 h 8833483"/>
              <a:gd name="connsiteX242" fmla="*/ 8999220 w 9578340"/>
              <a:gd name="connsiteY242" fmla="*/ 2606040 h 8833483"/>
              <a:gd name="connsiteX243" fmla="*/ 9029700 w 9578340"/>
              <a:gd name="connsiteY243" fmla="*/ 2545080 h 8833483"/>
              <a:gd name="connsiteX244" fmla="*/ 9029700 w 9578340"/>
              <a:gd name="connsiteY244" fmla="*/ 2407920 h 8833483"/>
              <a:gd name="connsiteX245" fmla="*/ 9136380 w 9578340"/>
              <a:gd name="connsiteY245" fmla="*/ 2476500 h 8833483"/>
              <a:gd name="connsiteX246" fmla="*/ 9144000 w 9578340"/>
              <a:gd name="connsiteY246" fmla="*/ 2407920 h 8833483"/>
              <a:gd name="connsiteX247" fmla="*/ 9204960 w 9578340"/>
              <a:gd name="connsiteY247" fmla="*/ 2362200 h 8833483"/>
              <a:gd name="connsiteX248" fmla="*/ 9189720 w 9578340"/>
              <a:gd name="connsiteY248" fmla="*/ 2225040 h 8833483"/>
              <a:gd name="connsiteX249" fmla="*/ 9159240 w 9578340"/>
              <a:gd name="connsiteY249" fmla="*/ 2171700 h 8833483"/>
              <a:gd name="connsiteX250" fmla="*/ 9083040 w 9578340"/>
              <a:gd name="connsiteY250" fmla="*/ 2103120 h 8833483"/>
              <a:gd name="connsiteX251" fmla="*/ 9105900 w 9578340"/>
              <a:gd name="connsiteY251" fmla="*/ 2011680 h 8833483"/>
              <a:gd name="connsiteX252" fmla="*/ 9151620 w 9578340"/>
              <a:gd name="connsiteY252" fmla="*/ 1927860 h 8833483"/>
              <a:gd name="connsiteX253" fmla="*/ 9044940 w 9578340"/>
              <a:gd name="connsiteY253" fmla="*/ 1714500 h 8833483"/>
              <a:gd name="connsiteX254" fmla="*/ 9578340 w 9578340"/>
              <a:gd name="connsiteY254" fmla="*/ 1394460 h 8833483"/>
              <a:gd name="connsiteX255" fmla="*/ 9494520 w 9578340"/>
              <a:gd name="connsiteY255" fmla="*/ 1165860 h 8833483"/>
              <a:gd name="connsiteX256" fmla="*/ 9326880 w 9578340"/>
              <a:gd name="connsiteY256" fmla="*/ 975360 h 8833483"/>
              <a:gd name="connsiteX257" fmla="*/ 9334500 w 9578340"/>
              <a:gd name="connsiteY257" fmla="*/ 906780 h 8833483"/>
              <a:gd name="connsiteX258" fmla="*/ 9342120 w 9578340"/>
              <a:gd name="connsiteY258" fmla="*/ 754380 h 8833483"/>
              <a:gd name="connsiteX259" fmla="*/ 9182100 w 9578340"/>
              <a:gd name="connsiteY259" fmla="*/ 906780 h 8833483"/>
              <a:gd name="connsiteX260" fmla="*/ 9052560 w 9578340"/>
              <a:gd name="connsiteY260" fmla="*/ 1043940 h 8833483"/>
              <a:gd name="connsiteX261" fmla="*/ 8915400 w 9578340"/>
              <a:gd name="connsiteY261" fmla="*/ 1112520 h 8833483"/>
              <a:gd name="connsiteX262" fmla="*/ 8709660 w 9578340"/>
              <a:gd name="connsiteY262" fmla="*/ 1150620 h 8833483"/>
              <a:gd name="connsiteX263" fmla="*/ 8793480 w 9578340"/>
              <a:gd name="connsiteY263" fmla="*/ 960120 h 8833483"/>
              <a:gd name="connsiteX264" fmla="*/ 8717280 w 9578340"/>
              <a:gd name="connsiteY264" fmla="*/ 906780 h 8833483"/>
              <a:gd name="connsiteX265" fmla="*/ 8686800 w 9578340"/>
              <a:gd name="connsiteY265" fmla="*/ 815340 h 8833483"/>
              <a:gd name="connsiteX266" fmla="*/ 8625840 w 9578340"/>
              <a:gd name="connsiteY266" fmla="*/ 746760 h 8833483"/>
              <a:gd name="connsiteX267" fmla="*/ 8633460 w 9578340"/>
              <a:gd name="connsiteY267" fmla="*/ 685800 h 8833483"/>
              <a:gd name="connsiteX268" fmla="*/ 8679180 w 9578340"/>
              <a:gd name="connsiteY268" fmla="*/ 609600 h 8833483"/>
              <a:gd name="connsiteX269" fmla="*/ 8671560 w 9578340"/>
              <a:gd name="connsiteY269" fmla="*/ 579120 h 8833483"/>
              <a:gd name="connsiteX270" fmla="*/ 8580120 w 9578340"/>
              <a:gd name="connsiteY270" fmla="*/ 541020 h 8833483"/>
              <a:gd name="connsiteX271" fmla="*/ 8473440 w 9578340"/>
              <a:gd name="connsiteY271" fmla="*/ 502920 h 8833483"/>
              <a:gd name="connsiteX272" fmla="*/ 8488680 w 9578340"/>
              <a:gd name="connsiteY272" fmla="*/ 449580 h 8833483"/>
              <a:gd name="connsiteX273" fmla="*/ 8435340 w 9578340"/>
              <a:gd name="connsiteY273" fmla="*/ 320040 h 8833483"/>
              <a:gd name="connsiteX274" fmla="*/ 8465820 w 9578340"/>
              <a:gd name="connsiteY274" fmla="*/ 243840 h 8833483"/>
              <a:gd name="connsiteX275" fmla="*/ 8473440 w 9578340"/>
              <a:gd name="connsiteY275" fmla="*/ 83820 h 8833483"/>
              <a:gd name="connsiteX276" fmla="*/ 8351520 w 9578340"/>
              <a:gd name="connsiteY276" fmla="*/ 53340 h 8833483"/>
              <a:gd name="connsiteX277" fmla="*/ 8252460 w 9578340"/>
              <a:gd name="connsiteY277" fmla="*/ 68580 h 8833483"/>
              <a:gd name="connsiteX278" fmla="*/ 8107680 w 9578340"/>
              <a:gd name="connsiteY27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3051334 w 9578340"/>
              <a:gd name="connsiteY175" fmla="*/ 8488202 h 8833483"/>
              <a:gd name="connsiteX176" fmla="*/ 3657600 w 9578340"/>
              <a:gd name="connsiteY176" fmla="*/ 6873240 h 8833483"/>
              <a:gd name="connsiteX177" fmla="*/ 3817620 w 9578340"/>
              <a:gd name="connsiteY177" fmla="*/ 6781800 h 8833483"/>
              <a:gd name="connsiteX178" fmla="*/ 3893820 w 9578340"/>
              <a:gd name="connsiteY178" fmla="*/ 6705600 h 8833483"/>
              <a:gd name="connsiteX179" fmla="*/ 3947160 w 9578340"/>
              <a:gd name="connsiteY179" fmla="*/ 6690360 h 8833483"/>
              <a:gd name="connsiteX180" fmla="*/ 3939540 w 9578340"/>
              <a:gd name="connsiteY180" fmla="*/ 6629400 h 8833483"/>
              <a:gd name="connsiteX181" fmla="*/ 3901440 w 9578340"/>
              <a:gd name="connsiteY181" fmla="*/ 6606540 h 8833483"/>
              <a:gd name="connsiteX182" fmla="*/ 3878580 w 9578340"/>
              <a:gd name="connsiteY182" fmla="*/ 6515100 h 8833483"/>
              <a:gd name="connsiteX183" fmla="*/ 3886200 w 9578340"/>
              <a:gd name="connsiteY183" fmla="*/ 6423660 h 8833483"/>
              <a:gd name="connsiteX184" fmla="*/ 3870960 w 9578340"/>
              <a:gd name="connsiteY184" fmla="*/ 6309360 h 8833483"/>
              <a:gd name="connsiteX185" fmla="*/ 3893820 w 9578340"/>
              <a:gd name="connsiteY185" fmla="*/ 6240780 h 8833483"/>
              <a:gd name="connsiteX186" fmla="*/ 3924300 w 9578340"/>
              <a:gd name="connsiteY186" fmla="*/ 6179820 h 8833483"/>
              <a:gd name="connsiteX187" fmla="*/ 3977640 w 9578340"/>
              <a:gd name="connsiteY187" fmla="*/ 6172200 h 8833483"/>
              <a:gd name="connsiteX188" fmla="*/ 3992880 w 9578340"/>
              <a:gd name="connsiteY188" fmla="*/ 6172200 h 8833483"/>
              <a:gd name="connsiteX189" fmla="*/ 4046220 w 9578340"/>
              <a:gd name="connsiteY189" fmla="*/ 6111240 h 8833483"/>
              <a:gd name="connsiteX190" fmla="*/ 4038600 w 9578340"/>
              <a:gd name="connsiteY190" fmla="*/ 6027420 h 8833483"/>
              <a:gd name="connsiteX191" fmla="*/ 4754880 w 9578340"/>
              <a:gd name="connsiteY191" fmla="*/ 5913120 h 8833483"/>
              <a:gd name="connsiteX192" fmla="*/ 4838700 w 9578340"/>
              <a:gd name="connsiteY192" fmla="*/ 5913120 h 8833483"/>
              <a:gd name="connsiteX193" fmla="*/ 4914900 w 9578340"/>
              <a:gd name="connsiteY193" fmla="*/ 5920740 h 8833483"/>
              <a:gd name="connsiteX194" fmla="*/ 5105400 w 9578340"/>
              <a:gd name="connsiteY194" fmla="*/ 6019800 h 8833483"/>
              <a:gd name="connsiteX195" fmla="*/ 5570220 w 9578340"/>
              <a:gd name="connsiteY195" fmla="*/ 6248400 h 8833483"/>
              <a:gd name="connsiteX196" fmla="*/ 5753100 w 9578340"/>
              <a:gd name="connsiteY196" fmla="*/ 6347460 h 8833483"/>
              <a:gd name="connsiteX197" fmla="*/ 6065520 w 9578340"/>
              <a:gd name="connsiteY197" fmla="*/ 6423660 h 8833483"/>
              <a:gd name="connsiteX198" fmla="*/ 6156960 w 9578340"/>
              <a:gd name="connsiteY198" fmla="*/ 6431280 h 8833483"/>
              <a:gd name="connsiteX199" fmla="*/ 6164580 w 9578340"/>
              <a:gd name="connsiteY199" fmla="*/ 6545580 h 8833483"/>
              <a:gd name="connsiteX200" fmla="*/ 6355080 w 9578340"/>
              <a:gd name="connsiteY200" fmla="*/ 6576060 h 8833483"/>
              <a:gd name="connsiteX201" fmla="*/ 6377940 w 9578340"/>
              <a:gd name="connsiteY201" fmla="*/ 6416040 h 8833483"/>
              <a:gd name="connsiteX202" fmla="*/ 6408420 w 9578340"/>
              <a:gd name="connsiteY202" fmla="*/ 6446520 h 8833483"/>
              <a:gd name="connsiteX203" fmla="*/ 6400800 w 9578340"/>
              <a:gd name="connsiteY203" fmla="*/ 6598920 h 8833483"/>
              <a:gd name="connsiteX204" fmla="*/ 6591300 w 9578340"/>
              <a:gd name="connsiteY204" fmla="*/ 6598920 h 8833483"/>
              <a:gd name="connsiteX205" fmla="*/ 6598920 w 9578340"/>
              <a:gd name="connsiteY205" fmla="*/ 6332220 h 8833483"/>
              <a:gd name="connsiteX206" fmla="*/ 6621780 w 9578340"/>
              <a:gd name="connsiteY206" fmla="*/ 6332220 h 8833483"/>
              <a:gd name="connsiteX207" fmla="*/ 6637020 w 9578340"/>
              <a:gd name="connsiteY207" fmla="*/ 6118860 h 8833483"/>
              <a:gd name="connsiteX208" fmla="*/ 6614160 w 9578340"/>
              <a:gd name="connsiteY208" fmla="*/ 6111240 h 8833483"/>
              <a:gd name="connsiteX209" fmla="*/ 6606540 w 9578340"/>
              <a:gd name="connsiteY209" fmla="*/ 5958840 h 8833483"/>
              <a:gd name="connsiteX210" fmla="*/ 6484620 w 9578340"/>
              <a:gd name="connsiteY210" fmla="*/ 5539740 h 8833483"/>
              <a:gd name="connsiteX211" fmla="*/ 6667500 w 9578340"/>
              <a:gd name="connsiteY211" fmla="*/ 5547360 h 8833483"/>
              <a:gd name="connsiteX212" fmla="*/ 6751320 w 9578340"/>
              <a:gd name="connsiteY212" fmla="*/ 5433060 h 8833483"/>
              <a:gd name="connsiteX213" fmla="*/ 6972300 w 9578340"/>
              <a:gd name="connsiteY213" fmla="*/ 5265420 h 8833483"/>
              <a:gd name="connsiteX214" fmla="*/ 7246620 w 9578340"/>
              <a:gd name="connsiteY214" fmla="*/ 5204460 h 8833483"/>
              <a:gd name="connsiteX215" fmla="*/ 7208520 w 9578340"/>
              <a:gd name="connsiteY215" fmla="*/ 5067300 h 8833483"/>
              <a:gd name="connsiteX216" fmla="*/ 7193280 w 9578340"/>
              <a:gd name="connsiteY216" fmla="*/ 4930140 h 8833483"/>
              <a:gd name="connsiteX217" fmla="*/ 7269480 w 9578340"/>
              <a:gd name="connsiteY217" fmla="*/ 4732020 h 8833483"/>
              <a:gd name="connsiteX218" fmla="*/ 7246620 w 9578340"/>
              <a:gd name="connsiteY218" fmla="*/ 4488180 h 8833483"/>
              <a:gd name="connsiteX219" fmla="*/ 7178040 w 9578340"/>
              <a:gd name="connsiteY219" fmla="*/ 4351020 h 8833483"/>
              <a:gd name="connsiteX220" fmla="*/ 7559040 w 9578340"/>
              <a:gd name="connsiteY220" fmla="*/ 4328160 h 8833483"/>
              <a:gd name="connsiteX221" fmla="*/ 7467600 w 9578340"/>
              <a:gd name="connsiteY221" fmla="*/ 3878580 h 8833483"/>
              <a:gd name="connsiteX222" fmla="*/ 7414260 w 9578340"/>
              <a:gd name="connsiteY222" fmla="*/ 3604260 h 8833483"/>
              <a:gd name="connsiteX223" fmla="*/ 7498080 w 9578340"/>
              <a:gd name="connsiteY223" fmla="*/ 3398520 h 8833483"/>
              <a:gd name="connsiteX224" fmla="*/ 7528560 w 9578340"/>
              <a:gd name="connsiteY224" fmla="*/ 3253740 h 8833483"/>
              <a:gd name="connsiteX225" fmla="*/ 7505700 w 9578340"/>
              <a:gd name="connsiteY225" fmla="*/ 3048000 h 8833483"/>
              <a:gd name="connsiteX226" fmla="*/ 7520940 w 9578340"/>
              <a:gd name="connsiteY226" fmla="*/ 2926080 h 8833483"/>
              <a:gd name="connsiteX227" fmla="*/ 7536180 w 9578340"/>
              <a:gd name="connsiteY227" fmla="*/ 2872740 h 8833483"/>
              <a:gd name="connsiteX228" fmla="*/ 7863840 w 9578340"/>
              <a:gd name="connsiteY228" fmla="*/ 2971800 h 8833483"/>
              <a:gd name="connsiteX229" fmla="*/ 7886700 w 9578340"/>
              <a:gd name="connsiteY229" fmla="*/ 3101340 h 8833483"/>
              <a:gd name="connsiteX230" fmla="*/ 8001000 w 9578340"/>
              <a:gd name="connsiteY230" fmla="*/ 3124200 h 8833483"/>
              <a:gd name="connsiteX231" fmla="*/ 8122920 w 9578340"/>
              <a:gd name="connsiteY231" fmla="*/ 3276600 h 8833483"/>
              <a:gd name="connsiteX232" fmla="*/ 8206740 w 9578340"/>
              <a:gd name="connsiteY232" fmla="*/ 3276600 h 8833483"/>
              <a:gd name="connsiteX233" fmla="*/ 8442960 w 9578340"/>
              <a:gd name="connsiteY233" fmla="*/ 3276600 h 8833483"/>
              <a:gd name="connsiteX234" fmla="*/ 8663940 w 9578340"/>
              <a:gd name="connsiteY234" fmla="*/ 3276600 h 8833483"/>
              <a:gd name="connsiteX235" fmla="*/ 8770620 w 9578340"/>
              <a:gd name="connsiteY235" fmla="*/ 3230880 h 8833483"/>
              <a:gd name="connsiteX236" fmla="*/ 8854440 w 9578340"/>
              <a:gd name="connsiteY236" fmla="*/ 3215640 h 8833483"/>
              <a:gd name="connsiteX237" fmla="*/ 8938260 w 9578340"/>
              <a:gd name="connsiteY237" fmla="*/ 3230880 h 8833483"/>
              <a:gd name="connsiteX238" fmla="*/ 8945880 w 9578340"/>
              <a:gd name="connsiteY238" fmla="*/ 3078480 h 8833483"/>
              <a:gd name="connsiteX239" fmla="*/ 8907780 w 9578340"/>
              <a:gd name="connsiteY239" fmla="*/ 3078480 h 8833483"/>
              <a:gd name="connsiteX240" fmla="*/ 8656320 w 9578340"/>
              <a:gd name="connsiteY240" fmla="*/ 2697480 h 8833483"/>
              <a:gd name="connsiteX241" fmla="*/ 8854440 w 9578340"/>
              <a:gd name="connsiteY241" fmla="*/ 2590800 h 8833483"/>
              <a:gd name="connsiteX242" fmla="*/ 8923020 w 9578340"/>
              <a:gd name="connsiteY242" fmla="*/ 2606040 h 8833483"/>
              <a:gd name="connsiteX243" fmla="*/ 8999220 w 9578340"/>
              <a:gd name="connsiteY243" fmla="*/ 2606040 h 8833483"/>
              <a:gd name="connsiteX244" fmla="*/ 9029700 w 9578340"/>
              <a:gd name="connsiteY244" fmla="*/ 2545080 h 8833483"/>
              <a:gd name="connsiteX245" fmla="*/ 9029700 w 9578340"/>
              <a:gd name="connsiteY245" fmla="*/ 2407920 h 8833483"/>
              <a:gd name="connsiteX246" fmla="*/ 9136380 w 9578340"/>
              <a:gd name="connsiteY246" fmla="*/ 2476500 h 8833483"/>
              <a:gd name="connsiteX247" fmla="*/ 9144000 w 9578340"/>
              <a:gd name="connsiteY247" fmla="*/ 2407920 h 8833483"/>
              <a:gd name="connsiteX248" fmla="*/ 9204960 w 9578340"/>
              <a:gd name="connsiteY248" fmla="*/ 2362200 h 8833483"/>
              <a:gd name="connsiteX249" fmla="*/ 9189720 w 9578340"/>
              <a:gd name="connsiteY249" fmla="*/ 2225040 h 8833483"/>
              <a:gd name="connsiteX250" fmla="*/ 9159240 w 9578340"/>
              <a:gd name="connsiteY250" fmla="*/ 2171700 h 8833483"/>
              <a:gd name="connsiteX251" fmla="*/ 9083040 w 9578340"/>
              <a:gd name="connsiteY251" fmla="*/ 2103120 h 8833483"/>
              <a:gd name="connsiteX252" fmla="*/ 9105900 w 9578340"/>
              <a:gd name="connsiteY252" fmla="*/ 2011680 h 8833483"/>
              <a:gd name="connsiteX253" fmla="*/ 9151620 w 9578340"/>
              <a:gd name="connsiteY253" fmla="*/ 1927860 h 8833483"/>
              <a:gd name="connsiteX254" fmla="*/ 9044940 w 9578340"/>
              <a:gd name="connsiteY254" fmla="*/ 1714500 h 8833483"/>
              <a:gd name="connsiteX255" fmla="*/ 9578340 w 9578340"/>
              <a:gd name="connsiteY255" fmla="*/ 1394460 h 8833483"/>
              <a:gd name="connsiteX256" fmla="*/ 9494520 w 9578340"/>
              <a:gd name="connsiteY256" fmla="*/ 1165860 h 8833483"/>
              <a:gd name="connsiteX257" fmla="*/ 9326880 w 9578340"/>
              <a:gd name="connsiteY257" fmla="*/ 975360 h 8833483"/>
              <a:gd name="connsiteX258" fmla="*/ 9334500 w 9578340"/>
              <a:gd name="connsiteY258" fmla="*/ 906780 h 8833483"/>
              <a:gd name="connsiteX259" fmla="*/ 9342120 w 9578340"/>
              <a:gd name="connsiteY259" fmla="*/ 754380 h 8833483"/>
              <a:gd name="connsiteX260" fmla="*/ 9182100 w 9578340"/>
              <a:gd name="connsiteY260" fmla="*/ 906780 h 8833483"/>
              <a:gd name="connsiteX261" fmla="*/ 9052560 w 9578340"/>
              <a:gd name="connsiteY261" fmla="*/ 1043940 h 8833483"/>
              <a:gd name="connsiteX262" fmla="*/ 8915400 w 9578340"/>
              <a:gd name="connsiteY262" fmla="*/ 1112520 h 8833483"/>
              <a:gd name="connsiteX263" fmla="*/ 8709660 w 9578340"/>
              <a:gd name="connsiteY263" fmla="*/ 1150620 h 8833483"/>
              <a:gd name="connsiteX264" fmla="*/ 8793480 w 9578340"/>
              <a:gd name="connsiteY264" fmla="*/ 960120 h 8833483"/>
              <a:gd name="connsiteX265" fmla="*/ 8717280 w 9578340"/>
              <a:gd name="connsiteY265" fmla="*/ 906780 h 8833483"/>
              <a:gd name="connsiteX266" fmla="*/ 8686800 w 9578340"/>
              <a:gd name="connsiteY266" fmla="*/ 815340 h 8833483"/>
              <a:gd name="connsiteX267" fmla="*/ 8625840 w 9578340"/>
              <a:gd name="connsiteY267" fmla="*/ 746760 h 8833483"/>
              <a:gd name="connsiteX268" fmla="*/ 8633460 w 9578340"/>
              <a:gd name="connsiteY268" fmla="*/ 685800 h 8833483"/>
              <a:gd name="connsiteX269" fmla="*/ 8679180 w 9578340"/>
              <a:gd name="connsiteY269" fmla="*/ 609600 h 8833483"/>
              <a:gd name="connsiteX270" fmla="*/ 8671560 w 9578340"/>
              <a:gd name="connsiteY270" fmla="*/ 579120 h 8833483"/>
              <a:gd name="connsiteX271" fmla="*/ 8580120 w 9578340"/>
              <a:gd name="connsiteY271" fmla="*/ 541020 h 8833483"/>
              <a:gd name="connsiteX272" fmla="*/ 8473440 w 9578340"/>
              <a:gd name="connsiteY272" fmla="*/ 502920 h 8833483"/>
              <a:gd name="connsiteX273" fmla="*/ 8488680 w 9578340"/>
              <a:gd name="connsiteY273" fmla="*/ 449580 h 8833483"/>
              <a:gd name="connsiteX274" fmla="*/ 8435340 w 9578340"/>
              <a:gd name="connsiteY274" fmla="*/ 320040 h 8833483"/>
              <a:gd name="connsiteX275" fmla="*/ 8465820 w 9578340"/>
              <a:gd name="connsiteY275" fmla="*/ 243840 h 8833483"/>
              <a:gd name="connsiteX276" fmla="*/ 8473440 w 9578340"/>
              <a:gd name="connsiteY276" fmla="*/ 83820 h 8833483"/>
              <a:gd name="connsiteX277" fmla="*/ 8351520 w 9578340"/>
              <a:gd name="connsiteY277" fmla="*/ 53340 h 8833483"/>
              <a:gd name="connsiteX278" fmla="*/ 8252460 w 9578340"/>
              <a:gd name="connsiteY278" fmla="*/ 68580 h 8833483"/>
              <a:gd name="connsiteX279" fmla="*/ 8107680 w 9578340"/>
              <a:gd name="connsiteY27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3657600 w 9578340"/>
              <a:gd name="connsiteY176" fmla="*/ 6873240 h 8833483"/>
              <a:gd name="connsiteX177" fmla="*/ 3817620 w 9578340"/>
              <a:gd name="connsiteY177" fmla="*/ 6781800 h 8833483"/>
              <a:gd name="connsiteX178" fmla="*/ 3893820 w 9578340"/>
              <a:gd name="connsiteY178" fmla="*/ 6705600 h 8833483"/>
              <a:gd name="connsiteX179" fmla="*/ 3947160 w 9578340"/>
              <a:gd name="connsiteY179" fmla="*/ 6690360 h 8833483"/>
              <a:gd name="connsiteX180" fmla="*/ 3939540 w 9578340"/>
              <a:gd name="connsiteY180" fmla="*/ 6629400 h 8833483"/>
              <a:gd name="connsiteX181" fmla="*/ 3901440 w 9578340"/>
              <a:gd name="connsiteY181" fmla="*/ 6606540 h 8833483"/>
              <a:gd name="connsiteX182" fmla="*/ 3878580 w 9578340"/>
              <a:gd name="connsiteY182" fmla="*/ 6515100 h 8833483"/>
              <a:gd name="connsiteX183" fmla="*/ 3886200 w 9578340"/>
              <a:gd name="connsiteY183" fmla="*/ 6423660 h 8833483"/>
              <a:gd name="connsiteX184" fmla="*/ 3870960 w 9578340"/>
              <a:gd name="connsiteY184" fmla="*/ 6309360 h 8833483"/>
              <a:gd name="connsiteX185" fmla="*/ 3893820 w 9578340"/>
              <a:gd name="connsiteY185" fmla="*/ 6240780 h 8833483"/>
              <a:gd name="connsiteX186" fmla="*/ 3924300 w 9578340"/>
              <a:gd name="connsiteY186" fmla="*/ 6179820 h 8833483"/>
              <a:gd name="connsiteX187" fmla="*/ 3977640 w 9578340"/>
              <a:gd name="connsiteY187" fmla="*/ 6172200 h 8833483"/>
              <a:gd name="connsiteX188" fmla="*/ 3992880 w 9578340"/>
              <a:gd name="connsiteY188" fmla="*/ 6172200 h 8833483"/>
              <a:gd name="connsiteX189" fmla="*/ 4046220 w 9578340"/>
              <a:gd name="connsiteY189" fmla="*/ 6111240 h 8833483"/>
              <a:gd name="connsiteX190" fmla="*/ 4038600 w 9578340"/>
              <a:gd name="connsiteY190" fmla="*/ 6027420 h 8833483"/>
              <a:gd name="connsiteX191" fmla="*/ 4754880 w 9578340"/>
              <a:gd name="connsiteY191" fmla="*/ 5913120 h 8833483"/>
              <a:gd name="connsiteX192" fmla="*/ 4838700 w 9578340"/>
              <a:gd name="connsiteY192" fmla="*/ 5913120 h 8833483"/>
              <a:gd name="connsiteX193" fmla="*/ 4914900 w 9578340"/>
              <a:gd name="connsiteY193" fmla="*/ 5920740 h 8833483"/>
              <a:gd name="connsiteX194" fmla="*/ 5105400 w 9578340"/>
              <a:gd name="connsiteY194" fmla="*/ 6019800 h 8833483"/>
              <a:gd name="connsiteX195" fmla="*/ 5570220 w 9578340"/>
              <a:gd name="connsiteY195" fmla="*/ 6248400 h 8833483"/>
              <a:gd name="connsiteX196" fmla="*/ 5753100 w 9578340"/>
              <a:gd name="connsiteY196" fmla="*/ 6347460 h 8833483"/>
              <a:gd name="connsiteX197" fmla="*/ 6065520 w 9578340"/>
              <a:gd name="connsiteY197" fmla="*/ 6423660 h 8833483"/>
              <a:gd name="connsiteX198" fmla="*/ 6156960 w 9578340"/>
              <a:gd name="connsiteY198" fmla="*/ 6431280 h 8833483"/>
              <a:gd name="connsiteX199" fmla="*/ 6164580 w 9578340"/>
              <a:gd name="connsiteY199" fmla="*/ 6545580 h 8833483"/>
              <a:gd name="connsiteX200" fmla="*/ 6355080 w 9578340"/>
              <a:gd name="connsiteY200" fmla="*/ 6576060 h 8833483"/>
              <a:gd name="connsiteX201" fmla="*/ 6377940 w 9578340"/>
              <a:gd name="connsiteY201" fmla="*/ 6416040 h 8833483"/>
              <a:gd name="connsiteX202" fmla="*/ 6408420 w 9578340"/>
              <a:gd name="connsiteY202" fmla="*/ 6446520 h 8833483"/>
              <a:gd name="connsiteX203" fmla="*/ 6400800 w 9578340"/>
              <a:gd name="connsiteY203" fmla="*/ 6598920 h 8833483"/>
              <a:gd name="connsiteX204" fmla="*/ 6591300 w 9578340"/>
              <a:gd name="connsiteY204" fmla="*/ 6598920 h 8833483"/>
              <a:gd name="connsiteX205" fmla="*/ 6598920 w 9578340"/>
              <a:gd name="connsiteY205" fmla="*/ 6332220 h 8833483"/>
              <a:gd name="connsiteX206" fmla="*/ 6621780 w 9578340"/>
              <a:gd name="connsiteY206" fmla="*/ 6332220 h 8833483"/>
              <a:gd name="connsiteX207" fmla="*/ 6637020 w 9578340"/>
              <a:gd name="connsiteY207" fmla="*/ 6118860 h 8833483"/>
              <a:gd name="connsiteX208" fmla="*/ 6614160 w 9578340"/>
              <a:gd name="connsiteY208" fmla="*/ 6111240 h 8833483"/>
              <a:gd name="connsiteX209" fmla="*/ 6606540 w 9578340"/>
              <a:gd name="connsiteY209" fmla="*/ 5958840 h 8833483"/>
              <a:gd name="connsiteX210" fmla="*/ 6484620 w 9578340"/>
              <a:gd name="connsiteY210" fmla="*/ 5539740 h 8833483"/>
              <a:gd name="connsiteX211" fmla="*/ 6667500 w 9578340"/>
              <a:gd name="connsiteY211" fmla="*/ 5547360 h 8833483"/>
              <a:gd name="connsiteX212" fmla="*/ 6751320 w 9578340"/>
              <a:gd name="connsiteY212" fmla="*/ 5433060 h 8833483"/>
              <a:gd name="connsiteX213" fmla="*/ 6972300 w 9578340"/>
              <a:gd name="connsiteY213" fmla="*/ 5265420 h 8833483"/>
              <a:gd name="connsiteX214" fmla="*/ 7246620 w 9578340"/>
              <a:gd name="connsiteY214" fmla="*/ 5204460 h 8833483"/>
              <a:gd name="connsiteX215" fmla="*/ 7208520 w 9578340"/>
              <a:gd name="connsiteY215" fmla="*/ 5067300 h 8833483"/>
              <a:gd name="connsiteX216" fmla="*/ 7193280 w 9578340"/>
              <a:gd name="connsiteY216" fmla="*/ 4930140 h 8833483"/>
              <a:gd name="connsiteX217" fmla="*/ 7269480 w 9578340"/>
              <a:gd name="connsiteY217" fmla="*/ 4732020 h 8833483"/>
              <a:gd name="connsiteX218" fmla="*/ 7246620 w 9578340"/>
              <a:gd name="connsiteY218" fmla="*/ 4488180 h 8833483"/>
              <a:gd name="connsiteX219" fmla="*/ 7178040 w 9578340"/>
              <a:gd name="connsiteY219" fmla="*/ 4351020 h 8833483"/>
              <a:gd name="connsiteX220" fmla="*/ 7559040 w 9578340"/>
              <a:gd name="connsiteY220" fmla="*/ 4328160 h 8833483"/>
              <a:gd name="connsiteX221" fmla="*/ 7467600 w 9578340"/>
              <a:gd name="connsiteY221" fmla="*/ 3878580 h 8833483"/>
              <a:gd name="connsiteX222" fmla="*/ 7414260 w 9578340"/>
              <a:gd name="connsiteY222" fmla="*/ 3604260 h 8833483"/>
              <a:gd name="connsiteX223" fmla="*/ 7498080 w 9578340"/>
              <a:gd name="connsiteY223" fmla="*/ 3398520 h 8833483"/>
              <a:gd name="connsiteX224" fmla="*/ 7528560 w 9578340"/>
              <a:gd name="connsiteY224" fmla="*/ 3253740 h 8833483"/>
              <a:gd name="connsiteX225" fmla="*/ 7505700 w 9578340"/>
              <a:gd name="connsiteY225" fmla="*/ 3048000 h 8833483"/>
              <a:gd name="connsiteX226" fmla="*/ 7520940 w 9578340"/>
              <a:gd name="connsiteY226" fmla="*/ 2926080 h 8833483"/>
              <a:gd name="connsiteX227" fmla="*/ 7536180 w 9578340"/>
              <a:gd name="connsiteY227" fmla="*/ 2872740 h 8833483"/>
              <a:gd name="connsiteX228" fmla="*/ 7863840 w 9578340"/>
              <a:gd name="connsiteY228" fmla="*/ 2971800 h 8833483"/>
              <a:gd name="connsiteX229" fmla="*/ 7886700 w 9578340"/>
              <a:gd name="connsiteY229" fmla="*/ 3101340 h 8833483"/>
              <a:gd name="connsiteX230" fmla="*/ 8001000 w 9578340"/>
              <a:gd name="connsiteY230" fmla="*/ 3124200 h 8833483"/>
              <a:gd name="connsiteX231" fmla="*/ 8122920 w 9578340"/>
              <a:gd name="connsiteY231" fmla="*/ 3276600 h 8833483"/>
              <a:gd name="connsiteX232" fmla="*/ 8206740 w 9578340"/>
              <a:gd name="connsiteY232" fmla="*/ 3276600 h 8833483"/>
              <a:gd name="connsiteX233" fmla="*/ 8442960 w 9578340"/>
              <a:gd name="connsiteY233" fmla="*/ 3276600 h 8833483"/>
              <a:gd name="connsiteX234" fmla="*/ 8663940 w 9578340"/>
              <a:gd name="connsiteY234" fmla="*/ 3276600 h 8833483"/>
              <a:gd name="connsiteX235" fmla="*/ 8770620 w 9578340"/>
              <a:gd name="connsiteY235" fmla="*/ 3230880 h 8833483"/>
              <a:gd name="connsiteX236" fmla="*/ 8854440 w 9578340"/>
              <a:gd name="connsiteY236" fmla="*/ 3215640 h 8833483"/>
              <a:gd name="connsiteX237" fmla="*/ 8938260 w 9578340"/>
              <a:gd name="connsiteY237" fmla="*/ 3230880 h 8833483"/>
              <a:gd name="connsiteX238" fmla="*/ 8945880 w 9578340"/>
              <a:gd name="connsiteY238" fmla="*/ 3078480 h 8833483"/>
              <a:gd name="connsiteX239" fmla="*/ 8907780 w 9578340"/>
              <a:gd name="connsiteY239" fmla="*/ 3078480 h 8833483"/>
              <a:gd name="connsiteX240" fmla="*/ 8656320 w 9578340"/>
              <a:gd name="connsiteY240" fmla="*/ 2697480 h 8833483"/>
              <a:gd name="connsiteX241" fmla="*/ 8854440 w 9578340"/>
              <a:gd name="connsiteY241" fmla="*/ 2590800 h 8833483"/>
              <a:gd name="connsiteX242" fmla="*/ 8923020 w 9578340"/>
              <a:gd name="connsiteY242" fmla="*/ 2606040 h 8833483"/>
              <a:gd name="connsiteX243" fmla="*/ 8999220 w 9578340"/>
              <a:gd name="connsiteY243" fmla="*/ 2606040 h 8833483"/>
              <a:gd name="connsiteX244" fmla="*/ 9029700 w 9578340"/>
              <a:gd name="connsiteY244" fmla="*/ 2545080 h 8833483"/>
              <a:gd name="connsiteX245" fmla="*/ 9029700 w 9578340"/>
              <a:gd name="connsiteY245" fmla="*/ 2407920 h 8833483"/>
              <a:gd name="connsiteX246" fmla="*/ 9136380 w 9578340"/>
              <a:gd name="connsiteY246" fmla="*/ 2476500 h 8833483"/>
              <a:gd name="connsiteX247" fmla="*/ 9144000 w 9578340"/>
              <a:gd name="connsiteY247" fmla="*/ 2407920 h 8833483"/>
              <a:gd name="connsiteX248" fmla="*/ 9204960 w 9578340"/>
              <a:gd name="connsiteY248" fmla="*/ 2362200 h 8833483"/>
              <a:gd name="connsiteX249" fmla="*/ 9189720 w 9578340"/>
              <a:gd name="connsiteY249" fmla="*/ 2225040 h 8833483"/>
              <a:gd name="connsiteX250" fmla="*/ 9159240 w 9578340"/>
              <a:gd name="connsiteY250" fmla="*/ 2171700 h 8833483"/>
              <a:gd name="connsiteX251" fmla="*/ 9083040 w 9578340"/>
              <a:gd name="connsiteY251" fmla="*/ 2103120 h 8833483"/>
              <a:gd name="connsiteX252" fmla="*/ 9105900 w 9578340"/>
              <a:gd name="connsiteY252" fmla="*/ 2011680 h 8833483"/>
              <a:gd name="connsiteX253" fmla="*/ 9151620 w 9578340"/>
              <a:gd name="connsiteY253" fmla="*/ 1927860 h 8833483"/>
              <a:gd name="connsiteX254" fmla="*/ 9044940 w 9578340"/>
              <a:gd name="connsiteY254" fmla="*/ 1714500 h 8833483"/>
              <a:gd name="connsiteX255" fmla="*/ 9578340 w 9578340"/>
              <a:gd name="connsiteY255" fmla="*/ 1394460 h 8833483"/>
              <a:gd name="connsiteX256" fmla="*/ 9494520 w 9578340"/>
              <a:gd name="connsiteY256" fmla="*/ 1165860 h 8833483"/>
              <a:gd name="connsiteX257" fmla="*/ 9326880 w 9578340"/>
              <a:gd name="connsiteY257" fmla="*/ 975360 h 8833483"/>
              <a:gd name="connsiteX258" fmla="*/ 9334500 w 9578340"/>
              <a:gd name="connsiteY258" fmla="*/ 906780 h 8833483"/>
              <a:gd name="connsiteX259" fmla="*/ 9342120 w 9578340"/>
              <a:gd name="connsiteY259" fmla="*/ 754380 h 8833483"/>
              <a:gd name="connsiteX260" fmla="*/ 9182100 w 9578340"/>
              <a:gd name="connsiteY260" fmla="*/ 906780 h 8833483"/>
              <a:gd name="connsiteX261" fmla="*/ 9052560 w 9578340"/>
              <a:gd name="connsiteY261" fmla="*/ 1043940 h 8833483"/>
              <a:gd name="connsiteX262" fmla="*/ 8915400 w 9578340"/>
              <a:gd name="connsiteY262" fmla="*/ 1112520 h 8833483"/>
              <a:gd name="connsiteX263" fmla="*/ 8709660 w 9578340"/>
              <a:gd name="connsiteY263" fmla="*/ 1150620 h 8833483"/>
              <a:gd name="connsiteX264" fmla="*/ 8793480 w 9578340"/>
              <a:gd name="connsiteY264" fmla="*/ 960120 h 8833483"/>
              <a:gd name="connsiteX265" fmla="*/ 8717280 w 9578340"/>
              <a:gd name="connsiteY265" fmla="*/ 906780 h 8833483"/>
              <a:gd name="connsiteX266" fmla="*/ 8686800 w 9578340"/>
              <a:gd name="connsiteY266" fmla="*/ 815340 h 8833483"/>
              <a:gd name="connsiteX267" fmla="*/ 8625840 w 9578340"/>
              <a:gd name="connsiteY267" fmla="*/ 746760 h 8833483"/>
              <a:gd name="connsiteX268" fmla="*/ 8633460 w 9578340"/>
              <a:gd name="connsiteY268" fmla="*/ 685800 h 8833483"/>
              <a:gd name="connsiteX269" fmla="*/ 8679180 w 9578340"/>
              <a:gd name="connsiteY269" fmla="*/ 609600 h 8833483"/>
              <a:gd name="connsiteX270" fmla="*/ 8671560 w 9578340"/>
              <a:gd name="connsiteY270" fmla="*/ 579120 h 8833483"/>
              <a:gd name="connsiteX271" fmla="*/ 8580120 w 9578340"/>
              <a:gd name="connsiteY271" fmla="*/ 541020 h 8833483"/>
              <a:gd name="connsiteX272" fmla="*/ 8473440 w 9578340"/>
              <a:gd name="connsiteY272" fmla="*/ 502920 h 8833483"/>
              <a:gd name="connsiteX273" fmla="*/ 8488680 w 9578340"/>
              <a:gd name="connsiteY273" fmla="*/ 449580 h 8833483"/>
              <a:gd name="connsiteX274" fmla="*/ 8435340 w 9578340"/>
              <a:gd name="connsiteY274" fmla="*/ 320040 h 8833483"/>
              <a:gd name="connsiteX275" fmla="*/ 8465820 w 9578340"/>
              <a:gd name="connsiteY275" fmla="*/ 243840 h 8833483"/>
              <a:gd name="connsiteX276" fmla="*/ 8473440 w 9578340"/>
              <a:gd name="connsiteY276" fmla="*/ 83820 h 8833483"/>
              <a:gd name="connsiteX277" fmla="*/ 8351520 w 9578340"/>
              <a:gd name="connsiteY277" fmla="*/ 53340 h 8833483"/>
              <a:gd name="connsiteX278" fmla="*/ 8252460 w 9578340"/>
              <a:gd name="connsiteY278" fmla="*/ 68580 h 8833483"/>
              <a:gd name="connsiteX279" fmla="*/ 8107680 w 9578340"/>
              <a:gd name="connsiteY27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3106103 w 9578340"/>
              <a:gd name="connsiteY176" fmla="*/ 8252458 h 8833483"/>
              <a:gd name="connsiteX177" fmla="*/ 3657600 w 9578340"/>
              <a:gd name="connsiteY177" fmla="*/ 6873240 h 8833483"/>
              <a:gd name="connsiteX178" fmla="*/ 3817620 w 9578340"/>
              <a:gd name="connsiteY178" fmla="*/ 6781800 h 8833483"/>
              <a:gd name="connsiteX179" fmla="*/ 3893820 w 9578340"/>
              <a:gd name="connsiteY179" fmla="*/ 6705600 h 8833483"/>
              <a:gd name="connsiteX180" fmla="*/ 3947160 w 9578340"/>
              <a:gd name="connsiteY180" fmla="*/ 6690360 h 8833483"/>
              <a:gd name="connsiteX181" fmla="*/ 3939540 w 9578340"/>
              <a:gd name="connsiteY181" fmla="*/ 6629400 h 8833483"/>
              <a:gd name="connsiteX182" fmla="*/ 3901440 w 9578340"/>
              <a:gd name="connsiteY182" fmla="*/ 6606540 h 8833483"/>
              <a:gd name="connsiteX183" fmla="*/ 3878580 w 9578340"/>
              <a:gd name="connsiteY183" fmla="*/ 6515100 h 8833483"/>
              <a:gd name="connsiteX184" fmla="*/ 3886200 w 9578340"/>
              <a:gd name="connsiteY184" fmla="*/ 6423660 h 8833483"/>
              <a:gd name="connsiteX185" fmla="*/ 3870960 w 9578340"/>
              <a:gd name="connsiteY185" fmla="*/ 6309360 h 8833483"/>
              <a:gd name="connsiteX186" fmla="*/ 3893820 w 9578340"/>
              <a:gd name="connsiteY186" fmla="*/ 6240780 h 8833483"/>
              <a:gd name="connsiteX187" fmla="*/ 3924300 w 9578340"/>
              <a:gd name="connsiteY187" fmla="*/ 6179820 h 8833483"/>
              <a:gd name="connsiteX188" fmla="*/ 3977640 w 9578340"/>
              <a:gd name="connsiteY188" fmla="*/ 6172200 h 8833483"/>
              <a:gd name="connsiteX189" fmla="*/ 3992880 w 9578340"/>
              <a:gd name="connsiteY189" fmla="*/ 6172200 h 8833483"/>
              <a:gd name="connsiteX190" fmla="*/ 4046220 w 9578340"/>
              <a:gd name="connsiteY190" fmla="*/ 6111240 h 8833483"/>
              <a:gd name="connsiteX191" fmla="*/ 4038600 w 9578340"/>
              <a:gd name="connsiteY191" fmla="*/ 6027420 h 8833483"/>
              <a:gd name="connsiteX192" fmla="*/ 4754880 w 9578340"/>
              <a:gd name="connsiteY192" fmla="*/ 5913120 h 8833483"/>
              <a:gd name="connsiteX193" fmla="*/ 4838700 w 9578340"/>
              <a:gd name="connsiteY193" fmla="*/ 5913120 h 8833483"/>
              <a:gd name="connsiteX194" fmla="*/ 4914900 w 9578340"/>
              <a:gd name="connsiteY194" fmla="*/ 5920740 h 8833483"/>
              <a:gd name="connsiteX195" fmla="*/ 5105400 w 9578340"/>
              <a:gd name="connsiteY195" fmla="*/ 6019800 h 8833483"/>
              <a:gd name="connsiteX196" fmla="*/ 5570220 w 9578340"/>
              <a:gd name="connsiteY196" fmla="*/ 6248400 h 8833483"/>
              <a:gd name="connsiteX197" fmla="*/ 5753100 w 9578340"/>
              <a:gd name="connsiteY197" fmla="*/ 6347460 h 8833483"/>
              <a:gd name="connsiteX198" fmla="*/ 6065520 w 9578340"/>
              <a:gd name="connsiteY198" fmla="*/ 6423660 h 8833483"/>
              <a:gd name="connsiteX199" fmla="*/ 6156960 w 9578340"/>
              <a:gd name="connsiteY199" fmla="*/ 6431280 h 8833483"/>
              <a:gd name="connsiteX200" fmla="*/ 6164580 w 9578340"/>
              <a:gd name="connsiteY200" fmla="*/ 6545580 h 8833483"/>
              <a:gd name="connsiteX201" fmla="*/ 6355080 w 9578340"/>
              <a:gd name="connsiteY201" fmla="*/ 6576060 h 8833483"/>
              <a:gd name="connsiteX202" fmla="*/ 6377940 w 9578340"/>
              <a:gd name="connsiteY202" fmla="*/ 6416040 h 8833483"/>
              <a:gd name="connsiteX203" fmla="*/ 6408420 w 9578340"/>
              <a:gd name="connsiteY203" fmla="*/ 6446520 h 8833483"/>
              <a:gd name="connsiteX204" fmla="*/ 6400800 w 9578340"/>
              <a:gd name="connsiteY204" fmla="*/ 6598920 h 8833483"/>
              <a:gd name="connsiteX205" fmla="*/ 6591300 w 9578340"/>
              <a:gd name="connsiteY205" fmla="*/ 6598920 h 8833483"/>
              <a:gd name="connsiteX206" fmla="*/ 6598920 w 9578340"/>
              <a:gd name="connsiteY206" fmla="*/ 6332220 h 8833483"/>
              <a:gd name="connsiteX207" fmla="*/ 6621780 w 9578340"/>
              <a:gd name="connsiteY207" fmla="*/ 6332220 h 8833483"/>
              <a:gd name="connsiteX208" fmla="*/ 6637020 w 9578340"/>
              <a:gd name="connsiteY208" fmla="*/ 6118860 h 8833483"/>
              <a:gd name="connsiteX209" fmla="*/ 6614160 w 9578340"/>
              <a:gd name="connsiteY209" fmla="*/ 6111240 h 8833483"/>
              <a:gd name="connsiteX210" fmla="*/ 6606540 w 9578340"/>
              <a:gd name="connsiteY210" fmla="*/ 5958840 h 8833483"/>
              <a:gd name="connsiteX211" fmla="*/ 6484620 w 9578340"/>
              <a:gd name="connsiteY211" fmla="*/ 5539740 h 8833483"/>
              <a:gd name="connsiteX212" fmla="*/ 6667500 w 9578340"/>
              <a:gd name="connsiteY212" fmla="*/ 5547360 h 8833483"/>
              <a:gd name="connsiteX213" fmla="*/ 6751320 w 9578340"/>
              <a:gd name="connsiteY213" fmla="*/ 5433060 h 8833483"/>
              <a:gd name="connsiteX214" fmla="*/ 6972300 w 9578340"/>
              <a:gd name="connsiteY214" fmla="*/ 5265420 h 8833483"/>
              <a:gd name="connsiteX215" fmla="*/ 7246620 w 9578340"/>
              <a:gd name="connsiteY215" fmla="*/ 5204460 h 8833483"/>
              <a:gd name="connsiteX216" fmla="*/ 7208520 w 9578340"/>
              <a:gd name="connsiteY216" fmla="*/ 5067300 h 8833483"/>
              <a:gd name="connsiteX217" fmla="*/ 7193280 w 9578340"/>
              <a:gd name="connsiteY217" fmla="*/ 4930140 h 8833483"/>
              <a:gd name="connsiteX218" fmla="*/ 7269480 w 9578340"/>
              <a:gd name="connsiteY218" fmla="*/ 4732020 h 8833483"/>
              <a:gd name="connsiteX219" fmla="*/ 7246620 w 9578340"/>
              <a:gd name="connsiteY219" fmla="*/ 4488180 h 8833483"/>
              <a:gd name="connsiteX220" fmla="*/ 7178040 w 9578340"/>
              <a:gd name="connsiteY220" fmla="*/ 4351020 h 8833483"/>
              <a:gd name="connsiteX221" fmla="*/ 7559040 w 9578340"/>
              <a:gd name="connsiteY221" fmla="*/ 4328160 h 8833483"/>
              <a:gd name="connsiteX222" fmla="*/ 7467600 w 9578340"/>
              <a:gd name="connsiteY222" fmla="*/ 3878580 h 8833483"/>
              <a:gd name="connsiteX223" fmla="*/ 7414260 w 9578340"/>
              <a:gd name="connsiteY223" fmla="*/ 3604260 h 8833483"/>
              <a:gd name="connsiteX224" fmla="*/ 7498080 w 9578340"/>
              <a:gd name="connsiteY224" fmla="*/ 3398520 h 8833483"/>
              <a:gd name="connsiteX225" fmla="*/ 7528560 w 9578340"/>
              <a:gd name="connsiteY225" fmla="*/ 3253740 h 8833483"/>
              <a:gd name="connsiteX226" fmla="*/ 7505700 w 9578340"/>
              <a:gd name="connsiteY226" fmla="*/ 3048000 h 8833483"/>
              <a:gd name="connsiteX227" fmla="*/ 7520940 w 9578340"/>
              <a:gd name="connsiteY227" fmla="*/ 2926080 h 8833483"/>
              <a:gd name="connsiteX228" fmla="*/ 7536180 w 9578340"/>
              <a:gd name="connsiteY228" fmla="*/ 2872740 h 8833483"/>
              <a:gd name="connsiteX229" fmla="*/ 7863840 w 9578340"/>
              <a:gd name="connsiteY229" fmla="*/ 2971800 h 8833483"/>
              <a:gd name="connsiteX230" fmla="*/ 7886700 w 9578340"/>
              <a:gd name="connsiteY230" fmla="*/ 3101340 h 8833483"/>
              <a:gd name="connsiteX231" fmla="*/ 8001000 w 9578340"/>
              <a:gd name="connsiteY231" fmla="*/ 3124200 h 8833483"/>
              <a:gd name="connsiteX232" fmla="*/ 8122920 w 9578340"/>
              <a:gd name="connsiteY232" fmla="*/ 3276600 h 8833483"/>
              <a:gd name="connsiteX233" fmla="*/ 8206740 w 9578340"/>
              <a:gd name="connsiteY233" fmla="*/ 3276600 h 8833483"/>
              <a:gd name="connsiteX234" fmla="*/ 8442960 w 9578340"/>
              <a:gd name="connsiteY234" fmla="*/ 3276600 h 8833483"/>
              <a:gd name="connsiteX235" fmla="*/ 8663940 w 9578340"/>
              <a:gd name="connsiteY235" fmla="*/ 3276600 h 8833483"/>
              <a:gd name="connsiteX236" fmla="*/ 8770620 w 9578340"/>
              <a:gd name="connsiteY236" fmla="*/ 3230880 h 8833483"/>
              <a:gd name="connsiteX237" fmla="*/ 8854440 w 9578340"/>
              <a:gd name="connsiteY237" fmla="*/ 3215640 h 8833483"/>
              <a:gd name="connsiteX238" fmla="*/ 8938260 w 9578340"/>
              <a:gd name="connsiteY238" fmla="*/ 3230880 h 8833483"/>
              <a:gd name="connsiteX239" fmla="*/ 8945880 w 9578340"/>
              <a:gd name="connsiteY239" fmla="*/ 3078480 h 8833483"/>
              <a:gd name="connsiteX240" fmla="*/ 8907780 w 9578340"/>
              <a:gd name="connsiteY240" fmla="*/ 3078480 h 8833483"/>
              <a:gd name="connsiteX241" fmla="*/ 8656320 w 9578340"/>
              <a:gd name="connsiteY241" fmla="*/ 2697480 h 8833483"/>
              <a:gd name="connsiteX242" fmla="*/ 8854440 w 9578340"/>
              <a:gd name="connsiteY242" fmla="*/ 2590800 h 8833483"/>
              <a:gd name="connsiteX243" fmla="*/ 8923020 w 9578340"/>
              <a:gd name="connsiteY243" fmla="*/ 2606040 h 8833483"/>
              <a:gd name="connsiteX244" fmla="*/ 8999220 w 9578340"/>
              <a:gd name="connsiteY244" fmla="*/ 2606040 h 8833483"/>
              <a:gd name="connsiteX245" fmla="*/ 9029700 w 9578340"/>
              <a:gd name="connsiteY245" fmla="*/ 2545080 h 8833483"/>
              <a:gd name="connsiteX246" fmla="*/ 9029700 w 9578340"/>
              <a:gd name="connsiteY246" fmla="*/ 2407920 h 8833483"/>
              <a:gd name="connsiteX247" fmla="*/ 9136380 w 9578340"/>
              <a:gd name="connsiteY247" fmla="*/ 2476500 h 8833483"/>
              <a:gd name="connsiteX248" fmla="*/ 9144000 w 9578340"/>
              <a:gd name="connsiteY248" fmla="*/ 2407920 h 8833483"/>
              <a:gd name="connsiteX249" fmla="*/ 9204960 w 9578340"/>
              <a:gd name="connsiteY249" fmla="*/ 2362200 h 8833483"/>
              <a:gd name="connsiteX250" fmla="*/ 9189720 w 9578340"/>
              <a:gd name="connsiteY250" fmla="*/ 2225040 h 8833483"/>
              <a:gd name="connsiteX251" fmla="*/ 9159240 w 9578340"/>
              <a:gd name="connsiteY251" fmla="*/ 2171700 h 8833483"/>
              <a:gd name="connsiteX252" fmla="*/ 9083040 w 9578340"/>
              <a:gd name="connsiteY252" fmla="*/ 2103120 h 8833483"/>
              <a:gd name="connsiteX253" fmla="*/ 9105900 w 9578340"/>
              <a:gd name="connsiteY253" fmla="*/ 2011680 h 8833483"/>
              <a:gd name="connsiteX254" fmla="*/ 9151620 w 9578340"/>
              <a:gd name="connsiteY254" fmla="*/ 1927860 h 8833483"/>
              <a:gd name="connsiteX255" fmla="*/ 9044940 w 9578340"/>
              <a:gd name="connsiteY255" fmla="*/ 1714500 h 8833483"/>
              <a:gd name="connsiteX256" fmla="*/ 9578340 w 9578340"/>
              <a:gd name="connsiteY256" fmla="*/ 1394460 h 8833483"/>
              <a:gd name="connsiteX257" fmla="*/ 9494520 w 9578340"/>
              <a:gd name="connsiteY257" fmla="*/ 1165860 h 8833483"/>
              <a:gd name="connsiteX258" fmla="*/ 9326880 w 9578340"/>
              <a:gd name="connsiteY258" fmla="*/ 975360 h 8833483"/>
              <a:gd name="connsiteX259" fmla="*/ 9334500 w 9578340"/>
              <a:gd name="connsiteY259" fmla="*/ 906780 h 8833483"/>
              <a:gd name="connsiteX260" fmla="*/ 9342120 w 9578340"/>
              <a:gd name="connsiteY260" fmla="*/ 754380 h 8833483"/>
              <a:gd name="connsiteX261" fmla="*/ 9182100 w 9578340"/>
              <a:gd name="connsiteY261" fmla="*/ 906780 h 8833483"/>
              <a:gd name="connsiteX262" fmla="*/ 9052560 w 9578340"/>
              <a:gd name="connsiteY262" fmla="*/ 1043940 h 8833483"/>
              <a:gd name="connsiteX263" fmla="*/ 8915400 w 9578340"/>
              <a:gd name="connsiteY263" fmla="*/ 1112520 h 8833483"/>
              <a:gd name="connsiteX264" fmla="*/ 8709660 w 9578340"/>
              <a:gd name="connsiteY264" fmla="*/ 1150620 h 8833483"/>
              <a:gd name="connsiteX265" fmla="*/ 8793480 w 9578340"/>
              <a:gd name="connsiteY265" fmla="*/ 960120 h 8833483"/>
              <a:gd name="connsiteX266" fmla="*/ 8717280 w 9578340"/>
              <a:gd name="connsiteY266" fmla="*/ 906780 h 8833483"/>
              <a:gd name="connsiteX267" fmla="*/ 8686800 w 9578340"/>
              <a:gd name="connsiteY267" fmla="*/ 815340 h 8833483"/>
              <a:gd name="connsiteX268" fmla="*/ 8625840 w 9578340"/>
              <a:gd name="connsiteY268" fmla="*/ 746760 h 8833483"/>
              <a:gd name="connsiteX269" fmla="*/ 8633460 w 9578340"/>
              <a:gd name="connsiteY269" fmla="*/ 685800 h 8833483"/>
              <a:gd name="connsiteX270" fmla="*/ 8679180 w 9578340"/>
              <a:gd name="connsiteY270" fmla="*/ 609600 h 8833483"/>
              <a:gd name="connsiteX271" fmla="*/ 8671560 w 9578340"/>
              <a:gd name="connsiteY271" fmla="*/ 579120 h 8833483"/>
              <a:gd name="connsiteX272" fmla="*/ 8580120 w 9578340"/>
              <a:gd name="connsiteY272" fmla="*/ 541020 h 8833483"/>
              <a:gd name="connsiteX273" fmla="*/ 8473440 w 9578340"/>
              <a:gd name="connsiteY273" fmla="*/ 502920 h 8833483"/>
              <a:gd name="connsiteX274" fmla="*/ 8488680 w 9578340"/>
              <a:gd name="connsiteY274" fmla="*/ 449580 h 8833483"/>
              <a:gd name="connsiteX275" fmla="*/ 8435340 w 9578340"/>
              <a:gd name="connsiteY275" fmla="*/ 320040 h 8833483"/>
              <a:gd name="connsiteX276" fmla="*/ 8465820 w 9578340"/>
              <a:gd name="connsiteY276" fmla="*/ 243840 h 8833483"/>
              <a:gd name="connsiteX277" fmla="*/ 8473440 w 9578340"/>
              <a:gd name="connsiteY277" fmla="*/ 83820 h 8833483"/>
              <a:gd name="connsiteX278" fmla="*/ 8351520 w 9578340"/>
              <a:gd name="connsiteY278" fmla="*/ 53340 h 8833483"/>
              <a:gd name="connsiteX279" fmla="*/ 8252460 w 9578340"/>
              <a:gd name="connsiteY279" fmla="*/ 68580 h 8833483"/>
              <a:gd name="connsiteX280" fmla="*/ 8107680 w 9578340"/>
              <a:gd name="connsiteY28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56084 w 9578340"/>
              <a:gd name="connsiteY176" fmla="*/ 8676320 h 8833483"/>
              <a:gd name="connsiteX177" fmla="*/ 3657600 w 9578340"/>
              <a:gd name="connsiteY177" fmla="*/ 6873240 h 8833483"/>
              <a:gd name="connsiteX178" fmla="*/ 3817620 w 9578340"/>
              <a:gd name="connsiteY178" fmla="*/ 6781800 h 8833483"/>
              <a:gd name="connsiteX179" fmla="*/ 3893820 w 9578340"/>
              <a:gd name="connsiteY179" fmla="*/ 6705600 h 8833483"/>
              <a:gd name="connsiteX180" fmla="*/ 3947160 w 9578340"/>
              <a:gd name="connsiteY180" fmla="*/ 6690360 h 8833483"/>
              <a:gd name="connsiteX181" fmla="*/ 3939540 w 9578340"/>
              <a:gd name="connsiteY181" fmla="*/ 6629400 h 8833483"/>
              <a:gd name="connsiteX182" fmla="*/ 3901440 w 9578340"/>
              <a:gd name="connsiteY182" fmla="*/ 6606540 h 8833483"/>
              <a:gd name="connsiteX183" fmla="*/ 3878580 w 9578340"/>
              <a:gd name="connsiteY183" fmla="*/ 6515100 h 8833483"/>
              <a:gd name="connsiteX184" fmla="*/ 3886200 w 9578340"/>
              <a:gd name="connsiteY184" fmla="*/ 6423660 h 8833483"/>
              <a:gd name="connsiteX185" fmla="*/ 3870960 w 9578340"/>
              <a:gd name="connsiteY185" fmla="*/ 6309360 h 8833483"/>
              <a:gd name="connsiteX186" fmla="*/ 3893820 w 9578340"/>
              <a:gd name="connsiteY186" fmla="*/ 6240780 h 8833483"/>
              <a:gd name="connsiteX187" fmla="*/ 3924300 w 9578340"/>
              <a:gd name="connsiteY187" fmla="*/ 6179820 h 8833483"/>
              <a:gd name="connsiteX188" fmla="*/ 3977640 w 9578340"/>
              <a:gd name="connsiteY188" fmla="*/ 6172200 h 8833483"/>
              <a:gd name="connsiteX189" fmla="*/ 3992880 w 9578340"/>
              <a:gd name="connsiteY189" fmla="*/ 6172200 h 8833483"/>
              <a:gd name="connsiteX190" fmla="*/ 4046220 w 9578340"/>
              <a:gd name="connsiteY190" fmla="*/ 6111240 h 8833483"/>
              <a:gd name="connsiteX191" fmla="*/ 4038600 w 9578340"/>
              <a:gd name="connsiteY191" fmla="*/ 6027420 h 8833483"/>
              <a:gd name="connsiteX192" fmla="*/ 4754880 w 9578340"/>
              <a:gd name="connsiteY192" fmla="*/ 5913120 h 8833483"/>
              <a:gd name="connsiteX193" fmla="*/ 4838700 w 9578340"/>
              <a:gd name="connsiteY193" fmla="*/ 5913120 h 8833483"/>
              <a:gd name="connsiteX194" fmla="*/ 4914900 w 9578340"/>
              <a:gd name="connsiteY194" fmla="*/ 5920740 h 8833483"/>
              <a:gd name="connsiteX195" fmla="*/ 5105400 w 9578340"/>
              <a:gd name="connsiteY195" fmla="*/ 6019800 h 8833483"/>
              <a:gd name="connsiteX196" fmla="*/ 5570220 w 9578340"/>
              <a:gd name="connsiteY196" fmla="*/ 6248400 h 8833483"/>
              <a:gd name="connsiteX197" fmla="*/ 5753100 w 9578340"/>
              <a:gd name="connsiteY197" fmla="*/ 6347460 h 8833483"/>
              <a:gd name="connsiteX198" fmla="*/ 6065520 w 9578340"/>
              <a:gd name="connsiteY198" fmla="*/ 6423660 h 8833483"/>
              <a:gd name="connsiteX199" fmla="*/ 6156960 w 9578340"/>
              <a:gd name="connsiteY199" fmla="*/ 6431280 h 8833483"/>
              <a:gd name="connsiteX200" fmla="*/ 6164580 w 9578340"/>
              <a:gd name="connsiteY200" fmla="*/ 6545580 h 8833483"/>
              <a:gd name="connsiteX201" fmla="*/ 6355080 w 9578340"/>
              <a:gd name="connsiteY201" fmla="*/ 6576060 h 8833483"/>
              <a:gd name="connsiteX202" fmla="*/ 6377940 w 9578340"/>
              <a:gd name="connsiteY202" fmla="*/ 6416040 h 8833483"/>
              <a:gd name="connsiteX203" fmla="*/ 6408420 w 9578340"/>
              <a:gd name="connsiteY203" fmla="*/ 6446520 h 8833483"/>
              <a:gd name="connsiteX204" fmla="*/ 6400800 w 9578340"/>
              <a:gd name="connsiteY204" fmla="*/ 6598920 h 8833483"/>
              <a:gd name="connsiteX205" fmla="*/ 6591300 w 9578340"/>
              <a:gd name="connsiteY205" fmla="*/ 6598920 h 8833483"/>
              <a:gd name="connsiteX206" fmla="*/ 6598920 w 9578340"/>
              <a:gd name="connsiteY206" fmla="*/ 6332220 h 8833483"/>
              <a:gd name="connsiteX207" fmla="*/ 6621780 w 9578340"/>
              <a:gd name="connsiteY207" fmla="*/ 6332220 h 8833483"/>
              <a:gd name="connsiteX208" fmla="*/ 6637020 w 9578340"/>
              <a:gd name="connsiteY208" fmla="*/ 6118860 h 8833483"/>
              <a:gd name="connsiteX209" fmla="*/ 6614160 w 9578340"/>
              <a:gd name="connsiteY209" fmla="*/ 6111240 h 8833483"/>
              <a:gd name="connsiteX210" fmla="*/ 6606540 w 9578340"/>
              <a:gd name="connsiteY210" fmla="*/ 5958840 h 8833483"/>
              <a:gd name="connsiteX211" fmla="*/ 6484620 w 9578340"/>
              <a:gd name="connsiteY211" fmla="*/ 5539740 h 8833483"/>
              <a:gd name="connsiteX212" fmla="*/ 6667500 w 9578340"/>
              <a:gd name="connsiteY212" fmla="*/ 5547360 h 8833483"/>
              <a:gd name="connsiteX213" fmla="*/ 6751320 w 9578340"/>
              <a:gd name="connsiteY213" fmla="*/ 5433060 h 8833483"/>
              <a:gd name="connsiteX214" fmla="*/ 6972300 w 9578340"/>
              <a:gd name="connsiteY214" fmla="*/ 5265420 h 8833483"/>
              <a:gd name="connsiteX215" fmla="*/ 7246620 w 9578340"/>
              <a:gd name="connsiteY215" fmla="*/ 5204460 h 8833483"/>
              <a:gd name="connsiteX216" fmla="*/ 7208520 w 9578340"/>
              <a:gd name="connsiteY216" fmla="*/ 5067300 h 8833483"/>
              <a:gd name="connsiteX217" fmla="*/ 7193280 w 9578340"/>
              <a:gd name="connsiteY217" fmla="*/ 4930140 h 8833483"/>
              <a:gd name="connsiteX218" fmla="*/ 7269480 w 9578340"/>
              <a:gd name="connsiteY218" fmla="*/ 4732020 h 8833483"/>
              <a:gd name="connsiteX219" fmla="*/ 7246620 w 9578340"/>
              <a:gd name="connsiteY219" fmla="*/ 4488180 h 8833483"/>
              <a:gd name="connsiteX220" fmla="*/ 7178040 w 9578340"/>
              <a:gd name="connsiteY220" fmla="*/ 4351020 h 8833483"/>
              <a:gd name="connsiteX221" fmla="*/ 7559040 w 9578340"/>
              <a:gd name="connsiteY221" fmla="*/ 4328160 h 8833483"/>
              <a:gd name="connsiteX222" fmla="*/ 7467600 w 9578340"/>
              <a:gd name="connsiteY222" fmla="*/ 3878580 h 8833483"/>
              <a:gd name="connsiteX223" fmla="*/ 7414260 w 9578340"/>
              <a:gd name="connsiteY223" fmla="*/ 3604260 h 8833483"/>
              <a:gd name="connsiteX224" fmla="*/ 7498080 w 9578340"/>
              <a:gd name="connsiteY224" fmla="*/ 3398520 h 8833483"/>
              <a:gd name="connsiteX225" fmla="*/ 7528560 w 9578340"/>
              <a:gd name="connsiteY225" fmla="*/ 3253740 h 8833483"/>
              <a:gd name="connsiteX226" fmla="*/ 7505700 w 9578340"/>
              <a:gd name="connsiteY226" fmla="*/ 3048000 h 8833483"/>
              <a:gd name="connsiteX227" fmla="*/ 7520940 w 9578340"/>
              <a:gd name="connsiteY227" fmla="*/ 2926080 h 8833483"/>
              <a:gd name="connsiteX228" fmla="*/ 7536180 w 9578340"/>
              <a:gd name="connsiteY228" fmla="*/ 2872740 h 8833483"/>
              <a:gd name="connsiteX229" fmla="*/ 7863840 w 9578340"/>
              <a:gd name="connsiteY229" fmla="*/ 2971800 h 8833483"/>
              <a:gd name="connsiteX230" fmla="*/ 7886700 w 9578340"/>
              <a:gd name="connsiteY230" fmla="*/ 3101340 h 8833483"/>
              <a:gd name="connsiteX231" fmla="*/ 8001000 w 9578340"/>
              <a:gd name="connsiteY231" fmla="*/ 3124200 h 8833483"/>
              <a:gd name="connsiteX232" fmla="*/ 8122920 w 9578340"/>
              <a:gd name="connsiteY232" fmla="*/ 3276600 h 8833483"/>
              <a:gd name="connsiteX233" fmla="*/ 8206740 w 9578340"/>
              <a:gd name="connsiteY233" fmla="*/ 3276600 h 8833483"/>
              <a:gd name="connsiteX234" fmla="*/ 8442960 w 9578340"/>
              <a:gd name="connsiteY234" fmla="*/ 3276600 h 8833483"/>
              <a:gd name="connsiteX235" fmla="*/ 8663940 w 9578340"/>
              <a:gd name="connsiteY235" fmla="*/ 3276600 h 8833483"/>
              <a:gd name="connsiteX236" fmla="*/ 8770620 w 9578340"/>
              <a:gd name="connsiteY236" fmla="*/ 3230880 h 8833483"/>
              <a:gd name="connsiteX237" fmla="*/ 8854440 w 9578340"/>
              <a:gd name="connsiteY237" fmla="*/ 3215640 h 8833483"/>
              <a:gd name="connsiteX238" fmla="*/ 8938260 w 9578340"/>
              <a:gd name="connsiteY238" fmla="*/ 3230880 h 8833483"/>
              <a:gd name="connsiteX239" fmla="*/ 8945880 w 9578340"/>
              <a:gd name="connsiteY239" fmla="*/ 3078480 h 8833483"/>
              <a:gd name="connsiteX240" fmla="*/ 8907780 w 9578340"/>
              <a:gd name="connsiteY240" fmla="*/ 3078480 h 8833483"/>
              <a:gd name="connsiteX241" fmla="*/ 8656320 w 9578340"/>
              <a:gd name="connsiteY241" fmla="*/ 2697480 h 8833483"/>
              <a:gd name="connsiteX242" fmla="*/ 8854440 w 9578340"/>
              <a:gd name="connsiteY242" fmla="*/ 2590800 h 8833483"/>
              <a:gd name="connsiteX243" fmla="*/ 8923020 w 9578340"/>
              <a:gd name="connsiteY243" fmla="*/ 2606040 h 8833483"/>
              <a:gd name="connsiteX244" fmla="*/ 8999220 w 9578340"/>
              <a:gd name="connsiteY244" fmla="*/ 2606040 h 8833483"/>
              <a:gd name="connsiteX245" fmla="*/ 9029700 w 9578340"/>
              <a:gd name="connsiteY245" fmla="*/ 2545080 h 8833483"/>
              <a:gd name="connsiteX246" fmla="*/ 9029700 w 9578340"/>
              <a:gd name="connsiteY246" fmla="*/ 2407920 h 8833483"/>
              <a:gd name="connsiteX247" fmla="*/ 9136380 w 9578340"/>
              <a:gd name="connsiteY247" fmla="*/ 2476500 h 8833483"/>
              <a:gd name="connsiteX248" fmla="*/ 9144000 w 9578340"/>
              <a:gd name="connsiteY248" fmla="*/ 2407920 h 8833483"/>
              <a:gd name="connsiteX249" fmla="*/ 9204960 w 9578340"/>
              <a:gd name="connsiteY249" fmla="*/ 2362200 h 8833483"/>
              <a:gd name="connsiteX250" fmla="*/ 9189720 w 9578340"/>
              <a:gd name="connsiteY250" fmla="*/ 2225040 h 8833483"/>
              <a:gd name="connsiteX251" fmla="*/ 9159240 w 9578340"/>
              <a:gd name="connsiteY251" fmla="*/ 2171700 h 8833483"/>
              <a:gd name="connsiteX252" fmla="*/ 9083040 w 9578340"/>
              <a:gd name="connsiteY252" fmla="*/ 2103120 h 8833483"/>
              <a:gd name="connsiteX253" fmla="*/ 9105900 w 9578340"/>
              <a:gd name="connsiteY253" fmla="*/ 2011680 h 8833483"/>
              <a:gd name="connsiteX254" fmla="*/ 9151620 w 9578340"/>
              <a:gd name="connsiteY254" fmla="*/ 1927860 h 8833483"/>
              <a:gd name="connsiteX255" fmla="*/ 9044940 w 9578340"/>
              <a:gd name="connsiteY255" fmla="*/ 1714500 h 8833483"/>
              <a:gd name="connsiteX256" fmla="*/ 9578340 w 9578340"/>
              <a:gd name="connsiteY256" fmla="*/ 1394460 h 8833483"/>
              <a:gd name="connsiteX257" fmla="*/ 9494520 w 9578340"/>
              <a:gd name="connsiteY257" fmla="*/ 1165860 h 8833483"/>
              <a:gd name="connsiteX258" fmla="*/ 9326880 w 9578340"/>
              <a:gd name="connsiteY258" fmla="*/ 975360 h 8833483"/>
              <a:gd name="connsiteX259" fmla="*/ 9334500 w 9578340"/>
              <a:gd name="connsiteY259" fmla="*/ 906780 h 8833483"/>
              <a:gd name="connsiteX260" fmla="*/ 9342120 w 9578340"/>
              <a:gd name="connsiteY260" fmla="*/ 754380 h 8833483"/>
              <a:gd name="connsiteX261" fmla="*/ 9182100 w 9578340"/>
              <a:gd name="connsiteY261" fmla="*/ 906780 h 8833483"/>
              <a:gd name="connsiteX262" fmla="*/ 9052560 w 9578340"/>
              <a:gd name="connsiteY262" fmla="*/ 1043940 h 8833483"/>
              <a:gd name="connsiteX263" fmla="*/ 8915400 w 9578340"/>
              <a:gd name="connsiteY263" fmla="*/ 1112520 h 8833483"/>
              <a:gd name="connsiteX264" fmla="*/ 8709660 w 9578340"/>
              <a:gd name="connsiteY264" fmla="*/ 1150620 h 8833483"/>
              <a:gd name="connsiteX265" fmla="*/ 8793480 w 9578340"/>
              <a:gd name="connsiteY265" fmla="*/ 960120 h 8833483"/>
              <a:gd name="connsiteX266" fmla="*/ 8717280 w 9578340"/>
              <a:gd name="connsiteY266" fmla="*/ 906780 h 8833483"/>
              <a:gd name="connsiteX267" fmla="*/ 8686800 w 9578340"/>
              <a:gd name="connsiteY267" fmla="*/ 815340 h 8833483"/>
              <a:gd name="connsiteX268" fmla="*/ 8625840 w 9578340"/>
              <a:gd name="connsiteY268" fmla="*/ 746760 h 8833483"/>
              <a:gd name="connsiteX269" fmla="*/ 8633460 w 9578340"/>
              <a:gd name="connsiteY269" fmla="*/ 685800 h 8833483"/>
              <a:gd name="connsiteX270" fmla="*/ 8679180 w 9578340"/>
              <a:gd name="connsiteY270" fmla="*/ 609600 h 8833483"/>
              <a:gd name="connsiteX271" fmla="*/ 8671560 w 9578340"/>
              <a:gd name="connsiteY271" fmla="*/ 579120 h 8833483"/>
              <a:gd name="connsiteX272" fmla="*/ 8580120 w 9578340"/>
              <a:gd name="connsiteY272" fmla="*/ 541020 h 8833483"/>
              <a:gd name="connsiteX273" fmla="*/ 8473440 w 9578340"/>
              <a:gd name="connsiteY273" fmla="*/ 502920 h 8833483"/>
              <a:gd name="connsiteX274" fmla="*/ 8488680 w 9578340"/>
              <a:gd name="connsiteY274" fmla="*/ 449580 h 8833483"/>
              <a:gd name="connsiteX275" fmla="*/ 8435340 w 9578340"/>
              <a:gd name="connsiteY275" fmla="*/ 320040 h 8833483"/>
              <a:gd name="connsiteX276" fmla="*/ 8465820 w 9578340"/>
              <a:gd name="connsiteY276" fmla="*/ 243840 h 8833483"/>
              <a:gd name="connsiteX277" fmla="*/ 8473440 w 9578340"/>
              <a:gd name="connsiteY277" fmla="*/ 83820 h 8833483"/>
              <a:gd name="connsiteX278" fmla="*/ 8351520 w 9578340"/>
              <a:gd name="connsiteY278" fmla="*/ 53340 h 8833483"/>
              <a:gd name="connsiteX279" fmla="*/ 8252460 w 9578340"/>
              <a:gd name="connsiteY279" fmla="*/ 68580 h 8833483"/>
              <a:gd name="connsiteX280" fmla="*/ 8107680 w 9578340"/>
              <a:gd name="connsiteY28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3657600 w 9578340"/>
              <a:gd name="connsiteY177" fmla="*/ 6873240 h 8833483"/>
              <a:gd name="connsiteX178" fmla="*/ 3817620 w 9578340"/>
              <a:gd name="connsiteY178" fmla="*/ 6781800 h 8833483"/>
              <a:gd name="connsiteX179" fmla="*/ 3893820 w 9578340"/>
              <a:gd name="connsiteY179" fmla="*/ 6705600 h 8833483"/>
              <a:gd name="connsiteX180" fmla="*/ 3947160 w 9578340"/>
              <a:gd name="connsiteY180" fmla="*/ 6690360 h 8833483"/>
              <a:gd name="connsiteX181" fmla="*/ 3939540 w 9578340"/>
              <a:gd name="connsiteY181" fmla="*/ 6629400 h 8833483"/>
              <a:gd name="connsiteX182" fmla="*/ 3901440 w 9578340"/>
              <a:gd name="connsiteY182" fmla="*/ 6606540 h 8833483"/>
              <a:gd name="connsiteX183" fmla="*/ 3878580 w 9578340"/>
              <a:gd name="connsiteY183" fmla="*/ 6515100 h 8833483"/>
              <a:gd name="connsiteX184" fmla="*/ 3886200 w 9578340"/>
              <a:gd name="connsiteY184" fmla="*/ 6423660 h 8833483"/>
              <a:gd name="connsiteX185" fmla="*/ 3870960 w 9578340"/>
              <a:gd name="connsiteY185" fmla="*/ 6309360 h 8833483"/>
              <a:gd name="connsiteX186" fmla="*/ 3893820 w 9578340"/>
              <a:gd name="connsiteY186" fmla="*/ 6240780 h 8833483"/>
              <a:gd name="connsiteX187" fmla="*/ 3924300 w 9578340"/>
              <a:gd name="connsiteY187" fmla="*/ 6179820 h 8833483"/>
              <a:gd name="connsiteX188" fmla="*/ 3977640 w 9578340"/>
              <a:gd name="connsiteY188" fmla="*/ 6172200 h 8833483"/>
              <a:gd name="connsiteX189" fmla="*/ 3992880 w 9578340"/>
              <a:gd name="connsiteY189" fmla="*/ 6172200 h 8833483"/>
              <a:gd name="connsiteX190" fmla="*/ 4046220 w 9578340"/>
              <a:gd name="connsiteY190" fmla="*/ 6111240 h 8833483"/>
              <a:gd name="connsiteX191" fmla="*/ 4038600 w 9578340"/>
              <a:gd name="connsiteY191" fmla="*/ 6027420 h 8833483"/>
              <a:gd name="connsiteX192" fmla="*/ 4754880 w 9578340"/>
              <a:gd name="connsiteY192" fmla="*/ 5913120 h 8833483"/>
              <a:gd name="connsiteX193" fmla="*/ 4838700 w 9578340"/>
              <a:gd name="connsiteY193" fmla="*/ 5913120 h 8833483"/>
              <a:gd name="connsiteX194" fmla="*/ 4914900 w 9578340"/>
              <a:gd name="connsiteY194" fmla="*/ 5920740 h 8833483"/>
              <a:gd name="connsiteX195" fmla="*/ 5105400 w 9578340"/>
              <a:gd name="connsiteY195" fmla="*/ 6019800 h 8833483"/>
              <a:gd name="connsiteX196" fmla="*/ 5570220 w 9578340"/>
              <a:gd name="connsiteY196" fmla="*/ 6248400 h 8833483"/>
              <a:gd name="connsiteX197" fmla="*/ 5753100 w 9578340"/>
              <a:gd name="connsiteY197" fmla="*/ 6347460 h 8833483"/>
              <a:gd name="connsiteX198" fmla="*/ 6065520 w 9578340"/>
              <a:gd name="connsiteY198" fmla="*/ 6423660 h 8833483"/>
              <a:gd name="connsiteX199" fmla="*/ 6156960 w 9578340"/>
              <a:gd name="connsiteY199" fmla="*/ 6431280 h 8833483"/>
              <a:gd name="connsiteX200" fmla="*/ 6164580 w 9578340"/>
              <a:gd name="connsiteY200" fmla="*/ 6545580 h 8833483"/>
              <a:gd name="connsiteX201" fmla="*/ 6355080 w 9578340"/>
              <a:gd name="connsiteY201" fmla="*/ 6576060 h 8833483"/>
              <a:gd name="connsiteX202" fmla="*/ 6377940 w 9578340"/>
              <a:gd name="connsiteY202" fmla="*/ 6416040 h 8833483"/>
              <a:gd name="connsiteX203" fmla="*/ 6408420 w 9578340"/>
              <a:gd name="connsiteY203" fmla="*/ 6446520 h 8833483"/>
              <a:gd name="connsiteX204" fmla="*/ 6400800 w 9578340"/>
              <a:gd name="connsiteY204" fmla="*/ 6598920 h 8833483"/>
              <a:gd name="connsiteX205" fmla="*/ 6591300 w 9578340"/>
              <a:gd name="connsiteY205" fmla="*/ 6598920 h 8833483"/>
              <a:gd name="connsiteX206" fmla="*/ 6598920 w 9578340"/>
              <a:gd name="connsiteY206" fmla="*/ 6332220 h 8833483"/>
              <a:gd name="connsiteX207" fmla="*/ 6621780 w 9578340"/>
              <a:gd name="connsiteY207" fmla="*/ 6332220 h 8833483"/>
              <a:gd name="connsiteX208" fmla="*/ 6637020 w 9578340"/>
              <a:gd name="connsiteY208" fmla="*/ 6118860 h 8833483"/>
              <a:gd name="connsiteX209" fmla="*/ 6614160 w 9578340"/>
              <a:gd name="connsiteY209" fmla="*/ 6111240 h 8833483"/>
              <a:gd name="connsiteX210" fmla="*/ 6606540 w 9578340"/>
              <a:gd name="connsiteY210" fmla="*/ 5958840 h 8833483"/>
              <a:gd name="connsiteX211" fmla="*/ 6484620 w 9578340"/>
              <a:gd name="connsiteY211" fmla="*/ 5539740 h 8833483"/>
              <a:gd name="connsiteX212" fmla="*/ 6667500 w 9578340"/>
              <a:gd name="connsiteY212" fmla="*/ 5547360 h 8833483"/>
              <a:gd name="connsiteX213" fmla="*/ 6751320 w 9578340"/>
              <a:gd name="connsiteY213" fmla="*/ 5433060 h 8833483"/>
              <a:gd name="connsiteX214" fmla="*/ 6972300 w 9578340"/>
              <a:gd name="connsiteY214" fmla="*/ 5265420 h 8833483"/>
              <a:gd name="connsiteX215" fmla="*/ 7246620 w 9578340"/>
              <a:gd name="connsiteY215" fmla="*/ 5204460 h 8833483"/>
              <a:gd name="connsiteX216" fmla="*/ 7208520 w 9578340"/>
              <a:gd name="connsiteY216" fmla="*/ 5067300 h 8833483"/>
              <a:gd name="connsiteX217" fmla="*/ 7193280 w 9578340"/>
              <a:gd name="connsiteY217" fmla="*/ 4930140 h 8833483"/>
              <a:gd name="connsiteX218" fmla="*/ 7269480 w 9578340"/>
              <a:gd name="connsiteY218" fmla="*/ 4732020 h 8833483"/>
              <a:gd name="connsiteX219" fmla="*/ 7246620 w 9578340"/>
              <a:gd name="connsiteY219" fmla="*/ 4488180 h 8833483"/>
              <a:gd name="connsiteX220" fmla="*/ 7178040 w 9578340"/>
              <a:gd name="connsiteY220" fmla="*/ 4351020 h 8833483"/>
              <a:gd name="connsiteX221" fmla="*/ 7559040 w 9578340"/>
              <a:gd name="connsiteY221" fmla="*/ 4328160 h 8833483"/>
              <a:gd name="connsiteX222" fmla="*/ 7467600 w 9578340"/>
              <a:gd name="connsiteY222" fmla="*/ 3878580 h 8833483"/>
              <a:gd name="connsiteX223" fmla="*/ 7414260 w 9578340"/>
              <a:gd name="connsiteY223" fmla="*/ 3604260 h 8833483"/>
              <a:gd name="connsiteX224" fmla="*/ 7498080 w 9578340"/>
              <a:gd name="connsiteY224" fmla="*/ 3398520 h 8833483"/>
              <a:gd name="connsiteX225" fmla="*/ 7528560 w 9578340"/>
              <a:gd name="connsiteY225" fmla="*/ 3253740 h 8833483"/>
              <a:gd name="connsiteX226" fmla="*/ 7505700 w 9578340"/>
              <a:gd name="connsiteY226" fmla="*/ 3048000 h 8833483"/>
              <a:gd name="connsiteX227" fmla="*/ 7520940 w 9578340"/>
              <a:gd name="connsiteY227" fmla="*/ 2926080 h 8833483"/>
              <a:gd name="connsiteX228" fmla="*/ 7536180 w 9578340"/>
              <a:gd name="connsiteY228" fmla="*/ 2872740 h 8833483"/>
              <a:gd name="connsiteX229" fmla="*/ 7863840 w 9578340"/>
              <a:gd name="connsiteY229" fmla="*/ 2971800 h 8833483"/>
              <a:gd name="connsiteX230" fmla="*/ 7886700 w 9578340"/>
              <a:gd name="connsiteY230" fmla="*/ 3101340 h 8833483"/>
              <a:gd name="connsiteX231" fmla="*/ 8001000 w 9578340"/>
              <a:gd name="connsiteY231" fmla="*/ 3124200 h 8833483"/>
              <a:gd name="connsiteX232" fmla="*/ 8122920 w 9578340"/>
              <a:gd name="connsiteY232" fmla="*/ 3276600 h 8833483"/>
              <a:gd name="connsiteX233" fmla="*/ 8206740 w 9578340"/>
              <a:gd name="connsiteY233" fmla="*/ 3276600 h 8833483"/>
              <a:gd name="connsiteX234" fmla="*/ 8442960 w 9578340"/>
              <a:gd name="connsiteY234" fmla="*/ 3276600 h 8833483"/>
              <a:gd name="connsiteX235" fmla="*/ 8663940 w 9578340"/>
              <a:gd name="connsiteY235" fmla="*/ 3276600 h 8833483"/>
              <a:gd name="connsiteX236" fmla="*/ 8770620 w 9578340"/>
              <a:gd name="connsiteY236" fmla="*/ 3230880 h 8833483"/>
              <a:gd name="connsiteX237" fmla="*/ 8854440 w 9578340"/>
              <a:gd name="connsiteY237" fmla="*/ 3215640 h 8833483"/>
              <a:gd name="connsiteX238" fmla="*/ 8938260 w 9578340"/>
              <a:gd name="connsiteY238" fmla="*/ 3230880 h 8833483"/>
              <a:gd name="connsiteX239" fmla="*/ 8945880 w 9578340"/>
              <a:gd name="connsiteY239" fmla="*/ 3078480 h 8833483"/>
              <a:gd name="connsiteX240" fmla="*/ 8907780 w 9578340"/>
              <a:gd name="connsiteY240" fmla="*/ 3078480 h 8833483"/>
              <a:gd name="connsiteX241" fmla="*/ 8656320 w 9578340"/>
              <a:gd name="connsiteY241" fmla="*/ 2697480 h 8833483"/>
              <a:gd name="connsiteX242" fmla="*/ 8854440 w 9578340"/>
              <a:gd name="connsiteY242" fmla="*/ 2590800 h 8833483"/>
              <a:gd name="connsiteX243" fmla="*/ 8923020 w 9578340"/>
              <a:gd name="connsiteY243" fmla="*/ 2606040 h 8833483"/>
              <a:gd name="connsiteX244" fmla="*/ 8999220 w 9578340"/>
              <a:gd name="connsiteY244" fmla="*/ 2606040 h 8833483"/>
              <a:gd name="connsiteX245" fmla="*/ 9029700 w 9578340"/>
              <a:gd name="connsiteY245" fmla="*/ 2545080 h 8833483"/>
              <a:gd name="connsiteX246" fmla="*/ 9029700 w 9578340"/>
              <a:gd name="connsiteY246" fmla="*/ 2407920 h 8833483"/>
              <a:gd name="connsiteX247" fmla="*/ 9136380 w 9578340"/>
              <a:gd name="connsiteY247" fmla="*/ 2476500 h 8833483"/>
              <a:gd name="connsiteX248" fmla="*/ 9144000 w 9578340"/>
              <a:gd name="connsiteY248" fmla="*/ 2407920 h 8833483"/>
              <a:gd name="connsiteX249" fmla="*/ 9204960 w 9578340"/>
              <a:gd name="connsiteY249" fmla="*/ 2362200 h 8833483"/>
              <a:gd name="connsiteX250" fmla="*/ 9189720 w 9578340"/>
              <a:gd name="connsiteY250" fmla="*/ 2225040 h 8833483"/>
              <a:gd name="connsiteX251" fmla="*/ 9159240 w 9578340"/>
              <a:gd name="connsiteY251" fmla="*/ 2171700 h 8833483"/>
              <a:gd name="connsiteX252" fmla="*/ 9083040 w 9578340"/>
              <a:gd name="connsiteY252" fmla="*/ 2103120 h 8833483"/>
              <a:gd name="connsiteX253" fmla="*/ 9105900 w 9578340"/>
              <a:gd name="connsiteY253" fmla="*/ 2011680 h 8833483"/>
              <a:gd name="connsiteX254" fmla="*/ 9151620 w 9578340"/>
              <a:gd name="connsiteY254" fmla="*/ 1927860 h 8833483"/>
              <a:gd name="connsiteX255" fmla="*/ 9044940 w 9578340"/>
              <a:gd name="connsiteY255" fmla="*/ 1714500 h 8833483"/>
              <a:gd name="connsiteX256" fmla="*/ 9578340 w 9578340"/>
              <a:gd name="connsiteY256" fmla="*/ 1394460 h 8833483"/>
              <a:gd name="connsiteX257" fmla="*/ 9494520 w 9578340"/>
              <a:gd name="connsiteY257" fmla="*/ 1165860 h 8833483"/>
              <a:gd name="connsiteX258" fmla="*/ 9326880 w 9578340"/>
              <a:gd name="connsiteY258" fmla="*/ 975360 h 8833483"/>
              <a:gd name="connsiteX259" fmla="*/ 9334500 w 9578340"/>
              <a:gd name="connsiteY259" fmla="*/ 906780 h 8833483"/>
              <a:gd name="connsiteX260" fmla="*/ 9342120 w 9578340"/>
              <a:gd name="connsiteY260" fmla="*/ 754380 h 8833483"/>
              <a:gd name="connsiteX261" fmla="*/ 9182100 w 9578340"/>
              <a:gd name="connsiteY261" fmla="*/ 906780 h 8833483"/>
              <a:gd name="connsiteX262" fmla="*/ 9052560 w 9578340"/>
              <a:gd name="connsiteY262" fmla="*/ 1043940 h 8833483"/>
              <a:gd name="connsiteX263" fmla="*/ 8915400 w 9578340"/>
              <a:gd name="connsiteY263" fmla="*/ 1112520 h 8833483"/>
              <a:gd name="connsiteX264" fmla="*/ 8709660 w 9578340"/>
              <a:gd name="connsiteY264" fmla="*/ 1150620 h 8833483"/>
              <a:gd name="connsiteX265" fmla="*/ 8793480 w 9578340"/>
              <a:gd name="connsiteY265" fmla="*/ 960120 h 8833483"/>
              <a:gd name="connsiteX266" fmla="*/ 8717280 w 9578340"/>
              <a:gd name="connsiteY266" fmla="*/ 906780 h 8833483"/>
              <a:gd name="connsiteX267" fmla="*/ 8686800 w 9578340"/>
              <a:gd name="connsiteY267" fmla="*/ 815340 h 8833483"/>
              <a:gd name="connsiteX268" fmla="*/ 8625840 w 9578340"/>
              <a:gd name="connsiteY268" fmla="*/ 746760 h 8833483"/>
              <a:gd name="connsiteX269" fmla="*/ 8633460 w 9578340"/>
              <a:gd name="connsiteY269" fmla="*/ 685800 h 8833483"/>
              <a:gd name="connsiteX270" fmla="*/ 8679180 w 9578340"/>
              <a:gd name="connsiteY270" fmla="*/ 609600 h 8833483"/>
              <a:gd name="connsiteX271" fmla="*/ 8671560 w 9578340"/>
              <a:gd name="connsiteY271" fmla="*/ 579120 h 8833483"/>
              <a:gd name="connsiteX272" fmla="*/ 8580120 w 9578340"/>
              <a:gd name="connsiteY272" fmla="*/ 541020 h 8833483"/>
              <a:gd name="connsiteX273" fmla="*/ 8473440 w 9578340"/>
              <a:gd name="connsiteY273" fmla="*/ 502920 h 8833483"/>
              <a:gd name="connsiteX274" fmla="*/ 8488680 w 9578340"/>
              <a:gd name="connsiteY274" fmla="*/ 449580 h 8833483"/>
              <a:gd name="connsiteX275" fmla="*/ 8435340 w 9578340"/>
              <a:gd name="connsiteY275" fmla="*/ 320040 h 8833483"/>
              <a:gd name="connsiteX276" fmla="*/ 8465820 w 9578340"/>
              <a:gd name="connsiteY276" fmla="*/ 243840 h 8833483"/>
              <a:gd name="connsiteX277" fmla="*/ 8473440 w 9578340"/>
              <a:gd name="connsiteY277" fmla="*/ 83820 h 8833483"/>
              <a:gd name="connsiteX278" fmla="*/ 8351520 w 9578340"/>
              <a:gd name="connsiteY278" fmla="*/ 53340 h 8833483"/>
              <a:gd name="connsiteX279" fmla="*/ 8252460 w 9578340"/>
              <a:gd name="connsiteY279" fmla="*/ 68580 h 8833483"/>
              <a:gd name="connsiteX280" fmla="*/ 8107680 w 9578340"/>
              <a:gd name="connsiteY28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3289459 w 9578340"/>
              <a:gd name="connsiteY177" fmla="*/ 7826214 h 8833483"/>
              <a:gd name="connsiteX178" fmla="*/ 3657600 w 9578340"/>
              <a:gd name="connsiteY178" fmla="*/ 6873240 h 8833483"/>
              <a:gd name="connsiteX179" fmla="*/ 3817620 w 9578340"/>
              <a:gd name="connsiteY179" fmla="*/ 6781800 h 8833483"/>
              <a:gd name="connsiteX180" fmla="*/ 3893820 w 9578340"/>
              <a:gd name="connsiteY180" fmla="*/ 6705600 h 8833483"/>
              <a:gd name="connsiteX181" fmla="*/ 3947160 w 9578340"/>
              <a:gd name="connsiteY181" fmla="*/ 6690360 h 8833483"/>
              <a:gd name="connsiteX182" fmla="*/ 3939540 w 9578340"/>
              <a:gd name="connsiteY182" fmla="*/ 6629400 h 8833483"/>
              <a:gd name="connsiteX183" fmla="*/ 3901440 w 9578340"/>
              <a:gd name="connsiteY183" fmla="*/ 6606540 h 8833483"/>
              <a:gd name="connsiteX184" fmla="*/ 3878580 w 9578340"/>
              <a:gd name="connsiteY184" fmla="*/ 6515100 h 8833483"/>
              <a:gd name="connsiteX185" fmla="*/ 3886200 w 9578340"/>
              <a:gd name="connsiteY185" fmla="*/ 6423660 h 8833483"/>
              <a:gd name="connsiteX186" fmla="*/ 3870960 w 9578340"/>
              <a:gd name="connsiteY186" fmla="*/ 6309360 h 8833483"/>
              <a:gd name="connsiteX187" fmla="*/ 3893820 w 9578340"/>
              <a:gd name="connsiteY187" fmla="*/ 6240780 h 8833483"/>
              <a:gd name="connsiteX188" fmla="*/ 3924300 w 9578340"/>
              <a:gd name="connsiteY188" fmla="*/ 6179820 h 8833483"/>
              <a:gd name="connsiteX189" fmla="*/ 3977640 w 9578340"/>
              <a:gd name="connsiteY189" fmla="*/ 6172200 h 8833483"/>
              <a:gd name="connsiteX190" fmla="*/ 3992880 w 9578340"/>
              <a:gd name="connsiteY190" fmla="*/ 6172200 h 8833483"/>
              <a:gd name="connsiteX191" fmla="*/ 4046220 w 9578340"/>
              <a:gd name="connsiteY191" fmla="*/ 6111240 h 8833483"/>
              <a:gd name="connsiteX192" fmla="*/ 4038600 w 9578340"/>
              <a:gd name="connsiteY192" fmla="*/ 6027420 h 8833483"/>
              <a:gd name="connsiteX193" fmla="*/ 4754880 w 9578340"/>
              <a:gd name="connsiteY193" fmla="*/ 5913120 h 8833483"/>
              <a:gd name="connsiteX194" fmla="*/ 4838700 w 9578340"/>
              <a:gd name="connsiteY194" fmla="*/ 5913120 h 8833483"/>
              <a:gd name="connsiteX195" fmla="*/ 4914900 w 9578340"/>
              <a:gd name="connsiteY195" fmla="*/ 5920740 h 8833483"/>
              <a:gd name="connsiteX196" fmla="*/ 5105400 w 9578340"/>
              <a:gd name="connsiteY196" fmla="*/ 6019800 h 8833483"/>
              <a:gd name="connsiteX197" fmla="*/ 5570220 w 9578340"/>
              <a:gd name="connsiteY197" fmla="*/ 6248400 h 8833483"/>
              <a:gd name="connsiteX198" fmla="*/ 5753100 w 9578340"/>
              <a:gd name="connsiteY198" fmla="*/ 6347460 h 8833483"/>
              <a:gd name="connsiteX199" fmla="*/ 6065520 w 9578340"/>
              <a:gd name="connsiteY199" fmla="*/ 6423660 h 8833483"/>
              <a:gd name="connsiteX200" fmla="*/ 6156960 w 9578340"/>
              <a:gd name="connsiteY200" fmla="*/ 6431280 h 8833483"/>
              <a:gd name="connsiteX201" fmla="*/ 6164580 w 9578340"/>
              <a:gd name="connsiteY201" fmla="*/ 6545580 h 8833483"/>
              <a:gd name="connsiteX202" fmla="*/ 6355080 w 9578340"/>
              <a:gd name="connsiteY202" fmla="*/ 6576060 h 8833483"/>
              <a:gd name="connsiteX203" fmla="*/ 6377940 w 9578340"/>
              <a:gd name="connsiteY203" fmla="*/ 6416040 h 8833483"/>
              <a:gd name="connsiteX204" fmla="*/ 6408420 w 9578340"/>
              <a:gd name="connsiteY204" fmla="*/ 6446520 h 8833483"/>
              <a:gd name="connsiteX205" fmla="*/ 6400800 w 9578340"/>
              <a:gd name="connsiteY205" fmla="*/ 6598920 h 8833483"/>
              <a:gd name="connsiteX206" fmla="*/ 6591300 w 9578340"/>
              <a:gd name="connsiteY206" fmla="*/ 6598920 h 8833483"/>
              <a:gd name="connsiteX207" fmla="*/ 6598920 w 9578340"/>
              <a:gd name="connsiteY207" fmla="*/ 6332220 h 8833483"/>
              <a:gd name="connsiteX208" fmla="*/ 6621780 w 9578340"/>
              <a:gd name="connsiteY208" fmla="*/ 6332220 h 8833483"/>
              <a:gd name="connsiteX209" fmla="*/ 6637020 w 9578340"/>
              <a:gd name="connsiteY209" fmla="*/ 6118860 h 8833483"/>
              <a:gd name="connsiteX210" fmla="*/ 6614160 w 9578340"/>
              <a:gd name="connsiteY210" fmla="*/ 6111240 h 8833483"/>
              <a:gd name="connsiteX211" fmla="*/ 6606540 w 9578340"/>
              <a:gd name="connsiteY211" fmla="*/ 5958840 h 8833483"/>
              <a:gd name="connsiteX212" fmla="*/ 6484620 w 9578340"/>
              <a:gd name="connsiteY212" fmla="*/ 5539740 h 8833483"/>
              <a:gd name="connsiteX213" fmla="*/ 6667500 w 9578340"/>
              <a:gd name="connsiteY213" fmla="*/ 5547360 h 8833483"/>
              <a:gd name="connsiteX214" fmla="*/ 6751320 w 9578340"/>
              <a:gd name="connsiteY214" fmla="*/ 5433060 h 8833483"/>
              <a:gd name="connsiteX215" fmla="*/ 6972300 w 9578340"/>
              <a:gd name="connsiteY215" fmla="*/ 5265420 h 8833483"/>
              <a:gd name="connsiteX216" fmla="*/ 7246620 w 9578340"/>
              <a:gd name="connsiteY216" fmla="*/ 5204460 h 8833483"/>
              <a:gd name="connsiteX217" fmla="*/ 7208520 w 9578340"/>
              <a:gd name="connsiteY217" fmla="*/ 5067300 h 8833483"/>
              <a:gd name="connsiteX218" fmla="*/ 7193280 w 9578340"/>
              <a:gd name="connsiteY218" fmla="*/ 4930140 h 8833483"/>
              <a:gd name="connsiteX219" fmla="*/ 7269480 w 9578340"/>
              <a:gd name="connsiteY219" fmla="*/ 4732020 h 8833483"/>
              <a:gd name="connsiteX220" fmla="*/ 7246620 w 9578340"/>
              <a:gd name="connsiteY220" fmla="*/ 4488180 h 8833483"/>
              <a:gd name="connsiteX221" fmla="*/ 7178040 w 9578340"/>
              <a:gd name="connsiteY221" fmla="*/ 4351020 h 8833483"/>
              <a:gd name="connsiteX222" fmla="*/ 7559040 w 9578340"/>
              <a:gd name="connsiteY222" fmla="*/ 4328160 h 8833483"/>
              <a:gd name="connsiteX223" fmla="*/ 7467600 w 9578340"/>
              <a:gd name="connsiteY223" fmla="*/ 3878580 h 8833483"/>
              <a:gd name="connsiteX224" fmla="*/ 7414260 w 9578340"/>
              <a:gd name="connsiteY224" fmla="*/ 3604260 h 8833483"/>
              <a:gd name="connsiteX225" fmla="*/ 7498080 w 9578340"/>
              <a:gd name="connsiteY225" fmla="*/ 3398520 h 8833483"/>
              <a:gd name="connsiteX226" fmla="*/ 7528560 w 9578340"/>
              <a:gd name="connsiteY226" fmla="*/ 3253740 h 8833483"/>
              <a:gd name="connsiteX227" fmla="*/ 7505700 w 9578340"/>
              <a:gd name="connsiteY227" fmla="*/ 3048000 h 8833483"/>
              <a:gd name="connsiteX228" fmla="*/ 7520940 w 9578340"/>
              <a:gd name="connsiteY228" fmla="*/ 2926080 h 8833483"/>
              <a:gd name="connsiteX229" fmla="*/ 7536180 w 9578340"/>
              <a:gd name="connsiteY229" fmla="*/ 2872740 h 8833483"/>
              <a:gd name="connsiteX230" fmla="*/ 7863840 w 9578340"/>
              <a:gd name="connsiteY230" fmla="*/ 2971800 h 8833483"/>
              <a:gd name="connsiteX231" fmla="*/ 7886700 w 9578340"/>
              <a:gd name="connsiteY231" fmla="*/ 3101340 h 8833483"/>
              <a:gd name="connsiteX232" fmla="*/ 8001000 w 9578340"/>
              <a:gd name="connsiteY232" fmla="*/ 3124200 h 8833483"/>
              <a:gd name="connsiteX233" fmla="*/ 8122920 w 9578340"/>
              <a:gd name="connsiteY233" fmla="*/ 3276600 h 8833483"/>
              <a:gd name="connsiteX234" fmla="*/ 8206740 w 9578340"/>
              <a:gd name="connsiteY234" fmla="*/ 3276600 h 8833483"/>
              <a:gd name="connsiteX235" fmla="*/ 8442960 w 9578340"/>
              <a:gd name="connsiteY235" fmla="*/ 3276600 h 8833483"/>
              <a:gd name="connsiteX236" fmla="*/ 8663940 w 9578340"/>
              <a:gd name="connsiteY236" fmla="*/ 3276600 h 8833483"/>
              <a:gd name="connsiteX237" fmla="*/ 8770620 w 9578340"/>
              <a:gd name="connsiteY237" fmla="*/ 3230880 h 8833483"/>
              <a:gd name="connsiteX238" fmla="*/ 8854440 w 9578340"/>
              <a:gd name="connsiteY238" fmla="*/ 3215640 h 8833483"/>
              <a:gd name="connsiteX239" fmla="*/ 8938260 w 9578340"/>
              <a:gd name="connsiteY239" fmla="*/ 3230880 h 8833483"/>
              <a:gd name="connsiteX240" fmla="*/ 8945880 w 9578340"/>
              <a:gd name="connsiteY240" fmla="*/ 3078480 h 8833483"/>
              <a:gd name="connsiteX241" fmla="*/ 8907780 w 9578340"/>
              <a:gd name="connsiteY241" fmla="*/ 3078480 h 8833483"/>
              <a:gd name="connsiteX242" fmla="*/ 8656320 w 9578340"/>
              <a:gd name="connsiteY242" fmla="*/ 2697480 h 8833483"/>
              <a:gd name="connsiteX243" fmla="*/ 8854440 w 9578340"/>
              <a:gd name="connsiteY243" fmla="*/ 2590800 h 8833483"/>
              <a:gd name="connsiteX244" fmla="*/ 8923020 w 9578340"/>
              <a:gd name="connsiteY244" fmla="*/ 2606040 h 8833483"/>
              <a:gd name="connsiteX245" fmla="*/ 8999220 w 9578340"/>
              <a:gd name="connsiteY245" fmla="*/ 2606040 h 8833483"/>
              <a:gd name="connsiteX246" fmla="*/ 9029700 w 9578340"/>
              <a:gd name="connsiteY246" fmla="*/ 2545080 h 8833483"/>
              <a:gd name="connsiteX247" fmla="*/ 9029700 w 9578340"/>
              <a:gd name="connsiteY247" fmla="*/ 2407920 h 8833483"/>
              <a:gd name="connsiteX248" fmla="*/ 9136380 w 9578340"/>
              <a:gd name="connsiteY248" fmla="*/ 2476500 h 8833483"/>
              <a:gd name="connsiteX249" fmla="*/ 9144000 w 9578340"/>
              <a:gd name="connsiteY249" fmla="*/ 2407920 h 8833483"/>
              <a:gd name="connsiteX250" fmla="*/ 9204960 w 9578340"/>
              <a:gd name="connsiteY250" fmla="*/ 2362200 h 8833483"/>
              <a:gd name="connsiteX251" fmla="*/ 9189720 w 9578340"/>
              <a:gd name="connsiteY251" fmla="*/ 2225040 h 8833483"/>
              <a:gd name="connsiteX252" fmla="*/ 9159240 w 9578340"/>
              <a:gd name="connsiteY252" fmla="*/ 2171700 h 8833483"/>
              <a:gd name="connsiteX253" fmla="*/ 9083040 w 9578340"/>
              <a:gd name="connsiteY253" fmla="*/ 2103120 h 8833483"/>
              <a:gd name="connsiteX254" fmla="*/ 9105900 w 9578340"/>
              <a:gd name="connsiteY254" fmla="*/ 2011680 h 8833483"/>
              <a:gd name="connsiteX255" fmla="*/ 9151620 w 9578340"/>
              <a:gd name="connsiteY255" fmla="*/ 1927860 h 8833483"/>
              <a:gd name="connsiteX256" fmla="*/ 9044940 w 9578340"/>
              <a:gd name="connsiteY256" fmla="*/ 1714500 h 8833483"/>
              <a:gd name="connsiteX257" fmla="*/ 9578340 w 9578340"/>
              <a:gd name="connsiteY257" fmla="*/ 1394460 h 8833483"/>
              <a:gd name="connsiteX258" fmla="*/ 9494520 w 9578340"/>
              <a:gd name="connsiteY258" fmla="*/ 1165860 h 8833483"/>
              <a:gd name="connsiteX259" fmla="*/ 9326880 w 9578340"/>
              <a:gd name="connsiteY259" fmla="*/ 975360 h 8833483"/>
              <a:gd name="connsiteX260" fmla="*/ 9334500 w 9578340"/>
              <a:gd name="connsiteY260" fmla="*/ 906780 h 8833483"/>
              <a:gd name="connsiteX261" fmla="*/ 9342120 w 9578340"/>
              <a:gd name="connsiteY261" fmla="*/ 754380 h 8833483"/>
              <a:gd name="connsiteX262" fmla="*/ 9182100 w 9578340"/>
              <a:gd name="connsiteY262" fmla="*/ 906780 h 8833483"/>
              <a:gd name="connsiteX263" fmla="*/ 9052560 w 9578340"/>
              <a:gd name="connsiteY263" fmla="*/ 1043940 h 8833483"/>
              <a:gd name="connsiteX264" fmla="*/ 8915400 w 9578340"/>
              <a:gd name="connsiteY264" fmla="*/ 1112520 h 8833483"/>
              <a:gd name="connsiteX265" fmla="*/ 8709660 w 9578340"/>
              <a:gd name="connsiteY265" fmla="*/ 1150620 h 8833483"/>
              <a:gd name="connsiteX266" fmla="*/ 8793480 w 9578340"/>
              <a:gd name="connsiteY266" fmla="*/ 960120 h 8833483"/>
              <a:gd name="connsiteX267" fmla="*/ 8717280 w 9578340"/>
              <a:gd name="connsiteY267" fmla="*/ 906780 h 8833483"/>
              <a:gd name="connsiteX268" fmla="*/ 8686800 w 9578340"/>
              <a:gd name="connsiteY268" fmla="*/ 815340 h 8833483"/>
              <a:gd name="connsiteX269" fmla="*/ 8625840 w 9578340"/>
              <a:gd name="connsiteY269" fmla="*/ 746760 h 8833483"/>
              <a:gd name="connsiteX270" fmla="*/ 8633460 w 9578340"/>
              <a:gd name="connsiteY270" fmla="*/ 685800 h 8833483"/>
              <a:gd name="connsiteX271" fmla="*/ 8679180 w 9578340"/>
              <a:gd name="connsiteY271" fmla="*/ 609600 h 8833483"/>
              <a:gd name="connsiteX272" fmla="*/ 8671560 w 9578340"/>
              <a:gd name="connsiteY272" fmla="*/ 579120 h 8833483"/>
              <a:gd name="connsiteX273" fmla="*/ 8580120 w 9578340"/>
              <a:gd name="connsiteY273" fmla="*/ 541020 h 8833483"/>
              <a:gd name="connsiteX274" fmla="*/ 8473440 w 9578340"/>
              <a:gd name="connsiteY274" fmla="*/ 502920 h 8833483"/>
              <a:gd name="connsiteX275" fmla="*/ 8488680 w 9578340"/>
              <a:gd name="connsiteY275" fmla="*/ 449580 h 8833483"/>
              <a:gd name="connsiteX276" fmla="*/ 8435340 w 9578340"/>
              <a:gd name="connsiteY276" fmla="*/ 320040 h 8833483"/>
              <a:gd name="connsiteX277" fmla="*/ 8465820 w 9578340"/>
              <a:gd name="connsiteY277" fmla="*/ 243840 h 8833483"/>
              <a:gd name="connsiteX278" fmla="*/ 8473440 w 9578340"/>
              <a:gd name="connsiteY278" fmla="*/ 83820 h 8833483"/>
              <a:gd name="connsiteX279" fmla="*/ 8351520 w 9578340"/>
              <a:gd name="connsiteY279" fmla="*/ 53340 h 8833483"/>
              <a:gd name="connsiteX280" fmla="*/ 8252460 w 9578340"/>
              <a:gd name="connsiteY280" fmla="*/ 68580 h 8833483"/>
              <a:gd name="connsiteX281" fmla="*/ 8107680 w 9578340"/>
              <a:gd name="connsiteY28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657600 w 9578340"/>
              <a:gd name="connsiteY178" fmla="*/ 6873240 h 8833483"/>
              <a:gd name="connsiteX179" fmla="*/ 3817620 w 9578340"/>
              <a:gd name="connsiteY179" fmla="*/ 6781800 h 8833483"/>
              <a:gd name="connsiteX180" fmla="*/ 3893820 w 9578340"/>
              <a:gd name="connsiteY180" fmla="*/ 6705600 h 8833483"/>
              <a:gd name="connsiteX181" fmla="*/ 3947160 w 9578340"/>
              <a:gd name="connsiteY181" fmla="*/ 6690360 h 8833483"/>
              <a:gd name="connsiteX182" fmla="*/ 3939540 w 9578340"/>
              <a:gd name="connsiteY182" fmla="*/ 6629400 h 8833483"/>
              <a:gd name="connsiteX183" fmla="*/ 3901440 w 9578340"/>
              <a:gd name="connsiteY183" fmla="*/ 6606540 h 8833483"/>
              <a:gd name="connsiteX184" fmla="*/ 3878580 w 9578340"/>
              <a:gd name="connsiteY184" fmla="*/ 6515100 h 8833483"/>
              <a:gd name="connsiteX185" fmla="*/ 3886200 w 9578340"/>
              <a:gd name="connsiteY185" fmla="*/ 6423660 h 8833483"/>
              <a:gd name="connsiteX186" fmla="*/ 3870960 w 9578340"/>
              <a:gd name="connsiteY186" fmla="*/ 6309360 h 8833483"/>
              <a:gd name="connsiteX187" fmla="*/ 3893820 w 9578340"/>
              <a:gd name="connsiteY187" fmla="*/ 6240780 h 8833483"/>
              <a:gd name="connsiteX188" fmla="*/ 3924300 w 9578340"/>
              <a:gd name="connsiteY188" fmla="*/ 6179820 h 8833483"/>
              <a:gd name="connsiteX189" fmla="*/ 3977640 w 9578340"/>
              <a:gd name="connsiteY189" fmla="*/ 6172200 h 8833483"/>
              <a:gd name="connsiteX190" fmla="*/ 3992880 w 9578340"/>
              <a:gd name="connsiteY190" fmla="*/ 6172200 h 8833483"/>
              <a:gd name="connsiteX191" fmla="*/ 4046220 w 9578340"/>
              <a:gd name="connsiteY191" fmla="*/ 6111240 h 8833483"/>
              <a:gd name="connsiteX192" fmla="*/ 4038600 w 9578340"/>
              <a:gd name="connsiteY192" fmla="*/ 6027420 h 8833483"/>
              <a:gd name="connsiteX193" fmla="*/ 4754880 w 9578340"/>
              <a:gd name="connsiteY193" fmla="*/ 5913120 h 8833483"/>
              <a:gd name="connsiteX194" fmla="*/ 4838700 w 9578340"/>
              <a:gd name="connsiteY194" fmla="*/ 5913120 h 8833483"/>
              <a:gd name="connsiteX195" fmla="*/ 4914900 w 9578340"/>
              <a:gd name="connsiteY195" fmla="*/ 5920740 h 8833483"/>
              <a:gd name="connsiteX196" fmla="*/ 5105400 w 9578340"/>
              <a:gd name="connsiteY196" fmla="*/ 6019800 h 8833483"/>
              <a:gd name="connsiteX197" fmla="*/ 5570220 w 9578340"/>
              <a:gd name="connsiteY197" fmla="*/ 6248400 h 8833483"/>
              <a:gd name="connsiteX198" fmla="*/ 5753100 w 9578340"/>
              <a:gd name="connsiteY198" fmla="*/ 6347460 h 8833483"/>
              <a:gd name="connsiteX199" fmla="*/ 6065520 w 9578340"/>
              <a:gd name="connsiteY199" fmla="*/ 6423660 h 8833483"/>
              <a:gd name="connsiteX200" fmla="*/ 6156960 w 9578340"/>
              <a:gd name="connsiteY200" fmla="*/ 6431280 h 8833483"/>
              <a:gd name="connsiteX201" fmla="*/ 6164580 w 9578340"/>
              <a:gd name="connsiteY201" fmla="*/ 6545580 h 8833483"/>
              <a:gd name="connsiteX202" fmla="*/ 6355080 w 9578340"/>
              <a:gd name="connsiteY202" fmla="*/ 6576060 h 8833483"/>
              <a:gd name="connsiteX203" fmla="*/ 6377940 w 9578340"/>
              <a:gd name="connsiteY203" fmla="*/ 6416040 h 8833483"/>
              <a:gd name="connsiteX204" fmla="*/ 6408420 w 9578340"/>
              <a:gd name="connsiteY204" fmla="*/ 6446520 h 8833483"/>
              <a:gd name="connsiteX205" fmla="*/ 6400800 w 9578340"/>
              <a:gd name="connsiteY205" fmla="*/ 6598920 h 8833483"/>
              <a:gd name="connsiteX206" fmla="*/ 6591300 w 9578340"/>
              <a:gd name="connsiteY206" fmla="*/ 6598920 h 8833483"/>
              <a:gd name="connsiteX207" fmla="*/ 6598920 w 9578340"/>
              <a:gd name="connsiteY207" fmla="*/ 6332220 h 8833483"/>
              <a:gd name="connsiteX208" fmla="*/ 6621780 w 9578340"/>
              <a:gd name="connsiteY208" fmla="*/ 6332220 h 8833483"/>
              <a:gd name="connsiteX209" fmla="*/ 6637020 w 9578340"/>
              <a:gd name="connsiteY209" fmla="*/ 6118860 h 8833483"/>
              <a:gd name="connsiteX210" fmla="*/ 6614160 w 9578340"/>
              <a:gd name="connsiteY210" fmla="*/ 6111240 h 8833483"/>
              <a:gd name="connsiteX211" fmla="*/ 6606540 w 9578340"/>
              <a:gd name="connsiteY211" fmla="*/ 5958840 h 8833483"/>
              <a:gd name="connsiteX212" fmla="*/ 6484620 w 9578340"/>
              <a:gd name="connsiteY212" fmla="*/ 5539740 h 8833483"/>
              <a:gd name="connsiteX213" fmla="*/ 6667500 w 9578340"/>
              <a:gd name="connsiteY213" fmla="*/ 5547360 h 8833483"/>
              <a:gd name="connsiteX214" fmla="*/ 6751320 w 9578340"/>
              <a:gd name="connsiteY214" fmla="*/ 5433060 h 8833483"/>
              <a:gd name="connsiteX215" fmla="*/ 6972300 w 9578340"/>
              <a:gd name="connsiteY215" fmla="*/ 5265420 h 8833483"/>
              <a:gd name="connsiteX216" fmla="*/ 7246620 w 9578340"/>
              <a:gd name="connsiteY216" fmla="*/ 5204460 h 8833483"/>
              <a:gd name="connsiteX217" fmla="*/ 7208520 w 9578340"/>
              <a:gd name="connsiteY217" fmla="*/ 5067300 h 8833483"/>
              <a:gd name="connsiteX218" fmla="*/ 7193280 w 9578340"/>
              <a:gd name="connsiteY218" fmla="*/ 4930140 h 8833483"/>
              <a:gd name="connsiteX219" fmla="*/ 7269480 w 9578340"/>
              <a:gd name="connsiteY219" fmla="*/ 4732020 h 8833483"/>
              <a:gd name="connsiteX220" fmla="*/ 7246620 w 9578340"/>
              <a:gd name="connsiteY220" fmla="*/ 4488180 h 8833483"/>
              <a:gd name="connsiteX221" fmla="*/ 7178040 w 9578340"/>
              <a:gd name="connsiteY221" fmla="*/ 4351020 h 8833483"/>
              <a:gd name="connsiteX222" fmla="*/ 7559040 w 9578340"/>
              <a:gd name="connsiteY222" fmla="*/ 4328160 h 8833483"/>
              <a:gd name="connsiteX223" fmla="*/ 7467600 w 9578340"/>
              <a:gd name="connsiteY223" fmla="*/ 3878580 h 8833483"/>
              <a:gd name="connsiteX224" fmla="*/ 7414260 w 9578340"/>
              <a:gd name="connsiteY224" fmla="*/ 3604260 h 8833483"/>
              <a:gd name="connsiteX225" fmla="*/ 7498080 w 9578340"/>
              <a:gd name="connsiteY225" fmla="*/ 3398520 h 8833483"/>
              <a:gd name="connsiteX226" fmla="*/ 7528560 w 9578340"/>
              <a:gd name="connsiteY226" fmla="*/ 3253740 h 8833483"/>
              <a:gd name="connsiteX227" fmla="*/ 7505700 w 9578340"/>
              <a:gd name="connsiteY227" fmla="*/ 3048000 h 8833483"/>
              <a:gd name="connsiteX228" fmla="*/ 7520940 w 9578340"/>
              <a:gd name="connsiteY228" fmla="*/ 2926080 h 8833483"/>
              <a:gd name="connsiteX229" fmla="*/ 7536180 w 9578340"/>
              <a:gd name="connsiteY229" fmla="*/ 2872740 h 8833483"/>
              <a:gd name="connsiteX230" fmla="*/ 7863840 w 9578340"/>
              <a:gd name="connsiteY230" fmla="*/ 2971800 h 8833483"/>
              <a:gd name="connsiteX231" fmla="*/ 7886700 w 9578340"/>
              <a:gd name="connsiteY231" fmla="*/ 3101340 h 8833483"/>
              <a:gd name="connsiteX232" fmla="*/ 8001000 w 9578340"/>
              <a:gd name="connsiteY232" fmla="*/ 3124200 h 8833483"/>
              <a:gd name="connsiteX233" fmla="*/ 8122920 w 9578340"/>
              <a:gd name="connsiteY233" fmla="*/ 3276600 h 8833483"/>
              <a:gd name="connsiteX234" fmla="*/ 8206740 w 9578340"/>
              <a:gd name="connsiteY234" fmla="*/ 3276600 h 8833483"/>
              <a:gd name="connsiteX235" fmla="*/ 8442960 w 9578340"/>
              <a:gd name="connsiteY235" fmla="*/ 3276600 h 8833483"/>
              <a:gd name="connsiteX236" fmla="*/ 8663940 w 9578340"/>
              <a:gd name="connsiteY236" fmla="*/ 3276600 h 8833483"/>
              <a:gd name="connsiteX237" fmla="*/ 8770620 w 9578340"/>
              <a:gd name="connsiteY237" fmla="*/ 3230880 h 8833483"/>
              <a:gd name="connsiteX238" fmla="*/ 8854440 w 9578340"/>
              <a:gd name="connsiteY238" fmla="*/ 3215640 h 8833483"/>
              <a:gd name="connsiteX239" fmla="*/ 8938260 w 9578340"/>
              <a:gd name="connsiteY239" fmla="*/ 3230880 h 8833483"/>
              <a:gd name="connsiteX240" fmla="*/ 8945880 w 9578340"/>
              <a:gd name="connsiteY240" fmla="*/ 3078480 h 8833483"/>
              <a:gd name="connsiteX241" fmla="*/ 8907780 w 9578340"/>
              <a:gd name="connsiteY241" fmla="*/ 3078480 h 8833483"/>
              <a:gd name="connsiteX242" fmla="*/ 8656320 w 9578340"/>
              <a:gd name="connsiteY242" fmla="*/ 2697480 h 8833483"/>
              <a:gd name="connsiteX243" fmla="*/ 8854440 w 9578340"/>
              <a:gd name="connsiteY243" fmla="*/ 2590800 h 8833483"/>
              <a:gd name="connsiteX244" fmla="*/ 8923020 w 9578340"/>
              <a:gd name="connsiteY244" fmla="*/ 2606040 h 8833483"/>
              <a:gd name="connsiteX245" fmla="*/ 8999220 w 9578340"/>
              <a:gd name="connsiteY245" fmla="*/ 2606040 h 8833483"/>
              <a:gd name="connsiteX246" fmla="*/ 9029700 w 9578340"/>
              <a:gd name="connsiteY246" fmla="*/ 2545080 h 8833483"/>
              <a:gd name="connsiteX247" fmla="*/ 9029700 w 9578340"/>
              <a:gd name="connsiteY247" fmla="*/ 2407920 h 8833483"/>
              <a:gd name="connsiteX248" fmla="*/ 9136380 w 9578340"/>
              <a:gd name="connsiteY248" fmla="*/ 2476500 h 8833483"/>
              <a:gd name="connsiteX249" fmla="*/ 9144000 w 9578340"/>
              <a:gd name="connsiteY249" fmla="*/ 2407920 h 8833483"/>
              <a:gd name="connsiteX250" fmla="*/ 9204960 w 9578340"/>
              <a:gd name="connsiteY250" fmla="*/ 2362200 h 8833483"/>
              <a:gd name="connsiteX251" fmla="*/ 9189720 w 9578340"/>
              <a:gd name="connsiteY251" fmla="*/ 2225040 h 8833483"/>
              <a:gd name="connsiteX252" fmla="*/ 9159240 w 9578340"/>
              <a:gd name="connsiteY252" fmla="*/ 2171700 h 8833483"/>
              <a:gd name="connsiteX253" fmla="*/ 9083040 w 9578340"/>
              <a:gd name="connsiteY253" fmla="*/ 2103120 h 8833483"/>
              <a:gd name="connsiteX254" fmla="*/ 9105900 w 9578340"/>
              <a:gd name="connsiteY254" fmla="*/ 2011680 h 8833483"/>
              <a:gd name="connsiteX255" fmla="*/ 9151620 w 9578340"/>
              <a:gd name="connsiteY255" fmla="*/ 1927860 h 8833483"/>
              <a:gd name="connsiteX256" fmla="*/ 9044940 w 9578340"/>
              <a:gd name="connsiteY256" fmla="*/ 1714500 h 8833483"/>
              <a:gd name="connsiteX257" fmla="*/ 9578340 w 9578340"/>
              <a:gd name="connsiteY257" fmla="*/ 1394460 h 8833483"/>
              <a:gd name="connsiteX258" fmla="*/ 9494520 w 9578340"/>
              <a:gd name="connsiteY258" fmla="*/ 1165860 h 8833483"/>
              <a:gd name="connsiteX259" fmla="*/ 9326880 w 9578340"/>
              <a:gd name="connsiteY259" fmla="*/ 975360 h 8833483"/>
              <a:gd name="connsiteX260" fmla="*/ 9334500 w 9578340"/>
              <a:gd name="connsiteY260" fmla="*/ 906780 h 8833483"/>
              <a:gd name="connsiteX261" fmla="*/ 9342120 w 9578340"/>
              <a:gd name="connsiteY261" fmla="*/ 754380 h 8833483"/>
              <a:gd name="connsiteX262" fmla="*/ 9182100 w 9578340"/>
              <a:gd name="connsiteY262" fmla="*/ 906780 h 8833483"/>
              <a:gd name="connsiteX263" fmla="*/ 9052560 w 9578340"/>
              <a:gd name="connsiteY263" fmla="*/ 1043940 h 8833483"/>
              <a:gd name="connsiteX264" fmla="*/ 8915400 w 9578340"/>
              <a:gd name="connsiteY264" fmla="*/ 1112520 h 8833483"/>
              <a:gd name="connsiteX265" fmla="*/ 8709660 w 9578340"/>
              <a:gd name="connsiteY265" fmla="*/ 1150620 h 8833483"/>
              <a:gd name="connsiteX266" fmla="*/ 8793480 w 9578340"/>
              <a:gd name="connsiteY266" fmla="*/ 960120 h 8833483"/>
              <a:gd name="connsiteX267" fmla="*/ 8717280 w 9578340"/>
              <a:gd name="connsiteY267" fmla="*/ 906780 h 8833483"/>
              <a:gd name="connsiteX268" fmla="*/ 8686800 w 9578340"/>
              <a:gd name="connsiteY268" fmla="*/ 815340 h 8833483"/>
              <a:gd name="connsiteX269" fmla="*/ 8625840 w 9578340"/>
              <a:gd name="connsiteY269" fmla="*/ 746760 h 8833483"/>
              <a:gd name="connsiteX270" fmla="*/ 8633460 w 9578340"/>
              <a:gd name="connsiteY270" fmla="*/ 685800 h 8833483"/>
              <a:gd name="connsiteX271" fmla="*/ 8679180 w 9578340"/>
              <a:gd name="connsiteY271" fmla="*/ 609600 h 8833483"/>
              <a:gd name="connsiteX272" fmla="*/ 8671560 w 9578340"/>
              <a:gd name="connsiteY272" fmla="*/ 579120 h 8833483"/>
              <a:gd name="connsiteX273" fmla="*/ 8580120 w 9578340"/>
              <a:gd name="connsiteY273" fmla="*/ 541020 h 8833483"/>
              <a:gd name="connsiteX274" fmla="*/ 8473440 w 9578340"/>
              <a:gd name="connsiteY274" fmla="*/ 502920 h 8833483"/>
              <a:gd name="connsiteX275" fmla="*/ 8488680 w 9578340"/>
              <a:gd name="connsiteY275" fmla="*/ 449580 h 8833483"/>
              <a:gd name="connsiteX276" fmla="*/ 8435340 w 9578340"/>
              <a:gd name="connsiteY276" fmla="*/ 320040 h 8833483"/>
              <a:gd name="connsiteX277" fmla="*/ 8465820 w 9578340"/>
              <a:gd name="connsiteY277" fmla="*/ 243840 h 8833483"/>
              <a:gd name="connsiteX278" fmla="*/ 8473440 w 9578340"/>
              <a:gd name="connsiteY278" fmla="*/ 83820 h 8833483"/>
              <a:gd name="connsiteX279" fmla="*/ 8351520 w 9578340"/>
              <a:gd name="connsiteY279" fmla="*/ 53340 h 8833483"/>
              <a:gd name="connsiteX280" fmla="*/ 8252460 w 9578340"/>
              <a:gd name="connsiteY280" fmla="*/ 68580 h 8833483"/>
              <a:gd name="connsiteX281" fmla="*/ 8107680 w 9578340"/>
              <a:gd name="connsiteY28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258503 w 9578340"/>
              <a:gd name="connsiteY178" fmla="*/ 7842883 h 8833483"/>
              <a:gd name="connsiteX179" fmla="*/ 3657600 w 9578340"/>
              <a:gd name="connsiteY179" fmla="*/ 6873240 h 8833483"/>
              <a:gd name="connsiteX180" fmla="*/ 3817620 w 9578340"/>
              <a:gd name="connsiteY180" fmla="*/ 6781800 h 8833483"/>
              <a:gd name="connsiteX181" fmla="*/ 3893820 w 9578340"/>
              <a:gd name="connsiteY181" fmla="*/ 6705600 h 8833483"/>
              <a:gd name="connsiteX182" fmla="*/ 3947160 w 9578340"/>
              <a:gd name="connsiteY182" fmla="*/ 6690360 h 8833483"/>
              <a:gd name="connsiteX183" fmla="*/ 3939540 w 9578340"/>
              <a:gd name="connsiteY183" fmla="*/ 6629400 h 8833483"/>
              <a:gd name="connsiteX184" fmla="*/ 3901440 w 9578340"/>
              <a:gd name="connsiteY184" fmla="*/ 6606540 h 8833483"/>
              <a:gd name="connsiteX185" fmla="*/ 3878580 w 9578340"/>
              <a:gd name="connsiteY185" fmla="*/ 6515100 h 8833483"/>
              <a:gd name="connsiteX186" fmla="*/ 3886200 w 9578340"/>
              <a:gd name="connsiteY186" fmla="*/ 6423660 h 8833483"/>
              <a:gd name="connsiteX187" fmla="*/ 3870960 w 9578340"/>
              <a:gd name="connsiteY187" fmla="*/ 6309360 h 8833483"/>
              <a:gd name="connsiteX188" fmla="*/ 3893820 w 9578340"/>
              <a:gd name="connsiteY188" fmla="*/ 6240780 h 8833483"/>
              <a:gd name="connsiteX189" fmla="*/ 3924300 w 9578340"/>
              <a:gd name="connsiteY189" fmla="*/ 6179820 h 8833483"/>
              <a:gd name="connsiteX190" fmla="*/ 3977640 w 9578340"/>
              <a:gd name="connsiteY190" fmla="*/ 6172200 h 8833483"/>
              <a:gd name="connsiteX191" fmla="*/ 3992880 w 9578340"/>
              <a:gd name="connsiteY191" fmla="*/ 6172200 h 8833483"/>
              <a:gd name="connsiteX192" fmla="*/ 4046220 w 9578340"/>
              <a:gd name="connsiteY192" fmla="*/ 6111240 h 8833483"/>
              <a:gd name="connsiteX193" fmla="*/ 4038600 w 9578340"/>
              <a:gd name="connsiteY193" fmla="*/ 6027420 h 8833483"/>
              <a:gd name="connsiteX194" fmla="*/ 4754880 w 9578340"/>
              <a:gd name="connsiteY194" fmla="*/ 5913120 h 8833483"/>
              <a:gd name="connsiteX195" fmla="*/ 4838700 w 9578340"/>
              <a:gd name="connsiteY195" fmla="*/ 5913120 h 8833483"/>
              <a:gd name="connsiteX196" fmla="*/ 4914900 w 9578340"/>
              <a:gd name="connsiteY196" fmla="*/ 5920740 h 8833483"/>
              <a:gd name="connsiteX197" fmla="*/ 5105400 w 9578340"/>
              <a:gd name="connsiteY197" fmla="*/ 6019800 h 8833483"/>
              <a:gd name="connsiteX198" fmla="*/ 5570220 w 9578340"/>
              <a:gd name="connsiteY198" fmla="*/ 6248400 h 8833483"/>
              <a:gd name="connsiteX199" fmla="*/ 5753100 w 9578340"/>
              <a:gd name="connsiteY199" fmla="*/ 6347460 h 8833483"/>
              <a:gd name="connsiteX200" fmla="*/ 6065520 w 9578340"/>
              <a:gd name="connsiteY200" fmla="*/ 6423660 h 8833483"/>
              <a:gd name="connsiteX201" fmla="*/ 6156960 w 9578340"/>
              <a:gd name="connsiteY201" fmla="*/ 6431280 h 8833483"/>
              <a:gd name="connsiteX202" fmla="*/ 6164580 w 9578340"/>
              <a:gd name="connsiteY202" fmla="*/ 6545580 h 8833483"/>
              <a:gd name="connsiteX203" fmla="*/ 6355080 w 9578340"/>
              <a:gd name="connsiteY203" fmla="*/ 6576060 h 8833483"/>
              <a:gd name="connsiteX204" fmla="*/ 6377940 w 9578340"/>
              <a:gd name="connsiteY204" fmla="*/ 6416040 h 8833483"/>
              <a:gd name="connsiteX205" fmla="*/ 6408420 w 9578340"/>
              <a:gd name="connsiteY205" fmla="*/ 6446520 h 8833483"/>
              <a:gd name="connsiteX206" fmla="*/ 6400800 w 9578340"/>
              <a:gd name="connsiteY206" fmla="*/ 6598920 h 8833483"/>
              <a:gd name="connsiteX207" fmla="*/ 6591300 w 9578340"/>
              <a:gd name="connsiteY207" fmla="*/ 6598920 h 8833483"/>
              <a:gd name="connsiteX208" fmla="*/ 6598920 w 9578340"/>
              <a:gd name="connsiteY208" fmla="*/ 6332220 h 8833483"/>
              <a:gd name="connsiteX209" fmla="*/ 6621780 w 9578340"/>
              <a:gd name="connsiteY209" fmla="*/ 6332220 h 8833483"/>
              <a:gd name="connsiteX210" fmla="*/ 6637020 w 9578340"/>
              <a:gd name="connsiteY210" fmla="*/ 6118860 h 8833483"/>
              <a:gd name="connsiteX211" fmla="*/ 6614160 w 9578340"/>
              <a:gd name="connsiteY211" fmla="*/ 6111240 h 8833483"/>
              <a:gd name="connsiteX212" fmla="*/ 6606540 w 9578340"/>
              <a:gd name="connsiteY212" fmla="*/ 5958840 h 8833483"/>
              <a:gd name="connsiteX213" fmla="*/ 6484620 w 9578340"/>
              <a:gd name="connsiteY213" fmla="*/ 5539740 h 8833483"/>
              <a:gd name="connsiteX214" fmla="*/ 6667500 w 9578340"/>
              <a:gd name="connsiteY214" fmla="*/ 5547360 h 8833483"/>
              <a:gd name="connsiteX215" fmla="*/ 6751320 w 9578340"/>
              <a:gd name="connsiteY215" fmla="*/ 5433060 h 8833483"/>
              <a:gd name="connsiteX216" fmla="*/ 6972300 w 9578340"/>
              <a:gd name="connsiteY216" fmla="*/ 5265420 h 8833483"/>
              <a:gd name="connsiteX217" fmla="*/ 7246620 w 9578340"/>
              <a:gd name="connsiteY217" fmla="*/ 5204460 h 8833483"/>
              <a:gd name="connsiteX218" fmla="*/ 7208520 w 9578340"/>
              <a:gd name="connsiteY218" fmla="*/ 5067300 h 8833483"/>
              <a:gd name="connsiteX219" fmla="*/ 7193280 w 9578340"/>
              <a:gd name="connsiteY219" fmla="*/ 4930140 h 8833483"/>
              <a:gd name="connsiteX220" fmla="*/ 7269480 w 9578340"/>
              <a:gd name="connsiteY220" fmla="*/ 4732020 h 8833483"/>
              <a:gd name="connsiteX221" fmla="*/ 7246620 w 9578340"/>
              <a:gd name="connsiteY221" fmla="*/ 4488180 h 8833483"/>
              <a:gd name="connsiteX222" fmla="*/ 7178040 w 9578340"/>
              <a:gd name="connsiteY222" fmla="*/ 4351020 h 8833483"/>
              <a:gd name="connsiteX223" fmla="*/ 7559040 w 9578340"/>
              <a:gd name="connsiteY223" fmla="*/ 4328160 h 8833483"/>
              <a:gd name="connsiteX224" fmla="*/ 7467600 w 9578340"/>
              <a:gd name="connsiteY224" fmla="*/ 3878580 h 8833483"/>
              <a:gd name="connsiteX225" fmla="*/ 7414260 w 9578340"/>
              <a:gd name="connsiteY225" fmla="*/ 3604260 h 8833483"/>
              <a:gd name="connsiteX226" fmla="*/ 7498080 w 9578340"/>
              <a:gd name="connsiteY226" fmla="*/ 3398520 h 8833483"/>
              <a:gd name="connsiteX227" fmla="*/ 7528560 w 9578340"/>
              <a:gd name="connsiteY227" fmla="*/ 3253740 h 8833483"/>
              <a:gd name="connsiteX228" fmla="*/ 7505700 w 9578340"/>
              <a:gd name="connsiteY228" fmla="*/ 3048000 h 8833483"/>
              <a:gd name="connsiteX229" fmla="*/ 7520940 w 9578340"/>
              <a:gd name="connsiteY229" fmla="*/ 2926080 h 8833483"/>
              <a:gd name="connsiteX230" fmla="*/ 7536180 w 9578340"/>
              <a:gd name="connsiteY230" fmla="*/ 2872740 h 8833483"/>
              <a:gd name="connsiteX231" fmla="*/ 7863840 w 9578340"/>
              <a:gd name="connsiteY231" fmla="*/ 2971800 h 8833483"/>
              <a:gd name="connsiteX232" fmla="*/ 7886700 w 9578340"/>
              <a:gd name="connsiteY232" fmla="*/ 3101340 h 8833483"/>
              <a:gd name="connsiteX233" fmla="*/ 8001000 w 9578340"/>
              <a:gd name="connsiteY233" fmla="*/ 3124200 h 8833483"/>
              <a:gd name="connsiteX234" fmla="*/ 8122920 w 9578340"/>
              <a:gd name="connsiteY234" fmla="*/ 3276600 h 8833483"/>
              <a:gd name="connsiteX235" fmla="*/ 8206740 w 9578340"/>
              <a:gd name="connsiteY235" fmla="*/ 3276600 h 8833483"/>
              <a:gd name="connsiteX236" fmla="*/ 8442960 w 9578340"/>
              <a:gd name="connsiteY236" fmla="*/ 3276600 h 8833483"/>
              <a:gd name="connsiteX237" fmla="*/ 8663940 w 9578340"/>
              <a:gd name="connsiteY237" fmla="*/ 3276600 h 8833483"/>
              <a:gd name="connsiteX238" fmla="*/ 8770620 w 9578340"/>
              <a:gd name="connsiteY238" fmla="*/ 3230880 h 8833483"/>
              <a:gd name="connsiteX239" fmla="*/ 8854440 w 9578340"/>
              <a:gd name="connsiteY239" fmla="*/ 3215640 h 8833483"/>
              <a:gd name="connsiteX240" fmla="*/ 8938260 w 9578340"/>
              <a:gd name="connsiteY240" fmla="*/ 3230880 h 8833483"/>
              <a:gd name="connsiteX241" fmla="*/ 8945880 w 9578340"/>
              <a:gd name="connsiteY241" fmla="*/ 3078480 h 8833483"/>
              <a:gd name="connsiteX242" fmla="*/ 8907780 w 9578340"/>
              <a:gd name="connsiteY242" fmla="*/ 3078480 h 8833483"/>
              <a:gd name="connsiteX243" fmla="*/ 8656320 w 9578340"/>
              <a:gd name="connsiteY243" fmla="*/ 2697480 h 8833483"/>
              <a:gd name="connsiteX244" fmla="*/ 8854440 w 9578340"/>
              <a:gd name="connsiteY244" fmla="*/ 2590800 h 8833483"/>
              <a:gd name="connsiteX245" fmla="*/ 8923020 w 9578340"/>
              <a:gd name="connsiteY245" fmla="*/ 2606040 h 8833483"/>
              <a:gd name="connsiteX246" fmla="*/ 8999220 w 9578340"/>
              <a:gd name="connsiteY246" fmla="*/ 2606040 h 8833483"/>
              <a:gd name="connsiteX247" fmla="*/ 9029700 w 9578340"/>
              <a:gd name="connsiteY247" fmla="*/ 2545080 h 8833483"/>
              <a:gd name="connsiteX248" fmla="*/ 9029700 w 9578340"/>
              <a:gd name="connsiteY248" fmla="*/ 2407920 h 8833483"/>
              <a:gd name="connsiteX249" fmla="*/ 9136380 w 9578340"/>
              <a:gd name="connsiteY249" fmla="*/ 2476500 h 8833483"/>
              <a:gd name="connsiteX250" fmla="*/ 9144000 w 9578340"/>
              <a:gd name="connsiteY250" fmla="*/ 2407920 h 8833483"/>
              <a:gd name="connsiteX251" fmla="*/ 9204960 w 9578340"/>
              <a:gd name="connsiteY251" fmla="*/ 2362200 h 8833483"/>
              <a:gd name="connsiteX252" fmla="*/ 9189720 w 9578340"/>
              <a:gd name="connsiteY252" fmla="*/ 2225040 h 8833483"/>
              <a:gd name="connsiteX253" fmla="*/ 9159240 w 9578340"/>
              <a:gd name="connsiteY253" fmla="*/ 2171700 h 8833483"/>
              <a:gd name="connsiteX254" fmla="*/ 9083040 w 9578340"/>
              <a:gd name="connsiteY254" fmla="*/ 2103120 h 8833483"/>
              <a:gd name="connsiteX255" fmla="*/ 9105900 w 9578340"/>
              <a:gd name="connsiteY255" fmla="*/ 2011680 h 8833483"/>
              <a:gd name="connsiteX256" fmla="*/ 9151620 w 9578340"/>
              <a:gd name="connsiteY256" fmla="*/ 1927860 h 8833483"/>
              <a:gd name="connsiteX257" fmla="*/ 9044940 w 9578340"/>
              <a:gd name="connsiteY257" fmla="*/ 1714500 h 8833483"/>
              <a:gd name="connsiteX258" fmla="*/ 9578340 w 9578340"/>
              <a:gd name="connsiteY258" fmla="*/ 1394460 h 8833483"/>
              <a:gd name="connsiteX259" fmla="*/ 9494520 w 9578340"/>
              <a:gd name="connsiteY259" fmla="*/ 1165860 h 8833483"/>
              <a:gd name="connsiteX260" fmla="*/ 9326880 w 9578340"/>
              <a:gd name="connsiteY260" fmla="*/ 975360 h 8833483"/>
              <a:gd name="connsiteX261" fmla="*/ 9334500 w 9578340"/>
              <a:gd name="connsiteY261" fmla="*/ 906780 h 8833483"/>
              <a:gd name="connsiteX262" fmla="*/ 9342120 w 9578340"/>
              <a:gd name="connsiteY262" fmla="*/ 754380 h 8833483"/>
              <a:gd name="connsiteX263" fmla="*/ 9182100 w 9578340"/>
              <a:gd name="connsiteY263" fmla="*/ 906780 h 8833483"/>
              <a:gd name="connsiteX264" fmla="*/ 9052560 w 9578340"/>
              <a:gd name="connsiteY264" fmla="*/ 1043940 h 8833483"/>
              <a:gd name="connsiteX265" fmla="*/ 8915400 w 9578340"/>
              <a:gd name="connsiteY265" fmla="*/ 1112520 h 8833483"/>
              <a:gd name="connsiteX266" fmla="*/ 8709660 w 9578340"/>
              <a:gd name="connsiteY266" fmla="*/ 1150620 h 8833483"/>
              <a:gd name="connsiteX267" fmla="*/ 8793480 w 9578340"/>
              <a:gd name="connsiteY267" fmla="*/ 960120 h 8833483"/>
              <a:gd name="connsiteX268" fmla="*/ 8717280 w 9578340"/>
              <a:gd name="connsiteY268" fmla="*/ 906780 h 8833483"/>
              <a:gd name="connsiteX269" fmla="*/ 8686800 w 9578340"/>
              <a:gd name="connsiteY269" fmla="*/ 815340 h 8833483"/>
              <a:gd name="connsiteX270" fmla="*/ 8625840 w 9578340"/>
              <a:gd name="connsiteY270" fmla="*/ 746760 h 8833483"/>
              <a:gd name="connsiteX271" fmla="*/ 8633460 w 9578340"/>
              <a:gd name="connsiteY271" fmla="*/ 685800 h 8833483"/>
              <a:gd name="connsiteX272" fmla="*/ 8679180 w 9578340"/>
              <a:gd name="connsiteY272" fmla="*/ 609600 h 8833483"/>
              <a:gd name="connsiteX273" fmla="*/ 8671560 w 9578340"/>
              <a:gd name="connsiteY273" fmla="*/ 579120 h 8833483"/>
              <a:gd name="connsiteX274" fmla="*/ 8580120 w 9578340"/>
              <a:gd name="connsiteY274" fmla="*/ 541020 h 8833483"/>
              <a:gd name="connsiteX275" fmla="*/ 8473440 w 9578340"/>
              <a:gd name="connsiteY275" fmla="*/ 502920 h 8833483"/>
              <a:gd name="connsiteX276" fmla="*/ 8488680 w 9578340"/>
              <a:gd name="connsiteY276" fmla="*/ 449580 h 8833483"/>
              <a:gd name="connsiteX277" fmla="*/ 8435340 w 9578340"/>
              <a:gd name="connsiteY277" fmla="*/ 320040 h 8833483"/>
              <a:gd name="connsiteX278" fmla="*/ 8465820 w 9578340"/>
              <a:gd name="connsiteY278" fmla="*/ 243840 h 8833483"/>
              <a:gd name="connsiteX279" fmla="*/ 8473440 w 9578340"/>
              <a:gd name="connsiteY279" fmla="*/ 83820 h 8833483"/>
              <a:gd name="connsiteX280" fmla="*/ 8351520 w 9578340"/>
              <a:gd name="connsiteY280" fmla="*/ 53340 h 8833483"/>
              <a:gd name="connsiteX281" fmla="*/ 8252460 w 9578340"/>
              <a:gd name="connsiteY281" fmla="*/ 68580 h 8833483"/>
              <a:gd name="connsiteX282" fmla="*/ 8107680 w 9578340"/>
              <a:gd name="connsiteY28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657600 w 9578340"/>
              <a:gd name="connsiteY179" fmla="*/ 6873240 h 8833483"/>
              <a:gd name="connsiteX180" fmla="*/ 3817620 w 9578340"/>
              <a:gd name="connsiteY180" fmla="*/ 6781800 h 8833483"/>
              <a:gd name="connsiteX181" fmla="*/ 3893820 w 9578340"/>
              <a:gd name="connsiteY181" fmla="*/ 6705600 h 8833483"/>
              <a:gd name="connsiteX182" fmla="*/ 3947160 w 9578340"/>
              <a:gd name="connsiteY182" fmla="*/ 6690360 h 8833483"/>
              <a:gd name="connsiteX183" fmla="*/ 3939540 w 9578340"/>
              <a:gd name="connsiteY183" fmla="*/ 6629400 h 8833483"/>
              <a:gd name="connsiteX184" fmla="*/ 3901440 w 9578340"/>
              <a:gd name="connsiteY184" fmla="*/ 6606540 h 8833483"/>
              <a:gd name="connsiteX185" fmla="*/ 3878580 w 9578340"/>
              <a:gd name="connsiteY185" fmla="*/ 6515100 h 8833483"/>
              <a:gd name="connsiteX186" fmla="*/ 3886200 w 9578340"/>
              <a:gd name="connsiteY186" fmla="*/ 6423660 h 8833483"/>
              <a:gd name="connsiteX187" fmla="*/ 3870960 w 9578340"/>
              <a:gd name="connsiteY187" fmla="*/ 6309360 h 8833483"/>
              <a:gd name="connsiteX188" fmla="*/ 3893820 w 9578340"/>
              <a:gd name="connsiteY188" fmla="*/ 6240780 h 8833483"/>
              <a:gd name="connsiteX189" fmla="*/ 3924300 w 9578340"/>
              <a:gd name="connsiteY189" fmla="*/ 6179820 h 8833483"/>
              <a:gd name="connsiteX190" fmla="*/ 3977640 w 9578340"/>
              <a:gd name="connsiteY190" fmla="*/ 6172200 h 8833483"/>
              <a:gd name="connsiteX191" fmla="*/ 3992880 w 9578340"/>
              <a:gd name="connsiteY191" fmla="*/ 6172200 h 8833483"/>
              <a:gd name="connsiteX192" fmla="*/ 4046220 w 9578340"/>
              <a:gd name="connsiteY192" fmla="*/ 6111240 h 8833483"/>
              <a:gd name="connsiteX193" fmla="*/ 4038600 w 9578340"/>
              <a:gd name="connsiteY193" fmla="*/ 6027420 h 8833483"/>
              <a:gd name="connsiteX194" fmla="*/ 4754880 w 9578340"/>
              <a:gd name="connsiteY194" fmla="*/ 5913120 h 8833483"/>
              <a:gd name="connsiteX195" fmla="*/ 4838700 w 9578340"/>
              <a:gd name="connsiteY195" fmla="*/ 5913120 h 8833483"/>
              <a:gd name="connsiteX196" fmla="*/ 4914900 w 9578340"/>
              <a:gd name="connsiteY196" fmla="*/ 5920740 h 8833483"/>
              <a:gd name="connsiteX197" fmla="*/ 5105400 w 9578340"/>
              <a:gd name="connsiteY197" fmla="*/ 6019800 h 8833483"/>
              <a:gd name="connsiteX198" fmla="*/ 5570220 w 9578340"/>
              <a:gd name="connsiteY198" fmla="*/ 6248400 h 8833483"/>
              <a:gd name="connsiteX199" fmla="*/ 5753100 w 9578340"/>
              <a:gd name="connsiteY199" fmla="*/ 6347460 h 8833483"/>
              <a:gd name="connsiteX200" fmla="*/ 6065520 w 9578340"/>
              <a:gd name="connsiteY200" fmla="*/ 6423660 h 8833483"/>
              <a:gd name="connsiteX201" fmla="*/ 6156960 w 9578340"/>
              <a:gd name="connsiteY201" fmla="*/ 6431280 h 8833483"/>
              <a:gd name="connsiteX202" fmla="*/ 6164580 w 9578340"/>
              <a:gd name="connsiteY202" fmla="*/ 6545580 h 8833483"/>
              <a:gd name="connsiteX203" fmla="*/ 6355080 w 9578340"/>
              <a:gd name="connsiteY203" fmla="*/ 6576060 h 8833483"/>
              <a:gd name="connsiteX204" fmla="*/ 6377940 w 9578340"/>
              <a:gd name="connsiteY204" fmla="*/ 6416040 h 8833483"/>
              <a:gd name="connsiteX205" fmla="*/ 6408420 w 9578340"/>
              <a:gd name="connsiteY205" fmla="*/ 6446520 h 8833483"/>
              <a:gd name="connsiteX206" fmla="*/ 6400800 w 9578340"/>
              <a:gd name="connsiteY206" fmla="*/ 6598920 h 8833483"/>
              <a:gd name="connsiteX207" fmla="*/ 6591300 w 9578340"/>
              <a:gd name="connsiteY207" fmla="*/ 6598920 h 8833483"/>
              <a:gd name="connsiteX208" fmla="*/ 6598920 w 9578340"/>
              <a:gd name="connsiteY208" fmla="*/ 6332220 h 8833483"/>
              <a:gd name="connsiteX209" fmla="*/ 6621780 w 9578340"/>
              <a:gd name="connsiteY209" fmla="*/ 6332220 h 8833483"/>
              <a:gd name="connsiteX210" fmla="*/ 6637020 w 9578340"/>
              <a:gd name="connsiteY210" fmla="*/ 6118860 h 8833483"/>
              <a:gd name="connsiteX211" fmla="*/ 6614160 w 9578340"/>
              <a:gd name="connsiteY211" fmla="*/ 6111240 h 8833483"/>
              <a:gd name="connsiteX212" fmla="*/ 6606540 w 9578340"/>
              <a:gd name="connsiteY212" fmla="*/ 5958840 h 8833483"/>
              <a:gd name="connsiteX213" fmla="*/ 6484620 w 9578340"/>
              <a:gd name="connsiteY213" fmla="*/ 5539740 h 8833483"/>
              <a:gd name="connsiteX214" fmla="*/ 6667500 w 9578340"/>
              <a:gd name="connsiteY214" fmla="*/ 5547360 h 8833483"/>
              <a:gd name="connsiteX215" fmla="*/ 6751320 w 9578340"/>
              <a:gd name="connsiteY215" fmla="*/ 5433060 h 8833483"/>
              <a:gd name="connsiteX216" fmla="*/ 6972300 w 9578340"/>
              <a:gd name="connsiteY216" fmla="*/ 5265420 h 8833483"/>
              <a:gd name="connsiteX217" fmla="*/ 7246620 w 9578340"/>
              <a:gd name="connsiteY217" fmla="*/ 5204460 h 8833483"/>
              <a:gd name="connsiteX218" fmla="*/ 7208520 w 9578340"/>
              <a:gd name="connsiteY218" fmla="*/ 5067300 h 8833483"/>
              <a:gd name="connsiteX219" fmla="*/ 7193280 w 9578340"/>
              <a:gd name="connsiteY219" fmla="*/ 4930140 h 8833483"/>
              <a:gd name="connsiteX220" fmla="*/ 7269480 w 9578340"/>
              <a:gd name="connsiteY220" fmla="*/ 4732020 h 8833483"/>
              <a:gd name="connsiteX221" fmla="*/ 7246620 w 9578340"/>
              <a:gd name="connsiteY221" fmla="*/ 4488180 h 8833483"/>
              <a:gd name="connsiteX222" fmla="*/ 7178040 w 9578340"/>
              <a:gd name="connsiteY222" fmla="*/ 4351020 h 8833483"/>
              <a:gd name="connsiteX223" fmla="*/ 7559040 w 9578340"/>
              <a:gd name="connsiteY223" fmla="*/ 4328160 h 8833483"/>
              <a:gd name="connsiteX224" fmla="*/ 7467600 w 9578340"/>
              <a:gd name="connsiteY224" fmla="*/ 3878580 h 8833483"/>
              <a:gd name="connsiteX225" fmla="*/ 7414260 w 9578340"/>
              <a:gd name="connsiteY225" fmla="*/ 3604260 h 8833483"/>
              <a:gd name="connsiteX226" fmla="*/ 7498080 w 9578340"/>
              <a:gd name="connsiteY226" fmla="*/ 3398520 h 8833483"/>
              <a:gd name="connsiteX227" fmla="*/ 7528560 w 9578340"/>
              <a:gd name="connsiteY227" fmla="*/ 3253740 h 8833483"/>
              <a:gd name="connsiteX228" fmla="*/ 7505700 w 9578340"/>
              <a:gd name="connsiteY228" fmla="*/ 3048000 h 8833483"/>
              <a:gd name="connsiteX229" fmla="*/ 7520940 w 9578340"/>
              <a:gd name="connsiteY229" fmla="*/ 2926080 h 8833483"/>
              <a:gd name="connsiteX230" fmla="*/ 7536180 w 9578340"/>
              <a:gd name="connsiteY230" fmla="*/ 2872740 h 8833483"/>
              <a:gd name="connsiteX231" fmla="*/ 7863840 w 9578340"/>
              <a:gd name="connsiteY231" fmla="*/ 2971800 h 8833483"/>
              <a:gd name="connsiteX232" fmla="*/ 7886700 w 9578340"/>
              <a:gd name="connsiteY232" fmla="*/ 3101340 h 8833483"/>
              <a:gd name="connsiteX233" fmla="*/ 8001000 w 9578340"/>
              <a:gd name="connsiteY233" fmla="*/ 3124200 h 8833483"/>
              <a:gd name="connsiteX234" fmla="*/ 8122920 w 9578340"/>
              <a:gd name="connsiteY234" fmla="*/ 3276600 h 8833483"/>
              <a:gd name="connsiteX235" fmla="*/ 8206740 w 9578340"/>
              <a:gd name="connsiteY235" fmla="*/ 3276600 h 8833483"/>
              <a:gd name="connsiteX236" fmla="*/ 8442960 w 9578340"/>
              <a:gd name="connsiteY236" fmla="*/ 3276600 h 8833483"/>
              <a:gd name="connsiteX237" fmla="*/ 8663940 w 9578340"/>
              <a:gd name="connsiteY237" fmla="*/ 3276600 h 8833483"/>
              <a:gd name="connsiteX238" fmla="*/ 8770620 w 9578340"/>
              <a:gd name="connsiteY238" fmla="*/ 3230880 h 8833483"/>
              <a:gd name="connsiteX239" fmla="*/ 8854440 w 9578340"/>
              <a:gd name="connsiteY239" fmla="*/ 3215640 h 8833483"/>
              <a:gd name="connsiteX240" fmla="*/ 8938260 w 9578340"/>
              <a:gd name="connsiteY240" fmla="*/ 3230880 h 8833483"/>
              <a:gd name="connsiteX241" fmla="*/ 8945880 w 9578340"/>
              <a:gd name="connsiteY241" fmla="*/ 3078480 h 8833483"/>
              <a:gd name="connsiteX242" fmla="*/ 8907780 w 9578340"/>
              <a:gd name="connsiteY242" fmla="*/ 3078480 h 8833483"/>
              <a:gd name="connsiteX243" fmla="*/ 8656320 w 9578340"/>
              <a:gd name="connsiteY243" fmla="*/ 2697480 h 8833483"/>
              <a:gd name="connsiteX244" fmla="*/ 8854440 w 9578340"/>
              <a:gd name="connsiteY244" fmla="*/ 2590800 h 8833483"/>
              <a:gd name="connsiteX245" fmla="*/ 8923020 w 9578340"/>
              <a:gd name="connsiteY245" fmla="*/ 2606040 h 8833483"/>
              <a:gd name="connsiteX246" fmla="*/ 8999220 w 9578340"/>
              <a:gd name="connsiteY246" fmla="*/ 2606040 h 8833483"/>
              <a:gd name="connsiteX247" fmla="*/ 9029700 w 9578340"/>
              <a:gd name="connsiteY247" fmla="*/ 2545080 h 8833483"/>
              <a:gd name="connsiteX248" fmla="*/ 9029700 w 9578340"/>
              <a:gd name="connsiteY248" fmla="*/ 2407920 h 8833483"/>
              <a:gd name="connsiteX249" fmla="*/ 9136380 w 9578340"/>
              <a:gd name="connsiteY249" fmla="*/ 2476500 h 8833483"/>
              <a:gd name="connsiteX250" fmla="*/ 9144000 w 9578340"/>
              <a:gd name="connsiteY250" fmla="*/ 2407920 h 8833483"/>
              <a:gd name="connsiteX251" fmla="*/ 9204960 w 9578340"/>
              <a:gd name="connsiteY251" fmla="*/ 2362200 h 8833483"/>
              <a:gd name="connsiteX252" fmla="*/ 9189720 w 9578340"/>
              <a:gd name="connsiteY252" fmla="*/ 2225040 h 8833483"/>
              <a:gd name="connsiteX253" fmla="*/ 9159240 w 9578340"/>
              <a:gd name="connsiteY253" fmla="*/ 2171700 h 8833483"/>
              <a:gd name="connsiteX254" fmla="*/ 9083040 w 9578340"/>
              <a:gd name="connsiteY254" fmla="*/ 2103120 h 8833483"/>
              <a:gd name="connsiteX255" fmla="*/ 9105900 w 9578340"/>
              <a:gd name="connsiteY255" fmla="*/ 2011680 h 8833483"/>
              <a:gd name="connsiteX256" fmla="*/ 9151620 w 9578340"/>
              <a:gd name="connsiteY256" fmla="*/ 1927860 h 8833483"/>
              <a:gd name="connsiteX257" fmla="*/ 9044940 w 9578340"/>
              <a:gd name="connsiteY257" fmla="*/ 1714500 h 8833483"/>
              <a:gd name="connsiteX258" fmla="*/ 9578340 w 9578340"/>
              <a:gd name="connsiteY258" fmla="*/ 1394460 h 8833483"/>
              <a:gd name="connsiteX259" fmla="*/ 9494520 w 9578340"/>
              <a:gd name="connsiteY259" fmla="*/ 1165860 h 8833483"/>
              <a:gd name="connsiteX260" fmla="*/ 9326880 w 9578340"/>
              <a:gd name="connsiteY260" fmla="*/ 975360 h 8833483"/>
              <a:gd name="connsiteX261" fmla="*/ 9334500 w 9578340"/>
              <a:gd name="connsiteY261" fmla="*/ 906780 h 8833483"/>
              <a:gd name="connsiteX262" fmla="*/ 9342120 w 9578340"/>
              <a:gd name="connsiteY262" fmla="*/ 754380 h 8833483"/>
              <a:gd name="connsiteX263" fmla="*/ 9182100 w 9578340"/>
              <a:gd name="connsiteY263" fmla="*/ 906780 h 8833483"/>
              <a:gd name="connsiteX264" fmla="*/ 9052560 w 9578340"/>
              <a:gd name="connsiteY264" fmla="*/ 1043940 h 8833483"/>
              <a:gd name="connsiteX265" fmla="*/ 8915400 w 9578340"/>
              <a:gd name="connsiteY265" fmla="*/ 1112520 h 8833483"/>
              <a:gd name="connsiteX266" fmla="*/ 8709660 w 9578340"/>
              <a:gd name="connsiteY266" fmla="*/ 1150620 h 8833483"/>
              <a:gd name="connsiteX267" fmla="*/ 8793480 w 9578340"/>
              <a:gd name="connsiteY267" fmla="*/ 960120 h 8833483"/>
              <a:gd name="connsiteX268" fmla="*/ 8717280 w 9578340"/>
              <a:gd name="connsiteY268" fmla="*/ 906780 h 8833483"/>
              <a:gd name="connsiteX269" fmla="*/ 8686800 w 9578340"/>
              <a:gd name="connsiteY269" fmla="*/ 815340 h 8833483"/>
              <a:gd name="connsiteX270" fmla="*/ 8625840 w 9578340"/>
              <a:gd name="connsiteY270" fmla="*/ 746760 h 8833483"/>
              <a:gd name="connsiteX271" fmla="*/ 8633460 w 9578340"/>
              <a:gd name="connsiteY271" fmla="*/ 685800 h 8833483"/>
              <a:gd name="connsiteX272" fmla="*/ 8679180 w 9578340"/>
              <a:gd name="connsiteY272" fmla="*/ 609600 h 8833483"/>
              <a:gd name="connsiteX273" fmla="*/ 8671560 w 9578340"/>
              <a:gd name="connsiteY273" fmla="*/ 579120 h 8833483"/>
              <a:gd name="connsiteX274" fmla="*/ 8580120 w 9578340"/>
              <a:gd name="connsiteY274" fmla="*/ 541020 h 8833483"/>
              <a:gd name="connsiteX275" fmla="*/ 8473440 w 9578340"/>
              <a:gd name="connsiteY275" fmla="*/ 502920 h 8833483"/>
              <a:gd name="connsiteX276" fmla="*/ 8488680 w 9578340"/>
              <a:gd name="connsiteY276" fmla="*/ 449580 h 8833483"/>
              <a:gd name="connsiteX277" fmla="*/ 8435340 w 9578340"/>
              <a:gd name="connsiteY277" fmla="*/ 320040 h 8833483"/>
              <a:gd name="connsiteX278" fmla="*/ 8465820 w 9578340"/>
              <a:gd name="connsiteY278" fmla="*/ 243840 h 8833483"/>
              <a:gd name="connsiteX279" fmla="*/ 8473440 w 9578340"/>
              <a:gd name="connsiteY279" fmla="*/ 83820 h 8833483"/>
              <a:gd name="connsiteX280" fmla="*/ 8351520 w 9578340"/>
              <a:gd name="connsiteY280" fmla="*/ 53340 h 8833483"/>
              <a:gd name="connsiteX281" fmla="*/ 8252460 w 9578340"/>
              <a:gd name="connsiteY281" fmla="*/ 68580 h 8833483"/>
              <a:gd name="connsiteX282" fmla="*/ 8107680 w 9578340"/>
              <a:gd name="connsiteY28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272790 w 9578340"/>
              <a:gd name="connsiteY179" fmla="*/ 7814308 h 8833483"/>
              <a:gd name="connsiteX180" fmla="*/ 3657600 w 9578340"/>
              <a:gd name="connsiteY180" fmla="*/ 6873240 h 8833483"/>
              <a:gd name="connsiteX181" fmla="*/ 3817620 w 9578340"/>
              <a:gd name="connsiteY181" fmla="*/ 6781800 h 8833483"/>
              <a:gd name="connsiteX182" fmla="*/ 3893820 w 9578340"/>
              <a:gd name="connsiteY182" fmla="*/ 6705600 h 8833483"/>
              <a:gd name="connsiteX183" fmla="*/ 3947160 w 9578340"/>
              <a:gd name="connsiteY183" fmla="*/ 6690360 h 8833483"/>
              <a:gd name="connsiteX184" fmla="*/ 3939540 w 9578340"/>
              <a:gd name="connsiteY184" fmla="*/ 6629400 h 8833483"/>
              <a:gd name="connsiteX185" fmla="*/ 3901440 w 9578340"/>
              <a:gd name="connsiteY185" fmla="*/ 6606540 h 8833483"/>
              <a:gd name="connsiteX186" fmla="*/ 3878580 w 9578340"/>
              <a:gd name="connsiteY186" fmla="*/ 6515100 h 8833483"/>
              <a:gd name="connsiteX187" fmla="*/ 3886200 w 9578340"/>
              <a:gd name="connsiteY187" fmla="*/ 6423660 h 8833483"/>
              <a:gd name="connsiteX188" fmla="*/ 3870960 w 9578340"/>
              <a:gd name="connsiteY188" fmla="*/ 6309360 h 8833483"/>
              <a:gd name="connsiteX189" fmla="*/ 3893820 w 9578340"/>
              <a:gd name="connsiteY189" fmla="*/ 6240780 h 8833483"/>
              <a:gd name="connsiteX190" fmla="*/ 3924300 w 9578340"/>
              <a:gd name="connsiteY190" fmla="*/ 6179820 h 8833483"/>
              <a:gd name="connsiteX191" fmla="*/ 3977640 w 9578340"/>
              <a:gd name="connsiteY191" fmla="*/ 6172200 h 8833483"/>
              <a:gd name="connsiteX192" fmla="*/ 3992880 w 9578340"/>
              <a:gd name="connsiteY192" fmla="*/ 6172200 h 8833483"/>
              <a:gd name="connsiteX193" fmla="*/ 4046220 w 9578340"/>
              <a:gd name="connsiteY193" fmla="*/ 6111240 h 8833483"/>
              <a:gd name="connsiteX194" fmla="*/ 4038600 w 9578340"/>
              <a:gd name="connsiteY194" fmla="*/ 6027420 h 8833483"/>
              <a:gd name="connsiteX195" fmla="*/ 4754880 w 9578340"/>
              <a:gd name="connsiteY195" fmla="*/ 5913120 h 8833483"/>
              <a:gd name="connsiteX196" fmla="*/ 4838700 w 9578340"/>
              <a:gd name="connsiteY196" fmla="*/ 5913120 h 8833483"/>
              <a:gd name="connsiteX197" fmla="*/ 4914900 w 9578340"/>
              <a:gd name="connsiteY197" fmla="*/ 5920740 h 8833483"/>
              <a:gd name="connsiteX198" fmla="*/ 5105400 w 9578340"/>
              <a:gd name="connsiteY198" fmla="*/ 6019800 h 8833483"/>
              <a:gd name="connsiteX199" fmla="*/ 5570220 w 9578340"/>
              <a:gd name="connsiteY199" fmla="*/ 6248400 h 8833483"/>
              <a:gd name="connsiteX200" fmla="*/ 5753100 w 9578340"/>
              <a:gd name="connsiteY200" fmla="*/ 6347460 h 8833483"/>
              <a:gd name="connsiteX201" fmla="*/ 6065520 w 9578340"/>
              <a:gd name="connsiteY201" fmla="*/ 6423660 h 8833483"/>
              <a:gd name="connsiteX202" fmla="*/ 6156960 w 9578340"/>
              <a:gd name="connsiteY202" fmla="*/ 6431280 h 8833483"/>
              <a:gd name="connsiteX203" fmla="*/ 6164580 w 9578340"/>
              <a:gd name="connsiteY203" fmla="*/ 6545580 h 8833483"/>
              <a:gd name="connsiteX204" fmla="*/ 6355080 w 9578340"/>
              <a:gd name="connsiteY204" fmla="*/ 6576060 h 8833483"/>
              <a:gd name="connsiteX205" fmla="*/ 6377940 w 9578340"/>
              <a:gd name="connsiteY205" fmla="*/ 6416040 h 8833483"/>
              <a:gd name="connsiteX206" fmla="*/ 6408420 w 9578340"/>
              <a:gd name="connsiteY206" fmla="*/ 6446520 h 8833483"/>
              <a:gd name="connsiteX207" fmla="*/ 6400800 w 9578340"/>
              <a:gd name="connsiteY207" fmla="*/ 6598920 h 8833483"/>
              <a:gd name="connsiteX208" fmla="*/ 6591300 w 9578340"/>
              <a:gd name="connsiteY208" fmla="*/ 6598920 h 8833483"/>
              <a:gd name="connsiteX209" fmla="*/ 6598920 w 9578340"/>
              <a:gd name="connsiteY209" fmla="*/ 6332220 h 8833483"/>
              <a:gd name="connsiteX210" fmla="*/ 6621780 w 9578340"/>
              <a:gd name="connsiteY210" fmla="*/ 6332220 h 8833483"/>
              <a:gd name="connsiteX211" fmla="*/ 6637020 w 9578340"/>
              <a:gd name="connsiteY211" fmla="*/ 6118860 h 8833483"/>
              <a:gd name="connsiteX212" fmla="*/ 6614160 w 9578340"/>
              <a:gd name="connsiteY212" fmla="*/ 6111240 h 8833483"/>
              <a:gd name="connsiteX213" fmla="*/ 6606540 w 9578340"/>
              <a:gd name="connsiteY213" fmla="*/ 5958840 h 8833483"/>
              <a:gd name="connsiteX214" fmla="*/ 6484620 w 9578340"/>
              <a:gd name="connsiteY214" fmla="*/ 5539740 h 8833483"/>
              <a:gd name="connsiteX215" fmla="*/ 6667500 w 9578340"/>
              <a:gd name="connsiteY215" fmla="*/ 5547360 h 8833483"/>
              <a:gd name="connsiteX216" fmla="*/ 6751320 w 9578340"/>
              <a:gd name="connsiteY216" fmla="*/ 5433060 h 8833483"/>
              <a:gd name="connsiteX217" fmla="*/ 6972300 w 9578340"/>
              <a:gd name="connsiteY217" fmla="*/ 5265420 h 8833483"/>
              <a:gd name="connsiteX218" fmla="*/ 7246620 w 9578340"/>
              <a:gd name="connsiteY218" fmla="*/ 5204460 h 8833483"/>
              <a:gd name="connsiteX219" fmla="*/ 7208520 w 9578340"/>
              <a:gd name="connsiteY219" fmla="*/ 5067300 h 8833483"/>
              <a:gd name="connsiteX220" fmla="*/ 7193280 w 9578340"/>
              <a:gd name="connsiteY220" fmla="*/ 4930140 h 8833483"/>
              <a:gd name="connsiteX221" fmla="*/ 7269480 w 9578340"/>
              <a:gd name="connsiteY221" fmla="*/ 4732020 h 8833483"/>
              <a:gd name="connsiteX222" fmla="*/ 7246620 w 9578340"/>
              <a:gd name="connsiteY222" fmla="*/ 4488180 h 8833483"/>
              <a:gd name="connsiteX223" fmla="*/ 7178040 w 9578340"/>
              <a:gd name="connsiteY223" fmla="*/ 4351020 h 8833483"/>
              <a:gd name="connsiteX224" fmla="*/ 7559040 w 9578340"/>
              <a:gd name="connsiteY224" fmla="*/ 4328160 h 8833483"/>
              <a:gd name="connsiteX225" fmla="*/ 7467600 w 9578340"/>
              <a:gd name="connsiteY225" fmla="*/ 3878580 h 8833483"/>
              <a:gd name="connsiteX226" fmla="*/ 7414260 w 9578340"/>
              <a:gd name="connsiteY226" fmla="*/ 3604260 h 8833483"/>
              <a:gd name="connsiteX227" fmla="*/ 7498080 w 9578340"/>
              <a:gd name="connsiteY227" fmla="*/ 3398520 h 8833483"/>
              <a:gd name="connsiteX228" fmla="*/ 7528560 w 9578340"/>
              <a:gd name="connsiteY228" fmla="*/ 3253740 h 8833483"/>
              <a:gd name="connsiteX229" fmla="*/ 7505700 w 9578340"/>
              <a:gd name="connsiteY229" fmla="*/ 3048000 h 8833483"/>
              <a:gd name="connsiteX230" fmla="*/ 7520940 w 9578340"/>
              <a:gd name="connsiteY230" fmla="*/ 2926080 h 8833483"/>
              <a:gd name="connsiteX231" fmla="*/ 7536180 w 9578340"/>
              <a:gd name="connsiteY231" fmla="*/ 2872740 h 8833483"/>
              <a:gd name="connsiteX232" fmla="*/ 7863840 w 9578340"/>
              <a:gd name="connsiteY232" fmla="*/ 2971800 h 8833483"/>
              <a:gd name="connsiteX233" fmla="*/ 7886700 w 9578340"/>
              <a:gd name="connsiteY233" fmla="*/ 3101340 h 8833483"/>
              <a:gd name="connsiteX234" fmla="*/ 8001000 w 9578340"/>
              <a:gd name="connsiteY234" fmla="*/ 3124200 h 8833483"/>
              <a:gd name="connsiteX235" fmla="*/ 8122920 w 9578340"/>
              <a:gd name="connsiteY235" fmla="*/ 3276600 h 8833483"/>
              <a:gd name="connsiteX236" fmla="*/ 8206740 w 9578340"/>
              <a:gd name="connsiteY236" fmla="*/ 3276600 h 8833483"/>
              <a:gd name="connsiteX237" fmla="*/ 8442960 w 9578340"/>
              <a:gd name="connsiteY237" fmla="*/ 3276600 h 8833483"/>
              <a:gd name="connsiteX238" fmla="*/ 8663940 w 9578340"/>
              <a:gd name="connsiteY238" fmla="*/ 3276600 h 8833483"/>
              <a:gd name="connsiteX239" fmla="*/ 8770620 w 9578340"/>
              <a:gd name="connsiteY239" fmla="*/ 3230880 h 8833483"/>
              <a:gd name="connsiteX240" fmla="*/ 8854440 w 9578340"/>
              <a:gd name="connsiteY240" fmla="*/ 3215640 h 8833483"/>
              <a:gd name="connsiteX241" fmla="*/ 8938260 w 9578340"/>
              <a:gd name="connsiteY241" fmla="*/ 3230880 h 8833483"/>
              <a:gd name="connsiteX242" fmla="*/ 8945880 w 9578340"/>
              <a:gd name="connsiteY242" fmla="*/ 3078480 h 8833483"/>
              <a:gd name="connsiteX243" fmla="*/ 8907780 w 9578340"/>
              <a:gd name="connsiteY243" fmla="*/ 3078480 h 8833483"/>
              <a:gd name="connsiteX244" fmla="*/ 8656320 w 9578340"/>
              <a:gd name="connsiteY244" fmla="*/ 2697480 h 8833483"/>
              <a:gd name="connsiteX245" fmla="*/ 8854440 w 9578340"/>
              <a:gd name="connsiteY245" fmla="*/ 2590800 h 8833483"/>
              <a:gd name="connsiteX246" fmla="*/ 8923020 w 9578340"/>
              <a:gd name="connsiteY246" fmla="*/ 2606040 h 8833483"/>
              <a:gd name="connsiteX247" fmla="*/ 8999220 w 9578340"/>
              <a:gd name="connsiteY247" fmla="*/ 2606040 h 8833483"/>
              <a:gd name="connsiteX248" fmla="*/ 9029700 w 9578340"/>
              <a:gd name="connsiteY248" fmla="*/ 2545080 h 8833483"/>
              <a:gd name="connsiteX249" fmla="*/ 9029700 w 9578340"/>
              <a:gd name="connsiteY249" fmla="*/ 2407920 h 8833483"/>
              <a:gd name="connsiteX250" fmla="*/ 9136380 w 9578340"/>
              <a:gd name="connsiteY250" fmla="*/ 2476500 h 8833483"/>
              <a:gd name="connsiteX251" fmla="*/ 9144000 w 9578340"/>
              <a:gd name="connsiteY251" fmla="*/ 2407920 h 8833483"/>
              <a:gd name="connsiteX252" fmla="*/ 9204960 w 9578340"/>
              <a:gd name="connsiteY252" fmla="*/ 2362200 h 8833483"/>
              <a:gd name="connsiteX253" fmla="*/ 9189720 w 9578340"/>
              <a:gd name="connsiteY253" fmla="*/ 2225040 h 8833483"/>
              <a:gd name="connsiteX254" fmla="*/ 9159240 w 9578340"/>
              <a:gd name="connsiteY254" fmla="*/ 2171700 h 8833483"/>
              <a:gd name="connsiteX255" fmla="*/ 9083040 w 9578340"/>
              <a:gd name="connsiteY255" fmla="*/ 2103120 h 8833483"/>
              <a:gd name="connsiteX256" fmla="*/ 9105900 w 9578340"/>
              <a:gd name="connsiteY256" fmla="*/ 2011680 h 8833483"/>
              <a:gd name="connsiteX257" fmla="*/ 9151620 w 9578340"/>
              <a:gd name="connsiteY257" fmla="*/ 1927860 h 8833483"/>
              <a:gd name="connsiteX258" fmla="*/ 9044940 w 9578340"/>
              <a:gd name="connsiteY258" fmla="*/ 1714500 h 8833483"/>
              <a:gd name="connsiteX259" fmla="*/ 9578340 w 9578340"/>
              <a:gd name="connsiteY259" fmla="*/ 1394460 h 8833483"/>
              <a:gd name="connsiteX260" fmla="*/ 9494520 w 9578340"/>
              <a:gd name="connsiteY260" fmla="*/ 1165860 h 8833483"/>
              <a:gd name="connsiteX261" fmla="*/ 9326880 w 9578340"/>
              <a:gd name="connsiteY261" fmla="*/ 975360 h 8833483"/>
              <a:gd name="connsiteX262" fmla="*/ 9334500 w 9578340"/>
              <a:gd name="connsiteY262" fmla="*/ 906780 h 8833483"/>
              <a:gd name="connsiteX263" fmla="*/ 9342120 w 9578340"/>
              <a:gd name="connsiteY263" fmla="*/ 754380 h 8833483"/>
              <a:gd name="connsiteX264" fmla="*/ 9182100 w 9578340"/>
              <a:gd name="connsiteY264" fmla="*/ 906780 h 8833483"/>
              <a:gd name="connsiteX265" fmla="*/ 9052560 w 9578340"/>
              <a:gd name="connsiteY265" fmla="*/ 1043940 h 8833483"/>
              <a:gd name="connsiteX266" fmla="*/ 8915400 w 9578340"/>
              <a:gd name="connsiteY266" fmla="*/ 1112520 h 8833483"/>
              <a:gd name="connsiteX267" fmla="*/ 8709660 w 9578340"/>
              <a:gd name="connsiteY267" fmla="*/ 1150620 h 8833483"/>
              <a:gd name="connsiteX268" fmla="*/ 8793480 w 9578340"/>
              <a:gd name="connsiteY268" fmla="*/ 960120 h 8833483"/>
              <a:gd name="connsiteX269" fmla="*/ 8717280 w 9578340"/>
              <a:gd name="connsiteY269" fmla="*/ 906780 h 8833483"/>
              <a:gd name="connsiteX270" fmla="*/ 8686800 w 9578340"/>
              <a:gd name="connsiteY270" fmla="*/ 815340 h 8833483"/>
              <a:gd name="connsiteX271" fmla="*/ 8625840 w 9578340"/>
              <a:gd name="connsiteY271" fmla="*/ 746760 h 8833483"/>
              <a:gd name="connsiteX272" fmla="*/ 8633460 w 9578340"/>
              <a:gd name="connsiteY272" fmla="*/ 685800 h 8833483"/>
              <a:gd name="connsiteX273" fmla="*/ 8679180 w 9578340"/>
              <a:gd name="connsiteY273" fmla="*/ 609600 h 8833483"/>
              <a:gd name="connsiteX274" fmla="*/ 8671560 w 9578340"/>
              <a:gd name="connsiteY274" fmla="*/ 579120 h 8833483"/>
              <a:gd name="connsiteX275" fmla="*/ 8580120 w 9578340"/>
              <a:gd name="connsiteY275" fmla="*/ 541020 h 8833483"/>
              <a:gd name="connsiteX276" fmla="*/ 8473440 w 9578340"/>
              <a:gd name="connsiteY276" fmla="*/ 502920 h 8833483"/>
              <a:gd name="connsiteX277" fmla="*/ 8488680 w 9578340"/>
              <a:gd name="connsiteY277" fmla="*/ 449580 h 8833483"/>
              <a:gd name="connsiteX278" fmla="*/ 8435340 w 9578340"/>
              <a:gd name="connsiteY278" fmla="*/ 320040 h 8833483"/>
              <a:gd name="connsiteX279" fmla="*/ 8465820 w 9578340"/>
              <a:gd name="connsiteY279" fmla="*/ 243840 h 8833483"/>
              <a:gd name="connsiteX280" fmla="*/ 8473440 w 9578340"/>
              <a:gd name="connsiteY280" fmla="*/ 83820 h 8833483"/>
              <a:gd name="connsiteX281" fmla="*/ 8351520 w 9578340"/>
              <a:gd name="connsiteY281" fmla="*/ 53340 h 8833483"/>
              <a:gd name="connsiteX282" fmla="*/ 8252460 w 9578340"/>
              <a:gd name="connsiteY282" fmla="*/ 68580 h 8833483"/>
              <a:gd name="connsiteX283" fmla="*/ 8107680 w 9578340"/>
              <a:gd name="connsiteY28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657600 w 9578340"/>
              <a:gd name="connsiteY180" fmla="*/ 6873240 h 8833483"/>
              <a:gd name="connsiteX181" fmla="*/ 3817620 w 9578340"/>
              <a:gd name="connsiteY181" fmla="*/ 6781800 h 8833483"/>
              <a:gd name="connsiteX182" fmla="*/ 3893820 w 9578340"/>
              <a:gd name="connsiteY182" fmla="*/ 6705600 h 8833483"/>
              <a:gd name="connsiteX183" fmla="*/ 3947160 w 9578340"/>
              <a:gd name="connsiteY183" fmla="*/ 6690360 h 8833483"/>
              <a:gd name="connsiteX184" fmla="*/ 3939540 w 9578340"/>
              <a:gd name="connsiteY184" fmla="*/ 6629400 h 8833483"/>
              <a:gd name="connsiteX185" fmla="*/ 3901440 w 9578340"/>
              <a:gd name="connsiteY185" fmla="*/ 6606540 h 8833483"/>
              <a:gd name="connsiteX186" fmla="*/ 3878580 w 9578340"/>
              <a:gd name="connsiteY186" fmla="*/ 6515100 h 8833483"/>
              <a:gd name="connsiteX187" fmla="*/ 3886200 w 9578340"/>
              <a:gd name="connsiteY187" fmla="*/ 6423660 h 8833483"/>
              <a:gd name="connsiteX188" fmla="*/ 3870960 w 9578340"/>
              <a:gd name="connsiteY188" fmla="*/ 6309360 h 8833483"/>
              <a:gd name="connsiteX189" fmla="*/ 3893820 w 9578340"/>
              <a:gd name="connsiteY189" fmla="*/ 6240780 h 8833483"/>
              <a:gd name="connsiteX190" fmla="*/ 3924300 w 9578340"/>
              <a:gd name="connsiteY190" fmla="*/ 6179820 h 8833483"/>
              <a:gd name="connsiteX191" fmla="*/ 3977640 w 9578340"/>
              <a:gd name="connsiteY191" fmla="*/ 6172200 h 8833483"/>
              <a:gd name="connsiteX192" fmla="*/ 3992880 w 9578340"/>
              <a:gd name="connsiteY192" fmla="*/ 6172200 h 8833483"/>
              <a:gd name="connsiteX193" fmla="*/ 4046220 w 9578340"/>
              <a:gd name="connsiteY193" fmla="*/ 6111240 h 8833483"/>
              <a:gd name="connsiteX194" fmla="*/ 4038600 w 9578340"/>
              <a:gd name="connsiteY194" fmla="*/ 6027420 h 8833483"/>
              <a:gd name="connsiteX195" fmla="*/ 4754880 w 9578340"/>
              <a:gd name="connsiteY195" fmla="*/ 5913120 h 8833483"/>
              <a:gd name="connsiteX196" fmla="*/ 4838700 w 9578340"/>
              <a:gd name="connsiteY196" fmla="*/ 5913120 h 8833483"/>
              <a:gd name="connsiteX197" fmla="*/ 4914900 w 9578340"/>
              <a:gd name="connsiteY197" fmla="*/ 5920740 h 8833483"/>
              <a:gd name="connsiteX198" fmla="*/ 5105400 w 9578340"/>
              <a:gd name="connsiteY198" fmla="*/ 6019800 h 8833483"/>
              <a:gd name="connsiteX199" fmla="*/ 5570220 w 9578340"/>
              <a:gd name="connsiteY199" fmla="*/ 6248400 h 8833483"/>
              <a:gd name="connsiteX200" fmla="*/ 5753100 w 9578340"/>
              <a:gd name="connsiteY200" fmla="*/ 6347460 h 8833483"/>
              <a:gd name="connsiteX201" fmla="*/ 6065520 w 9578340"/>
              <a:gd name="connsiteY201" fmla="*/ 6423660 h 8833483"/>
              <a:gd name="connsiteX202" fmla="*/ 6156960 w 9578340"/>
              <a:gd name="connsiteY202" fmla="*/ 6431280 h 8833483"/>
              <a:gd name="connsiteX203" fmla="*/ 6164580 w 9578340"/>
              <a:gd name="connsiteY203" fmla="*/ 6545580 h 8833483"/>
              <a:gd name="connsiteX204" fmla="*/ 6355080 w 9578340"/>
              <a:gd name="connsiteY204" fmla="*/ 6576060 h 8833483"/>
              <a:gd name="connsiteX205" fmla="*/ 6377940 w 9578340"/>
              <a:gd name="connsiteY205" fmla="*/ 6416040 h 8833483"/>
              <a:gd name="connsiteX206" fmla="*/ 6408420 w 9578340"/>
              <a:gd name="connsiteY206" fmla="*/ 6446520 h 8833483"/>
              <a:gd name="connsiteX207" fmla="*/ 6400800 w 9578340"/>
              <a:gd name="connsiteY207" fmla="*/ 6598920 h 8833483"/>
              <a:gd name="connsiteX208" fmla="*/ 6591300 w 9578340"/>
              <a:gd name="connsiteY208" fmla="*/ 6598920 h 8833483"/>
              <a:gd name="connsiteX209" fmla="*/ 6598920 w 9578340"/>
              <a:gd name="connsiteY209" fmla="*/ 6332220 h 8833483"/>
              <a:gd name="connsiteX210" fmla="*/ 6621780 w 9578340"/>
              <a:gd name="connsiteY210" fmla="*/ 6332220 h 8833483"/>
              <a:gd name="connsiteX211" fmla="*/ 6637020 w 9578340"/>
              <a:gd name="connsiteY211" fmla="*/ 6118860 h 8833483"/>
              <a:gd name="connsiteX212" fmla="*/ 6614160 w 9578340"/>
              <a:gd name="connsiteY212" fmla="*/ 6111240 h 8833483"/>
              <a:gd name="connsiteX213" fmla="*/ 6606540 w 9578340"/>
              <a:gd name="connsiteY213" fmla="*/ 5958840 h 8833483"/>
              <a:gd name="connsiteX214" fmla="*/ 6484620 w 9578340"/>
              <a:gd name="connsiteY214" fmla="*/ 5539740 h 8833483"/>
              <a:gd name="connsiteX215" fmla="*/ 6667500 w 9578340"/>
              <a:gd name="connsiteY215" fmla="*/ 5547360 h 8833483"/>
              <a:gd name="connsiteX216" fmla="*/ 6751320 w 9578340"/>
              <a:gd name="connsiteY216" fmla="*/ 5433060 h 8833483"/>
              <a:gd name="connsiteX217" fmla="*/ 6972300 w 9578340"/>
              <a:gd name="connsiteY217" fmla="*/ 5265420 h 8833483"/>
              <a:gd name="connsiteX218" fmla="*/ 7246620 w 9578340"/>
              <a:gd name="connsiteY218" fmla="*/ 5204460 h 8833483"/>
              <a:gd name="connsiteX219" fmla="*/ 7208520 w 9578340"/>
              <a:gd name="connsiteY219" fmla="*/ 5067300 h 8833483"/>
              <a:gd name="connsiteX220" fmla="*/ 7193280 w 9578340"/>
              <a:gd name="connsiteY220" fmla="*/ 4930140 h 8833483"/>
              <a:gd name="connsiteX221" fmla="*/ 7269480 w 9578340"/>
              <a:gd name="connsiteY221" fmla="*/ 4732020 h 8833483"/>
              <a:gd name="connsiteX222" fmla="*/ 7246620 w 9578340"/>
              <a:gd name="connsiteY222" fmla="*/ 4488180 h 8833483"/>
              <a:gd name="connsiteX223" fmla="*/ 7178040 w 9578340"/>
              <a:gd name="connsiteY223" fmla="*/ 4351020 h 8833483"/>
              <a:gd name="connsiteX224" fmla="*/ 7559040 w 9578340"/>
              <a:gd name="connsiteY224" fmla="*/ 4328160 h 8833483"/>
              <a:gd name="connsiteX225" fmla="*/ 7467600 w 9578340"/>
              <a:gd name="connsiteY225" fmla="*/ 3878580 h 8833483"/>
              <a:gd name="connsiteX226" fmla="*/ 7414260 w 9578340"/>
              <a:gd name="connsiteY226" fmla="*/ 3604260 h 8833483"/>
              <a:gd name="connsiteX227" fmla="*/ 7498080 w 9578340"/>
              <a:gd name="connsiteY227" fmla="*/ 3398520 h 8833483"/>
              <a:gd name="connsiteX228" fmla="*/ 7528560 w 9578340"/>
              <a:gd name="connsiteY228" fmla="*/ 3253740 h 8833483"/>
              <a:gd name="connsiteX229" fmla="*/ 7505700 w 9578340"/>
              <a:gd name="connsiteY229" fmla="*/ 3048000 h 8833483"/>
              <a:gd name="connsiteX230" fmla="*/ 7520940 w 9578340"/>
              <a:gd name="connsiteY230" fmla="*/ 2926080 h 8833483"/>
              <a:gd name="connsiteX231" fmla="*/ 7536180 w 9578340"/>
              <a:gd name="connsiteY231" fmla="*/ 2872740 h 8833483"/>
              <a:gd name="connsiteX232" fmla="*/ 7863840 w 9578340"/>
              <a:gd name="connsiteY232" fmla="*/ 2971800 h 8833483"/>
              <a:gd name="connsiteX233" fmla="*/ 7886700 w 9578340"/>
              <a:gd name="connsiteY233" fmla="*/ 3101340 h 8833483"/>
              <a:gd name="connsiteX234" fmla="*/ 8001000 w 9578340"/>
              <a:gd name="connsiteY234" fmla="*/ 3124200 h 8833483"/>
              <a:gd name="connsiteX235" fmla="*/ 8122920 w 9578340"/>
              <a:gd name="connsiteY235" fmla="*/ 3276600 h 8833483"/>
              <a:gd name="connsiteX236" fmla="*/ 8206740 w 9578340"/>
              <a:gd name="connsiteY236" fmla="*/ 3276600 h 8833483"/>
              <a:gd name="connsiteX237" fmla="*/ 8442960 w 9578340"/>
              <a:gd name="connsiteY237" fmla="*/ 3276600 h 8833483"/>
              <a:gd name="connsiteX238" fmla="*/ 8663940 w 9578340"/>
              <a:gd name="connsiteY238" fmla="*/ 3276600 h 8833483"/>
              <a:gd name="connsiteX239" fmla="*/ 8770620 w 9578340"/>
              <a:gd name="connsiteY239" fmla="*/ 3230880 h 8833483"/>
              <a:gd name="connsiteX240" fmla="*/ 8854440 w 9578340"/>
              <a:gd name="connsiteY240" fmla="*/ 3215640 h 8833483"/>
              <a:gd name="connsiteX241" fmla="*/ 8938260 w 9578340"/>
              <a:gd name="connsiteY241" fmla="*/ 3230880 h 8833483"/>
              <a:gd name="connsiteX242" fmla="*/ 8945880 w 9578340"/>
              <a:gd name="connsiteY242" fmla="*/ 3078480 h 8833483"/>
              <a:gd name="connsiteX243" fmla="*/ 8907780 w 9578340"/>
              <a:gd name="connsiteY243" fmla="*/ 3078480 h 8833483"/>
              <a:gd name="connsiteX244" fmla="*/ 8656320 w 9578340"/>
              <a:gd name="connsiteY244" fmla="*/ 2697480 h 8833483"/>
              <a:gd name="connsiteX245" fmla="*/ 8854440 w 9578340"/>
              <a:gd name="connsiteY245" fmla="*/ 2590800 h 8833483"/>
              <a:gd name="connsiteX246" fmla="*/ 8923020 w 9578340"/>
              <a:gd name="connsiteY246" fmla="*/ 2606040 h 8833483"/>
              <a:gd name="connsiteX247" fmla="*/ 8999220 w 9578340"/>
              <a:gd name="connsiteY247" fmla="*/ 2606040 h 8833483"/>
              <a:gd name="connsiteX248" fmla="*/ 9029700 w 9578340"/>
              <a:gd name="connsiteY248" fmla="*/ 2545080 h 8833483"/>
              <a:gd name="connsiteX249" fmla="*/ 9029700 w 9578340"/>
              <a:gd name="connsiteY249" fmla="*/ 2407920 h 8833483"/>
              <a:gd name="connsiteX250" fmla="*/ 9136380 w 9578340"/>
              <a:gd name="connsiteY250" fmla="*/ 2476500 h 8833483"/>
              <a:gd name="connsiteX251" fmla="*/ 9144000 w 9578340"/>
              <a:gd name="connsiteY251" fmla="*/ 2407920 h 8833483"/>
              <a:gd name="connsiteX252" fmla="*/ 9204960 w 9578340"/>
              <a:gd name="connsiteY252" fmla="*/ 2362200 h 8833483"/>
              <a:gd name="connsiteX253" fmla="*/ 9189720 w 9578340"/>
              <a:gd name="connsiteY253" fmla="*/ 2225040 h 8833483"/>
              <a:gd name="connsiteX254" fmla="*/ 9159240 w 9578340"/>
              <a:gd name="connsiteY254" fmla="*/ 2171700 h 8833483"/>
              <a:gd name="connsiteX255" fmla="*/ 9083040 w 9578340"/>
              <a:gd name="connsiteY255" fmla="*/ 2103120 h 8833483"/>
              <a:gd name="connsiteX256" fmla="*/ 9105900 w 9578340"/>
              <a:gd name="connsiteY256" fmla="*/ 2011680 h 8833483"/>
              <a:gd name="connsiteX257" fmla="*/ 9151620 w 9578340"/>
              <a:gd name="connsiteY257" fmla="*/ 1927860 h 8833483"/>
              <a:gd name="connsiteX258" fmla="*/ 9044940 w 9578340"/>
              <a:gd name="connsiteY258" fmla="*/ 1714500 h 8833483"/>
              <a:gd name="connsiteX259" fmla="*/ 9578340 w 9578340"/>
              <a:gd name="connsiteY259" fmla="*/ 1394460 h 8833483"/>
              <a:gd name="connsiteX260" fmla="*/ 9494520 w 9578340"/>
              <a:gd name="connsiteY260" fmla="*/ 1165860 h 8833483"/>
              <a:gd name="connsiteX261" fmla="*/ 9326880 w 9578340"/>
              <a:gd name="connsiteY261" fmla="*/ 975360 h 8833483"/>
              <a:gd name="connsiteX262" fmla="*/ 9334500 w 9578340"/>
              <a:gd name="connsiteY262" fmla="*/ 906780 h 8833483"/>
              <a:gd name="connsiteX263" fmla="*/ 9342120 w 9578340"/>
              <a:gd name="connsiteY263" fmla="*/ 754380 h 8833483"/>
              <a:gd name="connsiteX264" fmla="*/ 9182100 w 9578340"/>
              <a:gd name="connsiteY264" fmla="*/ 906780 h 8833483"/>
              <a:gd name="connsiteX265" fmla="*/ 9052560 w 9578340"/>
              <a:gd name="connsiteY265" fmla="*/ 1043940 h 8833483"/>
              <a:gd name="connsiteX266" fmla="*/ 8915400 w 9578340"/>
              <a:gd name="connsiteY266" fmla="*/ 1112520 h 8833483"/>
              <a:gd name="connsiteX267" fmla="*/ 8709660 w 9578340"/>
              <a:gd name="connsiteY267" fmla="*/ 1150620 h 8833483"/>
              <a:gd name="connsiteX268" fmla="*/ 8793480 w 9578340"/>
              <a:gd name="connsiteY268" fmla="*/ 960120 h 8833483"/>
              <a:gd name="connsiteX269" fmla="*/ 8717280 w 9578340"/>
              <a:gd name="connsiteY269" fmla="*/ 906780 h 8833483"/>
              <a:gd name="connsiteX270" fmla="*/ 8686800 w 9578340"/>
              <a:gd name="connsiteY270" fmla="*/ 815340 h 8833483"/>
              <a:gd name="connsiteX271" fmla="*/ 8625840 w 9578340"/>
              <a:gd name="connsiteY271" fmla="*/ 746760 h 8833483"/>
              <a:gd name="connsiteX272" fmla="*/ 8633460 w 9578340"/>
              <a:gd name="connsiteY272" fmla="*/ 685800 h 8833483"/>
              <a:gd name="connsiteX273" fmla="*/ 8679180 w 9578340"/>
              <a:gd name="connsiteY273" fmla="*/ 609600 h 8833483"/>
              <a:gd name="connsiteX274" fmla="*/ 8671560 w 9578340"/>
              <a:gd name="connsiteY274" fmla="*/ 579120 h 8833483"/>
              <a:gd name="connsiteX275" fmla="*/ 8580120 w 9578340"/>
              <a:gd name="connsiteY275" fmla="*/ 541020 h 8833483"/>
              <a:gd name="connsiteX276" fmla="*/ 8473440 w 9578340"/>
              <a:gd name="connsiteY276" fmla="*/ 502920 h 8833483"/>
              <a:gd name="connsiteX277" fmla="*/ 8488680 w 9578340"/>
              <a:gd name="connsiteY277" fmla="*/ 449580 h 8833483"/>
              <a:gd name="connsiteX278" fmla="*/ 8435340 w 9578340"/>
              <a:gd name="connsiteY278" fmla="*/ 320040 h 8833483"/>
              <a:gd name="connsiteX279" fmla="*/ 8465820 w 9578340"/>
              <a:gd name="connsiteY279" fmla="*/ 243840 h 8833483"/>
              <a:gd name="connsiteX280" fmla="*/ 8473440 w 9578340"/>
              <a:gd name="connsiteY280" fmla="*/ 83820 h 8833483"/>
              <a:gd name="connsiteX281" fmla="*/ 8351520 w 9578340"/>
              <a:gd name="connsiteY281" fmla="*/ 53340 h 8833483"/>
              <a:gd name="connsiteX282" fmla="*/ 8252460 w 9578340"/>
              <a:gd name="connsiteY282" fmla="*/ 68580 h 8833483"/>
              <a:gd name="connsiteX283" fmla="*/ 8107680 w 9578340"/>
              <a:gd name="connsiteY28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363278 w 9578340"/>
              <a:gd name="connsiteY180" fmla="*/ 7802402 h 8833483"/>
              <a:gd name="connsiteX181" fmla="*/ 3657600 w 9578340"/>
              <a:gd name="connsiteY181" fmla="*/ 6873240 h 8833483"/>
              <a:gd name="connsiteX182" fmla="*/ 3817620 w 9578340"/>
              <a:gd name="connsiteY182" fmla="*/ 6781800 h 8833483"/>
              <a:gd name="connsiteX183" fmla="*/ 3893820 w 9578340"/>
              <a:gd name="connsiteY183" fmla="*/ 6705600 h 8833483"/>
              <a:gd name="connsiteX184" fmla="*/ 3947160 w 9578340"/>
              <a:gd name="connsiteY184" fmla="*/ 6690360 h 8833483"/>
              <a:gd name="connsiteX185" fmla="*/ 3939540 w 9578340"/>
              <a:gd name="connsiteY185" fmla="*/ 6629400 h 8833483"/>
              <a:gd name="connsiteX186" fmla="*/ 3901440 w 9578340"/>
              <a:gd name="connsiteY186" fmla="*/ 6606540 h 8833483"/>
              <a:gd name="connsiteX187" fmla="*/ 3878580 w 9578340"/>
              <a:gd name="connsiteY187" fmla="*/ 6515100 h 8833483"/>
              <a:gd name="connsiteX188" fmla="*/ 3886200 w 9578340"/>
              <a:gd name="connsiteY188" fmla="*/ 6423660 h 8833483"/>
              <a:gd name="connsiteX189" fmla="*/ 3870960 w 9578340"/>
              <a:gd name="connsiteY189" fmla="*/ 6309360 h 8833483"/>
              <a:gd name="connsiteX190" fmla="*/ 3893820 w 9578340"/>
              <a:gd name="connsiteY190" fmla="*/ 6240780 h 8833483"/>
              <a:gd name="connsiteX191" fmla="*/ 3924300 w 9578340"/>
              <a:gd name="connsiteY191" fmla="*/ 6179820 h 8833483"/>
              <a:gd name="connsiteX192" fmla="*/ 3977640 w 9578340"/>
              <a:gd name="connsiteY192" fmla="*/ 6172200 h 8833483"/>
              <a:gd name="connsiteX193" fmla="*/ 3992880 w 9578340"/>
              <a:gd name="connsiteY193" fmla="*/ 6172200 h 8833483"/>
              <a:gd name="connsiteX194" fmla="*/ 4046220 w 9578340"/>
              <a:gd name="connsiteY194" fmla="*/ 6111240 h 8833483"/>
              <a:gd name="connsiteX195" fmla="*/ 4038600 w 9578340"/>
              <a:gd name="connsiteY195" fmla="*/ 6027420 h 8833483"/>
              <a:gd name="connsiteX196" fmla="*/ 4754880 w 9578340"/>
              <a:gd name="connsiteY196" fmla="*/ 5913120 h 8833483"/>
              <a:gd name="connsiteX197" fmla="*/ 4838700 w 9578340"/>
              <a:gd name="connsiteY197" fmla="*/ 5913120 h 8833483"/>
              <a:gd name="connsiteX198" fmla="*/ 4914900 w 9578340"/>
              <a:gd name="connsiteY198" fmla="*/ 5920740 h 8833483"/>
              <a:gd name="connsiteX199" fmla="*/ 5105400 w 9578340"/>
              <a:gd name="connsiteY199" fmla="*/ 6019800 h 8833483"/>
              <a:gd name="connsiteX200" fmla="*/ 5570220 w 9578340"/>
              <a:gd name="connsiteY200" fmla="*/ 6248400 h 8833483"/>
              <a:gd name="connsiteX201" fmla="*/ 5753100 w 9578340"/>
              <a:gd name="connsiteY201" fmla="*/ 6347460 h 8833483"/>
              <a:gd name="connsiteX202" fmla="*/ 6065520 w 9578340"/>
              <a:gd name="connsiteY202" fmla="*/ 6423660 h 8833483"/>
              <a:gd name="connsiteX203" fmla="*/ 6156960 w 9578340"/>
              <a:gd name="connsiteY203" fmla="*/ 6431280 h 8833483"/>
              <a:gd name="connsiteX204" fmla="*/ 6164580 w 9578340"/>
              <a:gd name="connsiteY204" fmla="*/ 6545580 h 8833483"/>
              <a:gd name="connsiteX205" fmla="*/ 6355080 w 9578340"/>
              <a:gd name="connsiteY205" fmla="*/ 6576060 h 8833483"/>
              <a:gd name="connsiteX206" fmla="*/ 6377940 w 9578340"/>
              <a:gd name="connsiteY206" fmla="*/ 6416040 h 8833483"/>
              <a:gd name="connsiteX207" fmla="*/ 6408420 w 9578340"/>
              <a:gd name="connsiteY207" fmla="*/ 6446520 h 8833483"/>
              <a:gd name="connsiteX208" fmla="*/ 6400800 w 9578340"/>
              <a:gd name="connsiteY208" fmla="*/ 6598920 h 8833483"/>
              <a:gd name="connsiteX209" fmla="*/ 6591300 w 9578340"/>
              <a:gd name="connsiteY209" fmla="*/ 6598920 h 8833483"/>
              <a:gd name="connsiteX210" fmla="*/ 6598920 w 9578340"/>
              <a:gd name="connsiteY210" fmla="*/ 6332220 h 8833483"/>
              <a:gd name="connsiteX211" fmla="*/ 6621780 w 9578340"/>
              <a:gd name="connsiteY211" fmla="*/ 6332220 h 8833483"/>
              <a:gd name="connsiteX212" fmla="*/ 6637020 w 9578340"/>
              <a:gd name="connsiteY212" fmla="*/ 6118860 h 8833483"/>
              <a:gd name="connsiteX213" fmla="*/ 6614160 w 9578340"/>
              <a:gd name="connsiteY213" fmla="*/ 6111240 h 8833483"/>
              <a:gd name="connsiteX214" fmla="*/ 6606540 w 9578340"/>
              <a:gd name="connsiteY214" fmla="*/ 5958840 h 8833483"/>
              <a:gd name="connsiteX215" fmla="*/ 6484620 w 9578340"/>
              <a:gd name="connsiteY215" fmla="*/ 5539740 h 8833483"/>
              <a:gd name="connsiteX216" fmla="*/ 6667500 w 9578340"/>
              <a:gd name="connsiteY216" fmla="*/ 5547360 h 8833483"/>
              <a:gd name="connsiteX217" fmla="*/ 6751320 w 9578340"/>
              <a:gd name="connsiteY217" fmla="*/ 5433060 h 8833483"/>
              <a:gd name="connsiteX218" fmla="*/ 6972300 w 9578340"/>
              <a:gd name="connsiteY218" fmla="*/ 5265420 h 8833483"/>
              <a:gd name="connsiteX219" fmla="*/ 7246620 w 9578340"/>
              <a:gd name="connsiteY219" fmla="*/ 5204460 h 8833483"/>
              <a:gd name="connsiteX220" fmla="*/ 7208520 w 9578340"/>
              <a:gd name="connsiteY220" fmla="*/ 5067300 h 8833483"/>
              <a:gd name="connsiteX221" fmla="*/ 7193280 w 9578340"/>
              <a:gd name="connsiteY221" fmla="*/ 4930140 h 8833483"/>
              <a:gd name="connsiteX222" fmla="*/ 7269480 w 9578340"/>
              <a:gd name="connsiteY222" fmla="*/ 4732020 h 8833483"/>
              <a:gd name="connsiteX223" fmla="*/ 7246620 w 9578340"/>
              <a:gd name="connsiteY223" fmla="*/ 4488180 h 8833483"/>
              <a:gd name="connsiteX224" fmla="*/ 7178040 w 9578340"/>
              <a:gd name="connsiteY224" fmla="*/ 4351020 h 8833483"/>
              <a:gd name="connsiteX225" fmla="*/ 7559040 w 9578340"/>
              <a:gd name="connsiteY225" fmla="*/ 4328160 h 8833483"/>
              <a:gd name="connsiteX226" fmla="*/ 7467600 w 9578340"/>
              <a:gd name="connsiteY226" fmla="*/ 3878580 h 8833483"/>
              <a:gd name="connsiteX227" fmla="*/ 7414260 w 9578340"/>
              <a:gd name="connsiteY227" fmla="*/ 3604260 h 8833483"/>
              <a:gd name="connsiteX228" fmla="*/ 7498080 w 9578340"/>
              <a:gd name="connsiteY228" fmla="*/ 3398520 h 8833483"/>
              <a:gd name="connsiteX229" fmla="*/ 7528560 w 9578340"/>
              <a:gd name="connsiteY229" fmla="*/ 3253740 h 8833483"/>
              <a:gd name="connsiteX230" fmla="*/ 7505700 w 9578340"/>
              <a:gd name="connsiteY230" fmla="*/ 3048000 h 8833483"/>
              <a:gd name="connsiteX231" fmla="*/ 7520940 w 9578340"/>
              <a:gd name="connsiteY231" fmla="*/ 2926080 h 8833483"/>
              <a:gd name="connsiteX232" fmla="*/ 7536180 w 9578340"/>
              <a:gd name="connsiteY232" fmla="*/ 2872740 h 8833483"/>
              <a:gd name="connsiteX233" fmla="*/ 7863840 w 9578340"/>
              <a:gd name="connsiteY233" fmla="*/ 2971800 h 8833483"/>
              <a:gd name="connsiteX234" fmla="*/ 7886700 w 9578340"/>
              <a:gd name="connsiteY234" fmla="*/ 3101340 h 8833483"/>
              <a:gd name="connsiteX235" fmla="*/ 8001000 w 9578340"/>
              <a:gd name="connsiteY235" fmla="*/ 3124200 h 8833483"/>
              <a:gd name="connsiteX236" fmla="*/ 8122920 w 9578340"/>
              <a:gd name="connsiteY236" fmla="*/ 3276600 h 8833483"/>
              <a:gd name="connsiteX237" fmla="*/ 8206740 w 9578340"/>
              <a:gd name="connsiteY237" fmla="*/ 3276600 h 8833483"/>
              <a:gd name="connsiteX238" fmla="*/ 8442960 w 9578340"/>
              <a:gd name="connsiteY238" fmla="*/ 3276600 h 8833483"/>
              <a:gd name="connsiteX239" fmla="*/ 8663940 w 9578340"/>
              <a:gd name="connsiteY239" fmla="*/ 3276600 h 8833483"/>
              <a:gd name="connsiteX240" fmla="*/ 8770620 w 9578340"/>
              <a:gd name="connsiteY240" fmla="*/ 3230880 h 8833483"/>
              <a:gd name="connsiteX241" fmla="*/ 8854440 w 9578340"/>
              <a:gd name="connsiteY241" fmla="*/ 3215640 h 8833483"/>
              <a:gd name="connsiteX242" fmla="*/ 8938260 w 9578340"/>
              <a:gd name="connsiteY242" fmla="*/ 3230880 h 8833483"/>
              <a:gd name="connsiteX243" fmla="*/ 8945880 w 9578340"/>
              <a:gd name="connsiteY243" fmla="*/ 3078480 h 8833483"/>
              <a:gd name="connsiteX244" fmla="*/ 8907780 w 9578340"/>
              <a:gd name="connsiteY244" fmla="*/ 3078480 h 8833483"/>
              <a:gd name="connsiteX245" fmla="*/ 8656320 w 9578340"/>
              <a:gd name="connsiteY245" fmla="*/ 2697480 h 8833483"/>
              <a:gd name="connsiteX246" fmla="*/ 8854440 w 9578340"/>
              <a:gd name="connsiteY246" fmla="*/ 2590800 h 8833483"/>
              <a:gd name="connsiteX247" fmla="*/ 8923020 w 9578340"/>
              <a:gd name="connsiteY247" fmla="*/ 2606040 h 8833483"/>
              <a:gd name="connsiteX248" fmla="*/ 8999220 w 9578340"/>
              <a:gd name="connsiteY248" fmla="*/ 2606040 h 8833483"/>
              <a:gd name="connsiteX249" fmla="*/ 9029700 w 9578340"/>
              <a:gd name="connsiteY249" fmla="*/ 2545080 h 8833483"/>
              <a:gd name="connsiteX250" fmla="*/ 9029700 w 9578340"/>
              <a:gd name="connsiteY250" fmla="*/ 2407920 h 8833483"/>
              <a:gd name="connsiteX251" fmla="*/ 9136380 w 9578340"/>
              <a:gd name="connsiteY251" fmla="*/ 2476500 h 8833483"/>
              <a:gd name="connsiteX252" fmla="*/ 9144000 w 9578340"/>
              <a:gd name="connsiteY252" fmla="*/ 2407920 h 8833483"/>
              <a:gd name="connsiteX253" fmla="*/ 9204960 w 9578340"/>
              <a:gd name="connsiteY253" fmla="*/ 2362200 h 8833483"/>
              <a:gd name="connsiteX254" fmla="*/ 9189720 w 9578340"/>
              <a:gd name="connsiteY254" fmla="*/ 2225040 h 8833483"/>
              <a:gd name="connsiteX255" fmla="*/ 9159240 w 9578340"/>
              <a:gd name="connsiteY255" fmla="*/ 2171700 h 8833483"/>
              <a:gd name="connsiteX256" fmla="*/ 9083040 w 9578340"/>
              <a:gd name="connsiteY256" fmla="*/ 2103120 h 8833483"/>
              <a:gd name="connsiteX257" fmla="*/ 9105900 w 9578340"/>
              <a:gd name="connsiteY257" fmla="*/ 2011680 h 8833483"/>
              <a:gd name="connsiteX258" fmla="*/ 9151620 w 9578340"/>
              <a:gd name="connsiteY258" fmla="*/ 1927860 h 8833483"/>
              <a:gd name="connsiteX259" fmla="*/ 9044940 w 9578340"/>
              <a:gd name="connsiteY259" fmla="*/ 1714500 h 8833483"/>
              <a:gd name="connsiteX260" fmla="*/ 9578340 w 9578340"/>
              <a:gd name="connsiteY260" fmla="*/ 1394460 h 8833483"/>
              <a:gd name="connsiteX261" fmla="*/ 9494520 w 9578340"/>
              <a:gd name="connsiteY261" fmla="*/ 1165860 h 8833483"/>
              <a:gd name="connsiteX262" fmla="*/ 9326880 w 9578340"/>
              <a:gd name="connsiteY262" fmla="*/ 975360 h 8833483"/>
              <a:gd name="connsiteX263" fmla="*/ 9334500 w 9578340"/>
              <a:gd name="connsiteY263" fmla="*/ 906780 h 8833483"/>
              <a:gd name="connsiteX264" fmla="*/ 9342120 w 9578340"/>
              <a:gd name="connsiteY264" fmla="*/ 754380 h 8833483"/>
              <a:gd name="connsiteX265" fmla="*/ 9182100 w 9578340"/>
              <a:gd name="connsiteY265" fmla="*/ 906780 h 8833483"/>
              <a:gd name="connsiteX266" fmla="*/ 9052560 w 9578340"/>
              <a:gd name="connsiteY266" fmla="*/ 1043940 h 8833483"/>
              <a:gd name="connsiteX267" fmla="*/ 8915400 w 9578340"/>
              <a:gd name="connsiteY267" fmla="*/ 1112520 h 8833483"/>
              <a:gd name="connsiteX268" fmla="*/ 8709660 w 9578340"/>
              <a:gd name="connsiteY268" fmla="*/ 1150620 h 8833483"/>
              <a:gd name="connsiteX269" fmla="*/ 8793480 w 9578340"/>
              <a:gd name="connsiteY269" fmla="*/ 960120 h 8833483"/>
              <a:gd name="connsiteX270" fmla="*/ 8717280 w 9578340"/>
              <a:gd name="connsiteY270" fmla="*/ 906780 h 8833483"/>
              <a:gd name="connsiteX271" fmla="*/ 8686800 w 9578340"/>
              <a:gd name="connsiteY271" fmla="*/ 815340 h 8833483"/>
              <a:gd name="connsiteX272" fmla="*/ 8625840 w 9578340"/>
              <a:gd name="connsiteY272" fmla="*/ 746760 h 8833483"/>
              <a:gd name="connsiteX273" fmla="*/ 8633460 w 9578340"/>
              <a:gd name="connsiteY273" fmla="*/ 685800 h 8833483"/>
              <a:gd name="connsiteX274" fmla="*/ 8679180 w 9578340"/>
              <a:gd name="connsiteY274" fmla="*/ 609600 h 8833483"/>
              <a:gd name="connsiteX275" fmla="*/ 8671560 w 9578340"/>
              <a:gd name="connsiteY275" fmla="*/ 579120 h 8833483"/>
              <a:gd name="connsiteX276" fmla="*/ 8580120 w 9578340"/>
              <a:gd name="connsiteY276" fmla="*/ 541020 h 8833483"/>
              <a:gd name="connsiteX277" fmla="*/ 8473440 w 9578340"/>
              <a:gd name="connsiteY277" fmla="*/ 502920 h 8833483"/>
              <a:gd name="connsiteX278" fmla="*/ 8488680 w 9578340"/>
              <a:gd name="connsiteY278" fmla="*/ 449580 h 8833483"/>
              <a:gd name="connsiteX279" fmla="*/ 8435340 w 9578340"/>
              <a:gd name="connsiteY279" fmla="*/ 320040 h 8833483"/>
              <a:gd name="connsiteX280" fmla="*/ 8465820 w 9578340"/>
              <a:gd name="connsiteY280" fmla="*/ 243840 h 8833483"/>
              <a:gd name="connsiteX281" fmla="*/ 8473440 w 9578340"/>
              <a:gd name="connsiteY281" fmla="*/ 83820 h 8833483"/>
              <a:gd name="connsiteX282" fmla="*/ 8351520 w 9578340"/>
              <a:gd name="connsiteY282" fmla="*/ 53340 h 8833483"/>
              <a:gd name="connsiteX283" fmla="*/ 8252460 w 9578340"/>
              <a:gd name="connsiteY283" fmla="*/ 68580 h 8833483"/>
              <a:gd name="connsiteX284" fmla="*/ 8107680 w 9578340"/>
              <a:gd name="connsiteY28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657600 w 9578340"/>
              <a:gd name="connsiteY181" fmla="*/ 6873240 h 8833483"/>
              <a:gd name="connsiteX182" fmla="*/ 3817620 w 9578340"/>
              <a:gd name="connsiteY182" fmla="*/ 6781800 h 8833483"/>
              <a:gd name="connsiteX183" fmla="*/ 3893820 w 9578340"/>
              <a:gd name="connsiteY183" fmla="*/ 6705600 h 8833483"/>
              <a:gd name="connsiteX184" fmla="*/ 3947160 w 9578340"/>
              <a:gd name="connsiteY184" fmla="*/ 6690360 h 8833483"/>
              <a:gd name="connsiteX185" fmla="*/ 3939540 w 9578340"/>
              <a:gd name="connsiteY185" fmla="*/ 6629400 h 8833483"/>
              <a:gd name="connsiteX186" fmla="*/ 3901440 w 9578340"/>
              <a:gd name="connsiteY186" fmla="*/ 6606540 h 8833483"/>
              <a:gd name="connsiteX187" fmla="*/ 3878580 w 9578340"/>
              <a:gd name="connsiteY187" fmla="*/ 6515100 h 8833483"/>
              <a:gd name="connsiteX188" fmla="*/ 3886200 w 9578340"/>
              <a:gd name="connsiteY188" fmla="*/ 6423660 h 8833483"/>
              <a:gd name="connsiteX189" fmla="*/ 3870960 w 9578340"/>
              <a:gd name="connsiteY189" fmla="*/ 6309360 h 8833483"/>
              <a:gd name="connsiteX190" fmla="*/ 3893820 w 9578340"/>
              <a:gd name="connsiteY190" fmla="*/ 6240780 h 8833483"/>
              <a:gd name="connsiteX191" fmla="*/ 3924300 w 9578340"/>
              <a:gd name="connsiteY191" fmla="*/ 6179820 h 8833483"/>
              <a:gd name="connsiteX192" fmla="*/ 3977640 w 9578340"/>
              <a:gd name="connsiteY192" fmla="*/ 6172200 h 8833483"/>
              <a:gd name="connsiteX193" fmla="*/ 3992880 w 9578340"/>
              <a:gd name="connsiteY193" fmla="*/ 6172200 h 8833483"/>
              <a:gd name="connsiteX194" fmla="*/ 4046220 w 9578340"/>
              <a:gd name="connsiteY194" fmla="*/ 6111240 h 8833483"/>
              <a:gd name="connsiteX195" fmla="*/ 4038600 w 9578340"/>
              <a:gd name="connsiteY195" fmla="*/ 6027420 h 8833483"/>
              <a:gd name="connsiteX196" fmla="*/ 4754880 w 9578340"/>
              <a:gd name="connsiteY196" fmla="*/ 5913120 h 8833483"/>
              <a:gd name="connsiteX197" fmla="*/ 4838700 w 9578340"/>
              <a:gd name="connsiteY197" fmla="*/ 5913120 h 8833483"/>
              <a:gd name="connsiteX198" fmla="*/ 4914900 w 9578340"/>
              <a:gd name="connsiteY198" fmla="*/ 5920740 h 8833483"/>
              <a:gd name="connsiteX199" fmla="*/ 5105400 w 9578340"/>
              <a:gd name="connsiteY199" fmla="*/ 6019800 h 8833483"/>
              <a:gd name="connsiteX200" fmla="*/ 5570220 w 9578340"/>
              <a:gd name="connsiteY200" fmla="*/ 6248400 h 8833483"/>
              <a:gd name="connsiteX201" fmla="*/ 5753100 w 9578340"/>
              <a:gd name="connsiteY201" fmla="*/ 6347460 h 8833483"/>
              <a:gd name="connsiteX202" fmla="*/ 6065520 w 9578340"/>
              <a:gd name="connsiteY202" fmla="*/ 6423660 h 8833483"/>
              <a:gd name="connsiteX203" fmla="*/ 6156960 w 9578340"/>
              <a:gd name="connsiteY203" fmla="*/ 6431280 h 8833483"/>
              <a:gd name="connsiteX204" fmla="*/ 6164580 w 9578340"/>
              <a:gd name="connsiteY204" fmla="*/ 6545580 h 8833483"/>
              <a:gd name="connsiteX205" fmla="*/ 6355080 w 9578340"/>
              <a:gd name="connsiteY205" fmla="*/ 6576060 h 8833483"/>
              <a:gd name="connsiteX206" fmla="*/ 6377940 w 9578340"/>
              <a:gd name="connsiteY206" fmla="*/ 6416040 h 8833483"/>
              <a:gd name="connsiteX207" fmla="*/ 6408420 w 9578340"/>
              <a:gd name="connsiteY207" fmla="*/ 6446520 h 8833483"/>
              <a:gd name="connsiteX208" fmla="*/ 6400800 w 9578340"/>
              <a:gd name="connsiteY208" fmla="*/ 6598920 h 8833483"/>
              <a:gd name="connsiteX209" fmla="*/ 6591300 w 9578340"/>
              <a:gd name="connsiteY209" fmla="*/ 6598920 h 8833483"/>
              <a:gd name="connsiteX210" fmla="*/ 6598920 w 9578340"/>
              <a:gd name="connsiteY210" fmla="*/ 6332220 h 8833483"/>
              <a:gd name="connsiteX211" fmla="*/ 6621780 w 9578340"/>
              <a:gd name="connsiteY211" fmla="*/ 6332220 h 8833483"/>
              <a:gd name="connsiteX212" fmla="*/ 6637020 w 9578340"/>
              <a:gd name="connsiteY212" fmla="*/ 6118860 h 8833483"/>
              <a:gd name="connsiteX213" fmla="*/ 6614160 w 9578340"/>
              <a:gd name="connsiteY213" fmla="*/ 6111240 h 8833483"/>
              <a:gd name="connsiteX214" fmla="*/ 6606540 w 9578340"/>
              <a:gd name="connsiteY214" fmla="*/ 5958840 h 8833483"/>
              <a:gd name="connsiteX215" fmla="*/ 6484620 w 9578340"/>
              <a:gd name="connsiteY215" fmla="*/ 5539740 h 8833483"/>
              <a:gd name="connsiteX216" fmla="*/ 6667500 w 9578340"/>
              <a:gd name="connsiteY216" fmla="*/ 5547360 h 8833483"/>
              <a:gd name="connsiteX217" fmla="*/ 6751320 w 9578340"/>
              <a:gd name="connsiteY217" fmla="*/ 5433060 h 8833483"/>
              <a:gd name="connsiteX218" fmla="*/ 6972300 w 9578340"/>
              <a:gd name="connsiteY218" fmla="*/ 5265420 h 8833483"/>
              <a:gd name="connsiteX219" fmla="*/ 7246620 w 9578340"/>
              <a:gd name="connsiteY219" fmla="*/ 5204460 h 8833483"/>
              <a:gd name="connsiteX220" fmla="*/ 7208520 w 9578340"/>
              <a:gd name="connsiteY220" fmla="*/ 5067300 h 8833483"/>
              <a:gd name="connsiteX221" fmla="*/ 7193280 w 9578340"/>
              <a:gd name="connsiteY221" fmla="*/ 4930140 h 8833483"/>
              <a:gd name="connsiteX222" fmla="*/ 7269480 w 9578340"/>
              <a:gd name="connsiteY222" fmla="*/ 4732020 h 8833483"/>
              <a:gd name="connsiteX223" fmla="*/ 7246620 w 9578340"/>
              <a:gd name="connsiteY223" fmla="*/ 4488180 h 8833483"/>
              <a:gd name="connsiteX224" fmla="*/ 7178040 w 9578340"/>
              <a:gd name="connsiteY224" fmla="*/ 4351020 h 8833483"/>
              <a:gd name="connsiteX225" fmla="*/ 7559040 w 9578340"/>
              <a:gd name="connsiteY225" fmla="*/ 4328160 h 8833483"/>
              <a:gd name="connsiteX226" fmla="*/ 7467600 w 9578340"/>
              <a:gd name="connsiteY226" fmla="*/ 3878580 h 8833483"/>
              <a:gd name="connsiteX227" fmla="*/ 7414260 w 9578340"/>
              <a:gd name="connsiteY227" fmla="*/ 3604260 h 8833483"/>
              <a:gd name="connsiteX228" fmla="*/ 7498080 w 9578340"/>
              <a:gd name="connsiteY228" fmla="*/ 3398520 h 8833483"/>
              <a:gd name="connsiteX229" fmla="*/ 7528560 w 9578340"/>
              <a:gd name="connsiteY229" fmla="*/ 3253740 h 8833483"/>
              <a:gd name="connsiteX230" fmla="*/ 7505700 w 9578340"/>
              <a:gd name="connsiteY230" fmla="*/ 3048000 h 8833483"/>
              <a:gd name="connsiteX231" fmla="*/ 7520940 w 9578340"/>
              <a:gd name="connsiteY231" fmla="*/ 2926080 h 8833483"/>
              <a:gd name="connsiteX232" fmla="*/ 7536180 w 9578340"/>
              <a:gd name="connsiteY232" fmla="*/ 2872740 h 8833483"/>
              <a:gd name="connsiteX233" fmla="*/ 7863840 w 9578340"/>
              <a:gd name="connsiteY233" fmla="*/ 2971800 h 8833483"/>
              <a:gd name="connsiteX234" fmla="*/ 7886700 w 9578340"/>
              <a:gd name="connsiteY234" fmla="*/ 3101340 h 8833483"/>
              <a:gd name="connsiteX235" fmla="*/ 8001000 w 9578340"/>
              <a:gd name="connsiteY235" fmla="*/ 3124200 h 8833483"/>
              <a:gd name="connsiteX236" fmla="*/ 8122920 w 9578340"/>
              <a:gd name="connsiteY236" fmla="*/ 3276600 h 8833483"/>
              <a:gd name="connsiteX237" fmla="*/ 8206740 w 9578340"/>
              <a:gd name="connsiteY237" fmla="*/ 3276600 h 8833483"/>
              <a:gd name="connsiteX238" fmla="*/ 8442960 w 9578340"/>
              <a:gd name="connsiteY238" fmla="*/ 3276600 h 8833483"/>
              <a:gd name="connsiteX239" fmla="*/ 8663940 w 9578340"/>
              <a:gd name="connsiteY239" fmla="*/ 3276600 h 8833483"/>
              <a:gd name="connsiteX240" fmla="*/ 8770620 w 9578340"/>
              <a:gd name="connsiteY240" fmla="*/ 3230880 h 8833483"/>
              <a:gd name="connsiteX241" fmla="*/ 8854440 w 9578340"/>
              <a:gd name="connsiteY241" fmla="*/ 3215640 h 8833483"/>
              <a:gd name="connsiteX242" fmla="*/ 8938260 w 9578340"/>
              <a:gd name="connsiteY242" fmla="*/ 3230880 h 8833483"/>
              <a:gd name="connsiteX243" fmla="*/ 8945880 w 9578340"/>
              <a:gd name="connsiteY243" fmla="*/ 3078480 h 8833483"/>
              <a:gd name="connsiteX244" fmla="*/ 8907780 w 9578340"/>
              <a:gd name="connsiteY244" fmla="*/ 3078480 h 8833483"/>
              <a:gd name="connsiteX245" fmla="*/ 8656320 w 9578340"/>
              <a:gd name="connsiteY245" fmla="*/ 2697480 h 8833483"/>
              <a:gd name="connsiteX246" fmla="*/ 8854440 w 9578340"/>
              <a:gd name="connsiteY246" fmla="*/ 2590800 h 8833483"/>
              <a:gd name="connsiteX247" fmla="*/ 8923020 w 9578340"/>
              <a:gd name="connsiteY247" fmla="*/ 2606040 h 8833483"/>
              <a:gd name="connsiteX248" fmla="*/ 8999220 w 9578340"/>
              <a:gd name="connsiteY248" fmla="*/ 2606040 h 8833483"/>
              <a:gd name="connsiteX249" fmla="*/ 9029700 w 9578340"/>
              <a:gd name="connsiteY249" fmla="*/ 2545080 h 8833483"/>
              <a:gd name="connsiteX250" fmla="*/ 9029700 w 9578340"/>
              <a:gd name="connsiteY250" fmla="*/ 2407920 h 8833483"/>
              <a:gd name="connsiteX251" fmla="*/ 9136380 w 9578340"/>
              <a:gd name="connsiteY251" fmla="*/ 2476500 h 8833483"/>
              <a:gd name="connsiteX252" fmla="*/ 9144000 w 9578340"/>
              <a:gd name="connsiteY252" fmla="*/ 2407920 h 8833483"/>
              <a:gd name="connsiteX253" fmla="*/ 9204960 w 9578340"/>
              <a:gd name="connsiteY253" fmla="*/ 2362200 h 8833483"/>
              <a:gd name="connsiteX254" fmla="*/ 9189720 w 9578340"/>
              <a:gd name="connsiteY254" fmla="*/ 2225040 h 8833483"/>
              <a:gd name="connsiteX255" fmla="*/ 9159240 w 9578340"/>
              <a:gd name="connsiteY255" fmla="*/ 2171700 h 8833483"/>
              <a:gd name="connsiteX256" fmla="*/ 9083040 w 9578340"/>
              <a:gd name="connsiteY256" fmla="*/ 2103120 h 8833483"/>
              <a:gd name="connsiteX257" fmla="*/ 9105900 w 9578340"/>
              <a:gd name="connsiteY257" fmla="*/ 2011680 h 8833483"/>
              <a:gd name="connsiteX258" fmla="*/ 9151620 w 9578340"/>
              <a:gd name="connsiteY258" fmla="*/ 1927860 h 8833483"/>
              <a:gd name="connsiteX259" fmla="*/ 9044940 w 9578340"/>
              <a:gd name="connsiteY259" fmla="*/ 1714500 h 8833483"/>
              <a:gd name="connsiteX260" fmla="*/ 9578340 w 9578340"/>
              <a:gd name="connsiteY260" fmla="*/ 1394460 h 8833483"/>
              <a:gd name="connsiteX261" fmla="*/ 9494520 w 9578340"/>
              <a:gd name="connsiteY261" fmla="*/ 1165860 h 8833483"/>
              <a:gd name="connsiteX262" fmla="*/ 9326880 w 9578340"/>
              <a:gd name="connsiteY262" fmla="*/ 975360 h 8833483"/>
              <a:gd name="connsiteX263" fmla="*/ 9334500 w 9578340"/>
              <a:gd name="connsiteY263" fmla="*/ 906780 h 8833483"/>
              <a:gd name="connsiteX264" fmla="*/ 9342120 w 9578340"/>
              <a:gd name="connsiteY264" fmla="*/ 754380 h 8833483"/>
              <a:gd name="connsiteX265" fmla="*/ 9182100 w 9578340"/>
              <a:gd name="connsiteY265" fmla="*/ 906780 h 8833483"/>
              <a:gd name="connsiteX266" fmla="*/ 9052560 w 9578340"/>
              <a:gd name="connsiteY266" fmla="*/ 1043940 h 8833483"/>
              <a:gd name="connsiteX267" fmla="*/ 8915400 w 9578340"/>
              <a:gd name="connsiteY267" fmla="*/ 1112520 h 8833483"/>
              <a:gd name="connsiteX268" fmla="*/ 8709660 w 9578340"/>
              <a:gd name="connsiteY268" fmla="*/ 1150620 h 8833483"/>
              <a:gd name="connsiteX269" fmla="*/ 8793480 w 9578340"/>
              <a:gd name="connsiteY269" fmla="*/ 960120 h 8833483"/>
              <a:gd name="connsiteX270" fmla="*/ 8717280 w 9578340"/>
              <a:gd name="connsiteY270" fmla="*/ 906780 h 8833483"/>
              <a:gd name="connsiteX271" fmla="*/ 8686800 w 9578340"/>
              <a:gd name="connsiteY271" fmla="*/ 815340 h 8833483"/>
              <a:gd name="connsiteX272" fmla="*/ 8625840 w 9578340"/>
              <a:gd name="connsiteY272" fmla="*/ 746760 h 8833483"/>
              <a:gd name="connsiteX273" fmla="*/ 8633460 w 9578340"/>
              <a:gd name="connsiteY273" fmla="*/ 685800 h 8833483"/>
              <a:gd name="connsiteX274" fmla="*/ 8679180 w 9578340"/>
              <a:gd name="connsiteY274" fmla="*/ 609600 h 8833483"/>
              <a:gd name="connsiteX275" fmla="*/ 8671560 w 9578340"/>
              <a:gd name="connsiteY275" fmla="*/ 579120 h 8833483"/>
              <a:gd name="connsiteX276" fmla="*/ 8580120 w 9578340"/>
              <a:gd name="connsiteY276" fmla="*/ 541020 h 8833483"/>
              <a:gd name="connsiteX277" fmla="*/ 8473440 w 9578340"/>
              <a:gd name="connsiteY277" fmla="*/ 502920 h 8833483"/>
              <a:gd name="connsiteX278" fmla="*/ 8488680 w 9578340"/>
              <a:gd name="connsiteY278" fmla="*/ 449580 h 8833483"/>
              <a:gd name="connsiteX279" fmla="*/ 8435340 w 9578340"/>
              <a:gd name="connsiteY279" fmla="*/ 320040 h 8833483"/>
              <a:gd name="connsiteX280" fmla="*/ 8465820 w 9578340"/>
              <a:gd name="connsiteY280" fmla="*/ 243840 h 8833483"/>
              <a:gd name="connsiteX281" fmla="*/ 8473440 w 9578340"/>
              <a:gd name="connsiteY281" fmla="*/ 83820 h 8833483"/>
              <a:gd name="connsiteX282" fmla="*/ 8351520 w 9578340"/>
              <a:gd name="connsiteY282" fmla="*/ 53340 h 8833483"/>
              <a:gd name="connsiteX283" fmla="*/ 8252460 w 9578340"/>
              <a:gd name="connsiteY283" fmla="*/ 68580 h 8833483"/>
              <a:gd name="connsiteX284" fmla="*/ 8107680 w 9578340"/>
              <a:gd name="connsiteY28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18046 w 9578340"/>
              <a:gd name="connsiteY181" fmla="*/ 7628571 h 8833483"/>
              <a:gd name="connsiteX182" fmla="*/ 3657600 w 9578340"/>
              <a:gd name="connsiteY182" fmla="*/ 6873240 h 8833483"/>
              <a:gd name="connsiteX183" fmla="*/ 3817620 w 9578340"/>
              <a:gd name="connsiteY183" fmla="*/ 6781800 h 8833483"/>
              <a:gd name="connsiteX184" fmla="*/ 3893820 w 9578340"/>
              <a:gd name="connsiteY184" fmla="*/ 6705600 h 8833483"/>
              <a:gd name="connsiteX185" fmla="*/ 3947160 w 9578340"/>
              <a:gd name="connsiteY185" fmla="*/ 6690360 h 8833483"/>
              <a:gd name="connsiteX186" fmla="*/ 3939540 w 9578340"/>
              <a:gd name="connsiteY186" fmla="*/ 6629400 h 8833483"/>
              <a:gd name="connsiteX187" fmla="*/ 3901440 w 9578340"/>
              <a:gd name="connsiteY187" fmla="*/ 6606540 h 8833483"/>
              <a:gd name="connsiteX188" fmla="*/ 3878580 w 9578340"/>
              <a:gd name="connsiteY188" fmla="*/ 6515100 h 8833483"/>
              <a:gd name="connsiteX189" fmla="*/ 3886200 w 9578340"/>
              <a:gd name="connsiteY189" fmla="*/ 6423660 h 8833483"/>
              <a:gd name="connsiteX190" fmla="*/ 3870960 w 9578340"/>
              <a:gd name="connsiteY190" fmla="*/ 6309360 h 8833483"/>
              <a:gd name="connsiteX191" fmla="*/ 3893820 w 9578340"/>
              <a:gd name="connsiteY191" fmla="*/ 6240780 h 8833483"/>
              <a:gd name="connsiteX192" fmla="*/ 3924300 w 9578340"/>
              <a:gd name="connsiteY192" fmla="*/ 6179820 h 8833483"/>
              <a:gd name="connsiteX193" fmla="*/ 3977640 w 9578340"/>
              <a:gd name="connsiteY193" fmla="*/ 6172200 h 8833483"/>
              <a:gd name="connsiteX194" fmla="*/ 3992880 w 9578340"/>
              <a:gd name="connsiteY194" fmla="*/ 6172200 h 8833483"/>
              <a:gd name="connsiteX195" fmla="*/ 4046220 w 9578340"/>
              <a:gd name="connsiteY195" fmla="*/ 6111240 h 8833483"/>
              <a:gd name="connsiteX196" fmla="*/ 4038600 w 9578340"/>
              <a:gd name="connsiteY196" fmla="*/ 6027420 h 8833483"/>
              <a:gd name="connsiteX197" fmla="*/ 4754880 w 9578340"/>
              <a:gd name="connsiteY197" fmla="*/ 5913120 h 8833483"/>
              <a:gd name="connsiteX198" fmla="*/ 4838700 w 9578340"/>
              <a:gd name="connsiteY198" fmla="*/ 5913120 h 8833483"/>
              <a:gd name="connsiteX199" fmla="*/ 4914900 w 9578340"/>
              <a:gd name="connsiteY199" fmla="*/ 5920740 h 8833483"/>
              <a:gd name="connsiteX200" fmla="*/ 5105400 w 9578340"/>
              <a:gd name="connsiteY200" fmla="*/ 6019800 h 8833483"/>
              <a:gd name="connsiteX201" fmla="*/ 5570220 w 9578340"/>
              <a:gd name="connsiteY201" fmla="*/ 6248400 h 8833483"/>
              <a:gd name="connsiteX202" fmla="*/ 5753100 w 9578340"/>
              <a:gd name="connsiteY202" fmla="*/ 6347460 h 8833483"/>
              <a:gd name="connsiteX203" fmla="*/ 6065520 w 9578340"/>
              <a:gd name="connsiteY203" fmla="*/ 6423660 h 8833483"/>
              <a:gd name="connsiteX204" fmla="*/ 6156960 w 9578340"/>
              <a:gd name="connsiteY204" fmla="*/ 6431280 h 8833483"/>
              <a:gd name="connsiteX205" fmla="*/ 6164580 w 9578340"/>
              <a:gd name="connsiteY205" fmla="*/ 6545580 h 8833483"/>
              <a:gd name="connsiteX206" fmla="*/ 6355080 w 9578340"/>
              <a:gd name="connsiteY206" fmla="*/ 6576060 h 8833483"/>
              <a:gd name="connsiteX207" fmla="*/ 6377940 w 9578340"/>
              <a:gd name="connsiteY207" fmla="*/ 6416040 h 8833483"/>
              <a:gd name="connsiteX208" fmla="*/ 6408420 w 9578340"/>
              <a:gd name="connsiteY208" fmla="*/ 6446520 h 8833483"/>
              <a:gd name="connsiteX209" fmla="*/ 6400800 w 9578340"/>
              <a:gd name="connsiteY209" fmla="*/ 6598920 h 8833483"/>
              <a:gd name="connsiteX210" fmla="*/ 6591300 w 9578340"/>
              <a:gd name="connsiteY210" fmla="*/ 6598920 h 8833483"/>
              <a:gd name="connsiteX211" fmla="*/ 6598920 w 9578340"/>
              <a:gd name="connsiteY211" fmla="*/ 6332220 h 8833483"/>
              <a:gd name="connsiteX212" fmla="*/ 6621780 w 9578340"/>
              <a:gd name="connsiteY212" fmla="*/ 6332220 h 8833483"/>
              <a:gd name="connsiteX213" fmla="*/ 6637020 w 9578340"/>
              <a:gd name="connsiteY213" fmla="*/ 6118860 h 8833483"/>
              <a:gd name="connsiteX214" fmla="*/ 6614160 w 9578340"/>
              <a:gd name="connsiteY214" fmla="*/ 6111240 h 8833483"/>
              <a:gd name="connsiteX215" fmla="*/ 6606540 w 9578340"/>
              <a:gd name="connsiteY215" fmla="*/ 5958840 h 8833483"/>
              <a:gd name="connsiteX216" fmla="*/ 6484620 w 9578340"/>
              <a:gd name="connsiteY216" fmla="*/ 5539740 h 8833483"/>
              <a:gd name="connsiteX217" fmla="*/ 6667500 w 9578340"/>
              <a:gd name="connsiteY217" fmla="*/ 5547360 h 8833483"/>
              <a:gd name="connsiteX218" fmla="*/ 6751320 w 9578340"/>
              <a:gd name="connsiteY218" fmla="*/ 5433060 h 8833483"/>
              <a:gd name="connsiteX219" fmla="*/ 6972300 w 9578340"/>
              <a:gd name="connsiteY219" fmla="*/ 5265420 h 8833483"/>
              <a:gd name="connsiteX220" fmla="*/ 7246620 w 9578340"/>
              <a:gd name="connsiteY220" fmla="*/ 5204460 h 8833483"/>
              <a:gd name="connsiteX221" fmla="*/ 7208520 w 9578340"/>
              <a:gd name="connsiteY221" fmla="*/ 5067300 h 8833483"/>
              <a:gd name="connsiteX222" fmla="*/ 7193280 w 9578340"/>
              <a:gd name="connsiteY222" fmla="*/ 4930140 h 8833483"/>
              <a:gd name="connsiteX223" fmla="*/ 7269480 w 9578340"/>
              <a:gd name="connsiteY223" fmla="*/ 4732020 h 8833483"/>
              <a:gd name="connsiteX224" fmla="*/ 7246620 w 9578340"/>
              <a:gd name="connsiteY224" fmla="*/ 4488180 h 8833483"/>
              <a:gd name="connsiteX225" fmla="*/ 7178040 w 9578340"/>
              <a:gd name="connsiteY225" fmla="*/ 4351020 h 8833483"/>
              <a:gd name="connsiteX226" fmla="*/ 7559040 w 9578340"/>
              <a:gd name="connsiteY226" fmla="*/ 4328160 h 8833483"/>
              <a:gd name="connsiteX227" fmla="*/ 7467600 w 9578340"/>
              <a:gd name="connsiteY227" fmla="*/ 3878580 h 8833483"/>
              <a:gd name="connsiteX228" fmla="*/ 7414260 w 9578340"/>
              <a:gd name="connsiteY228" fmla="*/ 3604260 h 8833483"/>
              <a:gd name="connsiteX229" fmla="*/ 7498080 w 9578340"/>
              <a:gd name="connsiteY229" fmla="*/ 3398520 h 8833483"/>
              <a:gd name="connsiteX230" fmla="*/ 7528560 w 9578340"/>
              <a:gd name="connsiteY230" fmla="*/ 3253740 h 8833483"/>
              <a:gd name="connsiteX231" fmla="*/ 7505700 w 9578340"/>
              <a:gd name="connsiteY231" fmla="*/ 3048000 h 8833483"/>
              <a:gd name="connsiteX232" fmla="*/ 7520940 w 9578340"/>
              <a:gd name="connsiteY232" fmla="*/ 2926080 h 8833483"/>
              <a:gd name="connsiteX233" fmla="*/ 7536180 w 9578340"/>
              <a:gd name="connsiteY233" fmla="*/ 2872740 h 8833483"/>
              <a:gd name="connsiteX234" fmla="*/ 7863840 w 9578340"/>
              <a:gd name="connsiteY234" fmla="*/ 2971800 h 8833483"/>
              <a:gd name="connsiteX235" fmla="*/ 7886700 w 9578340"/>
              <a:gd name="connsiteY235" fmla="*/ 3101340 h 8833483"/>
              <a:gd name="connsiteX236" fmla="*/ 8001000 w 9578340"/>
              <a:gd name="connsiteY236" fmla="*/ 3124200 h 8833483"/>
              <a:gd name="connsiteX237" fmla="*/ 8122920 w 9578340"/>
              <a:gd name="connsiteY237" fmla="*/ 3276600 h 8833483"/>
              <a:gd name="connsiteX238" fmla="*/ 8206740 w 9578340"/>
              <a:gd name="connsiteY238" fmla="*/ 3276600 h 8833483"/>
              <a:gd name="connsiteX239" fmla="*/ 8442960 w 9578340"/>
              <a:gd name="connsiteY239" fmla="*/ 3276600 h 8833483"/>
              <a:gd name="connsiteX240" fmla="*/ 8663940 w 9578340"/>
              <a:gd name="connsiteY240" fmla="*/ 3276600 h 8833483"/>
              <a:gd name="connsiteX241" fmla="*/ 8770620 w 9578340"/>
              <a:gd name="connsiteY241" fmla="*/ 3230880 h 8833483"/>
              <a:gd name="connsiteX242" fmla="*/ 8854440 w 9578340"/>
              <a:gd name="connsiteY242" fmla="*/ 3215640 h 8833483"/>
              <a:gd name="connsiteX243" fmla="*/ 8938260 w 9578340"/>
              <a:gd name="connsiteY243" fmla="*/ 3230880 h 8833483"/>
              <a:gd name="connsiteX244" fmla="*/ 8945880 w 9578340"/>
              <a:gd name="connsiteY244" fmla="*/ 3078480 h 8833483"/>
              <a:gd name="connsiteX245" fmla="*/ 8907780 w 9578340"/>
              <a:gd name="connsiteY245" fmla="*/ 3078480 h 8833483"/>
              <a:gd name="connsiteX246" fmla="*/ 8656320 w 9578340"/>
              <a:gd name="connsiteY246" fmla="*/ 2697480 h 8833483"/>
              <a:gd name="connsiteX247" fmla="*/ 8854440 w 9578340"/>
              <a:gd name="connsiteY247" fmla="*/ 2590800 h 8833483"/>
              <a:gd name="connsiteX248" fmla="*/ 8923020 w 9578340"/>
              <a:gd name="connsiteY248" fmla="*/ 2606040 h 8833483"/>
              <a:gd name="connsiteX249" fmla="*/ 8999220 w 9578340"/>
              <a:gd name="connsiteY249" fmla="*/ 2606040 h 8833483"/>
              <a:gd name="connsiteX250" fmla="*/ 9029700 w 9578340"/>
              <a:gd name="connsiteY250" fmla="*/ 2545080 h 8833483"/>
              <a:gd name="connsiteX251" fmla="*/ 9029700 w 9578340"/>
              <a:gd name="connsiteY251" fmla="*/ 2407920 h 8833483"/>
              <a:gd name="connsiteX252" fmla="*/ 9136380 w 9578340"/>
              <a:gd name="connsiteY252" fmla="*/ 2476500 h 8833483"/>
              <a:gd name="connsiteX253" fmla="*/ 9144000 w 9578340"/>
              <a:gd name="connsiteY253" fmla="*/ 2407920 h 8833483"/>
              <a:gd name="connsiteX254" fmla="*/ 9204960 w 9578340"/>
              <a:gd name="connsiteY254" fmla="*/ 2362200 h 8833483"/>
              <a:gd name="connsiteX255" fmla="*/ 9189720 w 9578340"/>
              <a:gd name="connsiteY255" fmla="*/ 2225040 h 8833483"/>
              <a:gd name="connsiteX256" fmla="*/ 9159240 w 9578340"/>
              <a:gd name="connsiteY256" fmla="*/ 2171700 h 8833483"/>
              <a:gd name="connsiteX257" fmla="*/ 9083040 w 9578340"/>
              <a:gd name="connsiteY257" fmla="*/ 2103120 h 8833483"/>
              <a:gd name="connsiteX258" fmla="*/ 9105900 w 9578340"/>
              <a:gd name="connsiteY258" fmla="*/ 2011680 h 8833483"/>
              <a:gd name="connsiteX259" fmla="*/ 9151620 w 9578340"/>
              <a:gd name="connsiteY259" fmla="*/ 1927860 h 8833483"/>
              <a:gd name="connsiteX260" fmla="*/ 9044940 w 9578340"/>
              <a:gd name="connsiteY260" fmla="*/ 1714500 h 8833483"/>
              <a:gd name="connsiteX261" fmla="*/ 9578340 w 9578340"/>
              <a:gd name="connsiteY261" fmla="*/ 1394460 h 8833483"/>
              <a:gd name="connsiteX262" fmla="*/ 9494520 w 9578340"/>
              <a:gd name="connsiteY262" fmla="*/ 1165860 h 8833483"/>
              <a:gd name="connsiteX263" fmla="*/ 9326880 w 9578340"/>
              <a:gd name="connsiteY263" fmla="*/ 975360 h 8833483"/>
              <a:gd name="connsiteX264" fmla="*/ 9334500 w 9578340"/>
              <a:gd name="connsiteY264" fmla="*/ 906780 h 8833483"/>
              <a:gd name="connsiteX265" fmla="*/ 9342120 w 9578340"/>
              <a:gd name="connsiteY265" fmla="*/ 754380 h 8833483"/>
              <a:gd name="connsiteX266" fmla="*/ 9182100 w 9578340"/>
              <a:gd name="connsiteY266" fmla="*/ 906780 h 8833483"/>
              <a:gd name="connsiteX267" fmla="*/ 9052560 w 9578340"/>
              <a:gd name="connsiteY267" fmla="*/ 1043940 h 8833483"/>
              <a:gd name="connsiteX268" fmla="*/ 8915400 w 9578340"/>
              <a:gd name="connsiteY268" fmla="*/ 1112520 h 8833483"/>
              <a:gd name="connsiteX269" fmla="*/ 8709660 w 9578340"/>
              <a:gd name="connsiteY269" fmla="*/ 1150620 h 8833483"/>
              <a:gd name="connsiteX270" fmla="*/ 8793480 w 9578340"/>
              <a:gd name="connsiteY270" fmla="*/ 960120 h 8833483"/>
              <a:gd name="connsiteX271" fmla="*/ 8717280 w 9578340"/>
              <a:gd name="connsiteY271" fmla="*/ 906780 h 8833483"/>
              <a:gd name="connsiteX272" fmla="*/ 8686800 w 9578340"/>
              <a:gd name="connsiteY272" fmla="*/ 815340 h 8833483"/>
              <a:gd name="connsiteX273" fmla="*/ 8625840 w 9578340"/>
              <a:gd name="connsiteY273" fmla="*/ 746760 h 8833483"/>
              <a:gd name="connsiteX274" fmla="*/ 8633460 w 9578340"/>
              <a:gd name="connsiteY274" fmla="*/ 685800 h 8833483"/>
              <a:gd name="connsiteX275" fmla="*/ 8679180 w 9578340"/>
              <a:gd name="connsiteY275" fmla="*/ 609600 h 8833483"/>
              <a:gd name="connsiteX276" fmla="*/ 8671560 w 9578340"/>
              <a:gd name="connsiteY276" fmla="*/ 579120 h 8833483"/>
              <a:gd name="connsiteX277" fmla="*/ 8580120 w 9578340"/>
              <a:gd name="connsiteY277" fmla="*/ 541020 h 8833483"/>
              <a:gd name="connsiteX278" fmla="*/ 8473440 w 9578340"/>
              <a:gd name="connsiteY278" fmla="*/ 502920 h 8833483"/>
              <a:gd name="connsiteX279" fmla="*/ 8488680 w 9578340"/>
              <a:gd name="connsiteY279" fmla="*/ 449580 h 8833483"/>
              <a:gd name="connsiteX280" fmla="*/ 8435340 w 9578340"/>
              <a:gd name="connsiteY280" fmla="*/ 320040 h 8833483"/>
              <a:gd name="connsiteX281" fmla="*/ 8465820 w 9578340"/>
              <a:gd name="connsiteY281" fmla="*/ 243840 h 8833483"/>
              <a:gd name="connsiteX282" fmla="*/ 8473440 w 9578340"/>
              <a:gd name="connsiteY282" fmla="*/ 83820 h 8833483"/>
              <a:gd name="connsiteX283" fmla="*/ 8351520 w 9578340"/>
              <a:gd name="connsiteY283" fmla="*/ 53340 h 8833483"/>
              <a:gd name="connsiteX284" fmla="*/ 8252460 w 9578340"/>
              <a:gd name="connsiteY284" fmla="*/ 68580 h 8833483"/>
              <a:gd name="connsiteX285" fmla="*/ 8107680 w 9578340"/>
              <a:gd name="connsiteY28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57600 w 9578340"/>
              <a:gd name="connsiteY182" fmla="*/ 6873240 h 8833483"/>
              <a:gd name="connsiteX183" fmla="*/ 3817620 w 9578340"/>
              <a:gd name="connsiteY183" fmla="*/ 6781800 h 8833483"/>
              <a:gd name="connsiteX184" fmla="*/ 3893820 w 9578340"/>
              <a:gd name="connsiteY184" fmla="*/ 6705600 h 8833483"/>
              <a:gd name="connsiteX185" fmla="*/ 3947160 w 9578340"/>
              <a:gd name="connsiteY185" fmla="*/ 6690360 h 8833483"/>
              <a:gd name="connsiteX186" fmla="*/ 3939540 w 9578340"/>
              <a:gd name="connsiteY186" fmla="*/ 6629400 h 8833483"/>
              <a:gd name="connsiteX187" fmla="*/ 3901440 w 9578340"/>
              <a:gd name="connsiteY187" fmla="*/ 6606540 h 8833483"/>
              <a:gd name="connsiteX188" fmla="*/ 3878580 w 9578340"/>
              <a:gd name="connsiteY188" fmla="*/ 6515100 h 8833483"/>
              <a:gd name="connsiteX189" fmla="*/ 3886200 w 9578340"/>
              <a:gd name="connsiteY189" fmla="*/ 6423660 h 8833483"/>
              <a:gd name="connsiteX190" fmla="*/ 3870960 w 9578340"/>
              <a:gd name="connsiteY190" fmla="*/ 6309360 h 8833483"/>
              <a:gd name="connsiteX191" fmla="*/ 3893820 w 9578340"/>
              <a:gd name="connsiteY191" fmla="*/ 6240780 h 8833483"/>
              <a:gd name="connsiteX192" fmla="*/ 3924300 w 9578340"/>
              <a:gd name="connsiteY192" fmla="*/ 6179820 h 8833483"/>
              <a:gd name="connsiteX193" fmla="*/ 3977640 w 9578340"/>
              <a:gd name="connsiteY193" fmla="*/ 6172200 h 8833483"/>
              <a:gd name="connsiteX194" fmla="*/ 3992880 w 9578340"/>
              <a:gd name="connsiteY194" fmla="*/ 6172200 h 8833483"/>
              <a:gd name="connsiteX195" fmla="*/ 4046220 w 9578340"/>
              <a:gd name="connsiteY195" fmla="*/ 6111240 h 8833483"/>
              <a:gd name="connsiteX196" fmla="*/ 4038600 w 9578340"/>
              <a:gd name="connsiteY196" fmla="*/ 6027420 h 8833483"/>
              <a:gd name="connsiteX197" fmla="*/ 4754880 w 9578340"/>
              <a:gd name="connsiteY197" fmla="*/ 5913120 h 8833483"/>
              <a:gd name="connsiteX198" fmla="*/ 4838700 w 9578340"/>
              <a:gd name="connsiteY198" fmla="*/ 5913120 h 8833483"/>
              <a:gd name="connsiteX199" fmla="*/ 4914900 w 9578340"/>
              <a:gd name="connsiteY199" fmla="*/ 5920740 h 8833483"/>
              <a:gd name="connsiteX200" fmla="*/ 5105400 w 9578340"/>
              <a:gd name="connsiteY200" fmla="*/ 6019800 h 8833483"/>
              <a:gd name="connsiteX201" fmla="*/ 5570220 w 9578340"/>
              <a:gd name="connsiteY201" fmla="*/ 6248400 h 8833483"/>
              <a:gd name="connsiteX202" fmla="*/ 5753100 w 9578340"/>
              <a:gd name="connsiteY202" fmla="*/ 6347460 h 8833483"/>
              <a:gd name="connsiteX203" fmla="*/ 6065520 w 9578340"/>
              <a:gd name="connsiteY203" fmla="*/ 6423660 h 8833483"/>
              <a:gd name="connsiteX204" fmla="*/ 6156960 w 9578340"/>
              <a:gd name="connsiteY204" fmla="*/ 6431280 h 8833483"/>
              <a:gd name="connsiteX205" fmla="*/ 6164580 w 9578340"/>
              <a:gd name="connsiteY205" fmla="*/ 6545580 h 8833483"/>
              <a:gd name="connsiteX206" fmla="*/ 6355080 w 9578340"/>
              <a:gd name="connsiteY206" fmla="*/ 6576060 h 8833483"/>
              <a:gd name="connsiteX207" fmla="*/ 6377940 w 9578340"/>
              <a:gd name="connsiteY207" fmla="*/ 6416040 h 8833483"/>
              <a:gd name="connsiteX208" fmla="*/ 6408420 w 9578340"/>
              <a:gd name="connsiteY208" fmla="*/ 6446520 h 8833483"/>
              <a:gd name="connsiteX209" fmla="*/ 6400800 w 9578340"/>
              <a:gd name="connsiteY209" fmla="*/ 6598920 h 8833483"/>
              <a:gd name="connsiteX210" fmla="*/ 6591300 w 9578340"/>
              <a:gd name="connsiteY210" fmla="*/ 6598920 h 8833483"/>
              <a:gd name="connsiteX211" fmla="*/ 6598920 w 9578340"/>
              <a:gd name="connsiteY211" fmla="*/ 6332220 h 8833483"/>
              <a:gd name="connsiteX212" fmla="*/ 6621780 w 9578340"/>
              <a:gd name="connsiteY212" fmla="*/ 6332220 h 8833483"/>
              <a:gd name="connsiteX213" fmla="*/ 6637020 w 9578340"/>
              <a:gd name="connsiteY213" fmla="*/ 6118860 h 8833483"/>
              <a:gd name="connsiteX214" fmla="*/ 6614160 w 9578340"/>
              <a:gd name="connsiteY214" fmla="*/ 6111240 h 8833483"/>
              <a:gd name="connsiteX215" fmla="*/ 6606540 w 9578340"/>
              <a:gd name="connsiteY215" fmla="*/ 5958840 h 8833483"/>
              <a:gd name="connsiteX216" fmla="*/ 6484620 w 9578340"/>
              <a:gd name="connsiteY216" fmla="*/ 5539740 h 8833483"/>
              <a:gd name="connsiteX217" fmla="*/ 6667500 w 9578340"/>
              <a:gd name="connsiteY217" fmla="*/ 5547360 h 8833483"/>
              <a:gd name="connsiteX218" fmla="*/ 6751320 w 9578340"/>
              <a:gd name="connsiteY218" fmla="*/ 5433060 h 8833483"/>
              <a:gd name="connsiteX219" fmla="*/ 6972300 w 9578340"/>
              <a:gd name="connsiteY219" fmla="*/ 5265420 h 8833483"/>
              <a:gd name="connsiteX220" fmla="*/ 7246620 w 9578340"/>
              <a:gd name="connsiteY220" fmla="*/ 5204460 h 8833483"/>
              <a:gd name="connsiteX221" fmla="*/ 7208520 w 9578340"/>
              <a:gd name="connsiteY221" fmla="*/ 5067300 h 8833483"/>
              <a:gd name="connsiteX222" fmla="*/ 7193280 w 9578340"/>
              <a:gd name="connsiteY222" fmla="*/ 4930140 h 8833483"/>
              <a:gd name="connsiteX223" fmla="*/ 7269480 w 9578340"/>
              <a:gd name="connsiteY223" fmla="*/ 4732020 h 8833483"/>
              <a:gd name="connsiteX224" fmla="*/ 7246620 w 9578340"/>
              <a:gd name="connsiteY224" fmla="*/ 4488180 h 8833483"/>
              <a:gd name="connsiteX225" fmla="*/ 7178040 w 9578340"/>
              <a:gd name="connsiteY225" fmla="*/ 4351020 h 8833483"/>
              <a:gd name="connsiteX226" fmla="*/ 7559040 w 9578340"/>
              <a:gd name="connsiteY226" fmla="*/ 4328160 h 8833483"/>
              <a:gd name="connsiteX227" fmla="*/ 7467600 w 9578340"/>
              <a:gd name="connsiteY227" fmla="*/ 3878580 h 8833483"/>
              <a:gd name="connsiteX228" fmla="*/ 7414260 w 9578340"/>
              <a:gd name="connsiteY228" fmla="*/ 3604260 h 8833483"/>
              <a:gd name="connsiteX229" fmla="*/ 7498080 w 9578340"/>
              <a:gd name="connsiteY229" fmla="*/ 3398520 h 8833483"/>
              <a:gd name="connsiteX230" fmla="*/ 7528560 w 9578340"/>
              <a:gd name="connsiteY230" fmla="*/ 3253740 h 8833483"/>
              <a:gd name="connsiteX231" fmla="*/ 7505700 w 9578340"/>
              <a:gd name="connsiteY231" fmla="*/ 3048000 h 8833483"/>
              <a:gd name="connsiteX232" fmla="*/ 7520940 w 9578340"/>
              <a:gd name="connsiteY232" fmla="*/ 2926080 h 8833483"/>
              <a:gd name="connsiteX233" fmla="*/ 7536180 w 9578340"/>
              <a:gd name="connsiteY233" fmla="*/ 2872740 h 8833483"/>
              <a:gd name="connsiteX234" fmla="*/ 7863840 w 9578340"/>
              <a:gd name="connsiteY234" fmla="*/ 2971800 h 8833483"/>
              <a:gd name="connsiteX235" fmla="*/ 7886700 w 9578340"/>
              <a:gd name="connsiteY235" fmla="*/ 3101340 h 8833483"/>
              <a:gd name="connsiteX236" fmla="*/ 8001000 w 9578340"/>
              <a:gd name="connsiteY236" fmla="*/ 3124200 h 8833483"/>
              <a:gd name="connsiteX237" fmla="*/ 8122920 w 9578340"/>
              <a:gd name="connsiteY237" fmla="*/ 3276600 h 8833483"/>
              <a:gd name="connsiteX238" fmla="*/ 8206740 w 9578340"/>
              <a:gd name="connsiteY238" fmla="*/ 3276600 h 8833483"/>
              <a:gd name="connsiteX239" fmla="*/ 8442960 w 9578340"/>
              <a:gd name="connsiteY239" fmla="*/ 3276600 h 8833483"/>
              <a:gd name="connsiteX240" fmla="*/ 8663940 w 9578340"/>
              <a:gd name="connsiteY240" fmla="*/ 3276600 h 8833483"/>
              <a:gd name="connsiteX241" fmla="*/ 8770620 w 9578340"/>
              <a:gd name="connsiteY241" fmla="*/ 3230880 h 8833483"/>
              <a:gd name="connsiteX242" fmla="*/ 8854440 w 9578340"/>
              <a:gd name="connsiteY242" fmla="*/ 3215640 h 8833483"/>
              <a:gd name="connsiteX243" fmla="*/ 8938260 w 9578340"/>
              <a:gd name="connsiteY243" fmla="*/ 3230880 h 8833483"/>
              <a:gd name="connsiteX244" fmla="*/ 8945880 w 9578340"/>
              <a:gd name="connsiteY244" fmla="*/ 3078480 h 8833483"/>
              <a:gd name="connsiteX245" fmla="*/ 8907780 w 9578340"/>
              <a:gd name="connsiteY245" fmla="*/ 3078480 h 8833483"/>
              <a:gd name="connsiteX246" fmla="*/ 8656320 w 9578340"/>
              <a:gd name="connsiteY246" fmla="*/ 2697480 h 8833483"/>
              <a:gd name="connsiteX247" fmla="*/ 8854440 w 9578340"/>
              <a:gd name="connsiteY247" fmla="*/ 2590800 h 8833483"/>
              <a:gd name="connsiteX248" fmla="*/ 8923020 w 9578340"/>
              <a:gd name="connsiteY248" fmla="*/ 2606040 h 8833483"/>
              <a:gd name="connsiteX249" fmla="*/ 8999220 w 9578340"/>
              <a:gd name="connsiteY249" fmla="*/ 2606040 h 8833483"/>
              <a:gd name="connsiteX250" fmla="*/ 9029700 w 9578340"/>
              <a:gd name="connsiteY250" fmla="*/ 2545080 h 8833483"/>
              <a:gd name="connsiteX251" fmla="*/ 9029700 w 9578340"/>
              <a:gd name="connsiteY251" fmla="*/ 2407920 h 8833483"/>
              <a:gd name="connsiteX252" fmla="*/ 9136380 w 9578340"/>
              <a:gd name="connsiteY252" fmla="*/ 2476500 h 8833483"/>
              <a:gd name="connsiteX253" fmla="*/ 9144000 w 9578340"/>
              <a:gd name="connsiteY253" fmla="*/ 2407920 h 8833483"/>
              <a:gd name="connsiteX254" fmla="*/ 9204960 w 9578340"/>
              <a:gd name="connsiteY254" fmla="*/ 2362200 h 8833483"/>
              <a:gd name="connsiteX255" fmla="*/ 9189720 w 9578340"/>
              <a:gd name="connsiteY255" fmla="*/ 2225040 h 8833483"/>
              <a:gd name="connsiteX256" fmla="*/ 9159240 w 9578340"/>
              <a:gd name="connsiteY256" fmla="*/ 2171700 h 8833483"/>
              <a:gd name="connsiteX257" fmla="*/ 9083040 w 9578340"/>
              <a:gd name="connsiteY257" fmla="*/ 2103120 h 8833483"/>
              <a:gd name="connsiteX258" fmla="*/ 9105900 w 9578340"/>
              <a:gd name="connsiteY258" fmla="*/ 2011680 h 8833483"/>
              <a:gd name="connsiteX259" fmla="*/ 9151620 w 9578340"/>
              <a:gd name="connsiteY259" fmla="*/ 1927860 h 8833483"/>
              <a:gd name="connsiteX260" fmla="*/ 9044940 w 9578340"/>
              <a:gd name="connsiteY260" fmla="*/ 1714500 h 8833483"/>
              <a:gd name="connsiteX261" fmla="*/ 9578340 w 9578340"/>
              <a:gd name="connsiteY261" fmla="*/ 1394460 h 8833483"/>
              <a:gd name="connsiteX262" fmla="*/ 9494520 w 9578340"/>
              <a:gd name="connsiteY262" fmla="*/ 1165860 h 8833483"/>
              <a:gd name="connsiteX263" fmla="*/ 9326880 w 9578340"/>
              <a:gd name="connsiteY263" fmla="*/ 975360 h 8833483"/>
              <a:gd name="connsiteX264" fmla="*/ 9334500 w 9578340"/>
              <a:gd name="connsiteY264" fmla="*/ 906780 h 8833483"/>
              <a:gd name="connsiteX265" fmla="*/ 9342120 w 9578340"/>
              <a:gd name="connsiteY265" fmla="*/ 754380 h 8833483"/>
              <a:gd name="connsiteX266" fmla="*/ 9182100 w 9578340"/>
              <a:gd name="connsiteY266" fmla="*/ 906780 h 8833483"/>
              <a:gd name="connsiteX267" fmla="*/ 9052560 w 9578340"/>
              <a:gd name="connsiteY267" fmla="*/ 1043940 h 8833483"/>
              <a:gd name="connsiteX268" fmla="*/ 8915400 w 9578340"/>
              <a:gd name="connsiteY268" fmla="*/ 1112520 h 8833483"/>
              <a:gd name="connsiteX269" fmla="*/ 8709660 w 9578340"/>
              <a:gd name="connsiteY269" fmla="*/ 1150620 h 8833483"/>
              <a:gd name="connsiteX270" fmla="*/ 8793480 w 9578340"/>
              <a:gd name="connsiteY270" fmla="*/ 960120 h 8833483"/>
              <a:gd name="connsiteX271" fmla="*/ 8717280 w 9578340"/>
              <a:gd name="connsiteY271" fmla="*/ 906780 h 8833483"/>
              <a:gd name="connsiteX272" fmla="*/ 8686800 w 9578340"/>
              <a:gd name="connsiteY272" fmla="*/ 815340 h 8833483"/>
              <a:gd name="connsiteX273" fmla="*/ 8625840 w 9578340"/>
              <a:gd name="connsiteY273" fmla="*/ 746760 h 8833483"/>
              <a:gd name="connsiteX274" fmla="*/ 8633460 w 9578340"/>
              <a:gd name="connsiteY274" fmla="*/ 685800 h 8833483"/>
              <a:gd name="connsiteX275" fmla="*/ 8679180 w 9578340"/>
              <a:gd name="connsiteY275" fmla="*/ 609600 h 8833483"/>
              <a:gd name="connsiteX276" fmla="*/ 8671560 w 9578340"/>
              <a:gd name="connsiteY276" fmla="*/ 579120 h 8833483"/>
              <a:gd name="connsiteX277" fmla="*/ 8580120 w 9578340"/>
              <a:gd name="connsiteY277" fmla="*/ 541020 h 8833483"/>
              <a:gd name="connsiteX278" fmla="*/ 8473440 w 9578340"/>
              <a:gd name="connsiteY278" fmla="*/ 502920 h 8833483"/>
              <a:gd name="connsiteX279" fmla="*/ 8488680 w 9578340"/>
              <a:gd name="connsiteY279" fmla="*/ 449580 h 8833483"/>
              <a:gd name="connsiteX280" fmla="*/ 8435340 w 9578340"/>
              <a:gd name="connsiteY280" fmla="*/ 320040 h 8833483"/>
              <a:gd name="connsiteX281" fmla="*/ 8465820 w 9578340"/>
              <a:gd name="connsiteY281" fmla="*/ 243840 h 8833483"/>
              <a:gd name="connsiteX282" fmla="*/ 8473440 w 9578340"/>
              <a:gd name="connsiteY282" fmla="*/ 83820 h 8833483"/>
              <a:gd name="connsiteX283" fmla="*/ 8351520 w 9578340"/>
              <a:gd name="connsiteY283" fmla="*/ 53340 h 8833483"/>
              <a:gd name="connsiteX284" fmla="*/ 8252460 w 9578340"/>
              <a:gd name="connsiteY284" fmla="*/ 68580 h 8833483"/>
              <a:gd name="connsiteX285" fmla="*/ 8107680 w 9578340"/>
              <a:gd name="connsiteY28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525203 w 9578340"/>
              <a:gd name="connsiteY182" fmla="*/ 7561896 h 8833483"/>
              <a:gd name="connsiteX183" fmla="*/ 3657600 w 9578340"/>
              <a:gd name="connsiteY183" fmla="*/ 6873240 h 8833483"/>
              <a:gd name="connsiteX184" fmla="*/ 3817620 w 9578340"/>
              <a:gd name="connsiteY184" fmla="*/ 6781800 h 8833483"/>
              <a:gd name="connsiteX185" fmla="*/ 3893820 w 9578340"/>
              <a:gd name="connsiteY185" fmla="*/ 6705600 h 8833483"/>
              <a:gd name="connsiteX186" fmla="*/ 3947160 w 9578340"/>
              <a:gd name="connsiteY186" fmla="*/ 6690360 h 8833483"/>
              <a:gd name="connsiteX187" fmla="*/ 3939540 w 9578340"/>
              <a:gd name="connsiteY187" fmla="*/ 6629400 h 8833483"/>
              <a:gd name="connsiteX188" fmla="*/ 3901440 w 9578340"/>
              <a:gd name="connsiteY188" fmla="*/ 6606540 h 8833483"/>
              <a:gd name="connsiteX189" fmla="*/ 3878580 w 9578340"/>
              <a:gd name="connsiteY189" fmla="*/ 6515100 h 8833483"/>
              <a:gd name="connsiteX190" fmla="*/ 3886200 w 9578340"/>
              <a:gd name="connsiteY190" fmla="*/ 6423660 h 8833483"/>
              <a:gd name="connsiteX191" fmla="*/ 3870960 w 9578340"/>
              <a:gd name="connsiteY191" fmla="*/ 6309360 h 8833483"/>
              <a:gd name="connsiteX192" fmla="*/ 3893820 w 9578340"/>
              <a:gd name="connsiteY192" fmla="*/ 6240780 h 8833483"/>
              <a:gd name="connsiteX193" fmla="*/ 3924300 w 9578340"/>
              <a:gd name="connsiteY193" fmla="*/ 6179820 h 8833483"/>
              <a:gd name="connsiteX194" fmla="*/ 3977640 w 9578340"/>
              <a:gd name="connsiteY194" fmla="*/ 6172200 h 8833483"/>
              <a:gd name="connsiteX195" fmla="*/ 3992880 w 9578340"/>
              <a:gd name="connsiteY195" fmla="*/ 6172200 h 8833483"/>
              <a:gd name="connsiteX196" fmla="*/ 4046220 w 9578340"/>
              <a:gd name="connsiteY196" fmla="*/ 6111240 h 8833483"/>
              <a:gd name="connsiteX197" fmla="*/ 4038600 w 9578340"/>
              <a:gd name="connsiteY197" fmla="*/ 6027420 h 8833483"/>
              <a:gd name="connsiteX198" fmla="*/ 4754880 w 9578340"/>
              <a:gd name="connsiteY198" fmla="*/ 5913120 h 8833483"/>
              <a:gd name="connsiteX199" fmla="*/ 4838700 w 9578340"/>
              <a:gd name="connsiteY199" fmla="*/ 5913120 h 8833483"/>
              <a:gd name="connsiteX200" fmla="*/ 4914900 w 9578340"/>
              <a:gd name="connsiteY200" fmla="*/ 5920740 h 8833483"/>
              <a:gd name="connsiteX201" fmla="*/ 5105400 w 9578340"/>
              <a:gd name="connsiteY201" fmla="*/ 6019800 h 8833483"/>
              <a:gd name="connsiteX202" fmla="*/ 5570220 w 9578340"/>
              <a:gd name="connsiteY202" fmla="*/ 6248400 h 8833483"/>
              <a:gd name="connsiteX203" fmla="*/ 5753100 w 9578340"/>
              <a:gd name="connsiteY203" fmla="*/ 6347460 h 8833483"/>
              <a:gd name="connsiteX204" fmla="*/ 6065520 w 9578340"/>
              <a:gd name="connsiteY204" fmla="*/ 6423660 h 8833483"/>
              <a:gd name="connsiteX205" fmla="*/ 6156960 w 9578340"/>
              <a:gd name="connsiteY205" fmla="*/ 6431280 h 8833483"/>
              <a:gd name="connsiteX206" fmla="*/ 6164580 w 9578340"/>
              <a:gd name="connsiteY206" fmla="*/ 6545580 h 8833483"/>
              <a:gd name="connsiteX207" fmla="*/ 6355080 w 9578340"/>
              <a:gd name="connsiteY207" fmla="*/ 6576060 h 8833483"/>
              <a:gd name="connsiteX208" fmla="*/ 6377940 w 9578340"/>
              <a:gd name="connsiteY208" fmla="*/ 6416040 h 8833483"/>
              <a:gd name="connsiteX209" fmla="*/ 6408420 w 9578340"/>
              <a:gd name="connsiteY209" fmla="*/ 6446520 h 8833483"/>
              <a:gd name="connsiteX210" fmla="*/ 6400800 w 9578340"/>
              <a:gd name="connsiteY210" fmla="*/ 6598920 h 8833483"/>
              <a:gd name="connsiteX211" fmla="*/ 6591300 w 9578340"/>
              <a:gd name="connsiteY211" fmla="*/ 6598920 h 8833483"/>
              <a:gd name="connsiteX212" fmla="*/ 6598920 w 9578340"/>
              <a:gd name="connsiteY212" fmla="*/ 6332220 h 8833483"/>
              <a:gd name="connsiteX213" fmla="*/ 6621780 w 9578340"/>
              <a:gd name="connsiteY213" fmla="*/ 6332220 h 8833483"/>
              <a:gd name="connsiteX214" fmla="*/ 6637020 w 9578340"/>
              <a:gd name="connsiteY214" fmla="*/ 6118860 h 8833483"/>
              <a:gd name="connsiteX215" fmla="*/ 6614160 w 9578340"/>
              <a:gd name="connsiteY215" fmla="*/ 6111240 h 8833483"/>
              <a:gd name="connsiteX216" fmla="*/ 6606540 w 9578340"/>
              <a:gd name="connsiteY216" fmla="*/ 5958840 h 8833483"/>
              <a:gd name="connsiteX217" fmla="*/ 6484620 w 9578340"/>
              <a:gd name="connsiteY217" fmla="*/ 5539740 h 8833483"/>
              <a:gd name="connsiteX218" fmla="*/ 6667500 w 9578340"/>
              <a:gd name="connsiteY218" fmla="*/ 5547360 h 8833483"/>
              <a:gd name="connsiteX219" fmla="*/ 6751320 w 9578340"/>
              <a:gd name="connsiteY219" fmla="*/ 5433060 h 8833483"/>
              <a:gd name="connsiteX220" fmla="*/ 6972300 w 9578340"/>
              <a:gd name="connsiteY220" fmla="*/ 5265420 h 8833483"/>
              <a:gd name="connsiteX221" fmla="*/ 7246620 w 9578340"/>
              <a:gd name="connsiteY221" fmla="*/ 5204460 h 8833483"/>
              <a:gd name="connsiteX222" fmla="*/ 7208520 w 9578340"/>
              <a:gd name="connsiteY222" fmla="*/ 5067300 h 8833483"/>
              <a:gd name="connsiteX223" fmla="*/ 7193280 w 9578340"/>
              <a:gd name="connsiteY223" fmla="*/ 4930140 h 8833483"/>
              <a:gd name="connsiteX224" fmla="*/ 7269480 w 9578340"/>
              <a:gd name="connsiteY224" fmla="*/ 4732020 h 8833483"/>
              <a:gd name="connsiteX225" fmla="*/ 7246620 w 9578340"/>
              <a:gd name="connsiteY225" fmla="*/ 4488180 h 8833483"/>
              <a:gd name="connsiteX226" fmla="*/ 7178040 w 9578340"/>
              <a:gd name="connsiteY226" fmla="*/ 4351020 h 8833483"/>
              <a:gd name="connsiteX227" fmla="*/ 7559040 w 9578340"/>
              <a:gd name="connsiteY227" fmla="*/ 4328160 h 8833483"/>
              <a:gd name="connsiteX228" fmla="*/ 7467600 w 9578340"/>
              <a:gd name="connsiteY228" fmla="*/ 3878580 h 8833483"/>
              <a:gd name="connsiteX229" fmla="*/ 7414260 w 9578340"/>
              <a:gd name="connsiteY229" fmla="*/ 3604260 h 8833483"/>
              <a:gd name="connsiteX230" fmla="*/ 7498080 w 9578340"/>
              <a:gd name="connsiteY230" fmla="*/ 3398520 h 8833483"/>
              <a:gd name="connsiteX231" fmla="*/ 7528560 w 9578340"/>
              <a:gd name="connsiteY231" fmla="*/ 3253740 h 8833483"/>
              <a:gd name="connsiteX232" fmla="*/ 7505700 w 9578340"/>
              <a:gd name="connsiteY232" fmla="*/ 3048000 h 8833483"/>
              <a:gd name="connsiteX233" fmla="*/ 7520940 w 9578340"/>
              <a:gd name="connsiteY233" fmla="*/ 2926080 h 8833483"/>
              <a:gd name="connsiteX234" fmla="*/ 7536180 w 9578340"/>
              <a:gd name="connsiteY234" fmla="*/ 2872740 h 8833483"/>
              <a:gd name="connsiteX235" fmla="*/ 7863840 w 9578340"/>
              <a:gd name="connsiteY235" fmla="*/ 2971800 h 8833483"/>
              <a:gd name="connsiteX236" fmla="*/ 7886700 w 9578340"/>
              <a:gd name="connsiteY236" fmla="*/ 3101340 h 8833483"/>
              <a:gd name="connsiteX237" fmla="*/ 8001000 w 9578340"/>
              <a:gd name="connsiteY237" fmla="*/ 3124200 h 8833483"/>
              <a:gd name="connsiteX238" fmla="*/ 8122920 w 9578340"/>
              <a:gd name="connsiteY238" fmla="*/ 3276600 h 8833483"/>
              <a:gd name="connsiteX239" fmla="*/ 8206740 w 9578340"/>
              <a:gd name="connsiteY239" fmla="*/ 3276600 h 8833483"/>
              <a:gd name="connsiteX240" fmla="*/ 8442960 w 9578340"/>
              <a:gd name="connsiteY240" fmla="*/ 3276600 h 8833483"/>
              <a:gd name="connsiteX241" fmla="*/ 8663940 w 9578340"/>
              <a:gd name="connsiteY241" fmla="*/ 3276600 h 8833483"/>
              <a:gd name="connsiteX242" fmla="*/ 8770620 w 9578340"/>
              <a:gd name="connsiteY242" fmla="*/ 3230880 h 8833483"/>
              <a:gd name="connsiteX243" fmla="*/ 8854440 w 9578340"/>
              <a:gd name="connsiteY243" fmla="*/ 3215640 h 8833483"/>
              <a:gd name="connsiteX244" fmla="*/ 8938260 w 9578340"/>
              <a:gd name="connsiteY244" fmla="*/ 3230880 h 8833483"/>
              <a:gd name="connsiteX245" fmla="*/ 8945880 w 9578340"/>
              <a:gd name="connsiteY245" fmla="*/ 3078480 h 8833483"/>
              <a:gd name="connsiteX246" fmla="*/ 8907780 w 9578340"/>
              <a:gd name="connsiteY246" fmla="*/ 3078480 h 8833483"/>
              <a:gd name="connsiteX247" fmla="*/ 8656320 w 9578340"/>
              <a:gd name="connsiteY247" fmla="*/ 2697480 h 8833483"/>
              <a:gd name="connsiteX248" fmla="*/ 8854440 w 9578340"/>
              <a:gd name="connsiteY248" fmla="*/ 2590800 h 8833483"/>
              <a:gd name="connsiteX249" fmla="*/ 8923020 w 9578340"/>
              <a:gd name="connsiteY249" fmla="*/ 2606040 h 8833483"/>
              <a:gd name="connsiteX250" fmla="*/ 8999220 w 9578340"/>
              <a:gd name="connsiteY250" fmla="*/ 2606040 h 8833483"/>
              <a:gd name="connsiteX251" fmla="*/ 9029700 w 9578340"/>
              <a:gd name="connsiteY251" fmla="*/ 2545080 h 8833483"/>
              <a:gd name="connsiteX252" fmla="*/ 9029700 w 9578340"/>
              <a:gd name="connsiteY252" fmla="*/ 2407920 h 8833483"/>
              <a:gd name="connsiteX253" fmla="*/ 9136380 w 9578340"/>
              <a:gd name="connsiteY253" fmla="*/ 2476500 h 8833483"/>
              <a:gd name="connsiteX254" fmla="*/ 9144000 w 9578340"/>
              <a:gd name="connsiteY254" fmla="*/ 2407920 h 8833483"/>
              <a:gd name="connsiteX255" fmla="*/ 9204960 w 9578340"/>
              <a:gd name="connsiteY255" fmla="*/ 2362200 h 8833483"/>
              <a:gd name="connsiteX256" fmla="*/ 9189720 w 9578340"/>
              <a:gd name="connsiteY256" fmla="*/ 2225040 h 8833483"/>
              <a:gd name="connsiteX257" fmla="*/ 9159240 w 9578340"/>
              <a:gd name="connsiteY257" fmla="*/ 2171700 h 8833483"/>
              <a:gd name="connsiteX258" fmla="*/ 9083040 w 9578340"/>
              <a:gd name="connsiteY258" fmla="*/ 2103120 h 8833483"/>
              <a:gd name="connsiteX259" fmla="*/ 9105900 w 9578340"/>
              <a:gd name="connsiteY259" fmla="*/ 2011680 h 8833483"/>
              <a:gd name="connsiteX260" fmla="*/ 9151620 w 9578340"/>
              <a:gd name="connsiteY260" fmla="*/ 1927860 h 8833483"/>
              <a:gd name="connsiteX261" fmla="*/ 9044940 w 9578340"/>
              <a:gd name="connsiteY261" fmla="*/ 1714500 h 8833483"/>
              <a:gd name="connsiteX262" fmla="*/ 9578340 w 9578340"/>
              <a:gd name="connsiteY262" fmla="*/ 1394460 h 8833483"/>
              <a:gd name="connsiteX263" fmla="*/ 9494520 w 9578340"/>
              <a:gd name="connsiteY263" fmla="*/ 1165860 h 8833483"/>
              <a:gd name="connsiteX264" fmla="*/ 9326880 w 9578340"/>
              <a:gd name="connsiteY264" fmla="*/ 975360 h 8833483"/>
              <a:gd name="connsiteX265" fmla="*/ 9334500 w 9578340"/>
              <a:gd name="connsiteY265" fmla="*/ 906780 h 8833483"/>
              <a:gd name="connsiteX266" fmla="*/ 9342120 w 9578340"/>
              <a:gd name="connsiteY266" fmla="*/ 754380 h 8833483"/>
              <a:gd name="connsiteX267" fmla="*/ 9182100 w 9578340"/>
              <a:gd name="connsiteY267" fmla="*/ 906780 h 8833483"/>
              <a:gd name="connsiteX268" fmla="*/ 9052560 w 9578340"/>
              <a:gd name="connsiteY268" fmla="*/ 1043940 h 8833483"/>
              <a:gd name="connsiteX269" fmla="*/ 8915400 w 9578340"/>
              <a:gd name="connsiteY269" fmla="*/ 1112520 h 8833483"/>
              <a:gd name="connsiteX270" fmla="*/ 8709660 w 9578340"/>
              <a:gd name="connsiteY270" fmla="*/ 1150620 h 8833483"/>
              <a:gd name="connsiteX271" fmla="*/ 8793480 w 9578340"/>
              <a:gd name="connsiteY271" fmla="*/ 960120 h 8833483"/>
              <a:gd name="connsiteX272" fmla="*/ 8717280 w 9578340"/>
              <a:gd name="connsiteY272" fmla="*/ 906780 h 8833483"/>
              <a:gd name="connsiteX273" fmla="*/ 8686800 w 9578340"/>
              <a:gd name="connsiteY273" fmla="*/ 815340 h 8833483"/>
              <a:gd name="connsiteX274" fmla="*/ 8625840 w 9578340"/>
              <a:gd name="connsiteY274" fmla="*/ 746760 h 8833483"/>
              <a:gd name="connsiteX275" fmla="*/ 8633460 w 9578340"/>
              <a:gd name="connsiteY275" fmla="*/ 685800 h 8833483"/>
              <a:gd name="connsiteX276" fmla="*/ 8679180 w 9578340"/>
              <a:gd name="connsiteY276" fmla="*/ 609600 h 8833483"/>
              <a:gd name="connsiteX277" fmla="*/ 8671560 w 9578340"/>
              <a:gd name="connsiteY277" fmla="*/ 579120 h 8833483"/>
              <a:gd name="connsiteX278" fmla="*/ 8580120 w 9578340"/>
              <a:gd name="connsiteY278" fmla="*/ 541020 h 8833483"/>
              <a:gd name="connsiteX279" fmla="*/ 8473440 w 9578340"/>
              <a:gd name="connsiteY279" fmla="*/ 502920 h 8833483"/>
              <a:gd name="connsiteX280" fmla="*/ 8488680 w 9578340"/>
              <a:gd name="connsiteY280" fmla="*/ 449580 h 8833483"/>
              <a:gd name="connsiteX281" fmla="*/ 8435340 w 9578340"/>
              <a:gd name="connsiteY281" fmla="*/ 320040 h 8833483"/>
              <a:gd name="connsiteX282" fmla="*/ 8465820 w 9578340"/>
              <a:gd name="connsiteY282" fmla="*/ 243840 h 8833483"/>
              <a:gd name="connsiteX283" fmla="*/ 8473440 w 9578340"/>
              <a:gd name="connsiteY283" fmla="*/ 83820 h 8833483"/>
              <a:gd name="connsiteX284" fmla="*/ 8351520 w 9578340"/>
              <a:gd name="connsiteY284" fmla="*/ 53340 h 8833483"/>
              <a:gd name="connsiteX285" fmla="*/ 8252460 w 9578340"/>
              <a:gd name="connsiteY285" fmla="*/ 68580 h 8833483"/>
              <a:gd name="connsiteX286" fmla="*/ 8107680 w 9578340"/>
              <a:gd name="connsiteY28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657600 w 9578340"/>
              <a:gd name="connsiteY183" fmla="*/ 6873240 h 8833483"/>
              <a:gd name="connsiteX184" fmla="*/ 3817620 w 9578340"/>
              <a:gd name="connsiteY184" fmla="*/ 6781800 h 8833483"/>
              <a:gd name="connsiteX185" fmla="*/ 3893820 w 9578340"/>
              <a:gd name="connsiteY185" fmla="*/ 6705600 h 8833483"/>
              <a:gd name="connsiteX186" fmla="*/ 3947160 w 9578340"/>
              <a:gd name="connsiteY186" fmla="*/ 6690360 h 8833483"/>
              <a:gd name="connsiteX187" fmla="*/ 3939540 w 9578340"/>
              <a:gd name="connsiteY187" fmla="*/ 6629400 h 8833483"/>
              <a:gd name="connsiteX188" fmla="*/ 3901440 w 9578340"/>
              <a:gd name="connsiteY188" fmla="*/ 6606540 h 8833483"/>
              <a:gd name="connsiteX189" fmla="*/ 3878580 w 9578340"/>
              <a:gd name="connsiteY189" fmla="*/ 6515100 h 8833483"/>
              <a:gd name="connsiteX190" fmla="*/ 3886200 w 9578340"/>
              <a:gd name="connsiteY190" fmla="*/ 6423660 h 8833483"/>
              <a:gd name="connsiteX191" fmla="*/ 3870960 w 9578340"/>
              <a:gd name="connsiteY191" fmla="*/ 6309360 h 8833483"/>
              <a:gd name="connsiteX192" fmla="*/ 3893820 w 9578340"/>
              <a:gd name="connsiteY192" fmla="*/ 6240780 h 8833483"/>
              <a:gd name="connsiteX193" fmla="*/ 3924300 w 9578340"/>
              <a:gd name="connsiteY193" fmla="*/ 6179820 h 8833483"/>
              <a:gd name="connsiteX194" fmla="*/ 3977640 w 9578340"/>
              <a:gd name="connsiteY194" fmla="*/ 6172200 h 8833483"/>
              <a:gd name="connsiteX195" fmla="*/ 3992880 w 9578340"/>
              <a:gd name="connsiteY195" fmla="*/ 6172200 h 8833483"/>
              <a:gd name="connsiteX196" fmla="*/ 4046220 w 9578340"/>
              <a:gd name="connsiteY196" fmla="*/ 6111240 h 8833483"/>
              <a:gd name="connsiteX197" fmla="*/ 4038600 w 9578340"/>
              <a:gd name="connsiteY197" fmla="*/ 6027420 h 8833483"/>
              <a:gd name="connsiteX198" fmla="*/ 4754880 w 9578340"/>
              <a:gd name="connsiteY198" fmla="*/ 5913120 h 8833483"/>
              <a:gd name="connsiteX199" fmla="*/ 4838700 w 9578340"/>
              <a:gd name="connsiteY199" fmla="*/ 5913120 h 8833483"/>
              <a:gd name="connsiteX200" fmla="*/ 4914900 w 9578340"/>
              <a:gd name="connsiteY200" fmla="*/ 5920740 h 8833483"/>
              <a:gd name="connsiteX201" fmla="*/ 5105400 w 9578340"/>
              <a:gd name="connsiteY201" fmla="*/ 6019800 h 8833483"/>
              <a:gd name="connsiteX202" fmla="*/ 5570220 w 9578340"/>
              <a:gd name="connsiteY202" fmla="*/ 6248400 h 8833483"/>
              <a:gd name="connsiteX203" fmla="*/ 5753100 w 9578340"/>
              <a:gd name="connsiteY203" fmla="*/ 6347460 h 8833483"/>
              <a:gd name="connsiteX204" fmla="*/ 6065520 w 9578340"/>
              <a:gd name="connsiteY204" fmla="*/ 6423660 h 8833483"/>
              <a:gd name="connsiteX205" fmla="*/ 6156960 w 9578340"/>
              <a:gd name="connsiteY205" fmla="*/ 6431280 h 8833483"/>
              <a:gd name="connsiteX206" fmla="*/ 6164580 w 9578340"/>
              <a:gd name="connsiteY206" fmla="*/ 6545580 h 8833483"/>
              <a:gd name="connsiteX207" fmla="*/ 6355080 w 9578340"/>
              <a:gd name="connsiteY207" fmla="*/ 6576060 h 8833483"/>
              <a:gd name="connsiteX208" fmla="*/ 6377940 w 9578340"/>
              <a:gd name="connsiteY208" fmla="*/ 6416040 h 8833483"/>
              <a:gd name="connsiteX209" fmla="*/ 6408420 w 9578340"/>
              <a:gd name="connsiteY209" fmla="*/ 6446520 h 8833483"/>
              <a:gd name="connsiteX210" fmla="*/ 6400800 w 9578340"/>
              <a:gd name="connsiteY210" fmla="*/ 6598920 h 8833483"/>
              <a:gd name="connsiteX211" fmla="*/ 6591300 w 9578340"/>
              <a:gd name="connsiteY211" fmla="*/ 6598920 h 8833483"/>
              <a:gd name="connsiteX212" fmla="*/ 6598920 w 9578340"/>
              <a:gd name="connsiteY212" fmla="*/ 6332220 h 8833483"/>
              <a:gd name="connsiteX213" fmla="*/ 6621780 w 9578340"/>
              <a:gd name="connsiteY213" fmla="*/ 6332220 h 8833483"/>
              <a:gd name="connsiteX214" fmla="*/ 6637020 w 9578340"/>
              <a:gd name="connsiteY214" fmla="*/ 6118860 h 8833483"/>
              <a:gd name="connsiteX215" fmla="*/ 6614160 w 9578340"/>
              <a:gd name="connsiteY215" fmla="*/ 6111240 h 8833483"/>
              <a:gd name="connsiteX216" fmla="*/ 6606540 w 9578340"/>
              <a:gd name="connsiteY216" fmla="*/ 5958840 h 8833483"/>
              <a:gd name="connsiteX217" fmla="*/ 6484620 w 9578340"/>
              <a:gd name="connsiteY217" fmla="*/ 5539740 h 8833483"/>
              <a:gd name="connsiteX218" fmla="*/ 6667500 w 9578340"/>
              <a:gd name="connsiteY218" fmla="*/ 5547360 h 8833483"/>
              <a:gd name="connsiteX219" fmla="*/ 6751320 w 9578340"/>
              <a:gd name="connsiteY219" fmla="*/ 5433060 h 8833483"/>
              <a:gd name="connsiteX220" fmla="*/ 6972300 w 9578340"/>
              <a:gd name="connsiteY220" fmla="*/ 5265420 h 8833483"/>
              <a:gd name="connsiteX221" fmla="*/ 7246620 w 9578340"/>
              <a:gd name="connsiteY221" fmla="*/ 5204460 h 8833483"/>
              <a:gd name="connsiteX222" fmla="*/ 7208520 w 9578340"/>
              <a:gd name="connsiteY222" fmla="*/ 5067300 h 8833483"/>
              <a:gd name="connsiteX223" fmla="*/ 7193280 w 9578340"/>
              <a:gd name="connsiteY223" fmla="*/ 4930140 h 8833483"/>
              <a:gd name="connsiteX224" fmla="*/ 7269480 w 9578340"/>
              <a:gd name="connsiteY224" fmla="*/ 4732020 h 8833483"/>
              <a:gd name="connsiteX225" fmla="*/ 7246620 w 9578340"/>
              <a:gd name="connsiteY225" fmla="*/ 4488180 h 8833483"/>
              <a:gd name="connsiteX226" fmla="*/ 7178040 w 9578340"/>
              <a:gd name="connsiteY226" fmla="*/ 4351020 h 8833483"/>
              <a:gd name="connsiteX227" fmla="*/ 7559040 w 9578340"/>
              <a:gd name="connsiteY227" fmla="*/ 4328160 h 8833483"/>
              <a:gd name="connsiteX228" fmla="*/ 7467600 w 9578340"/>
              <a:gd name="connsiteY228" fmla="*/ 3878580 h 8833483"/>
              <a:gd name="connsiteX229" fmla="*/ 7414260 w 9578340"/>
              <a:gd name="connsiteY229" fmla="*/ 3604260 h 8833483"/>
              <a:gd name="connsiteX230" fmla="*/ 7498080 w 9578340"/>
              <a:gd name="connsiteY230" fmla="*/ 3398520 h 8833483"/>
              <a:gd name="connsiteX231" fmla="*/ 7528560 w 9578340"/>
              <a:gd name="connsiteY231" fmla="*/ 3253740 h 8833483"/>
              <a:gd name="connsiteX232" fmla="*/ 7505700 w 9578340"/>
              <a:gd name="connsiteY232" fmla="*/ 3048000 h 8833483"/>
              <a:gd name="connsiteX233" fmla="*/ 7520940 w 9578340"/>
              <a:gd name="connsiteY233" fmla="*/ 2926080 h 8833483"/>
              <a:gd name="connsiteX234" fmla="*/ 7536180 w 9578340"/>
              <a:gd name="connsiteY234" fmla="*/ 2872740 h 8833483"/>
              <a:gd name="connsiteX235" fmla="*/ 7863840 w 9578340"/>
              <a:gd name="connsiteY235" fmla="*/ 2971800 h 8833483"/>
              <a:gd name="connsiteX236" fmla="*/ 7886700 w 9578340"/>
              <a:gd name="connsiteY236" fmla="*/ 3101340 h 8833483"/>
              <a:gd name="connsiteX237" fmla="*/ 8001000 w 9578340"/>
              <a:gd name="connsiteY237" fmla="*/ 3124200 h 8833483"/>
              <a:gd name="connsiteX238" fmla="*/ 8122920 w 9578340"/>
              <a:gd name="connsiteY238" fmla="*/ 3276600 h 8833483"/>
              <a:gd name="connsiteX239" fmla="*/ 8206740 w 9578340"/>
              <a:gd name="connsiteY239" fmla="*/ 3276600 h 8833483"/>
              <a:gd name="connsiteX240" fmla="*/ 8442960 w 9578340"/>
              <a:gd name="connsiteY240" fmla="*/ 3276600 h 8833483"/>
              <a:gd name="connsiteX241" fmla="*/ 8663940 w 9578340"/>
              <a:gd name="connsiteY241" fmla="*/ 3276600 h 8833483"/>
              <a:gd name="connsiteX242" fmla="*/ 8770620 w 9578340"/>
              <a:gd name="connsiteY242" fmla="*/ 3230880 h 8833483"/>
              <a:gd name="connsiteX243" fmla="*/ 8854440 w 9578340"/>
              <a:gd name="connsiteY243" fmla="*/ 3215640 h 8833483"/>
              <a:gd name="connsiteX244" fmla="*/ 8938260 w 9578340"/>
              <a:gd name="connsiteY244" fmla="*/ 3230880 h 8833483"/>
              <a:gd name="connsiteX245" fmla="*/ 8945880 w 9578340"/>
              <a:gd name="connsiteY245" fmla="*/ 3078480 h 8833483"/>
              <a:gd name="connsiteX246" fmla="*/ 8907780 w 9578340"/>
              <a:gd name="connsiteY246" fmla="*/ 3078480 h 8833483"/>
              <a:gd name="connsiteX247" fmla="*/ 8656320 w 9578340"/>
              <a:gd name="connsiteY247" fmla="*/ 2697480 h 8833483"/>
              <a:gd name="connsiteX248" fmla="*/ 8854440 w 9578340"/>
              <a:gd name="connsiteY248" fmla="*/ 2590800 h 8833483"/>
              <a:gd name="connsiteX249" fmla="*/ 8923020 w 9578340"/>
              <a:gd name="connsiteY249" fmla="*/ 2606040 h 8833483"/>
              <a:gd name="connsiteX250" fmla="*/ 8999220 w 9578340"/>
              <a:gd name="connsiteY250" fmla="*/ 2606040 h 8833483"/>
              <a:gd name="connsiteX251" fmla="*/ 9029700 w 9578340"/>
              <a:gd name="connsiteY251" fmla="*/ 2545080 h 8833483"/>
              <a:gd name="connsiteX252" fmla="*/ 9029700 w 9578340"/>
              <a:gd name="connsiteY252" fmla="*/ 2407920 h 8833483"/>
              <a:gd name="connsiteX253" fmla="*/ 9136380 w 9578340"/>
              <a:gd name="connsiteY253" fmla="*/ 2476500 h 8833483"/>
              <a:gd name="connsiteX254" fmla="*/ 9144000 w 9578340"/>
              <a:gd name="connsiteY254" fmla="*/ 2407920 h 8833483"/>
              <a:gd name="connsiteX255" fmla="*/ 9204960 w 9578340"/>
              <a:gd name="connsiteY255" fmla="*/ 2362200 h 8833483"/>
              <a:gd name="connsiteX256" fmla="*/ 9189720 w 9578340"/>
              <a:gd name="connsiteY256" fmla="*/ 2225040 h 8833483"/>
              <a:gd name="connsiteX257" fmla="*/ 9159240 w 9578340"/>
              <a:gd name="connsiteY257" fmla="*/ 2171700 h 8833483"/>
              <a:gd name="connsiteX258" fmla="*/ 9083040 w 9578340"/>
              <a:gd name="connsiteY258" fmla="*/ 2103120 h 8833483"/>
              <a:gd name="connsiteX259" fmla="*/ 9105900 w 9578340"/>
              <a:gd name="connsiteY259" fmla="*/ 2011680 h 8833483"/>
              <a:gd name="connsiteX260" fmla="*/ 9151620 w 9578340"/>
              <a:gd name="connsiteY260" fmla="*/ 1927860 h 8833483"/>
              <a:gd name="connsiteX261" fmla="*/ 9044940 w 9578340"/>
              <a:gd name="connsiteY261" fmla="*/ 1714500 h 8833483"/>
              <a:gd name="connsiteX262" fmla="*/ 9578340 w 9578340"/>
              <a:gd name="connsiteY262" fmla="*/ 1394460 h 8833483"/>
              <a:gd name="connsiteX263" fmla="*/ 9494520 w 9578340"/>
              <a:gd name="connsiteY263" fmla="*/ 1165860 h 8833483"/>
              <a:gd name="connsiteX264" fmla="*/ 9326880 w 9578340"/>
              <a:gd name="connsiteY264" fmla="*/ 975360 h 8833483"/>
              <a:gd name="connsiteX265" fmla="*/ 9334500 w 9578340"/>
              <a:gd name="connsiteY265" fmla="*/ 906780 h 8833483"/>
              <a:gd name="connsiteX266" fmla="*/ 9342120 w 9578340"/>
              <a:gd name="connsiteY266" fmla="*/ 754380 h 8833483"/>
              <a:gd name="connsiteX267" fmla="*/ 9182100 w 9578340"/>
              <a:gd name="connsiteY267" fmla="*/ 906780 h 8833483"/>
              <a:gd name="connsiteX268" fmla="*/ 9052560 w 9578340"/>
              <a:gd name="connsiteY268" fmla="*/ 1043940 h 8833483"/>
              <a:gd name="connsiteX269" fmla="*/ 8915400 w 9578340"/>
              <a:gd name="connsiteY269" fmla="*/ 1112520 h 8833483"/>
              <a:gd name="connsiteX270" fmla="*/ 8709660 w 9578340"/>
              <a:gd name="connsiteY270" fmla="*/ 1150620 h 8833483"/>
              <a:gd name="connsiteX271" fmla="*/ 8793480 w 9578340"/>
              <a:gd name="connsiteY271" fmla="*/ 960120 h 8833483"/>
              <a:gd name="connsiteX272" fmla="*/ 8717280 w 9578340"/>
              <a:gd name="connsiteY272" fmla="*/ 906780 h 8833483"/>
              <a:gd name="connsiteX273" fmla="*/ 8686800 w 9578340"/>
              <a:gd name="connsiteY273" fmla="*/ 815340 h 8833483"/>
              <a:gd name="connsiteX274" fmla="*/ 8625840 w 9578340"/>
              <a:gd name="connsiteY274" fmla="*/ 746760 h 8833483"/>
              <a:gd name="connsiteX275" fmla="*/ 8633460 w 9578340"/>
              <a:gd name="connsiteY275" fmla="*/ 685800 h 8833483"/>
              <a:gd name="connsiteX276" fmla="*/ 8679180 w 9578340"/>
              <a:gd name="connsiteY276" fmla="*/ 609600 h 8833483"/>
              <a:gd name="connsiteX277" fmla="*/ 8671560 w 9578340"/>
              <a:gd name="connsiteY277" fmla="*/ 579120 h 8833483"/>
              <a:gd name="connsiteX278" fmla="*/ 8580120 w 9578340"/>
              <a:gd name="connsiteY278" fmla="*/ 541020 h 8833483"/>
              <a:gd name="connsiteX279" fmla="*/ 8473440 w 9578340"/>
              <a:gd name="connsiteY279" fmla="*/ 502920 h 8833483"/>
              <a:gd name="connsiteX280" fmla="*/ 8488680 w 9578340"/>
              <a:gd name="connsiteY280" fmla="*/ 449580 h 8833483"/>
              <a:gd name="connsiteX281" fmla="*/ 8435340 w 9578340"/>
              <a:gd name="connsiteY281" fmla="*/ 320040 h 8833483"/>
              <a:gd name="connsiteX282" fmla="*/ 8465820 w 9578340"/>
              <a:gd name="connsiteY282" fmla="*/ 243840 h 8833483"/>
              <a:gd name="connsiteX283" fmla="*/ 8473440 w 9578340"/>
              <a:gd name="connsiteY283" fmla="*/ 83820 h 8833483"/>
              <a:gd name="connsiteX284" fmla="*/ 8351520 w 9578340"/>
              <a:gd name="connsiteY284" fmla="*/ 53340 h 8833483"/>
              <a:gd name="connsiteX285" fmla="*/ 8252460 w 9578340"/>
              <a:gd name="connsiteY285" fmla="*/ 68580 h 8833483"/>
              <a:gd name="connsiteX286" fmla="*/ 8107680 w 9578340"/>
              <a:gd name="connsiteY28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679984 w 9578340"/>
              <a:gd name="connsiteY183" fmla="*/ 7352346 h 8833483"/>
              <a:gd name="connsiteX184" fmla="*/ 3657600 w 9578340"/>
              <a:gd name="connsiteY184" fmla="*/ 6873240 h 8833483"/>
              <a:gd name="connsiteX185" fmla="*/ 3817620 w 9578340"/>
              <a:gd name="connsiteY185" fmla="*/ 6781800 h 8833483"/>
              <a:gd name="connsiteX186" fmla="*/ 3893820 w 9578340"/>
              <a:gd name="connsiteY186" fmla="*/ 6705600 h 8833483"/>
              <a:gd name="connsiteX187" fmla="*/ 3947160 w 9578340"/>
              <a:gd name="connsiteY187" fmla="*/ 6690360 h 8833483"/>
              <a:gd name="connsiteX188" fmla="*/ 3939540 w 9578340"/>
              <a:gd name="connsiteY188" fmla="*/ 6629400 h 8833483"/>
              <a:gd name="connsiteX189" fmla="*/ 3901440 w 9578340"/>
              <a:gd name="connsiteY189" fmla="*/ 6606540 h 8833483"/>
              <a:gd name="connsiteX190" fmla="*/ 3878580 w 9578340"/>
              <a:gd name="connsiteY190" fmla="*/ 6515100 h 8833483"/>
              <a:gd name="connsiteX191" fmla="*/ 3886200 w 9578340"/>
              <a:gd name="connsiteY191" fmla="*/ 6423660 h 8833483"/>
              <a:gd name="connsiteX192" fmla="*/ 3870960 w 9578340"/>
              <a:gd name="connsiteY192" fmla="*/ 6309360 h 8833483"/>
              <a:gd name="connsiteX193" fmla="*/ 3893820 w 9578340"/>
              <a:gd name="connsiteY193" fmla="*/ 6240780 h 8833483"/>
              <a:gd name="connsiteX194" fmla="*/ 3924300 w 9578340"/>
              <a:gd name="connsiteY194" fmla="*/ 6179820 h 8833483"/>
              <a:gd name="connsiteX195" fmla="*/ 3977640 w 9578340"/>
              <a:gd name="connsiteY195" fmla="*/ 6172200 h 8833483"/>
              <a:gd name="connsiteX196" fmla="*/ 3992880 w 9578340"/>
              <a:gd name="connsiteY196" fmla="*/ 6172200 h 8833483"/>
              <a:gd name="connsiteX197" fmla="*/ 4046220 w 9578340"/>
              <a:gd name="connsiteY197" fmla="*/ 6111240 h 8833483"/>
              <a:gd name="connsiteX198" fmla="*/ 4038600 w 9578340"/>
              <a:gd name="connsiteY198" fmla="*/ 6027420 h 8833483"/>
              <a:gd name="connsiteX199" fmla="*/ 4754880 w 9578340"/>
              <a:gd name="connsiteY199" fmla="*/ 5913120 h 8833483"/>
              <a:gd name="connsiteX200" fmla="*/ 4838700 w 9578340"/>
              <a:gd name="connsiteY200" fmla="*/ 5913120 h 8833483"/>
              <a:gd name="connsiteX201" fmla="*/ 4914900 w 9578340"/>
              <a:gd name="connsiteY201" fmla="*/ 5920740 h 8833483"/>
              <a:gd name="connsiteX202" fmla="*/ 5105400 w 9578340"/>
              <a:gd name="connsiteY202" fmla="*/ 6019800 h 8833483"/>
              <a:gd name="connsiteX203" fmla="*/ 5570220 w 9578340"/>
              <a:gd name="connsiteY203" fmla="*/ 6248400 h 8833483"/>
              <a:gd name="connsiteX204" fmla="*/ 5753100 w 9578340"/>
              <a:gd name="connsiteY204" fmla="*/ 6347460 h 8833483"/>
              <a:gd name="connsiteX205" fmla="*/ 6065520 w 9578340"/>
              <a:gd name="connsiteY205" fmla="*/ 6423660 h 8833483"/>
              <a:gd name="connsiteX206" fmla="*/ 6156960 w 9578340"/>
              <a:gd name="connsiteY206" fmla="*/ 6431280 h 8833483"/>
              <a:gd name="connsiteX207" fmla="*/ 6164580 w 9578340"/>
              <a:gd name="connsiteY207" fmla="*/ 6545580 h 8833483"/>
              <a:gd name="connsiteX208" fmla="*/ 6355080 w 9578340"/>
              <a:gd name="connsiteY208" fmla="*/ 6576060 h 8833483"/>
              <a:gd name="connsiteX209" fmla="*/ 6377940 w 9578340"/>
              <a:gd name="connsiteY209" fmla="*/ 6416040 h 8833483"/>
              <a:gd name="connsiteX210" fmla="*/ 6408420 w 9578340"/>
              <a:gd name="connsiteY210" fmla="*/ 6446520 h 8833483"/>
              <a:gd name="connsiteX211" fmla="*/ 6400800 w 9578340"/>
              <a:gd name="connsiteY211" fmla="*/ 6598920 h 8833483"/>
              <a:gd name="connsiteX212" fmla="*/ 6591300 w 9578340"/>
              <a:gd name="connsiteY212" fmla="*/ 6598920 h 8833483"/>
              <a:gd name="connsiteX213" fmla="*/ 6598920 w 9578340"/>
              <a:gd name="connsiteY213" fmla="*/ 6332220 h 8833483"/>
              <a:gd name="connsiteX214" fmla="*/ 6621780 w 9578340"/>
              <a:gd name="connsiteY214" fmla="*/ 6332220 h 8833483"/>
              <a:gd name="connsiteX215" fmla="*/ 6637020 w 9578340"/>
              <a:gd name="connsiteY215" fmla="*/ 6118860 h 8833483"/>
              <a:gd name="connsiteX216" fmla="*/ 6614160 w 9578340"/>
              <a:gd name="connsiteY216" fmla="*/ 6111240 h 8833483"/>
              <a:gd name="connsiteX217" fmla="*/ 6606540 w 9578340"/>
              <a:gd name="connsiteY217" fmla="*/ 5958840 h 8833483"/>
              <a:gd name="connsiteX218" fmla="*/ 6484620 w 9578340"/>
              <a:gd name="connsiteY218" fmla="*/ 5539740 h 8833483"/>
              <a:gd name="connsiteX219" fmla="*/ 6667500 w 9578340"/>
              <a:gd name="connsiteY219" fmla="*/ 5547360 h 8833483"/>
              <a:gd name="connsiteX220" fmla="*/ 6751320 w 9578340"/>
              <a:gd name="connsiteY220" fmla="*/ 5433060 h 8833483"/>
              <a:gd name="connsiteX221" fmla="*/ 6972300 w 9578340"/>
              <a:gd name="connsiteY221" fmla="*/ 5265420 h 8833483"/>
              <a:gd name="connsiteX222" fmla="*/ 7246620 w 9578340"/>
              <a:gd name="connsiteY222" fmla="*/ 5204460 h 8833483"/>
              <a:gd name="connsiteX223" fmla="*/ 7208520 w 9578340"/>
              <a:gd name="connsiteY223" fmla="*/ 5067300 h 8833483"/>
              <a:gd name="connsiteX224" fmla="*/ 7193280 w 9578340"/>
              <a:gd name="connsiteY224" fmla="*/ 4930140 h 8833483"/>
              <a:gd name="connsiteX225" fmla="*/ 7269480 w 9578340"/>
              <a:gd name="connsiteY225" fmla="*/ 4732020 h 8833483"/>
              <a:gd name="connsiteX226" fmla="*/ 7246620 w 9578340"/>
              <a:gd name="connsiteY226" fmla="*/ 4488180 h 8833483"/>
              <a:gd name="connsiteX227" fmla="*/ 7178040 w 9578340"/>
              <a:gd name="connsiteY227" fmla="*/ 4351020 h 8833483"/>
              <a:gd name="connsiteX228" fmla="*/ 7559040 w 9578340"/>
              <a:gd name="connsiteY228" fmla="*/ 4328160 h 8833483"/>
              <a:gd name="connsiteX229" fmla="*/ 7467600 w 9578340"/>
              <a:gd name="connsiteY229" fmla="*/ 3878580 h 8833483"/>
              <a:gd name="connsiteX230" fmla="*/ 7414260 w 9578340"/>
              <a:gd name="connsiteY230" fmla="*/ 3604260 h 8833483"/>
              <a:gd name="connsiteX231" fmla="*/ 7498080 w 9578340"/>
              <a:gd name="connsiteY231" fmla="*/ 3398520 h 8833483"/>
              <a:gd name="connsiteX232" fmla="*/ 7528560 w 9578340"/>
              <a:gd name="connsiteY232" fmla="*/ 3253740 h 8833483"/>
              <a:gd name="connsiteX233" fmla="*/ 7505700 w 9578340"/>
              <a:gd name="connsiteY233" fmla="*/ 3048000 h 8833483"/>
              <a:gd name="connsiteX234" fmla="*/ 7520940 w 9578340"/>
              <a:gd name="connsiteY234" fmla="*/ 2926080 h 8833483"/>
              <a:gd name="connsiteX235" fmla="*/ 7536180 w 9578340"/>
              <a:gd name="connsiteY235" fmla="*/ 2872740 h 8833483"/>
              <a:gd name="connsiteX236" fmla="*/ 7863840 w 9578340"/>
              <a:gd name="connsiteY236" fmla="*/ 2971800 h 8833483"/>
              <a:gd name="connsiteX237" fmla="*/ 7886700 w 9578340"/>
              <a:gd name="connsiteY237" fmla="*/ 3101340 h 8833483"/>
              <a:gd name="connsiteX238" fmla="*/ 8001000 w 9578340"/>
              <a:gd name="connsiteY238" fmla="*/ 3124200 h 8833483"/>
              <a:gd name="connsiteX239" fmla="*/ 8122920 w 9578340"/>
              <a:gd name="connsiteY239" fmla="*/ 3276600 h 8833483"/>
              <a:gd name="connsiteX240" fmla="*/ 8206740 w 9578340"/>
              <a:gd name="connsiteY240" fmla="*/ 3276600 h 8833483"/>
              <a:gd name="connsiteX241" fmla="*/ 8442960 w 9578340"/>
              <a:gd name="connsiteY241" fmla="*/ 3276600 h 8833483"/>
              <a:gd name="connsiteX242" fmla="*/ 8663940 w 9578340"/>
              <a:gd name="connsiteY242" fmla="*/ 3276600 h 8833483"/>
              <a:gd name="connsiteX243" fmla="*/ 8770620 w 9578340"/>
              <a:gd name="connsiteY243" fmla="*/ 3230880 h 8833483"/>
              <a:gd name="connsiteX244" fmla="*/ 8854440 w 9578340"/>
              <a:gd name="connsiteY244" fmla="*/ 3215640 h 8833483"/>
              <a:gd name="connsiteX245" fmla="*/ 8938260 w 9578340"/>
              <a:gd name="connsiteY245" fmla="*/ 3230880 h 8833483"/>
              <a:gd name="connsiteX246" fmla="*/ 8945880 w 9578340"/>
              <a:gd name="connsiteY246" fmla="*/ 3078480 h 8833483"/>
              <a:gd name="connsiteX247" fmla="*/ 8907780 w 9578340"/>
              <a:gd name="connsiteY247" fmla="*/ 3078480 h 8833483"/>
              <a:gd name="connsiteX248" fmla="*/ 8656320 w 9578340"/>
              <a:gd name="connsiteY248" fmla="*/ 2697480 h 8833483"/>
              <a:gd name="connsiteX249" fmla="*/ 8854440 w 9578340"/>
              <a:gd name="connsiteY249" fmla="*/ 2590800 h 8833483"/>
              <a:gd name="connsiteX250" fmla="*/ 8923020 w 9578340"/>
              <a:gd name="connsiteY250" fmla="*/ 2606040 h 8833483"/>
              <a:gd name="connsiteX251" fmla="*/ 8999220 w 9578340"/>
              <a:gd name="connsiteY251" fmla="*/ 2606040 h 8833483"/>
              <a:gd name="connsiteX252" fmla="*/ 9029700 w 9578340"/>
              <a:gd name="connsiteY252" fmla="*/ 2545080 h 8833483"/>
              <a:gd name="connsiteX253" fmla="*/ 9029700 w 9578340"/>
              <a:gd name="connsiteY253" fmla="*/ 2407920 h 8833483"/>
              <a:gd name="connsiteX254" fmla="*/ 9136380 w 9578340"/>
              <a:gd name="connsiteY254" fmla="*/ 2476500 h 8833483"/>
              <a:gd name="connsiteX255" fmla="*/ 9144000 w 9578340"/>
              <a:gd name="connsiteY255" fmla="*/ 2407920 h 8833483"/>
              <a:gd name="connsiteX256" fmla="*/ 9204960 w 9578340"/>
              <a:gd name="connsiteY256" fmla="*/ 2362200 h 8833483"/>
              <a:gd name="connsiteX257" fmla="*/ 9189720 w 9578340"/>
              <a:gd name="connsiteY257" fmla="*/ 2225040 h 8833483"/>
              <a:gd name="connsiteX258" fmla="*/ 9159240 w 9578340"/>
              <a:gd name="connsiteY258" fmla="*/ 2171700 h 8833483"/>
              <a:gd name="connsiteX259" fmla="*/ 9083040 w 9578340"/>
              <a:gd name="connsiteY259" fmla="*/ 2103120 h 8833483"/>
              <a:gd name="connsiteX260" fmla="*/ 9105900 w 9578340"/>
              <a:gd name="connsiteY260" fmla="*/ 2011680 h 8833483"/>
              <a:gd name="connsiteX261" fmla="*/ 9151620 w 9578340"/>
              <a:gd name="connsiteY261" fmla="*/ 1927860 h 8833483"/>
              <a:gd name="connsiteX262" fmla="*/ 9044940 w 9578340"/>
              <a:gd name="connsiteY262" fmla="*/ 1714500 h 8833483"/>
              <a:gd name="connsiteX263" fmla="*/ 9578340 w 9578340"/>
              <a:gd name="connsiteY263" fmla="*/ 1394460 h 8833483"/>
              <a:gd name="connsiteX264" fmla="*/ 9494520 w 9578340"/>
              <a:gd name="connsiteY264" fmla="*/ 1165860 h 8833483"/>
              <a:gd name="connsiteX265" fmla="*/ 9326880 w 9578340"/>
              <a:gd name="connsiteY265" fmla="*/ 975360 h 8833483"/>
              <a:gd name="connsiteX266" fmla="*/ 9334500 w 9578340"/>
              <a:gd name="connsiteY266" fmla="*/ 906780 h 8833483"/>
              <a:gd name="connsiteX267" fmla="*/ 9342120 w 9578340"/>
              <a:gd name="connsiteY267" fmla="*/ 754380 h 8833483"/>
              <a:gd name="connsiteX268" fmla="*/ 9182100 w 9578340"/>
              <a:gd name="connsiteY268" fmla="*/ 906780 h 8833483"/>
              <a:gd name="connsiteX269" fmla="*/ 9052560 w 9578340"/>
              <a:gd name="connsiteY269" fmla="*/ 1043940 h 8833483"/>
              <a:gd name="connsiteX270" fmla="*/ 8915400 w 9578340"/>
              <a:gd name="connsiteY270" fmla="*/ 1112520 h 8833483"/>
              <a:gd name="connsiteX271" fmla="*/ 8709660 w 9578340"/>
              <a:gd name="connsiteY271" fmla="*/ 1150620 h 8833483"/>
              <a:gd name="connsiteX272" fmla="*/ 8793480 w 9578340"/>
              <a:gd name="connsiteY272" fmla="*/ 960120 h 8833483"/>
              <a:gd name="connsiteX273" fmla="*/ 8717280 w 9578340"/>
              <a:gd name="connsiteY273" fmla="*/ 906780 h 8833483"/>
              <a:gd name="connsiteX274" fmla="*/ 8686800 w 9578340"/>
              <a:gd name="connsiteY274" fmla="*/ 815340 h 8833483"/>
              <a:gd name="connsiteX275" fmla="*/ 8625840 w 9578340"/>
              <a:gd name="connsiteY275" fmla="*/ 746760 h 8833483"/>
              <a:gd name="connsiteX276" fmla="*/ 8633460 w 9578340"/>
              <a:gd name="connsiteY276" fmla="*/ 685800 h 8833483"/>
              <a:gd name="connsiteX277" fmla="*/ 8679180 w 9578340"/>
              <a:gd name="connsiteY277" fmla="*/ 609600 h 8833483"/>
              <a:gd name="connsiteX278" fmla="*/ 8671560 w 9578340"/>
              <a:gd name="connsiteY278" fmla="*/ 579120 h 8833483"/>
              <a:gd name="connsiteX279" fmla="*/ 8580120 w 9578340"/>
              <a:gd name="connsiteY279" fmla="*/ 541020 h 8833483"/>
              <a:gd name="connsiteX280" fmla="*/ 8473440 w 9578340"/>
              <a:gd name="connsiteY280" fmla="*/ 502920 h 8833483"/>
              <a:gd name="connsiteX281" fmla="*/ 8488680 w 9578340"/>
              <a:gd name="connsiteY281" fmla="*/ 449580 h 8833483"/>
              <a:gd name="connsiteX282" fmla="*/ 8435340 w 9578340"/>
              <a:gd name="connsiteY282" fmla="*/ 320040 h 8833483"/>
              <a:gd name="connsiteX283" fmla="*/ 8465820 w 9578340"/>
              <a:gd name="connsiteY283" fmla="*/ 243840 h 8833483"/>
              <a:gd name="connsiteX284" fmla="*/ 8473440 w 9578340"/>
              <a:gd name="connsiteY284" fmla="*/ 83820 h 8833483"/>
              <a:gd name="connsiteX285" fmla="*/ 8351520 w 9578340"/>
              <a:gd name="connsiteY285" fmla="*/ 53340 h 8833483"/>
              <a:gd name="connsiteX286" fmla="*/ 8252460 w 9578340"/>
              <a:gd name="connsiteY286" fmla="*/ 68580 h 8833483"/>
              <a:gd name="connsiteX287" fmla="*/ 8107680 w 9578340"/>
              <a:gd name="connsiteY28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3657600 w 9578340"/>
              <a:gd name="connsiteY184" fmla="*/ 6873240 h 8833483"/>
              <a:gd name="connsiteX185" fmla="*/ 3817620 w 9578340"/>
              <a:gd name="connsiteY185" fmla="*/ 6781800 h 8833483"/>
              <a:gd name="connsiteX186" fmla="*/ 3893820 w 9578340"/>
              <a:gd name="connsiteY186" fmla="*/ 6705600 h 8833483"/>
              <a:gd name="connsiteX187" fmla="*/ 3947160 w 9578340"/>
              <a:gd name="connsiteY187" fmla="*/ 6690360 h 8833483"/>
              <a:gd name="connsiteX188" fmla="*/ 3939540 w 9578340"/>
              <a:gd name="connsiteY188" fmla="*/ 6629400 h 8833483"/>
              <a:gd name="connsiteX189" fmla="*/ 3901440 w 9578340"/>
              <a:gd name="connsiteY189" fmla="*/ 6606540 h 8833483"/>
              <a:gd name="connsiteX190" fmla="*/ 3878580 w 9578340"/>
              <a:gd name="connsiteY190" fmla="*/ 6515100 h 8833483"/>
              <a:gd name="connsiteX191" fmla="*/ 3886200 w 9578340"/>
              <a:gd name="connsiteY191" fmla="*/ 6423660 h 8833483"/>
              <a:gd name="connsiteX192" fmla="*/ 3870960 w 9578340"/>
              <a:gd name="connsiteY192" fmla="*/ 6309360 h 8833483"/>
              <a:gd name="connsiteX193" fmla="*/ 3893820 w 9578340"/>
              <a:gd name="connsiteY193" fmla="*/ 6240780 h 8833483"/>
              <a:gd name="connsiteX194" fmla="*/ 3924300 w 9578340"/>
              <a:gd name="connsiteY194" fmla="*/ 6179820 h 8833483"/>
              <a:gd name="connsiteX195" fmla="*/ 3977640 w 9578340"/>
              <a:gd name="connsiteY195" fmla="*/ 6172200 h 8833483"/>
              <a:gd name="connsiteX196" fmla="*/ 3992880 w 9578340"/>
              <a:gd name="connsiteY196" fmla="*/ 6172200 h 8833483"/>
              <a:gd name="connsiteX197" fmla="*/ 4046220 w 9578340"/>
              <a:gd name="connsiteY197" fmla="*/ 6111240 h 8833483"/>
              <a:gd name="connsiteX198" fmla="*/ 4038600 w 9578340"/>
              <a:gd name="connsiteY198" fmla="*/ 6027420 h 8833483"/>
              <a:gd name="connsiteX199" fmla="*/ 4754880 w 9578340"/>
              <a:gd name="connsiteY199" fmla="*/ 5913120 h 8833483"/>
              <a:gd name="connsiteX200" fmla="*/ 4838700 w 9578340"/>
              <a:gd name="connsiteY200" fmla="*/ 5913120 h 8833483"/>
              <a:gd name="connsiteX201" fmla="*/ 4914900 w 9578340"/>
              <a:gd name="connsiteY201" fmla="*/ 5920740 h 8833483"/>
              <a:gd name="connsiteX202" fmla="*/ 5105400 w 9578340"/>
              <a:gd name="connsiteY202" fmla="*/ 6019800 h 8833483"/>
              <a:gd name="connsiteX203" fmla="*/ 5570220 w 9578340"/>
              <a:gd name="connsiteY203" fmla="*/ 6248400 h 8833483"/>
              <a:gd name="connsiteX204" fmla="*/ 5753100 w 9578340"/>
              <a:gd name="connsiteY204" fmla="*/ 6347460 h 8833483"/>
              <a:gd name="connsiteX205" fmla="*/ 6065520 w 9578340"/>
              <a:gd name="connsiteY205" fmla="*/ 6423660 h 8833483"/>
              <a:gd name="connsiteX206" fmla="*/ 6156960 w 9578340"/>
              <a:gd name="connsiteY206" fmla="*/ 6431280 h 8833483"/>
              <a:gd name="connsiteX207" fmla="*/ 6164580 w 9578340"/>
              <a:gd name="connsiteY207" fmla="*/ 6545580 h 8833483"/>
              <a:gd name="connsiteX208" fmla="*/ 6355080 w 9578340"/>
              <a:gd name="connsiteY208" fmla="*/ 6576060 h 8833483"/>
              <a:gd name="connsiteX209" fmla="*/ 6377940 w 9578340"/>
              <a:gd name="connsiteY209" fmla="*/ 6416040 h 8833483"/>
              <a:gd name="connsiteX210" fmla="*/ 6408420 w 9578340"/>
              <a:gd name="connsiteY210" fmla="*/ 6446520 h 8833483"/>
              <a:gd name="connsiteX211" fmla="*/ 6400800 w 9578340"/>
              <a:gd name="connsiteY211" fmla="*/ 6598920 h 8833483"/>
              <a:gd name="connsiteX212" fmla="*/ 6591300 w 9578340"/>
              <a:gd name="connsiteY212" fmla="*/ 6598920 h 8833483"/>
              <a:gd name="connsiteX213" fmla="*/ 6598920 w 9578340"/>
              <a:gd name="connsiteY213" fmla="*/ 6332220 h 8833483"/>
              <a:gd name="connsiteX214" fmla="*/ 6621780 w 9578340"/>
              <a:gd name="connsiteY214" fmla="*/ 6332220 h 8833483"/>
              <a:gd name="connsiteX215" fmla="*/ 6637020 w 9578340"/>
              <a:gd name="connsiteY215" fmla="*/ 6118860 h 8833483"/>
              <a:gd name="connsiteX216" fmla="*/ 6614160 w 9578340"/>
              <a:gd name="connsiteY216" fmla="*/ 6111240 h 8833483"/>
              <a:gd name="connsiteX217" fmla="*/ 6606540 w 9578340"/>
              <a:gd name="connsiteY217" fmla="*/ 5958840 h 8833483"/>
              <a:gd name="connsiteX218" fmla="*/ 6484620 w 9578340"/>
              <a:gd name="connsiteY218" fmla="*/ 5539740 h 8833483"/>
              <a:gd name="connsiteX219" fmla="*/ 6667500 w 9578340"/>
              <a:gd name="connsiteY219" fmla="*/ 5547360 h 8833483"/>
              <a:gd name="connsiteX220" fmla="*/ 6751320 w 9578340"/>
              <a:gd name="connsiteY220" fmla="*/ 5433060 h 8833483"/>
              <a:gd name="connsiteX221" fmla="*/ 6972300 w 9578340"/>
              <a:gd name="connsiteY221" fmla="*/ 5265420 h 8833483"/>
              <a:gd name="connsiteX222" fmla="*/ 7246620 w 9578340"/>
              <a:gd name="connsiteY222" fmla="*/ 5204460 h 8833483"/>
              <a:gd name="connsiteX223" fmla="*/ 7208520 w 9578340"/>
              <a:gd name="connsiteY223" fmla="*/ 5067300 h 8833483"/>
              <a:gd name="connsiteX224" fmla="*/ 7193280 w 9578340"/>
              <a:gd name="connsiteY224" fmla="*/ 4930140 h 8833483"/>
              <a:gd name="connsiteX225" fmla="*/ 7269480 w 9578340"/>
              <a:gd name="connsiteY225" fmla="*/ 4732020 h 8833483"/>
              <a:gd name="connsiteX226" fmla="*/ 7246620 w 9578340"/>
              <a:gd name="connsiteY226" fmla="*/ 4488180 h 8833483"/>
              <a:gd name="connsiteX227" fmla="*/ 7178040 w 9578340"/>
              <a:gd name="connsiteY227" fmla="*/ 4351020 h 8833483"/>
              <a:gd name="connsiteX228" fmla="*/ 7559040 w 9578340"/>
              <a:gd name="connsiteY228" fmla="*/ 4328160 h 8833483"/>
              <a:gd name="connsiteX229" fmla="*/ 7467600 w 9578340"/>
              <a:gd name="connsiteY229" fmla="*/ 3878580 h 8833483"/>
              <a:gd name="connsiteX230" fmla="*/ 7414260 w 9578340"/>
              <a:gd name="connsiteY230" fmla="*/ 3604260 h 8833483"/>
              <a:gd name="connsiteX231" fmla="*/ 7498080 w 9578340"/>
              <a:gd name="connsiteY231" fmla="*/ 3398520 h 8833483"/>
              <a:gd name="connsiteX232" fmla="*/ 7528560 w 9578340"/>
              <a:gd name="connsiteY232" fmla="*/ 3253740 h 8833483"/>
              <a:gd name="connsiteX233" fmla="*/ 7505700 w 9578340"/>
              <a:gd name="connsiteY233" fmla="*/ 3048000 h 8833483"/>
              <a:gd name="connsiteX234" fmla="*/ 7520940 w 9578340"/>
              <a:gd name="connsiteY234" fmla="*/ 2926080 h 8833483"/>
              <a:gd name="connsiteX235" fmla="*/ 7536180 w 9578340"/>
              <a:gd name="connsiteY235" fmla="*/ 2872740 h 8833483"/>
              <a:gd name="connsiteX236" fmla="*/ 7863840 w 9578340"/>
              <a:gd name="connsiteY236" fmla="*/ 2971800 h 8833483"/>
              <a:gd name="connsiteX237" fmla="*/ 7886700 w 9578340"/>
              <a:gd name="connsiteY237" fmla="*/ 3101340 h 8833483"/>
              <a:gd name="connsiteX238" fmla="*/ 8001000 w 9578340"/>
              <a:gd name="connsiteY238" fmla="*/ 3124200 h 8833483"/>
              <a:gd name="connsiteX239" fmla="*/ 8122920 w 9578340"/>
              <a:gd name="connsiteY239" fmla="*/ 3276600 h 8833483"/>
              <a:gd name="connsiteX240" fmla="*/ 8206740 w 9578340"/>
              <a:gd name="connsiteY240" fmla="*/ 3276600 h 8833483"/>
              <a:gd name="connsiteX241" fmla="*/ 8442960 w 9578340"/>
              <a:gd name="connsiteY241" fmla="*/ 3276600 h 8833483"/>
              <a:gd name="connsiteX242" fmla="*/ 8663940 w 9578340"/>
              <a:gd name="connsiteY242" fmla="*/ 3276600 h 8833483"/>
              <a:gd name="connsiteX243" fmla="*/ 8770620 w 9578340"/>
              <a:gd name="connsiteY243" fmla="*/ 3230880 h 8833483"/>
              <a:gd name="connsiteX244" fmla="*/ 8854440 w 9578340"/>
              <a:gd name="connsiteY244" fmla="*/ 3215640 h 8833483"/>
              <a:gd name="connsiteX245" fmla="*/ 8938260 w 9578340"/>
              <a:gd name="connsiteY245" fmla="*/ 3230880 h 8833483"/>
              <a:gd name="connsiteX246" fmla="*/ 8945880 w 9578340"/>
              <a:gd name="connsiteY246" fmla="*/ 3078480 h 8833483"/>
              <a:gd name="connsiteX247" fmla="*/ 8907780 w 9578340"/>
              <a:gd name="connsiteY247" fmla="*/ 3078480 h 8833483"/>
              <a:gd name="connsiteX248" fmla="*/ 8656320 w 9578340"/>
              <a:gd name="connsiteY248" fmla="*/ 2697480 h 8833483"/>
              <a:gd name="connsiteX249" fmla="*/ 8854440 w 9578340"/>
              <a:gd name="connsiteY249" fmla="*/ 2590800 h 8833483"/>
              <a:gd name="connsiteX250" fmla="*/ 8923020 w 9578340"/>
              <a:gd name="connsiteY250" fmla="*/ 2606040 h 8833483"/>
              <a:gd name="connsiteX251" fmla="*/ 8999220 w 9578340"/>
              <a:gd name="connsiteY251" fmla="*/ 2606040 h 8833483"/>
              <a:gd name="connsiteX252" fmla="*/ 9029700 w 9578340"/>
              <a:gd name="connsiteY252" fmla="*/ 2545080 h 8833483"/>
              <a:gd name="connsiteX253" fmla="*/ 9029700 w 9578340"/>
              <a:gd name="connsiteY253" fmla="*/ 2407920 h 8833483"/>
              <a:gd name="connsiteX254" fmla="*/ 9136380 w 9578340"/>
              <a:gd name="connsiteY254" fmla="*/ 2476500 h 8833483"/>
              <a:gd name="connsiteX255" fmla="*/ 9144000 w 9578340"/>
              <a:gd name="connsiteY255" fmla="*/ 2407920 h 8833483"/>
              <a:gd name="connsiteX256" fmla="*/ 9204960 w 9578340"/>
              <a:gd name="connsiteY256" fmla="*/ 2362200 h 8833483"/>
              <a:gd name="connsiteX257" fmla="*/ 9189720 w 9578340"/>
              <a:gd name="connsiteY257" fmla="*/ 2225040 h 8833483"/>
              <a:gd name="connsiteX258" fmla="*/ 9159240 w 9578340"/>
              <a:gd name="connsiteY258" fmla="*/ 2171700 h 8833483"/>
              <a:gd name="connsiteX259" fmla="*/ 9083040 w 9578340"/>
              <a:gd name="connsiteY259" fmla="*/ 2103120 h 8833483"/>
              <a:gd name="connsiteX260" fmla="*/ 9105900 w 9578340"/>
              <a:gd name="connsiteY260" fmla="*/ 2011680 h 8833483"/>
              <a:gd name="connsiteX261" fmla="*/ 9151620 w 9578340"/>
              <a:gd name="connsiteY261" fmla="*/ 1927860 h 8833483"/>
              <a:gd name="connsiteX262" fmla="*/ 9044940 w 9578340"/>
              <a:gd name="connsiteY262" fmla="*/ 1714500 h 8833483"/>
              <a:gd name="connsiteX263" fmla="*/ 9578340 w 9578340"/>
              <a:gd name="connsiteY263" fmla="*/ 1394460 h 8833483"/>
              <a:gd name="connsiteX264" fmla="*/ 9494520 w 9578340"/>
              <a:gd name="connsiteY264" fmla="*/ 1165860 h 8833483"/>
              <a:gd name="connsiteX265" fmla="*/ 9326880 w 9578340"/>
              <a:gd name="connsiteY265" fmla="*/ 975360 h 8833483"/>
              <a:gd name="connsiteX266" fmla="*/ 9334500 w 9578340"/>
              <a:gd name="connsiteY266" fmla="*/ 906780 h 8833483"/>
              <a:gd name="connsiteX267" fmla="*/ 9342120 w 9578340"/>
              <a:gd name="connsiteY267" fmla="*/ 754380 h 8833483"/>
              <a:gd name="connsiteX268" fmla="*/ 9182100 w 9578340"/>
              <a:gd name="connsiteY268" fmla="*/ 906780 h 8833483"/>
              <a:gd name="connsiteX269" fmla="*/ 9052560 w 9578340"/>
              <a:gd name="connsiteY269" fmla="*/ 1043940 h 8833483"/>
              <a:gd name="connsiteX270" fmla="*/ 8915400 w 9578340"/>
              <a:gd name="connsiteY270" fmla="*/ 1112520 h 8833483"/>
              <a:gd name="connsiteX271" fmla="*/ 8709660 w 9578340"/>
              <a:gd name="connsiteY271" fmla="*/ 1150620 h 8833483"/>
              <a:gd name="connsiteX272" fmla="*/ 8793480 w 9578340"/>
              <a:gd name="connsiteY272" fmla="*/ 960120 h 8833483"/>
              <a:gd name="connsiteX273" fmla="*/ 8717280 w 9578340"/>
              <a:gd name="connsiteY273" fmla="*/ 906780 h 8833483"/>
              <a:gd name="connsiteX274" fmla="*/ 8686800 w 9578340"/>
              <a:gd name="connsiteY274" fmla="*/ 815340 h 8833483"/>
              <a:gd name="connsiteX275" fmla="*/ 8625840 w 9578340"/>
              <a:gd name="connsiteY275" fmla="*/ 746760 h 8833483"/>
              <a:gd name="connsiteX276" fmla="*/ 8633460 w 9578340"/>
              <a:gd name="connsiteY276" fmla="*/ 685800 h 8833483"/>
              <a:gd name="connsiteX277" fmla="*/ 8679180 w 9578340"/>
              <a:gd name="connsiteY277" fmla="*/ 609600 h 8833483"/>
              <a:gd name="connsiteX278" fmla="*/ 8671560 w 9578340"/>
              <a:gd name="connsiteY278" fmla="*/ 579120 h 8833483"/>
              <a:gd name="connsiteX279" fmla="*/ 8580120 w 9578340"/>
              <a:gd name="connsiteY279" fmla="*/ 541020 h 8833483"/>
              <a:gd name="connsiteX280" fmla="*/ 8473440 w 9578340"/>
              <a:gd name="connsiteY280" fmla="*/ 502920 h 8833483"/>
              <a:gd name="connsiteX281" fmla="*/ 8488680 w 9578340"/>
              <a:gd name="connsiteY281" fmla="*/ 449580 h 8833483"/>
              <a:gd name="connsiteX282" fmla="*/ 8435340 w 9578340"/>
              <a:gd name="connsiteY282" fmla="*/ 320040 h 8833483"/>
              <a:gd name="connsiteX283" fmla="*/ 8465820 w 9578340"/>
              <a:gd name="connsiteY283" fmla="*/ 243840 h 8833483"/>
              <a:gd name="connsiteX284" fmla="*/ 8473440 w 9578340"/>
              <a:gd name="connsiteY284" fmla="*/ 83820 h 8833483"/>
              <a:gd name="connsiteX285" fmla="*/ 8351520 w 9578340"/>
              <a:gd name="connsiteY285" fmla="*/ 53340 h 8833483"/>
              <a:gd name="connsiteX286" fmla="*/ 8252460 w 9578340"/>
              <a:gd name="connsiteY286" fmla="*/ 68580 h 8833483"/>
              <a:gd name="connsiteX287" fmla="*/ 8107680 w 9578340"/>
              <a:gd name="connsiteY28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3741896 w 9578340"/>
              <a:gd name="connsiteY184" fmla="*/ 7292814 h 8833483"/>
              <a:gd name="connsiteX185" fmla="*/ 3657600 w 9578340"/>
              <a:gd name="connsiteY185" fmla="*/ 6873240 h 8833483"/>
              <a:gd name="connsiteX186" fmla="*/ 3817620 w 9578340"/>
              <a:gd name="connsiteY186" fmla="*/ 6781800 h 8833483"/>
              <a:gd name="connsiteX187" fmla="*/ 3893820 w 9578340"/>
              <a:gd name="connsiteY187" fmla="*/ 6705600 h 8833483"/>
              <a:gd name="connsiteX188" fmla="*/ 3947160 w 9578340"/>
              <a:gd name="connsiteY188" fmla="*/ 6690360 h 8833483"/>
              <a:gd name="connsiteX189" fmla="*/ 3939540 w 9578340"/>
              <a:gd name="connsiteY189" fmla="*/ 6629400 h 8833483"/>
              <a:gd name="connsiteX190" fmla="*/ 3901440 w 9578340"/>
              <a:gd name="connsiteY190" fmla="*/ 6606540 h 8833483"/>
              <a:gd name="connsiteX191" fmla="*/ 3878580 w 9578340"/>
              <a:gd name="connsiteY191" fmla="*/ 6515100 h 8833483"/>
              <a:gd name="connsiteX192" fmla="*/ 3886200 w 9578340"/>
              <a:gd name="connsiteY192" fmla="*/ 6423660 h 8833483"/>
              <a:gd name="connsiteX193" fmla="*/ 3870960 w 9578340"/>
              <a:gd name="connsiteY193" fmla="*/ 6309360 h 8833483"/>
              <a:gd name="connsiteX194" fmla="*/ 3893820 w 9578340"/>
              <a:gd name="connsiteY194" fmla="*/ 6240780 h 8833483"/>
              <a:gd name="connsiteX195" fmla="*/ 3924300 w 9578340"/>
              <a:gd name="connsiteY195" fmla="*/ 6179820 h 8833483"/>
              <a:gd name="connsiteX196" fmla="*/ 3977640 w 9578340"/>
              <a:gd name="connsiteY196" fmla="*/ 6172200 h 8833483"/>
              <a:gd name="connsiteX197" fmla="*/ 3992880 w 9578340"/>
              <a:gd name="connsiteY197" fmla="*/ 6172200 h 8833483"/>
              <a:gd name="connsiteX198" fmla="*/ 4046220 w 9578340"/>
              <a:gd name="connsiteY198" fmla="*/ 6111240 h 8833483"/>
              <a:gd name="connsiteX199" fmla="*/ 4038600 w 9578340"/>
              <a:gd name="connsiteY199" fmla="*/ 6027420 h 8833483"/>
              <a:gd name="connsiteX200" fmla="*/ 4754880 w 9578340"/>
              <a:gd name="connsiteY200" fmla="*/ 5913120 h 8833483"/>
              <a:gd name="connsiteX201" fmla="*/ 4838700 w 9578340"/>
              <a:gd name="connsiteY201" fmla="*/ 5913120 h 8833483"/>
              <a:gd name="connsiteX202" fmla="*/ 4914900 w 9578340"/>
              <a:gd name="connsiteY202" fmla="*/ 5920740 h 8833483"/>
              <a:gd name="connsiteX203" fmla="*/ 5105400 w 9578340"/>
              <a:gd name="connsiteY203" fmla="*/ 6019800 h 8833483"/>
              <a:gd name="connsiteX204" fmla="*/ 5570220 w 9578340"/>
              <a:gd name="connsiteY204" fmla="*/ 6248400 h 8833483"/>
              <a:gd name="connsiteX205" fmla="*/ 5753100 w 9578340"/>
              <a:gd name="connsiteY205" fmla="*/ 6347460 h 8833483"/>
              <a:gd name="connsiteX206" fmla="*/ 6065520 w 9578340"/>
              <a:gd name="connsiteY206" fmla="*/ 6423660 h 8833483"/>
              <a:gd name="connsiteX207" fmla="*/ 6156960 w 9578340"/>
              <a:gd name="connsiteY207" fmla="*/ 6431280 h 8833483"/>
              <a:gd name="connsiteX208" fmla="*/ 6164580 w 9578340"/>
              <a:gd name="connsiteY208" fmla="*/ 6545580 h 8833483"/>
              <a:gd name="connsiteX209" fmla="*/ 6355080 w 9578340"/>
              <a:gd name="connsiteY209" fmla="*/ 6576060 h 8833483"/>
              <a:gd name="connsiteX210" fmla="*/ 6377940 w 9578340"/>
              <a:gd name="connsiteY210" fmla="*/ 6416040 h 8833483"/>
              <a:gd name="connsiteX211" fmla="*/ 6408420 w 9578340"/>
              <a:gd name="connsiteY211" fmla="*/ 6446520 h 8833483"/>
              <a:gd name="connsiteX212" fmla="*/ 6400800 w 9578340"/>
              <a:gd name="connsiteY212" fmla="*/ 6598920 h 8833483"/>
              <a:gd name="connsiteX213" fmla="*/ 6591300 w 9578340"/>
              <a:gd name="connsiteY213" fmla="*/ 6598920 h 8833483"/>
              <a:gd name="connsiteX214" fmla="*/ 6598920 w 9578340"/>
              <a:gd name="connsiteY214" fmla="*/ 6332220 h 8833483"/>
              <a:gd name="connsiteX215" fmla="*/ 6621780 w 9578340"/>
              <a:gd name="connsiteY215" fmla="*/ 6332220 h 8833483"/>
              <a:gd name="connsiteX216" fmla="*/ 6637020 w 9578340"/>
              <a:gd name="connsiteY216" fmla="*/ 6118860 h 8833483"/>
              <a:gd name="connsiteX217" fmla="*/ 6614160 w 9578340"/>
              <a:gd name="connsiteY217" fmla="*/ 6111240 h 8833483"/>
              <a:gd name="connsiteX218" fmla="*/ 6606540 w 9578340"/>
              <a:gd name="connsiteY218" fmla="*/ 5958840 h 8833483"/>
              <a:gd name="connsiteX219" fmla="*/ 6484620 w 9578340"/>
              <a:gd name="connsiteY219" fmla="*/ 5539740 h 8833483"/>
              <a:gd name="connsiteX220" fmla="*/ 6667500 w 9578340"/>
              <a:gd name="connsiteY220" fmla="*/ 5547360 h 8833483"/>
              <a:gd name="connsiteX221" fmla="*/ 6751320 w 9578340"/>
              <a:gd name="connsiteY221" fmla="*/ 5433060 h 8833483"/>
              <a:gd name="connsiteX222" fmla="*/ 6972300 w 9578340"/>
              <a:gd name="connsiteY222" fmla="*/ 5265420 h 8833483"/>
              <a:gd name="connsiteX223" fmla="*/ 7246620 w 9578340"/>
              <a:gd name="connsiteY223" fmla="*/ 5204460 h 8833483"/>
              <a:gd name="connsiteX224" fmla="*/ 7208520 w 9578340"/>
              <a:gd name="connsiteY224" fmla="*/ 5067300 h 8833483"/>
              <a:gd name="connsiteX225" fmla="*/ 7193280 w 9578340"/>
              <a:gd name="connsiteY225" fmla="*/ 4930140 h 8833483"/>
              <a:gd name="connsiteX226" fmla="*/ 7269480 w 9578340"/>
              <a:gd name="connsiteY226" fmla="*/ 4732020 h 8833483"/>
              <a:gd name="connsiteX227" fmla="*/ 7246620 w 9578340"/>
              <a:gd name="connsiteY227" fmla="*/ 4488180 h 8833483"/>
              <a:gd name="connsiteX228" fmla="*/ 7178040 w 9578340"/>
              <a:gd name="connsiteY228" fmla="*/ 4351020 h 8833483"/>
              <a:gd name="connsiteX229" fmla="*/ 7559040 w 9578340"/>
              <a:gd name="connsiteY229" fmla="*/ 4328160 h 8833483"/>
              <a:gd name="connsiteX230" fmla="*/ 7467600 w 9578340"/>
              <a:gd name="connsiteY230" fmla="*/ 3878580 h 8833483"/>
              <a:gd name="connsiteX231" fmla="*/ 7414260 w 9578340"/>
              <a:gd name="connsiteY231" fmla="*/ 3604260 h 8833483"/>
              <a:gd name="connsiteX232" fmla="*/ 7498080 w 9578340"/>
              <a:gd name="connsiteY232" fmla="*/ 3398520 h 8833483"/>
              <a:gd name="connsiteX233" fmla="*/ 7528560 w 9578340"/>
              <a:gd name="connsiteY233" fmla="*/ 3253740 h 8833483"/>
              <a:gd name="connsiteX234" fmla="*/ 7505700 w 9578340"/>
              <a:gd name="connsiteY234" fmla="*/ 3048000 h 8833483"/>
              <a:gd name="connsiteX235" fmla="*/ 7520940 w 9578340"/>
              <a:gd name="connsiteY235" fmla="*/ 2926080 h 8833483"/>
              <a:gd name="connsiteX236" fmla="*/ 7536180 w 9578340"/>
              <a:gd name="connsiteY236" fmla="*/ 2872740 h 8833483"/>
              <a:gd name="connsiteX237" fmla="*/ 7863840 w 9578340"/>
              <a:gd name="connsiteY237" fmla="*/ 2971800 h 8833483"/>
              <a:gd name="connsiteX238" fmla="*/ 7886700 w 9578340"/>
              <a:gd name="connsiteY238" fmla="*/ 3101340 h 8833483"/>
              <a:gd name="connsiteX239" fmla="*/ 8001000 w 9578340"/>
              <a:gd name="connsiteY239" fmla="*/ 3124200 h 8833483"/>
              <a:gd name="connsiteX240" fmla="*/ 8122920 w 9578340"/>
              <a:gd name="connsiteY240" fmla="*/ 3276600 h 8833483"/>
              <a:gd name="connsiteX241" fmla="*/ 8206740 w 9578340"/>
              <a:gd name="connsiteY241" fmla="*/ 3276600 h 8833483"/>
              <a:gd name="connsiteX242" fmla="*/ 8442960 w 9578340"/>
              <a:gd name="connsiteY242" fmla="*/ 3276600 h 8833483"/>
              <a:gd name="connsiteX243" fmla="*/ 8663940 w 9578340"/>
              <a:gd name="connsiteY243" fmla="*/ 3276600 h 8833483"/>
              <a:gd name="connsiteX244" fmla="*/ 8770620 w 9578340"/>
              <a:gd name="connsiteY244" fmla="*/ 3230880 h 8833483"/>
              <a:gd name="connsiteX245" fmla="*/ 8854440 w 9578340"/>
              <a:gd name="connsiteY245" fmla="*/ 3215640 h 8833483"/>
              <a:gd name="connsiteX246" fmla="*/ 8938260 w 9578340"/>
              <a:gd name="connsiteY246" fmla="*/ 3230880 h 8833483"/>
              <a:gd name="connsiteX247" fmla="*/ 8945880 w 9578340"/>
              <a:gd name="connsiteY247" fmla="*/ 3078480 h 8833483"/>
              <a:gd name="connsiteX248" fmla="*/ 8907780 w 9578340"/>
              <a:gd name="connsiteY248" fmla="*/ 3078480 h 8833483"/>
              <a:gd name="connsiteX249" fmla="*/ 8656320 w 9578340"/>
              <a:gd name="connsiteY249" fmla="*/ 2697480 h 8833483"/>
              <a:gd name="connsiteX250" fmla="*/ 8854440 w 9578340"/>
              <a:gd name="connsiteY250" fmla="*/ 2590800 h 8833483"/>
              <a:gd name="connsiteX251" fmla="*/ 8923020 w 9578340"/>
              <a:gd name="connsiteY251" fmla="*/ 2606040 h 8833483"/>
              <a:gd name="connsiteX252" fmla="*/ 8999220 w 9578340"/>
              <a:gd name="connsiteY252" fmla="*/ 2606040 h 8833483"/>
              <a:gd name="connsiteX253" fmla="*/ 9029700 w 9578340"/>
              <a:gd name="connsiteY253" fmla="*/ 2545080 h 8833483"/>
              <a:gd name="connsiteX254" fmla="*/ 9029700 w 9578340"/>
              <a:gd name="connsiteY254" fmla="*/ 2407920 h 8833483"/>
              <a:gd name="connsiteX255" fmla="*/ 9136380 w 9578340"/>
              <a:gd name="connsiteY255" fmla="*/ 2476500 h 8833483"/>
              <a:gd name="connsiteX256" fmla="*/ 9144000 w 9578340"/>
              <a:gd name="connsiteY256" fmla="*/ 2407920 h 8833483"/>
              <a:gd name="connsiteX257" fmla="*/ 9204960 w 9578340"/>
              <a:gd name="connsiteY257" fmla="*/ 2362200 h 8833483"/>
              <a:gd name="connsiteX258" fmla="*/ 9189720 w 9578340"/>
              <a:gd name="connsiteY258" fmla="*/ 2225040 h 8833483"/>
              <a:gd name="connsiteX259" fmla="*/ 9159240 w 9578340"/>
              <a:gd name="connsiteY259" fmla="*/ 2171700 h 8833483"/>
              <a:gd name="connsiteX260" fmla="*/ 9083040 w 9578340"/>
              <a:gd name="connsiteY260" fmla="*/ 2103120 h 8833483"/>
              <a:gd name="connsiteX261" fmla="*/ 9105900 w 9578340"/>
              <a:gd name="connsiteY261" fmla="*/ 2011680 h 8833483"/>
              <a:gd name="connsiteX262" fmla="*/ 9151620 w 9578340"/>
              <a:gd name="connsiteY262" fmla="*/ 1927860 h 8833483"/>
              <a:gd name="connsiteX263" fmla="*/ 9044940 w 9578340"/>
              <a:gd name="connsiteY263" fmla="*/ 1714500 h 8833483"/>
              <a:gd name="connsiteX264" fmla="*/ 9578340 w 9578340"/>
              <a:gd name="connsiteY264" fmla="*/ 1394460 h 8833483"/>
              <a:gd name="connsiteX265" fmla="*/ 9494520 w 9578340"/>
              <a:gd name="connsiteY265" fmla="*/ 1165860 h 8833483"/>
              <a:gd name="connsiteX266" fmla="*/ 9326880 w 9578340"/>
              <a:gd name="connsiteY266" fmla="*/ 975360 h 8833483"/>
              <a:gd name="connsiteX267" fmla="*/ 9334500 w 9578340"/>
              <a:gd name="connsiteY267" fmla="*/ 906780 h 8833483"/>
              <a:gd name="connsiteX268" fmla="*/ 9342120 w 9578340"/>
              <a:gd name="connsiteY268" fmla="*/ 754380 h 8833483"/>
              <a:gd name="connsiteX269" fmla="*/ 9182100 w 9578340"/>
              <a:gd name="connsiteY269" fmla="*/ 906780 h 8833483"/>
              <a:gd name="connsiteX270" fmla="*/ 9052560 w 9578340"/>
              <a:gd name="connsiteY270" fmla="*/ 1043940 h 8833483"/>
              <a:gd name="connsiteX271" fmla="*/ 8915400 w 9578340"/>
              <a:gd name="connsiteY271" fmla="*/ 1112520 h 8833483"/>
              <a:gd name="connsiteX272" fmla="*/ 8709660 w 9578340"/>
              <a:gd name="connsiteY272" fmla="*/ 1150620 h 8833483"/>
              <a:gd name="connsiteX273" fmla="*/ 8793480 w 9578340"/>
              <a:gd name="connsiteY273" fmla="*/ 960120 h 8833483"/>
              <a:gd name="connsiteX274" fmla="*/ 8717280 w 9578340"/>
              <a:gd name="connsiteY274" fmla="*/ 906780 h 8833483"/>
              <a:gd name="connsiteX275" fmla="*/ 8686800 w 9578340"/>
              <a:gd name="connsiteY275" fmla="*/ 815340 h 8833483"/>
              <a:gd name="connsiteX276" fmla="*/ 8625840 w 9578340"/>
              <a:gd name="connsiteY276" fmla="*/ 746760 h 8833483"/>
              <a:gd name="connsiteX277" fmla="*/ 8633460 w 9578340"/>
              <a:gd name="connsiteY277" fmla="*/ 685800 h 8833483"/>
              <a:gd name="connsiteX278" fmla="*/ 8679180 w 9578340"/>
              <a:gd name="connsiteY278" fmla="*/ 609600 h 8833483"/>
              <a:gd name="connsiteX279" fmla="*/ 8671560 w 9578340"/>
              <a:gd name="connsiteY279" fmla="*/ 579120 h 8833483"/>
              <a:gd name="connsiteX280" fmla="*/ 8580120 w 9578340"/>
              <a:gd name="connsiteY280" fmla="*/ 541020 h 8833483"/>
              <a:gd name="connsiteX281" fmla="*/ 8473440 w 9578340"/>
              <a:gd name="connsiteY281" fmla="*/ 502920 h 8833483"/>
              <a:gd name="connsiteX282" fmla="*/ 8488680 w 9578340"/>
              <a:gd name="connsiteY282" fmla="*/ 449580 h 8833483"/>
              <a:gd name="connsiteX283" fmla="*/ 8435340 w 9578340"/>
              <a:gd name="connsiteY283" fmla="*/ 320040 h 8833483"/>
              <a:gd name="connsiteX284" fmla="*/ 8465820 w 9578340"/>
              <a:gd name="connsiteY284" fmla="*/ 243840 h 8833483"/>
              <a:gd name="connsiteX285" fmla="*/ 8473440 w 9578340"/>
              <a:gd name="connsiteY285" fmla="*/ 83820 h 8833483"/>
              <a:gd name="connsiteX286" fmla="*/ 8351520 w 9578340"/>
              <a:gd name="connsiteY286" fmla="*/ 53340 h 8833483"/>
              <a:gd name="connsiteX287" fmla="*/ 8252460 w 9578340"/>
              <a:gd name="connsiteY287" fmla="*/ 68580 h 8833483"/>
              <a:gd name="connsiteX288" fmla="*/ 8107680 w 9578340"/>
              <a:gd name="connsiteY28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3657600 w 9578340"/>
              <a:gd name="connsiteY185" fmla="*/ 6873240 h 8833483"/>
              <a:gd name="connsiteX186" fmla="*/ 3817620 w 9578340"/>
              <a:gd name="connsiteY186" fmla="*/ 6781800 h 8833483"/>
              <a:gd name="connsiteX187" fmla="*/ 3893820 w 9578340"/>
              <a:gd name="connsiteY187" fmla="*/ 6705600 h 8833483"/>
              <a:gd name="connsiteX188" fmla="*/ 3947160 w 9578340"/>
              <a:gd name="connsiteY188" fmla="*/ 6690360 h 8833483"/>
              <a:gd name="connsiteX189" fmla="*/ 3939540 w 9578340"/>
              <a:gd name="connsiteY189" fmla="*/ 6629400 h 8833483"/>
              <a:gd name="connsiteX190" fmla="*/ 3901440 w 9578340"/>
              <a:gd name="connsiteY190" fmla="*/ 6606540 h 8833483"/>
              <a:gd name="connsiteX191" fmla="*/ 3878580 w 9578340"/>
              <a:gd name="connsiteY191" fmla="*/ 6515100 h 8833483"/>
              <a:gd name="connsiteX192" fmla="*/ 3886200 w 9578340"/>
              <a:gd name="connsiteY192" fmla="*/ 6423660 h 8833483"/>
              <a:gd name="connsiteX193" fmla="*/ 3870960 w 9578340"/>
              <a:gd name="connsiteY193" fmla="*/ 6309360 h 8833483"/>
              <a:gd name="connsiteX194" fmla="*/ 3893820 w 9578340"/>
              <a:gd name="connsiteY194" fmla="*/ 6240780 h 8833483"/>
              <a:gd name="connsiteX195" fmla="*/ 3924300 w 9578340"/>
              <a:gd name="connsiteY195" fmla="*/ 6179820 h 8833483"/>
              <a:gd name="connsiteX196" fmla="*/ 3977640 w 9578340"/>
              <a:gd name="connsiteY196" fmla="*/ 6172200 h 8833483"/>
              <a:gd name="connsiteX197" fmla="*/ 3992880 w 9578340"/>
              <a:gd name="connsiteY197" fmla="*/ 6172200 h 8833483"/>
              <a:gd name="connsiteX198" fmla="*/ 4046220 w 9578340"/>
              <a:gd name="connsiteY198" fmla="*/ 6111240 h 8833483"/>
              <a:gd name="connsiteX199" fmla="*/ 4038600 w 9578340"/>
              <a:gd name="connsiteY199" fmla="*/ 6027420 h 8833483"/>
              <a:gd name="connsiteX200" fmla="*/ 4754880 w 9578340"/>
              <a:gd name="connsiteY200" fmla="*/ 5913120 h 8833483"/>
              <a:gd name="connsiteX201" fmla="*/ 4838700 w 9578340"/>
              <a:gd name="connsiteY201" fmla="*/ 5913120 h 8833483"/>
              <a:gd name="connsiteX202" fmla="*/ 4914900 w 9578340"/>
              <a:gd name="connsiteY202" fmla="*/ 5920740 h 8833483"/>
              <a:gd name="connsiteX203" fmla="*/ 5105400 w 9578340"/>
              <a:gd name="connsiteY203" fmla="*/ 6019800 h 8833483"/>
              <a:gd name="connsiteX204" fmla="*/ 5570220 w 9578340"/>
              <a:gd name="connsiteY204" fmla="*/ 6248400 h 8833483"/>
              <a:gd name="connsiteX205" fmla="*/ 5753100 w 9578340"/>
              <a:gd name="connsiteY205" fmla="*/ 6347460 h 8833483"/>
              <a:gd name="connsiteX206" fmla="*/ 6065520 w 9578340"/>
              <a:gd name="connsiteY206" fmla="*/ 6423660 h 8833483"/>
              <a:gd name="connsiteX207" fmla="*/ 6156960 w 9578340"/>
              <a:gd name="connsiteY207" fmla="*/ 6431280 h 8833483"/>
              <a:gd name="connsiteX208" fmla="*/ 6164580 w 9578340"/>
              <a:gd name="connsiteY208" fmla="*/ 6545580 h 8833483"/>
              <a:gd name="connsiteX209" fmla="*/ 6355080 w 9578340"/>
              <a:gd name="connsiteY209" fmla="*/ 6576060 h 8833483"/>
              <a:gd name="connsiteX210" fmla="*/ 6377940 w 9578340"/>
              <a:gd name="connsiteY210" fmla="*/ 6416040 h 8833483"/>
              <a:gd name="connsiteX211" fmla="*/ 6408420 w 9578340"/>
              <a:gd name="connsiteY211" fmla="*/ 6446520 h 8833483"/>
              <a:gd name="connsiteX212" fmla="*/ 6400800 w 9578340"/>
              <a:gd name="connsiteY212" fmla="*/ 6598920 h 8833483"/>
              <a:gd name="connsiteX213" fmla="*/ 6591300 w 9578340"/>
              <a:gd name="connsiteY213" fmla="*/ 6598920 h 8833483"/>
              <a:gd name="connsiteX214" fmla="*/ 6598920 w 9578340"/>
              <a:gd name="connsiteY214" fmla="*/ 6332220 h 8833483"/>
              <a:gd name="connsiteX215" fmla="*/ 6621780 w 9578340"/>
              <a:gd name="connsiteY215" fmla="*/ 6332220 h 8833483"/>
              <a:gd name="connsiteX216" fmla="*/ 6637020 w 9578340"/>
              <a:gd name="connsiteY216" fmla="*/ 6118860 h 8833483"/>
              <a:gd name="connsiteX217" fmla="*/ 6614160 w 9578340"/>
              <a:gd name="connsiteY217" fmla="*/ 6111240 h 8833483"/>
              <a:gd name="connsiteX218" fmla="*/ 6606540 w 9578340"/>
              <a:gd name="connsiteY218" fmla="*/ 5958840 h 8833483"/>
              <a:gd name="connsiteX219" fmla="*/ 6484620 w 9578340"/>
              <a:gd name="connsiteY219" fmla="*/ 5539740 h 8833483"/>
              <a:gd name="connsiteX220" fmla="*/ 6667500 w 9578340"/>
              <a:gd name="connsiteY220" fmla="*/ 5547360 h 8833483"/>
              <a:gd name="connsiteX221" fmla="*/ 6751320 w 9578340"/>
              <a:gd name="connsiteY221" fmla="*/ 5433060 h 8833483"/>
              <a:gd name="connsiteX222" fmla="*/ 6972300 w 9578340"/>
              <a:gd name="connsiteY222" fmla="*/ 5265420 h 8833483"/>
              <a:gd name="connsiteX223" fmla="*/ 7246620 w 9578340"/>
              <a:gd name="connsiteY223" fmla="*/ 5204460 h 8833483"/>
              <a:gd name="connsiteX224" fmla="*/ 7208520 w 9578340"/>
              <a:gd name="connsiteY224" fmla="*/ 5067300 h 8833483"/>
              <a:gd name="connsiteX225" fmla="*/ 7193280 w 9578340"/>
              <a:gd name="connsiteY225" fmla="*/ 4930140 h 8833483"/>
              <a:gd name="connsiteX226" fmla="*/ 7269480 w 9578340"/>
              <a:gd name="connsiteY226" fmla="*/ 4732020 h 8833483"/>
              <a:gd name="connsiteX227" fmla="*/ 7246620 w 9578340"/>
              <a:gd name="connsiteY227" fmla="*/ 4488180 h 8833483"/>
              <a:gd name="connsiteX228" fmla="*/ 7178040 w 9578340"/>
              <a:gd name="connsiteY228" fmla="*/ 4351020 h 8833483"/>
              <a:gd name="connsiteX229" fmla="*/ 7559040 w 9578340"/>
              <a:gd name="connsiteY229" fmla="*/ 4328160 h 8833483"/>
              <a:gd name="connsiteX230" fmla="*/ 7467600 w 9578340"/>
              <a:gd name="connsiteY230" fmla="*/ 3878580 h 8833483"/>
              <a:gd name="connsiteX231" fmla="*/ 7414260 w 9578340"/>
              <a:gd name="connsiteY231" fmla="*/ 3604260 h 8833483"/>
              <a:gd name="connsiteX232" fmla="*/ 7498080 w 9578340"/>
              <a:gd name="connsiteY232" fmla="*/ 3398520 h 8833483"/>
              <a:gd name="connsiteX233" fmla="*/ 7528560 w 9578340"/>
              <a:gd name="connsiteY233" fmla="*/ 3253740 h 8833483"/>
              <a:gd name="connsiteX234" fmla="*/ 7505700 w 9578340"/>
              <a:gd name="connsiteY234" fmla="*/ 3048000 h 8833483"/>
              <a:gd name="connsiteX235" fmla="*/ 7520940 w 9578340"/>
              <a:gd name="connsiteY235" fmla="*/ 2926080 h 8833483"/>
              <a:gd name="connsiteX236" fmla="*/ 7536180 w 9578340"/>
              <a:gd name="connsiteY236" fmla="*/ 2872740 h 8833483"/>
              <a:gd name="connsiteX237" fmla="*/ 7863840 w 9578340"/>
              <a:gd name="connsiteY237" fmla="*/ 2971800 h 8833483"/>
              <a:gd name="connsiteX238" fmla="*/ 7886700 w 9578340"/>
              <a:gd name="connsiteY238" fmla="*/ 3101340 h 8833483"/>
              <a:gd name="connsiteX239" fmla="*/ 8001000 w 9578340"/>
              <a:gd name="connsiteY239" fmla="*/ 3124200 h 8833483"/>
              <a:gd name="connsiteX240" fmla="*/ 8122920 w 9578340"/>
              <a:gd name="connsiteY240" fmla="*/ 3276600 h 8833483"/>
              <a:gd name="connsiteX241" fmla="*/ 8206740 w 9578340"/>
              <a:gd name="connsiteY241" fmla="*/ 3276600 h 8833483"/>
              <a:gd name="connsiteX242" fmla="*/ 8442960 w 9578340"/>
              <a:gd name="connsiteY242" fmla="*/ 3276600 h 8833483"/>
              <a:gd name="connsiteX243" fmla="*/ 8663940 w 9578340"/>
              <a:gd name="connsiteY243" fmla="*/ 3276600 h 8833483"/>
              <a:gd name="connsiteX244" fmla="*/ 8770620 w 9578340"/>
              <a:gd name="connsiteY244" fmla="*/ 3230880 h 8833483"/>
              <a:gd name="connsiteX245" fmla="*/ 8854440 w 9578340"/>
              <a:gd name="connsiteY245" fmla="*/ 3215640 h 8833483"/>
              <a:gd name="connsiteX246" fmla="*/ 8938260 w 9578340"/>
              <a:gd name="connsiteY246" fmla="*/ 3230880 h 8833483"/>
              <a:gd name="connsiteX247" fmla="*/ 8945880 w 9578340"/>
              <a:gd name="connsiteY247" fmla="*/ 3078480 h 8833483"/>
              <a:gd name="connsiteX248" fmla="*/ 8907780 w 9578340"/>
              <a:gd name="connsiteY248" fmla="*/ 3078480 h 8833483"/>
              <a:gd name="connsiteX249" fmla="*/ 8656320 w 9578340"/>
              <a:gd name="connsiteY249" fmla="*/ 2697480 h 8833483"/>
              <a:gd name="connsiteX250" fmla="*/ 8854440 w 9578340"/>
              <a:gd name="connsiteY250" fmla="*/ 2590800 h 8833483"/>
              <a:gd name="connsiteX251" fmla="*/ 8923020 w 9578340"/>
              <a:gd name="connsiteY251" fmla="*/ 2606040 h 8833483"/>
              <a:gd name="connsiteX252" fmla="*/ 8999220 w 9578340"/>
              <a:gd name="connsiteY252" fmla="*/ 2606040 h 8833483"/>
              <a:gd name="connsiteX253" fmla="*/ 9029700 w 9578340"/>
              <a:gd name="connsiteY253" fmla="*/ 2545080 h 8833483"/>
              <a:gd name="connsiteX254" fmla="*/ 9029700 w 9578340"/>
              <a:gd name="connsiteY254" fmla="*/ 2407920 h 8833483"/>
              <a:gd name="connsiteX255" fmla="*/ 9136380 w 9578340"/>
              <a:gd name="connsiteY255" fmla="*/ 2476500 h 8833483"/>
              <a:gd name="connsiteX256" fmla="*/ 9144000 w 9578340"/>
              <a:gd name="connsiteY256" fmla="*/ 2407920 h 8833483"/>
              <a:gd name="connsiteX257" fmla="*/ 9204960 w 9578340"/>
              <a:gd name="connsiteY257" fmla="*/ 2362200 h 8833483"/>
              <a:gd name="connsiteX258" fmla="*/ 9189720 w 9578340"/>
              <a:gd name="connsiteY258" fmla="*/ 2225040 h 8833483"/>
              <a:gd name="connsiteX259" fmla="*/ 9159240 w 9578340"/>
              <a:gd name="connsiteY259" fmla="*/ 2171700 h 8833483"/>
              <a:gd name="connsiteX260" fmla="*/ 9083040 w 9578340"/>
              <a:gd name="connsiteY260" fmla="*/ 2103120 h 8833483"/>
              <a:gd name="connsiteX261" fmla="*/ 9105900 w 9578340"/>
              <a:gd name="connsiteY261" fmla="*/ 2011680 h 8833483"/>
              <a:gd name="connsiteX262" fmla="*/ 9151620 w 9578340"/>
              <a:gd name="connsiteY262" fmla="*/ 1927860 h 8833483"/>
              <a:gd name="connsiteX263" fmla="*/ 9044940 w 9578340"/>
              <a:gd name="connsiteY263" fmla="*/ 1714500 h 8833483"/>
              <a:gd name="connsiteX264" fmla="*/ 9578340 w 9578340"/>
              <a:gd name="connsiteY264" fmla="*/ 1394460 h 8833483"/>
              <a:gd name="connsiteX265" fmla="*/ 9494520 w 9578340"/>
              <a:gd name="connsiteY265" fmla="*/ 1165860 h 8833483"/>
              <a:gd name="connsiteX266" fmla="*/ 9326880 w 9578340"/>
              <a:gd name="connsiteY266" fmla="*/ 975360 h 8833483"/>
              <a:gd name="connsiteX267" fmla="*/ 9334500 w 9578340"/>
              <a:gd name="connsiteY267" fmla="*/ 906780 h 8833483"/>
              <a:gd name="connsiteX268" fmla="*/ 9342120 w 9578340"/>
              <a:gd name="connsiteY268" fmla="*/ 754380 h 8833483"/>
              <a:gd name="connsiteX269" fmla="*/ 9182100 w 9578340"/>
              <a:gd name="connsiteY269" fmla="*/ 906780 h 8833483"/>
              <a:gd name="connsiteX270" fmla="*/ 9052560 w 9578340"/>
              <a:gd name="connsiteY270" fmla="*/ 1043940 h 8833483"/>
              <a:gd name="connsiteX271" fmla="*/ 8915400 w 9578340"/>
              <a:gd name="connsiteY271" fmla="*/ 1112520 h 8833483"/>
              <a:gd name="connsiteX272" fmla="*/ 8709660 w 9578340"/>
              <a:gd name="connsiteY272" fmla="*/ 1150620 h 8833483"/>
              <a:gd name="connsiteX273" fmla="*/ 8793480 w 9578340"/>
              <a:gd name="connsiteY273" fmla="*/ 960120 h 8833483"/>
              <a:gd name="connsiteX274" fmla="*/ 8717280 w 9578340"/>
              <a:gd name="connsiteY274" fmla="*/ 906780 h 8833483"/>
              <a:gd name="connsiteX275" fmla="*/ 8686800 w 9578340"/>
              <a:gd name="connsiteY275" fmla="*/ 815340 h 8833483"/>
              <a:gd name="connsiteX276" fmla="*/ 8625840 w 9578340"/>
              <a:gd name="connsiteY276" fmla="*/ 746760 h 8833483"/>
              <a:gd name="connsiteX277" fmla="*/ 8633460 w 9578340"/>
              <a:gd name="connsiteY277" fmla="*/ 685800 h 8833483"/>
              <a:gd name="connsiteX278" fmla="*/ 8679180 w 9578340"/>
              <a:gd name="connsiteY278" fmla="*/ 609600 h 8833483"/>
              <a:gd name="connsiteX279" fmla="*/ 8671560 w 9578340"/>
              <a:gd name="connsiteY279" fmla="*/ 579120 h 8833483"/>
              <a:gd name="connsiteX280" fmla="*/ 8580120 w 9578340"/>
              <a:gd name="connsiteY280" fmla="*/ 541020 h 8833483"/>
              <a:gd name="connsiteX281" fmla="*/ 8473440 w 9578340"/>
              <a:gd name="connsiteY281" fmla="*/ 502920 h 8833483"/>
              <a:gd name="connsiteX282" fmla="*/ 8488680 w 9578340"/>
              <a:gd name="connsiteY282" fmla="*/ 449580 h 8833483"/>
              <a:gd name="connsiteX283" fmla="*/ 8435340 w 9578340"/>
              <a:gd name="connsiteY283" fmla="*/ 320040 h 8833483"/>
              <a:gd name="connsiteX284" fmla="*/ 8465820 w 9578340"/>
              <a:gd name="connsiteY284" fmla="*/ 243840 h 8833483"/>
              <a:gd name="connsiteX285" fmla="*/ 8473440 w 9578340"/>
              <a:gd name="connsiteY285" fmla="*/ 83820 h 8833483"/>
              <a:gd name="connsiteX286" fmla="*/ 8351520 w 9578340"/>
              <a:gd name="connsiteY286" fmla="*/ 53340 h 8833483"/>
              <a:gd name="connsiteX287" fmla="*/ 8252460 w 9578340"/>
              <a:gd name="connsiteY287" fmla="*/ 68580 h 8833483"/>
              <a:gd name="connsiteX288" fmla="*/ 8107680 w 9578340"/>
              <a:gd name="connsiteY28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3889534 w 9578340"/>
              <a:gd name="connsiteY185" fmla="*/ 7338058 h 8833483"/>
              <a:gd name="connsiteX186" fmla="*/ 3657600 w 9578340"/>
              <a:gd name="connsiteY186" fmla="*/ 6873240 h 8833483"/>
              <a:gd name="connsiteX187" fmla="*/ 3817620 w 9578340"/>
              <a:gd name="connsiteY187" fmla="*/ 6781800 h 8833483"/>
              <a:gd name="connsiteX188" fmla="*/ 3893820 w 9578340"/>
              <a:gd name="connsiteY188" fmla="*/ 6705600 h 8833483"/>
              <a:gd name="connsiteX189" fmla="*/ 3947160 w 9578340"/>
              <a:gd name="connsiteY189" fmla="*/ 6690360 h 8833483"/>
              <a:gd name="connsiteX190" fmla="*/ 3939540 w 9578340"/>
              <a:gd name="connsiteY190" fmla="*/ 6629400 h 8833483"/>
              <a:gd name="connsiteX191" fmla="*/ 3901440 w 9578340"/>
              <a:gd name="connsiteY191" fmla="*/ 6606540 h 8833483"/>
              <a:gd name="connsiteX192" fmla="*/ 3878580 w 9578340"/>
              <a:gd name="connsiteY192" fmla="*/ 6515100 h 8833483"/>
              <a:gd name="connsiteX193" fmla="*/ 3886200 w 9578340"/>
              <a:gd name="connsiteY193" fmla="*/ 6423660 h 8833483"/>
              <a:gd name="connsiteX194" fmla="*/ 3870960 w 9578340"/>
              <a:gd name="connsiteY194" fmla="*/ 6309360 h 8833483"/>
              <a:gd name="connsiteX195" fmla="*/ 3893820 w 9578340"/>
              <a:gd name="connsiteY195" fmla="*/ 6240780 h 8833483"/>
              <a:gd name="connsiteX196" fmla="*/ 3924300 w 9578340"/>
              <a:gd name="connsiteY196" fmla="*/ 6179820 h 8833483"/>
              <a:gd name="connsiteX197" fmla="*/ 3977640 w 9578340"/>
              <a:gd name="connsiteY197" fmla="*/ 6172200 h 8833483"/>
              <a:gd name="connsiteX198" fmla="*/ 3992880 w 9578340"/>
              <a:gd name="connsiteY198" fmla="*/ 6172200 h 8833483"/>
              <a:gd name="connsiteX199" fmla="*/ 4046220 w 9578340"/>
              <a:gd name="connsiteY199" fmla="*/ 6111240 h 8833483"/>
              <a:gd name="connsiteX200" fmla="*/ 4038600 w 9578340"/>
              <a:gd name="connsiteY200" fmla="*/ 6027420 h 8833483"/>
              <a:gd name="connsiteX201" fmla="*/ 4754880 w 9578340"/>
              <a:gd name="connsiteY201" fmla="*/ 5913120 h 8833483"/>
              <a:gd name="connsiteX202" fmla="*/ 4838700 w 9578340"/>
              <a:gd name="connsiteY202" fmla="*/ 5913120 h 8833483"/>
              <a:gd name="connsiteX203" fmla="*/ 4914900 w 9578340"/>
              <a:gd name="connsiteY203" fmla="*/ 5920740 h 8833483"/>
              <a:gd name="connsiteX204" fmla="*/ 5105400 w 9578340"/>
              <a:gd name="connsiteY204" fmla="*/ 6019800 h 8833483"/>
              <a:gd name="connsiteX205" fmla="*/ 5570220 w 9578340"/>
              <a:gd name="connsiteY205" fmla="*/ 6248400 h 8833483"/>
              <a:gd name="connsiteX206" fmla="*/ 5753100 w 9578340"/>
              <a:gd name="connsiteY206" fmla="*/ 6347460 h 8833483"/>
              <a:gd name="connsiteX207" fmla="*/ 6065520 w 9578340"/>
              <a:gd name="connsiteY207" fmla="*/ 6423660 h 8833483"/>
              <a:gd name="connsiteX208" fmla="*/ 6156960 w 9578340"/>
              <a:gd name="connsiteY208" fmla="*/ 6431280 h 8833483"/>
              <a:gd name="connsiteX209" fmla="*/ 6164580 w 9578340"/>
              <a:gd name="connsiteY209" fmla="*/ 6545580 h 8833483"/>
              <a:gd name="connsiteX210" fmla="*/ 6355080 w 9578340"/>
              <a:gd name="connsiteY210" fmla="*/ 6576060 h 8833483"/>
              <a:gd name="connsiteX211" fmla="*/ 6377940 w 9578340"/>
              <a:gd name="connsiteY211" fmla="*/ 6416040 h 8833483"/>
              <a:gd name="connsiteX212" fmla="*/ 6408420 w 9578340"/>
              <a:gd name="connsiteY212" fmla="*/ 6446520 h 8833483"/>
              <a:gd name="connsiteX213" fmla="*/ 6400800 w 9578340"/>
              <a:gd name="connsiteY213" fmla="*/ 6598920 h 8833483"/>
              <a:gd name="connsiteX214" fmla="*/ 6591300 w 9578340"/>
              <a:gd name="connsiteY214" fmla="*/ 6598920 h 8833483"/>
              <a:gd name="connsiteX215" fmla="*/ 6598920 w 9578340"/>
              <a:gd name="connsiteY215" fmla="*/ 6332220 h 8833483"/>
              <a:gd name="connsiteX216" fmla="*/ 6621780 w 9578340"/>
              <a:gd name="connsiteY216" fmla="*/ 6332220 h 8833483"/>
              <a:gd name="connsiteX217" fmla="*/ 6637020 w 9578340"/>
              <a:gd name="connsiteY217" fmla="*/ 6118860 h 8833483"/>
              <a:gd name="connsiteX218" fmla="*/ 6614160 w 9578340"/>
              <a:gd name="connsiteY218" fmla="*/ 6111240 h 8833483"/>
              <a:gd name="connsiteX219" fmla="*/ 6606540 w 9578340"/>
              <a:gd name="connsiteY219" fmla="*/ 5958840 h 8833483"/>
              <a:gd name="connsiteX220" fmla="*/ 6484620 w 9578340"/>
              <a:gd name="connsiteY220" fmla="*/ 5539740 h 8833483"/>
              <a:gd name="connsiteX221" fmla="*/ 6667500 w 9578340"/>
              <a:gd name="connsiteY221" fmla="*/ 5547360 h 8833483"/>
              <a:gd name="connsiteX222" fmla="*/ 6751320 w 9578340"/>
              <a:gd name="connsiteY222" fmla="*/ 5433060 h 8833483"/>
              <a:gd name="connsiteX223" fmla="*/ 6972300 w 9578340"/>
              <a:gd name="connsiteY223" fmla="*/ 5265420 h 8833483"/>
              <a:gd name="connsiteX224" fmla="*/ 7246620 w 9578340"/>
              <a:gd name="connsiteY224" fmla="*/ 5204460 h 8833483"/>
              <a:gd name="connsiteX225" fmla="*/ 7208520 w 9578340"/>
              <a:gd name="connsiteY225" fmla="*/ 5067300 h 8833483"/>
              <a:gd name="connsiteX226" fmla="*/ 7193280 w 9578340"/>
              <a:gd name="connsiteY226" fmla="*/ 4930140 h 8833483"/>
              <a:gd name="connsiteX227" fmla="*/ 7269480 w 9578340"/>
              <a:gd name="connsiteY227" fmla="*/ 4732020 h 8833483"/>
              <a:gd name="connsiteX228" fmla="*/ 7246620 w 9578340"/>
              <a:gd name="connsiteY228" fmla="*/ 4488180 h 8833483"/>
              <a:gd name="connsiteX229" fmla="*/ 7178040 w 9578340"/>
              <a:gd name="connsiteY229" fmla="*/ 4351020 h 8833483"/>
              <a:gd name="connsiteX230" fmla="*/ 7559040 w 9578340"/>
              <a:gd name="connsiteY230" fmla="*/ 4328160 h 8833483"/>
              <a:gd name="connsiteX231" fmla="*/ 7467600 w 9578340"/>
              <a:gd name="connsiteY231" fmla="*/ 3878580 h 8833483"/>
              <a:gd name="connsiteX232" fmla="*/ 7414260 w 9578340"/>
              <a:gd name="connsiteY232" fmla="*/ 3604260 h 8833483"/>
              <a:gd name="connsiteX233" fmla="*/ 7498080 w 9578340"/>
              <a:gd name="connsiteY233" fmla="*/ 3398520 h 8833483"/>
              <a:gd name="connsiteX234" fmla="*/ 7528560 w 9578340"/>
              <a:gd name="connsiteY234" fmla="*/ 3253740 h 8833483"/>
              <a:gd name="connsiteX235" fmla="*/ 7505700 w 9578340"/>
              <a:gd name="connsiteY235" fmla="*/ 3048000 h 8833483"/>
              <a:gd name="connsiteX236" fmla="*/ 7520940 w 9578340"/>
              <a:gd name="connsiteY236" fmla="*/ 2926080 h 8833483"/>
              <a:gd name="connsiteX237" fmla="*/ 7536180 w 9578340"/>
              <a:gd name="connsiteY237" fmla="*/ 2872740 h 8833483"/>
              <a:gd name="connsiteX238" fmla="*/ 7863840 w 9578340"/>
              <a:gd name="connsiteY238" fmla="*/ 2971800 h 8833483"/>
              <a:gd name="connsiteX239" fmla="*/ 7886700 w 9578340"/>
              <a:gd name="connsiteY239" fmla="*/ 3101340 h 8833483"/>
              <a:gd name="connsiteX240" fmla="*/ 8001000 w 9578340"/>
              <a:gd name="connsiteY240" fmla="*/ 3124200 h 8833483"/>
              <a:gd name="connsiteX241" fmla="*/ 8122920 w 9578340"/>
              <a:gd name="connsiteY241" fmla="*/ 3276600 h 8833483"/>
              <a:gd name="connsiteX242" fmla="*/ 8206740 w 9578340"/>
              <a:gd name="connsiteY242" fmla="*/ 3276600 h 8833483"/>
              <a:gd name="connsiteX243" fmla="*/ 8442960 w 9578340"/>
              <a:gd name="connsiteY243" fmla="*/ 3276600 h 8833483"/>
              <a:gd name="connsiteX244" fmla="*/ 8663940 w 9578340"/>
              <a:gd name="connsiteY244" fmla="*/ 3276600 h 8833483"/>
              <a:gd name="connsiteX245" fmla="*/ 8770620 w 9578340"/>
              <a:gd name="connsiteY245" fmla="*/ 3230880 h 8833483"/>
              <a:gd name="connsiteX246" fmla="*/ 8854440 w 9578340"/>
              <a:gd name="connsiteY246" fmla="*/ 3215640 h 8833483"/>
              <a:gd name="connsiteX247" fmla="*/ 8938260 w 9578340"/>
              <a:gd name="connsiteY247" fmla="*/ 3230880 h 8833483"/>
              <a:gd name="connsiteX248" fmla="*/ 8945880 w 9578340"/>
              <a:gd name="connsiteY248" fmla="*/ 3078480 h 8833483"/>
              <a:gd name="connsiteX249" fmla="*/ 8907780 w 9578340"/>
              <a:gd name="connsiteY249" fmla="*/ 3078480 h 8833483"/>
              <a:gd name="connsiteX250" fmla="*/ 8656320 w 9578340"/>
              <a:gd name="connsiteY250" fmla="*/ 2697480 h 8833483"/>
              <a:gd name="connsiteX251" fmla="*/ 8854440 w 9578340"/>
              <a:gd name="connsiteY251" fmla="*/ 2590800 h 8833483"/>
              <a:gd name="connsiteX252" fmla="*/ 8923020 w 9578340"/>
              <a:gd name="connsiteY252" fmla="*/ 2606040 h 8833483"/>
              <a:gd name="connsiteX253" fmla="*/ 8999220 w 9578340"/>
              <a:gd name="connsiteY253" fmla="*/ 2606040 h 8833483"/>
              <a:gd name="connsiteX254" fmla="*/ 9029700 w 9578340"/>
              <a:gd name="connsiteY254" fmla="*/ 2545080 h 8833483"/>
              <a:gd name="connsiteX255" fmla="*/ 9029700 w 9578340"/>
              <a:gd name="connsiteY255" fmla="*/ 2407920 h 8833483"/>
              <a:gd name="connsiteX256" fmla="*/ 9136380 w 9578340"/>
              <a:gd name="connsiteY256" fmla="*/ 2476500 h 8833483"/>
              <a:gd name="connsiteX257" fmla="*/ 9144000 w 9578340"/>
              <a:gd name="connsiteY257" fmla="*/ 2407920 h 8833483"/>
              <a:gd name="connsiteX258" fmla="*/ 9204960 w 9578340"/>
              <a:gd name="connsiteY258" fmla="*/ 2362200 h 8833483"/>
              <a:gd name="connsiteX259" fmla="*/ 9189720 w 9578340"/>
              <a:gd name="connsiteY259" fmla="*/ 2225040 h 8833483"/>
              <a:gd name="connsiteX260" fmla="*/ 9159240 w 9578340"/>
              <a:gd name="connsiteY260" fmla="*/ 2171700 h 8833483"/>
              <a:gd name="connsiteX261" fmla="*/ 9083040 w 9578340"/>
              <a:gd name="connsiteY261" fmla="*/ 2103120 h 8833483"/>
              <a:gd name="connsiteX262" fmla="*/ 9105900 w 9578340"/>
              <a:gd name="connsiteY262" fmla="*/ 2011680 h 8833483"/>
              <a:gd name="connsiteX263" fmla="*/ 9151620 w 9578340"/>
              <a:gd name="connsiteY263" fmla="*/ 1927860 h 8833483"/>
              <a:gd name="connsiteX264" fmla="*/ 9044940 w 9578340"/>
              <a:gd name="connsiteY264" fmla="*/ 1714500 h 8833483"/>
              <a:gd name="connsiteX265" fmla="*/ 9578340 w 9578340"/>
              <a:gd name="connsiteY265" fmla="*/ 1394460 h 8833483"/>
              <a:gd name="connsiteX266" fmla="*/ 9494520 w 9578340"/>
              <a:gd name="connsiteY266" fmla="*/ 1165860 h 8833483"/>
              <a:gd name="connsiteX267" fmla="*/ 9326880 w 9578340"/>
              <a:gd name="connsiteY267" fmla="*/ 975360 h 8833483"/>
              <a:gd name="connsiteX268" fmla="*/ 9334500 w 9578340"/>
              <a:gd name="connsiteY268" fmla="*/ 906780 h 8833483"/>
              <a:gd name="connsiteX269" fmla="*/ 9342120 w 9578340"/>
              <a:gd name="connsiteY269" fmla="*/ 754380 h 8833483"/>
              <a:gd name="connsiteX270" fmla="*/ 9182100 w 9578340"/>
              <a:gd name="connsiteY270" fmla="*/ 906780 h 8833483"/>
              <a:gd name="connsiteX271" fmla="*/ 9052560 w 9578340"/>
              <a:gd name="connsiteY271" fmla="*/ 1043940 h 8833483"/>
              <a:gd name="connsiteX272" fmla="*/ 8915400 w 9578340"/>
              <a:gd name="connsiteY272" fmla="*/ 1112520 h 8833483"/>
              <a:gd name="connsiteX273" fmla="*/ 8709660 w 9578340"/>
              <a:gd name="connsiteY273" fmla="*/ 1150620 h 8833483"/>
              <a:gd name="connsiteX274" fmla="*/ 8793480 w 9578340"/>
              <a:gd name="connsiteY274" fmla="*/ 960120 h 8833483"/>
              <a:gd name="connsiteX275" fmla="*/ 8717280 w 9578340"/>
              <a:gd name="connsiteY275" fmla="*/ 906780 h 8833483"/>
              <a:gd name="connsiteX276" fmla="*/ 8686800 w 9578340"/>
              <a:gd name="connsiteY276" fmla="*/ 815340 h 8833483"/>
              <a:gd name="connsiteX277" fmla="*/ 8625840 w 9578340"/>
              <a:gd name="connsiteY277" fmla="*/ 746760 h 8833483"/>
              <a:gd name="connsiteX278" fmla="*/ 8633460 w 9578340"/>
              <a:gd name="connsiteY278" fmla="*/ 685800 h 8833483"/>
              <a:gd name="connsiteX279" fmla="*/ 8679180 w 9578340"/>
              <a:gd name="connsiteY279" fmla="*/ 609600 h 8833483"/>
              <a:gd name="connsiteX280" fmla="*/ 8671560 w 9578340"/>
              <a:gd name="connsiteY280" fmla="*/ 579120 h 8833483"/>
              <a:gd name="connsiteX281" fmla="*/ 8580120 w 9578340"/>
              <a:gd name="connsiteY281" fmla="*/ 541020 h 8833483"/>
              <a:gd name="connsiteX282" fmla="*/ 8473440 w 9578340"/>
              <a:gd name="connsiteY282" fmla="*/ 502920 h 8833483"/>
              <a:gd name="connsiteX283" fmla="*/ 8488680 w 9578340"/>
              <a:gd name="connsiteY283" fmla="*/ 449580 h 8833483"/>
              <a:gd name="connsiteX284" fmla="*/ 8435340 w 9578340"/>
              <a:gd name="connsiteY284" fmla="*/ 320040 h 8833483"/>
              <a:gd name="connsiteX285" fmla="*/ 8465820 w 9578340"/>
              <a:gd name="connsiteY285" fmla="*/ 243840 h 8833483"/>
              <a:gd name="connsiteX286" fmla="*/ 8473440 w 9578340"/>
              <a:gd name="connsiteY286" fmla="*/ 83820 h 8833483"/>
              <a:gd name="connsiteX287" fmla="*/ 8351520 w 9578340"/>
              <a:gd name="connsiteY287" fmla="*/ 53340 h 8833483"/>
              <a:gd name="connsiteX288" fmla="*/ 8252460 w 9578340"/>
              <a:gd name="connsiteY288" fmla="*/ 68580 h 8833483"/>
              <a:gd name="connsiteX289" fmla="*/ 8107680 w 9578340"/>
              <a:gd name="connsiteY28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3657600 w 9578340"/>
              <a:gd name="connsiteY186" fmla="*/ 6873240 h 8833483"/>
              <a:gd name="connsiteX187" fmla="*/ 3817620 w 9578340"/>
              <a:gd name="connsiteY187" fmla="*/ 6781800 h 8833483"/>
              <a:gd name="connsiteX188" fmla="*/ 3893820 w 9578340"/>
              <a:gd name="connsiteY188" fmla="*/ 6705600 h 8833483"/>
              <a:gd name="connsiteX189" fmla="*/ 3947160 w 9578340"/>
              <a:gd name="connsiteY189" fmla="*/ 6690360 h 8833483"/>
              <a:gd name="connsiteX190" fmla="*/ 3939540 w 9578340"/>
              <a:gd name="connsiteY190" fmla="*/ 6629400 h 8833483"/>
              <a:gd name="connsiteX191" fmla="*/ 3901440 w 9578340"/>
              <a:gd name="connsiteY191" fmla="*/ 6606540 h 8833483"/>
              <a:gd name="connsiteX192" fmla="*/ 3878580 w 9578340"/>
              <a:gd name="connsiteY192" fmla="*/ 6515100 h 8833483"/>
              <a:gd name="connsiteX193" fmla="*/ 3886200 w 9578340"/>
              <a:gd name="connsiteY193" fmla="*/ 6423660 h 8833483"/>
              <a:gd name="connsiteX194" fmla="*/ 3870960 w 9578340"/>
              <a:gd name="connsiteY194" fmla="*/ 6309360 h 8833483"/>
              <a:gd name="connsiteX195" fmla="*/ 3893820 w 9578340"/>
              <a:gd name="connsiteY195" fmla="*/ 6240780 h 8833483"/>
              <a:gd name="connsiteX196" fmla="*/ 3924300 w 9578340"/>
              <a:gd name="connsiteY196" fmla="*/ 6179820 h 8833483"/>
              <a:gd name="connsiteX197" fmla="*/ 3977640 w 9578340"/>
              <a:gd name="connsiteY197" fmla="*/ 6172200 h 8833483"/>
              <a:gd name="connsiteX198" fmla="*/ 3992880 w 9578340"/>
              <a:gd name="connsiteY198" fmla="*/ 6172200 h 8833483"/>
              <a:gd name="connsiteX199" fmla="*/ 4046220 w 9578340"/>
              <a:gd name="connsiteY199" fmla="*/ 6111240 h 8833483"/>
              <a:gd name="connsiteX200" fmla="*/ 4038600 w 9578340"/>
              <a:gd name="connsiteY200" fmla="*/ 6027420 h 8833483"/>
              <a:gd name="connsiteX201" fmla="*/ 4754880 w 9578340"/>
              <a:gd name="connsiteY201" fmla="*/ 5913120 h 8833483"/>
              <a:gd name="connsiteX202" fmla="*/ 4838700 w 9578340"/>
              <a:gd name="connsiteY202" fmla="*/ 5913120 h 8833483"/>
              <a:gd name="connsiteX203" fmla="*/ 4914900 w 9578340"/>
              <a:gd name="connsiteY203" fmla="*/ 5920740 h 8833483"/>
              <a:gd name="connsiteX204" fmla="*/ 5105400 w 9578340"/>
              <a:gd name="connsiteY204" fmla="*/ 6019800 h 8833483"/>
              <a:gd name="connsiteX205" fmla="*/ 5570220 w 9578340"/>
              <a:gd name="connsiteY205" fmla="*/ 6248400 h 8833483"/>
              <a:gd name="connsiteX206" fmla="*/ 5753100 w 9578340"/>
              <a:gd name="connsiteY206" fmla="*/ 6347460 h 8833483"/>
              <a:gd name="connsiteX207" fmla="*/ 6065520 w 9578340"/>
              <a:gd name="connsiteY207" fmla="*/ 6423660 h 8833483"/>
              <a:gd name="connsiteX208" fmla="*/ 6156960 w 9578340"/>
              <a:gd name="connsiteY208" fmla="*/ 6431280 h 8833483"/>
              <a:gd name="connsiteX209" fmla="*/ 6164580 w 9578340"/>
              <a:gd name="connsiteY209" fmla="*/ 6545580 h 8833483"/>
              <a:gd name="connsiteX210" fmla="*/ 6355080 w 9578340"/>
              <a:gd name="connsiteY210" fmla="*/ 6576060 h 8833483"/>
              <a:gd name="connsiteX211" fmla="*/ 6377940 w 9578340"/>
              <a:gd name="connsiteY211" fmla="*/ 6416040 h 8833483"/>
              <a:gd name="connsiteX212" fmla="*/ 6408420 w 9578340"/>
              <a:gd name="connsiteY212" fmla="*/ 6446520 h 8833483"/>
              <a:gd name="connsiteX213" fmla="*/ 6400800 w 9578340"/>
              <a:gd name="connsiteY213" fmla="*/ 6598920 h 8833483"/>
              <a:gd name="connsiteX214" fmla="*/ 6591300 w 9578340"/>
              <a:gd name="connsiteY214" fmla="*/ 6598920 h 8833483"/>
              <a:gd name="connsiteX215" fmla="*/ 6598920 w 9578340"/>
              <a:gd name="connsiteY215" fmla="*/ 6332220 h 8833483"/>
              <a:gd name="connsiteX216" fmla="*/ 6621780 w 9578340"/>
              <a:gd name="connsiteY216" fmla="*/ 6332220 h 8833483"/>
              <a:gd name="connsiteX217" fmla="*/ 6637020 w 9578340"/>
              <a:gd name="connsiteY217" fmla="*/ 6118860 h 8833483"/>
              <a:gd name="connsiteX218" fmla="*/ 6614160 w 9578340"/>
              <a:gd name="connsiteY218" fmla="*/ 6111240 h 8833483"/>
              <a:gd name="connsiteX219" fmla="*/ 6606540 w 9578340"/>
              <a:gd name="connsiteY219" fmla="*/ 5958840 h 8833483"/>
              <a:gd name="connsiteX220" fmla="*/ 6484620 w 9578340"/>
              <a:gd name="connsiteY220" fmla="*/ 5539740 h 8833483"/>
              <a:gd name="connsiteX221" fmla="*/ 6667500 w 9578340"/>
              <a:gd name="connsiteY221" fmla="*/ 5547360 h 8833483"/>
              <a:gd name="connsiteX222" fmla="*/ 6751320 w 9578340"/>
              <a:gd name="connsiteY222" fmla="*/ 5433060 h 8833483"/>
              <a:gd name="connsiteX223" fmla="*/ 6972300 w 9578340"/>
              <a:gd name="connsiteY223" fmla="*/ 5265420 h 8833483"/>
              <a:gd name="connsiteX224" fmla="*/ 7246620 w 9578340"/>
              <a:gd name="connsiteY224" fmla="*/ 5204460 h 8833483"/>
              <a:gd name="connsiteX225" fmla="*/ 7208520 w 9578340"/>
              <a:gd name="connsiteY225" fmla="*/ 5067300 h 8833483"/>
              <a:gd name="connsiteX226" fmla="*/ 7193280 w 9578340"/>
              <a:gd name="connsiteY226" fmla="*/ 4930140 h 8833483"/>
              <a:gd name="connsiteX227" fmla="*/ 7269480 w 9578340"/>
              <a:gd name="connsiteY227" fmla="*/ 4732020 h 8833483"/>
              <a:gd name="connsiteX228" fmla="*/ 7246620 w 9578340"/>
              <a:gd name="connsiteY228" fmla="*/ 4488180 h 8833483"/>
              <a:gd name="connsiteX229" fmla="*/ 7178040 w 9578340"/>
              <a:gd name="connsiteY229" fmla="*/ 4351020 h 8833483"/>
              <a:gd name="connsiteX230" fmla="*/ 7559040 w 9578340"/>
              <a:gd name="connsiteY230" fmla="*/ 4328160 h 8833483"/>
              <a:gd name="connsiteX231" fmla="*/ 7467600 w 9578340"/>
              <a:gd name="connsiteY231" fmla="*/ 3878580 h 8833483"/>
              <a:gd name="connsiteX232" fmla="*/ 7414260 w 9578340"/>
              <a:gd name="connsiteY232" fmla="*/ 3604260 h 8833483"/>
              <a:gd name="connsiteX233" fmla="*/ 7498080 w 9578340"/>
              <a:gd name="connsiteY233" fmla="*/ 3398520 h 8833483"/>
              <a:gd name="connsiteX234" fmla="*/ 7528560 w 9578340"/>
              <a:gd name="connsiteY234" fmla="*/ 3253740 h 8833483"/>
              <a:gd name="connsiteX235" fmla="*/ 7505700 w 9578340"/>
              <a:gd name="connsiteY235" fmla="*/ 3048000 h 8833483"/>
              <a:gd name="connsiteX236" fmla="*/ 7520940 w 9578340"/>
              <a:gd name="connsiteY236" fmla="*/ 2926080 h 8833483"/>
              <a:gd name="connsiteX237" fmla="*/ 7536180 w 9578340"/>
              <a:gd name="connsiteY237" fmla="*/ 2872740 h 8833483"/>
              <a:gd name="connsiteX238" fmla="*/ 7863840 w 9578340"/>
              <a:gd name="connsiteY238" fmla="*/ 2971800 h 8833483"/>
              <a:gd name="connsiteX239" fmla="*/ 7886700 w 9578340"/>
              <a:gd name="connsiteY239" fmla="*/ 3101340 h 8833483"/>
              <a:gd name="connsiteX240" fmla="*/ 8001000 w 9578340"/>
              <a:gd name="connsiteY240" fmla="*/ 3124200 h 8833483"/>
              <a:gd name="connsiteX241" fmla="*/ 8122920 w 9578340"/>
              <a:gd name="connsiteY241" fmla="*/ 3276600 h 8833483"/>
              <a:gd name="connsiteX242" fmla="*/ 8206740 w 9578340"/>
              <a:gd name="connsiteY242" fmla="*/ 3276600 h 8833483"/>
              <a:gd name="connsiteX243" fmla="*/ 8442960 w 9578340"/>
              <a:gd name="connsiteY243" fmla="*/ 3276600 h 8833483"/>
              <a:gd name="connsiteX244" fmla="*/ 8663940 w 9578340"/>
              <a:gd name="connsiteY244" fmla="*/ 3276600 h 8833483"/>
              <a:gd name="connsiteX245" fmla="*/ 8770620 w 9578340"/>
              <a:gd name="connsiteY245" fmla="*/ 3230880 h 8833483"/>
              <a:gd name="connsiteX246" fmla="*/ 8854440 w 9578340"/>
              <a:gd name="connsiteY246" fmla="*/ 3215640 h 8833483"/>
              <a:gd name="connsiteX247" fmla="*/ 8938260 w 9578340"/>
              <a:gd name="connsiteY247" fmla="*/ 3230880 h 8833483"/>
              <a:gd name="connsiteX248" fmla="*/ 8945880 w 9578340"/>
              <a:gd name="connsiteY248" fmla="*/ 3078480 h 8833483"/>
              <a:gd name="connsiteX249" fmla="*/ 8907780 w 9578340"/>
              <a:gd name="connsiteY249" fmla="*/ 3078480 h 8833483"/>
              <a:gd name="connsiteX250" fmla="*/ 8656320 w 9578340"/>
              <a:gd name="connsiteY250" fmla="*/ 2697480 h 8833483"/>
              <a:gd name="connsiteX251" fmla="*/ 8854440 w 9578340"/>
              <a:gd name="connsiteY251" fmla="*/ 2590800 h 8833483"/>
              <a:gd name="connsiteX252" fmla="*/ 8923020 w 9578340"/>
              <a:gd name="connsiteY252" fmla="*/ 2606040 h 8833483"/>
              <a:gd name="connsiteX253" fmla="*/ 8999220 w 9578340"/>
              <a:gd name="connsiteY253" fmla="*/ 2606040 h 8833483"/>
              <a:gd name="connsiteX254" fmla="*/ 9029700 w 9578340"/>
              <a:gd name="connsiteY254" fmla="*/ 2545080 h 8833483"/>
              <a:gd name="connsiteX255" fmla="*/ 9029700 w 9578340"/>
              <a:gd name="connsiteY255" fmla="*/ 2407920 h 8833483"/>
              <a:gd name="connsiteX256" fmla="*/ 9136380 w 9578340"/>
              <a:gd name="connsiteY256" fmla="*/ 2476500 h 8833483"/>
              <a:gd name="connsiteX257" fmla="*/ 9144000 w 9578340"/>
              <a:gd name="connsiteY257" fmla="*/ 2407920 h 8833483"/>
              <a:gd name="connsiteX258" fmla="*/ 9204960 w 9578340"/>
              <a:gd name="connsiteY258" fmla="*/ 2362200 h 8833483"/>
              <a:gd name="connsiteX259" fmla="*/ 9189720 w 9578340"/>
              <a:gd name="connsiteY259" fmla="*/ 2225040 h 8833483"/>
              <a:gd name="connsiteX260" fmla="*/ 9159240 w 9578340"/>
              <a:gd name="connsiteY260" fmla="*/ 2171700 h 8833483"/>
              <a:gd name="connsiteX261" fmla="*/ 9083040 w 9578340"/>
              <a:gd name="connsiteY261" fmla="*/ 2103120 h 8833483"/>
              <a:gd name="connsiteX262" fmla="*/ 9105900 w 9578340"/>
              <a:gd name="connsiteY262" fmla="*/ 2011680 h 8833483"/>
              <a:gd name="connsiteX263" fmla="*/ 9151620 w 9578340"/>
              <a:gd name="connsiteY263" fmla="*/ 1927860 h 8833483"/>
              <a:gd name="connsiteX264" fmla="*/ 9044940 w 9578340"/>
              <a:gd name="connsiteY264" fmla="*/ 1714500 h 8833483"/>
              <a:gd name="connsiteX265" fmla="*/ 9578340 w 9578340"/>
              <a:gd name="connsiteY265" fmla="*/ 1394460 h 8833483"/>
              <a:gd name="connsiteX266" fmla="*/ 9494520 w 9578340"/>
              <a:gd name="connsiteY266" fmla="*/ 1165860 h 8833483"/>
              <a:gd name="connsiteX267" fmla="*/ 9326880 w 9578340"/>
              <a:gd name="connsiteY267" fmla="*/ 975360 h 8833483"/>
              <a:gd name="connsiteX268" fmla="*/ 9334500 w 9578340"/>
              <a:gd name="connsiteY268" fmla="*/ 906780 h 8833483"/>
              <a:gd name="connsiteX269" fmla="*/ 9342120 w 9578340"/>
              <a:gd name="connsiteY269" fmla="*/ 754380 h 8833483"/>
              <a:gd name="connsiteX270" fmla="*/ 9182100 w 9578340"/>
              <a:gd name="connsiteY270" fmla="*/ 906780 h 8833483"/>
              <a:gd name="connsiteX271" fmla="*/ 9052560 w 9578340"/>
              <a:gd name="connsiteY271" fmla="*/ 1043940 h 8833483"/>
              <a:gd name="connsiteX272" fmla="*/ 8915400 w 9578340"/>
              <a:gd name="connsiteY272" fmla="*/ 1112520 h 8833483"/>
              <a:gd name="connsiteX273" fmla="*/ 8709660 w 9578340"/>
              <a:gd name="connsiteY273" fmla="*/ 1150620 h 8833483"/>
              <a:gd name="connsiteX274" fmla="*/ 8793480 w 9578340"/>
              <a:gd name="connsiteY274" fmla="*/ 960120 h 8833483"/>
              <a:gd name="connsiteX275" fmla="*/ 8717280 w 9578340"/>
              <a:gd name="connsiteY275" fmla="*/ 906780 h 8833483"/>
              <a:gd name="connsiteX276" fmla="*/ 8686800 w 9578340"/>
              <a:gd name="connsiteY276" fmla="*/ 815340 h 8833483"/>
              <a:gd name="connsiteX277" fmla="*/ 8625840 w 9578340"/>
              <a:gd name="connsiteY277" fmla="*/ 746760 h 8833483"/>
              <a:gd name="connsiteX278" fmla="*/ 8633460 w 9578340"/>
              <a:gd name="connsiteY278" fmla="*/ 685800 h 8833483"/>
              <a:gd name="connsiteX279" fmla="*/ 8679180 w 9578340"/>
              <a:gd name="connsiteY279" fmla="*/ 609600 h 8833483"/>
              <a:gd name="connsiteX280" fmla="*/ 8671560 w 9578340"/>
              <a:gd name="connsiteY280" fmla="*/ 579120 h 8833483"/>
              <a:gd name="connsiteX281" fmla="*/ 8580120 w 9578340"/>
              <a:gd name="connsiteY281" fmla="*/ 541020 h 8833483"/>
              <a:gd name="connsiteX282" fmla="*/ 8473440 w 9578340"/>
              <a:gd name="connsiteY282" fmla="*/ 502920 h 8833483"/>
              <a:gd name="connsiteX283" fmla="*/ 8488680 w 9578340"/>
              <a:gd name="connsiteY283" fmla="*/ 449580 h 8833483"/>
              <a:gd name="connsiteX284" fmla="*/ 8435340 w 9578340"/>
              <a:gd name="connsiteY284" fmla="*/ 320040 h 8833483"/>
              <a:gd name="connsiteX285" fmla="*/ 8465820 w 9578340"/>
              <a:gd name="connsiteY285" fmla="*/ 243840 h 8833483"/>
              <a:gd name="connsiteX286" fmla="*/ 8473440 w 9578340"/>
              <a:gd name="connsiteY286" fmla="*/ 83820 h 8833483"/>
              <a:gd name="connsiteX287" fmla="*/ 8351520 w 9578340"/>
              <a:gd name="connsiteY287" fmla="*/ 53340 h 8833483"/>
              <a:gd name="connsiteX288" fmla="*/ 8252460 w 9578340"/>
              <a:gd name="connsiteY288" fmla="*/ 68580 h 8833483"/>
              <a:gd name="connsiteX289" fmla="*/ 8107680 w 9578340"/>
              <a:gd name="connsiteY28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3882390 w 9578340"/>
              <a:gd name="connsiteY186" fmla="*/ 7238046 h 8833483"/>
              <a:gd name="connsiteX187" fmla="*/ 3657600 w 9578340"/>
              <a:gd name="connsiteY187" fmla="*/ 6873240 h 8833483"/>
              <a:gd name="connsiteX188" fmla="*/ 3817620 w 9578340"/>
              <a:gd name="connsiteY188" fmla="*/ 6781800 h 8833483"/>
              <a:gd name="connsiteX189" fmla="*/ 3893820 w 9578340"/>
              <a:gd name="connsiteY189" fmla="*/ 6705600 h 8833483"/>
              <a:gd name="connsiteX190" fmla="*/ 3947160 w 9578340"/>
              <a:gd name="connsiteY190" fmla="*/ 6690360 h 8833483"/>
              <a:gd name="connsiteX191" fmla="*/ 3939540 w 9578340"/>
              <a:gd name="connsiteY191" fmla="*/ 6629400 h 8833483"/>
              <a:gd name="connsiteX192" fmla="*/ 3901440 w 9578340"/>
              <a:gd name="connsiteY192" fmla="*/ 6606540 h 8833483"/>
              <a:gd name="connsiteX193" fmla="*/ 3878580 w 9578340"/>
              <a:gd name="connsiteY193" fmla="*/ 6515100 h 8833483"/>
              <a:gd name="connsiteX194" fmla="*/ 3886200 w 9578340"/>
              <a:gd name="connsiteY194" fmla="*/ 6423660 h 8833483"/>
              <a:gd name="connsiteX195" fmla="*/ 3870960 w 9578340"/>
              <a:gd name="connsiteY195" fmla="*/ 6309360 h 8833483"/>
              <a:gd name="connsiteX196" fmla="*/ 3893820 w 9578340"/>
              <a:gd name="connsiteY196" fmla="*/ 6240780 h 8833483"/>
              <a:gd name="connsiteX197" fmla="*/ 3924300 w 9578340"/>
              <a:gd name="connsiteY197" fmla="*/ 6179820 h 8833483"/>
              <a:gd name="connsiteX198" fmla="*/ 3977640 w 9578340"/>
              <a:gd name="connsiteY198" fmla="*/ 6172200 h 8833483"/>
              <a:gd name="connsiteX199" fmla="*/ 3992880 w 9578340"/>
              <a:gd name="connsiteY199" fmla="*/ 6172200 h 8833483"/>
              <a:gd name="connsiteX200" fmla="*/ 4046220 w 9578340"/>
              <a:gd name="connsiteY200" fmla="*/ 6111240 h 8833483"/>
              <a:gd name="connsiteX201" fmla="*/ 4038600 w 9578340"/>
              <a:gd name="connsiteY201" fmla="*/ 6027420 h 8833483"/>
              <a:gd name="connsiteX202" fmla="*/ 4754880 w 9578340"/>
              <a:gd name="connsiteY202" fmla="*/ 5913120 h 8833483"/>
              <a:gd name="connsiteX203" fmla="*/ 4838700 w 9578340"/>
              <a:gd name="connsiteY203" fmla="*/ 5913120 h 8833483"/>
              <a:gd name="connsiteX204" fmla="*/ 4914900 w 9578340"/>
              <a:gd name="connsiteY204" fmla="*/ 5920740 h 8833483"/>
              <a:gd name="connsiteX205" fmla="*/ 5105400 w 9578340"/>
              <a:gd name="connsiteY205" fmla="*/ 6019800 h 8833483"/>
              <a:gd name="connsiteX206" fmla="*/ 5570220 w 9578340"/>
              <a:gd name="connsiteY206" fmla="*/ 6248400 h 8833483"/>
              <a:gd name="connsiteX207" fmla="*/ 5753100 w 9578340"/>
              <a:gd name="connsiteY207" fmla="*/ 6347460 h 8833483"/>
              <a:gd name="connsiteX208" fmla="*/ 6065520 w 9578340"/>
              <a:gd name="connsiteY208" fmla="*/ 6423660 h 8833483"/>
              <a:gd name="connsiteX209" fmla="*/ 6156960 w 9578340"/>
              <a:gd name="connsiteY209" fmla="*/ 6431280 h 8833483"/>
              <a:gd name="connsiteX210" fmla="*/ 6164580 w 9578340"/>
              <a:gd name="connsiteY210" fmla="*/ 6545580 h 8833483"/>
              <a:gd name="connsiteX211" fmla="*/ 6355080 w 9578340"/>
              <a:gd name="connsiteY211" fmla="*/ 6576060 h 8833483"/>
              <a:gd name="connsiteX212" fmla="*/ 6377940 w 9578340"/>
              <a:gd name="connsiteY212" fmla="*/ 6416040 h 8833483"/>
              <a:gd name="connsiteX213" fmla="*/ 6408420 w 9578340"/>
              <a:gd name="connsiteY213" fmla="*/ 6446520 h 8833483"/>
              <a:gd name="connsiteX214" fmla="*/ 6400800 w 9578340"/>
              <a:gd name="connsiteY214" fmla="*/ 6598920 h 8833483"/>
              <a:gd name="connsiteX215" fmla="*/ 6591300 w 9578340"/>
              <a:gd name="connsiteY215" fmla="*/ 6598920 h 8833483"/>
              <a:gd name="connsiteX216" fmla="*/ 6598920 w 9578340"/>
              <a:gd name="connsiteY216" fmla="*/ 6332220 h 8833483"/>
              <a:gd name="connsiteX217" fmla="*/ 6621780 w 9578340"/>
              <a:gd name="connsiteY217" fmla="*/ 6332220 h 8833483"/>
              <a:gd name="connsiteX218" fmla="*/ 6637020 w 9578340"/>
              <a:gd name="connsiteY218" fmla="*/ 6118860 h 8833483"/>
              <a:gd name="connsiteX219" fmla="*/ 6614160 w 9578340"/>
              <a:gd name="connsiteY219" fmla="*/ 6111240 h 8833483"/>
              <a:gd name="connsiteX220" fmla="*/ 6606540 w 9578340"/>
              <a:gd name="connsiteY220" fmla="*/ 5958840 h 8833483"/>
              <a:gd name="connsiteX221" fmla="*/ 6484620 w 9578340"/>
              <a:gd name="connsiteY221" fmla="*/ 5539740 h 8833483"/>
              <a:gd name="connsiteX222" fmla="*/ 6667500 w 9578340"/>
              <a:gd name="connsiteY222" fmla="*/ 5547360 h 8833483"/>
              <a:gd name="connsiteX223" fmla="*/ 6751320 w 9578340"/>
              <a:gd name="connsiteY223" fmla="*/ 5433060 h 8833483"/>
              <a:gd name="connsiteX224" fmla="*/ 6972300 w 9578340"/>
              <a:gd name="connsiteY224" fmla="*/ 5265420 h 8833483"/>
              <a:gd name="connsiteX225" fmla="*/ 7246620 w 9578340"/>
              <a:gd name="connsiteY225" fmla="*/ 5204460 h 8833483"/>
              <a:gd name="connsiteX226" fmla="*/ 7208520 w 9578340"/>
              <a:gd name="connsiteY226" fmla="*/ 5067300 h 8833483"/>
              <a:gd name="connsiteX227" fmla="*/ 7193280 w 9578340"/>
              <a:gd name="connsiteY227" fmla="*/ 4930140 h 8833483"/>
              <a:gd name="connsiteX228" fmla="*/ 7269480 w 9578340"/>
              <a:gd name="connsiteY228" fmla="*/ 4732020 h 8833483"/>
              <a:gd name="connsiteX229" fmla="*/ 7246620 w 9578340"/>
              <a:gd name="connsiteY229" fmla="*/ 4488180 h 8833483"/>
              <a:gd name="connsiteX230" fmla="*/ 7178040 w 9578340"/>
              <a:gd name="connsiteY230" fmla="*/ 4351020 h 8833483"/>
              <a:gd name="connsiteX231" fmla="*/ 7559040 w 9578340"/>
              <a:gd name="connsiteY231" fmla="*/ 4328160 h 8833483"/>
              <a:gd name="connsiteX232" fmla="*/ 7467600 w 9578340"/>
              <a:gd name="connsiteY232" fmla="*/ 3878580 h 8833483"/>
              <a:gd name="connsiteX233" fmla="*/ 7414260 w 9578340"/>
              <a:gd name="connsiteY233" fmla="*/ 3604260 h 8833483"/>
              <a:gd name="connsiteX234" fmla="*/ 7498080 w 9578340"/>
              <a:gd name="connsiteY234" fmla="*/ 3398520 h 8833483"/>
              <a:gd name="connsiteX235" fmla="*/ 7528560 w 9578340"/>
              <a:gd name="connsiteY235" fmla="*/ 3253740 h 8833483"/>
              <a:gd name="connsiteX236" fmla="*/ 7505700 w 9578340"/>
              <a:gd name="connsiteY236" fmla="*/ 3048000 h 8833483"/>
              <a:gd name="connsiteX237" fmla="*/ 7520940 w 9578340"/>
              <a:gd name="connsiteY237" fmla="*/ 2926080 h 8833483"/>
              <a:gd name="connsiteX238" fmla="*/ 7536180 w 9578340"/>
              <a:gd name="connsiteY238" fmla="*/ 2872740 h 8833483"/>
              <a:gd name="connsiteX239" fmla="*/ 7863840 w 9578340"/>
              <a:gd name="connsiteY239" fmla="*/ 2971800 h 8833483"/>
              <a:gd name="connsiteX240" fmla="*/ 7886700 w 9578340"/>
              <a:gd name="connsiteY240" fmla="*/ 3101340 h 8833483"/>
              <a:gd name="connsiteX241" fmla="*/ 8001000 w 9578340"/>
              <a:gd name="connsiteY241" fmla="*/ 3124200 h 8833483"/>
              <a:gd name="connsiteX242" fmla="*/ 8122920 w 9578340"/>
              <a:gd name="connsiteY242" fmla="*/ 3276600 h 8833483"/>
              <a:gd name="connsiteX243" fmla="*/ 8206740 w 9578340"/>
              <a:gd name="connsiteY243" fmla="*/ 3276600 h 8833483"/>
              <a:gd name="connsiteX244" fmla="*/ 8442960 w 9578340"/>
              <a:gd name="connsiteY244" fmla="*/ 3276600 h 8833483"/>
              <a:gd name="connsiteX245" fmla="*/ 8663940 w 9578340"/>
              <a:gd name="connsiteY245" fmla="*/ 3276600 h 8833483"/>
              <a:gd name="connsiteX246" fmla="*/ 8770620 w 9578340"/>
              <a:gd name="connsiteY246" fmla="*/ 3230880 h 8833483"/>
              <a:gd name="connsiteX247" fmla="*/ 8854440 w 9578340"/>
              <a:gd name="connsiteY247" fmla="*/ 3215640 h 8833483"/>
              <a:gd name="connsiteX248" fmla="*/ 8938260 w 9578340"/>
              <a:gd name="connsiteY248" fmla="*/ 3230880 h 8833483"/>
              <a:gd name="connsiteX249" fmla="*/ 8945880 w 9578340"/>
              <a:gd name="connsiteY249" fmla="*/ 3078480 h 8833483"/>
              <a:gd name="connsiteX250" fmla="*/ 8907780 w 9578340"/>
              <a:gd name="connsiteY250" fmla="*/ 3078480 h 8833483"/>
              <a:gd name="connsiteX251" fmla="*/ 8656320 w 9578340"/>
              <a:gd name="connsiteY251" fmla="*/ 2697480 h 8833483"/>
              <a:gd name="connsiteX252" fmla="*/ 8854440 w 9578340"/>
              <a:gd name="connsiteY252" fmla="*/ 2590800 h 8833483"/>
              <a:gd name="connsiteX253" fmla="*/ 8923020 w 9578340"/>
              <a:gd name="connsiteY253" fmla="*/ 2606040 h 8833483"/>
              <a:gd name="connsiteX254" fmla="*/ 8999220 w 9578340"/>
              <a:gd name="connsiteY254" fmla="*/ 2606040 h 8833483"/>
              <a:gd name="connsiteX255" fmla="*/ 9029700 w 9578340"/>
              <a:gd name="connsiteY255" fmla="*/ 2545080 h 8833483"/>
              <a:gd name="connsiteX256" fmla="*/ 9029700 w 9578340"/>
              <a:gd name="connsiteY256" fmla="*/ 2407920 h 8833483"/>
              <a:gd name="connsiteX257" fmla="*/ 9136380 w 9578340"/>
              <a:gd name="connsiteY257" fmla="*/ 2476500 h 8833483"/>
              <a:gd name="connsiteX258" fmla="*/ 9144000 w 9578340"/>
              <a:gd name="connsiteY258" fmla="*/ 2407920 h 8833483"/>
              <a:gd name="connsiteX259" fmla="*/ 9204960 w 9578340"/>
              <a:gd name="connsiteY259" fmla="*/ 2362200 h 8833483"/>
              <a:gd name="connsiteX260" fmla="*/ 9189720 w 9578340"/>
              <a:gd name="connsiteY260" fmla="*/ 2225040 h 8833483"/>
              <a:gd name="connsiteX261" fmla="*/ 9159240 w 9578340"/>
              <a:gd name="connsiteY261" fmla="*/ 2171700 h 8833483"/>
              <a:gd name="connsiteX262" fmla="*/ 9083040 w 9578340"/>
              <a:gd name="connsiteY262" fmla="*/ 2103120 h 8833483"/>
              <a:gd name="connsiteX263" fmla="*/ 9105900 w 9578340"/>
              <a:gd name="connsiteY263" fmla="*/ 2011680 h 8833483"/>
              <a:gd name="connsiteX264" fmla="*/ 9151620 w 9578340"/>
              <a:gd name="connsiteY264" fmla="*/ 1927860 h 8833483"/>
              <a:gd name="connsiteX265" fmla="*/ 9044940 w 9578340"/>
              <a:gd name="connsiteY265" fmla="*/ 1714500 h 8833483"/>
              <a:gd name="connsiteX266" fmla="*/ 9578340 w 9578340"/>
              <a:gd name="connsiteY266" fmla="*/ 1394460 h 8833483"/>
              <a:gd name="connsiteX267" fmla="*/ 9494520 w 9578340"/>
              <a:gd name="connsiteY267" fmla="*/ 1165860 h 8833483"/>
              <a:gd name="connsiteX268" fmla="*/ 9326880 w 9578340"/>
              <a:gd name="connsiteY268" fmla="*/ 975360 h 8833483"/>
              <a:gd name="connsiteX269" fmla="*/ 9334500 w 9578340"/>
              <a:gd name="connsiteY269" fmla="*/ 906780 h 8833483"/>
              <a:gd name="connsiteX270" fmla="*/ 9342120 w 9578340"/>
              <a:gd name="connsiteY270" fmla="*/ 754380 h 8833483"/>
              <a:gd name="connsiteX271" fmla="*/ 9182100 w 9578340"/>
              <a:gd name="connsiteY271" fmla="*/ 906780 h 8833483"/>
              <a:gd name="connsiteX272" fmla="*/ 9052560 w 9578340"/>
              <a:gd name="connsiteY272" fmla="*/ 1043940 h 8833483"/>
              <a:gd name="connsiteX273" fmla="*/ 8915400 w 9578340"/>
              <a:gd name="connsiteY273" fmla="*/ 1112520 h 8833483"/>
              <a:gd name="connsiteX274" fmla="*/ 8709660 w 9578340"/>
              <a:gd name="connsiteY274" fmla="*/ 1150620 h 8833483"/>
              <a:gd name="connsiteX275" fmla="*/ 8793480 w 9578340"/>
              <a:gd name="connsiteY275" fmla="*/ 960120 h 8833483"/>
              <a:gd name="connsiteX276" fmla="*/ 8717280 w 9578340"/>
              <a:gd name="connsiteY276" fmla="*/ 906780 h 8833483"/>
              <a:gd name="connsiteX277" fmla="*/ 8686800 w 9578340"/>
              <a:gd name="connsiteY277" fmla="*/ 815340 h 8833483"/>
              <a:gd name="connsiteX278" fmla="*/ 8625840 w 9578340"/>
              <a:gd name="connsiteY278" fmla="*/ 746760 h 8833483"/>
              <a:gd name="connsiteX279" fmla="*/ 8633460 w 9578340"/>
              <a:gd name="connsiteY279" fmla="*/ 685800 h 8833483"/>
              <a:gd name="connsiteX280" fmla="*/ 8679180 w 9578340"/>
              <a:gd name="connsiteY280" fmla="*/ 609600 h 8833483"/>
              <a:gd name="connsiteX281" fmla="*/ 8671560 w 9578340"/>
              <a:gd name="connsiteY281" fmla="*/ 579120 h 8833483"/>
              <a:gd name="connsiteX282" fmla="*/ 8580120 w 9578340"/>
              <a:gd name="connsiteY282" fmla="*/ 541020 h 8833483"/>
              <a:gd name="connsiteX283" fmla="*/ 8473440 w 9578340"/>
              <a:gd name="connsiteY283" fmla="*/ 502920 h 8833483"/>
              <a:gd name="connsiteX284" fmla="*/ 8488680 w 9578340"/>
              <a:gd name="connsiteY284" fmla="*/ 449580 h 8833483"/>
              <a:gd name="connsiteX285" fmla="*/ 8435340 w 9578340"/>
              <a:gd name="connsiteY285" fmla="*/ 320040 h 8833483"/>
              <a:gd name="connsiteX286" fmla="*/ 8465820 w 9578340"/>
              <a:gd name="connsiteY286" fmla="*/ 243840 h 8833483"/>
              <a:gd name="connsiteX287" fmla="*/ 8473440 w 9578340"/>
              <a:gd name="connsiteY287" fmla="*/ 83820 h 8833483"/>
              <a:gd name="connsiteX288" fmla="*/ 8351520 w 9578340"/>
              <a:gd name="connsiteY288" fmla="*/ 53340 h 8833483"/>
              <a:gd name="connsiteX289" fmla="*/ 8252460 w 9578340"/>
              <a:gd name="connsiteY289" fmla="*/ 68580 h 8833483"/>
              <a:gd name="connsiteX290" fmla="*/ 8107680 w 9578340"/>
              <a:gd name="connsiteY29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657600 w 9578340"/>
              <a:gd name="connsiteY187" fmla="*/ 6873240 h 8833483"/>
              <a:gd name="connsiteX188" fmla="*/ 3817620 w 9578340"/>
              <a:gd name="connsiteY188" fmla="*/ 6781800 h 8833483"/>
              <a:gd name="connsiteX189" fmla="*/ 3893820 w 9578340"/>
              <a:gd name="connsiteY189" fmla="*/ 6705600 h 8833483"/>
              <a:gd name="connsiteX190" fmla="*/ 3947160 w 9578340"/>
              <a:gd name="connsiteY190" fmla="*/ 6690360 h 8833483"/>
              <a:gd name="connsiteX191" fmla="*/ 3939540 w 9578340"/>
              <a:gd name="connsiteY191" fmla="*/ 6629400 h 8833483"/>
              <a:gd name="connsiteX192" fmla="*/ 3901440 w 9578340"/>
              <a:gd name="connsiteY192" fmla="*/ 6606540 h 8833483"/>
              <a:gd name="connsiteX193" fmla="*/ 3878580 w 9578340"/>
              <a:gd name="connsiteY193" fmla="*/ 6515100 h 8833483"/>
              <a:gd name="connsiteX194" fmla="*/ 3886200 w 9578340"/>
              <a:gd name="connsiteY194" fmla="*/ 6423660 h 8833483"/>
              <a:gd name="connsiteX195" fmla="*/ 3870960 w 9578340"/>
              <a:gd name="connsiteY195" fmla="*/ 6309360 h 8833483"/>
              <a:gd name="connsiteX196" fmla="*/ 3893820 w 9578340"/>
              <a:gd name="connsiteY196" fmla="*/ 6240780 h 8833483"/>
              <a:gd name="connsiteX197" fmla="*/ 3924300 w 9578340"/>
              <a:gd name="connsiteY197" fmla="*/ 6179820 h 8833483"/>
              <a:gd name="connsiteX198" fmla="*/ 3977640 w 9578340"/>
              <a:gd name="connsiteY198" fmla="*/ 6172200 h 8833483"/>
              <a:gd name="connsiteX199" fmla="*/ 3992880 w 9578340"/>
              <a:gd name="connsiteY199" fmla="*/ 6172200 h 8833483"/>
              <a:gd name="connsiteX200" fmla="*/ 4046220 w 9578340"/>
              <a:gd name="connsiteY200" fmla="*/ 6111240 h 8833483"/>
              <a:gd name="connsiteX201" fmla="*/ 4038600 w 9578340"/>
              <a:gd name="connsiteY201" fmla="*/ 6027420 h 8833483"/>
              <a:gd name="connsiteX202" fmla="*/ 4754880 w 9578340"/>
              <a:gd name="connsiteY202" fmla="*/ 5913120 h 8833483"/>
              <a:gd name="connsiteX203" fmla="*/ 4838700 w 9578340"/>
              <a:gd name="connsiteY203" fmla="*/ 5913120 h 8833483"/>
              <a:gd name="connsiteX204" fmla="*/ 4914900 w 9578340"/>
              <a:gd name="connsiteY204" fmla="*/ 5920740 h 8833483"/>
              <a:gd name="connsiteX205" fmla="*/ 5105400 w 9578340"/>
              <a:gd name="connsiteY205" fmla="*/ 6019800 h 8833483"/>
              <a:gd name="connsiteX206" fmla="*/ 5570220 w 9578340"/>
              <a:gd name="connsiteY206" fmla="*/ 6248400 h 8833483"/>
              <a:gd name="connsiteX207" fmla="*/ 5753100 w 9578340"/>
              <a:gd name="connsiteY207" fmla="*/ 6347460 h 8833483"/>
              <a:gd name="connsiteX208" fmla="*/ 6065520 w 9578340"/>
              <a:gd name="connsiteY208" fmla="*/ 6423660 h 8833483"/>
              <a:gd name="connsiteX209" fmla="*/ 6156960 w 9578340"/>
              <a:gd name="connsiteY209" fmla="*/ 6431280 h 8833483"/>
              <a:gd name="connsiteX210" fmla="*/ 6164580 w 9578340"/>
              <a:gd name="connsiteY210" fmla="*/ 6545580 h 8833483"/>
              <a:gd name="connsiteX211" fmla="*/ 6355080 w 9578340"/>
              <a:gd name="connsiteY211" fmla="*/ 6576060 h 8833483"/>
              <a:gd name="connsiteX212" fmla="*/ 6377940 w 9578340"/>
              <a:gd name="connsiteY212" fmla="*/ 6416040 h 8833483"/>
              <a:gd name="connsiteX213" fmla="*/ 6408420 w 9578340"/>
              <a:gd name="connsiteY213" fmla="*/ 6446520 h 8833483"/>
              <a:gd name="connsiteX214" fmla="*/ 6400800 w 9578340"/>
              <a:gd name="connsiteY214" fmla="*/ 6598920 h 8833483"/>
              <a:gd name="connsiteX215" fmla="*/ 6591300 w 9578340"/>
              <a:gd name="connsiteY215" fmla="*/ 6598920 h 8833483"/>
              <a:gd name="connsiteX216" fmla="*/ 6598920 w 9578340"/>
              <a:gd name="connsiteY216" fmla="*/ 6332220 h 8833483"/>
              <a:gd name="connsiteX217" fmla="*/ 6621780 w 9578340"/>
              <a:gd name="connsiteY217" fmla="*/ 6332220 h 8833483"/>
              <a:gd name="connsiteX218" fmla="*/ 6637020 w 9578340"/>
              <a:gd name="connsiteY218" fmla="*/ 6118860 h 8833483"/>
              <a:gd name="connsiteX219" fmla="*/ 6614160 w 9578340"/>
              <a:gd name="connsiteY219" fmla="*/ 6111240 h 8833483"/>
              <a:gd name="connsiteX220" fmla="*/ 6606540 w 9578340"/>
              <a:gd name="connsiteY220" fmla="*/ 5958840 h 8833483"/>
              <a:gd name="connsiteX221" fmla="*/ 6484620 w 9578340"/>
              <a:gd name="connsiteY221" fmla="*/ 5539740 h 8833483"/>
              <a:gd name="connsiteX222" fmla="*/ 6667500 w 9578340"/>
              <a:gd name="connsiteY222" fmla="*/ 5547360 h 8833483"/>
              <a:gd name="connsiteX223" fmla="*/ 6751320 w 9578340"/>
              <a:gd name="connsiteY223" fmla="*/ 5433060 h 8833483"/>
              <a:gd name="connsiteX224" fmla="*/ 6972300 w 9578340"/>
              <a:gd name="connsiteY224" fmla="*/ 5265420 h 8833483"/>
              <a:gd name="connsiteX225" fmla="*/ 7246620 w 9578340"/>
              <a:gd name="connsiteY225" fmla="*/ 5204460 h 8833483"/>
              <a:gd name="connsiteX226" fmla="*/ 7208520 w 9578340"/>
              <a:gd name="connsiteY226" fmla="*/ 5067300 h 8833483"/>
              <a:gd name="connsiteX227" fmla="*/ 7193280 w 9578340"/>
              <a:gd name="connsiteY227" fmla="*/ 4930140 h 8833483"/>
              <a:gd name="connsiteX228" fmla="*/ 7269480 w 9578340"/>
              <a:gd name="connsiteY228" fmla="*/ 4732020 h 8833483"/>
              <a:gd name="connsiteX229" fmla="*/ 7246620 w 9578340"/>
              <a:gd name="connsiteY229" fmla="*/ 4488180 h 8833483"/>
              <a:gd name="connsiteX230" fmla="*/ 7178040 w 9578340"/>
              <a:gd name="connsiteY230" fmla="*/ 4351020 h 8833483"/>
              <a:gd name="connsiteX231" fmla="*/ 7559040 w 9578340"/>
              <a:gd name="connsiteY231" fmla="*/ 4328160 h 8833483"/>
              <a:gd name="connsiteX232" fmla="*/ 7467600 w 9578340"/>
              <a:gd name="connsiteY232" fmla="*/ 3878580 h 8833483"/>
              <a:gd name="connsiteX233" fmla="*/ 7414260 w 9578340"/>
              <a:gd name="connsiteY233" fmla="*/ 3604260 h 8833483"/>
              <a:gd name="connsiteX234" fmla="*/ 7498080 w 9578340"/>
              <a:gd name="connsiteY234" fmla="*/ 3398520 h 8833483"/>
              <a:gd name="connsiteX235" fmla="*/ 7528560 w 9578340"/>
              <a:gd name="connsiteY235" fmla="*/ 3253740 h 8833483"/>
              <a:gd name="connsiteX236" fmla="*/ 7505700 w 9578340"/>
              <a:gd name="connsiteY236" fmla="*/ 3048000 h 8833483"/>
              <a:gd name="connsiteX237" fmla="*/ 7520940 w 9578340"/>
              <a:gd name="connsiteY237" fmla="*/ 2926080 h 8833483"/>
              <a:gd name="connsiteX238" fmla="*/ 7536180 w 9578340"/>
              <a:gd name="connsiteY238" fmla="*/ 2872740 h 8833483"/>
              <a:gd name="connsiteX239" fmla="*/ 7863840 w 9578340"/>
              <a:gd name="connsiteY239" fmla="*/ 2971800 h 8833483"/>
              <a:gd name="connsiteX240" fmla="*/ 7886700 w 9578340"/>
              <a:gd name="connsiteY240" fmla="*/ 3101340 h 8833483"/>
              <a:gd name="connsiteX241" fmla="*/ 8001000 w 9578340"/>
              <a:gd name="connsiteY241" fmla="*/ 3124200 h 8833483"/>
              <a:gd name="connsiteX242" fmla="*/ 8122920 w 9578340"/>
              <a:gd name="connsiteY242" fmla="*/ 3276600 h 8833483"/>
              <a:gd name="connsiteX243" fmla="*/ 8206740 w 9578340"/>
              <a:gd name="connsiteY243" fmla="*/ 3276600 h 8833483"/>
              <a:gd name="connsiteX244" fmla="*/ 8442960 w 9578340"/>
              <a:gd name="connsiteY244" fmla="*/ 3276600 h 8833483"/>
              <a:gd name="connsiteX245" fmla="*/ 8663940 w 9578340"/>
              <a:gd name="connsiteY245" fmla="*/ 3276600 h 8833483"/>
              <a:gd name="connsiteX246" fmla="*/ 8770620 w 9578340"/>
              <a:gd name="connsiteY246" fmla="*/ 3230880 h 8833483"/>
              <a:gd name="connsiteX247" fmla="*/ 8854440 w 9578340"/>
              <a:gd name="connsiteY247" fmla="*/ 3215640 h 8833483"/>
              <a:gd name="connsiteX248" fmla="*/ 8938260 w 9578340"/>
              <a:gd name="connsiteY248" fmla="*/ 3230880 h 8833483"/>
              <a:gd name="connsiteX249" fmla="*/ 8945880 w 9578340"/>
              <a:gd name="connsiteY249" fmla="*/ 3078480 h 8833483"/>
              <a:gd name="connsiteX250" fmla="*/ 8907780 w 9578340"/>
              <a:gd name="connsiteY250" fmla="*/ 3078480 h 8833483"/>
              <a:gd name="connsiteX251" fmla="*/ 8656320 w 9578340"/>
              <a:gd name="connsiteY251" fmla="*/ 2697480 h 8833483"/>
              <a:gd name="connsiteX252" fmla="*/ 8854440 w 9578340"/>
              <a:gd name="connsiteY252" fmla="*/ 2590800 h 8833483"/>
              <a:gd name="connsiteX253" fmla="*/ 8923020 w 9578340"/>
              <a:gd name="connsiteY253" fmla="*/ 2606040 h 8833483"/>
              <a:gd name="connsiteX254" fmla="*/ 8999220 w 9578340"/>
              <a:gd name="connsiteY254" fmla="*/ 2606040 h 8833483"/>
              <a:gd name="connsiteX255" fmla="*/ 9029700 w 9578340"/>
              <a:gd name="connsiteY255" fmla="*/ 2545080 h 8833483"/>
              <a:gd name="connsiteX256" fmla="*/ 9029700 w 9578340"/>
              <a:gd name="connsiteY256" fmla="*/ 2407920 h 8833483"/>
              <a:gd name="connsiteX257" fmla="*/ 9136380 w 9578340"/>
              <a:gd name="connsiteY257" fmla="*/ 2476500 h 8833483"/>
              <a:gd name="connsiteX258" fmla="*/ 9144000 w 9578340"/>
              <a:gd name="connsiteY258" fmla="*/ 2407920 h 8833483"/>
              <a:gd name="connsiteX259" fmla="*/ 9204960 w 9578340"/>
              <a:gd name="connsiteY259" fmla="*/ 2362200 h 8833483"/>
              <a:gd name="connsiteX260" fmla="*/ 9189720 w 9578340"/>
              <a:gd name="connsiteY260" fmla="*/ 2225040 h 8833483"/>
              <a:gd name="connsiteX261" fmla="*/ 9159240 w 9578340"/>
              <a:gd name="connsiteY261" fmla="*/ 2171700 h 8833483"/>
              <a:gd name="connsiteX262" fmla="*/ 9083040 w 9578340"/>
              <a:gd name="connsiteY262" fmla="*/ 2103120 h 8833483"/>
              <a:gd name="connsiteX263" fmla="*/ 9105900 w 9578340"/>
              <a:gd name="connsiteY263" fmla="*/ 2011680 h 8833483"/>
              <a:gd name="connsiteX264" fmla="*/ 9151620 w 9578340"/>
              <a:gd name="connsiteY264" fmla="*/ 1927860 h 8833483"/>
              <a:gd name="connsiteX265" fmla="*/ 9044940 w 9578340"/>
              <a:gd name="connsiteY265" fmla="*/ 1714500 h 8833483"/>
              <a:gd name="connsiteX266" fmla="*/ 9578340 w 9578340"/>
              <a:gd name="connsiteY266" fmla="*/ 1394460 h 8833483"/>
              <a:gd name="connsiteX267" fmla="*/ 9494520 w 9578340"/>
              <a:gd name="connsiteY267" fmla="*/ 1165860 h 8833483"/>
              <a:gd name="connsiteX268" fmla="*/ 9326880 w 9578340"/>
              <a:gd name="connsiteY268" fmla="*/ 975360 h 8833483"/>
              <a:gd name="connsiteX269" fmla="*/ 9334500 w 9578340"/>
              <a:gd name="connsiteY269" fmla="*/ 906780 h 8833483"/>
              <a:gd name="connsiteX270" fmla="*/ 9342120 w 9578340"/>
              <a:gd name="connsiteY270" fmla="*/ 754380 h 8833483"/>
              <a:gd name="connsiteX271" fmla="*/ 9182100 w 9578340"/>
              <a:gd name="connsiteY271" fmla="*/ 906780 h 8833483"/>
              <a:gd name="connsiteX272" fmla="*/ 9052560 w 9578340"/>
              <a:gd name="connsiteY272" fmla="*/ 1043940 h 8833483"/>
              <a:gd name="connsiteX273" fmla="*/ 8915400 w 9578340"/>
              <a:gd name="connsiteY273" fmla="*/ 1112520 h 8833483"/>
              <a:gd name="connsiteX274" fmla="*/ 8709660 w 9578340"/>
              <a:gd name="connsiteY274" fmla="*/ 1150620 h 8833483"/>
              <a:gd name="connsiteX275" fmla="*/ 8793480 w 9578340"/>
              <a:gd name="connsiteY275" fmla="*/ 960120 h 8833483"/>
              <a:gd name="connsiteX276" fmla="*/ 8717280 w 9578340"/>
              <a:gd name="connsiteY276" fmla="*/ 906780 h 8833483"/>
              <a:gd name="connsiteX277" fmla="*/ 8686800 w 9578340"/>
              <a:gd name="connsiteY277" fmla="*/ 815340 h 8833483"/>
              <a:gd name="connsiteX278" fmla="*/ 8625840 w 9578340"/>
              <a:gd name="connsiteY278" fmla="*/ 746760 h 8833483"/>
              <a:gd name="connsiteX279" fmla="*/ 8633460 w 9578340"/>
              <a:gd name="connsiteY279" fmla="*/ 685800 h 8833483"/>
              <a:gd name="connsiteX280" fmla="*/ 8679180 w 9578340"/>
              <a:gd name="connsiteY280" fmla="*/ 609600 h 8833483"/>
              <a:gd name="connsiteX281" fmla="*/ 8671560 w 9578340"/>
              <a:gd name="connsiteY281" fmla="*/ 579120 h 8833483"/>
              <a:gd name="connsiteX282" fmla="*/ 8580120 w 9578340"/>
              <a:gd name="connsiteY282" fmla="*/ 541020 h 8833483"/>
              <a:gd name="connsiteX283" fmla="*/ 8473440 w 9578340"/>
              <a:gd name="connsiteY283" fmla="*/ 502920 h 8833483"/>
              <a:gd name="connsiteX284" fmla="*/ 8488680 w 9578340"/>
              <a:gd name="connsiteY284" fmla="*/ 449580 h 8833483"/>
              <a:gd name="connsiteX285" fmla="*/ 8435340 w 9578340"/>
              <a:gd name="connsiteY285" fmla="*/ 320040 h 8833483"/>
              <a:gd name="connsiteX286" fmla="*/ 8465820 w 9578340"/>
              <a:gd name="connsiteY286" fmla="*/ 243840 h 8833483"/>
              <a:gd name="connsiteX287" fmla="*/ 8473440 w 9578340"/>
              <a:gd name="connsiteY287" fmla="*/ 83820 h 8833483"/>
              <a:gd name="connsiteX288" fmla="*/ 8351520 w 9578340"/>
              <a:gd name="connsiteY288" fmla="*/ 53340 h 8833483"/>
              <a:gd name="connsiteX289" fmla="*/ 8252460 w 9578340"/>
              <a:gd name="connsiteY289" fmla="*/ 68580 h 8833483"/>
              <a:gd name="connsiteX290" fmla="*/ 8107680 w 9578340"/>
              <a:gd name="connsiteY29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882390 w 9578340"/>
              <a:gd name="connsiteY187" fmla="*/ 7278527 h 8833483"/>
              <a:gd name="connsiteX188" fmla="*/ 3657600 w 9578340"/>
              <a:gd name="connsiteY188" fmla="*/ 6873240 h 8833483"/>
              <a:gd name="connsiteX189" fmla="*/ 3817620 w 9578340"/>
              <a:gd name="connsiteY189" fmla="*/ 6781800 h 8833483"/>
              <a:gd name="connsiteX190" fmla="*/ 3893820 w 9578340"/>
              <a:gd name="connsiteY190" fmla="*/ 6705600 h 8833483"/>
              <a:gd name="connsiteX191" fmla="*/ 3947160 w 9578340"/>
              <a:gd name="connsiteY191" fmla="*/ 6690360 h 8833483"/>
              <a:gd name="connsiteX192" fmla="*/ 3939540 w 9578340"/>
              <a:gd name="connsiteY192" fmla="*/ 6629400 h 8833483"/>
              <a:gd name="connsiteX193" fmla="*/ 3901440 w 9578340"/>
              <a:gd name="connsiteY193" fmla="*/ 6606540 h 8833483"/>
              <a:gd name="connsiteX194" fmla="*/ 3878580 w 9578340"/>
              <a:gd name="connsiteY194" fmla="*/ 6515100 h 8833483"/>
              <a:gd name="connsiteX195" fmla="*/ 3886200 w 9578340"/>
              <a:gd name="connsiteY195" fmla="*/ 6423660 h 8833483"/>
              <a:gd name="connsiteX196" fmla="*/ 3870960 w 9578340"/>
              <a:gd name="connsiteY196" fmla="*/ 6309360 h 8833483"/>
              <a:gd name="connsiteX197" fmla="*/ 3893820 w 9578340"/>
              <a:gd name="connsiteY197" fmla="*/ 6240780 h 8833483"/>
              <a:gd name="connsiteX198" fmla="*/ 3924300 w 9578340"/>
              <a:gd name="connsiteY198" fmla="*/ 6179820 h 8833483"/>
              <a:gd name="connsiteX199" fmla="*/ 3977640 w 9578340"/>
              <a:gd name="connsiteY199" fmla="*/ 6172200 h 8833483"/>
              <a:gd name="connsiteX200" fmla="*/ 3992880 w 9578340"/>
              <a:gd name="connsiteY200" fmla="*/ 6172200 h 8833483"/>
              <a:gd name="connsiteX201" fmla="*/ 4046220 w 9578340"/>
              <a:gd name="connsiteY201" fmla="*/ 6111240 h 8833483"/>
              <a:gd name="connsiteX202" fmla="*/ 4038600 w 9578340"/>
              <a:gd name="connsiteY202" fmla="*/ 6027420 h 8833483"/>
              <a:gd name="connsiteX203" fmla="*/ 4754880 w 9578340"/>
              <a:gd name="connsiteY203" fmla="*/ 5913120 h 8833483"/>
              <a:gd name="connsiteX204" fmla="*/ 4838700 w 9578340"/>
              <a:gd name="connsiteY204" fmla="*/ 5913120 h 8833483"/>
              <a:gd name="connsiteX205" fmla="*/ 4914900 w 9578340"/>
              <a:gd name="connsiteY205" fmla="*/ 5920740 h 8833483"/>
              <a:gd name="connsiteX206" fmla="*/ 5105400 w 9578340"/>
              <a:gd name="connsiteY206" fmla="*/ 6019800 h 8833483"/>
              <a:gd name="connsiteX207" fmla="*/ 5570220 w 9578340"/>
              <a:gd name="connsiteY207" fmla="*/ 6248400 h 8833483"/>
              <a:gd name="connsiteX208" fmla="*/ 5753100 w 9578340"/>
              <a:gd name="connsiteY208" fmla="*/ 6347460 h 8833483"/>
              <a:gd name="connsiteX209" fmla="*/ 6065520 w 9578340"/>
              <a:gd name="connsiteY209" fmla="*/ 6423660 h 8833483"/>
              <a:gd name="connsiteX210" fmla="*/ 6156960 w 9578340"/>
              <a:gd name="connsiteY210" fmla="*/ 6431280 h 8833483"/>
              <a:gd name="connsiteX211" fmla="*/ 6164580 w 9578340"/>
              <a:gd name="connsiteY211" fmla="*/ 6545580 h 8833483"/>
              <a:gd name="connsiteX212" fmla="*/ 6355080 w 9578340"/>
              <a:gd name="connsiteY212" fmla="*/ 6576060 h 8833483"/>
              <a:gd name="connsiteX213" fmla="*/ 6377940 w 9578340"/>
              <a:gd name="connsiteY213" fmla="*/ 6416040 h 8833483"/>
              <a:gd name="connsiteX214" fmla="*/ 6408420 w 9578340"/>
              <a:gd name="connsiteY214" fmla="*/ 6446520 h 8833483"/>
              <a:gd name="connsiteX215" fmla="*/ 6400800 w 9578340"/>
              <a:gd name="connsiteY215" fmla="*/ 6598920 h 8833483"/>
              <a:gd name="connsiteX216" fmla="*/ 6591300 w 9578340"/>
              <a:gd name="connsiteY216" fmla="*/ 6598920 h 8833483"/>
              <a:gd name="connsiteX217" fmla="*/ 6598920 w 9578340"/>
              <a:gd name="connsiteY217" fmla="*/ 6332220 h 8833483"/>
              <a:gd name="connsiteX218" fmla="*/ 6621780 w 9578340"/>
              <a:gd name="connsiteY218" fmla="*/ 6332220 h 8833483"/>
              <a:gd name="connsiteX219" fmla="*/ 6637020 w 9578340"/>
              <a:gd name="connsiteY219" fmla="*/ 6118860 h 8833483"/>
              <a:gd name="connsiteX220" fmla="*/ 6614160 w 9578340"/>
              <a:gd name="connsiteY220" fmla="*/ 6111240 h 8833483"/>
              <a:gd name="connsiteX221" fmla="*/ 6606540 w 9578340"/>
              <a:gd name="connsiteY221" fmla="*/ 5958840 h 8833483"/>
              <a:gd name="connsiteX222" fmla="*/ 6484620 w 9578340"/>
              <a:gd name="connsiteY222" fmla="*/ 5539740 h 8833483"/>
              <a:gd name="connsiteX223" fmla="*/ 6667500 w 9578340"/>
              <a:gd name="connsiteY223" fmla="*/ 5547360 h 8833483"/>
              <a:gd name="connsiteX224" fmla="*/ 6751320 w 9578340"/>
              <a:gd name="connsiteY224" fmla="*/ 5433060 h 8833483"/>
              <a:gd name="connsiteX225" fmla="*/ 6972300 w 9578340"/>
              <a:gd name="connsiteY225" fmla="*/ 5265420 h 8833483"/>
              <a:gd name="connsiteX226" fmla="*/ 7246620 w 9578340"/>
              <a:gd name="connsiteY226" fmla="*/ 5204460 h 8833483"/>
              <a:gd name="connsiteX227" fmla="*/ 7208520 w 9578340"/>
              <a:gd name="connsiteY227" fmla="*/ 5067300 h 8833483"/>
              <a:gd name="connsiteX228" fmla="*/ 7193280 w 9578340"/>
              <a:gd name="connsiteY228" fmla="*/ 4930140 h 8833483"/>
              <a:gd name="connsiteX229" fmla="*/ 7269480 w 9578340"/>
              <a:gd name="connsiteY229" fmla="*/ 4732020 h 8833483"/>
              <a:gd name="connsiteX230" fmla="*/ 7246620 w 9578340"/>
              <a:gd name="connsiteY230" fmla="*/ 4488180 h 8833483"/>
              <a:gd name="connsiteX231" fmla="*/ 7178040 w 9578340"/>
              <a:gd name="connsiteY231" fmla="*/ 4351020 h 8833483"/>
              <a:gd name="connsiteX232" fmla="*/ 7559040 w 9578340"/>
              <a:gd name="connsiteY232" fmla="*/ 4328160 h 8833483"/>
              <a:gd name="connsiteX233" fmla="*/ 7467600 w 9578340"/>
              <a:gd name="connsiteY233" fmla="*/ 3878580 h 8833483"/>
              <a:gd name="connsiteX234" fmla="*/ 7414260 w 9578340"/>
              <a:gd name="connsiteY234" fmla="*/ 3604260 h 8833483"/>
              <a:gd name="connsiteX235" fmla="*/ 7498080 w 9578340"/>
              <a:gd name="connsiteY235" fmla="*/ 3398520 h 8833483"/>
              <a:gd name="connsiteX236" fmla="*/ 7528560 w 9578340"/>
              <a:gd name="connsiteY236" fmla="*/ 3253740 h 8833483"/>
              <a:gd name="connsiteX237" fmla="*/ 7505700 w 9578340"/>
              <a:gd name="connsiteY237" fmla="*/ 3048000 h 8833483"/>
              <a:gd name="connsiteX238" fmla="*/ 7520940 w 9578340"/>
              <a:gd name="connsiteY238" fmla="*/ 2926080 h 8833483"/>
              <a:gd name="connsiteX239" fmla="*/ 7536180 w 9578340"/>
              <a:gd name="connsiteY239" fmla="*/ 2872740 h 8833483"/>
              <a:gd name="connsiteX240" fmla="*/ 7863840 w 9578340"/>
              <a:gd name="connsiteY240" fmla="*/ 2971800 h 8833483"/>
              <a:gd name="connsiteX241" fmla="*/ 7886700 w 9578340"/>
              <a:gd name="connsiteY241" fmla="*/ 3101340 h 8833483"/>
              <a:gd name="connsiteX242" fmla="*/ 8001000 w 9578340"/>
              <a:gd name="connsiteY242" fmla="*/ 3124200 h 8833483"/>
              <a:gd name="connsiteX243" fmla="*/ 8122920 w 9578340"/>
              <a:gd name="connsiteY243" fmla="*/ 3276600 h 8833483"/>
              <a:gd name="connsiteX244" fmla="*/ 8206740 w 9578340"/>
              <a:gd name="connsiteY244" fmla="*/ 3276600 h 8833483"/>
              <a:gd name="connsiteX245" fmla="*/ 8442960 w 9578340"/>
              <a:gd name="connsiteY245" fmla="*/ 3276600 h 8833483"/>
              <a:gd name="connsiteX246" fmla="*/ 8663940 w 9578340"/>
              <a:gd name="connsiteY246" fmla="*/ 3276600 h 8833483"/>
              <a:gd name="connsiteX247" fmla="*/ 8770620 w 9578340"/>
              <a:gd name="connsiteY247" fmla="*/ 3230880 h 8833483"/>
              <a:gd name="connsiteX248" fmla="*/ 8854440 w 9578340"/>
              <a:gd name="connsiteY248" fmla="*/ 3215640 h 8833483"/>
              <a:gd name="connsiteX249" fmla="*/ 8938260 w 9578340"/>
              <a:gd name="connsiteY249" fmla="*/ 3230880 h 8833483"/>
              <a:gd name="connsiteX250" fmla="*/ 8945880 w 9578340"/>
              <a:gd name="connsiteY250" fmla="*/ 3078480 h 8833483"/>
              <a:gd name="connsiteX251" fmla="*/ 8907780 w 9578340"/>
              <a:gd name="connsiteY251" fmla="*/ 3078480 h 8833483"/>
              <a:gd name="connsiteX252" fmla="*/ 8656320 w 9578340"/>
              <a:gd name="connsiteY252" fmla="*/ 2697480 h 8833483"/>
              <a:gd name="connsiteX253" fmla="*/ 8854440 w 9578340"/>
              <a:gd name="connsiteY253" fmla="*/ 2590800 h 8833483"/>
              <a:gd name="connsiteX254" fmla="*/ 8923020 w 9578340"/>
              <a:gd name="connsiteY254" fmla="*/ 2606040 h 8833483"/>
              <a:gd name="connsiteX255" fmla="*/ 8999220 w 9578340"/>
              <a:gd name="connsiteY255" fmla="*/ 2606040 h 8833483"/>
              <a:gd name="connsiteX256" fmla="*/ 9029700 w 9578340"/>
              <a:gd name="connsiteY256" fmla="*/ 2545080 h 8833483"/>
              <a:gd name="connsiteX257" fmla="*/ 9029700 w 9578340"/>
              <a:gd name="connsiteY257" fmla="*/ 2407920 h 8833483"/>
              <a:gd name="connsiteX258" fmla="*/ 9136380 w 9578340"/>
              <a:gd name="connsiteY258" fmla="*/ 2476500 h 8833483"/>
              <a:gd name="connsiteX259" fmla="*/ 9144000 w 9578340"/>
              <a:gd name="connsiteY259" fmla="*/ 2407920 h 8833483"/>
              <a:gd name="connsiteX260" fmla="*/ 9204960 w 9578340"/>
              <a:gd name="connsiteY260" fmla="*/ 2362200 h 8833483"/>
              <a:gd name="connsiteX261" fmla="*/ 9189720 w 9578340"/>
              <a:gd name="connsiteY261" fmla="*/ 2225040 h 8833483"/>
              <a:gd name="connsiteX262" fmla="*/ 9159240 w 9578340"/>
              <a:gd name="connsiteY262" fmla="*/ 2171700 h 8833483"/>
              <a:gd name="connsiteX263" fmla="*/ 9083040 w 9578340"/>
              <a:gd name="connsiteY263" fmla="*/ 2103120 h 8833483"/>
              <a:gd name="connsiteX264" fmla="*/ 9105900 w 9578340"/>
              <a:gd name="connsiteY264" fmla="*/ 2011680 h 8833483"/>
              <a:gd name="connsiteX265" fmla="*/ 9151620 w 9578340"/>
              <a:gd name="connsiteY265" fmla="*/ 1927860 h 8833483"/>
              <a:gd name="connsiteX266" fmla="*/ 9044940 w 9578340"/>
              <a:gd name="connsiteY266" fmla="*/ 1714500 h 8833483"/>
              <a:gd name="connsiteX267" fmla="*/ 9578340 w 9578340"/>
              <a:gd name="connsiteY267" fmla="*/ 1394460 h 8833483"/>
              <a:gd name="connsiteX268" fmla="*/ 9494520 w 9578340"/>
              <a:gd name="connsiteY268" fmla="*/ 1165860 h 8833483"/>
              <a:gd name="connsiteX269" fmla="*/ 9326880 w 9578340"/>
              <a:gd name="connsiteY269" fmla="*/ 975360 h 8833483"/>
              <a:gd name="connsiteX270" fmla="*/ 9334500 w 9578340"/>
              <a:gd name="connsiteY270" fmla="*/ 906780 h 8833483"/>
              <a:gd name="connsiteX271" fmla="*/ 9342120 w 9578340"/>
              <a:gd name="connsiteY271" fmla="*/ 754380 h 8833483"/>
              <a:gd name="connsiteX272" fmla="*/ 9182100 w 9578340"/>
              <a:gd name="connsiteY272" fmla="*/ 906780 h 8833483"/>
              <a:gd name="connsiteX273" fmla="*/ 9052560 w 9578340"/>
              <a:gd name="connsiteY273" fmla="*/ 1043940 h 8833483"/>
              <a:gd name="connsiteX274" fmla="*/ 8915400 w 9578340"/>
              <a:gd name="connsiteY274" fmla="*/ 1112520 h 8833483"/>
              <a:gd name="connsiteX275" fmla="*/ 8709660 w 9578340"/>
              <a:gd name="connsiteY275" fmla="*/ 1150620 h 8833483"/>
              <a:gd name="connsiteX276" fmla="*/ 8793480 w 9578340"/>
              <a:gd name="connsiteY276" fmla="*/ 960120 h 8833483"/>
              <a:gd name="connsiteX277" fmla="*/ 8717280 w 9578340"/>
              <a:gd name="connsiteY277" fmla="*/ 906780 h 8833483"/>
              <a:gd name="connsiteX278" fmla="*/ 8686800 w 9578340"/>
              <a:gd name="connsiteY278" fmla="*/ 815340 h 8833483"/>
              <a:gd name="connsiteX279" fmla="*/ 8625840 w 9578340"/>
              <a:gd name="connsiteY279" fmla="*/ 746760 h 8833483"/>
              <a:gd name="connsiteX280" fmla="*/ 8633460 w 9578340"/>
              <a:gd name="connsiteY280" fmla="*/ 685800 h 8833483"/>
              <a:gd name="connsiteX281" fmla="*/ 8679180 w 9578340"/>
              <a:gd name="connsiteY281" fmla="*/ 609600 h 8833483"/>
              <a:gd name="connsiteX282" fmla="*/ 8671560 w 9578340"/>
              <a:gd name="connsiteY282" fmla="*/ 579120 h 8833483"/>
              <a:gd name="connsiteX283" fmla="*/ 8580120 w 9578340"/>
              <a:gd name="connsiteY283" fmla="*/ 541020 h 8833483"/>
              <a:gd name="connsiteX284" fmla="*/ 8473440 w 9578340"/>
              <a:gd name="connsiteY284" fmla="*/ 502920 h 8833483"/>
              <a:gd name="connsiteX285" fmla="*/ 8488680 w 9578340"/>
              <a:gd name="connsiteY285" fmla="*/ 449580 h 8833483"/>
              <a:gd name="connsiteX286" fmla="*/ 8435340 w 9578340"/>
              <a:gd name="connsiteY286" fmla="*/ 320040 h 8833483"/>
              <a:gd name="connsiteX287" fmla="*/ 8465820 w 9578340"/>
              <a:gd name="connsiteY287" fmla="*/ 243840 h 8833483"/>
              <a:gd name="connsiteX288" fmla="*/ 8473440 w 9578340"/>
              <a:gd name="connsiteY288" fmla="*/ 83820 h 8833483"/>
              <a:gd name="connsiteX289" fmla="*/ 8351520 w 9578340"/>
              <a:gd name="connsiteY289" fmla="*/ 53340 h 8833483"/>
              <a:gd name="connsiteX290" fmla="*/ 8252460 w 9578340"/>
              <a:gd name="connsiteY290" fmla="*/ 68580 h 8833483"/>
              <a:gd name="connsiteX291" fmla="*/ 8107680 w 9578340"/>
              <a:gd name="connsiteY29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3657600 w 9578340"/>
              <a:gd name="connsiteY188" fmla="*/ 6873240 h 8833483"/>
              <a:gd name="connsiteX189" fmla="*/ 3817620 w 9578340"/>
              <a:gd name="connsiteY189" fmla="*/ 6781800 h 8833483"/>
              <a:gd name="connsiteX190" fmla="*/ 3893820 w 9578340"/>
              <a:gd name="connsiteY190" fmla="*/ 6705600 h 8833483"/>
              <a:gd name="connsiteX191" fmla="*/ 3947160 w 9578340"/>
              <a:gd name="connsiteY191" fmla="*/ 6690360 h 8833483"/>
              <a:gd name="connsiteX192" fmla="*/ 3939540 w 9578340"/>
              <a:gd name="connsiteY192" fmla="*/ 6629400 h 8833483"/>
              <a:gd name="connsiteX193" fmla="*/ 3901440 w 9578340"/>
              <a:gd name="connsiteY193" fmla="*/ 6606540 h 8833483"/>
              <a:gd name="connsiteX194" fmla="*/ 3878580 w 9578340"/>
              <a:gd name="connsiteY194" fmla="*/ 6515100 h 8833483"/>
              <a:gd name="connsiteX195" fmla="*/ 3886200 w 9578340"/>
              <a:gd name="connsiteY195" fmla="*/ 6423660 h 8833483"/>
              <a:gd name="connsiteX196" fmla="*/ 3870960 w 9578340"/>
              <a:gd name="connsiteY196" fmla="*/ 6309360 h 8833483"/>
              <a:gd name="connsiteX197" fmla="*/ 3893820 w 9578340"/>
              <a:gd name="connsiteY197" fmla="*/ 6240780 h 8833483"/>
              <a:gd name="connsiteX198" fmla="*/ 3924300 w 9578340"/>
              <a:gd name="connsiteY198" fmla="*/ 6179820 h 8833483"/>
              <a:gd name="connsiteX199" fmla="*/ 3977640 w 9578340"/>
              <a:gd name="connsiteY199" fmla="*/ 6172200 h 8833483"/>
              <a:gd name="connsiteX200" fmla="*/ 3992880 w 9578340"/>
              <a:gd name="connsiteY200" fmla="*/ 6172200 h 8833483"/>
              <a:gd name="connsiteX201" fmla="*/ 4046220 w 9578340"/>
              <a:gd name="connsiteY201" fmla="*/ 6111240 h 8833483"/>
              <a:gd name="connsiteX202" fmla="*/ 4038600 w 9578340"/>
              <a:gd name="connsiteY202" fmla="*/ 6027420 h 8833483"/>
              <a:gd name="connsiteX203" fmla="*/ 4754880 w 9578340"/>
              <a:gd name="connsiteY203" fmla="*/ 5913120 h 8833483"/>
              <a:gd name="connsiteX204" fmla="*/ 4838700 w 9578340"/>
              <a:gd name="connsiteY204" fmla="*/ 5913120 h 8833483"/>
              <a:gd name="connsiteX205" fmla="*/ 4914900 w 9578340"/>
              <a:gd name="connsiteY205" fmla="*/ 5920740 h 8833483"/>
              <a:gd name="connsiteX206" fmla="*/ 5105400 w 9578340"/>
              <a:gd name="connsiteY206" fmla="*/ 6019800 h 8833483"/>
              <a:gd name="connsiteX207" fmla="*/ 5570220 w 9578340"/>
              <a:gd name="connsiteY207" fmla="*/ 6248400 h 8833483"/>
              <a:gd name="connsiteX208" fmla="*/ 5753100 w 9578340"/>
              <a:gd name="connsiteY208" fmla="*/ 6347460 h 8833483"/>
              <a:gd name="connsiteX209" fmla="*/ 6065520 w 9578340"/>
              <a:gd name="connsiteY209" fmla="*/ 6423660 h 8833483"/>
              <a:gd name="connsiteX210" fmla="*/ 6156960 w 9578340"/>
              <a:gd name="connsiteY210" fmla="*/ 6431280 h 8833483"/>
              <a:gd name="connsiteX211" fmla="*/ 6164580 w 9578340"/>
              <a:gd name="connsiteY211" fmla="*/ 6545580 h 8833483"/>
              <a:gd name="connsiteX212" fmla="*/ 6355080 w 9578340"/>
              <a:gd name="connsiteY212" fmla="*/ 6576060 h 8833483"/>
              <a:gd name="connsiteX213" fmla="*/ 6377940 w 9578340"/>
              <a:gd name="connsiteY213" fmla="*/ 6416040 h 8833483"/>
              <a:gd name="connsiteX214" fmla="*/ 6408420 w 9578340"/>
              <a:gd name="connsiteY214" fmla="*/ 6446520 h 8833483"/>
              <a:gd name="connsiteX215" fmla="*/ 6400800 w 9578340"/>
              <a:gd name="connsiteY215" fmla="*/ 6598920 h 8833483"/>
              <a:gd name="connsiteX216" fmla="*/ 6591300 w 9578340"/>
              <a:gd name="connsiteY216" fmla="*/ 6598920 h 8833483"/>
              <a:gd name="connsiteX217" fmla="*/ 6598920 w 9578340"/>
              <a:gd name="connsiteY217" fmla="*/ 6332220 h 8833483"/>
              <a:gd name="connsiteX218" fmla="*/ 6621780 w 9578340"/>
              <a:gd name="connsiteY218" fmla="*/ 6332220 h 8833483"/>
              <a:gd name="connsiteX219" fmla="*/ 6637020 w 9578340"/>
              <a:gd name="connsiteY219" fmla="*/ 6118860 h 8833483"/>
              <a:gd name="connsiteX220" fmla="*/ 6614160 w 9578340"/>
              <a:gd name="connsiteY220" fmla="*/ 6111240 h 8833483"/>
              <a:gd name="connsiteX221" fmla="*/ 6606540 w 9578340"/>
              <a:gd name="connsiteY221" fmla="*/ 5958840 h 8833483"/>
              <a:gd name="connsiteX222" fmla="*/ 6484620 w 9578340"/>
              <a:gd name="connsiteY222" fmla="*/ 5539740 h 8833483"/>
              <a:gd name="connsiteX223" fmla="*/ 6667500 w 9578340"/>
              <a:gd name="connsiteY223" fmla="*/ 5547360 h 8833483"/>
              <a:gd name="connsiteX224" fmla="*/ 6751320 w 9578340"/>
              <a:gd name="connsiteY224" fmla="*/ 5433060 h 8833483"/>
              <a:gd name="connsiteX225" fmla="*/ 6972300 w 9578340"/>
              <a:gd name="connsiteY225" fmla="*/ 5265420 h 8833483"/>
              <a:gd name="connsiteX226" fmla="*/ 7246620 w 9578340"/>
              <a:gd name="connsiteY226" fmla="*/ 5204460 h 8833483"/>
              <a:gd name="connsiteX227" fmla="*/ 7208520 w 9578340"/>
              <a:gd name="connsiteY227" fmla="*/ 5067300 h 8833483"/>
              <a:gd name="connsiteX228" fmla="*/ 7193280 w 9578340"/>
              <a:gd name="connsiteY228" fmla="*/ 4930140 h 8833483"/>
              <a:gd name="connsiteX229" fmla="*/ 7269480 w 9578340"/>
              <a:gd name="connsiteY229" fmla="*/ 4732020 h 8833483"/>
              <a:gd name="connsiteX230" fmla="*/ 7246620 w 9578340"/>
              <a:gd name="connsiteY230" fmla="*/ 4488180 h 8833483"/>
              <a:gd name="connsiteX231" fmla="*/ 7178040 w 9578340"/>
              <a:gd name="connsiteY231" fmla="*/ 4351020 h 8833483"/>
              <a:gd name="connsiteX232" fmla="*/ 7559040 w 9578340"/>
              <a:gd name="connsiteY232" fmla="*/ 4328160 h 8833483"/>
              <a:gd name="connsiteX233" fmla="*/ 7467600 w 9578340"/>
              <a:gd name="connsiteY233" fmla="*/ 3878580 h 8833483"/>
              <a:gd name="connsiteX234" fmla="*/ 7414260 w 9578340"/>
              <a:gd name="connsiteY234" fmla="*/ 3604260 h 8833483"/>
              <a:gd name="connsiteX235" fmla="*/ 7498080 w 9578340"/>
              <a:gd name="connsiteY235" fmla="*/ 3398520 h 8833483"/>
              <a:gd name="connsiteX236" fmla="*/ 7528560 w 9578340"/>
              <a:gd name="connsiteY236" fmla="*/ 3253740 h 8833483"/>
              <a:gd name="connsiteX237" fmla="*/ 7505700 w 9578340"/>
              <a:gd name="connsiteY237" fmla="*/ 3048000 h 8833483"/>
              <a:gd name="connsiteX238" fmla="*/ 7520940 w 9578340"/>
              <a:gd name="connsiteY238" fmla="*/ 2926080 h 8833483"/>
              <a:gd name="connsiteX239" fmla="*/ 7536180 w 9578340"/>
              <a:gd name="connsiteY239" fmla="*/ 2872740 h 8833483"/>
              <a:gd name="connsiteX240" fmla="*/ 7863840 w 9578340"/>
              <a:gd name="connsiteY240" fmla="*/ 2971800 h 8833483"/>
              <a:gd name="connsiteX241" fmla="*/ 7886700 w 9578340"/>
              <a:gd name="connsiteY241" fmla="*/ 3101340 h 8833483"/>
              <a:gd name="connsiteX242" fmla="*/ 8001000 w 9578340"/>
              <a:gd name="connsiteY242" fmla="*/ 3124200 h 8833483"/>
              <a:gd name="connsiteX243" fmla="*/ 8122920 w 9578340"/>
              <a:gd name="connsiteY243" fmla="*/ 3276600 h 8833483"/>
              <a:gd name="connsiteX244" fmla="*/ 8206740 w 9578340"/>
              <a:gd name="connsiteY244" fmla="*/ 3276600 h 8833483"/>
              <a:gd name="connsiteX245" fmla="*/ 8442960 w 9578340"/>
              <a:gd name="connsiteY245" fmla="*/ 3276600 h 8833483"/>
              <a:gd name="connsiteX246" fmla="*/ 8663940 w 9578340"/>
              <a:gd name="connsiteY246" fmla="*/ 3276600 h 8833483"/>
              <a:gd name="connsiteX247" fmla="*/ 8770620 w 9578340"/>
              <a:gd name="connsiteY247" fmla="*/ 3230880 h 8833483"/>
              <a:gd name="connsiteX248" fmla="*/ 8854440 w 9578340"/>
              <a:gd name="connsiteY248" fmla="*/ 3215640 h 8833483"/>
              <a:gd name="connsiteX249" fmla="*/ 8938260 w 9578340"/>
              <a:gd name="connsiteY249" fmla="*/ 3230880 h 8833483"/>
              <a:gd name="connsiteX250" fmla="*/ 8945880 w 9578340"/>
              <a:gd name="connsiteY250" fmla="*/ 3078480 h 8833483"/>
              <a:gd name="connsiteX251" fmla="*/ 8907780 w 9578340"/>
              <a:gd name="connsiteY251" fmla="*/ 3078480 h 8833483"/>
              <a:gd name="connsiteX252" fmla="*/ 8656320 w 9578340"/>
              <a:gd name="connsiteY252" fmla="*/ 2697480 h 8833483"/>
              <a:gd name="connsiteX253" fmla="*/ 8854440 w 9578340"/>
              <a:gd name="connsiteY253" fmla="*/ 2590800 h 8833483"/>
              <a:gd name="connsiteX254" fmla="*/ 8923020 w 9578340"/>
              <a:gd name="connsiteY254" fmla="*/ 2606040 h 8833483"/>
              <a:gd name="connsiteX255" fmla="*/ 8999220 w 9578340"/>
              <a:gd name="connsiteY255" fmla="*/ 2606040 h 8833483"/>
              <a:gd name="connsiteX256" fmla="*/ 9029700 w 9578340"/>
              <a:gd name="connsiteY256" fmla="*/ 2545080 h 8833483"/>
              <a:gd name="connsiteX257" fmla="*/ 9029700 w 9578340"/>
              <a:gd name="connsiteY257" fmla="*/ 2407920 h 8833483"/>
              <a:gd name="connsiteX258" fmla="*/ 9136380 w 9578340"/>
              <a:gd name="connsiteY258" fmla="*/ 2476500 h 8833483"/>
              <a:gd name="connsiteX259" fmla="*/ 9144000 w 9578340"/>
              <a:gd name="connsiteY259" fmla="*/ 2407920 h 8833483"/>
              <a:gd name="connsiteX260" fmla="*/ 9204960 w 9578340"/>
              <a:gd name="connsiteY260" fmla="*/ 2362200 h 8833483"/>
              <a:gd name="connsiteX261" fmla="*/ 9189720 w 9578340"/>
              <a:gd name="connsiteY261" fmla="*/ 2225040 h 8833483"/>
              <a:gd name="connsiteX262" fmla="*/ 9159240 w 9578340"/>
              <a:gd name="connsiteY262" fmla="*/ 2171700 h 8833483"/>
              <a:gd name="connsiteX263" fmla="*/ 9083040 w 9578340"/>
              <a:gd name="connsiteY263" fmla="*/ 2103120 h 8833483"/>
              <a:gd name="connsiteX264" fmla="*/ 9105900 w 9578340"/>
              <a:gd name="connsiteY264" fmla="*/ 2011680 h 8833483"/>
              <a:gd name="connsiteX265" fmla="*/ 9151620 w 9578340"/>
              <a:gd name="connsiteY265" fmla="*/ 1927860 h 8833483"/>
              <a:gd name="connsiteX266" fmla="*/ 9044940 w 9578340"/>
              <a:gd name="connsiteY266" fmla="*/ 1714500 h 8833483"/>
              <a:gd name="connsiteX267" fmla="*/ 9578340 w 9578340"/>
              <a:gd name="connsiteY267" fmla="*/ 1394460 h 8833483"/>
              <a:gd name="connsiteX268" fmla="*/ 9494520 w 9578340"/>
              <a:gd name="connsiteY268" fmla="*/ 1165860 h 8833483"/>
              <a:gd name="connsiteX269" fmla="*/ 9326880 w 9578340"/>
              <a:gd name="connsiteY269" fmla="*/ 975360 h 8833483"/>
              <a:gd name="connsiteX270" fmla="*/ 9334500 w 9578340"/>
              <a:gd name="connsiteY270" fmla="*/ 906780 h 8833483"/>
              <a:gd name="connsiteX271" fmla="*/ 9342120 w 9578340"/>
              <a:gd name="connsiteY271" fmla="*/ 754380 h 8833483"/>
              <a:gd name="connsiteX272" fmla="*/ 9182100 w 9578340"/>
              <a:gd name="connsiteY272" fmla="*/ 906780 h 8833483"/>
              <a:gd name="connsiteX273" fmla="*/ 9052560 w 9578340"/>
              <a:gd name="connsiteY273" fmla="*/ 1043940 h 8833483"/>
              <a:gd name="connsiteX274" fmla="*/ 8915400 w 9578340"/>
              <a:gd name="connsiteY274" fmla="*/ 1112520 h 8833483"/>
              <a:gd name="connsiteX275" fmla="*/ 8709660 w 9578340"/>
              <a:gd name="connsiteY275" fmla="*/ 1150620 h 8833483"/>
              <a:gd name="connsiteX276" fmla="*/ 8793480 w 9578340"/>
              <a:gd name="connsiteY276" fmla="*/ 960120 h 8833483"/>
              <a:gd name="connsiteX277" fmla="*/ 8717280 w 9578340"/>
              <a:gd name="connsiteY277" fmla="*/ 906780 h 8833483"/>
              <a:gd name="connsiteX278" fmla="*/ 8686800 w 9578340"/>
              <a:gd name="connsiteY278" fmla="*/ 815340 h 8833483"/>
              <a:gd name="connsiteX279" fmla="*/ 8625840 w 9578340"/>
              <a:gd name="connsiteY279" fmla="*/ 746760 h 8833483"/>
              <a:gd name="connsiteX280" fmla="*/ 8633460 w 9578340"/>
              <a:gd name="connsiteY280" fmla="*/ 685800 h 8833483"/>
              <a:gd name="connsiteX281" fmla="*/ 8679180 w 9578340"/>
              <a:gd name="connsiteY281" fmla="*/ 609600 h 8833483"/>
              <a:gd name="connsiteX282" fmla="*/ 8671560 w 9578340"/>
              <a:gd name="connsiteY282" fmla="*/ 579120 h 8833483"/>
              <a:gd name="connsiteX283" fmla="*/ 8580120 w 9578340"/>
              <a:gd name="connsiteY283" fmla="*/ 541020 h 8833483"/>
              <a:gd name="connsiteX284" fmla="*/ 8473440 w 9578340"/>
              <a:gd name="connsiteY284" fmla="*/ 502920 h 8833483"/>
              <a:gd name="connsiteX285" fmla="*/ 8488680 w 9578340"/>
              <a:gd name="connsiteY285" fmla="*/ 449580 h 8833483"/>
              <a:gd name="connsiteX286" fmla="*/ 8435340 w 9578340"/>
              <a:gd name="connsiteY286" fmla="*/ 320040 h 8833483"/>
              <a:gd name="connsiteX287" fmla="*/ 8465820 w 9578340"/>
              <a:gd name="connsiteY287" fmla="*/ 243840 h 8833483"/>
              <a:gd name="connsiteX288" fmla="*/ 8473440 w 9578340"/>
              <a:gd name="connsiteY288" fmla="*/ 83820 h 8833483"/>
              <a:gd name="connsiteX289" fmla="*/ 8351520 w 9578340"/>
              <a:gd name="connsiteY289" fmla="*/ 53340 h 8833483"/>
              <a:gd name="connsiteX290" fmla="*/ 8252460 w 9578340"/>
              <a:gd name="connsiteY290" fmla="*/ 68580 h 8833483"/>
              <a:gd name="connsiteX291" fmla="*/ 8107680 w 9578340"/>
              <a:gd name="connsiteY29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3772853 w 9578340"/>
              <a:gd name="connsiteY188" fmla="*/ 7092789 h 8833483"/>
              <a:gd name="connsiteX189" fmla="*/ 3657600 w 9578340"/>
              <a:gd name="connsiteY189" fmla="*/ 6873240 h 8833483"/>
              <a:gd name="connsiteX190" fmla="*/ 3817620 w 9578340"/>
              <a:gd name="connsiteY190" fmla="*/ 6781800 h 8833483"/>
              <a:gd name="connsiteX191" fmla="*/ 3893820 w 9578340"/>
              <a:gd name="connsiteY191" fmla="*/ 6705600 h 8833483"/>
              <a:gd name="connsiteX192" fmla="*/ 3947160 w 9578340"/>
              <a:gd name="connsiteY192" fmla="*/ 6690360 h 8833483"/>
              <a:gd name="connsiteX193" fmla="*/ 3939540 w 9578340"/>
              <a:gd name="connsiteY193" fmla="*/ 6629400 h 8833483"/>
              <a:gd name="connsiteX194" fmla="*/ 3901440 w 9578340"/>
              <a:gd name="connsiteY194" fmla="*/ 6606540 h 8833483"/>
              <a:gd name="connsiteX195" fmla="*/ 3878580 w 9578340"/>
              <a:gd name="connsiteY195" fmla="*/ 6515100 h 8833483"/>
              <a:gd name="connsiteX196" fmla="*/ 3886200 w 9578340"/>
              <a:gd name="connsiteY196" fmla="*/ 6423660 h 8833483"/>
              <a:gd name="connsiteX197" fmla="*/ 3870960 w 9578340"/>
              <a:gd name="connsiteY197" fmla="*/ 6309360 h 8833483"/>
              <a:gd name="connsiteX198" fmla="*/ 3893820 w 9578340"/>
              <a:gd name="connsiteY198" fmla="*/ 6240780 h 8833483"/>
              <a:gd name="connsiteX199" fmla="*/ 3924300 w 9578340"/>
              <a:gd name="connsiteY199" fmla="*/ 6179820 h 8833483"/>
              <a:gd name="connsiteX200" fmla="*/ 3977640 w 9578340"/>
              <a:gd name="connsiteY200" fmla="*/ 6172200 h 8833483"/>
              <a:gd name="connsiteX201" fmla="*/ 3992880 w 9578340"/>
              <a:gd name="connsiteY201" fmla="*/ 6172200 h 8833483"/>
              <a:gd name="connsiteX202" fmla="*/ 4046220 w 9578340"/>
              <a:gd name="connsiteY202" fmla="*/ 6111240 h 8833483"/>
              <a:gd name="connsiteX203" fmla="*/ 4038600 w 9578340"/>
              <a:gd name="connsiteY203" fmla="*/ 6027420 h 8833483"/>
              <a:gd name="connsiteX204" fmla="*/ 4754880 w 9578340"/>
              <a:gd name="connsiteY204" fmla="*/ 5913120 h 8833483"/>
              <a:gd name="connsiteX205" fmla="*/ 4838700 w 9578340"/>
              <a:gd name="connsiteY205" fmla="*/ 5913120 h 8833483"/>
              <a:gd name="connsiteX206" fmla="*/ 4914900 w 9578340"/>
              <a:gd name="connsiteY206" fmla="*/ 5920740 h 8833483"/>
              <a:gd name="connsiteX207" fmla="*/ 5105400 w 9578340"/>
              <a:gd name="connsiteY207" fmla="*/ 6019800 h 8833483"/>
              <a:gd name="connsiteX208" fmla="*/ 5570220 w 9578340"/>
              <a:gd name="connsiteY208" fmla="*/ 6248400 h 8833483"/>
              <a:gd name="connsiteX209" fmla="*/ 5753100 w 9578340"/>
              <a:gd name="connsiteY209" fmla="*/ 6347460 h 8833483"/>
              <a:gd name="connsiteX210" fmla="*/ 6065520 w 9578340"/>
              <a:gd name="connsiteY210" fmla="*/ 6423660 h 8833483"/>
              <a:gd name="connsiteX211" fmla="*/ 6156960 w 9578340"/>
              <a:gd name="connsiteY211" fmla="*/ 6431280 h 8833483"/>
              <a:gd name="connsiteX212" fmla="*/ 6164580 w 9578340"/>
              <a:gd name="connsiteY212" fmla="*/ 6545580 h 8833483"/>
              <a:gd name="connsiteX213" fmla="*/ 6355080 w 9578340"/>
              <a:gd name="connsiteY213" fmla="*/ 6576060 h 8833483"/>
              <a:gd name="connsiteX214" fmla="*/ 6377940 w 9578340"/>
              <a:gd name="connsiteY214" fmla="*/ 6416040 h 8833483"/>
              <a:gd name="connsiteX215" fmla="*/ 6408420 w 9578340"/>
              <a:gd name="connsiteY215" fmla="*/ 6446520 h 8833483"/>
              <a:gd name="connsiteX216" fmla="*/ 6400800 w 9578340"/>
              <a:gd name="connsiteY216" fmla="*/ 6598920 h 8833483"/>
              <a:gd name="connsiteX217" fmla="*/ 6591300 w 9578340"/>
              <a:gd name="connsiteY217" fmla="*/ 6598920 h 8833483"/>
              <a:gd name="connsiteX218" fmla="*/ 6598920 w 9578340"/>
              <a:gd name="connsiteY218" fmla="*/ 6332220 h 8833483"/>
              <a:gd name="connsiteX219" fmla="*/ 6621780 w 9578340"/>
              <a:gd name="connsiteY219" fmla="*/ 6332220 h 8833483"/>
              <a:gd name="connsiteX220" fmla="*/ 6637020 w 9578340"/>
              <a:gd name="connsiteY220" fmla="*/ 6118860 h 8833483"/>
              <a:gd name="connsiteX221" fmla="*/ 6614160 w 9578340"/>
              <a:gd name="connsiteY221" fmla="*/ 6111240 h 8833483"/>
              <a:gd name="connsiteX222" fmla="*/ 6606540 w 9578340"/>
              <a:gd name="connsiteY222" fmla="*/ 5958840 h 8833483"/>
              <a:gd name="connsiteX223" fmla="*/ 6484620 w 9578340"/>
              <a:gd name="connsiteY223" fmla="*/ 5539740 h 8833483"/>
              <a:gd name="connsiteX224" fmla="*/ 6667500 w 9578340"/>
              <a:gd name="connsiteY224" fmla="*/ 5547360 h 8833483"/>
              <a:gd name="connsiteX225" fmla="*/ 6751320 w 9578340"/>
              <a:gd name="connsiteY225" fmla="*/ 5433060 h 8833483"/>
              <a:gd name="connsiteX226" fmla="*/ 6972300 w 9578340"/>
              <a:gd name="connsiteY226" fmla="*/ 5265420 h 8833483"/>
              <a:gd name="connsiteX227" fmla="*/ 7246620 w 9578340"/>
              <a:gd name="connsiteY227" fmla="*/ 5204460 h 8833483"/>
              <a:gd name="connsiteX228" fmla="*/ 7208520 w 9578340"/>
              <a:gd name="connsiteY228" fmla="*/ 5067300 h 8833483"/>
              <a:gd name="connsiteX229" fmla="*/ 7193280 w 9578340"/>
              <a:gd name="connsiteY229" fmla="*/ 4930140 h 8833483"/>
              <a:gd name="connsiteX230" fmla="*/ 7269480 w 9578340"/>
              <a:gd name="connsiteY230" fmla="*/ 4732020 h 8833483"/>
              <a:gd name="connsiteX231" fmla="*/ 7246620 w 9578340"/>
              <a:gd name="connsiteY231" fmla="*/ 4488180 h 8833483"/>
              <a:gd name="connsiteX232" fmla="*/ 7178040 w 9578340"/>
              <a:gd name="connsiteY232" fmla="*/ 4351020 h 8833483"/>
              <a:gd name="connsiteX233" fmla="*/ 7559040 w 9578340"/>
              <a:gd name="connsiteY233" fmla="*/ 4328160 h 8833483"/>
              <a:gd name="connsiteX234" fmla="*/ 7467600 w 9578340"/>
              <a:gd name="connsiteY234" fmla="*/ 3878580 h 8833483"/>
              <a:gd name="connsiteX235" fmla="*/ 7414260 w 9578340"/>
              <a:gd name="connsiteY235" fmla="*/ 3604260 h 8833483"/>
              <a:gd name="connsiteX236" fmla="*/ 7498080 w 9578340"/>
              <a:gd name="connsiteY236" fmla="*/ 3398520 h 8833483"/>
              <a:gd name="connsiteX237" fmla="*/ 7528560 w 9578340"/>
              <a:gd name="connsiteY237" fmla="*/ 3253740 h 8833483"/>
              <a:gd name="connsiteX238" fmla="*/ 7505700 w 9578340"/>
              <a:gd name="connsiteY238" fmla="*/ 3048000 h 8833483"/>
              <a:gd name="connsiteX239" fmla="*/ 7520940 w 9578340"/>
              <a:gd name="connsiteY239" fmla="*/ 2926080 h 8833483"/>
              <a:gd name="connsiteX240" fmla="*/ 7536180 w 9578340"/>
              <a:gd name="connsiteY240" fmla="*/ 2872740 h 8833483"/>
              <a:gd name="connsiteX241" fmla="*/ 7863840 w 9578340"/>
              <a:gd name="connsiteY241" fmla="*/ 2971800 h 8833483"/>
              <a:gd name="connsiteX242" fmla="*/ 7886700 w 9578340"/>
              <a:gd name="connsiteY242" fmla="*/ 3101340 h 8833483"/>
              <a:gd name="connsiteX243" fmla="*/ 8001000 w 9578340"/>
              <a:gd name="connsiteY243" fmla="*/ 3124200 h 8833483"/>
              <a:gd name="connsiteX244" fmla="*/ 8122920 w 9578340"/>
              <a:gd name="connsiteY244" fmla="*/ 3276600 h 8833483"/>
              <a:gd name="connsiteX245" fmla="*/ 8206740 w 9578340"/>
              <a:gd name="connsiteY245" fmla="*/ 3276600 h 8833483"/>
              <a:gd name="connsiteX246" fmla="*/ 8442960 w 9578340"/>
              <a:gd name="connsiteY246" fmla="*/ 3276600 h 8833483"/>
              <a:gd name="connsiteX247" fmla="*/ 8663940 w 9578340"/>
              <a:gd name="connsiteY247" fmla="*/ 3276600 h 8833483"/>
              <a:gd name="connsiteX248" fmla="*/ 8770620 w 9578340"/>
              <a:gd name="connsiteY248" fmla="*/ 3230880 h 8833483"/>
              <a:gd name="connsiteX249" fmla="*/ 8854440 w 9578340"/>
              <a:gd name="connsiteY249" fmla="*/ 3215640 h 8833483"/>
              <a:gd name="connsiteX250" fmla="*/ 8938260 w 9578340"/>
              <a:gd name="connsiteY250" fmla="*/ 3230880 h 8833483"/>
              <a:gd name="connsiteX251" fmla="*/ 8945880 w 9578340"/>
              <a:gd name="connsiteY251" fmla="*/ 3078480 h 8833483"/>
              <a:gd name="connsiteX252" fmla="*/ 8907780 w 9578340"/>
              <a:gd name="connsiteY252" fmla="*/ 3078480 h 8833483"/>
              <a:gd name="connsiteX253" fmla="*/ 8656320 w 9578340"/>
              <a:gd name="connsiteY253" fmla="*/ 2697480 h 8833483"/>
              <a:gd name="connsiteX254" fmla="*/ 8854440 w 9578340"/>
              <a:gd name="connsiteY254" fmla="*/ 2590800 h 8833483"/>
              <a:gd name="connsiteX255" fmla="*/ 8923020 w 9578340"/>
              <a:gd name="connsiteY255" fmla="*/ 2606040 h 8833483"/>
              <a:gd name="connsiteX256" fmla="*/ 8999220 w 9578340"/>
              <a:gd name="connsiteY256" fmla="*/ 2606040 h 8833483"/>
              <a:gd name="connsiteX257" fmla="*/ 9029700 w 9578340"/>
              <a:gd name="connsiteY257" fmla="*/ 2545080 h 8833483"/>
              <a:gd name="connsiteX258" fmla="*/ 9029700 w 9578340"/>
              <a:gd name="connsiteY258" fmla="*/ 2407920 h 8833483"/>
              <a:gd name="connsiteX259" fmla="*/ 9136380 w 9578340"/>
              <a:gd name="connsiteY259" fmla="*/ 2476500 h 8833483"/>
              <a:gd name="connsiteX260" fmla="*/ 9144000 w 9578340"/>
              <a:gd name="connsiteY260" fmla="*/ 2407920 h 8833483"/>
              <a:gd name="connsiteX261" fmla="*/ 9204960 w 9578340"/>
              <a:gd name="connsiteY261" fmla="*/ 2362200 h 8833483"/>
              <a:gd name="connsiteX262" fmla="*/ 9189720 w 9578340"/>
              <a:gd name="connsiteY262" fmla="*/ 2225040 h 8833483"/>
              <a:gd name="connsiteX263" fmla="*/ 9159240 w 9578340"/>
              <a:gd name="connsiteY263" fmla="*/ 2171700 h 8833483"/>
              <a:gd name="connsiteX264" fmla="*/ 9083040 w 9578340"/>
              <a:gd name="connsiteY264" fmla="*/ 2103120 h 8833483"/>
              <a:gd name="connsiteX265" fmla="*/ 9105900 w 9578340"/>
              <a:gd name="connsiteY265" fmla="*/ 2011680 h 8833483"/>
              <a:gd name="connsiteX266" fmla="*/ 9151620 w 9578340"/>
              <a:gd name="connsiteY266" fmla="*/ 1927860 h 8833483"/>
              <a:gd name="connsiteX267" fmla="*/ 9044940 w 9578340"/>
              <a:gd name="connsiteY267" fmla="*/ 1714500 h 8833483"/>
              <a:gd name="connsiteX268" fmla="*/ 9578340 w 9578340"/>
              <a:gd name="connsiteY268" fmla="*/ 1394460 h 8833483"/>
              <a:gd name="connsiteX269" fmla="*/ 9494520 w 9578340"/>
              <a:gd name="connsiteY269" fmla="*/ 1165860 h 8833483"/>
              <a:gd name="connsiteX270" fmla="*/ 9326880 w 9578340"/>
              <a:gd name="connsiteY270" fmla="*/ 975360 h 8833483"/>
              <a:gd name="connsiteX271" fmla="*/ 9334500 w 9578340"/>
              <a:gd name="connsiteY271" fmla="*/ 906780 h 8833483"/>
              <a:gd name="connsiteX272" fmla="*/ 9342120 w 9578340"/>
              <a:gd name="connsiteY272" fmla="*/ 754380 h 8833483"/>
              <a:gd name="connsiteX273" fmla="*/ 9182100 w 9578340"/>
              <a:gd name="connsiteY273" fmla="*/ 906780 h 8833483"/>
              <a:gd name="connsiteX274" fmla="*/ 9052560 w 9578340"/>
              <a:gd name="connsiteY274" fmla="*/ 1043940 h 8833483"/>
              <a:gd name="connsiteX275" fmla="*/ 8915400 w 9578340"/>
              <a:gd name="connsiteY275" fmla="*/ 1112520 h 8833483"/>
              <a:gd name="connsiteX276" fmla="*/ 8709660 w 9578340"/>
              <a:gd name="connsiteY276" fmla="*/ 1150620 h 8833483"/>
              <a:gd name="connsiteX277" fmla="*/ 8793480 w 9578340"/>
              <a:gd name="connsiteY277" fmla="*/ 960120 h 8833483"/>
              <a:gd name="connsiteX278" fmla="*/ 8717280 w 9578340"/>
              <a:gd name="connsiteY278" fmla="*/ 906780 h 8833483"/>
              <a:gd name="connsiteX279" fmla="*/ 8686800 w 9578340"/>
              <a:gd name="connsiteY279" fmla="*/ 815340 h 8833483"/>
              <a:gd name="connsiteX280" fmla="*/ 8625840 w 9578340"/>
              <a:gd name="connsiteY280" fmla="*/ 746760 h 8833483"/>
              <a:gd name="connsiteX281" fmla="*/ 8633460 w 9578340"/>
              <a:gd name="connsiteY281" fmla="*/ 685800 h 8833483"/>
              <a:gd name="connsiteX282" fmla="*/ 8679180 w 9578340"/>
              <a:gd name="connsiteY282" fmla="*/ 609600 h 8833483"/>
              <a:gd name="connsiteX283" fmla="*/ 8671560 w 9578340"/>
              <a:gd name="connsiteY283" fmla="*/ 579120 h 8833483"/>
              <a:gd name="connsiteX284" fmla="*/ 8580120 w 9578340"/>
              <a:gd name="connsiteY284" fmla="*/ 541020 h 8833483"/>
              <a:gd name="connsiteX285" fmla="*/ 8473440 w 9578340"/>
              <a:gd name="connsiteY285" fmla="*/ 502920 h 8833483"/>
              <a:gd name="connsiteX286" fmla="*/ 8488680 w 9578340"/>
              <a:gd name="connsiteY286" fmla="*/ 449580 h 8833483"/>
              <a:gd name="connsiteX287" fmla="*/ 8435340 w 9578340"/>
              <a:gd name="connsiteY287" fmla="*/ 320040 h 8833483"/>
              <a:gd name="connsiteX288" fmla="*/ 8465820 w 9578340"/>
              <a:gd name="connsiteY288" fmla="*/ 243840 h 8833483"/>
              <a:gd name="connsiteX289" fmla="*/ 8473440 w 9578340"/>
              <a:gd name="connsiteY289" fmla="*/ 83820 h 8833483"/>
              <a:gd name="connsiteX290" fmla="*/ 8351520 w 9578340"/>
              <a:gd name="connsiteY290" fmla="*/ 53340 h 8833483"/>
              <a:gd name="connsiteX291" fmla="*/ 8252460 w 9578340"/>
              <a:gd name="connsiteY291" fmla="*/ 68580 h 8833483"/>
              <a:gd name="connsiteX292" fmla="*/ 8107680 w 9578340"/>
              <a:gd name="connsiteY29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3657600 w 9578340"/>
              <a:gd name="connsiteY189" fmla="*/ 6873240 h 8833483"/>
              <a:gd name="connsiteX190" fmla="*/ 3817620 w 9578340"/>
              <a:gd name="connsiteY190" fmla="*/ 6781800 h 8833483"/>
              <a:gd name="connsiteX191" fmla="*/ 3893820 w 9578340"/>
              <a:gd name="connsiteY191" fmla="*/ 6705600 h 8833483"/>
              <a:gd name="connsiteX192" fmla="*/ 3947160 w 9578340"/>
              <a:gd name="connsiteY192" fmla="*/ 6690360 h 8833483"/>
              <a:gd name="connsiteX193" fmla="*/ 3939540 w 9578340"/>
              <a:gd name="connsiteY193" fmla="*/ 6629400 h 8833483"/>
              <a:gd name="connsiteX194" fmla="*/ 3901440 w 9578340"/>
              <a:gd name="connsiteY194" fmla="*/ 6606540 h 8833483"/>
              <a:gd name="connsiteX195" fmla="*/ 3878580 w 9578340"/>
              <a:gd name="connsiteY195" fmla="*/ 6515100 h 8833483"/>
              <a:gd name="connsiteX196" fmla="*/ 3886200 w 9578340"/>
              <a:gd name="connsiteY196" fmla="*/ 6423660 h 8833483"/>
              <a:gd name="connsiteX197" fmla="*/ 3870960 w 9578340"/>
              <a:gd name="connsiteY197" fmla="*/ 6309360 h 8833483"/>
              <a:gd name="connsiteX198" fmla="*/ 3893820 w 9578340"/>
              <a:gd name="connsiteY198" fmla="*/ 6240780 h 8833483"/>
              <a:gd name="connsiteX199" fmla="*/ 3924300 w 9578340"/>
              <a:gd name="connsiteY199" fmla="*/ 6179820 h 8833483"/>
              <a:gd name="connsiteX200" fmla="*/ 3977640 w 9578340"/>
              <a:gd name="connsiteY200" fmla="*/ 6172200 h 8833483"/>
              <a:gd name="connsiteX201" fmla="*/ 3992880 w 9578340"/>
              <a:gd name="connsiteY201" fmla="*/ 6172200 h 8833483"/>
              <a:gd name="connsiteX202" fmla="*/ 4046220 w 9578340"/>
              <a:gd name="connsiteY202" fmla="*/ 6111240 h 8833483"/>
              <a:gd name="connsiteX203" fmla="*/ 4038600 w 9578340"/>
              <a:gd name="connsiteY203" fmla="*/ 6027420 h 8833483"/>
              <a:gd name="connsiteX204" fmla="*/ 4754880 w 9578340"/>
              <a:gd name="connsiteY204" fmla="*/ 5913120 h 8833483"/>
              <a:gd name="connsiteX205" fmla="*/ 4838700 w 9578340"/>
              <a:gd name="connsiteY205" fmla="*/ 5913120 h 8833483"/>
              <a:gd name="connsiteX206" fmla="*/ 4914900 w 9578340"/>
              <a:gd name="connsiteY206" fmla="*/ 5920740 h 8833483"/>
              <a:gd name="connsiteX207" fmla="*/ 5105400 w 9578340"/>
              <a:gd name="connsiteY207" fmla="*/ 6019800 h 8833483"/>
              <a:gd name="connsiteX208" fmla="*/ 5570220 w 9578340"/>
              <a:gd name="connsiteY208" fmla="*/ 6248400 h 8833483"/>
              <a:gd name="connsiteX209" fmla="*/ 5753100 w 9578340"/>
              <a:gd name="connsiteY209" fmla="*/ 6347460 h 8833483"/>
              <a:gd name="connsiteX210" fmla="*/ 6065520 w 9578340"/>
              <a:gd name="connsiteY210" fmla="*/ 6423660 h 8833483"/>
              <a:gd name="connsiteX211" fmla="*/ 6156960 w 9578340"/>
              <a:gd name="connsiteY211" fmla="*/ 6431280 h 8833483"/>
              <a:gd name="connsiteX212" fmla="*/ 6164580 w 9578340"/>
              <a:gd name="connsiteY212" fmla="*/ 6545580 h 8833483"/>
              <a:gd name="connsiteX213" fmla="*/ 6355080 w 9578340"/>
              <a:gd name="connsiteY213" fmla="*/ 6576060 h 8833483"/>
              <a:gd name="connsiteX214" fmla="*/ 6377940 w 9578340"/>
              <a:gd name="connsiteY214" fmla="*/ 6416040 h 8833483"/>
              <a:gd name="connsiteX215" fmla="*/ 6408420 w 9578340"/>
              <a:gd name="connsiteY215" fmla="*/ 6446520 h 8833483"/>
              <a:gd name="connsiteX216" fmla="*/ 6400800 w 9578340"/>
              <a:gd name="connsiteY216" fmla="*/ 6598920 h 8833483"/>
              <a:gd name="connsiteX217" fmla="*/ 6591300 w 9578340"/>
              <a:gd name="connsiteY217" fmla="*/ 6598920 h 8833483"/>
              <a:gd name="connsiteX218" fmla="*/ 6598920 w 9578340"/>
              <a:gd name="connsiteY218" fmla="*/ 6332220 h 8833483"/>
              <a:gd name="connsiteX219" fmla="*/ 6621780 w 9578340"/>
              <a:gd name="connsiteY219" fmla="*/ 6332220 h 8833483"/>
              <a:gd name="connsiteX220" fmla="*/ 6637020 w 9578340"/>
              <a:gd name="connsiteY220" fmla="*/ 6118860 h 8833483"/>
              <a:gd name="connsiteX221" fmla="*/ 6614160 w 9578340"/>
              <a:gd name="connsiteY221" fmla="*/ 6111240 h 8833483"/>
              <a:gd name="connsiteX222" fmla="*/ 6606540 w 9578340"/>
              <a:gd name="connsiteY222" fmla="*/ 5958840 h 8833483"/>
              <a:gd name="connsiteX223" fmla="*/ 6484620 w 9578340"/>
              <a:gd name="connsiteY223" fmla="*/ 5539740 h 8833483"/>
              <a:gd name="connsiteX224" fmla="*/ 6667500 w 9578340"/>
              <a:gd name="connsiteY224" fmla="*/ 5547360 h 8833483"/>
              <a:gd name="connsiteX225" fmla="*/ 6751320 w 9578340"/>
              <a:gd name="connsiteY225" fmla="*/ 5433060 h 8833483"/>
              <a:gd name="connsiteX226" fmla="*/ 6972300 w 9578340"/>
              <a:gd name="connsiteY226" fmla="*/ 5265420 h 8833483"/>
              <a:gd name="connsiteX227" fmla="*/ 7246620 w 9578340"/>
              <a:gd name="connsiteY227" fmla="*/ 5204460 h 8833483"/>
              <a:gd name="connsiteX228" fmla="*/ 7208520 w 9578340"/>
              <a:gd name="connsiteY228" fmla="*/ 5067300 h 8833483"/>
              <a:gd name="connsiteX229" fmla="*/ 7193280 w 9578340"/>
              <a:gd name="connsiteY229" fmla="*/ 4930140 h 8833483"/>
              <a:gd name="connsiteX230" fmla="*/ 7269480 w 9578340"/>
              <a:gd name="connsiteY230" fmla="*/ 4732020 h 8833483"/>
              <a:gd name="connsiteX231" fmla="*/ 7246620 w 9578340"/>
              <a:gd name="connsiteY231" fmla="*/ 4488180 h 8833483"/>
              <a:gd name="connsiteX232" fmla="*/ 7178040 w 9578340"/>
              <a:gd name="connsiteY232" fmla="*/ 4351020 h 8833483"/>
              <a:gd name="connsiteX233" fmla="*/ 7559040 w 9578340"/>
              <a:gd name="connsiteY233" fmla="*/ 4328160 h 8833483"/>
              <a:gd name="connsiteX234" fmla="*/ 7467600 w 9578340"/>
              <a:gd name="connsiteY234" fmla="*/ 3878580 h 8833483"/>
              <a:gd name="connsiteX235" fmla="*/ 7414260 w 9578340"/>
              <a:gd name="connsiteY235" fmla="*/ 3604260 h 8833483"/>
              <a:gd name="connsiteX236" fmla="*/ 7498080 w 9578340"/>
              <a:gd name="connsiteY236" fmla="*/ 3398520 h 8833483"/>
              <a:gd name="connsiteX237" fmla="*/ 7528560 w 9578340"/>
              <a:gd name="connsiteY237" fmla="*/ 3253740 h 8833483"/>
              <a:gd name="connsiteX238" fmla="*/ 7505700 w 9578340"/>
              <a:gd name="connsiteY238" fmla="*/ 3048000 h 8833483"/>
              <a:gd name="connsiteX239" fmla="*/ 7520940 w 9578340"/>
              <a:gd name="connsiteY239" fmla="*/ 2926080 h 8833483"/>
              <a:gd name="connsiteX240" fmla="*/ 7536180 w 9578340"/>
              <a:gd name="connsiteY240" fmla="*/ 2872740 h 8833483"/>
              <a:gd name="connsiteX241" fmla="*/ 7863840 w 9578340"/>
              <a:gd name="connsiteY241" fmla="*/ 2971800 h 8833483"/>
              <a:gd name="connsiteX242" fmla="*/ 7886700 w 9578340"/>
              <a:gd name="connsiteY242" fmla="*/ 3101340 h 8833483"/>
              <a:gd name="connsiteX243" fmla="*/ 8001000 w 9578340"/>
              <a:gd name="connsiteY243" fmla="*/ 3124200 h 8833483"/>
              <a:gd name="connsiteX244" fmla="*/ 8122920 w 9578340"/>
              <a:gd name="connsiteY244" fmla="*/ 3276600 h 8833483"/>
              <a:gd name="connsiteX245" fmla="*/ 8206740 w 9578340"/>
              <a:gd name="connsiteY245" fmla="*/ 3276600 h 8833483"/>
              <a:gd name="connsiteX246" fmla="*/ 8442960 w 9578340"/>
              <a:gd name="connsiteY246" fmla="*/ 3276600 h 8833483"/>
              <a:gd name="connsiteX247" fmla="*/ 8663940 w 9578340"/>
              <a:gd name="connsiteY247" fmla="*/ 3276600 h 8833483"/>
              <a:gd name="connsiteX248" fmla="*/ 8770620 w 9578340"/>
              <a:gd name="connsiteY248" fmla="*/ 3230880 h 8833483"/>
              <a:gd name="connsiteX249" fmla="*/ 8854440 w 9578340"/>
              <a:gd name="connsiteY249" fmla="*/ 3215640 h 8833483"/>
              <a:gd name="connsiteX250" fmla="*/ 8938260 w 9578340"/>
              <a:gd name="connsiteY250" fmla="*/ 3230880 h 8833483"/>
              <a:gd name="connsiteX251" fmla="*/ 8945880 w 9578340"/>
              <a:gd name="connsiteY251" fmla="*/ 3078480 h 8833483"/>
              <a:gd name="connsiteX252" fmla="*/ 8907780 w 9578340"/>
              <a:gd name="connsiteY252" fmla="*/ 3078480 h 8833483"/>
              <a:gd name="connsiteX253" fmla="*/ 8656320 w 9578340"/>
              <a:gd name="connsiteY253" fmla="*/ 2697480 h 8833483"/>
              <a:gd name="connsiteX254" fmla="*/ 8854440 w 9578340"/>
              <a:gd name="connsiteY254" fmla="*/ 2590800 h 8833483"/>
              <a:gd name="connsiteX255" fmla="*/ 8923020 w 9578340"/>
              <a:gd name="connsiteY255" fmla="*/ 2606040 h 8833483"/>
              <a:gd name="connsiteX256" fmla="*/ 8999220 w 9578340"/>
              <a:gd name="connsiteY256" fmla="*/ 2606040 h 8833483"/>
              <a:gd name="connsiteX257" fmla="*/ 9029700 w 9578340"/>
              <a:gd name="connsiteY257" fmla="*/ 2545080 h 8833483"/>
              <a:gd name="connsiteX258" fmla="*/ 9029700 w 9578340"/>
              <a:gd name="connsiteY258" fmla="*/ 2407920 h 8833483"/>
              <a:gd name="connsiteX259" fmla="*/ 9136380 w 9578340"/>
              <a:gd name="connsiteY259" fmla="*/ 2476500 h 8833483"/>
              <a:gd name="connsiteX260" fmla="*/ 9144000 w 9578340"/>
              <a:gd name="connsiteY260" fmla="*/ 2407920 h 8833483"/>
              <a:gd name="connsiteX261" fmla="*/ 9204960 w 9578340"/>
              <a:gd name="connsiteY261" fmla="*/ 2362200 h 8833483"/>
              <a:gd name="connsiteX262" fmla="*/ 9189720 w 9578340"/>
              <a:gd name="connsiteY262" fmla="*/ 2225040 h 8833483"/>
              <a:gd name="connsiteX263" fmla="*/ 9159240 w 9578340"/>
              <a:gd name="connsiteY263" fmla="*/ 2171700 h 8833483"/>
              <a:gd name="connsiteX264" fmla="*/ 9083040 w 9578340"/>
              <a:gd name="connsiteY264" fmla="*/ 2103120 h 8833483"/>
              <a:gd name="connsiteX265" fmla="*/ 9105900 w 9578340"/>
              <a:gd name="connsiteY265" fmla="*/ 2011680 h 8833483"/>
              <a:gd name="connsiteX266" fmla="*/ 9151620 w 9578340"/>
              <a:gd name="connsiteY266" fmla="*/ 1927860 h 8833483"/>
              <a:gd name="connsiteX267" fmla="*/ 9044940 w 9578340"/>
              <a:gd name="connsiteY267" fmla="*/ 1714500 h 8833483"/>
              <a:gd name="connsiteX268" fmla="*/ 9578340 w 9578340"/>
              <a:gd name="connsiteY268" fmla="*/ 1394460 h 8833483"/>
              <a:gd name="connsiteX269" fmla="*/ 9494520 w 9578340"/>
              <a:gd name="connsiteY269" fmla="*/ 1165860 h 8833483"/>
              <a:gd name="connsiteX270" fmla="*/ 9326880 w 9578340"/>
              <a:gd name="connsiteY270" fmla="*/ 975360 h 8833483"/>
              <a:gd name="connsiteX271" fmla="*/ 9334500 w 9578340"/>
              <a:gd name="connsiteY271" fmla="*/ 906780 h 8833483"/>
              <a:gd name="connsiteX272" fmla="*/ 9342120 w 9578340"/>
              <a:gd name="connsiteY272" fmla="*/ 754380 h 8833483"/>
              <a:gd name="connsiteX273" fmla="*/ 9182100 w 9578340"/>
              <a:gd name="connsiteY273" fmla="*/ 906780 h 8833483"/>
              <a:gd name="connsiteX274" fmla="*/ 9052560 w 9578340"/>
              <a:gd name="connsiteY274" fmla="*/ 1043940 h 8833483"/>
              <a:gd name="connsiteX275" fmla="*/ 8915400 w 9578340"/>
              <a:gd name="connsiteY275" fmla="*/ 1112520 h 8833483"/>
              <a:gd name="connsiteX276" fmla="*/ 8709660 w 9578340"/>
              <a:gd name="connsiteY276" fmla="*/ 1150620 h 8833483"/>
              <a:gd name="connsiteX277" fmla="*/ 8793480 w 9578340"/>
              <a:gd name="connsiteY277" fmla="*/ 960120 h 8833483"/>
              <a:gd name="connsiteX278" fmla="*/ 8717280 w 9578340"/>
              <a:gd name="connsiteY278" fmla="*/ 906780 h 8833483"/>
              <a:gd name="connsiteX279" fmla="*/ 8686800 w 9578340"/>
              <a:gd name="connsiteY279" fmla="*/ 815340 h 8833483"/>
              <a:gd name="connsiteX280" fmla="*/ 8625840 w 9578340"/>
              <a:gd name="connsiteY280" fmla="*/ 746760 h 8833483"/>
              <a:gd name="connsiteX281" fmla="*/ 8633460 w 9578340"/>
              <a:gd name="connsiteY281" fmla="*/ 685800 h 8833483"/>
              <a:gd name="connsiteX282" fmla="*/ 8679180 w 9578340"/>
              <a:gd name="connsiteY282" fmla="*/ 609600 h 8833483"/>
              <a:gd name="connsiteX283" fmla="*/ 8671560 w 9578340"/>
              <a:gd name="connsiteY283" fmla="*/ 579120 h 8833483"/>
              <a:gd name="connsiteX284" fmla="*/ 8580120 w 9578340"/>
              <a:gd name="connsiteY284" fmla="*/ 541020 h 8833483"/>
              <a:gd name="connsiteX285" fmla="*/ 8473440 w 9578340"/>
              <a:gd name="connsiteY285" fmla="*/ 502920 h 8833483"/>
              <a:gd name="connsiteX286" fmla="*/ 8488680 w 9578340"/>
              <a:gd name="connsiteY286" fmla="*/ 449580 h 8833483"/>
              <a:gd name="connsiteX287" fmla="*/ 8435340 w 9578340"/>
              <a:gd name="connsiteY287" fmla="*/ 320040 h 8833483"/>
              <a:gd name="connsiteX288" fmla="*/ 8465820 w 9578340"/>
              <a:gd name="connsiteY288" fmla="*/ 243840 h 8833483"/>
              <a:gd name="connsiteX289" fmla="*/ 8473440 w 9578340"/>
              <a:gd name="connsiteY289" fmla="*/ 83820 h 8833483"/>
              <a:gd name="connsiteX290" fmla="*/ 8351520 w 9578340"/>
              <a:gd name="connsiteY290" fmla="*/ 53340 h 8833483"/>
              <a:gd name="connsiteX291" fmla="*/ 8252460 w 9578340"/>
              <a:gd name="connsiteY291" fmla="*/ 68580 h 8833483"/>
              <a:gd name="connsiteX292" fmla="*/ 8107680 w 9578340"/>
              <a:gd name="connsiteY29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3977640 w 9578340"/>
              <a:gd name="connsiteY189" fmla="*/ 7302339 h 8833483"/>
              <a:gd name="connsiteX190" fmla="*/ 3657600 w 9578340"/>
              <a:gd name="connsiteY190" fmla="*/ 6873240 h 8833483"/>
              <a:gd name="connsiteX191" fmla="*/ 3817620 w 9578340"/>
              <a:gd name="connsiteY191" fmla="*/ 6781800 h 8833483"/>
              <a:gd name="connsiteX192" fmla="*/ 3893820 w 9578340"/>
              <a:gd name="connsiteY192" fmla="*/ 6705600 h 8833483"/>
              <a:gd name="connsiteX193" fmla="*/ 3947160 w 9578340"/>
              <a:gd name="connsiteY193" fmla="*/ 6690360 h 8833483"/>
              <a:gd name="connsiteX194" fmla="*/ 3939540 w 9578340"/>
              <a:gd name="connsiteY194" fmla="*/ 6629400 h 8833483"/>
              <a:gd name="connsiteX195" fmla="*/ 3901440 w 9578340"/>
              <a:gd name="connsiteY195" fmla="*/ 6606540 h 8833483"/>
              <a:gd name="connsiteX196" fmla="*/ 3878580 w 9578340"/>
              <a:gd name="connsiteY196" fmla="*/ 6515100 h 8833483"/>
              <a:gd name="connsiteX197" fmla="*/ 3886200 w 9578340"/>
              <a:gd name="connsiteY197" fmla="*/ 6423660 h 8833483"/>
              <a:gd name="connsiteX198" fmla="*/ 3870960 w 9578340"/>
              <a:gd name="connsiteY198" fmla="*/ 6309360 h 8833483"/>
              <a:gd name="connsiteX199" fmla="*/ 3893820 w 9578340"/>
              <a:gd name="connsiteY199" fmla="*/ 6240780 h 8833483"/>
              <a:gd name="connsiteX200" fmla="*/ 3924300 w 9578340"/>
              <a:gd name="connsiteY200" fmla="*/ 6179820 h 8833483"/>
              <a:gd name="connsiteX201" fmla="*/ 3977640 w 9578340"/>
              <a:gd name="connsiteY201" fmla="*/ 6172200 h 8833483"/>
              <a:gd name="connsiteX202" fmla="*/ 3992880 w 9578340"/>
              <a:gd name="connsiteY202" fmla="*/ 6172200 h 8833483"/>
              <a:gd name="connsiteX203" fmla="*/ 4046220 w 9578340"/>
              <a:gd name="connsiteY203" fmla="*/ 6111240 h 8833483"/>
              <a:gd name="connsiteX204" fmla="*/ 4038600 w 9578340"/>
              <a:gd name="connsiteY204" fmla="*/ 6027420 h 8833483"/>
              <a:gd name="connsiteX205" fmla="*/ 4754880 w 9578340"/>
              <a:gd name="connsiteY205" fmla="*/ 5913120 h 8833483"/>
              <a:gd name="connsiteX206" fmla="*/ 4838700 w 9578340"/>
              <a:gd name="connsiteY206" fmla="*/ 5913120 h 8833483"/>
              <a:gd name="connsiteX207" fmla="*/ 4914900 w 9578340"/>
              <a:gd name="connsiteY207" fmla="*/ 5920740 h 8833483"/>
              <a:gd name="connsiteX208" fmla="*/ 5105400 w 9578340"/>
              <a:gd name="connsiteY208" fmla="*/ 6019800 h 8833483"/>
              <a:gd name="connsiteX209" fmla="*/ 5570220 w 9578340"/>
              <a:gd name="connsiteY209" fmla="*/ 6248400 h 8833483"/>
              <a:gd name="connsiteX210" fmla="*/ 5753100 w 9578340"/>
              <a:gd name="connsiteY210" fmla="*/ 6347460 h 8833483"/>
              <a:gd name="connsiteX211" fmla="*/ 6065520 w 9578340"/>
              <a:gd name="connsiteY211" fmla="*/ 6423660 h 8833483"/>
              <a:gd name="connsiteX212" fmla="*/ 6156960 w 9578340"/>
              <a:gd name="connsiteY212" fmla="*/ 6431280 h 8833483"/>
              <a:gd name="connsiteX213" fmla="*/ 6164580 w 9578340"/>
              <a:gd name="connsiteY213" fmla="*/ 6545580 h 8833483"/>
              <a:gd name="connsiteX214" fmla="*/ 6355080 w 9578340"/>
              <a:gd name="connsiteY214" fmla="*/ 6576060 h 8833483"/>
              <a:gd name="connsiteX215" fmla="*/ 6377940 w 9578340"/>
              <a:gd name="connsiteY215" fmla="*/ 6416040 h 8833483"/>
              <a:gd name="connsiteX216" fmla="*/ 6408420 w 9578340"/>
              <a:gd name="connsiteY216" fmla="*/ 6446520 h 8833483"/>
              <a:gd name="connsiteX217" fmla="*/ 6400800 w 9578340"/>
              <a:gd name="connsiteY217" fmla="*/ 6598920 h 8833483"/>
              <a:gd name="connsiteX218" fmla="*/ 6591300 w 9578340"/>
              <a:gd name="connsiteY218" fmla="*/ 6598920 h 8833483"/>
              <a:gd name="connsiteX219" fmla="*/ 6598920 w 9578340"/>
              <a:gd name="connsiteY219" fmla="*/ 6332220 h 8833483"/>
              <a:gd name="connsiteX220" fmla="*/ 6621780 w 9578340"/>
              <a:gd name="connsiteY220" fmla="*/ 6332220 h 8833483"/>
              <a:gd name="connsiteX221" fmla="*/ 6637020 w 9578340"/>
              <a:gd name="connsiteY221" fmla="*/ 6118860 h 8833483"/>
              <a:gd name="connsiteX222" fmla="*/ 6614160 w 9578340"/>
              <a:gd name="connsiteY222" fmla="*/ 6111240 h 8833483"/>
              <a:gd name="connsiteX223" fmla="*/ 6606540 w 9578340"/>
              <a:gd name="connsiteY223" fmla="*/ 5958840 h 8833483"/>
              <a:gd name="connsiteX224" fmla="*/ 6484620 w 9578340"/>
              <a:gd name="connsiteY224" fmla="*/ 5539740 h 8833483"/>
              <a:gd name="connsiteX225" fmla="*/ 6667500 w 9578340"/>
              <a:gd name="connsiteY225" fmla="*/ 5547360 h 8833483"/>
              <a:gd name="connsiteX226" fmla="*/ 6751320 w 9578340"/>
              <a:gd name="connsiteY226" fmla="*/ 5433060 h 8833483"/>
              <a:gd name="connsiteX227" fmla="*/ 6972300 w 9578340"/>
              <a:gd name="connsiteY227" fmla="*/ 5265420 h 8833483"/>
              <a:gd name="connsiteX228" fmla="*/ 7246620 w 9578340"/>
              <a:gd name="connsiteY228" fmla="*/ 5204460 h 8833483"/>
              <a:gd name="connsiteX229" fmla="*/ 7208520 w 9578340"/>
              <a:gd name="connsiteY229" fmla="*/ 5067300 h 8833483"/>
              <a:gd name="connsiteX230" fmla="*/ 7193280 w 9578340"/>
              <a:gd name="connsiteY230" fmla="*/ 4930140 h 8833483"/>
              <a:gd name="connsiteX231" fmla="*/ 7269480 w 9578340"/>
              <a:gd name="connsiteY231" fmla="*/ 4732020 h 8833483"/>
              <a:gd name="connsiteX232" fmla="*/ 7246620 w 9578340"/>
              <a:gd name="connsiteY232" fmla="*/ 4488180 h 8833483"/>
              <a:gd name="connsiteX233" fmla="*/ 7178040 w 9578340"/>
              <a:gd name="connsiteY233" fmla="*/ 4351020 h 8833483"/>
              <a:gd name="connsiteX234" fmla="*/ 7559040 w 9578340"/>
              <a:gd name="connsiteY234" fmla="*/ 4328160 h 8833483"/>
              <a:gd name="connsiteX235" fmla="*/ 7467600 w 9578340"/>
              <a:gd name="connsiteY235" fmla="*/ 3878580 h 8833483"/>
              <a:gd name="connsiteX236" fmla="*/ 7414260 w 9578340"/>
              <a:gd name="connsiteY236" fmla="*/ 3604260 h 8833483"/>
              <a:gd name="connsiteX237" fmla="*/ 7498080 w 9578340"/>
              <a:gd name="connsiteY237" fmla="*/ 3398520 h 8833483"/>
              <a:gd name="connsiteX238" fmla="*/ 7528560 w 9578340"/>
              <a:gd name="connsiteY238" fmla="*/ 3253740 h 8833483"/>
              <a:gd name="connsiteX239" fmla="*/ 7505700 w 9578340"/>
              <a:gd name="connsiteY239" fmla="*/ 3048000 h 8833483"/>
              <a:gd name="connsiteX240" fmla="*/ 7520940 w 9578340"/>
              <a:gd name="connsiteY240" fmla="*/ 2926080 h 8833483"/>
              <a:gd name="connsiteX241" fmla="*/ 7536180 w 9578340"/>
              <a:gd name="connsiteY241" fmla="*/ 2872740 h 8833483"/>
              <a:gd name="connsiteX242" fmla="*/ 7863840 w 9578340"/>
              <a:gd name="connsiteY242" fmla="*/ 2971800 h 8833483"/>
              <a:gd name="connsiteX243" fmla="*/ 7886700 w 9578340"/>
              <a:gd name="connsiteY243" fmla="*/ 3101340 h 8833483"/>
              <a:gd name="connsiteX244" fmla="*/ 8001000 w 9578340"/>
              <a:gd name="connsiteY244" fmla="*/ 3124200 h 8833483"/>
              <a:gd name="connsiteX245" fmla="*/ 8122920 w 9578340"/>
              <a:gd name="connsiteY245" fmla="*/ 3276600 h 8833483"/>
              <a:gd name="connsiteX246" fmla="*/ 8206740 w 9578340"/>
              <a:gd name="connsiteY246" fmla="*/ 3276600 h 8833483"/>
              <a:gd name="connsiteX247" fmla="*/ 8442960 w 9578340"/>
              <a:gd name="connsiteY247" fmla="*/ 3276600 h 8833483"/>
              <a:gd name="connsiteX248" fmla="*/ 8663940 w 9578340"/>
              <a:gd name="connsiteY248" fmla="*/ 3276600 h 8833483"/>
              <a:gd name="connsiteX249" fmla="*/ 8770620 w 9578340"/>
              <a:gd name="connsiteY249" fmla="*/ 3230880 h 8833483"/>
              <a:gd name="connsiteX250" fmla="*/ 8854440 w 9578340"/>
              <a:gd name="connsiteY250" fmla="*/ 3215640 h 8833483"/>
              <a:gd name="connsiteX251" fmla="*/ 8938260 w 9578340"/>
              <a:gd name="connsiteY251" fmla="*/ 3230880 h 8833483"/>
              <a:gd name="connsiteX252" fmla="*/ 8945880 w 9578340"/>
              <a:gd name="connsiteY252" fmla="*/ 3078480 h 8833483"/>
              <a:gd name="connsiteX253" fmla="*/ 8907780 w 9578340"/>
              <a:gd name="connsiteY253" fmla="*/ 3078480 h 8833483"/>
              <a:gd name="connsiteX254" fmla="*/ 8656320 w 9578340"/>
              <a:gd name="connsiteY254" fmla="*/ 2697480 h 8833483"/>
              <a:gd name="connsiteX255" fmla="*/ 8854440 w 9578340"/>
              <a:gd name="connsiteY255" fmla="*/ 2590800 h 8833483"/>
              <a:gd name="connsiteX256" fmla="*/ 8923020 w 9578340"/>
              <a:gd name="connsiteY256" fmla="*/ 2606040 h 8833483"/>
              <a:gd name="connsiteX257" fmla="*/ 8999220 w 9578340"/>
              <a:gd name="connsiteY257" fmla="*/ 2606040 h 8833483"/>
              <a:gd name="connsiteX258" fmla="*/ 9029700 w 9578340"/>
              <a:gd name="connsiteY258" fmla="*/ 2545080 h 8833483"/>
              <a:gd name="connsiteX259" fmla="*/ 9029700 w 9578340"/>
              <a:gd name="connsiteY259" fmla="*/ 2407920 h 8833483"/>
              <a:gd name="connsiteX260" fmla="*/ 9136380 w 9578340"/>
              <a:gd name="connsiteY260" fmla="*/ 2476500 h 8833483"/>
              <a:gd name="connsiteX261" fmla="*/ 9144000 w 9578340"/>
              <a:gd name="connsiteY261" fmla="*/ 2407920 h 8833483"/>
              <a:gd name="connsiteX262" fmla="*/ 9204960 w 9578340"/>
              <a:gd name="connsiteY262" fmla="*/ 2362200 h 8833483"/>
              <a:gd name="connsiteX263" fmla="*/ 9189720 w 9578340"/>
              <a:gd name="connsiteY263" fmla="*/ 2225040 h 8833483"/>
              <a:gd name="connsiteX264" fmla="*/ 9159240 w 9578340"/>
              <a:gd name="connsiteY264" fmla="*/ 2171700 h 8833483"/>
              <a:gd name="connsiteX265" fmla="*/ 9083040 w 9578340"/>
              <a:gd name="connsiteY265" fmla="*/ 2103120 h 8833483"/>
              <a:gd name="connsiteX266" fmla="*/ 9105900 w 9578340"/>
              <a:gd name="connsiteY266" fmla="*/ 2011680 h 8833483"/>
              <a:gd name="connsiteX267" fmla="*/ 9151620 w 9578340"/>
              <a:gd name="connsiteY267" fmla="*/ 1927860 h 8833483"/>
              <a:gd name="connsiteX268" fmla="*/ 9044940 w 9578340"/>
              <a:gd name="connsiteY268" fmla="*/ 1714500 h 8833483"/>
              <a:gd name="connsiteX269" fmla="*/ 9578340 w 9578340"/>
              <a:gd name="connsiteY269" fmla="*/ 1394460 h 8833483"/>
              <a:gd name="connsiteX270" fmla="*/ 9494520 w 9578340"/>
              <a:gd name="connsiteY270" fmla="*/ 1165860 h 8833483"/>
              <a:gd name="connsiteX271" fmla="*/ 9326880 w 9578340"/>
              <a:gd name="connsiteY271" fmla="*/ 975360 h 8833483"/>
              <a:gd name="connsiteX272" fmla="*/ 9334500 w 9578340"/>
              <a:gd name="connsiteY272" fmla="*/ 906780 h 8833483"/>
              <a:gd name="connsiteX273" fmla="*/ 9342120 w 9578340"/>
              <a:gd name="connsiteY273" fmla="*/ 754380 h 8833483"/>
              <a:gd name="connsiteX274" fmla="*/ 9182100 w 9578340"/>
              <a:gd name="connsiteY274" fmla="*/ 906780 h 8833483"/>
              <a:gd name="connsiteX275" fmla="*/ 9052560 w 9578340"/>
              <a:gd name="connsiteY275" fmla="*/ 1043940 h 8833483"/>
              <a:gd name="connsiteX276" fmla="*/ 8915400 w 9578340"/>
              <a:gd name="connsiteY276" fmla="*/ 1112520 h 8833483"/>
              <a:gd name="connsiteX277" fmla="*/ 8709660 w 9578340"/>
              <a:gd name="connsiteY277" fmla="*/ 1150620 h 8833483"/>
              <a:gd name="connsiteX278" fmla="*/ 8793480 w 9578340"/>
              <a:gd name="connsiteY278" fmla="*/ 960120 h 8833483"/>
              <a:gd name="connsiteX279" fmla="*/ 8717280 w 9578340"/>
              <a:gd name="connsiteY279" fmla="*/ 906780 h 8833483"/>
              <a:gd name="connsiteX280" fmla="*/ 8686800 w 9578340"/>
              <a:gd name="connsiteY280" fmla="*/ 815340 h 8833483"/>
              <a:gd name="connsiteX281" fmla="*/ 8625840 w 9578340"/>
              <a:gd name="connsiteY281" fmla="*/ 746760 h 8833483"/>
              <a:gd name="connsiteX282" fmla="*/ 8633460 w 9578340"/>
              <a:gd name="connsiteY282" fmla="*/ 685800 h 8833483"/>
              <a:gd name="connsiteX283" fmla="*/ 8679180 w 9578340"/>
              <a:gd name="connsiteY283" fmla="*/ 609600 h 8833483"/>
              <a:gd name="connsiteX284" fmla="*/ 8671560 w 9578340"/>
              <a:gd name="connsiteY284" fmla="*/ 579120 h 8833483"/>
              <a:gd name="connsiteX285" fmla="*/ 8580120 w 9578340"/>
              <a:gd name="connsiteY285" fmla="*/ 541020 h 8833483"/>
              <a:gd name="connsiteX286" fmla="*/ 8473440 w 9578340"/>
              <a:gd name="connsiteY286" fmla="*/ 502920 h 8833483"/>
              <a:gd name="connsiteX287" fmla="*/ 8488680 w 9578340"/>
              <a:gd name="connsiteY287" fmla="*/ 449580 h 8833483"/>
              <a:gd name="connsiteX288" fmla="*/ 8435340 w 9578340"/>
              <a:gd name="connsiteY288" fmla="*/ 320040 h 8833483"/>
              <a:gd name="connsiteX289" fmla="*/ 8465820 w 9578340"/>
              <a:gd name="connsiteY289" fmla="*/ 243840 h 8833483"/>
              <a:gd name="connsiteX290" fmla="*/ 8473440 w 9578340"/>
              <a:gd name="connsiteY290" fmla="*/ 83820 h 8833483"/>
              <a:gd name="connsiteX291" fmla="*/ 8351520 w 9578340"/>
              <a:gd name="connsiteY291" fmla="*/ 53340 h 8833483"/>
              <a:gd name="connsiteX292" fmla="*/ 8252460 w 9578340"/>
              <a:gd name="connsiteY292" fmla="*/ 68580 h 8833483"/>
              <a:gd name="connsiteX293" fmla="*/ 8107680 w 9578340"/>
              <a:gd name="connsiteY29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657600 w 9578340"/>
              <a:gd name="connsiteY190" fmla="*/ 6873240 h 8833483"/>
              <a:gd name="connsiteX191" fmla="*/ 3817620 w 9578340"/>
              <a:gd name="connsiteY191" fmla="*/ 6781800 h 8833483"/>
              <a:gd name="connsiteX192" fmla="*/ 3893820 w 9578340"/>
              <a:gd name="connsiteY192" fmla="*/ 6705600 h 8833483"/>
              <a:gd name="connsiteX193" fmla="*/ 3947160 w 9578340"/>
              <a:gd name="connsiteY193" fmla="*/ 6690360 h 8833483"/>
              <a:gd name="connsiteX194" fmla="*/ 3939540 w 9578340"/>
              <a:gd name="connsiteY194" fmla="*/ 6629400 h 8833483"/>
              <a:gd name="connsiteX195" fmla="*/ 3901440 w 9578340"/>
              <a:gd name="connsiteY195" fmla="*/ 6606540 h 8833483"/>
              <a:gd name="connsiteX196" fmla="*/ 3878580 w 9578340"/>
              <a:gd name="connsiteY196" fmla="*/ 6515100 h 8833483"/>
              <a:gd name="connsiteX197" fmla="*/ 3886200 w 9578340"/>
              <a:gd name="connsiteY197" fmla="*/ 6423660 h 8833483"/>
              <a:gd name="connsiteX198" fmla="*/ 3870960 w 9578340"/>
              <a:gd name="connsiteY198" fmla="*/ 6309360 h 8833483"/>
              <a:gd name="connsiteX199" fmla="*/ 3893820 w 9578340"/>
              <a:gd name="connsiteY199" fmla="*/ 6240780 h 8833483"/>
              <a:gd name="connsiteX200" fmla="*/ 3924300 w 9578340"/>
              <a:gd name="connsiteY200" fmla="*/ 6179820 h 8833483"/>
              <a:gd name="connsiteX201" fmla="*/ 3977640 w 9578340"/>
              <a:gd name="connsiteY201" fmla="*/ 6172200 h 8833483"/>
              <a:gd name="connsiteX202" fmla="*/ 3992880 w 9578340"/>
              <a:gd name="connsiteY202" fmla="*/ 6172200 h 8833483"/>
              <a:gd name="connsiteX203" fmla="*/ 4046220 w 9578340"/>
              <a:gd name="connsiteY203" fmla="*/ 6111240 h 8833483"/>
              <a:gd name="connsiteX204" fmla="*/ 4038600 w 9578340"/>
              <a:gd name="connsiteY204" fmla="*/ 6027420 h 8833483"/>
              <a:gd name="connsiteX205" fmla="*/ 4754880 w 9578340"/>
              <a:gd name="connsiteY205" fmla="*/ 5913120 h 8833483"/>
              <a:gd name="connsiteX206" fmla="*/ 4838700 w 9578340"/>
              <a:gd name="connsiteY206" fmla="*/ 5913120 h 8833483"/>
              <a:gd name="connsiteX207" fmla="*/ 4914900 w 9578340"/>
              <a:gd name="connsiteY207" fmla="*/ 5920740 h 8833483"/>
              <a:gd name="connsiteX208" fmla="*/ 5105400 w 9578340"/>
              <a:gd name="connsiteY208" fmla="*/ 6019800 h 8833483"/>
              <a:gd name="connsiteX209" fmla="*/ 5570220 w 9578340"/>
              <a:gd name="connsiteY209" fmla="*/ 6248400 h 8833483"/>
              <a:gd name="connsiteX210" fmla="*/ 5753100 w 9578340"/>
              <a:gd name="connsiteY210" fmla="*/ 6347460 h 8833483"/>
              <a:gd name="connsiteX211" fmla="*/ 6065520 w 9578340"/>
              <a:gd name="connsiteY211" fmla="*/ 6423660 h 8833483"/>
              <a:gd name="connsiteX212" fmla="*/ 6156960 w 9578340"/>
              <a:gd name="connsiteY212" fmla="*/ 6431280 h 8833483"/>
              <a:gd name="connsiteX213" fmla="*/ 6164580 w 9578340"/>
              <a:gd name="connsiteY213" fmla="*/ 6545580 h 8833483"/>
              <a:gd name="connsiteX214" fmla="*/ 6355080 w 9578340"/>
              <a:gd name="connsiteY214" fmla="*/ 6576060 h 8833483"/>
              <a:gd name="connsiteX215" fmla="*/ 6377940 w 9578340"/>
              <a:gd name="connsiteY215" fmla="*/ 6416040 h 8833483"/>
              <a:gd name="connsiteX216" fmla="*/ 6408420 w 9578340"/>
              <a:gd name="connsiteY216" fmla="*/ 6446520 h 8833483"/>
              <a:gd name="connsiteX217" fmla="*/ 6400800 w 9578340"/>
              <a:gd name="connsiteY217" fmla="*/ 6598920 h 8833483"/>
              <a:gd name="connsiteX218" fmla="*/ 6591300 w 9578340"/>
              <a:gd name="connsiteY218" fmla="*/ 6598920 h 8833483"/>
              <a:gd name="connsiteX219" fmla="*/ 6598920 w 9578340"/>
              <a:gd name="connsiteY219" fmla="*/ 6332220 h 8833483"/>
              <a:gd name="connsiteX220" fmla="*/ 6621780 w 9578340"/>
              <a:gd name="connsiteY220" fmla="*/ 6332220 h 8833483"/>
              <a:gd name="connsiteX221" fmla="*/ 6637020 w 9578340"/>
              <a:gd name="connsiteY221" fmla="*/ 6118860 h 8833483"/>
              <a:gd name="connsiteX222" fmla="*/ 6614160 w 9578340"/>
              <a:gd name="connsiteY222" fmla="*/ 6111240 h 8833483"/>
              <a:gd name="connsiteX223" fmla="*/ 6606540 w 9578340"/>
              <a:gd name="connsiteY223" fmla="*/ 5958840 h 8833483"/>
              <a:gd name="connsiteX224" fmla="*/ 6484620 w 9578340"/>
              <a:gd name="connsiteY224" fmla="*/ 5539740 h 8833483"/>
              <a:gd name="connsiteX225" fmla="*/ 6667500 w 9578340"/>
              <a:gd name="connsiteY225" fmla="*/ 5547360 h 8833483"/>
              <a:gd name="connsiteX226" fmla="*/ 6751320 w 9578340"/>
              <a:gd name="connsiteY226" fmla="*/ 5433060 h 8833483"/>
              <a:gd name="connsiteX227" fmla="*/ 6972300 w 9578340"/>
              <a:gd name="connsiteY227" fmla="*/ 5265420 h 8833483"/>
              <a:gd name="connsiteX228" fmla="*/ 7246620 w 9578340"/>
              <a:gd name="connsiteY228" fmla="*/ 5204460 h 8833483"/>
              <a:gd name="connsiteX229" fmla="*/ 7208520 w 9578340"/>
              <a:gd name="connsiteY229" fmla="*/ 5067300 h 8833483"/>
              <a:gd name="connsiteX230" fmla="*/ 7193280 w 9578340"/>
              <a:gd name="connsiteY230" fmla="*/ 4930140 h 8833483"/>
              <a:gd name="connsiteX231" fmla="*/ 7269480 w 9578340"/>
              <a:gd name="connsiteY231" fmla="*/ 4732020 h 8833483"/>
              <a:gd name="connsiteX232" fmla="*/ 7246620 w 9578340"/>
              <a:gd name="connsiteY232" fmla="*/ 4488180 h 8833483"/>
              <a:gd name="connsiteX233" fmla="*/ 7178040 w 9578340"/>
              <a:gd name="connsiteY233" fmla="*/ 4351020 h 8833483"/>
              <a:gd name="connsiteX234" fmla="*/ 7559040 w 9578340"/>
              <a:gd name="connsiteY234" fmla="*/ 4328160 h 8833483"/>
              <a:gd name="connsiteX235" fmla="*/ 7467600 w 9578340"/>
              <a:gd name="connsiteY235" fmla="*/ 3878580 h 8833483"/>
              <a:gd name="connsiteX236" fmla="*/ 7414260 w 9578340"/>
              <a:gd name="connsiteY236" fmla="*/ 3604260 h 8833483"/>
              <a:gd name="connsiteX237" fmla="*/ 7498080 w 9578340"/>
              <a:gd name="connsiteY237" fmla="*/ 3398520 h 8833483"/>
              <a:gd name="connsiteX238" fmla="*/ 7528560 w 9578340"/>
              <a:gd name="connsiteY238" fmla="*/ 3253740 h 8833483"/>
              <a:gd name="connsiteX239" fmla="*/ 7505700 w 9578340"/>
              <a:gd name="connsiteY239" fmla="*/ 3048000 h 8833483"/>
              <a:gd name="connsiteX240" fmla="*/ 7520940 w 9578340"/>
              <a:gd name="connsiteY240" fmla="*/ 2926080 h 8833483"/>
              <a:gd name="connsiteX241" fmla="*/ 7536180 w 9578340"/>
              <a:gd name="connsiteY241" fmla="*/ 2872740 h 8833483"/>
              <a:gd name="connsiteX242" fmla="*/ 7863840 w 9578340"/>
              <a:gd name="connsiteY242" fmla="*/ 2971800 h 8833483"/>
              <a:gd name="connsiteX243" fmla="*/ 7886700 w 9578340"/>
              <a:gd name="connsiteY243" fmla="*/ 3101340 h 8833483"/>
              <a:gd name="connsiteX244" fmla="*/ 8001000 w 9578340"/>
              <a:gd name="connsiteY244" fmla="*/ 3124200 h 8833483"/>
              <a:gd name="connsiteX245" fmla="*/ 8122920 w 9578340"/>
              <a:gd name="connsiteY245" fmla="*/ 3276600 h 8833483"/>
              <a:gd name="connsiteX246" fmla="*/ 8206740 w 9578340"/>
              <a:gd name="connsiteY246" fmla="*/ 3276600 h 8833483"/>
              <a:gd name="connsiteX247" fmla="*/ 8442960 w 9578340"/>
              <a:gd name="connsiteY247" fmla="*/ 3276600 h 8833483"/>
              <a:gd name="connsiteX248" fmla="*/ 8663940 w 9578340"/>
              <a:gd name="connsiteY248" fmla="*/ 3276600 h 8833483"/>
              <a:gd name="connsiteX249" fmla="*/ 8770620 w 9578340"/>
              <a:gd name="connsiteY249" fmla="*/ 3230880 h 8833483"/>
              <a:gd name="connsiteX250" fmla="*/ 8854440 w 9578340"/>
              <a:gd name="connsiteY250" fmla="*/ 3215640 h 8833483"/>
              <a:gd name="connsiteX251" fmla="*/ 8938260 w 9578340"/>
              <a:gd name="connsiteY251" fmla="*/ 3230880 h 8833483"/>
              <a:gd name="connsiteX252" fmla="*/ 8945880 w 9578340"/>
              <a:gd name="connsiteY252" fmla="*/ 3078480 h 8833483"/>
              <a:gd name="connsiteX253" fmla="*/ 8907780 w 9578340"/>
              <a:gd name="connsiteY253" fmla="*/ 3078480 h 8833483"/>
              <a:gd name="connsiteX254" fmla="*/ 8656320 w 9578340"/>
              <a:gd name="connsiteY254" fmla="*/ 2697480 h 8833483"/>
              <a:gd name="connsiteX255" fmla="*/ 8854440 w 9578340"/>
              <a:gd name="connsiteY255" fmla="*/ 2590800 h 8833483"/>
              <a:gd name="connsiteX256" fmla="*/ 8923020 w 9578340"/>
              <a:gd name="connsiteY256" fmla="*/ 2606040 h 8833483"/>
              <a:gd name="connsiteX257" fmla="*/ 8999220 w 9578340"/>
              <a:gd name="connsiteY257" fmla="*/ 2606040 h 8833483"/>
              <a:gd name="connsiteX258" fmla="*/ 9029700 w 9578340"/>
              <a:gd name="connsiteY258" fmla="*/ 2545080 h 8833483"/>
              <a:gd name="connsiteX259" fmla="*/ 9029700 w 9578340"/>
              <a:gd name="connsiteY259" fmla="*/ 2407920 h 8833483"/>
              <a:gd name="connsiteX260" fmla="*/ 9136380 w 9578340"/>
              <a:gd name="connsiteY260" fmla="*/ 2476500 h 8833483"/>
              <a:gd name="connsiteX261" fmla="*/ 9144000 w 9578340"/>
              <a:gd name="connsiteY261" fmla="*/ 2407920 h 8833483"/>
              <a:gd name="connsiteX262" fmla="*/ 9204960 w 9578340"/>
              <a:gd name="connsiteY262" fmla="*/ 2362200 h 8833483"/>
              <a:gd name="connsiteX263" fmla="*/ 9189720 w 9578340"/>
              <a:gd name="connsiteY263" fmla="*/ 2225040 h 8833483"/>
              <a:gd name="connsiteX264" fmla="*/ 9159240 w 9578340"/>
              <a:gd name="connsiteY264" fmla="*/ 2171700 h 8833483"/>
              <a:gd name="connsiteX265" fmla="*/ 9083040 w 9578340"/>
              <a:gd name="connsiteY265" fmla="*/ 2103120 h 8833483"/>
              <a:gd name="connsiteX266" fmla="*/ 9105900 w 9578340"/>
              <a:gd name="connsiteY266" fmla="*/ 2011680 h 8833483"/>
              <a:gd name="connsiteX267" fmla="*/ 9151620 w 9578340"/>
              <a:gd name="connsiteY267" fmla="*/ 1927860 h 8833483"/>
              <a:gd name="connsiteX268" fmla="*/ 9044940 w 9578340"/>
              <a:gd name="connsiteY268" fmla="*/ 1714500 h 8833483"/>
              <a:gd name="connsiteX269" fmla="*/ 9578340 w 9578340"/>
              <a:gd name="connsiteY269" fmla="*/ 1394460 h 8833483"/>
              <a:gd name="connsiteX270" fmla="*/ 9494520 w 9578340"/>
              <a:gd name="connsiteY270" fmla="*/ 1165860 h 8833483"/>
              <a:gd name="connsiteX271" fmla="*/ 9326880 w 9578340"/>
              <a:gd name="connsiteY271" fmla="*/ 975360 h 8833483"/>
              <a:gd name="connsiteX272" fmla="*/ 9334500 w 9578340"/>
              <a:gd name="connsiteY272" fmla="*/ 906780 h 8833483"/>
              <a:gd name="connsiteX273" fmla="*/ 9342120 w 9578340"/>
              <a:gd name="connsiteY273" fmla="*/ 754380 h 8833483"/>
              <a:gd name="connsiteX274" fmla="*/ 9182100 w 9578340"/>
              <a:gd name="connsiteY274" fmla="*/ 906780 h 8833483"/>
              <a:gd name="connsiteX275" fmla="*/ 9052560 w 9578340"/>
              <a:gd name="connsiteY275" fmla="*/ 1043940 h 8833483"/>
              <a:gd name="connsiteX276" fmla="*/ 8915400 w 9578340"/>
              <a:gd name="connsiteY276" fmla="*/ 1112520 h 8833483"/>
              <a:gd name="connsiteX277" fmla="*/ 8709660 w 9578340"/>
              <a:gd name="connsiteY277" fmla="*/ 1150620 h 8833483"/>
              <a:gd name="connsiteX278" fmla="*/ 8793480 w 9578340"/>
              <a:gd name="connsiteY278" fmla="*/ 960120 h 8833483"/>
              <a:gd name="connsiteX279" fmla="*/ 8717280 w 9578340"/>
              <a:gd name="connsiteY279" fmla="*/ 906780 h 8833483"/>
              <a:gd name="connsiteX280" fmla="*/ 8686800 w 9578340"/>
              <a:gd name="connsiteY280" fmla="*/ 815340 h 8833483"/>
              <a:gd name="connsiteX281" fmla="*/ 8625840 w 9578340"/>
              <a:gd name="connsiteY281" fmla="*/ 746760 h 8833483"/>
              <a:gd name="connsiteX282" fmla="*/ 8633460 w 9578340"/>
              <a:gd name="connsiteY282" fmla="*/ 685800 h 8833483"/>
              <a:gd name="connsiteX283" fmla="*/ 8679180 w 9578340"/>
              <a:gd name="connsiteY283" fmla="*/ 609600 h 8833483"/>
              <a:gd name="connsiteX284" fmla="*/ 8671560 w 9578340"/>
              <a:gd name="connsiteY284" fmla="*/ 579120 h 8833483"/>
              <a:gd name="connsiteX285" fmla="*/ 8580120 w 9578340"/>
              <a:gd name="connsiteY285" fmla="*/ 541020 h 8833483"/>
              <a:gd name="connsiteX286" fmla="*/ 8473440 w 9578340"/>
              <a:gd name="connsiteY286" fmla="*/ 502920 h 8833483"/>
              <a:gd name="connsiteX287" fmla="*/ 8488680 w 9578340"/>
              <a:gd name="connsiteY287" fmla="*/ 449580 h 8833483"/>
              <a:gd name="connsiteX288" fmla="*/ 8435340 w 9578340"/>
              <a:gd name="connsiteY288" fmla="*/ 320040 h 8833483"/>
              <a:gd name="connsiteX289" fmla="*/ 8465820 w 9578340"/>
              <a:gd name="connsiteY289" fmla="*/ 243840 h 8833483"/>
              <a:gd name="connsiteX290" fmla="*/ 8473440 w 9578340"/>
              <a:gd name="connsiteY290" fmla="*/ 83820 h 8833483"/>
              <a:gd name="connsiteX291" fmla="*/ 8351520 w 9578340"/>
              <a:gd name="connsiteY291" fmla="*/ 53340 h 8833483"/>
              <a:gd name="connsiteX292" fmla="*/ 8252460 w 9578340"/>
              <a:gd name="connsiteY292" fmla="*/ 68580 h 8833483"/>
              <a:gd name="connsiteX293" fmla="*/ 8107680 w 9578340"/>
              <a:gd name="connsiteY29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891915 w 9578340"/>
              <a:gd name="connsiteY190" fmla="*/ 7071358 h 8833483"/>
              <a:gd name="connsiteX191" fmla="*/ 3657600 w 9578340"/>
              <a:gd name="connsiteY191" fmla="*/ 6873240 h 8833483"/>
              <a:gd name="connsiteX192" fmla="*/ 3817620 w 9578340"/>
              <a:gd name="connsiteY192" fmla="*/ 6781800 h 8833483"/>
              <a:gd name="connsiteX193" fmla="*/ 3893820 w 9578340"/>
              <a:gd name="connsiteY193" fmla="*/ 6705600 h 8833483"/>
              <a:gd name="connsiteX194" fmla="*/ 3947160 w 9578340"/>
              <a:gd name="connsiteY194" fmla="*/ 6690360 h 8833483"/>
              <a:gd name="connsiteX195" fmla="*/ 3939540 w 9578340"/>
              <a:gd name="connsiteY195" fmla="*/ 6629400 h 8833483"/>
              <a:gd name="connsiteX196" fmla="*/ 3901440 w 9578340"/>
              <a:gd name="connsiteY196" fmla="*/ 6606540 h 8833483"/>
              <a:gd name="connsiteX197" fmla="*/ 3878580 w 9578340"/>
              <a:gd name="connsiteY197" fmla="*/ 6515100 h 8833483"/>
              <a:gd name="connsiteX198" fmla="*/ 3886200 w 9578340"/>
              <a:gd name="connsiteY198" fmla="*/ 6423660 h 8833483"/>
              <a:gd name="connsiteX199" fmla="*/ 3870960 w 9578340"/>
              <a:gd name="connsiteY199" fmla="*/ 6309360 h 8833483"/>
              <a:gd name="connsiteX200" fmla="*/ 3893820 w 9578340"/>
              <a:gd name="connsiteY200" fmla="*/ 6240780 h 8833483"/>
              <a:gd name="connsiteX201" fmla="*/ 3924300 w 9578340"/>
              <a:gd name="connsiteY201" fmla="*/ 6179820 h 8833483"/>
              <a:gd name="connsiteX202" fmla="*/ 3977640 w 9578340"/>
              <a:gd name="connsiteY202" fmla="*/ 6172200 h 8833483"/>
              <a:gd name="connsiteX203" fmla="*/ 3992880 w 9578340"/>
              <a:gd name="connsiteY203" fmla="*/ 6172200 h 8833483"/>
              <a:gd name="connsiteX204" fmla="*/ 4046220 w 9578340"/>
              <a:gd name="connsiteY204" fmla="*/ 6111240 h 8833483"/>
              <a:gd name="connsiteX205" fmla="*/ 4038600 w 9578340"/>
              <a:gd name="connsiteY205" fmla="*/ 6027420 h 8833483"/>
              <a:gd name="connsiteX206" fmla="*/ 4754880 w 9578340"/>
              <a:gd name="connsiteY206" fmla="*/ 5913120 h 8833483"/>
              <a:gd name="connsiteX207" fmla="*/ 4838700 w 9578340"/>
              <a:gd name="connsiteY207" fmla="*/ 5913120 h 8833483"/>
              <a:gd name="connsiteX208" fmla="*/ 4914900 w 9578340"/>
              <a:gd name="connsiteY208" fmla="*/ 5920740 h 8833483"/>
              <a:gd name="connsiteX209" fmla="*/ 5105400 w 9578340"/>
              <a:gd name="connsiteY209" fmla="*/ 6019800 h 8833483"/>
              <a:gd name="connsiteX210" fmla="*/ 5570220 w 9578340"/>
              <a:gd name="connsiteY210" fmla="*/ 6248400 h 8833483"/>
              <a:gd name="connsiteX211" fmla="*/ 5753100 w 9578340"/>
              <a:gd name="connsiteY211" fmla="*/ 6347460 h 8833483"/>
              <a:gd name="connsiteX212" fmla="*/ 6065520 w 9578340"/>
              <a:gd name="connsiteY212" fmla="*/ 6423660 h 8833483"/>
              <a:gd name="connsiteX213" fmla="*/ 6156960 w 9578340"/>
              <a:gd name="connsiteY213" fmla="*/ 6431280 h 8833483"/>
              <a:gd name="connsiteX214" fmla="*/ 6164580 w 9578340"/>
              <a:gd name="connsiteY214" fmla="*/ 6545580 h 8833483"/>
              <a:gd name="connsiteX215" fmla="*/ 6355080 w 9578340"/>
              <a:gd name="connsiteY215" fmla="*/ 6576060 h 8833483"/>
              <a:gd name="connsiteX216" fmla="*/ 6377940 w 9578340"/>
              <a:gd name="connsiteY216" fmla="*/ 6416040 h 8833483"/>
              <a:gd name="connsiteX217" fmla="*/ 6408420 w 9578340"/>
              <a:gd name="connsiteY217" fmla="*/ 6446520 h 8833483"/>
              <a:gd name="connsiteX218" fmla="*/ 6400800 w 9578340"/>
              <a:gd name="connsiteY218" fmla="*/ 6598920 h 8833483"/>
              <a:gd name="connsiteX219" fmla="*/ 6591300 w 9578340"/>
              <a:gd name="connsiteY219" fmla="*/ 6598920 h 8833483"/>
              <a:gd name="connsiteX220" fmla="*/ 6598920 w 9578340"/>
              <a:gd name="connsiteY220" fmla="*/ 6332220 h 8833483"/>
              <a:gd name="connsiteX221" fmla="*/ 6621780 w 9578340"/>
              <a:gd name="connsiteY221" fmla="*/ 6332220 h 8833483"/>
              <a:gd name="connsiteX222" fmla="*/ 6637020 w 9578340"/>
              <a:gd name="connsiteY222" fmla="*/ 6118860 h 8833483"/>
              <a:gd name="connsiteX223" fmla="*/ 6614160 w 9578340"/>
              <a:gd name="connsiteY223" fmla="*/ 6111240 h 8833483"/>
              <a:gd name="connsiteX224" fmla="*/ 6606540 w 9578340"/>
              <a:gd name="connsiteY224" fmla="*/ 5958840 h 8833483"/>
              <a:gd name="connsiteX225" fmla="*/ 6484620 w 9578340"/>
              <a:gd name="connsiteY225" fmla="*/ 5539740 h 8833483"/>
              <a:gd name="connsiteX226" fmla="*/ 6667500 w 9578340"/>
              <a:gd name="connsiteY226" fmla="*/ 5547360 h 8833483"/>
              <a:gd name="connsiteX227" fmla="*/ 6751320 w 9578340"/>
              <a:gd name="connsiteY227" fmla="*/ 5433060 h 8833483"/>
              <a:gd name="connsiteX228" fmla="*/ 6972300 w 9578340"/>
              <a:gd name="connsiteY228" fmla="*/ 5265420 h 8833483"/>
              <a:gd name="connsiteX229" fmla="*/ 7246620 w 9578340"/>
              <a:gd name="connsiteY229" fmla="*/ 5204460 h 8833483"/>
              <a:gd name="connsiteX230" fmla="*/ 7208520 w 9578340"/>
              <a:gd name="connsiteY230" fmla="*/ 5067300 h 8833483"/>
              <a:gd name="connsiteX231" fmla="*/ 7193280 w 9578340"/>
              <a:gd name="connsiteY231" fmla="*/ 4930140 h 8833483"/>
              <a:gd name="connsiteX232" fmla="*/ 7269480 w 9578340"/>
              <a:gd name="connsiteY232" fmla="*/ 4732020 h 8833483"/>
              <a:gd name="connsiteX233" fmla="*/ 7246620 w 9578340"/>
              <a:gd name="connsiteY233" fmla="*/ 4488180 h 8833483"/>
              <a:gd name="connsiteX234" fmla="*/ 7178040 w 9578340"/>
              <a:gd name="connsiteY234" fmla="*/ 4351020 h 8833483"/>
              <a:gd name="connsiteX235" fmla="*/ 7559040 w 9578340"/>
              <a:gd name="connsiteY235" fmla="*/ 4328160 h 8833483"/>
              <a:gd name="connsiteX236" fmla="*/ 7467600 w 9578340"/>
              <a:gd name="connsiteY236" fmla="*/ 3878580 h 8833483"/>
              <a:gd name="connsiteX237" fmla="*/ 7414260 w 9578340"/>
              <a:gd name="connsiteY237" fmla="*/ 3604260 h 8833483"/>
              <a:gd name="connsiteX238" fmla="*/ 7498080 w 9578340"/>
              <a:gd name="connsiteY238" fmla="*/ 3398520 h 8833483"/>
              <a:gd name="connsiteX239" fmla="*/ 7528560 w 9578340"/>
              <a:gd name="connsiteY239" fmla="*/ 3253740 h 8833483"/>
              <a:gd name="connsiteX240" fmla="*/ 7505700 w 9578340"/>
              <a:gd name="connsiteY240" fmla="*/ 3048000 h 8833483"/>
              <a:gd name="connsiteX241" fmla="*/ 7520940 w 9578340"/>
              <a:gd name="connsiteY241" fmla="*/ 2926080 h 8833483"/>
              <a:gd name="connsiteX242" fmla="*/ 7536180 w 9578340"/>
              <a:gd name="connsiteY242" fmla="*/ 2872740 h 8833483"/>
              <a:gd name="connsiteX243" fmla="*/ 7863840 w 9578340"/>
              <a:gd name="connsiteY243" fmla="*/ 2971800 h 8833483"/>
              <a:gd name="connsiteX244" fmla="*/ 7886700 w 9578340"/>
              <a:gd name="connsiteY244" fmla="*/ 3101340 h 8833483"/>
              <a:gd name="connsiteX245" fmla="*/ 8001000 w 9578340"/>
              <a:gd name="connsiteY245" fmla="*/ 3124200 h 8833483"/>
              <a:gd name="connsiteX246" fmla="*/ 8122920 w 9578340"/>
              <a:gd name="connsiteY246" fmla="*/ 3276600 h 8833483"/>
              <a:gd name="connsiteX247" fmla="*/ 8206740 w 9578340"/>
              <a:gd name="connsiteY247" fmla="*/ 3276600 h 8833483"/>
              <a:gd name="connsiteX248" fmla="*/ 8442960 w 9578340"/>
              <a:gd name="connsiteY248" fmla="*/ 3276600 h 8833483"/>
              <a:gd name="connsiteX249" fmla="*/ 8663940 w 9578340"/>
              <a:gd name="connsiteY249" fmla="*/ 3276600 h 8833483"/>
              <a:gd name="connsiteX250" fmla="*/ 8770620 w 9578340"/>
              <a:gd name="connsiteY250" fmla="*/ 3230880 h 8833483"/>
              <a:gd name="connsiteX251" fmla="*/ 8854440 w 9578340"/>
              <a:gd name="connsiteY251" fmla="*/ 3215640 h 8833483"/>
              <a:gd name="connsiteX252" fmla="*/ 8938260 w 9578340"/>
              <a:gd name="connsiteY252" fmla="*/ 3230880 h 8833483"/>
              <a:gd name="connsiteX253" fmla="*/ 8945880 w 9578340"/>
              <a:gd name="connsiteY253" fmla="*/ 3078480 h 8833483"/>
              <a:gd name="connsiteX254" fmla="*/ 8907780 w 9578340"/>
              <a:gd name="connsiteY254" fmla="*/ 3078480 h 8833483"/>
              <a:gd name="connsiteX255" fmla="*/ 8656320 w 9578340"/>
              <a:gd name="connsiteY255" fmla="*/ 2697480 h 8833483"/>
              <a:gd name="connsiteX256" fmla="*/ 8854440 w 9578340"/>
              <a:gd name="connsiteY256" fmla="*/ 2590800 h 8833483"/>
              <a:gd name="connsiteX257" fmla="*/ 8923020 w 9578340"/>
              <a:gd name="connsiteY257" fmla="*/ 2606040 h 8833483"/>
              <a:gd name="connsiteX258" fmla="*/ 8999220 w 9578340"/>
              <a:gd name="connsiteY258" fmla="*/ 2606040 h 8833483"/>
              <a:gd name="connsiteX259" fmla="*/ 9029700 w 9578340"/>
              <a:gd name="connsiteY259" fmla="*/ 2545080 h 8833483"/>
              <a:gd name="connsiteX260" fmla="*/ 9029700 w 9578340"/>
              <a:gd name="connsiteY260" fmla="*/ 2407920 h 8833483"/>
              <a:gd name="connsiteX261" fmla="*/ 9136380 w 9578340"/>
              <a:gd name="connsiteY261" fmla="*/ 2476500 h 8833483"/>
              <a:gd name="connsiteX262" fmla="*/ 9144000 w 9578340"/>
              <a:gd name="connsiteY262" fmla="*/ 2407920 h 8833483"/>
              <a:gd name="connsiteX263" fmla="*/ 9204960 w 9578340"/>
              <a:gd name="connsiteY263" fmla="*/ 2362200 h 8833483"/>
              <a:gd name="connsiteX264" fmla="*/ 9189720 w 9578340"/>
              <a:gd name="connsiteY264" fmla="*/ 2225040 h 8833483"/>
              <a:gd name="connsiteX265" fmla="*/ 9159240 w 9578340"/>
              <a:gd name="connsiteY265" fmla="*/ 2171700 h 8833483"/>
              <a:gd name="connsiteX266" fmla="*/ 9083040 w 9578340"/>
              <a:gd name="connsiteY266" fmla="*/ 2103120 h 8833483"/>
              <a:gd name="connsiteX267" fmla="*/ 9105900 w 9578340"/>
              <a:gd name="connsiteY267" fmla="*/ 2011680 h 8833483"/>
              <a:gd name="connsiteX268" fmla="*/ 9151620 w 9578340"/>
              <a:gd name="connsiteY268" fmla="*/ 1927860 h 8833483"/>
              <a:gd name="connsiteX269" fmla="*/ 9044940 w 9578340"/>
              <a:gd name="connsiteY269" fmla="*/ 1714500 h 8833483"/>
              <a:gd name="connsiteX270" fmla="*/ 9578340 w 9578340"/>
              <a:gd name="connsiteY270" fmla="*/ 1394460 h 8833483"/>
              <a:gd name="connsiteX271" fmla="*/ 9494520 w 9578340"/>
              <a:gd name="connsiteY271" fmla="*/ 1165860 h 8833483"/>
              <a:gd name="connsiteX272" fmla="*/ 9326880 w 9578340"/>
              <a:gd name="connsiteY272" fmla="*/ 975360 h 8833483"/>
              <a:gd name="connsiteX273" fmla="*/ 9334500 w 9578340"/>
              <a:gd name="connsiteY273" fmla="*/ 906780 h 8833483"/>
              <a:gd name="connsiteX274" fmla="*/ 9342120 w 9578340"/>
              <a:gd name="connsiteY274" fmla="*/ 754380 h 8833483"/>
              <a:gd name="connsiteX275" fmla="*/ 9182100 w 9578340"/>
              <a:gd name="connsiteY275" fmla="*/ 906780 h 8833483"/>
              <a:gd name="connsiteX276" fmla="*/ 9052560 w 9578340"/>
              <a:gd name="connsiteY276" fmla="*/ 1043940 h 8833483"/>
              <a:gd name="connsiteX277" fmla="*/ 8915400 w 9578340"/>
              <a:gd name="connsiteY277" fmla="*/ 1112520 h 8833483"/>
              <a:gd name="connsiteX278" fmla="*/ 8709660 w 9578340"/>
              <a:gd name="connsiteY278" fmla="*/ 1150620 h 8833483"/>
              <a:gd name="connsiteX279" fmla="*/ 8793480 w 9578340"/>
              <a:gd name="connsiteY279" fmla="*/ 960120 h 8833483"/>
              <a:gd name="connsiteX280" fmla="*/ 8717280 w 9578340"/>
              <a:gd name="connsiteY280" fmla="*/ 906780 h 8833483"/>
              <a:gd name="connsiteX281" fmla="*/ 8686800 w 9578340"/>
              <a:gd name="connsiteY281" fmla="*/ 815340 h 8833483"/>
              <a:gd name="connsiteX282" fmla="*/ 8625840 w 9578340"/>
              <a:gd name="connsiteY282" fmla="*/ 746760 h 8833483"/>
              <a:gd name="connsiteX283" fmla="*/ 8633460 w 9578340"/>
              <a:gd name="connsiteY283" fmla="*/ 685800 h 8833483"/>
              <a:gd name="connsiteX284" fmla="*/ 8679180 w 9578340"/>
              <a:gd name="connsiteY284" fmla="*/ 609600 h 8833483"/>
              <a:gd name="connsiteX285" fmla="*/ 8671560 w 9578340"/>
              <a:gd name="connsiteY285" fmla="*/ 579120 h 8833483"/>
              <a:gd name="connsiteX286" fmla="*/ 8580120 w 9578340"/>
              <a:gd name="connsiteY286" fmla="*/ 541020 h 8833483"/>
              <a:gd name="connsiteX287" fmla="*/ 8473440 w 9578340"/>
              <a:gd name="connsiteY287" fmla="*/ 502920 h 8833483"/>
              <a:gd name="connsiteX288" fmla="*/ 8488680 w 9578340"/>
              <a:gd name="connsiteY288" fmla="*/ 449580 h 8833483"/>
              <a:gd name="connsiteX289" fmla="*/ 8435340 w 9578340"/>
              <a:gd name="connsiteY289" fmla="*/ 320040 h 8833483"/>
              <a:gd name="connsiteX290" fmla="*/ 8465820 w 9578340"/>
              <a:gd name="connsiteY290" fmla="*/ 243840 h 8833483"/>
              <a:gd name="connsiteX291" fmla="*/ 8473440 w 9578340"/>
              <a:gd name="connsiteY291" fmla="*/ 83820 h 8833483"/>
              <a:gd name="connsiteX292" fmla="*/ 8351520 w 9578340"/>
              <a:gd name="connsiteY292" fmla="*/ 53340 h 8833483"/>
              <a:gd name="connsiteX293" fmla="*/ 8252460 w 9578340"/>
              <a:gd name="connsiteY293" fmla="*/ 68580 h 8833483"/>
              <a:gd name="connsiteX294" fmla="*/ 8107680 w 9578340"/>
              <a:gd name="connsiteY29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657600 w 9578340"/>
              <a:gd name="connsiteY191" fmla="*/ 6873240 h 8833483"/>
              <a:gd name="connsiteX192" fmla="*/ 3817620 w 9578340"/>
              <a:gd name="connsiteY192" fmla="*/ 6781800 h 8833483"/>
              <a:gd name="connsiteX193" fmla="*/ 3893820 w 9578340"/>
              <a:gd name="connsiteY193" fmla="*/ 6705600 h 8833483"/>
              <a:gd name="connsiteX194" fmla="*/ 3947160 w 9578340"/>
              <a:gd name="connsiteY194" fmla="*/ 6690360 h 8833483"/>
              <a:gd name="connsiteX195" fmla="*/ 3939540 w 9578340"/>
              <a:gd name="connsiteY195" fmla="*/ 6629400 h 8833483"/>
              <a:gd name="connsiteX196" fmla="*/ 3901440 w 9578340"/>
              <a:gd name="connsiteY196" fmla="*/ 6606540 h 8833483"/>
              <a:gd name="connsiteX197" fmla="*/ 3878580 w 9578340"/>
              <a:gd name="connsiteY197" fmla="*/ 6515100 h 8833483"/>
              <a:gd name="connsiteX198" fmla="*/ 3886200 w 9578340"/>
              <a:gd name="connsiteY198" fmla="*/ 6423660 h 8833483"/>
              <a:gd name="connsiteX199" fmla="*/ 3870960 w 9578340"/>
              <a:gd name="connsiteY199" fmla="*/ 6309360 h 8833483"/>
              <a:gd name="connsiteX200" fmla="*/ 3893820 w 9578340"/>
              <a:gd name="connsiteY200" fmla="*/ 6240780 h 8833483"/>
              <a:gd name="connsiteX201" fmla="*/ 3924300 w 9578340"/>
              <a:gd name="connsiteY201" fmla="*/ 6179820 h 8833483"/>
              <a:gd name="connsiteX202" fmla="*/ 3977640 w 9578340"/>
              <a:gd name="connsiteY202" fmla="*/ 6172200 h 8833483"/>
              <a:gd name="connsiteX203" fmla="*/ 3992880 w 9578340"/>
              <a:gd name="connsiteY203" fmla="*/ 6172200 h 8833483"/>
              <a:gd name="connsiteX204" fmla="*/ 4046220 w 9578340"/>
              <a:gd name="connsiteY204" fmla="*/ 6111240 h 8833483"/>
              <a:gd name="connsiteX205" fmla="*/ 4038600 w 9578340"/>
              <a:gd name="connsiteY205" fmla="*/ 6027420 h 8833483"/>
              <a:gd name="connsiteX206" fmla="*/ 4754880 w 9578340"/>
              <a:gd name="connsiteY206" fmla="*/ 5913120 h 8833483"/>
              <a:gd name="connsiteX207" fmla="*/ 4838700 w 9578340"/>
              <a:gd name="connsiteY207" fmla="*/ 5913120 h 8833483"/>
              <a:gd name="connsiteX208" fmla="*/ 4914900 w 9578340"/>
              <a:gd name="connsiteY208" fmla="*/ 5920740 h 8833483"/>
              <a:gd name="connsiteX209" fmla="*/ 5105400 w 9578340"/>
              <a:gd name="connsiteY209" fmla="*/ 6019800 h 8833483"/>
              <a:gd name="connsiteX210" fmla="*/ 5570220 w 9578340"/>
              <a:gd name="connsiteY210" fmla="*/ 6248400 h 8833483"/>
              <a:gd name="connsiteX211" fmla="*/ 5753100 w 9578340"/>
              <a:gd name="connsiteY211" fmla="*/ 6347460 h 8833483"/>
              <a:gd name="connsiteX212" fmla="*/ 6065520 w 9578340"/>
              <a:gd name="connsiteY212" fmla="*/ 6423660 h 8833483"/>
              <a:gd name="connsiteX213" fmla="*/ 6156960 w 9578340"/>
              <a:gd name="connsiteY213" fmla="*/ 6431280 h 8833483"/>
              <a:gd name="connsiteX214" fmla="*/ 6164580 w 9578340"/>
              <a:gd name="connsiteY214" fmla="*/ 6545580 h 8833483"/>
              <a:gd name="connsiteX215" fmla="*/ 6355080 w 9578340"/>
              <a:gd name="connsiteY215" fmla="*/ 6576060 h 8833483"/>
              <a:gd name="connsiteX216" fmla="*/ 6377940 w 9578340"/>
              <a:gd name="connsiteY216" fmla="*/ 6416040 h 8833483"/>
              <a:gd name="connsiteX217" fmla="*/ 6408420 w 9578340"/>
              <a:gd name="connsiteY217" fmla="*/ 6446520 h 8833483"/>
              <a:gd name="connsiteX218" fmla="*/ 6400800 w 9578340"/>
              <a:gd name="connsiteY218" fmla="*/ 6598920 h 8833483"/>
              <a:gd name="connsiteX219" fmla="*/ 6591300 w 9578340"/>
              <a:gd name="connsiteY219" fmla="*/ 6598920 h 8833483"/>
              <a:gd name="connsiteX220" fmla="*/ 6598920 w 9578340"/>
              <a:gd name="connsiteY220" fmla="*/ 6332220 h 8833483"/>
              <a:gd name="connsiteX221" fmla="*/ 6621780 w 9578340"/>
              <a:gd name="connsiteY221" fmla="*/ 6332220 h 8833483"/>
              <a:gd name="connsiteX222" fmla="*/ 6637020 w 9578340"/>
              <a:gd name="connsiteY222" fmla="*/ 6118860 h 8833483"/>
              <a:gd name="connsiteX223" fmla="*/ 6614160 w 9578340"/>
              <a:gd name="connsiteY223" fmla="*/ 6111240 h 8833483"/>
              <a:gd name="connsiteX224" fmla="*/ 6606540 w 9578340"/>
              <a:gd name="connsiteY224" fmla="*/ 5958840 h 8833483"/>
              <a:gd name="connsiteX225" fmla="*/ 6484620 w 9578340"/>
              <a:gd name="connsiteY225" fmla="*/ 5539740 h 8833483"/>
              <a:gd name="connsiteX226" fmla="*/ 6667500 w 9578340"/>
              <a:gd name="connsiteY226" fmla="*/ 5547360 h 8833483"/>
              <a:gd name="connsiteX227" fmla="*/ 6751320 w 9578340"/>
              <a:gd name="connsiteY227" fmla="*/ 5433060 h 8833483"/>
              <a:gd name="connsiteX228" fmla="*/ 6972300 w 9578340"/>
              <a:gd name="connsiteY228" fmla="*/ 5265420 h 8833483"/>
              <a:gd name="connsiteX229" fmla="*/ 7246620 w 9578340"/>
              <a:gd name="connsiteY229" fmla="*/ 5204460 h 8833483"/>
              <a:gd name="connsiteX230" fmla="*/ 7208520 w 9578340"/>
              <a:gd name="connsiteY230" fmla="*/ 5067300 h 8833483"/>
              <a:gd name="connsiteX231" fmla="*/ 7193280 w 9578340"/>
              <a:gd name="connsiteY231" fmla="*/ 4930140 h 8833483"/>
              <a:gd name="connsiteX232" fmla="*/ 7269480 w 9578340"/>
              <a:gd name="connsiteY232" fmla="*/ 4732020 h 8833483"/>
              <a:gd name="connsiteX233" fmla="*/ 7246620 w 9578340"/>
              <a:gd name="connsiteY233" fmla="*/ 4488180 h 8833483"/>
              <a:gd name="connsiteX234" fmla="*/ 7178040 w 9578340"/>
              <a:gd name="connsiteY234" fmla="*/ 4351020 h 8833483"/>
              <a:gd name="connsiteX235" fmla="*/ 7559040 w 9578340"/>
              <a:gd name="connsiteY235" fmla="*/ 4328160 h 8833483"/>
              <a:gd name="connsiteX236" fmla="*/ 7467600 w 9578340"/>
              <a:gd name="connsiteY236" fmla="*/ 3878580 h 8833483"/>
              <a:gd name="connsiteX237" fmla="*/ 7414260 w 9578340"/>
              <a:gd name="connsiteY237" fmla="*/ 3604260 h 8833483"/>
              <a:gd name="connsiteX238" fmla="*/ 7498080 w 9578340"/>
              <a:gd name="connsiteY238" fmla="*/ 3398520 h 8833483"/>
              <a:gd name="connsiteX239" fmla="*/ 7528560 w 9578340"/>
              <a:gd name="connsiteY239" fmla="*/ 3253740 h 8833483"/>
              <a:gd name="connsiteX240" fmla="*/ 7505700 w 9578340"/>
              <a:gd name="connsiteY240" fmla="*/ 3048000 h 8833483"/>
              <a:gd name="connsiteX241" fmla="*/ 7520940 w 9578340"/>
              <a:gd name="connsiteY241" fmla="*/ 2926080 h 8833483"/>
              <a:gd name="connsiteX242" fmla="*/ 7536180 w 9578340"/>
              <a:gd name="connsiteY242" fmla="*/ 2872740 h 8833483"/>
              <a:gd name="connsiteX243" fmla="*/ 7863840 w 9578340"/>
              <a:gd name="connsiteY243" fmla="*/ 2971800 h 8833483"/>
              <a:gd name="connsiteX244" fmla="*/ 7886700 w 9578340"/>
              <a:gd name="connsiteY244" fmla="*/ 3101340 h 8833483"/>
              <a:gd name="connsiteX245" fmla="*/ 8001000 w 9578340"/>
              <a:gd name="connsiteY245" fmla="*/ 3124200 h 8833483"/>
              <a:gd name="connsiteX246" fmla="*/ 8122920 w 9578340"/>
              <a:gd name="connsiteY246" fmla="*/ 3276600 h 8833483"/>
              <a:gd name="connsiteX247" fmla="*/ 8206740 w 9578340"/>
              <a:gd name="connsiteY247" fmla="*/ 3276600 h 8833483"/>
              <a:gd name="connsiteX248" fmla="*/ 8442960 w 9578340"/>
              <a:gd name="connsiteY248" fmla="*/ 3276600 h 8833483"/>
              <a:gd name="connsiteX249" fmla="*/ 8663940 w 9578340"/>
              <a:gd name="connsiteY249" fmla="*/ 3276600 h 8833483"/>
              <a:gd name="connsiteX250" fmla="*/ 8770620 w 9578340"/>
              <a:gd name="connsiteY250" fmla="*/ 3230880 h 8833483"/>
              <a:gd name="connsiteX251" fmla="*/ 8854440 w 9578340"/>
              <a:gd name="connsiteY251" fmla="*/ 3215640 h 8833483"/>
              <a:gd name="connsiteX252" fmla="*/ 8938260 w 9578340"/>
              <a:gd name="connsiteY252" fmla="*/ 3230880 h 8833483"/>
              <a:gd name="connsiteX253" fmla="*/ 8945880 w 9578340"/>
              <a:gd name="connsiteY253" fmla="*/ 3078480 h 8833483"/>
              <a:gd name="connsiteX254" fmla="*/ 8907780 w 9578340"/>
              <a:gd name="connsiteY254" fmla="*/ 3078480 h 8833483"/>
              <a:gd name="connsiteX255" fmla="*/ 8656320 w 9578340"/>
              <a:gd name="connsiteY255" fmla="*/ 2697480 h 8833483"/>
              <a:gd name="connsiteX256" fmla="*/ 8854440 w 9578340"/>
              <a:gd name="connsiteY256" fmla="*/ 2590800 h 8833483"/>
              <a:gd name="connsiteX257" fmla="*/ 8923020 w 9578340"/>
              <a:gd name="connsiteY257" fmla="*/ 2606040 h 8833483"/>
              <a:gd name="connsiteX258" fmla="*/ 8999220 w 9578340"/>
              <a:gd name="connsiteY258" fmla="*/ 2606040 h 8833483"/>
              <a:gd name="connsiteX259" fmla="*/ 9029700 w 9578340"/>
              <a:gd name="connsiteY259" fmla="*/ 2545080 h 8833483"/>
              <a:gd name="connsiteX260" fmla="*/ 9029700 w 9578340"/>
              <a:gd name="connsiteY260" fmla="*/ 2407920 h 8833483"/>
              <a:gd name="connsiteX261" fmla="*/ 9136380 w 9578340"/>
              <a:gd name="connsiteY261" fmla="*/ 2476500 h 8833483"/>
              <a:gd name="connsiteX262" fmla="*/ 9144000 w 9578340"/>
              <a:gd name="connsiteY262" fmla="*/ 2407920 h 8833483"/>
              <a:gd name="connsiteX263" fmla="*/ 9204960 w 9578340"/>
              <a:gd name="connsiteY263" fmla="*/ 2362200 h 8833483"/>
              <a:gd name="connsiteX264" fmla="*/ 9189720 w 9578340"/>
              <a:gd name="connsiteY264" fmla="*/ 2225040 h 8833483"/>
              <a:gd name="connsiteX265" fmla="*/ 9159240 w 9578340"/>
              <a:gd name="connsiteY265" fmla="*/ 2171700 h 8833483"/>
              <a:gd name="connsiteX266" fmla="*/ 9083040 w 9578340"/>
              <a:gd name="connsiteY266" fmla="*/ 2103120 h 8833483"/>
              <a:gd name="connsiteX267" fmla="*/ 9105900 w 9578340"/>
              <a:gd name="connsiteY267" fmla="*/ 2011680 h 8833483"/>
              <a:gd name="connsiteX268" fmla="*/ 9151620 w 9578340"/>
              <a:gd name="connsiteY268" fmla="*/ 1927860 h 8833483"/>
              <a:gd name="connsiteX269" fmla="*/ 9044940 w 9578340"/>
              <a:gd name="connsiteY269" fmla="*/ 1714500 h 8833483"/>
              <a:gd name="connsiteX270" fmla="*/ 9578340 w 9578340"/>
              <a:gd name="connsiteY270" fmla="*/ 1394460 h 8833483"/>
              <a:gd name="connsiteX271" fmla="*/ 9494520 w 9578340"/>
              <a:gd name="connsiteY271" fmla="*/ 1165860 h 8833483"/>
              <a:gd name="connsiteX272" fmla="*/ 9326880 w 9578340"/>
              <a:gd name="connsiteY272" fmla="*/ 975360 h 8833483"/>
              <a:gd name="connsiteX273" fmla="*/ 9334500 w 9578340"/>
              <a:gd name="connsiteY273" fmla="*/ 906780 h 8833483"/>
              <a:gd name="connsiteX274" fmla="*/ 9342120 w 9578340"/>
              <a:gd name="connsiteY274" fmla="*/ 754380 h 8833483"/>
              <a:gd name="connsiteX275" fmla="*/ 9182100 w 9578340"/>
              <a:gd name="connsiteY275" fmla="*/ 906780 h 8833483"/>
              <a:gd name="connsiteX276" fmla="*/ 9052560 w 9578340"/>
              <a:gd name="connsiteY276" fmla="*/ 1043940 h 8833483"/>
              <a:gd name="connsiteX277" fmla="*/ 8915400 w 9578340"/>
              <a:gd name="connsiteY277" fmla="*/ 1112520 h 8833483"/>
              <a:gd name="connsiteX278" fmla="*/ 8709660 w 9578340"/>
              <a:gd name="connsiteY278" fmla="*/ 1150620 h 8833483"/>
              <a:gd name="connsiteX279" fmla="*/ 8793480 w 9578340"/>
              <a:gd name="connsiteY279" fmla="*/ 960120 h 8833483"/>
              <a:gd name="connsiteX280" fmla="*/ 8717280 w 9578340"/>
              <a:gd name="connsiteY280" fmla="*/ 906780 h 8833483"/>
              <a:gd name="connsiteX281" fmla="*/ 8686800 w 9578340"/>
              <a:gd name="connsiteY281" fmla="*/ 815340 h 8833483"/>
              <a:gd name="connsiteX282" fmla="*/ 8625840 w 9578340"/>
              <a:gd name="connsiteY282" fmla="*/ 746760 h 8833483"/>
              <a:gd name="connsiteX283" fmla="*/ 8633460 w 9578340"/>
              <a:gd name="connsiteY283" fmla="*/ 685800 h 8833483"/>
              <a:gd name="connsiteX284" fmla="*/ 8679180 w 9578340"/>
              <a:gd name="connsiteY284" fmla="*/ 609600 h 8833483"/>
              <a:gd name="connsiteX285" fmla="*/ 8671560 w 9578340"/>
              <a:gd name="connsiteY285" fmla="*/ 579120 h 8833483"/>
              <a:gd name="connsiteX286" fmla="*/ 8580120 w 9578340"/>
              <a:gd name="connsiteY286" fmla="*/ 541020 h 8833483"/>
              <a:gd name="connsiteX287" fmla="*/ 8473440 w 9578340"/>
              <a:gd name="connsiteY287" fmla="*/ 502920 h 8833483"/>
              <a:gd name="connsiteX288" fmla="*/ 8488680 w 9578340"/>
              <a:gd name="connsiteY288" fmla="*/ 449580 h 8833483"/>
              <a:gd name="connsiteX289" fmla="*/ 8435340 w 9578340"/>
              <a:gd name="connsiteY289" fmla="*/ 320040 h 8833483"/>
              <a:gd name="connsiteX290" fmla="*/ 8465820 w 9578340"/>
              <a:gd name="connsiteY290" fmla="*/ 243840 h 8833483"/>
              <a:gd name="connsiteX291" fmla="*/ 8473440 w 9578340"/>
              <a:gd name="connsiteY291" fmla="*/ 83820 h 8833483"/>
              <a:gd name="connsiteX292" fmla="*/ 8351520 w 9578340"/>
              <a:gd name="connsiteY292" fmla="*/ 53340 h 8833483"/>
              <a:gd name="connsiteX293" fmla="*/ 8252460 w 9578340"/>
              <a:gd name="connsiteY293" fmla="*/ 68580 h 8833483"/>
              <a:gd name="connsiteX294" fmla="*/ 8107680 w 9578340"/>
              <a:gd name="connsiteY29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0953 w 9578340"/>
              <a:gd name="connsiteY191" fmla="*/ 7071358 h 8833483"/>
              <a:gd name="connsiteX192" fmla="*/ 3657600 w 9578340"/>
              <a:gd name="connsiteY192" fmla="*/ 6873240 h 8833483"/>
              <a:gd name="connsiteX193" fmla="*/ 3817620 w 9578340"/>
              <a:gd name="connsiteY193" fmla="*/ 6781800 h 8833483"/>
              <a:gd name="connsiteX194" fmla="*/ 3893820 w 9578340"/>
              <a:gd name="connsiteY194" fmla="*/ 6705600 h 8833483"/>
              <a:gd name="connsiteX195" fmla="*/ 3947160 w 9578340"/>
              <a:gd name="connsiteY195" fmla="*/ 6690360 h 8833483"/>
              <a:gd name="connsiteX196" fmla="*/ 3939540 w 9578340"/>
              <a:gd name="connsiteY196" fmla="*/ 6629400 h 8833483"/>
              <a:gd name="connsiteX197" fmla="*/ 3901440 w 9578340"/>
              <a:gd name="connsiteY197" fmla="*/ 6606540 h 8833483"/>
              <a:gd name="connsiteX198" fmla="*/ 3878580 w 9578340"/>
              <a:gd name="connsiteY198" fmla="*/ 6515100 h 8833483"/>
              <a:gd name="connsiteX199" fmla="*/ 3886200 w 9578340"/>
              <a:gd name="connsiteY199" fmla="*/ 6423660 h 8833483"/>
              <a:gd name="connsiteX200" fmla="*/ 3870960 w 9578340"/>
              <a:gd name="connsiteY200" fmla="*/ 6309360 h 8833483"/>
              <a:gd name="connsiteX201" fmla="*/ 3893820 w 9578340"/>
              <a:gd name="connsiteY201" fmla="*/ 6240780 h 8833483"/>
              <a:gd name="connsiteX202" fmla="*/ 3924300 w 9578340"/>
              <a:gd name="connsiteY202" fmla="*/ 6179820 h 8833483"/>
              <a:gd name="connsiteX203" fmla="*/ 3977640 w 9578340"/>
              <a:gd name="connsiteY203" fmla="*/ 6172200 h 8833483"/>
              <a:gd name="connsiteX204" fmla="*/ 3992880 w 9578340"/>
              <a:gd name="connsiteY204" fmla="*/ 6172200 h 8833483"/>
              <a:gd name="connsiteX205" fmla="*/ 4046220 w 9578340"/>
              <a:gd name="connsiteY205" fmla="*/ 6111240 h 8833483"/>
              <a:gd name="connsiteX206" fmla="*/ 4038600 w 9578340"/>
              <a:gd name="connsiteY206" fmla="*/ 6027420 h 8833483"/>
              <a:gd name="connsiteX207" fmla="*/ 4754880 w 9578340"/>
              <a:gd name="connsiteY207" fmla="*/ 5913120 h 8833483"/>
              <a:gd name="connsiteX208" fmla="*/ 4838700 w 9578340"/>
              <a:gd name="connsiteY208" fmla="*/ 5913120 h 8833483"/>
              <a:gd name="connsiteX209" fmla="*/ 4914900 w 9578340"/>
              <a:gd name="connsiteY209" fmla="*/ 5920740 h 8833483"/>
              <a:gd name="connsiteX210" fmla="*/ 5105400 w 9578340"/>
              <a:gd name="connsiteY210" fmla="*/ 6019800 h 8833483"/>
              <a:gd name="connsiteX211" fmla="*/ 5570220 w 9578340"/>
              <a:gd name="connsiteY211" fmla="*/ 6248400 h 8833483"/>
              <a:gd name="connsiteX212" fmla="*/ 5753100 w 9578340"/>
              <a:gd name="connsiteY212" fmla="*/ 6347460 h 8833483"/>
              <a:gd name="connsiteX213" fmla="*/ 6065520 w 9578340"/>
              <a:gd name="connsiteY213" fmla="*/ 6423660 h 8833483"/>
              <a:gd name="connsiteX214" fmla="*/ 6156960 w 9578340"/>
              <a:gd name="connsiteY214" fmla="*/ 6431280 h 8833483"/>
              <a:gd name="connsiteX215" fmla="*/ 6164580 w 9578340"/>
              <a:gd name="connsiteY215" fmla="*/ 6545580 h 8833483"/>
              <a:gd name="connsiteX216" fmla="*/ 6355080 w 9578340"/>
              <a:gd name="connsiteY216" fmla="*/ 6576060 h 8833483"/>
              <a:gd name="connsiteX217" fmla="*/ 6377940 w 9578340"/>
              <a:gd name="connsiteY217" fmla="*/ 6416040 h 8833483"/>
              <a:gd name="connsiteX218" fmla="*/ 6408420 w 9578340"/>
              <a:gd name="connsiteY218" fmla="*/ 6446520 h 8833483"/>
              <a:gd name="connsiteX219" fmla="*/ 6400800 w 9578340"/>
              <a:gd name="connsiteY219" fmla="*/ 6598920 h 8833483"/>
              <a:gd name="connsiteX220" fmla="*/ 6591300 w 9578340"/>
              <a:gd name="connsiteY220" fmla="*/ 6598920 h 8833483"/>
              <a:gd name="connsiteX221" fmla="*/ 6598920 w 9578340"/>
              <a:gd name="connsiteY221" fmla="*/ 6332220 h 8833483"/>
              <a:gd name="connsiteX222" fmla="*/ 6621780 w 9578340"/>
              <a:gd name="connsiteY222" fmla="*/ 6332220 h 8833483"/>
              <a:gd name="connsiteX223" fmla="*/ 6637020 w 9578340"/>
              <a:gd name="connsiteY223" fmla="*/ 6118860 h 8833483"/>
              <a:gd name="connsiteX224" fmla="*/ 6614160 w 9578340"/>
              <a:gd name="connsiteY224" fmla="*/ 6111240 h 8833483"/>
              <a:gd name="connsiteX225" fmla="*/ 6606540 w 9578340"/>
              <a:gd name="connsiteY225" fmla="*/ 5958840 h 8833483"/>
              <a:gd name="connsiteX226" fmla="*/ 6484620 w 9578340"/>
              <a:gd name="connsiteY226" fmla="*/ 5539740 h 8833483"/>
              <a:gd name="connsiteX227" fmla="*/ 6667500 w 9578340"/>
              <a:gd name="connsiteY227" fmla="*/ 5547360 h 8833483"/>
              <a:gd name="connsiteX228" fmla="*/ 6751320 w 9578340"/>
              <a:gd name="connsiteY228" fmla="*/ 5433060 h 8833483"/>
              <a:gd name="connsiteX229" fmla="*/ 6972300 w 9578340"/>
              <a:gd name="connsiteY229" fmla="*/ 5265420 h 8833483"/>
              <a:gd name="connsiteX230" fmla="*/ 7246620 w 9578340"/>
              <a:gd name="connsiteY230" fmla="*/ 5204460 h 8833483"/>
              <a:gd name="connsiteX231" fmla="*/ 7208520 w 9578340"/>
              <a:gd name="connsiteY231" fmla="*/ 5067300 h 8833483"/>
              <a:gd name="connsiteX232" fmla="*/ 7193280 w 9578340"/>
              <a:gd name="connsiteY232" fmla="*/ 4930140 h 8833483"/>
              <a:gd name="connsiteX233" fmla="*/ 7269480 w 9578340"/>
              <a:gd name="connsiteY233" fmla="*/ 4732020 h 8833483"/>
              <a:gd name="connsiteX234" fmla="*/ 7246620 w 9578340"/>
              <a:gd name="connsiteY234" fmla="*/ 4488180 h 8833483"/>
              <a:gd name="connsiteX235" fmla="*/ 7178040 w 9578340"/>
              <a:gd name="connsiteY235" fmla="*/ 4351020 h 8833483"/>
              <a:gd name="connsiteX236" fmla="*/ 7559040 w 9578340"/>
              <a:gd name="connsiteY236" fmla="*/ 4328160 h 8833483"/>
              <a:gd name="connsiteX237" fmla="*/ 7467600 w 9578340"/>
              <a:gd name="connsiteY237" fmla="*/ 3878580 h 8833483"/>
              <a:gd name="connsiteX238" fmla="*/ 7414260 w 9578340"/>
              <a:gd name="connsiteY238" fmla="*/ 3604260 h 8833483"/>
              <a:gd name="connsiteX239" fmla="*/ 7498080 w 9578340"/>
              <a:gd name="connsiteY239" fmla="*/ 3398520 h 8833483"/>
              <a:gd name="connsiteX240" fmla="*/ 7528560 w 9578340"/>
              <a:gd name="connsiteY240" fmla="*/ 3253740 h 8833483"/>
              <a:gd name="connsiteX241" fmla="*/ 7505700 w 9578340"/>
              <a:gd name="connsiteY241" fmla="*/ 3048000 h 8833483"/>
              <a:gd name="connsiteX242" fmla="*/ 7520940 w 9578340"/>
              <a:gd name="connsiteY242" fmla="*/ 2926080 h 8833483"/>
              <a:gd name="connsiteX243" fmla="*/ 7536180 w 9578340"/>
              <a:gd name="connsiteY243" fmla="*/ 2872740 h 8833483"/>
              <a:gd name="connsiteX244" fmla="*/ 7863840 w 9578340"/>
              <a:gd name="connsiteY244" fmla="*/ 2971800 h 8833483"/>
              <a:gd name="connsiteX245" fmla="*/ 7886700 w 9578340"/>
              <a:gd name="connsiteY245" fmla="*/ 3101340 h 8833483"/>
              <a:gd name="connsiteX246" fmla="*/ 8001000 w 9578340"/>
              <a:gd name="connsiteY246" fmla="*/ 3124200 h 8833483"/>
              <a:gd name="connsiteX247" fmla="*/ 8122920 w 9578340"/>
              <a:gd name="connsiteY247" fmla="*/ 3276600 h 8833483"/>
              <a:gd name="connsiteX248" fmla="*/ 8206740 w 9578340"/>
              <a:gd name="connsiteY248" fmla="*/ 3276600 h 8833483"/>
              <a:gd name="connsiteX249" fmla="*/ 8442960 w 9578340"/>
              <a:gd name="connsiteY249" fmla="*/ 3276600 h 8833483"/>
              <a:gd name="connsiteX250" fmla="*/ 8663940 w 9578340"/>
              <a:gd name="connsiteY250" fmla="*/ 3276600 h 8833483"/>
              <a:gd name="connsiteX251" fmla="*/ 8770620 w 9578340"/>
              <a:gd name="connsiteY251" fmla="*/ 3230880 h 8833483"/>
              <a:gd name="connsiteX252" fmla="*/ 8854440 w 9578340"/>
              <a:gd name="connsiteY252" fmla="*/ 3215640 h 8833483"/>
              <a:gd name="connsiteX253" fmla="*/ 8938260 w 9578340"/>
              <a:gd name="connsiteY253" fmla="*/ 3230880 h 8833483"/>
              <a:gd name="connsiteX254" fmla="*/ 8945880 w 9578340"/>
              <a:gd name="connsiteY254" fmla="*/ 3078480 h 8833483"/>
              <a:gd name="connsiteX255" fmla="*/ 8907780 w 9578340"/>
              <a:gd name="connsiteY255" fmla="*/ 3078480 h 8833483"/>
              <a:gd name="connsiteX256" fmla="*/ 8656320 w 9578340"/>
              <a:gd name="connsiteY256" fmla="*/ 2697480 h 8833483"/>
              <a:gd name="connsiteX257" fmla="*/ 8854440 w 9578340"/>
              <a:gd name="connsiteY257" fmla="*/ 2590800 h 8833483"/>
              <a:gd name="connsiteX258" fmla="*/ 8923020 w 9578340"/>
              <a:gd name="connsiteY258" fmla="*/ 2606040 h 8833483"/>
              <a:gd name="connsiteX259" fmla="*/ 8999220 w 9578340"/>
              <a:gd name="connsiteY259" fmla="*/ 2606040 h 8833483"/>
              <a:gd name="connsiteX260" fmla="*/ 9029700 w 9578340"/>
              <a:gd name="connsiteY260" fmla="*/ 2545080 h 8833483"/>
              <a:gd name="connsiteX261" fmla="*/ 9029700 w 9578340"/>
              <a:gd name="connsiteY261" fmla="*/ 2407920 h 8833483"/>
              <a:gd name="connsiteX262" fmla="*/ 9136380 w 9578340"/>
              <a:gd name="connsiteY262" fmla="*/ 2476500 h 8833483"/>
              <a:gd name="connsiteX263" fmla="*/ 9144000 w 9578340"/>
              <a:gd name="connsiteY263" fmla="*/ 2407920 h 8833483"/>
              <a:gd name="connsiteX264" fmla="*/ 9204960 w 9578340"/>
              <a:gd name="connsiteY264" fmla="*/ 2362200 h 8833483"/>
              <a:gd name="connsiteX265" fmla="*/ 9189720 w 9578340"/>
              <a:gd name="connsiteY265" fmla="*/ 2225040 h 8833483"/>
              <a:gd name="connsiteX266" fmla="*/ 9159240 w 9578340"/>
              <a:gd name="connsiteY266" fmla="*/ 2171700 h 8833483"/>
              <a:gd name="connsiteX267" fmla="*/ 9083040 w 9578340"/>
              <a:gd name="connsiteY267" fmla="*/ 2103120 h 8833483"/>
              <a:gd name="connsiteX268" fmla="*/ 9105900 w 9578340"/>
              <a:gd name="connsiteY268" fmla="*/ 2011680 h 8833483"/>
              <a:gd name="connsiteX269" fmla="*/ 9151620 w 9578340"/>
              <a:gd name="connsiteY269" fmla="*/ 1927860 h 8833483"/>
              <a:gd name="connsiteX270" fmla="*/ 9044940 w 9578340"/>
              <a:gd name="connsiteY270" fmla="*/ 1714500 h 8833483"/>
              <a:gd name="connsiteX271" fmla="*/ 9578340 w 9578340"/>
              <a:gd name="connsiteY271" fmla="*/ 1394460 h 8833483"/>
              <a:gd name="connsiteX272" fmla="*/ 9494520 w 9578340"/>
              <a:gd name="connsiteY272" fmla="*/ 1165860 h 8833483"/>
              <a:gd name="connsiteX273" fmla="*/ 9326880 w 9578340"/>
              <a:gd name="connsiteY273" fmla="*/ 975360 h 8833483"/>
              <a:gd name="connsiteX274" fmla="*/ 9334500 w 9578340"/>
              <a:gd name="connsiteY274" fmla="*/ 906780 h 8833483"/>
              <a:gd name="connsiteX275" fmla="*/ 9342120 w 9578340"/>
              <a:gd name="connsiteY275" fmla="*/ 754380 h 8833483"/>
              <a:gd name="connsiteX276" fmla="*/ 9182100 w 9578340"/>
              <a:gd name="connsiteY276" fmla="*/ 906780 h 8833483"/>
              <a:gd name="connsiteX277" fmla="*/ 9052560 w 9578340"/>
              <a:gd name="connsiteY277" fmla="*/ 1043940 h 8833483"/>
              <a:gd name="connsiteX278" fmla="*/ 8915400 w 9578340"/>
              <a:gd name="connsiteY278" fmla="*/ 1112520 h 8833483"/>
              <a:gd name="connsiteX279" fmla="*/ 8709660 w 9578340"/>
              <a:gd name="connsiteY279" fmla="*/ 1150620 h 8833483"/>
              <a:gd name="connsiteX280" fmla="*/ 8793480 w 9578340"/>
              <a:gd name="connsiteY280" fmla="*/ 960120 h 8833483"/>
              <a:gd name="connsiteX281" fmla="*/ 8717280 w 9578340"/>
              <a:gd name="connsiteY281" fmla="*/ 906780 h 8833483"/>
              <a:gd name="connsiteX282" fmla="*/ 8686800 w 9578340"/>
              <a:gd name="connsiteY282" fmla="*/ 815340 h 8833483"/>
              <a:gd name="connsiteX283" fmla="*/ 8625840 w 9578340"/>
              <a:gd name="connsiteY283" fmla="*/ 746760 h 8833483"/>
              <a:gd name="connsiteX284" fmla="*/ 8633460 w 9578340"/>
              <a:gd name="connsiteY284" fmla="*/ 685800 h 8833483"/>
              <a:gd name="connsiteX285" fmla="*/ 8679180 w 9578340"/>
              <a:gd name="connsiteY285" fmla="*/ 609600 h 8833483"/>
              <a:gd name="connsiteX286" fmla="*/ 8671560 w 9578340"/>
              <a:gd name="connsiteY286" fmla="*/ 579120 h 8833483"/>
              <a:gd name="connsiteX287" fmla="*/ 8580120 w 9578340"/>
              <a:gd name="connsiteY287" fmla="*/ 541020 h 8833483"/>
              <a:gd name="connsiteX288" fmla="*/ 8473440 w 9578340"/>
              <a:gd name="connsiteY288" fmla="*/ 502920 h 8833483"/>
              <a:gd name="connsiteX289" fmla="*/ 8488680 w 9578340"/>
              <a:gd name="connsiteY289" fmla="*/ 449580 h 8833483"/>
              <a:gd name="connsiteX290" fmla="*/ 8435340 w 9578340"/>
              <a:gd name="connsiteY290" fmla="*/ 320040 h 8833483"/>
              <a:gd name="connsiteX291" fmla="*/ 8465820 w 9578340"/>
              <a:gd name="connsiteY291" fmla="*/ 243840 h 8833483"/>
              <a:gd name="connsiteX292" fmla="*/ 8473440 w 9578340"/>
              <a:gd name="connsiteY292" fmla="*/ 83820 h 8833483"/>
              <a:gd name="connsiteX293" fmla="*/ 8351520 w 9578340"/>
              <a:gd name="connsiteY293" fmla="*/ 53340 h 8833483"/>
              <a:gd name="connsiteX294" fmla="*/ 8252460 w 9578340"/>
              <a:gd name="connsiteY294" fmla="*/ 68580 h 8833483"/>
              <a:gd name="connsiteX295" fmla="*/ 8107680 w 9578340"/>
              <a:gd name="connsiteY29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57600 w 9578340"/>
              <a:gd name="connsiteY192" fmla="*/ 6873240 h 8833483"/>
              <a:gd name="connsiteX193" fmla="*/ 3817620 w 9578340"/>
              <a:gd name="connsiteY193" fmla="*/ 6781800 h 8833483"/>
              <a:gd name="connsiteX194" fmla="*/ 3893820 w 9578340"/>
              <a:gd name="connsiteY194" fmla="*/ 6705600 h 8833483"/>
              <a:gd name="connsiteX195" fmla="*/ 3947160 w 9578340"/>
              <a:gd name="connsiteY195" fmla="*/ 6690360 h 8833483"/>
              <a:gd name="connsiteX196" fmla="*/ 3939540 w 9578340"/>
              <a:gd name="connsiteY196" fmla="*/ 6629400 h 8833483"/>
              <a:gd name="connsiteX197" fmla="*/ 3901440 w 9578340"/>
              <a:gd name="connsiteY197" fmla="*/ 6606540 h 8833483"/>
              <a:gd name="connsiteX198" fmla="*/ 3878580 w 9578340"/>
              <a:gd name="connsiteY198" fmla="*/ 6515100 h 8833483"/>
              <a:gd name="connsiteX199" fmla="*/ 3886200 w 9578340"/>
              <a:gd name="connsiteY199" fmla="*/ 6423660 h 8833483"/>
              <a:gd name="connsiteX200" fmla="*/ 3870960 w 9578340"/>
              <a:gd name="connsiteY200" fmla="*/ 6309360 h 8833483"/>
              <a:gd name="connsiteX201" fmla="*/ 3893820 w 9578340"/>
              <a:gd name="connsiteY201" fmla="*/ 6240780 h 8833483"/>
              <a:gd name="connsiteX202" fmla="*/ 3924300 w 9578340"/>
              <a:gd name="connsiteY202" fmla="*/ 6179820 h 8833483"/>
              <a:gd name="connsiteX203" fmla="*/ 3977640 w 9578340"/>
              <a:gd name="connsiteY203" fmla="*/ 6172200 h 8833483"/>
              <a:gd name="connsiteX204" fmla="*/ 3992880 w 9578340"/>
              <a:gd name="connsiteY204" fmla="*/ 6172200 h 8833483"/>
              <a:gd name="connsiteX205" fmla="*/ 4046220 w 9578340"/>
              <a:gd name="connsiteY205" fmla="*/ 6111240 h 8833483"/>
              <a:gd name="connsiteX206" fmla="*/ 4038600 w 9578340"/>
              <a:gd name="connsiteY206" fmla="*/ 6027420 h 8833483"/>
              <a:gd name="connsiteX207" fmla="*/ 4754880 w 9578340"/>
              <a:gd name="connsiteY207" fmla="*/ 5913120 h 8833483"/>
              <a:gd name="connsiteX208" fmla="*/ 4838700 w 9578340"/>
              <a:gd name="connsiteY208" fmla="*/ 5913120 h 8833483"/>
              <a:gd name="connsiteX209" fmla="*/ 4914900 w 9578340"/>
              <a:gd name="connsiteY209" fmla="*/ 5920740 h 8833483"/>
              <a:gd name="connsiteX210" fmla="*/ 5105400 w 9578340"/>
              <a:gd name="connsiteY210" fmla="*/ 6019800 h 8833483"/>
              <a:gd name="connsiteX211" fmla="*/ 5570220 w 9578340"/>
              <a:gd name="connsiteY211" fmla="*/ 6248400 h 8833483"/>
              <a:gd name="connsiteX212" fmla="*/ 5753100 w 9578340"/>
              <a:gd name="connsiteY212" fmla="*/ 6347460 h 8833483"/>
              <a:gd name="connsiteX213" fmla="*/ 6065520 w 9578340"/>
              <a:gd name="connsiteY213" fmla="*/ 6423660 h 8833483"/>
              <a:gd name="connsiteX214" fmla="*/ 6156960 w 9578340"/>
              <a:gd name="connsiteY214" fmla="*/ 6431280 h 8833483"/>
              <a:gd name="connsiteX215" fmla="*/ 6164580 w 9578340"/>
              <a:gd name="connsiteY215" fmla="*/ 6545580 h 8833483"/>
              <a:gd name="connsiteX216" fmla="*/ 6355080 w 9578340"/>
              <a:gd name="connsiteY216" fmla="*/ 6576060 h 8833483"/>
              <a:gd name="connsiteX217" fmla="*/ 6377940 w 9578340"/>
              <a:gd name="connsiteY217" fmla="*/ 6416040 h 8833483"/>
              <a:gd name="connsiteX218" fmla="*/ 6408420 w 9578340"/>
              <a:gd name="connsiteY218" fmla="*/ 6446520 h 8833483"/>
              <a:gd name="connsiteX219" fmla="*/ 6400800 w 9578340"/>
              <a:gd name="connsiteY219" fmla="*/ 6598920 h 8833483"/>
              <a:gd name="connsiteX220" fmla="*/ 6591300 w 9578340"/>
              <a:gd name="connsiteY220" fmla="*/ 6598920 h 8833483"/>
              <a:gd name="connsiteX221" fmla="*/ 6598920 w 9578340"/>
              <a:gd name="connsiteY221" fmla="*/ 6332220 h 8833483"/>
              <a:gd name="connsiteX222" fmla="*/ 6621780 w 9578340"/>
              <a:gd name="connsiteY222" fmla="*/ 6332220 h 8833483"/>
              <a:gd name="connsiteX223" fmla="*/ 6637020 w 9578340"/>
              <a:gd name="connsiteY223" fmla="*/ 6118860 h 8833483"/>
              <a:gd name="connsiteX224" fmla="*/ 6614160 w 9578340"/>
              <a:gd name="connsiteY224" fmla="*/ 6111240 h 8833483"/>
              <a:gd name="connsiteX225" fmla="*/ 6606540 w 9578340"/>
              <a:gd name="connsiteY225" fmla="*/ 5958840 h 8833483"/>
              <a:gd name="connsiteX226" fmla="*/ 6484620 w 9578340"/>
              <a:gd name="connsiteY226" fmla="*/ 5539740 h 8833483"/>
              <a:gd name="connsiteX227" fmla="*/ 6667500 w 9578340"/>
              <a:gd name="connsiteY227" fmla="*/ 5547360 h 8833483"/>
              <a:gd name="connsiteX228" fmla="*/ 6751320 w 9578340"/>
              <a:gd name="connsiteY228" fmla="*/ 5433060 h 8833483"/>
              <a:gd name="connsiteX229" fmla="*/ 6972300 w 9578340"/>
              <a:gd name="connsiteY229" fmla="*/ 5265420 h 8833483"/>
              <a:gd name="connsiteX230" fmla="*/ 7246620 w 9578340"/>
              <a:gd name="connsiteY230" fmla="*/ 5204460 h 8833483"/>
              <a:gd name="connsiteX231" fmla="*/ 7208520 w 9578340"/>
              <a:gd name="connsiteY231" fmla="*/ 5067300 h 8833483"/>
              <a:gd name="connsiteX232" fmla="*/ 7193280 w 9578340"/>
              <a:gd name="connsiteY232" fmla="*/ 4930140 h 8833483"/>
              <a:gd name="connsiteX233" fmla="*/ 7269480 w 9578340"/>
              <a:gd name="connsiteY233" fmla="*/ 4732020 h 8833483"/>
              <a:gd name="connsiteX234" fmla="*/ 7246620 w 9578340"/>
              <a:gd name="connsiteY234" fmla="*/ 4488180 h 8833483"/>
              <a:gd name="connsiteX235" fmla="*/ 7178040 w 9578340"/>
              <a:gd name="connsiteY235" fmla="*/ 4351020 h 8833483"/>
              <a:gd name="connsiteX236" fmla="*/ 7559040 w 9578340"/>
              <a:gd name="connsiteY236" fmla="*/ 4328160 h 8833483"/>
              <a:gd name="connsiteX237" fmla="*/ 7467600 w 9578340"/>
              <a:gd name="connsiteY237" fmla="*/ 3878580 h 8833483"/>
              <a:gd name="connsiteX238" fmla="*/ 7414260 w 9578340"/>
              <a:gd name="connsiteY238" fmla="*/ 3604260 h 8833483"/>
              <a:gd name="connsiteX239" fmla="*/ 7498080 w 9578340"/>
              <a:gd name="connsiteY239" fmla="*/ 3398520 h 8833483"/>
              <a:gd name="connsiteX240" fmla="*/ 7528560 w 9578340"/>
              <a:gd name="connsiteY240" fmla="*/ 3253740 h 8833483"/>
              <a:gd name="connsiteX241" fmla="*/ 7505700 w 9578340"/>
              <a:gd name="connsiteY241" fmla="*/ 3048000 h 8833483"/>
              <a:gd name="connsiteX242" fmla="*/ 7520940 w 9578340"/>
              <a:gd name="connsiteY242" fmla="*/ 2926080 h 8833483"/>
              <a:gd name="connsiteX243" fmla="*/ 7536180 w 9578340"/>
              <a:gd name="connsiteY243" fmla="*/ 2872740 h 8833483"/>
              <a:gd name="connsiteX244" fmla="*/ 7863840 w 9578340"/>
              <a:gd name="connsiteY244" fmla="*/ 2971800 h 8833483"/>
              <a:gd name="connsiteX245" fmla="*/ 7886700 w 9578340"/>
              <a:gd name="connsiteY245" fmla="*/ 3101340 h 8833483"/>
              <a:gd name="connsiteX246" fmla="*/ 8001000 w 9578340"/>
              <a:gd name="connsiteY246" fmla="*/ 3124200 h 8833483"/>
              <a:gd name="connsiteX247" fmla="*/ 8122920 w 9578340"/>
              <a:gd name="connsiteY247" fmla="*/ 3276600 h 8833483"/>
              <a:gd name="connsiteX248" fmla="*/ 8206740 w 9578340"/>
              <a:gd name="connsiteY248" fmla="*/ 3276600 h 8833483"/>
              <a:gd name="connsiteX249" fmla="*/ 8442960 w 9578340"/>
              <a:gd name="connsiteY249" fmla="*/ 3276600 h 8833483"/>
              <a:gd name="connsiteX250" fmla="*/ 8663940 w 9578340"/>
              <a:gd name="connsiteY250" fmla="*/ 3276600 h 8833483"/>
              <a:gd name="connsiteX251" fmla="*/ 8770620 w 9578340"/>
              <a:gd name="connsiteY251" fmla="*/ 3230880 h 8833483"/>
              <a:gd name="connsiteX252" fmla="*/ 8854440 w 9578340"/>
              <a:gd name="connsiteY252" fmla="*/ 3215640 h 8833483"/>
              <a:gd name="connsiteX253" fmla="*/ 8938260 w 9578340"/>
              <a:gd name="connsiteY253" fmla="*/ 3230880 h 8833483"/>
              <a:gd name="connsiteX254" fmla="*/ 8945880 w 9578340"/>
              <a:gd name="connsiteY254" fmla="*/ 3078480 h 8833483"/>
              <a:gd name="connsiteX255" fmla="*/ 8907780 w 9578340"/>
              <a:gd name="connsiteY255" fmla="*/ 3078480 h 8833483"/>
              <a:gd name="connsiteX256" fmla="*/ 8656320 w 9578340"/>
              <a:gd name="connsiteY256" fmla="*/ 2697480 h 8833483"/>
              <a:gd name="connsiteX257" fmla="*/ 8854440 w 9578340"/>
              <a:gd name="connsiteY257" fmla="*/ 2590800 h 8833483"/>
              <a:gd name="connsiteX258" fmla="*/ 8923020 w 9578340"/>
              <a:gd name="connsiteY258" fmla="*/ 2606040 h 8833483"/>
              <a:gd name="connsiteX259" fmla="*/ 8999220 w 9578340"/>
              <a:gd name="connsiteY259" fmla="*/ 2606040 h 8833483"/>
              <a:gd name="connsiteX260" fmla="*/ 9029700 w 9578340"/>
              <a:gd name="connsiteY260" fmla="*/ 2545080 h 8833483"/>
              <a:gd name="connsiteX261" fmla="*/ 9029700 w 9578340"/>
              <a:gd name="connsiteY261" fmla="*/ 2407920 h 8833483"/>
              <a:gd name="connsiteX262" fmla="*/ 9136380 w 9578340"/>
              <a:gd name="connsiteY262" fmla="*/ 2476500 h 8833483"/>
              <a:gd name="connsiteX263" fmla="*/ 9144000 w 9578340"/>
              <a:gd name="connsiteY263" fmla="*/ 2407920 h 8833483"/>
              <a:gd name="connsiteX264" fmla="*/ 9204960 w 9578340"/>
              <a:gd name="connsiteY264" fmla="*/ 2362200 h 8833483"/>
              <a:gd name="connsiteX265" fmla="*/ 9189720 w 9578340"/>
              <a:gd name="connsiteY265" fmla="*/ 2225040 h 8833483"/>
              <a:gd name="connsiteX266" fmla="*/ 9159240 w 9578340"/>
              <a:gd name="connsiteY266" fmla="*/ 2171700 h 8833483"/>
              <a:gd name="connsiteX267" fmla="*/ 9083040 w 9578340"/>
              <a:gd name="connsiteY267" fmla="*/ 2103120 h 8833483"/>
              <a:gd name="connsiteX268" fmla="*/ 9105900 w 9578340"/>
              <a:gd name="connsiteY268" fmla="*/ 2011680 h 8833483"/>
              <a:gd name="connsiteX269" fmla="*/ 9151620 w 9578340"/>
              <a:gd name="connsiteY269" fmla="*/ 1927860 h 8833483"/>
              <a:gd name="connsiteX270" fmla="*/ 9044940 w 9578340"/>
              <a:gd name="connsiteY270" fmla="*/ 1714500 h 8833483"/>
              <a:gd name="connsiteX271" fmla="*/ 9578340 w 9578340"/>
              <a:gd name="connsiteY271" fmla="*/ 1394460 h 8833483"/>
              <a:gd name="connsiteX272" fmla="*/ 9494520 w 9578340"/>
              <a:gd name="connsiteY272" fmla="*/ 1165860 h 8833483"/>
              <a:gd name="connsiteX273" fmla="*/ 9326880 w 9578340"/>
              <a:gd name="connsiteY273" fmla="*/ 975360 h 8833483"/>
              <a:gd name="connsiteX274" fmla="*/ 9334500 w 9578340"/>
              <a:gd name="connsiteY274" fmla="*/ 906780 h 8833483"/>
              <a:gd name="connsiteX275" fmla="*/ 9342120 w 9578340"/>
              <a:gd name="connsiteY275" fmla="*/ 754380 h 8833483"/>
              <a:gd name="connsiteX276" fmla="*/ 9182100 w 9578340"/>
              <a:gd name="connsiteY276" fmla="*/ 906780 h 8833483"/>
              <a:gd name="connsiteX277" fmla="*/ 9052560 w 9578340"/>
              <a:gd name="connsiteY277" fmla="*/ 1043940 h 8833483"/>
              <a:gd name="connsiteX278" fmla="*/ 8915400 w 9578340"/>
              <a:gd name="connsiteY278" fmla="*/ 1112520 h 8833483"/>
              <a:gd name="connsiteX279" fmla="*/ 8709660 w 9578340"/>
              <a:gd name="connsiteY279" fmla="*/ 1150620 h 8833483"/>
              <a:gd name="connsiteX280" fmla="*/ 8793480 w 9578340"/>
              <a:gd name="connsiteY280" fmla="*/ 960120 h 8833483"/>
              <a:gd name="connsiteX281" fmla="*/ 8717280 w 9578340"/>
              <a:gd name="connsiteY281" fmla="*/ 906780 h 8833483"/>
              <a:gd name="connsiteX282" fmla="*/ 8686800 w 9578340"/>
              <a:gd name="connsiteY282" fmla="*/ 815340 h 8833483"/>
              <a:gd name="connsiteX283" fmla="*/ 8625840 w 9578340"/>
              <a:gd name="connsiteY283" fmla="*/ 746760 h 8833483"/>
              <a:gd name="connsiteX284" fmla="*/ 8633460 w 9578340"/>
              <a:gd name="connsiteY284" fmla="*/ 685800 h 8833483"/>
              <a:gd name="connsiteX285" fmla="*/ 8679180 w 9578340"/>
              <a:gd name="connsiteY285" fmla="*/ 609600 h 8833483"/>
              <a:gd name="connsiteX286" fmla="*/ 8671560 w 9578340"/>
              <a:gd name="connsiteY286" fmla="*/ 579120 h 8833483"/>
              <a:gd name="connsiteX287" fmla="*/ 8580120 w 9578340"/>
              <a:gd name="connsiteY287" fmla="*/ 541020 h 8833483"/>
              <a:gd name="connsiteX288" fmla="*/ 8473440 w 9578340"/>
              <a:gd name="connsiteY288" fmla="*/ 502920 h 8833483"/>
              <a:gd name="connsiteX289" fmla="*/ 8488680 w 9578340"/>
              <a:gd name="connsiteY289" fmla="*/ 449580 h 8833483"/>
              <a:gd name="connsiteX290" fmla="*/ 8435340 w 9578340"/>
              <a:gd name="connsiteY290" fmla="*/ 320040 h 8833483"/>
              <a:gd name="connsiteX291" fmla="*/ 8465820 w 9578340"/>
              <a:gd name="connsiteY291" fmla="*/ 243840 h 8833483"/>
              <a:gd name="connsiteX292" fmla="*/ 8473440 w 9578340"/>
              <a:gd name="connsiteY292" fmla="*/ 83820 h 8833483"/>
              <a:gd name="connsiteX293" fmla="*/ 8351520 w 9578340"/>
              <a:gd name="connsiteY293" fmla="*/ 53340 h 8833483"/>
              <a:gd name="connsiteX294" fmla="*/ 8252460 w 9578340"/>
              <a:gd name="connsiteY294" fmla="*/ 68580 h 8833483"/>
              <a:gd name="connsiteX295" fmla="*/ 8107680 w 9578340"/>
              <a:gd name="connsiteY29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713321 w 9578340"/>
              <a:gd name="connsiteY192" fmla="*/ 7007064 h 8833483"/>
              <a:gd name="connsiteX193" fmla="*/ 3657600 w 9578340"/>
              <a:gd name="connsiteY193" fmla="*/ 6873240 h 8833483"/>
              <a:gd name="connsiteX194" fmla="*/ 3817620 w 9578340"/>
              <a:gd name="connsiteY194" fmla="*/ 6781800 h 8833483"/>
              <a:gd name="connsiteX195" fmla="*/ 3893820 w 9578340"/>
              <a:gd name="connsiteY195" fmla="*/ 6705600 h 8833483"/>
              <a:gd name="connsiteX196" fmla="*/ 3947160 w 9578340"/>
              <a:gd name="connsiteY196" fmla="*/ 6690360 h 8833483"/>
              <a:gd name="connsiteX197" fmla="*/ 3939540 w 9578340"/>
              <a:gd name="connsiteY197" fmla="*/ 6629400 h 8833483"/>
              <a:gd name="connsiteX198" fmla="*/ 3901440 w 9578340"/>
              <a:gd name="connsiteY198" fmla="*/ 6606540 h 8833483"/>
              <a:gd name="connsiteX199" fmla="*/ 3878580 w 9578340"/>
              <a:gd name="connsiteY199" fmla="*/ 6515100 h 8833483"/>
              <a:gd name="connsiteX200" fmla="*/ 3886200 w 9578340"/>
              <a:gd name="connsiteY200" fmla="*/ 6423660 h 8833483"/>
              <a:gd name="connsiteX201" fmla="*/ 3870960 w 9578340"/>
              <a:gd name="connsiteY201" fmla="*/ 6309360 h 8833483"/>
              <a:gd name="connsiteX202" fmla="*/ 3893820 w 9578340"/>
              <a:gd name="connsiteY202" fmla="*/ 6240780 h 8833483"/>
              <a:gd name="connsiteX203" fmla="*/ 3924300 w 9578340"/>
              <a:gd name="connsiteY203" fmla="*/ 6179820 h 8833483"/>
              <a:gd name="connsiteX204" fmla="*/ 3977640 w 9578340"/>
              <a:gd name="connsiteY204" fmla="*/ 6172200 h 8833483"/>
              <a:gd name="connsiteX205" fmla="*/ 3992880 w 9578340"/>
              <a:gd name="connsiteY205" fmla="*/ 6172200 h 8833483"/>
              <a:gd name="connsiteX206" fmla="*/ 4046220 w 9578340"/>
              <a:gd name="connsiteY206" fmla="*/ 6111240 h 8833483"/>
              <a:gd name="connsiteX207" fmla="*/ 4038600 w 9578340"/>
              <a:gd name="connsiteY207" fmla="*/ 6027420 h 8833483"/>
              <a:gd name="connsiteX208" fmla="*/ 4754880 w 9578340"/>
              <a:gd name="connsiteY208" fmla="*/ 5913120 h 8833483"/>
              <a:gd name="connsiteX209" fmla="*/ 4838700 w 9578340"/>
              <a:gd name="connsiteY209" fmla="*/ 5913120 h 8833483"/>
              <a:gd name="connsiteX210" fmla="*/ 4914900 w 9578340"/>
              <a:gd name="connsiteY210" fmla="*/ 5920740 h 8833483"/>
              <a:gd name="connsiteX211" fmla="*/ 5105400 w 9578340"/>
              <a:gd name="connsiteY211" fmla="*/ 6019800 h 8833483"/>
              <a:gd name="connsiteX212" fmla="*/ 5570220 w 9578340"/>
              <a:gd name="connsiteY212" fmla="*/ 6248400 h 8833483"/>
              <a:gd name="connsiteX213" fmla="*/ 5753100 w 9578340"/>
              <a:gd name="connsiteY213" fmla="*/ 6347460 h 8833483"/>
              <a:gd name="connsiteX214" fmla="*/ 6065520 w 9578340"/>
              <a:gd name="connsiteY214" fmla="*/ 6423660 h 8833483"/>
              <a:gd name="connsiteX215" fmla="*/ 6156960 w 9578340"/>
              <a:gd name="connsiteY215" fmla="*/ 6431280 h 8833483"/>
              <a:gd name="connsiteX216" fmla="*/ 6164580 w 9578340"/>
              <a:gd name="connsiteY216" fmla="*/ 6545580 h 8833483"/>
              <a:gd name="connsiteX217" fmla="*/ 6355080 w 9578340"/>
              <a:gd name="connsiteY217" fmla="*/ 6576060 h 8833483"/>
              <a:gd name="connsiteX218" fmla="*/ 6377940 w 9578340"/>
              <a:gd name="connsiteY218" fmla="*/ 6416040 h 8833483"/>
              <a:gd name="connsiteX219" fmla="*/ 6408420 w 9578340"/>
              <a:gd name="connsiteY219" fmla="*/ 6446520 h 8833483"/>
              <a:gd name="connsiteX220" fmla="*/ 6400800 w 9578340"/>
              <a:gd name="connsiteY220" fmla="*/ 6598920 h 8833483"/>
              <a:gd name="connsiteX221" fmla="*/ 6591300 w 9578340"/>
              <a:gd name="connsiteY221" fmla="*/ 6598920 h 8833483"/>
              <a:gd name="connsiteX222" fmla="*/ 6598920 w 9578340"/>
              <a:gd name="connsiteY222" fmla="*/ 6332220 h 8833483"/>
              <a:gd name="connsiteX223" fmla="*/ 6621780 w 9578340"/>
              <a:gd name="connsiteY223" fmla="*/ 6332220 h 8833483"/>
              <a:gd name="connsiteX224" fmla="*/ 6637020 w 9578340"/>
              <a:gd name="connsiteY224" fmla="*/ 6118860 h 8833483"/>
              <a:gd name="connsiteX225" fmla="*/ 6614160 w 9578340"/>
              <a:gd name="connsiteY225" fmla="*/ 6111240 h 8833483"/>
              <a:gd name="connsiteX226" fmla="*/ 6606540 w 9578340"/>
              <a:gd name="connsiteY226" fmla="*/ 5958840 h 8833483"/>
              <a:gd name="connsiteX227" fmla="*/ 6484620 w 9578340"/>
              <a:gd name="connsiteY227" fmla="*/ 5539740 h 8833483"/>
              <a:gd name="connsiteX228" fmla="*/ 6667500 w 9578340"/>
              <a:gd name="connsiteY228" fmla="*/ 5547360 h 8833483"/>
              <a:gd name="connsiteX229" fmla="*/ 6751320 w 9578340"/>
              <a:gd name="connsiteY229" fmla="*/ 5433060 h 8833483"/>
              <a:gd name="connsiteX230" fmla="*/ 6972300 w 9578340"/>
              <a:gd name="connsiteY230" fmla="*/ 5265420 h 8833483"/>
              <a:gd name="connsiteX231" fmla="*/ 7246620 w 9578340"/>
              <a:gd name="connsiteY231" fmla="*/ 5204460 h 8833483"/>
              <a:gd name="connsiteX232" fmla="*/ 7208520 w 9578340"/>
              <a:gd name="connsiteY232" fmla="*/ 5067300 h 8833483"/>
              <a:gd name="connsiteX233" fmla="*/ 7193280 w 9578340"/>
              <a:gd name="connsiteY233" fmla="*/ 4930140 h 8833483"/>
              <a:gd name="connsiteX234" fmla="*/ 7269480 w 9578340"/>
              <a:gd name="connsiteY234" fmla="*/ 4732020 h 8833483"/>
              <a:gd name="connsiteX235" fmla="*/ 7246620 w 9578340"/>
              <a:gd name="connsiteY235" fmla="*/ 4488180 h 8833483"/>
              <a:gd name="connsiteX236" fmla="*/ 7178040 w 9578340"/>
              <a:gd name="connsiteY236" fmla="*/ 4351020 h 8833483"/>
              <a:gd name="connsiteX237" fmla="*/ 7559040 w 9578340"/>
              <a:gd name="connsiteY237" fmla="*/ 4328160 h 8833483"/>
              <a:gd name="connsiteX238" fmla="*/ 7467600 w 9578340"/>
              <a:gd name="connsiteY238" fmla="*/ 3878580 h 8833483"/>
              <a:gd name="connsiteX239" fmla="*/ 7414260 w 9578340"/>
              <a:gd name="connsiteY239" fmla="*/ 3604260 h 8833483"/>
              <a:gd name="connsiteX240" fmla="*/ 7498080 w 9578340"/>
              <a:gd name="connsiteY240" fmla="*/ 3398520 h 8833483"/>
              <a:gd name="connsiteX241" fmla="*/ 7528560 w 9578340"/>
              <a:gd name="connsiteY241" fmla="*/ 3253740 h 8833483"/>
              <a:gd name="connsiteX242" fmla="*/ 7505700 w 9578340"/>
              <a:gd name="connsiteY242" fmla="*/ 3048000 h 8833483"/>
              <a:gd name="connsiteX243" fmla="*/ 7520940 w 9578340"/>
              <a:gd name="connsiteY243" fmla="*/ 2926080 h 8833483"/>
              <a:gd name="connsiteX244" fmla="*/ 7536180 w 9578340"/>
              <a:gd name="connsiteY244" fmla="*/ 2872740 h 8833483"/>
              <a:gd name="connsiteX245" fmla="*/ 7863840 w 9578340"/>
              <a:gd name="connsiteY245" fmla="*/ 2971800 h 8833483"/>
              <a:gd name="connsiteX246" fmla="*/ 7886700 w 9578340"/>
              <a:gd name="connsiteY246" fmla="*/ 3101340 h 8833483"/>
              <a:gd name="connsiteX247" fmla="*/ 8001000 w 9578340"/>
              <a:gd name="connsiteY247" fmla="*/ 3124200 h 8833483"/>
              <a:gd name="connsiteX248" fmla="*/ 8122920 w 9578340"/>
              <a:gd name="connsiteY248" fmla="*/ 3276600 h 8833483"/>
              <a:gd name="connsiteX249" fmla="*/ 8206740 w 9578340"/>
              <a:gd name="connsiteY249" fmla="*/ 3276600 h 8833483"/>
              <a:gd name="connsiteX250" fmla="*/ 8442960 w 9578340"/>
              <a:gd name="connsiteY250" fmla="*/ 3276600 h 8833483"/>
              <a:gd name="connsiteX251" fmla="*/ 8663940 w 9578340"/>
              <a:gd name="connsiteY251" fmla="*/ 3276600 h 8833483"/>
              <a:gd name="connsiteX252" fmla="*/ 8770620 w 9578340"/>
              <a:gd name="connsiteY252" fmla="*/ 3230880 h 8833483"/>
              <a:gd name="connsiteX253" fmla="*/ 8854440 w 9578340"/>
              <a:gd name="connsiteY253" fmla="*/ 3215640 h 8833483"/>
              <a:gd name="connsiteX254" fmla="*/ 8938260 w 9578340"/>
              <a:gd name="connsiteY254" fmla="*/ 3230880 h 8833483"/>
              <a:gd name="connsiteX255" fmla="*/ 8945880 w 9578340"/>
              <a:gd name="connsiteY255" fmla="*/ 3078480 h 8833483"/>
              <a:gd name="connsiteX256" fmla="*/ 8907780 w 9578340"/>
              <a:gd name="connsiteY256" fmla="*/ 3078480 h 8833483"/>
              <a:gd name="connsiteX257" fmla="*/ 8656320 w 9578340"/>
              <a:gd name="connsiteY257" fmla="*/ 2697480 h 8833483"/>
              <a:gd name="connsiteX258" fmla="*/ 8854440 w 9578340"/>
              <a:gd name="connsiteY258" fmla="*/ 2590800 h 8833483"/>
              <a:gd name="connsiteX259" fmla="*/ 8923020 w 9578340"/>
              <a:gd name="connsiteY259" fmla="*/ 2606040 h 8833483"/>
              <a:gd name="connsiteX260" fmla="*/ 8999220 w 9578340"/>
              <a:gd name="connsiteY260" fmla="*/ 2606040 h 8833483"/>
              <a:gd name="connsiteX261" fmla="*/ 9029700 w 9578340"/>
              <a:gd name="connsiteY261" fmla="*/ 2545080 h 8833483"/>
              <a:gd name="connsiteX262" fmla="*/ 9029700 w 9578340"/>
              <a:gd name="connsiteY262" fmla="*/ 2407920 h 8833483"/>
              <a:gd name="connsiteX263" fmla="*/ 9136380 w 9578340"/>
              <a:gd name="connsiteY263" fmla="*/ 2476500 h 8833483"/>
              <a:gd name="connsiteX264" fmla="*/ 9144000 w 9578340"/>
              <a:gd name="connsiteY264" fmla="*/ 2407920 h 8833483"/>
              <a:gd name="connsiteX265" fmla="*/ 9204960 w 9578340"/>
              <a:gd name="connsiteY265" fmla="*/ 2362200 h 8833483"/>
              <a:gd name="connsiteX266" fmla="*/ 9189720 w 9578340"/>
              <a:gd name="connsiteY266" fmla="*/ 2225040 h 8833483"/>
              <a:gd name="connsiteX267" fmla="*/ 9159240 w 9578340"/>
              <a:gd name="connsiteY267" fmla="*/ 2171700 h 8833483"/>
              <a:gd name="connsiteX268" fmla="*/ 9083040 w 9578340"/>
              <a:gd name="connsiteY268" fmla="*/ 2103120 h 8833483"/>
              <a:gd name="connsiteX269" fmla="*/ 9105900 w 9578340"/>
              <a:gd name="connsiteY269" fmla="*/ 2011680 h 8833483"/>
              <a:gd name="connsiteX270" fmla="*/ 9151620 w 9578340"/>
              <a:gd name="connsiteY270" fmla="*/ 1927860 h 8833483"/>
              <a:gd name="connsiteX271" fmla="*/ 9044940 w 9578340"/>
              <a:gd name="connsiteY271" fmla="*/ 1714500 h 8833483"/>
              <a:gd name="connsiteX272" fmla="*/ 9578340 w 9578340"/>
              <a:gd name="connsiteY272" fmla="*/ 1394460 h 8833483"/>
              <a:gd name="connsiteX273" fmla="*/ 9494520 w 9578340"/>
              <a:gd name="connsiteY273" fmla="*/ 1165860 h 8833483"/>
              <a:gd name="connsiteX274" fmla="*/ 9326880 w 9578340"/>
              <a:gd name="connsiteY274" fmla="*/ 975360 h 8833483"/>
              <a:gd name="connsiteX275" fmla="*/ 9334500 w 9578340"/>
              <a:gd name="connsiteY275" fmla="*/ 906780 h 8833483"/>
              <a:gd name="connsiteX276" fmla="*/ 9342120 w 9578340"/>
              <a:gd name="connsiteY276" fmla="*/ 754380 h 8833483"/>
              <a:gd name="connsiteX277" fmla="*/ 9182100 w 9578340"/>
              <a:gd name="connsiteY277" fmla="*/ 906780 h 8833483"/>
              <a:gd name="connsiteX278" fmla="*/ 9052560 w 9578340"/>
              <a:gd name="connsiteY278" fmla="*/ 1043940 h 8833483"/>
              <a:gd name="connsiteX279" fmla="*/ 8915400 w 9578340"/>
              <a:gd name="connsiteY279" fmla="*/ 1112520 h 8833483"/>
              <a:gd name="connsiteX280" fmla="*/ 8709660 w 9578340"/>
              <a:gd name="connsiteY280" fmla="*/ 1150620 h 8833483"/>
              <a:gd name="connsiteX281" fmla="*/ 8793480 w 9578340"/>
              <a:gd name="connsiteY281" fmla="*/ 960120 h 8833483"/>
              <a:gd name="connsiteX282" fmla="*/ 8717280 w 9578340"/>
              <a:gd name="connsiteY282" fmla="*/ 906780 h 8833483"/>
              <a:gd name="connsiteX283" fmla="*/ 8686800 w 9578340"/>
              <a:gd name="connsiteY283" fmla="*/ 815340 h 8833483"/>
              <a:gd name="connsiteX284" fmla="*/ 8625840 w 9578340"/>
              <a:gd name="connsiteY284" fmla="*/ 746760 h 8833483"/>
              <a:gd name="connsiteX285" fmla="*/ 8633460 w 9578340"/>
              <a:gd name="connsiteY285" fmla="*/ 685800 h 8833483"/>
              <a:gd name="connsiteX286" fmla="*/ 8679180 w 9578340"/>
              <a:gd name="connsiteY286" fmla="*/ 609600 h 8833483"/>
              <a:gd name="connsiteX287" fmla="*/ 8671560 w 9578340"/>
              <a:gd name="connsiteY287" fmla="*/ 579120 h 8833483"/>
              <a:gd name="connsiteX288" fmla="*/ 8580120 w 9578340"/>
              <a:gd name="connsiteY288" fmla="*/ 541020 h 8833483"/>
              <a:gd name="connsiteX289" fmla="*/ 8473440 w 9578340"/>
              <a:gd name="connsiteY289" fmla="*/ 502920 h 8833483"/>
              <a:gd name="connsiteX290" fmla="*/ 8488680 w 9578340"/>
              <a:gd name="connsiteY290" fmla="*/ 449580 h 8833483"/>
              <a:gd name="connsiteX291" fmla="*/ 8435340 w 9578340"/>
              <a:gd name="connsiteY291" fmla="*/ 320040 h 8833483"/>
              <a:gd name="connsiteX292" fmla="*/ 8465820 w 9578340"/>
              <a:gd name="connsiteY292" fmla="*/ 243840 h 8833483"/>
              <a:gd name="connsiteX293" fmla="*/ 8473440 w 9578340"/>
              <a:gd name="connsiteY293" fmla="*/ 83820 h 8833483"/>
              <a:gd name="connsiteX294" fmla="*/ 8351520 w 9578340"/>
              <a:gd name="connsiteY294" fmla="*/ 53340 h 8833483"/>
              <a:gd name="connsiteX295" fmla="*/ 8252460 w 9578340"/>
              <a:gd name="connsiteY295" fmla="*/ 68580 h 8833483"/>
              <a:gd name="connsiteX296" fmla="*/ 8107680 w 9578340"/>
              <a:gd name="connsiteY29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657600 w 9578340"/>
              <a:gd name="connsiteY193" fmla="*/ 6873240 h 8833483"/>
              <a:gd name="connsiteX194" fmla="*/ 3817620 w 9578340"/>
              <a:gd name="connsiteY194" fmla="*/ 6781800 h 8833483"/>
              <a:gd name="connsiteX195" fmla="*/ 3893820 w 9578340"/>
              <a:gd name="connsiteY195" fmla="*/ 6705600 h 8833483"/>
              <a:gd name="connsiteX196" fmla="*/ 3947160 w 9578340"/>
              <a:gd name="connsiteY196" fmla="*/ 6690360 h 8833483"/>
              <a:gd name="connsiteX197" fmla="*/ 3939540 w 9578340"/>
              <a:gd name="connsiteY197" fmla="*/ 6629400 h 8833483"/>
              <a:gd name="connsiteX198" fmla="*/ 3901440 w 9578340"/>
              <a:gd name="connsiteY198" fmla="*/ 6606540 h 8833483"/>
              <a:gd name="connsiteX199" fmla="*/ 3878580 w 9578340"/>
              <a:gd name="connsiteY199" fmla="*/ 6515100 h 8833483"/>
              <a:gd name="connsiteX200" fmla="*/ 3886200 w 9578340"/>
              <a:gd name="connsiteY200" fmla="*/ 6423660 h 8833483"/>
              <a:gd name="connsiteX201" fmla="*/ 3870960 w 9578340"/>
              <a:gd name="connsiteY201" fmla="*/ 6309360 h 8833483"/>
              <a:gd name="connsiteX202" fmla="*/ 3893820 w 9578340"/>
              <a:gd name="connsiteY202" fmla="*/ 6240780 h 8833483"/>
              <a:gd name="connsiteX203" fmla="*/ 3924300 w 9578340"/>
              <a:gd name="connsiteY203" fmla="*/ 6179820 h 8833483"/>
              <a:gd name="connsiteX204" fmla="*/ 3977640 w 9578340"/>
              <a:gd name="connsiteY204" fmla="*/ 6172200 h 8833483"/>
              <a:gd name="connsiteX205" fmla="*/ 3992880 w 9578340"/>
              <a:gd name="connsiteY205" fmla="*/ 6172200 h 8833483"/>
              <a:gd name="connsiteX206" fmla="*/ 4046220 w 9578340"/>
              <a:gd name="connsiteY206" fmla="*/ 6111240 h 8833483"/>
              <a:gd name="connsiteX207" fmla="*/ 4038600 w 9578340"/>
              <a:gd name="connsiteY207" fmla="*/ 6027420 h 8833483"/>
              <a:gd name="connsiteX208" fmla="*/ 4754880 w 9578340"/>
              <a:gd name="connsiteY208" fmla="*/ 5913120 h 8833483"/>
              <a:gd name="connsiteX209" fmla="*/ 4838700 w 9578340"/>
              <a:gd name="connsiteY209" fmla="*/ 5913120 h 8833483"/>
              <a:gd name="connsiteX210" fmla="*/ 4914900 w 9578340"/>
              <a:gd name="connsiteY210" fmla="*/ 5920740 h 8833483"/>
              <a:gd name="connsiteX211" fmla="*/ 5105400 w 9578340"/>
              <a:gd name="connsiteY211" fmla="*/ 6019800 h 8833483"/>
              <a:gd name="connsiteX212" fmla="*/ 5570220 w 9578340"/>
              <a:gd name="connsiteY212" fmla="*/ 6248400 h 8833483"/>
              <a:gd name="connsiteX213" fmla="*/ 5753100 w 9578340"/>
              <a:gd name="connsiteY213" fmla="*/ 6347460 h 8833483"/>
              <a:gd name="connsiteX214" fmla="*/ 6065520 w 9578340"/>
              <a:gd name="connsiteY214" fmla="*/ 6423660 h 8833483"/>
              <a:gd name="connsiteX215" fmla="*/ 6156960 w 9578340"/>
              <a:gd name="connsiteY215" fmla="*/ 6431280 h 8833483"/>
              <a:gd name="connsiteX216" fmla="*/ 6164580 w 9578340"/>
              <a:gd name="connsiteY216" fmla="*/ 6545580 h 8833483"/>
              <a:gd name="connsiteX217" fmla="*/ 6355080 w 9578340"/>
              <a:gd name="connsiteY217" fmla="*/ 6576060 h 8833483"/>
              <a:gd name="connsiteX218" fmla="*/ 6377940 w 9578340"/>
              <a:gd name="connsiteY218" fmla="*/ 6416040 h 8833483"/>
              <a:gd name="connsiteX219" fmla="*/ 6408420 w 9578340"/>
              <a:gd name="connsiteY219" fmla="*/ 6446520 h 8833483"/>
              <a:gd name="connsiteX220" fmla="*/ 6400800 w 9578340"/>
              <a:gd name="connsiteY220" fmla="*/ 6598920 h 8833483"/>
              <a:gd name="connsiteX221" fmla="*/ 6591300 w 9578340"/>
              <a:gd name="connsiteY221" fmla="*/ 6598920 h 8833483"/>
              <a:gd name="connsiteX222" fmla="*/ 6598920 w 9578340"/>
              <a:gd name="connsiteY222" fmla="*/ 6332220 h 8833483"/>
              <a:gd name="connsiteX223" fmla="*/ 6621780 w 9578340"/>
              <a:gd name="connsiteY223" fmla="*/ 6332220 h 8833483"/>
              <a:gd name="connsiteX224" fmla="*/ 6637020 w 9578340"/>
              <a:gd name="connsiteY224" fmla="*/ 6118860 h 8833483"/>
              <a:gd name="connsiteX225" fmla="*/ 6614160 w 9578340"/>
              <a:gd name="connsiteY225" fmla="*/ 6111240 h 8833483"/>
              <a:gd name="connsiteX226" fmla="*/ 6606540 w 9578340"/>
              <a:gd name="connsiteY226" fmla="*/ 5958840 h 8833483"/>
              <a:gd name="connsiteX227" fmla="*/ 6484620 w 9578340"/>
              <a:gd name="connsiteY227" fmla="*/ 5539740 h 8833483"/>
              <a:gd name="connsiteX228" fmla="*/ 6667500 w 9578340"/>
              <a:gd name="connsiteY228" fmla="*/ 5547360 h 8833483"/>
              <a:gd name="connsiteX229" fmla="*/ 6751320 w 9578340"/>
              <a:gd name="connsiteY229" fmla="*/ 5433060 h 8833483"/>
              <a:gd name="connsiteX230" fmla="*/ 6972300 w 9578340"/>
              <a:gd name="connsiteY230" fmla="*/ 5265420 h 8833483"/>
              <a:gd name="connsiteX231" fmla="*/ 7246620 w 9578340"/>
              <a:gd name="connsiteY231" fmla="*/ 5204460 h 8833483"/>
              <a:gd name="connsiteX232" fmla="*/ 7208520 w 9578340"/>
              <a:gd name="connsiteY232" fmla="*/ 5067300 h 8833483"/>
              <a:gd name="connsiteX233" fmla="*/ 7193280 w 9578340"/>
              <a:gd name="connsiteY233" fmla="*/ 4930140 h 8833483"/>
              <a:gd name="connsiteX234" fmla="*/ 7269480 w 9578340"/>
              <a:gd name="connsiteY234" fmla="*/ 4732020 h 8833483"/>
              <a:gd name="connsiteX235" fmla="*/ 7246620 w 9578340"/>
              <a:gd name="connsiteY235" fmla="*/ 4488180 h 8833483"/>
              <a:gd name="connsiteX236" fmla="*/ 7178040 w 9578340"/>
              <a:gd name="connsiteY236" fmla="*/ 4351020 h 8833483"/>
              <a:gd name="connsiteX237" fmla="*/ 7559040 w 9578340"/>
              <a:gd name="connsiteY237" fmla="*/ 4328160 h 8833483"/>
              <a:gd name="connsiteX238" fmla="*/ 7467600 w 9578340"/>
              <a:gd name="connsiteY238" fmla="*/ 3878580 h 8833483"/>
              <a:gd name="connsiteX239" fmla="*/ 7414260 w 9578340"/>
              <a:gd name="connsiteY239" fmla="*/ 3604260 h 8833483"/>
              <a:gd name="connsiteX240" fmla="*/ 7498080 w 9578340"/>
              <a:gd name="connsiteY240" fmla="*/ 3398520 h 8833483"/>
              <a:gd name="connsiteX241" fmla="*/ 7528560 w 9578340"/>
              <a:gd name="connsiteY241" fmla="*/ 3253740 h 8833483"/>
              <a:gd name="connsiteX242" fmla="*/ 7505700 w 9578340"/>
              <a:gd name="connsiteY242" fmla="*/ 3048000 h 8833483"/>
              <a:gd name="connsiteX243" fmla="*/ 7520940 w 9578340"/>
              <a:gd name="connsiteY243" fmla="*/ 2926080 h 8833483"/>
              <a:gd name="connsiteX244" fmla="*/ 7536180 w 9578340"/>
              <a:gd name="connsiteY244" fmla="*/ 2872740 h 8833483"/>
              <a:gd name="connsiteX245" fmla="*/ 7863840 w 9578340"/>
              <a:gd name="connsiteY245" fmla="*/ 2971800 h 8833483"/>
              <a:gd name="connsiteX246" fmla="*/ 7886700 w 9578340"/>
              <a:gd name="connsiteY246" fmla="*/ 3101340 h 8833483"/>
              <a:gd name="connsiteX247" fmla="*/ 8001000 w 9578340"/>
              <a:gd name="connsiteY247" fmla="*/ 3124200 h 8833483"/>
              <a:gd name="connsiteX248" fmla="*/ 8122920 w 9578340"/>
              <a:gd name="connsiteY248" fmla="*/ 3276600 h 8833483"/>
              <a:gd name="connsiteX249" fmla="*/ 8206740 w 9578340"/>
              <a:gd name="connsiteY249" fmla="*/ 3276600 h 8833483"/>
              <a:gd name="connsiteX250" fmla="*/ 8442960 w 9578340"/>
              <a:gd name="connsiteY250" fmla="*/ 3276600 h 8833483"/>
              <a:gd name="connsiteX251" fmla="*/ 8663940 w 9578340"/>
              <a:gd name="connsiteY251" fmla="*/ 3276600 h 8833483"/>
              <a:gd name="connsiteX252" fmla="*/ 8770620 w 9578340"/>
              <a:gd name="connsiteY252" fmla="*/ 3230880 h 8833483"/>
              <a:gd name="connsiteX253" fmla="*/ 8854440 w 9578340"/>
              <a:gd name="connsiteY253" fmla="*/ 3215640 h 8833483"/>
              <a:gd name="connsiteX254" fmla="*/ 8938260 w 9578340"/>
              <a:gd name="connsiteY254" fmla="*/ 3230880 h 8833483"/>
              <a:gd name="connsiteX255" fmla="*/ 8945880 w 9578340"/>
              <a:gd name="connsiteY255" fmla="*/ 3078480 h 8833483"/>
              <a:gd name="connsiteX256" fmla="*/ 8907780 w 9578340"/>
              <a:gd name="connsiteY256" fmla="*/ 3078480 h 8833483"/>
              <a:gd name="connsiteX257" fmla="*/ 8656320 w 9578340"/>
              <a:gd name="connsiteY257" fmla="*/ 2697480 h 8833483"/>
              <a:gd name="connsiteX258" fmla="*/ 8854440 w 9578340"/>
              <a:gd name="connsiteY258" fmla="*/ 2590800 h 8833483"/>
              <a:gd name="connsiteX259" fmla="*/ 8923020 w 9578340"/>
              <a:gd name="connsiteY259" fmla="*/ 2606040 h 8833483"/>
              <a:gd name="connsiteX260" fmla="*/ 8999220 w 9578340"/>
              <a:gd name="connsiteY260" fmla="*/ 2606040 h 8833483"/>
              <a:gd name="connsiteX261" fmla="*/ 9029700 w 9578340"/>
              <a:gd name="connsiteY261" fmla="*/ 2545080 h 8833483"/>
              <a:gd name="connsiteX262" fmla="*/ 9029700 w 9578340"/>
              <a:gd name="connsiteY262" fmla="*/ 2407920 h 8833483"/>
              <a:gd name="connsiteX263" fmla="*/ 9136380 w 9578340"/>
              <a:gd name="connsiteY263" fmla="*/ 2476500 h 8833483"/>
              <a:gd name="connsiteX264" fmla="*/ 9144000 w 9578340"/>
              <a:gd name="connsiteY264" fmla="*/ 2407920 h 8833483"/>
              <a:gd name="connsiteX265" fmla="*/ 9204960 w 9578340"/>
              <a:gd name="connsiteY265" fmla="*/ 2362200 h 8833483"/>
              <a:gd name="connsiteX266" fmla="*/ 9189720 w 9578340"/>
              <a:gd name="connsiteY266" fmla="*/ 2225040 h 8833483"/>
              <a:gd name="connsiteX267" fmla="*/ 9159240 w 9578340"/>
              <a:gd name="connsiteY267" fmla="*/ 2171700 h 8833483"/>
              <a:gd name="connsiteX268" fmla="*/ 9083040 w 9578340"/>
              <a:gd name="connsiteY268" fmla="*/ 2103120 h 8833483"/>
              <a:gd name="connsiteX269" fmla="*/ 9105900 w 9578340"/>
              <a:gd name="connsiteY269" fmla="*/ 2011680 h 8833483"/>
              <a:gd name="connsiteX270" fmla="*/ 9151620 w 9578340"/>
              <a:gd name="connsiteY270" fmla="*/ 1927860 h 8833483"/>
              <a:gd name="connsiteX271" fmla="*/ 9044940 w 9578340"/>
              <a:gd name="connsiteY271" fmla="*/ 1714500 h 8833483"/>
              <a:gd name="connsiteX272" fmla="*/ 9578340 w 9578340"/>
              <a:gd name="connsiteY272" fmla="*/ 1394460 h 8833483"/>
              <a:gd name="connsiteX273" fmla="*/ 9494520 w 9578340"/>
              <a:gd name="connsiteY273" fmla="*/ 1165860 h 8833483"/>
              <a:gd name="connsiteX274" fmla="*/ 9326880 w 9578340"/>
              <a:gd name="connsiteY274" fmla="*/ 975360 h 8833483"/>
              <a:gd name="connsiteX275" fmla="*/ 9334500 w 9578340"/>
              <a:gd name="connsiteY275" fmla="*/ 906780 h 8833483"/>
              <a:gd name="connsiteX276" fmla="*/ 9342120 w 9578340"/>
              <a:gd name="connsiteY276" fmla="*/ 754380 h 8833483"/>
              <a:gd name="connsiteX277" fmla="*/ 9182100 w 9578340"/>
              <a:gd name="connsiteY277" fmla="*/ 906780 h 8833483"/>
              <a:gd name="connsiteX278" fmla="*/ 9052560 w 9578340"/>
              <a:gd name="connsiteY278" fmla="*/ 1043940 h 8833483"/>
              <a:gd name="connsiteX279" fmla="*/ 8915400 w 9578340"/>
              <a:gd name="connsiteY279" fmla="*/ 1112520 h 8833483"/>
              <a:gd name="connsiteX280" fmla="*/ 8709660 w 9578340"/>
              <a:gd name="connsiteY280" fmla="*/ 1150620 h 8833483"/>
              <a:gd name="connsiteX281" fmla="*/ 8793480 w 9578340"/>
              <a:gd name="connsiteY281" fmla="*/ 960120 h 8833483"/>
              <a:gd name="connsiteX282" fmla="*/ 8717280 w 9578340"/>
              <a:gd name="connsiteY282" fmla="*/ 906780 h 8833483"/>
              <a:gd name="connsiteX283" fmla="*/ 8686800 w 9578340"/>
              <a:gd name="connsiteY283" fmla="*/ 815340 h 8833483"/>
              <a:gd name="connsiteX284" fmla="*/ 8625840 w 9578340"/>
              <a:gd name="connsiteY284" fmla="*/ 746760 h 8833483"/>
              <a:gd name="connsiteX285" fmla="*/ 8633460 w 9578340"/>
              <a:gd name="connsiteY285" fmla="*/ 685800 h 8833483"/>
              <a:gd name="connsiteX286" fmla="*/ 8679180 w 9578340"/>
              <a:gd name="connsiteY286" fmla="*/ 609600 h 8833483"/>
              <a:gd name="connsiteX287" fmla="*/ 8671560 w 9578340"/>
              <a:gd name="connsiteY287" fmla="*/ 579120 h 8833483"/>
              <a:gd name="connsiteX288" fmla="*/ 8580120 w 9578340"/>
              <a:gd name="connsiteY288" fmla="*/ 541020 h 8833483"/>
              <a:gd name="connsiteX289" fmla="*/ 8473440 w 9578340"/>
              <a:gd name="connsiteY289" fmla="*/ 502920 h 8833483"/>
              <a:gd name="connsiteX290" fmla="*/ 8488680 w 9578340"/>
              <a:gd name="connsiteY290" fmla="*/ 449580 h 8833483"/>
              <a:gd name="connsiteX291" fmla="*/ 8435340 w 9578340"/>
              <a:gd name="connsiteY291" fmla="*/ 320040 h 8833483"/>
              <a:gd name="connsiteX292" fmla="*/ 8465820 w 9578340"/>
              <a:gd name="connsiteY292" fmla="*/ 243840 h 8833483"/>
              <a:gd name="connsiteX293" fmla="*/ 8473440 w 9578340"/>
              <a:gd name="connsiteY293" fmla="*/ 83820 h 8833483"/>
              <a:gd name="connsiteX294" fmla="*/ 8351520 w 9578340"/>
              <a:gd name="connsiteY294" fmla="*/ 53340 h 8833483"/>
              <a:gd name="connsiteX295" fmla="*/ 8252460 w 9578340"/>
              <a:gd name="connsiteY295" fmla="*/ 68580 h 8833483"/>
              <a:gd name="connsiteX296" fmla="*/ 8107680 w 9578340"/>
              <a:gd name="connsiteY29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670459 w 9578340"/>
              <a:gd name="connsiteY193" fmla="*/ 6980871 h 8833483"/>
              <a:gd name="connsiteX194" fmla="*/ 3657600 w 9578340"/>
              <a:gd name="connsiteY194" fmla="*/ 6873240 h 8833483"/>
              <a:gd name="connsiteX195" fmla="*/ 3817620 w 9578340"/>
              <a:gd name="connsiteY195" fmla="*/ 6781800 h 8833483"/>
              <a:gd name="connsiteX196" fmla="*/ 3893820 w 9578340"/>
              <a:gd name="connsiteY196" fmla="*/ 6705600 h 8833483"/>
              <a:gd name="connsiteX197" fmla="*/ 3947160 w 9578340"/>
              <a:gd name="connsiteY197" fmla="*/ 6690360 h 8833483"/>
              <a:gd name="connsiteX198" fmla="*/ 3939540 w 9578340"/>
              <a:gd name="connsiteY198" fmla="*/ 6629400 h 8833483"/>
              <a:gd name="connsiteX199" fmla="*/ 3901440 w 9578340"/>
              <a:gd name="connsiteY199" fmla="*/ 6606540 h 8833483"/>
              <a:gd name="connsiteX200" fmla="*/ 3878580 w 9578340"/>
              <a:gd name="connsiteY200" fmla="*/ 6515100 h 8833483"/>
              <a:gd name="connsiteX201" fmla="*/ 3886200 w 9578340"/>
              <a:gd name="connsiteY201" fmla="*/ 6423660 h 8833483"/>
              <a:gd name="connsiteX202" fmla="*/ 3870960 w 9578340"/>
              <a:gd name="connsiteY202" fmla="*/ 6309360 h 8833483"/>
              <a:gd name="connsiteX203" fmla="*/ 3893820 w 9578340"/>
              <a:gd name="connsiteY203" fmla="*/ 6240780 h 8833483"/>
              <a:gd name="connsiteX204" fmla="*/ 3924300 w 9578340"/>
              <a:gd name="connsiteY204" fmla="*/ 6179820 h 8833483"/>
              <a:gd name="connsiteX205" fmla="*/ 3977640 w 9578340"/>
              <a:gd name="connsiteY205" fmla="*/ 6172200 h 8833483"/>
              <a:gd name="connsiteX206" fmla="*/ 3992880 w 9578340"/>
              <a:gd name="connsiteY206" fmla="*/ 6172200 h 8833483"/>
              <a:gd name="connsiteX207" fmla="*/ 4046220 w 9578340"/>
              <a:gd name="connsiteY207" fmla="*/ 6111240 h 8833483"/>
              <a:gd name="connsiteX208" fmla="*/ 4038600 w 9578340"/>
              <a:gd name="connsiteY208" fmla="*/ 6027420 h 8833483"/>
              <a:gd name="connsiteX209" fmla="*/ 4754880 w 9578340"/>
              <a:gd name="connsiteY209" fmla="*/ 5913120 h 8833483"/>
              <a:gd name="connsiteX210" fmla="*/ 4838700 w 9578340"/>
              <a:gd name="connsiteY210" fmla="*/ 5913120 h 8833483"/>
              <a:gd name="connsiteX211" fmla="*/ 4914900 w 9578340"/>
              <a:gd name="connsiteY211" fmla="*/ 5920740 h 8833483"/>
              <a:gd name="connsiteX212" fmla="*/ 5105400 w 9578340"/>
              <a:gd name="connsiteY212" fmla="*/ 6019800 h 8833483"/>
              <a:gd name="connsiteX213" fmla="*/ 5570220 w 9578340"/>
              <a:gd name="connsiteY213" fmla="*/ 6248400 h 8833483"/>
              <a:gd name="connsiteX214" fmla="*/ 5753100 w 9578340"/>
              <a:gd name="connsiteY214" fmla="*/ 6347460 h 8833483"/>
              <a:gd name="connsiteX215" fmla="*/ 6065520 w 9578340"/>
              <a:gd name="connsiteY215" fmla="*/ 6423660 h 8833483"/>
              <a:gd name="connsiteX216" fmla="*/ 6156960 w 9578340"/>
              <a:gd name="connsiteY216" fmla="*/ 6431280 h 8833483"/>
              <a:gd name="connsiteX217" fmla="*/ 6164580 w 9578340"/>
              <a:gd name="connsiteY217" fmla="*/ 6545580 h 8833483"/>
              <a:gd name="connsiteX218" fmla="*/ 6355080 w 9578340"/>
              <a:gd name="connsiteY218" fmla="*/ 6576060 h 8833483"/>
              <a:gd name="connsiteX219" fmla="*/ 6377940 w 9578340"/>
              <a:gd name="connsiteY219" fmla="*/ 6416040 h 8833483"/>
              <a:gd name="connsiteX220" fmla="*/ 6408420 w 9578340"/>
              <a:gd name="connsiteY220" fmla="*/ 6446520 h 8833483"/>
              <a:gd name="connsiteX221" fmla="*/ 6400800 w 9578340"/>
              <a:gd name="connsiteY221" fmla="*/ 6598920 h 8833483"/>
              <a:gd name="connsiteX222" fmla="*/ 6591300 w 9578340"/>
              <a:gd name="connsiteY222" fmla="*/ 6598920 h 8833483"/>
              <a:gd name="connsiteX223" fmla="*/ 6598920 w 9578340"/>
              <a:gd name="connsiteY223" fmla="*/ 6332220 h 8833483"/>
              <a:gd name="connsiteX224" fmla="*/ 6621780 w 9578340"/>
              <a:gd name="connsiteY224" fmla="*/ 6332220 h 8833483"/>
              <a:gd name="connsiteX225" fmla="*/ 6637020 w 9578340"/>
              <a:gd name="connsiteY225" fmla="*/ 6118860 h 8833483"/>
              <a:gd name="connsiteX226" fmla="*/ 6614160 w 9578340"/>
              <a:gd name="connsiteY226" fmla="*/ 6111240 h 8833483"/>
              <a:gd name="connsiteX227" fmla="*/ 6606540 w 9578340"/>
              <a:gd name="connsiteY227" fmla="*/ 5958840 h 8833483"/>
              <a:gd name="connsiteX228" fmla="*/ 6484620 w 9578340"/>
              <a:gd name="connsiteY228" fmla="*/ 5539740 h 8833483"/>
              <a:gd name="connsiteX229" fmla="*/ 6667500 w 9578340"/>
              <a:gd name="connsiteY229" fmla="*/ 5547360 h 8833483"/>
              <a:gd name="connsiteX230" fmla="*/ 6751320 w 9578340"/>
              <a:gd name="connsiteY230" fmla="*/ 5433060 h 8833483"/>
              <a:gd name="connsiteX231" fmla="*/ 6972300 w 9578340"/>
              <a:gd name="connsiteY231" fmla="*/ 5265420 h 8833483"/>
              <a:gd name="connsiteX232" fmla="*/ 7246620 w 9578340"/>
              <a:gd name="connsiteY232" fmla="*/ 5204460 h 8833483"/>
              <a:gd name="connsiteX233" fmla="*/ 7208520 w 9578340"/>
              <a:gd name="connsiteY233" fmla="*/ 5067300 h 8833483"/>
              <a:gd name="connsiteX234" fmla="*/ 7193280 w 9578340"/>
              <a:gd name="connsiteY234" fmla="*/ 4930140 h 8833483"/>
              <a:gd name="connsiteX235" fmla="*/ 7269480 w 9578340"/>
              <a:gd name="connsiteY235" fmla="*/ 4732020 h 8833483"/>
              <a:gd name="connsiteX236" fmla="*/ 7246620 w 9578340"/>
              <a:gd name="connsiteY236" fmla="*/ 4488180 h 8833483"/>
              <a:gd name="connsiteX237" fmla="*/ 7178040 w 9578340"/>
              <a:gd name="connsiteY237" fmla="*/ 4351020 h 8833483"/>
              <a:gd name="connsiteX238" fmla="*/ 7559040 w 9578340"/>
              <a:gd name="connsiteY238" fmla="*/ 4328160 h 8833483"/>
              <a:gd name="connsiteX239" fmla="*/ 7467600 w 9578340"/>
              <a:gd name="connsiteY239" fmla="*/ 3878580 h 8833483"/>
              <a:gd name="connsiteX240" fmla="*/ 7414260 w 9578340"/>
              <a:gd name="connsiteY240" fmla="*/ 3604260 h 8833483"/>
              <a:gd name="connsiteX241" fmla="*/ 7498080 w 9578340"/>
              <a:gd name="connsiteY241" fmla="*/ 3398520 h 8833483"/>
              <a:gd name="connsiteX242" fmla="*/ 7528560 w 9578340"/>
              <a:gd name="connsiteY242" fmla="*/ 3253740 h 8833483"/>
              <a:gd name="connsiteX243" fmla="*/ 7505700 w 9578340"/>
              <a:gd name="connsiteY243" fmla="*/ 3048000 h 8833483"/>
              <a:gd name="connsiteX244" fmla="*/ 7520940 w 9578340"/>
              <a:gd name="connsiteY244" fmla="*/ 2926080 h 8833483"/>
              <a:gd name="connsiteX245" fmla="*/ 7536180 w 9578340"/>
              <a:gd name="connsiteY245" fmla="*/ 2872740 h 8833483"/>
              <a:gd name="connsiteX246" fmla="*/ 7863840 w 9578340"/>
              <a:gd name="connsiteY246" fmla="*/ 2971800 h 8833483"/>
              <a:gd name="connsiteX247" fmla="*/ 7886700 w 9578340"/>
              <a:gd name="connsiteY247" fmla="*/ 3101340 h 8833483"/>
              <a:gd name="connsiteX248" fmla="*/ 8001000 w 9578340"/>
              <a:gd name="connsiteY248" fmla="*/ 3124200 h 8833483"/>
              <a:gd name="connsiteX249" fmla="*/ 8122920 w 9578340"/>
              <a:gd name="connsiteY249" fmla="*/ 3276600 h 8833483"/>
              <a:gd name="connsiteX250" fmla="*/ 8206740 w 9578340"/>
              <a:gd name="connsiteY250" fmla="*/ 3276600 h 8833483"/>
              <a:gd name="connsiteX251" fmla="*/ 8442960 w 9578340"/>
              <a:gd name="connsiteY251" fmla="*/ 3276600 h 8833483"/>
              <a:gd name="connsiteX252" fmla="*/ 8663940 w 9578340"/>
              <a:gd name="connsiteY252" fmla="*/ 3276600 h 8833483"/>
              <a:gd name="connsiteX253" fmla="*/ 8770620 w 9578340"/>
              <a:gd name="connsiteY253" fmla="*/ 3230880 h 8833483"/>
              <a:gd name="connsiteX254" fmla="*/ 8854440 w 9578340"/>
              <a:gd name="connsiteY254" fmla="*/ 3215640 h 8833483"/>
              <a:gd name="connsiteX255" fmla="*/ 8938260 w 9578340"/>
              <a:gd name="connsiteY255" fmla="*/ 3230880 h 8833483"/>
              <a:gd name="connsiteX256" fmla="*/ 8945880 w 9578340"/>
              <a:gd name="connsiteY256" fmla="*/ 3078480 h 8833483"/>
              <a:gd name="connsiteX257" fmla="*/ 8907780 w 9578340"/>
              <a:gd name="connsiteY257" fmla="*/ 3078480 h 8833483"/>
              <a:gd name="connsiteX258" fmla="*/ 8656320 w 9578340"/>
              <a:gd name="connsiteY258" fmla="*/ 2697480 h 8833483"/>
              <a:gd name="connsiteX259" fmla="*/ 8854440 w 9578340"/>
              <a:gd name="connsiteY259" fmla="*/ 2590800 h 8833483"/>
              <a:gd name="connsiteX260" fmla="*/ 8923020 w 9578340"/>
              <a:gd name="connsiteY260" fmla="*/ 2606040 h 8833483"/>
              <a:gd name="connsiteX261" fmla="*/ 8999220 w 9578340"/>
              <a:gd name="connsiteY261" fmla="*/ 2606040 h 8833483"/>
              <a:gd name="connsiteX262" fmla="*/ 9029700 w 9578340"/>
              <a:gd name="connsiteY262" fmla="*/ 2545080 h 8833483"/>
              <a:gd name="connsiteX263" fmla="*/ 9029700 w 9578340"/>
              <a:gd name="connsiteY263" fmla="*/ 2407920 h 8833483"/>
              <a:gd name="connsiteX264" fmla="*/ 9136380 w 9578340"/>
              <a:gd name="connsiteY264" fmla="*/ 2476500 h 8833483"/>
              <a:gd name="connsiteX265" fmla="*/ 9144000 w 9578340"/>
              <a:gd name="connsiteY265" fmla="*/ 2407920 h 8833483"/>
              <a:gd name="connsiteX266" fmla="*/ 9204960 w 9578340"/>
              <a:gd name="connsiteY266" fmla="*/ 2362200 h 8833483"/>
              <a:gd name="connsiteX267" fmla="*/ 9189720 w 9578340"/>
              <a:gd name="connsiteY267" fmla="*/ 2225040 h 8833483"/>
              <a:gd name="connsiteX268" fmla="*/ 9159240 w 9578340"/>
              <a:gd name="connsiteY268" fmla="*/ 2171700 h 8833483"/>
              <a:gd name="connsiteX269" fmla="*/ 9083040 w 9578340"/>
              <a:gd name="connsiteY269" fmla="*/ 2103120 h 8833483"/>
              <a:gd name="connsiteX270" fmla="*/ 9105900 w 9578340"/>
              <a:gd name="connsiteY270" fmla="*/ 2011680 h 8833483"/>
              <a:gd name="connsiteX271" fmla="*/ 9151620 w 9578340"/>
              <a:gd name="connsiteY271" fmla="*/ 1927860 h 8833483"/>
              <a:gd name="connsiteX272" fmla="*/ 9044940 w 9578340"/>
              <a:gd name="connsiteY272" fmla="*/ 1714500 h 8833483"/>
              <a:gd name="connsiteX273" fmla="*/ 9578340 w 9578340"/>
              <a:gd name="connsiteY273" fmla="*/ 1394460 h 8833483"/>
              <a:gd name="connsiteX274" fmla="*/ 9494520 w 9578340"/>
              <a:gd name="connsiteY274" fmla="*/ 1165860 h 8833483"/>
              <a:gd name="connsiteX275" fmla="*/ 9326880 w 9578340"/>
              <a:gd name="connsiteY275" fmla="*/ 975360 h 8833483"/>
              <a:gd name="connsiteX276" fmla="*/ 9334500 w 9578340"/>
              <a:gd name="connsiteY276" fmla="*/ 906780 h 8833483"/>
              <a:gd name="connsiteX277" fmla="*/ 9342120 w 9578340"/>
              <a:gd name="connsiteY277" fmla="*/ 754380 h 8833483"/>
              <a:gd name="connsiteX278" fmla="*/ 9182100 w 9578340"/>
              <a:gd name="connsiteY278" fmla="*/ 906780 h 8833483"/>
              <a:gd name="connsiteX279" fmla="*/ 9052560 w 9578340"/>
              <a:gd name="connsiteY279" fmla="*/ 1043940 h 8833483"/>
              <a:gd name="connsiteX280" fmla="*/ 8915400 w 9578340"/>
              <a:gd name="connsiteY280" fmla="*/ 1112520 h 8833483"/>
              <a:gd name="connsiteX281" fmla="*/ 8709660 w 9578340"/>
              <a:gd name="connsiteY281" fmla="*/ 1150620 h 8833483"/>
              <a:gd name="connsiteX282" fmla="*/ 8793480 w 9578340"/>
              <a:gd name="connsiteY282" fmla="*/ 960120 h 8833483"/>
              <a:gd name="connsiteX283" fmla="*/ 8717280 w 9578340"/>
              <a:gd name="connsiteY283" fmla="*/ 906780 h 8833483"/>
              <a:gd name="connsiteX284" fmla="*/ 8686800 w 9578340"/>
              <a:gd name="connsiteY284" fmla="*/ 815340 h 8833483"/>
              <a:gd name="connsiteX285" fmla="*/ 8625840 w 9578340"/>
              <a:gd name="connsiteY285" fmla="*/ 746760 h 8833483"/>
              <a:gd name="connsiteX286" fmla="*/ 8633460 w 9578340"/>
              <a:gd name="connsiteY286" fmla="*/ 685800 h 8833483"/>
              <a:gd name="connsiteX287" fmla="*/ 8679180 w 9578340"/>
              <a:gd name="connsiteY287" fmla="*/ 609600 h 8833483"/>
              <a:gd name="connsiteX288" fmla="*/ 8671560 w 9578340"/>
              <a:gd name="connsiteY288" fmla="*/ 579120 h 8833483"/>
              <a:gd name="connsiteX289" fmla="*/ 8580120 w 9578340"/>
              <a:gd name="connsiteY289" fmla="*/ 541020 h 8833483"/>
              <a:gd name="connsiteX290" fmla="*/ 8473440 w 9578340"/>
              <a:gd name="connsiteY290" fmla="*/ 502920 h 8833483"/>
              <a:gd name="connsiteX291" fmla="*/ 8488680 w 9578340"/>
              <a:gd name="connsiteY291" fmla="*/ 449580 h 8833483"/>
              <a:gd name="connsiteX292" fmla="*/ 8435340 w 9578340"/>
              <a:gd name="connsiteY292" fmla="*/ 320040 h 8833483"/>
              <a:gd name="connsiteX293" fmla="*/ 8465820 w 9578340"/>
              <a:gd name="connsiteY293" fmla="*/ 243840 h 8833483"/>
              <a:gd name="connsiteX294" fmla="*/ 8473440 w 9578340"/>
              <a:gd name="connsiteY294" fmla="*/ 83820 h 8833483"/>
              <a:gd name="connsiteX295" fmla="*/ 8351520 w 9578340"/>
              <a:gd name="connsiteY295" fmla="*/ 53340 h 8833483"/>
              <a:gd name="connsiteX296" fmla="*/ 8252460 w 9578340"/>
              <a:gd name="connsiteY296" fmla="*/ 68580 h 8833483"/>
              <a:gd name="connsiteX297" fmla="*/ 8107680 w 9578340"/>
              <a:gd name="connsiteY29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57600 w 9578340"/>
              <a:gd name="connsiteY194" fmla="*/ 6873240 h 8833483"/>
              <a:gd name="connsiteX195" fmla="*/ 3817620 w 9578340"/>
              <a:gd name="connsiteY195" fmla="*/ 6781800 h 8833483"/>
              <a:gd name="connsiteX196" fmla="*/ 3893820 w 9578340"/>
              <a:gd name="connsiteY196" fmla="*/ 6705600 h 8833483"/>
              <a:gd name="connsiteX197" fmla="*/ 3947160 w 9578340"/>
              <a:gd name="connsiteY197" fmla="*/ 6690360 h 8833483"/>
              <a:gd name="connsiteX198" fmla="*/ 3939540 w 9578340"/>
              <a:gd name="connsiteY198" fmla="*/ 6629400 h 8833483"/>
              <a:gd name="connsiteX199" fmla="*/ 3901440 w 9578340"/>
              <a:gd name="connsiteY199" fmla="*/ 6606540 h 8833483"/>
              <a:gd name="connsiteX200" fmla="*/ 3878580 w 9578340"/>
              <a:gd name="connsiteY200" fmla="*/ 6515100 h 8833483"/>
              <a:gd name="connsiteX201" fmla="*/ 3886200 w 9578340"/>
              <a:gd name="connsiteY201" fmla="*/ 6423660 h 8833483"/>
              <a:gd name="connsiteX202" fmla="*/ 3870960 w 9578340"/>
              <a:gd name="connsiteY202" fmla="*/ 6309360 h 8833483"/>
              <a:gd name="connsiteX203" fmla="*/ 3893820 w 9578340"/>
              <a:gd name="connsiteY203" fmla="*/ 6240780 h 8833483"/>
              <a:gd name="connsiteX204" fmla="*/ 3924300 w 9578340"/>
              <a:gd name="connsiteY204" fmla="*/ 6179820 h 8833483"/>
              <a:gd name="connsiteX205" fmla="*/ 3977640 w 9578340"/>
              <a:gd name="connsiteY205" fmla="*/ 6172200 h 8833483"/>
              <a:gd name="connsiteX206" fmla="*/ 3992880 w 9578340"/>
              <a:gd name="connsiteY206" fmla="*/ 6172200 h 8833483"/>
              <a:gd name="connsiteX207" fmla="*/ 4046220 w 9578340"/>
              <a:gd name="connsiteY207" fmla="*/ 6111240 h 8833483"/>
              <a:gd name="connsiteX208" fmla="*/ 4038600 w 9578340"/>
              <a:gd name="connsiteY208" fmla="*/ 6027420 h 8833483"/>
              <a:gd name="connsiteX209" fmla="*/ 4754880 w 9578340"/>
              <a:gd name="connsiteY209" fmla="*/ 5913120 h 8833483"/>
              <a:gd name="connsiteX210" fmla="*/ 4838700 w 9578340"/>
              <a:gd name="connsiteY210" fmla="*/ 5913120 h 8833483"/>
              <a:gd name="connsiteX211" fmla="*/ 4914900 w 9578340"/>
              <a:gd name="connsiteY211" fmla="*/ 5920740 h 8833483"/>
              <a:gd name="connsiteX212" fmla="*/ 5105400 w 9578340"/>
              <a:gd name="connsiteY212" fmla="*/ 6019800 h 8833483"/>
              <a:gd name="connsiteX213" fmla="*/ 5570220 w 9578340"/>
              <a:gd name="connsiteY213" fmla="*/ 6248400 h 8833483"/>
              <a:gd name="connsiteX214" fmla="*/ 5753100 w 9578340"/>
              <a:gd name="connsiteY214" fmla="*/ 6347460 h 8833483"/>
              <a:gd name="connsiteX215" fmla="*/ 6065520 w 9578340"/>
              <a:gd name="connsiteY215" fmla="*/ 6423660 h 8833483"/>
              <a:gd name="connsiteX216" fmla="*/ 6156960 w 9578340"/>
              <a:gd name="connsiteY216" fmla="*/ 6431280 h 8833483"/>
              <a:gd name="connsiteX217" fmla="*/ 6164580 w 9578340"/>
              <a:gd name="connsiteY217" fmla="*/ 6545580 h 8833483"/>
              <a:gd name="connsiteX218" fmla="*/ 6355080 w 9578340"/>
              <a:gd name="connsiteY218" fmla="*/ 6576060 h 8833483"/>
              <a:gd name="connsiteX219" fmla="*/ 6377940 w 9578340"/>
              <a:gd name="connsiteY219" fmla="*/ 6416040 h 8833483"/>
              <a:gd name="connsiteX220" fmla="*/ 6408420 w 9578340"/>
              <a:gd name="connsiteY220" fmla="*/ 6446520 h 8833483"/>
              <a:gd name="connsiteX221" fmla="*/ 6400800 w 9578340"/>
              <a:gd name="connsiteY221" fmla="*/ 6598920 h 8833483"/>
              <a:gd name="connsiteX222" fmla="*/ 6591300 w 9578340"/>
              <a:gd name="connsiteY222" fmla="*/ 6598920 h 8833483"/>
              <a:gd name="connsiteX223" fmla="*/ 6598920 w 9578340"/>
              <a:gd name="connsiteY223" fmla="*/ 6332220 h 8833483"/>
              <a:gd name="connsiteX224" fmla="*/ 6621780 w 9578340"/>
              <a:gd name="connsiteY224" fmla="*/ 6332220 h 8833483"/>
              <a:gd name="connsiteX225" fmla="*/ 6637020 w 9578340"/>
              <a:gd name="connsiteY225" fmla="*/ 6118860 h 8833483"/>
              <a:gd name="connsiteX226" fmla="*/ 6614160 w 9578340"/>
              <a:gd name="connsiteY226" fmla="*/ 6111240 h 8833483"/>
              <a:gd name="connsiteX227" fmla="*/ 6606540 w 9578340"/>
              <a:gd name="connsiteY227" fmla="*/ 5958840 h 8833483"/>
              <a:gd name="connsiteX228" fmla="*/ 6484620 w 9578340"/>
              <a:gd name="connsiteY228" fmla="*/ 5539740 h 8833483"/>
              <a:gd name="connsiteX229" fmla="*/ 6667500 w 9578340"/>
              <a:gd name="connsiteY229" fmla="*/ 5547360 h 8833483"/>
              <a:gd name="connsiteX230" fmla="*/ 6751320 w 9578340"/>
              <a:gd name="connsiteY230" fmla="*/ 5433060 h 8833483"/>
              <a:gd name="connsiteX231" fmla="*/ 6972300 w 9578340"/>
              <a:gd name="connsiteY231" fmla="*/ 5265420 h 8833483"/>
              <a:gd name="connsiteX232" fmla="*/ 7246620 w 9578340"/>
              <a:gd name="connsiteY232" fmla="*/ 5204460 h 8833483"/>
              <a:gd name="connsiteX233" fmla="*/ 7208520 w 9578340"/>
              <a:gd name="connsiteY233" fmla="*/ 5067300 h 8833483"/>
              <a:gd name="connsiteX234" fmla="*/ 7193280 w 9578340"/>
              <a:gd name="connsiteY234" fmla="*/ 4930140 h 8833483"/>
              <a:gd name="connsiteX235" fmla="*/ 7269480 w 9578340"/>
              <a:gd name="connsiteY235" fmla="*/ 4732020 h 8833483"/>
              <a:gd name="connsiteX236" fmla="*/ 7246620 w 9578340"/>
              <a:gd name="connsiteY236" fmla="*/ 4488180 h 8833483"/>
              <a:gd name="connsiteX237" fmla="*/ 7178040 w 9578340"/>
              <a:gd name="connsiteY237" fmla="*/ 4351020 h 8833483"/>
              <a:gd name="connsiteX238" fmla="*/ 7559040 w 9578340"/>
              <a:gd name="connsiteY238" fmla="*/ 4328160 h 8833483"/>
              <a:gd name="connsiteX239" fmla="*/ 7467600 w 9578340"/>
              <a:gd name="connsiteY239" fmla="*/ 3878580 h 8833483"/>
              <a:gd name="connsiteX240" fmla="*/ 7414260 w 9578340"/>
              <a:gd name="connsiteY240" fmla="*/ 3604260 h 8833483"/>
              <a:gd name="connsiteX241" fmla="*/ 7498080 w 9578340"/>
              <a:gd name="connsiteY241" fmla="*/ 3398520 h 8833483"/>
              <a:gd name="connsiteX242" fmla="*/ 7528560 w 9578340"/>
              <a:gd name="connsiteY242" fmla="*/ 3253740 h 8833483"/>
              <a:gd name="connsiteX243" fmla="*/ 7505700 w 9578340"/>
              <a:gd name="connsiteY243" fmla="*/ 3048000 h 8833483"/>
              <a:gd name="connsiteX244" fmla="*/ 7520940 w 9578340"/>
              <a:gd name="connsiteY244" fmla="*/ 2926080 h 8833483"/>
              <a:gd name="connsiteX245" fmla="*/ 7536180 w 9578340"/>
              <a:gd name="connsiteY245" fmla="*/ 2872740 h 8833483"/>
              <a:gd name="connsiteX246" fmla="*/ 7863840 w 9578340"/>
              <a:gd name="connsiteY246" fmla="*/ 2971800 h 8833483"/>
              <a:gd name="connsiteX247" fmla="*/ 7886700 w 9578340"/>
              <a:gd name="connsiteY247" fmla="*/ 3101340 h 8833483"/>
              <a:gd name="connsiteX248" fmla="*/ 8001000 w 9578340"/>
              <a:gd name="connsiteY248" fmla="*/ 3124200 h 8833483"/>
              <a:gd name="connsiteX249" fmla="*/ 8122920 w 9578340"/>
              <a:gd name="connsiteY249" fmla="*/ 3276600 h 8833483"/>
              <a:gd name="connsiteX250" fmla="*/ 8206740 w 9578340"/>
              <a:gd name="connsiteY250" fmla="*/ 3276600 h 8833483"/>
              <a:gd name="connsiteX251" fmla="*/ 8442960 w 9578340"/>
              <a:gd name="connsiteY251" fmla="*/ 3276600 h 8833483"/>
              <a:gd name="connsiteX252" fmla="*/ 8663940 w 9578340"/>
              <a:gd name="connsiteY252" fmla="*/ 3276600 h 8833483"/>
              <a:gd name="connsiteX253" fmla="*/ 8770620 w 9578340"/>
              <a:gd name="connsiteY253" fmla="*/ 3230880 h 8833483"/>
              <a:gd name="connsiteX254" fmla="*/ 8854440 w 9578340"/>
              <a:gd name="connsiteY254" fmla="*/ 3215640 h 8833483"/>
              <a:gd name="connsiteX255" fmla="*/ 8938260 w 9578340"/>
              <a:gd name="connsiteY255" fmla="*/ 3230880 h 8833483"/>
              <a:gd name="connsiteX256" fmla="*/ 8945880 w 9578340"/>
              <a:gd name="connsiteY256" fmla="*/ 3078480 h 8833483"/>
              <a:gd name="connsiteX257" fmla="*/ 8907780 w 9578340"/>
              <a:gd name="connsiteY257" fmla="*/ 3078480 h 8833483"/>
              <a:gd name="connsiteX258" fmla="*/ 8656320 w 9578340"/>
              <a:gd name="connsiteY258" fmla="*/ 2697480 h 8833483"/>
              <a:gd name="connsiteX259" fmla="*/ 8854440 w 9578340"/>
              <a:gd name="connsiteY259" fmla="*/ 2590800 h 8833483"/>
              <a:gd name="connsiteX260" fmla="*/ 8923020 w 9578340"/>
              <a:gd name="connsiteY260" fmla="*/ 2606040 h 8833483"/>
              <a:gd name="connsiteX261" fmla="*/ 8999220 w 9578340"/>
              <a:gd name="connsiteY261" fmla="*/ 2606040 h 8833483"/>
              <a:gd name="connsiteX262" fmla="*/ 9029700 w 9578340"/>
              <a:gd name="connsiteY262" fmla="*/ 2545080 h 8833483"/>
              <a:gd name="connsiteX263" fmla="*/ 9029700 w 9578340"/>
              <a:gd name="connsiteY263" fmla="*/ 2407920 h 8833483"/>
              <a:gd name="connsiteX264" fmla="*/ 9136380 w 9578340"/>
              <a:gd name="connsiteY264" fmla="*/ 2476500 h 8833483"/>
              <a:gd name="connsiteX265" fmla="*/ 9144000 w 9578340"/>
              <a:gd name="connsiteY265" fmla="*/ 2407920 h 8833483"/>
              <a:gd name="connsiteX266" fmla="*/ 9204960 w 9578340"/>
              <a:gd name="connsiteY266" fmla="*/ 2362200 h 8833483"/>
              <a:gd name="connsiteX267" fmla="*/ 9189720 w 9578340"/>
              <a:gd name="connsiteY267" fmla="*/ 2225040 h 8833483"/>
              <a:gd name="connsiteX268" fmla="*/ 9159240 w 9578340"/>
              <a:gd name="connsiteY268" fmla="*/ 2171700 h 8833483"/>
              <a:gd name="connsiteX269" fmla="*/ 9083040 w 9578340"/>
              <a:gd name="connsiteY269" fmla="*/ 2103120 h 8833483"/>
              <a:gd name="connsiteX270" fmla="*/ 9105900 w 9578340"/>
              <a:gd name="connsiteY270" fmla="*/ 2011680 h 8833483"/>
              <a:gd name="connsiteX271" fmla="*/ 9151620 w 9578340"/>
              <a:gd name="connsiteY271" fmla="*/ 1927860 h 8833483"/>
              <a:gd name="connsiteX272" fmla="*/ 9044940 w 9578340"/>
              <a:gd name="connsiteY272" fmla="*/ 1714500 h 8833483"/>
              <a:gd name="connsiteX273" fmla="*/ 9578340 w 9578340"/>
              <a:gd name="connsiteY273" fmla="*/ 1394460 h 8833483"/>
              <a:gd name="connsiteX274" fmla="*/ 9494520 w 9578340"/>
              <a:gd name="connsiteY274" fmla="*/ 1165860 h 8833483"/>
              <a:gd name="connsiteX275" fmla="*/ 9326880 w 9578340"/>
              <a:gd name="connsiteY275" fmla="*/ 975360 h 8833483"/>
              <a:gd name="connsiteX276" fmla="*/ 9334500 w 9578340"/>
              <a:gd name="connsiteY276" fmla="*/ 906780 h 8833483"/>
              <a:gd name="connsiteX277" fmla="*/ 9342120 w 9578340"/>
              <a:gd name="connsiteY277" fmla="*/ 754380 h 8833483"/>
              <a:gd name="connsiteX278" fmla="*/ 9182100 w 9578340"/>
              <a:gd name="connsiteY278" fmla="*/ 906780 h 8833483"/>
              <a:gd name="connsiteX279" fmla="*/ 9052560 w 9578340"/>
              <a:gd name="connsiteY279" fmla="*/ 1043940 h 8833483"/>
              <a:gd name="connsiteX280" fmla="*/ 8915400 w 9578340"/>
              <a:gd name="connsiteY280" fmla="*/ 1112520 h 8833483"/>
              <a:gd name="connsiteX281" fmla="*/ 8709660 w 9578340"/>
              <a:gd name="connsiteY281" fmla="*/ 1150620 h 8833483"/>
              <a:gd name="connsiteX282" fmla="*/ 8793480 w 9578340"/>
              <a:gd name="connsiteY282" fmla="*/ 960120 h 8833483"/>
              <a:gd name="connsiteX283" fmla="*/ 8717280 w 9578340"/>
              <a:gd name="connsiteY283" fmla="*/ 906780 h 8833483"/>
              <a:gd name="connsiteX284" fmla="*/ 8686800 w 9578340"/>
              <a:gd name="connsiteY284" fmla="*/ 815340 h 8833483"/>
              <a:gd name="connsiteX285" fmla="*/ 8625840 w 9578340"/>
              <a:gd name="connsiteY285" fmla="*/ 746760 h 8833483"/>
              <a:gd name="connsiteX286" fmla="*/ 8633460 w 9578340"/>
              <a:gd name="connsiteY286" fmla="*/ 685800 h 8833483"/>
              <a:gd name="connsiteX287" fmla="*/ 8679180 w 9578340"/>
              <a:gd name="connsiteY287" fmla="*/ 609600 h 8833483"/>
              <a:gd name="connsiteX288" fmla="*/ 8671560 w 9578340"/>
              <a:gd name="connsiteY288" fmla="*/ 579120 h 8833483"/>
              <a:gd name="connsiteX289" fmla="*/ 8580120 w 9578340"/>
              <a:gd name="connsiteY289" fmla="*/ 541020 h 8833483"/>
              <a:gd name="connsiteX290" fmla="*/ 8473440 w 9578340"/>
              <a:gd name="connsiteY290" fmla="*/ 502920 h 8833483"/>
              <a:gd name="connsiteX291" fmla="*/ 8488680 w 9578340"/>
              <a:gd name="connsiteY291" fmla="*/ 449580 h 8833483"/>
              <a:gd name="connsiteX292" fmla="*/ 8435340 w 9578340"/>
              <a:gd name="connsiteY292" fmla="*/ 320040 h 8833483"/>
              <a:gd name="connsiteX293" fmla="*/ 8465820 w 9578340"/>
              <a:gd name="connsiteY293" fmla="*/ 243840 h 8833483"/>
              <a:gd name="connsiteX294" fmla="*/ 8473440 w 9578340"/>
              <a:gd name="connsiteY294" fmla="*/ 83820 h 8833483"/>
              <a:gd name="connsiteX295" fmla="*/ 8351520 w 9578340"/>
              <a:gd name="connsiteY295" fmla="*/ 53340 h 8833483"/>
              <a:gd name="connsiteX296" fmla="*/ 8252460 w 9578340"/>
              <a:gd name="connsiteY296" fmla="*/ 68580 h 8833483"/>
              <a:gd name="connsiteX297" fmla="*/ 8107680 w 9578340"/>
              <a:gd name="connsiteY29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70459 w 9578340"/>
              <a:gd name="connsiteY194" fmla="*/ 6926102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7193280 w 9578340"/>
              <a:gd name="connsiteY235" fmla="*/ 4930140 h 8833483"/>
              <a:gd name="connsiteX236" fmla="*/ 7269480 w 9578340"/>
              <a:gd name="connsiteY236" fmla="*/ 4732020 h 8833483"/>
              <a:gd name="connsiteX237" fmla="*/ 7246620 w 9578340"/>
              <a:gd name="connsiteY237" fmla="*/ 44881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7193280 w 9578340"/>
              <a:gd name="connsiteY235" fmla="*/ 4930140 h 8833483"/>
              <a:gd name="connsiteX236" fmla="*/ 7269480 w 9578340"/>
              <a:gd name="connsiteY236" fmla="*/ 4732020 h 8833483"/>
              <a:gd name="connsiteX237" fmla="*/ 7246620 w 9578340"/>
              <a:gd name="connsiteY237" fmla="*/ 44881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7193280 w 9578340"/>
              <a:gd name="connsiteY235" fmla="*/ 4930140 h 8833483"/>
              <a:gd name="connsiteX236" fmla="*/ 7269480 w 9578340"/>
              <a:gd name="connsiteY236" fmla="*/ 473202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7193280 w 9578340"/>
              <a:gd name="connsiteY235" fmla="*/ 493014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5624195 w 9578340"/>
              <a:gd name="connsiteY221" fmla="*/ 6132195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5682615 w 9578340"/>
              <a:gd name="connsiteY220" fmla="*/ 6203315 h 8833483"/>
              <a:gd name="connsiteX221" fmla="*/ 5624195 w 9578340"/>
              <a:gd name="connsiteY221" fmla="*/ 6132195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5755005 w 9578340"/>
              <a:gd name="connsiteY219" fmla="*/ 6242685 h 8833483"/>
              <a:gd name="connsiteX220" fmla="*/ 5682615 w 9578340"/>
              <a:gd name="connsiteY220" fmla="*/ 6203315 h 8833483"/>
              <a:gd name="connsiteX221" fmla="*/ 5624195 w 9578340"/>
              <a:gd name="connsiteY221" fmla="*/ 6132195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5713730 w 9578340"/>
              <a:gd name="connsiteY218" fmla="*/ 6294755 h 8833483"/>
              <a:gd name="connsiteX219" fmla="*/ 5755005 w 9578340"/>
              <a:gd name="connsiteY219" fmla="*/ 6242685 h 8833483"/>
              <a:gd name="connsiteX220" fmla="*/ 5682615 w 9578340"/>
              <a:gd name="connsiteY220" fmla="*/ 6203315 h 8833483"/>
              <a:gd name="connsiteX221" fmla="*/ 5624195 w 9578340"/>
              <a:gd name="connsiteY221" fmla="*/ 6132195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5713730 w 9578340"/>
              <a:gd name="connsiteY217" fmla="*/ 6294755 h 8833483"/>
              <a:gd name="connsiteX218" fmla="*/ 5755005 w 9578340"/>
              <a:gd name="connsiteY218" fmla="*/ 6242685 h 8833483"/>
              <a:gd name="connsiteX219" fmla="*/ 5682615 w 9578340"/>
              <a:gd name="connsiteY219" fmla="*/ 6203315 h 8833483"/>
              <a:gd name="connsiteX220" fmla="*/ 5624195 w 9578340"/>
              <a:gd name="connsiteY220" fmla="*/ 6132195 h 8833483"/>
              <a:gd name="connsiteX221" fmla="*/ 5670550 w 9578340"/>
              <a:gd name="connsiteY221" fmla="*/ 6103620 h 8833483"/>
              <a:gd name="connsiteX222" fmla="*/ 5584825 w 9578340"/>
              <a:gd name="connsiteY222" fmla="*/ 5928995 h 8833483"/>
              <a:gd name="connsiteX223" fmla="*/ 5592445 w 9578340"/>
              <a:gd name="connsiteY223" fmla="*/ 5827395 h 8833483"/>
              <a:gd name="connsiteX224" fmla="*/ 5615305 w 9578340"/>
              <a:gd name="connsiteY224" fmla="*/ 5792470 h 8833483"/>
              <a:gd name="connsiteX225" fmla="*/ 5636895 w 9578340"/>
              <a:gd name="connsiteY225" fmla="*/ 5747385 h 8833483"/>
              <a:gd name="connsiteX226" fmla="*/ 5674360 w 9578340"/>
              <a:gd name="connsiteY226" fmla="*/ 5669915 h 8833483"/>
              <a:gd name="connsiteX227" fmla="*/ 5688965 w 9578340"/>
              <a:gd name="connsiteY227" fmla="*/ 5587365 h 8833483"/>
              <a:gd name="connsiteX228" fmla="*/ 5735320 w 9578340"/>
              <a:gd name="connsiteY228" fmla="*/ 5561965 h 8833483"/>
              <a:gd name="connsiteX229" fmla="*/ 5715000 w 9578340"/>
              <a:gd name="connsiteY229" fmla="*/ 5502910 h 8833483"/>
              <a:gd name="connsiteX230" fmla="*/ 5751195 w 9578340"/>
              <a:gd name="connsiteY230" fmla="*/ 5461635 h 8833483"/>
              <a:gd name="connsiteX231" fmla="*/ 5781675 w 9578340"/>
              <a:gd name="connsiteY231" fmla="*/ 5398770 h 8833483"/>
              <a:gd name="connsiteX232" fmla="*/ 5836920 w 9578340"/>
              <a:gd name="connsiteY232" fmla="*/ 5325110 h 8833483"/>
              <a:gd name="connsiteX233" fmla="*/ 5855970 w 9578340"/>
              <a:gd name="connsiteY233" fmla="*/ 5168900 h 8833483"/>
              <a:gd name="connsiteX234" fmla="*/ 6101080 w 9578340"/>
              <a:gd name="connsiteY234" fmla="*/ 4911090 h 8833483"/>
              <a:gd name="connsiteX235" fmla="*/ 6107430 w 9578340"/>
              <a:gd name="connsiteY235" fmla="*/ 4674870 h 8833483"/>
              <a:gd name="connsiteX236" fmla="*/ 5982970 w 9578340"/>
              <a:gd name="connsiteY236" fmla="*/ 4411980 h 8833483"/>
              <a:gd name="connsiteX237" fmla="*/ 7178040 w 9578340"/>
              <a:gd name="connsiteY237" fmla="*/ 4351020 h 8833483"/>
              <a:gd name="connsiteX238" fmla="*/ 7559040 w 9578340"/>
              <a:gd name="connsiteY238" fmla="*/ 4328160 h 8833483"/>
              <a:gd name="connsiteX239" fmla="*/ 7467600 w 9578340"/>
              <a:gd name="connsiteY239" fmla="*/ 3878580 h 8833483"/>
              <a:gd name="connsiteX240" fmla="*/ 7414260 w 9578340"/>
              <a:gd name="connsiteY240" fmla="*/ 3604260 h 8833483"/>
              <a:gd name="connsiteX241" fmla="*/ 7498080 w 9578340"/>
              <a:gd name="connsiteY241" fmla="*/ 3398520 h 8833483"/>
              <a:gd name="connsiteX242" fmla="*/ 7528560 w 9578340"/>
              <a:gd name="connsiteY242" fmla="*/ 3253740 h 8833483"/>
              <a:gd name="connsiteX243" fmla="*/ 7505700 w 9578340"/>
              <a:gd name="connsiteY243" fmla="*/ 3048000 h 8833483"/>
              <a:gd name="connsiteX244" fmla="*/ 7520940 w 9578340"/>
              <a:gd name="connsiteY244" fmla="*/ 2926080 h 8833483"/>
              <a:gd name="connsiteX245" fmla="*/ 7536180 w 9578340"/>
              <a:gd name="connsiteY245" fmla="*/ 2872740 h 8833483"/>
              <a:gd name="connsiteX246" fmla="*/ 7863840 w 9578340"/>
              <a:gd name="connsiteY246" fmla="*/ 2971800 h 8833483"/>
              <a:gd name="connsiteX247" fmla="*/ 7886700 w 9578340"/>
              <a:gd name="connsiteY247" fmla="*/ 3101340 h 8833483"/>
              <a:gd name="connsiteX248" fmla="*/ 8001000 w 9578340"/>
              <a:gd name="connsiteY248" fmla="*/ 3124200 h 8833483"/>
              <a:gd name="connsiteX249" fmla="*/ 8122920 w 9578340"/>
              <a:gd name="connsiteY249" fmla="*/ 3276600 h 8833483"/>
              <a:gd name="connsiteX250" fmla="*/ 8206740 w 9578340"/>
              <a:gd name="connsiteY250" fmla="*/ 3276600 h 8833483"/>
              <a:gd name="connsiteX251" fmla="*/ 8442960 w 9578340"/>
              <a:gd name="connsiteY251" fmla="*/ 3276600 h 8833483"/>
              <a:gd name="connsiteX252" fmla="*/ 8663940 w 9578340"/>
              <a:gd name="connsiteY252" fmla="*/ 3276600 h 8833483"/>
              <a:gd name="connsiteX253" fmla="*/ 8770620 w 9578340"/>
              <a:gd name="connsiteY253" fmla="*/ 3230880 h 8833483"/>
              <a:gd name="connsiteX254" fmla="*/ 8854440 w 9578340"/>
              <a:gd name="connsiteY254" fmla="*/ 3215640 h 8833483"/>
              <a:gd name="connsiteX255" fmla="*/ 8938260 w 9578340"/>
              <a:gd name="connsiteY255" fmla="*/ 3230880 h 8833483"/>
              <a:gd name="connsiteX256" fmla="*/ 8945880 w 9578340"/>
              <a:gd name="connsiteY256" fmla="*/ 3078480 h 8833483"/>
              <a:gd name="connsiteX257" fmla="*/ 8907780 w 9578340"/>
              <a:gd name="connsiteY257" fmla="*/ 3078480 h 8833483"/>
              <a:gd name="connsiteX258" fmla="*/ 8656320 w 9578340"/>
              <a:gd name="connsiteY258" fmla="*/ 2697480 h 8833483"/>
              <a:gd name="connsiteX259" fmla="*/ 8854440 w 9578340"/>
              <a:gd name="connsiteY259" fmla="*/ 2590800 h 8833483"/>
              <a:gd name="connsiteX260" fmla="*/ 8923020 w 9578340"/>
              <a:gd name="connsiteY260" fmla="*/ 2606040 h 8833483"/>
              <a:gd name="connsiteX261" fmla="*/ 8999220 w 9578340"/>
              <a:gd name="connsiteY261" fmla="*/ 2606040 h 8833483"/>
              <a:gd name="connsiteX262" fmla="*/ 9029700 w 9578340"/>
              <a:gd name="connsiteY262" fmla="*/ 2545080 h 8833483"/>
              <a:gd name="connsiteX263" fmla="*/ 9029700 w 9578340"/>
              <a:gd name="connsiteY263" fmla="*/ 2407920 h 8833483"/>
              <a:gd name="connsiteX264" fmla="*/ 9136380 w 9578340"/>
              <a:gd name="connsiteY264" fmla="*/ 2476500 h 8833483"/>
              <a:gd name="connsiteX265" fmla="*/ 9144000 w 9578340"/>
              <a:gd name="connsiteY265" fmla="*/ 2407920 h 8833483"/>
              <a:gd name="connsiteX266" fmla="*/ 9204960 w 9578340"/>
              <a:gd name="connsiteY266" fmla="*/ 2362200 h 8833483"/>
              <a:gd name="connsiteX267" fmla="*/ 9189720 w 9578340"/>
              <a:gd name="connsiteY267" fmla="*/ 2225040 h 8833483"/>
              <a:gd name="connsiteX268" fmla="*/ 9159240 w 9578340"/>
              <a:gd name="connsiteY268" fmla="*/ 2171700 h 8833483"/>
              <a:gd name="connsiteX269" fmla="*/ 9083040 w 9578340"/>
              <a:gd name="connsiteY269" fmla="*/ 2103120 h 8833483"/>
              <a:gd name="connsiteX270" fmla="*/ 9105900 w 9578340"/>
              <a:gd name="connsiteY270" fmla="*/ 2011680 h 8833483"/>
              <a:gd name="connsiteX271" fmla="*/ 9151620 w 9578340"/>
              <a:gd name="connsiteY271" fmla="*/ 1927860 h 8833483"/>
              <a:gd name="connsiteX272" fmla="*/ 9044940 w 9578340"/>
              <a:gd name="connsiteY272" fmla="*/ 1714500 h 8833483"/>
              <a:gd name="connsiteX273" fmla="*/ 9578340 w 9578340"/>
              <a:gd name="connsiteY273" fmla="*/ 1394460 h 8833483"/>
              <a:gd name="connsiteX274" fmla="*/ 9494520 w 9578340"/>
              <a:gd name="connsiteY274" fmla="*/ 1165860 h 8833483"/>
              <a:gd name="connsiteX275" fmla="*/ 9326880 w 9578340"/>
              <a:gd name="connsiteY275" fmla="*/ 975360 h 8833483"/>
              <a:gd name="connsiteX276" fmla="*/ 9334500 w 9578340"/>
              <a:gd name="connsiteY276" fmla="*/ 906780 h 8833483"/>
              <a:gd name="connsiteX277" fmla="*/ 9342120 w 9578340"/>
              <a:gd name="connsiteY277" fmla="*/ 754380 h 8833483"/>
              <a:gd name="connsiteX278" fmla="*/ 9182100 w 9578340"/>
              <a:gd name="connsiteY278" fmla="*/ 906780 h 8833483"/>
              <a:gd name="connsiteX279" fmla="*/ 9052560 w 9578340"/>
              <a:gd name="connsiteY279" fmla="*/ 1043940 h 8833483"/>
              <a:gd name="connsiteX280" fmla="*/ 8915400 w 9578340"/>
              <a:gd name="connsiteY280" fmla="*/ 1112520 h 8833483"/>
              <a:gd name="connsiteX281" fmla="*/ 8709660 w 9578340"/>
              <a:gd name="connsiteY281" fmla="*/ 1150620 h 8833483"/>
              <a:gd name="connsiteX282" fmla="*/ 8793480 w 9578340"/>
              <a:gd name="connsiteY282" fmla="*/ 960120 h 8833483"/>
              <a:gd name="connsiteX283" fmla="*/ 8717280 w 9578340"/>
              <a:gd name="connsiteY283" fmla="*/ 906780 h 8833483"/>
              <a:gd name="connsiteX284" fmla="*/ 8686800 w 9578340"/>
              <a:gd name="connsiteY284" fmla="*/ 815340 h 8833483"/>
              <a:gd name="connsiteX285" fmla="*/ 8625840 w 9578340"/>
              <a:gd name="connsiteY285" fmla="*/ 746760 h 8833483"/>
              <a:gd name="connsiteX286" fmla="*/ 8633460 w 9578340"/>
              <a:gd name="connsiteY286" fmla="*/ 685800 h 8833483"/>
              <a:gd name="connsiteX287" fmla="*/ 8679180 w 9578340"/>
              <a:gd name="connsiteY287" fmla="*/ 609600 h 8833483"/>
              <a:gd name="connsiteX288" fmla="*/ 8671560 w 9578340"/>
              <a:gd name="connsiteY288" fmla="*/ 579120 h 8833483"/>
              <a:gd name="connsiteX289" fmla="*/ 8580120 w 9578340"/>
              <a:gd name="connsiteY289" fmla="*/ 541020 h 8833483"/>
              <a:gd name="connsiteX290" fmla="*/ 8473440 w 9578340"/>
              <a:gd name="connsiteY290" fmla="*/ 502920 h 8833483"/>
              <a:gd name="connsiteX291" fmla="*/ 8488680 w 9578340"/>
              <a:gd name="connsiteY291" fmla="*/ 449580 h 8833483"/>
              <a:gd name="connsiteX292" fmla="*/ 8435340 w 9578340"/>
              <a:gd name="connsiteY292" fmla="*/ 320040 h 8833483"/>
              <a:gd name="connsiteX293" fmla="*/ 8465820 w 9578340"/>
              <a:gd name="connsiteY293" fmla="*/ 243840 h 8833483"/>
              <a:gd name="connsiteX294" fmla="*/ 8473440 w 9578340"/>
              <a:gd name="connsiteY294" fmla="*/ 83820 h 8833483"/>
              <a:gd name="connsiteX295" fmla="*/ 8351520 w 9578340"/>
              <a:gd name="connsiteY295" fmla="*/ 53340 h 8833483"/>
              <a:gd name="connsiteX296" fmla="*/ 8252460 w 9578340"/>
              <a:gd name="connsiteY296" fmla="*/ 68580 h 8833483"/>
              <a:gd name="connsiteX297" fmla="*/ 8107680 w 9578340"/>
              <a:gd name="connsiteY29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5713730 w 9578340"/>
              <a:gd name="connsiteY216" fmla="*/ 6294755 h 8833483"/>
              <a:gd name="connsiteX217" fmla="*/ 5755005 w 9578340"/>
              <a:gd name="connsiteY217" fmla="*/ 6242685 h 8833483"/>
              <a:gd name="connsiteX218" fmla="*/ 5682615 w 9578340"/>
              <a:gd name="connsiteY218" fmla="*/ 6203315 h 8833483"/>
              <a:gd name="connsiteX219" fmla="*/ 5624195 w 9578340"/>
              <a:gd name="connsiteY219" fmla="*/ 6132195 h 8833483"/>
              <a:gd name="connsiteX220" fmla="*/ 5670550 w 9578340"/>
              <a:gd name="connsiteY220" fmla="*/ 6103620 h 8833483"/>
              <a:gd name="connsiteX221" fmla="*/ 5584825 w 9578340"/>
              <a:gd name="connsiteY221" fmla="*/ 5928995 h 8833483"/>
              <a:gd name="connsiteX222" fmla="*/ 5592445 w 9578340"/>
              <a:gd name="connsiteY222" fmla="*/ 5827395 h 8833483"/>
              <a:gd name="connsiteX223" fmla="*/ 5615305 w 9578340"/>
              <a:gd name="connsiteY223" fmla="*/ 5792470 h 8833483"/>
              <a:gd name="connsiteX224" fmla="*/ 5636895 w 9578340"/>
              <a:gd name="connsiteY224" fmla="*/ 5747385 h 8833483"/>
              <a:gd name="connsiteX225" fmla="*/ 5674360 w 9578340"/>
              <a:gd name="connsiteY225" fmla="*/ 5669915 h 8833483"/>
              <a:gd name="connsiteX226" fmla="*/ 5688965 w 9578340"/>
              <a:gd name="connsiteY226" fmla="*/ 5587365 h 8833483"/>
              <a:gd name="connsiteX227" fmla="*/ 5735320 w 9578340"/>
              <a:gd name="connsiteY227" fmla="*/ 5561965 h 8833483"/>
              <a:gd name="connsiteX228" fmla="*/ 5715000 w 9578340"/>
              <a:gd name="connsiteY228" fmla="*/ 5502910 h 8833483"/>
              <a:gd name="connsiteX229" fmla="*/ 5751195 w 9578340"/>
              <a:gd name="connsiteY229" fmla="*/ 5461635 h 8833483"/>
              <a:gd name="connsiteX230" fmla="*/ 5781675 w 9578340"/>
              <a:gd name="connsiteY230" fmla="*/ 5398770 h 8833483"/>
              <a:gd name="connsiteX231" fmla="*/ 5836920 w 9578340"/>
              <a:gd name="connsiteY231" fmla="*/ 5325110 h 8833483"/>
              <a:gd name="connsiteX232" fmla="*/ 5855970 w 9578340"/>
              <a:gd name="connsiteY232" fmla="*/ 5168900 h 8833483"/>
              <a:gd name="connsiteX233" fmla="*/ 6101080 w 9578340"/>
              <a:gd name="connsiteY233" fmla="*/ 4911090 h 8833483"/>
              <a:gd name="connsiteX234" fmla="*/ 6107430 w 9578340"/>
              <a:gd name="connsiteY234" fmla="*/ 4674870 h 8833483"/>
              <a:gd name="connsiteX235" fmla="*/ 5982970 w 9578340"/>
              <a:gd name="connsiteY235" fmla="*/ 4411980 h 8833483"/>
              <a:gd name="connsiteX236" fmla="*/ 7178040 w 9578340"/>
              <a:gd name="connsiteY236" fmla="*/ 4351020 h 8833483"/>
              <a:gd name="connsiteX237" fmla="*/ 7559040 w 9578340"/>
              <a:gd name="connsiteY237" fmla="*/ 4328160 h 8833483"/>
              <a:gd name="connsiteX238" fmla="*/ 7467600 w 9578340"/>
              <a:gd name="connsiteY238" fmla="*/ 3878580 h 8833483"/>
              <a:gd name="connsiteX239" fmla="*/ 7414260 w 9578340"/>
              <a:gd name="connsiteY239" fmla="*/ 3604260 h 8833483"/>
              <a:gd name="connsiteX240" fmla="*/ 7498080 w 9578340"/>
              <a:gd name="connsiteY240" fmla="*/ 3398520 h 8833483"/>
              <a:gd name="connsiteX241" fmla="*/ 7528560 w 9578340"/>
              <a:gd name="connsiteY241" fmla="*/ 3253740 h 8833483"/>
              <a:gd name="connsiteX242" fmla="*/ 7505700 w 9578340"/>
              <a:gd name="connsiteY242" fmla="*/ 3048000 h 8833483"/>
              <a:gd name="connsiteX243" fmla="*/ 7520940 w 9578340"/>
              <a:gd name="connsiteY243" fmla="*/ 2926080 h 8833483"/>
              <a:gd name="connsiteX244" fmla="*/ 7536180 w 9578340"/>
              <a:gd name="connsiteY244" fmla="*/ 2872740 h 8833483"/>
              <a:gd name="connsiteX245" fmla="*/ 7863840 w 9578340"/>
              <a:gd name="connsiteY245" fmla="*/ 2971800 h 8833483"/>
              <a:gd name="connsiteX246" fmla="*/ 7886700 w 9578340"/>
              <a:gd name="connsiteY246" fmla="*/ 3101340 h 8833483"/>
              <a:gd name="connsiteX247" fmla="*/ 8001000 w 9578340"/>
              <a:gd name="connsiteY247" fmla="*/ 3124200 h 8833483"/>
              <a:gd name="connsiteX248" fmla="*/ 8122920 w 9578340"/>
              <a:gd name="connsiteY248" fmla="*/ 3276600 h 8833483"/>
              <a:gd name="connsiteX249" fmla="*/ 8206740 w 9578340"/>
              <a:gd name="connsiteY249" fmla="*/ 3276600 h 8833483"/>
              <a:gd name="connsiteX250" fmla="*/ 8442960 w 9578340"/>
              <a:gd name="connsiteY250" fmla="*/ 3276600 h 8833483"/>
              <a:gd name="connsiteX251" fmla="*/ 8663940 w 9578340"/>
              <a:gd name="connsiteY251" fmla="*/ 3276600 h 8833483"/>
              <a:gd name="connsiteX252" fmla="*/ 8770620 w 9578340"/>
              <a:gd name="connsiteY252" fmla="*/ 3230880 h 8833483"/>
              <a:gd name="connsiteX253" fmla="*/ 8854440 w 9578340"/>
              <a:gd name="connsiteY253" fmla="*/ 3215640 h 8833483"/>
              <a:gd name="connsiteX254" fmla="*/ 8938260 w 9578340"/>
              <a:gd name="connsiteY254" fmla="*/ 3230880 h 8833483"/>
              <a:gd name="connsiteX255" fmla="*/ 8945880 w 9578340"/>
              <a:gd name="connsiteY255" fmla="*/ 3078480 h 8833483"/>
              <a:gd name="connsiteX256" fmla="*/ 8907780 w 9578340"/>
              <a:gd name="connsiteY256" fmla="*/ 3078480 h 8833483"/>
              <a:gd name="connsiteX257" fmla="*/ 8656320 w 9578340"/>
              <a:gd name="connsiteY257" fmla="*/ 2697480 h 8833483"/>
              <a:gd name="connsiteX258" fmla="*/ 8854440 w 9578340"/>
              <a:gd name="connsiteY258" fmla="*/ 2590800 h 8833483"/>
              <a:gd name="connsiteX259" fmla="*/ 8923020 w 9578340"/>
              <a:gd name="connsiteY259" fmla="*/ 2606040 h 8833483"/>
              <a:gd name="connsiteX260" fmla="*/ 8999220 w 9578340"/>
              <a:gd name="connsiteY260" fmla="*/ 2606040 h 8833483"/>
              <a:gd name="connsiteX261" fmla="*/ 9029700 w 9578340"/>
              <a:gd name="connsiteY261" fmla="*/ 2545080 h 8833483"/>
              <a:gd name="connsiteX262" fmla="*/ 9029700 w 9578340"/>
              <a:gd name="connsiteY262" fmla="*/ 2407920 h 8833483"/>
              <a:gd name="connsiteX263" fmla="*/ 9136380 w 9578340"/>
              <a:gd name="connsiteY263" fmla="*/ 2476500 h 8833483"/>
              <a:gd name="connsiteX264" fmla="*/ 9144000 w 9578340"/>
              <a:gd name="connsiteY264" fmla="*/ 2407920 h 8833483"/>
              <a:gd name="connsiteX265" fmla="*/ 9204960 w 9578340"/>
              <a:gd name="connsiteY265" fmla="*/ 2362200 h 8833483"/>
              <a:gd name="connsiteX266" fmla="*/ 9189720 w 9578340"/>
              <a:gd name="connsiteY266" fmla="*/ 2225040 h 8833483"/>
              <a:gd name="connsiteX267" fmla="*/ 9159240 w 9578340"/>
              <a:gd name="connsiteY267" fmla="*/ 2171700 h 8833483"/>
              <a:gd name="connsiteX268" fmla="*/ 9083040 w 9578340"/>
              <a:gd name="connsiteY268" fmla="*/ 2103120 h 8833483"/>
              <a:gd name="connsiteX269" fmla="*/ 9105900 w 9578340"/>
              <a:gd name="connsiteY269" fmla="*/ 2011680 h 8833483"/>
              <a:gd name="connsiteX270" fmla="*/ 9151620 w 9578340"/>
              <a:gd name="connsiteY270" fmla="*/ 1927860 h 8833483"/>
              <a:gd name="connsiteX271" fmla="*/ 9044940 w 9578340"/>
              <a:gd name="connsiteY271" fmla="*/ 1714500 h 8833483"/>
              <a:gd name="connsiteX272" fmla="*/ 9578340 w 9578340"/>
              <a:gd name="connsiteY272" fmla="*/ 1394460 h 8833483"/>
              <a:gd name="connsiteX273" fmla="*/ 9494520 w 9578340"/>
              <a:gd name="connsiteY273" fmla="*/ 1165860 h 8833483"/>
              <a:gd name="connsiteX274" fmla="*/ 9326880 w 9578340"/>
              <a:gd name="connsiteY274" fmla="*/ 975360 h 8833483"/>
              <a:gd name="connsiteX275" fmla="*/ 9334500 w 9578340"/>
              <a:gd name="connsiteY275" fmla="*/ 906780 h 8833483"/>
              <a:gd name="connsiteX276" fmla="*/ 9342120 w 9578340"/>
              <a:gd name="connsiteY276" fmla="*/ 754380 h 8833483"/>
              <a:gd name="connsiteX277" fmla="*/ 9182100 w 9578340"/>
              <a:gd name="connsiteY277" fmla="*/ 906780 h 8833483"/>
              <a:gd name="connsiteX278" fmla="*/ 9052560 w 9578340"/>
              <a:gd name="connsiteY278" fmla="*/ 1043940 h 8833483"/>
              <a:gd name="connsiteX279" fmla="*/ 8915400 w 9578340"/>
              <a:gd name="connsiteY279" fmla="*/ 1112520 h 8833483"/>
              <a:gd name="connsiteX280" fmla="*/ 8709660 w 9578340"/>
              <a:gd name="connsiteY280" fmla="*/ 1150620 h 8833483"/>
              <a:gd name="connsiteX281" fmla="*/ 8793480 w 9578340"/>
              <a:gd name="connsiteY281" fmla="*/ 960120 h 8833483"/>
              <a:gd name="connsiteX282" fmla="*/ 8717280 w 9578340"/>
              <a:gd name="connsiteY282" fmla="*/ 906780 h 8833483"/>
              <a:gd name="connsiteX283" fmla="*/ 8686800 w 9578340"/>
              <a:gd name="connsiteY283" fmla="*/ 815340 h 8833483"/>
              <a:gd name="connsiteX284" fmla="*/ 8625840 w 9578340"/>
              <a:gd name="connsiteY284" fmla="*/ 746760 h 8833483"/>
              <a:gd name="connsiteX285" fmla="*/ 8633460 w 9578340"/>
              <a:gd name="connsiteY285" fmla="*/ 685800 h 8833483"/>
              <a:gd name="connsiteX286" fmla="*/ 8679180 w 9578340"/>
              <a:gd name="connsiteY286" fmla="*/ 609600 h 8833483"/>
              <a:gd name="connsiteX287" fmla="*/ 8671560 w 9578340"/>
              <a:gd name="connsiteY287" fmla="*/ 579120 h 8833483"/>
              <a:gd name="connsiteX288" fmla="*/ 8580120 w 9578340"/>
              <a:gd name="connsiteY288" fmla="*/ 541020 h 8833483"/>
              <a:gd name="connsiteX289" fmla="*/ 8473440 w 9578340"/>
              <a:gd name="connsiteY289" fmla="*/ 502920 h 8833483"/>
              <a:gd name="connsiteX290" fmla="*/ 8488680 w 9578340"/>
              <a:gd name="connsiteY290" fmla="*/ 449580 h 8833483"/>
              <a:gd name="connsiteX291" fmla="*/ 8435340 w 9578340"/>
              <a:gd name="connsiteY291" fmla="*/ 320040 h 8833483"/>
              <a:gd name="connsiteX292" fmla="*/ 8465820 w 9578340"/>
              <a:gd name="connsiteY292" fmla="*/ 243840 h 8833483"/>
              <a:gd name="connsiteX293" fmla="*/ 8473440 w 9578340"/>
              <a:gd name="connsiteY293" fmla="*/ 83820 h 8833483"/>
              <a:gd name="connsiteX294" fmla="*/ 8351520 w 9578340"/>
              <a:gd name="connsiteY294" fmla="*/ 53340 h 8833483"/>
              <a:gd name="connsiteX295" fmla="*/ 8252460 w 9578340"/>
              <a:gd name="connsiteY295" fmla="*/ 68580 h 8833483"/>
              <a:gd name="connsiteX296" fmla="*/ 8107680 w 9578340"/>
              <a:gd name="connsiteY29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518150 w 9578340"/>
              <a:gd name="connsiteY215" fmla="*/ 6369685 h 8833483"/>
              <a:gd name="connsiteX216" fmla="*/ 5713730 w 9578340"/>
              <a:gd name="connsiteY216" fmla="*/ 6294755 h 8833483"/>
              <a:gd name="connsiteX217" fmla="*/ 5755005 w 9578340"/>
              <a:gd name="connsiteY217" fmla="*/ 6242685 h 8833483"/>
              <a:gd name="connsiteX218" fmla="*/ 5682615 w 9578340"/>
              <a:gd name="connsiteY218" fmla="*/ 6203315 h 8833483"/>
              <a:gd name="connsiteX219" fmla="*/ 5624195 w 9578340"/>
              <a:gd name="connsiteY219" fmla="*/ 6132195 h 8833483"/>
              <a:gd name="connsiteX220" fmla="*/ 5670550 w 9578340"/>
              <a:gd name="connsiteY220" fmla="*/ 6103620 h 8833483"/>
              <a:gd name="connsiteX221" fmla="*/ 5584825 w 9578340"/>
              <a:gd name="connsiteY221" fmla="*/ 5928995 h 8833483"/>
              <a:gd name="connsiteX222" fmla="*/ 5592445 w 9578340"/>
              <a:gd name="connsiteY222" fmla="*/ 5827395 h 8833483"/>
              <a:gd name="connsiteX223" fmla="*/ 5615305 w 9578340"/>
              <a:gd name="connsiteY223" fmla="*/ 5792470 h 8833483"/>
              <a:gd name="connsiteX224" fmla="*/ 5636895 w 9578340"/>
              <a:gd name="connsiteY224" fmla="*/ 5747385 h 8833483"/>
              <a:gd name="connsiteX225" fmla="*/ 5674360 w 9578340"/>
              <a:gd name="connsiteY225" fmla="*/ 5669915 h 8833483"/>
              <a:gd name="connsiteX226" fmla="*/ 5688965 w 9578340"/>
              <a:gd name="connsiteY226" fmla="*/ 5587365 h 8833483"/>
              <a:gd name="connsiteX227" fmla="*/ 5735320 w 9578340"/>
              <a:gd name="connsiteY227" fmla="*/ 5561965 h 8833483"/>
              <a:gd name="connsiteX228" fmla="*/ 5715000 w 9578340"/>
              <a:gd name="connsiteY228" fmla="*/ 5502910 h 8833483"/>
              <a:gd name="connsiteX229" fmla="*/ 5751195 w 9578340"/>
              <a:gd name="connsiteY229" fmla="*/ 5461635 h 8833483"/>
              <a:gd name="connsiteX230" fmla="*/ 5781675 w 9578340"/>
              <a:gd name="connsiteY230" fmla="*/ 5398770 h 8833483"/>
              <a:gd name="connsiteX231" fmla="*/ 5836920 w 9578340"/>
              <a:gd name="connsiteY231" fmla="*/ 5325110 h 8833483"/>
              <a:gd name="connsiteX232" fmla="*/ 5855970 w 9578340"/>
              <a:gd name="connsiteY232" fmla="*/ 5168900 h 8833483"/>
              <a:gd name="connsiteX233" fmla="*/ 6101080 w 9578340"/>
              <a:gd name="connsiteY233" fmla="*/ 4911090 h 8833483"/>
              <a:gd name="connsiteX234" fmla="*/ 6107430 w 9578340"/>
              <a:gd name="connsiteY234" fmla="*/ 4674870 h 8833483"/>
              <a:gd name="connsiteX235" fmla="*/ 5982970 w 9578340"/>
              <a:gd name="connsiteY235" fmla="*/ 4411980 h 8833483"/>
              <a:gd name="connsiteX236" fmla="*/ 7178040 w 9578340"/>
              <a:gd name="connsiteY236" fmla="*/ 4351020 h 8833483"/>
              <a:gd name="connsiteX237" fmla="*/ 7559040 w 9578340"/>
              <a:gd name="connsiteY237" fmla="*/ 4328160 h 8833483"/>
              <a:gd name="connsiteX238" fmla="*/ 7467600 w 9578340"/>
              <a:gd name="connsiteY238" fmla="*/ 3878580 h 8833483"/>
              <a:gd name="connsiteX239" fmla="*/ 7414260 w 9578340"/>
              <a:gd name="connsiteY239" fmla="*/ 3604260 h 8833483"/>
              <a:gd name="connsiteX240" fmla="*/ 7498080 w 9578340"/>
              <a:gd name="connsiteY240" fmla="*/ 3398520 h 8833483"/>
              <a:gd name="connsiteX241" fmla="*/ 7528560 w 9578340"/>
              <a:gd name="connsiteY241" fmla="*/ 3253740 h 8833483"/>
              <a:gd name="connsiteX242" fmla="*/ 7505700 w 9578340"/>
              <a:gd name="connsiteY242" fmla="*/ 3048000 h 8833483"/>
              <a:gd name="connsiteX243" fmla="*/ 7520940 w 9578340"/>
              <a:gd name="connsiteY243" fmla="*/ 2926080 h 8833483"/>
              <a:gd name="connsiteX244" fmla="*/ 7536180 w 9578340"/>
              <a:gd name="connsiteY244" fmla="*/ 2872740 h 8833483"/>
              <a:gd name="connsiteX245" fmla="*/ 7863840 w 9578340"/>
              <a:gd name="connsiteY245" fmla="*/ 2971800 h 8833483"/>
              <a:gd name="connsiteX246" fmla="*/ 7886700 w 9578340"/>
              <a:gd name="connsiteY246" fmla="*/ 3101340 h 8833483"/>
              <a:gd name="connsiteX247" fmla="*/ 8001000 w 9578340"/>
              <a:gd name="connsiteY247" fmla="*/ 3124200 h 8833483"/>
              <a:gd name="connsiteX248" fmla="*/ 8122920 w 9578340"/>
              <a:gd name="connsiteY248" fmla="*/ 3276600 h 8833483"/>
              <a:gd name="connsiteX249" fmla="*/ 8206740 w 9578340"/>
              <a:gd name="connsiteY249" fmla="*/ 3276600 h 8833483"/>
              <a:gd name="connsiteX250" fmla="*/ 8442960 w 9578340"/>
              <a:gd name="connsiteY250" fmla="*/ 3276600 h 8833483"/>
              <a:gd name="connsiteX251" fmla="*/ 8663940 w 9578340"/>
              <a:gd name="connsiteY251" fmla="*/ 3276600 h 8833483"/>
              <a:gd name="connsiteX252" fmla="*/ 8770620 w 9578340"/>
              <a:gd name="connsiteY252" fmla="*/ 3230880 h 8833483"/>
              <a:gd name="connsiteX253" fmla="*/ 8854440 w 9578340"/>
              <a:gd name="connsiteY253" fmla="*/ 3215640 h 8833483"/>
              <a:gd name="connsiteX254" fmla="*/ 8938260 w 9578340"/>
              <a:gd name="connsiteY254" fmla="*/ 3230880 h 8833483"/>
              <a:gd name="connsiteX255" fmla="*/ 8945880 w 9578340"/>
              <a:gd name="connsiteY255" fmla="*/ 3078480 h 8833483"/>
              <a:gd name="connsiteX256" fmla="*/ 8907780 w 9578340"/>
              <a:gd name="connsiteY256" fmla="*/ 3078480 h 8833483"/>
              <a:gd name="connsiteX257" fmla="*/ 8656320 w 9578340"/>
              <a:gd name="connsiteY257" fmla="*/ 2697480 h 8833483"/>
              <a:gd name="connsiteX258" fmla="*/ 8854440 w 9578340"/>
              <a:gd name="connsiteY258" fmla="*/ 2590800 h 8833483"/>
              <a:gd name="connsiteX259" fmla="*/ 8923020 w 9578340"/>
              <a:gd name="connsiteY259" fmla="*/ 2606040 h 8833483"/>
              <a:gd name="connsiteX260" fmla="*/ 8999220 w 9578340"/>
              <a:gd name="connsiteY260" fmla="*/ 2606040 h 8833483"/>
              <a:gd name="connsiteX261" fmla="*/ 9029700 w 9578340"/>
              <a:gd name="connsiteY261" fmla="*/ 2545080 h 8833483"/>
              <a:gd name="connsiteX262" fmla="*/ 9029700 w 9578340"/>
              <a:gd name="connsiteY262" fmla="*/ 2407920 h 8833483"/>
              <a:gd name="connsiteX263" fmla="*/ 9136380 w 9578340"/>
              <a:gd name="connsiteY263" fmla="*/ 2476500 h 8833483"/>
              <a:gd name="connsiteX264" fmla="*/ 9144000 w 9578340"/>
              <a:gd name="connsiteY264" fmla="*/ 2407920 h 8833483"/>
              <a:gd name="connsiteX265" fmla="*/ 9204960 w 9578340"/>
              <a:gd name="connsiteY265" fmla="*/ 2362200 h 8833483"/>
              <a:gd name="connsiteX266" fmla="*/ 9189720 w 9578340"/>
              <a:gd name="connsiteY266" fmla="*/ 2225040 h 8833483"/>
              <a:gd name="connsiteX267" fmla="*/ 9159240 w 9578340"/>
              <a:gd name="connsiteY267" fmla="*/ 2171700 h 8833483"/>
              <a:gd name="connsiteX268" fmla="*/ 9083040 w 9578340"/>
              <a:gd name="connsiteY268" fmla="*/ 2103120 h 8833483"/>
              <a:gd name="connsiteX269" fmla="*/ 9105900 w 9578340"/>
              <a:gd name="connsiteY269" fmla="*/ 2011680 h 8833483"/>
              <a:gd name="connsiteX270" fmla="*/ 9151620 w 9578340"/>
              <a:gd name="connsiteY270" fmla="*/ 1927860 h 8833483"/>
              <a:gd name="connsiteX271" fmla="*/ 9044940 w 9578340"/>
              <a:gd name="connsiteY271" fmla="*/ 1714500 h 8833483"/>
              <a:gd name="connsiteX272" fmla="*/ 9578340 w 9578340"/>
              <a:gd name="connsiteY272" fmla="*/ 1394460 h 8833483"/>
              <a:gd name="connsiteX273" fmla="*/ 9494520 w 9578340"/>
              <a:gd name="connsiteY273" fmla="*/ 1165860 h 8833483"/>
              <a:gd name="connsiteX274" fmla="*/ 9326880 w 9578340"/>
              <a:gd name="connsiteY274" fmla="*/ 975360 h 8833483"/>
              <a:gd name="connsiteX275" fmla="*/ 9334500 w 9578340"/>
              <a:gd name="connsiteY275" fmla="*/ 906780 h 8833483"/>
              <a:gd name="connsiteX276" fmla="*/ 9342120 w 9578340"/>
              <a:gd name="connsiteY276" fmla="*/ 754380 h 8833483"/>
              <a:gd name="connsiteX277" fmla="*/ 9182100 w 9578340"/>
              <a:gd name="connsiteY277" fmla="*/ 906780 h 8833483"/>
              <a:gd name="connsiteX278" fmla="*/ 9052560 w 9578340"/>
              <a:gd name="connsiteY278" fmla="*/ 1043940 h 8833483"/>
              <a:gd name="connsiteX279" fmla="*/ 8915400 w 9578340"/>
              <a:gd name="connsiteY279" fmla="*/ 1112520 h 8833483"/>
              <a:gd name="connsiteX280" fmla="*/ 8709660 w 9578340"/>
              <a:gd name="connsiteY280" fmla="*/ 1150620 h 8833483"/>
              <a:gd name="connsiteX281" fmla="*/ 8793480 w 9578340"/>
              <a:gd name="connsiteY281" fmla="*/ 960120 h 8833483"/>
              <a:gd name="connsiteX282" fmla="*/ 8717280 w 9578340"/>
              <a:gd name="connsiteY282" fmla="*/ 906780 h 8833483"/>
              <a:gd name="connsiteX283" fmla="*/ 8686800 w 9578340"/>
              <a:gd name="connsiteY283" fmla="*/ 815340 h 8833483"/>
              <a:gd name="connsiteX284" fmla="*/ 8625840 w 9578340"/>
              <a:gd name="connsiteY284" fmla="*/ 746760 h 8833483"/>
              <a:gd name="connsiteX285" fmla="*/ 8633460 w 9578340"/>
              <a:gd name="connsiteY285" fmla="*/ 685800 h 8833483"/>
              <a:gd name="connsiteX286" fmla="*/ 8679180 w 9578340"/>
              <a:gd name="connsiteY286" fmla="*/ 609600 h 8833483"/>
              <a:gd name="connsiteX287" fmla="*/ 8671560 w 9578340"/>
              <a:gd name="connsiteY287" fmla="*/ 579120 h 8833483"/>
              <a:gd name="connsiteX288" fmla="*/ 8580120 w 9578340"/>
              <a:gd name="connsiteY288" fmla="*/ 541020 h 8833483"/>
              <a:gd name="connsiteX289" fmla="*/ 8473440 w 9578340"/>
              <a:gd name="connsiteY289" fmla="*/ 502920 h 8833483"/>
              <a:gd name="connsiteX290" fmla="*/ 8488680 w 9578340"/>
              <a:gd name="connsiteY290" fmla="*/ 449580 h 8833483"/>
              <a:gd name="connsiteX291" fmla="*/ 8435340 w 9578340"/>
              <a:gd name="connsiteY291" fmla="*/ 320040 h 8833483"/>
              <a:gd name="connsiteX292" fmla="*/ 8465820 w 9578340"/>
              <a:gd name="connsiteY292" fmla="*/ 243840 h 8833483"/>
              <a:gd name="connsiteX293" fmla="*/ 8473440 w 9578340"/>
              <a:gd name="connsiteY293" fmla="*/ 83820 h 8833483"/>
              <a:gd name="connsiteX294" fmla="*/ 8351520 w 9578340"/>
              <a:gd name="connsiteY294" fmla="*/ 53340 h 8833483"/>
              <a:gd name="connsiteX295" fmla="*/ 8252460 w 9578340"/>
              <a:gd name="connsiteY295" fmla="*/ 68580 h 8833483"/>
              <a:gd name="connsiteX296" fmla="*/ 8107680 w 9578340"/>
              <a:gd name="connsiteY29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13730 w 9578340"/>
              <a:gd name="connsiteY215" fmla="*/ 6294755 h 8833483"/>
              <a:gd name="connsiteX216" fmla="*/ 5755005 w 9578340"/>
              <a:gd name="connsiteY216" fmla="*/ 6242685 h 8833483"/>
              <a:gd name="connsiteX217" fmla="*/ 5682615 w 9578340"/>
              <a:gd name="connsiteY217" fmla="*/ 6203315 h 8833483"/>
              <a:gd name="connsiteX218" fmla="*/ 5624195 w 9578340"/>
              <a:gd name="connsiteY218" fmla="*/ 6132195 h 8833483"/>
              <a:gd name="connsiteX219" fmla="*/ 5670550 w 9578340"/>
              <a:gd name="connsiteY219" fmla="*/ 6103620 h 8833483"/>
              <a:gd name="connsiteX220" fmla="*/ 5584825 w 9578340"/>
              <a:gd name="connsiteY220" fmla="*/ 5928995 h 8833483"/>
              <a:gd name="connsiteX221" fmla="*/ 5592445 w 9578340"/>
              <a:gd name="connsiteY221" fmla="*/ 5827395 h 8833483"/>
              <a:gd name="connsiteX222" fmla="*/ 5615305 w 9578340"/>
              <a:gd name="connsiteY222" fmla="*/ 5792470 h 8833483"/>
              <a:gd name="connsiteX223" fmla="*/ 5636895 w 9578340"/>
              <a:gd name="connsiteY223" fmla="*/ 5747385 h 8833483"/>
              <a:gd name="connsiteX224" fmla="*/ 5674360 w 9578340"/>
              <a:gd name="connsiteY224" fmla="*/ 5669915 h 8833483"/>
              <a:gd name="connsiteX225" fmla="*/ 5688965 w 9578340"/>
              <a:gd name="connsiteY225" fmla="*/ 5587365 h 8833483"/>
              <a:gd name="connsiteX226" fmla="*/ 5735320 w 9578340"/>
              <a:gd name="connsiteY226" fmla="*/ 5561965 h 8833483"/>
              <a:gd name="connsiteX227" fmla="*/ 5715000 w 9578340"/>
              <a:gd name="connsiteY227" fmla="*/ 5502910 h 8833483"/>
              <a:gd name="connsiteX228" fmla="*/ 5751195 w 9578340"/>
              <a:gd name="connsiteY228" fmla="*/ 5461635 h 8833483"/>
              <a:gd name="connsiteX229" fmla="*/ 5781675 w 9578340"/>
              <a:gd name="connsiteY229" fmla="*/ 5398770 h 8833483"/>
              <a:gd name="connsiteX230" fmla="*/ 5836920 w 9578340"/>
              <a:gd name="connsiteY230" fmla="*/ 5325110 h 8833483"/>
              <a:gd name="connsiteX231" fmla="*/ 5855970 w 9578340"/>
              <a:gd name="connsiteY231" fmla="*/ 5168900 h 8833483"/>
              <a:gd name="connsiteX232" fmla="*/ 6101080 w 9578340"/>
              <a:gd name="connsiteY232" fmla="*/ 4911090 h 8833483"/>
              <a:gd name="connsiteX233" fmla="*/ 6107430 w 9578340"/>
              <a:gd name="connsiteY233" fmla="*/ 4674870 h 8833483"/>
              <a:gd name="connsiteX234" fmla="*/ 5982970 w 9578340"/>
              <a:gd name="connsiteY234" fmla="*/ 4411980 h 8833483"/>
              <a:gd name="connsiteX235" fmla="*/ 7178040 w 9578340"/>
              <a:gd name="connsiteY235" fmla="*/ 4351020 h 8833483"/>
              <a:gd name="connsiteX236" fmla="*/ 7559040 w 9578340"/>
              <a:gd name="connsiteY236" fmla="*/ 4328160 h 8833483"/>
              <a:gd name="connsiteX237" fmla="*/ 7467600 w 9578340"/>
              <a:gd name="connsiteY237" fmla="*/ 3878580 h 8833483"/>
              <a:gd name="connsiteX238" fmla="*/ 7414260 w 9578340"/>
              <a:gd name="connsiteY238" fmla="*/ 3604260 h 8833483"/>
              <a:gd name="connsiteX239" fmla="*/ 7498080 w 9578340"/>
              <a:gd name="connsiteY239" fmla="*/ 3398520 h 8833483"/>
              <a:gd name="connsiteX240" fmla="*/ 7528560 w 9578340"/>
              <a:gd name="connsiteY240" fmla="*/ 3253740 h 8833483"/>
              <a:gd name="connsiteX241" fmla="*/ 7505700 w 9578340"/>
              <a:gd name="connsiteY241" fmla="*/ 3048000 h 8833483"/>
              <a:gd name="connsiteX242" fmla="*/ 7520940 w 9578340"/>
              <a:gd name="connsiteY242" fmla="*/ 2926080 h 8833483"/>
              <a:gd name="connsiteX243" fmla="*/ 7536180 w 9578340"/>
              <a:gd name="connsiteY243" fmla="*/ 2872740 h 8833483"/>
              <a:gd name="connsiteX244" fmla="*/ 7863840 w 9578340"/>
              <a:gd name="connsiteY244" fmla="*/ 2971800 h 8833483"/>
              <a:gd name="connsiteX245" fmla="*/ 7886700 w 9578340"/>
              <a:gd name="connsiteY245" fmla="*/ 3101340 h 8833483"/>
              <a:gd name="connsiteX246" fmla="*/ 8001000 w 9578340"/>
              <a:gd name="connsiteY246" fmla="*/ 3124200 h 8833483"/>
              <a:gd name="connsiteX247" fmla="*/ 8122920 w 9578340"/>
              <a:gd name="connsiteY247" fmla="*/ 3276600 h 8833483"/>
              <a:gd name="connsiteX248" fmla="*/ 8206740 w 9578340"/>
              <a:gd name="connsiteY248" fmla="*/ 3276600 h 8833483"/>
              <a:gd name="connsiteX249" fmla="*/ 8442960 w 9578340"/>
              <a:gd name="connsiteY249" fmla="*/ 3276600 h 8833483"/>
              <a:gd name="connsiteX250" fmla="*/ 8663940 w 9578340"/>
              <a:gd name="connsiteY250" fmla="*/ 3276600 h 8833483"/>
              <a:gd name="connsiteX251" fmla="*/ 8770620 w 9578340"/>
              <a:gd name="connsiteY251" fmla="*/ 3230880 h 8833483"/>
              <a:gd name="connsiteX252" fmla="*/ 8854440 w 9578340"/>
              <a:gd name="connsiteY252" fmla="*/ 3215640 h 8833483"/>
              <a:gd name="connsiteX253" fmla="*/ 8938260 w 9578340"/>
              <a:gd name="connsiteY253" fmla="*/ 3230880 h 8833483"/>
              <a:gd name="connsiteX254" fmla="*/ 8945880 w 9578340"/>
              <a:gd name="connsiteY254" fmla="*/ 3078480 h 8833483"/>
              <a:gd name="connsiteX255" fmla="*/ 8907780 w 9578340"/>
              <a:gd name="connsiteY255" fmla="*/ 3078480 h 8833483"/>
              <a:gd name="connsiteX256" fmla="*/ 8656320 w 9578340"/>
              <a:gd name="connsiteY256" fmla="*/ 2697480 h 8833483"/>
              <a:gd name="connsiteX257" fmla="*/ 8854440 w 9578340"/>
              <a:gd name="connsiteY257" fmla="*/ 2590800 h 8833483"/>
              <a:gd name="connsiteX258" fmla="*/ 8923020 w 9578340"/>
              <a:gd name="connsiteY258" fmla="*/ 2606040 h 8833483"/>
              <a:gd name="connsiteX259" fmla="*/ 8999220 w 9578340"/>
              <a:gd name="connsiteY259" fmla="*/ 2606040 h 8833483"/>
              <a:gd name="connsiteX260" fmla="*/ 9029700 w 9578340"/>
              <a:gd name="connsiteY260" fmla="*/ 2545080 h 8833483"/>
              <a:gd name="connsiteX261" fmla="*/ 9029700 w 9578340"/>
              <a:gd name="connsiteY261" fmla="*/ 2407920 h 8833483"/>
              <a:gd name="connsiteX262" fmla="*/ 9136380 w 9578340"/>
              <a:gd name="connsiteY262" fmla="*/ 2476500 h 8833483"/>
              <a:gd name="connsiteX263" fmla="*/ 9144000 w 9578340"/>
              <a:gd name="connsiteY263" fmla="*/ 2407920 h 8833483"/>
              <a:gd name="connsiteX264" fmla="*/ 9204960 w 9578340"/>
              <a:gd name="connsiteY264" fmla="*/ 2362200 h 8833483"/>
              <a:gd name="connsiteX265" fmla="*/ 9189720 w 9578340"/>
              <a:gd name="connsiteY265" fmla="*/ 2225040 h 8833483"/>
              <a:gd name="connsiteX266" fmla="*/ 9159240 w 9578340"/>
              <a:gd name="connsiteY266" fmla="*/ 2171700 h 8833483"/>
              <a:gd name="connsiteX267" fmla="*/ 9083040 w 9578340"/>
              <a:gd name="connsiteY267" fmla="*/ 2103120 h 8833483"/>
              <a:gd name="connsiteX268" fmla="*/ 9105900 w 9578340"/>
              <a:gd name="connsiteY268" fmla="*/ 2011680 h 8833483"/>
              <a:gd name="connsiteX269" fmla="*/ 9151620 w 9578340"/>
              <a:gd name="connsiteY269" fmla="*/ 1927860 h 8833483"/>
              <a:gd name="connsiteX270" fmla="*/ 9044940 w 9578340"/>
              <a:gd name="connsiteY270" fmla="*/ 1714500 h 8833483"/>
              <a:gd name="connsiteX271" fmla="*/ 9578340 w 9578340"/>
              <a:gd name="connsiteY271" fmla="*/ 1394460 h 8833483"/>
              <a:gd name="connsiteX272" fmla="*/ 9494520 w 9578340"/>
              <a:gd name="connsiteY272" fmla="*/ 1165860 h 8833483"/>
              <a:gd name="connsiteX273" fmla="*/ 9326880 w 9578340"/>
              <a:gd name="connsiteY273" fmla="*/ 975360 h 8833483"/>
              <a:gd name="connsiteX274" fmla="*/ 9334500 w 9578340"/>
              <a:gd name="connsiteY274" fmla="*/ 906780 h 8833483"/>
              <a:gd name="connsiteX275" fmla="*/ 9342120 w 9578340"/>
              <a:gd name="connsiteY275" fmla="*/ 754380 h 8833483"/>
              <a:gd name="connsiteX276" fmla="*/ 9182100 w 9578340"/>
              <a:gd name="connsiteY276" fmla="*/ 906780 h 8833483"/>
              <a:gd name="connsiteX277" fmla="*/ 9052560 w 9578340"/>
              <a:gd name="connsiteY277" fmla="*/ 1043940 h 8833483"/>
              <a:gd name="connsiteX278" fmla="*/ 8915400 w 9578340"/>
              <a:gd name="connsiteY278" fmla="*/ 1112520 h 8833483"/>
              <a:gd name="connsiteX279" fmla="*/ 8709660 w 9578340"/>
              <a:gd name="connsiteY279" fmla="*/ 1150620 h 8833483"/>
              <a:gd name="connsiteX280" fmla="*/ 8793480 w 9578340"/>
              <a:gd name="connsiteY280" fmla="*/ 960120 h 8833483"/>
              <a:gd name="connsiteX281" fmla="*/ 8717280 w 9578340"/>
              <a:gd name="connsiteY281" fmla="*/ 906780 h 8833483"/>
              <a:gd name="connsiteX282" fmla="*/ 8686800 w 9578340"/>
              <a:gd name="connsiteY282" fmla="*/ 815340 h 8833483"/>
              <a:gd name="connsiteX283" fmla="*/ 8625840 w 9578340"/>
              <a:gd name="connsiteY283" fmla="*/ 746760 h 8833483"/>
              <a:gd name="connsiteX284" fmla="*/ 8633460 w 9578340"/>
              <a:gd name="connsiteY284" fmla="*/ 685800 h 8833483"/>
              <a:gd name="connsiteX285" fmla="*/ 8679180 w 9578340"/>
              <a:gd name="connsiteY285" fmla="*/ 609600 h 8833483"/>
              <a:gd name="connsiteX286" fmla="*/ 8671560 w 9578340"/>
              <a:gd name="connsiteY286" fmla="*/ 579120 h 8833483"/>
              <a:gd name="connsiteX287" fmla="*/ 8580120 w 9578340"/>
              <a:gd name="connsiteY287" fmla="*/ 541020 h 8833483"/>
              <a:gd name="connsiteX288" fmla="*/ 8473440 w 9578340"/>
              <a:gd name="connsiteY288" fmla="*/ 502920 h 8833483"/>
              <a:gd name="connsiteX289" fmla="*/ 8488680 w 9578340"/>
              <a:gd name="connsiteY289" fmla="*/ 449580 h 8833483"/>
              <a:gd name="connsiteX290" fmla="*/ 8435340 w 9578340"/>
              <a:gd name="connsiteY290" fmla="*/ 320040 h 8833483"/>
              <a:gd name="connsiteX291" fmla="*/ 8465820 w 9578340"/>
              <a:gd name="connsiteY291" fmla="*/ 243840 h 8833483"/>
              <a:gd name="connsiteX292" fmla="*/ 8473440 w 9578340"/>
              <a:gd name="connsiteY292" fmla="*/ 83820 h 8833483"/>
              <a:gd name="connsiteX293" fmla="*/ 8351520 w 9578340"/>
              <a:gd name="connsiteY293" fmla="*/ 53340 h 8833483"/>
              <a:gd name="connsiteX294" fmla="*/ 8252460 w 9578340"/>
              <a:gd name="connsiteY294" fmla="*/ 68580 h 8833483"/>
              <a:gd name="connsiteX295" fmla="*/ 8107680 w 9578340"/>
              <a:gd name="connsiteY29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04205 w 9578340"/>
              <a:gd name="connsiteY215" fmla="*/ 6320155 h 8833483"/>
              <a:gd name="connsiteX216" fmla="*/ 5755005 w 9578340"/>
              <a:gd name="connsiteY216" fmla="*/ 6242685 h 8833483"/>
              <a:gd name="connsiteX217" fmla="*/ 5682615 w 9578340"/>
              <a:gd name="connsiteY217" fmla="*/ 6203315 h 8833483"/>
              <a:gd name="connsiteX218" fmla="*/ 5624195 w 9578340"/>
              <a:gd name="connsiteY218" fmla="*/ 6132195 h 8833483"/>
              <a:gd name="connsiteX219" fmla="*/ 5670550 w 9578340"/>
              <a:gd name="connsiteY219" fmla="*/ 6103620 h 8833483"/>
              <a:gd name="connsiteX220" fmla="*/ 5584825 w 9578340"/>
              <a:gd name="connsiteY220" fmla="*/ 5928995 h 8833483"/>
              <a:gd name="connsiteX221" fmla="*/ 5592445 w 9578340"/>
              <a:gd name="connsiteY221" fmla="*/ 5827395 h 8833483"/>
              <a:gd name="connsiteX222" fmla="*/ 5615305 w 9578340"/>
              <a:gd name="connsiteY222" fmla="*/ 5792470 h 8833483"/>
              <a:gd name="connsiteX223" fmla="*/ 5636895 w 9578340"/>
              <a:gd name="connsiteY223" fmla="*/ 5747385 h 8833483"/>
              <a:gd name="connsiteX224" fmla="*/ 5674360 w 9578340"/>
              <a:gd name="connsiteY224" fmla="*/ 5669915 h 8833483"/>
              <a:gd name="connsiteX225" fmla="*/ 5688965 w 9578340"/>
              <a:gd name="connsiteY225" fmla="*/ 5587365 h 8833483"/>
              <a:gd name="connsiteX226" fmla="*/ 5735320 w 9578340"/>
              <a:gd name="connsiteY226" fmla="*/ 5561965 h 8833483"/>
              <a:gd name="connsiteX227" fmla="*/ 5715000 w 9578340"/>
              <a:gd name="connsiteY227" fmla="*/ 5502910 h 8833483"/>
              <a:gd name="connsiteX228" fmla="*/ 5751195 w 9578340"/>
              <a:gd name="connsiteY228" fmla="*/ 5461635 h 8833483"/>
              <a:gd name="connsiteX229" fmla="*/ 5781675 w 9578340"/>
              <a:gd name="connsiteY229" fmla="*/ 5398770 h 8833483"/>
              <a:gd name="connsiteX230" fmla="*/ 5836920 w 9578340"/>
              <a:gd name="connsiteY230" fmla="*/ 5325110 h 8833483"/>
              <a:gd name="connsiteX231" fmla="*/ 5855970 w 9578340"/>
              <a:gd name="connsiteY231" fmla="*/ 5168900 h 8833483"/>
              <a:gd name="connsiteX232" fmla="*/ 6101080 w 9578340"/>
              <a:gd name="connsiteY232" fmla="*/ 4911090 h 8833483"/>
              <a:gd name="connsiteX233" fmla="*/ 6107430 w 9578340"/>
              <a:gd name="connsiteY233" fmla="*/ 4674870 h 8833483"/>
              <a:gd name="connsiteX234" fmla="*/ 5982970 w 9578340"/>
              <a:gd name="connsiteY234" fmla="*/ 4411980 h 8833483"/>
              <a:gd name="connsiteX235" fmla="*/ 7178040 w 9578340"/>
              <a:gd name="connsiteY235" fmla="*/ 4351020 h 8833483"/>
              <a:gd name="connsiteX236" fmla="*/ 7559040 w 9578340"/>
              <a:gd name="connsiteY236" fmla="*/ 4328160 h 8833483"/>
              <a:gd name="connsiteX237" fmla="*/ 7467600 w 9578340"/>
              <a:gd name="connsiteY237" fmla="*/ 3878580 h 8833483"/>
              <a:gd name="connsiteX238" fmla="*/ 7414260 w 9578340"/>
              <a:gd name="connsiteY238" fmla="*/ 3604260 h 8833483"/>
              <a:gd name="connsiteX239" fmla="*/ 7498080 w 9578340"/>
              <a:gd name="connsiteY239" fmla="*/ 3398520 h 8833483"/>
              <a:gd name="connsiteX240" fmla="*/ 7528560 w 9578340"/>
              <a:gd name="connsiteY240" fmla="*/ 3253740 h 8833483"/>
              <a:gd name="connsiteX241" fmla="*/ 7505700 w 9578340"/>
              <a:gd name="connsiteY241" fmla="*/ 3048000 h 8833483"/>
              <a:gd name="connsiteX242" fmla="*/ 7520940 w 9578340"/>
              <a:gd name="connsiteY242" fmla="*/ 2926080 h 8833483"/>
              <a:gd name="connsiteX243" fmla="*/ 7536180 w 9578340"/>
              <a:gd name="connsiteY243" fmla="*/ 2872740 h 8833483"/>
              <a:gd name="connsiteX244" fmla="*/ 7863840 w 9578340"/>
              <a:gd name="connsiteY244" fmla="*/ 2971800 h 8833483"/>
              <a:gd name="connsiteX245" fmla="*/ 7886700 w 9578340"/>
              <a:gd name="connsiteY245" fmla="*/ 3101340 h 8833483"/>
              <a:gd name="connsiteX246" fmla="*/ 8001000 w 9578340"/>
              <a:gd name="connsiteY246" fmla="*/ 3124200 h 8833483"/>
              <a:gd name="connsiteX247" fmla="*/ 8122920 w 9578340"/>
              <a:gd name="connsiteY247" fmla="*/ 3276600 h 8833483"/>
              <a:gd name="connsiteX248" fmla="*/ 8206740 w 9578340"/>
              <a:gd name="connsiteY248" fmla="*/ 3276600 h 8833483"/>
              <a:gd name="connsiteX249" fmla="*/ 8442960 w 9578340"/>
              <a:gd name="connsiteY249" fmla="*/ 3276600 h 8833483"/>
              <a:gd name="connsiteX250" fmla="*/ 8663940 w 9578340"/>
              <a:gd name="connsiteY250" fmla="*/ 3276600 h 8833483"/>
              <a:gd name="connsiteX251" fmla="*/ 8770620 w 9578340"/>
              <a:gd name="connsiteY251" fmla="*/ 3230880 h 8833483"/>
              <a:gd name="connsiteX252" fmla="*/ 8854440 w 9578340"/>
              <a:gd name="connsiteY252" fmla="*/ 3215640 h 8833483"/>
              <a:gd name="connsiteX253" fmla="*/ 8938260 w 9578340"/>
              <a:gd name="connsiteY253" fmla="*/ 3230880 h 8833483"/>
              <a:gd name="connsiteX254" fmla="*/ 8945880 w 9578340"/>
              <a:gd name="connsiteY254" fmla="*/ 3078480 h 8833483"/>
              <a:gd name="connsiteX255" fmla="*/ 8907780 w 9578340"/>
              <a:gd name="connsiteY255" fmla="*/ 3078480 h 8833483"/>
              <a:gd name="connsiteX256" fmla="*/ 8656320 w 9578340"/>
              <a:gd name="connsiteY256" fmla="*/ 2697480 h 8833483"/>
              <a:gd name="connsiteX257" fmla="*/ 8854440 w 9578340"/>
              <a:gd name="connsiteY257" fmla="*/ 2590800 h 8833483"/>
              <a:gd name="connsiteX258" fmla="*/ 8923020 w 9578340"/>
              <a:gd name="connsiteY258" fmla="*/ 2606040 h 8833483"/>
              <a:gd name="connsiteX259" fmla="*/ 8999220 w 9578340"/>
              <a:gd name="connsiteY259" fmla="*/ 2606040 h 8833483"/>
              <a:gd name="connsiteX260" fmla="*/ 9029700 w 9578340"/>
              <a:gd name="connsiteY260" fmla="*/ 2545080 h 8833483"/>
              <a:gd name="connsiteX261" fmla="*/ 9029700 w 9578340"/>
              <a:gd name="connsiteY261" fmla="*/ 2407920 h 8833483"/>
              <a:gd name="connsiteX262" fmla="*/ 9136380 w 9578340"/>
              <a:gd name="connsiteY262" fmla="*/ 2476500 h 8833483"/>
              <a:gd name="connsiteX263" fmla="*/ 9144000 w 9578340"/>
              <a:gd name="connsiteY263" fmla="*/ 2407920 h 8833483"/>
              <a:gd name="connsiteX264" fmla="*/ 9204960 w 9578340"/>
              <a:gd name="connsiteY264" fmla="*/ 2362200 h 8833483"/>
              <a:gd name="connsiteX265" fmla="*/ 9189720 w 9578340"/>
              <a:gd name="connsiteY265" fmla="*/ 2225040 h 8833483"/>
              <a:gd name="connsiteX266" fmla="*/ 9159240 w 9578340"/>
              <a:gd name="connsiteY266" fmla="*/ 2171700 h 8833483"/>
              <a:gd name="connsiteX267" fmla="*/ 9083040 w 9578340"/>
              <a:gd name="connsiteY267" fmla="*/ 2103120 h 8833483"/>
              <a:gd name="connsiteX268" fmla="*/ 9105900 w 9578340"/>
              <a:gd name="connsiteY268" fmla="*/ 2011680 h 8833483"/>
              <a:gd name="connsiteX269" fmla="*/ 9151620 w 9578340"/>
              <a:gd name="connsiteY269" fmla="*/ 1927860 h 8833483"/>
              <a:gd name="connsiteX270" fmla="*/ 9044940 w 9578340"/>
              <a:gd name="connsiteY270" fmla="*/ 1714500 h 8833483"/>
              <a:gd name="connsiteX271" fmla="*/ 9578340 w 9578340"/>
              <a:gd name="connsiteY271" fmla="*/ 1394460 h 8833483"/>
              <a:gd name="connsiteX272" fmla="*/ 9494520 w 9578340"/>
              <a:gd name="connsiteY272" fmla="*/ 1165860 h 8833483"/>
              <a:gd name="connsiteX273" fmla="*/ 9326880 w 9578340"/>
              <a:gd name="connsiteY273" fmla="*/ 975360 h 8833483"/>
              <a:gd name="connsiteX274" fmla="*/ 9334500 w 9578340"/>
              <a:gd name="connsiteY274" fmla="*/ 906780 h 8833483"/>
              <a:gd name="connsiteX275" fmla="*/ 9342120 w 9578340"/>
              <a:gd name="connsiteY275" fmla="*/ 754380 h 8833483"/>
              <a:gd name="connsiteX276" fmla="*/ 9182100 w 9578340"/>
              <a:gd name="connsiteY276" fmla="*/ 906780 h 8833483"/>
              <a:gd name="connsiteX277" fmla="*/ 9052560 w 9578340"/>
              <a:gd name="connsiteY277" fmla="*/ 1043940 h 8833483"/>
              <a:gd name="connsiteX278" fmla="*/ 8915400 w 9578340"/>
              <a:gd name="connsiteY278" fmla="*/ 1112520 h 8833483"/>
              <a:gd name="connsiteX279" fmla="*/ 8709660 w 9578340"/>
              <a:gd name="connsiteY279" fmla="*/ 1150620 h 8833483"/>
              <a:gd name="connsiteX280" fmla="*/ 8793480 w 9578340"/>
              <a:gd name="connsiteY280" fmla="*/ 960120 h 8833483"/>
              <a:gd name="connsiteX281" fmla="*/ 8717280 w 9578340"/>
              <a:gd name="connsiteY281" fmla="*/ 906780 h 8833483"/>
              <a:gd name="connsiteX282" fmla="*/ 8686800 w 9578340"/>
              <a:gd name="connsiteY282" fmla="*/ 815340 h 8833483"/>
              <a:gd name="connsiteX283" fmla="*/ 8625840 w 9578340"/>
              <a:gd name="connsiteY283" fmla="*/ 746760 h 8833483"/>
              <a:gd name="connsiteX284" fmla="*/ 8633460 w 9578340"/>
              <a:gd name="connsiteY284" fmla="*/ 685800 h 8833483"/>
              <a:gd name="connsiteX285" fmla="*/ 8679180 w 9578340"/>
              <a:gd name="connsiteY285" fmla="*/ 609600 h 8833483"/>
              <a:gd name="connsiteX286" fmla="*/ 8671560 w 9578340"/>
              <a:gd name="connsiteY286" fmla="*/ 579120 h 8833483"/>
              <a:gd name="connsiteX287" fmla="*/ 8580120 w 9578340"/>
              <a:gd name="connsiteY287" fmla="*/ 541020 h 8833483"/>
              <a:gd name="connsiteX288" fmla="*/ 8473440 w 9578340"/>
              <a:gd name="connsiteY288" fmla="*/ 502920 h 8833483"/>
              <a:gd name="connsiteX289" fmla="*/ 8488680 w 9578340"/>
              <a:gd name="connsiteY289" fmla="*/ 449580 h 8833483"/>
              <a:gd name="connsiteX290" fmla="*/ 8435340 w 9578340"/>
              <a:gd name="connsiteY290" fmla="*/ 320040 h 8833483"/>
              <a:gd name="connsiteX291" fmla="*/ 8465820 w 9578340"/>
              <a:gd name="connsiteY291" fmla="*/ 243840 h 8833483"/>
              <a:gd name="connsiteX292" fmla="*/ 8473440 w 9578340"/>
              <a:gd name="connsiteY292" fmla="*/ 83820 h 8833483"/>
              <a:gd name="connsiteX293" fmla="*/ 8351520 w 9578340"/>
              <a:gd name="connsiteY293" fmla="*/ 53340 h 8833483"/>
              <a:gd name="connsiteX294" fmla="*/ 8252460 w 9578340"/>
              <a:gd name="connsiteY294" fmla="*/ 68580 h 8833483"/>
              <a:gd name="connsiteX295" fmla="*/ 8107680 w 9578340"/>
              <a:gd name="connsiteY29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722620 w 9578340"/>
              <a:gd name="connsiteY70" fmla="*/ 2240280 h 8833483"/>
              <a:gd name="connsiteX71" fmla="*/ 5654040 w 9578340"/>
              <a:gd name="connsiteY71" fmla="*/ 2240280 h 8833483"/>
              <a:gd name="connsiteX72" fmla="*/ 5570220 w 9578340"/>
              <a:gd name="connsiteY72" fmla="*/ 2278380 h 8833483"/>
              <a:gd name="connsiteX73" fmla="*/ 5440680 w 9578340"/>
              <a:gd name="connsiteY73" fmla="*/ 2263140 h 8833483"/>
              <a:gd name="connsiteX74" fmla="*/ 5410200 w 9578340"/>
              <a:gd name="connsiteY74" fmla="*/ 2217420 h 8833483"/>
              <a:gd name="connsiteX75" fmla="*/ 5425440 w 9578340"/>
              <a:gd name="connsiteY75" fmla="*/ 2072640 h 8833483"/>
              <a:gd name="connsiteX76" fmla="*/ 5372100 w 9578340"/>
              <a:gd name="connsiteY76" fmla="*/ 2019300 h 8833483"/>
              <a:gd name="connsiteX77" fmla="*/ 5372100 w 9578340"/>
              <a:gd name="connsiteY77" fmla="*/ 1988820 h 8833483"/>
              <a:gd name="connsiteX78" fmla="*/ 5280660 w 9578340"/>
              <a:gd name="connsiteY78" fmla="*/ 1965960 h 8833483"/>
              <a:gd name="connsiteX79" fmla="*/ 5219700 w 9578340"/>
              <a:gd name="connsiteY79" fmla="*/ 2263140 h 8833483"/>
              <a:gd name="connsiteX80" fmla="*/ 5212080 w 9578340"/>
              <a:gd name="connsiteY80" fmla="*/ 2461260 h 8833483"/>
              <a:gd name="connsiteX81" fmla="*/ 5242560 w 9578340"/>
              <a:gd name="connsiteY81" fmla="*/ 2499360 h 8833483"/>
              <a:gd name="connsiteX82" fmla="*/ 5097780 w 9578340"/>
              <a:gd name="connsiteY82" fmla="*/ 2552700 h 8833483"/>
              <a:gd name="connsiteX83" fmla="*/ 5120640 w 9578340"/>
              <a:gd name="connsiteY83" fmla="*/ 2743200 h 8833483"/>
              <a:gd name="connsiteX84" fmla="*/ 5082540 w 9578340"/>
              <a:gd name="connsiteY84" fmla="*/ 2827020 h 8833483"/>
              <a:gd name="connsiteX85" fmla="*/ 4945380 w 9578340"/>
              <a:gd name="connsiteY85" fmla="*/ 2773680 h 8833483"/>
              <a:gd name="connsiteX86" fmla="*/ 4853940 w 9578340"/>
              <a:gd name="connsiteY86" fmla="*/ 2796540 h 8833483"/>
              <a:gd name="connsiteX87" fmla="*/ 4785360 w 9578340"/>
              <a:gd name="connsiteY87" fmla="*/ 2926080 h 8833483"/>
              <a:gd name="connsiteX88" fmla="*/ 4640580 w 9578340"/>
              <a:gd name="connsiteY88" fmla="*/ 2811780 h 8833483"/>
              <a:gd name="connsiteX89" fmla="*/ 4518660 w 9578340"/>
              <a:gd name="connsiteY89" fmla="*/ 2804160 h 8833483"/>
              <a:gd name="connsiteX90" fmla="*/ 4389120 w 9578340"/>
              <a:gd name="connsiteY90" fmla="*/ 2674620 h 8833483"/>
              <a:gd name="connsiteX91" fmla="*/ 4564380 w 9578340"/>
              <a:gd name="connsiteY91" fmla="*/ 2522220 h 8833483"/>
              <a:gd name="connsiteX92" fmla="*/ 4389120 w 9578340"/>
              <a:gd name="connsiteY92" fmla="*/ 2491740 h 8833483"/>
              <a:gd name="connsiteX93" fmla="*/ 4244340 w 9578340"/>
              <a:gd name="connsiteY93" fmla="*/ 2659380 h 8833483"/>
              <a:gd name="connsiteX94" fmla="*/ 4183380 w 9578340"/>
              <a:gd name="connsiteY94" fmla="*/ 2758440 h 8833483"/>
              <a:gd name="connsiteX95" fmla="*/ 4191000 w 9578340"/>
              <a:gd name="connsiteY95" fmla="*/ 2796540 h 8833483"/>
              <a:gd name="connsiteX96" fmla="*/ 4084320 w 9578340"/>
              <a:gd name="connsiteY96" fmla="*/ 2895600 h 8833483"/>
              <a:gd name="connsiteX97" fmla="*/ 4008120 w 9578340"/>
              <a:gd name="connsiteY97" fmla="*/ 2918460 h 8833483"/>
              <a:gd name="connsiteX98" fmla="*/ 3954780 w 9578340"/>
              <a:gd name="connsiteY98" fmla="*/ 2918460 h 8833483"/>
              <a:gd name="connsiteX99" fmla="*/ 3916680 w 9578340"/>
              <a:gd name="connsiteY99" fmla="*/ 2971800 h 8833483"/>
              <a:gd name="connsiteX100" fmla="*/ 3848100 w 9578340"/>
              <a:gd name="connsiteY100" fmla="*/ 2971800 h 8833483"/>
              <a:gd name="connsiteX101" fmla="*/ 3810000 w 9578340"/>
              <a:gd name="connsiteY101" fmla="*/ 3025140 h 8833483"/>
              <a:gd name="connsiteX102" fmla="*/ 3726180 w 9578340"/>
              <a:gd name="connsiteY102" fmla="*/ 3048000 h 8833483"/>
              <a:gd name="connsiteX103" fmla="*/ 3703320 w 9578340"/>
              <a:gd name="connsiteY103" fmla="*/ 3116580 h 8833483"/>
              <a:gd name="connsiteX104" fmla="*/ 3512820 w 9578340"/>
              <a:gd name="connsiteY104" fmla="*/ 2979420 h 8833483"/>
              <a:gd name="connsiteX105" fmla="*/ 3337560 w 9578340"/>
              <a:gd name="connsiteY105" fmla="*/ 3048000 h 8833483"/>
              <a:gd name="connsiteX106" fmla="*/ 3337560 w 9578340"/>
              <a:gd name="connsiteY106" fmla="*/ 3124200 h 8833483"/>
              <a:gd name="connsiteX107" fmla="*/ 3230880 w 9578340"/>
              <a:gd name="connsiteY107" fmla="*/ 3200400 h 8833483"/>
              <a:gd name="connsiteX108" fmla="*/ 3002280 w 9578340"/>
              <a:gd name="connsiteY108" fmla="*/ 3055620 h 8833483"/>
              <a:gd name="connsiteX109" fmla="*/ 3025140 w 9578340"/>
              <a:gd name="connsiteY109" fmla="*/ 3032760 h 8833483"/>
              <a:gd name="connsiteX110" fmla="*/ 2918460 w 9578340"/>
              <a:gd name="connsiteY110" fmla="*/ 2887980 h 8833483"/>
              <a:gd name="connsiteX111" fmla="*/ 2659380 w 9578340"/>
              <a:gd name="connsiteY111" fmla="*/ 2758440 h 8833483"/>
              <a:gd name="connsiteX112" fmla="*/ 2506980 w 9578340"/>
              <a:gd name="connsiteY112" fmla="*/ 3093720 h 8833483"/>
              <a:gd name="connsiteX113" fmla="*/ 2392680 w 9578340"/>
              <a:gd name="connsiteY113" fmla="*/ 3101340 h 8833483"/>
              <a:gd name="connsiteX114" fmla="*/ 2308860 w 9578340"/>
              <a:gd name="connsiteY114" fmla="*/ 3116580 h 8833483"/>
              <a:gd name="connsiteX115" fmla="*/ 2225040 w 9578340"/>
              <a:gd name="connsiteY115" fmla="*/ 3215640 h 8833483"/>
              <a:gd name="connsiteX116" fmla="*/ 2049780 w 9578340"/>
              <a:gd name="connsiteY116" fmla="*/ 3124200 h 8833483"/>
              <a:gd name="connsiteX117" fmla="*/ 1981200 w 9578340"/>
              <a:gd name="connsiteY117" fmla="*/ 3116580 h 8833483"/>
              <a:gd name="connsiteX118" fmla="*/ 1889760 w 9578340"/>
              <a:gd name="connsiteY118" fmla="*/ 2964180 h 8833483"/>
              <a:gd name="connsiteX119" fmla="*/ 1897380 w 9578340"/>
              <a:gd name="connsiteY119" fmla="*/ 2895600 h 8833483"/>
              <a:gd name="connsiteX120" fmla="*/ 1729740 w 9578340"/>
              <a:gd name="connsiteY120" fmla="*/ 3017520 h 8833483"/>
              <a:gd name="connsiteX121" fmla="*/ 1706880 w 9578340"/>
              <a:gd name="connsiteY121" fmla="*/ 3078480 h 8833483"/>
              <a:gd name="connsiteX122" fmla="*/ 1653540 w 9578340"/>
              <a:gd name="connsiteY122" fmla="*/ 3048000 h 8833483"/>
              <a:gd name="connsiteX123" fmla="*/ 1546860 w 9578340"/>
              <a:gd name="connsiteY123" fmla="*/ 3048000 h 8833483"/>
              <a:gd name="connsiteX124" fmla="*/ 1524000 w 9578340"/>
              <a:gd name="connsiteY124" fmla="*/ 3162300 h 8833483"/>
              <a:gd name="connsiteX125" fmla="*/ 1386840 w 9578340"/>
              <a:gd name="connsiteY125" fmla="*/ 3459480 h 8833483"/>
              <a:gd name="connsiteX126" fmla="*/ 1333500 w 9578340"/>
              <a:gd name="connsiteY126" fmla="*/ 3451860 h 8833483"/>
              <a:gd name="connsiteX127" fmla="*/ 1188720 w 9578340"/>
              <a:gd name="connsiteY127" fmla="*/ 3505200 h 8833483"/>
              <a:gd name="connsiteX128" fmla="*/ 1135380 w 9578340"/>
              <a:gd name="connsiteY128" fmla="*/ 3672840 h 8833483"/>
              <a:gd name="connsiteX129" fmla="*/ 1013460 w 9578340"/>
              <a:gd name="connsiteY129" fmla="*/ 3703320 h 8833483"/>
              <a:gd name="connsiteX130" fmla="*/ 929640 w 9578340"/>
              <a:gd name="connsiteY130" fmla="*/ 3710940 h 8833483"/>
              <a:gd name="connsiteX131" fmla="*/ 830580 w 9578340"/>
              <a:gd name="connsiteY131" fmla="*/ 3741420 h 8833483"/>
              <a:gd name="connsiteX132" fmla="*/ 701040 w 9578340"/>
              <a:gd name="connsiteY132" fmla="*/ 3749040 h 8833483"/>
              <a:gd name="connsiteX133" fmla="*/ 548640 w 9578340"/>
              <a:gd name="connsiteY133" fmla="*/ 3787140 h 8833483"/>
              <a:gd name="connsiteX134" fmla="*/ 0 w 9578340"/>
              <a:gd name="connsiteY134" fmla="*/ 5250180 h 8833483"/>
              <a:gd name="connsiteX135" fmla="*/ 167640 w 9578340"/>
              <a:gd name="connsiteY135" fmla="*/ 5242560 h 8833483"/>
              <a:gd name="connsiteX136" fmla="*/ 167640 w 9578340"/>
              <a:gd name="connsiteY136" fmla="*/ 5387340 h 8833483"/>
              <a:gd name="connsiteX137" fmla="*/ 289560 w 9578340"/>
              <a:gd name="connsiteY137" fmla="*/ 5394960 h 8833483"/>
              <a:gd name="connsiteX138" fmla="*/ 281940 w 9578340"/>
              <a:gd name="connsiteY138" fmla="*/ 5478780 h 8833483"/>
              <a:gd name="connsiteX139" fmla="*/ 388620 w 9578340"/>
              <a:gd name="connsiteY139" fmla="*/ 5501640 h 8833483"/>
              <a:gd name="connsiteX140" fmla="*/ 358140 w 9578340"/>
              <a:gd name="connsiteY140" fmla="*/ 5631180 h 8833483"/>
              <a:gd name="connsiteX141" fmla="*/ 358140 w 9578340"/>
              <a:gd name="connsiteY141" fmla="*/ 5730240 h 8833483"/>
              <a:gd name="connsiteX142" fmla="*/ 251460 w 9578340"/>
              <a:gd name="connsiteY142" fmla="*/ 5783580 h 8833483"/>
              <a:gd name="connsiteX143" fmla="*/ 236220 w 9578340"/>
              <a:gd name="connsiteY143" fmla="*/ 5859780 h 8833483"/>
              <a:gd name="connsiteX144" fmla="*/ 144780 w 9578340"/>
              <a:gd name="connsiteY144" fmla="*/ 5981700 h 8833483"/>
              <a:gd name="connsiteX145" fmla="*/ 175260 w 9578340"/>
              <a:gd name="connsiteY145" fmla="*/ 6210300 h 8833483"/>
              <a:gd name="connsiteX146" fmla="*/ 266700 w 9578340"/>
              <a:gd name="connsiteY146" fmla="*/ 6217920 h 8833483"/>
              <a:gd name="connsiteX147" fmla="*/ 304800 w 9578340"/>
              <a:gd name="connsiteY147" fmla="*/ 6278880 h 8833483"/>
              <a:gd name="connsiteX148" fmla="*/ 312420 w 9578340"/>
              <a:gd name="connsiteY148" fmla="*/ 6339840 h 8833483"/>
              <a:gd name="connsiteX149" fmla="*/ 358140 w 9578340"/>
              <a:gd name="connsiteY149" fmla="*/ 6339840 h 8833483"/>
              <a:gd name="connsiteX150" fmla="*/ 365760 w 9578340"/>
              <a:gd name="connsiteY150" fmla="*/ 6477000 h 8833483"/>
              <a:gd name="connsiteX151" fmla="*/ 807720 w 9578340"/>
              <a:gd name="connsiteY151" fmla="*/ 6545580 h 8833483"/>
              <a:gd name="connsiteX152" fmla="*/ 1127760 w 9578340"/>
              <a:gd name="connsiteY152" fmla="*/ 6705600 h 8833483"/>
              <a:gd name="connsiteX153" fmla="*/ 1447800 w 9578340"/>
              <a:gd name="connsiteY153" fmla="*/ 6598920 h 8833483"/>
              <a:gd name="connsiteX154" fmla="*/ 1546860 w 9578340"/>
              <a:gd name="connsiteY154" fmla="*/ 6598920 h 8833483"/>
              <a:gd name="connsiteX155" fmla="*/ 1501140 w 9578340"/>
              <a:gd name="connsiteY155" fmla="*/ 6858000 h 8833483"/>
              <a:gd name="connsiteX156" fmla="*/ 1567815 w 9578340"/>
              <a:gd name="connsiteY156" fmla="*/ 7115810 h 8833483"/>
              <a:gd name="connsiteX157" fmla="*/ 1710690 w 9578340"/>
              <a:gd name="connsiteY157" fmla="*/ 7439660 h 8833483"/>
              <a:gd name="connsiteX158" fmla="*/ 1891665 w 9578340"/>
              <a:gd name="connsiteY158" fmla="*/ 7582535 h 8833483"/>
              <a:gd name="connsiteX159" fmla="*/ 2094865 w 9578340"/>
              <a:gd name="connsiteY159" fmla="*/ 7814310 h 8833483"/>
              <a:gd name="connsiteX160" fmla="*/ 2066290 w 9578340"/>
              <a:gd name="connsiteY160" fmla="*/ 7925434 h 8833483"/>
              <a:gd name="connsiteX161" fmla="*/ 2234565 w 9578340"/>
              <a:gd name="connsiteY161" fmla="*/ 8036559 h 8833483"/>
              <a:gd name="connsiteX162" fmla="*/ 2269490 w 9578340"/>
              <a:gd name="connsiteY162" fmla="*/ 8081009 h 8833483"/>
              <a:gd name="connsiteX163" fmla="*/ 2186940 w 9578340"/>
              <a:gd name="connsiteY163" fmla="*/ 8338184 h 8833483"/>
              <a:gd name="connsiteX164" fmla="*/ 2209165 w 9578340"/>
              <a:gd name="connsiteY164" fmla="*/ 8436608 h 8833483"/>
              <a:gd name="connsiteX165" fmla="*/ 2275840 w 9578340"/>
              <a:gd name="connsiteY165" fmla="*/ 8538208 h 8833483"/>
              <a:gd name="connsiteX166" fmla="*/ 2437765 w 9578340"/>
              <a:gd name="connsiteY166" fmla="*/ 8569958 h 8833483"/>
              <a:gd name="connsiteX167" fmla="*/ 2491740 w 9578340"/>
              <a:gd name="connsiteY167" fmla="*/ 8557258 h 8833483"/>
              <a:gd name="connsiteX168" fmla="*/ 2599690 w 9578340"/>
              <a:gd name="connsiteY168" fmla="*/ 8614408 h 8833483"/>
              <a:gd name="connsiteX169" fmla="*/ 2640965 w 9578340"/>
              <a:gd name="connsiteY169" fmla="*/ 8658858 h 8833483"/>
              <a:gd name="connsiteX170" fmla="*/ 2663190 w 9578340"/>
              <a:gd name="connsiteY170" fmla="*/ 8769983 h 8833483"/>
              <a:gd name="connsiteX171" fmla="*/ 2748915 w 9578340"/>
              <a:gd name="connsiteY171" fmla="*/ 8833483 h 8833483"/>
              <a:gd name="connsiteX172" fmla="*/ 2860040 w 9578340"/>
              <a:gd name="connsiteY172" fmla="*/ 8808083 h 8833483"/>
              <a:gd name="connsiteX173" fmla="*/ 2920365 w 9578340"/>
              <a:gd name="connsiteY173" fmla="*/ 8820783 h 8833483"/>
              <a:gd name="connsiteX174" fmla="*/ 2910840 w 9578340"/>
              <a:gd name="connsiteY174" fmla="*/ 8740614 h 8833483"/>
              <a:gd name="connsiteX175" fmla="*/ 2996565 w 9578340"/>
              <a:gd name="connsiteY175" fmla="*/ 8609645 h 8833483"/>
              <a:gd name="connsiteX176" fmla="*/ 2987040 w 9578340"/>
              <a:gd name="connsiteY176" fmla="*/ 8497727 h 8833483"/>
              <a:gd name="connsiteX177" fmla="*/ 3027522 w 9578340"/>
              <a:gd name="connsiteY177" fmla="*/ 8431051 h 8833483"/>
              <a:gd name="connsiteX178" fmla="*/ 3179922 w 9578340"/>
              <a:gd name="connsiteY178" fmla="*/ 8361995 h 8833483"/>
              <a:gd name="connsiteX179" fmla="*/ 3225166 w 9578340"/>
              <a:gd name="connsiteY179" fmla="*/ 8245315 h 8833483"/>
              <a:gd name="connsiteX180" fmla="*/ 3420427 w 9578340"/>
              <a:gd name="connsiteY180" fmla="*/ 8083389 h 8833483"/>
              <a:gd name="connsiteX181" fmla="*/ 3699034 w 9578340"/>
              <a:gd name="connsiteY181" fmla="*/ 7954802 h 8833483"/>
              <a:gd name="connsiteX182" fmla="*/ 3875246 w 9578340"/>
              <a:gd name="connsiteY182" fmla="*/ 7890508 h 8833483"/>
              <a:gd name="connsiteX183" fmla="*/ 4084796 w 9578340"/>
              <a:gd name="connsiteY183" fmla="*/ 7738108 h 8833483"/>
              <a:gd name="connsiteX184" fmla="*/ 4127659 w 9578340"/>
              <a:gd name="connsiteY184" fmla="*/ 7640476 h 8833483"/>
              <a:gd name="connsiteX185" fmla="*/ 4037171 w 9578340"/>
              <a:gd name="connsiteY185" fmla="*/ 7564277 h 8833483"/>
              <a:gd name="connsiteX186" fmla="*/ 3980021 w 9578340"/>
              <a:gd name="connsiteY186" fmla="*/ 7469027 h 8833483"/>
              <a:gd name="connsiteX187" fmla="*/ 4056222 w 9578340"/>
              <a:gd name="connsiteY187" fmla="*/ 7395208 h 8833483"/>
              <a:gd name="connsiteX188" fmla="*/ 4096703 w 9578340"/>
              <a:gd name="connsiteY188" fmla="*/ 7247570 h 8833483"/>
              <a:gd name="connsiteX189" fmla="*/ 3982402 w 9578340"/>
              <a:gd name="connsiteY189" fmla="*/ 7271383 h 8833483"/>
              <a:gd name="connsiteX190" fmla="*/ 3818096 w 9578340"/>
              <a:gd name="connsiteY190" fmla="*/ 7233283 h 8833483"/>
              <a:gd name="connsiteX191" fmla="*/ 3691889 w 9578340"/>
              <a:gd name="connsiteY191" fmla="*/ 7145176 h 8833483"/>
              <a:gd name="connsiteX192" fmla="*/ 3701416 w 9578340"/>
              <a:gd name="connsiteY192" fmla="*/ 7030877 h 8833483"/>
              <a:gd name="connsiteX193" fmla="*/ 3625215 w 9578340"/>
              <a:gd name="connsiteY193" fmla="*/ 6954677 h 8833483"/>
              <a:gd name="connsiteX194" fmla="*/ 3657600 w 9578340"/>
              <a:gd name="connsiteY194" fmla="*/ 6873240 h 8833483"/>
              <a:gd name="connsiteX195" fmla="*/ 3817620 w 9578340"/>
              <a:gd name="connsiteY195" fmla="*/ 6781800 h 8833483"/>
              <a:gd name="connsiteX196" fmla="*/ 3893820 w 9578340"/>
              <a:gd name="connsiteY196" fmla="*/ 6705600 h 8833483"/>
              <a:gd name="connsiteX197" fmla="*/ 3947160 w 9578340"/>
              <a:gd name="connsiteY197" fmla="*/ 6690360 h 8833483"/>
              <a:gd name="connsiteX198" fmla="*/ 3939540 w 9578340"/>
              <a:gd name="connsiteY198" fmla="*/ 6629400 h 8833483"/>
              <a:gd name="connsiteX199" fmla="*/ 3901440 w 9578340"/>
              <a:gd name="connsiteY199" fmla="*/ 6606540 h 8833483"/>
              <a:gd name="connsiteX200" fmla="*/ 3878580 w 9578340"/>
              <a:gd name="connsiteY200" fmla="*/ 6515100 h 8833483"/>
              <a:gd name="connsiteX201" fmla="*/ 3886200 w 9578340"/>
              <a:gd name="connsiteY201" fmla="*/ 6423660 h 8833483"/>
              <a:gd name="connsiteX202" fmla="*/ 3870960 w 9578340"/>
              <a:gd name="connsiteY202" fmla="*/ 6309360 h 8833483"/>
              <a:gd name="connsiteX203" fmla="*/ 3893820 w 9578340"/>
              <a:gd name="connsiteY203" fmla="*/ 6240780 h 8833483"/>
              <a:gd name="connsiteX204" fmla="*/ 3924300 w 9578340"/>
              <a:gd name="connsiteY204" fmla="*/ 6179820 h 8833483"/>
              <a:gd name="connsiteX205" fmla="*/ 3977640 w 9578340"/>
              <a:gd name="connsiteY205" fmla="*/ 6172200 h 8833483"/>
              <a:gd name="connsiteX206" fmla="*/ 3992880 w 9578340"/>
              <a:gd name="connsiteY206" fmla="*/ 6172200 h 8833483"/>
              <a:gd name="connsiteX207" fmla="*/ 4046220 w 9578340"/>
              <a:gd name="connsiteY207" fmla="*/ 6111240 h 8833483"/>
              <a:gd name="connsiteX208" fmla="*/ 4038600 w 9578340"/>
              <a:gd name="connsiteY208" fmla="*/ 6027420 h 8833483"/>
              <a:gd name="connsiteX209" fmla="*/ 4754880 w 9578340"/>
              <a:gd name="connsiteY209" fmla="*/ 5913120 h 8833483"/>
              <a:gd name="connsiteX210" fmla="*/ 4838700 w 9578340"/>
              <a:gd name="connsiteY210" fmla="*/ 5913120 h 8833483"/>
              <a:gd name="connsiteX211" fmla="*/ 4914900 w 9578340"/>
              <a:gd name="connsiteY211" fmla="*/ 5920740 h 8833483"/>
              <a:gd name="connsiteX212" fmla="*/ 5105400 w 9578340"/>
              <a:gd name="connsiteY212" fmla="*/ 6019800 h 8833483"/>
              <a:gd name="connsiteX213" fmla="*/ 5570220 w 9578340"/>
              <a:gd name="connsiteY213" fmla="*/ 6248400 h 8833483"/>
              <a:gd name="connsiteX214" fmla="*/ 5704205 w 9578340"/>
              <a:gd name="connsiteY214" fmla="*/ 6320155 h 8833483"/>
              <a:gd name="connsiteX215" fmla="*/ 5755005 w 9578340"/>
              <a:gd name="connsiteY215" fmla="*/ 6242685 h 8833483"/>
              <a:gd name="connsiteX216" fmla="*/ 5682615 w 9578340"/>
              <a:gd name="connsiteY216" fmla="*/ 6203315 h 8833483"/>
              <a:gd name="connsiteX217" fmla="*/ 5624195 w 9578340"/>
              <a:gd name="connsiteY217" fmla="*/ 6132195 h 8833483"/>
              <a:gd name="connsiteX218" fmla="*/ 5670550 w 9578340"/>
              <a:gd name="connsiteY218" fmla="*/ 6103620 h 8833483"/>
              <a:gd name="connsiteX219" fmla="*/ 5584825 w 9578340"/>
              <a:gd name="connsiteY219" fmla="*/ 5928995 h 8833483"/>
              <a:gd name="connsiteX220" fmla="*/ 5592445 w 9578340"/>
              <a:gd name="connsiteY220" fmla="*/ 5827395 h 8833483"/>
              <a:gd name="connsiteX221" fmla="*/ 5615305 w 9578340"/>
              <a:gd name="connsiteY221" fmla="*/ 5792470 h 8833483"/>
              <a:gd name="connsiteX222" fmla="*/ 5636895 w 9578340"/>
              <a:gd name="connsiteY222" fmla="*/ 5747385 h 8833483"/>
              <a:gd name="connsiteX223" fmla="*/ 5674360 w 9578340"/>
              <a:gd name="connsiteY223" fmla="*/ 5669915 h 8833483"/>
              <a:gd name="connsiteX224" fmla="*/ 5688965 w 9578340"/>
              <a:gd name="connsiteY224" fmla="*/ 5587365 h 8833483"/>
              <a:gd name="connsiteX225" fmla="*/ 5735320 w 9578340"/>
              <a:gd name="connsiteY225" fmla="*/ 5561965 h 8833483"/>
              <a:gd name="connsiteX226" fmla="*/ 5715000 w 9578340"/>
              <a:gd name="connsiteY226" fmla="*/ 5502910 h 8833483"/>
              <a:gd name="connsiteX227" fmla="*/ 5751195 w 9578340"/>
              <a:gd name="connsiteY227" fmla="*/ 5461635 h 8833483"/>
              <a:gd name="connsiteX228" fmla="*/ 5781675 w 9578340"/>
              <a:gd name="connsiteY228" fmla="*/ 5398770 h 8833483"/>
              <a:gd name="connsiteX229" fmla="*/ 5836920 w 9578340"/>
              <a:gd name="connsiteY229" fmla="*/ 5325110 h 8833483"/>
              <a:gd name="connsiteX230" fmla="*/ 5855970 w 9578340"/>
              <a:gd name="connsiteY230" fmla="*/ 5168900 h 8833483"/>
              <a:gd name="connsiteX231" fmla="*/ 6101080 w 9578340"/>
              <a:gd name="connsiteY231" fmla="*/ 4911090 h 8833483"/>
              <a:gd name="connsiteX232" fmla="*/ 6107430 w 9578340"/>
              <a:gd name="connsiteY232" fmla="*/ 4674870 h 8833483"/>
              <a:gd name="connsiteX233" fmla="*/ 5982970 w 9578340"/>
              <a:gd name="connsiteY233" fmla="*/ 4411980 h 8833483"/>
              <a:gd name="connsiteX234" fmla="*/ 7178040 w 9578340"/>
              <a:gd name="connsiteY234" fmla="*/ 4351020 h 8833483"/>
              <a:gd name="connsiteX235" fmla="*/ 7559040 w 9578340"/>
              <a:gd name="connsiteY235" fmla="*/ 4328160 h 8833483"/>
              <a:gd name="connsiteX236" fmla="*/ 7467600 w 9578340"/>
              <a:gd name="connsiteY236" fmla="*/ 3878580 h 8833483"/>
              <a:gd name="connsiteX237" fmla="*/ 7414260 w 9578340"/>
              <a:gd name="connsiteY237" fmla="*/ 3604260 h 8833483"/>
              <a:gd name="connsiteX238" fmla="*/ 7498080 w 9578340"/>
              <a:gd name="connsiteY238" fmla="*/ 3398520 h 8833483"/>
              <a:gd name="connsiteX239" fmla="*/ 7528560 w 9578340"/>
              <a:gd name="connsiteY239" fmla="*/ 3253740 h 8833483"/>
              <a:gd name="connsiteX240" fmla="*/ 7505700 w 9578340"/>
              <a:gd name="connsiteY240" fmla="*/ 3048000 h 8833483"/>
              <a:gd name="connsiteX241" fmla="*/ 7520940 w 9578340"/>
              <a:gd name="connsiteY241" fmla="*/ 2926080 h 8833483"/>
              <a:gd name="connsiteX242" fmla="*/ 7536180 w 9578340"/>
              <a:gd name="connsiteY242" fmla="*/ 2872740 h 8833483"/>
              <a:gd name="connsiteX243" fmla="*/ 7863840 w 9578340"/>
              <a:gd name="connsiteY243" fmla="*/ 2971800 h 8833483"/>
              <a:gd name="connsiteX244" fmla="*/ 7886700 w 9578340"/>
              <a:gd name="connsiteY244" fmla="*/ 3101340 h 8833483"/>
              <a:gd name="connsiteX245" fmla="*/ 8001000 w 9578340"/>
              <a:gd name="connsiteY245" fmla="*/ 3124200 h 8833483"/>
              <a:gd name="connsiteX246" fmla="*/ 8122920 w 9578340"/>
              <a:gd name="connsiteY246" fmla="*/ 3276600 h 8833483"/>
              <a:gd name="connsiteX247" fmla="*/ 8206740 w 9578340"/>
              <a:gd name="connsiteY247" fmla="*/ 3276600 h 8833483"/>
              <a:gd name="connsiteX248" fmla="*/ 8442960 w 9578340"/>
              <a:gd name="connsiteY248" fmla="*/ 3276600 h 8833483"/>
              <a:gd name="connsiteX249" fmla="*/ 8663940 w 9578340"/>
              <a:gd name="connsiteY249" fmla="*/ 3276600 h 8833483"/>
              <a:gd name="connsiteX250" fmla="*/ 8770620 w 9578340"/>
              <a:gd name="connsiteY250" fmla="*/ 3230880 h 8833483"/>
              <a:gd name="connsiteX251" fmla="*/ 8854440 w 9578340"/>
              <a:gd name="connsiteY251" fmla="*/ 3215640 h 8833483"/>
              <a:gd name="connsiteX252" fmla="*/ 8938260 w 9578340"/>
              <a:gd name="connsiteY252" fmla="*/ 3230880 h 8833483"/>
              <a:gd name="connsiteX253" fmla="*/ 8945880 w 9578340"/>
              <a:gd name="connsiteY253" fmla="*/ 3078480 h 8833483"/>
              <a:gd name="connsiteX254" fmla="*/ 8907780 w 9578340"/>
              <a:gd name="connsiteY254" fmla="*/ 3078480 h 8833483"/>
              <a:gd name="connsiteX255" fmla="*/ 8656320 w 9578340"/>
              <a:gd name="connsiteY255" fmla="*/ 2697480 h 8833483"/>
              <a:gd name="connsiteX256" fmla="*/ 8854440 w 9578340"/>
              <a:gd name="connsiteY256" fmla="*/ 2590800 h 8833483"/>
              <a:gd name="connsiteX257" fmla="*/ 8923020 w 9578340"/>
              <a:gd name="connsiteY257" fmla="*/ 2606040 h 8833483"/>
              <a:gd name="connsiteX258" fmla="*/ 8999220 w 9578340"/>
              <a:gd name="connsiteY258" fmla="*/ 2606040 h 8833483"/>
              <a:gd name="connsiteX259" fmla="*/ 9029700 w 9578340"/>
              <a:gd name="connsiteY259" fmla="*/ 2545080 h 8833483"/>
              <a:gd name="connsiteX260" fmla="*/ 9029700 w 9578340"/>
              <a:gd name="connsiteY260" fmla="*/ 2407920 h 8833483"/>
              <a:gd name="connsiteX261" fmla="*/ 9136380 w 9578340"/>
              <a:gd name="connsiteY261" fmla="*/ 2476500 h 8833483"/>
              <a:gd name="connsiteX262" fmla="*/ 9144000 w 9578340"/>
              <a:gd name="connsiteY262" fmla="*/ 2407920 h 8833483"/>
              <a:gd name="connsiteX263" fmla="*/ 9204960 w 9578340"/>
              <a:gd name="connsiteY263" fmla="*/ 2362200 h 8833483"/>
              <a:gd name="connsiteX264" fmla="*/ 9189720 w 9578340"/>
              <a:gd name="connsiteY264" fmla="*/ 2225040 h 8833483"/>
              <a:gd name="connsiteX265" fmla="*/ 9159240 w 9578340"/>
              <a:gd name="connsiteY265" fmla="*/ 2171700 h 8833483"/>
              <a:gd name="connsiteX266" fmla="*/ 9083040 w 9578340"/>
              <a:gd name="connsiteY266" fmla="*/ 2103120 h 8833483"/>
              <a:gd name="connsiteX267" fmla="*/ 9105900 w 9578340"/>
              <a:gd name="connsiteY267" fmla="*/ 2011680 h 8833483"/>
              <a:gd name="connsiteX268" fmla="*/ 9151620 w 9578340"/>
              <a:gd name="connsiteY268" fmla="*/ 1927860 h 8833483"/>
              <a:gd name="connsiteX269" fmla="*/ 9044940 w 9578340"/>
              <a:gd name="connsiteY269" fmla="*/ 1714500 h 8833483"/>
              <a:gd name="connsiteX270" fmla="*/ 9578340 w 9578340"/>
              <a:gd name="connsiteY270" fmla="*/ 1394460 h 8833483"/>
              <a:gd name="connsiteX271" fmla="*/ 9494520 w 9578340"/>
              <a:gd name="connsiteY271" fmla="*/ 1165860 h 8833483"/>
              <a:gd name="connsiteX272" fmla="*/ 9326880 w 9578340"/>
              <a:gd name="connsiteY272" fmla="*/ 975360 h 8833483"/>
              <a:gd name="connsiteX273" fmla="*/ 9334500 w 9578340"/>
              <a:gd name="connsiteY273" fmla="*/ 906780 h 8833483"/>
              <a:gd name="connsiteX274" fmla="*/ 9342120 w 9578340"/>
              <a:gd name="connsiteY274" fmla="*/ 754380 h 8833483"/>
              <a:gd name="connsiteX275" fmla="*/ 9182100 w 9578340"/>
              <a:gd name="connsiteY275" fmla="*/ 906780 h 8833483"/>
              <a:gd name="connsiteX276" fmla="*/ 9052560 w 9578340"/>
              <a:gd name="connsiteY276" fmla="*/ 1043940 h 8833483"/>
              <a:gd name="connsiteX277" fmla="*/ 8915400 w 9578340"/>
              <a:gd name="connsiteY277" fmla="*/ 1112520 h 8833483"/>
              <a:gd name="connsiteX278" fmla="*/ 8709660 w 9578340"/>
              <a:gd name="connsiteY278" fmla="*/ 1150620 h 8833483"/>
              <a:gd name="connsiteX279" fmla="*/ 8793480 w 9578340"/>
              <a:gd name="connsiteY279" fmla="*/ 960120 h 8833483"/>
              <a:gd name="connsiteX280" fmla="*/ 8717280 w 9578340"/>
              <a:gd name="connsiteY280" fmla="*/ 906780 h 8833483"/>
              <a:gd name="connsiteX281" fmla="*/ 8686800 w 9578340"/>
              <a:gd name="connsiteY281" fmla="*/ 815340 h 8833483"/>
              <a:gd name="connsiteX282" fmla="*/ 8625840 w 9578340"/>
              <a:gd name="connsiteY282" fmla="*/ 746760 h 8833483"/>
              <a:gd name="connsiteX283" fmla="*/ 8633460 w 9578340"/>
              <a:gd name="connsiteY283" fmla="*/ 685800 h 8833483"/>
              <a:gd name="connsiteX284" fmla="*/ 8679180 w 9578340"/>
              <a:gd name="connsiteY284" fmla="*/ 609600 h 8833483"/>
              <a:gd name="connsiteX285" fmla="*/ 8671560 w 9578340"/>
              <a:gd name="connsiteY285" fmla="*/ 579120 h 8833483"/>
              <a:gd name="connsiteX286" fmla="*/ 8580120 w 9578340"/>
              <a:gd name="connsiteY286" fmla="*/ 541020 h 8833483"/>
              <a:gd name="connsiteX287" fmla="*/ 8473440 w 9578340"/>
              <a:gd name="connsiteY287" fmla="*/ 502920 h 8833483"/>
              <a:gd name="connsiteX288" fmla="*/ 8488680 w 9578340"/>
              <a:gd name="connsiteY288" fmla="*/ 449580 h 8833483"/>
              <a:gd name="connsiteX289" fmla="*/ 8435340 w 9578340"/>
              <a:gd name="connsiteY289" fmla="*/ 320040 h 8833483"/>
              <a:gd name="connsiteX290" fmla="*/ 8465820 w 9578340"/>
              <a:gd name="connsiteY290" fmla="*/ 243840 h 8833483"/>
              <a:gd name="connsiteX291" fmla="*/ 8473440 w 9578340"/>
              <a:gd name="connsiteY291" fmla="*/ 83820 h 8833483"/>
              <a:gd name="connsiteX292" fmla="*/ 8351520 w 9578340"/>
              <a:gd name="connsiteY292" fmla="*/ 53340 h 8833483"/>
              <a:gd name="connsiteX293" fmla="*/ 8252460 w 9578340"/>
              <a:gd name="connsiteY293" fmla="*/ 68580 h 8833483"/>
              <a:gd name="connsiteX294" fmla="*/ 8107680 w 9578340"/>
              <a:gd name="connsiteY29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722620 w 9578340"/>
              <a:gd name="connsiteY69" fmla="*/ 2240280 h 8833483"/>
              <a:gd name="connsiteX70" fmla="*/ 5654040 w 9578340"/>
              <a:gd name="connsiteY70" fmla="*/ 2240280 h 8833483"/>
              <a:gd name="connsiteX71" fmla="*/ 5570220 w 9578340"/>
              <a:gd name="connsiteY71" fmla="*/ 2278380 h 8833483"/>
              <a:gd name="connsiteX72" fmla="*/ 5440680 w 9578340"/>
              <a:gd name="connsiteY72" fmla="*/ 2263140 h 8833483"/>
              <a:gd name="connsiteX73" fmla="*/ 5410200 w 9578340"/>
              <a:gd name="connsiteY73" fmla="*/ 2217420 h 8833483"/>
              <a:gd name="connsiteX74" fmla="*/ 5425440 w 9578340"/>
              <a:gd name="connsiteY74" fmla="*/ 2072640 h 8833483"/>
              <a:gd name="connsiteX75" fmla="*/ 5372100 w 9578340"/>
              <a:gd name="connsiteY75" fmla="*/ 2019300 h 8833483"/>
              <a:gd name="connsiteX76" fmla="*/ 5372100 w 9578340"/>
              <a:gd name="connsiteY76" fmla="*/ 1988820 h 8833483"/>
              <a:gd name="connsiteX77" fmla="*/ 5280660 w 9578340"/>
              <a:gd name="connsiteY77" fmla="*/ 1965960 h 8833483"/>
              <a:gd name="connsiteX78" fmla="*/ 5219700 w 9578340"/>
              <a:gd name="connsiteY78" fmla="*/ 2263140 h 8833483"/>
              <a:gd name="connsiteX79" fmla="*/ 5212080 w 9578340"/>
              <a:gd name="connsiteY79" fmla="*/ 2461260 h 8833483"/>
              <a:gd name="connsiteX80" fmla="*/ 5242560 w 9578340"/>
              <a:gd name="connsiteY80" fmla="*/ 2499360 h 8833483"/>
              <a:gd name="connsiteX81" fmla="*/ 5097780 w 9578340"/>
              <a:gd name="connsiteY81" fmla="*/ 2552700 h 8833483"/>
              <a:gd name="connsiteX82" fmla="*/ 5120640 w 9578340"/>
              <a:gd name="connsiteY82" fmla="*/ 2743200 h 8833483"/>
              <a:gd name="connsiteX83" fmla="*/ 5082540 w 9578340"/>
              <a:gd name="connsiteY83" fmla="*/ 2827020 h 8833483"/>
              <a:gd name="connsiteX84" fmla="*/ 4945380 w 9578340"/>
              <a:gd name="connsiteY84" fmla="*/ 2773680 h 8833483"/>
              <a:gd name="connsiteX85" fmla="*/ 4853940 w 9578340"/>
              <a:gd name="connsiteY85" fmla="*/ 2796540 h 8833483"/>
              <a:gd name="connsiteX86" fmla="*/ 4785360 w 9578340"/>
              <a:gd name="connsiteY86" fmla="*/ 2926080 h 8833483"/>
              <a:gd name="connsiteX87" fmla="*/ 4640580 w 9578340"/>
              <a:gd name="connsiteY87" fmla="*/ 2811780 h 8833483"/>
              <a:gd name="connsiteX88" fmla="*/ 4518660 w 9578340"/>
              <a:gd name="connsiteY88" fmla="*/ 2804160 h 8833483"/>
              <a:gd name="connsiteX89" fmla="*/ 4389120 w 9578340"/>
              <a:gd name="connsiteY89" fmla="*/ 2674620 h 8833483"/>
              <a:gd name="connsiteX90" fmla="*/ 4564380 w 9578340"/>
              <a:gd name="connsiteY90" fmla="*/ 2522220 h 8833483"/>
              <a:gd name="connsiteX91" fmla="*/ 4389120 w 9578340"/>
              <a:gd name="connsiteY91" fmla="*/ 2491740 h 8833483"/>
              <a:gd name="connsiteX92" fmla="*/ 4244340 w 9578340"/>
              <a:gd name="connsiteY92" fmla="*/ 2659380 h 8833483"/>
              <a:gd name="connsiteX93" fmla="*/ 4183380 w 9578340"/>
              <a:gd name="connsiteY93" fmla="*/ 2758440 h 8833483"/>
              <a:gd name="connsiteX94" fmla="*/ 4191000 w 9578340"/>
              <a:gd name="connsiteY94" fmla="*/ 2796540 h 8833483"/>
              <a:gd name="connsiteX95" fmla="*/ 4084320 w 9578340"/>
              <a:gd name="connsiteY95" fmla="*/ 2895600 h 8833483"/>
              <a:gd name="connsiteX96" fmla="*/ 4008120 w 9578340"/>
              <a:gd name="connsiteY96" fmla="*/ 2918460 h 8833483"/>
              <a:gd name="connsiteX97" fmla="*/ 3954780 w 9578340"/>
              <a:gd name="connsiteY97" fmla="*/ 2918460 h 8833483"/>
              <a:gd name="connsiteX98" fmla="*/ 3916680 w 9578340"/>
              <a:gd name="connsiteY98" fmla="*/ 2971800 h 8833483"/>
              <a:gd name="connsiteX99" fmla="*/ 3848100 w 9578340"/>
              <a:gd name="connsiteY99" fmla="*/ 2971800 h 8833483"/>
              <a:gd name="connsiteX100" fmla="*/ 3810000 w 9578340"/>
              <a:gd name="connsiteY100" fmla="*/ 3025140 h 8833483"/>
              <a:gd name="connsiteX101" fmla="*/ 3726180 w 9578340"/>
              <a:gd name="connsiteY101" fmla="*/ 3048000 h 8833483"/>
              <a:gd name="connsiteX102" fmla="*/ 3703320 w 9578340"/>
              <a:gd name="connsiteY102" fmla="*/ 3116580 h 8833483"/>
              <a:gd name="connsiteX103" fmla="*/ 3512820 w 9578340"/>
              <a:gd name="connsiteY103" fmla="*/ 2979420 h 8833483"/>
              <a:gd name="connsiteX104" fmla="*/ 3337560 w 9578340"/>
              <a:gd name="connsiteY104" fmla="*/ 3048000 h 8833483"/>
              <a:gd name="connsiteX105" fmla="*/ 3337560 w 9578340"/>
              <a:gd name="connsiteY105" fmla="*/ 3124200 h 8833483"/>
              <a:gd name="connsiteX106" fmla="*/ 3230880 w 9578340"/>
              <a:gd name="connsiteY106" fmla="*/ 3200400 h 8833483"/>
              <a:gd name="connsiteX107" fmla="*/ 3002280 w 9578340"/>
              <a:gd name="connsiteY107" fmla="*/ 3055620 h 8833483"/>
              <a:gd name="connsiteX108" fmla="*/ 3025140 w 9578340"/>
              <a:gd name="connsiteY108" fmla="*/ 3032760 h 8833483"/>
              <a:gd name="connsiteX109" fmla="*/ 2918460 w 9578340"/>
              <a:gd name="connsiteY109" fmla="*/ 2887980 h 8833483"/>
              <a:gd name="connsiteX110" fmla="*/ 2659380 w 9578340"/>
              <a:gd name="connsiteY110" fmla="*/ 2758440 h 8833483"/>
              <a:gd name="connsiteX111" fmla="*/ 2506980 w 9578340"/>
              <a:gd name="connsiteY111" fmla="*/ 3093720 h 8833483"/>
              <a:gd name="connsiteX112" fmla="*/ 2392680 w 9578340"/>
              <a:gd name="connsiteY112" fmla="*/ 3101340 h 8833483"/>
              <a:gd name="connsiteX113" fmla="*/ 2308860 w 9578340"/>
              <a:gd name="connsiteY113" fmla="*/ 3116580 h 8833483"/>
              <a:gd name="connsiteX114" fmla="*/ 2225040 w 9578340"/>
              <a:gd name="connsiteY114" fmla="*/ 3215640 h 8833483"/>
              <a:gd name="connsiteX115" fmla="*/ 2049780 w 9578340"/>
              <a:gd name="connsiteY115" fmla="*/ 3124200 h 8833483"/>
              <a:gd name="connsiteX116" fmla="*/ 1981200 w 9578340"/>
              <a:gd name="connsiteY116" fmla="*/ 3116580 h 8833483"/>
              <a:gd name="connsiteX117" fmla="*/ 1889760 w 9578340"/>
              <a:gd name="connsiteY117" fmla="*/ 2964180 h 8833483"/>
              <a:gd name="connsiteX118" fmla="*/ 1897380 w 9578340"/>
              <a:gd name="connsiteY118" fmla="*/ 2895600 h 8833483"/>
              <a:gd name="connsiteX119" fmla="*/ 1729740 w 9578340"/>
              <a:gd name="connsiteY119" fmla="*/ 3017520 h 8833483"/>
              <a:gd name="connsiteX120" fmla="*/ 1706880 w 9578340"/>
              <a:gd name="connsiteY120" fmla="*/ 3078480 h 8833483"/>
              <a:gd name="connsiteX121" fmla="*/ 1653540 w 9578340"/>
              <a:gd name="connsiteY121" fmla="*/ 3048000 h 8833483"/>
              <a:gd name="connsiteX122" fmla="*/ 1546860 w 9578340"/>
              <a:gd name="connsiteY122" fmla="*/ 3048000 h 8833483"/>
              <a:gd name="connsiteX123" fmla="*/ 1524000 w 9578340"/>
              <a:gd name="connsiteY123" fmla="*/ 3162300 h 8833483"/>
              <a:gd name="connsiteX124" fmla="*/ 1386840 w 9578340"/>
              <a:gd name="connsiteY124" fmla="*/ 3459480 h 8833483"/>
              <a:gd name="connsiteX125" fmla="*/ 1333500 w 9578340"/>
              <a:gd name="connsiteY125" fmla="*/ 3451860 h 8833483"/>
              <a:gd name="connsiteX126" fmla="*/ 1188720 w 9578340"/>
              <a:gd name="connsiteY126" fmla="*/ 3505200 h 8833483"/>
              <a:gd name="connsiteX127" fmla="*/ 1135380 w 9578340"/>
              <a:gd name="connsiteY127" fmla="*/ 3672840 h 8833483"/>
              <a:gd name="connsiteX128" fmla="*/ 1013460 w 9578340"/>
              <a:gd name="connsiteY128" fmla="*/ 3703320 h 8833483"/>
              <a:gd name="connsiteX129" fmla="*/ 929640 w 9578340"/>
              <a:gd name="connsiteY129" fmla="*/ 3710940 h 8833483"/>
              <a:gd name="connsiteX130" fmla="*/ 830580 w 9578340"/>
              <a:gd name="connsiteY130" fmla="*/ 3741420 h 8833483"/>
              <a:gd name="connsiteX131" fmla="*/ 701040 w 9578340"/>
              <a:gd name="connsiteY131" fmla="*/ 3749040 h 8833483"/>
              <a:gd name="connsiteX132" fmla="*/ 548640 w 9578340"/>
              <a:gd name="connsiteY132" fmla="*/ 3787140 h 8833483"/>
              <a:gd name="connsiteX133" fmla="*/ 0 w 9578340"/>
              <a:gd name="connsiteY133" fmla="*/ 5250180 h 8833483"/>
              <a:gd name="connsiteX134" fmla="*/ 167640 w 9578340"/>
              <a:gd name="connsiteY134" fmla="*/ 5242560 h 8833483"/>
              <a:gd name="connsiteX135" fmla="*/ 167640 w 9578340"/>
              <a:gd name="connsiteY135" fmla="*/ 5387340 h 8833483"/>
              <a:gd name="connsiteX136" fmla="*/ 289560 w 9578340"/>
              <a:gd name="connsiteY136" fmla="*/ 5394960 h 8833483"/>
              <a:gd name="connsiteX137" fmla="*/ 281940 w 9578340"/>
              <a:gd name="connsiteY137" fmla="*/ 5478780 h 8833483"/>
              <a:gd name="connsiteX138" fmla="*/ 388620 w 9578340"/>
              <a:gd name="connsiteY138" fmla="*/ 5501640 h 8833483"/>
              <a:gd name="connsiteX139" fmla="*/ 358140 w 9578340"/>
              <a:gd name="connsiteY139" fmla="*/ 5631180 h 8833483"/>
              <a:gd name="connsiteX140" fmla="*/ 358140 w 9578340"/>
              <a:gd name="connsiteY140" fmla="*/ 5730240 h 8833483"/>
              <a:gd name="connsiteX141" fmla="*/ 251460 w 9578340"/>
              <a:gd name="connsiteY141" fmla="*/ 5783580 h 8833483"/>
              <a:gd name="connsiteX142" fmla="*/ 236220 w 9578340"/>
              <a:gd name="connsiteY142" fmla="*/ 5859780 h 8833483"/>
              <a:gd name="connsiteX143" fmla="*/ 144780 w 9578340"/>
              <a:gd name="connsiteY143" fmla="*/ 5981700 h 8833483"/>
              <a:gd name="connsiteX144" fmla="*/ 175260 w 9578340"/>
              <a:gd name="connsiteY144" fmla="*/ 6210300 h 8833483"/>
              <a:gd name="connsiteX145" fmla="*/ 266700 w 9578340"/>
              <a:gd name="connsiteY145" fmla="*/ 6217920 h 8833483"/>
              <a:gd name="connsiteX146" fmla="*/ 304800 w 9578340"/>
              <a:gd name="connsiteY146" fmla="*/ 6278880 h 8833483"/>
              <a:gd name="connsiteX147" fmla="*/ 312420 w 9578340"/>
              <a:gd name="connsiteY147" fmla="*/ 6339840 h 8833483"/>
              <a:gd name="connsiteX148" fmla="*/ 358140 w 9578340"/>
              <a:gd name="connsiteY148" fmla="*/ 6339840 h 8833483"/>
              <a:gd name="connsiteX149" fmla="*/ 365760 w 9578340"/>
              <a:gd name="connsiteY149" fmla="*/ 6477000 h 8833483"/>
              <a:gd name="connsiteX150" fmla="*/ 807720 w 9578340"/>
              <a:gd name="connsiteY150" fmla="*/ 6545580 h 8833483"/>
              <a:gd name="connsiteX151" fmla="*/ 1127760 w 9578340"/>
              <a:gd name="connsiteY151" fmla="*/ 6705600 h 8833483"/>
              <a:gd name="connsiteX152" fmla="*/ 1447800 w 9578340"/>
              <a:gd name="connsiteY152" fmla="*/ 6598920 h 8833483"/>
              <a:gd name="connsiteX153" fmla="*/ 1546860 w 9578340"/>
              <a:gd name="connsiteY153" fmla="*/ 6598920 h 8833483"/>
              <a:gd name="connsiteX154" fmla="*/ 1501140 w 9578340"/>
              <a:gd name="connsiteY154" fmla="*/ 6858000 h 8833483"/>
              <a:gd name="connsiteX155" fmla="*/ 1567815 w 9578340"/>
              <a:gd name="connsiteY155" fmla="*/ 7115810 h 8833483"/>
              <a:gd name="connsiteX156" fmla="*/ 1710690 w 9578340"/>
              <a:gd name="connsiteY156" fmla="*/ 7439660 h 8833483"/>
              <a:gd name="connsiteX157" fmla="*/ 1891665 w 9578340"/>
              <a:gd name="connsiteY157" fmla="*/ 7582535 h 8833483"/>
              <a:gd name="connsiteX158" fmla="*/ 2094865 w 9578340"/>
              <a:gd name="connsiteY158" fmla="*/ 7814310 h 8833483"/>
              <a:gd name="connsiteX159" fmla="*/ 2066290 w 9578340"/>
              <a:gd name="connsiteY159" fmla="*/ 7925434 h 8833483"/>
              <a:gd name="connsiteX160" fmla="*/ 2234565 w 9578340"/>
              <a:gd name="connsiteY160" fmla="*/ 8036559 h 8833483"/>
              <a:gd name="connsiteX161" fmla="*/ 2269490 w 9578340"/>
              <a:gd name="connsiteY161" fmla="*/ 8081009 h 8833483"/>
              <a:gd name="connsiteX162" fmla="*/ 2186940 w 9578340"/>
              <a:gd name="connsiteY162" fmla="*/ 8338184 h 8833483"/>
              <a:gd name="connsiteX163" fmla="*/ 2209165 w 9578340"/>
              <a:gd name="connsiteY163" fmla="*/ 8436608 h 8833483"/>
              <a:gd name="connsiteX164" fmla="*/ 2275840 w 9578340"/>
              <a:gd name="connsiteY164" fmla="*/ 8538208 h 8833483"/>
              <a:gd name="connsiteX165" fmla="*/ 2437765 w 9578340"/>
              <a:gd name="connsiteY165" fmla="*/ 8569958 h 8833483"/>
              <a:gd name="connsiteX166" fmla="*/ 2491740 w 9578340"/>
              <a:gd name="connsiteY166" fmla="*/ 8557258 h 8833483"/>
              <a:gd name="connsiteX167" fmla="*/ 2599690 w 9578340"/>
              <a:gd name="connsiteY167" fmla="*/ 8614408 h 8833483"/>
              <a:gd name="connsiteX168" fmla="*/ 2640965 w 9578340"/>
              <a:gd name="connsiteY168" fmla="*/ 8658858 h 8833483"/>
              <a:gd name="connsiteX169" fmla="*/ 2663190 w 9578340"/>
              <a:gd name="connsiteY169" fmla="*/ 8769983 h 8833483"/>
              <a:gd name="connsiteX170" fmla="*/ 2748915 w 9578340"/>
              <a:gd name="connsiteY170" fmla="*/ 8833483 h 8833483"/>
              <a:gd name="connsiteX171" fmla="*/ 2860040 w 9578340"/>
              <a:gd name="connsiteY171" fmla="*/ 8808083 h 8833483"/>
              <a:gd name="connsiteX172" fmla="*/ 2920365 w 9578340"/>
              <a:gd name="connsiteY172" fmla="*/ 8820783 h 8833483"/>
              <a:gd name="connsiteX173" fmla="*/ 2910840 w 9578340"/>
              <a:gd name="connsiteY173" fmla="*/ 8740614 h 8833483"/>
              <a:gd name="connsiteX174" fmla="*/ 2996565 w 9578340"/>
              <a:gd name="connsiteY174" fmla="*/ 8609645 h 8833483"/>
              <a:gd name="connsiteX175" fmla="*/ 2987040 w 9578340"/>
              <a:gd name="connsiteY175" fmla="*/ 8497727 h 8833483"/>
              <a:gd name="connsiteX176" fmla="*/ 3027522 w 9578340"/>
              <a:gd name="connsiteY176" fmla="*/ 8431051 h 8833483"/>
              <a:gd name="connsiteX177" fmla="*/ 3179922 w 9578340"/>
              <a:gd name="connsiteY177" fmla="*/ 8361995 h 8833483"/>
              <a:gd name="connsiteX178" fmla="*/ 3225166 w 9578340"/>
              <a:gd name="connsiteY178" fmla="*/ 8245315 h 8833483"/>
              <a:gd name="connsiteX179" fmla="*/ 3420427 w 9578340"/>
              <a:gd name="connsiteY179" fmla="*/ 8083389 h 8833483"/>
              <a:gd name="connsiteX180" fmla="*/ 3699034 w 9578340"/>
              <a:gd name="connsiteY180" fmla="*/ 7954802 h 8833483"/>
              <a:gd name="connsiteX181" fmla="*/ 3875246 w 9578340"/>
              <a:gd name="connsiteY181" fmla="*/ 7890508 h 8833483"/>
              <a:gd name="connsiteX182" fmla="*/ 4084796 w 9578340"/>
              <a:gd name="connsiteY182" fmla="*/ 7738108 h 8833483"/>
              <a:gd name="connsiteX183" fmla="*/ 4127659 w 9578340"/>
              <a:gd name="connsiteY183" fmla="*/ 7640476 h 8833483"/>
              <a:gd name="connsiteX184" fmla="*/ 4037171 w 9578340"/>
              <a:gd name="connsiteY184" fmla="*/ 7564277 h 8833483"/>
              <a:gd name="connsiteX185" fmla="*/ 3980021 w 9578340"/>
              <a:gd name="connsiteY185" fmla="*/ 7469027 h 8833483"/>
              <a:gd name="connsiteX186" fmla="*/ 4056222 w 9578340"/>
              <a:gd name="connsiteY186" fmla="*/ 7395208 h 8833483"/>
              <a:gd name="connsiteX187" fmla="*/ 4096703 w 9578340"/>
              <a:gd name="connsiteY187" fmla="*/ 7247570 h 8833483"/>
              <a:gd name="connsiteX188" fmla="*/ 3982402 w 9578340"/>
              <a:gd name="connsiteY188" fmla="*/ 7271383 h 8833483"/>
              <a:gd name="connsiteX189" fmla="*/ 3818096 w 9578340"/>
              <a:gd name="connsiteY189" fmla="*/ 7233283 h 8833483"/>
              <a:gd name="connsiteX190" fmla="*/ 3691889 w 9578340"/>
              <a:gd name="connsiteY190" fmla="*/ 7145176 h 8833483"/>
              <a:gd name="connsiteX191" fmla="*/ 3701416 w 9578340"/>
              <a:gd name="connsiteY191" fmla="*/ 7030877 h 8833483"/>
              <a:gd name="connsiteX192" fmla="*/ 3625215 w 9578340"/>
              <a:gd name="connsiteY192" fmla="*/ 6954677 h 8833483"/>
              <a:gd name="connsiteX193" fmla="*/ 3657600 w 9578340"/>
              <a:gd name="connsiteY193" fmla="*/ 6873240 h 8833483"/>
              <a:gd name="connsiteX194" fmla="*/ 3817620 w 9578340"/>
              <a:gd name="connsiteY194" fmla="*/ 6781800 h 8833483"/>
              <a:gd name="connsiteX195" fmla="*/ 3893820 w 9578340"/>
              <a:gd name="connsiteY195" fmla="*/ 6705600 h 8833483"/>
              <a:gd name="connsiteX196" fmla="*/ 3947160 w 9578340"/>
              <a:gd name="connsiteY196" fmla="*/ 6690360 h 8833483"/>
              <a:gd name="connsiteX197" fmla="*/ 3939540 w 9578340"/>
              <a:gd name="connsiteY197" fmla="*/ 6629400 h 8833483"/>
              <a:gd name="connsiteX198" fmla="*/ 3901440 w 9578340"/>
              <a:gd name="connsiteY198" fmla="*/ 6606540 h 8833483"/>
              <a:gd name="connsiteX199" fmla="*/ 3878580 w 9578340"/>
              <a:gd name="connsiteY199" fmla="*/ 6515100 h 8833483"/>
              <a:gd name="connsiteX200" fmla="*/ 3886200 w 9578340"/>
              <a:gd name="connsiteY200" fmla="*/ 6423660 h 8833483"/>
              <a:gd name="connsiteX201" fmla="*/ 3870960 w 9578340"/>
              <a:gd name="connsiteY201" fmla="*/ 6309360 h 8833483"/>
              <a:gd name="connsiteX202" fmla="*/ 3893820 w 9578340"/>
              <a:gd name="connsiteY202" fmla="*/ 6240780 h 8833483"/>
              <a:gd name="connsiteX203" fmla="*/ 3924300 w 9578340"/>
              <a:gd name="connsiteY203" fmla="*/ 6179820 h 8833483"/>
              <a:gd name="connsiteX204" fmla="*/ 3977640 w 9578340"/>
              <a:gd name="connsiteY204" fmla="*/ 6172200 h 8833483"/>
              <a:gd name="connsiteX205" fmla="*/ 3992880 w 9578340"/>
              <a:gd name="connsiteY205" fmla="*/ 6172200 h 8833483"/>
              <a:gd name="connsiteX206" fmla="*/ 4046220 w 9578340"/>
              <a:gd name="connsiteY206" fmla="*/ 6111240 h 8833483"/>
              <a:gd name="connsiteX207" fmla="*/ 4038600 w 9578340"/>
              <a:gd name="connsiteY207" fmla="*/ 6027420 h 8833483"/>
              <a:gd name="connsiteX208" fmla="*/ 4754880 w 9578340"/>
              <a:gd name="connsiteY208" fmla="*/ 5913120 h 8833483"/>
              <a:gd name="connsiteX209" fmla="*/ 4838700 w 9578340"/>
              <a:gd name="connsiteY209" fmla="*/ 5913120 h 8833483"/>
              <a:gd name="connsiteX210" fmla="*/ 4914900 w 9578340"/>
              <a:gd name="connsiteY210" fmla="*/ 5920740 h 8833483"/>
              <a:gd name="connsiteX211" fmla="*/ 5105400 w 9578340"/>
              <a:gd name="connsiteY211" fmla="*/ 6019800 h 8833483"/>
              <a:gd name="connsiteX212" fmla="*/ 5570220 w 9578340"/>
              <a:gd name="connsiteY212" fmla="*/ 6248400 h 8833483"/>
              <a:gd name="connsiteX213" fmla="*/ 5704205 w 9578340"/>
              <a:gd name="connsiteY213" fmla="*/ 6320155 h 8833483"/>
              <a:gd name="connsiteX214" fmla="*/ 5755005 w 9578340"/>
              <a:gd name="connsiteY214" fmla="*/ 6242685 h 8833483"/>
              <a:gd name="connsiteX215" fmla="*/ 5682615 w 9578340"/>
              <a:gd name="connsiteY215" fmla="*/ 6203315 h 8833483"/>
              <a:gd name="connsiteX216" fmla="*/ 5624195 w 9578340"/>
              <a:gd name="connsiteY216" fmla="*/ 6132195 h 8833483"/>
              <a:gd name="connsiteX217" fmla="*/ 5670550 w 9578340"/>
              <a:gd name="connsiteY217" fmla="*/ 6103620 h 8833483"/>
              <a:gd name="connsiteX218" fmla="*/ 5584825 w 9578340"/>
              <a:gd name="connsiteY218" fmla="*/ 5928995 h 8833483"/>
              <a:gd name="connsiteX219" fmla="*/ 5592445 w 9578340"/>
              <a:gd name="connsiteY219" fmla="*/ 5827395 h 8833483"/>
              <a:gd name="connsiteX220" fmla="*/ 5615305 w 9578340"/>
              <a:gd name="connsiteY220" fmla="*/ 5792470 h 8833483"/>
              <a:gd name="connsiteX221" fmla="*/ 5636895 w 9578340"/>
              <a:gd name="connsiteY221" fmla="*/ 5747385 h 8833483"/>
              <a:gd name="connsiteX222" fmla="*/ 5674360 w 9578340"/>
              <a:gd name="connsiteY222" fmla="*/ 5669915 h 8833483"/>
              <a:gd name="connsiteX223" fmla="*/ 5688965 w 9578340"/>
              <a:gd name="connsiteY223" fmla="*/ 5587365 h 8833483"/>
              <a:gd name="connsiteX224" fmla="*/ 5735320 w 9578340"/>
              <a:gd name="connsiteY224" fmla="*/ 5561965 h 8833483"/>
              <a:gd name="connsiteX225" fmla="*/ 5715000 w 9578340"/>
              <a:gd name="connsiteY225" fmla="*/ 5502910 h 8833483"/>
              <a:gd name="connsiteX226" fmla="*/ 5751195 w 9578340"/>
              <a:gd name="connsiteY226" fmla="*/ 5461635 h 8833483"/>
              <a:gd name="connsiteX227" fmla="*/ 5781675 w 9578340"/>
              <a:gd name="connsiteY227" fmla="*/ 5398770 h 8833483"/>
              <a:gd name="connsiteX228" fmla="*/ 5836920 w 9578340"/>
              <a:gd name="connsiteY228" fmla="*/ 5325110 h 8833483"/>
              <a:gd name="connsiteX229" fmla="*/ 5855970 w 9578340"/>
              <a:gd name="connsiteY229" fmla="*/ 5168900 h 8833483"/>
              <a:gd name="connsiteX230" fmla="*/ 6101080 w 9578340"/>
              <a:gd name="connsiteY230" fmla="*/ 4911090 h 8833483"/>
              <a:gd name="connsiteX231" fmla="*/ 6107430 w 9578340"/>
              <a:gd name="connsiteY231" fmla="*/ 4674870 h 8833483"/>
              <a:gd name="connsiteX232" fmla="*/ 5982970 w 9578340"/>
              <a:gd name="connsiteY232" fmla="*/ 4411980 h 8833483"/>
              <a:gd name="connsiteX233" fmla="*/ 7178040 w 9578340"/>
              <a:gd name="connsiteY233" fmla="*/ 4351020 h 8833483"/>
              <a:gd name="connsiteX234" fmla="*/ 7559040 w 9578340"/>
              <a:gd name="connsiteY234" fmla="*/ 4328160 h 8833483"/>
              <a:gd name="connsiteX235" fmla="*/ 7467600 w 9578340"/>
              <a:gd name="connsiteY235" fmla="*/ 3878580 h 8833483"/>
              <a:gd name="connsiteX236" fmla="*/ 7414260 w 9578340"/>
              <a:gd name="connsiteY236" fmla="*/ 3604260 h 8833483"/>
              <a:gd name="connsiteX237" fmla="*/ 7498080 w 9578340"/>
              <a:gd name="connsiteY237" fmla="*/ 3398520 h 8833483"/>
              <a:gd name="connsiteX238" fmla="*/ 7528560 w 9578340"/>
              <a:gd name="connsiteY238" fmla="*/ 3253740 h 8833483"/>
              <a:gd name="connsiteX239" fmla="*/ 7505700 w 9578340"/>
              <a:gd name="connsiteY239" fmla="*/ 3048000 h 8833483"/>
              <a:gd name="connsiteX240" fmla="*/ 7520940 w 9578340"/>
              <a:gd name="connsiteY240" fmla="*/ 2926080 h 8833483"/>
              <a:gd name="connsiteX241" fmla="*/ 7536180 w 9578340"/>
              <a:gd name="connsiteY241" fmla="*/ 2872740 h 8833483"/>
              <a:gd name="connsiteX242" fmla="*/ 7863840 w 9578340"/>
              <a:gd name="connsiteY242" fmla="*/ 2971800 h 8833483"/>
              <a:gd name="connsiteX243" fmla="*/ 7886700 w 9578340"/>
              <a:gd name="connsiteY243" fmla="*/ 3101340 h 8833483"/>
              <a:gd name="connsiteX244" fmla="*/ 8001000 w 9578340"/>
              <a:gd name="connsiteY244" fmla="*/ 3124200 h 8833483"/>
              <a:gd name="connsiteX245" fmla="*/ 8122920 w 9578340"/>
              <a:gd name="connsiteY245" fmla="*/ 3276600 h 8833483"/>
              <a:gd name="connsiteX246" fmla="*/ 8206740 w 9578340"/>
              <a:gd name="connsiteY246" fmla="*/ 3276600 h 8833483"/>
              <a:gd name="connsiteX247" fmla="*/ 8442960 w 9578340"/>
              <a:gd name="connsiteY247" fmla="*/ 3276600 h 8833483"/>
              <a:gd name="connsiteX248" fmla="*/ 8663940 w 9578340"/>
              <a:gd name="connsiteY248" fmla="*/ 3276600 h 8833483"/>
              <a:gd name="connsiteX249" fmla="*/ 8770620 w 9578340"/>
              <a:gd name="connsiteY249" fmla="*/ 3230880 h 8833483"/>
              <a:gd name="connsiteX250" fmla="*/ 8854440 w 9578340"/>
              <a:gd name="connsiteY250" fmla="*/ 3215640 h 8833483"/>
              <a:gd name="connsiteX251" fmla="*/ 8938260 w 9578340"/>
              <a:gd name="connsiteY251" fmla="*/ 3230880 h 8833483"/>
              <a:gd name="connsiteX252" fmla="*/ 8945880 w 9578340"/>
              <a:gd name="connsiteY252" fmla="*/ 3078480 h 8833483"/>
              <a:gd name="connsiteX253" fmla="*/ 8907780 w 9578340"/>
              <a:gd name="connsiteY253" fmla="*/ 3078480 h 8833483"/>
              <a:gd name="connsiteX254" fmla="*/ 8656320 w 9578340"/>
              <a:gd name="connsiteY254" fmla="*/ 2697480 h 8833483"/>
              <a:gd name="connsiteX255" fmla="*/ 8854440 w 9578340"/>
              <a:gd name="connsiteY255" fmla="*/ 2590800 h 8833483"/>
              <a:gd name="connsiteX256" fmla="*/ 8923020 w 9578340"/>
              <a:gd name="connsiteY256" fmla="*/ 2606040 h 8833483"/>
              <a:gd name="connsiteX257" fmla="*/ 8999220 w 9578340"/>
              <a:gd name="connsiteY257" fmla="*/ 2606040 h 8833483"/>
              <a:gd name="connsiteX258" fmla="*/ 9029700 w 9578340"/>
              <a:gd name="connsiteY258" fmla="*/ 2545080 h 8833483"/>
              <a:gd name="connsiteX259" fmla="*/ 9029700 w 9578340"/>
              <a:gd name="connsiteY259" fmla="*/ 2407920 h 8833483"/>
              <a:gd name="connsiteX260" fmla="*/ 9136380 w 9578340"/>
              <a:gd name="connsiteY260" fmla="*/ 2476500 h 8833483"/>
              <a:gd name="connsiteX261" fmla="*/ 9144000 w 9578340"/>
              <a:gd name="connsiteY261" fmla="*/ 2407920 h 8833483"/>
              <a:gd name="connsiteX262" fmla="*/ 9204960 w 9578340"/>
              <a:gd name="connsiteY262" fmla="*/ 2362200 h 8833483"/>
              <a:gd name="connsiteX263" fmla="*/ 9189720 w 9578340"/>
              <a:gd name="connsiteY263" fmla="*/ 2225040 h 8833483"/>
              <a:gd name="connsiteX264" fmla="*/ 9159240 w 9578340"/>
              <a:gd name="connsiteY264" fmla="*/ 2171700 h 8833483"/>
              <a:gd name="connsiteX265" fmla="*/ 9083040 w 9578340"/>
              <a:gd name="connsiteY265" fmla="*/ 2103120 h 8833483"/>
              <a:gd name="connsiteX266" fmla="*/ 9105900 w 9578340"/>
              <a:gd name="connsiteY266" fmla="*/ 2011680 h 8833483"/>
              <a:gd name="connsiteX267" fmla="*/ 9151620 w 9578340"/>
              <a:gd name="connsiteY267" fmla="*/ 1927860 h 8833483"/>
              <a:gd name="connsiteX268" fmla="*/ 9044940 w 9578340"/>
              <a:gd name="connsiteY268" fmla="*/ 1714500 h 8833483"/>
              <a:gd name="connsiteX269" fmla="*/ 9578340 w 9578340"/>
              <a:gd name="connsiteY269" fmla="*/ 1394460 h 8833483"/>
              <a:gd name="connsiteX270" fmla="*/ 9494520 w 9578340"/>
              <a:gd name="connsiteY270" fmla="*/ 1165860 h 8833483"/>
              <a:gd name="connsiteX271" fmla="*/ 9326880 w 9578340"/>
              <a:gd name="connsiteY271" fmla="*/ 975360 h 8833483"/>
              <a:gd name="connsiteX272" fmla="*/ 9334500 w 9578340"/>
              <a:gd name="connsiteY272" fmla="*/ 906780 h 8833483"/>
              <a:gd name="connsiteX273" fmla="*/ 9342120 w 9578340"/>
              <a:gd name="connsiteY273" fmla="*/ 754380 h 8833483"/>
              <a:gd name="connsiteX274" fmla="*/ 9182100 w 9578340"/>
              <a:gd name="connsiteY274" fmla="*/ 906780 h 8833483"/>
              <a:gd name="connsiteX275" fmla="*/ 9052560 w 9578340"/>
              <a:gd name="connsiteY275" fmla="*/ 1043940 h 8833483"/>
              <a:gd name="connsiteX276" fmla="*/ 8915400 w 9578340"/>
              <a:gd name="connsiteY276" fmla="*/ 1112520 h 8833483"/>
              <a:gd name="connsiteX277" fmla="*/ 8709660 w 9578340"/>
              <a:gd name="connsiteY277" fmla="*/ 1150620 h 8833483"/>
              <a:gd name="connsiteX278" fmla="*/ 8793480 w 9578340"/>
              <a:gd name="connsiteY278" fmla="*/ 960120 h 8833483"/>
              <a:gd name="connsiteX279" fmla="*/ 8717280 w 9578340"/>
              <a:gd name="connsiteY279" fmla="*/ 906780 h 8833483"/>
              <a:gd name="connsiteX280" fmla="*/ 8686800 w 9578340"/>
              <a:gd name="connsiteY280" fmla="*/ 815340 h 8833483"/>
              <a:gd name="connsiteX281" fmla="*/ 8625840 w 9578340"/>
              <a:gd name="connsiteY281" fmla="*/ 746760 h 8833483"/>
              <a:gd name="connsiteX282" fmla="*/ 8633460 w 9578340"/>
              <a:gd name="connsiteY282" fmla="*/ 685800 h 8833483"/>
              <a:gd name="connsiteX283" fmla="*/ 8679180 w 9578340"/>
              <a:gd name="connsiteY283" fmla="*/ 609600 h 8833483"/>
              <a:gd name="connsiteX284" fmla="*/ 8671560 w 9578340"/>
              <a:gd name="connsiteY284" fmla="*/ 579120 h 8833483"/>
              <a:gd name="connsiteX285" fmla="*/ 8580120 w 9578340"/>
              <a:gd name="connsiteY285" fmla="*/ 541020 h 8833483"/>
              <a:gd name="connsiteX286" fmla="*/ 8473440 w 9578340"/>
              <a:gd name="connsiteY286" fmla="*/ 502920 h 8833483"/>
              <a:gd name="connsiteX287" fmla="*/ 8488680 w 9578340"/>
              <a:gd name="connsiteY287" fmla="*/ 449580 h 8833483"/>
              <a:gd name="connsiteX288" fmla="*/ 8435340 w 9578340"/>
              <a:gd name="connsiteY288" fmla="*/ 320040 h 8833483"/>
              <a:gd name="connsiteX289" fmla="*/ 8465820 w 9578340"/>
              <a:gd name="connsiteY289" fmla="*/ 243840 h 8833483"/>
              <a:gd name="connsiteX290" fmla="*/ 8473440 w 9578340"/>
              <a:gd name="connsiteY290" fmla="*/ 83820 h 8833483"/>
              <a:gd name="connsiteX291" fmla="*/ 8351520 w 9578340"/>
              <a:gd name="connsiteY291" fmla="*/ 53340 h 8833483"/>
              <a:gd name="connsiteX292" fmla="*/ 8252460 w 9578340"/>
              <a:gd name="connsiteY292" fmla="*/ 68580 h 8833483"/>
              <a:gd name="connsiteX293" fmla="*/ 8107680 w 9578340"/>
              <a:gd name="connsiteY29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722620 w 9578340"/>
              <a:gd name="connsiteY68" fmla="*/ 2240280 h 8833483"/>
              <a:gd name="connsiteX69" fmla="*/ 5654040 w 9578340"/>
              <a:gd name="connsiteY69" fmla="*/ 2240280 h 8833483"/>
              <a:gd name="connsiteX70" fmla="*/ 5570220 w 9578340"/>
              <a:gd name="connsiteY70" fmla="*/ 2278380 h 8833483"/>
              <a:gd name="connsiteX71" fmla="*/ 5440680 w 9578340"/>
              <a:gd name="connsiteY71" fmla="*/ 2263140 h 8833483"/>
              <a:gd name="connsiteX72" fmla="*/ 5410200 w 9578340"/>
              <a:gd name="connsiteY72" fmla="*/ 2217420 h 8833483"/>
              <a:gd name="connsiteX73" fmla="*/ 5425440 w 9578340"/>
              <a:gd name="connsiteY73" fmla="*/ 2072640 h 8833483"/>
              <a:gd name="connsiteX74" fmla="*/ 5372100 w 9578340"/>
              <a:gd name="connsiteY74" fmla="*/ 2019300 h 8833483"/>
              <a:gd name="connsiteX75" fmla="*/ 5372100 w 9578340"/>
              <a:gd name="connsiteY75" fmla="*/ 1988820 h 8833483"/>
              <a:gd name="connsiteX76" fmla="*/ 5280660 w 9578340"/>
              <a:gd name="connsiteY76" fmla="*/ 1965960 h 8833483"/>
              <a:gd name="connsiteX77" fmla="*/ 5219700 w 9578340"/>
              <a:gd name="connsiteY77" fmla="*/ 2263140 h 8833483"/>
              <a:gd name="connsiteX78" fmla="*/ 5212080 w 9578340"/>
              <a:gd name="connsiteY78" fmla="*/ 2461260 h 8833483"/>
              <a:gd name="connsiteX79" fmla="*/ 5242560 w 9578340"/>
              <a:gd name="connsiteY79" fmla="*/ 2499360 h 8833483"/>
              <a:gd name="connsiteX80" fmla="*/ 5097780 w 9578340"/>
              <a:gd name="connsiteY80" fmla="*/ 2552700 h 8833483"/>
              <a:gd name="connsiteX81" fmla="*/ 5120640 w 9578340"/>
              <a:gd name="connsiteY81" fmla="*/ 2743200 h 8833483"/>
              <a:gd name="connsiteX82" fmla="*/ 5082540 w 9578340"/>
              <a:gd name="connsiteY82" fmla="*/ 2827020 h 8833483"/>
              <a:gd name="connsiteX83" fmla="*/ 4945380 w 9578340"/>
              <a:gd name="connsiteY83" fmla="*/ 2773680 h 8833483"/>
              <a:gd name="connsiteX84" fmla="*/ 4853940 w 9578340"/>
              <a:gd name="connsiteY84" fmla="*/ 2796540 h 8833483"/>
              <a:gd name="connsiteX85" fmla="*/ 4785360 w 9578340"/>
              <a:gd name="connsiteY85" fmla="*/ 2926080 h 8833483"/>
              <a:gd name="connsiteX86" fmla="*/ 4640580 w 9578340"/>
              <a:gd name="connsiteY86" fmla="*/ 2811780 h 8833483"/>
              <a:gd name="connsiteX87" fmla="*/ 4518660 w 9578340"/>
              <a:gd name="connsiteY87" fmla="*/ 2804160 h 8833483"/>
              <a:gd name="connsiteX88" fmla="*/ 4389120 w 9578340"/>
              <a:gd name="connsiteY88" fmla="*/ 2674620 h 8833483"/>
              <a:gd name="connsiteX89" fmla="*/ 4564380 w 9578340"/>
              <a:gd name="connsiteY89" fmla="*/ 2522220 h 8833483"/>
              <a:gd name="connsiteX90" fmla="*/ 4389120 w 9578340"/>
              <a:gd name="connsiteY90" fmla="*/ 2491740 h 8833483"/>
              <a:gd name="connsiteX91" fmla="*/ 4244340 w 9578340"/>
              <a:gd name="connsiteY91" fmla="*/ 2659380 h 8833483"/>
              <a:gd name="connsiteX92" fmla="*/ 4183380 w 9578340"/>
              <a:gd name="connsiteY92" fmla="*/ 2758440 h 8833483"/>
              <a:gd name="connsiteX93" fmla="*/ 4191000 w 9578340"/>
              <a:gd name="connsiteY93" fmla="*/ 2796540 h 8833483"/>
              <a:gd name="connsiteX94" fmla="*/ 4084320 w 9578340"/>
              <a:gd name="connsiteY94" fmla="*/ 2895600 h 8833483"/>
              <a:gd name="connsiteX95" fmla="*/ 4008120 w 9578340"/>
              <a:gd name="connsiteY95" fmla="*/ 2918460 h 8833483"/>
              <a:gd name="connsiteX96" fmla="*/ 3954780 w 9578340"/>
              <a:gd name="connsiteY96" fmla="*/ 2918460 h 8833483"/>
              <a:gd name="connsiteX97" fmla="*/ 3916680 w 9578340"/>
              <a:gd name="connsiteY97" fmla="*/ 2971800 h 8833483"/>
              <a:gd name="connsiteX98" fmla="*/ 3848100 w 9578340"/>
              <a:gd name="connsiteY98" fmla="*/ 2971800 h 8833483"/>
              <a:gd name="connsiteX99" fmla="*/ 3810000 w 9578340"/>
              <a:gd name="connsiteY99" fmla="*/ 3025140 h 8833483"/>
              <a:gd name="connsiteX100" fmla="*/ 3726180 w 9578340"/>
              <a:gd name="connsiteY100" fmla="*/ 3048000 h 8833483"/>
              <a:gd name="connsiteX101" fmla="*/ 3703320 w 9578340"/>
              <a:gd name="connsiteY101" fmla="*/ 3116580 h 8833483"/>
              <a:gd name="connsiteX102" fmla="*/ 3512820 w 9578340"/>
              <a:gd name="connsiteY102" fmla="*/ 2979420 h 8833483"/>
              <a:gd name="connsiteX103" fmla="*/ 3337560 w 9578340"/>
              <a:gd name="connsiteY103" fmla="*/ 3048000 h 8833483"/>
              <a:gd name="connsiteX104" fmla="*/ 3337560 w 9578340"/>
              <a:gd name="connsiteY104" fmla="*/ 3124200 h 8833483"/>
              <a:gd name="connsiteX105" fmla="*/ 3230880 w 9578340"/>
              <a:gd name="connsiteY105" fmla="*/ 3200400 h 8833483"/>
              <a:gd name="connsiteX106" fmla="*/ 3002280 w 9578340"/>
              <a:gd name="connsiteY106" fmla="*/ 3055620 h 8833483"/>
              <a:gd name="connsiteX107" fmla="*/ 3025140 w 9578340"/>
              <a:gd name="connsiteY107" fmla="*/ 3032760 h 8833483"/>
              <a:gd name="connsiteX108" fmla="*/ 2918460 w 9578340"/>
              <a:gd name="connsiteY108" fmla="*/ 2887980 h 8833483"/>
              <a:gd name="connsiteX109" fmla="*/ 2659380 w 9578340"/>
              <a:gd name="connsiteY109" fmla="*/ 2758440 h 8833483"/>
              <a:gd name="connsiteX110" fmla="*/ 2506980 w 9578340"/>
              <a:gd name="connsiteY110" fmla="*/ 3093720 h 8833483"/>
              <a:gd name="connsiteX111" fmla="*/ 2392680 w 9578340"/>
              <a:gd name="connsiteY111" fmla="*/ 3101340 h 8833483"/>
              <a:gd name="connsiteX112" fmla="*/ 2308860 w 9578340"/>
              <a:gd name="connsiteY112" fmla="*/ 3116580 h 8833483"/>
              <a:gd name="connsiteX113" fmla="*/ 2225040 w 9578340"/>
              <a:gd name="connsiteY113" fmla="*/ 3215640 h 8833483"/>
              <a:gd name="connsiteX114" fmla="*/ 2049780 w 9578340"/>
              <a:gd name="connsiteY114" fmla="*/ 3124200 h 8833483"/>
              <a:gd name="connsiteX115" fmla="*/ 1981200 w 9578340"/>
              <a:gd name="connsiteY115" fmla="*/ 3116580 h 8833483"/>
              <a:gd name="connsiteX116" fmla="*/ 1889760 w 9578340"/>
              <a:gd name="connsiteY116" fmla="*/ 2964180 h 8833483"/>
              <a:gd name="connsiteX117" fmla="*/ 1897380 w 9578340"/>
              <a:gd name="connsiteY117" fmla="*/ 2895600 h 8833483"/>
              <a:gd name="connsiteX118" fmla="*/ 1729740 w 9578340"/>
              <a:gd name="connsiteY118" fmla="*/ 3017520 h 8833483"/>
              <a:gd name="connsiteX119" fmla="*/ 1706880 w 9578340"/>
              <a:gd name="connsiteY119" fmla="*/ 3078480 h 8833483"/>
              <a:gd name="connsiteX120" fmla="*/ 1653540 w 9578340"/>
              <a:gd name="connsiteY120" fmla="*/ 3048000 h 8833483"/>
              <a:gd name="connsiteX121" fmla="*/ 1546860 w 9578340"/>
              <a:gd name="connsiteY121" fmla="*/ 3048000 h 8833483"/>
              <a:gd name="connsiteX122" fmla="*/ 1524000 w 9578340"/>
              <a:gd name="connsiteY122" fmla="*/ 3162300 h 8833483"/>
              <a:gd name="connsiteX123" fmla="*/ 1386840 w 9578340"/>
              <a:gd name="connsiteY123" fmla="*/ 3459480 h 8833483"/>
              <a:gd name="connsiteX124" fmla="*/ 1333500 w 9578340"/>
              <a:gd name="connsiteY124" fmla="*/ 3451860 h 8833483"/>
              <a:gd name="connsiteX125" fmla="*/ 1188720 w 9578340"/>
              <a:gd name="connsiteY125" fmla="*/ 3505200 h 8833483"/>
              <a:gd name="connsiteX126" fmla="*/ 1135380 w 9578340"/>
              <a:gd name="connsiteY126" fmla="*/ 3672840 h 8833483"/>
              <a:gd name="connsiteX127" fmla="*/ 1013460 w 9578340"/>
              <a:gd name="connsiteY127" fmla="*/ 3703320 h 8833483"/>
              <a:gd name="connsiteX128" fmla="*/ 929640 w 9578340"/>
              <a:gd name="connsiteY128" fmla="*/ 3710940 h 8833483"/>
              <a:gd name="connsiteX129" fmla="*/ 830580 w 9578340"/>
              <a:gd name="connsiteY129" fmla="*/ 3741420 h 8833483"/>
              <a:gd name="connsiteX130" fmla="*/ 701040 w 9578340"/>
              <a:gd name="connsiteY130" fmla="*/ 3749040 h 8833483"/>
              <a:gd name="connsiteX131" fmla="*/ 548640 w 9578340"/>
              <a:gd name="connsiteY131" fmla="*/ 3787140 h 8833483"/>
              <a:gd name="connsiteX132" fmla="*/ 0 w 9578340"/>
              <a:gd name="connsiteY132" fmla="*/ 5250180 h 8833483"/>
              <a:gd name="connsiteX133" fmla="*/ 167640 w 9578340"/>
              <a:gd name="connsiteY133" fmla="*/ 5242560 h 8833483"/>
              <a:gd name="connsiteX134" fmla="*/ 167640 w 9578340"/>
              <a:gd name="connsiteY134" fmla="*/ 5387340 h 8833483"/>
              <a:gd name="connsiteX135" fmla="*/ 289560 w 9578340"/>
              <a:gd name="connsiteY135" fmla="*/ 5394960 h 8833483"/>
              <a:gd name="connsiteX136" fmla="*/ 281940 w 9578340"/>
              <a:gd name="connsiteY136" fmla="*/ 5478780 h 8833483"/>
              <a:gd name="connsiteX137" fmla="*/ 388620 w 9578340"/>
              <a:gd name="connsiteY137" fmla="*/ 5501640 h 8833483"/>
              <a:gd name="connsiteX138" fmla="*/ 358140 w 9578340"/>
              <a:gd name="connsiteY138" fmla="*/ 5631180 h 8833483"/>
              <a:gd name="connsiteX139" fmla="*/ 358140 w 9578340"/>
              <a:gd name="connsiteY139" fmla="*/ 5730240 h 8833483"/>
              <a:gd name="connsiteX140" fmla="*/ 251460 w 9578340"/>
              <a:gd name="connsiteY140" fmla="*/ 5783580 h 8833483"/>
              <a:gd name="connsiteX141" fmla="*/ 236220 w 9578340"/>
              <a:gd name="connsiteY141" fmla="*/ 5859780 h 8833483"/>
              <a:gd name="connsiteX142" fmla="*/ 144780 w 9578340"/>
              <a:gd name="connsiteY142" fmla="*/ 5981700 h 8833483"/>
              <a:gd name="connsiteX143" fmla="*/ 175260 w 9578340"/>
              <a:gd name="connsiteY143" fmla="*/ 6210300 h 8833483"/>
              <a:gd name="connsiteX144" fmla="*/ 266700 w 9578340"/>
              <a:gd name="connsiteY144" fmla="*/ 6217920 h 8833483"/>
              <a:gd name="connsiteX145" fmla="*/ 304800 w 9578340"/>
              <a:gd name="connsiteY145" fmla="*/ 6278880 h 8833483"/>
              <a:gd name="connsiteX146" fmla="*/ 312420 w 9578340"/>
              <a:gd name="connsiteY146" fmla="*/ 6339840 h 8833483"/>
              <a:gd name="connsiteX147" fmla="*/ 358140 w 9578340"/>
              <a:gd name="connsiteY147" fmla="*/ 6339840 h 8833483"/>
              <a:gd name="connsiteX148" fmla="*/ 365760 w 9578340"/>
              <a:gd name="connsiteY148" fmla="*/ 6477000 h 8833483"/>
              <a:gd name="connsiteX149" fmla="*/ 807720 w 9578340"/>
              <a:gd name="connsiteY149" fmla="*/ 6545580 h 8833483"/>
              <a:gd name="connsiteX150" fmla="*/ 1127760 w 9578340"/>
              <a:gd name="connsiteY150" fmla="*/ 6705600 h 8833483"/>
              <a:gd name="connsiteX151" fmla="*/ 1447800 w 9578340"/>
              <a:gd name="connsiteY151" fmla="*/ 6598920 h 8833483"/>
              <a:gd name="connsiteX152" fmla="*/ 1546860 w 9578340"/>
              <a:gd name="connsiteY152" fmla="*/ 6598920 h 8833483"/>
              <a:gd name="connsiteX153" fmla="*/ 1501140 w 9578340"/>
              <a:gd name="connsiteY153" fmla="*/ 6858000 h 8833483"/>
              <a:gd name="connsiteX154" fmla="*/ 1567815 w 9578340"/>
              <a:gd name="connsiteY154" fmla="*/ 7115810 h 8833483"/>
              <a:gd name="connsiteX155" fmla="*/ 1710690 w 9578340"/>
              <a:gd name="connsiteY155" fmla="*/ 7439660 h 8833483"/>
              <a:gd name="connsiteX156" fmla="*/ 1891665 w 9578340"/>
              <a:gd name="connsiteY156" fmla="*/ 7582535 h 8833483"/>
              <a:gd name="connsiteX157" fmla="*/ 2094865 w 9578340"/>
              <a:gd name="connsiteY157" fmla="*/ 7814310 h 8833483"/>
              <a:gd name="connsiteX158" fmla="*/ 2066290 w 9578340"/>
              <a:gd name="connsiteY158" fmla="*/ 7925434 h 8833483"/>
              <a:gd name="connsiteX159" fmla="*/ 2234565 w 9578340"/>
              <a:gd name="connsiteY159" fmla="*/ 8036559 h 8833483"/>
              <a:gd name="connsiteX160" fmla="*/ 2269490 w 9578340"/>
              <a:gd name="connsiteY160" fmla="*/ 8081009 h 8833483"/>
              <a:gd name="connsiteX161" fmla="*/ 2186940 w 9578340"/>
              <a:gd name="connsiteY161" fmla="*/ 8338184 h 8833483"/>
              <a:gd name="connsiteX162" fmla="*/ 2209165 w 9578340"/>
              <a:gd name="connsiteY162" fmla="*/ 8436608 h 8833483"/>
              <a:gd name="connsiteX163" fmla="*/ 2275840 w 9578340"/>
              <a:gd name="connsiteY163" fmla="*/ 8538208 h 8833483"/>
              <a:gd name="connsiteX164" fmla="*/ 2437765 w 9578340"/>
              <a:gd name="connsiteY164" fmla="*/ 8569958 h 8833483"/>
              <a:gd name="connsiteX165" fmla="*/ 2491740 w 9578340"/>
              <a:gd name="connsiteY165" fmla="*/ 8557258 h 8833483"/>
              <a:gd name="connsiteX166" fmla="*/ 2599690 w 9578340"/>
              <a:gd name="connsiteY166" fmla="*/ 8614408 h 8833483"/>
              <a:gd name="connsiteX167" fmla="*/ 2640965 w 9578340"/>
              <a:gd name="connsiteY167" fmla="*/ 8658858 h 8833483"/>
              <a:gd name="connsiteX168" fmla="*/ 2663190 w 9578340"/>
              <a:gd name="connsiteY168" fmla="*/ 8769983 h 8833483"/>
              <a:gd name="connsiteX169" fmla="*/ 2748915 w 9578340"/>
              <a:gd name="connsiteY169" fmla="*/ 8833483 h 8833483"/>
              <a:gd name="connsiteX170" fmla="*/ 2860040 w 9578340"/>
              <a:gd name="connsiteY170" fmla="*/ 8808083 h 8833483"/>
              <a:gd name="connsiteX171" fmla="*/ 2920365 w 9578340"/>
              <a:gd name="connsiteY171" fmla="*/ 8820783 h 8833483"/>
              <a:gd name="connsiteX172" fmla="*/ 2910840 w 9578340"/>
              <a:gd name="connsiteY172" fmla="*/ 8740614 h 8833483"/>
              <a:gd name="connsiteX173" fmla="*/ 2996565 w 9578340"/>
              <a:gd name="connsiteY173" fmla="*/ 8609645 h 8833483"/>
              <a:gd name="connsiteX174" fmla="*/ 2987040 w 9578340"/>
              <a:gd name="connsiteY174" fmla="*/ 8497727 h 8833483"/>
              <a:gd name="connsiteX175" fmla="*/ 3027522 w 9578340"/>
              <a:gd name="connsiteY175" fmla="*/ 8431051 h 8833483"/>
              <a:gd name="connsiteX176" fmla="*/ 3179922 w 9578340"/>
              <a:gd name="connsiteY176" fmla="*/ 8361995 h 8833483"/>
              <a:gd name="connsiteX177" fmla="*/ 3225166 w 9578340"/>
              <a:gd name="connsiteY177" fmla="*/ 8245315 h 8833483"/>
              <a:gd name="connsiteX178" fmla="*/ 3420427 w 9578340"/>
              <a:gd name="connsiteY178" fmla="*/ 8083389 h 8833483"/>
              <a:gd name="connsiteX179" fmla="*/ 3699034 w 9578340"/>
              <a:gd name="connsiteY179" fmla="*/ 7954802 h 8833483"/>
              <a:gd name="connsiteX180" fmla="*/ 3875246 w 9578340"/>
              <a:gd name="connsiteY180" fmla="*/ 7890508 h 8833483"/>
              <a:gd name="connsiteX181" fmla="*/ 4084796 w 9578340"/>
              <a:gd name="connsiteY181" fmla="*/ 7738108 h 8833483"/>
              <a:gd name="connsiteX182" fmla="*/ 4127659 w 9578340"/>
              <a:gd name="connsiteY182" fmla="*/ 7640476 h 8833483"/>
              <a:gd name="connsiteX183" fmla="*/ 4037171 w 9578340"/>
              <a:gd name="connsiteY183" fmla="*/ 7564277 h 8833483"/>
              <a:gd name="connsiteX184" fmla="*/ 3980021 w 9578340"/>
              <a:gd name="connsiteY184" fmla="*/ 7469027 h 8833483"/>
              <a:gd name="connsiteX185" fmla="*/ 4056222 w 9578340"/>
              <a:gd name="connsiteY185" fmla="*/ 7395208 h 8833483"/>
              <a:gd name="connsiteX186" fmla="*/ 4096703 w 9578340"/>
              <a:gd name="connsiteY186" fmla="*/ 7247570 h 8833483"/>
              <a:gd name="connsiteX187" fmla="*/ 3982402 w 9578340"/>
              <a:gd name="connsiteY187" fmla="*/ 7271383 h 8833483"/>
              <a:gd name="connsiteX188" fmla="*/ 3818096 w 9578340"/>
              <a:gd name="connsiteY188" fmla="*/ 7233283 h 8833483"/>
              <a:gd name="connsiteX189" fmla="*/ 3691889 w 9578340"/>
              <a:gd name="connsiteY189" fmla="*/ 7145176 h 8833483"/>
              <a:gd name="connsiteX190" fmla="*/ 3701416 w 9578340"/>
              <a:gd name="connsiteY190" fmla="*/ 7030877 h 8833483"/>
              <a:gd name="connsiteX191" fmla="*/ 3625215 w 9578340"/>
              <a:gd name="connsiteY191" fmla="*/ 6954677 h 8833483"/>
              <a:gd name="connsiteX192" fmla="*/ 3657600 w 9578340"/>
              <a:gd name="connsiteY192" fmla="*/ 6873240 h 8833483"/>
              <a:gd name="connsiteX193" fmla="*/ 3817620 w 9578340"/>
              <a:gd name="connsiteY193" fmla="*/ 6781800 h 8833483"/>
              <a:gd name="connsiteX194" fmla="*/ 3893820 w 9578340"/>
              <a:gd name="connsiteY194" fmla="*/ 6705600 h 8833483"/>
              <a:gd name="connsiteX195" fmla="*/ 3947160 w 9578340"/>
              <a:gd name="connsiteY195" fmla="*/ 6690360 h 8833483"/>
              <a:gd name="connsiteX196" fmla="*/ 3939540 w 9578340"/>
              <a:gd name="connsiteY196" fmla="*/ 6629400 h 8833483"/>
              <a:gd name="connsiteX197" fmla="*/ 3901440 w 9578340"/>
              <a:gd name="connsiteY197" fmla="*/ 6606540 h 8833483"/>
              <a:gd name="connsiteX198" fmla="*/ 3878580 w 9578340"/>
              <a:gd name="connsiteY198" fmla="*/ 6515100 h 8833483"/>
              <a:gd name="connsiteX199" fmla="*/ 3886200 w 9578340"/>
              <a:gd name="connsiteY199" fmla="*/ 6423660 h 8833483"/>
              <a:gd name="connsiteX200" fmla="*/ 3870960 w 9578340"/>
              <a:gd name="connsiteY200" fmla="*/ 6309360 h 8833483"/>
              <a:gd name="connsiteX201" fmla="*/ 3893820 w 9578340"/>
              <a:gd name="connsiteY201" fmla="*/ 6240780 h 8833483"/>
              <a:gd name="connsiteX202" fmla="*/ 3924300 w 9578340"/>
              <a:gd name="connsiteY202" fmla="*/ 6179820 h 8833483"/>
              <a:gd name="connsiteX203" fmla="*/ 3977640 w 9578340"/>
              <a:gd name="connsiteY203" fmla="*/ 6172200 h 8833483"/>
              <a:gd name="connsiteX204" fmla="*/ 3992880 w 9578340"/>
              <a:gd name="connsiteY204" fmla="*/ 6172200 h 8833483"/>
              <a:gd name="connsiteX205" fmla="*/ 4046220 w 9578340"/>
              <a:gd name="connsiteY205" fmla="*/ 6111240 h 8833483"/>
              <a:gd name="connsiteX206" fmla="*/ 4038600 w 9578340"/>
              <a:gd name="connsiteY206" fmla="*/ 6027420 h 8833483"/>
              <a:gd name="connsiteX207" fmla="*/ 4754880 w 9578340"/>
              <a:gd name="connsiteY207" fmla="*/ 5913120 h 8833483"/>
              <a:gd name="connsiteX208" fmla="*/ 4838700 w 9578340"/>
              <a:gd name="connsiteY208" fmla="*/ 5913120 h 8833483"/>
              <a:gd name="connsiteX209" fmla="*/ 4914900 w 9578340"/>
              <a:gd name="connsiteY209" fmla="*/ 5920740 h 8833483"/>
              <a:gd name="connsiteX210" fmla="*/ 5105400 w 9578340"/>
              <a:gd name="connsiteY210" fmla="*/ 6019800 h 8833483"/>
              <a:gd name="connsiteX211" fmla="*/ 5570220 w 9578340"/>
              <a:gd name="connsiteY211" fmla="*/ 6248400 h 8833483"/>
              <a:gd name="connsiteX212" fmla="*/ 5704205 w 9578340"/>
              <a:gd name="connsiteY212" fmla="*/ 6320155 h 8833483"/>
              <a:gd name="connsiteX213" fmla="*/ 5755005 w 9578340"/>
              <a:gd name="connsiteY213" fmla="*/ 6242685 h 8833483"/>
              <a:gd name="connsiteX214" fmla="*/ 5682615 w 9578340"/>
              <a:gd name="connsiteY214" fmla="*/ 6203315 h 8833483"/>
              <a:gd name="connsiteX215" fmla="*/ 5624195 w 9578340"/>
              <a:gd name="connsiteY215" fmla="*/ 6132195 h 8833483"/>
              <a:gd name="connsiteX216" fmla="*/ 5670550 w 9578340"/>
              <a:gd name="connsiteY216" fmla="*/ 6103620 h 8833483"/>
              <a:gd name="connsiteX217" fmla="*/ 5584825 w 9578340"/>
              <a:gd name="connsiteY217" fmla="*/ 5928995 h 8833483"/>
              <a:gd name="connsiteX218" fmla="*/ 5592445 w 9578340"/>
              <a:gd name="connsiteY218" fmla="*/ 5827395 h 8833483"/>
              <a:gd name="connsiteX219" fmla="*/ 5615305 w 9578340"/>
              <a:gd name="connsiteY219" fmla="*/ 5792470 h 8833483"/>
              <a:gd name="connsiteX220" fmla="*/ 5636895 w 9578340"/>
              <a:gd name="connsiteY220" fmla="*/ 5747385 h 8833483"/>
              <a:gd name="connsiteX221" fmla="*/ 5674360 w 9578340"/>
              <a:gd name="connsiteY221" fmla="*/ 5669915 h 8833483"/>
              <a:gd name="connsiteX222" fmla="*/ 5688965 w 9578340"/>
              <a:gd name="connsiteY222" fmla="*/ 5587365 h 8833483"/>
              <a:gd name="connsiteX223" fmla="*/ 5735320 w 9578340"/>
              <a:gd name="connsiteY223" fmla="*/ 5561965 h 8833483"/>
              <a:gd name="connsiteX224" fmla="*/ 5715000 w 9578340"/>
              <a:gd name="connsiteY224" fmla="*/ 5502910 h 8833483"/>
              <a:gd name="connsiteX225" fmla="*/ 5751195 w 9578340"/>
              <a:gd name="connsiteY225" fmla="*/ 5461635 h 8833483"/>
              <a:gd name="connsiteX226" fmla="*/ 5781675 w 9578340"/>
              <a:gd name="connsiteY226" fmla="*/ 5398770 h 8833483"/>
              <a:gd name="connsiteX227" fmla="*/ 5836920 w 9578340"/>
              <a:gd name="connsiteY227" fmla="*/ 5325110 h 8833483"/>
              <a:gd name="connsiteX228" fmla="*/ 5855970 w 9578340"/>
              <a:gd name="connsiteY228" fmla="*/ 5168900 h 8833483"/>
              <a:gd name="connsiteX229" fmla="*/ 6101080 w 9578340"/>
              <a:gd name="connsiteY229" fmla="*/ 4911090 h 8833483"/>
              <a:gd name="connsiteX230" fmla="*/ 6107430 w 9578340"/>
              <a:gd name="connsiteY230" fmla="*/ 4674870 h 8833483"/>
              <a:gd name="connsiteX231" fmla="*/ 5982970 w 9578340"/>
              <a:gd name="connsiteY231" fmla="*/ 4411980 h 8833483"/>
              <a:gd name="connsiteX232" fmla="*/ 7178040 w 9578340"/>
              <a:gd name="connsiteY232" fmla="*/ 4351020 h 8833483"/>
              <a:gd name="connsiteX233" fmla="*/ 7559040 w 9578340"/>
              <a:gd name="connsiteY233" fmla="*/ 4328160 h 8833483"/>
              <a:gd name="connsiteX234" fmla="*/ 7467600 w 9578340"/>
              <a:gd name="connsiteY234" fmla="*/ 3878580 h 8833483"/>
              <a:gd name="connsiteX235" fmla="*/ 7414260 w 9578340"/>
              <a:gd name="connsiteY235" fmla="*/ 3604260 h 8833483"/>
              <a:gd name="connsiteX236" fmla="*/ 7498080 w 9578340"/>
              <a:gd name="connsiteY236" fmla="*/ 3398520 h 8833483"/>
              <a:gd name="connsiteX237" fmla="*/ 7528560 w 9578340"/>
              <a:gd name="connsiteY237" fmla="*/ 3253740 h 8833483"/>
              <a:gd name="connsiteX238" fmla="*/ 7505700 w 9578340"/>
              <a:gd name="connsiteY238" fmla="*/ 3048000 h 8833483"/>
              <a:gd name="connsiteX239" fmla="*/ 7520940 w 9578340"/>
              <a:gd name="connsiteY239" fmla="*/ 2926080 h 8833483"/>
              <a:gd name="connsiteX240" fmla="*/ 7536180 w 9578340"/>
              <a:gd name="connsiteY240" fmla="*/ 2872740 h 8833483"/>
              <a:gd name="connsiteX241" fmla="*/ 7863840 w 9578340"/>
              <a:gd name="connsiteY241" fmla="*/ 2971800 h 8833483"/>
              <a:gd name="connsiteX242" fmla="*/ 7886700 w 9578340"/>
              <a:gd name="connsiteY242" fmla="*/ 3101340 h 8833483"/>
              <a:gd name="connsiteX243" fmla="*/ 8001000 w 9578340"/>
              <a:gd name="connsiteY243" fmla="*/ 3124200 h 8833483"/>
              <a:gd name="connsiteX244" fmla="*/ 8122920 w 9578340"/>
              <a:gd name="connsiteY244" fmla="*/ 3276600 h 8833483"/>
              <a:gd name="connsiteX245" fmla="*/ 8206740 w 9578340"/>
              <a:gd name="connsiteY245" fmla="*/ 3276600 h 8833483"/>
              <a:gd name="connsiteX246" fmla="*/ 8442960 w 9578340"/>
              <a:gd name="connsiteY246" fmla="*/ 3276600 h 8833483"/>
              <a:gd name="connsiteX247" fmla="*/ 8663940 w 9578340"/>
              <a:gd name="connsiteY247" fmla="*/ 3276600 h 8833483"/>
              <a:gd name="connsiteX248" fmla="*/ 8770620 w 9578340"/>
              <a:gd name="connsiteY248" fmla="*/ 3230880 h 8833483"/>
              <a:gd name="connsiteX249" fmla="*/ 8854440 w 9578340"/>
              <a:gd name="connsiteY249" fmla="*/ 3215640 h 8833483"/>
              <a:gd name="connsiteX250" fmla="*/ 8938260 w 9578340"/>
              <a:gd name="connsiteY250" fmla="*/ 3230880 h 8833483"/>
              <a:gd name="connsiteX251" fmla="*/ 8945880 w 9578340"/>
              <a:gd name="connsiteY251" fmla="*/ 3078480 h 8833483"/>
              <a:gd name="connsiteX252" fmla="*/ 8907780 w 9578340"/>
              <a:gd name="connsiteY252" fmla="*/ 3078480 h 8833483"/>
              <a:gd name="connsiteX253" fmla="*/ 8656320 w 9578340"/>
              <a:gd name="connsiteY253" fmla="*/ 2697480 h 8833483"/>
              <a:gd name="connsiteX254" fmla="*/ 8854440 w 9578340"/>
              <a:gd name="connsiteY254" fmla="*/ 2590800 h 8833483"/>
              <a:gd name="connsiteX255" fmla="*/ 8923020 w 9578340"/>
              <a:gd name="connsiteY255" fmla="*/ 2606040 h 8833483"/>
              <a:gd name="connsiteX256" fmla="*/ 8999220 w 9578340"/>
              <a:gd name="connsiteY256" fmla="*/ 2606040 h 8833483"/>
              <a:gd name="connsiteX257" fmla="*/ 9029700 w 9578340"/>
              <a:gd name="connsiteY257" fmla="*/ 2545080 h 8833483"/>
              <a:gd name="connsiteX258" fmla="*/ 9029700 w 9578340"/>
              <a:gd name="connsiteY258" fmla="*/ 2407920 h 8833483"/>
              <a:gd name="connsiteX259" fmla="*/ 9136380 w 9578340"/>
              <a:gd name="connsiteY259" fmla="*/ 2476500 h 8833483"/>
              <a:gd name="connsiteX260" fmla="*/ 9144000 w 9578340"/>
              <a:gd name="connsiteY260" fmla="*/ 2407920 h 8833483"/>
              <a:gd name="connsiteX261" fmla="*/ 9204960 w 9578340"/>
              <a:gd name="connsiteY261" fmla="*/ 2362200 h 8833483"/>
              <a:gd name="connsiteX262" fmla="*/ 9189720 w 9578340"/>
              <a:gd name="connsiteY262" fmla="*/ 2225040 h 8833483"/>
              <a:gd name="connsiteX263" fmla="*/ 9159240 w 9578340"/>
              <a:gd name="connsiteY263" fmla="*/ 2171700 h 8833483"/>
              <a:gd name="connsiteX264" fmla="*/ 9083040 w 9578340"/>
              <a:gd name="connsiteY264" fmla="*/ 2103120 h 8833483"/>
              <a:gd name="connsiteX265" fmla="*/ 9105900 w 9578340"/>
              <a:gd name="connsiteY265" fmla="*/ 2011680 h 8833483"/>
              <a:gd name="connsiteX266" fmla="*/ 9151620 w 9578340"/>
              <a:gd name="connsiteY266" fmla="*/ 1927860 h 8833483"/>
              <a:gd name="connsiteX267" fmla="*/ 9044940 w 9578340"/>
              <a:gd name="connsiteY267" fmla="*/ 1714500 h 8833483"/>
              <a:gd name="connsiteX268" fmla="*/ 9578340 w 9578340"/>
              <a:gd name="connsiteY268" fmla="*/ 1394460 h 8833483"/>
              <a:gd name="connsiteX269" fmla="*/ 9494520 w 9578340"/>
              <a:gd name="connsiteY269" fmla="*/ 1165860 h 8833483"/>
              <a:gd name="connsiteX270" fmla="*/ 9326880 w 9578340"/>
              <a:gd name="connsiteY270" fmla="*/ 975360 h 8833483"/>
              <a:gd name="connsiteX271" fmla="*/ 9334500 w 9578340"/>
              <a:gd name="connsiteY271" fmla="*/ 906780 h 8833483"/>
              <a:gd name="connsiteX272" fmla="*/ 9342120 w 9578340"/>
              <a:gd name="connsiteY272" fmla="*/ 754380 h 8833483"/>
              <a:gd name="connsiteX273" fmla="*/ 9182100 w 9578340"/>
              <a:gd name="connsiteY273" fmla="*/ 906780 h 8833483"/>
              <a:gd name="connsiteX274" fmla="*/ 9052560 w 9578340"/>
              <a:gd name="connsiteY274" fmla="*/ 1043940 h 8833483"/>
              <a:gd name="connsiteX275" fmla="*/ 8915400 w 9578340"/>
              <a:gd name="connsiteY275" fmla="*/ 1112520 h 8833483"/>
              <a:gd name="connsiteX276" fmla="*/ 8709660 w 9578340"/>
              <a:gd name="connsiteY276" fmla="*/ 1150620 h 8833483"/>
              <a:gd name="connsiteX277" fmla="*/ 8793480 w 9578340"/>
              <a:gd name="connsiteY277" fmla="*/ 960120 h 8833483"/>
              <a:gd name="connsiteX278" fmla="*/ 8717280 w 9578340"/>
              <a:gd name="connsiteY278" fmla="*/ 906780 h 8833483"/>
              <a:gd name="connsiteX279" fmla="*/ 8686800 w 9578340"/>
              <a:gd name="connsiteY279" fmla="*/ 815340 h 8833483"/>
              <a:gd name="connsiteX280" fmla="*/ 8625840 w 9578340"/>
              <a:gd name="connsiteY280" fmla="*/ 746760 h 8833483"/>
              <a:gd name="connsiteX281" fmla="*/ 8633460 w 9578340"/>
              <a:gd name="connsiteY281" fmla="*/ 685800 h 8833483"/>
              <a:gd name="connsiteX282" fmla="*/ 8679180 w 9578340"/>
              <a:gd name="connsiteY282" fmla="*/ 609600 h 8833483"/>
              <a:gd name="connsiteX283" fmla="*/ 8671560 w 9578340"/>
              <a:gd name="connsiteY283" fmla="*/ 579120 h 8833483"/>
              <a:gd name="connsiteX284" fmla="*/ 8580120 w 9578340"/>
              <a:gd name="connsiteY284" fmla="*/ 541020 h 8833483"/>
              <a:gd name="connsiteX285" fmla="*/ 8473440 w 9578340"/>
              <a:gd name="connsiteY285" fmla="*/ 502920 h 8833483"/>
              <a:gd name="connsiteX286" fmla="*/ 8488680 w 9578340"/>
              <a:gd name="connsiteY286" fmla="*/ 449580 h 8833483"/>
              <a:gd name="connsiteX287" fmla="*/ 8435340 w 9578340"/>
              <a:gd name="connsiteY287" fmla="*/ 320040 h 8833483"/>
              <a:gd name="connsiteX288" fmla="*/ 8465820 w 9578340"/>
              <a:gd name="connsiteY288" fmla="*/ 243840 h 8833483"/>
              <a:gd name="connsiteX289" fmla="*/ 8473440 w 9578340"/>
              <a:gd name="connsiteY289" fmla="*/ 83820 h 8833483"/>
              <a:gd name="connsiteX290" fmla="*/ 8351520 w 9578340"/>
              <a:gd name="connsiteY290" fmla="*/ 53340 h 8833483"/>
              <a:gd name="connsiteX291" fmla="*/ 8252460 w 9578340"/>
              <a:gd name="connsiteY291" fmla="*/ 68580 h 8833483"/>
              <a:gd name="connsiteX292" fmla="*/ 8107680 w 9578340"/>
              <a:gd name="connsiteY29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5722620 w 9578340"/>
              <a:gd name="connsiteY67" fmla="*/ 2240280 h 8833483"/>
              <a:gd name="connsiteX68" fmla="*/ 5654040 w 9578340"/>
              <a:gd name="connsiteY68" fmla="*/ 2240280 h 8833483"/>
              <a:gd name="connsiteX69" fmla="*/ 5570220 w 9578340"/>
              <a:gd name="connsiteY69" fmla="*/ 2278380 h 8833483"/>
              <a:gd name="connsiteX70" fmla="*/ 5440680 w 9578340"/>
              <a:gd name="connsiteY70" fmla="*/ 2263140 h 8833483"/>
              <a:gd name="connsiteX71" fmla="*/ 5410200 w 9578340"/>
              <a:gd name="connsiteY71" fmla="*/ 2217420 h 8833483"/>
              <a:gd name="connsiteX72" fmla="*/ 5425440 w 9578340"/>
              <a:gd name="connsiteY72" fmla="*/ 2072640 h 8833483"/>
              <a:gd name="connsiteX73" fmla="*/ 5372100 w 9578340"/>
              <a:gd name="connsiteY73" fmla="*/ 2019300 h 8833483"/>
              <a:gd name="connsiteX74" fmla="*/ 5372100 w 9578340"/>
              <a:gd name="connsiteY74" fmla="*/ 1988820 h 8833483"/>
              <a:gd name="connsiteX75" fmla="*/ 5280660 w 9578340"/>
              <a:gd name="connsiteY75" fmla="*/ 1965960 h 8833483"/>
              <a:gd name="connsiteX76" fmla="*/ 5219700 w 9578340"/>
              <a:gd name="connsiteY76" fmla="*/ 2263140 h 8833483"/>
              <a:gd name="connsiteX77" fmla="*/ 5212080 w 9578340"/>
              <a:gd name="connsiteY77" fmla="*/ 2461260 h 8833483"/>
              <a:gd name="connsiteX78" fmla="*/ 5242560 w 9578340"/>
              <a:gd name="connsiteY78" fmla="*/ 2499360 h 8833483"/>
              <a:gd name="connsiteX79" fmla="*/ 5097780 w 9578340"/>
              <a:gd name="connsiteY79" fmla="*/ 2552700 h 8833483"/>
              <a:gd name="connsiteX80" fmla="*/ 5120640 w 9578340"/>
              <a:gd name="connsiteY80" fmla="*/ 2743200 h 8833483"/>
              <a:gd name="connsiteX81" fmla="*/ 5082540 w 9578340"/>
              <a:gd name="connsiteY81" fmla="*/ 2827020 h 8833483"/>
              <a:gd name="connsiteX82" fmla="*/ 4945380 w 9578340"/>
              <a:gd name="connsiteY82" fmla="*/ 2773680 h 8833483"/>
              <a:gd name="connsiteX83" fmla="*/ 4853940 w 9578340"/>
              <a:gd name="connsiteY83" fmla="*/ 2796540 h 8833483"/>
              <a:gd name="connsiteX84" fmla="*/ 4785360 w 9578340"/>
              <a:gd name="connsiteY84" fmla="*/ 2926080 h 8833483"/>
              <a:gd name="connsiteX85" fmla="*/ 4640580 w 9578340"/>
              <a:gd name="connsiteY85" fmla="*/ 2811780 h 8833483"/>
              <a:gd name="connsiteX86" fmla="*/ 4518660 w 9578340"/>
              <a:gd name="connsiteY86" fmla="*/ 2804160 h 8833483"/>
              <a:gd name="connsiteX87" fmla="*/ 4389120 w 9578340"/>
              <a:gd name="connsiteY87" fmla="*/ 2674620 h 8833483"/>
              <a:gd name="connsiteX88" fmla="*/ 4564380 w 9578340"/>
              <a:gd name="connsiteY88" fmla="*/ 2522220 h 8833483"/>
              <a:gd name="connsiteX89" fmla="*/ 4389120 w 9578340"/>
              <a:gd name="connsiteY89" fmla="*/ 2491740 h 8833483"/>
              <a:gd name="connsiteX90" fmla="*/ 4244340 w 9578340"/>
              <a:gd name="connsiteY90" fmla="*/ 2659380 h 8833483"/>
              <a:gd name="connsiteX91" fmla="*/ 4183380 w 9578340"/>
              <a:gd name="connsiteY91" fmla="*/ 2758440 h 8833483"/>
              <a:gd name="connsiteX92" fmla="*/ 4191000 w 9578340"/>
              <a:gd name="connsiteY92" fmla="*/ 2796540 h 8833483"/>
              <a:gd name="connsiteX93" fmla="*/ 4084320 w 9578340"/>
              <a:gd name="connsiteY93" fmla="*/ 2895600 h 8833483"/>
              <a:gd name="connsiteX94" fmla="*/ 4008120 w 9578340"/>
              <a:gd name="connsiteY94" fmla="*/ 2918460 h 8833483"/>
              <a:gd name="connsiteX95" fmla="*/ 3954780 w 9578340"/>
              <a:gd name="connsiteY95" fmla="*/ 2918460 h 8833483"/>
              <a:gd name="connsiteX96" fmla="*/ 3916680 w 9578340"/>
              <a:gd name="connsiteY96" fmla="*/ 2971800 h 8833483"/>
              <a:gd name="connsiteX97" fmla="*/ 3848100 w 9578340"/>
              <a:gd name="connsiteY97" fmla="*/ 2971800 h 8833483"/>
              <a:gd name="connsiteX98" fmla="*/ 3810000 w 9578340"/>
              <a:gd name="connsiteY98" fmla="*/ 3025140 h 8833483"/>
              <a:gd name="connsiteX99" fmla="*/ 3726180 w 9578340"/>
              <a:gd name="connsiteY99" fmla="*/ 3048000 h 8833483"/>
              <a:gd name="connsiteX100" fmla="*/ 3703320 w 9578340"/>
              <a:gd name="connsiteY100" fmla="*/ 3116580 h 8833483"/>
              <a:gd name="connsiteX101" fmla="*/ 3512820 w 9578340"/>
              <a:gd name="connsiteY101" fmla="*/ 2979420 h 8833483"/>
              <a:gd name="connsiteX102" fmla="*/ 3337560 w 9578340"/>
              <a:gd name="connsiteY102" fmla="*/ 3048000 h 8833483"/>
              <a:gd name="connsiteX103" fmla="*/ 3337560 w 9578340"/>
              <a:gd name="connsiteY103" fmla="*/ 3124200 h 8833483"/>
              <a:gd name="connsiteX104" fmla="*/ 3230880 w 9578340"/>
              <a:gd name="connsiteY104" fmla="*/ 3200400 h 8833483"/>
              <a:gd name="connsiteX105" fmla="*/ 3002280 w 9578340"/>
              <a:gd name="connsiteY105" fmla="*/ 3055620 h 8833483"/>
              <a:gd name="connsiteX106" fmla="*/ 3025140 w 9578340"/>
              <a:gd name="connsiteY106" fmla="*/ 3032760 h 8833483"/>
              <a:gd name="connsiteX107" fmla="*/ 2918460 w 9578340"/>
              <a:gd name="connsiteY107" fmla="*/ 2887980 h 8833483"/>
              <a:gd name="connsiteX108" fmla="*/ 2659380 w 9578340"/>
              <a:gd name="connsiteY108" fmla="*/ 2758440 h 8833483"/>
              <a:gd name="connsiteX109" fmla="*/ 2506980 w 9578340"/>
              <a:gd name="connsiteY109" fmla="*/ 3093720 h 8833483"/>
              <a:gd name="connsiteX110" fmla="*/ 2392680 w 9578340"/>
              <a:gd name="connsiteY110" fmla="*/ 3101340 h 8833483"/>
              <a:gd name="connsiteX111" fmla="*/ 2308860 w 9578340"/>
              <a:gd name="connsiteY111" fmla="*/ 3116580 h 8833483"/>
              <a:gd name="connsiteX112" fmla="*/ 2225040 w 9578340"/>
              <a:gd name="connsiteY112" fmla="*/ 3215640 h 8833483"/>
              <a:gd name="connsiteX113" fmla="*/ 2049780 w 9578340"/>
              <a:gd name="connsiteY113" fmla="*/ 3124200 h 8833483"/>
              <a:gd name="connsiteX114" fmla="*/ 1981200 w 9578340"/>
              <a:gd name="connsiteY114" fmla="*/ 3116580 h 8833483"/>
              <a:gd name="connsiteX115" fmla="*/ 1889760 w 9578340"/>
              <a:gd name="connsiteY115" fmla="*/ 2964180 h 8833483"/>
              <a:gd name="connsiteX116" fmla="*/ 1897380 w 9578340"/>
              <a:gd name="connsiteY116" fmla="*/ 2895600 h 8833483"/>
              <a:gd name="connsiteX117" fmla="*/ 1729740 w 9578340"/>
              <a:gd name="connsiteY117" fmla="*/ 3017520 h 8833483"/>
              <a:gd name="connsiteX118" fmla="*/ 1706880 w 9578340"/>
              <a:gd name="connsiteY118" fmla="*/ 3078480 h 8833483"/>
              <a:gd name="connsiteX119" fmla="*/ 1653540 w 9578340"/>
              <a:gd name="connsiteY119" fmla="*/ 3048000 h 8833483"/>
              <a:gd name="connsiteX120" fmla="*/ 1546860 w 9578340"/>
              <a:gd name="connsiteY120" fmla="*/ 3048000 h 8833483"/>
              <a:gd name="connsiteX121" fmla="*/ 1524000 w 9578340"/>
              <a:gd name="connsiteY121" fmla="*/ 3162300 h 8833483"/>
              <a:gd name="connsiteX122" fmla="*/ 1386840 w 9578340"/>
              <a:gd name="connsiteY122" fmla="*/ 3459480 h 8833483"/>
              <a:gd name="connsiteX123" fmla="*/ 1333500 w 9578340"/>
              <a:gd name="connsiteY123" fmla="*/ 3451860 h 8833483"/>
              <a:gd name="connsiteX124" fmla="*/ 1188720 w 9578340"/>
              <a:gd name="connsiteY124" fmla="*/ 3505200 h 8833483"/>
              <a:gd name="connsiteX125" fmla="*/ 1135380 w 9578340"/>
              <a:gd name="connsiteY125" fmla="*/ 3672840 h 8833483"/>
              <a:gd name="connsiteX126" fmla="*/ 1013460 w 9578340"/>
              <a:gd name="connsiteY126" fmla="*/ 3703320 h 8833483"/>
              <a:gd name="connsiteX127" fmla="*/ 929640 w 9578340"/>
              <a:gd name="connsiteY127" fmla="*/ 3710940 h 8833483"/>
              <a:gd name="connsiteX128" fmla="*/ 830580 w 9578340"/>
              <a:gd name="connsiteY128" fmla="*/ 3741420 h 8833483"/>
              <a:gd name="connsiteX129" fmla="*/ 701040 w 9578340"/>
              <a:gd name="connsiteY129" fmla="*/ 3749040 h 8833483"/>
              <a:gd name="connsiteX130" fmla="*/ 548640 w 9578340"/>
              <a:gd name="connsiteY130" fmla="*/ 3787140 h 8833483"/>
              <a:gd name="connsiteX131" fmla="*/ 0 w 9578340"/>
              <a:gd name="connsiteY131" fmla="*/ 5250180 h 8833483"/>
              <a:gd name="connsiteX132" fmla="*/ 167640 w 9578340"/>
              <a:gd name="connsiteY132" fmla="*/ 5242560 h 8833483"/>
              <a:gd name="connsiteX133" fmla="*/ 167640 w 9578340"/>
              <a:gd name="connsiteY133" fmla="*/ 5387340 h 8833483"/>
              <a:gd name="connsiteX134" fmla="*/ 289560 w 9578340"/>
              <a:gd name="connsiteY134" fmla="*/ 5394960 h 8833483"/>
              <a:gd name="connsiteX135" fmla="*/ 281940 w 9578340"/>
              <a:gd name="connsiteY135" fmla="*/ 5478780 h 8833483"/>
              <a:gd name="connsiteX136" fmla="*/ 388620 w 9578340"/>
              <a:gd name="connsiteY136" fmla="*/ 5501640 h 8833483"/>
              <a:gd name="connsiteX137" fmla="*/ 358140 w 9578340"/>
              <a:gd name="connsiteY137" fmla="*/ 5631180 h 8833483"/>
              <a:gd name="connsiteX138" fmla="*/ 358140 w 9578340"/>
              <a:gd name="connsiteY138" fmla="*/ 5730240 h 8833483"/>
              <a:gd name="connsiteX139" fmla="*/ 251460 w 9578340"/>
              <a:gd name="connsiteY139" fmla="*/ 5783580 h 8833483"/>
              <a:gd name="connsiteX140" fmla="*/ 236220 w 9578340"/>
              <a:gd name="connsiteY140" fmla="*/ 5859780 h 8833483"/>
              <a:gd name="connsiteX141" fmla="*/ 144780 w 9578340"/>
              <a:gd name="connsiteY141" fmla="*/ 5981700 h 8833483"/>
              <a:gd name="connsiteX142" fmla="*/ 175260 w 9578340"/>
              <a:gd name="connsiteY142" fmla="*/ 6210300 h 8833483"/>
              <a:gd name="connsiteX143" fmla="*/ 266700 w 9578340"/>
              <a:gd name="connsiteY143" fmla="*/ 6217920 h 8833483"/>
              <a:gd name="connsiteX144" fmla="*/ 304800 w 9578340"/>
              <a:gd name="connsiteY144" fmla="*/ 6278880 h 8833483"/>
              <a:gd name="connsiteX145" fmla="*/ 312420 w 9578340"/>
              <a:gd name="connsiteY145" fmla="*/ 6339840 h 8833483"/>
              <a:gd name="connsiteX146" fmla="*/ 358140 w 9578340"/>
              <a:gd name="connsiteY146" fmla="*/ 6339840 h 8833483"/>
              <a:gd name="connsiteX147" fmla="*/ 365760 w 9578340"/>
              <a:gd name="connsiteY147" fmla="*/ 6477000 h 8833483"/>
              <a:gd name="connsiteX148" fmla="*/ 807720 w 9578340"/>
              <a:gd name="connsiteY148" fmla="*/ 6545580 h 8833483"/>
              <a:gd name="connsiteX149" fmla="*/ 1127760 w 9578340"/>
              <a:gd name="connsiteY149" fmla="*/ 6705600 h 8833483"/>
              <a:gd name="connsiteX150" fmla="*/ 1447800 w 9578340"/>
              <a:gd name="connsiteY150" fmla="*/ 6598920 h 8833483"/>
              <a:gd name="connsiteX151" fmla="*/ 1546860 w 9578340"/>
              <a:gd name="connsiteY151" fmla="*/ 6598920 h 8833483"/>
              <a:gd name="connsiteX152" fmla="*/ 1501140 w 9578340"/>
              <a:gd name="connsiteY152" fmla="*/ 6858000 h 8833483"/>
              <a:gd name="connsiteX153" fmla="*/ 1567815 w 9578340"/>
              <a:gd name="connsiteY153" fmla="*/ 7115810 h 8833483"/>
              <a:gd name="connsiteX154" fmla="*/ 1710690 w 9578340"/>
              <a:gd name="connsiteY154" fmla="*/ 7439660 h 8833483"/>
              <a:gd name="connsiteX155" fmla="*/ 1891665 w 9578340"/>
              <a:gd name="connsiteY155" fmla="*/ 7582535 h 8833483"/>
              <a:gd name="connsiteX156" fmla="*/ 2094865 w 9578340"/>
              <a:gd name="connsiteY156" fmla="*/ 7814310 h 8833483"/>
              <a:gd name="connsiteX157" fmla="*/ 2066290 w 9578340"/>
              <a:gd name="connsiteY157" fmla="*/ 7925434 h 8833483"/>
              <a:gd name="connsiteX158" fmla="*/ 2234565 w 9578340"/>
              <a:gd name="connsiteY158" fmla="*/ 8036559 h 8833483"/>
              <a:gd name="connsiteX159" fmla="*/ 2269490 w 9578340"/>
              <a:gd name="connsiteY159" fmla="*/ 8081009 h 8833483"/>
              <a:gd name="connsiteX160" fmla="*/ 2186940 w 9578340"/>
              <a:gd name="connsiteY160" fmla="*/ 8338184 h 8833483"/>
              <a:gd name="connsiteX161" fmla="*/ 2209165 w 9578340"/>
              <a:gd name="connsiteY161" fmla="*/ 8436608 h 8833483"/>
              <a:gd name="connsiteX162" fmla="*/ 2275840 w 9578340"/>
              <a:gd name="connsiteY162" fmla="*/ 8538208 h 8833483"/>
              <a:gd name="connsiteX163" fmla="*/ 2437765 w 9578340"/>
              <a:gd name="connsiteY163" fmla="*/ 8569958 h 8833483"/>
              <a:gd name="connsiteX164" fmla="*/ 2491740 w 9578340"/>
              <a:gd name="connsiteY164" fmla="*/ 8557258 h 8833483"/>
              <a:gd name="connsiteX165" fmla="*/ 2599690 w 9578340"/>
              <a:gd name="connsiteY165" fmla="*/ 8614408 h 8833483"/>
              <a:gd name="connsiteX166" fmla="*/ 2640965 w 9578340"/>
              <a:gd name="connsiteY166" fmla="*/ 8658858 h 8833483"/>
              <a:gd name="connsiteX167" fmla="*/ 2663190 w 9578340"/>
              <a:gd name="connsiteY167" fmla="*/ 8769983 h 8833483"/>
              <a:gd name="connsiteX168" fmla="*/ 2748915 w 9578340"/>
              <a:gd name="connsiteY168" fmla="*/ 8833483 h 8833483"/>
              <a:gd name="connsiteX169" fmla="*/ 2860040 w 9578340"/>
              <a:gd name="connsiteY169" fmla="*/ 8808083 h 8833483"/>
              <a:gd name="connsiteX170" fmla="*/ 2920365 w 9578340"/>
              <a:gd name="connsiteY170" fmla="*/ 8820783 h 8833483"/>
              <a:gd name="connsiteX171" fmla="*/ 2910840 w 9578340"/>
              <a:gd name="connsiteY171" fmla="*/ 8740614 h 8833483"/>
              <a:gd name="connsiteX172" fmla="*/ 2996565 w 9578340"/>
              <a:gd name="connsiteY172" fmla="*/ 8609645 h 8833483"/>
              <a:gd name="connsiteX173" fmla="*/ 2987040 w 9578340"/>
              <a:gd name="connsiteY173" fmla="*/ 8497727 h 8833483"/>
              <a:gd name="connsiteX174" fmla="*/ 3027522 w 9578340"/>
              <a:gd name="connsiteY174" fmla="*/ 8431051 h 8833483"/>
              <a:gd name="connsiteX175" fmla="*/ 3179922 w 9578340"/>
              <a:gd name="connsiteY175" fmla="*/ 8361995 h 8833483"/>
              <a:gd name="connsiteX176" fmla="*/ 3225166 w 9578340"/>
              <a:gd name="connsiteY176" fmla="*/ 8245315 h 8833483"/>
              <a:gd name="connsiteX177" fmla="*/ 3420427 w 9578340"/>
              <a:gd name="connsiteY177" fmla="*/ 8083389 h 8833483"/>
              <a:gd name="connsiteX178" fmla="*/ 3699034 w 9578340"/>
              <a:gd name="connsiteY178" fmla="*/ 7954802 h 8833483"/>
              <a:gd name="connsiteX179" fmla="*/ 3875246 w 9578340"/>
              <a:gd name="connsiteY179" fmla="*/ 7890508 h 8833483"/>
              <a:gd name="connsiteX180" fmla="*/ 4084796 w 9578340"/>
              <a:gd name="connsiteY180" fmla="*/ 7738108 h 8833483"/>
              <a:gd name="connsiteX181" fmla="*/ 4127659 w 9578340"/>
              <a:gd name="connsiteY181" fmla="*/ 7640476 h 8833483"/>
              <a:gd name="connsiteX182" fmla="*/ 4037171 w 9578340"/>
              <a:gd name="connsiteY182" fmla="*/ 7564277 h 8833483"/>
              <a:gd name="connsiteX183" fmla="*/ 3980021 w 9578340"/>
              <a:gd name="connsiteY183" fmla="*/ 7469027 h 8833483"/>
              <a:gd name="connsiteX184" fmla="*/ 4056222 w 9578340"/>
              <a:gd name="connsiteY184" fmla="*/ 7395208 h 8833483"/>
              <a:gd name="connsiteX185" fmla="*/ 4096703 w 9578340"/>
              <a:gd name="connsiteY185" fmla="*/ 7247570 h 8833483"/>
              <a:gd name="connsiteX186" fmla="*/ 3982402 w 9578340"/>
              <a:gd name="connsiteY186" fmla="*/ 7271383 h 8833483"/>
              <a:gd name="connsiteX187" fmla="*/ 3818096 w 9578340"/>
              <a:gd name="connsiteY187" fmla="*/ 7233283 h 8833483"/>
              <a:gd name="connsiteX188" fmla="*/ 3691889 w 9578340"/>
              <a:gd name="connsiteY188" fmla="*/ 7145176 h 8833483"/>
              <a:gd name="connsiteX189" fmla="*/ 3701416 w 9578340"/>
              <a:gd name="connsiteY189" fmla="*/ 7030877 h 8833483"/>
              <a:gd name="connsiteX190" fmla="*/ 3625215 w 9578340"/>
              <a:gd name="connsiteY190" fmla="*/ 6954677 h 8833483"/>
              <a:gd name="connsiteX191" fmla="*/ 3657600 w 9578340"/>
              <a:gd name="connsiteY191" fmla="*/ 6873240 h 8833483"/>
              <a:gd name="connsiteX192" fmla="*/ 3817620 w 9578340"/>
              <a:gd name="connsiteY192" fmla="*/ 6781800 h 8833483"/>
              <a:gd name="connsiteX193" fmla="*/ 3893820 w 9578340"/>
              <a:gd name="connsiteY193" fmla="*/ 6705600 h 8833483"/>
              <a:gd name="connsiteX194" fmla="*/ 3947160 w 9578340"/>
              <a:gd name="connsiteY194" fmla="*/ 6690360 h 8833483"/>
              <a:gd name="connsiteX195" fmla="*/ 3939540 w 9578340"/>
              <a:gd name="connsiteY195" fmla="*/ 6629400 h 8833483"/>
              <a:gd name="connsiteX196" fmla="*/ 3901440 w 9578340"/>
              <a:gd name="connsiteY196" fmla="*/ 6606540 h 8833483"/>
              <a:gd name="connsiteX197" fmla="*/ 3878580 w 9578340"/>
              <a:gd name="connsiteY197" fmla="*/ 6515100 h 8833483"/>
              <a:gd name="connsiteX198" fmla="*/ 3886200 w 9578340"/>
              <a:gd name="connsiteY198" fmla="*/ 6423660 h 8833483"/>
              <a:gd name="connsiteX199" fmla="*/ 3870960 w 9578340"/>
              <a:gd name="connsiteY199" fmla="*/ 6309360 h 8833483"/>
              <a:gd name="connsiteX200" fmla="*/ 3893820 w 9578340"/>
              <a:gd name="connsiteY200" fmla="*/ 6240780 h 8833483"/>
              <a:gd name="connsiteX201" fmla="*/ 3924300 w 9578340"/>
              <a:gd name="connsiteY201" fmla="*/ 6179820 h 8833483"/>
              <a:gd name="connsiteX202" fmla="*/ 3977640 w 9578340"/>
              <a:gd name="connsiteY202" fmla="*/ 6172200 h 8833483"/>
              <a:gd name="connsiteX203" fmla="*/ 3992880 w 9578340"/>
              <a:gd name="connsiteY203" fmla="*/ 6172200 h 8833483"/>
              <a:gd name="connsiteX204" fmla="*/ 4046220 w 9578340"/>
              <a:gd name="connsiteY204" fmla="*/ 6111240 h 8833483"/>
              <a:gd name="connsiteX205" fmla="*/ 4038600 w 9578340"/>
              <a:gd name="connsiteY205" fmla="*/ 6027420 h 8833483"/>
              <a:gd name="connsiteX206" fmla="*/ 4754880 w 9578340"/>
              <a:gd name="connsiteY206" fmla="*/ 5913120 h 8833483"/>
              <a:gd name="connsiteX207" fmla="*/ 4838700 w 9578340"/>
              <a:gd name="connsiteY207" fmla="*/ 5913120 h 8833483"/>
              <a:gd name="connsiteX208" fmla="*/ 4914900 w 9578340"/>
              <a:gd name="connsiteY208" fmla="*/ 5920740 h 8833483"/>
              <a:gd name="connsiteX209" fmla="*/ 5105400 w 9578340"/>
              <a:gd name="connsiteY209" fmla="*/ 6019800 h 8833483"/>
              <a:gd name="connsiteX210" fmla="*/ 5570220 w 9578340"/>
              <a:gd name="connsiteY210" fmla="*/ 6248400 h 8833483"/>
              <a:gd name="connsiteX211" fmla="*/ 5704205 w 9578340"/>
              <a:gd name="connsiteY211" fmla="*/ 6320155 h 8833483"/>
              <a:gd name="connsiteX212" fmla="*/ 5755005 w 9578340"/>
              <a:gd name="connsiteY212" fmla="*/ 6242685 h 8833483"/>
              <a:gd name="connsiteX213" fmla="*/ 5682615 w 9578340"/>
              <a:gd name="connsiteY213" fmla="*/ 6203315 h 8833483"/>
              <a:gd name="connsiteX214" fmla="*/ 5624195 w 9578340"/>
              <a:gd name="connsiteY214" fmla="*/ 6132195 h 8833483"/>
              <a:gd name="connsiteX215" fmla="*/ 5670550 w 9578340"/>
              <a:gd name="connsiteY215" fmla="*/ 6103620 h 8833483"/>
              <a:gd name="connsiteX216" fmla="*/ 5584825 w 9578340"/>
              <a:gd name="connsiteY216" fmla="*/ 5928995 h 8833483"/>
              <a:gd name="connsiteX217" fmla="*/ 5592445 w 9578340"/>
              <a:gd name="connsiteY217" fmla="*/ 5827395 h 8833483"/>
              <a:gd name="connsiteX218" fmla="*/ 5615305 w 9578340"/>
              <a:gd name="connsiteY218" fmla="*/ 5792470 h 8833483"/>
              <a:gd name="connsiteX219" fmla="*/ 5636895 w 9578340"/>
              <a:gd name="connsiteY219" fmla="*/ 5747385 h 8833483"/>
              <a:gd name="connsiteX220" fmla="*/ 5674360 w 9578340"/>
              <a:gd name="connsiteY220" fmla="*/ 5669915 h 8833483"/>
              <a:gd name="connsiteX221" fmla="*/ 5688965 w 9578340"/>
              <a:gd name="connsiteY221" fmla="*/ 5587365 h 8833483"/>
              <a:gd name="connsiteX222" fmla="*/ 5735320 w 9578340"/>
              <a:gd name="connsiteY222" fmla="*/ 5561965 h 8833483"/>
              <a:gd name="connsiteX223" fmla="*/ 5715000 w 9578340"/>
              <a:gd name="connsiteY223" fmla="*/ 5502910 h 8833483"/>
              <a:gd name="connsiteX224" fmla="*/ 5751195 w 9578340"/>
              <a:gd name="connsiteY224" fmla="*/ 5461635 h 8833483"/>
              <a:gd name="connsiteX225" fmla="*/ 5781675 w 9578340"/>
              <a:gd name="connsiteY225" fmla="*/ 5398770 h 8833483"/>
              <a:gd name="connsiteX226" fmla="*/ 5836920 w 9578340"/>
              <a:gd name="connsiteY226" fmla="*/ 5325110 h 8833483"/>
              <a:gd name="connsiteX227" fmla="*/ 5855970 w 9578340"/>
              <a:gd name="connsiteY227" fmla="*/ 5168900 h 8833483"/>
              <a:gd name="connsiteX228" fmla="*/ 6101080 w 9578340"/>
              <a:gd name="connsiteY228" fmla="*/ 4911090 h 8833483"/>
              <a:gd name="connsiteX229" fmla="*/ 6107430 w 9578340"/>
              <a:gd name="connsiteY229" fmla="*/ 4674870 h 8833483"/>
              <a:gd name="connsiteX230" fmla="*/ 5982970 w 9578340"/>
              <a:gd name="connsiteY230" fmla="*/ 4411980 h 8833483"/>
              <a:gd name="connsiteX231" fmla="*/ 7178040 w 9578340"/>
              <a:gd name="connsiteY231" fmla="*/ 4351020 h 8833483"/>
              <a:gd name="connsiteX232" fmla="*/ 7559040 w 9578340"/>
              <a:gd name="connsiteY232" fmla="*/ 4328160 h 8833483"/>
              <a:gd name="connsiteX233" fmla="*/ 7467600 w 9578340"/>
              <a:gd name="connsiteY233" fmla="*/ 3878580 h 8833483"/>
              <a:gd name="connsiteX234" fmla="*/ 7414260 w 9578340"/>
              <a:gd name="connsiteY234" fmla="*/ 3604260 h 8833483"/>
              <a:gd name="connsiteX235" fmla="*/ 7498080 w 9578340"/>
              <a:gd name="connsiteY235" fmla="*/ 3398520 h 8833483"/>
              <a:gd name="connsiteX236" fmla="*/ 7528560 w 9578340"/>
              <a:gd name="connsiteY236" fmla="*/ 3253740 h 8833483"/>
              <a:gd name="connsiteX237" fmla="*/ 7505700 w 9578340"/>
              <a:gd name="connsiteY237" fmla="*/ 3048000 h 8833483"/>
              <a:gd name="connsiteX238" fmla="*/ 7520940 w 9578340"/>
              <a:gd name="connsiteY238" fmla="*/ 2926080 h 8833483"/>
              <a:gd name="connsiteX239" fmla="*/ 7536180 w 9578340"/>
              <a:gd name="connsiteY239" fmla="*/ 2872740 h 8833483"/>
              <a:gd name="connsiteX240" fmla="*/ 7863840 w 9578340"/>
              <a:gd name="connsiteY240" fmla="*/ 2971800 h 8833483"/>
              <a:gd name="connsiteX241" fmla="*/ 7886700 w 9578340"/>
              <a:gd name="connsiteY241" fmla="*/ 3101340 h 8833483"/>
              <a:gd name="connsiteX242" fmla="*/ 8001000 w 9578340"/>
              <a:gd name="connsiteY242" fmla="*/ 3124200 h 8833483"/>
              <a:gd name="connsiteX243" fmla="*/ 8122920 w 9578340"/>
              <a:gd name="connsiteY243" fmla="*/ 3276600 h 8833483"/>
              <a:gd name="connsiteX244" fmla="*/ 8206740 w 9578340"/>
              <a:gd name="connsiteY244" fmla="*/ 3276600 h 8833483"/>
              <a:gd name="connsiteX245" fmla="*/ 8442960 w 9578340"/>
              <a:gd name="connsiteY245" fmla="*/ 3276600 h 8833483"/>
              <a:gd name="connsiteX246" fmla="*/ 8663940 w 9578340"/>
              <a:gd name="connsiteY246" fmla="*/ 3276600 h 8833483"/>
              <a:gd name="connsiteX247" fmla="*/ 8770620 w 9578340"/>
              <a:gd name="connsiteY247" fmla="*/ 3230880 h 8833483"/>
              <a:gd name="connsiteX248" fmla="*/ 8854440 w 9578340"/>
              <a:gd name="connsiteY248" fmla="*/ 3215640 h 8833483"/>
              <a:gd name="connsiteX249" fmla="*/ 8938260 w 9578340"/>
              <a:gd name="connsiteY249" fmla="*/ 3230880 h 8833483"/>
              <a:gd name="connsiteX250" fmla="*/ 8945880 w 9578340"/>
              <a:gd name="connsiteY250" fmla="*/ 3078480 h 8833483"/>
              <a:gd name="connsiteX251" fmla="*/ 8907780 w 9578340"/>
              <a:gd name="connsiteY251" fmla="*/ 3078480 h 8833483"/>
              <a:gd name="connsiteX252" fmla="*/ 8656320 w 9578340"/>
              <a:gd name="connsiteY252" fmla="*/ 2697480 h 8833483"/>
              <a:gd name="connsiteX253" fmla="*/ 8854440 w 9578340"/>
              <a:gd name="connsiteY253" fmla="*/ 2590800 h 8833483"/>
              <a:gd name="connsiteX254" fmla="*/ 8923020 w 9578340"/>
              <a:gd name="connsiteY254" fmla="*/ 2606040 h 8833483"/>
              <a:gd name="connsiteX255" fmla="*/ 8999220 w 9578340"/>
              <a:gd name="connsiteY255" fmla="*/ 2606040 h 8833483"/>
              <a:gd name="connsiteX256" fmla="*/ 9029700 w 9578340"/>
              <a:gd name="connsiteY256" fmla="*/ 2545080 h 8833483"/>
              <a:gd name="connsiteX257" fmla="*/ 9029700 w 9578340"/>
              <a:gd name="connsiteY257" fmla="*/ 2407920 h 8833483"/>
              <a:gd name="connsiteX258" fmla="*/ 9136380 w 9578340"/>
              <a:gd name="connsiteY258" fmla="*/ 2476500 h 8833483"/>
              <a:gd name="connsiteX259" fmla="*/ 9144000 w 9578340"/>
              <a:gd name="connsiteY259" fmla="*/ 2407920 h 8833483"/>
              <a:gd name="connsiteX260" fmla="*/ 9204960 w 9578340"/>
              <a:gd name="connsiteY260" fmla="*/ 2362200 h 8833483"/>
              <a:gd name="connsiteX261" fmla="*/ 9189720 w 9578340"/>
              <a:gd name="connsiteY261" fmla="*/ 2225040 h 8833483"/>
              <a:gd name="connsiteX262" fmla="*/ 9159240 w 9578340"/>
              <a:gd name="connsiteY262" fmla="*/ 2171700 h 8833483"/>
              <a:gd name="connsiteX263" fmla="*/ 9083040 w 9578340"/>
              <a:gd name="connsiteY263" fmla="*/ 2103120 h 8833483"/>
              <a:gd name="connsiteX264" fmla="*/ 9105900 w 9578340"/>
              <a:gd name="connsiteY264" fmla="*/ 2011680 h 8833483"/>
              <a:gd name="connsiteX265" fmla="*/ 9151620 w 9578340"/>
              <a:gd name="connsiteY265" fmla="*/ 1927860 h 8833483"/>
              <a:gd name="connsiteX266" fmla="*/ 9044940 w 9578340"/>
              <a:gd name="connsiteY266" fmla="*/ 1714500 h 8833483"/>
              <a:gd name="connsiteX267" fmla="*/ 9578340 w 9578340"/>
              <a:gd name="connsiteY267" fmla="*/ 1394460 h 8833483"/>
              <a:gd name="connsiteX268" fmla="*/ 9494520 w 9578340"/>
              <a:gd name="connsiteY268" fmla="*/ 1165860 h 8833483"/>
              <a:gd name="connsiteX269" fmla="*/ 9326880 w 9578340"/>
              <a:gd name="connsiteY269" fmla="*/ 975360 h 8833483"/>
              <a:gd name="connsiteX270" fmla="*/ 9334500 w 9578340"/>
              <a:gd name="connsiteY270" fmla="*/ 906780 h 8833483"/>
              <a:gd name="connsiteX271" fmla="*/ 9342120 w 9578340"/>
              <a:gd name="connsiteY271" fmla="*/ 754380 h 8833483"/>
              <a:gd name="connsiteX272" fmla="*/ 9182100 w 9578340"/>
              <a:gd name="connsiteY272" fmla="*/ 906780 h 8833483"/>
              <a:gd name="connsiteX273" fmla="*/ 9052560 w 9578340"/>
              <a:gd name="connsiteY273" fmla="*/ 1043940 h 8833483"/>
              <a:gd name="connsiteX274" fmla="*/ 8915400 w 9578340"/>
              <a:gd name="connsiteY274" fmla="*/ 1112520 h 8833483"/>
              <a:gd name="connsiteX275" fmla="*/ 8709660 w 9578340"/>
              <a:gd name="connsiteY275" fmla="*/ 1150620 h 8833483"/>
              <a:gd name="connsiteX276" fmla="*/ 8793480 w 9578340"/>
              <a:gd name="connsiteY276" fmla="*/ 960120 h 8833483"/>
              <a:gd name="connsiteX277" fmla="*/ 8717280 w 9578340"/>
              <a:gd name="connsiteY277" fmla="*/ 906780 h 8833483"/>
              <a:gd name="connsiteX278" fmla="*/ 8686800 w 9578340"/>
              <a:gd name="connsiteY278" fmla="*/ 815340 h 8833483"/>
              <a:gd name="connsiteX279" fmla="*/ 8625840 w 9578340"/>
              <a:gd name="connsiteY279" fmla="*/ 746760 h 8833483"/>
              <a:gd name="connsiteX280" fmla="*/ 8633460 w 9578340"/>
              <a:gd name="connsiteY280" fmla="*/ 685800 h 8833483"/>
              <a:gd name="connsiteX281" fmla="*/ 8679180 w 9578340"/>
              <a:gd name="connsiteY281" fmla="*/ 609600 h 8833483"/>
              <a:gd name="connsiteX282" fmla="*/ 8671560 w 9578340"/>
              <a:gd name="connsiteY282" fmla="*/ 579120 h 8833483"/>
              <a:gd name="connsiteX283" fmla="*/ 8580120 w 9578340"/>
              <a:gd name="connsiteY283" fmla="*/ 541020 h 8833483"/>
              <a:gd name="connsiteX284" fmla="*/ 8473440 w 9578340"/>
              <a:gd name="connsiteY284" fmla="*/ 502920 h 8833483"/>
              <a:gd name="connsiteX285" fmla="*/ 8488680 w 9578340"/>
              <a:gd name="connsiteY285" fmla="*/ 449580 h 8833483"/>
              <a:gd name="connsiteX286" fmla="*/ 8435340 w 9578340"/>
              <a:gd name="connsiteY286" fmla="*/ 320040 h 8833483"/>
              <a:gd name="connsiteX287" fmla="*/ 8465820 w 9578340"/>
              <a:gd name="connsiteY287" fmla="*/ 243840 h 8833483"/>
              <a:gd name="connsiteX288" fmla="*/ 8473440 w 9578340"/>
              <a:gd name="connsiteY288" fmla="*/ 83820 h 8833483"/>
              <a:gd name="connsiteX289" fmla="*/ 8351520 w 9578340"/>
              <a:gd name="connsiteY289" fmla="*/ 53340 h 8833483"/>
              <a:gd name="connsiteX290" fmla="*/ 8252460 w 9578340"/>
              <a:gd name="connsiteY290" fmla="*/ 68580 h 8833483"/>
              <a:gd name="connsiteX291" fmla="*/ 8107680 w 9578340"/>
              <a:gd name="connsiteY29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5722620 w 9578340"/>
              <a:gd name="connsiteY66" fmla="*/ 2240280 h 8833483"/>
              <a:gd name="connsiteX67" fmla="*/ 5654040 w 9578340"/>
              <a:gd name="connsiteY67" fmla="*/ 2240280 h 8833483"/>
              <a:gd name="connsiteX68" fmla="*/ 5570220 w 9578340"/>
              <a:gd name="connsiteY68" fmla="*/ 2278380 h 8833483"/>
              <a:gd name="connsiteX69" fmla="*/ 5440680 w 9578340"/>
              <a:gd name="connsiteY69" fmla="*/ 2263140 h 8833483"/>
              <a:gd name="connsiteX70" fmla="*/ 5410200 w 9578340"/>
              <a:gd name="connsiteY70" fmla="*/ 2217420 h 8833483"/>
              <a:gd name="connsiteX71" fmla="*/ 5425440 w 9578340"/>
              <a:gd name="connsiteY71" fmla="*/ 2072640 h 8833483"/>
              <a:gd name="connsiteX72" fmla="*/ 5372100 w 9578340"/>
              <a:gd name="connsiteY72" fmla="*/ 2019300 h 8833483"/>
              <a:gd name="connsiteX73" fmla="*/ 5372100 w 9578340"/>
              <a:gd name="connsiteY73" fmla="*/ 1988820 h 8833483"/>
              <a:gd name="connsiteX74" fmla="*/ 5280660 w 9578340"/>
              <a:gd name="connsiteY74" fmla="*/ 1965960 h 8833483"/>
              <a:gd name="connsiteX75" fmla="*/ 5219700 w 9578340"/>
              <a:gd name="connsiteY75" fmla="*/ 2263140 h 8833483"/>
              <a:gd name="connsiteX76" fmla="*/ 5212080 w 9578340"/>
              <a:gd name="connsiteY76" fmla="*/ 2461260 h 8833483"/>
              <a:gd name="connsiteX77" fmla="*/ 5242560 w 9578340"/>
              <a:gd name="connsiteY77" fmla="*/ 2499360 h 8833483"/>
              <a:gd name="connsiteX78" fmla="*/ 5097780 w 9578340"/>
              <a:gd name="connsiteY78" fmla="*/ 2552700 h 8833483"/>
              <a:gd name="connsiteX79" fmla="*/ 5120640 w 9578340"/>
              <a:gd name="connsiteY79" fmla="*/ 2743200 h 8833483"/>
              <a:gd name="connsiteX80" fmla="*/ 5082540 w 9578340"/>
              <a:gd name="connsiteY80" fmla="*/ 2827020 h 8833483"/>
              <a:gd name="connsiteX81" fmla="*/ 4945380 w 9578340"/>
              <a:gd name="connsiteY81" fmla="*/ 2773680 h 8833483"/>
              <a:gd name="connsiteX82" fmla="*/ 4853940 w 9578340"/>
              <a:gd name="connsiteY82" fmla="*/ 2796540 h 8833483"/>
              <a:gd name="connsiteX83" fmla="*/ 4785360 w 9578340"/>
              <a:gd name="connsiteY83" fmla="*/ 2926080 h 8833483"/>
              <a:gd name="connsiteX84" fmla="*/ 4640580 w 9578340"/>
              <a:gd name="connsiteY84" fmla="*/ 2811780 h 8833483"/>
              <a:gd name="connsiteX85" fmla="*/ 4518660 w 9578340"/>
              <a:gd name="connsiteY85" fmla="*/ 2804160 h 8833483"/>
              <a:gd name="connsiteX86" fmla="*/ 4389120 w 9578340"/>
              <a:gd name="connsiteY86" fmla="*/ 2674620 h 8833483"/>
              <a:gd name="connsiteX87" fmla="*/ 4564380 w 9578340"/>
              <a:gd name="connsiteY87" fmla="*/ 2522220 h 8833483"/>
              <a:gd name="connsiteX88" fmla="*/ 4389120 w 9578340"/>
              <a:gd name="connsiteY88" fmla="*/ 2491740 h 8833483"/>
              <a:gd name="connsiteX89" fmla="*/ 4244340 w 9578340"/>
              <a:gd name="connsiteY89" fmla="*/ 2659380 h 8833483"/>
              <a:gd name="connsiteX90" fmla="*/ 4183380 w 9578340"/>
              <a:gd name="connsiteY90" fmla="*/ 2758440 h 8833483"/>
              <a:gd name="connsiteX91" fmla="*/ 4191000 w 9578340"/>
              <a:gd name="connsiteY91" fmla="*/ 2796540 h 8833483"/>
              <a:gd name="connsiteX92" fmla="*/ 4084320 w 9578340"/>
              <a:gd name="connsiteY92" fmla="*/ 2895600 h 8833483"/>
              <a:gd name="connsiteX93" fmla="*/ 4008120 w 9578340"/>
              <a:gd name="connsiteY93" fmla="*/ 2918460 h 8833483"/>
              <a:gd name="connsiteX94" fmla="*/ 3954780 w 9578340"/>
              <a:gd name="connsiteY94" fmla="*/ 2918460 h 8833483"/>
              <a:gd name="connsiteX95" fmla="*/ 3916680 w 9578340"/>
              <a:gd name="connsiteY95" fmla="*/ 2971800 h 8833483"/>
              <a:gd name="connsiteX96" fmla="*/ 3848100 w 9578340"/>
              <a:gd name="connsiteY96" fmla="*/ 2971800 h 8833483"/>
              <a:gd name="connsiteX97" fmla="*/ 3810000 w 9578340"/>
              <a:gd name="connsiteY97" fmla="*/ 3025140 h 8833483"/>
              <a:gd name="connsiteX98" fmla="*/ 3726180 w 9578340"/>
              <a:gd name="connsiteY98" fmla="*/ 3048000 h 8833483"/>
              <a:gd name="connsiteX99" fmla="*/ 3703320 w 9578340"/>
              <a:gd name="connsiteY99" fmla="*/ 3116580 h 8833483"/>
              <a:gd name="connsiteX100" fmla="*/ 3512820 w 9578340"/>
              <a:gd name="connsiteY100" fmla="*/ 2979420 h 8833483"/>
              <a:gd name="connsiteX101" fmla="*/ 3337560 w 9578340"/>
              <a:gd name="connsiteY101" fmla="*/ 3048000 h 8833483"/>
              <a:gd name="connsiteX102" fmla="*/ 3337560 w 9578340"/>
              <a:gd name="connsiteY102" fmla="*/ 3124200 h 8833483"/>
              <a:gd name="connsiteX103" fmla="*/ 3230880 w 9578340"/>
              <a:gd name="connsiteY103" fmla="*/ 3200400 h 8833483"/>
              <a:gd name="connsiteX104" fmla="*/ 3002280 w 9578340"/>
              <a:gd name="connsiteY104" fmla="*/ 3055620 h 8833483"/>
              <a:gd name="connsiteX105" fmla="*/ 3025140 w 9578340"/>
              <a:gd name="connsiteY105" fmla="*/ 3032760 h 8833483"/>
              <a:gd name="connsiteX106" fmla="*/ 2918460 w 9578340"/>
              <a:gd name="connsiteY106" fmla="*/ 2887980 h 8833483"/>
              <a:gd name="connsiteX107" fmla="*/ 2659380 w 9578340"/>
              <a:gd name="connsiteY107" fmla="*/ 2758440 h 8833483"/>
              <a:gd name="connsiteX108" fmla="*/ 2506980 w 9578340"/>
              <a:gd name="connsiteY108" fmla="*/ 3093720 h 8833483"/>
              <a:gd name="connsiteX109" fmla="*/ 2392680 w 9578340"/>
              <a:gd name="connsiteY109" fmla="*/ 3101340 h 8833483"/>
              <a:gd name="connsiteX110" fmla="*/ 2308860 w 9578340"/>
              <a:gd name="connsiteY110" fmla="*/ 3116580 h 8833483"/>
              <a:gd name="connsiteX111" fmla="*/ 2225040 w 9578340"/>
              <a:gd name="connsiteY111" fmla="*/ 3215640 h 8833483"/>
              <a:gd name="connsiteX112" fmla="*/ 2049780 w 9578340"/>
              <a:gd name="connsiteY112" fmla="*/ 3124200 h 8833483"/>
              <a:gd name="connsiteX113" fmla="*/ 1981200 w 9578340"/>
              <a:gd name="connsiteY113" fmla="*/ 3116580 h 8833483"/>
              <a:gd name="connsiteX114" fmla="*/ 1889760 w 9578340"/>
              <a:gd name="connsiteY114" fmla="*/ 2964180 h 8833483"/>
              <a:gd name="connsiteX115" fmla="*/ 1897380 w 9578340"/>
              <a:gd name="connsiteY115" fmla="*/ 2895600 h 8833483"/>
              <a:gd name="connsiteX116" fmla="*/ 1729740 w 9578340"/>
              <a:gd name="connsiteY116" fmla="*/ 3017520 h 8833483"/>
              <a:gd name="connsiteX117" fmla="*/ 1706880 w 9578340"/>
              <a:gd name="connsiteY117" fmla="*/ 3078480 h 8833483"/>
              <a:gd name="connsiteX118" fmla="*/ 1653540 w 9578340"/>
              <a:gd name="connsiteY118" fmla="*/ 3048000 h 8833483"/>
              <a:gd name="connsiteX119" fmla="*/ 1546860 w 9578340"/>
              <a:gd name="connsiteY119" fmla="*/ 3048000 h 8833483"/>
              <a:gd name="connsiteX120" fmla="*/ 1524000 w 9578340"/>
              <a:gd name="connsiteY120" fmla="*/ 3162300 h 8833483"/>
              <a:gd name="connsiteX121" fmla="*/ 1386840 w 9578340"/>
              <a:gd name="connsiteY121" fmla="*/ 3459480 h 8833483"/>
              <a:gd name="connsiteX122" fmla="*/ 1333500 w 9578340"/>
              <a:gd name="connsiteY122" fmla="*/ 3451860 h 8833483"/>
              <a:gd name="connsiteX123" fmla="*/ 1188720 w 9578340"/>
              <a:gd name="connsiteY123" fmla="*/ 3505200 h 8833483"/>
              <a:gd name="connsiteX124" fmla="*/ 1135380 w 9578340"/>
              <a:gd name="connsiteY124" fmla="*/ 3672840 h 8833483"/>
              <a:gd name="connsiteX125" fmla="*/ 1013460 w 9578340"/>
              <a:gd name="connsiteY125" fmla="*/ 3703320 h 8833483"/>
              <a:gd name="connsiteX126" fmla="*/ 929640 w 9578340"/>
              <a:gd name="connsiteY126" fmla="*/ 3710940 h 8833483"/>
              <a:gd name="connsiteX127" fmla="*/ 830580 w 9578340"/>
              <a:gd name="connsiteY127" fmla="*/ 3741420 h 8833483"/>
              <a:gd name="connsiteX128" fmla="*/ 701040 w 9578340"/>
              <a:gd name="connsiteY128" fmla="*/ 3749040 h 8833483"/>
              <a:gd name="connsiteX129" fmla="*/ 548640 w 9578340"/>
              <a:gd name="connsiteY129" fmla="*/ 3787140 h 8833483"/>
              <a:gd name="connsiteX130" fmla="*/ 0 w 9578340"/>
              <a:gd name="connsiteY130" fmla="*/ 5250180 h 8833483"/>
              <a:gd name="connsiteX131" fmla="*/ 167640 w 9578340"/>
              <a:gd name="connsiteY131" fmla="*/ 5242560 h 8833483"/>
              <a:gd name="connsiteX132" fmla="*/ 167640 w 9578340"/>
              <a:gd name="connsiteY132" fmla="*/ 5387340 h 8833483"/>
              <a:gd name="connsiteX133" fmla="*/ 289560 w 9578340"/>
              <a:gd name="connsiteY133" fmla="*/ 5394960 h 8833483"/>
              <a:gd name="connsiteX134" fmla="*/ 281940 w 9578340"/>
              <a:gd name="connsiteY134" fmla="*/ 5478780 h 8833483"/>
              <a:gd name="connsiteX135" fmla="*/ 388620 w 9578340"/>
              <a:gd name="connsiteY135" fmla="*/ 5501640 h 8833483"/>
              <a:gd name="connsiteX136" fmla="*/ 358140 w 9578340"/>
              <a:gd name="connsiteY136" fmla="*/ 5631180 h 8833483"/>
              <a:gd name="connsiteX137" fmla="*/ 358140 w 9578340"/>
              <a:gd name="connsiteY137" fmla="*/ 5730240 h 8833483"/>
              <a:gd name="connsiteX138" fmla="*/ 251460 w 9578340"/>
              <a:gd name="connsiteY138" fmla="*/ 5783580 h 8833483"/>
              <a:gd name="connsiteX139" fmla="*/ 236220 w 9578340"/>
              <a:gd name="connsiteY139" fmla="*/ 5859780 h 8833483"/>
              <a:gd name="connsiteX140" fmla="*/ 144780 w 9578340"/>
              <a:gd name="connsiteY140" fmla="*/ 5981700 h 8833483"/>
              <a:gd name="connsiteX141" fmla="*/ 175260 w 9578340"/>
              <a:gd name="connsiteY141" fmla="*/ 6210300 h 8833483"/>
              <a:gd name="connsiteX142" fmla="*/ 266700 w 9578340"/>
              <a:gd name="connsiteY142" fmla="*/ 6217920 h 8833483"/>
              <a:gd name="connsiteX143" fmla="*/ 304800 w 9578340"/>
              <a:gd name="connsiteY143" fmla="*/ 6278880 h 8833483"/>
              <a:gd name="connsiteX144" fmla="*/ 312420 w 9578340"/>
              <a:gd name="connsiteY144" fmla="*/ 6339840 h 8833483"/>
              <a:gd name="connsiteX145" fmla="*/ 358140 w 9578340"/>
              <a:gd name="connsiteY145" fmla="*/ 6339840 h 8833483"/>
              <a:gd name="connsiteX146" fmla="*/ 365760 w 9578340"/>
              <a:gd name="connsiteY146" fmla="*/ 6477000 h 8833483"/>
              <a:gd name="connsiteX147" fmla="*/ 807720 w 9578340"/>
              <a:gd name="connsiteY147" fmla="*/ 6545580 h 8833483"/>
              <a:gd name="connsiteX148" fmla="*/ 1127760 w 9578340"/>
              <a:gd name="connsiteY148" fmla="*/ 6705600 h 8833483"/>
              <a:gd name="connsiteX149" fmla="*/ 1447800 w 9578340"/>
              <a:gd name="connsiteY149" fmla="*/ 6598920 h 8833483"/>
              <a:gd name="connsiteX150" fmla="*/ 1546860 w 9578340"/>
              <a:gd name="connsiteY150" fmla="*/ 6598920 h 8833483"/>
              <a:gd name="connsiteX151" fmla="*/ 1501140 w 9578340"/>
              <a:gd name="connsiteY151" fmla="*/ 6858000 h 8833483"/>
              <a:gd name="connsiteX152" fmla="*/ 1567815 w 9578340"/>
              <a:gd name="connsiteY152" fmla="*/ 7115810 h 8833483"/>
              <a:gd name="connsiteX153" fmla="*/ 1710690 w 9578340"/>
              <a:gd name="connsiteY153" fmla="*/ 7439660 h 8833483"/>
              <a:gd name="connsiteX154" fmla="*/ 1891665 w 9578340"/>
              <a:gd name="connsiteY154" fmla="*/ 7582535 h 8833483"/>
              <a:gd name="connsiteX155" fmla="*/ 2094865 w 9578340"/>
              <a:gd name="connsiteY155" fmla="*/ 7814310 h 8833483"/>
              <a:gd name="connsiteX156" fmla="*/ 2066290 w 9578340"/>
              <a:gd name="connsiteY156" fmla="*/ 7925434 h 8833483"/>
              <a:gd name="connsiteX157" fmla="*/ 2234565 w 9578340"/>
              <a:gd name="connsiteY157" fmla="*/ 8036559 h 8833483"/>
              <a:gd name="connsiteX158" fmla="*/ 2269490 w 9578340"/>
              <a:gd name="connsiteY158" fmla="*/ 8081009 h 8833483"/>
              <a:gd name="connsiteX159" fmla="*/ 2186940 w 9578340"/>
              <a:gd name="connsiteY159" fmla="*/ 8338184 h 8833483"/>
              <a:gd name="connsiteX160" fmla="*/ 2209165 w 9578340"/>
              <a:gd name="connsiteY160" fmla="*/ 8436608 h 8833483"/>
              <a:gd name="connsiteX161" fmla="*/ 2275840 w 9578340"/>
              <a:gd name="connsiteY161" fmla="*/ 8538208 h 8833483"/>
              <a:gd name="connsiteX162" fmla="*/ 2437765 w 9578340"/>
              <a:gd name="connsiteY162" fmla="*/ 8569958 h 8833483"/>
              <a:gd name="connsiteX163" fmla="*/ 2491740 w 9578340"/>
              <a:gd name="connsiteY163" fmla="*/ 8557258 h 8833483"/>
              <a:gd name="connsiteX164" fmla="*/ 2599690 w 9578340"/>
              <a:gd name="connsiteY164" fmla="*/ 8614408 h 8833483"/>
              <a:gd name="connsiteX165" fmla="*/ 2640965 w 9578340"/>
              <a:gd name="connsiteY165" fmla="*/ 8658858 h 8833483"/>
              <a:gd name="connsiteX166" fmla="*/ 2663190 w 9578340"/>
              <a:gd name="connsiteY166" fmla="*/ 8769983 h 8833483"/>
              <a:gd name="connsiteX167" fmla="*/ 2748915 w 9578340"/>
              <a:gd name="connsiteY167" fmla="*/ 8833483 h 8833483"/>
              <a:gd name="connsiteX168" fmla="*/ 2860040 w 9578340"/>
              <a:gd name="connsiteY168" fmla="*/ 8808083 h 8833483"/>
              <a:gd name="connsiteX169" fmla="*/ 2920365 w 9578340"/>
              <a:gd name="connsiteY169" fmla="*/ 8820783 h 8833483"/>
              <a:gd name="connsiteX170" fmla="*/ 2910840 w 9578340"/>
              <a:gd name="connsiteY170" fmla="*/ 8740614 h 8833483"/>
              <a:gd name="connsiteX171" fmla="*/ 2996565 w 9578340"/>
              <a:gd name="connsiteY171" fmla="*/ 8609645 h 8833483"/>
              <a:gd name="connsiteX172" fmla="*/ 2987040 w 9578340"/>
              <a:gd name="connsiteY172" fmla="*/ 8497727 h 8833483"/>
              <a:gd name="connsiteX173" fmla="*/ 3027522 w 9578340"/>
              <a:gd name="connsiteY173" fmla="*/ 8431051 h 8833483"/>
              <a:gd name="connsiteX174" fmla="*/ 3179922 w 9578340"/>
              <a:gd name="connsiteY174" fmla="*/ 8361995 h 8833483"/>
              <a:gd name="connsiteX175" fmla="*/ 3225166 w 9578340"/>
              <a:gd name="connsiteY175" fmla="*/ 8245315 h 8833483"/>
              <a:gd name="connsiteX176" fmla="*/ 3420427 w 9578340"/>
              <a:gd name="connsiteY176" fmla="*/ 8083389 h 8833483"/>
              <a:gd name="connsiteX177" fmla="*/ 3699034 w 9578340"/>
              <a:gd name="connsiteY177" fmla="*/ 7954802 h 8833483"/>
              <a:gd name="connsiteX178" fmla="*/ 3875246 w 9578340"/>
              <a:gd name="connsiteY178" fmla="*/ 7890508 h 8833483"/>
              <a:gd name="connsiteX179" fmla="*/ 4084796 w 9578340"/>
              <a:gd name="connsiteY179" fmla="*/ 7738108 h 8833483"/>
              <a:gd name="connsiteX180" fmla="*/ 4127659 w 9578340"/>
              <a:gd name="connsiteY180" fmla="*/ 7640476 h 8833483"/>
              <a:gd name="connsiteX181" fmla="*/ 4037171 w 9578340"/>
              <a:gd name="connsiteY181" fmla="*/ 7564277 h 8833483"/>
              <a:gd name="connsiteX182" fmla="*/ 3980021 w 9578340"/>
              <a:gd name="connsiteY182" fmla="*/ 7469027 h 8833483"/>
              <a:gd name="connsiteX183" fmla="*/ 4056222 w 9578340"/>
              <a:gd name="connsiteY183" fmla="*/ 7395208 h 8833483"/>
              <a:gd name="connsiteX184" fmla="*/ 4096703 w 9578340"/>
              <a:gd name="connsiteY184" fmla="*/ 7247570 h 8833483"/>
              <a:gd name="connsiteX185" fmla="*/ 3982402 w 9578340"/>
              <a:gd name="connsiteY185" fmla="*/ 7271383 h 8833483"/>
              <a:gd name="connsiteX186" fmla="*/ 3818096 w 9578340"/>
              <a:gd name="connsiteY186" fmla="*/ 7233283 h 8833483"/>
              <a:gd name="connsiteX187" fmla="*/ 3691889 w 9578340"/>
              <a:gd name="connsiteY187" fmla="*/ 7145176 h 8833483"/>
              <a:gd name="connsiteX188" fmla="*/ 3701416 w 9578340"/>
              <a:gd name="connsiteY188" fmla="*/ 7030877 h 8833483"/>
              <a:gd name="connsiteX189" fmla="*/ 3625215 w 9578340"/>
              <a:gd name="connsiteY189" fmla="*/ 6954677 h 8833483"/>
              <a:gd name="connsiteX190" fmla="*/ 3657600 w 9578340"/>
              <a:gd name="connsiteY190" fmla="*/ 6873240 h 8833483"/>
              <a:gd name="connsiteX191" fmla="*/ 3817620 w 9578340"/>
              <a:gd name="connsiteY191" fmla="*/ 6781800 h 8833483"/>
              <a:gd name="connsiteX192" fmla="*/ 3893820 w 9578340"/>
              <a:gd name="connsiteY192" fmla="*/ 6705600 h 8833483"/>
              <a:gd name="connsiteX193" fmla="*/ 3947160 w 9578340"/>
              <a:gd name="connsiteY193" fmla="*/ 6690360 h 8833483"/>
              <a:gd name="connsiteX194" fmla="*/ 3939540 w 9578340"/>
              <a:gd name="connsiteY194" fmla="*/ 6629400 h 8833483"/>
              <a:gd name="connsiteX195" fmla="*/ 3901440 w 9578340"/>
              <a:gd name="connsiteY195" fmla="*/ 6606540 h 8833483"/>
              <a:gd name="connsiteX196" fmla="*/ 3878580 w 9578340"/>
              <a:gd name="connsiteY196" fmla="*/ 6515100 h 8833483"/>
              <a:gd name="connsiteX197" fmla="*/ 3886200 w 9578340"/>
              <a:gd name="connsiteY197" fmla="*/ 6423660 h 8833483"/>
              <a:gd name="connsiteX198" fmla="*/ 3870960 w 9578340"/>
              <a:gd name="connsiteY198" fmla="*/ 6309360 h 8833483"/>
              <a:gd name="connsiteX199" fmla="*/ 3893820 w 9578340"/>
              <a:gd name="connsiteY199" fmla="*/ 6240780 h 8833483"/>
              <a:gd name="connsiteX200" fmla="*/ 3924300 w 9578340"/>
              <a:gd name="connsiteY200" fmla="*/ 6179820 h 8833483"/>
              <a:gd name="connsiteX201" fmla="*/ 3977640 w 9578340"/>
              <a:gd name="connsiteY201" fmla="*/ 6172200 h 8833483"/>
              <a:gd name="connsiteX202" fmla="*/ 3992880 w 9578340"/>
              <a:gd name="connsiteY202" fmla="*/ 6172200 h 8833483"/>
              <a:gd name="connsiteX203" fmla="*/ 4046220 w 9578340"/>
              <a:gd name="connsiteY203" fmla="*/ 6111240 h 8833483"/>
              <a:gd name="connsiteX204" fmla="*/ 4038600 w 9578340"/>
              <a:gd name="connsiteY204" fmla="*/ 6027420 h 8833483"/>
              <a:gd name="connsiteX205" fmla="*/ 4754880 w 9578340"/>
              <a:gd name="connsiteY205" fmla="*/ 5913120 h 8833483"/>
              <a:gd name="connsiteX206" fmla="*/ 4838700 w 9578340"/>
              <a:gd name="connsiteY206" fmla="*/ 5913120 h 8833483"/>
              <a:gd name="connsiteX207" fmla="*/ 4914900 w 9578340"/>
              <a:gd name="connsiteY207" fmla="*/ 5920740 h 8833483"/>
              <a:gd name="connsiteX208" fmla="*/ 5105400 w 9578340"/>
              <a:gd name="connsiteY208" fmla="*/ 6019800 h 8833483"/>
              <a:gd name="connsiteX209" fmla="*/ 5570220 w 9578340"/>
              <a:gd name="connsiteY209" fmla="*/ 6248400 h 8833483"/>
              <a:gd name="connsiteX210" fmla="*/ 5704205 w 9578340"/>
              <a:gd name="connsiteY210" fmla="*/ 6320155 h 8833483"/>
              <a:gd name="connsiteX211" fmla="*/ 5755005 w 9578340"/>
              <a:gd name="connsiteY211" fmla="*/ 6242685 h 8833483"/>
              <a:gd name="connsiteX212" fmla="*/ 5682615 w 9578340"/>
              <a:gd name="connsiteY212" fmla="*/ 6203315 h 8833483"/>
              <a:gd name="connsiteX213" fmla="*/ 5624195 w 9578340"/>
              <a:gd name="connsiteY213" fmla="*/ 6132195 h 8833483"/>
              <a:gd name="connsiteX214" fmla="*/ 5670550 w 9578340"/>
              <a:gd name="connsiteY214" fmla="*/ 6103620 h 8833483"/>
              <a:gd name="connsiteX215" fmla="*/ 5584825 w 9578340"/>
              <a:gd name="connsiteY215" fmla="*/ 5928995 h 8833483"/>
              <a:gd name="connsiteX216" fmla="*/ 5592445 w 9578340"/>
              <a:gd name="connsiteY216" fmla="*/ 5827395 h 8833483"/>
              <a:gd name="connsiteX217" fmla="*/ 5615305 w 9578340"/>
              <a:gd name="connsiteY217" fmla="*/ 5792470 h 8833483"/>
              <a:gd name="connsiteX218" fmla="*/ 5636895 w 9578340"/>
              <a:gd name="connsiteY218" fmla="*/ 5747385 h 8833483"/>
              <a:gd name="connsiteX219" fmla="*/ 5674360 w 9578340"/>
              <a:gd name="connsiteY219" fmla="*/ 5669915 h 8833483"/>
              <a:gd name="connsiteX220" fmla="*/ 5688965 w 9578340"/>
              <a:gd name="connsiteY220" fmla="*/ 5587365 h 8833483"/>
              <a:gd name="connsiteX221" fmla="*/ 5735320 w 9578340"/>
              <a:gd name="connsiteY221" fmla="*/ 5561965 h 8833483"/>
              <a:gd name="connsiteX222" fmla="*/ 5715000 w 9578340"/>
              <a:gd name="connsiteY222" fmla="*/ 5502910 h 8833483"/>
              <a:gd name="connsiteX223" fmla="*/ 5751195 w 9578340"/>
              <a:gd name="connsiteY223" fmla="*/ 5461635 h 8833483"/>
              <a:gd name="connsiteX224" fmla="*/ 5781675 w 9578340"/>
              <a:gd name="connsiteY224" fmla="*/ 5398770 h 8833483"/>
              <a:gd name="connsiteX225" fmla="*/ 5836920 w 9578340"/>
              <a:gd name="connsiteY225" fmla="*/ 5325110 h 8833483"/>
              <a:gd name="connsiteX226" fmla="*/ 5855970 w 9578340"/>
              <a:gd name="connsiteY226" fmla="*/ 5168900 h 8833483"/>
              <a:gd name="connsiteX227" fmla="*/ 6101080 w 9578340"/>
              <a:gd name="connsiteY227" fmla="*/ 4911090 h 8833483"/>
              <a:gd name="connsiteX228" fmla="*/ 6107430 w 9578340"/>
              <a:gd name="connsiteY228" fmla="*/ 4674870 h 8833483"/>
              <a:gd name="connsiteX229" fmla="*/ 5982970 w 9578340"/>
              <a:gd name="connsiteY229" fmla="*/ 4411980 h 8833483"/>
              <a:gd name="connsiteX230" fmla="*/ 7178040 w 9578340"/>
              <a:gd name="connsiteY230" fmla="*/ 4351020 h 8833483"/>
              <a:gd name="connsiteX231" fmla="*/ 7559040 w 9578340"/>
              <a:gd name="connsiteY231" fmla="*/ 4328160 h 8833483"/>
              <a:gd name="connsiteX232" fmla="*/ 7467600 w 9578340"/>
              <a:gd name="connsiteY232" fmla="*/ 3878580 h 8833483"/>
              <a:gd name="connsiteX233" fmla="*/ 7414260 w 9578340"/>
              <a:gd name="connsiteY233" fmla="*/ 3604260 h 8833483"/>
              <a:gd name="connsiteX234" fmla="*/ 7498080 w 9578340"/>
              <a:gd name="connsiteY234" fmla="*/ 3398520 h 8833483"/>
              <a:gd name="connsiteX235" fmla="*/ 7528560 w 9578340"/>
              <a:gd name="connsiteY235" fmla="*/ 3253740 h 8833483"/>
              <a:gd name="connsiteX236" fmla="*/ 7505700 w 9578340"/>
              <a:gd name="connsiteY236" fmla="*/ 3048000 h 8833483"/>
              <a:gd name="connsiteX237" fmla="*/ 7520940 w 9578340"/>
              <a:gd name="connsiteY237" fmla="*/ 2926080 h 8833483"/>
              <a:gd name="connsiteX238" fmla="*/ 7536180 w 9578340"/>
              <a:gd name="connsiteY238" fmla="*/ 2872740 h 8833483"/>
              <a:gd name="connsiteX239" fmla="*/ 7863840 w 9578340"/>
              <a:gd name="connsiteY239" fmla="*/ 2971800 h 8833483"/>
              <a:gd name="connsiteX240" fmla="*/ 7886700 w 9578340"/>
              <a:gd name="connsiteY240" fmla="*/ 3101340 h 8833483"/>
              <a:gd name="connsiteX241" fmla="*/ 8001000 w 9578340"/>
              <a:gd name="connsiteY241" fmla="*/ 3124200 h 8833483"/>
              <a:gd name="connsiteX242" fmla="*/ 8122920 w 9578340"/>
              <a:gd name="connsiteY242" fmla="*/ 3276600 h 8833483"/>
              <a:gd name="connsiteX243" fmla="*/ 8206740 w 9578340"/>
              <a:gd name="connsiteY243" fmla="*/ 3276600 h 8833483"/>
              <a:gd name="connsiteX244" fmla="*/ 8442960 w 9578340"/>
              <a:gd name="connsiteY244" fmla="*/ 3276600 h 8833483"/>
              <a:gd name="connsiteX245" fmla="*/ 8663940 w 9578340"/>
              <a:gd name="connsiteY245" fmla="*/ 3276600 h 8833483"/>
              <a:gd name="connsiteX246" fmla="*/ 8770620 w 9578340"/>
              <a:gd name="connsiteY246" fmla="*/ 3230880 h 8833483"/>
              <a:gd name="connsiteX247" fmla="*/ 8854440 w 9578340"/>
              <a:gd name="connsiteY247" fmla="*/ 3215640 h 8833483"/>
              <a:gd name="connsiteX248" fmla="*/ 8938260 w 9578340"/>
              <a:gd name="connsiteY248" fmla="*/ 3230880 h 8833483"/>
              <a:gd name="connsiteX249" fmla="*/ 8945880 w 9578340"/>
              <a:gd name="connsiteY249" fmla="*/ 3078480 h 8833483"/>
              <a:gd name="connsiteX250" fmla="*/ 8907780 w 9578340"/>
              <a:gd name="connsiteY250" fmla="*/ 3078480 h 8833483"/>
              <a:gd name="connsiteX251" fmla="*/ 8656320 w 9578340"/>
              <a:gd name="connsiteY251" fmla="*/ 2697480 h 8833483"/>
              <a:gd name="connsiteX252" fmla="*/ 8854440 w 9578340"/>
              <a:gd name="connsiteY252" fmla="*/ 2590800 h 8833483"/>
              <a:gd name="connsiteX253" fmla="*/ 8923020 w 9578340"/>
              <a:gd name="connsiteY253" fmla="*/ 2606040 h 8833483"/>
              <a:gd name="connsiteX254" fmla="*/ 8999220 w 9578340"/>
              <a:gd name="connsiteY254" fmla="*/ 2606040 h 8833483"/>
              <a:gd name="connsiteX255" fmla="*/ 9029700 w 9578340"/>
              <a:gd name="connsiteY255" fmla="*/ 2545080 h 8833483"/>
              <a:gd name="connsiteX256" fmla="*/ 9029700 w 9578340"/>
              <a:gd name="connsiteY256" fmla="*/ 2407920 h 8833483"/>
              <a:gd name="connsiteX257" fmla="*/ 9136380 w 9578340"/>
              <a:gd name="connsiteY257" fmla="*/ 2476500 h 8833483"/>
              <a:gd name="connsiteX258" fmla="*/ 9144000 w 9578340"/>
              <a:gd name="connsiteY258" fmla="*/ 2407920 h 8833483"/>
              <a:gd name="connsiteX259" fmla="*/ 9204960 w 9578340"/>
              <a:gd name="connsiteY259" fmla="*/ 2362200 h 8833483"/>
              <a:gd name="connsiteX260" fmla="*/ 9189720 w 9578340"/>
              <a:gd name="connsiteY260" fmla="*/ 2225040 h 8833483"/>
              <a:gd name="connsiteX261" fmla="*/ 9159240 w 9578340"/>
              <a:gd name="connsiteY261" fmla="*/ 2171700 h 8833483"/>
              <a:gd name="connsiteX262" fmla="*/ 9083040 w 9578340"/>
              <a:gd name="connsiteY262" fmla="*/ 2103120 h 8833483"/>
              <a:gd name="connsiteX263" fmla="*/ 9105900 w 9578340"/>
              <a:gd name="connsiteY263" fmla="*/ 2011680 h 8833483"/>
              <a:gd name="connsiteX264" fmla="*/ 9151620 w 9578340"/>
              <a:gd name="connsiteY264" fmla="*/ 1927860 h 8833483"/>
              <a:gd name="connsiteX265" fmla="*/ 9044940 w 9578340"/>
              <a:gd name="connsiteY265" fmla="*/ 1714500 h 8833483"/>
              <a:gd name="connsiteX266" fmla="*/ 9578340 w 9578340"/>
              <a:gd name="connsiteY266" fmla="*/ 1394460 h 8833483"/>
              <a:gd name="connsiteX267" fmla="*/ 9494520 w 9578340"/>
              <a:gd name="connsiteY267" fmla="*/ 1165860 h 8833483"/>
              <a:gd name="connsiteX268" fmla="*/ 9326880 w 9578340"/>
              <a:gd name="connsiteY268" fmla="*/ 975360 h 8833483"/>
              <a:gd name="connsiteX269" fmla="*/ 9334500 w 9578340"/>
              <a:gd name="connsiteY269" fmla="*/ 906780 h 8833483"/>
              <a:gd name="connsiteX270" fmla="*/ 9342120 w 9578340"/>
              <a:gd name="connsiteY270" fmla="*/ 754380 h 8833483"/>
              <a:gd name="connsiteX271" fmla="*/ 9182100 w 9578340"/>
              <a:gd name="connsiteY271" fmla="*/ 906780 h 8833483"/>
              <a:gd name="connsiteX272" fmla="*/ 9052560 w 9578340"/>
              <a:gd name="connsiteY272" fmla="*/ 1043940 h 8833483"/>
              <a:gd name="connsiteX273" fmla="*/ 8915400 w 9578340"/>
              <a:gd name="connsiteY273" fmla="*/ 1112520 h 8833483"/>
              <a:gd name="connsiteX274" fmla="*/ 8709660 w 9578340"/>
              <a:gd name="connsiteY274" fmla="*/ 1150620 h 8833483"/>
              <a:gd name="connsiteX275" fmla="*/ 8793480 w 9578340"/>
              <a:gd name="connsiteY275" fmla="*/ 960120 h 8833483"/>
              <a:gd name="connsiteX276" fmla="*/ 8717280 w 9578340"/>
              <a:gd name="connsiteY276" fmla="*/ 906780 h 8833483"/>
              <a:gd name="connsiteX277" fmla="*/ 8686800 w 9578340"/>
              <a:gd name="connsiteY277" fmla="*/ 815340 h 8833483"/>
              <a:gd name="connsiteX278" fmla="*/ 8625840 w 9578340"/>
              <a:gd name="connsiteY278" fmla="*/ 746760 h 8833483"/>
              <a:gd name="connsiteX279" fmla="*/ 8633460 w 9578340"/>
              <a:gd name="connsiteY279" fmla="*/ 685800 h 8833483"/>
              <a:gd name="connsiteX280" fmla="*/ 8679180 w 9578340"/>
              <a:gd name="connsiteY280" fmla="*/ 609600 h 8833483"/>
              <a:gd name="connsiteX281" fmla="*/ 8671560 w 9578340"/>
              <a:gd name="connsiteY281" fmla="*/ 579120 h 8833483"/>
              <a:gd name="connsiteX282" fmla="*/ 8580120 w 9578340"/>
              <a:gd name="connsiteY282" fmla="*/ 541020 h 8833483"/>
              <a:gd name="connsiteX283" fmla="*/ 8473440 w 9578340"/>
              <a:gd name="connsiteY283" fmla="*/ 502920 h 8833483"/>
              <a:gd name="connsiteX284" fmla="*/ 8488680 w 9578340"/>
              <a:gd name="connsiteY284" fmla="*/ 449580 h 8833483"/>
              <a:gd name="connsiteX285" fmla="*/ 8435340 w 9578340"/>
              <a:gd name="connsiteY285" fmla="*/ 320040 h 8833483"/>
              <a:gd name="connsiteX286" fmla="*/ 8465820 w 9578340"/>
              <a:gd name="connsiteY286" fmla="*/ 243840 h 8833483"/>
              <a:gd name="connsiteX287" fmla="*/ 8473440 w 9578340"/>
              <a:gd name="connsiteY287" fmla="*/ 83820 h 8833483"/>
              <a:gd name="connsiteX288" fmla="*/ 8351520 w 9578340"/>
              <a:gd name="connsiteY288" fmla="*/ 53340 h 8833483"/>
              <a:gd name="connsiteX289" fmla="*/ 8252460 w 9578340"/>
              <a:gd name="connsiteY289" fmla="*/ 68580 h 8833483"/>
              <a:gd name="connsiteX290" fmla="*/ 8107680 w 9578340"/>
              <a:gd name="connsiteY29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5722620 w 9578340"/>
              <a:gd name="connsiteY65" fmla="*/ 2240280 h 8833483"/>
              <a:gd name="connsiteX66" fmla="*/ 5654040 w 9578340"/>
              <a:gd name="connsiteY66" fmla="*/ 2240280 h 8833483"/>
              <a:gd name="connsiteX67" fmla="*/ 5570220 w 9578340"/>
              <a:gd name="connsiteY67" fmla="*/ 2278380 h 8833483"/>
              <a:gd name="connsiteX68" fmla="*/ 5440680 w 9578340"/>
              <a:gd name="connsiteY68" fmla="*/ 2263140 h 8833483"/>
              <a:gd name="connsiteX69" fmla="*/ 5410200 w 9578340"/>
              <a:gd name="connsiteY69" fmla="*/ 2217420 h 8833483"/>
              <a:gd name="connsiteX70" fmla="*/ 5425440 w 9578340"/>
              <a:gd name="connsiteY70" fmla="*/ 2072640 h 8833483"/>
              <a:gd name="connsiteX71" fmla="*/ 5372100 w 9578340"/>
              <a:gd name="connsiteY71" fmla="*/ 2019300 h 8833483"/>
              <a:gd name="connsiteX72" fmla="*/ 5372100 w 9578340"/>
              <a:gd name="connsiteY72" fmla="*/ 1988820 h 8833483"/>
              <a:gd name="connsiteX73" fmla="*/ 5280660 w 9578340"/>
              <a:gd name="connsiteY73" fmla="*/ 1965960 h 8833483"/>
              <a:gd name="connsiteX74" fmla="*/ 5219700 w 9578340"/>
              <a:gd name="connsiteY74" fmla="*/ 2263140 h 8833483"/>
              <a:gd name="connsiteX75" fmla="*/ 5212080 w 9578340"/>
              <a:gd name="connsiteY75" fmla="*/ 2461260 h 8833483"/>
              <a:gd name="connsiteX76" fmla="*/ 5242560 w 9578340"/>
              <a:gd name="connsiteY76" fmla="*/ 2499360 h 8833483"/>
              <a:gd name="connsiteX77" fmla="*/ 5097780 w 9578340"/>
              <a:gd name="connsiteY77" fmla="*/ 2552700 h 8833483"/>
              <a:gd name="connsiteX78" fmla="*/ 5120640 w 9578340"/>
              <a:gd name="connsiteY78" fmla="*/ 2743200 h 8833483"/>
              <a:gd name="connsiteX79" fmla="*/ 5082540 w 9578340"/>
              <a:gd name="connsiteY79" fmla="*/ 2827020 h 8833483"/>
              <a:gd name="connsiteX80" fmla="*/ 4945380 w 9578340"/>
              <a:gd name="connsiteY80" fmla="*/ 2773680 h 8833483"/>
              <a:gd name="connsiteX81" fmla="*/ 4853940 w 9578340"/>
              <a:gd name="connsiteY81" fmla="*/ 2796540 h 8833483"/>
              <a:gd name="connsiteX82" fmla="*/ 4785360 w 9578340"/>
              <a:gd name="connsiteY82" fmla="*/ 2926080 h 8833483"/>
              <a:gd name="connsiteX83" fmla="*/ 4640580 w 9578340"/>
              <a:gd name="connsiteY83" fmla="*/ 2811780 h 8833483"/>
              <a:gd name="connsiteX84" fmla="*/ 4518660 w 9578340"/>
              <a:gd name="connsiteY84" fmla="*/ 2804160 h 8833483"/>
              <a:gd name="connsiteX85" fmla="*/ 4389120 w 9578340"/>
              <a:gd name="connsiteY85" fmla="*/ 2674620 h 8833483"/>
              <a:gd name="connsiteX86" fmla="*/ 4564380 w 9578340"/>
              <a:gd name="connsiteY86" fmla="*/ 2522220 h 8833483"/>
              <a:gd name="connsiteX87" fmla="*/ 4389120 w 9578340"/>
              <a:gd name="connsiteY87" fmla="*/ 2491740 h 8833483"/>
              <a:gd name="connsiteX88" fmla="*/ 4244340 w 9578340"/>
              <a:gd name="connsiteY88" fmla="*/ 2659380 h 8833483"/>
              <a:gd name="connsiteX89" fmla="*/ 4183380 w 9578340"/>
              <a:gd name="connsiteY89" fmla="*/ 2758440 h 8833483"/>
              <a:gd name="connsiteX90" fmla="*/ 4191000 w 9578340"/>
              <a:gd name="connsiteY90" fmla="*/ 2796540 h 8833483"/>
              <a:gd name="connsiteX91" fmla="*/ 4084320 w 9578340"/>
              <a:gd name="connsiteY91" fmla="*/ 2895600 h 8833483"/>
              <a:gd name="connsiteX92" fmla="*/ 4008120 w 9578340"/>
              <a:gd name="connsiteY92" fmla="*/ 2918460 h 8833483"/>
              <a:gd name="connsiteX93" fmla="*/ 3954780 w 9578340"/>
              <a:gd name="connsiteY93" fmla="*/ 2918460 h 8833483"/>
              <a:gd name="connsiteX94" fmla="*/ 3916680 w 9578340"/>
              <a:gd name="connsiteY94" fmla="*/ 2971800 h 8833483"/>
              <a:gd name="connsiteX95" fmla="*/ 3848100 w 9578340"/>
              <a:gd name="connsiteY95" fmla="*/ 2971800 h 8833483"/>
              <a:gd name="connsiteX96" fmla="*/ 3810000 w 9578340"/>
              <a:gd name="connsiteY96" fmla="*/ 3025140 h 8833483"/>
              <a:gd name="connsiteX97" fmla="*/ 3726180 w 9578340"/>
              <a:gd name="connsiteY97" fmla="*/ 3048000 h 8833483"/>
              <a:gd name="connsiteX98" fmla="*/ 3703320 w 9578340"/>
              <a:gd name="connsiteY98" fmla="*/ 3116580 h 8833483"/>
              <a:gd name="connsiteX99" fmla="*/ 3512820 w 9578340"/>
              <a:gd name="connsiteY99" fmla="*/ 2979420 h 8833483"/>
              <a:gd name="connsiteX100" fmla="*/ 3337560 w 9578340"/>
              <a:gd name="connsiteY100" fmla="*/ 3048000 h 8833483"/>
              <a:gd name="connsiteX101" fmla="*/ 3337560 w 9578340"/>
              <a:gd name="connsiteY101" fmla="*/ 3124200 h 8833483"/>
              <a:gd name="connsiteX102" fmla="*/ 3230880 w 9578340"/>
              <a:gd name="connsiteY102" fmla="*/ 3200400 h 8833483"/>
              <a:gd name="connsiteX103" fmla="*/ 3002280 w 9578340"/>
              <a:gd name="connsiteY103" fmla="*/ 3055620 h 8833483"/>
              <a:gd name="connsiteX104" fmla="*/ 3025140 w 9578340"/>
              <a:gd name="connsiteY104" fmla="*/ 3032760 h 8833483"/>
              <a:gd name="connsiteX105" fmla="*/ 2918460 w 9578340"/>
              <a:gd name="connsiteY105" fmla="*/ 2887980 h 8833483"/>
              <a:gd name="connsiteX106" fmla="*/ 2659380 w 9578340"/>
              <a:gd name="connsiteY106" fmla="*/ 2758440 h 8833483"/>
              <a:gd name="connsiteX107" fmla="*/ 2506980 w 9578340"/>
              <a:gd name="connsiteY107" fmla="*/ 3093720 h 8833483"/>
              <a:gd name="connsiteX108" fmla="*/ 2392680 w 9578340"/>
              <a:gd name="connsiteY108" fmla="*/ 3101340 h 8833483"/>
              <a:gd name="connsiteX109" fmla="*/ 2308860 w 9578340"/>
              <a:gd name="connsiteY109" fmla="*/ 3116580 h 8833483"/>
              <a:gd name="connsiteX110" fmla="*/ 2225040 w 9578340"/>
              <a:gd name="connsiteY110" fmla="*/ 3215640 h 8833483"/>
              <a:gd name="connsiteX111" fmla="*/ 2049780 w 9578340"/>
              <a:gd name="connsiteY111" fmla="*/ 3124200 h 8833483"/>
              <a:gd name="connsiteX112" fmla="*/ 1981200 w 9578340"/>
              <a:gd name="connsiteY112" fmla="*/ 3116580 h 8833483"/>
              <a:gd name="connsiteX113" fmla="*/ 1889760 w 9578340"/>
              <a:gd name="connsiteY113" fmla="*/ 2964180 h 8833483"/>
              <a:gd name="connsiteX114" fmla="*/ 1897380 w 9578340"/>
              <a:gd name="connsiteY114" fmla="*/ 2895600 h 8833483"/>
              <a:gd name="connsiteX115" fmla="*/ 1729740 w 9578340"/>
              <a:gd name="connsiteY115" fmla="*/ 3017520 h 8833483"/>
              <a:gd name="connsiteX116" fmla="*/ 1706880 w 9578340"/>
              <a:gd name="connsiteY116" fmla="*/ 3078480 h 8833483"/>
              <a:gd name="connsiteX117" fmla="*/ 1653540 w 9578340"/>
              <a:gd name="connsiteY117" fmla="*/ 3048000 h 8833483"/>
              <a:gd name="connsiteX118" fmla="*/ 1546860 w 9578340"/>
              <a:gd name="connsiteY118" fmla="*/ 3048000 h 8833483"/>
              <a:gd name="connsiteX119" fmla="*/ 1524000 w 9578340"/>
              <a:gd name="connsiteY119" fmla="*/ 3162300 h 8833483"/>
              <a:gd name="connsiteX120" fmla="*/ 1386840 w 9578340"/>
              <a:gd name="connsiteY120" fmla="*/ 3459480 h 8833483"/>
              <a:gd name="connsiteX121" fmla="*/ 1333500 w 9578340"/>
              <a:gd name="connsiteY121" fmla="*/ 3451860 h 8833483"/>
              <a:gd name="connsiteX122" fmla="*/ 1188720 w 9578340"/>
              <a:gd name="connsiteY122" fmla="*/ 3505200 h 8833483"/>
              <a:gd name="connsiteX123" fmla="*/ 1135380 w 9578340"/>
              <a:gd name="connsiteY123" fmla="*/ 3672840 h 8833483"/>
              <a:gd name="connsiteX124" fmla="*/ 1013460 w 9578340"/>
              <a:gd name="connsiteY124" fmla="*/ 3703320 h 8833483"/>
              <a:gd name="connsiteX125" fmla="*/ 929640 w 9578340"/>
              <a:gd name="connsiteY125" fmla="*/ 3710940 h 8833483"/>
              <a:gd name="connsiteX126" fmla="*/ 830580 w 9578340"/>
              <a:gd name="connsiteY126" fmla="*/ 3741420 h 8833483"/>
              <a:gd name="connsiteX127" fmla="*/ 701040 w 9578340"/>
              <a:gd name="connsiteY127" fmla="*/ 3749040 h 8833483"/>
              <a:gd name="connsiteX128" fmla="*/ 548640 w 9578340"/>
              <a:gd name="connsiteY128" fmla="*/ 3787140 h 8833483"/>
              <a:gd name="connsiteX129" fmla="*/ 0 w 9578340"/>
              <a:gd name="connsiteY129" fmla="*/ 5250180 h 8833483"/>
              <a:gd name="connsiteX130" fmla="*/ 167640 w 9578340"/>
              <a:gd name="connsiteY130" fmla="*/ 5242560 h 8833483"/>
              <a:gd name="connsiteX131" fmla="*/ 167640 w 9578340"/>
              <a:gd name="connsiteY131" fmla="*/ 5387340 h 8833483"/>
              <a:gd name="connsiteX132" fmla="*/ 289560 w 9578340"/>
              <a:gd name="connsiteY132" fmla="*/ 5394960 h 8833483"/>
              <a:gd name="connsiteX133" fmla="*/ 281940 w 9578340"/>
              <a:gd name="connsiteY133" fmla="*/ 5478780 h 8833483"/>
              <a:gd name="connsiteX134" fmla="*/ 388620 w 9578340"/>
              <a:gd name="connsiteY134" fmla="*/ 5501640 h 8833483"/>
              <a:gd name="connsiteX135" fmla="*/ 358140 w 9578340"/>
              <a:gd name="connsiteY135" fmla="*/ 5631180 h 8833483"/>
              <a:gd name="connsiteX136" fmla="*/ 358140 w 9578340"/>
              <a:gd name="connsiteY136" fmla="*/ 5730240 h 8833483"/>
              <a:gd name="connsiteX137" fmla="*/ 251460 w 9578340"/>
              <a:gd name="connsiteY137" fmla="*/ 5783580 h 8833483"/>
              <a:gd name="connsiteX138" fmla="*/ 236220 w 9578340"/>
              <a:gd name="connsiteY138" fmla="*/ 5859780 h 8833483"/>
              <a:gd name="connsiteX139" fmla="*/ 144780 w 9578340"/>
              <a:gd name="connsiteY139" fmla="*/ 5981700 h 8833483"/>
              <a:gd name="connsiteX140" fmla="*/ 175260 w 9578340"/>
              <a:gd name="connsiteY140" fmla="*/ 6210300 h 8833483"/>
              <a:gd name="connsiteX141" fmla="*/ 266700 w 9578340"/>
              <a:gd name="connsiteY141" fmla="*/ 6217920 h 8833483"/>
              <a:gd name="connsiteX142" fmla="*/ 304800 w 9578340"/>
              <a:gd name="connsiteY142" fmla="*/ 6278880 h 8833483"/>
              <a:gd name="connsiteX143" fmla="*/ 312420 w 9578340"/>
              <a:gd name="connsiteY143" fmla="*/ 6339840 h 8833483"/>
              <a:gd name="connsiteX144" fmla="*/ 358140 w 9578340"/>
              <a:gd name="connsiteY144" fmla="*/ 6339840 h 8833483"/>
              <a:gd name="connsiteX145" fmla="*/ 365760 w 9578340"/>
              <a:gd name="connsiteY145" fmla="*/ 6477000 h 8833483"/>
              <a:gd name="connsiteX146" fmla="*/ 807720 w 9578340"/>
              <a:gd name="connsiteY146" fmla="*/ 6545580 h 8833483"/>
              <a:gd name="connsiteX147" fmla="*/ 1127760 w 9578340"/>
              <a:gd name="connsiteY147" fmla="*/ 6705600 h 8833483"/>
              <a:gd name="connsiteX148" fmla="*/ 1447800 w 9578340"/>
              <a:gd name="connsiteY148" fmla="*/ 6598920 h 8833483"/>
              <a:gd name="connsiteX149" fmla="*/ 1546860 w 9578340"/>
              <a:gd name="connsiteY149" fmla="*/ 6598920 h 8833483"/>
              <a:gd name="connsiteX150" fmla="*/ 1501140 w 9578340"/>
              <a:gd name="connsiteY150" fmla="*/ 6858000 h 8833483"/>
              <a:gd name="connsiteX151" fmla="*/ 1567815 w 9578340"/>
              <a:gd name="connsiteY151" fmla="*/ 7115810 h 8833483"/>
              <a:gd name="connsiteX152" fmla="*/ 1710690 w 9578340"/>
              <a:gd name="connsiteY152" fmla="*/ 7439660 h 8833483"/>
              <a:gd name="connsiteX153" fmla="*/ 1891665 w 9578340"/>
              <a:gd name="connsiteY153" fmla="*/ 7582535 h 8833483"/>
              <a:gd name="connsiteX154" fmla="*/ 2094865 w 9578340"/>
              <a:gd name="connsiteY154" fmla="*/ 7814310 h 8833483"/>
              <a:gd name="connsiteX155" fmla="*/ 2066290 w 9578340"/>
              <a:gd name="connsiteY155" fmla="*/ 7925434 h 8833483"/>
              <a:gd name="connsiteX156" fmla="*/ 2234565 w 9578340"/>
              <a:gd name="connsiteY156" fmla="*/ 8036559 h 8833483"/>
              <a:gd name="connsiteX157" fmla="*/ 2269490 w 9578340"/>
              <a:gd name="connsiteY157" fmla="*/ 8081009 h 8833483"/>
              <a:gd name="connsiteX158" fmla="*/ 2186940 w 9578340"/>
              <a:gd name="connsiteY158" fmla="*/ 8338184 h 8833483"/>
              <a:gd name="connsiteX159" fmla="*/ 2209165 w 9578340"/>
              <a:gd name="connsiteY159" fmla="*/ 8436608 h 8833483"/>
              <a:gd name="connsiteX160" fmla="*/ 2275840 w 9578340"/>
              <a:gd name="connsiteY160" fmla="*/ 8538208 h 8833483"/>
              <a:gd name="connsiteX161" fmla="*/ 2437765 w 9578340"/>
              <a:gd name="connsiteY161" fmla="*/ 8569958 h 8833483"/>
              <a:gd name="connsiteX162" fmla="*/ 2491740 w 9578340"/>
              <a:gd name="connsiteY162" fmla="*/ 8557258 h 8833483"/>
              <a:gd name="connsiteX163" fmla="*/ 2599690 w 9578340"/>
              <a:gd name="connsiteY163" fmla="*/ 8614408 h 8833483"/>
              <a:gd name="connsiteX164" fmla="*/ 2640965 w 9578340"/>
              <a:gd name="connsiteY164" fmla="*/ 8658858 h 8833483"/>
              <a:gd name="connsiteX165" fmla="*/ 2663190 w 9578340"/>
              <a:gd name="connsiteY165" fmla="*/ 8769983 h 8833483"/>
              <a:gd name="connsiteX166" fmla="*/ 2748915 w 9578340"/>
              <a:gd name="connsiteY166" fmla="*/ 8833483 h 8833483"/>
              <a:gd name="connsiteX167" fmla="*/ 2860040 w 9578340"/>
              <a:gd name="connsiteY167" fmla="*/ 8808083 h 8833483"/>
              <a:gd name="connsiteX168" fmla="*/ 2920365 w 9578340"/>
              <a:gd name="connsiteY168" fmla="*/ 8820783 h 8833483"/>
              <a:gd name="connsiteX169" fmla="*/ 2910840 w 9578340"/>
              <a:gd name="connsiteY169" fmla="*/ 8740614 h 8833483"/>
              <a:gd name="connsiteX170" fmla="*/ 2996565 w 9578340"/>
              <a:gd name="connsiteY170" fmla="*/ 8609645 h 8833483"/>
              <a:gd name="connsiteX171" fmla="*/ 2987040 w 9578340"/>
              <a:gd name="connsiteY171" fmla="*/ 8497727 h 8833483"/>
              <a:gd name="connsiteX172" fmla="*/ 3027522 w 9578340"/>
              <a:gd name="connsiteY172" fmla="*/ 8431051 h 8833483"/>
              <a:gd name="connsiteX173" fmla="*/ 3179922 w 9578340"/>
              <a:gd name="connsiteY173" fmla="*/ 8361995 h 8833483"/>
              <a:gd name="connsiteX174" fmla="*/ 3225166 w 9578340"/>
              <a:gd name="connsiteY174" fmla="*/ 8245315 h 8833483"/>
              <a:gd name="connsiteX175" fmla="*/ 3420427 w 9578340"/>
              <a:gd name="connsiteY175" fmla="*/ 8083389 h 8833483"/>
              <a:gd name="connsiteX176" fmla="*/ 3699034 w 9578340"/>
              <a:gd name="connsiteY176" fmla="*/ 7954802 h 8833483"/>
              <a:gd name="connsiteX177" fmla="*/ 3875246 w 9578340"/>
              <a:gd name="connsiteY177" fmla="*/ 7890508 h 8833483"/>
              <a:gd name="connsiteX178" fmla="*/ 4084796 w 9578340"/>
              <a:gd name="connsiteY178" fmla="*/ 7738108 h 8833483"/>
              <a:gd name="connsiteX179" fmla="*/ 4127659 w 9578340"/>
              <a:gd name="connsiteY179" fmla="*/ 7640476 h 8833483"/>
              <a:gd name="connsiteX180" fmla="*/ 4037171 w 9578340"/>
              <a:gd name="connsiteY180" fmla="*/ 7564277 h 8833483"/>
              <a:gd name="connsiteX181" fmla="*/ 3980021 w 9578340"/>
              <a:gd name="connsiteY181" fmla="*/ 7469027 h 8833483"/>
              <a:gd name="connsiteX182" fmla="*/ 4056222 w 9578340"/>
              <a:gd name="connsiteY182" fmla="*/ 7395208 h 8833483"/>
              <a:gd name="connsiteX183" fmla="*/ 4096703 w 9578340"/>
              <a:gd name="connsiteY183" fmla="*/ 7247570 h 8833483"/>
              <a:gd name="connsiteX184" fmla="*/ 3982402 w 9578340"/>
              <a:gd name="connsiteY184" fmla="*/ 7271383 h 8833483"/>
              <a:gd name="connsiteX185" fmla="*/ 3818096 w 9578340"/>
              <a:gd name="connsiteY185" fmla="*/ 7233283 h 8833483"/>
              <a:gd name="connsiteX186" fmla="*/ 3691889 w 9578340"/>
              <a:gd name="connsiteY186" fmla="*/ 7145176 h 8833483"/>
              <a:gd name="connsiteX187" fmla="*/ 3701416 w 9578340"/>
              <a:gd name="connsiteY187" fmla="*/ 7030877 h 8833483"/>
              <a:gd name="connsiteX188" fmla="*/ 3625215 w 9578340"/>
              <a:gd name="connsiteY188" fmla="*/ 6954677 h 8833483"/>
              <a:gd name="connsiteX189" fmla="*/ 3657600 w 9578340"/>
              <a:gd name="connsiteY189" fmla="*/ 6873240 h 8833483"/>
              <a:gd name="connsiteX190" fmla="*/ 3817620 w 9578340"/>
              <a:gd name="connsiteY190" fmla="*/ 6781800 h 8833483"/>
              <a:gd name="connsiteX191" fmla="*/ 3893820 w 9578340"/>
              <a:gd name="connsiteY191" fmla="*/ 6705600 h 8833483"/>
              <a:gd name="connsiteX192" fmla="*/ 3947160 w 9578340"/>
              <a:gd name="connsiteY192" fmla="*/ 6690360 h 8833483"/>
              <a:gd name="connsiteX193" fmla="*/ 3939540 w 9578340"/>
              <a:gd name="connsiteY193" fmla="*/ 6629400 h 8833483"/>
              <a:gd name="connsiteX194" fmla="*/ 3901440 w 9578340"/>
              <a:gd name="connsiteY194" fmla="*/ 6606540 h 8833483"/>
              <a:gd name="connsiteX195" fmla="*/ 3878580 w 9578340"/>
              <a:gd name="connsiteY195" fmla="*/ 6515100 h 8833483"/>
              <a:gd name="connsiteX196" fmla="*/ 3886200 w 9578340"/>
              <a:gd name="connsiteY196" fmla="*/ 6423660 h 8833483"/>
              <a:gd name="connsiteX197" fmla="*/ 3870960 w 9578340"/>
              <a:gd name="connsiteY197" fmla="*/ 6309360 h 8833483"/>
              <a:gd name="connsiteX198" fmla="*/ 3893820 w 9578340"/>
              <a:gd name="connsiteY198" fmla="*/ 6240780 h 8833483"/>
              <a:gd name="connsiteX199" fmla="*/ 3924300 w 9578340"/>
              <a:gd name="connsiteY199" fmla="*/ 6179820 h 8833483"/>
              <a:gd name="connsiteX200" fmla="*/ 3977640 w 9578340"/>
              <a:gd name="connsiteY200" fmla="*/ 6172200 h 8833483"/>
              <a:gd name="connsiteX201" fmla="*/ 3992880 w 9578340"/>
              <a:gd name="connsiteY201" fmla="*/ 6172200 h 8833483"/>
              <a:gd name="connsiteX202" fmla="*/ 4046220 w 9578340"/>
              <a:gd name="connsiteY202" fmla="*/ 6111240 h 8833483"/>
              <a:gd name="connsiteX203" fmla="*/ 4038600 w 9578340"/>
              <a:gd name="connsiteY203" fmla="*/ 6027420 h 8833483"/>
              <a:gd name="connsiteX204" fmla="*/ 4754880 w 9578340"/>
              <a:gd name="connsiteY204" fmla="*/ 5913120 h 8833483"/>
              <a:gd name="connsiteX205" fmla="*/ 4838700 w 9578340"/>
              <a:gd name="connsiteY205" fmla="*/ 5913120 h 8833483"/>
              <a:gd name="connsiteX206" fmla="*/ 4914900 w 9578340"/>
              <a:gd name="connsiteY206" fmla="*/ 5920740 h 8833483"/>
              <a:gd name="connsiteX207" fmla="*/ 5105400 w 9578340"/>
              <a:gd name="connsiteY207" fmla="*/ 6019800 h 8833483"/>
              <a:gd name="connsiteX208" fmla="*/ 5570220 w 9578340"/>
              <a:gd name="connsiteY208" fmla="*/ 6248400 h 8833483"/>
              <a:gd name="connsiteX209" fmla="*/ 5704205 w 9578340"/>
              <a:gd name="connsiteY209" fmla="*/ 6320155 h 8833483"/>
              <a:gd name="connsiteX210" fmla="*/ 5755005 w 9578340"/>
              <a:gd name="connsiteY210" fmla="*/ 6242685 h 8833483"/>
              <a:gd name="connsiteX211" fmla="*/ 5682615 w 9578340"/>
              <a:gd name="connsiteY211" fmla="*/ 6203315 h 8833483"/>
              <a:gd name="connsiteX212" fmla="*/ 5624195 w 9578340"/>
              <a:gd name="connsiteY212" fmla="*/ 6132195 h 8833483"/>
              <a:gd name="connsiteX213" fmla="*/ 5670550 w 9578340"/>
              <a:gd name="connsiteY213" fmla="*/ 6103620 h 8833483"/>
              <a:gd name="connsiteX214" fmla="*/ 5584825 w 9578340"/>
              <a:gd name="connsiteY214" fmla="*/ 5928995 h 8833483"/>
              <a:gd name="connsiteX215" fmla="*/ 5592445 w 9578340"/>
              <a:gd name="connsiteY215" fmla="*/ 5827395 h 8833483"/>
              <a:gd name="connsiteX216" fmla="*/ 5615305 w 9578340"/>
              <a:gd name="connsiteY216" fmla="*/ 5792470 h 8833483"/>
              <a:gd name="connsiteX217" fmla="*/ 5636895 w 9578340"/>
              <a:gd name="connsiteY217" fmla="*/ 5747385 h 8833483"/>
              <a:gd name="connsiteX218" fmla="*/ 5674360 w 9578340"/>
              <a:gd name="connsiteY218" fmla="*/ 5669915 h 8833483"/>
              <a:gd name="connsiteX219" fmla="*/ 5688965 w 9578340"/>
              <a:gd name="connsiteY219" fmla="*/ 5587365 h 8833483"/>
              <a:gd name="connsiteX220" fmla="*/ 5735320 w 9578340"/>
              <a:gd name="connsiteY220" fmla="*/ 5561965 h 8833483"/>
              <a:gd name="connsiteX221" fmla="*/ 5715000 w 9578340"/>
              <a:gd name="connsiteY221" fmla="*/ 5502910 h 8833483"/>
              <a:gd name="connsiteX222" fmla="*/ 5751195 w 9578340"/>
              <a:gd name="connsiteY222" fmla="*/ 5461635 h 8833483"/>
              <a:gd name="connsiteX223" fmla="*/ 5781675 w 9578340"/>
              <a:gd name="connsiteY223" fmla="*/ 5398770 h 8833483"/>
              <a:gd name="connsiteX224" fmla="*/ 5836920 w 9578340"/>
              <a:gd name="connsiteY224" fmla="*/ 5325110 h 8833483"/>
              <a:gd name="connsiteX225" fmla="*/ 5855970 w 9578340"/>
              <a:gd name="connsiteY225" fmla="*/ 5168900 h 8833483"/>
              <a:gd name="connsiteX226" fmla="*/ 6101080 w 9578340"/>
              <a:gd name="connsiteY226" fmla="*/ 4911090 h 8833483"/>
              <a:gd name="connsiteX227" fmla="*/ 6107430 w 9578340"/>
              <a:gd name="connsiteY227" fmla="*/ 4674870 h 8833483"/>
              <a:gd name="connsiteX228" fmla="*/ 5982970 w 9578340"/>
              <a:gd name="connsiteY228" fmla="*/ 4411980 h 8833483"/>
              <a:gd name="connsiteX229" fmla="*/ 7178040 w 9578340"/>
              <a:gd name="connsiteY229" fmla="*/ 4351020 h 8833483"/>
              <a:gd name="connsiteX230" fmla="*/ 7559040 w 9578340"/>
              <a:gd name="connsiteY230" fmla="*/ 4328160 h 8833483"/>
              <a:gd name="connsiteX231" fmla="*/ 7467600 w 9578340"/>
              <a:gd name="connsiteY231" fmla="*/ 3878580 h 8833483"/>
              <a:gd name="connsiteX232" fmla="*/ 7414260 w 9578340"/>
              <a:gd name="connsiteY232" fmla="*/ 3604260 h 8833483"/>
              <a:gd name="connsiteX233" fmla="*/ 7498080 w 9578340"/>
              <a:gd name="connsiteY233" fmla="*/ 3398520 h 8833483"/>
              <a:gd name="connsiteX234" fmla="*/ 7528560 w 9578340"/>
              <a:gd name="connsiteY234" fmla="*/ 3253740 h 8833483"/>
              <a:gd name="connsiteX235" fmla="*/ 7505700 w 9578340"/>
              <a:gd name="connsiteY235" fmla="*/ 3048000 h 8833483"/>
              <a:gd name="connsiteX236" fmla="*/ 7520940 w 9578340"/>
              <a:gd name="connsiteY236" fmla="*/ 2926080 h 8833483"/>
              <a:gd name="connsiteX237" fmla="*/ 7536180 w 9578340"/>
              <a:gd name="connsiteY237" fmla="*/ 2872740 h 8833483"/>
              <a:gd name="connsiteX238" fmla="*/ 7863840 w 9578340"/>
              <a:gd name="connsiteY238" fmla="*/ 2971800 h 8833483"/>
              <a:gd name="connsiteX239" fmla="*/ 7886700 w 9578340"/>
              <a:gd name="connsiteY239" fmla="*/ 3101340 h 8833483"/>
              <a:gd name="connsiteX240" fmla="*/ 8001000 w 9578340"/>
              <a:gd name="connsiteY240" fmla="*/ 3124200 h 8833483"/>
              <a:gd name="connsiteX241" fmla="*/ 8122920 w 9578340"/>
              <a:gd name="connsiteY241" fmla="*/ 3276600 h 8833483"/>
              <a:gd name="connsiteX242" fmla="*/ 8206740 w 9578340"/>
              <a:gd name="connsiteY242" fmla="*/ 3276600 h 8833483"/>
              <a:gd name="connsiteX243" fmla="*/ 8442960 w 9578340"/>
              <a:gd name="connsiteY243" fmla="*/ 3276600 h 8833483"/>
              <a:gd name="connsiteX244" fmla="*/ 8663940 w 9578340"/>
              <a:gd name="connsiteY244" fmla="*/ 3276600 h 8833483"/>
              <a:gd name="connsiteX245" fmla="*/ 8770620 w 9578340"/>
              <a:gd name="connsiteY245" fmla="*/ 3230880 h 8833483"/>
              <a:gd name="connsiteX246" fmla="*/ 8854440 w 9578340"/>
              <a:gd name="connsiteY246" fmla="*/ 3215640 h 8833483"/>
              <a:gd name="connsiteX247" fmla="*/ 8938260 w 9578340"/>
              <a:gd name="connsiteY247" fmla="*/ 3230880 h 8833483"/>
              <a:gd name="connsiteX248" fmla="*/ 8945880 w 9578340"/>
              <a:gd name="connsiteY248" fmla="*/ 3078480 h 8833483"/>
              <a:gd name="connsiteX249" fmla="*/ 8907780 w 9578340"/>
              <a:gd name="connsiteY249" fmla="*/ 3078480 h 8833483"/>
              <a:gd name="connsiteX250" fmla="*/ 8656320 w 9578340"/>
              <a:gd name="connsiteY250" fmla="*/ 2697480 h 8833483"/>
              <a:gd name="connsiteX251" fmla="*/ 8854440 w 9578340"/>
              <a:gd name="connsiteY251" fmla="*/ 2590800 h 8833483"/>
              <a:gd name="connsiteX252" fmla="*/ 8923020 w 9578340"/>
              <a:gd name="connsiteY252" fmla="*/ 2606040 h 8833483"/>
              <a:gd name="connsiteX253" fmla="*/ 8999220 w 9578340"/>
              <a:gd name="connsiteY253" fmla="*/ 2606040 h 8833483"/>
              <a:gd name="connsiteX254" fmla="*/ 9029700 w 9578340"/>
              <a:gd name="connsiteY254" fmla="*/ 2545080 h 8833483"/>
              <a:gd name="connsiteX255" fmla="*/ 9029700 w 9578340"/>
              <a:gd name="connsiteY255" fmla="*/ 2407920 h 8833483"/>
              <a:gd name="connsiteX256" fmla="*/ 9136380 w 9578340"/>
              <a:gd name="connsiteY256" fmla="*/ 2476500 h 8833483"/>
              <a:gd name="connsiteX257" fmla="*/ 9144000 w 9578340"/>
              <a:gd name="connsiteY257" fmla="*/ 2407920 h 8833483"/>
              <a:gd name="connsiteX258" fmla="*/ 9204960 w 9578340"/>
              <a:gd name="connsiteY258" fmla="*/ 2362200 h 8833483"/>
              <a:gd name="connsiteX259" fmla="*/ 9189720 w 9578340"/>
              <a:gd name="connsiteY259" fmla="*/ 2225040 h 8833483"/>
              <a:gd name="connsiteX260" fmla="*/ 9159240 w 9578340"/>
              <a:gd name="connsiteY260" fmla="*/ 2171700 h 8833483"/>
              <a:gd name="connsiteX261" fmla="*/ 9083040 w 9578340"/>
              <a:gd name="connsiteY261" fmla="*/ 2103120 h 8833483"/>
              <a:gd name="connsiteX262" fmla="*/ 9105900 w 9578340"/>
              <a:gd name="connsiteY262" fmla="*/ 2011680 h 8833483"/>
              <a:gd name="connsiteX263" fmla="*/ 9151620 w 9578340"/>
              <a:gd name="connsiteY263" fmla="*/ 1927860 h 8833483"/>
              <a:gd name="connsiteX264" fmla="*/ 9044940 w 9578340"/>
              <a:gd name="connsiteY264" fmla="*/ 1714500 h 8833483"/>
              <a:gd name="connsiteX265" fmla="*/ 9578340 w 9578340"/>
              <a:gd name="connsiteY265" fmla="*/ 1394460 h 8833483"/>
              <a:gd name="connsiteX266" fmla="*/ 9494520 w 9578340"/>
              <a:gd name="connsiteY266" fmla="*/ 1165860 h 8833483"/>
              <a:gd name="connsiteX267" fmla="*/ 9326880 w 9578340"/>
              <a:gd name="connsiteY267" fmla="*/ 975360 h 8833483"/>
              <a:gd name="connsiteX268" fmla="*/ 9334500 w 9578340"/>
              <a:gd name="connsiteY268" fmla="*/ 906780 h 8833483"/>
              <a:gd name="connsiteX269" fmla="*/ 9342120 w 9578340"/>
              <a:gd name="connsiteY269" fmla="*/ 754380 h 8833483"/>
              <a:gd name="connsiteX270" fmla="*/ 9182100 w 9578340"/>
              <a:gd name="connsiteY270" fmla="*/ 906780 h 8833483"/>
              <a:gd name="connsiteX271" fmla="*/ 9052560 w 9578340"/>
              <a:gd name="connsiteY271" fmla="*/ 1043940 h 8833483"/>
              <a:gd name="connsiteX272" fmla="*/ 8915400 w 9578340"/>
              <a:gd name="connsiteY272" fmla="*/ 1112520 h 8833483"/>
              <a:gd name="connsiteX273" fmla="*/ 8709660 w 9578340"/>
              <a:gd name="connsiteY273" fmla="*/ 1150620 h 8833483"/>
              <a:gd name="connsiteX274" fmla="*/ 8793480 w 9578340"/>
              <a:gd name="connsiteY274" fmla="*/ 960120 h 8833483"/>
              <a:gd name="connsiteX275" fmla="*/ 8717280 w 9578340"/>
              <a:gd name="connsiteY275" fmla="*/ 906780 h 8833483"/>
              <a:gd name="connsiteX276" fmla="*/ 8686800 w 9578340"/>
              <a:gd name="connsiteY276" fmla="*/ 815340 h 8833483"/>
              <a:gd name="connsiteX277" fmla="*/ 8625840 w 9578340"/>
              <a:gd name="connsiteY277" fmla="*/ 746760 h 8833483"/>
              <a:gd name="connsiteX278" fmla="*/ 8633460 w 9578340"/>
              <a:gd name="connsiteY278" fmla="*/ 685800 h 8833483"/>
              <a:gd name="connsiteX279" fmla="*/ 8679180 w 9578340"/>
              <a:gd name="connsiteY279" fmla="*/ 609600 h 8833483"/>
              <a:gd name="connsiteX280" fmla="*/ 8671560 w 9578340"/>
              <a:gd name="connsiteY280" fmla="*/ 579120 h 8833483"/>
              <a:gd name="connsiteX281" fmla="*/ 8580120 w 9578340"/>
              <a:gd name="connsiteY281" fmla="*/ 541020 h 8833483"/>
              <a:gd name="connsiteX282" fmla="*/ 8473440 w 9578340"/>
              <a:gd name="connsiteY282" fmla="*/ 502920 h 8833483"/>
              <a:gd name="connsiteX283" fmla="*/ 8488680 w 9578340"/>
              <a:gd name="connsiteY283" fmla="*/ 449580 h 8833483"/>
              <a:gd name="connsiteX284" fmla="*/ 8435340 w 9578340"/>
              <a:gd name="connsiteY284" fmla="*/ 320040 h 8833483"/>
              <a:gd name="connsiteX285" fmla="*/ 8465820 w 9578340"/>
              <a:gd name="connsiteY285" fmla="*/ 243840 h 8833483"/>
              <a:gd name="connsiteX286" fmla="*/ 8473440 w 9578340"/>
              <a:gd name="connsiteY286" fmla="*/ 83820 h 8833483"/>
              <a:gd name="connsiteX287" fmla="*/ 8351520 w 9578340"/>
              <a:gd name="connsiteY287" fmla="*/ 53340 h 8833483"/>
              <a:gd name="connsiteX288" fmla="*/ 8252460 w 9578340"/>
              <a:gd name="connsiteY288" fmla="*/ 68580 h 8833483"/>
              <a:gd name="connsiteX289" fmla="*/ 8107680 w 9578340"/>
              <a:gd name="connsiteY28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5722620 w 9578340"/>
              <a:gd name="connsiteY64" fmla="*/ 2240280 h 8833483"/>
              <a:gd name="connsiteX65" fmla="*/ 5654040 w 9578340"/>
              <a:gd name="connsiteY65" fmla="*/ 2240280 h 8833483"/>
              <a:gd name="connsiteX66" fmla="*/ 5570220 w 9578340"/>
              <a:gd name="connsiteY66" fmla="*/ 2278380 h 8833483"/>
              <a:gd name="connsiteX67" fmla="*/ 5440680 w 9578340"/>
              <a:gd name="connsiteY67" fmla="*/ 2263140 h 8833483"/>
              <a:gd name="connsiteX68" fmla="*/ 5410200 w 9578340"/>
              <a:gd name="connsiteY68" fmla="*/ 2217420 h 8833483"/>
              <a:gd name="connsiteX69" fmla="*/ 5425440 w 9578340"/>
              <a:gd name="connsiteY69" fmla="*/ 2072640 h 8833483"/>
              <a:gd name="connsiteX70" fmla="*/ 5372100 w 9578340"/>
              <a:gd name="connsiteY70" fmla="*/ 2019300 h 8833483"/>
              <a:gd name="connsiteX71" fmla="*/ 5372100 w 9578340"/>
              <a:gd name="connsiteY71" fmla="*/ 1988820 h 8833483"/>
              <a:gd name="connsiteX72" fmla="*/ 5280660 w 9578340"/>
              <a:gd name="connsiteY72" fmla="*/ 1965960 h 8833483"/>
              <a:gd name="connsiteX73" fmla="*/ 5219700 w 9578340"/>
              <a:gd name="connsiteY73" fmla="*/ 2263140 h 8833483"/>
              <a:gd name="connsiteX74" fmla="*/ 5212080 w 9578340"/>
              <a:gd name="connsiteY74" fmla="*/ 2461260 h 8833483"/>
              <a:gd name="connsiteX75" fmla="*/ 5242560 w 9578340"/>
              <a:gd name="connsiteY75" fmla="*/ 2499360 h 8833483"/>
              <a:gd name="connsiteX76" fmla="*/ 5097780 w 9578340"/>
              <a:gd name="connsiteY76" fmla="*/ 2552700 h 8833483"/>
              <a:gd name="connsiteX77" fmla="*/ 5120640 w 9578340"/>
              <a:gd name="connsiteY77" fmla="*/ 2743200 h 8833483"/>
              <a:gd name="connsiteX78" fmla="*/ 5082540 w 9578340"/>
              <a:gd name="connsiteY78" fmla="*/ 2827020 h 8833483"/>
              <a:gd name="connsiteX79" fmla="*/ 4945380 w 9578340"/>
              <a:gd name="connsiteY79" fmla="*/ 2773680 h 8833483"/>
              <a:gd name="connsiteX80" fmla="*/ 4853940 w 9578340"/>
              <a:gd name="connsiteY80" fmla="*/ 2796540 h 8833483"/>
              <a:gd name="connsiteX81" fmla="*/ 4785360 w 9578340"/>
              <a:gd name="connsiteY81" fmla="*/ 2926080 h 8833483"/>
              <a:gd name="connsiteX82" fmla="*/ 4640580 w 9578340"/>
              <a:gd name="connsiteY82" fmla="*/ 2811780 h 8833483"/>
              <a:gd name="connsiteX83" fmla="*/ 4518660 w 9578340"/>
              <a:gd name="connsiteY83" fmla="*/ 2804160 h 8833483"/>
              <a:gd name="connsiteX84" fmla="*/ 4389120 w 9578340"/>
              <a:gd name="connsiteY84" fmla="*/ 2674620 h 8833483"/>
              <a:gd name="connsiteX85" fmla="*/ 4564380 w 9578340"/>
              <a:gd name="connsiteY85" fmla="*/ 2522220 h 8833483"/>
              <a:gd name="connsiteX86" fmla="*/ 4389120 w 9578340"/>
              <a:gd name="connsiteY86" fmla="*/ 2491740 h 8833483"/>
              <a:gd name="connsiteX87" fmla="*/ 4244340 w 9578340"/>
              <a:gd name="connsiteY87" fmla="*/ 2659380 h 8833483"/>
              <a:gd name="connsiteX88" fmla="*/ 4183380 w 9578340"/>
              <a:gd name="connsiteY88" fmla="*/ 2758440 h 8833483"/>
              <a:gd name="connsiteX89" fmla="*/ 4191000 w 9578340"/>
              <a:gd name="connsiteY89" fmla="*/ 2796540 h 8833483"/>
              <a:gd name="connsiteX90" fmla="*/ 4084320 w 9578340"/>
              <a:gd name="connsiteY90" fmla="*/ 2895600 h 8833483"/>
              <a:gd name="connsiteX91" fmla="*/ 4008120 w 9578340"/>
              <a:gd name="connsiteY91" fmla="*/ 2918460 h 8833483"/>
              <a:gd name="connsiteX92" fmla="*/ 3954780 w 9578340"/>
              <a:gd name="connsiteY92" fmla="*/ 2918460 h 8833483"/>
              <a:gd name="connsiteX93" fmla="*/ 3916680 w 9578340"/>
              <a:gd name="connsiteY93" fmla="*/ 2971800 h 8833483"/>
              <a:gd name="connsiteX94" fmla="*/ 3848100 w 9578340"/>
              <a:gd name="connsiteY94" fmla="*/ 2971800 h 8833483"/>
              <a:gd name="connsiteX95" fmla="*/ 3810000 w 9578340"/>
              <a:gd name="connsiteY95" fmla="*/ 3025140 h 8833483"/>
              <a:gd name="connsiteX96" fmla="*/ 3726180 w 9578340"/>
              <a:gd name="connsiteY96" fmla="*/ 3048000 h 8833483"/>
              <a:gd name="connsiteX97" fmla="*/ 3703320 w 9578340"/>
              <a:gd name="connsiteY97" fmla="*/ 3116580 h 8833483"/>
              <a:gd name="connsiteX98" fmla="*/ 3512820 w 9578340"/>
              <a:gd name="connsiteY98" fmla="*/ 2979420 h 8833483"/>
              <a:gd name="connsiteX99" fmla="*/ 3337560 w 9578340"/>
              <a:gd name="connsiteY99" fmla="*/ 3048000 h 8833483"/>
              <a:gd name="connsiteX100" fmla="*/ 3337560 w 9578340"/>
              <a:gd name="connsiteY100" fmla="*/ 3124200 h 8833483"/>
              <a:gd name="connsiteX101" fmla="*/ 3230880 w 9578340"/>
              <a:gd name="connsiteY101" fmla="*/ 3200400 h 8833483"/>
              <a:gd name="connsiteX102" fmla="*/ 3002280 w 9578340"/>
              <a:gd name="connsiteY102" fmla="*/ 3055620 h 8833483"/>
              <a:gd name="connsiteX103" fmla="*/ 3025140 w 9578340"/>
              <a:gd name="connsiteY103" fmla="*/ 3032760 h 8833483"/>
              <a:gd name="connsiteX104" fmla="*/ 2918460 w 9578340"/>
              <a:gd name="connsiteY104" fmla="*/ 2887980 h 8833483"/>
              <a:gd name="connsiteX105" fmla="*/ 2659380 w 9578340"/>
              <a:gd name="connsiteY105" fmla="*/ 2758440 h 8833483"/>
              <a:gd name="connsiteX106" fmla="*/ 2506980 w 9578340"/>
              <a:gd name="connsiteY106" fmla="*/ 3093720 h 8833483"/>
              <a:gd name="connsiteX107" fmla="*/ 2392680 w 9578340"/>
              <a:gd name="connsiteY107" fmla="*/ 3101340 h 8833483"/>
              <a:gd name="connsiteX108" fmla="*/ 2308860 w 9578340"/>
              <a:gd name="connsiteY108" fmla="*/ 3116580 h 8833483"/>
              <a:gd name="connsiteX109" fmla="*/ 2225040 w 9578340"/>
              <a:gd name="connsiteY109" fmla="*/ 3215640 h 8833483"/>
              <a:gd name="connsiteX110" fmla="*/ 2049780 w 9578340"/>
              <a:gd name="connsiteY110" fmla="*/ 3124200 h 8833483"/>
              <a:gd name="connsiteX111" fmla="*/ 1981200 w 9578340"/>
              <a:gd name="connsiteY111" fmla="*/ 3116580 h 8833483"/>
              <a:gd name="connsiteX112" fmla="*/ 1889760 w 9578340"/>
              <a:gd name="connsiteY112" fmla="*/ 2964180 h 8833483"/>
              <a:gd name="connsiteX113" fmla="*/ 1897380 w 9578340"/>
              <a:gd name="connsiteY113" fmla="*/ 2895600 h 8833483"/>
              <a:gd name="connsiteX114" fmla="*/ 1729740 w 9578340"/>
              <a:gd name="connsiteY114" fmla="*/ 3017520 h 8833483"/>
              <a:gd name="connsiteX115" fmla="*/ 1706880 w 9578340"/>
              <a:gd name="connsiteY115" fmla="*/ 3078480 h 8833483"/>
              <a:gd name="connsiteX116" fmla="*/ 1653540 w 9578340"/>
              <a:gd name="connsiteY116" fmla="*/ 3048000 h 8833483"/>
              <a:gd name="connsiteX117" fmla="*/ 1546860 w 9578340"/>
              <a:gd name="connsiteY117" fmla="*/ 3048000 h 8833483"/>
              <a:gd name="connsiteX118" fmla="*/ 1524000 w 9578340"/>
              <a:gd name="connsiteY118" fmla="*/ 3162300 h 8833483"/>
              <a:gd name="connsiteX119" fmla="*/ 1386840 w 9578340"/>
              <a:gd name="connsiteY119" fmla="*/ 3459480 h 8833483"/>
              <a:gd name="connsiteX120" fmla="*/ 1333500 w 9578340"/>
              <a:gd name="connsiteY120" fmla="*/ 3451860 h 8833483"/>
              <a:gd name="connsiteX121" fmla="*/ 1188720 w 9578340"/>
              <a:gd name="connsiteY121" fmla="*/ 3505200 h 8833483"/>
              <a:gd name="connsiteX122" fmla="*/ 1135380 w 9578340"/>
              <a:gd name="connsiteY122" fmla="*/ 3672840 h 8833483"/>
              <a:gd name="connsiteX123" fmla="*/ 1013460 w 9578340"/>
              <a:gd name="connsiteY123" fmla="*/ 3703320 h 8833483"/>
              <a:gd name="connsiteX124" fmla="*/ 929640 w 9578340"/>
              <a:gd name="connsiteY124" fmla="*/ 3710940 h 8833483"/>
              <a:gd name="connsiteX125" fmla="*/ 830580 w 9578340"/>
              <a:gd name="connsiteY125" fmla="*/ 3741420 h 8833483"/>
              <a:gd name="connsiteX126" fmla="*/ 701040 w 9578340"/>
              <a:gd name="connsiteY126" fmla="*/ 3749040 h 8833483"/>
              <a:gd name="connsiteX127" fmla="*/ 548640 w 9578340"/>
              <a:gd name="connsiteY127" fmla="*/ 3787140 h 8833483"/>
              <a:gd name="connsiteX128" fmla="*/ 0 w 9578340"/>
              <a:gd name="connsiteY128" fmla="*/ 5250180 h 8833483"/>
              <a:gd name="connsiteX129" fmla="*/ 167640 w 9578340"/>
              <a:gd name="connsiteY129" fmla="*/ 5242560 h 8833483"/>
              <a:gd name="connsiteX130" fmla="*/ 167640 w 9578340"/>
              <a:gd name="connsiteY130" fmla="*/ 5387340 h 8833483"/>
              <a:gd name="connsiteX131" fmla="*/ 289560 w 9578340"/>
              <a:gd name="connsiteY131" fmla="*/ 5394960 h 8833483"/>
              <a:gd name="connsiteX132" fmla="*/ 281940 w 9578340"/>
              <a:gd name="connsiteY132" fmla="*/ 5478780 h 8833483"/>
              <a:gd name="connsiteX133" fmla="*/ 388620 w 9578340"/>
              <a:gd name="connsiteY133" fmla="*/ 5501640 h 8833483"/>
              <a:gd name="connsiteX134" fmla="*/ 358140 w 9578340"/>
              <a:gd name="connsiteY134" fmla="*/ 5631180 h 8833483"/>
              <a:gd name="connsiteX135" fmla="*/ 358140 w 9578340"/>
              <a:gd name="connsiteY135" fmla="*/ 5730240 h 8833483"/>
              <a:gd name="connsiteX136" fmla="*/ 251460 w 9578340"/>
              <a:gd name="connsiteY136" fmla="*/ 5783580 h 8833483"/>
              <a:gd name="connsiteX137" fmla="*/ 236220 w 9578340"/>
              <a:gd name="connsiteY137" fmla="*/ 5859780 h 8833483"/>
              <a:gd name="connsiteX138" fmla="*/ 144780 w 9578340"/>
              <a:gd name="connsiteY138" fmla="*/ 5981700 h 8833483"/>
              <a:gd name="connsiteX139" fmla="*/ 175260 w 9578340"/>
              <a:gd name="connsiteY139" fmla="*/ 6210300 h 8833483"/>
              <a:gd name="connsiteX140" fmla="*/ 266700 w 9578340"/>
              <a:gd name="connsiteY140" fmla="*/ 6217920 h 8833483"/>
              <a:gd name="connsiteX141" fmla="*/ 304800 w 9578340"/>
              <a:gd name="connsiteY141" fmla="*/ 6278880 h 8833483"/>
              <a:gd name="connsiteX142" fmla="*/ 312420 w 9578340"/>
              <a:gd name="connsiteY142" fmla="*/ 6339840 h 8833483"/>
              <a:gd name="connsiteX143" fmla="*/ 358140 w 9578340"/>
              <a:gd name="connsiteY143" fmla="*/ 6339840 h 8833483"/>
              <a:gd name="connsiteX144" fmla="*/ 365760 w 9578340"/>
              <a:gd name="connsiteY144" fmla="*/ 6477000 h 8833483"/>
              <a:gd name="connsiteX145" fmla="*/ 807720 w 9578340"/>
              <a:gd name="connsiteY145" fmla="*/ 6545580 h 8833483"/>
              <a:gd name="connsiteX146" fmla="*/ 1127760 w 9578340"/>
              <a:gd name="connsiteY146" fmla="*/ 6705600 h 8833483"/>
              <a:gd name="connsiteX147" fmla="*/ 1447800 w 9578340"/>
              <a:gd name="connsiteY147" fmla="*/ 6598920 h 8833483"/>
              <a:gd name="connsiteX148" fmla="*/ 1546860 w 9578340"/>
              <a:gd name="connsiteY148" fmla="*/ 6598920 h 8833483"/>
              <a:gd name="connsiteX149" fmla="*/ 1501140 w 9578340"/>
              <a:gd name="connsiteY149" fmla="*/ 6858000 h 8833483"/>
              <a:gd name="connsiteX150" fmla="*/ 1567815 w 9578340"/>
              <a:gd name="connsiteY150" fmla="*/ 7115810 h 8833483"/>
              <a:gd name="connsiteX151" fmla="*/ 1710690 w 9578340"/>
              <a:gd name="connsiteY151" fmla="*/ 7439660 h 8833483"/>
              <a:gd name="connsiteX152" fmla="*/ 1891665 w 9578340"/>
              <a:gd name="connsiteY152" fmla="*/ 7582535 h 8833483"/>
              <a:gd name="connsiteX153" fmla="*/ 2094865 w 9578340"/>
              <a:gd name="connsiteY153" fmla="*/ 7814310 h 8833483"/>
              <a:gd name="connsiteX154" fmla="*/ 2066290 w 9578340"/>
              <a:gd name="connsiteY154" fmla="*/ 7925434 h 8833483"/>
              <a:gd name="connsiteX155" fmla="*/ 2234565 w 9578340"/>
              <a:gd name="connsiteY155" fmla="*/ 8036559 h 8833483"/>
              <a:gd name="connsiteX156" fmla="*/ 2269490 w 9578340"/>
              <a:gd name="connsiteY156" fmla="*/ 8081009 h 8833483"/>
              <a:gd name="connsiteX157" fmla="*/ 2186940 w 9578340"/>
              <a:gd name="connsiteY157" fmla="*/ 8338184 h 8833483"/>
              <a:gd name="connsiteX158" fmla="*/ 2209165 w 9578340"/>
              <a:gd name="connsiteY158" fmla="*/ 8436608 h 8833483"/>
              <a:gd name="connsiteX159" fmla="*/ 2275840 w 9578340"/>
              <a:gd name="connsiteY159" fmla="*/ 8538208 h 8833483"/>
              <a:gd name="connsiteX160" fmla="*/ 2437765 w 9578340"/>
              <a:gd name="connsiteY160" fmla="*/ 8569958 h 8833483"/>
              <a:gd name="connsiteX161" fmla="*/ 2491740 w 9578340"/>
              <a:gd name="connsiteY161" fmla="*/ 8557258 h 8833483"/>
              <a:gd name="connsiteX162" fmla="*/ 2599690 w 9578340"/>
              <a:gd name="connsiteY162" fmla="*/ 8614408 h 8833483"/>
              <a:gd name="connsiteX163" fmla="*/ 2640965 w 9578340"/>
              <a:gd name="connsiteY163" fmla="*/ 8658858 h 8833483"/>
              <a:gd name="connsiteX164" fmla="*/ 2663190 w 9578340"/>
              <a:gd name="connsiteY164" fmla="*/ 8769983 h 8833483"/>
              <a:gd name="connsiteX165" fmla="*/ 2748915 w 9578340"/>
              <a:gd name="connsiteY165" fmla="*/ 8833483 h 8833483"/>
              <a:gd name="connsiteX166" fmla="*/ 2860040 w 9578340"/>
              <a:gd name="connsiteY166" fmla="*/ 8808083 h 8833483"/>
              <a:gd name="connsiteX167" fmla="*/ 2920365 w 9578340"/>
              <a:gd name="connsiteY167" fmla="*/ 8820783 h 8833483"/>
              <a:gd name="connsiteX168" fmla="*/ 2910840 w 9578340"/>
              <a:gd name="connsiteY168" fmla="*/ 8740614 h 8833483"/>
              <a:gd name="connsiteX169" fmla="*/ 2996565 w 9578340"/>
              <a:gd name="connsiteY169" fmla="*/ 8609645 h 8833483"/>
              <a:gd name="connsiteX170" fmla="*/ 2987040 w 9578340"/>
              <a:gd name="connsiteY170" fmla="*/ 8497727 h 8833483"/>
              <a:gd name="connsiteX171" fmla="*/ 3027522 w 9578340"/>
              <a:gd name="connsiteY171" fmla="*/ 8431051 h 8833483"/>
              <a:gd name="connsiteX172" fmla="*/ 3179922 w 9578340"/>
              <a:gd name="connsiteY172" fmla="*/ 8361995 h 8833483"/>
              <a:gd name="connsiteX173" fmla="*/ 3225166 w 9578340"/>
              <a:gd name="connsiteY173" fmla="*/ 8245315 h 8833483"/>
              <a:gd name="connsiteX174" fmla="*/ 3420427 w 9578340"/>
              <a:gd name="connsiteY174" fmla="*/ 8083389 h 8833483"/>
              <a:gd name="connsiteX175" fmla="*/ 3699034 w 9578340"/>
              <a:gd name="connsiteY175" fmla="*/ 7954802 h 8833483"/>
              <a:gd name="connsiteX176" fmla="*/ 3875246 w 9578340"/>
              <a:gd name="connsiteY176" fmla="*/ 7890508 h 8833483"/>
              <a:gd name="connsiteX177" fmla="*/ 4084796 w 9578340"/>
              <a:gd name="connsiteY177" fmla="*/ 7738108 h 8833483"/>
              <a:gd name="connsiteX178" fmla="*/ 4127659 w 9578340"/>
              <a:gd name="connsiteY178" fmla="*/ 7640476 h 8833483"/>
              <a:gd name="connsiteX179" fmla="*/ 4037171 w 9578340"/>
              <a:gd name="connsiteY179" fmla="*/ 7564277 h 8833483"/>
              <a:gd name="connsiteX180" fmla="*/ 3980021 w 9578340"/>
              <a:gd name="connsiteY180" fmla="*/ 7469027 h 8833483"/>
              <a:gd name="connsiteX181" fmla="*/ 4056222 w 9578340"/>
              <a:gd name="connsiteY181" fmla="*/ 7395208 h 8833483"/>
              <a:gd name="connsiteX182" fmla="*/ 4096703 w 9578340"/>
              <a:gd name="connsiteY182" fmla="*/ 7247570 h 8833483"/>
              <a:gd name="connsiteX183" fmla="*/ 3982402 w 9578340"/>
              <a:gd name="connsiteY183" fmla="*/ 7271383 h 8833483"/>
              <a:gd name="connsiteX184" fmla="*/ 3818096 w 9578340"/>
              <a:gd name="connsiteY184" fmla="*/ 7233283 h 8833483"/>
              <a:gd name="connsiteX185" fmla="*/ 3691889 w 9578340"/>
              <a:gd name="connsiteY185" fmla="*/ 7145176 h 8833483"/>
              <a:gd name="connsiteX186" fmla="*/ 3701416 w 9578340"/>
              <a:gd name="connsiteY186" fmla="*/ 7030877 h 8833483"/>
              <a:gd name="connsiteX187" fmla="*/ 3625215 w 9578340"/>
              <a:gd name="connsiteY187" fmla="*/ 6954677 h 8833483"/>
              <a:gd name="connsiteX188" fmla="*/ 3657600 w 9578340"/>
              <a:gd name="connsiteY188" fmla="*/ 6873240 h 8833483"/>
              <a:gd name="connsiteX189" fmla="*/ 3817620 w 9578340"/>
              <a:gd name="connsiteY189" fmla="*/ 6781800 h 8833483"/>
              <a:gd name="connsiteX190" fmla="*/ 3893820 w 9578340"/>
              <a:gd name="connsiteY190" fmla="*/ 6705600 h 8833483"/>
              <a:gd name="connsiteX191" fmla="*/ 3947160 w 9578340"/>
              <a:gd name="connsiteY191" fmla="*/ 6690360 h 8833483"/>
              <a:gd name="connsiteX192" fmla="*/ 3939540 w 9578340"/>
              <a:gd name="connsiteY192" fmla="*/ 6629400 h 8833483"/>
              <a:gd name="connsiteX193" fmla="*/ 3901440 w 9578340"/>
              <a:gd name="connsiteY193" fmla="*/ 6606540 h 8833483"/>
              <a:gd name="connsiteX194" fmla="*/ 3878580 w 9578340"/>
              <a:gd name="connsiteY194" fmla="*/ 6515100 h 8833483"/>
              <a:gd name="connsiteX195" fmla="*/ 3886200 w 9578340"/>
              <a:gd name="connsiteY195" fmla="*/ 6423660 h 8833483"/>
              <a:gd name="connsiteX196" fmla="*/ 3870960 w 9578340"/>
              <a:gd name="connsiteY196" fmla="*/ 6309360 h 8833483"/>
              <a:gd name="connsiteX197" fmla="*/ 3893820 w 9578340"/>
              <a:gd name="connsiteY197" fmla="*/ 6240780 h 8833483"/>
              <a:gd name="connsiteX198" fmla="*/ 3924300 w 9578340"/>
              <a:gd name="connsiteY198" fmla="*/ 6179820 h 8833483"/>
              <a:gd name="connsiteX199" fmla="*/ 3977640 w 9578340"/>
              <a:gd name="connsiteY199" fmla="*/ 6172200 h 8833483"/>
              <a:gd name="connsiteX200" fmla="*/ 3992880 w 9578340"/>
              <a:gd name="connsiteY200" fmla="*/ 6172200 h 8833483"/>
              <a:gd name="connsiteX201" fmla="*/ 4046220 w 9578340"/>
              <a:gd name="connsiteY201" fmla="*/ 6111240 h 8833483"/>
              <a:gd name="connsiteX202" fmla="*/ 4038600 w 9578340"/>
              <a:gd name="connsiteY202" fmla="*/ 6027420 h 8833483"/>
              <a:gd name="connsiteX203" fmla="*/ 4754880 w 9578340"/>
              <a:gd name="connsiteY203" fmla="*/ 5913120 h 8833483"/>
              <a:gd name="connsiteX204" fmla="*/ 4838700 w 9578340"/>
              <a:gd name="connsiteY204" fmla="*/ 5913120 h 8833483"/>
              <a:gd name="connsiteX205" fmla="*/ 4914900 w 9578340"/>
              <a:gd name="connsiteY205" fmla="*/ 5920740 h 8833483"/>
              <a:gd name="connsiteX206" fmla="*/ 5105400 w 9578340"/>
              <a:gd name="connsiteY206" fmla="*/ 6019800 h 8833483"/>
              <a:gd name="connsiteX207" fmla="*/ 5570220 w 9578340"/>
              <a:gd name="connsiteY207" fmla="*/ 6248400 h 8833483"/>
              <a:gd name="connsiteX208" fmla="*/ 5704205 w 9578340"/>
              <a:gd name="connsiteY208" fmla="*/ 6320155 h 8833483"/>
              <a:gd name="connsiteX209" fmla="*/ 5755005 w 9578340"/>
              <a:gd name="connsiteY209" fmla="*/ 6242685 h 8833483"/>
              <a:gd name="connsiteX210" fmla="*/ 5682615 w 9578340"/>
              <a:gd name="connsiteY210" fmla="*/ 6203315 h 8833483"/>
              <a:gd name="connsiteX211" fmla="*/ 5624195 w 9578340"/>
              <a:gd name="connsiteY211" fmla="*/ 6132195 h 8833483"/>
              <a:gd name="connsiteX212" fmla="*/ 5670550 w 9578340"/>
              <a:gd name="connsiteY212" fmla="*/ 6103620 h 8833483"/>
              <a:gd name="connsiteX213" fmla="*/ 5584825 w 9578340"/>
              <a:gd name="connsiteY213" fmla="*/ 5928995 h 8833483"/>
              <a:gd name="connsiteX214" fmla="*/ 5592445 w 9578340"/>
              <a:gd name="connsiteY214" fmla="*/ 5827395 h 8833483"/>
              <a:gd name="connsiteX215" fmla="*/ 5615305 w 9578340"/>
              <a:gd name="connsiteY215" fmla="*/ 5792470 h 8833483"/>
              <a:gd name="connsiteX216" fmla="*/ 5636895 w 9578340"/>
              <a:gd name="connsiteY216" fmla="*/ 5747385 h 8833483"/>
              <a:gd name="connsiteX217" fmla="*/ 5674360 w 9578340"/>
              <a:gd name="connsiteY217" fmla="*/ 5669915 h 8833483"/>
              <a:gd name="connsiteX218" fmla="*/ 5688965 w 9578340"/>
              <a:gd name="connsiteY218" fmla="*/ 5587365 h 8833483"/>
              <a:gd name="connsiteX219" fmla="*/ 5735320 w 9578340"/>
              <a:gd name="connsiteY219" fmla="*/ 5561965 h 8833483"/>
              <a:gd name="connsiteX220" fmla="*/ 5715000 w 9578340"/>
              <a:gd name="connsiteY220" fmla="*/ 5502910 h 8833483"/>
              <a:gd name="connsiteX221" fmla="*/ 5751195 w 9578340"/>
              <a:gd name="connsiteY221" fmla="*/ 5461635 h 8833483"/>
              <a:gd name="connsiteX222" fmla="*/ 5781675 w 9578340"/>
              <a:gd name="connsiteY222" fmla="*/ 5398770 h 8833483"/>
              <a:gd name="connsiteX223" fmla="*/ 5836920 w 9578340"/>
              <a:gd name="connsiteY223" fmla="*/ 5325110 h 8833483"/>
              <a:gd name="connsiteX224" fmla="*/ 5855970 w 9578340"/>
              <a:gd name="connsiteY224" fmla="*/ 5168900 h 8833483"/>
              <a:gd name="connsiteX225" fmla="*/ 6101080 w 9578340"/>
              <a:gd name="connsiteY225" fmla="*/ 4911090 h 8833483"/>
              <a:gd name="connsiteX226" fmla="*/ 6107430 w 9578340"/>
              <a:gd name="connsiteY226" fmla="*/ 4674870 h 8833483"/>
              <a:gd name="connsiteX227" fmla="*/ 5982970 w 9578340"/>
              <a:gd name="connsiteY227" fmla="*/ 4411980 h 8833483"/>
              <a:gd name="connsiteX228" fmla="*/ 7178040 w 9578340"/>
              <a:gd name="connsiteY228" fmla="*/ 4351020 h 8833483"/>
              <a:gd name="connsiteX229" fmla="*/ 7559040 w 9578340"/>
              <a:gd name="connsiteY229" fmla="*/ 4328160 h 8833483"/>
              <a:gd name="connsiteX230" fmla="*/ 7467600 w 9578340"/>
              <a:gd name="connsiteY230" fmla="*/ 3878580 h 8833483"/>
              <a:gd name="connsiteX231" fmla="*/ 7414260 w 9578340"/>
              <a:gd name="connsiteY231" fmla="*/ 3604260 h 8833483"/>
              <a:gd name="connsiteX232" fmla="*/ 7498080 w 9578340"/>
              <a:gd name="connsiteY232" fmla="*/ 3398520 h 8833483"/>
              <a:gd name="connsiteX233" fmla="*/ 7528560 w 9578340"/>
              <a:gd name="connsiteY233" fmla="*/ 3253740 h 8833483"/>
              <a:gd name="connsiteX234" fmla="*/ 7505700 w 9578340"/>
              <a:gd name="connsiteY234" fmla="*/ 3048000 h 8833483"/>
              <a:gd name="connsiteX235" fmla="*/ 7520940 w 9578340"/>
              <a:gd name="connsiteY235" fmla="*/ 2926080 h 8833483"/>
              <a:gd name="connsiteX236" fmla="*/ 7536180 w 9578340"/>
              <a:gd name="connsiteY236" fmla="*/ 2872740 h 8833483"/>
              <a:gd name="connsiteX237" fmla="*/ 7863840 w 9578340"/>
              <a:gd name="connsiteY237" fmla="*/ 2971800 h 8833483"/>
              <a:gd name="connsiteX238" fmla="*/ 7886700 w 9578340"/>
              <a:gd name="connsiteY238" fmla="*/ 3101340 h 8833483"/>
              <a:gd name="connsiteX239" fmla="*/ 8001000 w 9578340"/>
              <a:gd name="connsiteY239" fmla="*/ 3124200 h 8833483"/>
              <a:gd name="connsiteX240" fmla="*/ 8122920 w 9578340"/>
              <a:gd name="connsiteY240" fmla="*/ 3276600 h 8833483"/>
              <a:gd name="connsiteX241" fmla="*/ 8206740 w 9578340"/>
              <a:gd name="connsiteY241" fmla="*/ 3276600 h 8833483"/>
              <a:gd name="connsiteX242" fmla="*/ 8442960 w 9578340"/>
              <a:gd name="connsiteY242" fmla="*/ 3276600 h 8833483"/>
              <a:gd name="connsiteX243" fmla="*/ 8663940 w 9578340"/>
              <a:gd name="connsiteY243" fmla="*/ 3276600 h 8833483"/>
              <a:gd name="connsiteX244" fmla="*/ 8770620 w 9578340"/>
              <a:gd name="connsiteY244" fmla="*/ 3230880 h 8833483"/>
              <a:gd name="connsiteX245" fmla="*/ 8854440 w 9578340"/>
              <a:gd name="connsiteY245" fmla="*/ 3215640 h 8833483"/>
              <a:gd name="connsiteX246" fmla="*/ 8938260 w 9578340"/>
              <a:gd name="connsiteY246" fmla="*/ 3230880 h 8833483"/>
              <a:gd name="connsiteX247" fmla="*/ 8945880 w 9578340"/>
              <a:gd name="connsiteY247" fmla="*/ 3078480 h 8833483"/>
              <a:gd name="connsiteX248" fmla="*/ 8907780 w 9578340"/>
              <a:gd name="connsiteY248" fmla="*/ 3078480 h 8833483"/>
              <a:gd name="connsiteX249" fmla="*/ 8656320 w 9578340"/>
              <a:gd name="connsiteY249" fmla="*/ 2697480 h 8833483"/>
              <a:gd name="connsiteX250" fmla="*/ 8854440 w 9578340"/>
              <a:gd name="connsiteY250" fmla="*/ 2590800 h 8833483"/>
              <a:gd name="connsiteX251" fmla="*/ 8923020 w 9578340"/>
              <a:gd name="connsiteY251" fmla="*/ 2606040 h 8833483"/>
              <a:gd name="connsiteX252" fmla="*/ 8999220 w 9578340"/>
              <a:gd name="connsiteY252" fmla="*/ 2606040 h 8833483"/>
              <a:gd name="connsiteX253" fmla="*/ 9029700 w 9578340"/>
              <a:gd name="connsiteY253" fmla="*/ 2545080 h 8833483"/>
              <a:gd name="connsiteX254" fmla="*/ 9029700 w 9578340"/>
              <a:gd name="connsiteY254" fmla="*/ 2407920 h 8833483"/>
              <a:gd name="connsiteX255" fmla="*/ 9136380 w 9578340"/>
              <a:gd name="connsiteY255" fmla="*/ 2476500 h 8833483"/>
              <a:gd name="connsiteX256" fmla="*/ 9144000 w 9578340"/>
              <a:gd name="connsiteY256" fmla="*/ 2407920 h 8833483"/>
              <a:gd name="connsiteX257" fmla="*/ 9204960 w 9578340"/>
              <a:gd name="connsiteY257" fmla="*/ 2362200 h 8833483"/>
              <a:gd name="connsiteX258" fmla="*/ 9189720 w 9578340"/>
              <a:gd name="connsiteY258" fmla="*/ 2225040 h 8833483"/>
              <a:gd name="connsiteX259" fmla="*/ 9159240 w 9578340"/>
              <a:gd name="connsiteY259" fmla="*/ 2171700 h 8833483"/>
              <a:gd name="connsiteX260" fmla="*/ 9083040 w 9578340"/>
              <a:gd name="connsiteY260" fmla="*/ 2103120 h 8833483"/>
              <a:gd name="connsiteX261" fmla="*/ 9105900 w 9578340"/>
              <a:gd name="connsiteY261" fmla="*/ 2011680 h 8833483"/>
              <a:gd name="connsiteX262" fmla="*/ 9151620 w 9578340"/>
              <a:gd name="connsiteY262" fmla="*/ 1927860 h 8833483"/>
              <a:gd name="connsiteX263" fmla="*/ 9044940 w 9578340"/>
              <a:gd name="connsiteY263" fmla="*/ 1714500 h 8833483"/>
              <a:gd name="connsiteX264" fmla="*/ 9578340 w 9578340"/>
              <a:gd name="connsiteY264" fmla="*/ 1394460 h 8833483"/>
              <a:gd name="connsiteX265" fmla="*/ 9494520 w 9578340"/>
              <a:gd name="connsiteY265" fmla="*/ 1165860 h 8833483"/>
              <a:gd name="connsiteX266" fmla="*/ 9326880 w 9578340"/>
              <a:gd name="connsiteY266" fmla="*/ 975360 h 8833483"/>
              <a:gd name="connsiteX267" fmla="*/ 9334500 w 9578340"/>
              <a:gd name="connsiteY267" fmla="*/ 906780 h 8833483"/>
              <a:gd name="connsiteX268" fmla="*/ 9342120 w 9578340"/>
              <a:gd name="connsiteY268" fmla="*/ 754380 h 8833483"/>
              <a:gd name="connsiteX269" fmla="*/ 9182100 w 9578340"/>
              <a:gd name="connsiteY269" fmla="*/ 906780 h 8833483"/>
              <a:gd name="connsiteX270" fmla="*/ 9052560 w 9578340"/>
              <a:gd name="connsiteY270" fmla="*/ 1043940 h 8833483"/>
              <a:gd name="connsiteX271" fmla="*/ 8915400 w 9578340"/>
              <a:gd name="connsiteY271" fmla="*/ 1112520 h 8833483"/>
              <a:gd name="connsiteX272" fmla="*/ 8709660 w 9578340"/>
              <a:gd name="connsiteY272" fmla="*/ 1150620 h 8833483"/>
              <a:gd name="connsiteX273" fmla="*/ 8793480 w 9578340"/>
              <a:gd name="connsiteY273" fmla="*/ 960120 h 8833483"/>
              <a:gd name="connsiteX274" fmla="*/ 8717280 w 9578340"/>
              <a:gd name="connsiteY274" fmla="*/ 906780 h 8833483"/>
              <a:gd name="connsiteX275" fmla="*/ 8686800 w 9578340"/>
              <a:gd name="connsiteY275" fmla="*/ 815340 h 8833483"/>
              <a:gd name="connsiteX276" fmla="*/ 8625840 w 9578340"/>
              <a:gd name="connsiteY276" fmla="*/ 746760 h 8833483"/>
              <a:gd name="connsiteX277" fmla="*/ 8633460 w 9578340"/>
              <a:gd name="connsiteY277" fmla="*/ 685800 h 8833483"/>
              <a:gd name="connsiteX278" fmla="*/ 8679180 w 9578340"/>
              <a:gd name="connsiteY278" fmla="*/ 609600 h 8833483"/>
              <a:gd name="connsiteX279" fmla="*/ 8671560 w 9578340"/>
              <a:gd name="connsiteY279" fmla="*/ 579120 h 8833483"/>
              <a:gd name="connsiteX280" fmla="*/ 8580120 w 9578340"/>
              <a:gd name="connsiteY280" fmla="*/ 541020 h 8833483"/>
              <a:gd name="connsiteX281" fmla="*/ 8473440 w 9578340"/>
              <a:gd name="connsiteY281" fmla="*/ 502920 h 8833483"/>
              <a:gd name="connsiteX282" fmla="*/ 8488680 w 9578340"/>
              <a:gd name="connsiteY282" fmla="*/ 449580 h 8833483"/>
              <a:gd name="connsiteX283" fmla="*/ 8435340 w 9578340"/>
              <a:gd name="connsiteY283" fmla="*/ 320040 h 8833483"/>
              <a:gd name="connsiteX284" fmla="*/ 8465820 w 9578340"/>
              <a:gd name="connsiteY284" fmla="*/ 243840 h 8833483"/>
              <a:gd name="connsiteX285" fmla="*/ 8473440 w 9578340"/>
              <a:gd name="connsiteY285" fmla="*/ 83820 h 8833483"/>
              <a:gd name="connsiteX286" fmla="*/ 8351520 w 9578340"/>
              <a:gd name="connsiteY286" fmla="*/ 53340 h 8833483"/>
              <a:gd name="connsiteX287" fmla="*/ 8252460 w 9578340"/>
              <a:gd name="connsiteY287" fmla="*/ 68580 h 8833483"/>
              <a:gd name="connsiteX288" fmla="*/ 8107680 w 9578340"/>
              <a:gd name="connsiteY28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5722620 w 9578340"/>
              <a:gd name="connsiteY63" fmla="*/ 2240280 h 8833483"/>
              <a:gd name="connsiteX64" fmla="*/ 5654040 w 9578340"/>
              <a:gd name="connsiteY64" fmla="*/ 2240280 h 8833483"/>
              <a:gd name="connsiteX65" fmla="*/ 5570220 w 9578340"/>
              <a:gd name="connsiteY65" fmla="*/ 2278380 h 8833483"/>
              <a:gd name="connsiteX66" fmla="*/ 5440680 w 9578340"/>
              <a:gd name="connsiteY66" fmla="*/ 2263140 h 8833483"/>
              <a:gd name="connsiteX67" fmla="*/ 5410200 w 9578340"/>
              <a:gd name="connsiteY67" fmla="*/ 2217420 h 8833483"/>
              <a:gd name="connsiteX68" fmla="*/ 5425440 w 9578340"/>
              <a:gd name="connsiteY68" fmla="*/ 2072640 h 8833483"/>
              <a:gd name="connsiteX69" fmla="*/ 5372100 w 9578340"/>
              <a:gd name="connsiteY69" fmla="*/ 2019300 h 8833483"/>
              <a:gd name="connsiteX70" fmla="*/ 5372100 w 9578340"/>
              <a:gd name="connsiteY70" fmla="*/ 1988820 h 8833483"/>
              <a:gd name="connsiteX71" fmla="*/ 5280660 w 9578340"/>
              <a:gd name="connsiteY71" fmla="*/ 1965960 h 8833483"/>
              <a:gd name="connsiteX72" fmla="*/ 5219700 w 9578340"/>
              <a:gd name="connsiteY72" fmla="*/ 2263140 h 8833483"/>
              <a:gd name="connsiteX73" fmla="*/ 5212080 w 9578340"/>
              <a:gd name="connsiteY73" fmla="*/ 2461260 h 8833483"/>
              <a:gd name="connsiteX74" fmla="*/ 5242560 w 9578340"/>
              <a:gd name="connsiteY74" fmla="*/ 2499360 h 8833483"/>
              <a:gd name="connsiteX75" fmla="*/ 5097780 w 9578340"/>
              <a:gd name="connsiteY75" fmla="*/ 2552700 h 8833483"/>
              <a:gd name="connsiteX76" fmla="*/ 5120640 w 9578340"/>
              <a:gd name="connsiteY76" fmla="*/ 2743200 h 8833483"/>
              <a:gd name="connsiteX77" fmla="*/ 5082540 w 9578340"/>
              <a:gd name="connsiteY77" fmla="*/ 2827020 h 8833483"/>
              <a:gd name="connsiteX78" fmla="*/ 4945380 w 9578340"/>
              <a:gd name="connsiteY78" fmla="*/ 2773680 h 8833483"/>
              <a:gd name="connsiteX79" fmla="*/ 4853940 w 9578340"/>
              <a:gd name="connsiteY79" fmla="*/ 2796540 h 8833483"/>
              <a:gd name="connsiteX80" fmla="*/ 4785360 w 9578340"/>
              <a:gd name="connsiteY80" fmla="*/ 2926080 h 8833483"/>
              <a:gd name="connsiteX81" fmla="*/ 4640580 w 9578340"/>
              <a:gd name="connsiteY81" fmla="*/ 2811780 h 8833483"/>
              <a:gd name="connsiteX82" fmla="*/ 4518660 w 9578340"/>
              <a:gd name="connsiteY82" fmla="*/ 2804160 h 8833483"/>
              <a:gd name="connsiteX83" fmla="*/ 4389120 w 9578340"/>
              <a:gd name="connsiteY83" fmla="*/ 2674620 h 8833483"/>
              <a:gd name="connsiteX84" fmla="*/ 4564380 w 9578340"/>
              <a:gd name="connsiteY84" fmla="*/ 2522220 h 8833483"/>
              <a:gd name="connsiteX85" fmla="*/ 4389120 w 9578340"/>
              <a:gd name="connsiteY85" fmla="*/ 2491740 h 8833483"/>
              <a:gd name="connsiteX86" fmla="*/ 4244340 w 9578340"/>
              <a:gd name="connsiteY86" fmla="*/ 2659380 h 8833483"/>
              <a:gd name="connsiteX87" fmla="*/ 4183380 w 9578340"/>
              <a:gd name="connsiteY87" fmla="*/ 2758440 h 8833483"/>
              <a:gd name="connsiteX88" fmla="*/ 4191000 w 9578340"/>
              <a:gd name="connsiteY88" fmla="*/ 2796540 h 8833483"/>
              <a:gd name="connsiteX89" fmla="*/ 4084320 w 9578340"/>
              <a:gd name="connsiteY89" fmla="*/ 2895600 h 8833483"/>
              <a:gd name="connsiteX90" fmla="*/ 4008120 w 9578340"/>
              <a:gd name="connsiteY90" fmla="*/ 2918460 h 8833483"/>
              <a:gd name="connsiteX91" fmla="*/ 3954780 w 9578340"/>
              <a:gd name="connsiteY91" fmla="*/ 2918460 h 8833483"/>
              <a:gd name="connsiteX92" fmla="*/ 3916680 w 9578340"/>
              <a:gd name="connsiteY92" fmla="*/ 2971800 h 8833483"/>
              <a:gd name="connsiteX93" fmla="*/ 3848100 w 9578340"/>
              <a:gd name="connsiteY93" fmla="*/ 2971800 h 8833483"/>
              <a:gd name="connsiteX94" fmla="*/ 3810000 w 9578340"/>
              <a:gd name="connsiteY94" fmla="*/ 3025140 h 8833483"/>
              <a:gd name="connsiteX95" fmla="*/ 3726180 w 9578340"/>
              <a:gd name="connsiteY95" fmla="*/ 3048000 h 8833483"/>
              <a:gd name="connsiteX96" fmla="*/ 3703320 w 9578340"/>
              <a:gd name="connsiteY96" fmla="*/ 3116580 h 8833483"/>
              <a:gd name="connsiteX97" fmla="*/ 3512820 w 9578340"/>
              <a:gd name="connsiteY97" fmla="*/ 2979420 h 8833483"/>
              <a:gd name="connsiteX98" fmla="*/ 3337560 w 9578340"/>
              <a:gd name="connsiteY98" fmla="*/ 3048000 h 8833483"/>
              <a:gd name="connsiteX99" fmla="*/ 3337560 w 9578340"/>
              <a:gd name="connsiteY99" fmla="*/ 3124200 h 8833483"/>
              <a:gd name="connsiteX100" fmla="*/ 3230880 w 9578340"/>
              <a:gd name="connsiteY100" fmla="*/ 3200400 h 8833483"/>
              <a:gd name="connsiteX101" fmla="*/ 3002280 w 9578340"/>
              <a:gd name="connsiteY101" fmla="*/ 3055620 h 8833483"/>
              <a:gd name="connsiteX102" fmla="*/ 3025140 w 9578340"/>
              <a:gd name="connsiteY102" fmla="*/ 3032760 h 8833483"/>
              <a:gd name="connsiteX103" fmla="*/ 2918460 w 9578340"/>
              <a:gd name="connsiteY103" fmla="*/ 2887980 h 8833483"/>
              <a:gd name="connsiteX104" fmla="*/ 2659380 w 9578340"/>
              <a:gd name="connsiteY104" fmla="*/ 2758440 h 8833483"/>
              <a:gd name="connsiteX105" fmla="*/ 2506980 w 9578340"/>
              <a:gd name="connsiteY105" fmla="*/ 3093720 h 8833483"/>
              <a:gd name="connsiteX106" fmla="*/ 2392680 w 9578340"/>
              <a:gd name="connsiteY106" fmla="*/ 3101340 h 8833483"/>
              <a:gd name="connsiteX107" fmla="*/ 2308860 w 9578340"/>
              <a:gd name="connsiteY107" fmla="*/ 3116580 h 8833483"/>
              <a:gd name="connsiteX108" fmla="*/ 2225040 w 9578340"/>
              <a:gd name="connsiteY108" fmla="*/ 3215640 h 8833483"/>
              <a:gd name="connsiteX109" fmla="*/ 2049780 w 9578340"/>
              <a:gd name="connsiteY109" fmla="*/ 3124200 h 8833483"/>
              <a:gd name="connsiteX110" fmla="*/ 1981200 w 9578340"/>
              <a:gd name="connsiteY110" fmla="*/ 3116580 h 8833483"/>
              <a:gd name="connsiteX111" fmla="*/ 1889760 w 9578340"/>
              <a:gd name="connsiteY111" fmla="*/ 2964180 h 8833483"/>
              <a:gd name="connsiteX112" fmla="*/ 1897380 w 9578340"/>
              <a:gd name="connsiteY112" fmla="*/ 2895600 h 8833483"/>
              <a:gd name="connsiteX113" fmla="*/ 1729740 w 9578340"/>
              <a:gd name="connsiteY113" fmla="*/ 3017520 h 8833483"/>
              <a:gd name="connsiteX114" fmla="*/ 1706880 w 9578340"/>
              <a:gd name="connsiteY114" fmla="*/ 3078480 h 8833483"/>
              <a:gd name="connsiteX115" fmla="*/ 1653540 w 9578340"/>
              <a:gd name="connsiteY115" fmla="*/ 3048000 h 8833483"/>
              <a:gd name="connsiteX116" fmla="*/ 1546860 w 9578340"/>
              <a:gd name="connsiteY116" fmla="*/ 3048000 h 8833483"/>
              <a:gd name="connsiteX117" fmla="*/ 1524000 w 9578340"/>
              <a:gd name="connsiteY117" fmla="*/ 3162300 h 8833483"/>
              <a:gd name="connsiteX118" fmla="*/ 1386840 w 9578340"/>
              <a:gd name="connsiteY118" fmla="*/ 3459480 h 8833483"/>
              <a:gd name="connsiteX119" fmla="*/ 1333500 w 9578340"/>
              <a:gd name="connsiteY119" fmla="*/ 3451860 h 8833483"/>
              <a:gd name="connsiteX120" fmla="*/ 1188720 w 9578340"/>
              <a:gd name="connsiteY120" fmla="*/ 3505200 h 8833483"/>
              <a:gd name="connsiteX121" fmla="*/ 1135380 w 9578340"/>
              <a:gd name="connsiteY121" fmla="*/ 3672840 h 8833483"/>
              <a:gd name="connsiteX122" fmla="*/ 1013460 w 9578340"/>
              <a:gd name="connsiteY122" fmla="*/ 3703320 h 8833483"/>
              <a:gd name="connsiteX123" fmla="*/ 929640 w 9578340"/>
              <a:gd name="connsiteY123" fmla="*/ 3710940 h 8833483"/>
              <a:gd name="connsiteX124" fmla="*/ 830580 w 9578340"/>
              <a:gd name="connsiteY124" fmla="*/ 3741420 h 8833483"/>
              <a:gd name="connsiteX125" fmla="*/ 701040 w 9578340"/>
              <a:gd name="connsiteY125" fmla="*/ 3749040 h 8833483"/>
              <a:gd name="connsiteX126" fmla="*/ 548640 w 9578340"/>
              <a:gd name="connsiteY126" fmla="*/ 3787140 h 8833483"/>
              <a:gd name="connsiteX127" fmla="*/ 0 w 9578340"/>
              <a:gd name="connsiteY127" fmla="*/ 5250180 h 8833483"/>
              <a:gd name="connsiteX128" fmla="*/ 167640 w 9578340"/>
              <a:gd name="connsiteY128" fmla="*/ 5242560 h 8833483"/>
              <a:gd name="connsiteX129" fmla="*/ 167640 w 9578340"/>
              <a:gd name="connsiteY129" fmla="*/ 5387340 h 8833483"/>
              <a:gd name="connsiteX130" fmla="*/ 289560 w 9578340"/>
              <a:gd name="connsiteY130" fmla="*/ 5394960 h 8833483"/>
              <a:gd name="connsiteX131" fmla="*/ 281940 w 9578340"/>
              <a:gd name="connsiteY131" fmla="*/ 5478780 h 8833483"/>
              <a:gd name="connsiteX132" fmla="*/ 388620 w 9578340"/>
              <a:gd name="connsiteY132" fmla="*/ 5501640 h 8833483"/>
              <a:gd name="connsiteX133" fmla="*/ 358140 w 9578340"/>
              <a:gd name="connsiteY133" fmla="*/ 5631180 h 8833483"/>
              <a:gd name="connsiteX134" fmla="*/ 358140 w 9578340"/>
              <a:gd name="connsiteY134" fmla="*/ 5730240 h 8833483"/>
              <a:gd name="connsiteX135" fmla="*/ 251460 w 9578340"/>
              <a:gd name="connsiteY135" fmla="*/ 5783580 h 8833483"/>
              <a:gd name="connsiteX136" fmla="*/ 236220 w 9578340"/>
              <a:gd name="connsiteY136" fmla="*/ 5859780 h 8833483"/>
              <a:gd name="connsiteX137" fmla="*/ 144780 w 9578340"/>
              <a:gd name="connsiteY137" fmla="*/ 5981700 h 8833483"/>
              <a:gd name="connsiteX138" fmla="*/ 175260 w 9578340"/>
              <a:gd name="connsiteY138" fmla="*/ 6210300 h 8833483"/>
              <a:gd name="connsiteX139" fmla="*/ 266700 w 9578340"/>
              <a:gd name="connsiteY139" fmla="*/ 6217920 h 8833483"/>
              <a:gd name="connsiteX140" fmla="*/ 304800 w 9578340"/>
              <a:gd name="connsiteY140" fmla="*/ 6278880 h 8833483"/>
              <a:gd name="connsiteX141" fmla="*/ 312420 w 9578340"/>
              <a:gd name="connsiteY141" fmla="*/ 6339840 h 8833483"/>
              <a:gd name="connsiteX142" fmla="*/ 358140 w 9578340"/>
              <a:gd name="connsiteY142" fmla="*/ 6339840 h 8833483"/>
              <a:gd name="connsiteX143" fmla="*/ 365760 w 9578340"/>
              <a:gd name="connsiteY143" fmla="*/ 6477000 h 8833483"/>
              <a:gd name="connsiteX144" fmla="*/ 807720 w 9578340"/>
              <a:gd name="connsiteY144" fmla="*/ 6545580 h 8833483"/>
              <a:gd name="connsiteX145" fmla="*/ 1127760 w 9578340"/>
              <a:gd name="connsiteY145" fmla="*/ 6705600 h 8833483"/>
              <a:gd name="connsiteX146" fmla="*/ 1447800 w 9578340"/>
              <a:gd name="connsiteY146" fmla="*/ 6598920 h 8833483"/>
              <a:gd name="connsiteX147" fmla="*/ 1546860 w 9578340"/>
              <a:gd name="connsiteY147" fmla="*/ 6598920 h 8833483"/>
              <a:gd name="connsiteX148" fmla="*/ 1501140 w 9578340"/>
              <a:gd name="connsiteY148" fmla="*/ 6858000 h 8833483"/>
              <a:gd name="connsiteX149" fmla="*/ 1567815 w 9578340"/>
              <a:gd name="connsiteY149" fmla="*/ 7115810 h 8833483"/>
              <a:gd name="connsiteX150" fmla="*/ 1710690 w 9578340"/>
              <a:gd name="connsiteY150" fmla="*/ 7439660 h 8833483"/>
              <a:gd name="connsiteX151" fmla="*/ 1891665 w 9578340"/>
              <a:gd name="connsiteY151" fmla="*/ 7582535 h 8833483"/>
              <a:gd name="connsiteX152" fmla="*/ 2094865 w 9578340"/>
              <a:gd name="connsiteY152" fmla="*/ 7814310 h 8833483"/>
              <a:gd name="connsiteX153" fmla="*/ 2066290 w 9578340"/>
              <a:gd name="connsiteY153" fmla="*/ 7925434 h 8833483"/>
              <a:gd name="connsiteX154" fmla="*/ 2234565 w 9578340"/>
              <a:gd name="connsiteY154" fmla="*/ 8036559 h 8833483"/>
              <a:gd name="connsiteX155" fmla="*/ 2269490 w 9578340"/>
              <a:gd name="connsiteY155" fmla="*/ 8081009 h 8833483"/>
              <a:gd name="connsiteX156" fmla="*/ 2186940 w 9578340"/>
              <a:gd name="connsiteY156" fmla="*/ 8338184 h 8833483"/>
              <a:gd name="connsiteX157" fmla="*/ 2209165 w 9578340"/>
              <a:gd name="connsiteY157" fmla="*/ 8436608 h 8833483"/>
              <a:gd name="connsiteX158" fmla="*/ 2275840 w 9578340"/>
              <a:gd name="connsiteY158" fmla="*/ 8538208 h 8833483"/>
              <a:gd name="connsiteX159" fmla="*/ 2437765 w 9578340"/>
              <a:gd name="connsiteY159" fmla="*/ 8569958 h 8833483"/>
              <a:gd name="connsiteX160" fmla="*/ 2491740 w 9578340"/>
              <a:gd name="connsiteY160" fmla="*/ 8557258 h 8833483"/>
              <a:gd name="connsiteX161" fmla="*/ 2599690 w 9578340"/>
              <a:gd name="connsiteY161" fmla="*/ 8614408 h 8833483"/>
              <a:gd name="connsiteX162" fmla="*/ 2640965 w 9578340"/>
              <a:gd name="connsiteY162" fmla="*/ 8658858 h 8833483"/>
              <a:gd name="connsiteX163" fmla="*/ 2663190 w 9578340"/>
              <a:gd name="connsiteY163" fmla="*/ 8769983 h 8833483"/>
              <a:gd name="connsiteX164" fmla="*/ 2748915 w 9578340"/>
              <a:gd name="connsiteY164" fmla="*/ 8833483 h 8833483"/>
              <a:gd name="connsiteX165" fmla="*/ 2860040 w 9578340"/>
              <a:gd name="connsiteY165" fmla="*/ 8808083 h 8833483"/>
              <a:gd name="connsiteX166" fmla="*/ 2920365 w 9578340"/>
              <a:gd name="connsiteY166" fmla="*/ 8820783 h 8833483"/>
              <a:gd name="connsiteX167" fmla="*/ 2910840 w 9578340"/>
              <a:gd name="connsiteY167" fmla="*/ 8740614 h 8833483"/>
              <a:gd name="connsiteX168" fmla="*/ 2996565 w 9578340"/>
              <a:gd name="connsiteY168" fmla="*/ 8609645 h 8833483"/>
              <a:gd name="connsiteX169" fmla="*/ 2987040 w 9578340"/>
              <a:gd name="connsiteY169" fmla="*/ 8497727 h 8833483"/>
              <a:gd name="connsiteX170" fmla="*/ 3027522 w 9578340"/>
              <a:gd name="connsiteY170" fmla="*/ 8431051 h 8833483"/>
              <a:gd name="connsiteX171" fmla="*/ 3179922 w 9578340"/>
              <a:gd name="connsiteY171" fmla="*/ 8361995 h 8833483"/>
              <a:gd name="connsiteX172" fmla="*/ 3225166 w 9578340"/>
              <a:gd name="connsiteY172" fmla="*/ 8245315 h 8833483"/>
              <a:gd name="connsiteX173" fmla="*/ 3420427 w 9578340"/>
              <a:gd name="connsiteY173" fmla="*/ 8083389 h 8833483"/>
              <a:gd name="connsiteX174" fmla="*/ 3699034 w 9578340"/>
              <a:gd name="connsiteY174" fmla="*/ 7954802 h 8833483"/>
              <a:gd name="connsiteX175" fmla="*/ 3875246 w 9578340"/>
              <a:gd name="connsiteY175" fmla="*/ 7890508 h 8833483"/>
              <a:gd name="connsiteX176" fmla="*/ 4084796 w 9578340"/>
              <a:gd name="connsiteY176" fmla="*/ 7738108 h 8833483"/>
              <a:gd name="connsiteX177" fmla="*/ 4127659 w 9578340"/>
              <a:gd name="connsiteY177" fmla="*/ 7640476 h 8833483"/>
              <a:gd name="connsiteX178" fmla="*/ 4037171 w 9578340"/>
              <a:gd name="connsiteY178" fmla="*/ 7564277 h 8833483"/>
              <a:gd name="connsiteX179" fmla="*/ 3980021 w 9578340"/>
              <a:gd name="connsiteY179" fmla="*/ 7469027 h 8833483"/>
              <a:gd name="connsiteX180" fmla="*/ 4056222 w 9578340"/>
              <a:gd name="connsiteY180" fmla="*/ 7395208 h 8833483"/>
              <a:gd name="connsiteX181" fmla="*/ 4096703 w 9578340"/>
              <a:gd name="connsiteY181" fmla="*/ 7247570 h 8833483"/>
              <a:gd name="connsiteX182" fmla="*/ 3982402 w 9578340"/>
              <a:gd name="connsiteY182" fmla="*/ 7271383 h 8833483"/>
              <a:gd name="connsiteX183" fmla="*/ 3818096 w 9578340"/>
              <a:gd name="connsiteY183" fmla="*/ 7233283 h 8833483"/>
              <a:gd name="connsiteX184" fmla="*/ 3691889 w 9578340"/>
              <a:gd name="connsiteY184" fmla="*/ 7145176 h 8833483"/>
              <a:gd name="connsiteX185" fmla="*/ 3701416 w 9578340"/>
              <a:gd name="connsiteY185" fmla="*/ 7030877 h 8833483"/>
              <a:gd name="connsiteX186" fmla="*/ 3625215 w 9578340"/>
              <a:gd name="connsiteY186" fmla="*/ 6954677 h 8833483"/>
              <a:gd name="connsiteX187" fmla="*/ 3657600 w 9578340"/>
              <a:gd name="connsiteY187" fmla="*/ 6873240 h 8833483"/>
              <a:gd name="connsiteX188" fmla="*/ 3817620 w 9578340"/>
              <a:gd name="connsiteY188" fmla="*/ 6781800 h 8833483"/>
              <a:gd name="connsiteX189" fmla="*/ 3893820 w 9578340"/>
              <a:gd name="connsiteY189" fmla="*/ 6705600 h 8833483"/>
              <a:gd name="connsiteX190" fmla="*/ 3947160 w 9578340"/>
              <a:gd name="connsiteY190" fmla="*/ 6690360 h 8833483"/>
              <a:gd name="connsiteX191" fmla="*/ 3939540 w 9578340"/>
              <a:gd name="connsiteY191" fmla="*/ 6629400 h 8833483"/>
              <a:gd name="connsiteX192" fmla="*/ 3901440 w 9578340"/>
              <a:gd name="connsiteY192" fmla="*/ 6606540 h 8833483"/>
              <a:gd name="connsiteX193" fmla="*/ 3878580 w 9578340"/>
              <a:gd name="connsiteY193" fmla="*/ 6515100 h 8833483"/>
              <a:gd name="connsiteX194" fmla="*/ 3886200 w 9578340"/>
              <a:gd name="connsiteY194" fmla="*/ 6423660 h 8833483"/>
              <a:gd name="connsiteX195" fmla="*/ 3870960 w 9578340"/>
              <a:gd name="connsiteY195" fmla="*/ 6309360 h 8833483"/>
              <a:gd name="connsiteX196" fmla="*/ 3893820 w 9578340"/>
              <a:gd name="connsiteY196" fmla="*/ 6240780 h 8833483"/>
              <a:gd name="connsiteX197" fmla="*/ 3924300 w 9578340"/>
              <a:gd name="connsiteY197" fmla="*/ 6179820 h 8833483"/>
              <a:gd name="connsiteX198" fmla="*/ 3977640 w 9578340"/>
              <a:gd name="connsiteY198" fmla="*/ 6172200 h 8833483"/>
              <a:gd name="connsiteX199" fmla="*/ 3992880 w 9578340"/>
              <a:gd name="connsiteY199" fmla="*/ 6172200 h 8833483"/>
              <a:gd name="connsiteX200" fmla="*/ 4046220 w 9578340"/>
              <a:gd name="connsiteY200" fmla="*/ 6111240 h 8833483"/>
              <a:gd name="connsiteX201" fmla="*/ 4038600 w 9578340"/>
              <a:gd name="connsiteY201" fmla="*/ 6027420 h 8833483"/>
              <a:gd name="connsiteX202" fmla="*/ 4754880 w 9578340"/>
              <a:gd name="connsiteY202" fmla="*/ 5913120 h 8833483"/>
              <a:gd name="connsiteX203" fmla="*/ 4838700 w 9578340"/>
              <a:gd name="connsiteY203" fmla="*/ 5913120 h 8833483"/>
              <a:gd name="connsiteX204" fmla="*/ 4914900 w 9578340"/>
              <a:gd name="connsiteY204" fmla="*/ 5920740 h 8833483"/>
              <a:gd name="connsiteX205" fmla="*/ 5105400 w 9578340"/>
              <a:gd name="connsiteY205" fmla="*/ 6019800 h 8833483"/>
              <a:gd name="connsiteX206" fmla="*/ 5570220 w 9578340"/>
              <a:gd name="connsiteY206" fmla="*/ 6248400 h 8833483"/>
              <a:gd name="connsiteX207" fmla="*/ 5704205 w 9578340"/>
              <a:gd name="connsiteY207" fmla="*/ 6320155 h 8833483"/>
              <a:gd name="connsiteX208" fmla="*/ 5755005 w 9578340"/>
              <a:gd name="connsiteY208" fmla="*/ 6242685 h 8833483"/>
              <a:gd name="connsiteX209" fmla="*/ 5682615 w 9578340"/>
              <a:gd name="connsiteY209" fmla="*/ 6203315 h 8833483"/>
              <a:gd name="connsiteX210" fmla="*/ 5624195 w 9578340"/>
              <a:gd name="connsiteY210" fmla="*/ 6132195 h 8833483"/>
              <a:gd name="connsiteX211" fmla="*/ 5670550 w 9578340"/>
              <a:gd name="connsiteY211" fmla="*/ 6103620 h 8833483"/>
              <a:gd name="connsiteX212" fmla="*/ 5584825 w 9578340"/>
              <a:gd name="connsiteY212" fmla="*/ 5928995 h 8833483"/>
              <a:gd name="connsiteX213" fmla="*/ 5592445 w 9578340"/>
              <a:gd name="connsiteY213" fmla="*/ 5827395 h 8833483"/>
              <a:gd name="connsiteX214" fmla="*/ 5615305 w 9578340"/>
              <a:gd name="connsiteY214" fmla="*/ 5792470 h 8833483"/>
              <a:gd name="connsiteX215" fmla="*/ 5636895 w 9578340"/>
              <a:gd name="connsiteY215" fmla="*/ 5747385 h 8833483"/>
              <a:gd name="connsiteX216" fmla="*/ 5674360 w 9578340"/>
              <a:gd name="connsiteY216" fmla="*/ 5669915 h 8833483"/>
              <a:gd name="connsiteX217" fmla="*/ 5688965 w 9578340"/>
              <a:gd name="connsiteY217" fmla="*/ 5587365 h 8833483"/>
              <a:gd name="connsiteX218" fmla="*/ 5735320 w 9578340"/>
              <a:gd name="connsiteY218" fmla="*/ 5561965 h 8833483"/>
              <a:gd name="connsiteX219" fmla="*/ 5715000 w 9578340"/>
              <a:gd name="connsiteY219" fmla="*/ 5502910 h 8833483"/>
              <a:gd name="connsiteX220" fmla="*/ 5751195 w 9578340"/>
              <a:gd name="connsiteY220" fmla="*/ 5461635 h 8833483"/>
              <a:gd name="connsiteX221" fmla="*/ 5781675 w 9578340"/>
              <a:gd name="connsiteY221" fmla="*/ 5398770 h 8833483"/>
              <a:gd name="connsiteX222" fmla="*/ 5836920 w 9578340"/>
              <a:gd name="connsiteY222" fmla="*/ 5325110 h 8833483"/>
              <a:gd name="connsiteX223" fmla="*/ 5855970 w 9578340"/>
              <a:gd name="connsiteY223" fmla="*/ 5168900 h 8833483"/>
              <a:gd name="connsiteX224" fmla="*/ 6101080 w 9578340"/>
              <a:gd name="connsiteY224" fmla="*/ 4911090 h 8833483"/>
              <a:gd name="connsiteX225" fmla="*/ 6107430 w 9578340"/>
              <a:gd name="connsiteY225" fmla="*/ 4674870 h 8833483"/>
              <a:gd name="connsiteX226" fmla="*/ 5982970 w 9578340"/>
              <a:gd name="connsiteY226" fmla="*/ 4411980 h 8833483"/>
              <a:gd name="connsiteX227" fmla="*/ 7178040 w 9578340"/>
              <a:gd name="connsiteY227" fmla="*/ 4351020 h 8833483"/>
              <a:gd name="connsiteX228" fmla="*/ 7559040 w 9578340"/>
              <a:gd name="connsiteY228" fmla="*/ 4328160 h 8833483"/>
              <a:gd name="connsiteX229" fmla="*/ 7467600 w 9578340"/>
              <a:gd name="connsiteY229" fmla="*/ 3878580 h 8833483"/>
              <a:gd name="connsiteX230" fmla="*/ 7414260 w 9578340"/>
              <a:gd name="connsiteY230" fmla="*/ 3604260 h 8833483"/>
              <a:gd name="connsiteX231" fmla="*/ 7498080 w 9578340"/>
              <a:gd name="connsiteY231" fmla="*/ 3398520 h 8833483"/>
              <a:gd name="connsiteX232" fmla="*/ 7528560 w 9578340"/>
              <a:gd name="connsiteY232" fmla="*/ 3253740 h 8833483"/>
              <a:gd name="connsiteX233" fmla="*/ 7505700 w 9578340"/>
              <a:gd name="connsiteY233" fmla="*/ 3048000 h 8833483"/>
              <a:gd name="connsiteX234" fmla="*/ 7520940 w 9578340"/>
              <a:gd name="connsiteY234" fmla="*/ 2926080 h 8833483"/>
              <a:gd name="connsiteX235" fmla="*/ 7536180 w 9578340"/>
              <a:gd name="connsiteY235" fmla="*/ 2872740 h 8833483"/>
              <a:gd name="connsiteX236" fmla="*/ 7863840 w 9578340"/>
              <a:gd name="connsiteY236" fmla="*/ 2971800 h 8833483"/>
              <a:gd name="connsiteX237" fmla="*/ 7886700 w 9578340"/>
              <a:gd name="connsiteY237" fmla="*/ 3101340 h 8833483"/>
              <a:gd name="connsiteX238" fmla="*/ 8001000 w 9578340"/>
              <a:gd name="connsiteY238" fmla="*/ 3124200 h 8833483"/>
              <a:gd name="connsiteX239" fmla="*/ 8122920 w 9578340"/>
              <a:gd name="connsiteY239" fmla="*/ 3276600 h 8833483"/>
              <a:gd name="connsiteX240" fmla="*/ 8206740 w 9578340"/>
              <a:gd name="connsiteY240" fmla="*/ 3276600 h 8833483"/>
              <a:gd name="connsiteX241" fmla="*/ 8442960 w 9578340"/>
              <a:gd name="connsiteY241" fmla="*/ 3276600 h 8833483"/>
              <a:gd name="connsiteX242" fmla="*/ 8663940 w 9578340"/>
              <a:gd name="connsiteY242" fmla="*/ 3276600 h 8833483"/>
              <a:gd name="connsiteX243" fmla="*/ 8770620 w 9578340"/>
              <a:gd name="connsiteY243" fmla="*/ 3230880 h 8833483"/>
              <a:gd name="connsiteX244" fmla="*/ 8854440 w 9578340"/>
              <a:gd name="connsiteY244" fmla="*/ 3215640 h 8833483"/>
              <a:gd name="connsiteX245" fmla="*/ 8938260 w 9578340"/>
              <a:gd name="connsiteY245" fmla="*/ 3230880 h 8833483"/>
              <a:gd name="connsiteX246" fmla="*/ 8945880 w 9578340"/>
              <a:gd name="connsiteY246" fmla="*/ 3078480 h 8833483"/>
              <a:gd name="connsiteX247" fmla="*/ 8907780 w 9578340"/>
              <a:gd name="connsiteY247" fmla="*/ 3078480 h 8833483"/>
              <a:gd name="connsiteX248" fmla="*/ 8656320 w 9578340"/>
              <a:gd name="connsiteY248" fmla="*/ 2697480 h 8833483"/>
              <a:gd name="connsiteX249" fmla="*/ 8854440 w 9578340"/>
              <a:gd name="connsiteY249" fmla="*/ 2590800 h 8833483"/>
              <a:gd name="connsiteX250" fmla="*/ 8923020 w 9578340"/>
              <a:gd name="connsiteY250" fmla="*/ 2606040 h 8833483"/>
              <a:gd name="connsiteX251" fmla="*/ 8999220 w 9578340"/>
              <a:gd name="connsiteY251" fmla="*/ 2606040 h 8833483"/>
              <a:gd name="connsiteX252" fmla="*/ 9029700 w 9578340"/>
              <a:gd name="connsiteY252" fmla="*/ 2545080 h 8833483"/>
              <a:gd name="connsiteX253" fmla="*/ 9029700 w 9578340"/>
              <a:gd name="connsiteY253" fmla="*/ 2407920 h 8833483"/>
              <a:gd name="connsiteX254" fmla="*/ 9136380 w 9578340"/>
              <a:gd name="connsiteY254" fmla="*/ 2476500 h 8833483"/>
              <a:gd name="connsiteX255" fmla="*/ 9144000 w 9578340"/>
              <a:gd name="connsiteY255" fmla="*/ 2407920 h 8833483"/>
              <a:gd name="connsiteX256" fmla="*/ 9204960 w 9578340"/>
              <a:gd name="connsiteY256" fmla="*/ 2362200 h 8833483"/>
              <a:gd name="connsiteX257" fmla="*/ 9189720 w 9578340"/>
              <a:gd name="connsiteY257" fmla="*/ 2225040 h 8833483"/>
              <a:gd name="connsiteX258" fmla="*/ 9159240 w 9578340"/>
              <a:gd name="connsiteY258" fmla="*/ 2171700 h 8833483"/>
              <a:gd name="connsiteX259" fmla="*/ 9083040 w 9578340"/>
              <a:gd name="connsiteY259" fmla="*/ 2103120 h 8833483"/>
              <a:gd name="connsiteX260" fmla="*/ 9105900 w 9578340"/>
              <a:gd name="connsiteY260" fmla="*/ 2011680 h 8833483"/>
              <a:gd name="connsiteX261" fmla="*/ 9151620 w 9578340"/>
              <a:gd name="connsiteY261" fmla="*/ 1927860 h 8833483"/>
              <a:gd name="connsiteX262" fmla="*/ 9044940 w 9578340"/>
              <a:gd name="connsiteY262" fmla="*/ 1714500 h 8833483"/>
              <a:gd name="connsiteX263" fmla="*/ 9578340 w 9578340"/>
              <a:gd name="connsiteY263" fmla="*/ 1394460 h 8833483"/>
              <a:gd name="connsiteX264" fmla="*/ 9494520 w 9578340"/>
              <a:gd name="connsiteY264" fmla="*/ 1165860 h 8833483"/>
              <a:gd name="connsiteX265" fmla="*/ 9326880 w 9578340"/>
              <a:gd name="connsiteY265" fmla="*/ 975360 h 8833483"/>
              <a:gd name="connsiteX266" fmla="*/ 9334500 w 9578340"/>
              <a:gd name="connsiteY266" fmla="*/ 906780 h 8833483"/>
              <a:gd name="connsiteX267" fmla="*/ 9342120 w 9578340"/>
              <a:gd name="connsiteY267" fmla="*/ 754380 h 8833483"/>
              <a:gd name="connsiteX268" fmla="*/ 9182100 w 9578340"/>
              <a:gd name="connsiteY268" fmla="*/ 906780 h 8833483"/>
              <a:gd name="connsiteX269" fmla="*/ 9052560 w 9578340"/>
              <a:gd name="connsiteY269" fmla="*/ 1043940 h 8833483"/>
              <a:gd name="connsiteX270" fmla="*/ 8915400 w 9578340"/>
              <a:gd name="connsiteY270" fmla="*/ 1112520 h 8833483"/>
              <a:gd name="connsiteX271" fmla="*/ 8709660 w 9578340"/>
              <a:gd name="connsiteY271" fmla="*/ 1150620 h 8833483"/>
              <a:gd name="connsiteX272" fmla="*/ 8793480 w 9578340"/>
              <a:gd name="connsiteY272" fmla="*/ 960120 h 8833483"/>
              <a:gd name="connsiteX273" fmla="*/ 8717280 w 9578340"/>
              <a:gd name="connsiteY273" fmla="*/ 906780 h 8833483"/>
              <a:gd name="connsiteX274" fmla="*/ 8686800 w 9578340"/>
              <a:gd name="connsiteY274" fmla="*/ 815340 h 8833483"/>
              <a:gd name="connsiteX275" fmla="*/ 8625840 w 9578340"/>
              <a:gd name="connsiteY275" fmla="*/ 746760 h 8833483"/>
              <a:gd name="connsiteX276" fmla="*/ 8633460 w 9578340"/>
              <a:gd name="connsiteY276" fmla="*/ 685800 h 8833483"/>
              <a:gd name="connsiteX277" fmla="*/ 8679180 w 9578340"/>
              <a:gd name="connsiteY277" fmla="*/ 609600 h 8833483"/>
              <a:gd name="connsiteX278" fmla="*/ 8671560 w 9578340"/>
              <a:gd name="connsiteY278" fmla="*/ 579120 h 8833483"/>
              <a:gd name="connsiteX279" fmla="*/ 8580120 w 9578340"/>
              <a:gd name="connsiteY279" fmla="*/ 541020 h 8833483"/>
              <a:gd name="connsiteX280" fmla="*/ 8473440 w 9578340"/>
              <a:gd name="connsiteY280" fmla="*/ 502920 h 8833483"/>
              <a:gd name="connsiteX281" fmla="*/ 8488680 w 9578340"/>
              <a:gd name="connsiteY281" fmla="*/ 449580 h 8833483"/>
              <a:gd name="connsiteX282" fmla="*/ 8435340 w 9578340"/>
              <a:gd name="connsiteY282" fmla="*/ 320040 h 8833483"/>
              <a:gd name="connsiteX283" fmla="*/ 8465820 w 9578340"/>
              <a:gd name="connsiteY283" fmla="*/ 243840 h 8833483"/>
              <a:gd name="connsiteX284" fmla="*/ 8473440 w 9578340"/>
              <a:gd name="connsiteY284" fmla="*/ 83820 h 8833483"/>
              <a:gd name="connsiteX285" fmla="*/ 8351520 w 9578340"/>
              <a:gd name="connsiteY285" fmla="*/ 53340 h 8833483"/>
              <a:gd name="connsiteX286" fmla="*/ 8252460 w 9578340"/>
              <a:gd name="connsiteY286" fmla="*/ 68580 h 8833483"/>
              <a:gd name="connsiteX287" fmla="*/ 8107680 w 9578340"/>
              <a:gd name="connsiteY28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244590 w 9578340"/>
              <a:gd name="connsiteY63" fmla="*/ 2315208 h 8833483"/>
              <a:gd name="connsiteX64" fmla="*/ 5722620 w 9578340"/>
              <a:gd name="connsiteY64" fmla="*/ 2240280 h 8833483"/>
              <a:gd name="connsiteX65" fmla="*/ 5654040 w 9578340"/>
              <a:gd name="connsiteY65" fmla="*/ 2240280 h 8833483"/>
              <a:gd name="connsiteX66" fmla="*/ 5570220 w 9578340"/>
              <a:gd name="connsiteY66" fmla="*/ 2278380 h 8833483"/>
              <a:gd name="connsiteX67" fmla="*/ 5440680 w 9578340"/>
              <a:gd name="connsiteY67" fmla="*/ 2263140 h 8833483"/>
              <a:gd name="connsiteX68" fmla="*/ 5410200 w 9578340"/>
              <a:gd name="connsiteY68" fmla="*/ 2217420 h 8833483"/>
              <a:gd name="connsiteX69" fmla="*/ 5425440 w 9578340"/>
              <a:gd name="connsiteY69" fmla="*/ 2072640 h 8833483"/>
              <a:gd name="connsiteX70" fmla="*/ 5372100 w 9578340"/>
              <a:gd name="connsiteY70" fmla="*/ 2019300 h 8833483"/>
              <a:gd name="connsiteX71" fmla="*/ 5372100 w 9578340"/>
              <a:gd name="connsiteY71" fmla="*/ 1988820 h 8833483"/>
              <a:gd name="connsiteX72" fmla="*/ 5280660 w 9578340"/>
              <a:gd name="connsiteY72" fmla="*/ 1965960 h 8833483"/>
              <a:gd name="connsiteX73" fmla="*/ 5219700 w 9578340"/>
              <a:gd name="connsiteY73" fmla="*/ 2263140 h 8833483"/>
              <a:gd name="connsiteX74" fmla="*/ 5212080 w 9578340"/>
              <a:gd name="connsiteY74" fmla="*/ 2461260 h 8833483"/>
              <a:gd name="connsiteX75" fmla="*/ 5242560 w 9578340"/>
              <a:gd name="connsiteY75" fmla="*/ 2499360 h 8833483"/>
              <a:gd name="connsiteX76" fmla="*/ 5097780 w 9578340"/>
              <a:gd name="connsiteY76" fmla="*/ 2552700 h 8833483"/>
              <a:gd name="connsiteX77" fmla="*/ 5120640 w 9578340"/>
              <a:gd name="connsiteY77" fmla="*/ 2743200 h 8833483"/>
              <a:gd name="connsiteX78" fmla="*/ 5082540 w 9578340"/>
              <a:gd name="connsiteY78" fmla="*/ 2827020 h 8833483"/>
              <a:gd name="connsiteX79" fmla="*/ 4945380 w 9578340"/>
              <a:gd name="connsiteY79" fmla="*/ 2773680 h 8833483"/>
              <a:gd name="connsiteX80" fmla="*/ 4853940 w 9578340"/>
              <a:gd name="connsiteY80" fmla="*/ 2796540 h 8833483"/>
              <a:gd name="connsiteX81" fmla="*/ 4785360 w 9578340"/>
              <a:gd name="connsiteY81" fmla="*/ 2926080 h 8833483"/>
              <a:gd name="connsiteX82" fmla="*/ 4640580 w 9578340"/>
              <a:gd name="connsiteY82" fmla="*/ 2811780 h 8833483"/>
              <a:gd name="connsiteX83" fmla="*/ 4518660 w 9578340"/>
              <a:gd name="connsiteY83" fmla="*/ 2804160 h 8833483"/>
              <a:gd name="connsiteX84" fmla="*/ 4389120 w 9578340"/>
              <a:gd name="connsiteY84" fmla="*/ 2674620 h 8833483"/>
              <a:gd name="connsiteX85" fmla="*/ 4564380 w 9578340"/>
              <a:gd name="connsiteY85" fmla="*/ 2522220 h 8833483"/>
              <a:gd name="connsiteX86" fmla="*/ 4389120 w 9578340"/>
              <a:gd name="connsiteY86" fmla="*/ 2491740 h 8833483"/>
              <a:gd name="connsiteX87" fmla="*/ 4244340 w 9578340"/>
              <a:gd name="connsiteY87" fmla="*/ 2659380 h 8833483"/>
              <a:gd name="connsiteX88" fmla="*/ 4183380 w 9578340"/>
              <a:gd name="connsiteY88" fmla="*/ 2758440 h 8833483"/>
              <a:gd name="connsiteX89" fmla="*/ 4191000 w 9578340"/>
              <a:gd name="connsiteY89" fmla="*/ 2796540 h 8833483"/>
              <a:gd name="connsiteX90" fmla="*/ 4084320 w 9578340"/>
              <a:gd name="connsiteY90" fmla="*/ 2895600 h 8833483"/>
              <a:gd name="connsiteX91" fmla="*/ 4008120 w 9578340"/>
              <a:gd name="connsiteY91" fmla="*/ 2918460 h 8833483"/>
              <a:gd name="connsiteX92" fmla="*/ 3954780 w 9578340"/>
              <a:gd name="connsiteY92" fmla="*/ 2918460 h 8833483"/>
              <a:gd name="connsiteX93" fmla="*/ 3916680 w 9578340"/>
              <a:gd name="connsiteY93" fmla="*/ 2971800 h 8833483"/>
              <a:gd name="connsiteX94" fmla="*/ 3848100 w 9578340"/>
              <a:gd name="connsiteY94" fmla="*/ 2971800 h 8833483"/>
              <a:gd name="connsiteX95" fmla="*/ 3810000 w 9578340"/>
              <a:gd name="connsiteY95" fmla="*/ 3025140 h 8833483"/>
              <a:gd name="connsiteX96" fmla="*/ 3726180 w 9578340"/>
              <a:gd name="connsiteY96" fmla="*/ 3048000 h 8833483"/>
              <a:gd name="connsiteX97" fmla="*/ 3703320 w 9578340"/>
              <a:gd name="connsiteY97" fmla="*/ 3116580 h 8833483"/>
              <a:gd name="connsiteX98" fmla="*/ 3512820 w 9578340"/>
              <a:gd name="connsiteY98" fmla="*/ 2979420 h 8833483"/>
              <a:gd name="connsiteX99" fmla="*/ 3337560 w 9578340"/>
              <a:gd name="connsiteY99" fmla="*/ 3048000 h 8833483"/>
              <a:gd name="connsiteX100" fmla="*/ 3337560 w 9578340"/>
              <a:gd name="connsiteY100" fmla="*/ 3124200 h 8833483"/>
              <a:gd name="connsiteX101" fmla="*/ 3230880 w 9578340"/>
              <a:gd name="connsiteY101" fmla="*/ 3200400 h 8833483"/>
              <a:gd name="connsiteX102" fmla="*/ 3002280 w 9578340"/>
              <a:gd name="connsiteY102" fmla="*/ 3055620 h 8833483"/>
              <a:gd name="connsiteX103" fmla="*/ 3025140 w 9578340"/>
              <a:gd name="connsiteY103" fmla="*/ 3032760 h 8833483"/>
              <a:gd name="connsiteX104" fmla="*/ 2918460 w 9578340"/>
              <a:gd name="connsiteY104" fmla="*/ 2887980 h 8833483"/>
              <a:gd name="connsiteX105" fmla="*/ 2659380 w 9578340"/>
              <a:gd name="connsiteY105" fmla="*/ 2758440 h 8833483"/>
              <a:gd name="connsiteX106" fmla="*/ 2506980 w 9578340"/>
              <a:gd name="connsiteY106" fmla="*/ 3093720 h 8833483"/>
              <a:gd name="connsiteX107" fmla="*/ 2392680 w 9578340"/>
              <a:gd name="connsiteY107" fmla="*/ 3101340 h 8833483"/>
              <a:gd name="connsiteX108" fmla="*/ 2308860 w 9578340"/>
              <a:gd name="connsiteY108" fmla="*/ 3116580 h 8833483"/>
              <a:gd name="connsiteX109" fmla="*/ 2225040 w 9578340"/>
              <a:gd name="connsiteY109" fmla="*/ 3215640 h 8833483"/>
              <a:gd name="connsiteX110" fmla="*/ 2049780 w 9578340"/>
              <a:gd name="connsiteY110" fmla="*/ 3124200 h 8833483"/>
              <a:gd name="connsiteX111" fmla="*/ 1981200 w 9578340"/>
              <a:gd name="connsiteY111" fmla="*/ 3116580 h 8833483"/>
              <a:gd name="connsiteX112" fmla="*/ 1889760 w 9578340"/>
              <a:gd name="connsiteY112" fmla="*/ 2964180 h 8833483"/>
              <a:gd name="connsiteX113" fmla="*/ 1897380 w 9578340"/>
              <a:gd name="connsiteY113" fmla="*/ 2895600 h 8833483"/>
              <a:gd name="connsiteX114" fmla="*/ 1729740 w 9578340"/>
              <a:gd name="connsiteY114" fmla="*/ 3017520 h 8833483"/>
              <a:gd name="connsiteX115" fmla="*/ 1706880 w 9578340"/>
              <a:gd name="connsiteY115" fmla="*/ 3078480 h 8833483"/>
              <a:gd name="connsiteX116" fmla="*/ 1653540 w 9578340"/>
              <a:gd name="connsiteY116" fmla="*/ 3048000 h 8833483"/>
              <a:gd name="connsiteX117" fmla="*/ 1546860 w 9578340"/>
              <a:gd name="connsiteY117" fmla="*/ 3048000 h 8833483"/>
              <a:gd name="connsiteX118" fmla="*/ 1524000 w 9578340"/>
              <a:gd name="connsiteY118" fmla="*/ 3162300 h 8833483"/>
              <a:gd name="connsiteX119" fmla="*/ 1386840 w 9578340"/>
              <a:gd name="connsiteY119" fmla="*/ 3459480 h 8833483"/>
              <a:gd name="connsiteX120" fmla="*/ 1333500 w 9578340"/>
              <a:gd name="connsiteY120" fmla="*/ 3451860 h 8833483"/>
              <a:gd name="connsiteX121" fmla="*/ 1188720 w 9578340"/>
              <a:gd name="connsiteY121" fmla="*/ 3505200 h 8833483"/>
              <a:gd name="connsiteX122" fmla="*/ 1135380 w 9578340"/>
              <a:gd name="connsiteY122" fmla="*/ 3672840 h 8833483"/>
              <a:gd name="connsiteX123" fmla="*/ 1013460 w 9578340"/>
              <a:gd name="connsiteY123" fmla="*/ 3703320 h 8833483"/>
              <a:gd name="connsiteX124" fmla="*/ 929640 w 9578340"/>
              <a:gd name="connsiteY124" fmla="*/ 3710940 h 8833483"/>
              <a:gd name="connsiteX125" fmla="*/ 830580 w 9578340"/>
              <a:gd name="connsiteY125" fmla="*/ 3741420 h 8833483"/>
              <a:gd name="connsiteX126" fmla="*/ 701040 w 9578340"/>
              <a:gd name="connsiteY126" fmla="*/ 3749040 h 8833483"/>
              <a:gd name="connsiteX127" fmla="*/ 548640 w 9578340"/>
              <a:gd name="connsiteY127" fmla="*/ 3787140 h 8833483"/>
              <a:gd name="connsiteX128" fmla="*/ 0 w 9578340"/>
              <a:gd name="connsiteY128" fmla="*/ 5250180 h 8833483"/>
              <a:gd name="connsiteX129" fmla="*/ 167640 w 9578340"/>
              <a:gd name="connsiteY129" fmla="*/ 5242560 h 8833483"/>
              <a:gd name="connsiteX130" fmla="*/ 167640 w 9578340"/>
              <a:gd name="connsiteY130" fmla="*/ 5387340 h 8833483"/>
              <a:gd name="connsiteX131" fmla="*/ 289560 w 9578340"/>
              <a:gd name="connsiteY131" fmla="*/ 5394960 h 8833483"/>
              <a:gd name="connsiteX132" fmla="*/ 281940 w 9578340"/>
              <a:gd name="connsiteY132" fmla="*/ 5478780 h 8833483"/>
              <a:gd name="connsiteX133" fmla="*/ 388620 w 9578340"/>
              <a:gd name="connsiteY133" fmla="*/ 5501640 h 8833483"/>
              <a:gd name="connsiteX134" fmla="*/ 358140 w 9578340"/>
              <a:gd name="connsiteY134" fmla="*/ 5631180 h 8833483"/>
              <a:gd name="connsiteX135" fmla="*/ 358140 w 9578340"/>
              <a:gd name="connsiteY135" fmla="*/ 5730240 h 8833483"/>
              <a:gd name="connsiteX136" fmla="*/ 251460 w 9578340"/>
              <a:gd name="connsiteY136" fmla="*/ 5783580 h 8833483"/>
              <a:gd name="connsiteX137" fmla="*/ 236220 w 9578340"/>
              <a:gd name="connsiteY137" fmla="*/ 5859780 h 8833483"/>
              <a:gd name="connsiteX138" fmla="*/ 144780 w 9578340"/>
              <a:gd name="connsiteY138" fmla="*/ 5981700 h 8833483"/>
              <a:gd name="connsiteX139" fmla="*/ 175260 w 9578340"/>
              <a:gd name="connsiteY139" fmla="*/ 6210300 h 8833483"/>
              <a:gd name="connsiteX140" fmla="*/ 266700 w 9578340"/>
              <a:gd name="connsiteY140" fmla="*/ 6217920 h 8833483"/>
              <a:gd name="connsiteX141" fmla="*/ 304800 w 9578340"/>
              <a:gd name="connsiteY141" fmla="*/ 6278880 h 8833483"/>
              <a:gd name="connsiteX142" fmla="*/ 312420 w 9578340"/>
              <a:gd name="connsiteY142" fmla="*/ 6339840 h 8833483"/>
              <a:gd name="connsiteX143" fmla="*/ 358140 w 9578340"/>
              <a:gd name="connsiteY143" fmla="*/ 6339840 h 8833483"/>
              <a:gd name="connsiteX144" fmla="*/ 365760 w 9578340"/>
              <a:gd name="connsiteY144" fmla="*/ 6477000 h 8833483"/>
              <a:gd name="connsiteX145" fmla="*/ 807720 w 9578340"/>
              <a:gd name="connsiteY145" fmla="*/ 6545580 h 8833483"/>
              <a:gd name="connsiteX146" fmla="*/ 1127760 w 9578340"/>
              <a:gd name="connsiteY146" fmla="*/ 6705600 h 8833483"/>
              <a:gd name="connsiteX147" fmla="*/ 1447800 w 9578340"/>
              <a:gd name="connsiteY147" fmla="*/ 6598920 h 8833483"/>
              <a:gd name="connsiteX148" fmla="*/ 1546860 w 9578340"/>
              <a:gd name="connsiteY148" fmla="*/ 6598920 h 8833483"/>
              <a:gd name="connsiteX149" fmla="*/ 1501140 w 9578340"/>
              <a:gd name="connsiteY149" fmla="*/ 6858000 h 8833483"/>
              <a:gd name="connsiteX150" fmla="*/ 1567815 w 9578340"/>
              <a:gd name="connsiteY150" fmla="*/ 7115810 h 8833483"/>
              <a:gd name="connsiteX151" fmla="*/ 1710690 w 9578340"/>
              <a:gd name="connsiteY151" fmla="*/ 7439660 h 8833483"/>
              <a:gd name="connsiteX152" fmla="*/ 1891665 w 9578340"/>
              <a:gd name="connsiteY152" fmla="*/ 7582535 h 8833483"/>
              <a:gd name="connsiteX153" fmla="*/ 2094865 w 9578340"/>
              <a:gd name="connsiteY153" fmla="*/ 7814310 h 8833483"/>
              <a:gd name="connsiteX154" fmla="*/ 2066290 w 9578340"/>
              <a:gd name="connsiteY154" fmla="*/ 7925434 h 8833483"/>
              <a:gd name="connsiteX155" fmla="*/ 2234565 w 9578340"/>
              <a:gd name="connsiteY155" fmla="*/ 8036559 h 8833483"/>
              <a:gd name="connsiteX156" fmla="*/ 2269490 w 9578340"/>
              <a:gd name="connsiteY156" fmla="*/ 8081009 h 8833483"/>
              <a:gd name="connsiteX157" fmla="*/ 2186940 w 9578340"/>
              <a:gd name="connsiteY157" fmla="*/ 8338184 h 8833483"/>
              <a:gd name="connsiteX158" fmla="*/ 2209165 w 9578340"/>
              <a:gd name="connsiteY158" fmla="*/ 8436608 h 8833483"/>
              <a:gd name="connsiteX159" fmla="*/ 2275840 w 9578340"/>
              <a:gd name="connsiteY159" fmla="*/ 8538208 h 8833483"/>
              <a:gd name="connsiteX160" fmla="*/ 2437765 w 9578340"/>
              <a:gd name="connsiteY160" fmla="*/ 8569958 h 8833483"/>
              <a:gd name="connsiteX161" fmla="*/ 2491740 w 9578340"/>
              <a:gd name="connsiteY161" fmla="*/ 8557258 h 8833483"/>
              <a:gd name="connsiteX162" fmla="*/ 2599690 w 9578340"/>
              <a:gd name="connsiteY162" fmla="*/ 8614408 h 8833483"/>
              <a:gd name="connsiteX163" fmla="*/ 2640965 w 9578340"/>
              <a:gd name="connsiteY163" fmla="*/ 8658858 h 8833483"/>
              <a:gd name="connsiteX164" fmla="*/ 2663190 w 9578340"/>
              <a:gd name="connsiteY164" fmla="*/ 8769983 h 8833483"/>
              <a:gd name="connsiteX165" fmla="*/ 2748915 w 9578340"/>
              <a:gd name="connsiteY165" fmla="*/ 8833483 h 8833483"/>
              <a:gd name="connsiteX166" fmla="*/ 2860040 w 9578340"/>
              <a:gd name="connsiteY166" fmla="*/ 8808083 h 8833483"/>
              <a:gd name="connsiteX167" fmla="*/ 2920365 w 9578340"/>
              <a:gd name="connsiteY167" fmla="*/ 8820783 h 8833483"/>
              <a:gd name="connsiteX168" fmla="*/ 2910840 w 9578340"/>
              <a:gd name="connsiteY168" fmla="*/ 8740614 h 8833483"/>
              <a:gd name="connsiteX169" fmla="*/ 2996565 w 9578340"/>
              <a:gd name="connsiteY169" fmla="*/ 8609645 h 8833483"/>
              <a:gd name="connsiteX170" fmla="*/ 2987040 w 9578340"/>
              <a:gd name="connsiteY170" fmla="*/ 8497727 h 8833483"/>
              <a:gd name="connsiteX171" fmla="*/ 3027522 w 9578340"/>
              <a:gd name="connsiteY171" fmla="*/ 8431051 h 8833483"/>
              <a:gd name="connsiteX172" fmla="*/ 3179922 w 9578340"/>
              <a:gd name="connsiteY172" fmla="*/ 8361995 h 8833483"/>
              <a:gd name="connsiteX173" fmla="*/ 3225166 w 9578340"/>
              <a:gd name="connsiteY173" fmla="*/ 8245315 h 8833483"/>
              <a:gd name="connsiteX174" fmla="*/ 3420427 w 9578340"/>
              <a:gd name="connsiteY174" fmla="*/ 8083389 h 8833483"/>
              <a:gd name="connsiteX175" fmla="*/ 3699034 w 9578340"/>
              <a:gd name="connsiteY175" fmla="*/ 7954802 h 8833483"/>
              <a:gd name="connsiteX176" fmla="*/ 3875246 w 9578340"/>
              <a:gd name="connsiteY176" fmla="*/ 7890508 h 8833483"/>
              <a:gd name="connsiteX177" fmla="*/ 4084796 w 9578340"/>
              <a:gd name="connsiteY177" fmla="*/ 7738108 h 8833483"/>
              <a:gd name="connsiteX178" fmla="*/ 4127659 w 9578340"/>
              <a:gd name="connsiteY178" fmla="*/ 7640476 h 8833483"/>
              <a:gd name="connsiteX179" fmla="*/ 4037171 w 9578340"/>
              <a:gd name="connsiteY179" fmla="*/ 7564277 h 8833483"/>
              <a:gd name="connsiteX180" fmla="*/ 3980021 w 9578340"/>
              <a:gd name="connsiteY180" fmla="*/ 7469027 h 8833483"/>
              <a:gd name="connsiteX181" fmla="*/ 4056222 w 9578340"/>
              <a:gd name="connsiteY181" fmla="*/ 7395208 h 8833483"/>
              <a:gd name="connsiteX182" fmla="*/ 4096703 w 9578340"/>
              <a:gd name="connsiteY182" fmla="*/ 7247570 h 8833483"/>
              <a:gd name="connsiteX183" fmla="*/ 3982402 w 9578340"/>
              <a:gd name="connsiteY183" fmla="*/ 7271383 h 8833483"/>
              <a:gd name="connsiteX184" fmla="*/ 3818096 w 9578340"/>
              <a:gd name="connsiteY184" fmla="*/ 7233283 h 8833483"/>
              <a:gd name="connsiteX185" fmla="*/ 3691889 w 9578340"/>
              <a:gd name="connsiteY185" fmla="*/ 7145176 h 8833483"/>
              <a:gd name="connsiteX186" fmla="*/ 3701416 w 9578340"/>
              <a:gd name="connsiteY186" fmla="*/ 7030877 h 8833483"/>
              <a:gd name="connsiteX187" fmla="*/ 3625215 w 9578340"/>
              <a:gd name="connsiteY187" fmla="*/ 6954677 h 8833483"/>
              <a:gd name="connsiteX188" fmla="*/ 3657600 w 9578340"/>
              <a:gd name="connsiteY188" fmla="*/ 6873240 h 8833483"/>
              <a:gd name="connsiteX189" fmla="*/ 3817620 w 9578340"/>
              <a:gd name="connsiteY189" fmla="*/ 6781800 h 8833483"/>
              <a:gd name="connsiteX190" fmla="*/ 3893820 w 9578340"/>
              <a:gd name="connsiteY190" fmla="*/ 6705600 h 8833483"/>
              <a:gd name="connsiteX191" fmla="*/ 3947160 w 9578340"/>
              <a:gd name="connsiteY191" fmla="*/ 6690360 h 8833483"/>
              <a:gd name="connsiteX192" fmla="*/ 3939540 w 9578340"/>
              <a:gd name="connsiteY192" fmla="*/ 6629400 h 8833483"/>
              <a:gd name="connsiteX193" fmla="*/ 3901440 w 9578340"/>
              <a:gd name="connsiteY193" fmla="*/ 6606540 h 8833483"/>
              <a:gd name="connsiteX194" fmla="*/ 3878580 w 9578340"/>
              <a:gd name="connsiteY194" fmla="*/ 6515100 h 8833483"/>
              <a:gd name="connsiteX195" fmla="*/ 3886200 w 9578340"/>
              <a:gd name="connsiteY195" fmla="*/ 6423660 h 8833483"/>
              <a:gd name="connsiteX196" fmla="*/ 3870960 w 9578340"/>
              <a:gd name="connsiteY196" fmla="*/ 6309360 h 8833483"/>
              <a:gd name="connsiteX197" fmla="*/ 3893820 w 9578340"/>
              <a:gd name="connsiteY197" fmla="*/ 6240780 h 8833483"/>
              <a:gd name="connsiteX198" fmla="*/ 3924300 w 9578340"/>
              <a:gd name="connsiteY198" fmla="*/ 6179820 h 8833483"/>
              <a:gd name="connsiteX199" fmla="*/ 3977640 w 9578340"/>
              <a:gd name="connsiteY199" fmla="*/ 6172200 h 8833483"/>
              <a:gd name="connsiteX200" fmla="*/ 3992880 w 9578340"/>
              <a:gd name="connsiteY200" fmla="*/ 6172200 h 8833483"/>
              <a:gd name="connsiteX201" fmla="*/ 4046220 w 9578340"/>
              <a:gd name="connsiteY201" fmla="*/ 6111240 h 8833483"/>
              <a:gd name="connsiteX202" fmla="*/ 4038600 w 9578340"/>
              <a:gd name="connsiteY202" fmla="*/ 6027420 h 8833483"/>
              <a:gd name="connsiteX203" fmla="*/ 4754880 w 9578340"/>
              <a:gd name="connsiteY203" fmla="*/ 5913120 h 8833483"/>
              <a:gd name="connsiteX204" fmla="*/ 4838700 w 9578340"/>
              <a:gd name="connsiteY204" fmla="*/ 5913120 h 8833483"/>
              <a:gd name="connsiteX205" fmla="*/ 4914900 w 9578340"/>
              <a:gd name="connsiteY205" fmla="*/ 5920740 h 8833483"/>
              <a:gd name="connsiteX206" fmla="*/ 5105400 w 9578340"/>
              <a:gd name="connsiteY206" fmla="*/ 6019800 h 8833483"/>
              <a:gd name="connsiteX207" fmla="*/ 5570220 w 9578340"/>
              <a:gd name="connsiteY207" fmla="*/ 6248400 h 8833483"/>
              <a:gd name="connsiteX208" fmla="*/ 5704205 w 9578340"/>
              <a:gd name="connsiteY208" fmla="*/ 6320155 h 8833483"/>
              <a:gd name="connsiteX209" fmla="*/ 5755005 w 9578340"/>
              <a:gd name="connsiteY209" fmla="*/ 6242685 h 8833483"/>
              <a:gd name="connsiteX210" fmla="*/ 5682615 w 9578340"/>
              <a:gd name="connsiteY210" fmla="*/ 6203315 h 8833483"/>
              <a:gd name="connsiteX211" fmla="*/ 5624195 w 9578340"/>
              <a:gd name="connsiteY211" fmla="*/ 6132195 h 8833483"/>
              <a:gd name="connsiteX212" fmla="*/ 5670550 w 9578340"/>
              <a:gd name="connsiteY212" fmla="*/ 6103620 h 8833483"/>
              <a:gd name="connsiteX213" fmla="*/ 5584825 w 9578340"/>
              <a:gd name="connsiteY213" fmla="*/ 5928995 h 8833483"/>
              <a:gd name="connsiteX214" fmla="*/ 5592445 w 9578340"/>
              <a:gd name="connsiteY214" fmla="*/ 5827395 h 8833483"/>
              <a:gd name="connsiteX215" fmla="*/ 5615305 w 9578340"/>
              <a:gd name="connsiteY215" fmla="*/ 5792470 h 8833483"/>
              <a:gd name="connsiteX216" fmla="*/ 5636895 w 9578340"/>
              <a:gd name="connsiteY216" fmla="*/ 5747385 h 8833483"/>
              <a:gd name="connsiteX217" fmla="*/ 5674360 w 9578340"/>
              <a:gd name="connsiteY217" fmla="*/ 5669915 h 8833483"/>
              <a:gd name="connsiteX218" fmla="*/ 5688965 w 9578340"/>
              <a:gd name="connsiteY218" fmla="*/ 5587365 h 8833483"/>
              <a:gd name="connsiteX219" fmla="*/ 5735320 w 9578340"/>
              <a:gd name="connsiteY219" fmla="*/ 5561965 h 8833483"/>
              <a:gd name="connsiteX220" fmla="*/ 5715000 w 9578340"/>
              <a:gd name="connsiteY220" fmla="*/ 5502910 h 8833483"/>
              <a:gd name="connsiteX221" fmla="*/ 5751195 w 9578340"/>
              <a:gd name="connsiteY221" fmla="*/ 5461635 h 8833483"/>
              <a:gd name="connsiteX222" fmla="*/ 5781675 w 9578340"/>
              <a:gd name="connsiteY222" fmla="*/ 5398770 h 8833483"/>
              <a:gd name="connsiteX223" fmla="*/ 5836920 w 9578340"/>
              <a:gd name="connsiteY223" fmla="*/ 5325110 h 8833483"/>
              <a:gd name="connsiteX224" fmla="*/ 5855970 w 9578340"/>
              <a:gd name="connsiteY224" fmla="*/ 5168900 h 8833483"/>
              <a:gd name="connsiteX225" fmla="*/ 6101080 w 9578340"/>
              <a:gd name="connsiteY225" fmla="*/ 4911090 h 8833483"/>
              <a:gd name="connsiteX226" fmla="*/ 6107430 w 9578340"/>
              <a:gd name="connsiteY226" fmla="*/ 4674870 h 8833483"/>
              <a:gd name="connsiteX227" fmla="*/ 5982970 w 9578340"/>
              <a:gd name="connsiteY227" fmla="*/ 4411980 h 8833483"/>
              <a:gd name="connsiteX228" fmla="*/ 7178040 w 9578340"/>
              <a:gd name="connsiteY228" fmla="*/ 4351020 h 8833483"/>
              <a:gd name="connsiteX229" fmla="*/ 7559040 w 9578340"/>
              <a:gd name="connsiteY229" fmla="*/ 4328160 h 8833483"/>
              <a:gd name="connsiteX230" fmla="*/ 7467600 w 9578340"/>
              <a:gd name="connsiteY230" fmla="*/ 3878580 h 8833483"/>
              <a:gd name="connsiteX231" fmla="*/ 7414260 w 9578340"/>
              <a:gd name="connsiteY231" fmla="*/ 3604260 h 8833483"/>
              <a:gd name="connsiteX232" fmla="*/ 7498080 w 9578340"/>
              <a:gd name="connsiteY232" fmla="*/ 3398520 h 8833483"/>
              <a:gd name="connsiteX233" fmla="*/ 7528560 w 9578340"/>
              <a:gd name="connsiteY233" fmla="*/ 3253740 h 8833483"/>
              <a:gd name="connsiteX234" fmla="*/ 7505700 w 9578340"/>
              <a:gd name="connsiteY234" fmla="*/ 3048000 h 8833483"/>
              <a:gd name="connsiteX235" fmla="*/ 7520940 w 9578340"/>
              <a:gd name="connsiteY235" fmla="*/ 2926080 h 8833483"/>
              <a:gd name="connsiteX236" fmla="*/ 7536180 w 9578340"/>
              <a:gd name="connsiteY236" fmla="*/ 2872740 h 8833483"/>
              <a:gd name="connsiteX237" fmla="*/ 7863840 w 9578340"/>
              <a:gd name="connsiteY237" fmla="*/ 2971800 h 8833483"/>
              <a:gd name="connsiteX238" fmla="*/ 7886700 w 9578340"/>
              <a:gd name="connsiteY238" fmla="*/ 3101340 h 8833483"/>
              <a:gd name="connsiteX239" fmla="*/ 8001000 w 9578340"/>
              <a:gd name="connsiteY239" fmla="*/ 3124200 h 8833483"/>
              <a:gd name="connsiteX240" fmla="*/ 8122920 w 9578340"/>
              <a:gd name="connsiteY240" fmla="*/ 3276600 h 8833483"/>
              <a:gd name="connsiteX241" fmla="*/ 8206740 w 9578340"/>
              <a:gd name="connsiteY241" fmla="*/ 3276600 h 8833483"/>
              <a:gd name="connsiteX242" fmla="*/ 8442960 w 9578340"/>
              <a:gd name="connsiteY242" fmla="*/ 3276600 h 8833483"/>
              <a:gd name="connsiteX243" fmla="*/ 8663940 w 9578340"/>
              <a:gd name="connsiteY243" fmla="*/ 3276600 h 8833483"/>
              <a:gd name="connsiteX244" fmla="*/ 8770620 w 9578340"/>
              <a:gd name="connsiteY244" fmla="*/ 3230880 h 8833483"/>
              <a:gd name="connsiteX245" fmla="*/ 8854440 w 9578340"/>
              <a:gd name="connsiteY245" fmla="*/ 3215640 h 8833483"/>
              <a:gd name="connsiteX246" fmla="*/ 8938260 w 9578340"/>
              <a:gd name="connsiteY246" fmla="*/ 3230880 h 8833483"/>
              <a:gd name="connsiteX247" fmla="*/ 8945880 w 9578340"/>
              <a:gd name="connsiteY247" fmla="*/ 3078480 h 8833483"/>
              <a:gd name="connsiteX248" fmla="*/ 8907780 w 9578340"/>
              <a:gd name="connsiteY248" fmla="*/ 3078480 h 8833483"/>
              <a:gd name="connsiteX249" fmla="*/ 8656320 w 9578340"/>
              <a:gd name="connsiteY249" fmla="*/ 2697480 h 8833483"/>
              <a:gd name="connsiteX250" fmla="*/ 8854440 w 9578340"/>
              <a:gd name="connsiteY250" fmla="*/ 2590800 h 8833483"/>
              <a:gd name="connsiteX251" fmla="*/ 8923020 w 9578340"/>
              <a:gd name="connsiteY251" fmla="*/ 2606040 h 8833483"/>
              <a:gd name="connsiteX252" fmla="*/ 8999220 w 9578340"/>
              <a:gd name="connsiteY252" fmla="*/ 2606040 h 8833483"/>
              <a:gd name="connsiteX253" fmla="*/ 9029700 w 9578340"/>
              <a:gd name="connsiteY253" fmla="*/ 2545080 h 8833483"/>
              <a:gd name="connsiteX254" fmla="*/ 9029700 w 9578340"/>
              <a:gd name="connsiteY254" fmla="*/ 2407920 h 8833483"/>
              <a:gd name="connsiteX255" fmla="*/ 9136380 w 9578340"/>
              <a:gd name="connsiteY255" fmla="*/ 2476500 h 8833483"/>
              <a:gd name="connsiteX256" fmla="*/ 9144000 w 9578340"/>
              <a:gd name="connsiteY256" fmla="*/ 2407920 h 8833483"/>
              <a:gd name="connsiteX257" fmla="*/ 9204960 w 9578340"/>
              <a:gd name="connsiteY257" fmla="*/ 2362200 h 8833483"/>
              <a:gd name="connsiteX258" fmla="*/ 9189720 w 9578340"/>
              <a:gd name="connsiteY258" fmla="*/ 2225040 h 8833483"/>
              <a:gd name="connsiteX259" fmla="*/ 9159240 w 9578340"/>
              <a:gd name="connsiteY259" fmla="*/ 2171700 h 8833483"/>
              <a:gd name="connsiteX260" fmla="*/ 9083040 w 9578340"/>
              <a:gd name="connsiteY260" fmla="*/ 2103120 h 8833483"/>
              <a:gd name="connsiteX261" fmla="*/ 9105900 w 9578340"/>
              <a:gd name="connsiteY261" fmla="*/ 2011680 h 8833483"/>
              <a:gd name="connsiteX262" fmla="*/ 9151620 w 9578340"/>
              <a:gd name="connsiteY262" fmla="*/ 1927860 h 8833483"/>
              <a:gd name="connsiteX263" fmla="*/ 9044940 w 9578340"/>
              <a:gd name="connsiteY263" fmla="*/ 1714500 h 8833483"/>
              <a:gd name="connsiteX264" fmla="*/ 9578340 w 9578340"/>
              <a:gd name="connsiteY264" fmla="*/ 1394460 h 8833483"/>
              <a:gd name="connsiteX265" fmla="*/ 9494520 w 9578340"/>
              <a:gd name="connsiteY265" fmla="*/ 1165860 h 8833483"/>
              <a:gd name="connsiteX266" fmla="*/ 9326880 w 9578340"/>
              <a:gd name="connsiteY266" fmla="*/ 975360 h 8833483"/>
              <a:gd name="connsiteX267" fmla="*/ 9334500 w 9578340"/>
              <a:gd name="connsiteY267" fmla="*/ 906780 h 8833483"/>
              <a:gd name="connsiteX268" fmla="*/ 9342120 w 9578340"/>
              <a:gd name="connsiteY268" fmla="*/ 754380 h 8833483"/>
              <a:gd name="connsiteX269" fmla="*/ 9182100 w 9578340"/>
              <a:gd name="connsiteY269" fmla="*/ 906780 h 8833483"/>
              <a:gd name="connsiteX270" fmla="*/ 9052560 w 9578340"/>
              <a:gd name="connsiteY270" fmla="*/ 1043940 h 8833483"/>
              <a:gd name="connsiteX271" fmla="*/ 8915400 w 9578340"/>
              <a:gd name="connsiteY271" fmla="*/ 1112520 h 8833483"/>
              <a:gd name="connsiteX272" fmla="*/ 8709660 w 9578340"/>
              <a:gd name="connsiteY272" fmla="*/ 1150620 h 8833483"/>
              <a:gd name="connsiteX273" fmla="*/ 8793480 w 9578340"/>
              <a:gd name="connsiteY273" fmla="*/ 960120 h 8833483"/>
              <a:gd name="connsiteX274" fmla="*/ 8717280 w 9578340"/>
              <a:gd name="connsiteY274" fmla="*/ 906780 h 8833483"/>
              <a:gd name="connsiteX275" fmla="*/ 8686800 w 9578340"/>
              <a:gd name="connsiteY275" fmla="*/ 815340 h 8833483"/>
              <a:gd name="connsiteX276" fmla="*/ 8625840 w 9578340"/>
              <a:gd name="connsiteY276" fmla="*/ 746760 h 8833483"/>
              <a:gd name="connsiteX277" fmla="*/ 8633460 w 9578340"/>
              <a:gd name="connsiteY277" fmla="*/ 685800 h 8833483"/>
              <a:gd name="connsiteX278" fmla="*/ 8679180 w 9578340"/>
              <a:gd name="connsiteY278" fmla="*/ 609600 h 8833483"/>
              <a:gd name="connsiteX279" fmla="*/ 8671560 w 9578340"/>
              <a:gd name="connsiteY279" fmla="*/ 579120 h 8833483"/>
              <a:gd name="connsiteX280" fmla="*/ 8580120 w 9578340"/>
              <a:gd name="connsiteY280" fmla="*/ 541020 h 8833483"/>
              <a:gd name="connsiteX281" fmla="*/ 8473440 w 9578340"/>
              <a:gd name="connsiteY281" fmla="*/ 502920 h 8833483"/>
              <a:gd name="connsiteX282" fmla="*/ 8488680 w 9578340"/>
              <a:gd name="connsiteY282" fmla="*/ 449580 h 8833483"/>
              <a:gd name="connsiteX283" fmla="*/ 8435340 w 9578340"/>
              <a:gd name="connsiteY283" fmla="*/ 320040 h 8833483"/>
              <a:gd name="connsiteX284" fmla="*/ 8465820 w 9578340"/>
              <a:gd name="connsiteY284" fmla="*/ 243840 h 8833483"/>
              <a:gd name="connsiteX285" fmla="*/ 8473440 w 9578340"/>
              <a:gd name="connsiteY285" fmla="*/ 83820 h 8833483"/>
              <a:gd name="connsiteX286" fmla="*/ 8351520 w 9578340"/>
              <a:gd name="connsiteY286" fmla="*/ 53340 h 8833483"/>
              <a:gd name="connsiteX287" fmla="*/ 8252460 w 9578340"/>
              <a:gd name="connsiteY287" fmla="*/ 68580 h 8833483"/>
              <a:gd name="connsiteX288" fmla="*/ 8107680 w 9578340"/>
              <a:gd name="connsiteY28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244590 w 9578340"/>
              <a:gd name="connsiteY62" fmla="*/ 2315208 h 8833483"/>
              <a:gd name="connsiteX63" fmla="*/ 5722620 w 9578340"/>
              <a:gd name="connsiteY63" fmla="*/ 2240280 h 8833483"/>
              <a:gd name="connsiteX64" fmla="*/ 5654040 w 9578340"/>
              <a:gd name="connsiteY64" fmla="*/ 2240280 h 8833483"/>
              <a:gd name="connsiteX65" fmla="*/ 5570220 w 9578340"/>
              <a:gd name="connsiteY65" fmla="*/ 2278380 h 8833483"/>
              <a:gd name="connsiteX66" fmla="*/ 5440680 w 9578340"/>
              <a:gd name="connsiteY66" fmla="*/ 2263140 h 8833483"/>
              <a:gd name="connsiteX67" fmla="*/ 5410200 w 9578340"/>
              <a:gd name="connsiteY67" fmla="*/ 2217420 h 8833483"/>
              <a:gd name="connsiteX68" fmla="*/ 5425440 w 9578340"/>
              <a:gd name="connsiteY68" fmla="*/ 2072640 h 8833483"/>
              <a:gd name="connsiteX69" fmla="*/ 5372100 w 9578340"/>
              <a:gd name="connsiteY69" fmla="*/ 2019300 h 8833483"/>
              <a:gd name="connsiteX70" fmla="*/ 5372100 w 9578340"/>
              <a:gd name="connsiteY70" fmla="*/ 1988820 h 8833483"/>
              <a:gd name="connsiteX71" fmla="*/ 5280660 w 9578340"/>
              <a:gd name="connsiteY71" fmla="*/ 1965960 h 8833483"/>
              <a:gd name="connsiteX72" fmla="*/ 5219700 w 9578340"/>
              <a:gd name="connsiteY72" fmla="*/ 2263140 h 8833483"/>
              <a:gd name="connsiteX73" fmla="*/ 5212080 w 9578340"/>
              <a:gd name="connsiteY73" fmla="*/ 2461260 h 8833483"/>
              <a:gd name="connsiteX74" fmla="*/ 5242560 w 9578340"/>
              <a:gd name="connsiteY74" fmla="*/ 2499360 h 8833483"/>
              <a:gd name="connsiteX75" fmla="*/ 5097780 w 9578340"/>
              <a:gd name="connsiteY75" fmla="*/ 2552700 h 8833483"/>
              <a:gd name="connsiteX76" fmla="*/ 5120640 w 9578340"/>
              <a:gd name="connsiteY76" fmla="*/ 2743200 h 8833483"/>
              <a:gd name="connsiteX77" fmla="*/ 5082540 w 9578340"/>
              <a:gd name="connsiteY77" fmla="*/ 2827020 h 8833483"/>
              <a:gd name="connsiteX78" fmla="*/ 4945380 w 9578340"/>
              <a:gd name="connsiteY78" fmla="*/ 2773680 h 8833483"/>
              <a:gd name="connsiteX79" fmla="*/ 4853940 w 9578340"/>
              <a:gd name="connsiteY79" fmla="*/ 2796540 h 8833483"/>
              <a:gd name="connsiteX80" fmla="*/ 4785360 w 9578340"/>
              <a:gd name="connsiteY80" fmla="*/ 2926080 h 8833483"/>
              <a:gd name="connsiteX81" fmla="*/ 4640580 w 9578340"/>
              <a:gd name="connsiteY81" fmla="*/ 2811780 h 8833483"/>
              <a:gd name="connsiteX82" fmla="*/ 4518660 w 9578340"/>
              <a:gd name="connsiteY82" fmla="*/ 2804160 h 8833483"/>
              <a:gd name="connsiteX83" fmla="*/ 4389120 w 9578340"/>
              <a:gd name="connsiteY83" fmla="*/ 2674620 h 8833483"/>
              <a:gd name="connsiteX84" fmla="*/ 4564380 w 9578340"/>
              <a:gd name="connsiteY84" fmla="*/ 2522220 h 8833483"/>
              <a:gd name="connsiteX85" fmla="*/ 4389120 w 9578340"/>
              <a:gd name="connsiteY85" fmla="*/ 2491740 h 8833483"/>
              <a:gd name="connsiteX86" fmla="*/ 4244340 w 9578340"/>
              <a:gd name="connsiteY86" fmla="*/ 2659380 h 8833483"/>
              <a:gd name="connsiteX87" fmla="*/ 4183380 w 9578340"/>
              <a:gd name="connsiteY87" fmla="*/ 2758440 h 8833483"/>
              <a:gd name="connsiteX88" fmla="*/ 4191000 w 9578340"/>
              <a:gd name="connsiteY88" fmla="*/ 2796540 h 8833483"/>
              <a:gd name="connsiteX89" fmla="*/ 4084320 w 9578340"/>
              <a:gd name="connsiteY89" fmla="*/ 2895600 h 8833483"/>
              <a:gd name="connsiteX90" fmla="*/ 4008120 w 9578340"/>
              <a:gd name="connsiteY90" fmla="*/ 2918460 h 8833483"/>
              <a:gd name="connsiteX91" fmla="*/ 3954780 w 9578340"/>
              <a:gd name="connsiteY91" fmla="*/ 2918460 h 8833483"/>
              <a:gd name="connsiteX92" fmla="*/ 3916680 w 9578340"/>
              <a:gd name="connsiteY92" fmla="*/ 2971800 h 8833483"/>
              <a:gd name="connsiteX93" fmla="*/ 3848100 w 9578340"/>
              <a:gd name="connsiteY93" fmla="*/ 2971800 h 8833483"/>
              <a:gd name="connsiteX94" fmla="*/ 3810000 w 9578340"/>
              <a:gd name="connsiteY94" fmla="*/ 3025140 h 8833483"/>
              <a:gd name="connsiteX95" fmla="*/ 3726180 w 9578340"/>
              <a:gd name="connsiteY95" fmla="*/ 3048000 h 8833483"/>
              <a:gd name="connsiteX96" fmla="*/ 3703320 w 9578340"/>
              <a:gd name="connsiteY96" fmla="*/ 3116580 h 8833483"/>
              <a:gd name="connsiteX97" fmla="*/ 3512820 w 9578340"/>
              <a:gd name="connsiteY97" fmla="*/ 2979420 h 8833483"/>
              <a:gd name="connsiteX98" fmla="*/ 3337560 w 9578340"/>
              <a:gd name="connsiteY98" fmla="*/ 3048000 h 8833483"/>
              <a:gd name="connsiteX99" fmla="*/ 3337560 w 9578340"/>
              <a:gd name="connsiteY99" fmla="*/ 3124200 h 8833483"/>
              <a:gd name="connsiteX100" fmla="*/ 3230880 w 9578340"/>
              <a:gd name="connsiteY100" fmla="*/ 3200400 h 8833483"/>
              <a:gd name="connsiteX101" fmla="*/ 3002280 w 9578340"/>
              <a:gd name="connsiteY101" fmla="*/ 3055620 h 8833483"/>
              <a:gd name="connsiteX102" fmla="*/ 3025140 w 9578340"/>
              <a:gd name="connsiteY102" fmla="*/ 3032760 h 8833483"/>
              <a:gd name="connsiteX103" fmla="*/ 2918460 w 9578340"/>
              <a:gd name="connsiteY103" fmla="*/ 2887980 h 8833483"/>
              <a:gd name="connsiteX104" fmla="*/ 2659380 w 9578340"/>
              <a:gd name="connsiteY104" fmla="*/ 2758440 h 8833483"/>
              <a:gd name="connsiteX105" fmla="*/ 2506980 w 9578340"/>
              <a:gd name="connsiteY105" fmla="*/ 3093720 h 8833483"/>
              <a:gd name="connsiteX106" fmla="*/ 2392680 w 9578340"/>
              <a:gd name="connsiteY106" fmla="*/ 3101340 h 8833483"/>
              <a:gd name="connsiteX107" fmla="*/ 2308860 w 9578340"/>
              <a:gd name="connsiteY107" fmla="*/ 3116580 h 8833483"/>
              <a:gd name="connsiteX108" fmla="*/ 2225040 w 9578340"/>
              <a:gd name="connsiteY108" fmla="*/ 3215640 h 8833483"/>
              <a:gd name="connsiteX109" fmla="*/ 2049780 w 9578340"/>
              <a:gd name="connsiteY109" fmla="*/ 3124200 h 8833483"/>
              <a:gd name="connsiteX110" fmla="*/ 1981200 w 9578340"/>
              <a:gd name="connsiteY110" fmla="*/ 3116580 h 8833483"/>
              <a:gd name="connsiteX111" fmla="*/ 1889760 w 9578340"/>
              <a:gd name="connsiteY111" fmla="*/ 2964180 h 8833483"/>
              <a:gd name="connsiteX112" fmla="*/ 1897380 w 9578340"/>
              <a:gd name="connsiteY112" fmla="*/ 2895600 h 8833483"/>
              <a:gd name="connsiteX113" fmla="*/ 1729740 w 9578340"/>
              <a:gd name="connsiteY113" fmla="*/ 3017520 h 8833483"/>
              <a:gd name="connsiteX114" fmla="*/ 1706880 w 9578340"/>
              <a:gd name="connsiteY114" fmla="*/ 3078480 h 8833483"/>
              <a:gd name="connsiteX115" fmla="*/ 1653540 w 9578340"/>
              <a:gd name="connsiteY115" fmla="*/ 3048000 h 8833483"/>
              <a:gd name="connsiteX116" fmla="*/ 1546860 w 9578340"/>
              <a:gd name="connsiteY116" fmla="*/ 3048000 h 8833483"/>
              <a:gd name="connsiteX117" fmla="*/ 1524000 w 9578340"/>
              <a:gd name="connsiteY117" fmla="*/ 3162300 h 8833483"/>
              <a:gd name="connsiteX118" fmla="*/ 1386840 w 9578340"/>
              <a:gd name="connsiteY118" fmla="*/ 3459480 h 8833483"/>
              <a:gd name="connsiteX119" fmla="*/ 1333500 w 9578340"/>
              <a:gd name="connsiteY119" fmla="*/ 3451860 h 8833483"/>
              <a:gd name="connsiteX120" fmla="*/ 1188720 w 9578340"/>
              <a:gd name="connsiteY120" fmla="*/ 3505200 h 8833483"/>
              <a:gd name="connsiteX121" fmla="*/ 1135380 w 9578340"/>
              <a:gd name="connsiteY121" fmla="*/ 3672840 h 8833483"/>
              <a:gd name="connsiteX122" fmla="*/ 1013460 w 9578340"/>
              <a:gd name="connsiteY122" fmla="*/ 3703320 h 8833483"/>
              <a:gd name="connsiteX123" fmla="*/ 929640 w 9578340"/>
              <a:gd name="connsiteY123" fmla="*/ 3710940 h 8833483"/>
              <a:gd name="connsiteX124" fmla="*/ 830580 w 9578340"/>
              <a:gd name="connsiteY124" fmla="*/ 3741420 h 8833483"/>
              <a:gd name="connsiteX125" fmla="*/ 701040 w 9578340"/>
              <a:gd name="connsiteY125" fmla="*/ 3749040 h 8833483"/>
              <a:gd name="connsiteX126" fmla="*/ 548640 w 9578340"/>
              <a:gd name="connsiteY126" fmla="*/ 3787140 h 8833483"/>
              <a:gd name="connsiteX127" fmla="*/ 0 w 9578340"/>
              <a:gd name="connsiteY127" fmla="*/ 5250180 h 8833483"/>
              <a:gd name="connsiteX128" fmla="*/ 167640 w 9578340"/>
              <a:gd name="connsiteY128" fmla="*/ 5242560 h 8833483"/>
              <a:gd name="connsiteX129" fmla="*/ 167640 w 9578340"/>
              <a:gd name="connsiteY129" fmla="*/ 5387340 h 8833483"/>
              <a:gd name="connsiteX130" fmla="*/ 289560 w 9578340"/>
              <a:gd name="connsiteY130" fmla="*/ 5394960 h 8833483"/>
              <a:gd name="connsiteX131" fmla="*/ 281940 w 9578340"/>
              <a:gd name="connsiteY131" fmla="*/ 5478780 h 8833483"/>
              <a:gd name="connsiteX132" fmla="*/ 388620 w 9578340"/>
              <a:gd name="connsiteY132" fmla="*/ 5501640 h 8833483"/>
              <a:gd name="connsiteX133" fmla="*/ 358140 w 9578340"/>
              <a:gd name="connsiteY133" fmla="*/ 5631180 h 8833483"/>
              <a:gd name="connsiteX134" fmla="*/ 358140 w 9578340"/>
              <a:gd name="connsiteY134" fmla="*/ 5730240 h 8833483"/>
              <a:gd name="connsiteX135" fmla="*/ 251460 w 9578340"/>
              <a:gd name="connsiteY135" fmla="*/ 5783580 h 8833483"/>
              <a:gd name="connsiteX136" fmla="*/ 236220 w 9578340"/>
              <a:gd name="connsiteY136" fmla="*/ 5859780 h 8833483"/>
              <a:gd name="connsiteX137" fmla="*/ 144780 w 9578340"/>
              <a:gd name="connsiteY137" fmla="*/ 5981700 h 8833483"/>
              <a:gd name="connsiteX138" fmla="*/ 175260 w 9578340"/>
              <a:gd name="connsiteY138" fmla="*/ 6210300 h 8833483"/>
              <a:gd name="connsiteX139" fmla="*/ 266700 w 9578340"/>
              <a:gd name="connsiteY139" fmla="*/ 6217920 h 8833483"/>
              <a:gd name="connsiteX140" fmla="*/ 304800 w 9578340"/>
              <a:gd name="connsiteY140" fmla="*/ 6278880 h 8833483"/>
              <a:gd name="connsiteX141" fmla="*/ 312420 w 9578340"/>
              <a:gd name="connsiteY141" fmla="*/ 6339840 h 8833483"/>
              <a:gd name="connsiteX142" fmla="*/ 358140 w 9578340"/>
              <a:gd name="connsiteY142" fmla="*/ 6339840 h 8833483"/>
              <a:gd name="connsiteX143" fmla="*/ 365760 w 9578340"/>
              <a:gd name="connsiteY143" fmla="*/ 6477000 h 8833483"/>
              <a:gd name="connsiteX144" fmla="*/ 807720 w 9578340"/>
              <a:gd name="connsiteY144" fmla="*/ 6545580 h 8833483"/>
              <a:gd name="connsiteX145" fmla="*/ 1127760 w 9578340"/>
              <a:gd name="connsiteY145" fmla="*/ 6705600 h 8833483"/>
              <a:gd name="connsiteX146" fmla="*/ 1447800 w 9578340"/>
              <a:gd name="connsiteY146" fmla="*/ 6598920 h 8833483"/>
              <a:gd name="connsiteX147" fmla="*/ 1546860 w 9578340"/>
              <a:gd name="connsiteY147" fmla="*/ 6598920 h 8833483"/>
              <a:gd name="connsiteX148" fmla="*/ 1501140 w 9578340"/>
              <a:gd name="connsiteY148" fmla="*/ 6858000 h 8833483"/>
              <a:gd name="connsiteX149" fmla="*/ 1567815 w 9578340"/>
              <a:gd name="connsiteY149" fmla="*/ 7115810 h 8833483"/>
              <a:gd name="connsiteX150" fmla="*/ 1710690 w 9578340"/>
              <a:gd name="connsiteY150" fmla="*/ 7439660 h 8833483"/>
              <a:gd name="connsiteX151" fmla="*/ 1891665 w 9578340"/>
              <a:gd name="connsiteY151" fmla="*/ 7582535 h 8833483"/>
              <a:gd name="connsiteX152" fmla="*/ 2094865 w 9578340"/>
              <a:gd name="connsiteY152" fmla="*/ 7814310 h 8833483"/>
              <a:gd name="connsiteX153" fmla="*/ 2066290 w 9578340"/>
              <a:gd name="connsiteY153" fmla="*/ 7925434 h 8833483"/>
              <a:gd name="connsiteX154" fmla="*/ 2234565 w 9578340"/>
              <a:gd name="connsiteY154" fmla="*/ 8036559 h 8833483"/>
              <a:gd name="connsiteX155" fmla="*/ 2269490 w 9578340"/>
              <a:gd name="connsiteY155" fmla="*/ 8081009 h 8833483"/>
              <a:gd name="connsiteX156" fmla="*/ 2186940 w 9578340"/>
              <a:gd name="connsiteY156" fmla="*/ 8338184 h 8833483"/>
              <a:gd name="connsiteX157" fmla="*/ 2209165 w 9578340"/>
              <a:gd name="connsiteY157" fmla="*/ 8436608 h 8833483"/>
              <a:gd name="connsiteX158" fmla="*/ 2275840 w 9578340"/>
              <a:gd name="connsiteY158" fmla="*/ 8538208 h 8833483"/>
              <a:gd name="connsiteX159" fmla="*/ 2437765 w 9578340"/>
              <a:gd name="connsiteY159" fmla="*/ 8569958 h 8833483"/>
              <a:gd name="connsiteX160" fmla="*/ 2491740 w 9578340"/>
              <a:gd name="connsiteY160" fmla="*/ 8557258 h 8833483"/>
              <a:gd name="connsiteX161" fmla="*/ 2599690 w 9578340"/>
              <a:gd name="connsiteY161" fmla="*/ 8614408 h 8833483"/>
              <a:gd name="connsiteX162" fmla="*/ 2640965 w 9578340"/>
              <a:gd name="connsiteY162" fmla="*/ 8658858 h 8833483"/>
              <a:gd name="connsiteX163" fmla="*/ 2663190 w 9578340"/>
              <a:gd name="connsiteY163" fmla="*/ 8769983 h 8833483"/>
              <a:gd name="connsiteX164" fmla="*/ 2748915 w 9578340"/>
              <a:gd name="connsiteY164" fmla="*/ 8833483 h 8833483"/>
              <a:gd name="connsiteX165" fmla="*/ 2860040 w 9578340"/>
              <a:gd name="connsiteY165" fmla="*/ 8808083 h 8833483"/>
              <a:gd name="connsiteX166" fmla="*/ 2920365 w 9578340"/>
              <a:gd name="connsiteY166" fmla="*/ 8820783 h 8833483"/>
              <a:gd name="connsiteX167" fmla="*/ 2910840 w 9578340"/>
              <a:gd name="connsiteY167" fmla="*/ 8740614 h 8833483"/>
              <a:gd name="connsiteX168" fmla="*/ 2996565 w 9578340"/>
              <a:gd name="connsiteY168" fmla="*/ 8609645 h 8833483"/>
              <a:gd name="connsiteX169" fmla="*/ 2987040 w 9578340"/>
              <a:gd name="connsiteY169" fmla="*/ 8497727 h 8833483"/>
              <a:gd name="connsiteX170" fmla="*/ 3027522 w 9578340"/>
              <a:gd name="connsiteY170" fmla="*/ 8431051 h 8833483"/>
              <a:gd name="connsiteX171" fmla="*/ 3179922 w 9578340"/>
              <a:gd name="connsiteY171" fmla="*/ 8361995 h 8833483"/>
              <a:gd name="connsiteX172" fmla="*/ 3225166 w 9578340"/>
              <a:gd name="connsiteY172" fmla="*/ 8245315 h 8833483"/>
              <a:gd name="connsiteX173" fmla="*/ 3420427 w 9578340"/>
              <a:gd name="connsiteY173" fmla="*/ 8083389 h 8833483"/>
              <a:gd name="connsiteX174" fmla="*/ 3699034 w 9578340"/>
              <a:gd name="connsiteY174" fmla="*/ 7954802 h 8833483"/>
              <a:gd name="connsiteX175" fmla="*/ 3875246 w 9578340"/>
              <a:gd name="connsiteY175" fmla="*/ 7890508 h 8833483"/>
              <a:gd name="connsiteX176" fmla="*/ 4084796 w 9578340"/>
              <a:gd name="connsiteY176" fmla="*/ 7738108 h 8833483"/>
              <a:gd name="connsiteX177" fmla="*/ 4127659 w 9578340"/>
              <a:gd name="connsiteY177" fmla="*/ 7640476 h 8833483"/>
              <a:gd name="connsiteX178" fmla="*/ 4037171 w 9578340"/>
              <a:gd name="connsiteY178" fmla="*/ 7564277 h 8833483"/>
              <a:gd name="connsiteX179" fmla="*/ 3980021 w 9578340"/>
              <a:gd name="connsiteY179" fmla="*/ 7469027 h 8833483"/>
              <a:gd name="connsiteX180" fmla="*/ 4056222 w 9578340"/>
              <a:gd name="connsiteY180" fmla="*/ 7395208 h 8833483"/>
              <a:gd name="connsiteX181" fmla="*/ 4096703 w 9578340"/>
              <a:gd name="connsiteY181" fmla="*/ 7247570 h 8833483"/>
              <a:gd name="connsiteX182" fmla="*/ 3982402 w 9578340"/>
              <a:gd name="connsiteY182" fmla="*/ 7271383 h 8833483"/>
              <a:gd name="connsiteX183" fmla="*/ 3818096 w 9578340"/>
              <a:gd name="connsiteY183" fmla="*/ 7233283 h 8833483"/>
              <a:gd name="connsiteX184" fmla="*/ 3691889 w 9578340"/>
              <a:gd name="connsiteY184" fmla="*/ 7145176 h 8833483"/>
              <a:gd name="connsiteX185" fmla="*/ 3701416 w 9578340"/>
              <a:gd name="connsiteY185" fmla="*/ 7030877 h 8833483"/>
              <a:gd name="connsiteX186" fmla="*/ 3625215 w 9578340"/>
              <a:gd name="connsiteY186" fmla="*/ 6954677 h 8833483"/>
              <a:gd name="connsiteX187" fmla="*/ 3657600 w 9578340"/>
              <a:gd name="connsiteY187" fmla="*/ 6873240 h 8833483"/>
              <a:gd name="connsiteX188" fmla="*/ 3817620 w 9578340"/>
              <a:gd name="connsiteY188" fmla="*/ 6781800 h 8833483"/>
              <a:gd name="connsiteX189" fmla="*/ 3893820 w 9578340"/>
              <a:gd name="connsiteY189" fmla="*/ 6705600 h 8833483"/>
              <a:gd name="connsiteX190" fmla="*/ 3947160 w 9578340"/>
              <a:gd name="connsiteY190" fmla="*/ 6690360 h 8833483"/>
              <a:gd name="connsiteX191" fmla="*/ 3939540 w 9578340"/>
              <a:gd name="connsiteY191" fmla="*/ 6629400 h 8833483"/>
              <a:gd name="connsiteX192" fmla="*/ 3901440 w 9578340"/>
              <a:gd name="connsiteY192" fmla="*/ 6606540 h 8833483"/>
              <a:gd name="connsiteX193" fmla="*/ 3878580 w 9578340"/>
              <a:gd name="connsiteY193" fmla="*/ 6515100 h 8833483"/>
              <a:gd name="connsiteX194" fmla="*/ 3886200 w 9578340"/>
              <a:gd name="connsiteY194" fmla="*/ 6423660 h 8833483"/>
              <a:gd name="connsiteX195" fmla="*/ 3870960 w 9578340"/>
              <a:gd name="connsiteY195" fmla="*/ 6309360 h 8833483"/>
              <a:gd name="connsiteX196" fmla="*/ 3893820 w 9578340"/>
              <a:gd name="connsiteY196" fmla="*/ 6240780 h 8833483"/>
              <a:gd name="connsiteX197" fmla="*/ 3924300 w 9578340"/>
              <a:gd name="connsiteY197" fmla="*/ 6179820 h 8833483"/>
              <a:gd name="connsiteX198" fmla="*/ 3977640 w 9578340"/>
              <a:gd name="connsiteY198" fmla="*/ 6172200 h 8833483"/>
              <a:gd name="connsiteX199" fmla="*/ 3992880 w 9578340"/>
              <a:gd name="connsiteY199" fmla="*/ 6172200 h 8833483"/>
              <a:gd name="connsiteX200" fmla="*/ 4046220 w 9578340"/>
              <a:gd name="connsiteY200" fmla="*/ 6111240 h 8833483"/>
              <a:gd name="connsiteX201" fmla="*/ 4038600 w 9578340"/>
              <a:gd name="connsiteY201" fmla="*/ 6027420 h 8833483"/>
              <a:gd name="connsiteX202" fmla="*/ 4754880 w 9578340"/>
              <a:gd name="connsiteY202" fmla="*/ 5913120 h 8833483"/>
              <a:gd name="connsiteX203" fmla="*/ 4838700 w 9578340"/>
              <a:gd name="connsiteY203" fmla="*/ 5913120 h 8833483"/>
              <a:gd name="connsiteX204" fmla="*/ 4914900 w 9578340"/>
              <a:gd name="connsiteY204" fmla="*/ 5920740 h 8833483"/>
              <a:gd name="connsiteX205" fmla="*/ 5105400 w 9578340"/>
              <a:gd name="connsiteY205" fmla="*/ 6019800 h 8833483"/>
              <a:gd name="connsiteX206" fmla="*/ 5570220 w 9578340"/>
              <a:gd name="connsiteY206" fmla="*/ 6248400 h 8833483"/>
              <a:gd name="connsiteX207" fmla="*/ 5704205 w 9578340"/>
              <a:gd name="connsiteY207" fmla="*/ 6320155 h 8833483"/>
              <a:gd name="connsiteX208" fmla="*/ 5755005 w 9578340"/>
              <a:gd name="connsiteY208" fmla="*/ 6242685 h 8833483"/>
              <a:gd name="connsiteX209" fmla="*/ 5682615 w 9578340"/>
              <a:gd name="connsiteY209" fmla="*/ 6203315 h 8833483"/>
              <a:gd name="connsiteX210" fmla="*/ 5624195 w 9578340"/>
              <a:gd name="connsiteY210" fmla="*/ 6132195 h 8833483"/>
              <a:gd name="connsiteX211" fmla="*/ 5670550 w 9578340"/>
              <a:gd name="connsiteY211" fmla="*/ 6103620 h 8833483"/>
              <a:gd name="connsiteX212" fmla="*/ 5584825 w 9578340"/>
              <a:gd name="connsiteY212" fmla="*/ 5928995 h 8833483"/>
              <a:gd name="connsiteX213" fmla="*/ 5592445 w 9578340"/>
              <a:gd name="connsiteY213" fmla="*/ 5827395 h 8833483"/>
              <a:gd name="connsiteX214" fmla="*/ 5615305 w 9578340"/>
              <a:gd name="connsiteY214" fmla="*/ 5792470 h 8833483"/>
              <a:gd name="connsiteX215" fmla="*/ 5636895 w 9578340"/>
              <a:gd name="connsiteY215" fmla="*/ 5747385 h 8833483"/>
              <a:gd name="connsiteX216" fmla="*/ 5674360 w 9578340"/>
              <a:gd name="connsiteY216" fmla="*/ 5669915 h 8833483"/>
              <a:gd name="connsiteX217" fmla="*/ 5688965 w 9578340"/>
              <a:gd name="connsiteY217" fmla="*/ 5587365 h 8833483"/>
              <a:gd name="connsiteX218" fmla="*/ 5735320 w 9578340"/>
              <a:gd name="connsiteY218" fmla="*/ 5561965 h 8833483"/>
              <a:gd name="connsiteX219" fmla="*/ 5715000 w 9578340"/>
              <a:gd name="connsiteY219" fmla="*/ 5502910 h 8833483"/>
              <a:gd name="connsiteX220" fmla="*/ 5751195 w 9578340"/>
              <a:gd name="connsiteY220" fmla="*/ 5461635 h 8833483"/>
              <a:gd name="connsiteX221" fmla="*/ 5781675 w 9578340"/>
              <a:gd name="connsiteY221" fmla="*/ 5398770 h 8833483"/>
              <a:gd name="connsiteX222" fmla="*/ 5836920 w 9578340"/>
              <a:gd name="connsiteY222" fmla="*/ 5325110 h 8833483"/>
              <a:gd name="connsiteX223" fmla="*/ 5855970 w 9578340"/>
              <a:gd name="connsiteY223" fmla="*/ 5168900 h 8833483"/>
              <a:gd name="connsiteX224" fmla="*/ 6101080 w 9578340"/>
              <a:gd name="connsiteY224" fmla="*/ 4911090 h 8833483"/>
              <a:gd name="connsiteX225" fmla="*/ 6107430 w 9578340"/>
              <a:gd name="connsiteY225" fmla="*/ 4674870 h 8833483"/>
              <a:gd name="connsiteX226" fmla="*/ 5982970 w 9578340"/>
              <a:gd name="connsiteY226" fmla="*/ 4411980 h 8833483"/>
              <a:gd name="connsiteX227" fmla="*/ 7178040 w 9578340"/>
              <a:gd name="connsiteY227" fmla="*/ 4351020 h 8833483"/>
              <a:gd name="connsiteX228" fmla="*/ 7559040 w 9578340"/>
              <a:gd name="connsiteY228" fmla="*/ 4328160 h 8833483"/>
              <a:gd name="connsiteX229" fmla="*/ 7467600 w 9578340"/>
              <a:gd name="connsiteY229" fmla="*/ 3878580 h 8833483"/>
              <a:gd name="connsiteX230" fmla="*/ 7414260 w 9578340"/>
              <a:gd name="connsiteY230" fmla="*/ 3604260 h 8833483"/>
              <a:gd name="connsiteX231" fmla="*/ 7498080 w 9578340"/>
              <a:gd name="connsiteY231" fmla="*/ 3398520 h 8833483"/>
              <a:gd name="connsiteX232" fmla="*/ 7528560 w 9578340"/>
              <a:gd name="connsiteY232" fmla="*/ 3253740 h 8833483"/>
              <a:gd name="connsiteX233" fmla="*/ 7505700 w 9578340"/>
              <a:gd name="connsiteY233" fmla="*/ 3048000 h 8833483"/>
              <a:gd name="connsiteX234" fmla="*/ 7520940 w 9578340"/>
              <a:gd name="connsiteY234" fmla="*/ 2926080 h 8833483"/>
              <a:gd name="connsiteX235" fmla="*/ 7536180 w 9578340"/>
              <a:gd name="connsiteY235" fmla="*/ 2872740 h 8833483"/>
              <a:gd name="connsiteX236" fmla="*/ 7863840 w 9578340"/>
              <a:gd name="connsiteY236" fmla="*/ 2971800 h 8833483"/>
              <a:gd name="connsiteX237" fmla="*/ 7886700 w 9578340"/>
              <a:gd name="connsiteY237" fmla="*/ 3101340 h 8833483"/>
              <a:gd name="connsiteX238" fmla="*/ 8001000 w 9578340"/>
              <a:gd name="connsiteY238" fmla="*/ 3124200 h 8833483"/>
              <a:gd name="connsiteX239" fmla="*/ 8122920 w 9578340"/>
              <a:gd name="connsiteY239" fmla="*/ 3276600 h 8833483"/>
              <a:gd name="connsiteX240" fmla="*/ 8206740 w 9578340"/>
              <a:gd name="connsiteY240" fmla="*/ 3276600 h 8833483"/>
              <a:gd name="connsiteX241" fmla="*/ 8442960 w 9578340"/>
              <a:gd name="connsiteY241" fmla="*/ 3276600 h 8833483"/>
              <a:gd name="connsiteX242" fmla="*/ 8663940 w 9578340"/>
              <a:gd name="connsiteY242" fmla="*/ 3276600 h 8833483"/>
              <a:gd name="connsiteX243" fmla="*/ 8770620 w 9578340"/>
              <a:gd name="connsiteY243" fmla="*/ 3230880 h 8833483"/>
              <a:gd name="connsiteX244" fmla="*/ 8854440 w 9578340"/>
              <a:gd name="connsiteY244" fmla="*/ 3215640 h 8833483"/>
              <a:gd name="connsiteX245" fmla="*/ 8938260 w 9578340"/>
              <a:gd name="connsiteY245" fmla="*/ 3230880 h 8833483"/>
              <a:gd name="connsiteX246" fmla="*/ 8945880 w 9578340"/>
              <a:gd name="connsiteY246" fmla="*/ 3078480 h 8833483"/>
              <a:gd name="connsiteX247" fmla="*/ 8907780 w 9578340"/>
              <a:gd name="connsiteY247" fmla="*/ 3078480 h 8833483"/>
              <a:gd name="connsiteX248" fmla="*/ 8656320 w 9578340"/>
              <a:gd name="connsiteY248" fmla="*/ 2697480 h 8833483"/>
              <a:gd name="connsiteX249" fmla="*/ 8854440 w 9578340"/>
              <a:gd name="connsiteY249" fmla="*/ 2590800 h 8833483"/>
              <a:gd name="connsiteX250" fmla="*/ 8923020 w 9578340"/>
              <a:gd name="connsiteY250" fmla="*/ 2606040 h 8833483"/>
              <a:gd name="connsiteX251" fmla="*/ 8999220 w 9578340"/>
              <a:gd name="connsiteY251" fmla="*/ 2606040 h 8833483"/>
              <a:gd name="connsiteX252" fmla="*/ 9029700 w 9578340"/>
              <a:gd name="connsiteY252" fmla="*/ 2545080 h 8833483"/>
              <a:gd name="connsiteX253" fmla="*/ 9029700 w 9578340"/>
              <a:gd name="connsiteY253" fmla="*/ 2407920 h 8833483"/>
              <a:gd name="connsiteX254" fmla="*/ 9136380 w 9578340"/>
              <a:gd name="connsiteY254" fmla="*/ 2476500 h 8833483"/>
              <a:gd name="connsiteX255" fmla="*/ 9144000 w 9578340"/>
              <a:gd name="connsiteY255" fmla="*/ 2407920 h 8833483"/>
              <a:gd name="connsiteX256" fmla="*/ 9204960 w 9578340"/>
              <a:gd name="connsiteY256" fmla="*/ 2362200 h 8833483"/>
              <a:gd name="connsiteX257" fmla="*/ 9189720 w 9578340"/>
              <a:gd name="connsiteY257" fmla="*/ 2225040 h 8833483"/>
              <a:gd name="connsiteX258" fmla="*/ 9159240 w 9578340"/>
              <a:gd name="connsiteY258" fmla="*/ 2171700 h 8833483"/>
              <a:gd name="connsiteX259" fmla="*/ 9083040 w 9578340"/>
              <a:gd name="connsiteY259" fmla="*/ 2103120 h 8833483"/>
              <a:gd name="connsiteX260" fmla="*/ 9105900 w 9578340"/>
              <a:gd name="connsiteY260" fmla="*/ 2011680 h 8833483"/>
              <a:gd name="connsiteX261" fmla="*/ 9151620 w 9578340"/>
              <a:gd name="connsiteY261" fmla="*/ 1927860 h 8833483"/>
              <a:gd name="connsiteX262" fmla="*/ 9044940 w 9578340"/>
              <a:gd name="connsiteY262" fmla="*/ 1714500 h 8833483"/>
              <a:gd name="connsiteX263" fmla="*/ 9578340 w 9578340"/>
              <a:gd name="connsiteY263" fmla="*/ 1394460 h 8833483"/>
              <a:gd name="connsiteX264" fmla="*/ 9494520 w 9578340"/>
              <a:gd name="connsiteY264" fmla="*/ 1165860 h 8833483"/>
              <a:gd name="connsiteX265" fmla="*/ 9326880 w 9578340"/>
              <a:gd name="connsiteY265" fmla="*/ 975360 h 8833483"/>
              <a:gd name="connsiteX266" fmla="*/ 9334500 w 9578340"/>
              <a:gd name="connsiteY266" fmla="*/ 906780 h 8833483"/>
              <a:gd name="connsiteX267" fmla="*/ 9342120 w 9578340"/>
              <a:gd name="connsiteY267" fmla="*/ 754380 h 8833483"/>
              <a:gd name="connsiteX268" fmla="*/ 9182100 w 9578340"/>
              <a:gd name="connsiteY268" fmla="*/ 906780 h 8833483"/>
              <a:gd name="connsiteX269" fmla="*/ 9052560 w 9578340"/>
              <a:gd name="connsiteY269" fmla="*/ 1043940 h 8833483"/>
              <a:gd name="connsiteX270" fmla="*/ 8915400 w 9578340"/>
              <a:gd name="connsiteY270" fmla="*/ 1112520 h 8833483"/>
              <a:gd name="connsiteX271" fmla="*/ 8709660 w 9578340"/>
              <a:gd name="connsiteY271" fmla="*/ 1150620 h 8833483"/>
              <a:gd name="connsiteX272" fmla="*/ 8793480 w 9578340"/>
              <a:gd name="connsiteY272" fmla="*/ 960120 h 8833483"/>
              <a:gd name="connsiteX273" fmla="*/ 8717280 w 9578340"/>
              <a:gd name="connsiteY273" fmla="*/ 906780 h 8833483"/>
              <a:gd name="connsiteX274" fmla="*/ 8686800 w 9578340"/>
              <a:gd name="connsiteY274" fmla="*/ 815340 h 8833483"/>
              <a:gd name="connsiteX275" fmla="*/ 8625840 w 9578340"/>
              <a:gd name="connsiteY275" fmla="*/ 746760 h 8833483"/>
              <a:gd name="connsiteX276" fmla="*/ 8633460 w 9578340"/>
              <a:gd name="connsiteY276" fmla="*/ 685800 h 8833483"/>
              <a:gd name="connsiteX277" fmla="*/ 8679180 w 9578340"/>
              <a:gd name="connsiteY277" fmla="*/ 609600 h 8833483"/>
              <a:gd name="connsiteX278" fmla="*/ 8671560 w 9578340"/>
              <a:gd name="connsiteY278" fmla="*/ 579120 h 8833483"/>
              <a:gd name="connsiteX279" fmla="*/ 8580120 w 9578340"/>
              <a:gd name="connsiteY279" fmla="*/ 541020 h 8833483"/>
              <a:gd name="connsiteX280" fmla="*/ 8473440 w 9578340"/>
              <a:gd name="connsiteY280" fmla="*/ 502920 h 8833483"/>
              <a:gd name="connsiteX281" fmla="*/ 8488680 w 9578340"/>
              <a:gd name="connsiteY281" fmla="*/ 449580 h 8833483"/>
              <a:gd name="connsiteX282" fmla="*/ 8435340 w 9578340"/>
              <a:gd name="connsiteY282" fmla="*/ 320040 h 8833483"/>
              <a:gd name="connsiteX283" fmla="*/ 8465820 w 9578340"/>
              <a:gd name="connsiteY283" fmla="*/ 243840 h 8833483"/>
              <a:gd name="connsiteX284" fmla="*/ 8473440 w 9578340"/>
              <a:gd name="connsiteY284" fmla="*/ 83820 h 8833483"/>
              <a:gd name="connsiteX285" fmla="*/ 8351520 w 9578340"/>
              <a:gd name="connsiteY285" fmla="*/ 53340 h 8833483"/>
              <a:gd name="connsiteX286" fmla="*/ 8252460 w 9578340"/>
              <a:gd name="connsiteY286" fmla="*/ 68580 h 8833483"/>
              <a:gd name="connsiteX287" fmla="*/ 8107680 w 9578340"/>
              <a:gd name="connsiteY28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271260 w 9578340"/>
              <a:gd name="connsiteY60" fmla="*/ 2392680 h 8833483"/>
              <a:gd name="connsiteX61" fmla="*/ 6244590 w 9578340"/>
              <a:gd name="connsiteY61" fmla="*/ 2315208 h 8833483"/>
              <a:gd name="connsiteX62" fmla="*/ 5722620 w 9578340"/>
              <a:gd name="connsiteY62" fmla="*/ 2240280 h 8833483"/>
              <a:gd name="connsiteX63" fmla="*/ 5654040 w 9578340"/>
              <a:gd name="connsiteY63" fmla="*/ 2240280 h 8833483"/>
              <a:gd name="connsiteX64" fmla="*/ 5570220 w 9578340"/>
              <a:gd name="connsiteY64" fmla="*/ 2278380 h 8833483"/>
              <a:gd name="connsiteX65" fmla="*/ 5440680 w 9578340"/>
              <a:gd name="connsiteY65" fmla="*/ 2263140 h 8833483"/>
              <a:gd name="connsiteX66" fmla="*/ 5410200 w 9578340"/>
              <a:gd name="connsiteY66" fmla="*/ 2217420 h 8833483"/>
              <a:gd name="connsiteX67" fmla="*/ 5425440 w 9578340"/>
              <a:gd name="connsiteY67" fmla="*/ 2072640 h 8833483"/>
              <a:gd name="connsiteX68" fmla="*/ 5372100 w 9578340"/>
              <a:gd name="connsiteY68" fmla="*/ 2019300 h 8833483"/>
              <a:gd name="connsiteX69" fmla="*/ 5372100 w 9578340"/>
              <a:gd name="connsiteY69" fmla="*/ 1988820 h 8833483"/>
              <a:gd name="connsiteX70" fmla="*/ 5280660 w 9578340"/>
              <a:gd name="connsiteY70" fmla="*/ 1965960 h 8833483"/>
              <a:gd name="connsiteX71" fmla="*/ 5219700 w 9578340"/>
              <a:gd name="connsiteY71" fmla="*/ 2263140 h 8833483"/>
              <a:gd name="connsiteX72" fmla="*/ 5212080 w 9578340"/>
              <a:gd name="connsiteY72" fmla="*/ 2461260 h 8833483"/>
              <a:gd name="connsiteX73" fmla="*/ 5242560 w 9578340"/>
              <a:gd name="connsiteY73" fmla="*/ 2499360 h 8833483"/>
              <a:gd name="connsiteX74" fmla="*/ 5097780 w 9578340"/>
              <a:gd name="connsiteY74" fmla="*/ 2552700 h 8833483"/>
              <a:gd name="connsiteX75" fmla="*/ 5120640 w 9578340"/>
              <a:gd name="connsiteY75" fmla="*/ 2743200 h 8833483"/>
              <a:gd name="connsiteX76" fmla="*/ 5082540 w 9578340"/>
              <a:gd name="connsiteY76" fmla="*/ 2827020 h 8833483"/>
              <a:gd name="connsiteX77" fmla="*/ 4945380 w 9578340"/>
              <a:gd name="connsiteY77" fmla="*/ 2773680 h 8833483"/>
              <a:gd name="connsiteX78" fmla="*/ 4853940 w 9578340"/>
              <a:gd name="connsiteY78" fmla="*/ 2796540 h 8833483"/>
              <a:gd name="connsiteX79" fmla="*/ 4785360 w 9578340"/>
              <a:gd name="connsiteY79" fmla="*/ 2926080 h 8833483"/>
              <a:gd name="connsiteX80" fmla="*/ 4640580 w 9578340"/>
              <a:gd name="connsiteY80" fmla="*/ 2811780 h 8833483"/>
              <a:gd name="connsiteX81" fmla="*/ 4518660 w 9578340"/>
              <a:gd name="connsiteY81" fmla="*/ 2804160 h 8833483"/>
              <a:gd name="connsiteX82" fmla="*/ 4389120 w 9578340"/>
              <a:gd name="connsiteY82" fmla="*/ 2674620 h 8833483"/>
              <a:gd name="connsiteX83" fmla="*/ 4564380 w 9578340"/>
              <a:gd name="connsiteY83" fmla="*/ 2522220 h 8833483"/>
              <a:gd name="connsiteX84" fmla="*/ 4389120 w 9578340"/>
              <a:gd name="connsiteY84" fmla="*/ 2491740 h 8833483"/>
              <a:gd name="connsiteX85" fmla="*/ 4244340 w 9578340"/>
              <a:gd name="connsiteY85" fmla="*/ 2659380 h 8833483"/>
              <a:gd name="connsiteX86" fmla="*/ 4183380 w 9578340"/>
              <a:gd name="connsiteY86" fmla="*/ 2758440 h 8833483"/>
              <a:gd name="connsiteX87" fmla="*/ 4191000 w 9578340"/>
              <a:gd name="connsiteY87" fmla="*/ 2796540 h 8833483"/>
              <a:gd name="connsiteX88" fmla="*/ 4084320 w 9578340"/>
              <a:gd name="connsiteY88" fmla="*/ 2895600 h 8833483"/>
              <a:gd name="connsiteX89" fmla="*/ 4008120 w 9578340"/>
              <a:gd name="connsiteY89" fmla="*/ 2918460 h 8833483"/>
              <a:gd name="connsiteX90" fmla="*/ 3954780 w 9578340"/>
              <a:gd name="connsiteY90" fmla="*/ 2918460 h 8833483"/>
              <a:gd name="connsiteX91" fmla="*/ 3916680 w 9578340"/>
              <a:gd name="connsiteY91" fmla="*/ 2971800 h 8833483"/>
              <a:gd name="connsiteX92" fmla="*/ 3848100 w 9578340"/>
              <a:gd name="connsiteY92" fmla="*/ 2971800 h 8833483"/>
              <a:gd name="connsiteX93" fmla="*/ 3810000 w 9578340"/>
              <a:gd name="connsiteY93" fmla="*/ 3025140 h 8833483"/>
              <a:gd name="connsiteX94" fmla="*/ 3726180 w 9578340"/>
              <a:gd name="connsiteY94" fmla="*/ 3048000 h 8833483"/>
              <a:gd name="connsiteX95" fmla="*/ 3703320 w 9578340"/>
              <a:gd name="connsiteY95" fmla="*/ 3116580 h 8833483"/>
              <a:gd name="connsiteX96" fmla="*/ 3512820 w 9578340"/>
              <a:gd name="connsiteY96" fmla="*/ 2979420 h 8833483"/>
              <a:gd name="connsiteX97" fmla="*/ 3337560 w 9578340"/>
              <a:gd name="connsiteY97" fmla="*/ 3048000 h 8833483"/>
              <a:gd name="connsiteX98" fmla="*/ 3337560 w 9578340"/>
              <a:gd name="connsiteY98" fmla="*/ 3124200 h 8833483"/>
              <a:gd name="connsiteX99" fmla="*/ 3230880 w 9578340"/>
              <a:gd name="connsiteY99" fmla="*/ 3200400 h 8833483"/>
              <a:gd name="connsiteX100" fmla="*/ 3002280 w 9578340"/>
              <a:gd name="connsiteY100" fmla="*/ 3055620 h 8833483"/>
              <a:gd name="connsiteX101" fmla="*/ 3025140 w 9578340"/>
              <a:gd name="connsiteY101" fmla="*/ 3032760 h 8833483"/>
              <a:gd name="connsiteX102" fmla="*/ 2918460 w 9578340"/>
              <a:gd name="connsiteY102" fmla="*/ 2887980 h 8833483"/>
              <a:gd name="connsiteX103" fmla="*/ 2659380 w 9578340"/>
              <a:gd name="connsiteY103" fmla="*/ 2758440 h 8833483"/>
              <a:gd name="connsiteX104" fmla="*/ 2506980 w 9578340"/>
              <a:gd name="connsiteY104" fmla="*/ 3093720 h 8833483"/>
              <a:gd name="connsiteX105" fmla="*/ 2392680 w 9578340"/>
              <a:gd name="connsiteY105" fmla="*/ 3101340 h 8833483"/>
              <a:gd name="connsiteX106" fmla="*/ 2308860 w 9578340"/>
              <a:gd name="connsiteY106" fmla="*/ 3116580 h 8833483"/>
              <a:gd name="connsiteX107" fmla="*/ 2225040 w 9578340"/>
              <a:gd name="connsiteY107" fmla="*/ 3215640 h 8833483"/>
              <a:gd name="connsiteX108" fmla="*/ 2049780 w 9578340"/>
              <a:gd name="connsiteY108" fmla="*/ 3124200 h 8833483"/>
              <a:gd name="connsiteX109" fmla="*/ 1981200 w 9578340"/>
              <a:gd name="connsiteY109" fmla="*/ 3116580 h 8833483"/>
              <a:gd name="connsiteX110" fmla="*/ 1889760 w 9578340"/>
              <a:gd name="connsiteY110" fmla="*/ 2964180 h 8833483"/>
              <a:gd name="connsiteX111" fmla="*/ 1897380 w 9578340"/>
              <a:gd name="connsiteY111" fmla="*/ 2895600 h 8833483"/>
              <a:gd name="connsiteX112" fmla="*/ 1729740 w 9578340"/>
              <a:gd name="connsiteY112" fmla="*/ 3017520 h 8833483"/>
              <a:gd name="connsiteX113" fmla="*/ 1706880 w 9578340"/>
              <a:gd name="connsiteY113" fmla="*/ 3078480 h 8833483"/>
              <a:gd name="connsiteX114" fmla="*/ 1653540 w 9578340"/>
              <a:gd name="connsiteY114" fmla="*/ 3048000 h 8833483"/>
              <a:gd name="connsiteX115" fmla="*/ 1546860 w 9578340"/>
              <a:gd name="connsiteY115" fmla="*/ 3048000 h 8833483"/>
              <a:gd name="connsiteX116" fmla="*/ 1524000 w 9578340"/>
              <a:gd name="connsiteY116" fmla="*/ 3162300 h 8833483"/>
              <a:gd name="connsiteX117" fmla="*/ 1386840 w 9578340"/>
              <a:gd name="connsiteY117" fmla="*/ 3459480 h 8833483"/>
              <a:gd name="connsiteX118" fmla="*/ 1333500 w 9578340"/>
              <a:gd name="connsiteY118" fmla="*/ 3451860 h 8833483"/>
              <a:gd name="connsiteX119" fmla="*/ 1188720 w 9578340"/>
              <a:gd name="connsiteY119" fmla="*/ 3505200 h 8833483"/>
              <a:gd name="connsiteX120" fmla="*/ 1135380 w 9578340"/>
              <a:gd name="connsiteY120" fmla="*/ 3672840 h 8833483"/>
              <a:gd name="connsiteX121" fmla="*/ 1013460 w 9578340"/>
              <a:gd name="connsiteY121" fmla="*/ 3703320 h 8833483"/>
              <a:gd name="connsiteX122" fmla="*/ 929640 w 9578340"/>
              <a:gd name="connsiteY122" fmla="*/ 3710940 h 8833483"/>
              <a:gd name="connsiteX123" fmla="*/ 830580 w 9578340"/>
              <a:gd name="connsiteY123" fmla="*/ 3741420 h 8833483"/>
              <a:gd name="connsiteX124" fmla="*/ 701040 w 9578340"/>
              <a:gd name="connsiteY124" fmla="*/ 3749040 h 8833483"/>
              <a:gd name="connsiteX125" fmla="*/ 548640 w 9578340"/>
              <a:gd name="connsiteY125" fmla="*/ 3787140 h 8833483"/>
              <a:gd name="connsiteX126" fmla="*/ 0 w 9578340"/>
              <a:gd name="connsiteY126" fmla="*/ 5250180 h 8833483"/>
              <a:gd name="connsiteX127" fmla="*/ 167640 w 9578340"/>
              <a:gd name="connsiteY127" fmla="*/ 5242560 h 8833483"/>
              <a:gd name="connsiteX128" fmla="*/ 167640 w 9578340"/>
              <a:gd name="connsiteY128" fmla="*/ 5387340 h 8833483"/>
              <a:gd name="connsiteX129" fmla="*/ 289560 w 9578340"/>
              <a:gd name="connsiteY129" fmla="*/ 5394960 h 8833483"/>
              <a:gd name="connsiteX130" fmla="*/ 281940 w 9578340"/>
              <a:gd name="connsiteY130" fmla="*/ 5478780 h 8833483"/>
              <a:gd name="connsiteX131" fmla="*/ 388620 w 9578340"/>
              <a:gd name="connsiteY131" fmla="*/ 5501640 h 8833483"/>
              <a:gd name="connsiteX132" fmla="*/ 358140 w 9578340"/>
              <a:gd name="connsiteY132" fmla="*/ 5631180 h 8833483"/>
              <a:gd name="connsiteX133" fmla="*/ 358140 w 9578340"/>
              <a:gd name="connsiteY133" fmla="*/ 5730240 h 8833483"/>
              <a:gd name="connsiteX134" fmla="*/ 251460 w 9578340"/>
              <a:gd name="connsiteY134" fmla="*/ 5783580 h 8833483"/>
              <a:gd name="connsiteX135" fmla="*/ 236220 w 9578340"/>
              <a:gd name="connsiteY135" fmla="*/ 5859780 h 8833483"/>
              <a:gd name="connsiteX136" fmla="*/ 144780 w 9578340"/>
              <a:gd name="connsiteY136" fmla="*/ 5981700 h 8833483"/>
              <a:gd name="connsiteX137" fmla="*/ 175260 w 9578340"/>
              <a:gd name="connsiteY137" fmla="*/ 6210300 h 8833483"/>
              <a:gd name="connsiteX138" fmla="*/ 266700 w 9578340"/>
              <a:gd name="connsiteY138" fmla="*/ 6217920 h 8833483"/>
              <a:gd name="connsiteX139" fmla="*/ 304800 w 9578340"/>
              <a:gd name="connsiteY139" fmla="*/ 6278880 h 8833483"/>
              <a:gd name="connsiteX140" fmla="*/ 312420 w 9578340"/>
              <a:gd name="connsiteY140" fmla="*/ 6339840 h 8833483"/>
              <a:gd name="connsiteX141" fmla="*/ 358140 w 9578340"/>
              <a:gd name="connsiteY141" fmla="*/ 6339840 h 8833483"/>
              <a:gd name="connsiteX142" fmla="*/ 365760 w 9578340"/>
              <a:gd name="connsiteY142" fmla="*/ 6477000 h 8833483"/>
              <a:gd name="connsiteX143" fmla="*/ 807720 w 9578340"/>
              <a:gd name="connsiteY143" fmla="*/ 6545580 h 8833483"/>
              <a:gd name="connsiteX144" fmla="*/ 1127760 w 9578340"/>
              <a:gd name="connsiteY144" fmla="*/ 6705600 h 8833483"/>
              <a:gd name="connsiteX145" fmla="*/ 1447800 w 9578340"/>
              <a:gd name="connsiteY145" fmla="*/ 6598920 h 8833483"/>
              <a:gd name="connsiteX146" fmla="*/ 1546860 w 9578340"/>
              <a:gd name="connsiteY146" fmla="*/ 6598920 h 8833483"/>
              <a:gd name="connsiteX147" fmla="*/ 1501140 w 9578340"/>
              <a:gd name="connsiteY147" fmla="*/ 6858000 h 8833483"/>
              <a:gd name="connsiteX148" fmla="*/ 1567815 w 9578340"/>
              <a:gd name="connsiteY148" fmla="*/ 7115810 h 8833483"/>
              <a:gd name="connsiteX149" fmla="*/ 1710690 w 9578340"/>
              <a:gd name="connsiteY149" fmla="*/ 7439660 h 8833483"/>
              <a:gd name="connsiteX150" fmla="*/ 1891665 w 9578340"/>
              <a:gd name="connsiteY150" fmla="*/ 7582535 h 8833483"/>
              <a:gd name="connsiteX151" fmla="*/ 2094865 w 9578340"/>
              <a:gd name="connsiteY151" fmla="*/ 7814310 h 8833483"/>
              <a:gd name="connsiteX152" fmla="*/ 2066290 w 9578340"/>
              <a:gd name="connsiteY152" fmla="*/ 7925434 h 8833483"/>
              <a:gd name="connsiteX153" fmla="*/ 2234565 w 9578340"/>
              <a:gd name="connsiteY153" fmla="*/ 8036559 h 8833483"/>
              <a:gd name="connsiteX154" fmla="*/ 2269490 w 9578340"/>
              <a:gd name="connsiteY154" fmla="*/ 8081009 h 8833483"/>
              <a:gd name="connsiteX155" fmla="*/ 2186940 w 9578340"/>
              <a:gd name="connsiteY155" fmla="*/ 8338184 h 8833483"/>
              <a:gd name="connsiteX156" fmla="*/ 2209165 w 9578340"/>
              <a:gd name="connsiteY156" fmla="*/ 8436608 h 8833483"/>
              <a:gd name="connsiteX157" fmla="*/ 2275840 w 9578340"/>
              <a:gd name="connsiteY157" fmla="*/ 8538208 h 8833483"/>
              <a:gd name="connsiteX158" fmla="*/ 2437765 w 9578340"/>
              <a:gd name="connsiteY158" fmla="*/ 8569958 h 8833483"/>
              <a:gd name="connsiteX159" fmla="*/ 2491740 w 9578340"/>
              <a:gd name="connsiteY159" fmla="*/ 8557258 h 8833483"/>
              <a:gd name="connsiteX160" fmla="*/ 2599690 w 9578340"/>
              <a:gd name="connsiteY160" fmla="*/ 8614408 h 8833483"/>
              <a:gd name="connsiteX161" fmla="*/ 2640965 w 9578340"/>
              <a:gd name="connsiteY161" fmla="*/ 8658858 h 8833483"/>
              <a:gd name="connsiteX162" fmla="*/ 2663190 w 9578340"/>
              <a:gd name="connsiteY162" fmla="*/ 8769983 h 8833483"/>
              <a:gd name="connsiteX163" fmla="*/ 2748915 w 9578340"/>
              <a:gd name="connsiteY163" fmla="*/ 8833483 h 8833483"/>
              <a:gd name="connsiteX164" fmla="*/ 2860040 w 9578340"/>
              <a:gd name="connsiteY164" fmla="*/ 8808083 h 8833483"/>
              <a:gd name="connsiteX165" fmla="*/ 2920365 w 9578340"/>
              <a:gd name="connsiteY165" fmla="*/ 8820783 h 8833483"/>
              <a:gd name="connsiteX166" fmla="*/ 2910840 w 9578340"/>
              <a:gd name="connsiteY166" fmla="*/ 8740614 h 8833483"/>
              <a:gd name="connsiteX167" fmla="*/ 2996565 w 9578340"/>
              <a:gd name="connsiteY167" fmla="*/ 8609645 h 8833483"/>
              <a:gd name="connsiteX168" fmla="*/ 2987040 w 9578340"/>
              <a:gd name="connsiteY168" fmla="*/ 8497727 h 8833483"/>
              <a:gd name="connsiteX169" fmla="*/ 3027522 w 9578340"/>
              <a:gd name="connsiteY169" fmla="*/ 8431051 h 8833483"/>
              <a:gd name="connsiteX170" fmla="*/ 3179922 w 9578340"/>
              <a:gd name="connsiteY170" fmla="*/ 8361995 h 8833483"/>
              <a:gd name="connsiteX171" fmla="*/ 3225166 w 9578340"/>
              <a:gd name="connsiteY171" fmla="*/ 8245315 h 8833483"/>
              <a:gd name="connsiteX172" fmla="*/ 3420427 w 9578340"/>
              <a:gd name="connsiteY172" fmla="*/ 8083389 h 8833483"/>
              <a:gd name="connsiteX173" fmla="*/ 3699034 w 9578340"/>
              <a:gd name="connsiteY173" fmla="*/ 7954802 h 8833483"/>
              <a:gd name="connsiteX174" fmla="*/ 3875246 w 9578340"/>
              <a:gd name="connsiteY174" fmla="*/ 7890508 h 8833483"/>
              <a:gd name="connsiteX175" fmla="*/ 4084796 w 9578340"/>
              <a:gd name="connsiteY175" fmla="*/ 7738108 h 8833483"/>
              <a:gd name="connsiteX176" fmla="*/ 4127659 w 9578340"/>
              <a:gd name="connsiteY176" fmla="*/ 7640476 h 8833483"/>
              <a:gd name="connsiteX177" fmla="*/ 4037171 w 9578340"/>
              <a:gd name="connsiteY177" fmla="*/ 7564277 h 8833483"/>
              <a:gd name="connsiteX178" fmla="*/ 3980021 w 9578340"/>
              <a:gd name="connsiteY178" fmla="*/ 7469027 h 8833483"/>
              <a:gd name="connsiteX179" fmla="*/ 4056222 w 9578340"/>
              <a:gd name="connsiteY179" fmla="*/ 7395208 h 8833483"/>
              <a:gd name="connsiteX180" fmla="*/ 4096703 w 9578340"/>
              <a:gd name="connsiteY180" fmla="*/ 7247570 h 8833483"/>
              <a:gd name="connsiteX181" fmla="*/ 3982402 w 9578340"/>
              <a:gd name="connsiteY181" fmla="*/ 7271383 h 8833483"/>
              <a:gd name="connsiteX182" fmla="*/ 3818096 w 9578340"/>
              <a:gd name="connsiteY182" fmla="*/ 7233283 h 8833483"/>
              <a:gd name="connsiteX183" fmla="*/ 3691889 w 9578340"/>
              <a:gd name="connsiteY183" fmla="*/ 7145176 h 8833483"/>
              <a:gd name="connsiteX184" fmla="*/ 3701416 w 9578340"/>
              <a:gd name="connsiteY184" fmla="*/ 7030877 h 8833483"/>
              <a:gd name="connsiteX185" fmla="*/ 3625215 w 9578340"/>
              <a:gd name="connsiteY185" fmla="*/ 6954677 h 8833483"/>
              <a:gd name="connsiteX186" fmla="*/ 3657600 w 9578340"/>
              <a:gd name="connsiteY186" fmla="*/ 6873240 h 8833483"/>
              <a:gd name="connsiteX187" fmla="*/ 3817620 w 9578340"/>
              <a:gd name="connsiteY187" fmla="*/ 6781800 h 8833483"/>
              <a:gd name="connsiteX188" fmla="*/ 3893820 w 9578340"/>
              <a:gd name="connsiteY188" fmla="*/ 6705600 h 8833483"/>
              <a:gd name="connsiteX189" fmla="*/ 3947160 w 9578340"/>
              <a:gd name="connsiteY189" fmla="*/ 6690360 h 8833483"/>
              <a:gd name="connsiteX190" fmla="*/ 3939540 w 9578340"/>
              <a:gd name="connsiteY190" fmla="*/ 6629400 h 8833483"/>
              <a:gd name="connsiteX191" fmla="*/ 3901440 w 9578340"/>
              <a:gd name="connsiteY191" fmla="*/ 6606540 h 8833483"/>
              <a:gd name="connsiteX192" fmla="*/ 3878580 w 9578340"/>
              <a:gd name="connsiteY192" fmla="*/ 6515100 h 8833483"/>
              <a:gd name="connsiteX193" fmla="*/ 3886200 w 9578340"/>
              <a:gd name="connsiteY193" fmla="*/ 6423660 h 8833483"/>
              <a:gd name="connsiteX194" fmla="*/ 3870960 w 9578340"/>
              <a:gd name="connsiteY194" fmla="*/ 6309360 h 8833483"/>
              <a:gd name="connsiteX195" fmla="*/ 3893820 w 9578340"/>
              <a:gd name="connsiteY195" fmla="*/ 6240780 h 8833483"/>
              <a:gd name="connsiteX196" fmla="*/ 3924300 w 9578340"/>
              <a:gd name="connsiteY196" fmla="*/ 6179820 h 8833483"/>
              <a:gd name="connsiteX197" fmla="*/ 3977640 w 9578340"/>
              <a:gd name="connsiteY197" fmla="*/ 6172200 h 8833483"/>
              <a:gd name="connsiteX198" fmla="*/ 3992880 w 9578340"/>
              <a:gd name="connsiteY198" fmla="*/ 6172200 h 8833483"/>
              <a:gd name="connsiteX199" fmla="*/ 4046220 w 9578340"/>
              <a:gd name="connsiteY199" fmla="*/ 6111240 h 8833483"/>
              <a:gd name="connsiteX200" fmla="*/ 4038600 w 9578340"/>
              <a:gd name="connsiteY200" fmla="*/ 6027420 h 8833483"/>
              <a:gd name="connsiteX201" fmla="*/ 4754880 w 9578340"/>
              <a:gd name="connsiteY201" fmla="*/ 5913120 h 8833483"/>
              <a:gd name="connsiteX202" fmla="*/ 4838700 w 9578340"/>
              <a:gd name="connsiteY202" fmla="*/ 5913120 h 8833483"/>
              <a:gd name="connsiteX203" fmla="*/ 4914900 w 9578340"/>
              <a:gd name="connsiteY203" fmla="*/ 5920740 h 8833483"/>
              <a:gd name="connsiteX204" fmla="*/ 5105400 w 9578340"/>
              <a:gd name="connsiteY204" fmla="*/ 6019800 h 8833483"/>
              <a:gd name="connsiteX205" fmla="*/ 5570220 w 9578340"/>
              <a:gd name="connsiteY205" fmla="*/ 6248400 h 8833483"/>
              <a:gd name="connsiteX206" fmla="*/ 5704205 w 9578340"/>
              <a:gd name="connsiteY206" fmla="*/ 6320155 h 8833483"/>
              <a:gd name="connsiteX207" fmla="*/ 5755005 w 9578340"/>
              <a:gd name="connsiteY207" fmla="*/ 6242685 h 8833483"/>
              <a:gd name="connsiteX208" fmla="*/ 5682615 w 9578340"/>
              <a:gd name="connsiteY208" fmla="*/ 6203315 h 8833483"/>
              <a:gd name="connsiteX209" fmla="*/ 5624195 w 9578340"/>
              <a:gd name="connsiteY209" fmla="*/ 6132195 h 8833483"/>
              <a:gd name="connsiteX210" fmla="*/ 5670550 w 9578340"/>
              <a:gd name="connsiteY210" fmla="*/ 6103620 h 8833483"/>
              <a:gd name="connsiteX211" fmla="*/ 5584825 w 9578340"/>
              <a:gd name="connsiteY211" fmla="*/ 5928995 h 8833483"/>
              <a:gd name="connsiteX212" fmla="*/ 5592445 w 9578340"/>
              <a:gd name="connsiteY212" fmla="*/ 5827395 h 8833483"/>
              <a:gd name="connsiteX213" fmla="*/ 5615305 w 9578340"/>
              <a:gd name="connsiteY213" fmla="*/ 5792470 h 8833483"/>
              <a:gd name="connsiteX214" fmla="*/ 5636895 w 9578340"/>
              <a:gd name="connsiteY214" fmla="*/ 5747385 h 8833483"/>
              <a:gd name="connsiteX215" fmla="*/ 5674360 w 9578340"/>
              <a:gd name="connsiteY215" fmla="*/ 5669915 h 8833483"/>
              <a:gd name="connsiteX216" fmla="*/ 5688965 w 9578340"/>
              <a:gd name="connsiteY216" fmla="*/ 5587365 h 8833483"/>
              <a:gd name="connsiteX217" fmla="*/ 5735320 w 9578340"/>
              <a:gd name="connsiteY217" fmla="*/ 5561965 h 8833483"/>
              <a:gd name="connsiteX218" fmla="*/ 5715000 w 9578340"/>
              <a:gd name="connsiteY218" fmla="*/ 5502910 h 8833483"/>
              <a:gd name="connsiteX219" fmla="*/ 5751195 w 9578340"/>
              <a:gd name="connsiteY219" fmla="*/ 5461635 h 8833483"/>
              <a:gd name="connsiteX220" fmla="*/ 5781675 w 9578340"/>
              <a:gd name="connsiteY220" fmla="*/ 5398770 h 8833483"/>
              <a:gd name="connsiteX221" fmla="*/ 5836920 w 9578340"/>
              <a:gd name="connsiteY221" fmla="*/ 5325110 h 8833483"/>
              <a:gd name="connsiteX222" fmla="*/ 5855970 w 9578340"/>
              <a:gd name="connsiteY222" fmla="*/ 5168900 h 8833483"/>
              <a:gd name="connsiteX223" fmla="*/ 6101080 w 9578340"/>
              <a:gd name="connsiteY223" fmla="*/ 4911090 h 8833483"/>
              <a:gd name="connsiteX224" fmla="*/ 6107430 w 9578340"/>
              <a:gd name="connsiteY224" fmla="*/ 4674870 h 8833483"/>
              <a:gd name="connsiteX225" fmla="*/ 5982970 w 9578340"/>
              <a:gd name="connsiteY225" fmla="*/ 4411980 h 8833483"/>
              <a:gd name="connsiteX226" fmla="*/ 7178040 w 9578340"/>
              <a:gd name="connsiteY226" fmla="*/ 4351020 h 8833483"/>
              <a:gd name="connsiteX227" fmla="*/ 7559040 w 9578340"/>
              <a:gd name="connsiteY227" fmla="*/ 4328160 h 8833483"/>
              <a:gd name="connsiteX228" fmla="*/ 7467600 w 9578340"/>
              <a:gd name="connsiteY228" fmla="*/ 3878580 h 8833483"/>
              <a:gd name="connsiteX229" fmla="*/ 7414260 w 9578340"/>
              <a:gd name="connsiteY229" fmla="*/ 3604260 h 8833483"/>
              <a:gd name="connsiteX230" fmla="*/ 7498080 w 9578340"/>
              <a:gd name="connsiteY230" fmla="*/ 3398520 h 8833483"/>
              <a:gd name="connsiteX231" fmla="*/ 7528560 w 9578340"/>
              <a:gd name="connsiteY231" fmla="*/ 3253740 h 8833483"/>
              <a:gd name="connsiteX232" fmla="*/ 7505700 w 9578340"/>
              <a:gd name="connsiteY232" fmla="*/ 3048000 h 8833483"/>
              <a:gd name="connsiteX233" fmla="*/ 7520940 w 9578340"/>
              <a:gd name="connsiteY233" fmla="*/ 2926080 h 8833483"/>
              <a:gd name="connsiteX234" fmla="*/ 7536180 w 9578340"/>
              <a:gd name="connsiteY234" fmla="*/ 2872740 h 8833483"/>
              <a:gd name="connsiteX235" fmla="*/ 7863840 w 9578340"/>
              <a:gd name="connsiteY235" fmla="*/ 2971800 h 8833483"/>
              <a:gd name="connsiteX236" fmla="*/ 7886700 w 9578340"/>
              <a:gd name="connsiteY236" fmla="*/ 3101340 h 8833483"/>
              <a:gd name="connsiteX237" fmla="*/ 8001000 w 9578340"/>
              <a:gd name="connsiteY237" fmla="*/ 3124200 h 8833483"/>
              <a:gd name="connsiteX238" fmla="*/ 8122920 w 9578340"/>
              <a:gd name="connsiteY238" fmla="*/ 3276600 h 8833483"/>
              <a:gd name="connsiteX239" fmla="*/ 8206740 w 9578340"/>
              <a:gd name="connsiteY239" fmla="*/ 3276600 h 8833483"/>
              <a:gd name="connsiteX240" fmla="*/ 8442960 w 9578340"/>
              <a:gd name="connsiteY240" fmla="*/ 3276600 h 8833483"/>
              <a:gd name="connsiteX241" fmla="*/ 8663940 w 9578340"/>
              <a:gd name="connsiteY241" fmla="*/ 3276600 h 8833483"/>
              <a:gd name="connsiteX242" fmla="*/ 8770620 w 9578340"/>
              <a:gd name="connsiteY242" fmla="*/ 3230880 h 8833483"/>
              <a:gd name="connsiteX243" fmla="*/ 8854440 w 9578340"/>
              <a:gd name="connsiteY243" fmla="*/ 3215640 h 8833483"/>
              <a:gd name="connsiteX244" fmla="*/ 8938260 w 9578340"/>
              <a:gd name="connsiteY244" fmla="*/ 3230880 h 8833483"/>
              <a:gd name="connsiteX245" fmla="*/ 8945880 w 9578340"/>
              <a:gd name="connsiteY245" fmla="*/ 3078480 h 8833483"/>
              <a:gd name="connsiteX246" fmla="*/ 8907780 w 9578340"/>
              <a:gd name="connsiteY246" fmla="*/ 3078480 h 8833483"/>
              <a:gd name="connsiteX247" fmla="*/ 8656320 w 9578340"/>
              <a:gd name="connsiteY247" fmla="*/ 2697480 h 8833483"/>
              <a:gd name="connsiteX248" fmla="*/ 8854440 w 9578340"/>
              <a:gd name="connsiteY248" fmla="*/ 2590800 h 8833483"/>
              <a:gd name="connsiteX249" fmla="*/ 8923020 w 9578340"/>
              <a:gd name="connsiteY249" fmla="*/ 2606040 h 8833483"/>
              <a:gd name="connsiteX250" fmla="*/ 8999220 w 9578340"/>
              <a:gd name="connsiteY250" fmla="*/ 2606040 h 8833483"/>
              <a:gd name="connsiteX251" fmla="*/ 9029700 w 9578340"/>
              <a:gd name="connsiteY251" fmla="*/ 2545080 h 8833483"/>
              <a:gd name="connsiteX252" fmla="*/ 9029700 w 9578340"/>
              <a:gd name="connsiteY252" fmla="*/ 2407920 h 8833483"/>
              <a:gd name="connsiteX253" fmla="*/ 9136380 w 9578340"/>
              <a:gd name="connsiteY253" fmla="*/ 2476500 h 8833483"/>
              <a:gd name="connsiteX254" fmla="*/ 9144000 w 9578340"/>
              <a:gd name="connsiteY254" fmla="*/ 2407920 h 8833483"/>
              <a:gd name="connsiteX255" fmla="*/ 9204960 w 9578340"/>
              <a:gd name="connsiteY255" fmla="*/ 2362200 h 8833483"/>
              <a:gd name="connsiteX256" fmla="*/ 9189720 w 9578340"/>
              <a:gd name="connsiteY256" fmla="*/ 2225040 h 8833483"/>
              <a:gd name="connsiteX257" fmla="*/ 9159240 w 9578340"/>
              <a:gd name="connsiteY257" fmla="*/ 2171700 h 8833483"/>
              <a:gd name="connsiteX258" fmla="*/ 9083040 w 9578340"/>
              <a:gd name="connsiteY258" fmla="*/ 2103120 h 8833483"/>
              <a:gd name="connsiteX259" fmla="*/ 9105900 w 9578340"/>
              <a:gd name="connsiteY259" fmla="*/ 2011680 h 8833483"/>
              <a:gd name="connsiteX260" fmla="*/ 9151620 w 9578340"/>
              <a:gd name="connsiteY260" fmla="*/ 1927860 h 8833483"/>
              <a:gd name="connsiteX261" fmla="*/ 9044940 w 9578340"/>
              <a:gd name="connsiteY261" fmla="*/ 1714500 h 8833483"/>
              <a:gd name="connsiteX262" fmla="*/ 9578340 w 9578340"/>
              <a:gd name="connsiteY262" fmla="*/ 1394460 h 8833483"/>
              <a:gd name="connsiteX263" fmla="*/ 9494520 w 9578340"/>
              <a:gd name="connsiteY263" fmla="*/ 1165860 h 8833483"/>
              <a:gd name="connsiteX264" fmla="*/ 9326880 w 9578340"/>
              <a:gd name="connsiteY264" fmla="*/ 975360 h 8833483"/>
              <a:gd name="connsiteX265" fmla="*/ 9334500 w 9578340"/>
              <a:gd name="connsiteY265" fmla="*/ 906780 h 8833483"/>
              <a:gd name="connsiteX266" fmla="*/ 9342120 w 9578340"/>
              <a:gd name="connsiteY266" fmla="*/ 754380 h 8833483"/>
              <a:gd name="connsiteX267" fmla="*/ 9182100 w 9578340"/>
              <a:gd name="connsiteY267" fmla="*/ 906780 h 8833483"/>
              <a:gd name="connsiteX268" fmla="*/ 9052560 w 9578340"/>
              <a:gd name="connsiteY268" fmla="*/ 1043940 h 8833483"/>
              <a:gd name="connsiteX269" fmla="*/ 8915400 w 9578340"/>
              <a:gd name="connsiteY269" fmla="*/ 1112520 h 8833483"/>
              <a:gd name="connsiteX270" fmla="*/ 8709660 w 9578340"/>
              <a:gd name="connsiteY270" fmla="*/ 1150620 h 8833483"/>
              <a:gd name="connsiteX271" fmla="*/ 8793480 w 9578340"/>
              <a:gd name="connsiteY271" fmla="*/ 960120 h 8833483"/>
              <a:gd name="connsiteX272" fmla="*/ 8717280 w 9578340"/>
              <a:gd name="connsiteY272" fmla="*/ 906780 h 8833483"/>
              <a:gd name="connsiteX273" fmla="*/ 8686800 w 9578340"/>
              <a:gd name="connsiteY273" fmla="*/ 815340 h 8833483"/>
              <a:gd name="connsiteX274" fmla="*/ 8625840 w 9578340"/>
              <a:gd name="connsiteY274" fmla="*/ 746760 h 8833483"/>
              <a:gd name="connsiteX275" fmla="*/ 8633460 w 9578340"/>
              <a:gd name="connsiteY275" fmla="*/ 685800 h 8833483"/>
              <a:gd name="connsiteX276" fmla="*/ 8679180 w 9578340"/>
              <a:gd name="connsiteY276" fmla="*/ 609600 h 8833483"/>
              <a:gd name="connsiteX277" fmla="*/ 8671560 w 9578340"/>
              <a:gd name="connsiteY277" fmla="*/ 579120 h 8833483"/>
              <a:gd name="connsiteX278" fmla="*/ 8580120 w 9578340"/>
              <a:gd name="connsiteY278" fmla="*/ 541020 h 8833483"/>
              <a:gd name="connsiteX279" fmla="*/ 8473440 w 9578340"/>
              <a:gd name="connsiteY279" fmla="*/ 502920 h 8833483"/>
              <a:gd name="connsiteX280" fmla="*/ 8488680 w 9578340"/>
              <a:gd name="connsiteY280" fmla="*/ 449580 h 8833483"/>
              <a:gd name="connsiteX281" fmla="*/ 8435340 w 9578340"/>
              <a:gd name="connsiteY281" fmla="*/ 320040 h 8833483"/>
              <a:gd name="connsiteX282" fmla="*/ 8465820 w 9578340"/>
              <a:gd name="connsiteY282" fmla="*/ 243840 h 8833483"/>
              <a:gd name="connsiteX283" fmla="*/ 8473440 w 9578340"/>
              <a:gd name="connsiteY283" fmla="*/ 83820 h 8833483"/>
              <a:gd name="connsiteX284" fmla="*/ 8351520 w 9578340"/>
              <a:gd name="connsiteY284" fmla="*/ 53340 h 8833483"/>
              <a:gd name="connsiteX285" fmla="*/ 8252460 w 9578340"/>
              <a:gd name="connsiteY285" fmla="*/ 68580 h 8833483"/>
              <a:gd name="connsiteX286" fmla="*/ 8107680 w 9578340"/>
              <a:gd name="connsiteY28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244590 w 9578340"/>
              <a:gd name="connsiteY60" fmla="*/ 2315208 h 8833483"/>
              <a:gd name="connsiteX61" fmla="*/ 5722620 w 9578340"/>
              <a:gd name="connsiteY61" fmla="*/ 2240280 h 8833483"/>
              <a:gd name="connsiteX62" fmla="*/ 5654040 w 9578340"/>
              <a:gd name="connsiteY62" fmla="*/ 2240280 h 8833483"/>
              <a:gd name="connsiteX63" fmla="*/ 5570220 w 9578340"/>
              <a:gd name="connsiteY63" fmla="*/ 2278380 h 8833483"/>
              <a:gd name="connsiteX64" fmla="*/ 5440680 w 9578340"/>
              <a:gd name="connsiteY64" fmla="*/ 2263140 h 8833483"/>
              <a:gd name="connsiteX65" fmla="*/ 5410200 w 9578340"/>
              <a:gd name="connsiteY65" fmla="*/ 2217420 h 8833483"/>
              <a:gd name="connsiteX66" fmla="*/ 5425440 w 9578340"/>
              <a:gd name="connsiteY66" fmla="*/ 2072640 h 8833483"/>
              <a:gd name="connsiteX67" fmla="*/ 5372100 w 9578340"/>
              <a:gd name="connsiteY67" fmla="*/ 2019300 h 8833483"/>
              <a:gd name="connsiteX68" fmla="*/ 5372100 w 9578340"/>
              <a:gd name="connsiteY68" fmla="*/ 1988820 h 8833483"/>
              <a:gd name="connsiteX69" fmla="*/ 5280660 w 9578340"/>
              <a:gd name="connsiteY69" fmla="*/ 1965960 h 8833483"/>
              <a:gd name="connsiteX70" fmla="*/ 5219700 w 9578340"/>
              <a:gd name="connsiteY70" fmla="*/ 2263140 h 8833483"/>
              <a:gd name="connsiteX71" fmla="*/ 5212080 w 9578340"/>
              <a:gd name="connsiteY71" fmla="*/ 2461260 h 8833483"/>
              <a:gd name="connsiteX72" fmla="*/ 5242560 w 9578340"/>
              <a:gd name="connsiteY72" fmla="*/ 2499360 h 8833483"/>
              <a:gd name="connsiteX73" fmla="*/ 5097780 w 9578340"/>
              <a:gd name="connsiteY73" fmla="*/ 2552700 h 8833483"/>
              <a:gd name="connsiteX74" fmla="*/ 5120640 w 9578340"/>
              <a:gd name="connsiteY74" fmla="*/ 2743200 h 8833483"/>
              <a:gd name="connsiteX75" fmla="*/ 5082540 w 9578340"/>
              <a:gd name="connsiteY75" fmla="*/ 2827020 h 8833483"/>
              <a:gd name="connsiteX76" fmla="*/ 4945380 w 9578340"/>
              <a:gd name="connsiteY76" fmla="*/ 2773680 h 8833483"/>
              <a:gd name="connsiteX77" fmla="*/ 4853940 w 9578340"/>
              <a:gd name="connsiteY77" fmla="*/ 2796540 h 8833483"/>
              <a:gd name="connsiteX78" fmla="*/ 4785360 w 9578340"/>
              <a:gd name="connsiteY78" fmla="*/ 2926080 h 8833483"/>
              <a:gd name="connsiteX79" fmla="*/ 4640580 w 9578340"/>
              <a:gd name="connsiteY79" fmla="*/ 2811780 h 8833483"/>
              <a:gd name="connsiteX80" fmla="*/ 4518660 w 9578340"/>
              <a:gd name="connsiteY80" fmla="*/ 2804160 h 8833483"/>
              <a:gd name="connsiteX81" fmla="*/ 4389120 w 9578340"/>
              <a:gd name="connsiteY81" fmla="*/ 2674620 h 8833483"/>
              <a:gd name="connsiteX82" fmla="*/ 4564380 w 9578340"/>
              <a:gd name="connsiteY82" fmla="*/ 2522220 h 8833483"/>
              <a:gd name="connsiteX83" fmla="*/ 4389120 w 9578340"/>
              <a:gd name="connsiteY83" fmla="*/ 2491740 h 8833483"/>
              <a:gd name="connsiteX84" fmla="*/ 4244340 w 9578340"/>
              <a:gd name="connsiteY84" fmla="*/ 2659380 h 8833483"/>
              <a:gd name="connsiteX85" fmla="*/ 4183380 w 9578340"/>
              <a:gd name="connsiteY85" fmla="*/ 2758440 h 8833483"/>
              <a:gd name="connsiteX86" fmla="*/ 4191000 w 9578340"/>
              <a:gd name="connsiteY86" fmla="*/ 2796540 h 8833483"/>
              <a:gd name="connsiteX87" fmla="*/ 4084320 w 9578340"/>
              <a:gd name="connsiteY87" fmla="*/ 2895600 h 8833483"/>
              <a:gd name="connsiteX88" fmla="*/ 4008120 w 9578340"/>
              <a:gd name="connsiteY88" fmla="*/ 2918460 h 8833483"/>
              <a:gd name="connsiteX89" fmla="*/ 3954780 w 9578340"/>
              <a:gd name="connsiteY89" fmla="*/ 2918460 h 8833483"/>
              <a:gd name="connsiteX90" fmla="*/ 3916680 w 9578340"/>
              <a:gd name="connsiteY90" fmla="*/ 2971800 h 8833483"/>
              <a:gd name="connsiteX91" fmla="*/ 3848100 w 9578340"/>
              <a:gd name="connsiteY91" fmla="*/ 2971800 h 8833483"/>
              <a:gd name="connsiteX92" fmla="*/ 3810000 w 9578340"/>
              <a:gd name="connsiteY92" fmla="*/ 3025140 h 8833483"/>
              <a:gd name="connsiteX93" fmla="*/ 3726180 w 9578340"/>
              <a:gd name="connsiteY93" fmla="*/ 3048000 h 8833483"/>
              <a:gd name="connsiteX94" fmla="*/ 3703320 w 9578340"/>
              <a:gd name="connsiteY94" fmla="*/ 3116580 h 8833483"/>
              <a:gd name="connsiteX95" fmla="*/ 3512820 w 9578340"/>
              <a:gd name="connsiteY95" fmla="*/ 2979420 h 8833483"/>
              <a:gd name="connsiteX96" fmla="*/ 3337560 w 9578340"/>
              <a:gd name="connsiteY96" fmla="*/ 3048000 h 8833483"/>
              <a:gd name="connsiteX97" fmla="*/ 3337560 w 9578340"/>
              <a:gd name="connsiteY97" fmla="*/ 3124200 h 8833483"/>
              <a:gd name="connsiteX98" fmla="*/ 3230880 w 9578340"/>
              <a:gd name="connsiteY98" fmla="*/ 3200400 h 8833483"/>
              <a:gd name="connsiteX99" fmla="*/ 3002280 w 9578340"/>
              <a:gd name="connsiteY99" fmla="*/ 3055620 h 8833483"/>
              <a:gd name="connsiteX100" fmla="*/ 3025140 w 9578340"/>
              <a:gd name="connsiteY100" fmla="*/ 3032760 h 8833483"/>
              <a:gd name="connsiteX101" fmla="*/ 2918460 w 9578340"/>
              <a:gd name="connsiteY101" fmla="*/ 2887980 h 8833483"/>
              <a:gd name="connsiteX102" fmla="*/ 2659380 w 9578340"/>
              <a:gd name="connsiteY102" fmla="*/ 2758440 h 8833483"/>
              <a:gd name="connsiteX103" fmla="*/ 2506980 w 9578340"/>
              <a:gd name="connsiteY103" fmla="*/ 3093720 h 8833483"/>
              <a:gd name="connsiteX104" fmla="*/ 2392680 w 9578340"/>
              <a:gd name="connsiteY104" fmla="*/ 3101340 h 8833483"/>
              <a:gd name="connsiteX105" fmla="*/ 2308860 w 9578340"/>
              <a:gd name="connsiteY105" fmla="*/ 3116580 h 8833483"/>
              <a:gd name="connsiteX106" fmla="*/ 2225040 w 9578340"/>
              <a:gd name="connsiteY106" fmla="*/ 3215640 h 8833483"/>
              <a:gd name="connsiteX107" fmla="*/ 2049780 w 9578340"/>
              <a:gd name="connsiteY107" fmla="*/ 3124200 h 8833483"/>
              <a:gd name="connsiteX108" fmla="*/ 1981200 w 9578340"/>
              <a:gd name="connsiteY108" fmla="*/ 3116580 h 8833483"/>
              <a:gd name="connsiteX109" fmla="*/ 1889760 w 9578340"/>
              <a:gd name="connsiteY109" fmla="*/ 2964180 h 8833483"/>
              <a:gd name="connsiteX110" fmla="*/ 1897380 w 9578340"/>
              <a:gd name="connsiteY110" fmla="*/ 2895600 h 8833483"/>
              <a:gd name="connsiteX111" fmla="*/ 1729740 w 9578340"/>
              <a:gd name="connsiteY111" fmla="*/ 3017520 h 8833483"/>
              <a:gd name="connsiteX112" fmla="*/ 1706880 w 9578340"/>
              <a:gd name="connsiteY112" fmla="*/ 3078480 h 8833483"/>
              <a:gd name="connsiteX113" fmla="*/ 1653540 w 9578340"/>
              <a:gd name="connsiteY113" fmla="*/ 3048000 h 8833483"/>
              <a:gd name="connsiteX114" fmla="*/ 1546860 w 9578340"/>
              <a:gd name="connsiteY114" fmla="*/ 3048000 h 8833483"/>
              <a:gd name="connsiteX115" fmla="*/ 1524000 w 9578340"/>
              <a:gd name="connsiteY115" fmla="*/ 3162300 h 8833483"/>
              <a:gd name="connsiteX116" fmla="*/ 1386840 w 9578340"/>
              <a:gd name="connsiteY116" fmla="*/ 3459480 h 8833483"/>
              <a:gd name="connsiteX117" fmla="*/ 1333500 w 9578340"/>
              <a:gd name="connsiteY117" fmla="*/ 3451860 h 8833483"/>
              <a:gd name="connsiteX118" fmla="*/ 1188720 w 9578340"/>
              <a:gd name="connsiteY118" fmla="*/ 3505200 h 8833483"/>
              <a:gd name="connsiteX119" fmla="*/ 1135380 w 9578340"/>
              <a:gd name="connsiteY119" fmla="*/ 3672840 h 8833483"/>
              <a:gd name="connsiteX120" fmla="*/ 1013460 w 9578340"/>
              <a:gd name="connsiteY120" fmla="*/ 3703320 h 8833483"/>
              <a:gd name="connsiteX121" fmla="*/ 929640 w 9578340"/>
              <a:gd name="connsiteY121" fmla="*/ 3710940 h 8833483"/>
              <a:gd name="connsiteX122" fmla="*/ 830580 w 9578340"/>
              <a:gd name="connsiteY122" fmla="*/ 3741420 h 8833483"/>
              <a:gd name="connsiteX123" fmla="*/ 701040 w 9578340"/>
              <a:gd name="connsiteY123" fmla="*/ 3749040 h 8833483"/>
              <a:gd name="connsiteX124" fmla="*/ 548640 w 9578340"/>
              <a:gd name="connsiteY124" fmla="*/ 3787140 h 8833483"/>
              <a:gd name="connsiteX125" fmla="*/ 0 w 9578340"/>
              <a:gd name="connsiteY125" fmla="*/ 5250180 h 8833483"/>
              <a:gd name="connsiteX126" fmla="*/ 167640 w 9578340"/>
              <a:gd name="connsiteY126" fmla="*/ 5242560 h 8833483"/>
              <a:gd name="connsiteX127" fmla="*/ 167640 w 9578340"/>
              <a:gd name="connsiteY127" fmla="*/ 5387340 h 8833483"/>
              <a:gd name="connsiteX128" fmla="*/ 289560 w 9578340"/>
              <a:gd name="connsiteY128" fmla="*/ 5394960 h 8833483"/>
              <a:gd name="connsiteX129" fmla="*/ 281940 w 9578340"/>
              <a:gd name="connsiteY129" fmla="*/ 5478780 h 8833483"/>
              <a:gd name="connsiteX130" fmla="*/ 388620 w 9578340"/>
              <a:gd name="connsiteY130" fmla="*/ 5501640 h 8833483"/>
              <a:gd name="connsiteX131" fmla="*/ 358140 w 9578340"/>
              <a:gd name="connsiteY131" fmla="*/ 5631180 h 8833483"/>
              <a:gd name="connsiteX132" fmla="*/ 358140 w 9578340"/>
              <a:gd name="connsiteY132" fmla="*/ 5730240 h 8833483"/>
              <a:gd name="connsiteX133" fmla="*/ 251460 w 9578340"/>
              <a:gd name="connsiteY133" fmla="*/ 5783580 h 8833483"/>
              <a:gd name="connsiteX134" fmla="*/ 236220 w 9578340"/>
              <a:gd name="connsiteY134" fmla="*/ 5859780 h 8833483"/>
              <a:gd name="connsiteX135" fmla="*/ 144780 w 9578340"/>
              <a:gd name="connsiteY135" fmla="*/ 5981700 h 8833483"/>
              <a:gd name="connsiteX136" fmla="*/ 175260 w 9578340"/>
              <a:gd name="connsiteY136" fmla="*/ 6210300 h 8833483"/>
              <a:gd name="connsiteX137" fmla="*/ 266700 w 9578340"/>
              <a:gd name="connsiteY137" fmla="*/ 6217920 h 8833483"/>
              <a:gd name="connsiteX138" fmla="*/ 304800 w 9578340"/>
              <a:gd name="connsiteY138" fmla="*/ 6278880 h 8833483"/>
              <a:gd name="connsiteX139" fmla="*/ 312420 w 9578340"/>
              <a:gd name="connsiteY139" fmla="*/ 6339840 h 8833483"/>
              <a:gd name="connsiteX140" fmla="*/ 358140 w 9578340"/>
              <a:gd name="connsiteY140" fmla="*/ 6339840 h 8833483"/>
              <a:gd name="connsiteX141" fmla="*/ 365760 w 9578340"/>
              <a:gd name="connsiteY141" fmla="*/ 6477000 h 8833483"/>
              <a:gd name="connsiteX142" fmla="*/ 807720 w 9578340"/>
              <a:gd name="connsiteY142" fmla="*/ 6545580 h 8833483"/>
              <a:gd name="connsiteX143" fmla="*/ 1127760 w 9578340"/>
              <a:gd name="connsiteY143" fmla="*/ 6705600 h 8833483"/>
              <a:gd name="connsiteX144" fmla="*/ 1447800 w 9578340"/>
              <a:gd name="connsiteY144" fmla="*/ 6598920 h 8833483"/>
              <a:gd name="connsiteX145" fmla="*/ 1546860 w 9578340"/>
              <a:gd name="connsiteY145" fmla="*/ 6598920 h 8833483"/>
              <a:gd name="connsiteX146" fmla="*/ 1501140 w 9578340"/>
              <a:gd name="connsiteY146" fmla="*/ 6858000 h 8833483"/>
              <a:gd name="connsiteX147" fmla="*/ 1567815 w 9578340"/>
              <a:gd name="connsiteY147" fmla="*/ 7115810 h 8833483"/>
              <a:gd name="connsiteX148" fmla="*/ 1710690 w 9578340"/>
              <a:gd name="connsiteY148" fmla="*/ 7439660 h 8833483"/>
              <a:gd name="connsiteX149" fmla="*/ 1891665 w 9578340"/>
              <a:gd name="connsiteY149" fmla="*/ 7582535 h 8833483"/>
              <a:gd name="connsiteX150" fmla="*/ 2094865 w 9578340"/>
              <a:gd name="connsiteY150" fmla="*/ 7814310 h 8833483"/>
              <a:gd name="connsiteX151" fmla="*/ 2066290 w 9578340"/>
              <a:gd name="connsiteY151" fmla="*/ 7925434 h 8833483"/>
              <a:gd name="connsiteX152" fmla="*/ 2234565 w 9578340"/>
              <a:gd name="connsiteY152" fmla="*/ 8036559 h 8833483"/>
              <a:gd name="connsiteX153" fmla="*/ 2269490 w 9578340"/>
              <a:gd name="connsiteY153" fmla="*/ 8081009 h 8833483"/>
              <a:gd name="connsiteX154" fmla="*/ 2186940 w 9578340"/>
              <a:gd name="connsiteY154" fmla="*/ 8338184 h 8833483"/>
              <a:gd name="connsiteX155" fmla="*/ 2209165 w 9578340"/>
              <a:gd name="connsiteY155" fmla="*/ 8436608 h 8833483"/>
              <a:gd name="connsiteX156" fmla="*/ 2275840 w 9578340"/>
              <a:gd name="connsiteY156" fmla="*/ 8538208 h 8833483"/>
              <a:gd name="connsiteX157" fmla="*/ 2437765 w 9578340"/>
              <a:gd name="connsiteY157" fmla="*/ 8569958 h 8833483"/>
              <a:gd name="connsiteX158" fmla="*/ 2491740 w 9578340"/>
              <a:gd name="connsiteY158" fmla="*/ 8557258 h 8833483"/>
              <a:gd name="connsiteX159" fmla="*/ 2599690 w 9578340"/>
              <a:gd name="connsiteY159" fmla="*/ 8614408 h 8833483"/>
              <a:gd name="connsiteX160" fmla="*/ 2640965 w 9578340"/>
              <a:gd name="connsiteY160" fmla="*/ 8658858 h 8833483"/>
              <a:gd name="connsiteX161" fmla="*/ 2663190 w 9578340"/>
              <a:gd name="connsiteY161" fmla="*/ 8769983 h 8833483"/>
              <a:gd name="connsiteX162" fmla="*/ 2748915 w 9578340"/>
              <a:gd name="connsiteY162" fmla="*/ 8833483 h 8833483"/>
              <a:gd name="connsiteX163" fmla="*/ 2860040 w 9578340"/>
              <a:gd name="connsiteY163" fmla="*/ 8808083 h 8833483"/>
              <a:gd name="connsiteX164" fmla="*/ 2920365 w 9578340"/>
              <a:gd name="connsiteY164" fmla="*/ 8820783 h 8833483"/>
              <a:gd name="connsiteX165" fmla="*/ 2910840 w 9578340"/>
              <a:gd name="connsiteY165" fmla="*/ 8740614 h 8833483"/>
              <a:gd name="connsiteX166" fmla="*/ 2996565 w 9578340"/>
              <a:gd name="connsiteY166" fmla="*/ 8609645 h 8833483"/>
              <a:gd name="connsiteX167" fmla="*/ 2987040 w 9578340"/>
              <a:gd name="connsiteY167" fmla="*/ 8497727 h 8833483"/>
              <a:gd name="connsiteX168" fmla="*/ 3027522 w 9578340"/>
              <a:gd name="connsiteY168" fmla="*/ 8431051 h 8833483"/>
              <a:gd name="connsiteX169" fmla="*/ 3179922 w 9578340"/>
              <a:gd name="connsiteY169" fmla="*/ 8361995 h 8833483"/>
              <a:gd name="connsiteX170" fmla="*/ 3225166 w 9578340"/>
              <a:gd name="connsiteY170" fmla="*/ 8245315 h 8833483"/>
              <a:gd name="connsiteX171" fmla="*/ 3420427 w 9578340"/>
              <a:gd name="connsiteY171" fmla="*/ 8083389 h 8833483"/>
              <a:gd name="connsiteX172" fmla="*/ 3699034 w 9578340"/>
              <a:gd name="connsiteY172" fmla="*/ 7954802 h 8833483"/>
              <a:gd name="connsiteX173" fmla="*/ 3875246 w 9578340"/>
              <a:gd name="connsiteY173" fmla="*/ 7890508 h 8833483"/>
              <a:gd name="connsiteX174" fmla="*/ 4084796 w 9578340"/>
              <a:gd name="connsiteY174" fmla="*/ 7738108 h 8833483"/>
              <a:gd name="connsiteX175" fmla="*/ 4127659 w 9578340"/>
              <a:gd name="connsiteY175" fmla="*/ 7640476 h 8833483"/>
              <a:gd name="connsiteX176" fmla="*/ 4037171 w 9578340"/>
              <a:gd name="connsiteY176" fmla="*/ 7564277 h 8833483"/>
              <a:gd name="connsiteX177" fmla="*/ 3980021 w 9578340"/>
              <a:gd name="connsiteY177" fmla="*/ 7469027 h 8833483"/>
              <a:gd name="connsiteX178" fmla="*/ 4056222 w 9578340"/>
              <a:gd name="connsiteY178" fmla="*/ 7395208 h 8833483"/>
              <a:gd name="connsiteX179" fmla="*/ 4096703 w 9578340"/>
              <a:gd name="connsiteY179" fmla="*/ 7247570 h 8833483"/>
              <a:gd name="connsiteX180" fmla="*/ 3982402 w 9578340"/>
              <a:gd name="connsiteY180" fmla="*/ 7271383 h 8833483"/>
              <a:gd name="connsiteX181" fmla="*/ 3818096 w 9578340"/>
              <a:gd name="connsiteY181" fmla="*/ 7233283 h 8833483"/>
              <a:gd name="connsiteX182" fmla="*/ 3691889 w 9578340"/>
              <a:gd name="connsiteY182" fmla="*/ 7145176 h 8833483"/>
              <a:gd name="connsiteX183" fmla="*/ 3701416 w 9578340"/>
              <a:gd name="connsiteY183" fmla="*/ 7030877 h 8833483"/>
              <a:gd name="connsiteX184" fmla="*/ 3625215 w 9578340"/>
              <a:gd name="connsiteY184" fmla="*/ 6954677 h 8833483"/>
              <a:gd name="connsiteX185" fmla="*/ 3657600 w 9578340"/>
              <a:gd name="connsiteY185" fmla="*/ 6873240 h 8833483"/>
              <a:gd name="connsiteX186" fmla="*/ 3817620 w 9578340"/>
              <a:gd name="connsiteY186" fmla="*/ 6781800 h 8833483"/>
              <a:gd name="connsiteX187" fmla="*/ 3893820 w 9578340"/>
              <a:gd name="connsiteY187" fmla="*/ 6705600 h 8833483"/>
              <a:gd name="connsiteX188" fmla="*/ 3947160 w 9578340"/>
              <a:gd name="connsiteY188" fmla="*/ 6690360 h 8833483"/>
              <a:gd name="connsiteX189" fmla="*/ 3939540 w 9578340"/>
              <a:gd name="connsiteY189" fmla="*/ 6629400 h 8833483"/>
              <a:gd name="connsiteX190" fmla="*/ 3901440 w 9578340"/>
              <a:gd name="connsiteY190" fmla="*/ 6606540 h 8833483"/>
              <a:gd name="connsiteX191" fmla="*/ 3878580 w 9578340"/>
              <a:gd name="connsiteY191" fmla="*/ 6515100 h 8833483"/>
              <a:gd name="connsiteX192" fmla="*/ 3886200 w 9578340"/>
              <a:gd name="connsiteY192" fmla="*/ 6423660 h 8833483"/>
              <a:gd name="connsiteX193" fmla="*/ 3870960 w 9578340"/>
              <a:gd name="connsiteY193" fmla="*/ 6309360 h 8833483"/>
              <a:gd name="connsiteX194" fmla="*/ 3893820 w 9578340"/>
              <a:gd name="connsiteY194" fmla="*/ 6240780 h 8833483"/>
              <a:gd name="connsiteX195" fmla="*/ 3924300 w 9578340"/>
              <a:gd name="connsiteY195" fmla="*/ 6179820 h 8833483"/>
              <a:gd name="connsiteX196" fmla="*/ 3977640 w 9578340"/>
              <a:gd name="connsiteY196" fmla="*/ 6172200 h 8833483"/>
              <a:gd name="connsiteX197" fmla="*/ 3992880 w 9578340"/>
              <a:gd name="connsiteY197" fmla="*/ 6172200 h 8833483"/>
              <a:gd name="connsiteX198" fmla="*/ 4046220 w 9578340"/>
              <a:gd name="connsiteY198" fmla="*/ 6111240 h 8833483"/>
              <a:gd name="connsiteX199" fmla="*/ 4038600 w 9578340"/>
              <a:gd name="connsiteY199" fmla="*/ 6027420 h 8833483"/>
              <a:gd name="connsiteX200" fmla="*/ 4754880 w 9578340"/>
              <a:gd name="connsiteY200" fmla="*/ 5913120 h 8833483"/>
              <a:gd name="connsiteX201" fmla="*/ 4838700 w 9578340"/>
              <a:gd name="connsiteY201" fmla="*/ 5913120 h 8833483"/>
              <a:gd name="connsiteX202" fmla="*/ 4914900 w 9578340"/>
              <a:gd name="connsiteY202" fmla="*/ 5920740 h 8833483"/>
              <a:gd name="connsiteX203" fmla="*/ 5105400 w 9578340"/>
              <a:gd name="connsiteY203" fmla="*/ 6019800 h 8833483"/>
              <a:gd name="connsiteX204" fmla="*/ 5570220 w 9578340"/>
              <a:gd name="connsiteY204" fmla="*/ 6248400 h 8833483"/>
              <a:gd name="connsiteX205" fmla="*/ 5704205 w 9578340"/>
              <a:gd name="connsiteY205" fmla="*/ 6320155 h 8833483"/>
              <a:gd name="connsiteX206" fmla="*/ 5755005 w 9578340"/>
              <a:gd name="connsiteY206" fmla="*/ 6242685 h 8833483"/>
              <a:gd name="connsiteX207" fmla="*/ 5682615 w 9578340"/>
              <a:gd name="connsiteY207" fmla="*/ 6203315 h 8833483"/>
              <a:gd name="connsiteX208" fmla="*/ 5624195 w 9578340"/>
              <a:gd name="connsiteY208" fmla="*/ 6132195 h 8833483"/>
              <a:gd name="connsiteX209" fmla="*/ 5670550 w 9578340"/>
              <a:gd name="connsiteY209" fmla="*/ 6103620 h 8833483"/>
              <a:gd name="connsiteX210" fmla="*/ 5584825 w 9578340"/>
              <a:gd name="connsiteY210" fmla="*/ 5928995 h 8833483"/>
              <a:gd name="connsiteX211" fmla="*/ 5592445 w 9578340"/>
              <a:gd name="connsiteY211" fmla="*/ 5827395 h 8833483"/>
              <a:gd name="connsiteX212" fmla="*/ 5615305 w 9578340"/>
              <a:gd name="connsiteY212" fmla="*/ 5792470 h 8833483"/>
              <a:gd name="connsiteX213" fmla="*/ 5636895 w 9578340"/>
              <a:gd name="connsiteY213" fmla="*/ 5747385 h 8833483"/>
              <a:gd name="connsiteX214" fmla="*/ 5674360 w 9578340"/>
              <a:gd name="connsiteY214" fmla="*/ 5669915 h 8833483"/>
              <a:gd name="connsiteX215" fmla="*/ 5688965 w 9578340"/>
              <a:gd name="connsiteY215" fmla="*/ 5587365 h 8833483"/>
              <a:gd name="connsiteX216" fmla="*/ 5735320 w 9578340"/>
              <a:gd name="connsiteY216" fmla="*/ 5561965 h 8833483"/>
              <a:gd name="connsiteX217" fmla="*/ 5715000 w 9578340"/>
              <a:gd name="connsiteY217" fmla="*/ 5502910 h 8833483"/>
              <a:gd name="connsiteX218" fmla="*/ 5751195 w 9578340"/>
              <a:gd name="connsiteY218" fmla="*/ 5461635 h 8833483"/>
              <a:gd name="connsiteX219" fmla="*/ 5781675 w 9578340"/>
              <a:gd name="connsiteY219" fmla="*/ 5398770 h 8833483"/>
              <a:gd name="connsiteX220" fmla="*/ 5836920 w 9578340"/>
              <a:gd name="connsiteY220" fmla="*/ 5325110 h 8833483"/>
              <a:gd name="connsiteX221" fmla="*/ 5855970 w 9578340"/>
              <a:gd name="connsiteY221" fmla="*/ 5168900 h 8833483"/>
              <a:gd name="connsiteX222" fmla="*/ 6101080 w 9578340"/>
              <a:gd name="connsiteY222" fmla="*/ 4911090 h 8833483"/>
              <a:gd name="connsiteX223" fmla="*/ 6107430 w 9578340"/>
              <a:gd name="connsiteY223" fmla="*/ 4674870 h 8833483"/>
              <a:gd name="connsiteX224" fmla="*/ 5982970 w 9578340"/>
              <a:gd name="connsiteY224" fmla="*/ 4411980 h 8833483"/>
              <a:gd name="connsiteX225" fmla="*/ 7178040 w 9578340"/>
              <a:gd name="connsiteY225" fmla="*/ 4351020 h 8833483"/>
              <a:gd name="connsiteX226" fmla="*/ 7559040 w 9578340"/>
              <a:gd name="connsiteY226" fmla="*/ 4328160 h 8833483"/>
              <a:gd name="connsiteX227" fmla="*/ 7467600 w 9578340"/>
              <a:gd name="connsiteY227" fmla="*/ 3878580 h 8833483"/>
              <a:gd name="connsiteX228" fmla="*/ 7414260 w 9578340"/>
              <a:gd name="connsiteY228" fmla="*/ 3604260 h 8833483"/>
              <a:gd name="connsiteX229" fmla="*/ 7498080 w 9578340"/>
              <a:gd name="connsiteY229" fmla="*/ 3398520 h 8833483"/>
              <a:gd name="connsiteX230" fmla="*/ 7528560 w 9578340"/>
              <a:gd name="connsiteY230" fmla="*/ 3253740 h 8833483"/>
              <a:gd name="connsiteX231" fmla="*/ 7505700 w 9578340"/>
              <a:gd name="connsiteY231" fmla="*/ 3048000 h 8833483"/>
              <a:gd name="connsiteX232" fmla="*/ 7520940 w 9578340"/>
              <a:gd name="connsiteY232" fmla="*/ 2926080 h 8833483"/>
              <a:gd name="connsiteX233" fmla="*/ 7536180 w 9578340"/>
              <a:gd name="connsiteY233" fmla="*/ 2872740 h 8833483"/>
              <a:gd name="connsiteX234" fmla="*/ 7863840 w 9578340"/>
              <a:gd name="connsiteY234" fmla="*/ 2971800 h 8833483"/>
              <a:gd name="connsiteX235" fmla="*/ 7886700 w 9578340"/>
              <a:gd name="connsiteY235" fmla="*/ 3101340 h 8833483"/>
              <a:gd name="connsiteX236" fmla="*/ 8001000 w 9578340"/>
              <a:gd name="connsiteY236" fmla="*/ 3124200 h 8833483"/>
              <a:gd name="connsiteX237" fmla="*/ 8122920 w 9578340"/>
              <a:gd name="connsiteY237" fmla="*/ 3276600 h 8833483"/>
              <a:gd name="connsiteX238" fmla="*/ 8206740 w 9578340"/>
              <a:gd name="connsiteY238" fmla="*/ 3276600 h 8833483"/>
              <a:gd name="connsiteX239" fmla="*/ 8442960 w 9578340"/>
              <a:gd name="connsiteY239" fmla="*/ 3276600 h 8833483"/>
              <a:gd name="connsiteX240" fmla="*/ 8663940 w 9578340"/>
              <a:gd name="connsiteY240" fmla="*/ 3276600 h 8833483"/>
              <a:gd name="connsiteX241" fmla="*/ 8770620 w 9578340"/>
              <a:gd name="connsiteY241" fmla="*/ 3230880 h 8833483"/>
              <a:gd name="connsiteX242" fmla="*/ 8854440 w 9578340"/>
              <a:gd name="connsiteY242" fmla="*/ 3215640 h 8833483"/>
              <a:gd name="connsiteX243" fmla="*/ 8938260 w 9578340"/>
              <a:gd name="connsiteY243" fmla="*/ 3230880 h 8833483"/>
              <a:gd name="connsiteX244" fmla="*/ 8945880 w 9578340"/>
              <a:gd name="connsiteY244" fmla="*/ 3078480 h 8833483"/>
              <a:gd name="connsiteX245" fmla="*/ 8907780 w 9578340"/>
              <a:gd name="connsiteY245" fmla="*/ 3078480 h 8833483"/>
              <a:gd name="connsiteX246" fmla="*/ 8656320 w 9578340"/>
              <a:gd name="connsiteY246" fmla="*/ 2697480 h 8833483"/>
              <a:gd name="connsiteX247" fmla="*/ 8854440 w 9578340"/>
              <a:gd name="connsiteY247" fmla="*/ 2590800 h 8833483"/>
              <a:gd name="connsiteX248" fmla="*/ 8923020 w 9578340"/>
              <a:gd name="connsiteY248" fmla="*/ 2606040 h 8833483"/>
              <a:gd name="connsiteX249" fmla="*/ 8999220 w 9578340"/>
              <a:gd name="connsiteY249" fmla="*/ 2606040 h 8833483"/>
              <a:gd name="connsiteX250" fmla="*/ 9029700 w 9578340"/>
              <a:gd name="connsiteY250" fmla="*/ 2545080 h 8833483"/>
              <a:gd name="connsiteX251" fmla="*/ 9029700 w 9578340"/>
              <a:gd name="connsiteY251" fmla="*/ 2407920 h 8833483"/>
              <a:gd name="connsiteX252" fmla="*/ 9136380 w 9578340"/>
              <a:gd name="connsiteY252" fmla="*/ 2476500 h 8833483"/>
              <a:gd name="connsiteX253" fmla="*/ 9144000 w 9578340"/>
              <a:gd name="connsiteY253" fmla="*/ 2407920 h 8833483"/>
              <a:gd name="connsiteX254" fmla="*/ 9204960 w 9578340"/>
              <a:gd name="connsiteY254" fmla="*/ 2362200 h 8833483"/>
              <a:gd name="connsiteX255" fmla="*/ 9189720 w 9578340"/>
              <a:gd name="connsiteY255" fmla="*/ 2225040 h 8833483"/>
              <a:gd name="connsiteX256" fmla="*/ 9159240 w 9578340"/>
              <a:gd name="connsiteY256" fmla="*/ 2171700 h 8833483"/>
              <a:gd name="connsiteX257" fmla="*/ 9083040 w 9578340"/>
              <a:gd name="connsiteY257" fmla="*/ 2103120 h 8833483"/>
              <a:gd name="connsiteX258" fmla="*/ 9105900 w 9578340"/>
              <a:gd name="connsiteY258" fmla="*/ 2011680 h 8833483"/>
              <a:gd name="connsiteX259" fmla="*/ 9151620 w 9578340"/>
              <a:gd name="connsiteY259" fmla="*/ 1927860 h 8833483"/>
              <a:gd name="connsiteX260" fmla="*/ 9044940 w 9578340"/>
              <a:gd name="connsiteY260" fmla="*/ 1714500 h 8833483"/>
              <a:gd name="connsiteX261" fmla="*/ 9578340 w 9578340"/>
              <a:gd name="connsiteY261" fmla="*/ 1394460 h 8833483"/>
              <a:gd name="connsiteX262" fmla="*/ 9494520 w 9578340"/>
              <a:gd name="connsiteY262" fmla="*/ 1165860 h 8833483"/>
              <a:gd name="connsiteX263" fmla="*/ 9326880 w 9578340"/>
              <a:gd name="connsiteY263" fmla="*/ 975360 h 8833483"/>
              <a:gd name="connsiteX264" fmla="*/ 9334500 w 9578340"/>
              <a:gd name="connsiteY264" fmla="*/ 906780 h 8833483"/>
              <a:gd name="connsiteX265" fmla="*/ 9342120 w 9578340"/>
              <a:gd name="connsiteY265" fmla="*/ 754380 h 8833483"/>
              <a:gd name="connsiteX266" fmla="*/ 9182100 w 9578340"/>
              <a:gd name="connsiteY266" fmla="*/ 906780 h 8833483"/>
              <a:gd name="connsiteX267" fmla="*/ 9052560 w 9578340"/>
              <a:gd name="connsiteY267" fmla="*/ 1043940 h 8833483"/>
              <a:gd name="connsiteX268" fmla="*/ 8915400 w 9578340"/>
              <a:gd name="connsiteY268" fmla="*/ 1112520 h 8833483"/>
              <a:gd name="connsiteX269" fmla="*/ 8709660 w 9578340"/>
              <a:gd name="connsiteY269" fmla="*/ 1150620 h 8833483"/>
              <a:gd name="connsiteX270" fmla="*/ 8793480 w 9578340"/>
              <a:gd name="connsiteY270" fmla="*/ 960120 h 8833483"/>
              <a:gd name="connsiteX271" fmla="*/ 8717280 w 9578340"/>
              <a:gd name="connsiteY271" fmla="*/ 906780 h 8833483"/>
              <a:gd name="connsiteX272" fmla="*/ 8686800 w 9578340"/>
              <a:gd name="connsiteY272" fmla="*/ 815340 h 8833483"/>
              <a:gd name="connsiteX273" fmla="*/ 8625840 w 9578340"/>
              <a:gd name="connsiteY273" fmla="*/ 746760 h 8833483"/>
              <a:gd name="connsiteX274" fmla="*/ 8633460 w 9578340"/>
              <a:gd name="connsiteY274" fmla="*/ 685800 h 8833483"/>
              <a:gd name="connsiteX275" fmla="*/ 8679180 w 9578340"/>
              <a:gd name="connsiteY275" fmla="*/ 609600 h 8833483"/>
              <a:gd name="connsiteX276" fmla="*/ 8671560 w 9578340"/>
              <a:gd name="connsiteY276" fmla="*/ 579120 h 8833483"/>
              <a:gd name="connsiteX277" fmla="*/ 8580120 w 9578340"/>
              <a:gd name="connsiteY277" fmla="*/ 541020 h 8833483"/>
              <a:gd name="connsiteX278" fmla="*/ 8473440 w 9578340"/>
              <a:gd name="connsiteY278" fmla="*/ 502920 h 8833483"/>
              <a:gd name="connsiteX279" fmla="*/ 8488680 w 9578340"/>
              <a:gd name="connsiteY279" fmla="*/ 449580 h 8833483"/>
              <a:gd name="connsiteX280" fmla="*/ 8435340 w 9578340"/>
              <a:gd name="connsiteY280" fmla="*/ 320040 h 8833483"/>
              <a:gd name="connsiteX281" fmla="*/ 8465820 w 9578340"/>
              <a:gd name="connsiteY281" fmla="*/ 243840 h 8833483"/>
              <a:gd name="connsiteX282" fmla="*/ 8473440 w 9578340"/>
              <a:gd name="connsiteY282" fmla="*/ 83820 h 8833483"/>
              <a:gd name="connsiteX283" fmla="*/ 8351520 w 9578340"/>
              <a:gd name="connsiteY283" fmla="*/ 53340 h 8833483"/>
              <a:gd name="connsiteX284" fmla="*/ 8252460 w 9578340"/>
              <a:gd name="connsiteY284" fmla="*/ 68580 h 8833483"/>
              <a:gd name="connsiteX285" fmla="*/ 8107680 w 9578340"/>
              <a:gd name="connsiteY28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244590 w 9578340"/>
              <a:gd name="connsiteY59" fmla="*/ 2315208 h 8833483"/>
              <a:gd name="connsiteX60" fmla="*/ 5722620 w 9578340"/>
              <a:gd name="connsiteY60" fmla="*/ 2240280 h 8833483"/>
              <a:gd name="connsiteX61" fmla="*/ 5654040 w 9578340"/>
              <a:gd name="connsiteY61" fmla="*/ 2240280 h 8833483"/>
              <a:gd name="connsiteX62" fmla="*/ 5570220 w 9578340"/>
              <a:gd name="connsiteY62" fmla="*/ 2278380 h 8833483"/>
              <a:gd name="connsiteX63" fmla="*/ 5440680 w 9578340"/>
              <a:gd name="connsiteY63" fmla="*/ 2263140 h 8833483"/>
              <a:gd name="connsiteX64" fmla="*/ 5410200 w 9578340"/>
              <a:gd name="connsiteY64" fmla="*/ 2217420 h 8833483"/>
              <a:gd name="connsiteX65" fmla="*/ 5425440 w 9578340"/>
              <a:gd name="connsiteY65" fmla="*/ 2072640 h 8833483"/>
              <a:gd name="connsiteX66" fmla="*/ 5372100 w 9578340"/>
              <a:gd name="connsiteY66" fmla="*/ 2019300 h 8833483"/>
              <a:gd name="connsiteX67" fmla="*/ 5372100 w 9578340"/>
              <a:gd name="connsiteY67" fmla="*/ 1988820 h 8833483"/>
              <a:gd name="connsiteX68" fmla="*/ 5280660 w 9578340"/>
              <a:gd name="connsiteY68" fmla="*/ 1965960 h 8833483"/>
              <a:gd name="connsiteX69" fmla="*/ 5219700 w 9578340"/>
              <a:gd name="connsiteY69" fmla="*/ 2263140 h 8833483"/>
              <a:gd name="connsiteX70" fmla="*/ 5212080 w 9578340"/>
              <a:gd name="connsiteY70" fmla="*/ 2461260 h 8833483"/>
              <a:gd name="connsiteX71" fmla="*/ 5242560 w 9578340"/>
              <a:gd name="connsiteY71" fmla="*/ 2499360 h 8833483"/>
              <a:gd name="connsiteX72" fmla="*/ 5097780 w 9578340"/>
              <a:gd name="connsiteY72" fmla="*/ 2552700 h 8833483"/>
              <a:gd name="connsiteX73" fmla="*/ 5120640 w 9578340"/>
              <a:gd name="connsiteY73" fmla="*/ 2743200 h 8833483"/>
              <a:gd name="connsiteX74" fmla="*/ 5082540 w 9578340"/>
              <a:gd name="connsiteY74" fmla="*/ 2827020 h 8833483"/>
              <a:gd name="connsiteX75" fmla="*/ 4945380 w 9578340"/>
              <a:gd name="connsiteY75" fmla="*/ 2773680 h 8833483"/>
              <a:gd name="connsiteX76" fmla="*/ 4853940 w 9578340"/>
              <a:gd name="connsiteY76" fmla="*/ 2796540 h 8833483"/>
              <a:gd name="connsiteX77" fmla="*/ 4785360 w 9578340"/>
              <a:gd name="connsiteY77" fmla="*/ 2926080 h 8833483"/>
              <a:gd name="connsiteX78" fmla="*/ 4640580 w 9578340"/>
              <a:gd name="connsiteY78" fmla="*/ 2811780 h 8833483"/>
              <a:gd name="connsiteX79" fmla="*/ 4518660 w 9578340"/>
              <a:gd name="connsiteY79" fmla="*/ 2804160 h 8833483"/>
              <a:gd name="connsiteX80" fmla="*/ 4389120 w 9578340"/>
              <a:gd name="connsiteY80" fmla="*/ 2674620 h 8833483"/>
              <a:gd name="connsiteX81" fmla="*/ 4564380 w 9578340"/>
              <a:gd name="connsiteY81" fmla="*/ 2522220 h 8833483"/>
              <a:gd name="connsiteX82" fmla="*/ 4389120 w 9578340"/>
              <a:gd name="connsiteY82" fmla="*/ 2491740 h 8833483"/>
              <a:gd name="connsiteX83" fmla="*/ 4244340 w 9578340"/>
              <a:gd name="connsiteY83" fmla="*/ 2659380 h 8833483"/>
              <a:gd name="connsiteX84" fmla="*/ 4183380 w 9578340"/>
              <a:gd name="connsiteY84" fmla="*/ 2758440 h 8833483"/>
              <a:gd name="connsiteX85" fmla="*/ 4191000 w 9578340"/>
              <a:gd name="connsiteY85" fmla="*/ 2796540 h 8833483"/>
              <a:gd name="connsiteX86" fmla="*/ 4084320 w 9578340"/>
              <a:gd name="connsiteY86" fmla="*/ 2895600 h 8833483"/>
              <a:gd name="connsiteX87" fmla="*/ 4008120 w 9578340"/>
              <a:gd name="connsiteY87" fmla="*/ 2918460 h 8833483"/>
              <a:gd name="connsiteX88" fmla="*/ 3954780 w 9578340"/>
              <a:gd name="connsiteY88" fmla="*/ 2918460 h 8833483"/>
              <a:gd name="connsiteX89" fmla="*/ 3916680 w 9578340"/>
              <a:gd name="connsiteY89" fmla="*/ 2971800 h 8833483"/>
              <a:gd name="connsiteX90" fmla="*/ 3848100 w 9578340"/>
              <a:gd name="connsiteY90" fmla="*/ 2971800 h 8833483"/>
              <a:gd name="connsiteX91" fmla="*/ 3810000 w 9578340"/>
              <a:gd name="connsiteY91" fmla="*/ 3025140 h 8833483"/>
              <a:gd name="connsiteX92" fmla="*/ 3726180 w 9578340"/>
              <a:gd name="connsiteY92" fmla="*/ 3048000 h 8833483"/>
              <a:gd name="connsiteX93" fmla="*/ 3703320 w 9578340"/>
              <a:gd name="connsiteY93" fmla="*/ 3116580 h 8833483"/>
              <a:gd name="connsiteX94" fmla="*/ 3512820 w 9578340"/>
              <a:gd name="connsiteY94" fmla="*/ 2979420 h 8833483"/>
              <a:gd name="connsiteX95" fmla="*/ 3337560 w 9578340"/>
              <a:gd name="connsiteY95" fmla="*/ 3048000 h 8833483"/>
              <a:gd name="connsiteX96" fmla="*/ 3337560 w 9578340"/>
              <a:gd name="connsiteY96" fmla="*/ 3124200 h 8833483"/>
              <a:gd name="connsiteX97" fmla="*/ 3230880 w 9578340"/>
              <a:gd name="connsiteY97" fmla="*/ 3200400 h 8833483"/>
              <a:gd name="connsiteX98" fmla="*/ 3002280 w 9578340"/>
              <a:gd name="connsiteY98" fmla="*/ 3055620 h 8833483"/>
              <a:gd name="connsiteX99" fmla="*/ 3025140 w 9578340"/>
              <a:gd name="connsiteY99" fmla="*/ 3032760 h 8833483"/>
              <a:gd name="connsiteX100" fmla="*/ 2918460 w 9578340"/>
              <a:gd name="connsiteY100" fmla="*/ 2887980 h 8833483"/>
              <a:gd name="connsiteX101" fmla="*/ 2659380 w 9578340"/>
              <a:gd name="connsiteY101" fmla="*/ 2758440 h 8833483"/>
              <a:gd name="connsiteX102" fmla="*/ 2506980 w 9578340"/>
              <a:gd name="connsiteY102" fmla="*/ 3093720 h 8833483"/>
              <a:gd name="connsiteX103" fmla="*/ 2392680 w 9578340"/>
              <a:gd name="connsiteY103" fmla="*/ 3101340 h 8833483"/>
              <a:gd name="connsiteX104" fmla="*/ 2308860 w 9578340"/>
              <a:gd name="connsiteY104" fmla="*/ 3116580 h 8833483"/>
              <a:gd name="connsiteX105" fmla="*/ 2225040 w 9578340"/>
              <a:gd name="connsiteY105" fmla="*/ 3215640 h 8833483"/>
              <a:gd name="connsiteX106" fmla="*/ 2049780 w 9578340"/>
              <a:gd name="connsiteY106" fmla="*/ 3124200 h 8833483"/>
              <a:gd name="connsiteX107" fmla="*/ 1981200 w 9578340"/>
              <a:gd name="connsiteY107" fmla="*/ 3116580 h 8833483"/>
              <a:gd name="connsiteX108" fmla="*/ 1889760 w 9578340"/>
              <a:gd name="connsiteY108" fmla="*/ 2964180 h 8833483"/>
              <a:gd name="connsiteX109" fmla="*/ 1897380 w 9578340"/>
              <a:gd name="connsiteY109" fmla="*/ 2895600 h 8833483"/>
              <a:gd name="connsiteX110" fmla="*/ 1729740 w 9578340"/>
              <a:gd name="connsiteY110" fmla="*/ 3017520 h 8833483"/>
              <a:gd name="connsiteX111" fmla="*/ 1706880 w 9578340"/>
              <a:gd name="connsiteY111" fmla="*/ 3078480 h 8833483"/>
              <a:gd name="connsiteX112" fmla="*/ 1653540 w 9578340"/>
              <a:gd name="connsiteY112" fmla="*/ 3048000 h 8833483"/>
              <a:gd name="connsiteX113" fmla="*/ 1546860 w 9578340"/>
              <a:gd name="connsiteY113" fmla="*/ 3048000 h 8833483"/>
              <a:gd name="connsiteX114" fmla="*/ 1524000 w 9578340"/>
              <a:gd name="connsiteY114" fmla="*/ 3162300 h 8833483"/>
              <a:gd name="connsiteX115" fmla="*/ 1386840 w 9578340"/>
              <a:gd name="connsiteY115" fmla="*/ 3459480 h 8833483"/>
              <a:gd name="connsiteX116" fmla="*/ 1333500 w 9578340"/>
              <a:gd name="connsiteY116" fmla="*/ 3451860 h 8833483"/>
              <a:gd name="connsiteX117" fmla="*/ 1188720 w 9578340"/>
              <a:gd name="connsiteY117" fmla="*/ 3505200 h 8833483"/>
              <a:gd name="connsiteX118" fmla="*/ 1135380 w 9578340"/>
              <a:gd name="connsiteY118" fmla="*/ 3672840 h 8833483"/>
              <a:gd name="connsiteX119" fmla="*/ 1013460 w 9578340"/>
              <a:gd name="connsiteY119" fmla="*/ 3703320 h 8833483"/>
              <a:gd name="connsiteX120" fmla="*/ 929640 w 9578340"/>
              <a:gd name="connsiteY120" fmla="*/ 3710940 h 8833483"/>
              <a:gd name="connsiteX121" fmla="*/ 830580 w 9578340"/>
              <a:gd name="connsiteY121" fmla="*/ 3741420 h 8833483"/>
              <a:gd name="connsiteX122" fmla="*/ 701040 w 9578340"/>
              <a:gd name="connsiteY122" fmla="*/ 3749040 h 8833483"/>
              <a:gd name="connsiteX123" fmla="*/ 548640 w 9578340"/>
              <a:gd name="connsiteY123" fmla="*/ 3787140 h 8833483"/>
              <a:gd name="connsiteX124" fmla="*/ 0 w 9578340"/>
              <a:gd name="connsiteY124" fmla="*/ 5250180 h 8833483"/>
              <a:gd name="connsiteX125" fmla="*/ 167640 w 9578340"/>
              <a:gd name="connsiteY125" fmla="*/ 5242560 h 8833483"/>
              <a:gd name="connsiteX126" fmla="*/ 167640 w 9578340"/>
              <a:gd name="connsiteY126" fmla="*/ 5387340 h 8833483"/>
              <a:gd name="connsiteX127" fmla="*/ 289560 w 9578340"/>
              <a:gd name="connsiteY127" fmla="*/ 5394960 h 8833483"/>
              <a:gd name="connsiteX128" fmla="*/ 281940 w 9578340"/>
              <a:gd name="connsiteY128" fmla="*/ 5478780 h 8833483"/>
              <a:gd name="connsiteX129" fmla="*/ 388620 w 9578340"/>
              <a:gd name="connsiteY129" fmla="*/ 5501640 h 8833483"/>
              <a:gd name="connsiteX130" fmla="*/ 358140 w 9578340"/>
              <a:gd name="connsiteY130" fmla="*/ 5631180 h 8833483"/>
              <a:gd name="connsiteX131" fmla="*/ 358140 w 9578340"/>
              <a:gd name="connsiteY131" fmla="*/ 5730240 h 8833483"/>
              <a:gd name="connsiteX132" fmla="*/ 251460 w 9578340"/>
              <a:gd name="connsiteY132" fmla="*/ 5783580 h 8833483"/>
              <a:gd name="connsiteX133" fmla="*/ 236220 w 9578340"/>
              <a:gd name="connsiteY133" fmla="*/ 5859780 h 8833483"/>
              <a:gd name="connsiteX134" fmla="*/ 144780 w 9578340"/>
              <a:gd name="connsiteY134" fmla="*/ 5981700 h 8833483"/>
              <a:gd name="connsiteX135" fmla="*/ 175260 w 9578340"/>
              <a:gd name="connsiteY135" fmla="*/ 6210300 h 8833483"/>
              <a:gd name="connsiteX136" fmla="*/ 266700 w 9578340"/>
              <a:gd name="connsiteY136" fmla="*/ 6217920 h 8833483"/>
              <a:gd name="connsiteX137" fmla="*/ 304800 w 9578340"/>
              <a:gd name="connsiteY137" fmla="*/ 6278880 h 8833483"/>
              <a:gd name="connsiteX138" fmla="*/ 312420 w 9578340"/>
              <a:gd name="connsiteY138" fmla="*/ 6339840 h 8833483"/>
              <a:gd name="connsiteX139" fmla="*/ 358140 w 9578340"/>
              <a:gd name="connsiteY139" fmla="*/ 6339840 h 8833483"/>
              <a:gd name="connsiteX140" fmla="*/ 365760 w 9578340"/>
              <a:gd name="connsiteY140" fmla="*/ 6477000 h 8833483"/>
              <a:gd name="connsiteX141" fmla="*/ 807720 w 9578340"/>
              <a:gd name="connsiteY141" fmla="*/ 6545580 h 8833483"/>
              <a:gd name="connsiteX142" fmla="*/ 1127760 w 9578340"/>
              <a:gd name="connsiteY142" fmla="*/ 6705600 h 8833483"/>
              <a:gd name="connsiteX143" fmla="*/ 1447800 w 9578340"/>
              <a:gd name="connsiteY143" fmla="*/ 6598920 h 8833483"/>
              <a:gd name="connsiteX144" fmla="*/ 1546860 w 9578340"/>
              <a:gd name="connsiteY144" fmla="*/ 6598920 h 8833483"/>
              <a:gd name="connsiteX145" fmla="*/ 1501140 w 9578340"/>
              <a:gd name="connsiteY145" fmla="*/ 6858000 h 8833483"/>
              <a:gd name="connsiteX146" fmla="*/ 1567815 w 9578340"/>
              <a:gd name="connsiteY146" fmla="*/ 7115810 h 8833483"/>
              <a:gd name="connsiteX147" fmla="*/ 1710690 w 9578340"/>
              <a:gd name="connsiteY147" fmla="*/ 7439660 h 8833483"/>
              <a:gd name="connsiteX148" fmla="*/ 1891665 w 9578340"/>
              <a:gd name="connsiteY148" fmla="*/ 7582535 h 8833483"/>
              <a:gd name="connsiteX149" fmla="*/ 2094865 w 9578340"/>
              <a:gd name="connsiteY149" fmla="*/ 7814310 h 8833483"/>
              <a:gd name="connsiteX150" fmla="*/ 2066290 w 9578340"/>
              <a:gd name="connsiteY150" fmla="*/ 7925434 h 8833483"/>
              <a:gd name="connsiteX151" fmla="*/ 2234565 w 9578340"/>
              <a:gd name="connsiteY151" fmla="*/ 8036559 h 8833483"/>
              <a:gd name="connsiteX152" fmla="*/ 2269490 w 9578340"/>
              <a:gd name="connsiteY152" fmla="*/ 8081009 h 8833483"/>
              <a:gd name="connsiteX153" fmla="*/ 2186940 w 9578340"/>
              <a:gd name="connsiteY153" fmla="*/ 8338184 h 8833483"/>
              <a:gd name="connsiteX154" fmla="*/ 2209165 w 9578340"/>
              <a:gd name="connsiteY154" fmla="*/ 8436608 h 8833483"/>
              <a:gd name="connsiteX155" fmla="*/ 2275840 w 9578340"/>
              <a:gd name="connsiteY155" fmla="*/ 8538208 h 8833483"/>
              <a:gd name="connsiteX156" fmla="*/ 2437765 w 9578340"/>
              <a:gd name="connsiteY156" fmla="*/ 8569958 h 8833483"/>
              <a:gd name="connsiteX157" fmla="*/ 2491740 w 9578340"/>
              <a:gd name="connsiteY157" fmla="*/ 8557258 h 8833483"/>
              <a:gd name="connsiteX158" fmla="*/ 2599690 w 9578340"/>
              <a:gd name="connsiteY158" fmla="*/ 8614408 h 8833483"/>
              <a:gd name="connsiteX159" fmla="*/ 2640965 w 9578340"/>
              <a:gd name="connsiteY159" fmla="*/ 8658858 h 8833483"/>
              <a:gd name="connsiteX160" fmla="*/ 2663190 w 9578340"/>
              <a:gd name="connsiteY160" fmla="*/ 8769983 h 8833483"/>
              <a:gd name="connsiteX161" fmla="*/ 2748915 w 9578340"/>
              <a:gd name="connsiteY161" fmla="*/ 8833483 h 8833483"/>
              <a:gd name="connsiteX162" fmla="*/ 2860040 w 9578340"/>
              <a:gd name="connsiteY162" fmla="*/ 8808083 h 8833483"/>
              <a:gd name="connsiteX163" fmla="*/ 2920365 w 9578340"/>
              <a:gd name="connsiteY163" fmla="*/ 8820783 h 8833483"/>
              <a:gd name="connsiteX164" fmla="*/ 2910840 w 9578340"/>
              <a:gd name="connsiteY164" fmla="*/ 8740614 h 8833483"/>
              <a:gd name="connsiteX165" fmla="*/ 2996565 w 9578340"/>
              <a:gd name="connsiteY165" fmla="*/ 8609645 h 8833483"/>
              <a:gd name="connsiteX166" fmla="*/ 2987040 w 9578340"/>
              <a:gd name="connsiteY166" fmla="*/ 8497727 h 8833483"/>
              <a:gd name="connsiteX167" fmla="*/ 3027522 w 9578340"/>
              <a:gd name="connsiteY167" fmla="*/ 8431051 h 8833483"/>
              <a:gd name="connsiteX168" fmla="*/ 3179922 w 9578340"/>
              <a:gd name="connsiteY168" fmla="*/ 8361995 h 8833483"/>
              <a:gd name="connsiteX169" fmla="*/ 3225166 w 9578340"/>
              <a:gd name="connsiteY169" fmla="*/ 8245315 h 8833483"/>
              <a:gd name="connsiteX170" fmla="*/ 3420427 w 9578340"/>
              <a:gd name="connsiteY170" fmla="*/ 8083389 h 8833483"/>
              <a:gd name="connsiteX171" fmla="*/ 3699034 w 9578340"/>
              <a:gd name="connsiteY171" fmla="*/ 7954802 h 8833483"/>
              <a:gd name="connsiteX172" fmla="*/ 3875246 w 9578340"/>
              <a:gd name="connsiteY172" fmla="*/ 7890508 h 8833483"/>
              <a:gd name="connsiteX173" fmla="*/ 4084796 w 9578340"/>
              <a:gd name="connsiteY173" fmla="*/ 7738108 h 8833483"/>
              <a:gd name="connsiteX174" fmla="*/ 4127659 w 9578340"/>
              <a:gd name="connsiteY174" fmla="*/ 7640476 h 8833483"/>
              <a:gd name="connsiteX175" fmla="*/ 4037171 w 9578340"/>
              <a:gd name="connsiteY175" fmla="*/ 7564277 h 8833483"/>
              <a:gd name="connsiteX176" fmla="*/ 3980021 w 9578340"/>
              <a:gd name="connsiteY176" fmla="*/ 7469027 h 8833483"/>
              <a:gd name="connsiteX177" fmla="*/ 4056222 w 9578340"/>
              <a:gd name="connsiteY177" fmla="*/ 7395208 h 8833483"/>
              <a:gd name="connsiteX178" fmla="*/ 4096703 w 9578340"/>
              <a:gd name="connsiteY178" fmla="*/ 7247570 h 8833483"/>
              <a:gd name="connsiteX179" fmla="*/ 3982402 w 9578340"/>
              <a:gd name="connsiteY179" fmla="*/ 7271383 h 8833483"/>
              <a:gd name="connsiteX180" fmla="*/ 3818096 w 9578340"/>
              <a:gd name="connsiteY180" fmla="*/ 7233283 h 8833483"/>
              <a:gd name="connsiteX181" fmla="*/ 3691889 w 9578340"/>
              <a:gd name="connsiteY181" fmla="*/ 7145176 h 8833483"/>
              <a:gd name="connsiteX182" fmla="*/ 3701416 w 9578340"/>
              <a:gd name="connsiteY182" fmla="*/ 7030877 h 8833483"/>
              <a:gd name="connsiteX183" fmla="*/ 3625215 w 9578340"/>
              <a:gd name="connsiteY183" fmla="*/ 6954677 h 8833483"/>
              <a:gd name="connsiteX184" fmla="*/ 3657600 w 9578340"/>
              <a:gd name="connsiteY184" fmla="*/ 6873240 h 8833483"/>
              <a:gd name="connsiteX185" fmla="*/ 3817620 w 9578340"/>
              <a:gd name="connsiteY185" fmla="*/ 6781800 h 8833483"/>
              <a:gd name="connsiteX186" fmla="*/ 3893820 w 9578340"/>
              <a:gd name="connsiteY186" fmla="*/ 6705600 h 8833483"/>
              <a:gd name="connsiteX187" fmla="*/ 3947160 w 9578340"/>
              <a:gd name="connsiteY187" fmla="*/ 6690360 h 8833483"/>
              <a:gd name="connsiteX188" fmla="*/ 3939540 w 9578340"/>
              <a:gd name="connsiteY188" fmla="*/ 6629400 h 8833483"/>
              <a:gd name="connsiteX189" fmla="*/ 3901440 w 9578340"/>
              <a:gd name="connsiteY189" fmla="*/ 6606540 h 8833483"/>
              <a:gd name="connsiteX190" fmla="*/ 3878580 w 9578340"/>
              <a:gd name="connsiteY190" fmla="*/ 6515100 h 8833483"/>
              <a:gd name="connsiteX191" fmla="*/ 3886200 w 9578340"/>
              <a:gd name="connsiteY191" fmla="*/ 6423660 h 8833483"/>
              <a:gd name="connsiteX192" fmla="*/ 3870960 w 9578340"/>
              <a:gd name="connsiteY192" fmla="*/ 6309360 h 8833483"/>
              <a:gd name="connsiteX193" fmla="*/ 3893820 w 9578340"/>
              <a:gd name="connsiteY193" fmla="*/ 6240780 h 8833483"/>
              <a:gd name="connsiteX194" fmla="*/ 3924300 w 9578340"/>
              <a:gd name="connsiteY194" fmla="*/ 6179820 h 8833483"/>
              <a:gd name="connsiteX195" fmla="*/ 3977640 w 9578340"/>
              <a:gd name="connsiteY195" fmla="*/ 6172200 h 8833483"/>
              <a:gd name="connsiteX196" fmla="*/ 3992880 w 9578340"/>
              <a:gd name="connsiteY196" fmla="*/ 6172200 h 8833483"/>
              <a:gd name="connsiteX197" fmla="*/ 4046220 w 9578340"/>
              <a:gd name="connsiteY197" fmla="*/ 6111240 h 8833483"/>
              <a:gd name="connsiteX198" fmla="*/ 4038600 w 9578340"/>
              <a:gd name="connsiteY198" fmla="*/ 6027420 h 8833483"/>
              <a:gd name="connsiteX199" fmla="*/ 4754880 w 9578340"/>
              <a:gd name="connsiteY199" fmla="*/ 5913120 h 8833483"/>
              <a:gd name="connsiteX200" fmla="*/ 4838700 w 9578340"/>
              <a:gd name="connsiteY200" fmla="*/ 5913120 h 8833483"/>
              <a:gd name="connsiteX201" fmla="*/ 4914900 w 9578340"/>
              <a:gd name="connsiteY201" fmla="*/ 5920740 h 8833483"/>
              <a:gd name="connsiteX202" fmla="*/ 5105400 w 9578340"/>
              <a:gd name="connsiteY202" fmla="*/ 6019800 h 8833483"/>
              <a:gd name="connsiteX203" fmla="*/ 5570220 w 9578340"/>
              <a:gd name="connsiteY203" fmla="*/ 6248400 h 8833483"/>
              <a:gd name="connsiteX204" fmla="*/ 5704205 w 9578340"/>
              <a:gd name="connsiteY204" fmla="*/ 6320155 h 8833483"/>
              <a:gd name="connsiteX205" fmla="*/ 5755005 w 9578340"/>
              <a:gd name="connsiteY205" fmla="*/ 6242685 h 8833483"/>
              <a:gd name="connsiteX206" fmla="*/ 5682615 w 9578340"/>
              <a:gd name="connsiteY206" fmla="*/ 6203315 h 8833483"/>
              <a:gd name="connsiteX207" fmla="*/ 5624195 w 9578340"/>
              <a:gd name="connsiteY207" fmla="*/ 6132195 h 8833483"/>
              <a:gd name="connsiteX208" fmla="*/ 5670550 w 9578340"/>
              <a:gd name="connsiteY208" fmla="*/ 6103620 h 8833483"/>
              <a:gd name="connsiteX209" fmla="*/ 5584825 w 9578340"/>
              <a:gd name="connsiteY209" fmla="*/ 5928995 h 8833483"/>
              <a:gd name="connsiteX210" fmla="*/ 5592445 w 9578340"/>
              <a:gd name="connsiteY210" fmla="*/ 5827395 h 8833483"/>
              <a:gd name="connsiteX211" fmla="*/ 5615305 w 9578340"/>
              <a:gd name="connsiteY211" fmla="*/ 5792470 h 8833483"/>
              <a:gd name="connsiteX212" fmla="*/ 5636895 w 9578340"/>
              <a:gd name="connsiteY212" fmla="*/ 5747385 h 8833483"/>
              <a:gd name="connsiteX213" fmla="*/ 5674360 w 9578340"/>
              <a:gd name="connsiteY213" fmla="*/ 5669915 h 8833483"/>
              <a:gd name="connsiteX214" fmla="*/ 5688965 w 9578340"/>
              <a:gd name="connsiteY214" fmla="*/ 5587365 h 8833483"/>
              <a:gd name="connsiteX215" fmla="*/ 5735320 w 9578340"/>
              <a:gd name="connsiteY215" fmla="*/ 5561965 h 8833483"/>
              <a:gd name="connsiteX216" fmla="*/ 5715000 w 9578340"/>
              <a:gd name="connsiteY216" fmla="*/ 5502910 h 8833483"/>
              <a:gd name="connsiteX217" fmla="*/ 5751195 w 9578340"/>
              <a:gd name="connsiteY217" fmla="*/ 5461635 h 8833483"/>
              <a:gd name="connsiteX218" fmla="*/ 5781675 w 9578340"/>
              <a:gd name="connsiteY218" fmla="*/ 5398770 h 8833483"/>
              <a:gd name="connsiteX219" fmla="*/ 5836920 w 9578340"/>
              <a:gd name="connsiteY219" fmla="*/ 5325110 h 8833483"/>
              <a:gd name="connsiteX220" fmla="*/ 5855970 w 9578340"/>
              <a:gd name="connsiteY220" fmla="*/ 5168900 h 8833483"/>
              <a:gd name="connsiteX221" fmla="*/ 6101080 w 9578340"/>
              <a:gd name="connsiteY221" fmla="*/ 4911090 h 8833483"/>
              <a:gd name="connsiteX222" fmla="*/ 6107430 w 9578340"/>
              <a:gd name="connsiteY222" fmla="*/ 4674870 h 8833483"/>
              <a:gd name="connsiteX223" fmla="*/ 5982970 w 9578340"/>
              <a:gd name="connsiteY223" fmla="*/ 4411980 h 8833483"/>
              <a:gd name="connsiteX224" fmla="*/ 7178040 w 9578340"/>
              <a:gd name="connsiteY224" fmla="*/ 4351020 h 8833483"/>
              <a:gd name="connsiteX225" fmla="*/ 7559040 w 9578340"/>
              <a:gd name="connsiteY225" fmla="*/ 4328160 h 8833483"/>
              <a:gd name="connsiteX226" fmla="*/ 7467600 w 9578340"/>
              <a:gd name="connsiteY226" fmla="*/ 3878580 h 8833483"/>
              <a:gd name="connsiteX227" fmla="*/ 7414260 w 9578340"/>
              <a:gd name="connsiteY227" fmla="*/ 3604260 h 8833483"/>
              <a:gd name="connsiteX228" fmla="*/ 7498080 w 9578340"/>
              <a:gd name="connsiteY228" fmla="*/ 3398520 h 8833483"/>
              <a:gd name="connsiteX229" fmla="*/ 7528560 w 9578340"/>
              <a:gd name="connsiteY229" fmla="*/ 3253740 h 8833483"/>
              <a:gd name="connsiteX230" fmla="*/ 7505700 w 9578340"/>
              <a:gd name="connsiteY230" fmla="*/ 3048000 h 8833483"/>
              <a:gd name="connsiteX231" fmla="*/ 7520940 w 9578340"/>
              <a:gd name="connsiteY231" fmla="*/ 2926080 h 8833483"/>
              <a:gd name="connsiteX232" fmla="*/ 7536180 w 9578340"/>
              <a:gd name="connsiteY232" fmla="*/ 2872740 h 8833483"/>
              <a:gd name="connsiteX233" fmla="*/ 7863840 w 9578340"/>
              <a:gd name="connsiteY233" fmla="*/ 2971800 h 8833483"/>
              <a:gd name="connsiteX234" fmla="*/ 7886700 w 9578340"/>
              <a:gd name="connsiteY234" fmla="*/ 3101340 h 8833483"/>
              <a:gd name="connsiteX235" fmla="*/ 8001000 w 9578340"/>
              <a:gd name="connsiteY235" fmla="*/ 3124200 h 8833483"/>
              <a:gd name="connsiteX236" fmla="*/ 8122920 w 9578340"/>
              <a:gd name="connsiteY236" fmla="*/ 3276600 h 8833483"/>
              <a:gd name="connsiteX237" fmla="*/ 8206740 w 9578340"/>
              <a:gd name="connsiteY237" fmla="*/ 3276600 h 8833483"/>
              <a:gd name="connsiteX238" fmla="*/ 8442960 w 9578340"/>
              <a:gd name="connsiteY238" fmla="*/ 3276600 h 8833483"/>
              <a:gd name="connsiteX239" fmla="*/ 8663940 w 9578340"/>
              <a:gd name="connsiteY239" fmla="*/ 3276600 h 8833483"/>
              <a:gd name="connsiteX240" fmla="*/ 8770620 w 9578340"/>
              <a:gd name="connsiteY240" fmla="*/ 3230880 h 8833483"/>
              <a:gd name="connsiteX241" fmla="*/ 8854440 w 9578340"/>
              <a:gd name="connsiteY241" fmla="*/ 3215640 h 8833483"/>
              <a:gd name="connsiteX242" fmla="*/ 8938260 w 9578340"/>
              <a:gd name="connsiteY242" fmla="*/ 3230880 h 8833483"/>
              <a:gd name="connsiteX243" fmla="*/ 8945880 w 9578340"/>
              <a:gd name="connsiteY243" fmla="*/ 3078480 h 8833483"/>
              <a:gd name="connsiteX244" fmla="*/ 8907780 w 9578340"/>
              <a:gd name="connsiteY244" fmla="*/ 3078480 h 8833483"/>
              <a:gd name="connsiteX245" fmla="*/ 8656320 w 9578340"/>
              <a:gd name="connsiteY245" fmla="*/ 2697480 h 8833483"/>
              <a:gd name="connsiteX246" fmla="*/ 8854440 w 9578340"/>
              <a:gd name="connsiteY246" fmla="*/ 2590800 h 8833483"/>
              <a:gd name="connsiteX247" fmla="*/ 8923020 w 9578340"/>
              <a:gd name="connsiteY247" fmla="*/ 2606040 h 8833483"/>
              <a:gd name="connsiteX248" fmla="*/ 8999220 w 9578340"/>
              <a:gd name="connsiteY248" fmla="*/ 2606040 h 8833483"/>
              <a:gd name="connsiteX249" fmla="*/ 9029700 w 9578340"/>
              <a:gd name="connsiteY249" fmla="*/ 2545080 h 8833483"/>
              <a:gd name="connsiteX250" fmla="*/ 9029700 w 9578340"/>
              <a:gd name="connsiteY250" fmla="*/ 2407920 h 8833483"/>
              <a:gd name="connsiteX251" fmla="*/ 9136380 w 9578340"/>
              <a:gd name="connsiteY251" fmla="*/ 2476500 h 8833483"/>
              <a:gd name="connsiteX252" fmla="*/ 9144000 w 9578340"/>
              <a:gd name="connsiteY252" fmla="*/ 2407920 h 8833483"/>
              <a:gd name="connsiteX253" fmla="*/ 9204960 w 9578340"/>
              <a:gd name="connsiteY253" fmla="*/ 2362200 h 8833483"/>
              <a:gd name="connsiteX254" fmla="*/ 9189720 w 9578340"/>
              <a:gd name="connsiteY254" fmla="*/ 2225040 h 8833483"/>
              <a:gd name="connsiteX255" fmla="*/ 9159240 w 9578340"/>
              <a:gd name="connsiteY255" fmla="*/ 2171700 h 8833483"/>
              <a:gd name="connsiteX256" fmla="*/ 9083040 w 9578340"/>
              <a:gd name="connsiteY256" fmla="*/ 2103120 h 8833483"/>
              <a:gd name="connsiteX257" fmla="*/ 9105900 w 9578340"/>
              <a:gd name="connsiteY257" fmla="*/ 2011680 h 8833483"/>
              <a:gd name="connsiteX258" fmla="*/ 9151620 w 9578340"/>
              <a:gd name="connsiteY258" fmla="*/ 1927860 h 8833483"/>
              <a:gd name="connsiteX259" fmla="*/ 9044940 w 9578340"/>
              <a:gd name="connsiteY259" fmla="*/ 1714500 h 8833483"/>
              <a:gd name="connsiteX260" fmla="*/ 9578340 w 9578340"/>
              <a:gd name="connsiteY260" fmla="*/ 1394460 h 8833483"/>
              <a:gd name="connsiteX261" fmla="*/ 9494520 w 9578340"/>
              <a:gd name="connsiteY261" fmla="*/ 1165860 h 8833483"/>
              <a:gd name="connsiteX262" fmla="*/ 9326880 w 9578340"/>
              <a:gd name="connsiteY262" fmla="*/ 975360 h 8833483"/>
              <a:gd name="connsiteX263" fmla="*/ 9334500 w 9578340"/>
              <a:gd name="connsiteY263" fmla="*/ 906780 h 8833483"/>
              <a:gd name="connsiteX264" fmla="*/ 9342120 w 9578340"/>
              <a:gd name="connsiteY264" fmla="*/ 754380 h 8833483"/>
              <a:gd name="connsiteX265" fmla="*/ 9182100 w 9578340"/>
              <a:gd name="connsiteY265" fmla="*/ 906780 h 8833483"/>
              <a:gd name="connsiteX266" fmla="*/ 9052560 w 9578340"/>
              <a:gd name="connsiteY266" fmla="*/ 1043940 h 8833483"/>
              <a:gd name="connsiteX267" fmla="*/ 8915400 w 9578340"/>
              <a:gd name="connsiteY267" fmla="*/ 1112520 h 8833483"/>
              <a:gd name="connsiteX268" fmla="*/ 8709660 w 9578340"/>
              <a:gd name="connsiteY268" fmla="*/ 1150620 h 8833483"/>
              <a:gd name="connsiteX269" fmla="*/ 8793480 w 9578340"/>
              <a:gd name="connsiteY269" fmla="*/ 960120 h 8833483"/>
              <a:gd name="connsiteX270" fmla="*/ 8717280 w 9578340"/>
              <a:gd name="connsiteY270" fmla="*/ 906780 h 8833483"/>
              <a:gd name="connsiteX271" fmla="*/ 8686800 w 9578340"/>
              <a:gd name="connsiteY271" fmla="*/ 815340 h 8833483"/>
              <a:gd name="connsiteX272" fmla="*/ 8625840 w 9578340"/>
              <a:gd name="connsiteY272" fmla="*/ 746760 h 8833483"/>
              <a:gd name="connsiteX273" fmla="*/ 8633460 w 9578340"/>
              <a:gd name="connsiteY273" fmla="*/ 685800 h 8833483"/>
              <a:gd name="connsiteX274" fmla="*/ 8679180 w 9578340"/>
              <a:gd name="connsiteY274" fmla="*/ 609600 h 8833483"/>
              <a:gd name="connsiteX275" fmla="*/ 8671560 w 9578340"/>
              <a:gd name="connsiteY275" fmla="*/ 579120 h 8833483"/>
              <a:gd name="connsiteX276" fmla="*/ 8580120 w 9578340"/>
              <a:gd name="connsiteY276" fmla="*/ 541020 h 8833483"/>
              <a:gd name="connsiteX277" fmla="*/ 8473440 w 9578340"/>
              <a:gd name="connsiteY277" fmla="*/ 502920 h 8833483"/>
              <a:gd name="connsiteX278" fmla="*/ 8488680 w 9578340"/>
              <a:gd name="connsiteY278" fmla="*/ 449580 h 8833483"/>
              <a:gd name="connsiteX279" fmla="*/ 8435340 w 9578340"/>
              <a:gd name="connsiteY279" fmla="*/ 320040 h 8833483"/>
              <a:gd name="connsiteX280" fmla="*/ 8465820 w 9578340"/>
              <a:gd name="connsiteY280" fmla="*/ 243840 h 8833483"/>
              <a:gd name="connsiteX281" fmla="*/ 8473440 w 9578340"/>
              <a:gd name="connsiteY281" fmla="*/ 83820 h 8833483"/>
              <a:gd name="connsiteX282" fmla="*/ 8351520 w 9578340"/>
              <a:gd name="connsiteY282" fmla="*/ 53340 h 8833483"/>
              <a:gd name="connsiteX283" fmla="*/ 8252460 w 9578340"/>
              <a:gd name="connsiteY283" fmla="*/ 68580 h 8833483"/>
              <a:gd name="connsiteX284" fmla="*/ 8107680 w 9578340"/>
              <a:gd name="connsiteY28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244590 w 9578340"/>
              <a:gd name="connsiteY58" fmla="*/ 2315208 h 8833483"/>
              <a:gd name="connsiteX59" fmla="*/ 5722620 w 9578340"/>
              <a:gd name="connsiteY59" fmla="*/ 2240280 h 8833483"/>
              <a:gd name="connsiteX60" fmla="*/ 5654040 w 9578340"/>
              <a:gd name="connsiteY60" fmla="*/ 2240280 h 8833483"/>
              <a:gd name="connsiteX61" fmla="*/ 5570220 w 9578340"/>
              <a:gd name="connsiteY61" fmla="*/ 2278380 h 8833483"/>
              <a:gd name="connsiteX62" fmla="*/ 5440680 w 9578340"/>
              <a:gd name="connsiteY62" fmla="*/ 2263140 h 8833483"/>
              <a:gd name="connsiteX63" fmla="*/ 5410200 w 9578340"/>
              <a:gd name="connsiteY63" fmla="*/ 2217420 h 8833483"/>
              <a:gd name="connsiteX64" fmla="*/ 5425440 w 9578340"/>
              <a:gd name="connsiteY64" fmla="*/ 2072640 h 8833483"/>
              <a:gd name="connsiteX65" fmla="*/ 5372100 w 9578340"/>
              <a:gd name="connsiteY65" fmla="*/ 2019300 h 8833483"/>
              <a:gd name="connsiteX66" fmla="*/ 5372100 w 9578340"/>
              <a:gd name="connsiteY66" fmla="*/ 1988820 h 8833483"/>
              <a:gd name="connsiteX67" fmla="*/ 5280660 w 9578340"/>
              <a:gd name="connsiteY67" fmla="*/ 1965960 h 8833483"/>
              <a:gd name="connsiteX68" fmla="*/ 5219700 w 9578340"/>
              <a:gd name="connsiteY68" fmla="*/ 2263140 h 8833483"/>
              <a:gd name="connsiteX69" fmla="*/ 5212080 w 9578340"/>
              <a:gd name="connsiteY69" fmla="*/ 2461260 h 8833483"/>
              <a:gd name="connsiteX70" fmla="*/ 5242560 w 9578340"/>
              <a:gd name="connsiteY70" fmla="*/ 2499360 h 8833483"/>
              <a:gd name="connsiteX71" fmla="*/ 5097780 w 9578340"/>
              <a:gd name="connsiteY71" fmla="*/ 2552700 h 8833483"/>
              <a:gd name="connsiteX72" fmla="*/ 5120640 w 9578340"/>
              <a:gd name="connsiteY72" fmla="*/ 2743200 h 8833483"/>
              <a:gd name="connsiteX73" fmla="*/ 5082540 w 9578340"/>
              <a:gd name="connsiteY73" fmla="*/ 2827020 h 8833483"/>
              <a:gd name="connsiteX74" fmla="*/ 4945380 w 9578340"/>
              <a:gd name="connsiteY74" fmla="*/ 2773680 h 8833483"/>
              <a:gd name="connsiteX75" fmla="*/ 4853940 w 9578340"/>
              <a:gd name="connsiteY75" fmla="*/ 2796540 h 8833483"/>
              <a:gd name="connsiteX76" fmla="*/ 4785360 w 9578340"/>
              <a:gd name="connsiteY76" fmla="*/ 2926080 h 8833483"/>
              <a:gd name="connsiteX77" fmla="*/ 4640580 w 9578340"/>
              <a:gd name="connsiteY77" fmla="*/ 2811780 h 8833483"/>
              <a:gd name="connsiteX78" fmla="*/ 4518660 w 9578340"/>
              <a:gd name="connsiteY78" fmla="*/ 2804160 h 8833483"/>
              <a:gd name="connsiteX79" fmla="*/ 4389120 w 9578340"/>
              <a:gd name="connsiteY79" fmla="*/ 2674620 h 8833483"/>
              <a:gd name="connsiteX80" fmla="*/ 4564380 w 9578340"/>
              <a:gd name="connsiteY80" fmla="*/ 2522220 h 8833483"/>
              <a:gd name="connsiteX81" fmla="*/ 4389120 w 9578340"/>
              <a:gd name="connsiteY81" fmla="*/ 2491740 h 8833483"/>
              <a:gd name="connsiteX82" fmla="*/ 4244340 w 9578340"/>
              <a:gd name="connsiteY82" fmla="*/ 2659380 h 8833483"/>
              <a:gd name="connsiteX83" fmla="*/ 4183380 w 9578340"/>
              <a:gd name="connsiteY83" fmla="*/ 2758440 h 8833483"/>
              <a:gd name="connsiteX84" fmla="*/ 4191000 w 9578340"/>
              <a:gd name="connsiteY84" fmla="*/ 2796540 h 8833483"/>
              <a:gd name="connsiteX85" fmla="*/ 4084320 w 9578340"/>
              <a:gd name="connsiteY85" fmla="*/ 2895600 h 8833483"/>
              <a:gd name="connsiteX86" fmla="*/ 4008120 w 9578340"/>
              <a:gd name="connsiteY86" fmla="*/ 2918460 h 8833483"/>
              <a:gd name="connsiteX87" fmla="*/ 3954780 w 9578340"/>
              <a:gd name="connsiteY87" fmla="*/ 2918460 h 8833483"/>
              <a:gd name="connsiteX88" fmla="*/ 3916680 w 9578340"/>
              <a:gd name="connsiteY88" fmla="*/ 2971800 h 8833483"/>
              <a:gd name="connsiteX89" fmla="*/ 3848100 w 9578340"/>
              <a:gd name="connsiteY89" fmla="*/ 2971800 h 8833483"/>
              <a:gd name="connsiteX90" fmla="*/ 3810000 w 9578340"/>
              <a:gd name="connsiteY90" fmla="*/ 3025140 h 8833483"/>
              <a:gd name="connsiteX91" fmla="*/ 3726180 w 9578340"/>
              <a:gd name="connsiteY91" fmla="*/ 3048000 h 8833483"/>
              <a:gd name="connsiteX92" fmla="*/ 3703320 w 9578340"/>
              <a:gd name="connsiteY92" fmla="*/ 3116580 h 8833483"/>
              <a:gd name="connsiteX93" fmla="*/ 3512820 w 9578340"/>
              <a:gd name="connsiteY93" fmla="*/ 2979420 h 8833483"/>
              <a:gd name="connsiteX94" fmla="*/ 3337560 w 9578340"/>
              <a:gd name="connsiteY94" fmla="*/ 3048000 h 8833483"/>
              <a:gd name="connsiteX95" fmla="*/ 3337560 w 9578340"/>
              <a:gd name="connsiteY95" fmla="*/ 3124200 h 8833483"/>
              <a:gd name="connsiteX96" fmla="*/ 3230880 w 9578340"/>
              <a:gd name="connsiteY96" fmla="*/ 3200400 h 8833483"/>
              <a:gd name="connsiteX97" fmla="*/ 3002280 w 9578340"/>
              <a:gd name="connsiteY97" fmla="*/ 3055620 h 8833483"/>
              <a:gd name="connsiteX98" fmla="*/ 3025140 w 9578340"/>
              <a:gd name="connsiteY98" fmla="*/ 3032760 h 8833483"/>
              <a:gd name="connsiteX99" fmla="*/ 2918460 w 9578340"/>
              <a:gd name="connsiteY99" fmla="*/ 2887980 h 8833483"/>
              <a:gd name="connsiteX100" fmla="*/ 2659380 w 9578340"/>
              <a:gd name="connsiteY100" fmla="*/ 2758440 h 8833483"/>
              <a:gd name="connsiteX101" fmla="*/ 2506980 w 9578340"/>
              <a:gd name="connsiteY101" fmla="*/ 3093720 h 8833483"/>
              <a:gd name="connsiteX102" fmla="*/ 2392680 w 9578340"/>
              <a:gd name="connsiteY102" fmla="*/ 3101340 h 8833483"/>
              <a:gd name="connsiteX103" fmla="*/ 2308860 w 9578340"/>
              <a:gd name="connsiteY103" fmla="*/ 3116580 h 8833483"/>
              <a:gd name="connsiteX104" fmla="*/ 2225040 w 9578340"/>
              <a:gd name="connsiteY104" fmla="*/ 3215640 h 8833483"/>
              <a:gd name="connsiteX105" fmla="*/ 2049780 w 9578340"/>
              <a:gd name="connsiteY105" fmla="*/ 3124200 h 8833483"/>
              <a:gd name="connsiteX106" fmla="*/ 1981200 w 9578340"/>
              <a:gd name="connsiteY106" fmla="*/ 3116580 h 8833483"/>
              <a:gd name="connsiteX107" fmla="*/ 1889760 w 9578340"/>
              <a:gd name="connsiteY107" fmla="*/ 2964180 h 8833483"/>
              <a:gd name="connsiteX108" fmla="*/ 1897380 w 9578340"/>
              <a:gd name="connsiteY108" fmla="*/ 2895600 h 8833483"/>
              <a:gd name="connsiteX109" fmla="*/ 1729740 w 9578340"/>
              <a:gd name="connsiteY109" fmla="*/ 3017520 h 8833483"/>
              <a:gd name="connsiteX110" fmla="*/ 1706880 w 9578340"/>
              <a:gd name="connsiteY110" fmla="*/ 3078480 h 8833483"/>
              <a:gd name="connsiteX111" fmla="*/ 1653540 w 9578340"/>
              <a:gd name="connsiteY111" fmla="*/ 3048000 h 8833483"/>
              <a:gd name="connsiteX112" fmla="*/ 1546860 w 9578340"/>
              <a:gd name="connsiteY112" fmla="*/ 3048000 h 8833483"/>
              <a:gd name="connsiteX113" fmla="*/ 1524000 w 9578340"/>
              <a:gd name="connsiteY113" fmla="*/ 3162300 h 8833483"/>
              <a:gd name="connsiteX114" fmla="*/ 1386840 w 9578340"/>
              <a:gd name="connsiteY114" fmla="*/ 3459480 h 8833483"/>
              <a:gd name="connsiteX115" fmla="*/ 1333500 w 9578340"/>
              <a:gd name="connsiteY115" fmla="*/ 3451860 h 8833483"/>
              <a:gd name="connsiteX116" fmla="*/ 1188720 w 9578340"/>
              <a:gd name="connsiteY116" fmla="*/ 3505200 h 8833483"/>
              <a:gd name="connsiteX117" fmla="*/ 1135380 w 9578340"/>
              <a:gd name="connsiteY117" fmla="*/ 3672840 h 8833483"/>
              <a:gd name="connsiteX118" fmla="*/ 1013460 w 9578340"/>
              <a:gd name="connsiteY118" fmla="*/ 3703320 h 8833483"/>
              <a:gd name="connsiteX119" fmla="*/ 929640 w 9578340"/>
              <a:gd name="connsiteY119" fmla="*/ 3710940 h 8833483"/>
              <a:gd name="connsiteX120" fmla="*/ 830580 w 9578340"/>
              <a:gd name="connsiteY120" fmla="*/ 3741420 h 8833483"/>
              <a:gd name="connsiteX121" fmla="*/ 701040 w 9578340"/>
              <a:gd name="connsiteY121" fmla="*/ 3749040 h 8833483"/>
              <a:gd name="connsiteX122" fmla="*/ 548640 w 9578340"/>
              <a:gd name="connsiteY122" fmla="*/ 3787140 h 8833483"/>
              <a:gd name="connsiteX123" fmla="*/ 0 w 9578340"/>
              <a:gd name="connsiteY123" fmla="*/ 5250180 h 8833483"/>
              <a:gd name="connsiteX124" fmla="*/ 167640 w 9578340"/>
              <a:gd name="connsiteY124" fmla="*/ 5242560 h 8833483"/>
              <a:gd name="connsiteX125" fmla="*/ 167640 w 9578340"/>
              <a:gd name="connsiteY125" fmla="*/ 5387340 h 8833483"/>
              <a:gd name="connsiteX126" fmla="*/ 289560 w 9578340"/>
              <a:gd name="connsiteY126" fmla="*/ 5394960 h 8833483"/>
              <a:gd name="connsiteX127" fmla="*/ 281940 w 9578340"/>
              <a:gd name="connsiteY127" fmla="*/ 5478780 h 8833483"/>
              <a:gd name="connsiteX128" fmla="*/ 388620 w 9578340"/>
              <a:gd name="connsiteY128" fmla="*/ 5501640 h 8833483"/>
              <a:gd name="connsiteX129" fmla="*/ 358140 w 9578340"/>
              <a:gd name="connsiteY129" fmla="*/ 5631180 h 8833483"/>
              <a:gd name="connsiteX130" fmla="*/ 358140 w 9578340"/>
              <a:gd name="connsiteY130" fmla="*/ 5730240 h 8833483"/>
              <a:gd name="connsiteX131" fmla="*/ 251460 w 9578340"/>
              <a:gd name="connsiteY131" fmla="*/ 5783580 h 8833483"/>
              <a:gd name="connsiteX132" fmla="*/ 236220 w 9578340"/>
              <a:gd name="connsiteY132" fmla="*/ 5859780 h 8833483"/>
              <a:gd name="connsiteX133" fmla="*/ 144780 w 9578340"/>
              <a:gd name="connsiteY133" fmla="*/ 5981700 h 8833483"/>
              <a:gd name="connsiteX134" fmla="*/ 175260 w 9578340"/>
              <a:gd name="connsiteY134" fmla="*/ 6210300 h 8833483"/>
              <a:gd name="connsiteX135" fmla="*/ 266700 w 9578340"/>
              <a:gd name="connsiteY135" fmla="*/ 6217920 h 8833483"/>
              <a:gd name="connsiteX136" fmla="*/ 304800 w 9578340"/>
              <a:gd name="connsiteY136" fmla="*/ 6278880 h 8833483"/>
              <a:gd name="connsiteX137" fmla="*/ 312420 w 9578340"/>
              <a:gd name="connsiteY137" fmla="*/ 6339840 h 8833483"/>
              <a:gd name="connsiteX138" fmla="*/ 358140 w 9578340"/>
              <a:gd name="connsiteY138" fmla="*/ 6339840 h 8833483"/>
              <a:gd name="connsiteX139" fmla="*/ 365760 w 9578340"/>
              <a:gd name="connsiteY139" fmla="*/ 6477000 h 8833483"/>
              <a:gd name="connsiteX140" fmla="*/ 807720 w 9578340"/>
              <a:gd name="connsiteY140" fmla="*/ 6545580 h 8833483"/>
              <a:gd name="connsiteX141" fmla="*/ 1127760 w 9578340"/>
              <a:gd name="connsiteY141" fmla="*/ 6705600 h 8833483"/>
              <a:gd name="connsiteX142" fmla="*/ 1447800 w 9578340"/>
              <a:gd name="connsiteY142" fmla="*/ 6598920 h 8833483"/>
              <a:gd name="connsiteX143" fmla="*/ 1546860 w 9578340"/>
              <a:gd name="connsiteY143" fmla="*/ 6598920 h 8833483"/>
              <a:gd name="connsiteX144" fmla="*/ 1501140 w 9578340"/>
              <a:gd name="connsiteY144" fmla="*/ 6858000 h 8833483"/>
              <a:gd name="connsiteX145" fmla="*/ 1567815 w 9578340"/>
              <a:gd name="connsiteY145" fmla="*/ 7115810 h 8833483"/>
              <a:gd name="connsiteX146" fmla="*/ 1710690 w 9578340"/>
              <a:gd name="connsiteY146" fmla="*/ 7439660 h 8833483"/>
              <a:gd name="connsiteX147" fmla="*/ 1891665 w 9578340"/>
              <a:gd name="connsiteY147" fmla="*/ 7582535 h 8833483"/>
              <a:gd name="connsiteX148" fmla="*/ 2094865 w 9578340"/>
              <a:gd name="connsiteY148" fmla="*/ 7814310 h 8833483"/>
              <a:gd name="connsiteX149" fmla="*/ 2066290 w 9578340"/>
              <a:gd name="connsiteY149" fmla="*/ 7925434 h 8833483"/>
              <a:gd name="connsiteX150" fmla="*/ 2234565 w 9578340"/>
              <a:gd name="connsiteY150" fmla="*/ 8036559 h 8833483"/>
              <a:gd name="connsiteX151" fmla="*/ 2269490 w 9578340"/>
              <a:gd name="connsiteY151" fmla="*/ 8081009 h 8833483"/>
              <a:gd name="connsiteX152" fmla="*/ 2186940 w 9578340"/>
              <a:gd name="connsiteY152" fmla="*/ 8338184 h 8833483"/>
              <a:gd name="connsiteX153" fmla="*/ 2209165 w 9578340"/>
              <a:gd name="connsiteY153" fmla="*/ 8436608 h 8833483"/>
              <a:gd name="connsiteX154" fmla="*/ 2275840 w 9578340"/>
              <a:gd name="connsiteY154" fmla="*/ 8538208 h 8833483"/>
              <a:gd name="connsiteX155" fmla="*/ 2437765 w 9578340"/>
              <a:gd name="connsiteY155" fmla="*/ 8569958 h 8833483"/>
              <a:gd name="connsiteX156" fmla="*/ 2491740 w 9578340"/>
              <a:gd name="connsiteY156" fmla="*/ 8557258 h 8833483"/>
              <a:gd name="connsiteX157" fmla="*/ 2599690 w 9578340"/>
              <a:gd name="connsiteY157" fmla="*/ 8614408 h 8833483"/>
              <a:gd name="connsiteX158" fmla="*/ 2640965 w 9578340"/>
              <a:gd name="connsiteY158" fmla="*/ 8658858 h 8833483"/>
              <a:gd name="connsiteX159" fmla="*/ 2663190 w 9578340"/>
              <a:gd name="connsiteY159" fmla="*/ 8769983 h 8833483"/>
              <a:gd name="connsiteX160" fmla="*/ 2748915 w 9578340"/>
              <a:gd name="connsiteY160" fmla="*/ 8833483 h 8833483"/>
              <a:gd name="connsiteX161" fmla="*/ 2860040 w 9578340"/>
              <a:gd name="connsiteY161" fmla="*/ 8808083 h 8833483"/>
              <a:gd name="connsiteX162" fmla="*/ 2920365 w 9578340"/>
              <a:gd name="connsiteY162" fmla="*/ 8820783 h 8833483"/>
              <a:gd name="connsiteX163" fmla="*/ 2910840 w 9578340"/>
              <a:gd name="connsiteY163" fmla="*/ 8740614 h 8833483"/>
              <a:gd name="connsiteX164" fmla="*/ 2996565 w 9578340"/>
              <a:gd name="connsiteY164" fmla="*/ 8609645 h 8833483"/>
              <a:gd name="connsiteX165" fmla="*/ 2987040 w 9578340"/>
              <a:gd name="connsiteY165" fmla="*/ 8497727 h 8833483"/>
              <a:gd name="connsiteX166" fmla="*/ 3027522 w 9578340"/>
              <a:gd name="connsiteY166" fmla="*/ 8431051 h 8833483"/>
              <a:gd name="connsiteX167" fmla="*/ 3179922 w 9578340"/>
              <a:gd name="connsiteY167" fmla="*/ 8361995 h 8833483"/>
              <a:gd name="connsiteX168" fmla="*/ 3225166 w 9578340"/>
              <a:gd name="connsiteY168" fmla="*/ 8245315 h 8833483"/>
              <a:gd name="connsiteX169" fmla="*/ 3420427 w 9578340"/>
              <a:gd name="connsiteY169" fmla="*/ 8083389 h 8833483"/>
              <a:gd name="connsiteX170" fmla="*/ 3699034 w 9578340"/>
              <a:gd name="connsiteY170" fmla="*/ 7954802 h 8833483"/>
              <a:gd name="connsiteX171" fmla="*/ 3875246 w 9578340"/>
              <a:gd name="connsiteY171" fmla="*/ 7890508 h 8833483"/>
              <a:gd name="connsiteX172" fmla="*/ 4084796 w 9578340"/>
              <a:gd name="connsiteY172" fmla="*/ 7738108 h 8833483"/>
              <a:gd name="connsiteX173" fmla="*/ 4127659 w 9578340"/>
              <a:gd name="connsiteY173" fmla="*/ 7640476 h 8833483"/>
              <a:gd name="connsiteX174" fmla="*/ 4037171 w 9578340"/>
              <a:gd name="connsiteY174" fmla="*/ 7564277 h 8833483"/>
              <a:gd name="connsiteX175" fmla="*/ 3980021 w 9578340"/>
              <a:gd name="connsiteY175" fmla="*/ 7469027 h 8833483"/>
              <a:gd name="connsiteX176" fmla="*/ 4056222 w 9578340"/>
              <a:gd name="connsiteY176" fmla="*/ 7395208 h 8833483"/>
              <a:gd name="connsiteX177" fmla="*/ 4096703 w 9578340"/>
              <a:gd name="connsiteY177" fmla="*/ 7247570 h 8833483"/>
              <a:gd name="connsiteX178" fmla="*/ 3982402 w 9578340"/>
              <a:gd name="connsiteY178" fmla="*/ 7271383 h 8833483"/>
              <a:gd name="connsiteX179" fmla="*/ 3818096 w 9578340"/>
              <a:gd name="connsiteY179" fmla="*/ 7233283 h 8833483"/>
              <a:gd name="connsiteX180" fmla="*/ 3691889 w 9578340"/>
              <a:gd name="connsiteY180" fmla="*/ 7145176 h 8833483"/>
              <a:gd name="connsiteX181" fmla="*/ 3701416 w 9578340"/>
              <a:gd name="connsiteY181" fmla="*/ 7030877 h 8833483"/>
              <a:gd name="connsiteX182" fmla="*/ 3625215 w 9578340"/>
              <a:gd name="connsiteY182" fmla="*/ 6954677 h 8833483"/>
              <a:gd name="connsiteX183" fmla="*/ 3657600 w 9578340"/>
              <a:gd name="connsiteY183" fmla="*/ 6873240 h 8833483"/>
              <a:gd name="connsiteX184" fmla="*/ 3817620 w 9578340"/>
              <a:gd name="connsiteY184" fmla="*/ 6781800 h 8833483"/>
              <a:gd name="connsiteX185" fmla="*/ 3893820 w 9578340"/>
              <a:gd name="connsiteY185" fmla="*/ 6705600 h 8833483"/>
              <a:gd name="connsiteX186" fmla="*/ 3947160 w 9578340"/>
              <a:gd name="connsiteY186" fmla="*/ 6690360 h 8833483"/>
              <a:gd name="connsiteX187" fmla="*/ 3939540 w 9578340"/>
              <a:gd name="connsiteY187" fmla="*/ 6629400 h 8833483"/>
              <a:gd name="connsiteX188" fmla="*/ 3901440 w 9578340"/>
              <a:gd name="connsiteY188" fmla="*/ 6606540 h 8833483"/>
              <a:gd name="connsiteX189" fmla="*/ 3878580 w 9578340"/>
              <a:gd name="connsiteY189" fmla="*/ 6515100 h 8833483"/>
              <a:gd name="connsiteX190" fmla="*/ 3886200 w 9578340"/>
              <a:gd name="connsiteY190" fmla="*/ 6423660 h 8833483"/>
              <a:gd name="connsiteX191" fmla="*/ 3870960 w 9578340"/>
              <a:gd name="connsiteY191" fmla="*/ 6309360 h 8833483"/>
              <a:gd name="connsiteX192" fmla="*/ 3893820 w 9578340"/>
              <a:gd name="connsiteY192" fmla="*/ 6240780 h 8833483"/>
              <a:gd name="connsiteX193" fmla="*/ 3924300 w 9578340"/>
              <a:gd name="connsiteY193" fmla="*/ 6179820 h 8833483"/>
              <a:gd name="connsiteX194" fmla="*/ 3977640 w 9578340"/>
              <a:gd name="connsiteY194" fmla="*/ 6172200 h 8833483"/>
              <a:gd name="connsiteX195" fmla="*/ 3992880 w 9578340"/>
              <a:gd name="connsiteY195" fmla="*/ 6172200 h 8833483"/>
              <a:gd name="connsiteX196" fmla="*/ 4046220 w 9578340"/>
              <a:gd name="connsiteY196" fmla="*/ 6111240 h 8833483"/>
              <a:gd name="connsiteX197" fmla="*/ 4038600 w 9578340"/>
              <a:gd name="connsiteY197" fmla="*/ 6027420 h 8833483"/>
              <a:gd name="connsiteX198" fmla="*/ 4754880 w 9578340"/>
              <a:gd name="connsiteY198" fmla="*/ 5913120 h 8833483"/>
              <a:gd name="connsiteX199" fmla="*/ 4838700 w 9578340"/>
              <a:gd name="connsiteY199" fmla="*/ 5913120 h 8833483"/>
              <a:gd name="connsiteX200" fmla="*/ 4914900 w 9578340"/>
              <a:gd name="connsiteY200" fmla="*/ 5920740 h 8833483"/>
              <a:gd name="connsiteX201" fmla="*/ 5105400 w 9578340"/>
              <a:gd name="connsiteY201" fmla="*/ 6019800 h 8833483"/>
              <a:gd name="connsiteX202" fmla="*/ 5570220 w 9578340"/>
              <a:gd name="connsiteY202" fmla="*/ 6248400 h 8833483"/>
              <a:gd name="connsiteX203" fmla="*/ 5704205 w 9578340"/>
              <a:gd name="connsiteY203" fmla="*/ 6320155 h 8833483"/>
              <a:gd name="connsiteX204" fmla="*/ 5755005 w 9578340"/>
              <a:gd name="connsiteY204" fmla="*/ 6242685 h 8833483"/>
              <a:gd name="connsiteX205" fmla="*/ 5682615 w 9578340"/>
              <a:gd name="connsiteY205" fmla="*/ 6203315 h 8833483"/>
              <a:gd name="connsiteX206" fmla="*/ 5624195 w 9578340"/>
              <a:gd name="connsiteY206" fmla="*/ 6132195 h 8833483"/>
              <a:gd name="connsiteX207" fmla="*/ 5670550 w 9578340"/>
              <a:gd name="connsiteY207" fmla="*/ 6103620 h 8833483"/>
              <a:gd name="connsiteX208" fmla="*/ 5584825 w 9578340"/>
              <a:gd name="connsiteY208" fmla="*/ 5928995 h 8833483"/>
              <a:gd name="connsiteX209" fmla="*/ 5592445 w 9578340"/>
              <a:gd name="connsiteY209" fmla="*/ 5827395 h 8833483"/>
              <a:gd name="connsiteX210" fmla="*/ 5615305 w 9578340"/>
              <a:gd name="connsiteY210" fmla="*/ 5792470 h 8833483"/>
              <a:gd name="connsiteX211" fmla="*/ 5636895 w 9578340"/>
              <a:gd name="connsiteY211" fmla="*/ 5747385 h 8833483"/>
              <a:gd name="connsiteX212" fmla="*/ 5674360 w 9578340"/>
              <a:gd name="connsiteY212" fmla="*/ 5669915 h 8833483"/>
              <a:gd name="connsiteX213" fmla="*/ 5688965 w 9578340"/>
              <a:gd name="connsiteY213" fmla="*/ 5587365 h 8833483"/>
              <a:gd name="connsiteX214" fmla="*/ 5735320 w 9578340"/>
              <a:gd name="connsiteY214" fmla="*/ 5561965 h 8833483"/>
              <a:gd name="connsiteX215" fmla="*/ 5715000 w 9578340"/>
              <a:gd name="connsiteY215" fmla="*/ 5502910 h 8833483"/>
              <a:gd name="connsiteX216" fmla="*/ 5751195 w 9578340"/>
              <a:gd name="connsiteY216" fmla="*/ 5461635 h 8833483"/>
              <a:gd name="connsiteX217" fmla="*/ 5781675 w 9578340"/>
              <a:gd name="connsiteY217" fmla="*/ 5398770 h 8833483"/>
              <a:gd name="connsiteX218" fmla="*/ 5836920 w 9578340"/>
              <a:gd name="connsiteY218" fmla="*/ 5325110 h 8833483"/>
              <a:gd name="connsiteX219" fmla="*/ 5855970 w 9578340"/>
              <a:gd name="connsiteY219" fmla="*/ 5168900 h 8833483"/>
              <a:gd name="connsiteX220" fmla="*/ 6101080 w 9578340"/>
              <a:gd name="connsiteY220" fmla="*/ 4911090 h 8833483"/>
              <a:gd name="connsiteX221" fmla="*/ 6107430 w 9578340"/>
              <a:gd name="connsiteY221" fmla="*/ 4674870 h 8833483"/>
              <a:gd name="connsiteX222" fmla="*/ 5982970 w 9578340"/>
              <a:gd name="connsiteY222" fmla="*/ 4411980 h 8833483"/>
              <a:gd name="connsiteX223" fmla="*/ 7178040 w 9578340"/>
              <a:gd name="connsiteY223" fmla="*/ 4351020 h 8833483"/>
              <a:gd name="connsiteX224" fmla="*/ 7559040 w 9578340"/>
              <a:gd name="connsiteY224" fmla="*/ 4328160 h 8833483"/>
              <a:gd name="connsiteX225" fmla="*/ 7467600 w 9578340"/>
              <a:gd name="connsiteY225" fmla="*/ 3878580 h 8833483"/>
              <a:gd name="connsiteX226" fmla="*/ 7414260 w 9578340"/>
              <a:gd name="connsiteY226" fmla="*/ 3604260 h 8833483"/>
              <a:gd name="connsiteX227" fmla="*/ 7498080 w 9578340"/>
              <a:gd name="connsiteY227" fmla="*/ 3398520 h 8833483"/>
              <a:gd name="connsiteX228" fmla="*/ 7528560 w 9578340"/>
              <a:gd name="connsiteY228" fmla="*/ 3253740 h 8833483"/>
              <a:gd name="connsiteX229" fmla="*/ 7505700 w 9578340"/>
              <a:gd name="connsiteY229" fmla="*/ 3048000 h 8833483"/>
              <a:gd name="connsiteX230" fmla="*/ 7520940 w 9578340"/>
              <a:gd name="connsiteY230" fmla="*/ 2926080 h 8833483"/>
              <a:gd name="connsiteX231" fmla="*/ 7536180 w 9578340"/>
              <a:gd name="connsiteY231" fmla="*/ 2872740 h 8833483"/>
              <a:gd name="connsiteX232" fmla="*/ 7863840 w 9578340"/>
              <a:gd name="connsiteY232" fmla="*/ 2971800 h 8833483"/>
              <a:gd name="connsiteX233" fmla="*/ 7886700 w 9578340"/>
              <a:gd name="connsiteY233" fmla="*/ 3101340 h 8833483"/>
              <a:gd name="connsiteX234" fmla="*/ 8001000 w 9578340"/>
              <a:gd name="connsiteY234" fmla="*/ 3124200 h 8833483"/>
              <a:gd name="connsiteX235" fmla="*/ 8122920 w 9578340"/>
              <a:gd name="connsiteY235" fmla="*/ 3276600 h 8833483"/>
              <a:gd name="connsiteX236" fmla="*/ 8206740 w 9578340"/>
              <a:gd name="connsiteY236" fmla="*/ 3276600 h 8833483"/>
              <a:gd name="connsiteX237" fmla="*/ 8442960 w 9578340"/>
              <a:gd name="connsiteY237" fmla="*/ 3276600 h 8833483"/>
              <a:gd name="connsiteX238" fmla="*/ 8663940 w 9578340"/>
              <a:gd name="connsiteY238" fmla="*/ 3276600 h 8833483"/>
              <a:gd name="connsiteX239" fmla="*/ 8770620 w 9578340"/>
              <a:gd name="connsiteY239" fmla="*/ 3230880 h 8833483"/>
              <a:gd name="connsiteX240" fmla="*/ 8854440 w 9578340"/>
              <a:gd name="connsiteY240" fmla="*/ 3215640 h 8833483"/>
              <a:gd name="connsiteX241" fmla="*/ 8938260 w 9578340"/>
              <a:gd name="connsiteY241" fmla="*/ 3230880 h 8833483"/>
              <a:gd name="connsiteX242" fmla="*/ 8945880 w 9578340"/>
              <a:gd name="connsiteY242" fmla="*/ 3078480 h 8833483"/>
              <a:gd name="connsiteX243" fmla="*/ 8907780 w 9578340"/>
              <a:gd name="connsiteY243" fmla="*/ 3078480 h 8833483"/>
              <a:gd name="connsiteX244" fmla="*/ 8656320 w 9578340"/>
              <a:gd name="connsiteY244" fmla="*/ 2697480 h 8833483"/>
              <a:gd name="connsiteX245" fmla="*/ 8854440 w 9578340"/>
              <a:gd name="connsiteY245" fmla="*/ 2590800 h 8833483"/>
              <a:gd name="connsiteX246" fmla="*/ 8923020 w 9578340"/>
              <a:gd name="connsiteY246" fmla="*/ 2606040 h 8833483"/>
              <a:gd name="connsiteX247" fmla="*/ 8999220 w 9578340"/>
              <a:gd name="connsiteY247" fmla="*/ 2606040 h 8833483"/>
              <a:gd name="connsiteX248" fmla="*/ 9029700 w 9578340"/>
              <a:gd name="connsiteY248" fmla="*/ 2545080 h 8833483"/>
              <a:gd name="connsiteX249" fmla="*/ 9029700 w 9578340"/>
              <a:gd name="connsiteY249" fmla="*/ 2407920 h 8833483"/>
              <a:gd name="connsiteX250" fmla="*/ 9136380 w 9578340"/>
              <a:gd name="connsiteY250" fmla="*/ 2476500 h 8833483"/>
              <a:gd name="connsiteX251" fmla="*/ 9144000 w 9578340"/>
              <a:gd name="connsiteY251" fmla="*/ 2407920 h 8833483"/>
              <a:gd name="connsiteX252" fmla="*/ 9204960 w 9578340"/>
              <a:gd name="connsiteY252" fmla="*/ 2362200 h 8833483"/>
              <a:gd name="connsiteX253" fmla="*/ 9189720 w 9578340"/>
              <a:gd name="connsiteY253" fmla="*/ 2225040 h 8833483"/>
              <a:gd name="connsiteX254" fmla="*/ 9159240 w 9578340"/>
              <a:gd name="connsiteY254" fmla="*/ 2171700 h 8833483"/>
              <a:gd name="connsiteX255" fmla="*/ 9083040 w 9578340"/>
              <a:gd name="connsiteY255" fmla="*/ 2103120 h 8833483"/>
              <a:gd name="connsiteX256" fmla="*/ 9105900 w 9578340"/>
              <a:gd name="connsiteY256" fmla="*/ 2011680 h 8833483"/>
              <a:gd name="connsiteX257" fmla="*/ 9151620 w 9578340"/>
              <a:gd name="connsiteY257" fmla="*/ 1927860 h 8833483"/>
              <a:gd name="connsiteX258" fmla="*/ 9044940 w 9578340"/>
              <a:gd name="connsiteY258" fmla="*/ 1714500 h 8833483"/>
              <a:gd name="connsiteX259" fmla="*/ 9578340 w 9578340"/>
              <a:gd name="connsiteY259" fmla="*/ 1394460 h 8833483"/>
              <a:gd name="connsiteX260" fmla="*/ 9494520 w 9578340"/>
              <a:gd name="connsiteY260" fmla="*/ 1165860 h 8833483"/>
              <a:gd name="connsiteX261" fmla="*/ 9326880 w 9578340"/>
              <a:gd name="connsiteY261" fmla="*/ 975360 h 8833483"/>
              <a:gd name="connsiteX262" fmla="*/ 9334500 w 9578340"/>
              <a:gd name="connsiteY262" fmla="*/ 906780 h 8833483"/>
              <a:gd name="connsiteX263" fmla="*/ 9342120 w 9578340"/>
              <a:gd name="connsiteY263" fmla="*/ 754380 h 8833483"/>
              <a:gd name="connsiteX264" fmla="*/ 9182100 w 9578340"/>
              <a:gd name="connsiteY264" fmla="*/ 906780 h 8833483"/>
              <a:gd name="connsiteX265" fmla="*/ 9052560 w 9578340"/>
              <a:gd name="connsiteY265" fmla="*/ 1043940 h 8833483"/>
              <a:gd name="connsiteX266" fmla="*/ 8915400 w 9578340"/>
              <a:gd name="connsiteY266" fmla="*/ 1112520 h 8833483"/>
              <a:gd name="connsiteX267" fmla="*/ 8709660 w 9578340"/>
              <a:gd name="connsiteY267" fmla="*/ 1150620 h 8833483"/>
              <a:gd name="connsiteX268" fmla="*/ 8793480 w 9578340"/>
              <a:gd name="connsiteY268" fmla="*/ 960120 h 8833483"/>
              <a:gd name="connsiteX269" fmla="*/ 8717280 w 9578340"/>
              <a:gd name="connsiteY269" fmla="*/ 906780 h 8833483"/>
              <a:gd name="connsiteX270" fmla="*/ 8686800 w 9578340"/>
              <a:gd name="connsiteY270" fmla="*/ 815340 h 8833483"/>
              <a:gd name="connsiteX271" fmla="*/ 8625840 w 9578340"/>
              <a:gd name="connsiteY271" fmla="*/ 746760 h 8833483"/>
              <a:gd name="connsiteX272" fmla="*/ 8633460 w 9578340"/>
              <a:gd name="connsiteY272" fmla="*/ 685800 h 8833483"/>
              <a:gd name="connsiteX273" fmla="*/ 8679180 w 9578340"/>
              <a:gd name="connsiteY273" fmla="*/ 609600 h 8833483"/>
              <a:gd name="connsiteX274" fmla="*/ 8671560 w 9578340"/>
              <a:gd name="connsiteY274" fmla="*/ 579120 h 8833483"/>
              <a:gd name="connsiteX275" fmla="*/ 8580120 w 9578340"/>
              <a:gd name="connsiteY275" fmla="*/ 541020 h 8833483"/>
              <a:gd name="connsiteX276" fmla="*/ 8473440 w 9578340"/>
              <a:gd name="connsiteY276" fmla="*/ 502920 h 8833483"/>
              <a:gd name="connsiteX277" fmla="*/ 8488680 w 9578340"/>
              <a:gd name="connsiteY277" fmla="*/ 449580 h 8833483"/>
              <a:gd name="connsiteX278" fmla="*/ 8435340 w 9578340"/>
              <a:gd name="connsiteY278" fmla="*/ 320040 h 8833483"/>
              <a:gd name="connsiteX279" fmla="*/ 8465820 w 9578340"/>
              <a:gd name="connsiteY279" fmla="*/ 243840 h 8833483"/>
              <a:gd name="connsiteX280" fmla="*/ 8473440 w 9578340"/>
              <a:gd name="connsiteY280" fmla="*/ 83820 h 8833483"/>
              <a:gd name="connsiteX281" fmla="*/ 8351520 w 9578340"/>
              <a:gd name="connsiteY281" fmla="*/ 53340 h 8833483"/>
              <a:gd name="connsiteX282" fmla="*/ 8252460 w 9578340"/>
              <a:gd name="connsiteY282" fmla="*/ 68580 h 8833483"/>
              <a:gd name="connsiteX283" fmla="*/ 8107680 w 9578340"/>
              <a:gd name="connsiteY28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244590 w 9578340"/>
              <a:gd name="connsiteY57" fmla="*/ 2315208 h 8833483"/>
              <a:gd name="connsiteX58" fmla="*/ 5722620 w 9578340"/>
              <a:gd name="connsiteY58" fmla="*/ 2240280 h 8833483"/>
              <a:gd name="connsiteX59" fmla="*/ 5654040 w 9578340"/>
              <a:gd name="connsiteY59" fmla="*/ 2240280 h 8833483"/>
              <a:gd name="connsiteX60" fmla="*/ 5570220 w 9578340"/>
              <a:gd name="connsiteY60" fmla="*/ 2278380 h 8833483"/>
              <a:gd name="connsiteX61" fmla="*/ 5440680 w 9578340"/>
              <a:gd name="connsiteY61" fmla="*/ 2263140 h 8833483"/>
              <a:gd name="connsiteX62" fmla="*/ 5410200 w 9578340"/>
              <a:gd name="connsiteY62" fmla="*/ 2217420 h 8833483"/>
              <a:gd name="connsiteX63" fmla="*/ 5425440 w 9578340"/>
              <a:gd name="connsiteY63" fmla="*/ 2072640 h 8833483"/>
              <a:gd name="connsiteX64" fmla="*/ 5372100 w 9578340"/>
              <a:gd name="connsiteY64" fmla="*/ 2019300 h 8833483"/>
              <a:gd name="connsiteX65" fmla="*/ 5372100 w 9578340"/>
              <a:gd name="connsiteY65" fmla="*/ 1988820 h 8833483"/>
              <a:gd name="connsiteX66" fmla="*/ 5280660 w 9578340"/>
              <a:gd name="connsiteY66" fmla="*/ 1965960 h 8833483"/>
              <a:gd name="connsiteX67" fmla="*/ 5219700 w 9578340"/>
              <a:gd name="connsiteY67" fmla="*/ 2263140 h 8833483"/>
              <a:gd name="connsiteX68" fmla="*/ 5212080 w 9578340"/>
              <a:gd name="connsiteY68" fmla="*/ 2461260 h 8833483"/>
              <a:gd name="connsiteX69" fmla="*/ 5242560 w 9578340"/>
              <a:gd name="connsiteY69" fmla="*/ 2499360 h 8833483"/>
              <a:gd name="connsiteX70" fmla="*/ 5097780 w 9578340"/>
              <a:gd name="connsiteY70" fmla="*/ 2552700 h 8833483"/>
              <a:gd name="connsiteX71" fmla="*/ 5120640 w 9578340"/>
              <a:gd name="connsiteY71" fmla="*/ 2743200 h 8833483"/>
              <a:gd name="connsiteX72" fmla="*/ 5082540 w 9578340"/>
              <a:gd name="connsiteY72" fmla="*/ 2827020 h 8833483"/>
              <a:gd name="connsiteX73" fmla="*/ 4945380 w 9578340"/>
              <a:gd name="connsiteY73" fmla="*/ 2773680 h 8833483"/>
              <a:gd name="connsiteX74" fmla="*/ 4853940 w 9578340"/>
              <a:gd name="connsiteY74" fmla="*/ 2796540 h 8833483"/>
              <a:gd name="connsiteX75" fmla="*/ 4785360 w 9578340"/>
              <a:gd name="connsiteY75" fmla="*/ 2926080 h 8833483"/>
              <a:gd name="connsiteX76" fmla="*/ 4640580 w 9578340"/>
              <a:gd name="connsiteY76" fmla="*/ 2811780 h 8833483"/>
              <a:gd name="connsiteX77" fmla="*/ 4518660 w 9578340"/>
              <a:gd name="connsiteY77" fmla="*/ 2804160 h 8833483"/>
              <a:gd name="connsiteX78" fmla="*/ 4389120 w 9578340"/>
              <a:gd name="connsiteY78" fmla="*/ 2674620 h 8833483"/>
              <a:gd name="connsiteX79" fmla="*/ 4564380 w 9578340"/>
              <a:gd name="connsiteY79" fmla="*/ 2522220 h 8833483"/>
              <a:gd name="connsiteX80" fmla="*/ 4389120 w 9578340"/>
              <a:gd name="connsiteY80" fmla="*/ 2491740 h 8833483"/>
              <a:gd name="connsiteX81" fmla="*/ 4244340 w 9578340"/>
              <a:gd name="connsiteY81" fmla="*/ 2659380 h 8833483"/>
              <a:gd name="connsiteX82" fmla="*/ 4183380 w 9578340"/>
              <a:gd name="connsiteY82" fmla="*/ 2758440 h 8833483"/>
              <a:gd name="connsiteX83" fmla="*/ 4191000 w 9578340"/>
              <a:gd name="connsiteY83" fmla="*/ 2796540 h 8833483"/>
              <a:gd name="connsiteX84" fmla="*/ 4084320 w 9578340"/>
              <a:gd name="connsiteY84" fmla="*/ 2895600 h 8833483"/>
              <a:gd name="connsiteX85" fmla="*/ 4008120 w 9578340"/>
              <a:gd name="connsiteY85" fmla="*/ 2918460 h 8833483"/>
              <a:gd name="connsiteX86" fmla="*/ 3954780 w 9578340"/>
              <a:gd name="connsiteY86" fmla="*/ 2918460 h 8833483"/>
              <a:gd name="connsiteX87" fmla="*/ 3916680 w 9578340"/>
              <a:gd name="connsiteY87" fmla="*/ 2971800 h 8833483"/>
              <a:gd name="connsiteX88" fmla="*/ 3848100 w 9578340"/>
              <a:gd name="connsiteY88" fmla="*/ 2971800 h 8833483"/>
              <a:gd name="connsiteX89" fmla="*/ 3810000 w 9578340"/>
              <a:gd name="connsiteY89" fmla="*/ 3025140 h 8833483"/>
              <a:gd name="connsiteX90" fmla="*/ 3726180 w 9578340"/>
              <a:gd name="connsiteY90" fmla="*/ 3048000 h 8833483"/>
              <a:gd name="connsiteX91" fmla="*/ 3703320 w 9578340"/>
              <a:gd name="connsiteY91" fmla="*/ 3116580 h 8833483"/>
              <a:gd name="connsiteX92" fmla="*/ 3512820 w 9578340"/>
              <a:gd name="connsiteY92" fmla="*/ 2979420 h 8833483"/>
              <a:gd name="connsiteX93" fmla="*/ 3337560 w 9578340"/>
              <a:gd name="connsiteY93" fmla="*/ 3048000 h 8833483"/>
              <a:gd name="connsiteX94" fmla="*/ 3337560 w 9578340"/>
              <a:gd name="connsiteY94" fmla="*/ 3124200 h 8833483"/>
              <a:gd name="connsiteX95" fmla="*/ 3230880 w 9578340"/>
              <a:gd name="connsiteY95" fmla="*/ 3200400 h 8833483"/>
              <a:gd name="connsiteX96" fmla="*/ 3002280 w 9578340"/>
              <a:gd name="connsiteY96" fmla="*/ 3055620 h 8833483"/>
              <a:gd name="connsiteX97" fmla="*/ 3025140 w 9578340"/>
              <a:gd name="connsiteY97" fmla="*/ 3032760 h 8833483"/>
              <a:gd name="connsiteX98" fmla="*/ 2918460 w 9578340"/>
              <a:gd name="connsiteY98" fmla="*/ 2887980 h 8833483"/>
              <a:gd name="connsiteX99" fmla="*/ 2659380 w 9578340"/>
              <a:gd name="connsiteY99" fmla="*/ 2758440 h 8833483"/>
              <a:gd name="connsiteX100" fmla="*/ 2506980 w 9578340"/>
              <a:gd name="connsiteY100" fmla="*/ 3093720 h 8833483"/>
              <a:gd name="connsiteX101" fmla="*/ 2392680 w 9578340"/>
              <a:gd name="connsiteY101" fmla="*/ 3101340 h 8833483"/>
              <a:gd name="connsiteX102" fmla="*/ 2308860 w 9578340"/>
              <a:gd name="connsiteY102" fmla="*/ 3116580 h 8833483"/>
              <a:gd name="connsiteX103" fmla="*/ 2225040 w 9578340"/>
              <a:gd name="connsiteY103" fmla="*/ 3215640 h 8833483"/>
              <a:gd name="connsiteX104" fmla="*/ 2049780 w 9578340"/>
              <a:gd name="connsiteY104" fmla="*/ 3124200 h 8833483"/>
              <a:gd name="connsiteX105" fmla="*/ 1981200 w 9578340"/>
              <a:gd name="connsiteY105" fmla="*/ 3116580 h 8833483"/>
              <a:gd name="connsiteX106" fmla="*/ 1889760 w 9578340"/>
              <a:gd name="connsiteY106" fmla="*/ 2964180 h 8833483"/>
              <a:gd name="connsiteX107" fmla="*/ 1897380 w 9578340"/>
              <a:gd name="connsiteY107" fmla="*/ 2895600 h 8833483"/>
              <a:gd name="connsiteX108" fmla="*/ 1729740 w 9578340"/>
              <a:gd name="connsiteY108" fmla="*/ 3017520 h 8833483"/>
              <a:gd name="connsiteX109" fmla="*/ 1706880 w 9578340"/>
              <a:gd name="connsiteY109" fmla="*/ 3078480 h 8833483"/>
              <a:gd name="connsiteX110" fmla="*/ 1653540 w 9578340"/>
              <a:gd name="connsiteY110" fmla="*/ 3048000 h 8833483"/>
              <a:gd name="connsiteX111" fmla="*/ 1546860 w 9578340"/>
              <a:gd name="connsiteY111" fmla="*/ 3048000 h 8833483"/>
              <a:gd name="connsiteX112" fmla="*/ 1524000 w 9578340"/>
              <a:gd name="connsiteY112" fmla="*/ 3162300 h 8833483"/>
              <a:gd name="connsiteX113" fmla="*/ 1386840 w 9578340"/>
              <a:gd name="connsiteY113" fmla="*/ 3459480 h 8833483"/>
              <a:gd name="connsiteX114" fmla="*/ 1333500 w 9578340"/>
              <a:gd name="connsiteY114" fmla="*/ 3451860 h 8833483"/>
              <a:gd name="connsiteX115" fmla="*/ 1188720 w 9578340"/>
              <a:gd name="connsiteY115" fmla="*/ 3505200 h 8833483"/>
              <a:gd name="connsiteX116" fmla="*/ 1135380 w 9578340"/>
              <a:gd name="connsiteY116" fmla="*/ 3672840 h 8833483"/>
              <a:gd name="connsiteX117" fmla="*/ 1013460 w 9578340"/>
              <a:gd name="connsiteY117" fmla="*/ 3703320 h 8833483"/>
              <a:gd name="connsiteX118" fmla="*/ 929640 w 9578340"/>
              <a:gd name="connsiteY118" fmla="*/ 3710940 h 8833483"/>
              <a:gd name="connsiteX119" fmla="*/ 830580 w 9578340"/>
              <a:gd name="connsiteY119" fmla="*/ 3741420 h 8833483"/>
              <a:gd name="connsiteX120" fmla="*/ 701040 w 9578340"/>
              <a:gd name="connsiteY120" fmla="*/ 3749040 h 8833483"/>
              <a:gd name="connsiteX121" fmla="*/ 548640 w 9578340"/>
              <a:gd name="connsiteY121" fmla="*/ 3787140 h 8833483"/>
              <a:gd name="connsiteX122" fmla="*/ 0 w 9578340"/>
              <a:gd name="connsiteY122" fmla="*/ 5250180 h 8833483"/>
              <a:gd name="connsiteX123" fmla="*/ 167640 w 9578340"/>
              <a:gd name="connsiteY123" fmla="*/ 5242560 h 8833483"/>
              <a:gd name="connsiteX124" fmla="*/ 167640 w 9578340"/>
              <a:gd name="connsiteY124" fmla="*/ 5387340 h 8833483"/>
              <a:gd name="connsiteX125" fmla="*/ 289560 w 9578340"/>
              <a:gd name="connsiteY125" fmla="*/ 5394960 h 8833483"/>
              <a:gd name="connsiteX126" fmla="*/ 281940 w 9578340"/>
              <a:gd name="connsiteY126" fmla="*/ 5478780 h 8833483"/>
              <a:gd name="connsiteX127" fmla="*/ 388620 w 9578340"/>
              <a:gd name="connsiteY127" fmla="*/ 5501640 h 8833483"/>
              <a:gd name="connsiteX128" fmla="*/ 358140 w 9578340"/>
              <a:gd name="connsiteY128" fmla="*/ 5631180 h 8833483"/>
              <a:gd name="connsiteX129" fmla="*/ 358140 w 9578340"/>
              <a:gd name="connsiteY129" fmla="*/ 5730240 h 8833483"/>
              <a:gd name="connsiteX130" fmla="*/ 251460 w 9578340"/>
              <a:gd name="connsiteY130" fmla="*/ 5783580 h 8833483"/>
              <a:gd name="connsiteX131" fmla="*/ 236220 w 9578340"/>
              <a:gd name="connsiteY131" fmla="*/ 5859780 h 8833483"/>
              <a:gd name="connsiteX132" fmla="*/ 144780 w 9578340"/>
              <a:gd name="connsiteY132" fmla="*/ 5981700 h 8833483"/>
              <a:gd name="connsiteX133" fmla="*/ 175260 w 9578340"/>
              <a:gd name="connsiteY133" fmla="*/ 6210300 h 8833483"/>
              <a:gd name="connsiteX134" fmla="*/ 266700 w 9578340"/>
              <a:gd name="connsiteY134" fmla="*/ 6217920 h 8833483"/>
              <a:gd name="connsiteX135" fmla="*/ 304800 w 9578340"/>
              <a:gd name="connsiteY135" fmla="*/ 6278880 h 8833483"/>
              <a:gd name="connsiteX136" fmla="*/ 312420 w 9578340"/>
              <a:gd name="connsiteY136" fmla="*/ 6339840 h 8833483"/>
              <a:gd name="connsiteX137" fmla="*/ 358140 w 9578340"/>
              <a:gd name="connsiteY137" fmla="*/ 6339840 h 8833483"/>
              <a:gd name="connsiteX138" fmla="*/ 365760 w 9578340"/>
              <a:gd name="connsiteY138" fmla="*/ 6477000 h 8833483"/>
              <a:gd name="connsiteX139" fmla="*/ 807720 w 9578340"/>
              <a:gd name="connsiteY139" fmla="*/ 6545580 h 8833483"/>
              <a:gd name="connsiteX140" fmla="*/ 1127760 w 9578340"/>
              <a:gd name="connsiteY140" fmla="*/ 6705600 h 8833483"/>
              <a:gd name="connsiteX141" fmla="*/ 1447800 w 9578340"/>
              <a:gd name="connsiteY141" fmla="*/ 6598920 h 8833483"/>
              <a:gd name="connsiteX142" fmla="*/ 1546860 w 9578340"/>
              <a:gd name="connsiteY142" fmla="*/ 6598920 h 8833483"/>
              <a:gd name="connsiteX143" fmla="*/ 1501140 w 9578340"/>
              <a:gd name="connsiteY143" fmla="*/ 6858000 h 8833483"/>
              <a:gd name="connsiteX144" fmla="*/ 1567815 w 9578340"/>
              <a:gd name="connsiteY144" fmla="*/ 7115810 h 8833483"/>
              <a:gd name="connsiteX145" fmla="*/ 1710690 w 9578340"/>
              <a:gd name="connsiteY145" fmla="*/ 7439660 h 8833483"/>
              <a:gd name="connsiteX146" fmla="*/ 1891665 w 9578340"/>
              <a:gd name="connsiteY146" fmla="*/ 7582535 h 8833483"/>
              <a:gd name="connsiteX147" fmla="*/ 2094865 w 9578340"/>
              <a:gd name="connsiteY147" fmla="*/ 7814310 h 8833483"/>
              <a:gd name="connsiteX148" fmla="*/ 2066290 w 9578340"/>
              <a:gd name="connsiteY148" fmla="*/ 7925434 h 8833483"/>
              <a:gd name="connsiteX149" fmla="*/ 2234565 w 9578340"/>
              <a:gd name="connsiteY149" fmla="*/ 8036559 h 8833483"/>
              <a:gd name="connsiteX150" fmla="*/ 2269490 w 9578340"/>
              <a:gd name="connsiteY150" fmla="*/ 8081009 h 8833483"/>
              <a:gd name="connsiteX151" fmla="*/ 2186940 w 9578340"/>
              <a:gd name="connsiteY151" fmla="*/ 8338184 h 8833483"/>
              <a:gd name="connsiteX152" fmla="*/ 2209165 w 9578340"/>
              <a:gd name="connsiteY152" fmla="*/ 8436608 h 8833483"/>
              <a:gd name="connsiteX153" fmla="*/ 2275840 w 9578340"/>
              <a:gd name="connsiteY153" fmla="*/ 8538208 h 8833483"/>
              <a:gd name="connsiteX154" fmla="*/ 2437765 w 9578340"/>
              <a:gd name="connsiteY154" fmla="*/ 8569958 h 8833483"/>
              <a:gd name="connsiteX155" fmla="*/ 2491740 w 9578340"/>
              <a:gd name="connsiteY155" fmla="*/ 8557258 h 8833483"/>
              <a:gd name="connsiteX156" fmla="*/ 2599690 w 9578340"/>
              <a:gd name="connsiteY156" fmla="*/ 8614408 h 8833483"/>
              <a:gd name="connsiteX157" fmla="*/ 2640965 w 9578340"/>
              <a:gd name="connsiteY157" fmla="*/ 8658858 h 8833483"/>
              <a:gd name="connsiteX158" fmla="*/ 2663190 w 9578340"/>
              <a:gd name="connsiteY158" fmla="*/ 8769983 h 8833483"/>
              <a:gd name="connsiteX159" fmla="*/ 2748915 w 9578340"/>
              <a:gd name="connsiteY159" fmla="*/ 8833483 h 8833483"/>
              <a:gd name="connsiteX160" fmla="*/ 2860040 w 9578340"/>
              <a:gd name="connsiteY160" fmla="*/ 8808083 h 8833483"/>
              <a:gd name="connsiteX161" fmla="*/ 2920365 w 9578340"/>
              <a:gd name="connsiteY161" fmla="*/ 8820783 h 8833483"/>
              <a:gd name="connsiteX162" fmla="*/ 2910840 w 9578340"/>
              <a:gd name="connsiteY162" fmla="*/ 8740614 h 8833483"/>
              <a:gd name="connsiteX163" fmla="*/ 2996565 w 9578340"/>
              <a:gd name="connsiteY163" fmla="*/ 8609645 h 8833483"/>
              <a:gd name="connsiteX164" fmla="*/ 2987040 w 9578340"/>
              <a:gd name="connsiteY164" fmla="*/ 8497727 h 8833483"/>
              <a:gd name="connsiteX165" fmla="*/ 3027522 w 9578340"/>
              <a:gd name="connsiteY165" fmla="*/ 8431051 h 8833483"/>
              <a:gd name="connsiteX166" fmla="*/ 3179922 w 9578340"/>
              <a:gd name="connsiteY166" fmla="*/ 8361995 h 8833483"/>
              <a:gd name="connsiteX167" fmla="*/ 3225166 w 9578340"/>
              <a:gd name="connsiteY167" fmla="*/ 8245315 h 8833483"/>
              <a:gd name="connsiteX168" fmla="*/ 3420427 w 9578340"/>
              <a:gd name="connsiteY168" fmla="*/ 8083389 h 8833483"/>
              <a:gd name="connsiteX169" fmla="*/ 3699034 w 9578340"/>
              <a:gd name="connsiteY169" fmla="*/ 7954802 h 8833483"/>
              <a:gd name="connsiteX170" fmla="*/ 3875246 w 9578340"/>
              <a:gd name="connsiteY170" fmla="*/ 7890508 h 8833483"/>
              <a:gd name="connsiteX171" fmla="*/ 4084796 w 9578340"/>
              <a:gd name="connsiteY171" fmla="*/ 7738108 h 8833483"/>
              <a:gd name="connsiteX172" fmla="*/ 4127659 w 9578340"/>
              <a:gd name="connsiteY172" fmla="*/ 7640476 h 8833483"/>
              <a:gd name="connsiteX173" fmla="*/ 4037171 w 9578340"/>
              <a:gd name="connsiteY173" fmla="*/ 7564277 h 8833483"/>
              <a:gd name="connsiteX174" fmla="*/ 3980021 w 9578340"/>
              <a:gd name="connsiteY174" fmla="*/ 7469027 h 8833483"/>
              <a:gd name="connsiteX175" fmla="*/ 4056222 w 9578340"/>
              <a:gd name="connsiteY175" fmla="*/ 7395208 h 8833483"/>
              <a:gd name="connsiteX176" fmla="*/ 4096703 w 9578340"/>
              <a:gd name="connsiteY176" fmla="*/ 7247570 h 8833483"/>
              <a:gd name="connsiteX177" fmla="*/ 3982402 w 9578340"/>
              <a:gd name="connsiteY177" fmla="*/ 7271383 h 8833483"/>
              <a:gd name="connsiteX178" fmla="*/ 3818096 w 9578340"/>
              <a:gd name="connsiteY178" fmla="*/ 7233283 h 8833483"/>
              <a:gd name="connsiteX179" fmla="*/ 3691889 w 9578340"/>
              <a:gd name="connsiteY179" fmla="*/ 7145176 h 8833483"/>
              <a:gd name="connsiteX180" fmla="*/ 3701416 w 9578340"/>
              <a:gd name="connsiteY180" fmla="*/ 7030877 h 8833483"/>
              <a:gd name="connsiteX181" fmla="*/ 3625215 w 9578340"/>
              <a:gd name="connsiteY181" fmla="*/ 6954677 h 8833483"/>
              <a:gd name="connsiteX182" fmla="*/ 3657600 w 9578340"/>
              <a:gd name="connsiteY182" fmla="*/ 6873240 h 8833483"/>
              <a:gd name="connsiteX183" fmla="*/ 3817620 w 9578340"/>
              <a:gd name="connsiteY183" fmla="*/ 6781800 h 8833483"/>
              <a:gd name="connsiteX184" fmla="*/ 3893820 w 9578340"/>
              <a:gd name="connsiteY184" fmla="*/ 6705600 h 8833483"/>
              <a:gd name="connsiteX185" fmla="*/ 3947160 w 9578340"/>
              <a:gd name="connsiteY185" fmla="*/ 6690360 h 8833483"/>
              <a:gd name="connsiteX186" fmla="*/ 3939540 w 9578340"/>
              <a:gd name="connsiteY186" fmla="*/ 6629400 h 8833483"/>
              <a:gd name="connsiteX187" fmla="*/ 3901440 w 9578340"/>
              <a:gd name="connsiteY187" fmla="*/ 6606540 h 8833483"/>
              <a:gd name="connsiteX188" fmla="*/ 3878580 w 9578340"/>
              <a:gd name="connsiteY188" fmla="*/ 6515100 h 8833483"/>
              <a:gd name="connsiteX189" fmla="*/ 3886200 w 9578340"/>
              <a:gd name="connsiteY189" fmla="*/ 6423660 h 8833483"/>
              <a:gd name="connsiteX190" fmla="*/ 3870960 w 9578340"/>
              <a:gd name="connsiteY190" fmla="*/ 6309360 h 8833483"/>
              <a:gd name="connsiteX191" fmla="*/ 3893820 w 9578340"/>
              <a:gd name="connsiteY191" fmla="*/ 6240780 h 8833483"/>
              <a:gd name="connsiteX192" fmla="*/ 3924300 w 9578340"/>
              <a:gd name="connsiteY192" fmla="*/ 6179820 h 8833483"/>
              <a:gd name="connsiteX193" fmla="*/ 3977640 w 9578340"/>
              <a:gd name="connsiteY193" fmla="*/ 6172200 h 8833483"/>
              <a:gd name="connsiteX194" fmla="*/ 3992880 w 9578340"/>
              <a:gd name="connsiteY194" fmla="*/ 6172200 h 8833483"/>
              <a:gd name="connsiteX195" fmla="*/ 4046220 w 9578340"/>
              <a:gd name="connsiteY195" fmla="*/ 6111240 h 8833483"/>
              <a:gd name="connsiteX196" fmla="*/ 4038600 w 9578340"/>
              <a:gd name="connsiteY196" fmla="*/ 6027420 h 8833483"/>
              <a:gd name="connsiteX197" fmla="*/ 4754880 w 9578340"/>
              <a:gd name="connsiteY197" fmla="*/ 5913120 h 8833483"/>
              <a:gd name="connsiteX198" fmla="*/ 4838700 w 9578340"/>
              <a:gd name="connsiteY198" fmla="*/ 5913120 h 8833483"/>
              <a:gd name="connsiteX199" fmla="*/ 4914900 w 9578340"/>
              <a:gd name="connsiteY199" fmla="*/ 5920740 h 8833483"/>
              <a:gd name="connsiteX200" fmla="*/ 5105400 w 9578340"/>
              <a:gd name="connsiteY200" fmla="*/ 6019800 h 8833483"/>
              <a:gd name="connsiteX201" fmla="*/ 5570220 w 9578340"/>
              <a:gd name="connsiteY201" fmla="*/ 6248400 h 8833483"/>
              <a:gd name="connsiteX202" fmla="*/ 5704205 w 9578340"/>
              <a:gd name="connsiteY202" fmla="*/ 6320155 h 8833483"/>
              <a:gd name="connsiteX203" fmla="*/ 5755005 w 9578340"/>
              <a:gd name="connsiteY203" fmla="*/ 6242685 h 8833483"/>
              <a:gd name="connsiteX204" fmla="*/ 5682615 w 9578340"/>
              <a:gd name="connsiteY204" fmla="*/ 6203315 h 8833483"/>
              <a:gd name="connsiteX205" fmla="*/ 5624195 w 9578340"/>
              <a:gd name="connsiteY205" fmla="*/ 6132195 h 8833483"/>
              <a:gd name="connsiteX206" fmla="*/ 5670550 w 9578340"/>
              <a:gd name="connsiteY206" fmla="*/ 6103620 h 8833483"/>
              <a:gd name="connsiteX207" fmla="*/ 5584825 w 9578340"/>
              <a:gd name="connsiteY207" fmla="*/ 5928995 h 8833483"/>
              <a:gd name="connsiteX208" fmla="*/ 5592445 w 9578340"/>
              <a:gd name="connsiteY208" fmla="*/ 5827395 h 8833483"/>
              <a:gd name="connsiteX209" fmla="*/ 5615305 w 9578340"/>
              <a:gd name="connsiteY209" fmla="*/ 5792470 h 8833483"/>
              <a:gd name="connsiteX210" fmla="*/ 5636895 w 9578340"/>
              <a:gd name="connsiteY210" fmla="*/ 5747385 h 8833483"/>
              <a:gd name="connsiteX211" fmla="*/ 5674360 w 9578340"/>
              <a:gd name="connsiteY211" fmla="*/ 5669915 h 8833483"/>
              <a:gd name="connsiteX212" fmla="*/ 5688965 w 9578340"/>
              <a:gd name="connsiteY212" fmla="*/ 5587365 h 8833483"/>
              <a:gd name="connsiteX213" fmla="*/ 5735320 w 9578340"/>
              <a:gd name="connsiteY213" fmla="*/ 5561965 h 8833483"/>
              <a:gd name="connsiteX214" fmla="*/ 5715000 w 9578340"/>
              <a:gd name="connsiteY214" fmla="*/ 5502910 h 8833483"/>
              <a:gd name="connsiteX215" fmla="*/ 5751195 w 9578340"/>
              <a:gd name="connsiteY215" fmla="*/ 5461635 h 8833483"/>
              <a:gd name="connsiteX216" fmla="*/ 5781675 w 9578340"/>
              <a:gd name="connsiteY216" fmla="*/ 5398770 h 8833483"/>
              <a:gd name="connsiteX217" fmla="*/ 5836920 w 9578340"/>
              <a:gd name="connsiteY217" fmla="*/ 5325110 h 8833483"/>
              <a:gd name="connsiteX218" fmla="*/ 5855970 w 9578340"/>
              <a:gd name="connsiteY218" fmla="*/ 5168900 h 8833483"/>
              <a:gd name="connsiteX219" fmla="*/ 6101080 w 9578340"/>
              <a:gd name="connsiteY219" fmla="*/ 4911090 h 8833483"/>
              <a:gd name="connsiteX220" fmla="*/ 6107430 w 9578340"/>
              <a:gd name="connsiteY220" fmla="*/ 4674870 h 8833483"/>
              <a:gd name="connsiteX221" fmla="*/ 5982970 w 9578340"/>
              <a:gd name="connsiteY221" fmla="*/ 4411980 h 8833483"/>
              <a:gd name="connsiteX222" fmla="*/ 7178040 w 9578340"/>
              <a:gd name="connsiteY222" fmla="*/ 4351020 h 8833483"/>
              <a:gd name="connsiteX223" fmla="*/ 7559040 w 9578340"/>
              <a:gd name="connsiteY223" fmla="*/ 4328160 h 8833483"/>
              <a:gd name="connsiteX224" fmla="*/ 7467600 w 9578340"/>
              <a:gd name="connsiteY224" fmla="*/ 3878580 h 8833483"/>
              <a:gd name="connsiteX225" fmla="*/ 7414260 w 9578340"/>
              <a:gd name="connsiteY225" fmla="*/ 3604260 h 8833483"/>
              <a:gd name="connsiteX226" fmla="*/ 7498080 w 9578340"/>
              <a:gd name="connsiteY226" fmla="*/ 3398520 h 8833483"/>
              <a:gd name="connsiteX227" fmla="*/ 7528560 w 9578340"/>
              <a:gd name="connsiteY227" fmla="*/ 3253740 h 8833483"/>
              <a:gd name="connsiteX228" fmla="*/ 7505700 w 9578340"/>
              <a:gd name="connsiteY228" fmla="*/ 3048000 h 8833483"/>
              <a:gd name="connsiteX229" fmla="*/ 7520940 w 9578340"/>
              <a:gd name="connsiteY229" fmla="*/ 2926080 h 8833483"/>
              <a:gd name="connsiteX230" fmla="*/ 7536180 w 9578340"/>
              <a:gd name="connsiteY230" fmla="*/ 2872740 h 8833483"/>
              <a:gd name="connsiteX231" fmla="*/ 7863840 w 9578340"/>
              <a:gd name="connsiteY231" fmla="*/ 2971800 h 8833483"/>
              <a:gd name="connsiteX232" fmla="*/ 7886700 w 9578340"/>
              <a:gd name="connsiteY232" fmla="*/ 3101340 h 8833483"/>
              <a:gd name="connsiteX233" fmla="*/ 8001000 w 9578340"/>
              <a:gd name="connsiteY233" fmla="*/ 3124200 h 8833483"/>
              <a:gd name="connsiteX234" fmla="*/ 8122920 w 9578340"/>
              <a:gd name="connsiteY234" fmla="*/ 3276600 h 8833483"/>
              <a:gd name="connsiteX235" fmla="*/ 8206740 w 9578340"/>
              <a:gd name="connsiteY235" fmla="*/ 3276600 h 8833483"/>
              <a:gd name="connsiteX236" fmla="*/ 8442960 w 9578340"/>
              <a:gd name="connsiteY236" fmla="*/ 3276600 h 8833483"/>
              <a:gd name="connsiteX237" fmla="*/ 8663940 w 9578340"/>
              <a:gd name="connsiteY237" fmla="*/ 3276600 h 8833483"/>
              <a:gd name="connsiteX238" fmla="*/ 8770620 w 9578340"/>
              <a:gd name="connsiteY238" fmla="*/ 3230880 h 8833483"/>
              <a:gd name="connsiteX239" fmla="*/ 8854440 w 9578340"/>
              <a:gd name="connsiteY239" fmla="*/ 3215640 h 8833483"/>
              <a:gd name="connsiteX240" fmla="*/ 8938260 w 9578340"/>
              <a:gd name="connsiteY240" fmla="*/ 3230880 h 8833483"/>
              <a:gd name="connsiteX241" fmla="*/ 8945880 w 9578340"/>
              <a:gd name="connsiteY241" fmla="*/ 3078480 h 8833483"/>
              <a:gd name="connsiteX242" fmla="*/ 8907780 w 9578340"/>
              <a:gd name="connsiteY242" fmla="*/ 3078480 h 8833483"/>
              <a:gd name="connsiteX243" fmla="*/ 8656320 w 9578340"/>
              <a:gd name="connsiteY243" fmla="*/ 2697480 h 8833483"/>
              <a:gd name="connsiteX244" fmla="*/ 8854440 w 9578340"/>
              <a:gd name="connsiteY244" fmla="*/ 2590800 h 8833483"/>
              <a:gd name="connsiteX245" fmla="*/ 8923020 w 9578340"/>
              <a:gd name="connsiteY245" fmla="*/ 2606040 h 8833483"/>
              <a:gd name="connsiteX246" fmla="*/ 8999220 w 9578340"/>
              <a:gd name="connsiteY246" fmla="*/ 2606040 h 8833483"/>
              <a:gd name="connsiteX247" fmla="*/ 9029700 w 9578340"/>
              <a:gd name="connsiteY247" fmla="*/ 2545080 h 8833483"/>
              <a:gd name="connsiteX248" fmla="*/ 9029700 w 9578340"/>
              <a:gd name="connsiteY248" fmla="*/ 2407920 h 8833483"/>
              <a:gd name="connsiteX249" fmla="*/ 9136380 w 9578340"/>
              <a:gd name="connsiteY249" fmla="*/ 2476500 h 8833483"/>
              <a:gd name="connsiteX250" fmla="*/ 9144000 w 9578340"/>
              <a:gd name="connsiteY250" fmla="*/ 2407920 h 8833483"/>
              <a:gd name="connsiteX251" fmla="*/ 9204960 w 9578340"/>
              <a:gd name="connsiteY251" fmla="*/ 2362200 h 8833483"/>
              <a:gd name="connsiteX252" fmla="*/ 9189720 w 9578340"/>
              <a:gd name="connsiteY252" fmla="*/ 2225040 h 8833483"/>
              <a:gd name="connsiteX253" fmla="*/ 9159240 w 9578340"/>
              <a:gd name="connsiteY253" fmla="*/ 2171700 h 8833483"/>
              <a:gd name="connsiteX254" fmla="*/ 9083040 w 9578340"/>
              <a:gd name="connsiteY254" fmla="*/ 2103120 h 8833483"/>
              <a:gd name="connsiteX255" fmla="*/ 9105900 w 9578340"/>
              <a:gd name="connsiteY255" fmla="*/ 2011680 h 8833483"/>
              <a:gd name="connsiteX256" fmla="*/ 9151620 w 9578340"/>
              <a:gd name="connsiteY256" fmla="*/ 1927860 h 8833483"/>
              <a:gd name="connsiteX257" fmla="*/ 9044940 w 9578340"/>
              <a:gd name="connsiteY257" fmla="*/ 1714500 h 8833483"/>
              <a:gd name="connsiteX258" fmla="*/ 9578340 w 9578340"/>
              <a:gd name="connsiteY258" fmla="*/ 1394460 h 8833483"/>
              <a:gd name="connsiteX259" fmla="*/ 9494520 w 9578340"/>
              <a:gd name="connsiteY259" fmla="*/ 1165860 h 8833483"/>
              <a:gd name="connsiteX260" fmla="*/ 9326880 w 9578340"/>
              <a:gd name="connsiteY260" fmla="*/ 975360 h 8833483"/>
              <a:gd name="connsiteX261" fmla="*/ 9334500 w 9578340"/>
              <a:gd name="connsiteY261" fmla="*/ 906780 h 8833483"/>
              <a:gd name="connsiteX262" fmla="*/ 9342120 w 9578340"/>
              <a:gd name="connsiteY262" fmla="*/ 754380 h 8833483"/>
              <a:gd name="connsiteX263" fmla="*/ 9182100 w 9578340"/>
              <a:gd name="connsiteY263" fmla="*/ 906780 h 8833483"/>
              <a:gd name="connsiteX264" fmla="*/ 9052560 w 9578340"/>
              <a:gd name="connsiteY264" fmla="*/ 1043940 h 8833483"/>
              <a:gd name="connsiteX265" fmla="*/ 8915400 w 9578340"/>
              <a:gd name="connsiteY265" fmla="*/ 1112520 h 8833483"/>
              <a:gd name="connsiteX266" fmla="*/ 8709660 w 9578340"/>
              <a:gd name="connsiteY266" fmla="*/ 1150620 h 8833483"/>
              <a:gd name="connsiteX267" fmla="*/ 8793480 w 9578340"/>
              <a:gd name="connsiteY267" fmla="*/ 960120 h 8833483"/>
              <a:gd name="connsiteX268" fmla="*/ 8717280 w 9578340"/>
              <a:gd name="connsiteY268" fmla="*/ 906780 h 8833483"/>
              <a:gd name="connsiteX269" fmla="*/ 8686800 w 9578340"/>
              <a:gd name="connsiteY269" fmla="*/ 815340 h 8833483"/>
              <a:gd name="connsiteX270" fmla="*/ 8625840 w 9578340"/>
              <a:gd name="connsiteY270" fmla="*/ 746760 h 8833483"/>
              <a:gd name="connsiteX271" fmla="*/ 8633460 w 9578340"/>
              <a:gd name="connsiteY271" fmla="*/ 685800 h 8833483"/>
              <a:gd name="connsiteX272" fmla="*/ 8679180 w 9578340"/>
              <a:gd name="connsiteY272" fmla="*/ 609600 h 8833483"/>
              <a:gd name="connsiteX273" fmla="*/ 8671560 w 9578340"/>
              <a:gd name="connsiteY273" fmla="*/ 579120 h 8833483"/>
              <a:gd name="connsiteX274" fmla="*/ 8580120 w 9578340"/>
              <a:gd name="connsiteY274" fmla="*/ 541020 h 8833483"/>
              <a:gd name="connsiteX275" fmla="*/ 8473440 w 9578340"/>
              <a:gd name="connsiteY275" fmla="*/ 502920 h 8833483"/>
              <a:gd name="connsiteX276" fmla="*/ 8488680 w 9578340"/>
              <a:gd name="connsiteY276" fmla="*/ 449580 h 8833483"/>
              <a:gd name="connsiteX277" fmla="*/ 8435340 w 9578340"/>
              <a:gd name="connsiteY277" fmla="*/ 320040 h 8833483"/>
              <a:gd name="connsiteX278" fmla="*/ 8465820 w 9578340"/>
              <a:gd name="connsiteY278" fmla="*/ 243840 h 8833483"/>
              <a:gd name="connsiteX279" fmla="*/ 8473440 w 9578340"/>
              <a:gd name="connsiteY279" fmla="*/ 83820 h 8833483"/>
              <a:gd name="connsiteX280" fmla="*/ 8351520 w 9578340"/>
              <a:gd name="connsiteY280" fmla="*/ 53340 h 8833483"/>
              <a:gd name="connsiteX281" fmla="*/ 8252460 w 9578340"/>
              <a:gd name="connsiteY281" fmla="*/ 68580 h 8833483"/>
              <a:gd name="connsiteX282" fmla="*/ 8107680 w 9578340"/>
              <a:gd name="connsiteY28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0820 w 9578340"/>
              <a:gd name="connsiteY55" fmla="*/ 2545080 h 8833483"/>
              <a:gd name="connsiteX56" fmla="*/ 6244590 w 9578340"/>
              <a:gd name="connsiteY56" fmla="*/ 2315208 h 8833483"/>
              <a:gd name="connsiteX57" fmla="*/ 5722620 w 9578340"/>
              <a:gd name="connsiteY57" fmla="*/ 2240280 h 8833483"/>
              <a:gd name="connsiteX58" fmla="*/ 5654040 w 9578340"/>
              <a:gd name="connsiteY58" fmla="*/ 2240280 h 8833483"/>
              <a:gd name="connsiteX59" fmla="*/ 5570220 w 9578340"/>
              <a:gd name="connsiteY59" fmla="*/ 2278380 h 8833483"/>
              <a:gd name="connsiteX60" fmla="*/ 5440680 w 9578340"/>
              <a:gd name="connsiteY60" fmla="*/ 2263140 h 8833483"/>
              <a:gd name="connsiteX61" fmla="*/ 5410200 w 9578340"/>
              <a:gd name="connsiteY61" fmla="*/ 2217420 h 8833483"/>
              <a:gd name="connsiteX62" fmla="*/ 5425440 w 9578340"/>
              <a:gd name="connsiteY62" fmla="*/ 2072640 h 8833483"/>
              <a:gd name="connsiteX63" fmla="*/ 5372100 w 9578340"/>
              <a:gd name="connsiteY63" fmla="*/ 2019300 h 8833483"/>
              <a:gd name="connsiteX64" fmla="*/ 5372100 w 9578340"/>
              <a:gd name="connsiteY64" fmla="*/ 1988820 h 8833483"/>
              <a:gd name="connsiteX65" fmla="*/ 5280660 w 9578340"/>
              <a:gd name="connsiteY65" fmla="*/ 1965960 h 8833483"/>
              <a:gd name="connsiteX66" fmla="*/ 5219700 w 9578340"/>
              <a:gd name="connsiteY66" fmla="*/ 2263140 h 8833483"/>
              <a:gd name="connsiteX67" fmla="*/ 5212080 w 9578340"/>
              <a:gd name="connsiteY67" fmla="*/ 2461260 h 8833483"/>
              <a:gd name="connsiteX68" fmla="*/ 5242560 w 9578340"/>
              <a:gd name="connsiteY68" fmla="*/ 2499360 h 8833483"/>
              <a:gd name="connsiteX69" fmla="*/ 5097780 w 9578340"/>
              <a:gd name="connsiteY69" fmla="*/ 2552700 h 8833483"/>
              <a:gd name="connsiteX70" fmla="*/ 5120640 w 9578340"/>
              <a:gd name="connsiteY70" fmla="*/ 2743200 h 8833483"/>
              <a:gd name="connsiteX71" fmla="*/ 5082540 w 9578340"/>
              <a:gd name="connsiteY71" fmla="*/ 2827020 h 8833483"/>
              <a:gd name="connsiteX72" fmla="*/ 4945380 w 9578340"/>
              <a:gd name="connsiteY72" fmla="*/ 2773680 h 8833483"/>
              <a:gd name="connsiteX73" fmla="*/ 4853940 w 9578340"/>
              <a:gd name="connsiteY73" fmla="*/ 2796540 h 8833483"/>
              <a:gd name="connsiteX74" fmla="*/ 4785360 w 9578340"/>
              <a:gd name="connsiteY74" fmla="*/ 2926080 h 8833483"/>
              <a:gd name="connsiteX75" fmla="*/ 4640580 w 9578340"/>
              <a:gd name="connsiteY75" fmla="*/ 2811780 h 8833483"/>
              <a:gd name="connsiteX76" fmla="*/ 4518660 w 9578340"/>
              <a:gd name="connsiteY76" fmla="*/ 2804160 h 8833483"/>
              <a:gd name="connsiteX77" fmla="*/ 4389120 w 9578340"/>
              <a:gd name="connsiteY77" fmla="*/ 2674620 h 8833483"/>
              <a:gd name="connsiteX78" fmla="*/ 4564380 w 9578340"/>
              <a:gd name="connsiteY78" fmla="*/ 2522220 h 8833483"/>
              <a:gd name="connsiteX79" fmla="*/ 4389120 w 9578340"/>
              <a:gd name="connsiteY79" fmla="*/ 2491740 h 8833483"/>
              <a:gd name="connsiteX80" fmla="*/ 4244340 w 9578340"/>
              <a:gd name="connsiteY80" fmla="*/ 2659380 h 8833483"/>
              <a:gd name="connsiteX81" fmla="*/ 4183380 w 9578340"/>
              <a:gd name="connsiteY81" fmla="*/ 2758440 h 8833483"/>
              <a:gd name="connsiteX82" fmla="*/ 4191000 w 9578340"/>
              <a:gd name="connsiteY82" fmla="*/ 2796540 h 8833483"/>
              <a:gd name="connsiteX83" fmla="*/ 4084320 w 9578340"/>
              <a:gd name="connsiteY83" fmla="*/ 2895600 h 8833483"/>
              <a:gd name="connsiteX84" fmla="*/ 4008120 w 9578340"/>
              <a:gd name="connsiteY84" fmla="*/ 2918460 h 8833483"/>
              <a:gd name="connsiteX85" fmla="*/ 3954780 w 9578340"/>
              <a:gd name="connsiteY85" fmla="*/ 2918460 h 8833483"/>
              <a:gd name="connsiteX86" fmla="*/ 3916680 w 9578340"/>
              <a:gd name="connsiteY86" fmla="*/ 2971800 h 8833483"/>
              <a:gd name="connsiteX87" fmla="*/ 3848100 w 9578340"/>
              <a:gd name="connsiteY87" fmla="*/ 2971800 h 8833483"/>
              <a:gd name="connsiteX88" fmla="*/ 3810000 w 9578340"/>
              <a:gd name="connsiteY88" fmla="*/ 3025140 h 8833483"/>
              <a:gd name="connsiteX89" fmla="*/ 3726180 w 9578340"/>
              <a:gd name="connsiteY89" fmla="*/ 3048000 h 8833483"/>
              <a:gd name="connsiteX90" fmla="*/ 3703320 w 9578340"/>
              <a:gd name="connsiteY90" fmla="*/ 3116580 h 8833483"/>
              <a:gd name="connsiteX91" fmla="*/ 3512820 w 9578340"/>
              <a:gd name="connsiteY91" fmla="*/ 2979420 h 8833483"/>
              <a:gd name="connsiteX92" fmla="*/ 3337560 w 9578340"/>
              <a:gd name="connsiteY92" fmla="*/ 3048000 h 8833483"/>
              <a:gd name="connsiteX93" fmla="*/ 3337560 w 9578340"/>
              <a:gd name="connsiteY93" fmla="*/ 3124200 h 8833483"/>
              <a:gd name="connsiteX94" fmla="*/ 3230880 w 9578340"/>
              <a:gd name="connsiteY94" fmla="*/ 3200400 h 8833483"/>
              <a:gd name="connsiteX95" fmla="*/ 3002280 w 9578340"/>
              <a:gd name="connsiteY95" fmla="*/ 3055620 h 8833483"/>
              <a:gd name="connsiteX96" fmla="*/ 3025140 w 9578340"/>
              <a:gd name="connsiteY96" fmla="*/ 3032760 h 8833483"/>
              <a:gd name="connsiteX97" fmla="*/ 2918460 w 9578340"/>
              <a:gd name="connsiteY97" fmla="*/ 2887980 h 8833483"/>
              <a:gd name="connsiteX98" fmla="*/ 2659380 w 9578340"/>
              <a:gd name="connsiteY98" fmla="*/ 2758440 h 8833483"/>
              <a:gd name="connsiteX99" fmla="*/ 2506980 w 9578340"/>
              <a:gd name="connsiteY99" fmla="*/ 3093720 h 8833483"/>
              <a:gd name="connsiteX100" fmla="*/ 2392680 w 9578340"/>
              <a:gd name="connsiteY100" fmla="*/ 3101340 h 8833483"/>
              <a:gd name="connsiteX101" fmla="*/ 2308860 w 9578340"/>
              <a:gd name="connsiteY101" fmla="*/ 3116580 h 8833483"/>
              <a:gd name="connsiteX102" fmla="*/ 2225040 w 9578340"/>
              <a:gd name="connsiteY102" fmla="*/ 3215640 h 8833483"/>
              <a:gd name="connsiteX103" fmla="*/ 2049780 w 9578340"/>
              <a:gd name="connsiteY103" fmla="*/ 3124200 h 8833483"/>
              <a:gd name="connsiteX104" fmla="*/ 1981200 w 9578340"/>
              <a:gd name="connsiteY104" fmla="*/ 3116580 h 8833483"/>
              <a:gd name="connsiteX105" fmla="*/ 1889760 w 9578340"/>
              <a:gd name="connsiteY105" fmla="*/ 2964180 h 8833483"/>
              <a:gd name="connsiteX106" fmla="*/ 1897380 w 9578340"/>
              <a:gd name="connsiteY106" fmla="*/ 2895600 h 8833483"/>
              <a:gd name="connsiteX107" fmla="*/ 1729740 w 9578340"/>
              <a:gd name="connsiteY107" fmla="*/ 3017520 h 8833483"/>
              <a:gd name="connsiteX108" fmla="*/ 1706880 w 9578340"/>
              <a:gd name="connsiteY108" fmla="*/ 3078480 h 8833483"/>
              <a:gd name="connsiteX109" fmla="*/ 1653540 w 9578340"/>
              <a:gd name="connsiteY109" fmla="*/ 3048000 h 8833483"/>
              <a:gd name="connsiteX110" fmla="*/ 1546860 w 9578340"/>
              <a:gd name="connsiteY110" fmla="*/ 3048000 h 8833483"/>
              <a:gd name="connsiteX111" fmla="*/ 1524000 w 9578340"/>
              <a:gd name="connsiteY111" fmla="*/ 3162300 h 8833483"/>
              <a:gd name="connsiteX112" fmla="*/ 1386840 w 9578340"/>
              <a:gd name="connsiteY112" fmla="*/ 3459480 h 8833483"/>
              <a:gd name="connsiteX113" fmla="*/ 1333500 w 9578340"/>
              <a:gd name="connsiteY113" fmla="*/ 3451860 h 8833483"/>
              <a:gd name="connsiteX114" fmla="*/ 1188720 w 9578340"/>
              <a:gd name="connsiteY114" fmla="*/ 3505200 h 8833483"/>
              <a:gd name="connsiteX115" fmla="*/ 1135380 w 9578340"/>
              <a:gd name="connsiteY115" fmla="*/ 3672840 h 8833483"/>
              <a:gd name="connsiteX116" fmla="*/ 1013460 w 9578340"/>
              <a:gd name="connsiteY116" fmla="*/ 3703320 h 8833483"/>
              <a:gd name="connsiteX117" fmla="*/ 929640 w 9578340"/>
              <a:gd name="connsiteY117" fmla="*/ 3710940 h 8833483"/>
              <a:gd name="connsiteX118" fmla="*/ 830580 w 9578340"/>
              <a:gd name="connsiteY118" fmla="*/ 3741420 h 8833483"/>
              <a:gd name="connsiteX119" fmla="*/ 701040 w 9578340"/>
              <a:gd name="connsiteY119" fmla="*/ 3749040 h 8833483"/>
              <a:gd name="connsiteX120" fmla="*/ 548640 w 9578340"/>
              <a:gd name="connsiteY120" fmla="*/ 3787140 h 8833483"/>
              <a:gd name="connsiteX121" fmla="*/ 0 w 9578340"/>
              <a:gd name="connsiteY121" fmla="*/ 5250180 h 8833483"/>
              <a:gd name="connsiteX122" fmla="*/ 167640 w 9578340"/>
              <a:gd name="connsiteY122" fmla="*/ 5242560 h 8833483"/>
              <a:gd name="connsiteX123" fmla="*/ 167640 w 9578340"/>
              <a:gd name="connsiteY123" fmla="*/ 5387340 h 8833483"/>
              <a:gd name="connsiteX124" fmla="*/ 289560 w 9578340"/>
              <a:gd name="connsiteY124" fmla="*/ 5394960 h 8833483"/>
              <a:gd name="connsiteX125" fmla="*/ 281940 w 9578340"/>
              <a:gd name="connsiteY125" fmla="*/ 5478780 h 8833483"/>
              <a:gd name="connsiteX126" fmla="*/ 388620 w 9578340"/>
              <a:gd name="connsiteY126" fmla="*/ 5501640 h 8833483"/>
              <a:gd name="connsiteX127" fmla="*/ 358140 w 9578340"/>
              <a:gd name="connsiteY127" fmla="*/ 5631180 h 8833483"/>
              <a:gd name="connsiteX128" fmla="*/ 358140 w 9578340"/>
              <a:gd name="connsiteY128" fmla="*/ 5730240 h 8833483"/>
              <a:gd name="connsiteX129" fmla="*/ 251460 w 9578340"/>
              <a:gd name="connsiteY129" fmla="*/ 5783580 h 8833483"/>
              <a:gd name="connsiteX130" fmla="*/ 236220 w 9578340"/>
              <a:gd name="connsiteY130" fmla="*/ 5859780 h 8833483"/>
              <a:gd name="connsiteX131" fmla="*/ 144780 w 9578340"/>
              <a:gd name="connsiteY131" fmla="*/ 5981700 h 8833483"/>
              <a:gd name="connsiteX132" fmla="*/ 175260 w 9578340"/>
              <a:gd name="connsiteY132" fmla="*/ 6210300 h 8833483"/>
              <a:gd name="connsiteX133" fmla="*/ 266700 w 9578340"/>
              <a:gd name="connsiteY133" fmla="*/ 6217920 h 8833483"/>
              <a:gd name="connsiteX134" fmla="*/ 304800 w 9578340"/>
              <a:gd name="connsiteY134" fmla="*/ 6278880 h 8833483"/>
              <a:gd name="connsiteX135" fmla="*/ 312420 w 9578340"/>
              <a:gd name="connsiteY135" fmla="*/ 6339840 h 8833483"/>
              <a:gd name="connsiteX136" fmla="*/ 358140 w 9578340"/>
              <a:gd name="connsiteY136" fmla="*/ 6339840 h 8833483"/>
              <a:gd name="connsiteX137" fmla="*/ 365760 w 9578340"/>
              <a:gd name="connsiteY137" fmla="*/ 6477000 h 8833483"/>
              <a:gd name="connsiteX138" fmla="*/ 807720 w 9578340"/>
              <a:gd name="connsiteY138" fmla="*/ 6545580 h 8833483"/>
              <a:gd name="connsiteX139" fmla="*/ 1127760 w 9578340"/>
              <a:gd name="connsiteY139" fmla="*/ 6705600 h 8833483"/>
              <a:gd name="connsiteX140" fmla="*/ 1447800 w 9578340"/>
              <a:gd name="connsiteY140" fmla="*/ 6598920 h 8833483"/>
              <a:gd name="connsiteX141" fmla="*/ 1546860 w 9578340"/>
              <a:gd name="connsiteY141" fmla="*/ 6598920 h 8833483"/>
              <a:gd name="connsiteX142" fmla="*/ 1501140 w 9578340"/>
              <a:gd name="connsiteY142" fmla="*/ 6858000 h 8833483"/>
              <a:gd name="connsiteX143" fmla="*/ 1567815 w 9578340"/>
              <a:gd name="connsiteY143" fmla="*/ 7115810 h 8833483"/>
              <a:gd name="connsiteX144" fmla="*/ 1710690 w 9578340"/>
              <a:gd name="connsiteY144" fmla="*/ 7439660 h 8833483"/>
              <a:gd name="connsiteX145" fmla="*/ 1891665 w 9578340"/>
              <a:gd name="connsiteY145" fmla="*/ 7582535 h 8833483"/>
              <a:gd name="connsiteX146" fmla="*/ 2094865 w 9578340"/>
              <a:gd name="connsiteY146" fmla="*/ 7814310 h 8833483"/>
              <a:gd name="connsiteX147" fmla="*/ 2066290 w 9578340"/>
              <a:gd name="connsiteY147" fmla="*/ 7925434 h 8833483"/>
              <a:gd name="connsiteX148" fmla="*/ 2234565 w 9578340"/>
              <a:gd name="connsiteY148" fmla="*/ 8036559 h 8833483"/>
              <a:gd name="connsiteX149" fmla="*/ 2269490 w 9578340"/>
              <a:gd name="connsiteY149" fmla="*/ 8081009 h 8833483"/>
              <a:gd name="connsiteX150" fmla="*/ 2186940 w 9578340"/>
              <a:gd name="connsiteY150" fmla="*/ 8338184 h 8833483"/>
              <a:gd name="connsiteX151" fmla="*/ 2209165 w 9578340"/>
              <a:gd name="connsiteY151" fmla="*/ 8436608 h 8833483"/>
              <a:gd name="connsiteX152" fmla="*/ 2275840 w 9578340"/>
              <a:gd name="connsiteY152" fmla="*/ 8538208 h 8833483"/>
              <a:gd name="connsiteX153" fmla="*/ 2437765 w 9578340"/>
              <a:gd name="connsiteY153" fmla="*/ 8569958 h 8833483"/>
              <a:gd name="connsiteX154" fmla="*/ 2491740 w 9578340"/>
              <a:gd name="connsiteY154" fmla="*/ 8557258 h 8833483"/>
              <a:gd name="connsiteX155" fmla="*/ 2599690 w 9578340"/>
              <a:gd name="connsiteY155" fmla="*/ 8614408 h 8833483"/>
              <a:gd name="connsiteX156" fmla="*/ 2640965 w 9578340"/>
              <a:gd name="connsiteY156" fmla="*/ 8658858 h 8833483"/>
              <a:gd name="connsiteX157" fmla="*/ 2663190 w 9578340"/>
              <a:gd name="connsiteY157" fmla="*/ 8769983 h 8833483"/>
              <a:gd name="connsiteX158" fmla="*/ 2748915 w 9578340"/>
              <a:gd name="connsiteY158" fmla="*/ 8833483 h 8833483"/>
              <a:gd name="connsiteX159" fmla="*/ 2860040 w 9578340"/>
              <a:gd name="connsiteY159" fmla="*/ 8808083 h 8833483"/>
              <a:gd name="connsiteX160" fmla="*/ 2920365 w 9578340"/>
              <a:gd name="connsiteY160" fmla="*/ 8820783 h 8833483"/>
              <a:gd name="connsiteX161" fmla="*/ 2910840 w 9578340"/>
              <a:gd name="connsiteY161" fmla="*/ 8740614 h 8833483"/>
              <a:gd name="connsiteX162" fmla="*/ 2996565 w 9578340"/>
              <a:gd name="connsiteY162" fmla="*/ 8609645 h 8833483"/>
              <a:gd name="connsiteX163" fmla="*/ 2987040 w 9578340"/>
              <a:gd name="connsiteY163" fmla="*/ 8497727 h 8833483"/>
              <a:gd name="connsiteX164" fmla="*/ 3027522 w 9578340"/>
              <a:gd name="connsiteY164" fmla="*/ 8431051 h 8833483"/>
              <a:gd name="connsiteX165" fmla="*/ 3179922 w 9578340"/>
              <a:gd name="connsiteY165" fmla="*/ 8361995 h 8833483"/>
              <a:gd name="connsiteX166" fmla="*/ 3225166 w 9578340"/>
              <a:gd name="connsiteY166" fmla="*/ 8245315 h 8833483"/>
              <a:gd name="connsiteX167" fmla="*/ 3420427 w 9578340"/>
              <a:gd name="connsiteY167" fmla="*/ 8083389 h 8833483"/>
              <a:gd name="connsiteX168" fmla="*/ 3699034 w 9578340"/>
              <a:gd name="connsiteY168" fmla="*/ 7954802 h 8833483"/>
              <a:gd name="connsiteX169" fmla="*/ 3875246 w 9578340"/>
              <a:gd name="connsiteY169" fmla="*/ 7890508 h 8833483"/>
              <a:gd name="connsiteX170" fmla="*/ 4084796 w 9578340"/>
              <a:gd name="connsiteY170" fmla="*/ 7738108 h 8833483"/>
              <a:gd name="connsiteX171" fmla="*/ 4127659 w 9578340"/>
              <a:gd name="connsiteY171" fmla="*/ 7640476 h 8833483"/>
              <a:gd name="connsiteX172" fmla="*/ 4037171 w 9578340"/>
              <a:gd name="connsiteY172" fmla="*/ 7564277 h 8833483"/>
              <a:gd name="connsiteX173" fmla="*/ 3980021 w 9578340"/>
              <a:gd name="connsiteY173" fmla="*/ 7469027 h 8833483"/>
              <a:gd name="connsiteX174" fmla="*/ 4056222 w 9578340"/>
              <a:gd name="connsiteY174" fmla="*/ 7395208 h 8833483"/>
              <a:gd name="connsiteX175" fmla="*/ 4096703 w 9578340"/>
              <a:gd name="connsiteY175" fmla="*/ 7247570 h 8833483"/>
              <a:gd name="connsiteX176" fmla="*/ 3982402 w 9578340"/>
              <a:gd name="connsiteY176" fmla="*/ 7271383 h 8833483"/>
              <a:gd name="connsiteX177" fmla="*/ 3818096 w 9578340"/>
              <a:gd name="connsiteY177" fmla="*/ 7233283 h 8833483"/>
              <a:gd name="connsiteX178" fmla="*/ 3691889 w 9578340"/>
              <a:gd name="connsiteY178" fmla="*/ 7145176 h 8833483"/>
              <a:gd name="connsiteX179" fmla="*/ 3701416 w 9578340"/>
              <a:gd name="connsiteY179" fmla="*/ 7030877 h 8833483"/>
              <a:gd name="connsiteX180" fmla="*/ 3625215 w 9578340"/>
              <a:gd name="connsiteY180" fmla="*/ 6954677 h 8833483"/>
              <a:gd name="connsiteX181" fmla="*/ 3657600 w 9578340"/>
              <a:gd name="connsiteY181" fmla="*/ 6873240 h 8833483"/>
              <a:gd name="connsiteX182" fmla="*/ 3817620 w 9578340"/>
              <a:gd name="connsiteY182" fmla="*/ 6781800 h 8833483"/>
              <a:gd name="connsiteX183" fmla="*/ 3893820 w 9578340"/>
              <a:gd name="connsiteY183" fmla="*/ 6705600 h 8833483"/>
              <a:gd name="connsiteX184" fmla="*/ 3947160 w 9578340"/>
              <a:gd name="connsiteY184" fmla="*/ 6690360 h 8833483"/>
              <a:gd name="connsiteX185" fmla="*/ 3939540 w 9578340"/>
              <a:gd name="connsiteY185" fmla="*/ 6629400 h 8833483"/>
              <a:gd name="connsiteX186" fmla="*/ 3901440 w 9578340"/>
              <a:gd name="connsiteY186" fmla="*/ 6606540 h 8833483"/>
              <a:gd name="connsiteX187" fmla="*/ 3878580 w 9578340"/>
              <a:gd name="connsiteY187" fmla="*/ 6515100 h 8833483"/>
              <a:gd name="connsiteX188" fmla="*/ 3886200 w 9578340"/>
              <a:gd name="connsiteY188" fmla="*/ 6423660 h 8833483"/>
              <a:gd name="connsiteX189" fmla="*/ 3870960 w 9578340"/>
              <a:gd name="connsiteY189" fmla="*/ 6309360 h 8833483"/>
              <a:gd name="connsiteX190" fmla="*/ 3893820 w 9578340"/>
              <a:gd name="connsiteY190" fmla="*/ 6240780 h 8833483"/>
              <a:gd name="connsiteX191" fmla="*/ 3924300 w 9578340"/>
              <a:gd name="connsiteY191" fmla="*/ 6179820 h 8833483"/>
              <a:gd name="connsiteX192" fmla="*/ 3977640 w 9578340"/>
              <a:gd name="connsiteY192" fmla="*/ 6172200 h 8833483"/>
              <a:gd name="connsiteX193" fmla="*/ 3992880 w 9578340"/>
              <a:gd name="connsiteY193" fmla="*/ 6172200 h 8833483"/>
              <a:gd name="connsiteX194" fmla="*/ 4046220 w 9578340"/>
              <a:gd name="connsiteY194" fmla="*/ 6111240 h 8833483"/>
              <a:gd name="connsiteX195" fmla="*/ 4038600 w 9578340"/>
              <a:gd name="connsiteY195" fmla="*/ 6027420 h 8833483"/>
              <a:gd name="connsiteX196" fmla="*/ 4754880 w 9578340"/>
              <a:gd name="connsiteY196" fmla="*/ 5913120 h 8833483"/>
              <a:gd name="connsiteX197" fmla="*/ 4838700 w 9578340"/>
              <a:gd name="connsiteY197" fmla="*/ 5913120 h 8833483"/>
              <a:gd name="connsiteX198" fmla="*/ 4914900 w 9578340"/>
              <a:gd name="connsiteY198" fmla="*/ 5920740 h 8833483"/>
              <a:gd name="connsiteX199" fmla="*/ 5105400 w 9578340"/>
              <a:gd name="connsiteY199" fmla="*/ 6019800 h 8833483"/>
              <a:gd name="connsiteX200" fmla="*/ 5570220 w 9578340"/>
              <a:gd name="connsiteY200" fmla="*/ 6248400 h 8833483"/>
              <a:gd name="connsiteX201" fmla="*/ 5704205 w 9578340"/>
              <a:gd name="connsiteY201" fmla="*/ 6320155 h 8833483"/>
              <a:gd name="connsiteX202" fmla="*/ 5755005 w 9578340"/>
              <a:gd name="connsiteY202" fmla="*/ 6242685 h 8833483"/>
              <a:gd name="connsiteX203" fmla="*/ 5682615 w 9578340"/>
              <a:gd name="connsiteY203" fmla="*/ 6203315 h 8833483"/>
              <a:gd name="connsiteX204" fmla="*/ 5624195 w 9578340"/>
              <a:gd name="connsiteY204" fmla="*/ 6132195 h 8833483"/>
              <a:gd name="connsiteX205" fmla="*/ 5670550 w 9578340"/>
              <a:gd name="connsiteY205" fmla="*/ 6103620 h 8833483"/>
              <a:gd name="connsiteX206" fmla="*/ 5584825 w 9578340"/>
              <a:gd name="connsiteY206" fmla="*/ 5928995 h 8833483"/>
              <a:gd name="connsiteX207" fmla="*/ 5592445 w 9578340"/>
              <a:gd name="connsiteY207" fmla="*/ 5827395 h 8833483"/>
              <a:gd name="connsiteX208" fmla="*/ 5615305 w 9578340"/>
              <a:gd name="connsiteY208" fmla="*/ 5792470 h 8833483"/>
              <a:gd name="connsiteX209" fmla="*/ 5636895 w 9578340"/>
              <a:gd name="connsiteY209" fmla="*/ 5747385 h 8833483"/>
              <a:gd name="connsiteX210" fmla="*/ 5674360 w 9578340"/>
              <a:gd name="connsiteY210" fmla="*/ 5669915 h 8833483"/>
              <a:gd name="connsiteX211" fmla="*/ 5688965 w 9578340"/>
              <a:gd name="connsiteY211" fmla="*/ 5587365 h 8833483"/>
              <a:gd name="connsiteX212" fmla="*/ 5735320 w 9578340"/>
              <a:gd name="connsiteY212" fmla="*/ 5561965 h 8833483"/>
              <a:gd name="connsiteX213" fmla="*/ 5715000 w 9578340"/>
              <a:gd name="connsiteY213" fmla="*/ 5502910 h 8833483"/>
              <a:gd name="connsiteX214" fmla="*/ 5751195 w 9578340"/>
              <a:gd name="connsiteY214" fmla="*/ 5461635 h 8833483"/>
              <a:gd name="connsiteX215" fmla="*/ 5781675 w 9578340"/>
              <a:gd name="connsiteY215" fmla="*/ 5398770 h 8833483"/>
              <a:gd name="connsiteX216" fmla="*/ 5836920 w 9578340"/>
              <a:gd name="connsiteY216" fmla="*/ 5325110 h 8833483"/>
              <a:gd name="connsiteX217" fmla="*/ 5855970 w 9578340"/>
              <a:gd name="connsiteY217" fmla="*/ 5168900 h 8833483"/>
              <a:gd name="connsiteX218" fmla="*/ 6101080 w 9578340"/>
              <a:gd name="connsiteY218" fmla="*/ 4911090 h 8833483"/>
              <a:gd name="connsiteX219" fmla="*/ 6107430 w 9578340"/>
              <a:gd name="connsiteY219" fmla="*/ 4674870 h 8833483"/>
              <a:gd name="connsiteX220" fmla="*/ 5982970 w 9578340"/>
              <a:gd name="connsiteY220" fmla="*/ 4411980 h 8833483"/>
              <a:gd name="connsiteX221" fmla="*/ 7178040 w 9578340"/>
              <a:gd name="connsiteY221" fmla="*/ 4351020 h 8833483"/>
              <a:gd name="connsiteX222" fmla="*/ 7559040 w 9578340"/>
              <a:gd name="connsiteY222" fmla="*/ 4328160 h 8833483"/>
              <a:gd name="connsiteX223" fmla="*/ 7467600 w 9578340"/>
              <a:gd name="connsiteY223" fmla="*/ 3878580 h 8833483"/>
              <a:gd name="connsiteX224" fmla="*/ 7414260 w 9578340"/>
              <a:gd name="connsiteY224" fmla="*/ 3604260 h 8833483"/>
              <a:gd name="connsiteX225" fmla="*/ 7498080 w 9578340"/>
              <a:gd name="connsiteY225" fmla="*/ 3398520 h 8833483"/>
              <a:gd name="connsiteX226" fmla="*/ 7528560 w 9578340"/>
              <a:gd name="connsiteY226" fmla="*/ 3253740 h 8833483"/>
              <a:gd name="connsiteX227" fmla="*/ 7505700 w 9578340"/>
              <a:gd name="connsiteY227" fmla="*/ 3048000 h 8833483"/>
              <a:gd name="connsiteX228" fmla="*/ 7520940 w 9578340"/>
              <a:gd name="connsiteY228" fmla="*/ 2926080 h 8833483"/>
              <a:gd name="connsiteX229" fmla="*/ 7536180 w 9578340"/>
              <a:gd name="connsiteY229" fmla="*/ 2872740 h 8833483"/>
              <a:gd name="connsiteX230" fmla="*/ 7863840 w 9578340"/>
              <a:gd name="connsiteY230" fmla="*/ 2971800 h 8833483"/>
              <a:gd name="connsiteX231" fmla="*/ 7886700 w 9578340"/>
              <a:gd name="connsiteY231" fmla="*/ 3101340 h 8833483"/>
              <a:gd name="connsiteX232" fmla="*/ 8001000 w 9578340"/>
              <a:gd name="connsiteY232" fmla="*/ 3124200 h 8833483"/>
              <a:gd name="connsiteX233" fmla="*/ 8122920 w 9578340"/>
              <a:gd name="connsiteY233" fmla="*/ 3276600 h 8833483"/>
              <a:gd name="connsiteX234" fmla="*/ 8206740 w 9578340"/>
              <a:gd name="connsiteY234" fmla="*/ 3276600 h 8833483"/>
              <a:gd name="connsiteX235" fmla="*/ 8442960 w 9578340"/>
              <a:gd name="connsiteY235" fmla="*/ 3276600 h 8833483"/>
              <a:gd name="connsiteX236" fmla="*/ 8663940 w 9578340"/>
              <a:gd name="connsiteY236" fmla="*/ 3276600 h 8833483"/>
              <a:gd name="connsiteX237" fmla="*/ 8770620 w 9578340"/>
              <a:gd name="connsiteY237" fmla="*/ 3230880 h 8833483"/>
              <a:gd name="connsiteX238" fmla="*/ 8854440 w 9578340"/>
              <a:gd name="connsiteY238" fmla="*/ 3215640 h 8833483"/>
              <a:gd name="connsiteX239" fmla="*/ 8938260 w 9578340"/>
              <a:gd name="connsiteY239" fmla="*/ 3230880 h 8833483"/>
              <a:gd name="connsiteX240" fmla="*/ 8945880 w 9578340"/>
              <a:gd name="connsiteY240" fmla="*/ 3078480 h 8833483"/>
              <a:gd name="connsiteX241" fmla="*/ 8907780 w 9578340"/>
              <a:gd name="connsiteY241" fmla="*/ 3078480 h 8833483"/>
              <a:gd name="connsiteX242" fmla="*/ 8656320 w 9578340"/>
              <a:gd name="connsiteY242" fmla="*/ 2697480 h 8833483"/>
              <a:gd name="connsiteX243" fmla="*/ 8854440 w 9578340"/>
              <a:gd name="connsiteY243" fmla="*/ 2590800 h 8833483"/>
              <a:gd name="connsiteX244" fmla="*/ 8923020 w 9578340"/>
              <a:gd name="connsiteY244" fmla="*/ 2606040 h 8833483"/>
              <a:gd name="connsiteX245" fmla="*/ 8999220 w 9578340"/>
              <a:gd name="connsiteY245" fmla="*/ 2606040 h 8833483"/>
              <a:gd name="connsiteX246" fmla="*/ 9029700 w 9578340"/>
              <a:gd name="connsiteY246" fmla="*/ 2545080 h 8833483"/>
              <a:gd name="connsiteX247" fmla="*/ 9029700 w 9578340"/>
              <a:gd name="connsiteY247" fmla="*/ 2407920 h 8833483"/>
              <a:gd name="connsiteX248" fmla="*/ 9136380 w 9578340"/>
              <a:gd name="connsiteY248" fmla="*/ 2476500 h 8833483"/>
              <a:gd name="connsiteX249" fmla="*/ 9144000 w 9578340"/>
              <a:gd name="connsiteY249" fmla="*/ 2407920 h 8833483"/>
              <a:gd name="connsiteX250" fmla="*/ 9204960 w 9578340"/>
              <a:gd name="connsiteY250" fmla="*/ 2362200 h 8833483"/>
              <a:gd name="connsiteX251" fmla="*/ 9189720 w 9578340"/>
              <a:gd name="connsiteY251" fmla="*/ 2225040 h 8833483"/>
              <a:gd name="connsiteX252" fmla="*/ 9159240 w 9578340"/>
              <a:gd name="connsiteY252" fmla="*/ 2171700 h 8833483"/>
              <a:gd name="connsiteX253" fmla="*/ 9083040 w 9578340"/>
              <a:gd name="connsiteY253" fmla="*/ 2103120 h 8833483"/>
              <a:gd name="connsiteX254" fmla="*/ 9105900 w 9578340"/>
              <a:gd name="connsiteY254" fmla="*/ 2011680 h 8833483"/>
              <a:gd name="connsiteX255" fmla="*/ 9151620 w 9578340"/>
              <a:gd name="connsiteY255" fmla="*/ 1927860 h 8833483"/>
              <a:gd name="connsiteX256" fmla="*/ 9044940 w 9578340"/>
              <a:gd name="connsiteY256" fmla="*/ 1714500 h 8833483"/>
              <a:gd name="connsiteX257" fmla="*/ 9578340 w 9578340"/>
              <a:gd name="connsiteY257" fmla="*/ 1394460 h 8833483"/>
              <a:gd name="connsiteX258" fmla="*/ 9494520 w 9578340"/>
              <a:gd name="connsiteY258" fmla="*/ 1165860 h 8833483"/>
              <a:gd name="connsiteX259" fmla="*/ 9326880 w 9578340"/>
              <a:gd name="connsiteY259" fmla="*/ 975360 h 8833483"/>
              <a:gd name="connsiteX260" fmla="*/ 9334500 w 9578340"/>
              <a:gd name="connsiteY260" fmla="*/ 906780 h 8833483"/>
              <a:gd name="connsiteX261" fmla="*/ 9342120 w 9578340"/>
              <a:gd name="connsiteY261" fmla="*/ 754380 h 8833483"/>
              <a:gd name="connsiteX262" fmla="*/ 9182100 w 9578340"/>
              <a:gd name="connsiteY262" fmla="*/ 906780 h 8833483"/>
              <a:gd name="connsiteX263" fmla="*/ 9052560 w 9578340"/>
              <a:gd name="connsiteY263" fmla="*/ 1043940 h 8833483"/>
              <a:gd name="connsiteX264" fmla="*/ 8915400 w 9578340"/>
              <a:gd name="connsiteY264" fmla="*/ 1112520 h 8833483"/>
              <a:gd name="connsiteX265" fmla="*/ 8709660 w 9578340"/>
              <a:gd name="connsiteY265" fmla="*/ 1150620 h 8833483"/>
              <a:gd name="connsiteX266" fmla="*/ 8793480 w 9578340"/>
              <a:gd name="connsiteY266" fmla="*/ 960120 h 8833483"/>
              <a:gd name="connsiteX267" fmla="*/ 8717280 w 9578340"/>
              <a:gd name="connsiteY267" fmla="*/ 906780 h 8833483"/>
              <a:gd name="connsiteX268" fmla="*/ 8686800 w 9578340"/>
              <a:gd name="connsiteY268" fmla="*/ 815340 h 8833483"/>
              <a:gd name="connsiteX269" fmla="*/ 8625840 w 9578340"/>
              <a:gd name="connsiteY269" fmla="*/ 746760 h 8833483"/>
              <a:gd name="connsiteX270" fmla="*/ 8633460 w 9578340"/>
              <a:gd name="connsiteY270" fmla="*/ 685800 h 8833483"/>
              <a:gd name="connsiteX271" fmla="*/ 8679180 w 9578340"/>
              <a:gd name="connsiteY271" fmla="*/ 609600 h 8833483"/>
              <a:gd name="connsiteX272" fmla="*/ 8671560 w 9578340"/>
              <a:gd name="connsiteY272" fmla="*/ 579120 h 8833483"/>
              <a:gd name="connsiteX273" fmla="*/ 8580120 w 9578340"/>
              <a:gd name="connsiteY273" fmla="*/ 541020 h 8833483"/>
              <a:gd name="connsiteX274" fmla="*/ 8473440 w 9578340"/>
              <a:gd name="connsiteY274" fmla="*/ 502920 h 8833483"/>
              <a:gd name="connsiteX275" fmla="*/ 8488680 w 9578340"/>
              <a:gd name="connsiteY275" fmla="*/ 449580 h 8833483"/>
              <a:gd name="connsiteX276" fmla="*/ 8435340 w 9578340"/>
              <a:gd name="connsiteY276" fmla="*/ 320040 h 8833483"/>
              <a:gd name="connsiteX277" fmla="*/ 8465820 w 9578340"/>
              <a:gd name="connsiteY277" fmla="*/ 243840 h 8833483"/>
              <a:gd name="connsiteX278" fmla="*/ 8473440 w 9578340"/>
              <a:gd name="connsiteY278" fmla="*/ 83820 h 8833483"/>
              <a:gd name="connsiteX279" fmla="*/ 8351520 w 9578340"/>
              <a:gd name="connsiteY279" fmla="*/ 53340 h 8833483"/>
              <a:gd name="connsiteX280" fmla="*/ 8252460 w 9578340"/>
              <a:gd name="connsiteY280" fmla="*/ 68580 h 8833483"/>
              <a:gd name="connsiteX281" fmla="*/ 8107680 w 9578340"/>
              <a:gd name="connsiteY28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560820 w 9578340"/>
              <a:gd name="connsiteY54" fmla="*/ 2545080 h 8833483"/>
              <a:gd name="connsiteX55" fmla="*/ 6244590 w 9578340"/>
              <a:gd name="connsiteY55" fmla="*/ 2315208 h 8833483"/>
              <a:gd name="connsiteX56" fmla="*/ 5722620 w 9578340"/>
              <a:gd name="connsiteY56" fmla="*/ 2240280 h 8833483"/>
              <a:gd name="connsiteX57" fmla="*/ 5654040 w 9578340"/>
              <a:gd name="connsiteY57" fmla="*/ 2240280 h 8833483"/>
              <a:gd name="connsiteX58" fmla="*/ 5570220 w 9578340"/>
              <a:gd name="connsiteY58" fmla="*/ 2278380 h 8833483"/>
              <a:gd name="connsiteX59" fmla="*/ 5440680 w 9578340"/>
              <a:gd name="connsiteY59" fmla="*/ 2263140 h 8833483"/>
              <a:gd name="connsiteX60" fmla="*/ 5410200 w 9578340"/>
              <a:gd name="connsiteY60" fmla="*/ 2217420 h 8833483"/>
              <a:gd name="connsiteX61" fmla="*/ 5425440 w 9578340"/>
              <a:gd name="connsiteY61" fmla="*/ 2072640 h 8833483"/>
              <a:gd name="connsiteX62" fmla="*/ 5372100 w 9578340"/>
              <a:gd name="connsiteY62" fmla="*/ 2019300 h 8833483"/>
              <a:gd name="connsiteX63" fmla="*/ 5372100 w 9578340"/>
              <a:gd name="connsiteY63" fmla="*/ 1988820 h 8833483"/>
              <a:gd name="connsiteX64" fmla="*/ 5280660 w 9578340"/>
              <a:gd name="connsiteY64" fmla="*/ 1965960 h 8833483"/>
              <a:gd name="connsiteX65" fmla="*/ 5219700 w 9578340"/>
              <a:gd name="connsiteY65" fmla="*/ 2263140 h 8833483"/>
              <a:gd name="connsiteX66" fmla="*/ 5212080 w 9578340"/>
              <a:gd name="connsiteY66" fmla="*/ 2461260 h 8833483"/>
              <a:gd name="connsiteX67" fmla="*/ 5242560 w 9578340"/>
              <a:gd name="connsiteY67" fmla="*/ 2499360 h 8833483"/>
              <a:gd name="connsiteX68" fmla="*/ 5097780 w 9578340"/>
              <a:gd name="connsiteY68" fmla="*/ 2552700 h 8833483"/>
              <a:gd name="connsiteX69" fmla="*/ 5120640 w 9578340"/>
              <a:gd name="connsiteY69" fmla="*/ 2743200 h 8833483"/>
              <a:gd name="connsiteX70" fmla="*/ 5082540 w 9578340"/>
              <a:gd name="connsiteY70" fmla="*/ 2827020 h 8833483"/>
              <a:gd name="connsiteX71" fmla="*/ 4945380 w 9578340"/>
              <a:gd name="connsiteY71" fmla="*/ 2773680 h 8833483"/>
              <a:gd name="connsiteX72" fmla="*/ 4853940 w 9578340"/>
              <a:gd name="connsiteY72" fmla="*/ 2796540 h 8833483"/>
              <a:gd name="connsiteX73" fmla="*/ 4785360 w 9578340"/>
              <a:gd name="connsiteY73" fmla="*/ 2926080 h 8833483"/>
              <a:gd name="connsiteX74" fmla="*/ 4640580 w 9578340"/>
              <a:gd name="connsiteY74" fmla="*/ 2811780 h 8833483"/>
              <a:gd name="connsiteX75" fmla="*/ 4518660 w 9578340"/>
              <a:gd name="connsiteY75" fmla="*/ 2804160 h 8833483"/>
              <a:gd name="connsiteX76" fmla="*/ 4389120 w 9578340"/>
              <a:gd name="connsiteY76" fmla="*/ 2674620 h 8833483"/>
              <a:gd name="connsiteX77" fmla="*/ 4564380 w 9578340"/>
              <a:gd name="connsiteY77" fmla="*/ 2522220 h 8833483"/>
              <a:gd name="connsiteX78" fmla="*/ 4389120 w 9578340"/>
              <a:gd name="connsiteY78" fmla="*/ 2491740 h 8833483"/>
              <a:gd name="connsiteX79" fmla="*/ 4244340 w 9578340"/>
              <a:gd name="connsiteY79" fmla="*/ 2659380 h 8833483"/>
              <a:gd name="connsiteX80" fmla="*/ 4183380 w 9578340"/>
              <a:gd name="connsiteY80" fmla="*/ 2758440 h 8833483"/>
              <a:gd name="connsiteX81" fmla="*/ 4191000 w 9578340"/>
              <a:gd name="connsiteY81" fmla="*/ 2796540 h 8833483"/>
              <a:gd name="connsiteX82" fmla="*/ 4084320 w 9578340"/>
              <a:gd name="connsiteY82" fmla="*/ 2895600 h 8833483"/>
              <a:gd name="connsiteX83" fmla="*/ 4008120 w 9578340"/>
              <a:gd name="connsiteY83" fmla="*/ 2918460 h 8833483"/>
              <a:gd name="connsiteX84" fmla="*/ 3954780 w 9578340"/>
              <a:gd name="connsiteY84" fmla="*/ 2918460 h 8833483"/>
              <a:gd name="connsiteX85" fmla="*/ 3916680 w 9578340"/>
              <a:gd name="connsiteY85" fmla="*/ 2971800 h 8833483"/>
              <a:gd name="connsiteX86" fmla="*/ 3848100 w 9578340"/>
              <a:gd name="connsiteY86" fmla="*/ 2971800 h 8833483"/>
              <a:gd name="connsiteX87" fmla="*/ 3810000 w 9578340"/>
              <a:gd name="connsiteY87" fmla="*/ 3025140 h 8833483"/>
              <a:gd name="connsiteX88" fmla="*/ 3726180 w 9578340"/>
              <a:gd name="connsiteY88" fmla="*/ 3048000 h 8833483"/>
              <a:gd name="connsiteX89" fmla="*/ 3703320 w 9578340"/>
              <a:gd name="connsiteY89" fmla="*/ 3116580 h 8833483"/>
              <a:gd name="connsiteX90" fmla="*/ 3512820 w 9578340"/>
              <a:gd name="connsiteY90" fmla="*/ 2979420 h 8833483"/>
              <a:gd name="connsiteX91" fmla="*/ 3337560 w 9578340"/>
              <a:gd name="connsiteY91" fmla="*/ 3048000 h 8833483"/>
              <a:gd name="connsiteX92" fmla="*/ 3337560 w 9578340"/>
              <a:gd name="connsiteY92" fmla="*/ 3124200 h 8833483"/>
              <a:gd name="connsiteX93" fmla="*/ 3230880 w 9578340"/>
              <a:gd name="connsiteY93" fmla="*/ 3200400 h 8833483"/>
              <a:gd name="connsiteX94" fmla="*/ 3002280 w 9578340"/>
              <a:gd name="connsiteY94" fmla="*/ 3055620 h 8833483"/>
              <a:gd name="connsiteX95" fmla="*/ 3025140 w 9578340"/>
              <a:gd name="connsiteY95" fmla="*/ 3032760 h 8833483"/>
              <a:gd name="connsiteX96" fmla="*/ 2918460 w 9578340"/>
              <a:gd name="connsiteY96" fmla="*/ 2887980 h 8833483"/>
              <a:gd name="connsiteX97" fmla="*/ 2659380 w 9578340"/>
              <a:gd name="connsiteY97" fmla="*/ 2758440 h 8833483"/>
              <a:gd name="connsiteX98" fmla="*/ 2506980 w 9578340"/>
              <a:gd name="connsiteY98" fmla="*/ 3093720 h 8833483"/>
              <a:gd name="connsiteX99" fmla="*/ 2392680 w 9578340"/>
              <a:gd name="connsiteY99" fmla="*/ 3101340 h 8833483"/>
              <a:gd name="connsiteX100" fmla="*/ 2308860 w 9578340"/>
              <a:gd name="connsiteY100" fmla="*/ 3116580 h 8833483"/>
              <a:gd name="connsiteX101" fmla="*/ 2225040 w 9578340"/>
              <a:gd name="connsiteY101" fmla="*/ 3215640 h 8833483"/>
              <a:gd name="connsiteX102" fmla="*/ 2049780 w 9578340"/>
              <a:gd name="connsiteY102" fmla="*/ 3124200 h 8833483"/>
              <a:gd name="connsiteX103" fmla="*/ 1981200 w 9578340"/>
              <a:gd name="connsiteY103" fmla="*/ 3116580 h 8833483"/>
              <a:gd name="connsiteX104" fmla="*/ 1889760 w 9578340"/>
              <a:gd name="connsiteY104" fmla="*/ 2964180 h 8833483"/>
              <a:gd name="connsiteX105" fmla="*/ 1897380 w 9578340"/>
              <a:gd name="connsiteY105" fmla="*/ 2895600 h 8833483"/>
              <a:gd name="connsiteX106" fmla="*/ 1729740 w 9578340"/>
              <a:gd name="connsiteY106" fmla="*/ 3017520 h 8833483"/>
              <a:gd name="connsiteX107" fmla="*/ 1706880 w 9578340"/>
              <a:gd name="connsiteY107" fmla="*/ 3078480 h 8833483"/>
              <a:gd name="connsiteX108" fmla="*/ 1653540 w 9578340"/>
              <a:gd name="connsiteY108" fmla="*/ 3048000 h 8833483"/>
              <a:gd name="connsiteX109" fmla="*/ 1546860 w 9578340"/>
              <a:gd name="connsiteY109" fmla="*/ 3048000 h 8833483"/>
              <a:gd name="connsiteX110" fmla="*/ 1524000 w 9578340"/>
              <a:gd name="connsiteY110" fmla="*/ 3162300 h 8833483"/>
              <a:gd name="connsiteX111" fmla="*/ 1386840 w 9578340"/>
              <a:gd name="connsiteY111" fmla="*/ 3459480 h 8833483"/>
              <a:gd name="connsiteX112" fmla="*/ 1333500 w 9578340"/>
              <a:gd name="connsiteY112" fmla="*/ 3451860 h 8833483"/>
              <a:gd name="connsiteX113" fmla="*/ 1188720 w 9578340"/>
              <a:gd name="connsiteY113" fmla="*/ 3505200 h 8833483"/>
              <a:gd name="connsiteX114" fmla="*/ 1135380 w 9578340"/>
              <a:gd name="connsiteY114" fmla="*/ 3672840 h 8833483"/>
              <a:gd name="connsiteX115" fmla="*/ 1013460 w 9578340"/>
              <a:gd name="connsiteY115" fmla="*/ 3703320 h 8833483"/>
              <a:gd name="connsiteX116" fmla="*/ 929640 w 9578340"/>
              <a:gd name="connsiteY116" fmla="*/ 3710940 h 8833483"/>
              <a:gd name="connsiteX117" fmla="*/ 830580 w 9578340"/>
              <a:gd name="connsiteY117" fmla="*/ 3741420 h 8833483"/>
              <a:gd name="connsiteX118" fmla="*/ 701040 w 9578340"/>
              <a:gd name="connsiteY118" fmla="*/ 3749040 h 8833483"/>
              <a:gd name="connsiteX119" fmla="*/ 548640 w 9578340"/>
              <a:gd name="connsiteY119" fmla="*/ 3787140 h 8833483"/>
              <a:gd name="connsiteX120" fmla="*/ 0 w 9578340"/>
              <a:gd name="connsiteY120" fmla="*/ 5250180 h 8833483"/>
              <a:gd name="connsiteX121" fmla="*/ 167640 w 9578340"/>
              <a:gd name="connsiteY121" fmla="*/ 5242560 h 8833483"/>
              <a:gd name="connsiteX122" fmla="*/ 167640 w 9578340"/>
              <a:gd name="connsiteY122" fmla="*/ 5387340 h 8833483"/>
              <a:gd name="connsiteX123" fmla="*/ 289560 w 9578340"/>
              <a:gd name="connsiteY123" fmla="*/ 5394960 h 8833483"/>
              <a:gd name="connsiteX124" fmla="*/ 281940 w 9578340"/>
              <a:gd name="connsiteY124" fmla="*/ 5478780 h 8833483"/>
              <a:gd name="connsiteX125" fmla="*/ 388620 w 9578340"/>
              <a:gd name="connsiteY125" fmla="*/ 5501640 h 8833483"/>
              <a:gd name="connsiteX126" fmla="*/ 358140 w 9578340"/>
              <a:gd name="connsiteY126" fmla="*/ 5631180 h 8833483"/>
              <a:gd name="connsiteX127" fmla="*/ 358140 w 9578340"/>
              <a:gd name="connsiteY127" fmla="*/ 5730240 h 8833483"/>
              <a:gd name="connsiteX128" fmla="*/ 251460 w 9578340"/>
              <a:gd name="connsiteY128" fmla="*/ 5783580 h 8833483"/>
              <a:gd name="connsiteX129" fmla="*/ 236220 w 9578340"/>
              <a:gd name="connsiteY129" fmla="*/ 5859780 h 8833483"/>
              <a:gd name="connsiteX130" fmla="*/ 144780 w 9578340"/>
              <a:gd name="connsiteY130" fmla="*/ 5981700 h 8833483"/>
              <a:gd name="connsiteX131" fmla="*/ 175260 w 9578340"/>
              <a:gd name="connsiteY131" fmla="*/ 6210300 h 8833483"/>
              <a:gd name="connsiteX132" fmla="*/ 266700 w 9578340"/>
              <a:gd name="connsiteY132" fmla="*/ 6217920 h 8833483"/>
              <a:gd name="connsiteX133" fmla="*/ 304800 w 9578340"/>
              <a:gd name="connsiteY133" fmla="*/ 6278880 h 8833483"/>
              <a:gd name="connsiteX134" fmla="*/ 312420 w 9578340"/>
              <a:gd name="connsiteY134" fmla="*/ 6339840 h 8833483"/>
              <a:gd name="connsiteX135" fmla="*/ 358140 w 9578340"/>
              <a:gd name="connsiteY135" fmla="*/ 6339840 h 8833483"/>
              <a:gd name="connsiteX136" fmla="*/ 365760 w 9578340"/>
              <a:gd name="connsiteY136" fmla="*/ 6477000 h 8833483"/>
              <a:gd name="connsiteX137" fmla="*/ 807720 w 9578340"/>
              <a:gd name="connsiteY137" fmla="*/ 6545580 h 8833483"/>
              <a:gd name="connsiteX138" fmla="*/ 1127760 w 9578340"/>
              <a:gd name="connsiteY138" fmla="*/ 6705600 h 8833483"/>
              <a:gd name="connsiteX139" fmla="*/ 1447800 w 9578340"/>
              <a:gd name="connsiteY139" fmla="*/ 6598920 h 8833483"/>
              <a:gd name="connsiteX140" fmla="*/ 1546860 w 9578340"/>
              <a:gd name="connsiteY140" fmla="*/ 6598920 h 8833483"/>
              <a:gd name="connsiteX141" fmla="*/ 1501140 w 9578340"/>
              <a:gd name="connsiteY141" fmla="*/ 6858000 h 8833483"/>
              <a:gd name="connsiteX142" fmla="*/ 1567815 w 9578340"/>
              <a:gd name="connsiteY142" fmla="*/ 7115810 h 8833483"/>
              <a:gd name="connsiteX143" fmla="*/ 1710690 w 9578340"/>
              <a:gd name="connsiteY143" fmla="*/ 7439660 h 8833483"/>
              <a:gd name="connsiteX144" fmla="*/ 1891665 w 9578340"/>
              <a:gd name="connsiteY144" fmla="*/ 7582535 h 8833483"/>
              <a:gd name="connsiteX145" fmla="*/ 2094865 w 9578340"/>
              <a:gd name="connsiteY145" fmla="*/ 7814310 h 8833483"/>
              <a:gd name="connsiteX146" fmla="*/ 2066290 w 9578340"/>
              <a:gd name="connsiteY146" fmla="*/ 7925434 h 8833483"/>
              <a:gd name="connsiteX147" fmla="*/ 2234565 w 9578340"/>
              <a:gd name="connsiteY147" fmla="*/ 8036559 h 8833483"/>
              <a:gd name="connsiteX148" fmla="*/ 2269490 w 9578340"/>
              <a:gd name="connsiteY148" fmla="*/ 8081009 h 8833483"/>
              <a:gd name="connsiteX149" fmla="*/ 2186940 w 9578340"/>
              <a:gd name="connsiteY149" fmla="*/ 8338184 h 8833483"/>
              <a:gd name="connsiteX150" fmla="*/ 2209165 w 9578340"/>
              <a:gd name="connsiteY150" fmla="*/ 8436608 h 8833483"/>
              <a:gd name="connsiteX151" fmla="*/ 2275840 w 9578340"/>
              <a:gd name="connsiteY151" fmla="*/ 8538208 h 8833483"/>
              <a:gd name="connsiteX152" fmla="*/ 2437765 w 9578340"/>
              <a:gd name="connsiteY152" fmla="*/ 8569958 h 8833483"/>
              <a:gd name="connsiteX153" fmla="*/ 2491740 w 9578340"/>
              <a:gd name="connsiteY153" fmla="*/ 8557258 h 8833483"/>
              <a:gd name="connsiteX154" fmla="*/ 2599690 w 9578340"/>
              <a:gd name="connsiteY154" fmla="*/ 8614408 h 8833483"/>
              <a:gd name="connsiteX155" fmla="*/ 2640965 w 9578340"/>
              <a:gd name="connsiteY155" fmla="*/ 8658858 h 8833483"/>
              <a:gd name="connsiteX156" fmla="*/ 2663190 w 9578340"/>
              <a:gd name="connsiteY156" fmla="*/ 8769983 h 8833483"/>
              <a:gd name="connsiteX157" fmla="*/ 2748915 w 9578340"/>
              <a:gd name="connsiteY157" fmla="*/ 8833483 h 8833483"/>
              <a:gd name="connsiteX158" fmla="*/ 2860040 w 9578340"/>
              <a:gd name="connsiteY158" fmla="*/ 8808083 h 8833483"/>
              <a:gd name="connsiteX159" fmla="*/ 2920365 w 9578340"/>
              <a:gd name="connsiteY159" fmla="*/ 8820783 h 8833483"/>
              <a:gd name="connsiteX160" fmla="*/ 2910840 w 9578340"/>
              <a:gd name="connsiteY160" fmla="*/ 8740614 h 8833483"/>
              <a:gd name="connsiteX161" fmla="*/ 2996565 w 9578340"/>
              <a:gd name="connsiteY161" fmla="*/ 8609645 h 8833483"/>
              <a:gd name="connsiteX162" fmla="*/ 2987040 w 9578340"/>
              <a:gd name="connsiteY162" fmla="*/ 8497727 h 8833483"/>
              <a:gd name="connsiteX163" fmla="*/ 3027522 w 9578340"/>
              <a:gd name="connsiteY163" fmla="*/ 8431051 h 8833483"/>
              <a:gd name="connsiteX164" fmla="*/ 3179922 w 9578340"/>
              <a:gd name="connsiteY164" fmla="*/ 8361995 h 8833483"/>
              <a:gd name="connsiteX165" fmla="*/ 3225166 w 9578340"/>
              <a:gd name="connsiteY165" fmla="*/ 8245315 h 8833483"/>
              <a:gd name="connsiteX166" fmla="*/ 3420427 w 9578340"/>
              <a:gd name="connsiteY166" fmla="*/ 8083389 h 8833483"/>
              <a:gd name="connsiteX167" fmla="*/ 3699034 w 9578340"/>
              <a:gd name="connsiteY167" fmla="*/ 7954802 h 8833483"/>
              <a:gd name="connsiteX168" fmla="*/ 3875246 w 9578340"/>
              <a:gd name="connsiteY168" fmla="*/ 7890508 h 8833483"/>
              <a:gd name="connsiteX169" fmla="*/ 4084796 w 9578340"/>
              <a:gd name="connsiteY169" fmla="*/ 7738108 h 8833483"/>
              <a:gd name="connsiteX170" fmla="*/ 4127659 w 9578340"/>
              <a:gd name="connsiteY170" fmla="*/ 7640476 h 8833483"/>
              <a:gd name="connsiteX171" fmla="*/ 4037171 w 9578340"/>
              <a:gd name="connsiteY171" fmla="*/ 7564277 h 8833483"/>
              <a:gd name="connsiteX172" fmla="*/ 3980021 w 9578340"/>
              <a:gd name="connsiteY172" fmla="*/ 7469027 h 8833483"/>
              <a:gd name="connsiteX173" fmla="*/ 4056222 w 9578340"/>
              <a:gd name="connsiteY173" fmla="*/ 7395208 h 8833483"/>
              <a:gd name="connsiteX174" fmla="*/ 4096703 w 9578340"/>
              <a:gd name="connsiteY174" fmla="*/ 7247570 h 8833483"/>
              <a:gd name="connsiteX175" fmla="*/ 3982402 w 9578340"/>
              <a:gd name="connsiteY175" fmla="*/ 7271383 h 8833483"/>
              <a:gd name="connsiteX176" fmla="*/ 3818096 w 9578340"/>
              <a:gd name="connsiteY176" fmla="*/ 7233283 h 8833483"/>
              <a:gd name="connsiteX177" fmla="*/ 3691889 w 9578340"/>
              <a:gd name="connsiteY177" fmla="*/ 7145176 h 8833483"/>
              <a:gd name="connsiteX178" fmla="*/ 3701416 w 9578340"/>
              <a:gd name="connsiteY178" fmla="*/ 7030877 h 8833483"/>
              <a:gd name="connsiteX179" fmla="*/ 3625215 w 9578340"/>
              <a:gd name="connsiteY179" fmla="*/ 6954677 h 8833483"/>
              <a:gd name="connsiteX180" fmla="*/ 3657600 w 9578340"/>
              <a:gd name="connsiteY180" fmla="*/ 6873240 h 8833483"/>
              <a:gd name="connsiteX181" fmla="*/ 3817620 w 9578340"/>
              <a:gd name="connsiteY181" fmla="*/ 6781800 h 8833483"/>
              <a:gd name="connsiteX182" fmla="*/ 3893820 w 9578340"/>
              <a:gd name="connsiteY182" fmla="*/ 6705600 h 8833483"/>
              <a:gd name="connsiteX183" fmla="*/ 3947160 w 9578340"/>
              <a:gd name="connsiteY183" fmla="*/ 6690360 h 8833483"/>
              <a:gd name="connsiteX184" fmla="*/ 3939540 w 9578340"/>
              <a:gd name="connsiteY184" fmla="*/ 6629400 h 8833483"/>
              <a:gd name="connsiteX185" fmla="*/ 3901440 w 9578340"/>
              <a:gd name="connsiteY185" fmla="*/ 6606540 h 8833483"/>
              <a:gd name="connsiteX186" fmla="*/ 3878580 w 9578340"/>
              <a:gd name="connsiteY186" fmla="*/ 6515100 h 8833483"/>
              <a:gd name="connsiteX187" fmla="*/ 3886200 w 9578340"/>
              <a:gd name="connsiteY187" fmla="*/ 6423660 h 8833483"/>
              <a:gd name="connsiteX188" fmla="*/ 3870960 w 9578340"/>
              <a:gd name="connsiteY188" fmla="*/ 6309360 h 8833483"/>
              <a:gd name="connsiteX189" fmla="*/ 3893820 w 9578340"/>
              <a:gd name="connsiteY189" fmla="*/ 6240780 h 8833483"/>
              <a:gd name="connsiteX190" fmla="*/ 3924300 w 9578340"/>
              <a:gd name="connsiteY190" fmla="*/ 6179820 h 8833483"/>
              <a:gd name="connsiteX191" fmla="*/ 3977640 w 9578340"/>
              <a:gd name="connsiteY191" fmla="*/ 6172200 h 8833483"/>
              <a:gd name="connsiteX192" fmla="*/ 3992880 w 9578340"/>
              <a:gd name="connsiteY192" fmla="*/ 6172200 h 8833483"/>
              <a:gd name="connsiteX193" fmla="*/ 4046220 w 9578340"/>
              <a:gd name="connsiteY193" fmla="*/ 6111240 h 8833483"/>
              <a:gd name="connsiteX194" fmla="*/ 4038600 w 9578340"/>
              <a:gd name="connsiteY194" fmla="*/ 6027420 h 8833483"/>
              <a:gd name="connsiteX195" fmla="*/ 4754880 w 9578340"/>
              <a:gd name="connsiteY195" fmla="*/ 5913120 h 8833483"/>
              <a:gd name="connsiteX196" fmla="*/ 4838700 w 9578340"/>
              <a:gd name="connsiteY196" fmla="*/ 5913120 h 8833483"/>
              <a:gd name="connsiteX197" fmla="*/ 4914900 w 9578340"/>
              <a:gd name="connsiteY197" fmla="*/ 5920740 h 8833483"/>
              <a:gd name="connsiteX198" fmla="*/ 5105400 w 9578340"/>
              <a:gd name="connsiteY198" fmla="*/ 6019800 h 8833483"/>
              <a:gd name="connsiteX199" fmla="*/ 5570220 w 9578340"/>
              <a:gd name="connsiteY199" fmla="*/ 6248400 h 8833483"/>
              <a:gd name="connsiteX200" fmla="*/ 5704205 w 9578340"/>
              <a:gd name="connsiteY200" fmla="*/ 6320155 h 8833483"/>
              <a:gd name="connsiteX201" fmla="*/ 5755005 w 9578340"/>
              <a:gd name="connsiteY201" fmla="*/ 6242685 h 8833483"/>
              <a:gd name="connsiteX202" fmla="*/ 5682615 w 9578340"/>
              <a:gd name="connsiteY202" fmla="*/ 6203315 h 8833483"/>
              <a:gd name="connsiteX203" fmla="*/ 5624195 w 9578340"/>
              <a:gd name="connsiteY203" fmla="*/ 6132195 h 8833483"/>
              <a:gd name="connsiteX204" fmla="*/ 5670550 w 9578340"/>
              <a:gd name="connsiteY204" fmla="*/ 6103620 h 8833483"/>
              <a:gd name="connsiteX205" fmla="*/ 5584825 w 9578340"/>
              <a:gd name="connsiteY205" fmla="*/ 5928995 h 8833483"/>
              <a:gd name="connsiteX206" fmla="*/ 5592445 w 9578340"/>
              <a:gd name="connsiteY206" fmla="*/ 5827395 h 8833483"/>
              <a:gd name="connsiteX207" fmla="*/ 5615305 w 9578340"/>
              <a:gd name="connsiteY207" fmla="*/ 5792470 h 8833483"/>
              <a:gd name="connsiteX208" fmla="*/ 5636895 w 9578340"/>
              <a:gd name="connsiteY208" fmla="*/ 5747385 h 8833483"/>
              <a:gd name="connsiteX209" fmla="*/ 5674360 w 9578340"/>
              <a:gd name="connsiteY209" fmla="*/ 5669915 h 8833483"/>
              <a:gd name="connsiteX210" fmla="*/ 5688965 w 9578340"/>
              <a:gd name="connsiteY210" fmla="*/ 5587365 h 8833483"/>
              <a:gd name="connsiteX211" fmla="*/ 5735320 w 9578340"/>
              <a:gd name="connsiteY211" fmla="*/ 5561965 h 8833483"/>
              <a:gd name="connsiteX212" fmla="*/ 5715000 w 9578340"/>
              <a:gd name="connsiteY212" fmla="*/ 5502910 h 8833483"/>
              <a:gd name="connsiteX213" fmla="*/ 5751195 w 9578340"/>
              <a:gd name="connsiteY213" fmla="*/ 5461635 h 8833483"/>
              <a:gd name="connsiteX214" fmla="*/ 5781675 w 9578340"/>
              <a:gd name="connsiteY214" fmla="*/ 5398770 h 8833483"/>
              <a:gd name="connsiteX215" fmla="*/ 5836920 w 9578340"/>
              <a:gd name="connsiteY215" fmla="*/ 5325110 h 8833483"/>
              <a:gd name="connsiteX216" fmla="*/ 5855970 w 9578340"/>
              <a:gd name="connsiteY216" fmla="*/ 5168900 h 8833483"/>
              <a:gd name="connsiteX217" fmla="*/ 6101080 w 9578340"/>
              <a:gd name="connsiteY217" fmla="*/ 4911090 h 8833483"/>
              <a:gd name="connsiteX218" fmla="*/ 6107430 w 9578340"/>
              <a:gd name="connsiteY218" fmla="*/ 4674870 h 8833483"/>
              <a:gd name="connsiteX219" fmla="*/ 5982970 w 9578340"/>
              <a:gd name="connsiteY219" fmla="*/ 4411980 h 8833483"/>
              <a:gd name="connsiteX220" fmla="*/ 7178040 w 9578340"/>
              <a:gd name="connsiteY220" fmla="*/ 4351020 h 8833483"/>
              <a:gd name="connsiteX221" fmla="*/ 7559040 w 9578340"/>
              <a:gd name="connsiteY221" fmla="*/ 4328160 h 8833483"/>
              <a:gd name="connsiteX222" fmla="*/ 7467600 w 9578340"/>
              <a:gd name="connsiteY222" fmla="*/ 3878580 h 8833483"/>
              <a:gd name="connsiteX223" fmla="*/ 7414260 w 9578340"/>
              <a:gd name="connsiteY223" fmla="*/ 3604260 h 8833483"/>
              <a:gd name="connsiteX224" fmla="*/ 7498080 w 9578340"/>
              <a:gd name="connsiteY224" fmla="*/ 3398520 h 8833483"/>
              <a:gd name="connsiteX225" fmla="*/ 7528560 w 9578340"/>
              <a:gd name="connsiteY225" fmla="*/ 3253740 h 8833483"/>
              <a:gd name="connsiteX226" fmla="*/ 7505700 w 9578340"/>
              <a:gd name="connsiteY226" fmla="*/ 3048000 h 8833483"/>
              <a:gd name="connsiteX227" fmla="*/ 7520940 w 9578340"/>
              <a:gd name="connsiteY227" fmla="*/ 2926080 h 8833483"/>
              <a:gd name="connsiteX228" fmla="*/ 7536180 w 9578340"/>
              <a:gd name="connsiteY228" fmla="*/ 2872740 h 8833483"/>
              <a:gd name="connsiteX229" fmla="*/ 7863840 w 9578340"/>
              <a:gd name="connsiteY229" fmla="*/ 2971800 h 8833483"/>
              <a:gd name="connsiteX230" fmla="*/ 7886700 w 9578340"/>
              <a:gd name="connsiteY230" fmla="*/ 3101340 h 8833483"/>
              <a:gd name="connsiteX231" fmla="*/ 8001000 w 9578340"/>
              <a:gd name="connsiteY231" fmla="*/ 3124200 h 8833483"/>
              <a:gd name="connsiteX232" fmla="*/ 8122920 w 9578340"/>
              <a:gd name="connsiteY232" fmla="*/ 3276600 h 8833483"/>
              <a:gd name="connsiteX233" fmla="*/ 8206740 w 9578340"/>
              <a:gd name="connsiteY233" fmla="*/ 3276600 h 8833483"/>
              <a:gd name="connsiteX234" fmla="*/ 8442960 w 9578340"/>
              <a:gd name="connsiteY234" fmla="*/ 3276600 h 8833483"/>
              <a:gd name="connsiteX235" fmla="*/ 8663940 w 9578340"/>
              <a:gd name="connsiteY235" fmla="*/ 3276600 h 8833483"/>
              <a:gd name="connsiteX236" fmla="*/ 8770620 w 9578340"/>
              <a:gd name="connsiteY236" fmla="*/ 3230880 h 8833483"/>
              <a:gd name="connsiteX237" fmla="*/ 8854440 w 9578340"/>
              <a:gd name="connsiteY237" fmla="*/ 3215640 h 8833483"/>
              <a:gd name="connsiteX238" fmla="*/ 8938260 w 9578340"/>
              <a:gd name="connsiteY238" fmla="*/ 3230880 h 8833483"/>
              <a:gd name="connsiteX239" fmla="*/ 8945880 w 9578340"/>
              <a:gd name="connsiteY239" fmla="*/ 3078480 h 8833483"/>
              <a:gd name="connsiteX240" fmla="*/ 8907780 w 9578340"/>
              <a:gd name="connsiteY240" fmla="*/ 3078480 h 8833483"/>
              <a:gd name="connsiteX241" fmla="*/ 8656320 w 9578340"/>
              <a:gd name="connsiteY241" fmla="*/ 2697480 h 8833483"/>
              <a:gd name="connsiteX242" fmla="*/ 8854440 w 9578340"/>
              <a:gd name="connsiteY242" fmla="*/ 2590800 h 8833483"/>
              <a:gd name="connsiteX243" fmla="*/ 8923020 w 9578340"/>
              <a:gd name="connsiteY243" fmla="*/ 2606040 h 8833483"/>
              <a:gd name="connsiteX244" fmla="*/ 8999220 w 9578340"/>
              <a:gd name="connsiteY244" fmla="*/ 2606040 h 8833483"/>
              <a:gd name="connsiteX245" fmla="*/ 9029700 w 9578340"/>
              <a:gd name="connsiteY245" fmla="*/ 2545080 h 8833483"/>
              <a:gd name="connsiteX246" fmla="*/ 9029700 w 9578340"/>
              <a:gd name="connsiteY246" fmla="*/ 2407920 h 8833483"/>
              <a:gd name="connsiteX247" fmla="*/ 9136380 w 9578340"/>
              <a:gd name="connsiteY247" fmla="*/ 2476500 h 8833483"/>
              <a:gd name="connsiteX248" fmla="*/ 9144000 w 9578340"/>
              <a:gd name="connsiteY248" fmla="*/ 2407920 h 8833483"/>
              <a:gd name="connsiteX249" fmla="*/ 9204960 w 9578340"/>
              <a:gd name="connsiteY249" fmla="*/ 2362200 h 8833483"/>
              <a:gd name="connsiteX250" fmla="*/ 9189720 w 9578340"/>
              <a:gd name="connsiteY250" fmla="*/ 2225040 h 8833483"/>
              <a:gd name="connsiteX251" fmla="*/ 9159240 w 9578340"/>
              <a:gd name="connsiteY251" fmla="*/ 2171700 h 8833483"/>
              <a:gd name="connsiteX252" fmla="*/ 9083040 w 9578340"/>
              <a:gd name="connsiteY252" fmla="*/ 2103120 h 8833483"/>
              <a:gd name="connsiteX253" fmla="*/ 9105900 w 9578340"/>
              <a:gd name="connsiteY253" fmla="*/ 2011680 h 8833483"/>
              <a:gd name="connsiteX254" fmla="*/ 9151620 w 9578340"/>
              <a:gd name="connsiteY254" fmla="*/ 1927860 h 8833483"/>
              <a:gd name="connsiteX255" fmla="*/ 9044940 w 9578340"/>
              <a:gd name="connsiteY255" fmla="*/ 1714500 h 8833483"/>
              <a:gd name="connsiteX256" fmla="*/ 9578340 w 9578340"/>
              <a:gd name="connsiteY256" fmla="*/ 1394460 h 8833483"/>
              <a:gd name="connsiteX257" fmla="*/ 9494520 w 9578340"/>
              <a:gd name="connsiteY257" fmla="*/ 1165860 h 8833483"/>
              <a:gd name="connsiteX258" fmla="*/ 9326880 w 9578340"/>
              <a:gd name="connsiteY258" fmla="*/ 975360 h 8833483"/>
              <a:gd name="connsiteX259" fmla="*/ 9334500 w 9578340"/>
              <a:gd name="connsiteY259" fmla="*/ 906780 h 8833483"/>
              <a:gd name="connsiteX260" fmla="*/ 9342120 w 9578340"/>
              <a:gd name="connsiteY260" fmla="*/ 754380 h 8833483"/>
              <a:gd name="connsiteX261" fmla="*/ 9182100 w 9578340"/>
              <a:gd name="connsiteY261" fmla="*/ 906780 h 8833483"/>
              <a:gd name="connsiteX262" fmla="*/ 9052560 w 9578340"/>
              <a:gd name="connsiteY262" fmla="*/ 1043940 h 8833483"/>
              <a:gd name="connsiteX263" fmla="*/ 8915400 w 9578340"/>
              <a:gd name="connsiteY263" fmla="*/ 1112520 h 8833483"/>
              <a:gd name="connsiteX264" fmla="*/ 8709660 w 9578340"/>
              <a:gd name="connsiteY264" fmla="*/ 1150620 h 8833483"/>
              <a:gd name="connsiteX265" fmla="*/ 8793480 w 9578340"/>
              <a:gd name="connsiteY265" fmla="*/ 960120 h 8833483"/>
              <a:gd name="connsiteX266" fmla="*/ 8717280 w 9578340"/>
              <a:gd name="connsiteY266" fmla="*/ 906780 h 8833483"/>
              <a:gd name="connsiteX267" fmla="*/ 8686800 w 9578340"/>
              <a:gd name="connsiteY267" fmla="*/ 815340 h 8833483"/>
              <a:gd name="connsiteX268" fmla="*/ 8625840 w 9578340"/>
              <a:gd name="connsiteY268" fmla="*/ 746760 h 8833483"/>
              <a:gd name="connsiteX269" fmla="*/ 8633460 w 9578340"/>
              <a:gd name="connsiteY269" fmla="*/ 685800 h 8833483"/>
              <a:gd name="connsiteX270" fmla="*/ 8679180 w 9578340"/>
              <a:gd name="connsiteY270" fmla="*/ 609600 h 8833483"/>
              <a:gd name="connsiteX271" fmla="*/ 8671560 w 9578340"/>
              <a:gd name="connsiteY271" fmla="*/ 579120 h 8833483"/>
              <a:gd name="connsiteX272" fmla="*/ 8580120 w 9578340"/>
              <a:gd name="connsiteY272" fmla="*/ 541020 h 8833483"/>
              <a:gd name="connsiteX273" fmla="*/ 8473440 w 9578340"/>
              <a:gd name="connsiteY273" fmla="*/ 502920 h 8833483"/>
              <a:gd name="connsiteX274" fmla="*/ 8488680 w 9578340"/>
              <a:gd name="connsiteY274" fmla="*/ 449580 h 8833483"/>
              <a:gd name="connsiteX275" fmla="*/ 8435340 w 9578340"/>
              <a:gd name="connsiteY275" fmla="*/ 320040 h 8833483"/>
              <a:gd name="connsiteX276" fmla="*/ 8465820 w 9578340"/>
              <a:gd name="connsiteY276" fmla="*/ 243840 h 8833483"/>
              <a:gd name="connsiteX277" fmla="*/ 8473440 w 9578340"/>
              <a:gd name="connsiteY277" fmla="*/ 83820 h 8833483"/>
              <a:gd name="connsiteX278" fmla="*/ 8351520 w 9578340"/>
              <a:gd name="connsiteY278" fmla="*/ 53340 h 8833483"/>
              <a:gd name="connsiteX279" fmla="*/ 8252460 w 9578340"/>
              <a:gd name="connsiteY279" fmla="*/ 68580 h 8833483"/>
              <a:gd name="connsiteX280" fmla="*/ 8107680 w 9578340"/>
              <a:gd name="connsiteY28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244590 w 9578340"/>
              <a:gd name="connsiteY54" fmla="*/ 2315208 h 8833483"/>
              <a:gd name="connsiteX55" fmla="*/ 5722620 w 9578340"/>
              <a:gd name="connsiteY55" fmla="*/ 2240280 h 8833483"/>
              <a:gd name="connsiteX56" fmla="*/ 5654040 w 9578340"/>
              <a:gd name="connsiteY56" fmla="*/ 2240280 h 8833483"/>
              <a:gd name="connsiteX57" fmla="*/ 5570220 w 9578340"/>
              <a:gd name="connsiteY57" fmla="*/ 2278380 h 8833483"/>
              <a:gd name="connsiteX58" fmla="*/ 5440680 w 9578340"/>
              <a:gd name="connsiteY58" fmla="*/ 2263140 h 8833483"/>
              <a:gd name="connsiteX59" fmla="*/ 5410200 w 9578340"/>
              <a:gd name="connsiteY59" fmla="*/ 2217420 h 8833483"/>
              <a:gd name="connsiteX60" fmla="*/ 5425440 w 9578340"/>
              <a:gd name="connsiteY60" fmla="*/ 2072640 h 8833483"/>
              <a:gd name="connsiteX61" fmla="*/ 5372100 w 9578340"/>
              <a:gd name="connsiteY61" fmla="*/ 2019300 h 8833483"/>
              <a:gd name="connsiteX62" fmla="*/ 5372100 w 9578340"/>
              <a:gd name="connsiteY62" fmla="*/ 1988820 h 8833483"/>
              <a:gd name="connsiteX63" fmla="*/ 5280660 w 9578340"/>
              <a:gd name="connsiteY63" fmla="*/ 1965960 h 8833483"/>
              <a:gd name="connsiteX64" fmla="*/ 5219700 w 9578340"/>
              <a:gd name="connsiteY64" fmla="*/ 2263140 h 8833483"/>
              <a:gd name="connsiteX65" fmla="*/ 5212080 w 9578340"/>
              <a:gd name="connsiteY65" fmla="*/ 2461260 h 8833483"/>
              <a:gd name="connsiteX66" fmla="*/ 5242560 w 9578340"/>
              <a:gd name="connsiteY66" fmla="*/ 2499360 h 8833483"/>
              <a:gd name="connsiteX67" fmla="*/ 5097780 w 9578340"/>
              <a:gd name="connsiteY67" fmla="*/ 2552700 h 8833483"/>
              <a:gd name="connsiteX68" fmla="*/ 5120640 w 9578340"/>
              <a:gd name="connsiteY68" fmla="*/ 2743200 h 8833483"/>
              <a:gd name="connsiteX69" fmla="*/ 5082540 w 9578340"/>
              <a:gd name="connsiteY69" fmla="*/ 2827020 h 8833483"/>
              <a:gd name="connsiteX70" fmla="*/ 4945380 w 9578340"/>
              <a:gd name="connsiteY70" fmla="*/ 2773680 h 8833483"/>
              <a:gd name="connsiteX71" fmla="*/ 4853940 w 9578340"/>
              <a:gd name="connsiteY71" fmla="*/ 2796540 h 8833483"/>
              <a:gd name="connsiteX72" fmla="*/ 4785360 w 9578340"/>
              <a:gd name="connsiteY72" fmla="*/ 2926080 h 8833483"/>
              <a:gd name="connsiteX73" fmla="*/ 4640580 w 9578340"/>
              <a:gd name="connsiteY73" fmla="*/ 2811780 h 8833483"/>
              <a:gd name="connsiteX74" fmla="*/ 4518660 w 9578340"/>
              <a:gd name="connsiteY74" fmla="*/ 2804160 h 8833483"/>
              <a:gd name="connsiteX75" fmla="*/ 4389120 w 9578340"/>
              <a:gd name="connsiteY75" fmla="*/ 2674620 h 8833483"/>
              <a:gd name="connsiteX76" fmla="*/ 4564380 w 9578340"/>
              <a:gd name="connsiteY76" fmla="*/ 2522220 h 8833483"/>
              <a:gd name="connsiteX77" fmla="*/ 4389120 w 9578340"/>
              <a:gd name="connsiteY77" fmla="*/ 2491740 h 8833483"/>
              <a:gd name="connsiteX78" fmla="*/ 4244340 w 9578340"/>
              <a:gd name="connsiteY78" fmla="*/ 2659380 h 8833483"/>
              <a:gd name="connsiteX79" fmla="*/ 4183380 w 9578340"/>
              <a:gd name="connsiteY79" fmla="*/ 2758440 h 8833483"/>
              <a:gd name="connsiteX80" fmla="*/ 4191000 w 9578340"/>
              <a:gd name="connsiteY80" fmla="*/ 2796540 h 8833483"/>
              <a:gd name="connsiteX81" fmla="*/ 4084320 w 9578340"/>
              <a:gd name="connsiteY81" fmla="*/ 2895600 h 8833483"/>
              <a:gd name="connsiteX82" fmla="*/ 4008120 w 9578340"/>
              <a:gd name="connsiteY82" fmla="*/ 2918460 h 8833483"/>
              <a:gd name="connsiteX83" fmla="*/ 3954780 w 9578340"/>
              <a:gd name="connsiteY83" fmla="*/ 2918460 h 8833483"/>
              <a:gd name="connsiteX84" fmla="*/ 3916680 w 9578340"/>
              <a:gd name="connsiteY84" fmla="*/ 2971800 h 8833483"/>
              <a:gd name="connsiteX85" fmla="*/ 3848100 w 9578340"/>
              <a:gd name="connsiteY85" fmla="*/ 2971800 h 8833483"/>
              <a:gd name="connsiteX86" fmla="*/ 3810000 w 9578340"/>
              <a:gd name="connsiteY86" fmla="*/ 3025140 h 8833483"/>
              <a:gd name="connsiteX87" fmla="*/ 3726180 w 9578340"/>
              <a:gd name="connsiteY87" fmla="*/ 3048000 h 8833483"/>
              <a:gd name="connsiteX88" fmla="*/ 3703320 w 9578340"/>
              <a:gd name="connsiteY88" fmla="*/ 3116580 h 8833483"/>
              <a:gd name="connsiteX89" fmla="*/ 3512820 w 9578340"/>
              <a:gd name="connsiteY89" fmla="*/ 2979420 h 8833483"/>
              <a:gd name="connsiteX90" fmla="*/ 3337560 w 9578340"/>
              <a:gd name="connsiteY90" fmla="*/ 3048000 h 8833483"/>
              <a:gd name="connsiteX91" fmla="*/ 3337560 w 9578340"/>
              <a:gd name="connsiteY91" fmla="*/ 3124200 h 8833483"/>
              <a:gd name="connsiteX92" fmla="*/ 3230880 w 9578340"/>
              <a:gd name="connsiteY92" fmla="*/ 3200400 h 8833483"/>
              <a:gd name="connsiteX93" fmla="*/ 3002280 w 9578340"/>
              <a:gd name="connsiteY93" fmla="*/ 3055620 h 8833483"/>
              <a:gd name="connsiteX94" fmla="*/ 3025140 w 9578340"/>
              <a:gd name="connsiteY94" fmla="*/ 3032760 h 8833483"/>
              <a:gd name="connsiteX95" fmla="*/ 2918460 w 9578340"/>
              <a:gd name="connsiteY95" fmla="*/ 2887980 h 8833483"/>
              <a:gd name="connsiteX96" fmla="*/ 2659380 w 9578340"/>
              <a:gd name="connsiteY96" fmla="*/ 2758440 h 8833483"/>
              <a:gd name="connsiteX97" fmla="*/ 2506980 w 9578340"/>
              <a:gd name="connsiteY97" fmla="*/ 3093720 h 8833483"/>
              <a:gd name="connsiteX98" fmla="*/ 2392680 w 9578340"/>
              <a:gd name="connsiteY98" fmla="*/ 3101340 h 8833483"/>
              <a:gd name="connsiteX99" fmla="*/ 2308860 w 9578340"/>
              <a:gd name="connsiteY99" fmla="*/ 3116580 h 8833483"/>
              <a:gd name="connsiteX100" fmla="*/ 2225040 w 9578340"/>
              <a:gd name="connsiteY100" fmla="*/ 3215640 h 8833483"/>
              <a:gd name="connsiteX101" fmla="*/ 2049780 w 9578340"/>
              <a:gd name="connsiteY101" fmla="*/ 3124200 h 8833483"/>
              <a:gd name="connsiteX102" fmla="*/ 1981200 w 9578340"/>
              <a:gd name="connsiteY102" fmla="*/ 3116580 h 8833483"/>
              <a:gd name="connsiteX103" fmla="*/ 1889760 w 9578340"/>
              <a:gd name="connsiteY103" fmla="*/ 2964180 h 8833483"/>
              <a:gd name="connsiteX104" fmla="*/ 1897380 w 9578340"/>
              <a:gd name="connsiteY104" fmla="*/ 2895600 h 8833483"/>
              <a:gd name="connsiteX105" fmla="*/ 1729740 w 9578340"/>
              <a:gd name="connsiteY105" fmla="*/ 3017520 h 8833483"/>
              <a:gd name="connsiteX106" fmla="*/ 1706880 w 9578340"/>
              <a:gd name="connsiteY106" fmla="*/ 3078480 h 8833483"/>
              <a:gd name="connsiteX107" fmla="*/ 1653540 w 9578340"/>
              <a:gd name="connsiteY107" fmla="*/ 3048000 h 8833483"/>
              <a:gd name="connsiteX108" fmla="*/ 1546860 w 9578340"/>
              <a:gd name="connsiteY108" fmla="*/ 3048000 h 8833483"/>
              <a:gd name="connsiteX109" fmla="*/ 1524000 w 9578340"/>
              <a:gd name="connsiteY109" fmla="*/ 3162300 h 8833483"/>
              <a:gd name="connsiteX110" fmla="*/ 1386840 w 9578340"/>
              <a:gd name="connsiteY110" fmla="*/ 3459480 h 8833483"/>
              <a:gd name="connsiteX111" fmla="*/ 1333500 w 9578340"/>
              <a:gd name="connsiteY111" fmla="*/ 3451860 h 8833483"/>
              <a:gd name="connsiteX112" fmla="*/ 1188720 w 9578340"/>
              <a:gd name="connsiteY112" fmla="*/ 3505200 h 8833483"/>
              <a:gd name="connsiteX113" fmla="*/ 1135380 w 9578340"/>
              <a:gd name="connsiteY113" fmla="*/ 3672840 h 8833483"/>
              <a:gd name="connsiteX114" fmla="*/ 1013460 w 9578340"/>
              <a:gd name="connsiteY114" fmla="*/ 3703320 h 8833483"/>
              <a:gd name="connsiteX115" fmla="*/ 929640 w 9578340"/>
              <a:gd name="connsiteY115" fmla="*/ 3710940 h 8833483"/>
              <a:gd name="connsiteX116" fmla="*/ 830580 w 9578340"/>
              <a:gd name="connsiteY116" fmla="*/ 3741420 h 8833483"/>
              <a:gd name="connsiteX117" fmla="*/ 701040 w 9578340"/>
              <a:gd name="connsiteY117" fmla="*/ 3749040 h 8833483"/>
              <a:gd name="connsiteX118" fmla="*/ 548640 w 9578340"/>
              <a:gd name="connsiteY118" fmla="*/ 3787140 h 8833483"/>
              <a:gd name="connsiteX119" fmla="*/ 0 w 9578340"/>
              <a:gd name="connsiteY119" fmla="*/ 5250180 h 8833483"/>
              <a:gd name="connsiteX120" fmla="*/ 167640 w 9578340"/>
              <a:gd name="connsiteY120" fmla="*/ 5242560 h 8833483"/>
              <a:gd name="connsiteX121" fmla="*/ 167640 w 9578340"/>
              <a:gd name="connsiteY121" fmla="*/ 5387340 h 8833483"/>
              <a:gd name="connsiteX122" fmla="*/ 289560 w 9578340"/>
              <a:gd name="connsiteY122" fmla="*/ 5394960 h 8833483"/>
              <a:gd name="connsiteX123" fmla="*/ 281940 w 9578340"/>
              <a:gd name="connsiteY123" fmla="*/ 5478780 h 8833483"/>
              <a:gd name="connsiteX124" fmla="*/ 388620 w 9578340"/>
              <a:gd name="connsiteY124" fmla="*/ 5501640 h 8833483"/>
              <a:gd name="connsiteX125" fmla="*/ 358140 w 9578340"/>
              <a:gd name="connsiteY125" fmla="*/ 5631180 h 8833483"/>
              <a:gd name="connsiteX126" fmla="*/ 358140 w 9578340"/>
              <a:gd name="connsiteY126" fmla="*/ 5730240 h 8833483"/>
              <a:gd name="connsiteX127" fmla="*/ 251460 w 9578340"/>
              <a:gd name="connsiteY127" fmla="*/ 5783580 h 8833483"/>
              <a:gd name="connsiteX128" fmla="*/ 236220 w 9578340"/>
              <a:gd name="connsiteY128" fmla="*/ 5859780 h 8833483"/>
              <a:gd name="connsiteX129" fmla="*/ 144780 w 9578340"/>
              <a:gd name="connsiteY129" fmla="*/ 5981700 h 8833483"/>
              <a:gd name="connsiteX130" fmla="*/ 175260 w 9578340"/>
              <a:gd name="connsiteY130" fmla="*/ 6210300 h 8833483"/>
              <a:gd name="connsiteX131" fmla="*/ 266700 w 9578340"/>
              <a:gd name="connsiteY131" fmla="*/ 6217920 h 8833483"/>
              <a:gd name="connsiteX132" fmla="*/ 304800 w 9578340"/>
              <a:gd name="connsiteY132" fmla="*/ 6278880 h 8833483"/>
              <a:gd name="connsiteX133" fmla="*/ 312420 w 9578340"/>
              <a:gd name="connsiteY133" fmla="*/ 6339840 h 8833483"/>
              <a:gd name="connsiteX134" fmla="*/ 358140 w 9578340"/>
              <a:gd name="connsiteY134" fmla="*/ 6339840 h 8833483"/>
              <a:gd name="connsiteX135" fmla="*/ 365760 w 9578340"/>
              <a:gd name="connsiteY135" fmla="*/ 6477000 h 8833483"/>
              <a:gd name="connsiteX136" fmla="*/ 807720 w 9578340"/>
              <a:gd name="connsiteY136" fmla="*/ 6545580 h 8833483"/>
              <a:gd name="connsiteX137" fmla="*/ 1127760 w 9578340"/>
              <a:gd name="connsiteY137" fmla="*/ 6705600 h 8833483"/>
              <a:gd name="connsiteX138" fmla="*/ 1447800 w 9578340"/>
              <a:gd name="connsiteY138" fmla="*/ 6598920 h 8833483"/>
              <a:gd name="connsiteX139" fmla="*/ 1546860 w 9578340"/>
              <a:gd name="connsiteY139" fmla="*/ 6598920 h 8833483"/>
              <a:gd name="connsiteX140" fmla="*/ 1501140 w 9578340"/>
              <a:gd name="connsiteY140" fmla="*/ 6858000 h 8833483"/>
              <a:gd name="connsiteX141" fmla="*/ 1567815 w 9578340"/>
              <a:gd name="connsiteY141" fmla="*/ 7115810 h 8833483"/>
              <a:gd name="connsiteX142" fmla="*/ 1710690 w 9578340"/>
              <a:gd name="connsiteY142" fmla="*/ 7439660 h 8833483"/>
              <a:gd name="connsiteX143" fmla="*/ 1891665 w 9578340"/>
              <a:gd name="connsiteY143" fmla="*/ 7582535 h 8833483"/>
              <a:gd name="connsiteX144" fmla="*/ 2094865 w 9578340"/>
              <a:gd name="connsiteY144" fmla="*/ 7814310 h 8833483"/>
              <a:gd name="connsiteX145" fmla="*/ 2066290 w 9578340"/>
              <a:gd name="connsiteY145" fmla="*/ 7925434 h 8833483"/>
              <a:gd name="connsiteX146" fmla="*/ 2234565 w 9578340"/>
              <a:gd name="connsiteY146" fmla="*/ 8036559 h 8833483"/>
              <a:gd name="connsiteX147" fmla="*/ 2269490 w 9578340"/>
              <a:gd name="connsiteY147" fmla="*/ 8081009 h 8833483"/>
              <a:gd name="connsiteX148" fmla="*/ 2186940 w 9578340"/>
              <a:gd name="connsiteY148" fmla="*/ 8338184 h 8833483"/>
              <a:gd name="connsiteX149" fmla="*/ 2209165 w 9578340"/>
              <a:gd name="connsiteY149" fmla="*/ 8436608 h 8833483"/>
              <a:gd name="connsiteX150" fmla="*/ 2275840 w 9578340"/>
              <a:gd name="connsiteY150" fmla="*/ 8538208 h 8833483"/>
              <a:gd name="connsiteX151" fmla="*/ 2437765 w 9578340"/>
              <a:gd name="connsiteY151" fmla="*/ 8569958 h 8833483"/>
              <a:gd name="connsiteX152" fmla="*/ 2491740 w 9578340"/>
              <a:gd name="connsiteY152" fmla="*/ 8557258 h 8833483"/>
              <a:gd name="connsiteX153" fmla="*/ 2599690 w 9578340"/>
              <a:gd name="connsiteY153" fmla="*/ 8614408 h 8833483"/>
              <a:gd name="connsiteX154" fmla="*/ 2640965 w 9578340"/>
              <a:gd name="connsiteY154" fmla="*/ 8658858 h 8833483"/>
              <a:gd name="connsiteX155" fmla="*/ 2663190 w 9578340"/>
              <a:gd name="connsiteY155" fmla="*/ 8769983 h 8833483"/>
              <a:gd name="connsiteX156" fmla="*/ 2748915 w 9578340"/>
              <a:gd name="connsiteY156" fmla="*/ 8833483 h 8833483"/>
              <a:gd name="connsiteX157" fmla="*/ 2860040 w 9578340"/>
              <a:gd name="connsiteY157" fmla="*/ 8808083 h 8833483"/>
              <a:gd name="connsiteX158" fmla="*/ 2920365 w 9578340"/>
              <a:gd name="connsiteY158" fmla="*/ 8820783 h 8833483"/>
              <a:gd name="connsiteX159" fmla="*/ 2910840 w 9578340"/>
              <a:gd name="connsiteY159" fmla="*/ 8740614 h 8833483"/>
              <a:gd name="connsiteX160" fmla="*/ 2996565 w 9578340"/>
              <a:gd name="connsiteY160" fmla="*/ 8609645 h 8833483"/>
              <a:gd name="connsiteX161" fmla="*/ 2987040 w 9578340"/>
              <a:gd name="connsiteY161" fmla="*/ 8497727 h 8833483"/>
              <a:gd name="connsiteX162" fmla="*/ 3027522 w 9578340"/>
              <a:gd name="connsiteY162" fmla="*/ 8431051 h 8833483"/>
              <a:gd name="connsiteX163" fmla="*/ 3179922 w 9578340"/>
              <a:gd name="connsiteY163" fmla="*/ 8361995 h 8833483"/>
              <a:gd name="connsiteX164" fmla="*/ 3225166 w 9578340"/>
              <a:gd name="connsiteY164" fmla="*/ 8245315 h 8833483"/>
              <a:gd name="connsiteX165" fmla="*/ 3420427 w 9578340"/>
              <a:gd name="connsiteY165" fmla="*/ 8083389 h 8833483"/>
              <a:gd name="connsiteX166" fmla="*/ 3699034 w 9578340"/>
              <a:gd name="connsiteY166" fmla="*/ 7954802 h 8833483"/>
              <a:gd name="connsiteX167" fmla="*/ 3875246 w 9578340"/>
              <a:gd name="connsiteY167" fmla="*/ 7890508 h 8833483"/>
              <a:gd name="connsiteX168" fmla="*/ 4084796 w 9578340"/>
              <a:gd name="connsiteY168" fmla="*/ 7738108 h 8833483"/>
              <a:gd name="connsiteX169" fmla="*/ 4127659 w 9578340"/>
              <a:gd name="connsiteY169" fmla="*/ 7640476 h 8833483"/>
              <a:gd name="connsiteX170" fmla="*/ 4037171 w 9578340"/>
              <a:gd name="connsiteY170" fmla="*/ 7564277 h 8833483"/>
              <a:gd name="connsiteX171" fmla="*/ 3980021 w 9578340"/>
              <a:gd name="connsiteY171" fmla="*/ 7469027 h 8833483"/>
              <a:gd name="connsiteX172" fmla="*/ 4056222 w 9578340"/>
              <a:gd name="connsiteY172" fmla="*/ 7395208 h 8833483"/>
              <a:gd name="connsiteX173" fmla="*/ 4096703 w 9578340"/>
              <a:gd name="connsiteY173" fmla="*/ 7247570 h 8833483"/>
              <a:gd name="connsiteX174" fmla="*/ 3982402 w 9578340"/>
              <a:gd name="connsiteY174" fmla="*/ 7271383 h 8833483"/>
              <a:gd name="connsiteX175" fmla="*/ 3818096 w 9578340"/>
              <a:gd name="connsiteY175" fmla="*/ 7233283 h 8833483"/>
              <a:gd name="connsiteX176" fmla="*/ 3691889 w 9578340"/>
              <a:gd name="connsiteY176" fmla="*/ 7145176 h 8833483"/>
              <a:gd name="connsiteX177" fmla="*/ 3701416 w 9578340"/>
              <a:gd name="connsiteY177" fmla="*/ 7030877 h 8833483"/>
              <a:gd name="connsiteX178" fmla="*/ 3625215 w 9578340"/>
              <a:gd name="connsiteY178" fmla="*/ 6954677 h 8833483"/>
              <a:gd name="connsiteX179" fmla="*/ 3657600 w 9578340"/>
              <a:gd name="connsiteY179" fmla="*/ 6873240 h 8833483"/>
              <a:gd name="connsiteX180" fmla="*/ 3817620 w 9578340"/>
              <a:gd name="connsiteY180" fmla="*/ 6781800 h 8833483"/>
              <a:gd name="connsiteX181" fmla="*/ 3893820 w 9578340"/>
              <a:gd name="connsiteY181" fmla="*/ 6705600 h 8833483"/>
              <a:gd name="connsiteX182" fmla="*/ 3947160 w 9578340"/>
              <a:gd name="connsiteY182" fmla="*/ 6690360 h 8833483"/>
              <a:gd name="connsiteX183" fmla="*/ 3939540 w 9578340"/>
              <a:gd name="connsiteY183" fmla="*/ 6629400 h 8833483"/>
              <a:gd name="connsiteX184" fmla="*/ 3901440 w 9578340"/>
              <a:gd name="connsiteY184" fmla="*/ 6606540 h 8833483"/>
              <a:gd name="connsiteX185" fmla="*/ 3878580 w 9578340"/>
              <a:gd name="connsiteY185" fmla="*/ 6515100 h 8833483"/>
              <a:gd name="connsiteX186" fmla="*/ 3886200 w 9578340"/>
              <a:gd name="connsiteY186" fmla="*/ 6423660 h 8833483"/>
              <a:gd name="connsiteX187" fmla="*/ 3870960 w 9578340"/>
              <a:gd name="connsiteY187" fmla="*/ 6309360 h 8833483"/>
              <a:gd name="connsiteX188" fmla="*/ 3893820 w 9578340"/>
              <a:gd name="connsiteY188" fmla="*/ 6240780 h 8833483"/>
              <a:gd name="connsiteX189" fmla="*/ 3924300 w 9578340"/>
              <a:gd name="connsiteY189" fmla="*/ 6179820 h 8833483"/>
              <a:gd name="connsiteX190" fmla="*/ 3977640 w 9578340"/>
              <a:gd name="connsiteY190" fmla="*/ 6172200 h 8833483"/>
              <a:gd name="connsiteX191" fmla="*/ 3992880 w 9578340"/>
              <a:gd name="connsiteY191" fmla="*/ 6172200 h 8833483"/>
              <a:gd name="connsiteX192" fmla="*/ 4046220 w 9578340"/>
              <a:gd name="connsiteY192" fmla="*/ 6111240 h 8833483"/>
              <a:gd name="connsiteX193" fmla="*/ 4038600 w 9578340"/>
              <a:gd name="connsiteY193" fmla="*/ 6027420 h 8833483"/>
              <a:gd name="connsiteX194" fmla="*/ 4754880 w 9578340"/>
              <a:gd name="connsiteY194" fmla="*/ 5913120 h 8833483"/>
              <a:gd name="connsiteX195" fmla="*/ 4838700 w 9578340"/>
              <a:gd name="connsiteY195" fmla="*/ 5913120 h 8833483"/>
              <a:gd name="connsiteX196" fmla="*/ 4914900 w 9578340"/>
              <a:gd name="connsiteY196" fmla="*/ 5920740 h 8833483"/>
              <a:gd name="connsiteX197" fmla="*/ 5105400 w 9578340"/>
              <a:gd name="connsiteY197" fmla="*/ 6019800 h 8833483"/>
              <a:gd name="connsiteX198" fmla="*/ 5570220 w 9578340"/>
              <a:gd name="connsiteY198" fmla="*/ 6248400 h 8833483"/>
              <a:gd name="connsiteX199" fmla="*/ 5704205 w 9578340"/>
              <a:gd name="connsiteY199" fmla="*/ 6320155 h 8833483"/>
              <a:gd name="connsiteX200" fmla="*/ 5755005 w 9578340"/>
              <a:gd name="connsiteY200" fmla="*/ 6242685 h 8833483"/>
              <a:gd name="connsiteX201" fmla="*/ 5682615 w 9578340"/>
              <a:gd name="connsiteY201" fmla="*/ 6203315 h 8833483"/>
              <a:gd name="connsiteX202" fmla="*/ 5624195 w 9578340"/>
              <a:gd name="connsiteY202" fmla="*/ 6132195 h 8833483"/>
              <a:gd name="connsiteX203" fmla="*/ 5670550 w 9578340"/>
              <a:gd name="connsiteY203" fmla="*/ 6103620 h 8833483"/>
              <a:gd name="connsiteX204" fmla="*/ 5584825 w 9578340"/>
              <a:gd name="connsiteY204" fmla="*/ 5928995 h 8833483"/>
              <a:gd name="connsiteX205" fmla="*/ 5592445 w 9578340"/>
              <a:gd name="connsiteY205" fmla="*/ 5827395 h 8833483"/>
              <a:gd name="connsiteX206" fmla="*/ 5615305 w 9578340"/>
              <a:gd name="connsiteY206" fmla="*/ 5792470 h 8833483"/>
              <a:gd name="connsiteX207" fmla="*/ 5636895 w 9578340"/>
              <a:gd name="connsiteY207" fmla="*/ 5747385 h 8833483"/>
              <a:gd name="connsiteX208" fmla="*/ 5674360 w 9578340"/>
              <a:gd name="connsiteY208" fmla="*/ 5669915 h 8833483"/>
              <a:gd name="connsiteX209" fmla="*/ 5688965 w 9578340"/>
              <a:gd name="connsiteY209" fmla="*/ 5587365 h 8833483"/>
              <a:gd name="connsiteX210" fmla="*/ 5735320 w 9578340"/>
              <a:gd name="connsiteY210" fmla="*/ 5561965 h 8833483"/>
              <a:gd name="connsiteX211" fmla="*/ 5715000 w 9578340"/>
              <a:gd name="connsiteY211" fmla="*/ 5502910 h 8833483"/>
              <a:gd name="connsiteX212" fmla="*/ 5751195 w 9578340"/>
              <a:gd name="connsiteY212" fmla="*/ 5461635 h 8833483"/>
              <a:gd name="connsiteX213" fmla="*/ 5781675 w 9578340"/>
              <a:gd name="connsiteY213" fmla="*/ 5398770 h 8833483"/>
              <a:gd name="connsiteX214" fmla="*/ 5836920 w 9578340"/>
              <a:gd name="connsiteY214" fmla="*/ 5325110 h 8833483"/>
              <a:gd name="connsiteX215" fmla="*/ 5855970 w 9578340"/>
              <a:gd name="connsiteY215" fmla="*/ 5168900 h 8833483"/>
              <a:gd name="connsiteX216" fmla="*/ 6101080 w 9578340"/>
              <a:gd name="connsiteY216" fmla="*/ 4911090 h 8833483"/>
              <a:gd name="connsiteX217" fmla="*/ 6107430 w 9578340"/>
              <a:gd name="connsiteY217" fmla="*/ 4674870 h 8833483"/>
              <a:gd name="connsiteX218" fmla="*/ 5982970 w 9578340"/>
              <a:gd name="connsiteY218" fmla="*/ 4411980 h 8833483"/>
              <a:gd name="connsiteX219" fmla="*/ 7178040 w 9578340"/>
              <a:gd name="connsiteY219" fmla="*/ 4351020 h 8833483"/>
              <a:gd name="connsiteX220" fmla="*/ 7559040 w 9578340"/>
              <a:gd name="connsiteY220" fmla="*/ 4328160 h 8833483"/>
              <a:gd name="connsiteX221" fmla="*/ 7467600 w 9578340"/>
              <a:gd name="connsiteY221" fmla="*/ 3878580 h 8833483"/>
              <a:gd name="connsiteX222" fmla="*/ 7414260 w 9578340"/>
              <a:gd name="connsiteY222" fmla="*/ 3604260 h 8833483"/>
              <a:gd name="connsiteX223" fmla="*/ 7498080 w 9578340"/>
              <a:gd name="connsiteY223" fmla="*/ 3398520 h 8833483"/>
              <a:gd name="connsiteX224" fmla="*/ 7528560 w 9578340"/>
              <a:gd name="connsiteY224" fmla="*/ 3253740 h 8833483"/>
              <a:gd name="connsiteX225" fmla="*/ 7505700 w 9578340"/>
              <a:gd name="connsiteY225" fmla="*/ 3048000 h 8833483"/>
              <a:gd name="connsiteX226" fmla="*/ 7520940 w 9578340"/>
              <a:gd name="connsiteY226" fmla="*/ 2926080 h 8833483"/>
              <a:gd name="connsiteX227" fmla="*/ 7536180 w 9578340"/>
              <a:gd name="connsiteY227" fmla="*/ 2872740 h 8833483"/>
              <a:gd name="connsiteX228" fmla="*/ 7863840 w 9578340"/>
              <a:gd name="connsiteY228" fmla="*/ 2971800 h 8833483"/>
              <a:gd name="connsiteX229" fmla="*/ 7886700 w 9578340"/>
              <a:gd name="connsiteY229" fmla="*/ 3101340 h 8833483"/>
              <a:gd name="connsiteX230" fmla="*/ 8001000 w 9578340"/>
              <a:gd name="connsiteY230" fmla="*/ 3124200 h 8833483"/>
              <a:gd name="connsiteX231" fmla="*/ 8122920 w 9578340"/>
              <a:gd name="connsiteY231" fmla="*/ 3276600 h 8833483"/>
              <a:gd name="connsiteX232" fmla="*/ 8206740 w 9578340"/>
              <a:gd name="connsiteY232" fmla="*/ 3276600 h 8833483"/>
              <a:gd name="connsiteX233" fmla="*/ 8442960 w 9578340"/>
              <a:gd name="connsiteY233" fmla="*/ 3276600 h 8833483"/>
              <a:gd name="connsiteX234" fmla="*/ 8663940 w 9578340"/>
              <a:gd name="connsiteY234" fmla="*/ 3276600 h 8833483"/>
              <a:gd name="connsiteX235" fmla="*/ 8770620 w 9578340"/>
              <a:gd name="connsiteY235" fmla="*/ 3230880 h 8833483"/>
              <a:gd name="connsiteX236" fmla="*/ 8854440 w 9578340"/>
              <a:gd name="connsiteY236" fmla="*/ 3215640 h 8833483"/>
              <a:gd name="connsiteX237" fmla="*/ 8938260 w 9578340"/>
              <a:gd name="connsiteY237" fmla="*/ 3230880 h 8833483"/>
              <a:gd name="connsiteX238" fmla="*/ 8945880 w 9578340"/>
              <a:gd name="connsiteY238" fmla="*/ 3078480 h 8833483"/>
              <a:gd name="connsiteX239" fmla="*/ 8907780 w 9578340"/>
              <a:gd name="connsiteY239" fmla="*/ 3078480 h 8833483"/>
              <a:gd name="connsiteX240" fmla="*/ 8656320 w 9578340"/>
              <a:gd name="connsiteY240" fmla="*/ 2697480 h 8833483"/>
              <a:gd name="connsiteX241" fmla="*/ 8854440 w 9578340"/>
              <a:gd name="connsiteY241" fmla="*/ 2590800 h 8833483"/>
              <a:gd name="connsiteX242" fmla="*/ 8923020 w 9578340"/>
              <a:gd name="connsiteY242" fmla="*/ 2606040 h 8833483"/>
              <a:gd name="connsiteX243" fmla="*/ 8999220 w 9578340"/>
              <a:gd name="connsiteY243" fmla="*/ 2606040 h 8833483"/>
              <a:gd name="connsiteX244" fmla="*/ 9029700 w 9578340"/>
              <a:gd name="connsiteY244" fmla="*/ 2545080 h 8833483"/>
              <a:gd name="connsiteX245" fmla="*/ 9029700 w 9578340"/>
              <a:gd name="connsiteY245" fmla="*/ 2407920 h 8833483"/>
              <a:gd name="connsiteX246" fmla="*/ 9136380 w 9578340"/>
              <a:gd name="connsiteY246" fmla="*/ 2476500 h 8833483"/>
              <a:gd name="connsiteX247" fmla="*/ 9144000 w 9578340"/>
              <a:gd name="connsiteY247" fmla="*/ 2407920 h 8833483"/>
              <a:gd name="connsiteX248" fmla="*/ 9204960 w 9578340"/>
              <a:gd name="connsiteY248" fmla="*/ 2362200 h 8833483"/>
              <a:gd name="connsiteX249" fmla="*/ 9189720 w 9578340"/>
              <a:gd name="connsiteY249" fmla="*/ 2225040 h 8833483"/>
              <a:gd name="connsiteX250" fmla="*/ 9159240 w 9578340"/>
              <a:gd name="connsiteY250" fmla="*/ 2171700 h 8833483"/>
              <a:gd name="connsiteX251" fmla="*/ 9083040 w 9578340"/>
              <a:gd name="connsiteY251" fmla="*/ 2103120 h 8833483"/>
              <a:gd name="connsiteX252" fmla="*/ 9105900 w 9578340"/>
              <a:gd name="connsiteY252" fmla="*/ 2011680 h 8833483"/>
              <a:gd name="connsiteX253" fmla="*/ 9151620 w 9578340"/>
              <a:gd name="connsiteY253" fmla="*/ 1927860 h 8833483"/>
              <a:gd name="connsiteX254" fmla="*/ 9044940 w 9578340"/>
              <a:gd name="connsiteY254" fmla="*/ 1714500 h 8833483"/>
              <a:gd name="connsiteX255" fmla="*/ 9578340 w 9578340"/>
              <a:gd name="connsiteY255" fmla="*/ 1394460 h 8833483"/>
              <a:gd name="connsiteX256" fmla="*/ 9494520 w 9578340"/>
              <a:gd name="connsiteY256" fmla="*/ 1165860 h 8833483"/>
              <a:gd name="connsiteX257" fmla="*/ 9326880 w 9578340"/>
              <a:gd name="connsiteY257" fmla="*/ 975360 h 8833483"/>
              <a:gd name="connsiteX258" fmla="*/ 9334500 w 9578340"/>
              <a:gd name="connsiteY258" fmla="*/ 906780 h 8833483"/>
              <a:gd name="connsiteX259" fmla="*/ 9342120 w 9578340"/>
              <a:gd name="connsiteY259" fmla="*/ 754380 h 8833483"/>
              <a:gd name="connsiteX260" fmla="*/ 9182100 w 9578340"/>
              <a:gd name="connsiteY260" fmla="*/ 906780 h 8833483"/>
              <a:gd name="connsiteX261" fmla="*/ 9052560 w 9578340"/>
              <a:gd name="connsiteY261" fmla="*/ 1043940 h 8833483"/>
              <a:gd name="connsiteX262" fmla="*/ 8915400 w 9578340"/>
              <a:gd name="connsiteY262" fmla="*/ 1112520 h 8833483"/>
              <a:gd name="connsiteX263" fmla="*/ 8709660 w 9578340"/>
              <a:gd name="connsiteY263" fmla="*/ 1150620 h 8833483"/>
              <a:gd name="connsiteX264" fmla="*/ 8793480 w 9578340"/>
              <a:gd name="connsiteY264" fmla="*/ 960120 h 8833483"/>
              <a:gd name="connsiteX265" fmla="*/ 8717280 w 9578340"/>
              <a:gd name="connsiteY265" fmla="*/ 906780 h 8833483"/>
              <a:gd name="connsiteX266" fmla="*/ 8686800 w 9578340"/>
              <a:gd name="connsiteY266" fmla="*/ 815340 h 8833483"/>
              <a:gd name="connsiteX267" fmla="*/ 8625840 w 9578340"/>
              <a:gd name="connsiteY267" fmla="*/ 746760 h 8833483"/>
              <a:gd name="connsiteX268" fmla="*/ 8633460 w 9578340"/>
              <a:gd name="connsiteY268" fmla="*/ 685800 h 8833483"/>
              <a:gd name="connsiteX269" fmla="*/ 8679180 w 9578340"/>
              <a:gd name="connsiteY269" fmla="*/ 609600 h 8833483"/>
              <a:gd name="connsiteX270" fmla="*/ 8671560 w 9578340"/>
              <a:gd name="connsiteY270" fmla="*/ 579120 h 8833483"/>
              <a:gd name="connsiteX271" fmla="*/ 8580120 w 9578340"/>
              <a:gd name="connsiteY271" fmla="*/ 541020 h 8833483"/>
              <a:gd name="connsiteX272" fmla="*/ 8473440 w 9578340"/>
              <a:gd name="connsiteY272" fmla="*/ 502920 h 8833483"/>
              <a:gd name="connsiteX273" fmla="*/ 8488680 w 9578340"/>
              <a:gd name="connsiteY273" fmla="*/ 449580 h 8833483"/>
              <a:gd name="connsiteX274" fmla="*/ 8435340 w 9578340"/>
              <a:gd name="connsiteY274" fmla="*/ 320040 h 8833483"/>
              <a:gd name="connsiteX275" fmla="*/ 8465820 w 9578340"/>
              <a:gd name="connsiteY275" fmla="*/ 243840 h 8833483"/>
              <a:gd name="connsiteX276" fmla="*/ 8473440 w 9578340"/>
              <a:gd name="connsiteY276" fmla="*/ 83820 h 8833483"/>
              <a:gd name="connsiteX277" fmla="*/ 8351520 w 9578340"/>
              <a:gd name="connsiteY277" fmla="*/ 53340 h 8833483"/>
              <a:gd name="connsiteX278" fmla="*/ 8252460 w 9578340"/>
              <a:gd name="connsiteY278" fmla="*/ 68580 h 8833483"/>
              <a:gd name="connsiteX279" fmla="*/ 8107680 w 9578340"/>
              <a:gd name="connsiteY27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244590 w 9578340"/>
              <a:gd name="connsiteY53" fmla="*/ 2315208 h 8833483"/>
              <a:gd name="connsiteX54" fmla="*/ 5722620 w 9578340"/>
              <a:gd name="connsiteY54" fmla="*/ 2240280 h 8833483"/>
              <a:gd name="connsiteX55" fmla="*/ 5654040 w 9578340"/>
              <a:gd name="connsiteY55" fmla="*/ 2240280 h 8833483"/>
              <a:gd name="connsiteX56" fmla="*/ 5570220 w 9578340"/>
              <a:gd name="connsiteY56" fmla="*/ 2278380 h 8833483"/>
              <a:gd name="connsiteX57" fmla="*/ 5440680 w 9578340"/>
              <a:gd name="connsiteY57" fmla="*/ 2263140 h 8833483"/>
              <a:gd name="connsiteX58" fmla="*/ 5410200 w 9578340"/>
              <a:gd name="connsiteY58" fmla="*/ 2217420 h 8833483"/>
              <a:gd name="connsiteX59" fmla="*/ 5425440 w 9578340"/>
              <a:gd name="connsiteY59" fmla="*/ 2072640 h 8833483"/>
              <a:gd name="connsiteX60" fmla="*/ 5372100 w 9578340"/>
              <a:gd name="connsiteY60" fmla="*/ 2019300 h 8833483"/>
              <a:gd name="connsiteX61" fmla="*/ 5372100 w 9578340"/>
              <a:gd name="connsiteY61" fmla="*/ 1988820 h 8833483"/>
              <a:gd name="connsiteX62" fmla="*/ 5280660 w 9578340"/>
              <a:gd name="connsiteY62" fmla="*/ 1965960 h 8833483"/>
              <a:gd name="connsiteX63" fmla="*/ 5219700 w 9578340"/>
              <a:gd name="connsiteY63" fmla="*/ 2263140 h 8833483"/>
              <a:gd name="connsiteX64" fmla="*/ 5212080 w 9578340"/>
              <a:gd name="connsiteY64" fmla="*/ 2461260 h 8833483"/>
              <a:gd name="connsiteX65" fmla="*/ 5242560 w 9578340"/>
              <a:gd name="connsiteY65" fmla="*/ 2499360 h 8833483"/>
              <a:gd name="connsiteX66" fmla="*/ 5097780 w 9578340"/>
              <a:gd name="connsiteY66" fmla="*/ 2552700 h 8833483"/>
              <a:gd name="connsiteX67" fmla="*/ 5120640 w 9578340"/>
              <a:gd name="connsiteY67" fmla="*/ 2743200 h 8833483"/>
              <a:gd name="connsiteX68" fmla="*/ 5082540 w 9578340"/>
              <a:gd name="connsiteY68" fmla="*/ 2827020 h 8833483"/>
              <a:gd name="connsiteX69" fmla="*/ 4945380 w 9578340"/>
              <a:gd name="connsiteY69" fmla="*/ 2773680 h 8833483"/>
              <a:gd name="connsiteX70" fmla="*/ 4853940 w 9578340"/>
              <a:gd name="connsiteY70" fmla="*/ 2796540 h 8833483"/>
              <a:gd name="connsiteX71" fmla="*/ 4785360 w 9578340"/>
              <a:gd name="connsiteY71" fmla="*/ 2926080 h 8833483"/>
              <a:gd name="connsiteX72" fmla="*/ 4640580 w 9578340"/>
              <a:gd name="connsiteY72" fmla="*/ 2811780 h 8833483"/>
              <a:gd name="connsiteX73" fmla="*/ 4518660 w 9578340"/>
              <a:gd name="connsiteY73" fmla="*/ 2804160 h 8833483"/>
              <a:gd name="connsiteX74" fmla="*/ 4389120 w 9578340"/>
              <a:gd name="connsiteY74" fmla="*/ 2674620 h 8833483"/>
              <a:gd name="connsiteX75" fmla="*/ 4564380 w 9578340"/>
              <a:gd name="connsiteY75" fmla="*/ 2522220 h 8833483"/>
              <a:gd name="connsiteX76" fmla="*/ 4389120 w 9578340"/>
              <a:gd name="connsiteY76" fmla="*/ 2491740 h 8833483"/>
              <a:gd name="connsiteX77" fmla="*/ 4244340 w 9578340"/>
              <a:gd name="connsiteY77" fmla="*/ 2659380 h 8833483"/>
              <a:gd name="connsiteX78" fmla="*/ 4183380 w 9578340"/>
              <a:gd name="connsiteY78" fmla="*/ 2758440 h 8833483"/>
              <a:gd name="connsiteX79" fmla="*/ 4191000 w 9578340"/>
              <a:gd name="connsiteY79" fmla="*/ 2796540 h 8833483"/>
              <a:gd name="connsiteX80" fmla="*/ 4084320 w 9578340"/>
              <a:gd name="connsiteY80" fmla="*/ 2895600 h 8833483"/>
              <a:gd name="connsiteX81" fmla="*/ 4008120 w 9578340"/>
              <a:gd name="connsiteY81" fmla="*/ 2918460 h 8833483"/>
              <a:gd name="connsiteX82" fmla="*/ 3954780 w 9578340"/>
              <a:gd name="connsiteY82" fmla="*/ 2918460 h 8833483"/>
              <a:gd name="connsiteX83" fmla="*/ 3916680 w 9578340"/>
              <a:gd name="connsiteY83" fmla="*/ 2971800 h 8833483"/>
              <a:gd name="connsiteX84" fmla="*/ 3848100 w 9578340"/>
              <a:gd name="connsiteY84" fmla="*/ 2971800 h 8833483"/>
              <a:gd name="connsiteX85" fmla="*/ 3810000 w 9578340"/>
              <a:gd name="connsiteY85" fmla="*/ 3025140 h 8833483"/>
              <a:gd name="connsiteX86" fmla="*/ 3726180 w 9578340"/>
              <a:gd name="connsiteY86" fmla="*/ 3048000 h 8833483"/>
              <a:gd name="connsiteX87" fmla="*/ 3703320 w 9578340"/>
              <a:gd name="connsiteY87" fmla="*/ 3116580 h 8833483"/>
              <a:gd name="connsiteX88" fmla="*/ 3512820 w 9578340"/>
              <a:gd name="connsiteY88" fmla="*/ 2979420 h 8833483"/>
              <a:gd name="connsiteX89" fmla="*/ 3337560 w 9578340"/>
              <a:gd name="connsiteY89" fmla="*/ 3048000 h 8833483"/>
              <a:gd name="connsiteX90" fmla="*/ 3337560 w 9578340"/>
              <a:gd name="connsiteY90" fmla="*/ 3124200 h 8833483"/>
              <a:gd name="connsiteX91" fmla="*/ 3230880 w 9578340"/>
              <a:gd name="connsiteY91" fmla="*/ 3200400 h 8833483"/>
              <a:gd name="connsiteX92" fmla="*/ 3002280 w 9578340"/>
              <a:gd name="connsiteY92" fmla="*/ 3055620 h 8833483"/>
              <a:gd name="connsiteX93" fmla="*/ 3025140 w 9578340"/>
              <a:gd name="connsiteY93" fmla="*/ 3032760 h 8833483"/>
              <a:gd name="connsiteX94" fmla="*/ 2918460 w 9578340"/>
              <a:gd name="connsiteY94" fmla="*/ 2887980 h 8833483"/>
              <a:gd name="connsiteX95" fmla="*/ 2659380 w 9578340"/>
              <a:gd name="connsiteY95" fmla="*/ 2758440 h 8833483"/>
              <a:gd name="connsiteX96" fmla="*/ 2506980 w 9578340"/>
              <a:gd name="connsiteY96" fmla="*/ 3093720 h 8833483"/>
              <a:gd name="connsiteX97" fmla="*/ 2392680 w 9578340"/>
              <a:gd name="connsiteY97" fmla="*/ 3101340 h 8833483"/>
              <a:gd name="connsiteX98" fmla="*/ 2308860 w 9578340"/>
              <a:gd name="connsiteY98" fmla="*/ 3116580 h 8833483"/>
              <a:gd name="connsiteX99" fmla="*/ 2225040 w 9578340"/>
              <a:gd name="connsiteY99" fmla="*/ 3215640 h 8833483"/>
              <a:gd name="connsiteX100" fmla="*/ 2049780 w 9578340"/>
              <a:gd name="connsiteY100" fmla="*/ 3124200 h 8833483"/>
              <a:gd name="connsiteX101" fmla="*/ 1981200 w 9578340"/>
              <a:gd name="connsiteY101" fmla="*/ 3116580 h 8833483"/>
              <a:gd name="connsiteX102" fmla="*/ 1889760 w 9578340"/>
              <a:gd name="connsiteY102" fmla="*/ 2964180 h 8833483"/>
              <a:gd name="connsiteX103" fmla="*/ 1897380 w 9578340"/>
              <a:gd name="connsiteY103" fmla="*/ 2895600 h 8833483"/>
              <a:gd name="connsiteX104" fmla="*/ 1729740 w 9578340"/>
              <a:gd name="connsiteY104" fmla="*/ 3017520 h 8833483"/>
              <a:gd name="connsiteX105" fmla="*/ 1706880 w 9578340"/>
              <a:gd name="connsiteY105" fmla="*/ 3078480 h 8833483"/>
              <a:gd name="connsiteX106" fmla="*/ 1653540 w 9578340"/>
              <a:gd name="connsiteY106" fmla="*/ 3048000 h 8833483"/>
              <a:gd name="connsiteX107" fmla="*/ 1546860 w 9578340"/>
              <a:gd name="connsiteY107" fmla="*/ 3048000 h 8833483"/>
              <a:gd name="connsiteX108" fmla="*/ 1524000 w 9578340"/>
              <a:gd name="connsiteY108" fmla="*/ 3162300 h 8833483"/>
              <a:gd name="connsiteX109" fmla="*/ 1386840 w 9578340"/>
              <a:gd name="connsiteY109" fmla="*/ 3459480 h 8833483"/>
              <a:gd name="connsiteX110" fmla="*/ 1333500 w 9578340"/>
              <a:gd name="connsiteY110" fmla="*/ 3451860 h 8833483"/>
              <a:gd name="connsiteX111" fmla="*/ 1188720 w 9578340"/>
              <a:gd name="connsiteY111" fmla="*/ 3505200 h 8833483"/>
              <a:gd name="connsiteX112" fmla="*/ 1135380 w 9578340"/>
              <a:gd name="connsiteY112" fmla="*/ 3672840 h 8833483"/>
              <a:gd name="connsiteX113" fmla="*/ 1013460 w 9578340"/>
              <a:gd name="connsiteY113" fmla="*/ 3703320 h 8833483"/>
              <a:gd name="connsiteX114" fmla="*/ 929640 w 9578340"/>
              <a:gd name="connsiteY114" fmla="*/ 3710940 h 8833483"/>
              <a:gd name="connsiteX115" fmla="*/ 830580 w 9578340"/>
              <a:gd name="connsiteY115" fmla="*/ 3741420 h 8833483"/>
              <a:gd name="connsiteX116" fmla="*/ 701040 w 9578340"/>
              <a:gd name="connsiteY116" fmla="*/ 3749040 h 8833483"/>
              <a:gd name="connsiteX117" fmla="*/ 548640 w 9578340"/>
              <a:gd name="connsiteY117" fmla="*/ 3787140 h 8833483"/>
              <a:gd name="connsiteX118" fmla="*/ 0 w 9578340"/>
              <a:gd name="connsiteY118" fmla="*/ 5250180 h 8833483"/>
              <a:gd name="connsiteX119" fmla="*/ 167640 w 9578340"/>
              <a:gd name="connsiteY119" fmla="*/ 5242560 h 8833483"/>
              <a:gd name="connsiteX120" fmla="*/ 167640 w 9578340"/>
              <a:gd name="connsiteY120" fmla="*/ 5387340 h 8833483"/>
              <a:gd name="connsiteX121" fmla="*/ 289560 w 9578340"/>
              <a:gd name="connsiteY121" fmla="*/ 5394960 h 8833483"/>
              <a:gd name="connsiteX122" fmla="*/ 281940 w 9578340"/>
              <a:gd name="connsiteY122" fmla="*/ 5478780 h 8833483"/>
              <a:gd name="connsiteX123" fmla="*/ 388620 w 9578340"/>
              <a:gd name="connsiteY123" fmla="*/ 5501640 h 8833483"/>
              <a:gd name="connsiteX124" fmla="*/ 358140 w 9578340"/>
              <a:gd name="connsiteY124" fmla="*/ 5631180 h 8833483"/>
              <a:gd name="connsiteX125" fmla="*/ 358140 w 9578340"/>
              <a:gd name="connsiteY125" fmla="*/ 5730240 h 8833483"/>
              <a:gd name="connsiteX126" fmla="*/ 251460 w 9578340"/>
              <a:gd name="connsiteY126" fmla="*/ 5783580 h 8833483"/>
              <a:gd name="connsiteX127" fmla="*/ 236220 w 9578340"/>
              <a:gd name="connsiteY127" fmla="*/ 5859780 h 8833483"/>
              <a:gd name="connsiteX128" fmla="*/ 144780 w 9578340"/>
              <a:gd name="connsiteY128" fmla="*/ 5981700 h 8833483"/>
              <a:gd name="connsiteX129" fmla="*/ 175260 w 9578340"/>
              <a:gd name="connsiteY129" fmla="*/ 6210300 h 8833483"/>
              <a:gd name="connsiteX130" fmla="*/ 266700 w 9578340"/>
              <a:gd name="connsiteY130" fmla="*/ 6217920 h 8833483"/>
              <a:gd name="connsiteX131" fmla="*/ 304800 w 9578340"/>
              <a:gd name="connsiteY131" fmla="*/ 6278880 h 8833483"/>
              <a:gd name="connsiteX132" fmla="*/ 312420 w 9578340"/>
              <a:gd name="connsiteY132" fmla="*/ 6339840 h 8833483"/>
              <a:gd name="connsiteX133" fmla="*/ 358140 w 9578340"/>
              <a:gd name="connsiteY133" fmla="*/ 6339840 h 8833483"/>
              <a:gd name="connsiteX134" fmla="*/ 365760 w 9578340"/>
              <a:gd name="connsiteY134" fmla="*/ 6477000 h 8833483"/>
              <a:gd name="connsiteX135" fmla="*/ 807720 w 9578340"/>
              <a:gd name="connsiteY135" fmla="*/ 6545580 h 8833483"/>
              <a:gd name="connsiteX136" fmla="*/ 1127760 w 9578340"/>
              <a:gd name="connsiteY136" fmla="*/ 6705600 h 8833483"/>
              <a:gd name="connsiteX137" fmla="*/ 1447800 w 9578340"/>
              <a:gd name="connsiteY137" fmla="*/ 6598920 h 8833483"/>
              <a:gd name="connsiteX138" fmla="*/ 1546860 w 9578340"/>
              <a:gd name="connsiteY138" fmla="*/ 6598920 h 8833483"/>
              <a:gd name="connsiteX139" fmla="*/ 1501140 w 9578340"/>
              <a:gd name="connsiteY139" fmla="*/ 6858000 h 8833483"/>
              <a:gd name="connsiteX140" fmla="*/ 1567815 w 9578340"/>
              <a:gd name="connsiteY140" fmla="*/ 7115810 h 8833483"/>
              <a:gd name="connsiteX141" fmla="*/ 1710690 w 9578340"/>
              <a:gd name="connsiteY141" fmla="*/ 7439660 h 8833483"/>
              <a:gd name="connsiteX142" fmla="*/ 1891665 w 9578340"/>
              <a:gd name="connsiteY142" fmla="*/ 7582535 h 8833483"/>
              <a:gd name="connsiteX143" fmla="*/ 2094865 w 9578340"/>
              <a:gd name="connsiteY143" fmla="*/ 7814310 h 8833483"/>
              <a:gd name="connsiteX144" fmla="*/ 2066290 w 9578340"/>
              <a:gd name="connsiteY144" fmla="*/ 7925434 h 8833483"/>
              <a:gd name="connsiteX145" fmla="*/ 2234565 w 9578340"/>
              <a:gd name="connsiteY145" fmla="*/ 8036559 h 8833483"/>
              <a:gd name="connsiteX146" fmla="*/ 2269490 w 9578340"/>
              <a:gd name="connsiteY146" fmla="*/ 8081009 h 8833483"/>
              <a:gd name="connsiteX147" fmla="*/ 2186940 w 9578340"/>
              <a:gd name="connsiteY147" fmla="*/ 8338184 h 8833483"/>
              <a:gd name="connsiteX148" fmla="*/ 2209165 w 9578340"/>
              <a:gd name="connsiteY148" fmla="*/ 8436608 h 8833483"/>
              <a:gd name="connsiteX149" fmla="*/ 2275840 w 9578340"/>
              <a:gd name="connsiteY149" fmla="*/ 8538208 h 8833483"/>
              <a:gd name="connsiteX150" fmla="*/ 2437765 w 9578340"/>
              <a:gd name="connsiteY150" fmla="*/ 8569958 h 8833483"/>
              <a:gd name="connsiteX151" fmla="*/ 2491740 w 9578340"/>
              <a:gd name="connsiteY151" fmla="*/ 8557258 h 8833483"/>
              <a:gd name="connsiteX152" fmla="*/ 2599690 w 9578340"/>
              <a:gd name="connsiteY152" fmla="*/ 8614408 h 8833483"/>
              <a:gd name="connsiteX153" fmla="*/ 2640965 w 9578340"/>
              <a:gd name="connsiteY153" fmla="*/ 8658858 h 8833483"/>
              <a:gd name="connsiteX154" fmla="*/ 2663190 w 9578340"/>
              <a:gd name="connsiteY154" fmla="*/ 8769983 h 8833483"/>
              <a:gd name="connsiteX155" fmla="*/ 2748915 w 9578340"/>
              <a:gd name="connsiteY155" fmla="*/ 8833483 h 8833483"/>
              <a:gd name="connsiteX156" fmla="*/ 2860040 w 9578340"/>
              <a:gd name="connsiteY156" fmla="*/ 8808083 h 8833483"/>
              <a:gd name="connsiteX157" fmla="*/ 2920365 w 9578340"/>
              <a:gd name="connsiteY157" fmla="*/ 8820783 h 8833483"/>
              <a:gd name="connsiteX158" fmla="*/ 2910840 w 9578340"/>
              <a:gd name="connsiteY158" fmla="*/ 8740614 h 8833483"/>
              <a:gd name="connsiteX159" fmla="*/ 2996565 w 9578340"/>
              <a:gd name="connsiteY159" fmla="*/ 8609645 h 8833483"/>
              <a:gd name="connsiteX160" fmla="*/ 2987040 w 9578340"/>
              <a:gd name="connsiteY160" fmla="*/ 8497727 h 8833483"/>
              <a:gd name="connsiteX161" fmla="*/ 3027522 w 9578340"/>
              <a:gd name="connsiteY161" fmla="*/ 8431051 h 8833483"/>
              <a:gd name="connsiteX162" fmla="*/ 3179922 w 9578340"/>
              <a:gd name="connsiteY162" fmla="*/ 8361995 h 8833483"/>
              <a:gd name="connsiteX163" fmla="*/ 3225166 w 9578340"/>
              <a:gd name="connsiteY163" fmla="*/ 8245315 h 8833483"/>
              <a:gd name="connsiteX164" fmla="*/ 3420427 w 9578340"/>
              <a:gd name="connsiteY164" fmla="*/ 8083389 h 8833483"/>
              <a:gd name="connsiteX165" fmla="*/ 3699034 w 9578340"/>
              <a:gd name="connsiteY165" fmla="*/ 7954802 h 8833483"/>
              <a:gd name="connsiteX166" fmla="*/ 3875246 w 9578340"/>
              <a:gd name="connsiteY166" fmla="*/ 7890508 h 8833483"/>
              <a:gd name="connsiteX167" fmla="*/ 4084796 w 9578340"/>
              <a:gd name="connsiteY167" fmla="*/ 7738108 h 8833483"/>
              <a:gd name="connsiteX168" fmla="*/ 4127659 w 9578340"/>
              <a:gd name="connsiteY168" fmla="*/ 7640476 h 8833483"/>
              <a:gd name="connsiteX169" fmla="*/ 4037171 w 9578340"/>
              <a:gd name="connsiteY169" fmla="*/ 7564277 h 8833483"/>
              <a:gd name="connsiteX170" fmla="*/ 3980021 w 9578340"/>
              <a:gd name="connsiteY170" fmla="*/ 7469027 h 8833483"/>
              <a:gd name="connsiteX171" fmla="*/ 4056222 w 9578340"/>
              <a:gd name="connsiteY171" fmla="*/ 7395208 h 8833483"/>
              <a:gd name="connsiteX172" fmla="*/ 4096703 w 9578340"/>
              <a:gd name="connsiteY172" fmla="*/ 7247570 h 8833483"/>
              <a:gd name="connsiteX173" fmla="*/ 3982402 w 9578340"/>
              <a:gd name="connsiteY173" fmla="*/ 7271383 h 8833483"/>
              <a:gd name="connsiteX174" fmla="*/ 3818096 w 9578340"/>
              <a:gd name="connsiteY174" fmla="*/ 7233283 h 8833483"/>
              <a:gd name="connsiteX175" fmla="*/ 3691889 w 9578340"/>
              <a:gd name="connsiteY175" fmla="*/ 7145176 h 8833483"/>
              <a:gd name="connsiteX176" fmla="*/ 3701416 w 9578340"/>
              <a:gd name="connsiteY176" fmla="*/ 7030877 h 8833483"/>
              <a:gd name="connsiteX177" fmla="*/ 3625215 w 9578340"/>
              <a:gd name="connsiteY177" fmla="*/ 6954677 h 8833483"/>
              <a:gd name="connsiteX178" fmla="*/ 3657600 w 9578340"/>
              <a:gd name="connsiteY178" fmla="*/ 6873240 h 8833483"/>
              <a:gd name="connsiteX179" fmla="*/ 3817620 w 9578340"/>
              <a:gd name="connsiteY179" fmla="*/ 6781800 h 8833483"/>
              <a:gd name="connsiteX180" fmla="*/ 3893820 w 9578340"/>
              <a:gd name="connsiteY180" fmla="*/ 6705600 h 8833483"/>
              <a:gd name="connsiteX181" fmla="*/ 3947160 w 9578340"/>
              <a:gd name="connsiteY181" fmla="*/ 6690360 h 8833483"/>
              <a:gd name="connsiteX182" fmla="*/ 3939540 w 9578340"/>
              <a:gd name="connsiteY182" fmla="*/ 6629400 h 8833483"/>
              <a:gd name="connsiteX183" fmla="*/ 3901440 w 9578340"/>
              <a:gd name="connsiteY183" fmla="*/ 6606540 h 8833483"/>
              <a:gd name="connsiteX184" fmla="*/ 3878580 w 9578340"/>
              <a:gd name="connsiteY184" fmla="*/ 6515100 h 8833483"/>
              <a:gd name="connsiteX185" fmla="*/ 3886200 w 9578340"/>
              <a:gd name="connsiteY185" fmla="*/ 6423660 h 8833483"/>
              <a:gd name="connsiteX186" fmla="*/ 3870960 w 9578340"/>
              <a:gd name="connsiteY186" fmla="*/ 6309360 h 8833483"/>
              <a:gd name="connsiteX187" fmla="*/ 3893820 w 9578340"/>
              <a:gd name="connsiteY187" fmla="*/ 6240780 h 8833483"/>
              <a:gd name="connsiteX188" fmla="*/ 3924300 w 9578340"/>
              <a:gd name="connsiteY188" fmla="*/ 6179820 h 8833483"/>
              <a:gd name="connsiteX189" fmla="*/ 3977640 w 9578340"/>
              <a:gd name="connsiteY189" fmla="*/ 6172200 h 8833483"/>
              <a:gd name="connsiteX190" fmla="*/ 3992880 w 9578340"/>
              <a:gd name="connsiteY190" fmla="*/ 6172200 h 8833483"/>
              <a:gd name="connsiteX191" fmla="*/ 4046220 w 9578340"/>
              <a:gd name="connsiteY191" fmla="*/ 6111240 h 8833483"/>
              <a:gd name="connsiteX192" fmla="*/ 4038600 w 9578340"/>
              <a:gd name="connsiteY192" fmla="*/ 6027420 h 8833483"/>
              <a:gd name="connsiteX193" fmla="*/ 4754880 w 9578340"/>
              <a:gd name="connsiteY193" fmla="*/ 5913120 h 8833483"/>
              <a:gd name="connsiteX194" fmla="*/ 4838700 w 9578340"/>
              <a:gd name="connsiteY194" fmla="*/ 5913120 h 8833483"/>
              <a:gd name="connsiteX195" fmla="*/ 4914900 w 9578340"/>
              <a:gd name="connsiteY195" fmla="*/ 5920740 h 8833483"/>
              <a:gd name="connsiteX196" fmla="*/ 5105400 w 9578340"/>
              <a:gd name="connsiteY196" fmla="*/ 6019800 h 8833483"/>
              <a:gd name="connsiteX197" fmla="*/ 5570220 w 9578340"/>
              <a:gd name="connsiteY197" fmla="*/ 6248400 h 8833483"/>
              <a:gd name="connsiteX198" fmla="*/ 5704205 w 9578340"/>
              <a:gd name="connsiteY198" fmla="*/ 6320155 h 8833483"/>
              <a:gd name="connsiteX199" fmla="*/ 5755005 w 9578340"/>
              <a:gd name="connsiteY199" fmla="*/ 6242685 h 8833483"/>
              <a:gd name="connsiteX200" fmla="*/ 5682615 w 9578340"/>
              <a:gd name="connsiteY200" fmla="*/ 6203315 h 8833483"/>
              <a:gd name="connsiteX201" fmla="*/ 5624195 w 9578340"/>
              <a:gd name="connsiteY201" fmla="*/ 6132195 h 8833483"/>
              <a:gd name="connsiteX202" fmla="*/ 5670550 w 9578340"/>
              <a:gd name="connsiteY202" fmla="*/ 6103620 h 8833483"/>
              <a:gd name="connsiteX203" fmla="*/ 5584825 w 9578340"/>
              <a:gd name="connsiteY203" fmla="*/ 5928995 h 8833483"/>
              <a:gd name="connsiteX204" fmla="*/ 5592445 w 9578340"/>
              <a:gd name="connsiteY204" fmla="*/ 5827395 h 8833483"/>
              <a:gd name="connsiteX205" fmla="*/ 5615305 w 9578340"/>
              <a:gd name="connsiteY205" fmla="*/ 5792470 h 8833483"/>
              <a:gd name="connsiteX206" fmla="*/ 5636895 w 9578340"/>
              <a:gd name="connsiteY206" fmla="*/ 5747385 h 8833483"/>
              <a:gd name="connsiteX207" fmla="*/ 5674360 w 9578340"/>
              <a:gd name="connsiteY207" fmla="*/ 5669915 h 8833483"/>
              <a:gd name="connsiteX208" fmla="*/ 5688965 w 9578340"/>
              <a:gd name="connsiteY208" fmla="*/ 5587365 h 8833483"/>
              <a:gd name="connsiteX209" fmla="*/ 5735320 w 9578340"/>
              <a:gd name="connsiteY209" fmla="*/ 5561965 h 8833483"/>
              <a:gd name="connsiteX210" fmla="*/ 5715000 w 9578340"/>
              <a:gd name="connsiteY210" fmla="*/ 5502910 h 8833483"/>
              <a:gd name="connsiteX211" fmla="*/ 5751195 w 9578340"/>
              <a:gd name="connsiteY211" fmla="*/ 5461635 h 8833483"/>
              <a:gd name="connsiteX212" fmla="*/ 5781675 w 9578340"/>
              <a:gd name="connsiteY212" fmla="*/ 5398770 h 8833483"/>
              <a:gd name="connsiteX213" fmla="*/ 5836920 w 9578340"/>
              <a:gd name="connsiteY213" fmla="*/ 5325110 h 8833483"/>
              <a:gd name="connsiteX214" fmla="*/ 5855970 w 9578340"/>
              <a:gd name="connsiteY214" fmla="*/ 5168900 h 8833483"/>
              <a:gd name="connsiteX215" fmla="*/ 6101080 w 9578340"/>
              <a:gd name="connsiteY215" fmla="*/ 4911090 h 8833483"/>
              <a:gd name="connsiteX216" fmla="*/ 6107430 w 9578340"/>
              <a:gd name="connsiteY216" fmla="*/ 4674870 h 8833483"/>
              <a:gd name="connsiteX217" fmla="*/ 5982970 w 9578340"/>
              <a:gd name="connsiteY217" fmla="*/ 4411980 h 8833483"/>
              <a:gd name="connsiteX218" fmla="*/ 7178040 w 9578340"/>
              <a:gd name="connsiteY218" fmla="*/ 4351020 h 8833483"/>
              <a:gd name="connsiteX219" fmla="*/ 7559040 w 9578340"/>
              <a:gd name="connsiteY219" fmla="*/ 4328160 h 8833483"/>
              <a:gd name="connsiteX220" fmla="*/ 7467600 w 9578340"/>
              <a:gd name="connsiteY220" fmla="*/ 3878580 h 8833483"/>
              <a:gd name="connsiteX221" fmla="*/ 7414260 w 9578340"/>
              <a:gd name="connsiteY221" fmla="*/ 3604260 h 8833483"/>
              <a:gd name="connsiteX222" fmla="*/ 7498080 w 9578340"/>
              <a:gd name="connsiteY222" fmla="*/ 3398520 h 8833483"/>
              <a:gd name="connsiteX223" fmla="*/ 7528560 w 9578340"/>
              <a:gd name="connsiteY223" fmla="*/ 3253740 h 8833483"/>
              <a:gd name="connsiteX224" fmla="*/ 7505700 w 9578340"/>
              <a:gd name="connsiteY224" fmla="*/ 3048000 h 8833483"/>
              <a:gd name="connsiteX225" fmla="*/ 7520940 w 9578340"/>
              <a:gd name="connsiteY225" fmla="*/ 2926080 h 8833483"/>
              <a:gd name="connsiteX226" fmla="*/ 7536180 w 9578340"/>
              <a:gd name="connsiteY226" fmla="*/ 2872740 h 8833483"/>
              <a:gd name="connsiteX227" fmla="*/ 7863840 w 9578340"/>
              <a:gd name="connsiteY227" fmla="*/ 2971800 h 8833483"/>
              <a:gd name="connsiteX228" fmla="*/ 7886700 w 9578340"/>
              <a:gd name="connsiteY228" fmla="*/ 3101340 h 8833483"/>
              <a:gd name="connsiteX229" fmla="*/ 8001000 w 9578340"/>
              <a:gd name="connsiteY229" fmla="*/ 3124200 h 8833483"/>
              <a:gd name="connsiteX230" fmla="*/ 8122920 w 9578340"/>
              <a:gd name="connsiteY230" fmla="*/ 3276600 h 8833483"/>
              <a:gd name="connsiteX231" fmla="*/ 8206740 w 9578340"/>
              <a:gd name="connsiteY231" fmla="*/ 3276600 h 8833483"/>
              <a:gd name="connsiteX232" fmla="*/ 8442960 w 9578340"/>
              <a:gd name="connsiteY232" fmla="*/ 3276600 h 8833483"/>
              <a:gd name="connsiteX233" fmla="*/ 8663940 w 9578340"/>
              <a:gd name="connsiteY233" fmla="*/ 3276600 h 8833483"/>
              <a:gd name="connsiteX234" fmla="*/ 8770620 w 9578340"/>
              <a:gd name="connsiteY234" fmla="*/ 3230880 h 8833483"/>
              <a:gd name="connsiteX235" fmla="*/ 8854440 w 9578340"/>
              <a:gd name="connsiteY235" fmla="*/ 3215640 h 8833483"/>
              <a:gd name="connsiteX236" fmla="*/ 8938260 w 9578340"/>
              <a:gd name="connsiteY236" fmla="*/ 3230880 h 8833483"/>
              <a:gd name="connsiteX237" fmla="*/ 8945880 w 9578340"/>
              <a:gd name="connsiteY237" fmla="*/ 3078480 h 8833483"/>
              <a:gd name="connsiteX238" fmla="*/ 8907780 w 9578340"/>
              <a:gd name="connsiteY238" fmla="*/ 3078480 h 8833483"/>
              <a:gd name="connsiteX239" fmla="*/ 8656320 w 9578340"/>
              <a:gd name="connsiteY239" fmla="*/ 2697480 h 8833483"/>
              <a:gd name="connsiteX240" fmla="*/ 8854440 w 9578340"/>
              <a:gd name="connsiteY240" fmla="*/ 2590800 h 8833483"/>
              <a:gd name="connsiteX241" fmla="*/ 8923020 w 9578340"/>
              <a:gd name="connsiteY241" fmla="*/ 2606040 h 8833483"/>
              <a:gd name="connsiteX242" fmla="*/ 8999220 w 9578340"/>
              <a:gd name="connsiteY242" fmla="*/ 2606040 h 8833483"/>
              <a:gd name="connsiteX243" fmla="*/ 9029700 w 9578340"/>
              <a:gd name="connsiteY243" fmla="*/ 2545080 h 8833483"/>
              <a:gd name="connsiteX244" fmla="*/ 9029700 w 9578340"/>
              <a:gd name="connsiteY244" fmla="*/ 2407920 h 8833483"/>
              <a:gd name="connsiteX245" fmla="*/ 9136380 w 9578340"/>
              <a:gd name="connsiteY245" fmla="*/ 2476500 h 8833483"/>
              <a:gd name="connsiteX246" fmla="*/ 9144000 w 9578340"/>
              <a:gd name="connsiteY246" fmla="*/ 2407920 h 8833483"/>
              <a:gd name="connsiteX247" fmla="*/ 9204960 w 9578340"/>
              <a:gd name="connsiteY247" fmla="*/ 2362200 h 8833483"/>
              <a:gd name="connsiteX248" fmla="*/ 9189720 w 9578340"/>
              <a:gd name="connsiteY248" fmla="*/ 2225040 h 8833483"/>
              <a:gd name="connsiteX249" fmla="*/ 9159240 w 9578340"/>
              <a:gd name="connsiteY249" fmla="*/ 2171700 h 8833483"/>
              <a:gd name="connsiteX250" fmla="*/ 9083040 w 9578340"/>
              <a:gd name="connsiteY250" fmla="*/ 2103120 h 8833483"/>
              <a:gd name="connsiteX251" fmla="*/ 9105900 w 9578340"/>
              <a:gd name="connsiteY251" fmla="*/ 2011680 h 8833483"/>
              <a:gd name="connsiteX252" fmla="*/ 9151620 w 9578340"/>
              <a:gd name="connsiteY252" fmla="*/ 1927860 h 8833483"/>
              <a:gd name="connsiteX253" fmla="*/ 9044940 w 9578340"/>
              <a:gd name="connsiteY253" fmla="*/ 1714500 h 8833483"/>
              <a:gd name="connsiteX254" fmla="*/ 9578340 w 9578340"/>
              <a:gd name="connsiteY254" fmla="*/ 1394460 h 8833483"/>
              <a:gd name="connsiteX255" fmla="*/ 9494520 w 9578340"/>
              <a:gd name="connsiteY255" fmla="*/ 1165860 h 8833483"/>
              <a:gd name="connsiteX256" fmla="*/ 9326880 w 9578340"/>
              <a:gd name="connsiteY256" fmla="*/ 975360 h 8833483"/>
              <a:gd name="connsiteX257" fmla="*/ 9334500 w 9578340"/>
              <a:gd name="connsiteY257" fmla="*/ 906780 h 8833483"/>
              <a:gd name="connsiteX258" fmla="*/ 9342120 w 9578340"/>
              <a:gd name="connsiteY258" fmla="*/ 754380 h 8833483"/>
              <a:gd name="connsiteX259" fmla="*/ 9182100 w 9578340"/>
              <a:gd name="connsiteY259" fmla="*/ 906780 h 8833483"/>
              <a:gd name="connsiteX260" fmla="*/ 9052560 w 9578340"/>
              <a:gd name="connsiteY260" fmla="*/ 1043940 h 8833483"/>
              <a:gd name="connsiteX261" fmla="*/ 8915400 w 9578340"/>
              <a:gd name="connsiteY261" fmla="*/ 1112520 h 8833483"/>
              <a:gd name="connsiteX262" fmla="*/ 8709660 w 9578340"/>
              <a:gd name="connsiteY262" fmla="*/ 1150620 h 8833483"/>
              <a:gd name="connsiteX263" fmla="*/ 8793480 w 9578340"/>
              <a:gd name="connsiteY263" fmla="*/ 960120 h 8833483"/>
              <a:gd name="connsiteX264" fmla="*/ 8717280 w 9578340"/>
              <a:gd name="connsiteY264" fmla="*/ 906780 h 8833483"/>
              <a:gd name="connsiteX265" fmla="*/ 8686800 w 9578340"/>
              <a:gd name="connsiteY265" fmla="*/ 815340 h 8833483"/>
              <a:gd name="connsiteX266" fmla="*/ 8625840 w 9578340"/>
              <a:gd name="connsiteY266" fmla="*/ 746760 h 8833483"/>
              <a:gd name="connsiteX267" fmla="*/ 8633460 w 9578340"/>
              <a:gd name="connsiteY267" fmla="*/ 685800 h 8833483"/>
              <a:gd name="connsiteX268" fmla="*/ 8679180 w 9578340"/>
              <a:gd name="connsiteY268" fmla="*/ 609600 h 8833483"/>
              <a:gd name="connsiteX269" fmla="*/ 8671560 w 9578340"/>
              <a:gd name="connsiteY269" fmla="*/ 579120 h 8833483"/>
              <a:gd name="connsiteX270" fmla="*/ 8580120 w 9578340"/>
              <a:gd name="connsiteY270" fmla="*/ 541020 h 8833483"/>
              <a:gd name="connsiteX271" fmla="*/ 8473440 w 9578340"/>
              <a:gd name="connsiteY271" fmla="*/ 502920 h 8833483"/>
              <a:gd name="connsiteX272" fmla="*/ 8488680 w 9578340"/>
              <a:gd name="connsiteY272" fmla="*/ 449580 h 8833483"/>
              <a:gd name="connsiteX273" fmla="*/ 8435340 w 9578340"/>
              <a:gd name="connsiteY273" fmla="*/ 320040 h 8833483"/>
              <a:gd name="connsiteX274" fmla="*/ 8465820 w 9578340"/>
              <a:gd name="connsiteY274" fmla="*/ 243840 h 8833483"/>
              <a:gd name="connsiteX275" fmla="*/ 8473440 w 9578340"/>
              <a:gd name="connsiteY275" fmla="*/ 83820 h 8833483"/>
              <a:gd name="connsiteX276" fmla="*/ 8351520 w 9578340"/>
              <a:gd name="connsiteY276" fmla="*/ 53340 h 8833483"/>
              <a:gd name="connsiteX277" fmla="*/ 8252460 w 9578340"/>
              <a:gd name="connsiteY277" fmla="*/ 68580 h 8833483"/>
              <a:gd name="connsiteX278" fmla="*/ 8107680 w 9578340"/>
              <a:gd name="connsiteY27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244590 w 9578340"/>
              <a:gd name="connsiteY52" fmla="*/ 2315208 h 8833483"/>
              <a:gd name="connsiteX53" fmla="*/ 5722620 w 9578340"/>
              <a:gd name="connsiteY53" fmla="*/ 2240280 h 8833483"/>
              <a:gd name="connsiteX54" fmla="*/ 5654040 w 9578340"/>
              <a:gd name="connsiteY54" fmla="*/ 2240280 h 8833483"/>
              <a:gd name="connsiteX55" fmla="*/ 5570220 w 9578340"/>
              <a:gd name="connsiteY55" fmla="*/ 2278380 h 8833483"/>
              <a:gd name="connsiteX56" fmla="*/ 5440680 w 9578340"/>
              <a:gd name="connsiteY56" fmla="*/ 2263140 h 8833483"/>
              <a:gd name="connsiteX57" fmla="*/ 5410200 w 9578340"/>
              <a:gd name="connsiteY57" fmla="*/ 2217420 h 8833483"/>
              <a:gd name="connsiteX58" fmla="*/ 5425440 w 9578340"/>
              <a:gd name="connsiteY58" fmla="*/ 2072640 h 8833483"/>
              <a:gd name="connsiteX59" fmla="*/ 5372100 w 9578340"/>
              <a:gd name="connsiteY59" fmla="*/ 2019300 h 8833483"/>
              <a:gd name="connsiteX60" fmla="*/ 5372100 w 9578340"/>
              <a:gd name="connsiteY60" fmla="*/ 1988820 h 8833483"/>
              <a:gd name="connsiteX61" fmla="*/ 5280660 w 9578340"/>
              <a:gd name="connsiteY61" fmla="*/ 1965960 h 8833483"/>
              <a:gd name="connsiteX62" fmla="*/ 5219700 w 9578340"/>
              <a:gd name="connsiteY62" fmla="*/ 2263140 h 8833483"/>
              <a:gd name="connsiteX63" fmla="*/ 5212080 w 9578340"/>
              <a:gd name="connsiteY63" fmla="*/ 2461260 h 8833483"/>
              <a:gd name="connsiteX64" fmla="*/ 5242560 w 9578340"/>
              <a:gd name="connsiteY64" fmla="*/ 2499360 h 8833483"/>
              <a:gd name="connsiteX65" fmla="*/ 5097780 w 9578340"/>
              <a:gd name="connsiteY65" fmla="*/ 2552700 h 8833483"/>
              <a:gd name="connsiteX66" fmla="*/ 5120640 w 9578340"/>
              <a:gd name="connsiteY66" fmla="*/ 2743200 h 8833483"/>
              <a:gd name="connsiteX67" fmla="*/ 5082540 w 9578340"/>
              <a:gd name="connsiteY67" fmla="*/ 2827020 h 8833483"/>
              <a:gd name="connsiteX68" fmla="*/ 4945380 w 9578340"/>
              <a:gd name="connsiteY68" fmla="*/ 2773680 h 8833483"/>
              <a:gd name="connsiteX69" fmla="*/ 4853940 w 9578340"/>
              <a:gd name="connsiteY69" fmla="*/ 2796540 h 8833483"/>
              <a:gd name="connsiteX70" fmla="*/ 4785360 w 9578340"/>
              <a:gd name="connsiteY70" fmla="*/ 2926080 h 8833483"/>
              <a:gd name="connsiteX71" fmla="*/ 4640580 w 9578340"/>
              <a:gd name="connsiteY71" fmla="*/ 2811780 h 8833483"/>
              <a:gd name="connsiteX72" fmla="*/ 4518660 w 9578340"/>
              <a:gd name="connsiteY72" fmla="*/ 2804160 h 8833483"/>
              <a:gd name="connsiteX73" fmla="*/ 4389120 w 9578340"/>
              <a:gd name="connsiteY73" fmla="*/ 2674620 h 8833483"/>
              <a:gd name="connsiteX74" fmla="*/ 4564380 w 9578340"/>
              <a:gd name="connsiteY74" fmla="*/ 2522220 h 8833483"/>
              <a:gd name="connsiteX75" fmla="*/ 4389120 w 9578340"/>
              <a:gd name="connsiteY75" fmla="*/ 2491740 h 8833483"/>
              <a:gd name="connsiteX76" fmla="*/ 4244340 w 9578340"/>
              <a:gd name="connsiteY76" fmla="*/ 2659380 h 8833483"/>
              <a:gd name="connsiteX77" fmla="*/ 4183380 w 9578340"/>
              <a:gd name="connsiteY77" fmla="*/ 2758440 h 8833483"/>
              <a:gd name="connsiteX78" fmla="*/ 4191000 w 9578340"/>
              <a:gd name="connsiteY78" fmla="*/ 2796540 h 8833483"/>
              <a:gd name="connsiteX79" fmla="*/ 4084320 w 9578340"/>
              <a:gd name="connsiteY79" fmla="*/ 2895600 h 8833483"/>
              <a:gd name="connsiteX80" fmla="*/ 4008120 w 9578340"/>
              <a:gd name="connsiteY80" fmla="*/ 2918460 h 8833483"/>
              <a:gd name="connsiteX81" fmla="*/ 3954780 w 9578340"/>
              <a:gd name="connsiteY81" fmla="*/ 2918460 h 8833483"/>
              <a:gd name="connsiteX82" fmla="*/ 3916680 w 9578340"/>
              <a:gd name="connsiteY82" fmla="*/ 2971800 h 8833483"/>
              <a:gd name="connsiteX83" fmla="*/ 3848100 w 9578340"/>
              <a:gd name="connsiteY83" fmla="*/ 2971800 h 8833483"/>
              <a:gd name="connsiteX84" fmla="*/ 3810000 w 9578340"/>
              <a:gd name="connsiteY84" fmla="*/ 3025140 h 8833483"/>
              <a:gd name="connsiteX85" fmla="*/ 3726180 w 9578340"/>
              <a:gd name="connsiteY85" fmla="*/ 3048000 h 8833483"/>
              <a:gd name="connsiteX86" fmla="*/ 3703320 w 9578340"/>
              <a:gd name="connsiteY86" fmla="*/ 3116580 h 8833483"/>
              <a:gd name="connsiteX87" fmla="*/ 3512820 w 9578340"/>
              <a:gd name="connsiteY87" fmla="*/ 2979420 h 8833483"/>
              <a:gd name="connsiteX88" fmla="*/ 3337560 w 9578340"/>
              <a:gd name="connsiteY88" fmla="*/ 3048000 h 8833483"/>
              <a:gd name="connsiteX89" fmla="*/ 3337560 w 9578340"/>
              <a:gd name="connsiteY89" fmla="*/ 3124200 h 8833483"/>
              <a:gd name="connsiteX90" fmla="*/ 3230880 w 9578340"/>
              <a:gd name="connsiteY90" fmla="*/ 3200400 h 8833483"/>
              <a:gd name="connsiteX91" fmla="*/ 3002280 w 9578340"/>
              <a:gd name="connsiteY91" fmla="*/ 3055620 h 8833483"/>
              <a:gd name="connsiteX92" fmla="*/ 3025140 w 9578340"/>
              <a:gd name="connsiteY92" fmla="*/ 3032760 h 8833483"/>
              <a:gd name="connsiteX93" fmla="*/ 2918460 w 9578340"/>
              <a:gd name="connsiteY93" fmla="*/ 2887980 h 8833483"/>
              <a:gd name="connsiteX94" fmla="*/ 2659380 w 9578340"/>
              <a:gd name="connsiteY94" fmla="*/ 2758440 h 8833483"/>
              <a:gd name="connsiteX95" fmla="*/ 2506980 w 9578340"/>
              <a:gd name="connsiteY95" fmla="*/ 3093720 h 8833483"/>
              <a:gd name="connsiteX96" fmla="*/ 2392680 w 9578340"/>
              <a:gd name="connsiteY96" fmla="*/ 3101340 h 8833483"/>
              <a:gd name="connsiteX97" fmla="*/ 2308860 w 9578340"/>
              <a:gd name="connsiteY97" fmla="*/ 3116580 h 8833483"/>
              <a:gd name="connsiteX98" fmla="*/ 2225040 w 9578340"/>
              <a:gd name="connsiteY98" fmla="*/ 3215640 h 8833483"/>
              <a:gd name="connsiteX99" fmla="*/ 2049780 w 9578340"/>
              <a:gd name="connsiteY99" fmla="*/ 3124200 h 8833483"/>
              <a:gd name="connsiteX100" fmla="*/ 1981200 w 9578340"/>
              <a:gd name="connsiteY100" fmla="*/ 3116580 h 8833483"/>
              <a:gd name="connsiteX101" fmla="*/ 1889760 w 9578340"/>
              <a:gd name="connsiteY101" fmla="*/ 2964180 h 8833483"/>
              <a:gd name="connsiteX102" fmla="*/ 1897380 w 9578340"/>
              <a:gd name="connsiteY102" fmla="*/ 2895600 h 8833483"/>
              <a:gd name="connsiteX103" fmla="*/ 1729740 w 9578340"/>
              <a:gd name="connsiteY103" fmla="*/ 3017520 h 8833483"/>
              <a:gd name="connsiteX104" fmla="*/ 1706880 w 9578340"/>
              <a:gd name="connsiteY104" fmla="*/ 3078480 h 8833483"/>
              <a:gd name="connsiteX105" fmla="*/ 1653540 w 9578340"/>
              <a:gd name="connsiteY105" fmla="*/ 3048000 h 8833483"/>
              <a:gd name="connsiteX106" fmla="*/ 1546860 w 9578340"/>
              <a:gd name="connsiteY106" fmla="*/ 3048000 h 8833483"/>
              <a:gd name="connsiteX107" fmla="*/ 1524000 w 9578340"/>
              <a:gd name="connsiteY107" fmla="*/ 3162300 h 8833483"/>
              <a:gd name="connsiteX108" fmla="*/ 1386840 w 9578340"/>
              <a:gd name="connsiteY108" fmla="*/ 3459480 h 8833483"/>
              <a:gd name="connsiteX109" fmla="*/ 1333500 w 9578340"/>
              <a:gd name="connsiteY109" fmla="*/ 3451860 h 8833483"/>
              <a:gd name="connsiteX110" fmla="*/ 1188720 w 9578340"/>
              <a:gd name="connsiteY110" fmla="*/ 3505200 h 8833483"/>
              <a:gd name="connsiteX111" fmla="*/ 1135380 w 9578340"/>
              <a:gd name="connsiteY111" fmla="*/ 3672840 h 8833483"/>
              <a:gd name="connsiteX112" fmla="*/ 1013460 w 9578340"/>
              <a:gd name="connsiteY112" fmla="*/ 3703320 h 8833483"/>
              <a:gd name="connsiteX113" fmla="*/ 929640 w 9578340"/>
              <a:gd name="connsiteY113" fmla="*/ 3710940 h 8833483"/>
              <a:gd name="connsiteX114" fmla="*/ 830580 w 9578340"/>
              <a:gd name="connsiteY114" fmla="*/ 3741420 h 8833483"/>
              <a:gd name="connsiteX115" fmla="*/ 701040 w 9578340"/>
              <a:gd name="connsiteY115" fmla="*/ 3749040 h 8833483"/>
              <a:gd name="connsiteX116" fmla="*/ 548640 w 9578340"/>
              <a:gd name="connsiteY116" fmla="*/ 3787140 h 8833483"/>
              <a:gd name="connsiteX117" fmla="*/ 0 w 9578340"/>
              <a:gd name="connsiteY117" fmla="*/ 5250180 h 8833483"/>
              <a:gd name="connsiteX118" fmla="*/ 167640 w 9578340"/>
              <a:gd name="connsiteY118" fmla="*/ 5242560 h 8833483"/>
              <a:gd name="connsiteX119" fmla="*/ 167640 w 9578340"/>
              <a:gd name="connsiteY119" fmla="*/ 5387340 h 8833483"/>
              <a:gd name="connsiteX120" fmla="*/ 289560 w 9578340"/>
              <a:gd name="connsiteY120" fmla="*/ 5394960 h 8833483"/>
              <a:gd name="connsiteX121" fmla="*/ 281940 w 9578340"/>
              <a:gd name="connsiteY121" fmla="*/ 5478780 h 8833483"/>
              <a:gd name="connsiteX122" fmla="*/ 388620 w 9578340"/>
              <a:gd name="connsiteY122" fmla="*/ 5501640 h 8833483"/>
              <a:gd name="connsiteX123" fmla="*/ 358140 w 9578340"/>
              <a:gd name="connsiteY123" fmla="*/ 5631180 h 8833483"/>
              <a:gd name="connsiteX124" fmla="*/ 358140 w 9578340"/>
              <a:gd name="connsiteY124" fmla="*/ 5730240 h 8833483"/>
              <a:gd name="connsiteX125" fmla="*/ 251460 w 9578340"/>
              <a:gd name="connsiteY125" fmla="*/ 5783580 h 8833483"/>
              <a:gd name="connsiteX126" fmla="*/ 236220 w 9578340"/>
              <a:gd name="connsiteY126" fmla="*/ 5859780 h 8833483"/>
              <a:gd name="connsiteX127" fmla="*/ 144780 w 9578340"/>
              <a:gd name="connsiteY127" fmla="*/ 5981700 h 8833483"/>
              <a:gd name="connsiteX128" fmla="*/ 175260 w 9578340"/>
              <a:gd name="connsiteY128" fmla="*/ 6210300 h 8833483"/>
              <a:gd name="connsiteX129" fmla="*/ 266700 w 9578340"/>
              <a:gd name="connsiteY129" fmla="*/ 6217920 h 8833483"/>
              <a:gd name="connsiteX130" fmla="*/ 304800 w 9578340"/>
              <a:gd name="connsiteY130" fmla="*/ 6278880 h 8833483"/>
              <a:gd name="connsiteX131" fmla="*/ 312420 w 9578340"/>
              <a:gd name="connsiteY131" fmla="*/ 6339840 h 8833483"/>
              <a:gd name="connsiteX132" fmla="*/ 358140 w 9578340"/>
              <a:gd name="connsiteY132" fmla="*/ 6339840 h 8833483"/>
              <a:gd name="connsiteX133" fmla="*/ 365760 w 9578340"/>
              <a:gd name="connsiteY133" fmla="*/ 6477000 h 8833483"/>
              <a:gd name="connsiteX134" fmla="*/ 807720 w 9578340"/>
              <a:gd name="connsiteY134" fmla="*/ 6545580 h 8833483"/>
              <a:gd name="connsiteX135" fmla="*/ 1127760 w 9578340"/>
              <a:gd name="connsiteY135" fmla="*/ 6705600 h 8833483"/>
              <a:gd name="connsiteX136" fmla="*/ 1447800 w 9578340"/>
              <a:gd name="connsiteY136" fmla="*/ 6598920 h 8833483"/>
              <a:gd name="connsiteX137" fmla="*/ 1546860 w 9578340"/>
              <a:gd name="connsiteY137" fmla="*/ 6598920 h 8833483"/>
              <a:gd name="connsiteX138" fmla="*/ 1501140 w 9578340"/>
              <a:gd name="connsiteY138" fmla="*/ 6858000 h 8833483"/>
              <a:gd name="connsiteX139" fmla="*/ 1567815 w 9578340"/>
              <a:gd name="connsiteY139" fmla="*/ 7115810 h 8833483"/>
              <a:gd name="connsiteX140" fmla="*/ 1710690 w 9578340"/>
              <a:gd name="connsiteY140" fmla="*/ 7439660 h 8833483"/>
              <a:gd name="connsiteX141" fmla="*/ 1891665 w 9578340"/>
              <a:gd name="connsiteY141" fmla="*/ 7582535 h 8833483"/>
              <a:gd name="connsiteX142" fmla="*/ 2094865 w 9578340"/>
              <a:gd name="connsiteY142" fmla="*/ 7814310 h 8833483"/>
              <a:gd name="connsiteX143" fmla="*/ 2066290 w 9578340"/>
              <a:gd name="connsiteY143" fmla="*/ 7925434 h 8833483"/>
              <a:gd name="connsiteX144" fmla="*/ 2234565 w 9578340"/>
              <a:gd name="connsiteY144" fmla="*/ 8036559 h 8833483"/>
              <a:gd name="connsiteX145" fmla="*/ 2269490 w 9578340"/>
              <a:gd name="connsiteY145" fmla="*/ 8081009 h 8833483"/>
              <a:gd name="connsiteX146" fmla="*/ 2186940 w 9578340"/>
              <a:gd name="connsiteY146" fmla="*/ 8338184 h 8833483"/>
              <a:gd name="connsiteX147" fmla="*/ 2209165 w 9578340"/>
              <a:gd name="connsiteY147" fmla="*/ 8436608 h 8833483"/>
              <a:gd name="connsiteX148" fmla="*/ 2275840 w 9578340"/>
              <a:gd name="connsiteY148" fmla="*/ 8538208 h 8833483"/>
              <a:gd name="connsiteX149" fmla="*/ 2437765 w 9578340"/>
              <a:gd name="connsiteY149" fmla="*/ 8569958 h 8833483"/>
              <a:gd name="connsiteX150" fmla="*/ 2491740 w 9578340"/>
              <a:gd name="connsiteY150" fmla="*/ 8557258 h 8833483"/>
              <a:gd name="connsiteX151" fmla="*/ 2599690 w 9578340"/>
              <a:gd name="connsiteY151" fmla="*/ 8614408 h 8833483"/>
              <a:gd name="connsiteX152" fmla="*/ 2640965 w 9578340"/>
              <a:gd name="connsiteY152" fmla="*/ 8658858 h 8833483"/>
              <a:gd name="connsiteX153" fmla="*/ 2663190 w 9578340"/>
              <a:gd name="connsiteY153" fmla="*/ 8769983 h 8833483"/>
              <a:gd name="connsiteX154" fmla="*/ 2748915 w 9578340"/>
              <a:gd name="connsiteY154" fmla="*/ 8833483 h 8833483"/>
              <a:gd name="connsiteX155" fmla="*/ 2860040 w 9578340"/>
              <a:gd name="connsiteY155" fmla="*/ 8808083 h 8833483"/>
              <a:gd name="connsiteX156" fmla="*/ 2920365 w 9578340"/>
              <a:gd name="connsiteY156" fmla="*/ 8820783 h 8833483"/>
              <a:gd name="connsiteX157" fmla="*/ 2910840 w 9578340"/>
              <a:gd name="connsiteY157" fmla="*/ 8740614 h 8833483"/>
              <a:gd name="connsiteX158" fmla="*/ 2996565 w 9578340"/>
              <a:gd name="connsiteY158" fmla="*/ 8609645 h 8833483"/>
              <a:gd name="connsiteX159" fmla="*/ 2987040 w 9578340"/>
              <a:gd name="connsiteY159" fmla="*/ 8497727 h 8833483"/>
              <a:gd name="connsiteX160" fmla="*/ 3027522 w 9578340"/>
              <a:gd name="connsiteY160" fmla="*/ 8431051 h 8833483"/>
              <a:gd name="connsiteX161" fmla="*/ 3179922 w 9578340"/>
              <a:gd name="connsiteY161" fmla="*/ 8361995 h 8833483"/>
              <a:gd name="connsiteX162" fmla="*/ 3225166 w 9578340"/>
              <a:gd name="connsiteY162" fmla="*/ 8245315 h 8833483"/>
              <a:gd name="connsiteX163" fmla="*/ 3420427 w 9578340"/>
              <a:gd name="connsiteY163" fmla="*/ 8083389 h 8833483"/>
              <a:gd name="connsiteX164" fmla="*/ 3699034 w 9578340"/>
              <a:gd name="connsiteY164" fmla="*/ 7954802 h 8833483"/>
              <a:gd name="connsiteX165" fmla="*/ 3875246 w 9578340"/>
              <a:gd name="connsiteY165" fmla="*/ 7890508 h 8833483"/>
              <a:gd name="connsiteX166" fmla="*/ 4084796 w 9578340"/>
              <a:gd name="connsiteY166" fmla="*/ 7738108 h 8833483"/>
              <a:gd name="connsiteX167" fmla="*/ 4127659 w 9578340"/>
              <a:gd name="connsiteY167" fmla="*/ 7640476 h 8833483"/>
              <a:gd name="connsiteX168" fmla="*/ 4037171 w 9578340"/>
              <a:gd name="connsiteY168" fmla="*/ 7564277 h 8833483"/>
              <a:gd name="connsiteX169" fmla="*/ 3980021 w 9578340"/>
              <a:gd name="connsiteY169" fmla="*/ 7469027 h 8833483"/>
              <a:gd name="connsiteX170" fmla="*/ 4056222 w 9578340"/>
              <a:gd name="connsiteY170" fmla="*/ 7395208 h 8833483"/>
              <a:gd name="connsiteX171" fmla="*/ 4096703 w 9578340"/>
              <a:gd name="connsiteY171" fmla="*/ 7247570 h 8833483"/>
              <a:gd name="connsiteX172" fmla="*/ 3982402 w 9578340"/>
              <a:gd name="connsiteY172" fmla="*/ 7271383 h 8833483"/>
              <a:gd name="connsiteX173" fmla="*/ 3818096 w 9578340"/>
              <a:gd name="connsiteY173" fmla="*/ 7233283 h 8833483"/>
              <a:gd name="connsiteX174" fmla="*/ 3691889 w 9578340"/>
              <a:gd name="connsiteY174" fmla="*/ 7145176 h 8833483"/>
              <a:gd name="connsiteX175" fmla="*/ 3701416 w 9578340"/>
              <a:gd name="connsiteY175" fmla="*/ 7030877 h 8833483"/>
              <a:gd name="connsiteX176" fmla="*/ 3625215 w 9578340"/>
              <a:gd name="connsiteY176" fmla="*/ 6954677 h 8833483"/>
              <a:gd name="connsiteX177" fmla="*/ 3657600 w 9578340"/>
              <a:gd name="connsiteY177" fmla="*/ 6873240 h 8833483"/>
              <a:gd name="connsiteX178" fmla="*/ 3817620 w 9578340"/>
              <a:gd name="connsiteY178" fmla="*/ 6781800 h 8833483"/>
              <a:gd name="connsiteX179" fmla="*/ 3893820 w 9578340"/>
              <a:gd name="connsiteY179" fmla="*/ 6705600 h 8833483"/>
              <a:gd name="connsiteX180" fmla="*/ 3947160 w 9578340"/>
              <a:gd name="connsiteY180" fmla="*/ 6690360 h 8833483"/>
              <a:gd name="connsiteX181" fmla="*/ 3939540 w 9578340"/>
              <a:gd name="connsiteY181" fmla="*/ 6629400 h 8833483"/>
              <a:gd name="connsiteX182" fmla="*/ 3901440 w 9578340"/>
              <a:gd name="connsiteY182" fmla="*/ 6606540 h 8833483"/>
              <a:gd name="connsiteX183" fmla="*/ 3878580 w 9578340"/>
              <a:gd name="connsiteY183" fmla="*/ 6515100 h 8833483"/>
              <a:gd name="connsiteX184" fmla="*/ 3886200 w 9578340"/>
              <a:gd name="connsiteY184" fmla="*/ 6423660 h 8833483"/>
              <a:gd name="connsiteX185" fmla="*/ 3870960 w 9578340"/>
              <a:gd name="connsiteY185" fmla="*/ 6309360 h 8833483"/>
              <a:gd name="connsiteX186" fmla="*/ 3893820 w 9578340"/>
              <a:gd name="connsiteY186" fmla="*/ 6240780 h 8833483"/>
              <a:gd name="connsiteX187" fmla="*/ 3924300 w 9578340"/>
              <a:gd name="connsiteY187" fmla="*/ 6179820 h 8833483"/>
              <a:gd name="connsiteX188" fmla="*/ 3977640 w 9578340"/>
              <a:gd name="connsiteY188" fmla="*/ 6172200 h 8833483"/>
              <a:gd name="connsiteX189" fmla="*/ 3992880 w 9578340"/>
              <a:gd name="connsiteY189" fmla="*/ 6172200 h 8833483"/>
              <a:gd name="connsiteX190" fmla="*/ 4046220 w 9578340"/>
              <a:gd name="connsiteY190" fmla="*/ 6111240 h 8833483"/>
              <a:gd name="connsiteX191" fmla="*/ 4038600 w 9578340"/>
              <a:gd name="connsiteY191" fmla="*/ 6027420 h 8833483"/>
              <a:gd name="connsiteX192" fmla="*/ 4754880 w 9578340"/>
              <a:gd name="connsiteY192" fmla="*/ 5913120 h 8833483"/>
              <a:gd name="connsiteX193" fmla="*/ 4838700 w 9578340"/>
              <a:gd name="connsiteY193" fmla="*/ 5913120 h 8833483"/>
              <a:gd name="connsiteX194" fmla="*/ 4914900 w 9578340"/>
              <a:gd name="connsiteY194" fmla="*/ 5920740 h 8833483"/>
              <a:gd name="connsiteX195" fmla="*/ 5105400 w 9578340"/>
              <a:gd name="connsiteY195" fmla="*/ 6019800 h 8833483"/>
              <a:gd name="connsiteX196" fmla="*/ 5570220 w 9578340"/>
              <a:gd name="connsiteY196" fmla="*/ 6248400 h 8833483"/>
              <a:gd name="connsiteX197" fmla="*/ 5704205 w 9578340"/>
              <a:gd name="connsiteY197" fmla="*/ 6320155 h 8833483"/>
              <a:gd name="connsiteX198" fmla="*/ 5755005 w 9578340"/>
              <a:gd name="connsiteY198" fmla="*/ 6242685 h 8833483"/>
              <a:gd name="connsiteX199" fmla="*/ 5682615 w 9578340"/>
              <a:gd name="connsiteY199" fmla="*/ 6203315 h 8833483"/>
              <a:gd name="connsiteX200" fmla="*/ 5624195 w 9578340"/>
              <a:gd name="connsiteY200" fmla="*/ 6132195 h 8833483"/>
              <a:gd name="connsiteX201" fmla="*/ 5670550 w 9578340"/>
              <a:gd name="connsiteY201" fmla="*/ 6103620 h 8833483"/>
              <a:gd name="connsiteX202" fmla="*/ 5584825 w 9578340"/>
              <a:gd name="connsiteY202" fmla="*/ 5928995 h 8833483"/>
              <a:gd name="connsiteX203" fmla="*/ 5592445 w 9578340"/>
              <a:gd name="connsiteY203" fmla="*/ 5827395 h 8833483"/>
              <a:gd name="connsiteX204" fmla="*/ 5615305 w 9578340"/>
              <a:gd name="connsiteY204" fmla="*/ 5792470 h 8833483"/>
              <a:gd name="connsiteX205" fmla="*/ 5636895 w 9578340"/>
              <a:gd name="connsiteY205" fmla="*/ 5747385 h 8833483"/>
              <a:gd name="connsiteX206" fmla="*/ 5674360 w 9578340"/>
              <a:gd name="connsiteY206" fmla="*/ 5669915 h 8833483"/>
              <a:gd name="connsiteX207" fmla="*/ 5688965 w 9578340"/>
              <a:gd name="connsiteY207" fmla="*/ 5587365 h 8833483"/>
              <a:gd name="connsiteX208" fmla="*/ 5735320 w 9578340"/>
              <a:gd name="connsiteY208" fmla="*/ 5561965 h 8833483"/>
              <a:gd name="connsiteX209" fmla="*/ 5715000 w 9578340"/>
              <a:gd name="connsiteY209" fmla="*/ 5502910 h 8833483"/>
              <a:gd name="connsiteX210" fmla="*/ 5751195 w 9578340"/>
              <a:gd name="connsiteY210" fmla="*/ 5461635 h 8833483"/>
              <a:gd name="connsiteX211" fmla="*/ 5781675 w 9578340"/>
              <a:gd name="connsiteY211" fmla="*/ 5398770 h 8833483"/>
              <a:gd name="connsiteX212" fmla="*/ 5836920 w 9578340"/>
              <a:gd name="connsiteY212" fmla="*/ 5325110 h 8833483"/>
              <a:gd name="connsiteX213" fmla="*/ 5855970 w 9578340"/>
              <a:gd name="connsiteY213" fmla="*/ 5168900 h 8833483"/>
              <a:gd name="connsiteX214" fmla="*/ 6101080 w 9578340"/>
              <a:gd name="connsiteY214" fmla="*/ 4911090 h 8833483"/>
              <a:gd name="connsiteX215" fmla="*/ 6107430 w 9578340"/>
              <a:gd name="connsiteY215" fmla="*/ 4674870 h 8833483"/>
              <a:gd name="connsiteX216" fmla="*/ 5982970 w 9578340"/>
              <a:gd name="connsiteY216" fmla="*/ 4411980 h 8833483"/>
              <a:gd name="connsiteX217" fmla="*/ 7178040 w 9578340"/>
              <a:gd name="connsiteY217" fmla="*/ 4351020 h 8833483"/>
              <a:gd name="connsiteX218" fmla="*/ 7559040 w 9578340"/>
              <a:gd name="connsiteY218" fmla="*/ 4328160 h 8833483"/>
              <a:gd name="connsiteX219" fmla="*/ 7467600 w 9578340"/>
              <a:gd name="connsiteY219" fmla="*/ 3878580 h 8833483"/>
              <a:gd name="connsiteX220" fmla="*/ 7414260 w 9578340"/>
              <a:gd name="connsiteY220" fmla="*/ 3604260 h 8833483"/>
              <a:gd name="connsiteX221" fmla="*/ 7498080 w 9578340"/>
              <a:gd name="connsiteY221" fmla="*/ 3398520 h 8833483"/>
              <a:gd name="connsiteX222" fmla="*/ 7528560 w 9578340"/>
              <a:gd name="connsiteY222" fmla="*/ 3253740 h 8833483"/>
              <a:gd name="connsiteX223" fmla="*/ 7505700 w 9578340"/>
              <a:gd name="connsiteY223" fmla="*/ 3048000 h 8833483"/>
              <a:gd name="connsiteX224" fmla="*/ 7520940 w 9578340"/>
              <a:gd name="connsiteY224" fmla="*/ 2926080 h 8833483"/>
              <a:gd name="connsiteX225" fmla="*/ 7536180 w 9578340"/>
              <a:gd name="connsiteY225" fmla="*/ 2872740 h 8833483"/>
              <a:gd name="connsiteX226" fmla="*/ 7863840 w 9578340"/>
              <a:gd name="connsiteY226" fmla="*/ 2971800 h 8833483"/>
              <a:gd name="connsiteX227" fmla="*/ 7886700 w 9578340"/>
              <a:gd name="connsiteY227" fmla="*/ 3101340 h 8833483"/>
              <a:gd name="connsiteX228" fmla="*/ 8001000 w 9578340"/>
              <a:gd name="connsiteY228" fmla="*/ 3124200 h 8833483"/>
              <a:gd name="connsiteX229" fmla="*/ 8122920 w 9578340"/>
              <a:gd name="connsiteY229" fmla="*/ 3276600 h 8833483"/>
              <a:gd name="connsiteX230" fmla="*/ 8206740 w 9578340"/>
              <a:gd name="connsiteY230" fmla="*/ 3276600 h 8833483"/>
              <a:gd name="connsiteX231" fmla="*/ 8442960 w 9578340"/>
              <a:gd name="connsiteY231" fmla="*/ 3276600 h 8833483"/>
              <a:gd name="connsiteX232" fmla="*/ 8663940 w 9578340"/>
              <a:gd name="connsiteY232" fmla="*/ 3276600 h 8833483"/>
              <a:gd name="connsiteX233" fmla="*/ 8770620 w 9578340"/>
              <a:gd name="connsiteY233" fmla="*/ 3230880 h 8833483"/>
              <a:gd name="connsiteX234" fmla="*/ 8854440 w 9578340"/>
              <a:gd name="connsiteY234" fmla="*/ 3215640 h 8833483"/>
              <a:gd name="connsiteX235" fmla="*/ 8938260 w 9578340"/>
              <a:gd name="connsiteY235" fmla="*/ 3230880 h 8833483"/>
              <a:gd name="connsiteX236" fmla="*/ 8945880 w 9578340"/>
              <a:gd name="connsiteY236" fmla="*/ 3078480 h 8833483"/>
              <a:gd name="connsiteX237" fmla="*/ 8907780 w 9578340"/>
              <a:gd name="connsiteY237" fmla="*/ 3078480 h 8833483"/>
              <a:gd name="connsiteX238" fmla="*/ 8656320 w 9578340"/>
              <a:gd name="connsiteY238" fmla="*/ 2697480 h 8833483"/>
              <a:gd name="connsiteX239" fmla="*/ 8854440 w 9578340"/>
              <a:gd name="connsiteY239" fmla="*/ 2590800 h 8833483"/>
              <a:gd name="connsiteX240" fmla="*/ 8923020 w 9578340"/>
              <a:gd name="connsiteY240" fmla="*/ 2606040 h 8833483"/>
              <a:gd name="connsiteX241" fmla="*/ 8999220 w 9578340"/>
              <a:gd name="connsiteY241" fmla="*/ 2606040 h 8833483"/>
              <a:gd name="connsiteX242" fmla="*/ 9029700 w 9578340"/>
              <a:gd name="connsiteY242" fmla="*/ 2545080 h 8833483"/>
              <a:gd name="connsiteX243" fmla="*/ 9029700 w 9578340"/>
              <a:gd name="connsiteY243" fmla="*/ 2407920 h 8833483"/>
              <a:gd name="connsiteX244" fmla="*/ 9136380 w 9578340"/>
              <a:gd name="connsiteY244" fmla="*/ 2476500 h 8833483"/>
              <a:gd name="connsiteX245" fmla="*/ 9144000 w 9578340"/>
              <a:gd name="connsiteY245" fmla="*/ 2407920 h 8833483"/>
              <a:gd name="connsiteX246" fmla="*/ 9204960 w 9578340"/>
              <a:gd name="connsiteY246" fmla="*/ 2362200 h 8833483"/>
              <a:gd name="connsiteX247" fmla="*/ 9189720 w 9578340"/>
              <a:gd name="connsiteY247" fmla="*/ 2225040 h 8833483"/>
              <a:gd name="connsiteX248" fmla="*/ 9159240 w 9578340"/>
              <a:gd name="connsiteY248" fmla="*/ 2171700 h 8833483"/>
              <a:gd name="connsiteX249" fmla="*/ 9083040 w 9578340"/>
              <a:gd name="connsiteY249" fmla="*/ 2103120 h 8833483"/>
              <a:gd name="connsiteX250" fmla="*/ 9105900 w 9578340"/>
              <a:gd name="connsiteY250" fmla="*/ 2011680 h 8833483"/>
              <a:gd name="connsiteX251" fmla="*/ 9151620 w 9578340"/>
              <a:gd name="connsiteY251" fmla="*/ 1927860 h 8833483"/>
              <a:gd name="connsiteX252" fmla="*/ 9044940 w 9578340"/>
              <a:gd name="connsiteY252" fmla="*/ 1714500 h 8833483"/>
              <a:gd name="connsiteX253" fmla="*/ 9578340 w 9578340"/>
              <a:gd name="connsiteY253" fmla="*/ 1394460 h 8833483"/>
              <a:gd name="connsiteX254" fmla="*/ 9494520 w 9578340"/>
              <a:gd name="connsiteY254" fmla="*/ 1165860 h 8833483"/>
              <a:gd name="connsiteX255" fmla="*/ 9326880 w 9578340"/>
              <a:gd name="connsiteY255" fmla="*/ 975360 h 8833483"/>
              <a:gd name="connsiteX256" fmla="*/ 9334500 w 9578340"/>
              <a:gd name="connsiteY256" fmla="*/ 906780 h 8833483"/>
              <a:gd name="connsiteX257" fmla="*/ 9342120 w 9578340"/>
              <a:gd name="connsiteY257" fmla="*/ 754380 h 8833483"/>
              <a:gd name="connsiteX258" fmla="*/ 9182100 w 9578340"/>
              <a:gd name="connsiteY258" fmla="*/ 906780 h 8833483"/>
              <a:gd name="connsiteX259" fmla="*/ 9052560 w 9578340"/>
              <a:gd name="connsiteY259" fmla="*/ 1043940 h 8833483"/>
              <a:gd name="connsiteX260" fmla="*/ 8915400 w 9578340"/>
              <a:gd name="connsiteY260" fmla="*/ 1112520 h 8833483"/>
              <a:gd name="connsiteX261" fmla="*/ 8709660 w 9578340"/>
              <a:gd name="connsiteY261" fmla="*/ 1150620 h 8833483"/>
              <a:gd name="connsiteX262" fmla="*/ 8793480 w 9578340"/>
              <a:gd name="connsiteY262" fmla="*/ 960120 h 8833483"/>
              <a:gd name="connsiteX263" fmla="*/ 8717280 w 9578340"/>
              <a:gd name="connsiteY263" fmla="*/ 906780 h 8833483"/>
              <a:gd name="connsiteX264" fmla="*/ 8686800 w 9578340"/>
              <a:gd name="connsiteY264" fmla="*/ 815340 h 8833483"/>
              <a:gd name="connsiteX265" fmla="*/ 8625840 w 9578340"/>
              <a:gd name="connsiteY265" fmla="*/ 746760 h 8833483"/>
              <a:gd name="connsiteX266" fmla="*/ 8633460 w 9578340"/>
              <a:gd name="connsiteY266" fmla="*/ 685800 h 8833483"/>
              <a:gd name="connsiteX267" fmla="*/ 8679180 w 9578340"/>
              <a:gd name="connsiteY267" fmla="*/ 609600 h 8833483"/>
              <a:gd name="connsiteX268" fmla="*/ 8671560 w 9578340"/>
              <a:gd name="connsiteY268" fmla="*/ 579120 h 8833483"/>
              <a:gd name="connsiteX269" fmla="*/ 8580120 w 9578340"/>
              <a:gd name="connsiteY269" fmla="*/ 541020 h 8833483"/>
              <a:gd name="connsiteX270" fmla="*/ 8473440 w 9578340"/>
              <a:gd name="connsiteY270" fmla="*/ 502920 h 8833483"/>
              <a:gd name="connsiteX271" fmla="*/ 8488680 w 9578340"/>
              <a:gd name="connsiteY271" fmla="*/ 449580 h 8833483"/>
              <a:gd name="connsiteX272" fmla="*/ 8435340 w 9578340"/>
              <a:gd name="connsiteY272" fmla="*/ 320040 h 8833483"/>
              <a:gd name="connsiteX273" fmla="*/ 8465820 w 9578340"/>
              <a:gd name="connsiteY273" fmla="*/ 243840 h 8833483"/>
              <a:gd name="connsiteX274" fmla="*/ 8473440 w 9578340"/>
              <a:gd name="connsiteY274" fmla="*/ 83820 h 8833483"/>
              <a:gd name="connsiteX275" fmla="*/ 8351520 w 9578340"/>
              <a:gd name="connsiteY275" fmla="*/ 53340 h 8833483"/>
              <a:gd name="connsiteX276" fmla="*/ 8252460 w 9578340"/>
              <a:gd name="connsiteY276" fmla="*/ 68580 h 8833483"/>
              <a:gd name="connsiteX277" fmla="*/ 8107680 w 9578340"/>
              <a:gd name="connsiteY27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244590 w 9578340"/>
              <a:gd name="connsiteY51" fmla="*/ 2315208 h 8833483"/>
              <a:gd name="connsiteX52" fmla="*/ 5722620 w 9578340"/>
              <a:gd name="connsiteY52" fmla="*/ 2240280 h 8833483"/>
              <a:gd name="connsiteX53" fmla="*/ 5654040 w 9578340"/>
              <a:gd name="connsiteY53" fmla="*/ 2240280 h 8833483"/>
              <a:gd name="connsiteX54" fmla="*/ 5570220 w 9578340"/>
              <a:gd name="connsiteY54" fmla="*/ 2278380 h 8833483"/>
              <a:gd name="connsiteX55" fmla="*/ 5440680 w 9578340"/>
              <a:gd name="connsiteY55" fmla="*/ 2263140 h 8833483"/>
              <a:gd name="connsiteX56" fmla="*/ 5410200 w 9578340"/>
              <a:gd name="connsiteY56" fmla="*/ 2217420 h 8833483"/>
              <a:gd name="connsiteX57" fmla="*/ 5425440 w 9578340"/>
              <a:gd name="connsiteY57" fmla="*/ 2072640 h 8833483"/>
              <a:gd name="connsiteX58" fmla="*/ 5372100 w 9578340"/>
              <a:gd name="connsiteY58" fmla="*/ 2019300 h 8833483"/>
              <a:gd name="connsiteX59" fmla="*/ 5372100 w 9578340"/>
              <a:gd name="connsiteY59" fmla="*/ 1988820 h 8833483"/>
              <a:gd name="connsiteX60" fmla="*/ 5280660 w 9578340"/>
              <a:gd name="connsiteY60" fmla="*/ 1965960 h 8833483"/>
              <a:gd name="connsiteX61" fmla="*/ 5219700 w 9578340"/>
              <a:gd name="connsiteY61" fmla="*/ 2263140 h 8833483"/>
              <a:gd name="connsiteX62" fmla="*/ 5212080 w 9578340"/>
              <a:gd name="connsiteY62" fmla="*/ 2461260 h 8833483"/>
              <a:gd name="connsiteX63" fmla="*/ 5242560 w 9578340"/>
              <a:gd name="connsiteY63" fmla="*/ 2499360 h 8833483"/>
              <a:gd name="connsiteX64" fmla="*/ 5097780 w 9578340"/>
              <a:gd name="connsiteY64" fmla="*/ 2552700 h 8833483"/>
              <a:gd name="connsiteX65" fmla="*/ 5120640 w 9578340"/>
              <a:gd name="connsiteY65" fmla="*/ 2743200 h 8833483"/>
              <a:gd name="connsiteX66" fmla="*/ 5082540 w 9578340"/>
              <a:gd name="connsiteY66" fmla="*/ 2827020 h 8833483"/>
              <a:gd name="connsiteX67" fmla="*/ 4945380 w 9578340"/>
              <a:gd name="connsiteY67" fmla="*/ 2773680 h 8833483"/>
              <a:gd name="connsiteX68" fmla="*/ 4853940 w 9578340"/>
              <a:gd name="connsiteY68" fmla="*/ 2796540 h 8833483"/>
              <a:gd name="connsiteX69" fmla="*/ 4785360 w 9578340"/>
              <a:gd name="connsiteY69" fmla="*/ 2926080 h 8833483"/>
              <a:gd name="connsiteX70" fmla="*/ 4640580 w 9578340"/>
              <a:gd name="connsiteY70" fmla="*/ 2811780 h 8833483"/>
              <a:gd name="connsiteX71" fmla="*/ 4518660 w 9578340"/>
              <a:gd name="connsiteY71" fmla="*/ 2804160 h 8833483"/>
              <a:gd name="connsiteX72" fmla="*/ 4389120 w 9578340"/>
              <a:gd name="connsiteY72" fmla="*/ 2674620 h 8833483"/>
              <a:gd name="connsiteX73" fmla="*/ 4564380 w 9578340"/>
              <a:gd name="connsiteY73" fmla="*/ 2522220 h 8833483"/>
              <a:gd name="connsiteX74" fmla="*/ 4389120 w 9578340"/>
              <a:gd name="connsiteY74" fmla="*/ 2491740 h 8833483"/>
              <a:gd name="connsiteX75" fmla="*/ 4244340 w 9578340"/>
              <a:gd name="connsiteY75" fmla="*/ 2659380 h 8833483"/>
              <a:gd name="connsiteX76" fmla="*/ 4183380 w 9578340"/>
              <a:gd name="connsiteY76" fmla="*/ 2758440 h 8833483"/>
              <a:gd name="connsiteX77" fmla="*/ 4191000 w 9578340"/>
              <a:gd name="connsiteY77" fmla="*/ 2796540 h 8833483"/>
              <a:gd name="connsiteX78" fmla="*/ 4084320 w 9578340"/>
              <a:gd name="connsiteY78" fmla="*/ 2895600 h 8833483"/>
              <a:gd name="connsiteX79" fmla="*/ 4008120 w 9578340"/>
              <a:gd name="connsiteY79" fmla="*/ 2918460 h 8833483"/>
              <a:gd name="connsiteX80" fmla="*/ 3954780 w 9578340"/>
              <a:gd name="connsiteY80" fmla="*/ 2918460 h 8833483"/>
              <a:gd name="connsiteX81" fmla="*/ 3916680 w 9578340"/>
              <a:gd name="connsiteY81" fmla="*/ 2971800 h 8833483"/>
              <a:gd name="connsiteX82" fmla="*/ 3848100 w 9578340"/>
              <a:gd name="connsiteY82" fmla="*/ 2971800 h 8833483"/>
              <a:gd name="connsiteX83" fmla="*/ 3810000 w 9578340"/>
              <a:gd name="connsiteY83" fmla="*/ 3025140 h 8833483"/>
              <a:gd name="connsiteX84" fmla="*/ 3726180 w 9578340"/>
              <a:gd name="connsiteY84" fmla="*/ 3048000 h 8833483"/>
              <a:gd name="connsiteX85" fmla="*/ 3703320 w 9578340"/>
              <a:gd name="connsiteY85" fmla="*/ 3116580 h 8833483"/>
              <a:gd name="connsiteX86" fmla="*/ 3512820 w 9578340"/>
              <a:gd name="connsiteY86" fmla="*/ 2979420 h 8833483"/>
              <a:gd name="connsiteX87" fmla="*/ 3337560 w 9578340"/>
              <a:gd name="connsiteY87" fmla="*/ 3048000 h 8833483"/>
              <a:gd name="connsiteX88" fmla="*/ 3337560 w 9578340"/>
              <a:gd name="connsiteY88" fmla="*/ 3124200 h 8833483"/>
              <a:gd name="connsiteX89" fmla="*/ 3230880 w 9578340"/>
              <a:gd name="connsiteY89" fmla="*/ 3200400 h 8833483"/>
              <a:gd name="connsiteX90" fmla="*/ 3002280 w 9578340"/>
              <a:gd name="connsiteY90" fmla="*/ 3055620 h 8833483"/>
              <a:gd name="connsiteX91" fmla="*/ 3025140 w 9578340"/>
              <a:gd name="connsiteY91" fmla="*/ 3032760 h 8833483"/>
              <a:gd name="connsiteX92" fmla="*/ 2918460 w 9578340"/>
              <a:gd name="connsiteY92" fmla="*/ 2887980 h 8833483"/>
              <a:gd name="connsiteX93" fmla="*/ 2659380 w 9578340"/>
              <a:gd name="connsiteY93" fmla="*/ 2758440 h 8833483"/>
              <a:gd name="connsiteX94" fmla="*/ 2506980 w 9578340"/>
              <a:gd name="connsiteY94" fmla="*/ 3093720 h 8833483"/>
              <a:gd name="connsiteX95" fmla="*/ 2392680 w 9578340"/>
              <a:gd name="connsiteY95" fmla="*/ 3101340 h 8833483"/>
              <a:gd name="connsiteX96" fmla="*/ 2308860 w 9578340"/>
              <a:gd name="connsiteY96" fmla="*/ 3116580 h 8833483"/>
              <a:gd name="connsiteX97" fmla="*/ 2225040 w 9578340"/>
              <a:gd name="connsiteY97" fmla="*/ 3215640 h 8833483"/>
              <a:gd name="connsiteX98" fmla="*/ 2049780 w 9578340"/>
              <a:gd name="connsiteY98" fmla="*/ 3124200 h 8833483"/>
              <a:gd name="connsiteX99" fmla="*/ 1981200 w 9578340"/>
              <a:gd name="connsiteY99" fmla="*/ 3116580 h 8833483"/>
              <a:gd name="connsiteX100" fmla="*/ 1889760 w 9578340"/>
              <a:gd name="connsiteY100" fmla="*/ 2964180 h 8833483"/>
              <a:gd name="connsiteX101" fmla="*/ 1897380 w 9578340"/>
              <a:gd name="connsiteY101" fmla="*/ 2895600 h 8833483"/>
              <a:gd name="connsiteX102" fmla="*/ 1729740 w 9578340"/>
              <a:gd name="connsiteY102" fmla="*/ 3017520 h 8833483"/>
              <a:gd name="connsiteX103" fmla="*/ 1706880 w 9578340"/>
              <a:gd name="connsiteY103" fmla="*/ 3078480 h 8833483"/>
              <a:gd name="connsiteX104" fmla="*/ 1653540 w 9578340"/>
              <a:gd name="connsiteY104" fmla="*/ 3048000 h 8833483"/>
              <a:gd name="connsiteX105" fmla="*/ 1546860 w 9578340"/>
              <a:gd name="connsiteY105" fmla="*/ 3048000 h 8833483"/>
              <a:gd name="connsiteX106" fmla="*/ 1524000 w 9578340"/>
              <a:gd name="connsiteY106" fmla="*/ 3162300 h 8833483"/>
              <a:gd name="connsiteX107" fmla="*/ 1386840 w 9578340"/>
              <a:gd name="connsiteY107" fmla="*/ 3459480 h 8833483"/>
              <a:gd name="connsiteX108" fmla="*/ 1333500 w 9578340"/>
              <a:gd name="connsiteY108" fmla="*/ 3451860 h 8833483"/>
              <a:gd name="connsiteX109" fmla="*/ 1188720 w 9578340"/>
              <a:gd name="connsiteY109" fmla="*/ 3505200 h 8833483"/>
              <a:gd name="connsiteX110" fmla="*/ 1135380 w 9578340"/>
              <a:gd name="connsiteY110" fmla="*/ 3672840 h 8833483"/>
              <a:gd name="connsiteX111" fmla="*/ 1013460 w 9578340"/>
              <a:gd name="connsiteY111" fmla="*/ 3703320 h 8833483"/>
              <a:gd name="connsiteX112" fmla="*/ 929640 w 9578340"/>
              <a:gd name="connsiteY112" fmla="*/ 3710940 h 8833483"/>
              <a:gd name="connsiteX113" fmla="*/ 830580 w 9578340"/>
              <a:gd name="connsiteY113" fmla="*/ 3741420 h 8833483"/>
              <a:gd name="connsiteX114" fmla="*/ 701040 w 9578340"/>
              <a:gd name="connsiteY114" fmla="*/ 3749040 h 8833483"/>
              <a:gd name="connsiteX115" fmla="*/ 548640 w 9578340"/>
              <a:gd name="connsiteY115" fmla="*/ 3787140 h 8833483"/>
              <a:gd name="connsiteX116" fmla="*/ 0 w 9578340"/>
              <a:gd name="connsiteY116" fmla="*/ 5250180 h 8833483"/>
              <a:gd name="connsiteX117" fmla="*/ 167640 w 9578340"/>
              <a:gd name="connsiteY117" fmla="*/ 5242560 h 8833483"/>
              <a:gd name="connsiteX118" fmla="*/ 167640 w 9578340"/>
              <a:gd name="connsiteY118" fmla="*/ 5387340 h 8833483"/>
              <a:gd name="connsiteX119" fmla="*/ 289560 w 9578340"/>
              <a:gd name="connsiteY119" fmla="*/ 5394960 h 8833483"/>
              <a:gd name="connsiteX120" fmla="*/ 281940 w 9578340"/>
              <a:gd name="connsiteY120" fmla="*/ 5478780 h 8833483"/>
              <a:gd name="connsiteX121" fmla="*/ 388620 w 9578340"/>
              <a:gd name="connsiteY121" fmla="*/ 5501640 h 8833483"/>
              <a:gd name="connsiteX122" fmla="*/ 358140 w 9578340"/>
              <a:gd name="connsiteY122" fmla="*/ 5631180 h 8833483"/>
              <a:gd name="connsiteX123" fmla="*/ 358140 w 9578340"/>
              <a:gd name="connsiteY123" fmla="*/ 5730240 h 8833483"/>
              <a:gd name="connsiteX124" fmla="*/ 251460 w 9578340"/>
              <a:gd name="connsiteY124" fmla="*/ 5783580 h 8833483"/>
              <a:gd name="connsiteX125" fmla="*/ 236220 w 9578340"/>
              <a:gd name="connsiteY125" fmla="*/ 5859780 h 8833483"/>
              <a:gd name="connsiteX126" fmla="*/ 144780 w 9578340"/>
              <a:gd name="connsiteY126" fmla="*/ 5981700 h 8833483"/>
              <a:gd name="connsiteX127" fmla="*/ 175260 w 9578340"/>
              <a:gd name="connsiteY127" fmla="*/ 6210300 h 8833483"/>
              <a:gd name="connsiteX128" fmla="*/ 266700 w 9578340"/>
              <a:gd name="connsiteY128" fmla="*/ 6217920 h 8833483"/>
              <a:gd name="connsiteX129" fmla="*/ 304800 w 9578340"/>
              <a:gd name="connsiteY129" fmla="*/ 6278880 h 8833483"/>
              <a:gd name="connsiteX130" fmla="*/ 312420 w 9578340"/>
              <a:gd name="connsiteY130" fmla="*/ 6339840 h 8833483"/>
              <a:gd name="connsiteX131" fmla="*/ 358140 w 9578340"/>
              <a:gd name="connsiteY131" fmla="*/ 6339840 h 8833483"/>
              <a:gd name="connsiteX132" fmla="*/ 365760 w 9578340"/>
              <a:gd name="connsiteY132" fmla="*/ 6477000 h 8833483"/>
              <a:gd name="connsiteX133" fmla="*/ 807720 w 9578340"/>
              <a:gd name="connsiteY133" fmla="*/ 6545580 h 8833483"/>
              <a:gd name="connsiteX134" fmla="*/ 1127760 w 9578340"/>
              <a:gd name="connsiteY134" fmla="*/ 6705600 h 8833483"/>
              <a:gd name="connsiteX135" fmla="*/ 1447800 w 9578340"/>
              <a:gd name="connsiteY135" fmla="*/ 6598920 h 8833483"/>
              <a:gd name="connsiteX136" fmla="*/ 1546860 w 9578340"/>
              <a:gd name="connsiteY136" fmla="*/ 6598920 h 8833483"/>
              <a:gd name="connsiteX137" fmla="*/ 1501140 w 9578340"/>
              <a:gd name="connsiteY137" fmla="*/ 6858000 h 8833483"/>
              <a:gd name="connsiteX138" fmla="*/ 1567815 w 9578340"/>
              <a:gd name="connsiteY138" fmla="*/ 7115810 h 8833483"/>
              <a:gd name="connsiteX139" fmla="*/ 1710690 w 9578340"/>
              <a:gd name="connsiteY139" fmla="*/ 7439660 h 8833483"/>
              <a:gd name="connsiteX140" fmla="*/ 1891665 w 9578340"/>
              <a:gd name="connsiteY140" fmla="*/ 7582535 h 8833483"/>
              <a:gd name="connsiteX141" fmla="*/ 2094865 w 9578340"/>
              <a:gd name="connsiteY141" fmla="*/ 7814310 h 8833483"/>
              <a:gd name="connsiteX142" fmla="*/ 2066290 w 9578340"/>
              <a:gd name="connsiteY142" fmla="*/ 7925434 h 8833483"/>
              <a:gd name="connsiteX143" fmla="*/ 2234565 w 9578340"/>
              <a:gd name="connsiteY143" fmla="*/ 8036559 h 8833483"/>
              <a:gd name="connsiteX144" fmla="*/ 2269490 w 9578340"/>
              <a:gd name="connsiteY144" fmla="*/ 8081009 h 8833483"/>
              <a:gd name="connsiteX145" fmla="*/ 2186940 w 9578340"/>
              <a:gd name="connsiteY145" fmla="*/ 8338184 h 8833483"/>
              <a:gd name="connsiteX146" fmla="*/ 2209165 w 9578340"/>
              <a:gd name="connsiteY146" fmla="*/ 8436608 h 8833483"/>
              <a:gd name="connsiteX147" fmla="*/ 2275840 w 9578340"/>
              <a:gd name="connsiteY147" fmla="*/ 8538208 h 8833483"/>
              <a:gd name="connsiteX148" fmla="*/ 2437765 w 9578340"/>
              <a:gd name="connsiteY148" fmla="*/ 8569958 h 8833483"/>
              <a:gd name="connsiteX149" fmla="*/ 2491740 w 9578340"/>
              <a:gd name="connsiteY149" fmla="*/ 8557258 h 8833483"/>
              <a:gd name="connsiteX150" fmla="*/ 2599690 w 9578340"/>
              <a:gd name="connsiteY150" fmla="*/ 8614408 h 8833483"/>
              <a:gd name="connsiteX151" fmla="*/ 2640965 w 9578340"/>
              <a:gd name="connsiteY151" fmla="*/ 8658858 h 8833483"/>
              <a:gd name="connsiteX152" fmla="*/ 2663190 w 9578340"/>
              <a:gd name="connsiteY152" fmla="*/ 8769983 h 8833483"/>
              <a:gd name="connsiteX153" fmla="*/ 2748915 w 9578340"/>
              <a:gd name="connsiteY153" fmla="*/ 8833483 h 8833483"/>
              <a:gd name="connsiteX154" fmla="*/ 2860040 w 9578340"/>
              <a:gd name="connsiteY154" fmla="*/ 8808083 h 8833483"/>
              <a:gd name="connsiteX155" fmla="*/ 2920365 w 9578340"/>
              <a:gd name="connsiteY155" fmla="*/ 8820783 h 8833483"/>
              <a:gd name="connsiteX156" fmla="*/ 2910840 w 9578340"/>
              <a:gd name="connsiteY156" fmla="*/ 8740614 h 8833483"/>
              <a:gd name="connsiteX157" fmla="*/ 2996565 w 9578340"/>
              <a:gd name="connsiteY157" fmla="*/ 8609645 h 8833483"/>
              <a:gd name="connsiteX158" fmla="*/ 2987040 w 9578340"/>
              <a:gd name="connsiteY158" fmla="*/ 8497727 h 8833483"/>
              <a:gd name="connsiteX159" fmla="*/ 3027522 w 9578340"/>
              <a:gd name="connsiteY159" fmla="*/ 8431051 h 8833483"/>
              <a:gd name="connsiteX160" fmla="*/ 3179922 w 9578340"/>
              <a:gd name="connsiteY160" fmla="*/ 8361995 h 8833483"/>
              <a:gd name="connsiteX161" fmla="*/ 3225166 w 9578340"/>
              <a:gd name="connsiteY161" fmla="*/ 8245315 h 8833483"/>
              <a:gd name="connsiteX162" fmla="*/ 3420427 w 9578340"/>
              <a:gd name="connsiteY162" fmla="*/ 8083389 h 8833483"/>
              <a:gd name="connsiteX163" fmla="*/ 3699034 w 9578340"/>
              <a:gd name="connsiteY163" fmla="*/ 7954802 h 8833483"/>
              <a:gd name="connsiteX164" fmla="*/ 3875246 w 9578340"/>
              <a:gd name="connsiteY164" fmla="*/ 7890508 h 8833483"/>
              <a:gd name="connsiteX165" fmla="*/ 4084796 w 9578340"/>
              <a:gd name="connsiteY165" fmla="*/ 7738108 h 8833483"/>
              <a:gd name="connsiteX166" fmla="*/ 4127659 w 9578340"/>
              <a:gd name="connsiteY166" fmla="*/ 7640476 h 8833483"/>
              <a:gd name="connsiteX167" fmla="*/ 4037171 w 9578340"/>
              <a:gd name="connsiteY167" fmla="*/ 7564277 h 8833483"/>
              <a:gd name="connsiteX168" fmla="*/ 3980021 w 9578340"/>
              <a:gd name="connsiteY168" fmla="*/ 7469027 h 8833483"/>
              <a:gd name="connsiteX169" fmla="*/ 4056222 w 9578340"/>
              <a:gd name="connsiteY169" fmla="*/ 7395208 h 8833483"/>
              <a:gd name="connsiteX170" fmla="*/ 4096703 w 9578340"/>
              <a:gd name="connsiteY170" fmla="*/ 7247570 h 8833483"/>
              <a:gd name="connsiteX171" fmla="*/ 3982402 w 9578340"/>
              <a:gd name="connsiteY171" fmla="*/ 7271383 h 8833483"/>
              <a:gd name="connsiteX172" fmla="*/ 3818096 w 9578340"/>
              <a:gd name="connsiteY172" fmla="*/ 7233283 h 8833483"/>
              <a:gd name="connsiteX173" fmla="*/ 3691889 w 9578340"/>
              <a:gd name="connsiteY173" fmla="*/ 7145176 h 8833483"/>
              <a:gd name="connsiteX174" fmla="*/ 3701416 w 9578340"/>
              <a:gd name="connsiteY174" fmla="*/ 7030877 h 8833483"/>
              <a:gd name="connsiteX175" fmla="*/ 3625215 w 9578340"/>
              <a:gd name="connsiteY175" fmla="*/ 6954677 h 8833483"/>
              <a:gd name="connsiteX176" fmla="*/ 3657600 w 9578340"/>
              <a:gd name="connsiteY176" fmla="*/ 6873240 h 8833483"/>
              <a:gd name="connsiteX177" fmla="*/ 3817620 w 9578340"/>
              <a:gd name="connsiteY177" fmla="*/ 6781800 h 8833483"/>
              <a:gd name="connsiteX178" fmla="*/ 3893820 w 9578340"/>
              <a:gd name="connsiteY178" fmla="*/ 6705600 h 8833483"/>
              <a:gd name="connsiteX179" fmla="*/ 3947160 w 9578340"/>
              <a:gd name="connsiteY179" fmla="*/ 6690360 h 8833483"/>
              <a:gd name="connsiteX180" fmla="*/ 3939540 w 9578340"/>
              <a:gd name="connsiteY180" fmla="*/ 6629400 h 8833483"/>
              <a:gd name="connsiteX181" fmla="*/ 3901440 w 9578340"/>
              <a:gd name="connsiteY181" fmla="*/ 6606540 h 8833483"/>
              <a:gd name="connsiteX182" fmla="*/ 3878580 w 9578340"/>
              <a:gd name="connsiteY182" fmla="*/ 6515100 h 8833483"/>
              <a:gd name="connsiteX183" fmla="*/ 3886200 w 9578340"/>
              <a:gd name="connsiteY183" fmla="*/ 6423660 h 8833483"/>
              <a:gd name="connsiteX184" fmla="*/ 3870960 w 9578340"/>
              <a:gd name="connsiteY184" fmla="*/ 6309360 h 8833483"/>
              <a:gd name="connsiteX185" fmla="*/ 3893820 w 9578340"/>
              <a:gd name="connsiteY185" fmla="*/ 6240780 h 8833483"/>
              <a:gd name="connsiteX186" fmla="*/ 3924300 w 9578340"/>
              <a:gd name="connsiteY186" fmla="*/ 6179820 h 8833483"/>
              <a:gd name="connsiteX187" fmla="*/ 3977640 w 9578340"/>
              <a:gd name="connsiteY187" fmla="*/ 6172200 h 8833483"/>
              <a:gd name="connsiteX188" fmla="*/ 3992880 w 9578340"/>
              <a:gd name="connsiteY188" fmla="*/ 6172200 h 8833483"/>
              <a:gd name="connsiteX189" fmla="*/ 4046220 w 9578340"/>
              <a:gd name="connsiteY189" fmla="*/ 6111240 h 8833483"/>
              <a:gd name="connsiteX190" fmla="*/ 4038600 w 9578340"/>
              <a:gd name="connsiteY190" fmla="*/ 6027420 h 8833483"/>
              <a:gd name="connsiteX191" fmla="*/ 4754880 w 9578340"/>
              <a:gd name="connsiteY191" fmla="*/ 5913120 h 8833483"/>
              <a:gd name="connsiteX192" fmla="*/ 4838700 w 9578340"/>
              <a:gd name="connsiteY192" fmla="*/ 5913120 h 8833483"/>
              <a:gd name="connsiteX193" fmla="*/ 4914900 w 9578340"/>
              <a:gd name="connsiteY193" fmla="*/ 5920740 h 8833483"/>
              <a:gd name="connsiteX194" fmla="*/ 5105400 w 9578340"/>
              <a:gd name="connsiteY194" fmla="*/ 6019800 h 8833483"/>
              <a:gd name="connsiteX195" fmla="*/ 5570220 w 9578340"/>
              <a:gd name="connsiteY195" fmla="*/ 6248400 h 8833483"/>
              <a:gd name="connsiteX196" fmla="*/ 5704205 w 9578340"/>
              <a:gd name="connsiteY196" fmla="*/ 6320155 h 8833483"/>
              <a:gd name="connsiteX197" fmla="*/ 5755005 w 9578340"/>
              <a:gd name="connsiteY197" fmla="*/ 6242685 h 8833483"/>
              <a:gd name="connsiteX198" fmla="*/ 5682615 w 9578340"/>
              <a:gd name="connsiteY198" fmla="*/ 6203315 h 8833483"/>
              <a:gd name="connsiteX199" fmla="*/ 5624195 w 9578340"/>
              <a:gd name="connsiteY199" fmla="*/ 6132195 h 8833483"/>
              <a:gd name="connsiteX200" fmla="*/ 5670550 w 9578340"/>
              <a:gd name="connsiteY200" fmla="*/ 6103620 h 8833483"/>
              <a:gd name="connsiteX201" fmla="*/ 5584825 w 9578340"/>
              <a:gd name="connsiteY201" fmla="*/ 5928995 h 8833483"/>
              <a:gd name="connsiteX202" fmla="*/ 5592445 w 9578340"/>
              <a:gd name="connsiteY202" fmla="*/ 5827395 h 8833483"/>
              <a:gd name="connsiteX203" fmla="*/ 5615305 w 9578340"/>
              <a:gd name="connsiteY203" fmla="*/ 5792470 h 8833483"/>
              <a:gd name="connsiteX204" fmla="*/ 5636895 w 9578340"/>
              <a:gd name="connsiteY204" fmla="*/ 5747385 h 8833483"/>
              <a:gd name="connsiteX205" fmla="*/ 5674360 w 9578340"/>
              <a:gd name="connsiteY205" fmla="*/ 5669915 h 8833483"/>
              <a:gd name="connsiteX206" fmla="*/ 5688965 w 9578340"/>
              <a:gd name="connsiteY206" fmla="*/ 5587365 h 8833483"/>
              <a:gd name="connsiteX207" fmla="*/ 5735320 w 9578340"/>
              <a:gd name="connsiteY207" fmla="*/ 5561965 h 8833483"/>
              <a:gd name="connsiteX208" fmla="*/ 5715000 w 9578340"/>
              <a:gd name="connsiteY208" fmla="*/ 5502910 h 8833483"/>
              <a:gd name="connsiteX209" fmla="*/ 5751195 w 9578340"/>
              <a:gd name="connsiteY209" fmla="*/ 5461635 h 8833483"/>
              <a:gd name="connsiteX210" fmla="*/ 5781675 w 9578340"/>
              <a:gd name="connsiteY210" fmla="*/ 5398770 h 8833483"/>
              <a:gd name="connsiteX211" fmla="*/ 5836920 w 9578340"/>
              <a:gd name="connsiteY211" fmla="*/ 5325110 h 8833483"/>
              <a:gd name="connsiteX212" fmla="*/ 5855970 w 9578340"/>
              <a:gd name="connsiteY212" fmla="*/ 5168900 h 8833483"/>
              <a:gd name="connsiteX213" fmla="*/ 6101080 w 9578340"/>
              <a:gd name="connsiteY213" fmla="*/ 4911090 h 8833483"/>
              <a:gd name="connsiteX214" fmla="*/ 6107430 w 9578340"/>
              <a:gd name="connsiteY214" fmla="*/ 4674870 h 8833483"/>
              <a:gd name="connsiteX215" fmla="*/ 5982970 w 9578340"/>
              <a:gd name="connsiteY215" fmla="*/ 4411980 h 8833483"/>
              <a:gd name="connsiteX216" fmla="*/ 7178040 w 9578340"/>
              <a:gd name="connsiteY216" fmla="*/ 4351020 h 8833483"/>
              <a:gd name="connsiteX217" fmla="*/ 7559040 w 9578340"/>
              <a:gd name="connsiteY217" fmla="*/ 4328160 h 8833483"/>
              <a:gd name="connsiteX218" fmla="*/ 7467600 w 9578340"/>
              <a:gd name="connsiteY218" fmla="*/ 3878580 h 8833483"/>
              <a:gd name="connsiteX219" fmla="*/ 7414260 w 9578340"/>
              <a:gd name="connsiteY219" fmla="*/ 3604260 h 8833483"/>
              <a:gd name="connsiteX220" fmla="*/ 7498080 w 9578340"/>
              <a:gd name="connsiteY220" fmla="*/ 3398520 h 8833483"/>
              <a:gd name="connsiteX221" fmla="*/ 7528560 w 9578340"/>
              <a:gd name="connsiteY221" fmla="*/ 3253740 h 8833483"/>
              <a:gd name="connsiteX222" fmla="*/ 7505700 w 9578340"/>
              <a:gd name="connsiteY222" fmla="*/ 3048000 h 8833483"/>
              <a:gd name="connsiteX223" fmla="*/ 7520940 w 9578340"/>
              <a:gd name="connsiteY223" fmla="*/ 2926080 h 8833483"/>
              <a:gd name="connsiteX224" fmla="*/ 7536180 w 9578340"/>
              <a:gd name="connsiteY224" fmla="*/ 2872740 h 8833483"/>
              <a:gd name="connsiteX225" fmla="*/ 7863840 w 9578340"/>
              <a:gd name="connsiteY225" fmla="*/ 2971800 h 8833483"/>
              <a:gd name="connsiteX226" fmla="*/ 7886700 w 9578340"/>
              <a:gd name="connsiteY226" fmla="*/ 3101340 h 8833483"/>
              <a:gd name="connsiteX227" fmla="*/ 8001000 w 9578340"/>
              <a:gd name="connsiteY227" fmla="*/ 3124200 h 8833483"/>
              <a:gd name="connsiteX228" fmla="*/ 8122920 w 9578340"/>
              <a:gd name="connsiteY228" fmla="*/ 3276600 h 8833483"/>
              <a:gd name="connsiteX229" fmla="*/ 8206740 w 9578340"/>
              <a:gd name="connsiteY229" fmla="*/ 3276600 h 8833483"/>
              <a:gd name="connsiteX230" fmla="*/ 8442960 w 9578340"/>
              <a:gd name="connsiteY230" fmla="*/ 3276600 h 8833483"/>
              <a:gd name="connsiteX231" fmla="*/ 8663940 w 9578340"/>
              <a:gd name="connsiteY231" fmla="*/ 3276600 h 8833483"/>
              <a:gd name="connsiteX232" fmla="*/ 8770620 w 9578340"/>
              <a:gd name="connsiteY232" fmla="*/ 3230880 h 8833483"/>
              <a:gd name="connsiteX233" fmla="*/ 8854440 w 9578340"/>
              <a:gd name="connsiteY233" fmla="*/ 3215640 h 8833483"/>
              <a:gd name="connsiteX234" fmla="*/ 8938260 w 9578340"/>
              <a:gd name="connsiteY234" fmla="*/ 3230880 h 8833483"/>
              <a:gd name="connsiteX235" fmla="*/ 8945880 w 9578340"/>
              <a:gd name="connsiteY235" fmla="*/ 3078480 h 8833483"/>
              <a:gd name="connsiteX236" fmla="*/ 8907780 w 9578340"/>
              <a:gd name="connsiteY236" fmla="*/ 3078480 h 8833483"/>
              <a:gd name="connsiteX237" fmla="*/ 8656320 w 9578340"/>
              <a:gd name="connsiteY237" fmla="*/ 2697480 h 8833483"/>
              <a:gd name="connsiteX238" fmla="*/ 8854440 w 9578340"/>
              <a:gd name="connsiteY238" fmla="*/ 2590800 h 8833483"/>
              <a:gd name="connsiteX239" fmla="*/ 8923020 w 9578340"/>
              <a:gd name="connsiteY239" fmla="*/ 2606040 h 8833483"/>
              <a:gd name="connsiteX240" fmla="*/ 8999220 w 9578340"/>
              <a:gd name="connsiteY240" fmla="*/ 2606040 h 8833483"/>
              <a:gd name="connsiteX241" fmla="*/ 9029700 w 9578340"/>
              <a:gd name="connsiteY241" fmla="*/ 2545080 h 8833483"/>
              <a:gd name="connsiteX242" fmla="*/ 9029700 w 9578340"/>
              <a:gd name="connsiteY242" fmla="*/ 2407920 h 8833483"/>
              <a:gd name="connsiteX243" fmla="*/ 9136380 w 9578340"/>
              <a:gd name="connsiteY243" fmla="*/ 2476500 h 8833483"/>
              <a:gd name="connsiteX244" fmla="*/ 9144000 w 9578340"/>
              <a:gd name="connsiteY244" fmla="*/ 2407920 h 8833483"/>
              <a:gd name="connsiteX245" fmla="*/ 9204960 w 9578340"/>
              <a:gd name="connsiteY245" fmla="*/ 2362200 h 8833483"/>
              <a:gd name="connsiteX246" fmla="*/ 9189720 w 9578340"/>
              <a:gd name="connsiteY246" fmla="*/ 2225040 h 8833483"/>
              <a:gd name="connsiteX247" fmla="*/ 9159240 w 9578340"/>
              <a:gd name="connsiteY247" fmla="*/ 2171700 h 8833483"/>
              <a:gd name="connsiteX248" fmla="*/ 9083040 w 9578340"/>
              <a:gd name="connsiteY248" fmla="*/ 2103120 h 8833483"/>
              <a:gd name="connsiteX249" fmla="*/ 9105900 w 9578340"/>
              <a:gd name="connsiteY249" fmla="*/ 2011680 h 8833483"/>
              <a:gd name="connsiteX250" fmla="*/ 9151620 w 9578340"/>
              <a:gd name="connsiteY250" fmla="*/ 1927860 h 8833483"/>
              <a:gd name="connsiteX251" fmla="*/ 9044940 w 9578340"/>
              <a:gd name="connsiteY251" fmla="*/ 1714500 h 8833483"/>
              <a:gd name="connsiteX252" fmla="*/ 9578340 w 9578340"/>
              <a:gd name="connsiteY252" fmla="*/ 1394460 h 8833483"/>
              <a:gd name="connsiteX253" fmla="*/ 9494520 w 9578340"/>
              <a:gd name="connsiteY253" fmla="*/ 1165860 h 8833483"/>
              <a:gd name="connsiteX254" fmla="*/ 9326880 w 9578340"/>
              <a:gd name="connsiteY254" fmla="*/ 975360 h 8833483"/>
              <a:gd name="connsiteX255" fmla="*/ 9334500 w 9578340"/>
              <a:gd name="connsiteY255" fmla="*/ 906780 h 8833483"/>
              <a:gd name="connsiteX256" fmla="*/ 9342120 w 9578340"/>
              <a:gd name="connsiteY256" fmla="*/ 754380 h 8833483"/>
              <a:gd name="connsiteX257" fmla="*/ 9182100 w 9578340"/>
              <a:gd name="connsiteY257" fmla="*/ 906780 h 8833483"/>
              <a:gd name="connsiteX258" fmla="*/ 9052560 w 9578340"/>
              <a:gd name="connsiteY258" fmla="*/ 1043940 h 8833483"/>
              <a:gd name="connsiteX259" fmla="*/ 8915400 w 9578340"/>
              <a:gd name="connsiteY259" fmla="*/ 1112520 h 8833483"/>
              <a:gd name="connsiteX260" fmla="*/ 8709660 w 9578340"/>
              <a:gd name="connsiteY260" fmla="*/ 1150620 h 8833483"/>
              <a:gd name="connsiteX261" fmla="*/ 8793480 w 9578340"/>
              <a:gd name="connsiteY261" fmla="*/ 960120 h 8833483"/>
              <a:gd name="connsiteX262" fmla="*/ 8717280 w 9578340"/>
              <a:gd name="connsiteY262" fmla="*/ 906780 h 8833483"/>
              <a:gd name="connsiteX263" fmla="*/ 8686800 w 9578340"/>
              <a:gd name="connsiteY263" fmla="*/ 815340 h 8833483"/>
              <a:gd name="connsiteX264" fmla="*/ 8625840 w 9578340"/>
              <a:gd name="connsiteY264" fmla="*/ 746760 h 8833483"/>
              <a:gd name="connsiteX265" fmla="*/ 8633460 w 9578340"/>
              <a:gd name="connsiteY265" fmla="*/ 685800 h 8833483"/>
              <a:gd name="connsiteX266" fmla="*/ 8679180 w 9578340"/>
              <a:gd name="connsiteY266" fmla="*/ 609600 h 8833483"/>
              <a:gd name="connsiteX267" fmla="*/ 8671560 w 9578340"/>
              <a:gd name="connsiteY267" fmla="*/ 579120 h 8833483"/>
              <a:gd name="connsiteX268" fmla="*/ 8580120 w 9578340"/>
              <a:gd name="connsiteY268" fmla="*/ 541020 h 8833483"/>
              <a:gd name="connsiteX269" fmla="*/ 8473440 w 9578340"/>
              <a:gd name="connsiteY269" fmla="*/ 502920 h 8833483"/>
              <a:gd name="connsiteX270" fmla="*/ 8488680 w 9578340"/>
              <a:gd name="connsiteY270" fmla="*/ 449580 h 8833483"/>
              <a:gd name="connsiteX271" fmla="*/ 8435340 w 9578340"/>
              <a:gd name="connsiteY271" fmla="*/ 320040 h 8833483"/>
              <a:gd name="connsiteX272" fmla="*/ 8465820 w 9578340"/>
              <a:gd name="connsiteY272" fmla="*/ 243840 h 8833483"/>
              <a:gd name="connsiteX273" fmla="*/ 8473440 w 9578340"/>
              <a:gd name="connsiteY273" fmla="*/ 83820 h 8833483"/>
              <a:gd name="connsiteX274" fmla="*/ 8351520 w 9578340"/>
              <a:gd name="connsiteY274" fmla="*/ 53340 h 8833483"/>
              <a:gd name="connsiteX275" fmla="*/ 8252460 w 9578340"/>
              <a:gd name="connsiteY275" fmla="*/ 68580 h 8833483"/>
              <a:gd name="connsiteX276" fmla="*/ 8107680 w 9578340"/>
              <a:gd name="connsiteY27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244590 w 9578340"/>
              <a:gd name="connsiteY50" fmla="*/ 2315208 h 8833483"/>
              <a:gd name="connsiteX51" fmla="*/ 5722620 w 9578340"/>
              <a:gd name="connsiteY51" fmla="*/ 2240280 h 8833483"/>
              <a:gd name="connsiteX52" fmla="*/ 5654040 w 9578340"/>
              <a:gd name="connsiteY52" fmla="*/ 2240280 h 8833483"/>
              <a:gd name="connsiteX53" fmla="*/ 5570220 w 9578340"/>
              <a:gd name="connsiteY53" fmla="*/ 2278380 h 8833483"/>
              <a:gd name="connsiteX54" fmla="*/ 5440680 w 9578340"/>
              <a:gd name="connsiteY54" fmla="*/ 2263140 h 8833483"/>
              <a:gd name="connsiteX55" fmla="*/ 5410200 w 9578340"/>
              <a:gd name="connsiteY55" fmla="*/ 2217420 h 8833483"/>
              <a:gd name="connsiteX56" fmla="*/ 5425440 w 9578340"/>
              <a:gd name="connsiteY56" fmla="*/ 2072640 h 8833483"/>
              <a:gd name="connsiteX57" fmla="*/ 5372100 w 9578340"/>
              <a:gd name="connsiteY57" fmla="*/ 2019300 h 8833483"/>
              <a:gd name="connsiteX58" fmla="*/ 5372100 w 9578340"/>
              <a:gd name="connsiteY58" fmla="*/ 1988820 h 8833483"/>
              <a:gd name="connsiteX59" fmla="*/ 5280660 w 9578340"/>
              <a:gd name="connsiteY59" fmla="*/ 1965960 h 8833483"/>
              <a:gd name="connsiteX60" fmla="*/ 5219700 w 9578340"/>
              <a:gd name="connsiteY60" fmla="*/ 2263140 h 8833483"/>
              <a:gd name="connsiteX61" fmla="*/ 5212080 w 9578340"/>
              <a:gd name="connsiteY61" fmla="*/ 2461260 h 8833483"/>
              <a:gd name="connsiteX62" fmla="*/ 5242560 w 9578340"/>
              <a:gd name="connsiteY62" fmla="*/ 2499360 h 8833483"/>
              <a:gd name="connsiteX63" fmla="*/ 5097780 w 9578340"/>
              <a:gd name="connsiteY63" fmla="*/ 2552700 h 8833483"/>
              <a:gd name="connsiteX64" fmla="*/ 5120640 w 9578340"/>
              <a:gd name="connsiteY64" fmla="*/ 2743200 h 8833483"/>
              <a:gd name="connsiteX65" fmla="*/ 5082540 w 9578340"/>
              <a:gd name="connsiteY65" fmla="*/ 2827020 h 8833483"/>
              <a:gd name="connsiteX66" fmla="*/ 4945380 w 9578340"/>
              <a:gd name="connsiteY66" fmla="*/ 2773680 h 8833483"/>
              <a:gd name="connsiteX67" fmla="*/ 4853940 w 9578340"/>
              <a:gd name="connsiteY67" fmla="*/ 2796540 h 8833483"/>
              <a:gd name="connsiteX68" fmla="*/ 4785360 w 9578340"/>
              <a:gd name="connsiteY68" fmla="*/ 2926080 h 8833483"/>
              <a:gd name="connsiteX69" fmla="*/ 4640580 w 9578340"/>
              <a:gd name="connsiteY69" fmla="*/ 2811780 h 8833483"/>
              <a:gd name="connsiteX70" fmla="*/ 4518660 w 9578340"/>
              <a:gd name="connsiteY70" fmla="*/ 2804160 h 8833483"/>
              <a:gd name="connsiteX71" fmla="*/ 4389120 w 9578340"/>
              <a:gd name="connsiteY71" fmla="*/ 2674620 h 8833483"/>
              <a:gd name="connsiteX72" fmla="*/ 4564380 w 9578340"/>
              <a:gd name="connsiteY72" fmla="*/ 2522220 h 8833483"/>
              <a:gd name="connsiteX73" fmla="*/ 4389120 w 9578340"/>
              <a:gd name="connsiteY73" fmla="*/ 2491740 h 8833483"/>
              <a:gd name="connsiteX74" fmla="*/ 4244340 w 9578340"/>
              <a:gd name="connsiteY74" fmla="*/ 2659380 h 8833483"/>
              <a:gd name="connsiteX75" fmla="*/ 4183380 w 9578340"/>
              <a:gd name="connsiteY75" fmla="*/ 2758440 h 8833483"/>
              <a:gd name="connsiteX76" fmla="*/ 4191000 w 9578340"/>
              <a:gd name="connsiteY76" fmla="*/ 2796540 h 8833483"/>
              <a:gd name="connsiteX77" fmla="*/ 4084320 w 9578340"/>
              <a:gd name="connsiteY77" fmla="*/ 2895600 h 8833483"/>
              <a:gd name="connsiteX78" fmla="*/ 4008120 w 9578340"/>
              <a:gd name="connsiteY78" fmla="*/ 2918460 h 8833483"/>
              <a:gd name="connsiteX79" fmla="*/ 3954780 w 9578340"/>
              <a:gd name="connsiteY79" fmla="*/ 2918460 h 8833483"/>
              <a:gd name="connsiteX80" fmla="*/ 3916680 w 9578340"/>
              <a:gd name="connsiteY80" fmla="*/ 2971800 h 8833483"/>
              <a:gd name="connsiteX81" fmla="*/ 3848100 w 9578340"/>
              <a:gd name="connsiteY81" fmla="*/ 2971800 h 8833483"/>
              <a:gd name="connsiteX82" fmla="*/ 3810000 w 9578340"/>
              <a:gd name="connsiteY82" fmla="*/ 3025140 h 8833483"/>
              <a:gd name="connsiteX83" fmla="*/ 3726180 w 9578340"/>
              <a:gd name="connsiteY83" fmla="*/ 3048000 h 8833483"/>
              <a:gd name="connsiteX84" fmla="*/ 3703320 w 9578340"/>
              <a:gd name="connsiteY84" fmla="*/ 3116580 h 8833483"/>
              <a:gd name="connsiteX85" fmla="*/ 3512820 w 9578340"/>
              <a:gd name="connsiteY85" fmla="*/ 2979420 h 8833483"/>
              <a:gd name="connsiteX86" fmla="*/ 3337560 w 9578340"/>
              <a:gd name="connsiteY86" fmla="*/ 3048000 h 8833483"/>
              <a:gd name="connsiteX87" fmla="*/ 3337560 w 9578340"/>
              <a:gd name="connsiteY87" fmla="*/ 3124200 h 8833483"/>
              <a:gd name="connsiteX88" fmla="*/ 3230880 w 9578340"/>
              <a:gd name="connsiteY88" fmla="*/ 3200400 h 8833483"/>
              <a:gd name="connsiteX89" fmla="*/ 3002280 w 9578340"/>
              <a:gd name="connsiteY89" fmla="*/ 3055620 h 8833483"/>
              <a:gd name="connsiteX90" fmla="*/ 3025140 w 9578340"/>
              <a:gd name="connsiteY90" fmla="*/ 3032760 h 8833483"/>
              <a:gd name="connsiteX91" fmla="*/ 2918460 w 9578340"/>
              <a:gd name="connsiteY91" fmla="*/ 2887980 h 8833483"/>
              <a:gd name="connsiteX92" fmla="*/ 2659380 w 9578340"/>
              <a:gd name="connsiteY92" fmla="*/ 2758440 h 8833483"/>
              <a:gd name="connsiteX93" fmla="*/ 2506980 w 9578340"/>
              <a:gd name="connsiteY93" fmla="*/ 3093720 h 8833483"/>
              <a:gd name="connsiteX94" fmla="*/ 2392680 w 9578340"/>
              <a:gd name="connsiteY94" fmla="*/ 3101340 h 8833483"/>
              <a:gd name="connsiteX95" fmla="*/ 2308860 w 9578340"/>
              <a:gd name="connsiteY95" fmla="*/ 3116580 h 8833483"/>
              <a:gd name="connsiteX96" fmla="*/ 2225040 w 9578340"/>
              <a:gd name="connsiteY96" fmla="*/ 3215640 h 8833483"/>
              <a:gd name="connsiteX97" fmla="*/ 2049780 w 9578340"/>
              <a:gd name="connsiteY97" fmla="*/ 3124200 h 8833483"/>
              <a:gd name="connsiteX98" fmla="*/ 1981200 w 9578340"/>
              <a:gd name="connsiteY98" fmla="*/ 3116580 h 8833483"/>
              <a:gd name="connsiteX99" fmla="*/ 1889760 w 9578340"/>
              <a:gd name="connsiteY99" fmla="*/ 2964180 h 8833483"/>
              <a:gd name="connsiteX100" fmla="*/ 1897380 w 9578340"/>
              <a:gd name="connsiteY100" fmla="*/ 2895600 h 8833483"/>
              <a:gd name="connsiteX101" fmla="*/ 1729740 w 9578340"/>
              <a:gd name="connsiteY101" fmla="*/ 3017520 h 8833483"/>
              <a:gd name="connsiteX102" fmla="*/ 1706880 w 9578340"/>
              <a:gd name="connsiteY102" fmla="*/ 3078480 h 8833483"/>
              <a:gd name="connsiteX103" fmla="*/ 1653540 w 9578340"/>
              <a:gd name="connsiteY103" fmla="*/ 3048000 h 8833483"/>
              <a:gd name="connsiteX104" fmla="*/ 1546860 w 9578340"/>
              <a:gd name="connsiteY104" fmla="*/ 3048000 h 8833483"/>
              <a:gd name="connsiteX105" fmla="*/ 1524000 w 9578340"/>
              <a:gd name="connsiteY105" fmla="*/ 3162300 h 8833483"/>
              <a:gd name="connsiteX106" fmla="*/ 1386840 w 9578340"/>
              <a:gd name="connsiteY106" fmla="*/ 3459480 h 8833483"/>
              <a:gd name="connsiteX107" fmla="*/ 1333500 w 9578340"/>
              <a:gd name="connsiteY107" fmla="*/ 3451860 h 8833483"/>
              <a:gd name="connsiteX108" fmla="*/ 1188720 w 9578340"/>
              <a:gd name="connsiteY108" fmla="*/ 3505200 h 8833483"/>
              <a:gd name="connsiteX109" fmla="*/ 1135380 w 9578340"/>
              <a:gd name="connsiteY109" fmla="*/ 3672840 h 8833483"/>
              <a:gd name="connsiteX110" fmla="*/ 1013460 w 9578340"/>
              <a:gd name="connsiteY110" fmla="*/ 3703320 h 8833483"/>
              <a:gd name="connsiteX111" fmla="*/ 929640 w 9578340"/>
              <a:gd name="connsiteY111" fmla="*/ 3710940 h 8833483"/>
              <a:gd name="connsiteX112" fmla="*/ 830580 w 9578340"/>
              <a:gd name="connsiteY112" fmla="*/ 3741420 h 8833483"/>
              <a:gd name="connsiteX113" fmla="*/ 701040 w 9578340"/>
              <a:gd name="connsiteY113" fmla="*/ 3749040 h 8833483"/>
              <a:gd name="connsiteX114" fmla="*/ 548640 w 9578340"/>
              <a:gd name="connsiteY114" fmla="*/ 3787140 h 8833483"/>
              <a:gd name="connsiteX115" fmla="*/ 0 w 9578340"/>
              <a:gd name="connsiteY115" fmla="*/ 5250180 h 8833483"/>
              <a:gd name="connsiteX116" fmla="*/ 167640 w 9578340"/>
              <a:gd name="connsiteY116" fmla="*/ 5242560 h 8833483"/>
              <a:gd name="connsiteX117" fmla="*/ 167640 w 9578340"/>
              <a:gd name="connsiteY117" fmla="*/ 5387340 h 8833483"/>
              <a:gd name="connsiteX118" fmla="*/ 289560 w 9578340"/>
              <a:gd name="connsiteY118" fmla="*/ 5394960 h 8833483"/>
              <a:gd name="connsiteX119" fmla="*/ 281940 w 9578340"/>
              <a:gd name="connsiteY119" fmla="*/ 5478780 h 8833483"/>
              <a:gd name="connsiteX120" fmla="*/ 388620 w 9578340"/>
              <a:gd name="connsiteY120" fmla="*/ 5501640 h 8833483"/>
              <a:gd name="connsiteX121" fmla="*/ 358140 w 9578340"/>
              <a:gd name="connsiteY121" fmla="*/ 5631180 h 8833483"/>
              <a:gd name="connsiteX122" fmla="*/ 358140 w 9578340"/>
              <a:gd name="connsiteY122" fmla="*/ 5730240 h 8833483"/>
              <a:gd name="connsiteX123" fmla="*/ 251460 w 9578340"/>
              <a:gd name="connsiteY123" fmla="*/ 5783580 h 8833483"/>
              <a:gd name="connsiteX124" fmla="*/ 236220 w 9578340"/>
              <a:gd name="connsiteY124" fmla="*/ 5859780 h 8833483"/>
              <a:gd name="connsiteX125" fmla="*/ 144780 w 9578340"/>
              <a:gd name="connsiteY125" fmla="*/ 5981700 h 8833483"/>
              <a:gd name="connsiteX126" fmla="*/ 175260 w 9578340"/>
              <a:gd name="connsiteY126" fmla="*/ 6210300 h 8833483"/>
              <a:gd name="connsiteX127" fmla="*/ 266700 w 9578340"/>
              <a:gd name="connsiteY127" fmla="*/ 6217920 h 8833483"/>
              <a:gd name="connsiteX128" fmla="*/ 304800 w 9578340"/>
              <a:gd name="connsiteY128" fmla="*/ 6278880 h 8833483"/>
              <a:gd name="connsiteX129" fmla="*/ 312420 w 9578340"/>
              <a:gd name="connsiteY129" fmla="*/ 6339840 h 8833483"/>
              <a:gd name="connsiteX130" fmla="*/ 358140 w 9578340"/>
              <a:gd name="connsiteY130" fmla="*/ 6339840 h 8833483"/>
              <a:gd name="connsiteX131" fmla="*/ 365760 w 9578340"/>
              <a:gd name="connsiteY131" fmla="*/ 6477000 h 8833483"/>
              <a:gd name="connsiteX132" fmla="*/ 807720 w 9578340"/>
              <a:gd name="connsiteY132" fmla="*/ 6545580 h 8833483"/>
              <a:gd name="connsiteX133" fmla="*/ 1127760 w 9578340"/>
              <a:gd name="connsiteY133" fmla="*/ 6705600 h 8833483"/>
              <a:gd name="connsiteX134" fmla="*/ 1447800 w 9578340"/>
              <a:gd name="connsiteY134" fmla="*/ 6598920 h 8833483"/>
              <a:gd name="connsiteX135" fmla="*/ 1546860 w 9578340"/>
              <a:gd name="connsiteY135" fmla="*/ 6598920 h 8833483"/>
              <a:gd name="connsiteX136" fmla="*/ 1501140 w 9578340"/>
              <a:gd name="connsiteY136" fmla="*/ 6858000 h 8833483"/>
              <a:gd name="connsiteX137" fmla="*/ 1567815 w 9578340"/>
              <a:gd name="connsiteY137" fmla="*/ 7115810 h 8833483"/>
              <a:gd name="connsiteX138" fmla="*/ 1710690 w 9578340"/>
              <a:gd name="connsiteY138" fmla="*/ 7439660 h 8833483"/>
              <a:gd name="connsiteX139" fmla="*/ 1891665 w 9578340"/>
              <a:gd name="connsiteY139" fmla="*/ 7582535 h 8833483"/>
              <a:gd name="connsiteX140" fmla="*/ 2094865 w 9578340"/>
              <a:gd name="connsiteY140" fmla="*/ 7814310 h 8833483"/>
              <a:gd name="connsiteX141" fmla="*/ 2066290 w 9578340"/>
              <a:gd name="connsiteY141" fmla="*/ 7925434 h 8833483"/>
              <a:gd name="connsiteX142" fmla="*/ 2234565 w 9578340"/>
              <a:gd name="connsiteY142" fmla="*/ 8036559 h 8833483"/>
              <a:gd name="connsiteX143" fmla="*/ 2269490 w 9578340"/>
              <a:gd name="connsiteY143" fmla="*/ 8081009 h 8833483"/>
              <a:gd name="connsiteX144" fmla="*/ 2186940 w 9578340"/>
              <a:gd name="connsiteY144" fmla="*/ 8338184 h 8833483"/>
              <a:gd name="connsiteX145" fmla="*/ 2209165 w 9578340"/>
              <a:gd name="connsiteY145" fmla="*/ 8436608 h 8833483"/>
              <a:gd name="connsiteX146" fmla="*/ 2275840 w 9578340"/>
              <a:gd name="connsiteY146" fmla="*/ 8538208 h 8833483"/>
              <a:gd name="connsiteX147" fmla="*/ 2437765 w 9578340"/>
              <a:gd name="connsiteY147" fmla="*/ 8569958 h 8833483"/>
              <a:gd name="connsiteX148" fmla="*/ 2491740 w 9578340"/>
              <a:gd name="connsiteY148" fmla="*/ 8557258 h 8833483"/>
              <a:gd name="connsiteX149" fmla="*/ 2599690 w 9578340"/>
              <a:gd name="connsiteY149" fmla="*/ 8614408 h 8833483"/>
              <a:gd name="connsiteX150" fmla="*/ 2640965 w 9578340"/>
              <a:gd name="connsiteY150" fmla="*/ 8658858 h 8833483"/>
              <a:gd name="connsiteX151" fmla="*/ 2663190 w 9578340"/>
              <a:gd name="connsiteY151" fmla="*/ 8769983 h 8833483"/>
              <a:gd name="connsiteX152" fmla="*/ 2748915 w 9578340"/>
              <a:gd name="connsiteY152" fmla="*/ 8833483 h 8833483"/>
              <a:gd name="connsiteX153" fmla="*/ 2860040 w 9578340"/>
              <a:gd name="connsiteY153" fmla="*/ 8808083 h 8833483"/>
              <a:gd name="connsiteX154" fmla="*/ 2920365 w 9578340"/>
              <a:gd name="connsiteY154" fmla="*/ 8820783 h 8833483"/>
              <a:gd name="connsiteX155" fmla="*/ 2910840 w 9578340"/>
              <a:gd name="connsiteY155" fmla="*/ 8740614 h 8833483"/>
              <a:gd name="connsiteX156" fmla="*/ 2996565 w 9578340"/>
              <a:gd name="connsiteY156" fmla="*/ 8609645 h 8833483"/>
              <a:gd name="connsiteX157" fmla="*/ 2987040 w 9578340"/>
              <a:gd name="connsiteY157" fmla="*/ 8497727 h 8833483"/>
              <a:gd name="connsiteX158" fmla="*/ 3027522 w 9578340"/>
              <a:gd name="connsiteY158" fmla="*/ 8431051 h 8833483"/>
              <a:gd name="connsiteX159" fmla="*/ 3179922 w 9578340"/>
              <a:gd name="connsiteY159" fmla="*/ 8361995 h 8833483"/>
              <a:gd name="connsiteX160" fmla="*/ 3225166 w 9578340"/>
              <a:gd name="connsiteY160" fmla="*/ 8245315 h 8833483"/>
              <a:gd name="connsiteX161" fmla="*/ 3420427 w 9578340"/>
              <a:gd name="connsiteY161" fmla="*/ 8083389 h 8833483"/>
              <a:gd name="connsiteX162" fmla="*/ 3699034 w 9578340"/>
              <a:gd name="connsiteY162" fmla="*/ 7954802 h 8833483"/>
              <a:gd name="connsiteX163" fmla="*/ 3875246 w 9578340"/>
              <a:gd name="connsiteY163" fmla="*/ 7890508 h 8833483"/>
              <a:gd name="connsiteX164" fmla="*/ 4084796 w 9578340"/>
              <a:gd name="connsiteY164" fmla="*/ 7738108 h 8833483"/>
              <a:gd name="connsiteX165" fmla="*/ 4127659 w 9578340"/>
              <a:gd name="connsiteY165" fmla="*/ 7640476 h 8833483"/>
              <a:gd name="connsiteX166" fmla="*/ 4037171 w 9578340"/>
              <a:gd name="connsiteY166" fmla="*/ 7564277 h 8833483"/>
              <a:gd name="connsiteX167" fmla="*/ 3980021 w 9578340"/>
              <a:gd name="connsiteY167" fmla="*/ 7469027 h 8833483"/>
              <a:gd name="connsiteX168" fmla="*/ 4056222 w 9578340"/>
              <a:gd name="connsiteY168" fmla="*/ 7395208 h 8833483"/>
              <a:gd name="connsiteX169" fmla="*/ 4096703 w 9578340"/>
              <a:gd name="connsiteY169" fmla="*/ 7247570 h 8833483"/>
              <a:gd name="connsiteX170" fmla="*/ 3982402 w 9578340"/>
              <a:gd name="connsiteY170" fmla="*/ 7271383 h 8833483"/>
              <a:gd name="connsiteX171" fmla="*/ 3818096 w 9578340"/>
              <a:gd name="connsiteY171" fmla="*/ 7233283 h 8833483"/>
              <a:gd name="connsiteX172" fmla="*/ 3691889 w 9578340"/>
              <a:gd name="connsiteY172" fmla="*/ 7145176 h 8833483"/>
              <a:gd name="connsiteX173" fmla="*/ 3701416 w 9578340"/>
              <a:gd name="connsiteY173" fmla="*/ 7030877 h 8833483"/>
              <a:gd name="connsiteX174" fmla="*/ 3625215 w 9578340"/>
              <a:gd name="connsiteY174" fmla="*/ 6954677 h 8833483"/>
              <a:gd name="connsiteX175" fmla="*/ 3657600 w 9578340"/>
              <a:gd name="connsiteY175" fmla="*/ 6873240 h 8833483"/>
              <a:gd name="connsiteX176" fmla="*/ 3817620 w 9578340"/>
              <a:gd name="connsiteY176" fmla="*/ 6781800 h 8833483"/>
              <a:gd name="connsiteX177" fmla="*/ 3893820 w 9578340"/>
              <a:gd name="connsiteY177" fmla="*/ 6705600 h 8833483"/>
              <a:gd name="connsiteX178" fmla="*/ 3947160 w 9578340"/>
              <a:gd name="connsiteY178" fmla="*/ 6690360 h 8833483"/>
              <a:gd name="connsiteX179" fmla="*/ 3939540 w 9578340"/>
              <a:gd name="connsiteY179" fmla="*/ 6629400 h 8833483"/>
              <a:gd name="connsiteX180" fmla="*/ 3901440 w 9578340"/>
              <a:gd name="connsiteY180" fmla="*/ 6606540 h 8833483"/>
              <a:gd name="connsiteX181" fmla="*/ 3878580 w 9578340"/>
              <a:gd name="connsiteY181" fmla="*/ 6515100 h 8833483"/>
              <a:gd name="connsiteX182" fmla="*/ 3886200 w 9578340"/>
              <a:gd name="connsiteY182" fmla="*/ 6423660 h 8833483"/>
              <a:gd name="connsiteX183" fmla="*/ 3870960 w 9578340"/>
              <a:gd name="connsiteY183" fmla="*/ 6309360 h 8833483"/>
              <a:gd name="connsiteX184" fmla="*/ 3893820 w 9578340"/>
              <a:gd name="connsiteY184" fmla="*/ 6240780 h 8833483"/>
              <a:gd name="connsiteX185" fmla="*/ 3924300 w 9578340"/>
              <a:gd name="connsiteY185" fmla="*/ 6179820 h 8833483"/>
              <a:gd name="connsiteX186" fmla="*/ 3977640 w 9578340"/>
              <a:gd name="connsiteY186" fmla="*/ 6172200 h 8833483"/>
              <a:gd name="connsiteX187" fmla="*/ 3992880 w 9578340"/>
              <a:gd name="connsiteY187" fmla="*/ 6172200 h 8833483"/>
              <a:gd name="connsiteX188" fmla="*/ 4046220 w 9578340"/>
              <a:gd name="connsiteY188" fmla="*/ 6111240 h 8833483"/>
              <a:gd name="connsiteX189" fmla="*/ 4038600 w 9578340"/>
              <a:gd name="connsiteY189" fmla="*/ 6027420 h 8833483"/>
              <a:gd name="connsiteX190" fmla="*/ 4754880 w 9578340"/>
              <a:gd name="connsiteY190" fmla="*/ 5913120 h 8833483"/>
              <a:gd name="connsiteX191" fmla="*/ 4838700 w 9578340"/>
              <a:gd name="connsiteY191" fmla="*/ 5913120 h 8833483"/>
              <a:gd name="connsiteX192" fmla="*/ 4914900 w 9578340"/>
              <a:gd name="connsiteY192" fmla="*/ 5920740 h 8833483"/>
              <a:gd name="connsiteX193" fmla="*/ 5105400 w 9578340"/>
              <a:gd name="connsiteY193" fmla="*/ 6019800 h 8833483"/>
              <a:gd name="connsiteX194" fmla="*/ 5570220 w 9578340"/>
              <a:gd name="connsiteY194" fmla="*/ 6248400 h 8833483"/>
              <a:gd name="connsiteX195" fmla="*/ 5704205 w 9578340"/>
              <a:gd name="connsiteY195" fmla="*/ 6320155 h 8833483"/>
              <a:gd name="connsiteX196" fmla="*/ 5755005 w 9578340"/>
              <a:gd name="connsiteY196" fmla="*/ 6242685 h 8833483"/>
              <a:gd name="connsiteX197" fmla="*/ 5682615 w 9578340"/>
              <a:gd name="connsiteY197" fmla="*/ 6203315 h 8833483"/>
              <a:gd name="connsiteX198" fmla="*/ 5624195 w 9578340"/>
              <a:gd name="connsiteY198" fmla="*/ 6132195 h 8833483"/>
              <a:gd name="connsiteX199" fmla="*/ 5670550 w 9578340"/>
              <a:gd name="connsiteY199" fmla="*/ 6103620 h 8833483"/>
              <a:gd name="connsiteX200" fmla="*/ 5584825 w 9578340"/>
              <a:gd name="connsiteY200" fmla="*/ 5928995 h 8833483"/>
              <a:gd name="connsiteX201" fmla="*/ 5592445 w 9578340"/>
              <a:gd name="connsiteY201" fmla="*/ 5827395 h 8833483"/>
              <a:gd name="connsiteX202" fmla="*/ 5615305 w 9578340"/>
              <a:gd name="connsiteY202" fmla="*/ 5792470 h 8833483"/>
              <a:gd name="connsiteX203" fmla="*/ 5636895 w 9578340"/>
              <a:gd name="connsiteY203" fmla="*/ 5747385 h 8833483"/>
              <a:gd name="connsiteX204" fmla="*/ 5674360 w 9578340"/>
              <a:gd name="connsiteY204" fmla="*/ 5669915 h 8833483"/>
              <a:gd name="connsiteX205" fmla="*/ 5688965 w 9578340"/>
              <a:gd name="connsiteY205" fmla="*/ 5587365 h 8833483"/>
              <a:gd name="connsiteX206" fmla="*/ 5735320 w 9578340"/>
              <a:gd name="connsiteY206" fmla="*/ 5561965 h 8833483"/>
              <a:gd name="connsiteX207" fmla="*/ 5715000 w 9578340"/>
              <a:gd name="connsiteY207" fmla="*/ 5502910 h 8833483"/>
              <a:gd name="connsiteX208" fmla="*/ 5751195 w 9578340"/>
              <a:gd name="connsiteY208" fmla="*/ 5461635 h 8833483"/>
              <a:gd name="connsiteX209" fmla="*/ 5781675 w 9578340"/>
              <a:gd name="connsiteY209" fmla="*/ 5398770 h 8833483"/>
              <a:gd name="connsiteX210" fmla="*/ 5836920 w 9578340"/>
              <a:gd name="connsiteY210" fmla="*/ 5325110 h 8833483"/>
              <a:gd name="connsiteX211" fmla="*/ 5855970 w 9578340"/>
              <a:gd name="connsiteY211" fmla="*/ 5168900 h 8833483"/>
              <a:gd name="connsiteX212" fmla="*/ 6101080 w 9578340"/>
              <a:gd name="connsiteY212" fmla="*/ 4911090 h 8833483"/>
              <a:gd name="connsiteX213" fmla="*/ 6107430 w 9578340"/>
              <a:gd name="connsiteY213" fmla="*/ 4674870 h 8833483"/>
              <a:gd name="connsiteX214" fmla="*/ 5982970 w 9578340"/>
              <a:gd name="connsiteY214" fmla="*/ 4411980 h 8833483"/>
              <a:gd name="connsiteX215" fmla="*/ 7178040 w 9578340"/>
              <a:gd name="connsiteY215" fmla="*/ 4351020 h 8833483"/>
              <a:gd name="connsiteX216" fmla="*/ 7559040 w 9578340"/>
              <a:gd name="connsiteY216" fmla="*/ 4328160 h 8833483"/>
              <a:gd name="connsiteX217" fmla="*/ 7467600 w 9578340"/>
              <a:gd name="connsiteY217" fmla="*/ 3878580 h 8833483"/>
              <a:gd name="connsiteX218" fmla="*/ 7414260 w 9578340"/>
              <a:gd name="connsiteY218" fmla="*/ 3604260 h 8833483"/>
              <a:gd name="connsiteX219" fmla="*/ 7498080 w 9578340"/>
              <a:gd name="connsiteY219" fmla="*/ 3398520 h 8833483"/>
              <a:gd name="connsiteX220" fmla="*/ 7528560 w 9578340"/>
              <a:gd name="connsiteY220" fmla="*/ 3253740 h 8833483"/>
              <a:gd name="connsiteX221" fmla="*/ 7505700 w 9578340"/>
              <a:gd name="connsiteY221" fmla="*/ 3048000 h 8833483"/>
              <a:gd name="connsiteX222" fmla="*/ 7520940 w 9578340"/>
              <a:gd name="connsiteY222" fmla="*/ 2926080 h 8833483"/>
              <a:gd name="connsiteX223" fmla="*/ 7536180 w 9578340"/>
              <a:gd name="connsiteY223" fmla="*/ 2872740 h 8833483"/>
              <a:gd name="connsiteX224" fmla="*/ 7863840 w 9578340"/>
              <a:gd name="connsiteY224" fmla="*/ 2971800 h 8833483"/>
              <a:gd name="connsiteX225" fmla="*/ 7886700 w 9578340"/>
              <a:gd name="connsiteY225" fmla="*/ 3101340 h 8833483"/>
              <a:gd name="connsiteX226" fmla="*/ 8001000 w 9578340"/>
              <a:gd name="connsiteY226" fmla="*/ 3124200 h 8833483"/>
              <a:gd name="connsiteX227" fmla="*/ 8122920 w 9578340"/>
              <a:gd name="connsiteY227" fmla="*/ 3276600 h 8833483"/>
              <a:gd name="connsiteX228" fmla="*/ 8206740 w 9578340"/>
              <a:gd name="connsiteY228" fmla="*/ 3276600 h 8833483"/>
              <a:gd name="connsiteX229" fmla="*/ 8442960 w 9578340"/>
              <a:gd name="connsiteY229" fmla="*/ 3276600 h 8833483"/>
              <a:gd name="connsiteX230" fmla="*/ 8663940 w 9578340"/>
              <a:gd name="connsiteY230" fmla="*/ 3276600 h 8833483"/>
              <a:gd name="connsiteX231" fmla="*/ 8770620 w 9578340"/>
              <a:gd name="connsiteY231" fmla="*/ 3230880 h 8833483"/>
              <a:gd name="connsiteX232" fmla="*/ 8854440 w 9578340"/>
              <a:gd name="connsiteY232" fmla="*/ 3215640 h 8833483"/>
              <a:gd name="connsiteX233" fmla="*/ 8938260 w 9578340"/>
              <a:gd name="connsiteY233" fmla="*/ 3230880 h 8833483"/>
              <a:gd name="connsiteX234" fmla="*/ 8945880 w 9578340"/>
              <a:gd name="connsiteY234" fmla="*/ 3078480 h 8833483"/>
              <a:gd name="connsiteX235" fmla="*/ 8907780 w 9578340"/>
              <a:gd name="connsiteY235" fmla="*/ 3078480 h 8833483"/>
              <a:gd name="connsiteX236" fmla="*/ 8656320 w 9578340"/>
              <a:gd name="connsiteY236" fmla="*/ 2697480 h 8833483"/>
              <a:gd name="connsiteX237" fmla="*/ 8854440 w 9578340"/>
              <a:gd name="connsiteY237" fmla="*/ 2590800 h 8833483"/>
              <a:gd name="connsiteX238" fmla="*/ 8923020 w 9578340"/>
              <a:gd name="connsiteY238" fmla="*/ 2606040 h 8833483"/>
              <a:gd name="connsiteX239" fmla="*/ 8999220 w 9578340"/>
              <a:gd name="connsiteY239" fmla="*/ 2606040 h 8833483"/>
              <a:gd name="connsiteX240" fmla="*/ 9029700 w 9578340"/>
              <a:gd name="connsiteY240" fmla="*/ 2545080 h 8833483"/>
              <a:gd name="connsiteX241" fmla="*/ 9029700 w 9578340"/>
              <a:gd name="connsiteY241" fmla="*/ 2407920 h 8833483"/>
              <a:gd name="connsiteX242" fmla="*/ 9136380 w 9578340"/>
              <a:gd name="connsiteY242" fmla="*/ 2476500 h 8833483"/>
              <a:gd name="connsiteX243" fmla="*/ 9144000 w 9578340"/>
              <a:gd name="connsiteY243" fmla="*/ 2407920 h 8833483"/>
              <a:gd name="connsiteX244" fmla="*/ 9204960 w 9578340"/>
              <a:gd name="connsiteY244" fmla="*/ 2362200 h 8833483"/>
              <a:gd name="connsiteX245" fmla="*/ 9189720 w 9578340"/>
              <a:gd name="connsiteY245" fmla="*/ 2225040 h 8833483"/>
              <a:gd name="connsiteX246" fmla="*/ 9159240 w 9578340"/>
              <a:gd name="connsiteY246" fmla="*/ 2171700 h 8833483"/>
              <a:gd name="connsiteX247" fmla="*/ 9083040 w 9578340"/>
              <a:gd name="connsiteY247" fmla="*/ 2103120 h 8833483"/>
              <a:gd name="connsiteX248" fmla="*/ 9105900 w 9578340"/>
              <a:gd name="connsiteY248" fmla="*/ 2011680 h 8833483"/>
              <a:gd name="connsiteX249" fmla="*/ 9151620 w 9578340"/>
              <a:gd name="connsiteY249" fmla="*/ 1927860 h 8833483"/>
              <a:gd name="connsiteX250" fmla="*/ 9044940 w 9578340"/>
              <a:gd name="connsiteY250" fmla="*/ 1714500 h 8833483"/>
              <a:gd name="connsiteX251" fmla="*/ 9578340 w 9578340"/>
              <a:gd name="connsiteY251" fmla="*/ 1394460 h 8833483"/>
              <a:gd name="connsiteX252" fmla="*/ 9494520 w 9578340"/>
              <a:gd name="connsiteY252" fmla="*/ 1165860 h 8833483"/>
              <a:gd name="connsiteX253" fmla="*/ 9326880 w 9578340"/>
              <a:gd name="connsiteY253" fmla="*/ 975360 h 8833483"/>
              <a:gd name="connsiteX254" fmla="*/ 9334500 w 9578340"/>
              <a:gd name="connsiteY254" fmla="*/ 906780 h 8833483"/>
              <a:gd name="connsiteX255" fmla="*/ 9342120 w 9578340"/>
              <a:gd name="connsiteY255" fmla="*/ 754380 h 8833483"/>
              <a:gd name="connsiteX256" fmla="*/ 9182100 w 9578340"/>
              <a:gd name="connsiteY256" fmla="*/ 906780 h 8833483"/>
              <a:gd name="connsiteX257" fmla="*/ 9052560 w 9578340"/>
              <a:gd name="connsiteY257" fmla="*/ 1043940 h 8833483"/>
              <a:gd name="connsiteX258" fmla="*/ 8915400 w 9578340"/>
              <a:gd name="connsiteY258" fmla="*/ 1112520 h 8833483"/>
              <a:gd name="connsiteX259" fmla="*/ 8709660 w 9578340"/>
              <a:gd name="connsiteY259" fmla="*/ 1150620 h 8833483"/>
              <a:gd name="connsiteX260" fmla="*/ 8793480 w 9578340"/>
              <a:gd name="connsiteY260" fmla="*/ 960120 h 8833483"/>
              <a:gd name="connsiteX261" fmla="*/ 8717280 w 9578340"/>
              <a:gd name="connsiteY261" fmla="*/ 906780 h 8833483"/>
              <a:gd name="connsiteX262" fmla="*/ 8686800 w 9578340"/>
              <a:gd name="connsiteY262" fmla="*/ 815340 h 8833483"/>
              <a:gd name="connsiteX263" fmla="*/ 8625840 w 9578340"/>
              <a:gd name="connsiteY263" fmla="*/ 746760 h 8833483"/>
              <a:gd name="connsiteX264" fmla="*/ 8633460 w 9578340"/>
              <a:gd name="connsiteY264" fmla="*/ 685800 h 8833483"/>
              <a:gd name="connsiteX265" fmla="*/ 8679180 w 9578340"/>
              <a:gd name="connsiteY265" fmla="*/ 609600 h 8833483"/>
              <a:gd name="connsiteX266" fmla="*/ 8671560 w 9578340"/>
              <a:gd name="connsiteY266" fmla="*/ 579120 h 8833483"/>
              <a:gd name="connsiteX267" fmla="*/ 8580120 w 9578340"/>
              <a:gd name="connsiteY267" fmla="*/ 541020 h 8833483"/>
              <a:gd name="connsiteX268" fmla="*/ 8473440 w 9578340"/>
              <a:gd name="connsiteY268" fmla="*/ 502920 h 8833483"/>
              <a:gd name="connsiteX269" fmla="*/ 8488680 w 9578340"/>
              <a:gd name="connsiteY269" fmla="*/ 449580 h 8833483"/>
              <a:gd name="connsiteX270" fmla="*/ 8435340 w 9578340"/>
              <a:gd name="connsiteY270" fmla="*/ 320040 h 8833483"/>
              <a:gd name="connsiteX271" fmla="*/ 8465820 w 9578340"/>
              <a:gd name="connsiteY271" fmla="*/ 243840 h 8833483"/>
              <a:gd name="connsiteX272" fmla="*/ 8473440 w 9578340"/>
              <a:gd name="connsiteY272" fmla="*/ 83820 h 8833483"/>
              <a:gd name="connsiteX273" fmla="*/ 8351520 w 9578340"/>
              <a:gd name="connsiteY273" fmla="*/ 53340 h 8833483"/>
              <a:gd name="connsiteX274" fmla="*/ 8252460 w 9578340"/>
              <a:gd name="connsiteY274" fmla="*/ 68580 h 8833483"/>
              <a:gd name="connsiteX275" fmla="*/ 8107680 w 9578340"/>
              <a:gd name="connsiteY27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58940 w 9578340"/>
              <a:gd name="connsiteY49" fmla="*/ 2283458 h 8833483"/>
              <a:gd name="connsiteX50" fmla="*/ 6743700 w 9578340"/>
              <a:gd name="connsiteY50" fmla="*/ 2331720 h 8833483"/>
              <a:gd name="connsiteX51" fmla="*/ 6244590 w 9578340"/>
              <a:gd name="connsiteY51" fmla="*/ 2315208 h 8833483"/>
              <a:gd name="connsiteX52" fmla="*/ 5722620 w 9578340"/>
              <a:gd name="connsiteY52" fmla="*/ 2240280 h 8833483"/>
              <a:gd name="connsiteX53" fmla="*/ 5654040 w 9578340"/>
              <a:gd name="connsiteY53" fmla="*/ 2240280 h 8833483"/>
              <a:gd name="connsiteX54" fmla="*/ 5570220 w 9578340"/>
              <a:gd name="connsiteY54" fmla="*/ 2278380 h 8833483"/>
              <a:gd name="connsiteX55" fmla="*/ 5440680 w 9578340"/>
              <a:gd name="connsiteY55" fmla="*/ 2263140 h 8833483"/>
              <a:gd name="connsiteX56" fmla="*/ 5410200 w 9578340"/>
              <a:gd name="connsiteY56" fmla="*/ 2217420 h 8833483"/>
              <a:gd name="connsiteX57" fmla="*/ 5425440 w 9578340"/>
              <a:gd name="connsiteY57" fmla="*/ 2072640 h 8833483"/>
              <a:gd name="connsiteX58" fmla="*/ 5372100 w 9578340"/>
              <a:gd name="connsiteY58" fmla="*/ 2019300 h 8833483"/>
              <a:gd name="connsiteX59" fmla="*/ 5372100 w 9578340"/>
              <a:gd name="connsiteY59" fmla="*/ 1988820 h 8833483"/>
              <a:gd name="connsiteX60" fmla="*/ 5280660 w 9578340"/>
              <a:gd name="connsiteY60" fmla="*/ 1965960 h 8833483"/>
              <a:gd name="connsiteX61" fmla="*/ 5219700 w 9578340"/>
              <a:gd name="connsiteY61" fmla="*/ 2263140 h 8833483"/>
              <a:gd name="connsiteX62" fmla="*/ 5212080 w 9578340"/>
              <a:gd name="connsiteY62" fmla="*/ 2461260 h 8833483"/>
              <a:gd name="connsiteX63" fmla="*/ 5242560 w 9578340"/>
              <a:gd name="connsiteY63" fmla="*/ 2499360 h 8833483"/>
              <a:gd name="connsiteX64" fmla="*/ 5097780 w 9578340"/>
              <a:gd name="connsiteY64" fmla="*/ 2552700 h 8833483"/>
              <a:gd name="connsiteX65" fmla="*/ 5120640 w 9578340"/>
              <a:gd name="connsiteY65" fmla="*/ 2743200 h 8833483"/>
              <a:gd name="connsiteX66" fmla="*/ 5082540 w 9578340"/>
              <a:gd name="connsiteY66" fmla="*/ 2827020 h 8833483"/>
              <a:gd name="connsiteX67" fmla="*/ 4945380 w 9578340"/>
              <a:gd name="connsiteY67" fmla="*/ 2773680 h 8833483"/>
              <a:gd name="connsiteX68" fmla="*/ 4853940 w 9578340"/>
              <a:gd name="connsiteY68" fmla="*/ 2796540 h 8833483"/>
              <a:gd name="connsiteX69" fmla="*/ 4785360 w 9578340"/>
              <a:gd name="connsiteY69" fmla="*/ 2926080 h 8833483"/>
              <a:gd name="connsiteX70" fmla="*/ 4640580 w 9578340"/>
              <a:gd name="connsiteY70" fmla="*/ 2811780 h 8833483"/>
              <a:gd name="connsiteX71" fmla="*/ 4518660 w 9578340"/>
              <a:gd name="connsiteY71" fmla="*/ 2804160 h 8833483"/>
              <a:gd name="connsiteX72" fmla="*/ 4389120 w 9578340"/>
              <a:gd name="connsiteY72" fmla="*/ 2674620 h 8833483"/>
              <a:gd name="connsiteX73" fmla="*/ 4564380 w 9578340"/>
              <a:gd name="connsiteY73" fmla="*/ 2522220 h 8833483"/>
              <a:gd name="connsiteX74" fmla="*/ 4389120 w 9578340"/>
              <a:gd name="connsiteY74" fmla="*/ 2491740 h 8833483"/>
              <a:gd name="connsiteX75" fmla="*/ 4244340 w 9578340"/>
              <a:gd name="connsiteY75" fmla="*/ 2659380 h 8833483"/>
              <a:gd name="connsiteX76" fmla="*/ 4183380 w 9578340"/>
              <a:gd name="connsiteY76" fmla="*/ 2758440 h 8833483"/>
              <a:gd name="connsiteX77" fmla="*/ 4191000 w 9578340"/>
              <a:gd name="connsiteY77" fmla="*/ 2796540 h 8833483"/>
              <a:gd name="connsiteX78" fmla="*/ 4084320 w 9578340"/>
              <a:gd name="connsiteY78" fmla="*/ 2895600 h 8833483"/>
              <a:gd name="connsiteX79" fmla="*/ 4008120 w 9578340"/>
              <a:gd name="connsiteY79" fmla="*/ 2918460 h 8833483"/>
              <a:gd name="connsiteX80" fmla="*/ 3954780 w 9578340"/>
              <a:gd name="connsiteY80" fmla="*/ 2918460 h 8833483"/>
              <a:gd name="connsiteX81" fmla="*/ 3916680 w 9578340"/>
              <a:gd name="connsiteY81" fmla="*/ 2971800 h 8833483"/>
              <a:gd name="connsiteX82" fmla="*/ 3848100 w 9578340"/>
              <a:gd name="connsiteY82" fmla="*/ 2971800 h 8833483"/>
              <a:gd name="connsiteX83" fmla="*/ 3810000 w 9578340"/>
              <a:gd name="connsiteY83" fmla="*/ 3025140 h 8833483"/>
              <a:gd name="connsiteX84" fmla="*/ 3726180 w 9578340"/>
              <a:gd name="connsiteY84" fmla="*/ 3048000 h 8833483"/>
              <a:gd name="connsiteX85" fmla="*/ 3703320 w 9578340"/>
              <a:gd name="connsiteY85" fmla="*/ 3116580 h 8833483"/>
              <a:gd name="connsiteX86" fmla="*/ 3512820 w 9578340"/>
              <a:gd name="connsiteY86" fmla="*/ 2979420 h 8833483"/>
              <a:gd name="connsiteX87" fmla="*/ 3337560 w 9578340"/>
              <a:gd name="connsiteY87" fmla="*/ 3048000 h 8833483"/>
              <a:gd name="connsiteX88" fmla="*/ 3337560 w 9578340"/>
              <a:gd name="connsiteY88" fmla="*/ 3124200 h 8833483"/>
              <a:gd name="connsiteX89" fmla="*/ 3230880 w 9578340"/>
              <a:gd name="connsiteY89" fmla="*/ 3200400 h 8833483"/>
              <a:gd name="connsiteX90" fmla="*/ 3002280 w 9578340"/>
              <a:gd name="connsiteY90" fmla="*/ 3055620 h 8833483"/>
              <a:gd name="connsiteX91" fmla="*/ 3025140 w 9578340"/>
              <a:gd name="connsiteY91" fmla="*/ 3032760 h 8833483"/>
              <a:gd name="connsiteX92" fmla="*/ 2918460 w 9578340"/>
              <a:gd name="connsiteY92" fmla="*/ 2887980 h 8833483"/>
              <a:gd name="connsiteX93" fmla="*/ 2659380 w 9578340"/>
              <a:gd name="connsiteY93" fmla="*/ 2758440 h 8833483"/>
              <a:gd name="connsiteX94" fmla="*/ 2506980 w 9578340"/>
              <a:gd name="connsiteY94" fmla="*/ 3093720 h 8833483"/>
              <a:gd name="connsiteX95" fmla="*/ 2392680 w 9578340"/>
              <a:gd name="connsiteY95" fmla="*/ 3101340 h 8833483"/>
              <a:gd name="connsiteX96" fmla="*/ 2308860 w 9578340"/>
              <a:gd name="connsiteY96" fmla="*/ 3116580 h 8833483"/>
              <a:gd name="connsiteX97" fmla="*/ 2225040 w 9578340"/>
              <a:gd name="connsiteY97" fmla="*/ 3215640 h 8833483"/>
              <a:gd name="connsiteX98" fmla="*/ 2049780 w 9578340"/>
              <a:gd name="connsiteY98" fmla="*/ 3124200 h 8833483"/>
              <a:gd name="connsiteX99" fmla="*/ 1981200 w 9578340"/>
              <a:gd name="connsiteY99" fmla="*/ 3116580 h 8833483"/>
              <a:gd name="connsiteX100" fmla="*/ 1889760 w 9578340"/>
              <a:gd name="connsiteY100" fmla="*/ 2964180 h 8833483"/>
              <a:gd name="connsiteX101" fmla="*/ 1897380 w 9578340"/>
              <a:gd name="connsiteY101" fmla="*/ 2895600 h 8833483"/>
              <a:gd name="connsiteX102" fmla="*/ 1729740 w 9578340"/>
              <a:gd name="connsiteY102" fmla="*/ 3017520 h 8833483"/>
              <a:gd name="connsiteX103" fmla="*/ 1706880 w 9578340"/>
              <a:gd name="connsiteY103" fmla="*/ 3078480 h 8833483"/>
              <a:gd name="connsiteX104" fmla="*/ 1653540 w 9578340"/>
              <a:gd name="connsiteY104" fmla="*/ 3048000 h 8833483"/>
              <a:gd name="connsiteX105" fmla="*/ 1546860 w 9578340"/>
              <a:gd name="connsiteY105" fmla="*/ 3048000 h 8833483"/>
              <a:gd name="connsiteX106" fmla="*/ 1524000 w 9578340"/>
              <a:gd name="connsiteY106" fmla="*/ 3162300 h 8833483"/>
              <a:gd name="connsiteX107" fmla="*/ 1386840 w 9578340"/>
              <a:gd name="connsiteY107" fmla="*/ 3459480 h 8833483"/>
              <a:gd name="connsiteX108" fmla="*/ 1333500 w 9578340"/>
              <a:gd name="connsiteY108" fmla="*/ 3451860 h 8833483"/>
              <a:gd name="connsiteX109" fmla="*/ 1188720 w 9578340"/>
              <a:gd name="connsiteY109" fmla="*/ 3505200 h 8833483"/>
              <a:gd name="connsiteX110" fmla="*/ 1135380 w 9578340"/>
              <a:gd name="connsiteY110" fmla="*/ 3672840 h 8833483"/>
              <a:gd name="connsiteX111" fmla="*/ 1013460 w 9578340"/>
              <a:gd name="connsiteY111" fmla="*/ 3703320 h 8833483"/>
              <a:gd name="connsiteX112" fmla="*/ 929640 w 9578340"/>
              <a:gd name="connsiteY112" fmla="*/ 3710940 h 8833483"/>
              <a:gd name="connsiteX113" fmla="*/ 830580 w 9578340"/>
              <a:gd name="connsiteY113" fmla="*/ 3741420 h 8833483"/>
              <a:gd name="connsiteX114" fmla="*/ 701040 w 9578340"/>
              <a:gd name="connsiteY114" fmla="*/ 3749040 h 8833483"/>
              <a:gd name="connsiteX115" fmla="*/ 548640 w 9578340"/>
              <a:gd name="connsiteY115" fmla="*/ 3787140 h 8833483"/>
              <a:gd name="connsiteX116" fmla="*/ 0 w 9578340"/>
              <a:gd name="connsiteY116" fmla="*/ 5250180 h 8833483"/>
              <a:gd name="connsiteX117" fmla="*/ 167640 w 9578340"/>
              <a:gd name="connsiteY117" fmla="*/ 5242560 h 8833483"/>
              <a:gd name="connsiteX118" fmla="*/ 167640 w 9578340"/>
              <a:gd name="connsiteY118" fmla="*/ 5387340 h 8833483"/>
              <a:gd name="connsiteX119" fmla="*/ 289560 w 9578340"/>
              <a:gd name="connsiteY119" fmla="*/ 5394960 h 8833483"/>
              <a:gd name="connsiteX120" fmla="*/ 281940 w 9578340"/>
              <a:gd name="connsiteY120" fmla="*/ 5478780 h 8833483"/>
              <a:gd name="connsiteX121" fmla="*/ 388620 w 9578340"/>
              <a:gd name="connsiteY121" fmla="*/ 5501640 h 8833483"/>
              <a:gd name="connsiteX122" fmla="*/ 358140 w 9578340"/>
              <a:gd name="connsiteY122" fmla="*/ 5631180 h 8833483"/>
              <a:gd name="connsiteX123" fmla="*/ 358140 w 9578340"/>
              <a:gd name="connsiteY123" fmla="*/ 5730240 h 8833483"/>
              <a:gd name="connsiteX124" fmla="*/ 251460 w 9578340"/>
              <a:gd name="connsiteY124" fmla="*/ 5783580 h 8833483"/>
              <a:gd name="connsiteX125" fmla="*/ 236220 w 9578340"/>
              <a:gd name="connsiteY125" fmla="*/ 5859780 h 8833483"/>
              <a:gd name="connsiteX126" fmla="*/ 144780 w 9578340"/>
              <a:gd name="connsiteY126" fmla="*/ 5981700 h 8833483"/>
              <a:gd name="connsiteX127" fmla="*/ 175260 w 9578340"/>
              <a:gd name="connsiteY127" fmla="*/ 6210300 h 8833483"/>
              <a:gd name="connsiteX128" fmla="*/ 266700 w 9578340"/>
              <a:gd name="connsiteY128" fmla="*/ 6217920 h 8833483"/>
              <a:gd name="connsiteX129" fmla="*/ 304800 w 9578340"/>
              <a:gd name="connsiteY129" fmla="*/ 6278880 h 8833483"/>
              <a:gd name="connsiteX130" fmla="*/ 312420 w 9578340"/>
              <a:gd name="connsiteY130" fmla="*/ 6339840 h 8833483"/>
              <a:gd name="connsiteX131" fmla="*/ 358140 w 9578340"/>
              <a:gd name="connsiteY131" fmla="*/ 6339840 h 8833483"/>
              <a:gd name="connsiteX132" fmla="*/ 365760 w 9578340"/>
              <a:gd name="connsiteY132" fmla="*/ 6477000 h 8833483"/>
              <a:gd name="connsiteX133" fmla="*/ 807720 w 9578340"/>
              <a:gd name="connsiteY133" fmla="*/ 6545580 h 8833483"/>
              <a:gd name="connsiteX134" fmla="*/ 1127760 w 9578340"/>
              <a:gd name="connsiteY134" fmla="*/ 6705600 h 8833483"/>
              <a:gd name="connsiteX135" fmla="*/ 1447800 w 9578340"/>
              <a:gd name="connsiteY135" fmla="*/ 6598920 h 8833483"/>
              <a:gd name="connsiteX136" fmla="*/ 1546860 w 9578340"/>
              <a:gd name="connsiteY136" fmla="*/ 6598920 h 8833483"/>
              <a:gd name="connsiteX137" fmla="*/ 1501140 w 9578340"/>
              <a:gd name="connsiteY137" fmla="*/ 6858000 h 8833483"/>
              <a:gd name="connsiteX138" fmla="*/ 1567815 w 9578340"/>
              <a:gd name="connsiteY138" fmla="*/ 7115810 h 8833483"/>
              <a:gd name="connsiteX139" fmla="*/ 1710690 w 9578340"/>
              <a:gd name="connsiteY139" fmla="*/ 7439660 h 8833483"/>
              <a:gd name="connsiteX140" fmla="*/ 1891665 w 9578340"/>
              <a:gd name="connsiteY140" fmla="*/ 7582535 h 8833483"/>
              <a:gd name="connsiteX141" fmla="*/ 2094865 w 9578340"/>
              <a:gd name="connsiteY141" fmla="*/ 7814310 h 8833483"/>
              <a:gd name="connsiteX142" fmla="*/ 2066290 w 9578340"/>
              <a:gd name="connsiteY142" fmla="*/ 7925434 h 8833483"/>
              <a:gd name="connsiteX143" fmla="*/ 2234565 w 9578340"/>
              <a:gd name="connsiteY143" fmla="*/ 8036559 h 8833483"/>
              <a:gd name="connsiteX144" fmla="*/ 2269490 w 9578340"/>
              <a:gd name="connsiteY144" fmla="*/ 8081009 h 8833483"/>
              <a:gd name="connsiteX145" fmla="*/ 2186940 w 9578340"/>
              <a:gd name="connsiteY145" fmla="*/ 8338184 h 8833483"/>
              <a:gd name="connsiteX146" fmla="*/ 2209165 w 9578340"/>
              <a:gd name="connsiteY146" fmla="*/ 8436608 h 8833483"/>
              <a:gd name="connsiteX147" fmla="*/ 2275840 w 9578340"/>
              <a:gd name="connsiteY147" fmla="*/ 8538208 h 8833483"/>
              <a:gd name="connsiteX148" fmla="*/ 2437765 w 9578340"/>
              <a:gd name="connsiteY148" fmla="*/ 8569958 h 8833483"/>
              <a:gd name="connsiteX149" fmla="*/ 2491740 w 9578340"/>
              <a:gd name="connsiteY149" fmla="*/ 8557258 h 8833483"/>
              <a:gd name="connsiteX150" fmla="*/ 2599690 w 9578340"/>
              <a:gd name="connsiteY150" fmla="*/ 8614408 h 8833483"/>
              <a:gd name="connsiteX151" fmla="*/ 2640965 w 9578340"/>
              <a:gd name="connsiteY151" fmla="*/ 8658858 h 8833483"/>
              <a:gd name="connsiteX152" fmla="*/ 2663190 w 9578340"/>
              <a:gd name="connsiteY152" fmla="*/ 8769983 h 8833483"/>
              <a:gd name="connsiteX153" fmla="*/ 2748915 w 9578340"/>
              <a:gd name="connsiteY153" fmla="*/ 8833483 h 8833483"/>
              <a:gd name="connsiteX154" fmla="*/ 2860040 w 9578340"/>
              <a:gd name="connsiteY154" fmla="*/ 8808083 h 8833483"/>
              <a:gd name="connsiteX155" fmla="*/ 2920365 w 9578340"/>
              <a:gd name="connsiteY155" fmla="*/ 8820783 h 8833483"/>
              <a:gd name="connsiteX156" fmla="*/ 2910840 w 9578340"/>
              <a:gd name="connsiteY156" fmla="*/ 8740614 h 8833483"/>
              <a:gd name="connsiteX157" fmla="*/ 2996565 w 9578340"/>
              <a:gd name="connsiteY157" fmla="*/ 8609645 h 8833483"/>
              <a:gd name="connsiteX158" fmla="*/ 2987040 w 9578340"/>
              <a:gd name="connsiteY158" fmla="*/ 8497727 h 8833483"/>
              <a:gd name="connsiteX159" fmla="*/ 3027522 w 9578340"/>
              <a:gd name="connsiteY159" fmla="*/ 8431051 h 8833483"/>
              <a:gd name="connsiteX160" fmla="*/ 3179922 w 9578340"/>
              <a:gd name="connsiteY160" fmla="*/ 8361995 h 8833483"/>
              <a:gd name="connsiteX161" fmla="*/ 3225166 w 9578340"/>
              <a:gd name="connsiteY161" fmla="*/ 8245315 h 8833483"/>
              <a:gd name="connsiteX162" fmla="*/ 3420427 w 9578340"/>
              <a:gd name="connsiteY162" fmla="*/ 8083389 h 8833483"/>
              <a:gd name="connsiteX163" fmla="*/ 3699034 w 9578340"/>
              <a:gd name="connsiteY163" fmla="*/ 7954802 h 8833483"/>
              <a:gd name="connsiteX164" fmla="*/ 3875246 w 9578340"/>
              <a:gd name="connsiteY164" fmla="*/ 7890508 h 8833483"/>
              <a:gd name="connsiteX165" fmla="*/ 4084796 w 9578340"/>
              <a:gd name="connsiteY165" fmla="*/ 7738108 h 8833483"/>
              <a:gd name="connsiteX166" fmla="*/ 4127659 w 9578340"/>
              <a:gd name="connsiteY166" fmla="*/ 7640476 h 8833483"/>
              <a:gd name="connsiteX167" fmla="*/ 4037171 w 9578340"/>
              <a:gd name="connsiteY167" fmla="*/ 7564277 h 8833483"/>
              <a:gd name="connsiteX168" fmla="*/ 3980021 w 9578340"/>
              <a:gd name="connsiteY168" fmla="*/ 7469027 h 8833483"/>
              <a:gd name="connsiteX169" fmla="*/ 4056222 w 9578340"/>
              <a:gd name="connsiteY169" fmla="*/ 7395208 h 8833483"/>
              <a:gd name="connsiteX170" fmla="*/ 4096703 w 9578340"/>
              <a:gd name="connsiteY170" fmla="*/ 7247570 h 8833483"/>
              <a:gd name="connsiteX171" fmla="*/ 3982402 w 9578340"/>
              <a:gd name="connsiteY171" fmla="*/ 7271383 h 8833483"/>
              <a:gd name="connsiteX172" fmla="*/ 3818096 w 9578340"/>
              <a:gd name="connsiteY172" fmla="*/ 7233283 h 8833483"/>
              <a:gd name="connsiteX173" fmla="*/ 3691889 w 9578340"/>
              <a:gd name="connsiteY173" fmla="*/ 7145176 h 8833483"/>
              <a:gd name="connsiteX174" fmla="*/ 3701416 w 9578340"/>
              <a:gd name="connsiteY174" fmla="*/ 7030877 h 8833483"/>
              <a:gd name="connsiteX175" fmla="*/ 3625215 w 9578340"/>
              <a:gd name="connsiteY175" fmla="*/ 6954677 h 8833483"/>
              <a:gd name="connsiteX176" fmla="*/ 3657600 w 9578340"/>
              <a:gd name="connsiteY176" fmla="*/ 6873240 h 8833483"/>
              <a:gd name="connsiteX177" fmla="*/ 3817620 w 9578340"/>
              <a:gd name="connsiteY177" fmla="*/ 6781800 h 8833483"/>
              <a:gd name="connsiteX178" fmla="*/ 3893820 w 9578340"/>
              <a:gd name="connsiteY178" fmla="*/ 6705600 h 8833483"/>
              <a:gd name="connsiteX179" fmla="*/ 3947160 w 9578340"/>
              <a:gd name="connsiteY179" fmla="*/ 6690360 h 8833483"/>
              <a:gd name="connsiteX180" fmla="*/ 3939540 w 9578340"/>
              <a:gd name="connsiteY180" fmla="*/ 6629400 h 8833483"/>
              <a:gd name="connsiteX181" fmla="*/ 3901440 w 9578340"/>
              <a:gd name="connsiteY181" fmla="*/ 6606540 h 8833483"/>
              <a:gd name="connsiteX182" fmla="*/ 3878580 w 9578340"/>
              <a:gd name="connsiteY182" fmla="*/ 6515100 h 8833483"/>
              <a:gd name="connsiteX183" fmla="*/ 3886200 w 9578340"/>
              <a:gd name="connsiteY183" fmla="*/ 6423660 h 8833483"/>
              <a:gd name="connsiteX184" fmla="*/ 3870960 w 9578340"/>
              <a:gd name="connsiteY184" fmla="*/ 6309360 h 8833483"/>
              <a:gd name="connsiteX185" fmla="*/ 3893820 w 9578340"/>
              <a:gd name="connsiteY185" fmla="*/ 6240780 h 8833483"/>
              <a:gd name="connsiteX186" fmla="*/ 3924300 w 9578340"/>
              <a:gd name="connsiteY186" fmla="*/ 6179820 h 8833483"/>
              <a:gd name="connsiteX187" fmla="*/ 3977640 w 9578340"/>
              <a:gd name="connsiteY187" fmla="*/ 6172200 h 8833483"/>
              <a:gd name="connsiteX188" fmla="*/ 3992880 w 9578340"/>
              <a:gd name="connsiteY188" fmla="*/ 6172200 h 8833483"/>
              <a:gd name="connsiteX189" fmla="*/ 4046220 w 9578340"/>
              <a:gd name="connsiteY189" fmla="*/ 6111240 h 8833483"/>
              <a:gd name="connsiteX190" fmla="*/ 4038600 w 9578340"/>
              <a:gd name="connsiteY190" fmla="*/ 6027420 h 8833483"/>
              <a:gd name="connsiteX191" fmla="*/ 4754880 w 9578340"/>
              <a:gd name="connsiteY191" fmla="*/ 5913120 h 8833483"/>
              <a:gd name="connsiteX192" fmla="*/ 4838700 w 9578340"/>
              <a:gd name="connsiteY192" fmla="*/ 5913120 h 8833483"/>
              <a:gd name="connsiteX193" fmla="*/ 4914900 w 9578340"/>
              <a:gd name="connsiteY193" fmla="*/ 5920740 h 8833483"/>
              <a:gd name="connsiteX194" fmla="*/ 5105400 w 9578340"/>
              <a:gd name="connsiteY194" fmla="*/ 6019800 h 8833483"/>
              <a:gd name="connsiteX195" fmla="*/ 5570220 w 9578340"/>
              <a:gd name="connsiteY195" fmla="*/ 6248400 h 8833483"/>
              <a:gd name="connsiteX196" fmla="*/ 5704205 w 9578340"/>
              <a:gd name="connsiteY196" fmla="*/ 6320155 h 8833483"/>
              <a:gd name="connsiteX197" fmla="*/ 5755005 w 9578340"/>
              <a:gd name="connsiteY197" fmla="*/ 6242685 h 8833483"/>
              <a:gd name="connsiteX198" fmla="*/ 5682615 w 9578340"/>
              <a:gd name="connsiteY198" fmla="*/ 6203315 h 8833483"/>
              <a:gd name="connsiteX199" fmla="*/ 5624195 w 9578340"/>
              <a:gd name="connsiteY199" fmla="*/ 6132195 h 8833483"/>
              <a:gd name="connsiteX200" fmla="*/ 5670550 w 9578340"/>
              <a:gd name="connsiteY200" fmla="*/ 6103620 h 8833483"/>
              <a:gd name="connsiteX201" fmla="*/ 5584825 w 9578340"/>
              <a:gd name="connsiteY201" fmla="*/ 5928995 h 8833483"/>
              <a:gd name="connsiteX202" fmla="*/ 5592445 w 9578340"/>
              <a:gd name="connsiteY202" fmla="*/ 5827395 h 8833483"/>
              <a:gd name="connsiteX203" fmla="*/ 5615305 w 9578340"/>
              <a:gd name="connsiteY203" fmla="*/ 5792470 h 8833483"/>
              <a:gd name="connsiteX204" fmla="*/ 5636895 w 9578340"/>
              <a:gd name="connsiteY204" fmla="*/ 5747385 h 8833483"/>
              <a:gd name="connsiteX205" fmla="*/ 5674360 w 9578340"/>
              <a:gd name="connsiteY205" fmla="*/ 5669915 h 8833483"/>
              <a:gd name="connsiteX206" fmla="*/ 5688965 w 9578340"/>
              <a:gd name="connsiteY206" fmla="*/ 5587365 h 8833483"/>
              <a:gd name="connsiteX207" fmla="*/ 5735320 w 9578340"/>
              <a:gd name="connsiteY207" fmla="*/ 5561965 h 8833483"/>
              <a:gd name="connsiteX208" fmla="*/ 5715000 w 9578340"/>
              <a:gd name="connsiteY208" fmla="*/ 5502910 h 8833483"/>
              <a:gd name="connsiteX209" fmla="*/ 5751195 w 9578340"/>
              <a:gd name="connsiteY209" fmla="*/ 5461635 h 8833483"/>
              <a:gd name="connsiteX210" fmla="*/ 5781675 w 9578340"/>
              <a:gd name="connsiteY210" fmla="*/ 5398770 h 8833483"/>
              <a:gd name="connsiteX211" fmla="*/ 5836920 w 9578340"/>
              <a:gd name="connsiteY211" fmla="*/ 5325110 h 8833483"/>
              <a:gd name="connsiteX212" fmla="*/ 5855970 w 9578340"/>
              <a:gd name="connsiteY212" fmla="*/ 5168900 h 8833483"/>
              <a:gd name="connsiteX213" fmla="*/ 6101080 w 9578340"/>
              <a:gd name="connsiteY213" fmla="*/ 4911090 h 8833483"/>
              <a:gd name="connsiteX214" fmla="*/ 6107430 w 9578340"/>
              <a:gd name="connsiteY214" fmla="*/ 4674870 h 8833483"/>
              <a:gd name="connsiteX215" fmla="*/ 5982970 w 9578340"/>
              <a:gd name="connsiteY215" fmla="*/ 4411980 h 8833483"/>
              <a:gd name="connsiteX216" fmla="*/ 7178040 w 9578340"/>
              <a:gd name="connsiteY216" fmla="*/ 4351020 h 8833483"/>
              <a:gd name="connsiteX217" fmla="*/ 7559040 w 9578340"/>
              <a:gd name="connsiteY217" fmla="*/ 4328160 h 8833483"/>
              <a:gd name="connsiteX218" fmla="*/ 7467600 w 9578340"/>
              <a:gd name="connsiteY218" fmla="*/ 3878580 h 8833483"/>
              <a:gd name="connsiteX219" fmla="*/ 7414260 w 9578340"/>
              <a:gd name="connsiteY219" fmla="*/ 3604260 h 8833483"/>
              <a:gd name="connsiteX220" fmla="*/ 7498080 w 9578340"/>
              <a:gd name="connsiteY220" fmla="*/ 3398520 h 8833483"/>
              <a:gd name="connsiteX221" fmla="*/ 7528560 w 9578340"/>
              <a:gd name="connsiteY221" fmla="*/ 3253740 h 8833483"/>
              <a:gd name="connsiteX222" fmla="*/ 7505700 w 9578340"/>
              <a:gd name="connsiteY222" fmla="*/ 3048000 h 8833483"/>
              <a:gd name="connsiteX223" fmla="*/ 7520940 w 9578340"/>
              <a:gd name="connsiteY223" fmla="*/ 2926080 h 8833483"/>
              <a:gd name="connsiteX224" fmla="*/ 7536180 w 9578340"/>
              <a:gd name="connsiteY224" fmla="*/ 2872740 h 8833483"/>
              <a:gd name="connsiteX225" fmla="*/ 7863840 w 9578340"/>
              <a:gd name="connsiteY225" fmla="*/ 2971800 h 8833483"/>
              <a:gd name="connsiteX226" fmla="*/ 7886700 w 9578340"/>
              <a:gd name="connsiteY226" fmla="*/ 3101340 h 8833483"/>
              <a:gd name="connsiteX227" fmla="*/ 8001000 w 9578340"/>
              <a:gd name="connsiteY227" fmla="*/ 3124200 h 8833483"/>
              <a:gd name="connsiteX228" fmla="*/ 8122920 w 9578340"/>
              <a:gd name="connsiteY228" fmla="*/ 3276600 h 8833483"/>
              <a:gd name="connsiteX229" fmla="*/ 8206740 w 9578340"/>
              <a:gd name="connsiteY229" fmla="*/ 3276600 h 8833483"/>
              <a:gd name="connsiteX230" fmla="*/ 8442960 w 9578340"/>
              <a:gd name="connsiteY230" fmla="*/ 3276600 h 8833483"/>
              <a:gd name="connsiteX231" fmla="*/ 8663940 w 9578340"/>
              <a:gd name="connsiteY231" fmla="*/ 3276600 h 8833483"/>
              <a:gd name="connsiteX232" fmla="*/ 8770620 w 9578340"/>
              <a:gd name="connsiteY232" fmla="*/ 3230880 h 8833483"/>
              <a:gd name="connsiteX233" fmla="*/ 8854440 w 9578340"/>
              <a:gd name="connsiteY233" fmla="*/ 3215640 h 8833483"/>
              <a:gd name="connsiteX234" fmla="*/ 8938260 w 9578340"/>
              <a:gd name="connsiteY234" fmla="*/ 3230880 h 8833483"/>
              <a:gd name="connsiteX235" fmla="*/ 8945880 w 9578340"/>
              <a:gd name="connsiteY235" fmla="*/ 3078480 h 8833483"/>
              <a:gd name="connsiteX236" fmla="*/ 8907780 w 9578340"/>
              <a:gd name="connsiteY236" fmla="*/ 3078480 h 8833483"/>
              <a:gd name="connsiteX237" fmla="*/ 8656320 w 9578340"/>
              <a:gd name="connsiteY237" fmla="*/ 2697480 h 8833483"/>
              <a:gd name="connsiteX238" fmla="*/ 8854440 w 9578340"/>
              <a:gd name="connsiteY238" fmla="*/ 2590800 h 8833483"/>
              <a:gd name="connsiteX239" fmla="*/ 8923020 w 9578340"/>
              <a:gd name="connsiteY239" fmla="*/ 2606040 h 8833483"/>
              <a:gd name="connsiteX240" fmla="*/ 8999220 w 9578340"/>
              <a:gd name="connsiteY240" fmla="*/ 2606040 h 8833483"/>
              <a:gd name="connsiteX241" fmla="*/ 9029700 w 9578340"/>
              <a:gd name="connsiteY241" fmla="*/ 2545080 h 8833483"/>
              <a:gd name="connsiteX242" fmla="*/ 9029700 w 9578340"/>
              <a:gd name="connsiteY242" fmla="*/ 2407920 h 8833483"/>
              <a:gd name="connsiteX243" fmla="*/ 9136380 w 9578340"/>
              <a:gd name="connsiteY243" fmla="*/ 2476500 h 8833483"/>
              <a:gd name="connsiteX244" fmla="*/ 9144000 w 9578340"/>
              <a:gd name="connsiteY244" fmla="*/ 2407920 h 8833483"/>
              <a:gd name="connsiteX245" fmla="*/ 9204960 w 9578340"/>
              <a:gd name="connsiteY245" fmla="*/ 2362200 h 8833483"/>
              <a:gd name="connsiteX246" fmla="*/ 9189720 w 9578340"/>
              <a:gd name="connsiteY246" fmla="*/ 2225040 h 8833483"/>
              <a:gd name="connsiteX247" fmla="*/ 9159240 w 9578340"/>
              <a:gd name="connsiteY247" fmla="*/ 2171700 h 8833483"/>
              <a:gd name="connsiteX248" fmla="*/ 9083040 w 9578340"/>
              <a:gd name="connsiteY248" fmla="*/ 2103120 h 8833483"/>
              <a:gd name="connsiteX249" fmla="*/ 9105900 w 9578340"/>
              <a:gd name="connsiteY249" fmla="*/ 2011680 h 8833483"/>
              <a:gd name="connsiteX250" fmla="*/ 9151620 w 9578340"/>
              <a:gd name="connsiteY250" fmla="*/ 1927860 h 8833483"/>
              <a:gd name="connsiteX251" fmla="*/ 9044940 w 9578340"/>
              <a:gd name="connsiteY251" fmla="*/ 1714500 h 8833483"/>
              <a:gd name="connsiteX252" fmla="*/ 9578340 w 9578340"/>
              <a:gd name="connsiteY252" fmla="*/ 1394460 h 8833483"/>
              <a:gd name="connsiteX253" fmla="*/ 9494520 w 9578340"/>
              <a:gd name="connsiteY253" fmla="*/ 1165860 h 8833483"/>
              <a:gd name="connsiteX254" fmla="*/ 9326880 w 9578340"/>
              <a:gd name="connsiteY254" fmla="*/ 975360 h 8833483"/>
              <a:gd name="connsiteX255" fmla="*/ 9334500 w 9578340"/>
              <a:gd name="connsiteY255" fmla="*/ 906780 h 8833483"/>
              <a:gd name="connsiteX256" fmla="*/ 9342120 w 9578340"/>
              <a:gd name="connsiteY256" fmla="*/ 754380 h 8833483"/>
              <a:gd name="connsiteX257" fmla="*/ 9182100 w 9578340"/>
              <a:gd name="connsiteY257" fmla="*/ 906780 h 8833483"/>
              <a:gd name="connsiteX258" fmla="*/ 9052560 w 9578340"/>
              <a:gd name="connsiteY258" fmla="*/ 1043940 h 8833483"/>
              <a:gd name="connsiteX259" fmla="*/ 8915400 w 9578340"/>
              <a:gd name="connsiteY259" fmla="*/ 1112520 h 8833483"/>
              <a:gd name="connsiteX260" fmla="*/ 8709660 w 9578340"/>
              <a:gd name="connsiteY260" fmla="*/ 1150620 h 8833483"/>
              <a:gd name="connsiteX261" fmla="*/ 8793480 w 9578340"/>
              <a:gd name="connsiteY261" fmla="*/ 960120 h 8833483"/>
              <a:gd name="connsiteX262" fmla="*/ 8717280 w 9578340"/>
              <a:gd name="connsiteY262" fmla="*/ 906780 h 8833483"/>
              <a:gd name="connsiteX263" fmla="*/ 8686800 w 9578340"/>
              <a:gd name="connsiteY263" fmla="*/ 815340 h 8833483"/>
              <a:gd name="connsiteX264" fmla="*/ 8625840 w 9578340"/>
              <a:gd name="connsiteY264" fmla="*/ 746760 h 8833483"/>
              <a:gd name="connsiteX265" fmla="*/ 8633460 w 9578340"/>
              <a:gd name="connsiteY265" fmla="*/ 685800 h 8833483"/>
              <a:gd name="connsiteX266" fmla="*/ 8679180 w 9578340"/>
              <a:gd name="connsiteY266" fmla="*/ 609600 h 8833483"/>
              <a:gd name="connsiteX267" fmla="*/ 8671560 w 9578340"/>
              <a:gd name="connsiteY267" fmla="*/ 579120 h 8833483"/>
              <a:gd name="connsiteX268" fmla="*/ 8580120 w 9578340"/>
              <a:gd name="connsiteY268" fmla="*/ 541020 h 8833483"/>
              <a:gd name="connsiteX269" fmla="*/ 8473440 w 9578340"/>
              <a:gd name="connsiteY269" fmla="*/ 502920 h 8833483"/>
              <a:gd name="connsiteX270" fmla="*/ 8488680 w 9578340"/>
              <a:gd name="connsiteY270" fmla="*/ 449580 h 8833483"/>
              <a:gd name="connsiteX271" fmla="*/ 8435340 w 9578340"/>
              <a:gd name="connsiteY271" fmla="*/ 320040 h 8833483"/>
              <a:gd name="connsiteX272" fmla="*/ 8465820 w 9578340"/>
              <a:gd name="connsiteY272" fmla="*/ 243840 h 8833483"/>
              <a:gd name="connsiteX273" fmla="*/ 8473440 w 9578340"/>
              <a:gd name="connsiteY273" fmla="*/ 83820 h 8833483"/>
              <a:gd name="connsiteX274" fmla="*/ 8351520 w 9578340"/>
              <a:gd name="connsiteY274" fmla="*/ 53340 h 8833483"/>
              <a:gd name="connsiteX275" fmla="*/ 8252460 w 9578340"/>
              <a:gd name="connsiteY275" fmla="*/ 68580 h 8833483"/>
              <a:gd name="connsiteX276" fmla="*/ 8107680 w 9578340"/>
              <a:gd name="connsiteY27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789420 w 9578340"/>
              <a:gd name="connsiteY47" fmla="*/ 2240280 h 8833483"/>
              <a:gd name="connsiteX48" fmla="*/ 6758940 w 9578340"/>
              <a:gd name="connsiteY48" fmla="*/ 2283458 h 8833483"/>
              <a:gd name="connsiteX49" fmla="*/ 6743700 w 9578340"/>
              <a:gd name="connsiteY49" fmla="*/ 2331720 h 8833483"/>
              <a:gd name="connsiteX50" fmla="*/ 6244590 w 9578340"/>
              <a:gd name="connsiteY50" fmla="*/ 2315208 h 8833483"/>
              <a:gd name="connsiteX51" fmla="*/ 5722620 w 9578340"/>
              <a:gd name="connsiteY51" fmla="*/ 2240280 h 8833483"/>
              <a:gd name="connsiteX52" fmla="*/ 5654040 w 9578340"/>
              <a:gd name="connsiteY52" fmla="*/ 2240280 h 8833483"/>
              <a:gd name="connsiteX53" fmla="*/ 5570220 w 9578340"/>
              <a:gd name="connsiteY53" fmla="*/ 2278380 h 8833483"/>
              <a:gd name="connsiteX54" fmla="*/ 5440680 w 9578340"/>
              <a:gd name="connsiteY54" fmla="*/ 2263140 h 8833483"/>
              <a:gd name="connsiteX55" fmla="*/ 5410200 w 9578340"/>
              <a:gd name="connsiteY55" fmla="*/ 2217420 h 8833483"/>
              <a:gd name="connsiteX56" fmla="*/ 5425440 w 9578340"/>
              <a:gd name="connsiteY56" fmla="*/ 2072640 h 8833483"/>
              <a:gd name="connsiteX57" fmla="*/ 5372100 w 9578340"/>
              <a:gd name="connsiteY57" fmla="*/ 2019300 h 8833483"/>
              <a:gd name="connsiteX58" fmla="*/ 5372100 w 9578340"/>
              <a:gd name="connsiteY58" fmla="*/ 1988820 h 8833483"/>
              <a:gd name="connsiteX59" fmla="*/ 5280660 w 9578340"/>
              <a:gd name="connsiteY59" fmla="*/ 1965960 h 8833483"/>
              <a:gd name="connsiteX60" fmla="*/ 5219700 w 9578340"/>
              <a:gd name="connsiteY60" fmla="*/ 2263140 h 8833483"/>
              <a:gd name="connsiteX61" fmla="*/ 5212080 w 9578340"/>
              <a:gd name="connsiteY61" fmla="*/ 2461260 h 8833483"/>
              <a:gd name="connsiteX62" fmla="*/ 5242560 w 9578340"/>
              <a:gd name="connsiteY62" fmla="*/ 2499360 h 8833483"/>
              <a:gd name="connsiteX63" fmla="*/ 5097780 w 9578340"/>
              <a:gd name="connsiteY63" fmla="*/ 2552700 h 8833483"/>
              <a:gd name="connsiteX64" fmla="*/ 5120640 w 9578340"/>
              <a:gd name="connsiteY64" fmla="*/ 2743200 h 8833483"/>
              <a:gd name="connsiteX65" fmla="*/ 5082540 w 9578340"/>
              <a:gd name="connsiteY65" fmla="*/ 2827020 h 8833483"/>
              <a:gd name="connsiteX66" fmla="*/ 4945380 w 9578340"/>
              <a:gd name="connsiteY66" fmla="*/ 2773680 h 8833483"/>
              <a:gd name="connsiteX67" fmla="*/ 4853940 w 9578340"/>
              <a:gd name="connsiteY67" fmla="*/ 2796540 h 8833483"/>
              <a:gd name="connsiteX68" fmla="*/ 4785360 w 9578340"/>
              <a:gd name="connsiteY68" fmla="*/ 2926080 h 8833483"/>
              <a:gd name="connsiteX69" fmla="*/ 4640580 w 9578340"/>
              <a:gd name="connsiteY69" fmla="*/ 2811780 h 8833483"/>
              <a:gd name="connsiteX70" fmla="*/ 4518660 w 9578340"/>
              <a:gd name="connsiteY70" fmla="*/ 2804160 h 8833483"/>
              <a:gd name="connsiteX71" fmla="*/ 4389120 w 9578340"/>
              <a:gd name="connsiteY71" fmla="*/ 2674620 h 8833483"/>
              <a:gd name="connsiteX72" fmla="*/ 4564380 w 9578340"/>
              <a:gd name="connsiteY72" fmla="*/ 2522220 h 8833483"/>
              <a:gd name="connsiteX73" fmla="*/ 4389120 w 9578340"/>
              <a:gd name="connsiteY73" fmla="*/ 2491740 h 8833483"/>
              <a:gd name="connsiteX74" fmla="*/ 4244340 w 9578340"/>
              <a:gd name="connsiteY74" fmla="*/ 2659380 h 8833483"/>
              <a:gd name="connsiteX75" fmla="*/ 4183380 w 9578340"/>
              <a:gd name="connsiteY75" fmla="*/ 2758440 h 8833483"/>
              <a:gd name="connsiteX76" fmla="*/ 4191000 w 9578340"/>
              <a:gd name="connsiteY76" fmla="*/ 2796540 h 8833483"/>
              <a:gd name="connsiteX77" fmla="*/ 4084320 w 9578340"/>
              <a:gd name="connsiteY77" fmla="*/ 2895600 h 8833483"/>
              <a:gd name="connsiteX78" fmla="*/ 4008120 w 9578340"/>
              <a:gd name="connsiteY78" fmla="*/ 2918460 h 8833483"/>
              <a:gd name="connsiteX79" fmla="*/ 3954780 w 9578340"/>
              <a:gd name="connsiteY79" fmla="*/ 2918460 h 8833483"/>
              <a:gd name="connsiteX80" fmla="*/ 3916680 w 9578340"/>
              <a:gd name="connsiteY80" fmla="*/ 2971800 h 8833483"/>
              <a:gd name="connsiteX81" fmla="*/ 3848100 w 9578340"/>
              <a:gd name="connsiteY81" fmla="*/ 2971800 h 8833483"/>
              <a:gd name="connsiteX82" fmla="*/ 3810000 w 9578340"/>
              <a:gd name="connsiteY82" fmla="*/ 3025140 h 8833483"/>
              <a:gd name="connsiteX83" fmla="*/ 3726180 w 9578340"/>
              <a:gd name="connsiteY83" fmla="*/ 3048000 h 8833483"/>
              <a:gd name="connsiteX84" fmla="*/ 3703320 w 9578340"/>
              <a:gd name="connsiteY84" fmla="*/ 3116580 h 8833483"/>
              <a:gd name="connsiteX85" fmla="*/ 3512820 w 9578340"/>
              <a:gd name="connsiteY85" fmla="*/ 2979420 h 8833483"/>
              <a:gd name="connsiteX86" fmla="*/ 3337560 w 9578340"/>
              <a:gd name="connsiteY86" fmla="*/ 3048000 h 8833483"/>
              <a:gd name="connsiteX87" fmla="*/ 3337560 w 9578340"/>
              <a:gd name="connsiteY87" fmla="*/ 3124200 h 8833483"/>
              <a:gd name="connsiteX88" fmla="*/ 3230880 w 9578340"/>
              <a:gd name="connsiteY88" fmla="*/ 3200400 h 8833483"/>
              <a:gd name="connsiteX89" fmla="*/ 3002280 w 9578340"/>
              <a:gd name="connsiteY89" fmla="*/ 3055620 h 8833483"/>
              <a:gd name="connsiteX90" fmla="*/ 3025140 w 9578340"/>
              <a:gd name="connsiteY90" fmla="*/ 3032760 h 8833483"/>
              <a:gd name="connsiteX91" fmla="*/ 2918460 w 9578340"/>
              <a:gd name="connsiteY91" fmla="*/ 2887980 h 8833483"/>
              <a:gd name="connsiteX92" fmla="*/ 2659380 w 9578340"/>
              <a:gd name="connsiteY92" fmla="*/ 2758440 h 8833483"/>
              <a:gd name="connsiteX93" fmla="*/ 2506980 w 9578340"/>
              <a:gd name="connsiteY93" fmla="*/ 3093720 h 8833483"/>
              <a:gd name="connsiteX94" fmla="*/ 2392680 w 9578340"/>
              <a:gd name="connsiteY94" fmla="*/ 3101340 h 8833483"/>
              <a:gd name="connsiteX95" fmla="*/ 2308860 w 9578340"/>
              <a:gd name="connsiteY95" fmla="*/ 3116580 h 8833483"/>
              <a:gd name="connsiteX96" fmla="*/ 2225040 w 9578340"/>
              <a:gd name="connsiteY96" fmla="*/ 3215640 h 8833483"/>
              <a:gd name="connsiteX97" fmla="*/ 2049780 w 9578340"/>
              <a:gd name="connsiteY97" fmla="*/ 3124200 h 8833483"/>
              <a:gd name="connsiteX98" fmla="*/ 1981200 w 9578340"/>
              <a:gd name="connsiteY98" fmla="*/ 3116580 h 8833483"/>
              <a:gd name="connsiteX99" fmla="*/ 1889760 w 9578340"/>
              <a:gd name="connsiteY99" fmla="*/ 2964180 h 8833483"/>
              <a:gd name="connsiteX100" fmla="*/ 1897380 w 9578340"/>
              <a:gd name="connsiteY100" fmla="*/ 2895600 h 8833483"/>
              <a:gd name="connsiteX101" fmla="*/ 1729740 w 9578340"/>
              <a:gd name="connsiteY101" fmla="*/ 3017520 h 8833483"/>
              <a:gd name="connsiteX102" fmla="*/ 1706880 w 9578340"/>
              <a:gd name="connsiteY102" fmla="*/ 3078480 h 8833483"/>
              <a:gd name="connsiteX103" fmla="*/ 1653540 w 9578340"/>
              <a:gd name="connsiteY103" fmla="*/ 3048000 h 8833483"/>
              <a:gd name="connsiteX104" fmla="*/ 1546860 w 9578340"/>
              <a:gd name="connsiteY104" fmla="*/ 3048000 h 8833483"/>
              <a:gd name="connsiteX105" fmla="*/ 1524000 w 9578340"/>
              <a:gd name="connsiteY105" fmla="*/ 3162300 h 8833483"/>
              <a:gd name="connsiteX106" fmla="*/ 1386840 w 9578340"/>
              <a:gd name="connsiteY106" fmla="*/ 3459480 h 8833483"/>
              <a:gd name="connsiteX107" fmla="*/ 1333500 w 9578340"/>
              <a:gd name="connsiteY107" fmla="*/ 3451860 h 8833483"/>
              <a:gd name="connsiteX108" fmla="*/ 1188720 w 9578340"/>
              <a:gd name="connsiteY108" fmla="*/ 3505200 h 8833483"/>
              <a:gd name="connsiteX109" fmla="*/ 1135380 w 9578340"/>
              <a:gd name="connsiteY109" fmla="*/ 3672840 h 8833483"/>
              <a:gd name="connsiteX110" fmla="*/ 1013460 w 9578340"/>
              <a:gd name="connsiteY110" fmla="*/ 3703320 h 8833483"/>
              <a:gd name="connsiteX111" fmla="*/ 929640 w 9578340"/>
              <a:gd name="connsiteY111" fmla="*/ 3710940 h 8833483"/>
              <a:gd name="connsiteX112" fmla="*/ 830580 w 9578340"/>
              <a:gd name="connsiteY112" fmla="*/ 3741420 h 8833483"/>
              <a:gd name="connsiteX113" fmla="*/ 701040 w 9578340"/>
              <a:gd name="connsiteY113" fmla="*/ 3749040 h 8833483"/>
              <a:gd name="connsiteX114" fmla="*/ 548640 w 9578340"/>
              <a:gd name="connsiteY114" fmla="*/ 3787140 h 8833483"/>
              <a:gd name="connsiteX115" fmla="*/ 0 w 9578340"/>
              <a:gd name="connsiteY115" fmla="*/ 5250180 h 8833483"/>
              <a:gd name="connsiteX116" fmla="*/ 167640 w 9578340"/>
              <a:gd name="connsiteY116" fmla="*/ 5242560 h 8833483"/>
              <a:gd name="connsiteX117" fmla="*/ 167640 w 9578340"/>
              <a:gd name="connsiteY117" fmla="*/ 5387340 h 8833483"/>
              <a:gd name="connsiteX118" fmla="*/ 289560 w 9578340"/>
              <a:gd name="connsiteY118" fmla="*/ 5394960 h 8833483"/>
              <a:gd name="connsiteX119" fmla="*/ 281940 w 9578340"/>
              <a:gd name="connsiteY119" fmla="*/ 5478780 h 8833483"/>
              <a:gd name="connsiteX120" fmla="*/ 388620 w 9578340"/>
              <a:gd name="connsiteY120" fmla="*/ 5501640 h 8833483"/>
              <a:gd name="connsiteX121" fmla="*/ 358140 w 9578340"/>
              <a:gd name="connsiteY121" fmla="*/ 5631180 h 8833483"/>
              <a:gd name="connsiteX122" fmla="*/ 358140 w 9578340"/>
              <a:gd name="connsiteY122" fmla="*/ 5730240 h 8833483"/>
              <a:gd name="connsiteX123" fmla="*/ 251460 w 9578340"/>
              <a:gd name="connsiteY123" fmla="*/ 5783580 h 8833483"/>
              <a:gd name="connsiteX124" fmla="*/ 236220 w 9578340"/>
              <a:gd name="connsiteY124" fmla="*/ 5859780 h 8833483"/>
              <a:gd name="connsiteX125" fmla="*/ 144780 w 9578340"/>
              <a:gd name="connsiteY125" fmla="*/ 5981700 h 8833483"/>
              <a:gd name="connsiteX126" fmla="*/ 175260 w 9578340"/>
              <a:gd name="connsiteY126" fmla="*/ 6210300 h 8833483"/>
              <a:gd name="connsiteX127" fmla="*/ 266700 w 9578340"/>
              <a:gd name="connsiteY127" fmla="*/ 6217920 h 8833483"/>
              <a:gd name="connsiteX128" fmla="*/ 304800 w 9578340"/>
              <a:gd name="connsiteY128" fmla="*/ 6278880 h 8833483"/>
              <a:gd name="connsiteX129" fmla="*/ 312420 w 9578340"/>
              <a:gd name="connsiteY129" fmla="*/ 6339840 h 8833483"/>
              <a:gd name="connsiteX130" fmla="*/ 358140 w 9578340"/>
              <a:gd name="connsiteY130" fmla="*/ 6339840 h 8833483"/>
              <a:gd name="connsiteX131" fmla="*/ 365760 w 9578340"/>
              <a:gd name="connsiteY131" fmla="*/ 6477000 h 8833483"/>
              <a:gd name="connsiteX132" fmla="*/ 807720 w 9578340"/>
              <a:gd name="connsiteY132" fmla="*/ 6545580 h 8833483"/>
              <a:gd name="connsiteX133" fmla="*/ 1127760 w 9578340"/>
              <a:gd name="connsiteY133" fmla="*/ 6705600 h 8833483"/>
              <a:gd name="connsiteX134" fmla="*/ 1447800 w 9578340"/>
              <a:gd name="connsiteY134" fmla="*/ 6598920 h 8833483"/>
              <a:gd name="connsiteX135" fmla="*/ 1546860 w 9578340"/>
              <a:gd name="connsiteY135" fmla="*/ 6598920 h 8833483"/>
              <a:gd name="connsiteX136" fmla="*/ 1501140 w 9578340"/>
              <a:gd name="connsiteY136" fmla="*/ 6858000 h 8833483"/>
              <a:gd name="connsiteX137" fmla="*/ 1567815 w 9578340"/>
              <a:gd name="connsiteY137" fmla="*/ 7115810 h 8833483"/>
              <a:gd name="connsiteX138" fmla="*/ 1710690 w 9578340"/>
              <a:gd name="connsiteY138" fmla="*/ 7439660 h 8833483"/>
              <a:gd name="connsiteX139" fmla="*/ 1891665 w 9578340"/>
              <a:gd name="connsiteY139" fmla="*/ 7582535 h 8833483"/>
              <a:gd name="connsiteX140" fmla="*/ 2094865 w 9578340"/>
              <a:gd name="connsiteY140" fmla="*/ 7814310 h 8833483"/>
              <a:gd name="connsiteX141" fmla="*/ 2066290 w 9578340"/>
              <a:gd name="connsiteY141" fmla="*/ 7925434 h 8833483"/>
              <a:gd name="connsiteX142" fmla="*/ 2234565 w 9578340"/>
              <a:gd name="connsiteY142" fmla="*/ 8036559 h 8833483"/>
              <a:gd name="connsiteX143" fmla="*/ 2269490 w 9578340"/>
              <a:gd name="connsiteY143" fmla="*/ 8081009 h 8833483"/>
              <a:gd name="connsiteX144" fmla="*/ 2186940 w 9578340"/>
              <a:gd name="connsiteY144" fmla="*/ 8338184 h 8833483"/>
              <a:gd name="connsiteX145" fmla="*/ 2209165 w 9578340"/>
              <a:gd name="connsiteY145" fmla="*/ 8436608 h 8833483"/>
              <a:gd name="connsiteX146" fmla="*/ 2275840 w 9578340"/>
              <a:gd name="connsiteY146" fmla="*/ 8538208 h 8833483"/>
              <a:gd name="connsiteX147" fmla="*/ 2437765 w 9578340"/>
              <a:gd name="connsiteY147" fmla="*/ 8569958 h 8833483"/>
              <a:gd name="connsiteX148" fmla="*/ 2491740 w 9578340"/>
              <a:gd name="connsiteY148" fmla="*/ 8557258 h 8833483"/>
              <a:gd name="connsiteX149" fmla="*/ 2599690 w 9578340"/>
              <a:gd name="connsiteY149" fmla="*/ 8614408 h 8833483"/>
              <a:gd name="connsiteX150" fmla="*/ 2640965 w 9578340"/>
              <a:gd name="connsiteY150" fmla="*/ 8658858 h 8833483"/>
              <a:gd name="connsiteX151" fmla="*/ 2663190 w 9578340"/>
              <a:gd name="connsiteY151" fmla="*/ 8769983 h 8833483"/>
              <a:gd name="connsiteX152" fmla="*/ 2748915 w 9578340"/>
              <a:gd name="connsiteY152" fmla="*/ 8833483 h 8833483"/>
              <a:gd name="connsiteX153" fmla="*/ 2860040 w 9578340"/>
              <a:gd name="connsiteY153" fmla="*/ 8808083 h 8833483"/>
              <a:gd name="connsiteX154" fmla="*/ 2920365 w 9578340"/>
              <a:gd name="connsiteY154" fmla="*/ 8820783 h 8833483"/>
              <a:gd name="connsiteX155" fmla="*/ 2910840 w 9578340"/>
              <a:gd name="connsiteY155" fmla="*/ 8740614 h 8833483"/>
              <a:gd name="connsiteX156" fmla="*/ 2996565 w 9578340"/>
              <a:gd name="connsiteY156" fmla="*/ 8609645 h 8833483"/>
              <a:gd name="connsiteX157" fmla="*/ 2987040 w 9578340"/>
              <a:gd name="connsiteY157" fmla="*/ 8497727 h 8833483"/>
              <a:gd name="connsiteX158" fmla="*/ 3027522 w 9578340"/>
              <a:gd name="connsiteY158" fmla="*/ 8431051 h 8833483"/>
              <a:gd name="connsiteX159" fmla="*/ 3179922 w 9578340"/>
              <a:gd name="connsiteY159" fmla="*/ 8361995 h 8833483"/>
              <a:gd name="connsiteX160" fmla="*/ 3225166 w 9578340"/>
              <a:gd name="connsiteY160" fmla="*/ 8245315 h 8833483"/>
              <a:gd name="connsiteX161" fmla="*/ 3420427 w 9578340"/>
              <a:gd name="connsiteY161" fmla="*/ 8083389 h 8833483"/>
              <a:gd name="connsiteX162" fmla="*/ 3699034 w 9578340"/>
              <a:gd name="connsiteY162" fmla="*/ 7954802 h 8833483"/>
              <a:gd name="connsiteX163" fmla="*/ 3875246 w 9578340"/>
              <a:gd name="connsiteY163" fmla="*/ 7890508 h 8833483"/>
              <a:gd name="connsiteX164" fmla="*/ 4084796 w 9578340"/>
              <a:gd name="connsiteY164" fmla="*/ 7738108 h 8833483"/>
              <a:gd name="connsiteX165" fmla="*/ 4127659 w 9578340"/>
              <a:gd name="connsiteY165" fmla="*/ 7640476 h 8833483"/>
              <a:gd name="connsiteX166" fmla="*/ 4037171 w 9578340"/>
              <a:gd name="connsiteY166" fmla="*/ 7564277 h 8833483"/>
              <a:gd name="connsiteX167" fmla="*/ 3980021 w 9578340"/>
              <a:gd name="connsiteY167" fmla="*/ 7469027 h 8833483"/>
              <a:gd name="connsiteX168" fmla="*/ 4056222 w 9578340"/>
              <a:gd name="connsiteY168" fmla="*/ 7395208 h 8833483"/>
              <a:gd name="connsiteX169" fmla="*/ 4096703 w 9578340"/>
              <a:gd name="connsiteY169" fmla="*/ 7247570 h 8833483"/>
              <a:gd name="connsiteX170" fmla="*/ 3982402 w 9578340"/>
              <a:gd name="connsiteY170" fmla="*/ 7271383 h 8833483"/>
              <a:gd name="connsiteX171" fmla="*/ 3818096 w 9578340"/>
              <a:gd name="connsiteY171" fmla="*/ 7233283 h 8833483"/>
              <a:gd name="connsiteX172" fmla="*/ 3691889 w 9578340"/>
              <a:gd name="connsiteY172" fmla="*/ 7145176 h 8833483"/>
              <a:gd name="connsiteX173" fmla="*/ 3701416 w 9578340"/>
              <a:gd name="connsiteY173" fmla="*/ 7030877 h 8833483"/>
              <a:gd name="connsiteX174" fmla="*/ 3625215 w 9578340"/>
              <a:gd name="connsiteY174" fmla="*/ 6954677 h 8833483"/>
              <a:gd name="connsiteX175" fmla="*/ 3657600 w 9578340"/>
              <a:gd name="connsiteY175" fmla="*/ 6873240 h 8833483"/>
              <a:gd name="connsiteX176" fmla="*/ 3817620 w 9578340"/>
              <a:gd name="connsiteY176" fmla="*/ 6781800 h 8833483"/>
              <a:gd name="connsiteX177" fmla="*/ 3893820 w 9578340"/>
              <a:gd name="connsiteY177" fmla="*/ 6705600 h 8833483"/>
              <a:gd name="connsiteX178" fmla="*/ 3947160 w 9578340"/>
              <a:gd name="connsiteY178" fmla="*/ 6690360 h 8833483"/>
              <a:gd name="connsiteX179" fmla="*/ 3939540 w 9578340"/>
              <a:gd name="connsiteY179" fmla="*/ 6629400 h 8833483"/>
              <a:gd name="connsiteX180" fmla="*/ 3901440 w 9578340"/>
              <a:gd name="connsiteY180" fmla="*/ 6606540 h 8833483"/>
              <a:gd name="connsiteX181" fmla="*/ 3878580 w 9578340"/>
              <a:gd name="connsiteY181" fmla="*/ 6515100 h 8833483"/>
              <a:gd name="connsiteX182" fmla="*/ 3886200 w 9578340"/>
              <a:gd name="connsiteY182" fmla="*/ 6423660 h 8833483"/>
              <a:gd name="connsiteX183" fmla="*/ 3870960 w 9578340"/>
              <a:gd name="connsiteY183" fmla="*/ 6309360 h 8833483"/>
              <a:gd name="connsiteX184" fmla="*/ 3893820 w 9578340"/>
              <a:gd name="connsiteY184" fmla="*/ 6240780 h 8833483"/>
              <a:gd name="connsiteX185" fmla="*/ 3924300 w 9578340"/>
              <a:gd name="connsiteY185" fmla="*/ 6179820 h 8833483"/>
              <a:gd name="connsiteX186" fmla="*/ 3977640 w 9578340"/>
              <a:gd name="connsiteY186" fmla="*/ 6172200 h 8833483"/>
              <a:gd name="connsiteX187" fmla="*/ 3992880 w 9578340"/>
              <a:gd name="connsiteY187" fmla="*/ 6172200 h 8833483"/>
              <a:gd name="connsiteX188" fmla="*/ 4046220 w 9578340"/>
              <a:gd name="connsiteY188" fmla="*/ 6111240 h 8833483"/>
              <a:gd name="connsiteX189" fmla="*/ 4038600 w 9578340"/>
              <a:gd name="connsiteY189" fmla="*/ 6027420 h 8833483"/>
              <a:gd name="connsiteX190" fmla="*/ 4754880 w 9578340"/>
              <a:gd name="connsiteY190" fmla="*/ 5913120 h 8833483"/>
              <a:gd name="connsiteX191" fmla="*/ 4838700 w 9578340"/>
              <a:gd name="connsiteY191" fmla="*/ 5913120 h 8833483"/>
              <a:gd name="connsiteX192" fmla="*/ 4914900 w 9578340"/>
              <a:gd name="connsiteY192" fmla="*/ 5920740 h 8833483"/>
              <a:gd name="connsiteX193" fmla="*/ 5105400 w 9578340"/>
              <a:gd name="connsiteY193" fmla="*/ 6019800 h 8833483"/>
              <a:gd name="connsiteX194" fmla="*/ 5570220 w 9578340"/>
              <a:gd name="connsiteY194" fmla="*/ 6248400 h 8833483"/>
              <a:gd name="connsiteX195" fmla="*/ 5704205 w 9578340"/>
              <a:gd name="connsiteY195" fmla="*/ 6320155 h 8833483"/>
              <a:gd name="connsiteX196" fmla="*/ 5755005 w 9578340"/>
              <a:gd name="connsiteY196" fmla="*/ 6242685 h 8833483"/>
              <a:gd name="connsiteX197" fmla="*/ 5682615 w 9578340"/>
              <a:gd name="connsiteY197" fmla="*/ 6203315 h 8833483"/>
              <a:gd name="connsiteX198" fmla="*/ 5624195 w 9578340"/>
              <a:gd name="connsiteY198" fmla="*/ 6132195 h 8833483"/>
              <a:gd name="connsiteX199" fmla="*/ 5670550 w 9578340"/>
              <a:gd name="connsiteY199" fmla="*/ 6103620 h 8833483"/>
              <a:gd name="connsiteX200" fmla="*/ 5584825 w 9578340"/>
              <a:gd name="connsiteY200" fmla="*/ 5928995 h 8833483"/>
              <a:gd name="connsiteX201" fmla="*/ 5592445 w 9578340"/>
              <a:gd name="connsiteY201" fmla="*/ 5827395 h 8833483"/>
              <a:gd name="connsiteX202" fmla="*/ 5615305 w 9578340"/>
              <a:gd name="connsiteY202" fmla="*/ 5792470 h 8833483"/>
              <a:gd name="connsiteX203" fmla="*/ 5636895 w 9578340"/>
              <a:gd name="connsiteY203" fmla="*/ 5747385 h 8833483"/>
              <a:gd name="connsiteX204" fmla="*/ 5674360 w 9578340"/>
              <a:gd name="connsiteY204" fmla="*/ 5669915 h 8833483"/>
              <a:gd name="connsiteX205" fmla="*/ 5688965 w 9578340"/>
              <a:gd name="connsiteY205" fmla="*/ 5587365 h 8833483"/>
              <a:gd name="connsiteX206" fmla="*/ 5735320 w 9578340"/>
              <a:gd name="connsiteY206" fmla="*/ 5561965 h 8833483"/>
              <a:gd name="connsiteX207" fmla="*/ 5715000 w 9578340"/>
              <a:gd name="connsiteY207" fmla="*/ 5502910 h 8833483"/>
              <a:gd name="connsiteX208" fmla="*/ 5751195 w 9578340"/>
              <a:gd name="connsiteY208" fmla="*/ 5461635 h 8833483"/>
              <a:gd name="connsiteX209" fmla="*/ 5781675 w 9578340"/>
              <a:gd name="connsiteY209" fmla="*/ 5398770 h 8833483"/>
              <a:gd name="connsiteX210" fmla="*/ 5836920 w 9578340"/>
              <a:gd name="connsiteY210" fmla="*/ 5325110 h 8833483"/>
              <a:gd name="connsiteX211" fmla="*/ 5855970 w 9578340"/>
              <a:gd name="connsiteY211" fmla="*/ 5168900 h 8833483"/>
              <a:gd name="connsiteX212" fmla="*/ 6101080 w 9578340"/>
              <a:gd name="connsiteY212" fmla="*/ 4911090 h 8833483"/>
              <a:gd name="connsiteX213" fmla="*/ 6107430 w 9578340"/>
              <a:gd name="connsiteY213" fmla="*/ 4674870 h 8833483"/>
              <a:gd name="connsiteX214" fmla="*/ 5982970 w 9578340"/>
              <a:gd name="connsiteY214" fmla="*/ 4411980 h 8833483"/>
              <a:gd name="connsiteX215" fmla="*/ 7178040 w 9578340"/>
              <a:gd name="connsiteY215" fmla="*/ 4351020 h 8833483"/>
              <a:gd name="connsiteX216" fmla="*/ 7559040 w 9578340"/>
              <a:gd name="connsiteY216" fmla="*/ 4328160 h 8833483"/>
              <a:gd name="connsiteX217" fmla="*/ 7467600 w 9578340"/>
              <a:gd name="connsiteY217" fmla="*/ 3878580 h 8833483"/>
              <a:gd name="connsiteX218" fmla="*/ 7414260 w 9578340"/>
              <a:gd name="connsiteY218" fmla="*/ 3604260 h 8833483"/>
              <a:gd name="connsiteX219" fmla="*/ 7498080 w 9578340"/>
              <a:gd name="connsiteY219" fmla="*/ 3398520 h 8833483"/>
              <a:gd name="connsiteX220" fmla="*/ 7528560 w 9578340"/>
              <a:gd name="connsiteY220" fmla="*/ 3253740 h 8833483"/>
              <a:gd name="connsiteX221" fmla="*/ 7505700 w 9578340"/>
              <a:gd name="connsiteY221" fmla="*/ 3048000 h 8833483"/>
              <a:gd name="connsiteX222" fmla="*/ 7520940 w 9578340"/>
              <a:gd name="connsiteY222" fmla="*/ 2926080 h 8833483"/>
              <a:gd name="connsiteX223" fmla="*/ 7536180 w 9578340"/>
              <a:gd name="connsiteY223" fmla="*/ 2872740 h 8833483"/>
              <a:gd name="connsiteX224" fmla="*/ 7863840 w 9578340"/>
              <a:gd name="connsiteY224" fmla="*/ 2971800 h 8833483"/>
              <a:gd name="connsiteX225" fmla="*/ 7886700 w 9578340"/>
              <a:gd name="connsiteY225" fmla="*/ 3101340 h 8833483"/>
              <a:gd name="connsiteX226" fmla="*/ 8001000 w 9578340"/>
              <a:gd name="connsiteY226" fmla="*/ 3124200 h 8833483"/>
              <a:gd name="connsiteX227" fmla="*/ 8122920 w 9578340"/>
              <a:gd name="connsiteY227" fmla="*/ 3276600 h 8833483"/>
              <a:gd name="connsiteX228" fmla="*/ 8206740 w 9578340"/>
              <a:gd name="connsiteY228" fmla="*/ 3276600 h 8833483"/>
              <a:gd name="connsiteX229" fmla="*/ 8442960 w 9578340"/>
              <a:gd name="connsiteY229" fmla="*/ 3276600 h 8833483"/>
              <a:gd name="connsiteX230" fmla="*/ 8663940 w 9578340"/>
              <a:gd name="connsiteY230" fmla="*/ 3276600 h 8833483"/>
              <a:gd name="connsiteX231" fmla="*/ 8770620 w 9578340"/>
              <a:gd name="connsiteY231" fmla="*/ 3230880 h 8833483"/>
              <a:gd name="connsiteX232" fmla="*/ 8854440 w 9578340"/>
              <a:gd name="connsiteY232" fmla="*/ 3215640 h 8833483"/>
              <a:gd name="connsiteX233" fmla="*/ 8938260 w 9578340"/>
              <a:gd name="connsiteY233" fmla="*/ 3230880 h 8833483"/>
              <a:gd name="connsiteX234" fmla="*/ 8945880 w 9578340"/>
              <a:gd name="connsiteY234" fmla="*/ 3078480 h 8833483"/>
              <a:gd name="connsiteX235" fmla="*/ 8907780 w 9578340"/>
              <a:gd name="connsiteY235" fmla="*/ 3078480 h 8833483"/>
              <a:gd name="connsiteX236" fmla="*/ 8656320 w 9578340"/>
              <a:gd name="connsiteY236" fmla="*/ 2697480 h 8833483"/>
              <a:gd name="connsiteX237" fmla="*/ 8854440 w 9578340"/>
              <a:gd name="connsiteY237" fmla="*/ 2590800 h 8833483"/>
              <a:gd name="connsiteX238" fmla="*/ 8923020 w 9578340"/>
              <a:gd name="connsiteY238" fmla="*/ 2606040 h 8833483"/>
              <a:gd name="connsiteX239" fmla="*/ 8999220 w 9578340"/>
              <a:gd name="connsiteY239" fmla="*/ 2606040 h 8833483"/>
              <a:gd name="connsiteX240" fmla="*/ 9029700 w 9578340"/>
              <a:gd name="connsiteY240" fmla="*/ 2545080 h 8833483"/>
              <a:gd name="connsiteX241" fmla="*/ 9029700 w 9578340"/>
              <a:gd name="connsiteY241" fmla="*/ 2407920 h 8833483"/>
              <a:gd name="connsiteX242" fmla="*/ 9136380 w 9578340"/>
              <a:gd name="connsiteY242" fmla="*/ 2476500 h 8833483"/>
              <a:gd name="connsiteX243" fmla="*/ 9144000 w 9578340"/>
              <a:gd name="connsiteY243" fmla="*/ 2407920 h 8833483"/>
              <a:gd name="connsiteX244" fmla="*/ 9204960 w 9578340"/>
              <a:gd name="connsiteY244" fmla="*/ 2362200 h 8833483"/>
              <a:gd name="connsiteX245" fmla="*/ 9189720 w 9578340"/>
              <a:gd name="connsiteY245" fmla="*/ 2225040 h 8833483"/>
              <a:gd name="connsiteX246" fmla="*/ 9159240 w 9578340"/>
              <a:gd name="connsiteY246" fmla="*/ 2171700 h 8833483"/>
              <a:gd name="connsiteX247" fmla="*/ 9083040 w 9578340"/>
              <a:gd name="connsiteY247" fmla="*/ 2103120 h 8833483"/>
              <a:gd name="connsiteX248" fmla="*/ 9105900 w 9578340"/>
              <a:gd name="connsiteY248" fmla="*/ 2011680 h 8833483"/>
              <a:gd name="connsiteX249" fmla="*/ 9151620 w 9578340"/>
              <a:gd name="connsiteY249" fmla="*/ 1927860 h 8833483"/>
              <a:gd name="connsiteX250" fmla="*/ 9044940 w 9578340"/>
              <a:gd name="connsiteY250" fmla="*/ 1714500 h 8833483"/>
              <a:gd name="connsiteX251" fmla="*/ 9578340 w 9578340"/>
              <a:gd name="connsiteY251" fmla="*/ 1394460 h 8833483"/>
              <a:gd name="connsiteX252" fmla="*/ 9494520 w 9578340"/>
              <a:gd name="connsiteY252" fmla="*/ 1165860 h 8833483"/>
              <a:gd name="connsiteX253" fmla="*/ 9326880 w 9578340"/>
              <a:gd name="connsiteY253" fmla="*/ 975360 h 8833483"/>
              <a:gd name="connsiteX254" fmla="*/ 9334500 w 9578340"/>
              <a:gd name="connsiteY254" fmla="*/ 906780 h 8833483"/>
              <a:gd name="connsiteX255" fmla="*/ 9342120 w 9578340"/>
              <a:gd name="connsiteY255" fmla="*/ 754380 h 8833483"/>
              <a:gd name="connsiteX256" fmla="*/ 9182100 w 9578340"/>
              <a:gd name="connsiteY256" fmla="*/ 906780 h 8833483"/>
              <a:gd name="connsiteX257" fmla="*/ 9052560 w 9578340"/>
              <a:gd name="connsiteY257" fmla="*/ 1043940 h 8833483"/>
              <a:gd name="connsiteX258" fmla="*/ 8915400 w 9578340"/>
              <a:gd name="connsiteY258" fmla="*/ 1112520 h 8833483"/>
              <a:gd name="connsiteX259" fmla="*/ 8709660 w 9578340"/>
              <a:gd name="connsiteY259" fmla="*/ 1150620 h 8833483"/>
              <a:gd name="connsiteX260" fmla="*/ 8793480 w 9578340"/>
              <a:gd name="connsiteY260" fmla="*/ 960120 h 8833483"/>
              <a:gd name="connsiteX261" fmla="*/ 8717280 w 9578340"/>
              <a:gd name="connsiteY261" fmla="*/ 906780 h 8833483"/>
              <a:gd name="connsiteX262" fmla="*/ 8686800 w 9578340"/>
              <a:gd name="connsiteY262" fmla="*/ 815340 h 8833483"/>
              <a:gd name="connsiteX263" fmla="*/ 8625840 w 9578340"/>
              <a:gd name="connsiteY263" fmla="*/ 746760 h 8833483"/>
              <a:gd name="connsiteX264" fmla="*/ 8633460 w 9578340"/>
              <a:gd name="connsiteY264" fmla="*/ 685800 h 8833483"/>
              <a:gd name="connsiteX265" fmla="*/ 8679180 w 9578340"/>
              <a:gd name="connsiteY265" fmla="*/ 609600 h 8833483"/>
              <a:gd name="connsiteX266" fmla="*/ 8671560 w 9578340"/>
              <a:gd name="connsiteY266" fmla="*/ 579120 h 8833483"/>
              <a:gd name="connsiteX267" fmla="*/ 8580120 w 9578340"/>
              <a:gd name="connsiteY267" fmla="*/ 541020 h 8833483"/>
              <a:gd name="connsiteX268" fmla="*/ 8473440 w 9578340"/>
              <a:gd name="connsiteY268" fmla="*/ 502920 h 8833483"/>
              <a:gd name="connsiteX269" fmla="*/ 8488680 w 9578340"/>
              <a:gd name="connsiteY269" fmla="*/ 449580 h 8833483"/>
              <a:gd name="connsiteX270" fmla="*/ 8435340 w 9578340"/>
              <a:gd name="connsiteY270" fmla="*/ 320040 h 8833483"/>
              <a:gd name="connsiteX271" fmla="*/ 8465820 w 9578340"/>
              <a:gd name="connsiteY271" fmla="*/ 243840 h 8833483"/>
              <a:gd name="connsiteX272" fmla="*/ 8473440 w 9578340"/>
              <a:gd name="connsiteY272" fmla="*/ 83820 h 8833483"/>
              <a:gd name="connsiteX273" fmla="*/ 8351520 w 9578340"/>
              <a:gd name="connsiteY273" fmla="*/ 53340 h 8833483"/>
              <a:gd name="connsiteX274" fmla="*/ 8252460 w 9578340"/>
              <a:gd name="connsiteY274" fmla="*/ 68580 h 8833483"/>
              <a:gd name="connsiteX275" fmla="*/ 8107680 w 9578340"/>
              <a:gd name="connsiteY27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89420 w 9578340"/>
              <a:gd name="connsiteY46" fmla="*/ 2240280 h 8833483"/>
              <a:gd name="connsiteX47" fmla="*/ 6758940 w 9578340"/>
              <a:gd name="connsiteY47" fmla="*/ 2283458 h 8833483"/>
              <a:gd name="connsiteX48" fmla="*/ 6743700 w 9578340"/>
              <a:gd name="connsiteY48" fmla="*/ 2331720 h 8833483"/>
              <a:gd name="connsiteX49" fmla="*/ 6244590 w 9578340"/>
              <a:gd name="connsiteY49" fmla="*/ 2315208 h 8833483"/>
              <a:gd name="connsiteX50" fmla="*/ 5722620 w 9578340"/>
              <a:gd name="connsiteY50" fmla="*/ 2240280 h 8833483"/>
              <a:gd name="connsiteX51" fmla="*/ 5654040 w 9578340"/>
              <a:gd name="connsiteY51" fmla="*/ 2240280 h 8833483"/>
              <a:gd name="connsiteX52" fmla="*/ 5570220 w 9578340"/>
              <a:gd name="connsiteY52" fmla="*/ 2278380 h 8833483"/>
              <a:gd name="connsiteX53" fmla="*/ 5440680 w 9578340"/>
              <a:gd name="connsiteY53" fmla="*/ 2263140 h 8833483"/>
              <a:gd name="connsiteX54" fmla="*/ 5410200 w 9578340"/>
              <a:gd name="connsiteY54" fmla="*/ 2217420 h 8833483"/>
              <a:gd name="connsiteX55" fmla="*/ 5425440 w 9578340"/>
              <a:gd name="connsiteY55" fmla="*/ 2072640 h 8833483"/>
              <a:gd name="connsiteX56" fmla="*/ 5372100 w 9578340"/>
              <a:gd name="connsiteY56" fmla="*/ 2019300 h 8833483"/>
              <a:gd name="connsiteX57" fmla="*/ 5372100 w 9578340"/>
              <a:gd name="connsiteY57" fmla="*/ 1988820 h 8833483"/>
              <a:gd name="connsiteX58" fmla="*/ 5280660 w 9578340"/>
              <a:gd name="connsiteY58" fmla="*/ 1965960 h 8833483"/>
              <a:gd name="connsiteX59" fmla="*/ 5219700 w 9578340"/>
              <a:gd name="connsiteY59" fmla="*/ 2263140 h 8833483"/>
              <a:gd name="connsiteX60" fmla="*/ 5212080 w 9578340"/>
              <a:gd name="connsiteY60" fmla="*/ 2461260 h 8833483"/>
              <a:gd name="connsiteX61" fmla="*/ 5242560 w 9578340"/>
              <a:gd name="connsiteY61" fmla="*/ 2499360 h 8833483"/>
              <a:gd name="connsiteX62" fmla="*/ 5097780 w 9578340"/>
              <a:gd name="connsiteY62" fmla="*/ 2552700 h 8833483"/>
              <a:gd name="connsiteX63" fmla="*/ 5120640 w 9578340"/>
              <a:gd name="connsiteY63" fmla="*/ 2743200 h 8833483"/>
              <a:gd name="connsiteX64" fmla="*/ 5082540 w 9578340"/>
              <a:gd name="connsiteY64" fmla="*/ 2827020 h 8833483"/>
              <a:gd name="connsiteX65" fmla="*/ 4945380 w 9578340"/>
              <a:gd name="connsiteY65" fmla="*/ 2773680 h 8833483"/>
              <a:gd name="connsiteX66" fmla="*/ 4853940 w 9578340"/>
              <a:gd name="connsiteY66" fmla="*/ 2796540 h 8833483"/>
              <a:gd name="connsiteX67" fmla="*/ 4785360 w 9578340"/>
              <a:gd name="connsiteY67" fmla="*/ 2926080 h 8833483"/>
              <a:gd name="connsiteX68" fmla="*/ 4640580 w 9578340"/>
              <a:gd name="connsiteY68" fmla="*/ 2811780 h 8833483"/>
              <a:gd name="connsiteX69" fmla="*/ 4518660 w 9578340"/>
              <a:gd name="connsiteY69" fmla="*/ 2804160 h 8833483"/>
              <a:gd name="connsiteX70" fmla="*/ 4389120 w 9578340"/>
              <a:gd name="connsiteY70" fmla="*/ 2674620 h 8833483"/>
              <a:gd name="connsiteX71" fmla="*/ 4564380 w 9578340"/>
              <a:gd name="connsiteY71" fmla="*/ 2522220 h 8833483"/>
              <a:gd name="connsiteX72" fmla="*/ 4389120 w 9578340"/>
              <a:gd name="connsiteY72" fmla="*/ 2491740 h 8833483"/>
              <a:gd name="connsiteX73" fmla="*/ 4244340 w 9578340"/>
              <a:gd name="connsiteY73" fmla="*/ 2659380 h 8833483"/>
              <a:gd name="connsiteX74" fmla="*/ 4183380 w 9578340"/>
              <a:gd name="connsiteY74" fmla="*/ 2758440 h 8833483"/>
              <a:gd name="connsiteX75" fmla="*/ 4191000 w 9578340"/>
              <a:gd name="connsiteY75" fmla="*/ 2796540 h 8833483"/>
              <a:gd name="connsiteX76" fmla="*/ 4084320 w 9578340"/>
              <a:gd name="connsiteY76" fmla="*/ 2895600 h 8833483"/>
              <a:gd name="connsiteX77" fmla="*/ 4008120 w 9578340"/>
              <a:gd name="connsiteY77" fmla="*/ 2918460 h 8833483"/>
              <a:gd name="connsiteX78" fmla="*/ 3954780 w 9578340"/>
              <a:gd name="connsiteY78" fmla="*/ 2918460 h 8833483"/>
              <a:gd name="connsiteX79" fmla="*/ 3916680 w 9578340"/>
              <a:gd name="connsiteY79" fmla="*/ 2971800 h 8833483"/>
              <a:gd name="connsiteX80" fmla="*/ 3848100 w 9578340"/>
              <a:gd name="connsiteY80" fmla="*/ 2971800 h 8833483"/>
              <a:gd name="connsiteX81" fmla="*/ 3810000 w 9578340"/>
              <a:gd name="connsiteY81" fmla="*/ 3025140 h 8833483"/>
              <a:gd name="connsiteX82" fmla="*/ 3726180 w 9578340"/>
              <a:gd name="connsiteY82" fmla="*/ 3048000 h 8833483"/>
              <a:gd name="connsiteX83" fmla="*/ 3703320 w 9578340"/>
              <a:gd name="connsiteY83" fmla="*/ 3116580 h 8833483"/>
              <a:gd name="connsiteX84" fmla="*/ 3512820 w 9578340"/>
              <a:gd name="connsiteY84" fmla="*/ 2979420 h 8833483"/>
              <a:gd name="connsiteX85" fmla="*/ 3337560 w 9578340"/>
              <a:gd name="connsiteY85" fmla="*/ 3048000 h 8833483"/>
              <a:gd name="connsiteX86" fmla="*/ 3337560 w 9578340"/>
              <a:gd name="connsiteY86" fmla="*/ 3124200 h 8833483"/>
              <a:gd name="connsiteX87" fmla="*/ 3230880 w 9578340"/>
              <a:gd name="connsiteY87" fmla="*/ 3200400 h 8833483"/>
              <a:gd name="connsiteX88" fmla="*/ 3002280 w 9578340"/>
              <a:gd name="connsiteY88" fmla="*/ 3055620 h 8833483"/>
              <a:gd name="connsiteX89" fmla="*/ 3025140 w 9578340"/>
              <a:gd name="connsiteY89" fmla="*/ 3032760 h 8833483"/>
              <a:gd name="connsiteX90" fmla="*/ 2918460 w 9578340"/>
              <a:gd name="connsiteY90" fmla="*/ 2887980 h 8833483"/>
              <a:gd name="connsiteX91" fmla="*/ 2659380 w 9578340"/>
              <a:gd name="connsiteY91" fmla="*/ 2758440 h 8833483"/>
              <a:gd name="connsiteX92" fmla="*/ 2506980 w 9578340"/>
              <a:gd name="connsiteY92" fmla="*/ 3093720 h 8833483"/>
              <a:gd name="connsiteX93" fmla="*/ 2392680 w 9578340"/>
              <a:gd name="connsiteY93" fmla="*/ 3101340 h 8833483"/>
              <a:gd name="connsiteX94" fmla="*/ 2308860 w 9578340"/>
              <a:gd name="connsiteY94" fmla="*/ 3116580 h 8833483"/>
              <a:gd name="connsiteX95" fmla="*/ 2225040 w 9578340"/>
              <a:gd name="connsiteY95" fmla="*/ 3215640 h 8833483"/>
              <a:gd name="connsiteX96" fmla="*/ 2049780 w 9578340"/>
              <a:gd name="connsiteY96" fmla="*/ 3124200 h 8833483"/>
              <a:gd name="connsiteX97" fmla="*/ 1981200 w 9578340"/>
              <a:gd name="connsiteY97" fmla="*/ 3116580 h 8833483"/>
              <a:gd name="connsiteX98" fmla="*/ 1889760 w 9578340"/>
              <a:gd name="connsiteY98" fmla="*/ 2964180 h 8833483"/>
              <a:gd name="connsiteX99" fmla="*/ 1897380 w 9578340"/>
              <a:gd name="connsiteY99" fmla="*/ 2895600 h 8833483"/>
              <a:gd name="connsiteX100" fmla="*/ 1729740 w 9578340"/>
              <a:gd name="connsiteY100" fmla="*/ 3017520 h 8833483"/>
              <a:gd name="connsiteX101" fmla="*/ 1706880 w 9578340"/>
              <a:gd name="connsiteY101" fmla="*/ 3078480 h 8833483"/>
              <a:gd name="connsiteX102" fmla="*/ 1653540 w 9578340"/>
              <a:gd name="connsiteY102" fmla="*/ 3048000 h 8833483"/>
              <a:gd name="connsiteX103" fmla="*/ 1546860 w 9578340"/>
              <a:gd name="connsiteY103" fmla="*/ 3048000 h 8833483"/>
              <a:gd name="connsiteX104" fmla="*/ 1524000 w 9578340"/>
              <a:gd name="connsiteY104" fmla="*/ 3162300 h 8833483"/>
              <a:gd name="connsiteX105" fmla="*/ 1386840 w 9578340"/>
              <a:gd name="connsiteY105" fmla="*/ 3459480 h 8833483"/>
              <a:gd name="connsiteX106" fmla="*/ 1333500 w 9578340"/>
              <a:gd name="connsiteY106" fmla="*/ 3451860 h 8833483"/>
              <a:gd name="connsiteX107" fmla="*/ 1188720 w 9578340"/>
              <a:gd name="connsiteY107" fmla="*/ 3505200 h 8833483"/>
              <a:gd name="connsiteX108" fmla="*/ 1135380 w 9578340"/>
              <a:gd name="connsiteY108" fmla="*/ 3672840 h 8833483"/>
              <a:gd name="connsiteX109" fmla="*/ 1013460 w 9578340"/>
              <a:gd name="connsiteY109" fmla="*/ 3703320 h 8833483"/>
              <a:gd name="connsiteX110" fmla="*/ 929640 w 9578340"/>
              <a:gd name="connsiteY110" fmla="*/ 3710940 h 8833483"/>
              <a:gd name="connsiteX111" fmla="*/ 830580 w 9578340"/>
              <a:gd name="connsiteY111" fmla="*/ 3741420 h 8833483"/>
              <a:gd name="connsiteX112" fmla="*/ 701040 w 9578340"/>
              <a:gd name="connsiteY112" fmla="*/ 3749040 h 8833483"/>
              <a:gd name="connsiteX113" fmla="*/ 548640 w 9578340"/>
              <a:gd name="connsiteY113" fmla="*/ 3787140 h 8833483"/>
              <a:gd name="connsiteX114" fmla="*/ 0 w 9578340"/>
              <a:gd name="connsiteY114" fmla="*/ 5250180 h 8833483"/>
              <a:gd name="connsiteX115" fmla="*/ 167640 w 9578340"/>
              <a:gd name="connsiteY115" fmla="*/ 5242560 h 8833483"/>
              <a:gd name="connsiteX116" fmla="*/ 167640 w 9578340"/>
              <a:gd name="connsiteY116" fmla="*/ 5387340 h 8833483"/>
              <a:gd name="connsiteX117" fmla="*/ 289560 w 9578340"/>
              <a:gd name="connsiteY117" fmla="*/ 5394960 h 8833483"/>
              <a:gd name="connsiteX118" fmla="*/ 281940 w 9578340"/>
              <a:gd name="connsiteY118" fmla="*/ 5478780 h 8833483"/>
              <a:gd name="connsiteX119" fmla="*/ 388620 w 9578340"/>
              <a:gd name="connsiteY119" fmla="*/ 5501640 h 8833483"/>
              <a:gd name="connsiteX120" fmla="*/ 358140 w 9578340"/>
              <a:gd name="connsiteY120" fmla="*/ 5631180 h 8833483"/>
              <a:gd name="connsiteX121" fmla="*/ 358140 w 9578340"/>
              <a:gd name="connsiteY121" fmla="*/ 5730240 h 8833483"/>
              <a:gd name="connsiteX122" fmla="*/ 251460 w 9578340"/>
              <a:gd name="connsiteY122" fmla="*/ 5783580 h 8833483"/>
              <a:gd name="connsiteX123" fmla="*/ 236220 w 9578340"/>
              <a:gd name="connsiteY123" fmla="*/ 5859780 h 8833483"/>
              <a:gd name="connsiteX124" fmla="*/ 144780 w 9578340"/>
              <a:gd name="connsiteY124" fmla="*/ 5981700 h 8833483"/>
              <a:gd name="connsiteX125" fmla="*/ 175260 w 9578340"/>
              <a:gd name="connsiteY125" fmla="*/ 6210300 h 8833483"/>
              <a:gd name="connsiteX126" fmla="*/ 266700 w 9578340"/>
              <a:gd name="connsiteY126" fmla="*/ 6217920 h 8833483"/>
              <a:gd name="connsiteX127" fmla="*/ 304800 w 9578340"/>
              <a:gd name="connsiteY127" fmla="*/ 6278880 h 8833483"/>
              <a:gd name="connsiteX128" fmla="*/ 312420 w 9578340"/>
              <a:gd name="connsiteY128" fmla="*/ 6339840 h 8833483"/>
              <a:gd name="connsiteX129" fmla="*/ 358140 w 9578340"/>
              <a:gd name="connsiteY129" fmla="*/ 6339840 h 8833483"/>
              <a:gd name="connsiteX130" fmla="*/ 365760 w 9578340"/>
              <a:gd name="connsiteY130" fmla="*/ 6477000 h 8833483"/>
              <a:gd name="connsiteX131" fmla="*/ 807720 w 9578340"/>
              <a:gd name="connsiteY131" fmla="*/ 6545580 h 8833483"/>
              <a:gd name="connsiteX132" fmla="*/ 1127760 w 9578340"/>
              <a:gd name="connsiteY132" fmla="*/ 6705600 h 8833483"/>
              <a:gd name="connsiteX133" fmla="*/ 1447800 w 9578340"/>
              <a:gd name="connsiteY133" fmla="*/ 6598920 h 8833483"/>
              <a:gd name="connsiteX134" fmla="*/ 1546860 w 9578340"/>
              <a:gd name="connsiteY134" fmla="*/ 6598920 h 8833483"/>
              <a:gd name="connsiteX135" fmla="*/ 1501140 w 9578340"/>
              <a:gd name="connsiteY135" fmla="*/ 6858000 h 8833483"/>
              <a:gd name="connsiteX136" fmla="*/ 1567815 w 9578340"/>
              <a:gd name="connsiteY136" fmla="*/ 7115810 h 8833483"/>
              <a:gd name="connsiteX137" fmla="*/ 1710690 w 9578340"/>
              <a:gd name="connsiteY137" fmla="*/ 7439660 h 8833483"/>
              <a:gd name="connsiteX138" fmla="*/ 1891665 w 9578340"/>
              <a:gd name="connsiteY138" fmla="*/ 7582535 h 8833483"/>
              <a:gd name="connsiteX139" fmla="*/ 2094865 w 9578340"/>
              <a:gd name="connsiteY139" fmla="*/ 7814310 h 8833483"/>
              <a:gd name="connsiteX140" fmla="*/ 2066290 w 9578340"/>
              <a:gd name="connsiteY140" fmla="*/ 7925434 h 8833483"/>
              <a:gd name="connsiteX141" fmla="*/ 2234565 w 9578340"/>
              <a:gd name="connsiteY141" fmla="*/ 8036559 h 8833483"/>
              <a:gd name="connsiteX142" fmla="*/ 2269490 w 9578340"/>
              <a:gd name="connsiteY142" fmla="*/ 8081009 h 8833483"/>
              <a:gd name="connsiteX143" fmla="*/ 2186940 w 9578340"/>
              <a:gd name="connsiteY143" fmla="*/ 8338184 h 8833483"/>
              <a:gd name="connsiteX144" fmla="*/ 2209165 w 9578340"/>
              <a:gd name="connsiteY144" fmla="*/ 8436608 h 8833483"/>
              <a:gd name="connsiteX145" fmla="*/ 2275840 w 9578340"/>
              <a:gd name="connsiteY145" fmla="*/ 8538208 h 8833483"/>
              <a:gd name="connsiteX146" fmla="*/ 2437765 w 9578340"/>
              <a:gd name="connsiteY146" fmla="*/ 8569958 h 8833483"/>
              <a:gd name="connsiteX147" fmla="*/ 2491740 w 9578340"/>
              <a:gd name="connsiteY147" fmla="*/ 8557258 h 8833483"/>
              <a:gd name="connsiteX148" fmla="*/ 2599690 w 9578340"/>
              <a:gd name="connsiteY148" fmla="*/ 8614408 h 8833483"/>
              <a:gd name="connsiteX149" fmla="*/ 2640965 w 9578340"/>
              <a:gd name="connsiteY149" fmla="*/ 8658858 h 8833483"/>
              <a:gd name="connsiteX150" fmla="*/ 2663190 w 9578340"/>
              <a:gd name="connsiteY150" fmla="*/ 8769983 h 8833483"/>
              <a:gd name="connsiteX151" fmla="*/ 2748915 w 9578340"/>
              <a:gd name="connsiteY151" fmla="*/ 8833483 h 8833483"/>
              <a:gd name="connsiteX152" fmla="*/ 2860040 w 9578340"/>
              <a:gd name="connsiteY152" fmla="*/ 8808083 h 8833483"/>
              <a:gd name="connsiteX153" fmla="*/ 2920365 w 9578340"/>
              <a:gd name="connsiteY153" fmla="*/ 8820783 h 8833483"/>
              <a:gd name="connsiteX154" fmla="*/ 2910840 w 9578340"/>
              <a:gd name="connsiteY154" fmla="*/ 8740614 h 8833483"/>
              <a:gd name="connsiteX155" fmla="*/ 2996565 w 9578340"/>
              <a:gd name="connsiteY155" fmla="*/ 8609645 h 8833483"/>
              <a:gd name="connsiteX156" fmla="*/ 2987040 w 9578340"/>
              <a:gd name="connsiteY156" fmla="*/ 8497727 h 8833483"/>
              <a:gd name="connsiteX157" fmla="*/ 3027522 w 9578340"/>
              <a:gd name="connsiteY157" fmla="*/ 8431051 h 8833483"/>
              <a:gd name="connsiteX158" fmla="*/ 3179922 w 9578340"/>
              <a:gd name="connsiteY158" fmla="*/ 8361995 h 8833483"/>
              <a:gd name="connsiteX159" fmla="*/ 3225166 w 9578340"/>
              <a:gd name="connsiteY159" fmla="*/ 8245315 h 8833483"/>
              <a:gd name="connsiteX160" fmla="*/ 3420427 w 9578340"/>
              <a:gd name="connsiteY160" fmla="*/ 8083389 h 8833483"/>
              <a:gd name="connsiteX161" fmla="*/ 3699034 w 9578340"/>
              <a:gd name="connsiteY161" fmla="*/ 7954802 h 8833483"/>
              <a:gd name="connsiteX162" fmla="*/ 3875246 w 9578340"/>
              <a:gd name="connsiteY162" fmla="*/ 7890508 h 8833483"/>
              <a:gd name="connsiteX163" fmla="*/ 4084796 w 9578340"/>
              <a:gd name="connsiteY163" fmla="*/ 7738108 h 8833483"/>
              <a:gd name="connsiteX164" fmla="*/ 4127659 w 9578340"/>
              <a:gd name="connsiteY164" fmla="*/ 7640476 h 8833483"/>
              <a:gd name="connsiteX165" fmla="*/ 4037171 w 9578340"/>
              <a:gd name="connsiteY165" fmla="*/ 7564277 h 8833483"/>
              <a:gd name="connsiteX166" fmla="*/ 3980021 w 9578340"/>
              <a:gd name="connsiteY166" fmla="*/ 7469027 h 8833483"/>
              <a:gd name="connsiteX167" fmla="*/ 4056222 w 9578340"/>
              <a:gd name="connsiteY167" fmla="*/ 7395208 h 8833483"/>
              <a:gd name="connsiteX168" fmla="*/ 4096703 w 9578340"/>
              <a:gd name="connsiteY168" fmla="*/ 7247570 h 8833483"/>
              <a:gd name="connsiteX169" fmla="*/ 3982402 w 9578340"/>
              <a:gd name="connsiteY169" fmla="*/ 7271383 h 8833483"/>
              <a:gd name="connsiteX170" fmla="*/ 3818096 w 9578340"/>
              <a:gd name="connsiteY170" fmla="*/ 7233283 h 8833483"/>
              <a:gd name="connsiteX171" fmla="*/ 3691889 w 9578340"/>
              <a:gd name="connsiteY171" fmla="*/ 7145176 h 8833483"/>
              <a:gd name="connsiteX172" fmla="*/ 3701416 w 9578340"/>
              <a:gd name="connsiteY172" fmla="*/ 7030877 h 8833483"/>
              <a:gd name="connsiteX173" fmla="*/ 3625215 w 9578340"/>
              <a:gd name="connsiteY173" fmla="*/ 6954677 h 8833483"/>
              <a:gd name="connsiteX174" fmla="*/ 3657600 w 9578340"/>
              <a:gd name="connsiteY174" fmla="*/ 6873240 h 8833483"/>
              <a:gd name="connsiteX175" fmla="*/ 3817620 w 9578340"/>
              <a:gd name="connsiteY175" fmla="*/ 6781800 h 8833483"/>
              <a:gd name="connsiteX176" fmla="*/ 3893820 w 9578340"/>
              <a:gd name="connsiteY176" fmla="*/ 6705600 h 8833483"/>
              <a:gd name="connsiteX177" fmla="*/ 3947160 w 9578340"/>
              <a:gd name="connsiteY177" fmla="*/ 6690360 h 8833483"/>
              <a:gd name="connsiteX178" fmla="*/ 3939540 w 9578340"/>
              <a:gd name="connsiteY178" fmla="*/ 6629400 h 8833483"/>
              <a:gd name="connsiteX179" fmla="*/ 3901440 w 9578340"/>
              <a:gd name="connsiteY179" fmla="*/ 6606540 h 8833483"/>
              <a:gd name="connsiteX180" fmla="*/ 3878580 w 9578340"/>
              <a:gd name="connsiteY180" fmla="*/ 6515100 h 8833483"/>
              <a:gd name="connsiteX181" fmla="*/ 3886200 w 9578340"/>
              <a:gd name="connsiteY181" fmla="*/ 6423660 h 8833483"/>
              <a:gd name="connsiteX182" fmla="*/ 3870960 w 9578340"/>
              <a:gd name="connsiteY182" fmla="*/ 6309360 h 8833483"/>
              <a:gd name="connsiteX183" fmla="*/ 3893820 w 9578340"/>
              <a:gd name="connsiteY183" fmla="*/ 6240780 h 8833483"/>
              <a:gd name="connsiteX184" fmla="*/ 3924300 w 9578340"/>
              <a:gd name="connsiteY184" fmla="*/ 6179820 h 8833483"/>
              <a:gd name="connsiteX185" fmla="*/ 3977640 w 9578340"/>
              <a:gd name="connsiteY185" fmla="*/ 6172200 h 8833483"/>
              <a:gd name="connsiteX186" fmla="*/ 3992880 w 9578340"/>
              <a:gd name="connsiteY186" fmla="*/ 6172200 h 8833483"/>
              <a:gd name="connsiteX187" fmla="*/ 4046220 w 9578340"/>
              <a:gd name="connsiteY187" fmla="*/ 6111240 h 8833483"/>
              <a:gd name="connsiteX188" fmla="*/ 4038600 w 9578340"/>
              <a:gd name="connsiteY188" fmla="*/ 6027420 h 8833483"/>
              <a:gd name="connsiteX189" fmla="*/ 4754880 w 9578340"/>
              <a:gd name="connsiteY189" fmla="*/ 5913120 h 8833483"/>
              <a:gd name="connsiteX190" fmla="*/ 4838700 w 9578340"/>
              <a:gd name="connsiteY190" fmla="*/ 5913120 h 8833483"/>
              <a:gd name="connsiteX191" fmla="*/ 4914900 w 9578340"/>
              <a:gd name="connsiteY191" fmla="*/ 5920740 h 8833483"/>
              <a:gd name="connsiteX192" fmla="*/ 5105400 w 9578340"/>
              <a:gd name="connsiteY192" fmla="*/ 6019800 h 8833483"/>
              <a:gd name="connsiteX193" fmla="*/ 5570220 w 9578340"/>
              <a:gd name="connsiteY193" fmla="*/ 6248400 h 8833483"/>
              <a:gd name="connsiteX194" fmla="*/ 5704205 w 9578340"/>
              <a:gd name="connsiteY194" fmla="*/ 6320155 h 8833483"/>
              <a:gd name="connsiteX195" fmla="*/ 5755005 w 9578340"/>
              <a:gd name="connsiteY195" fmla="*/ 6242685 h 8833483"/>
              <a:gd name="connsiteX196" fmla="*/ 5682615 w 9578340"/>
              <a:gd name="connsiteY196" fmla="*/ 6203315 h 8833483"/>
              <a:gd name="connsiteX197" fmla="*/ 5624195 w 9578340"/>
              <a:gd name="connsiteY197" fmla="*/ 6132195 h 8833483"/>
              <a:gd name="connsiteX198" fmla="*/ 5670550 w 9578340"/>
              <a:gd name="connsiteY198" fmla="*/ 6103620 h 8833483"/>
              <a:gd name="connsiteX199" fmla="*/ 5584825 w 9578340"/>
              <a:gd name="connsiteY199" fmla="*/ 5928995 h 8833483"/>
              <a:gd name="connsiteX200" fmla="*/ 5592445 w 9578340"/>
              <a:gd name="connsiteY200" fmla="*/ 5827395 h 8833483"/>
              <a:gd name="connsiteX201" fmla="*/ 5615305 w 9578340"/>
              <a:gd name="connsiteY201" fmla="*/ 5792470 h 8833483"/>
              <a:gd name="connsiteX202" fmla="*/ 5636895 w 9578340"/>
              <a:gd name="connsiteY202" fmla="*/ 5747385 h 8833483"/>
              <a:gd name="connsiteX203" fmla="*/ 5674360 w 9578340"/>
              <a:gd name="connsiteY203" fmla="*/ 5669915 h 8833483"/>
              <a:gd name="connsiteX204" fmla="*/ 5688965 w 9578340"/>
              <a:gd name="connsiteY204" fmla="*/ 5587365 h 8833483"/>
              <a:gd name="connsiteX205" fmla="*/ 5735320 w 9578340"/>
              <a:gd name="connsiteY205" fmla="*/ 5561965 h 8833483"/>
              <a:gd name="connsiteX206" fmla="*/ 5715000 w 9578340"/>
              <a:gd name="connsiteY206" fmla="*/ 5502910 h 8833483"/>
              <a:gd name="connsiteX207" fmla="*/ 5751195 w 9578340"/>
              <a:gd name="connsiteY207" fmla="*/ 5461635 h 8833483"/>
              <a:gd name="connsiteX208" fmla="*/ 5781675 w 9578340"/>
              <a:gd name="connsiteY208" fmla="*/ 5398770 h 8833483"/>
              <a:gd name="connsiteX209" fmla="*/ 5836920 w 9578340"/>
              <a:gd name="connsiteY209" fmla="*/ 5325110 h 8833483"/>
              <a:gd name="connsiteX210" fmla="*/ 5855970 w 9578340"/>
              <a:gd name="connsiteY210" fmla="*/ 5168900 h 8833483"/>
              <a:gd name="connsiteX211" fmla="*/ 6101080 w 9578340"/>
              <a:gd name="connsiteY211" fmla="*/ 4911090 h 8833483"/>
              <a:gd name="connsiteX212" fmla="*/ 6107430 w 9578340"/>
              <a:gd name="connsiteY212" fmla="*/ 4674870 h 8833483"/>
              <a:gd name="connsiteX213" fmla="*/ 5982970 w 9578340"/>
              <a:gd name="connsiteY213" fmla="*/ 4411980 h 8833483"/>
              <a:gd name="connsiteX214" fmla="*/ 7178040 w 9578340"/>
              <a:gd name="connsiteY214" fmla="*/ 4351020 h 8833483"/>
              <a:gd name="connsiteX215" fmla="*/ 7559040 w 9578340"/>
              <a:gd name="connsiteY215" fmla="*/ 4328160 h 8833483"/>
              <a:gd name="connsiteX216" fmla="*/ 7467600 w 9578340"/>
              <a:gd name="connsiteY216" fmla="*/ 3878580 h 8833483"/>
              <a:gd name="connsiteX217" fmla="*/ 7414260 w 9578340"/>
              <a:gd name="connsiteY217" fmla="*/ 3604260 h 8833483"/>
              <a:gd name="connsiteX218" fmla="*/ 7498080 w 9578340"/>
              <a:gd name="connsiteY218" fmla="*/ 3398520 h 8833483"/>
              <a:gd name="connsiteX219" fmla="*/ 7528560 w 9578340"/>
              <a:gd name="connsiteY219" fmla="*/ 3253740 h 8833483"/>
              <a:gd name="connsiteX220" fmla="*/ 7505700 w 9578340"/>
              <a:gd name="connsiteY220" fmla="*/ 3048000 h 8833483"/>
              <a:gd name="connsiteX221" fmla="*/ 7520940 w 9578340"/>
              <a:gd name="connsiteY221" fmla="*/ 2926080 h 8833483"/>
              <a:gd name="connsiteX222" fmla="*/ 7536180 w 9578340"/>
              <a:gd name="connsiteY222" fmla="*/ 2872740 h 8833483"/>
              <a:gd name="connsiteX223" fmla="*/ 7863840 w 9578340"/>
              <a:gd name="connsiteY223" fmla="*/ 2971800 h 8833483"/>
              <a:gd name="connsiteX224" fmla="*/ 7886700 w 9578340"/>
              <a:gd name="connsiteY224" fmla="*/ 3101340 h 8833483"/>
              <a:gd name="connsiteX225" fmla="*/ 8001000 w 9578340"/>
              <a:gd name="connsiteY225" fmla="*/ 3124200 h 8833483"/>
              <a:gd name="connsiteX226" fmla="*/ 8122920 w 9578340"/>
              <a:gd name="connsiteY226" fmla="*/ 3276600 h 8833483"/>
              <a:gd name="connsiteX227" fmla="*/ 8206740 w 9578340"/>
              <a:gd name="connsiteY227" fmla="*/ 3276600 h 8833483"/>
              <a:gd name="connsiteX228" fmla="*/ 8442960 w 9578340"/>
              <a:gd name="connsiteY228" fmla="*/ 3276600 h 8833483"/>
              <a:gd name="connsiteX229" fmla="*/ 8663940 w 9578340"/>
              <a:gd name="connsiteY229" fmla="*/ 3276600 h 8833483"/>
              <a:gd name="connsiteX230" fmla="*/ 8770620 w 9578340"/>
              <a:gd name="connsiteY230" fmla="*/ 3230880 h 8833483"/>
              <a:gd name="connsiteX231" fmla="*/ 8854440 w 9578340"/>
              <a:gd name="connsiteY231" fmla="*/ 3215640 h 8833483"/>
              <a:gd name="connsiteX232" fmla="*/ 8938260 w 9578340"/>
              <a:gd name="connsiteY232" fmla="*/ 3230880 h 8833483"/>
              <a:gd name="connsiteX233" fmla="*/ 8945880 w 9578340"/>
              <a:gd name="connsiteY233" fmla="*/ 3078480 h 8833483"/>
              <a:gd name="connsiteX234" fmla="*/ 8907780 w 9578340"/>
              <a:gd name="connsiteY234" fmla="*/ 3078480 h 8833483"/>
              <a:gd name="connsiteX235" fmla="*/ 8656320 w 9578340"/>
              <a:gd name="connsiteY235" fmla="*/ 2697480 h 8833483"/>
              <a:gd name="connsiteX236" fmla="*/ 8854440 w 9578340"/>
              <a:gd name="connsiteY236" fmla="*/ 2590800 h 8833483"/>
              <a:gd name="connsiteX237" fmla="*/ 8923020 w 9578340"/>
              <a:gd name="connsiteY237" fmla="*/ 2606040 h 8833483"/>
              <a:gd name="connsiteX238" fmla="*/ 8999220 w 9578340"/>
              <a:gd name="connsiteY238" fmla="*/ 2606040 h 8833483"/>
              <a:gd name="connsiteX239" fmla="*/ 9029700 w 9578340"/>
              <a:gd name="connsiteY239" fmla="*/ 2545080 h 8833483"/>
              <a:gd name="connsiteX240" fmla="*/ 9029700 w 9578340"/>
              <a:gd name="connsiteY240" fmla="*/ 2407920 h 8833483"/>
              <a:gd name="connsiteX241" fmla="*/ 9136380 w 9578340"/>
              <a:gd name="connsiteY241" fmla="*/ 2476500 h 8833483"/>
              <a:gd name="connsiteX242" fmla="*/ 9144000 w 9578340"/>
              <a:gd name="connsiteY242" fmla="*/ 2407920 h 8833483"/>
              <a:gd name="connsiteX243" fmla="*/ 9204960 w 9578340"/>
              <a:gd name="connsiteY243" fmla="*/ 2362200 h 8833483"/>
              <a:gd name="connsiteX244" fmla="*/ 9189720 w 9578340"/>
              <a:gd name="connsiteY244" fmla="*/ 2225040 h 8833483"/>
              <a:gd name="connsiteX245" fmla="*/ 9159240 w 9578340"/>
              <a:gd name="connsiteY245" fmla="*/ 2171700 h 8833483"/>
              <a:gd name="connsiteX246" fmla="*/ 9083040 w 9578340"/>
              <a:gd name="connsiteY246" fmla="*/ 2103120 h 8833483"/>
              <a:gd name="connsiteX247" fmla="*/ 9105900 w 9578340"/>
              <a:gd name="connsiteY247" fmla="*/ 2011680 h 8833483"/>
              <a:gd name="connsiteX248" fmla="*/ 9151620 w 9578340"/>
              <a:gd name="connsiteY248" fmla="*/ 1927860 h 8833483"/>
              <a:gd name="connsiteX249" fmla="*/ 9044940 w 9578340"/>
              <a:gd name="connsiteY249" fmla="*/ 1714500 h 8833483"/>
              <a:gd name="connsiteX250" fmla="*/ 9578340 w 9578340"/>
              <a:gd name="connsiteY250" fmla="*/ 1394460 h 8833483"/>
              <a:gd name="connsiteX251" fmla="*/ 9494520 w 9578340"/>
              <a:gd name="connsiteY251" fmla="*/ 1165860 h 8833483"/>
              <a:gd name="connsiteX252" fmla="*/ 9326880 w 9578340"/>
              <a:gd name="connsiteY252" fmla="*/ 975360 h 8833483"/>
              <a:gd name="connsiteX253" fmla="*/ 9334500 w 9578340"/>
              <a:gd name="connsiteY253" fmla="*/ 906780 h 8833483"/>
              <a:gd name="connsiteX254" fmla="*/ 9342120 w 9578340"/>
              <a:gd name="connsiteY254" fmla="*/ 754380 h 8833483"/>
              <a:gd name="connsiteX255" fmla="*/ 9182100 w 9578340"/>
              <a:gd name="connsiteY255" fmla="*/ 906780 h 8833483"/>
              <a:gd name="connsiteX256" fmla="*/ 9052560 w 9578340"/>
              <a:gd name="connsiteY256" fmla="*/ 1043940 h 8833483"/>
              <a:gd name="connsiteX257" fmla="*/ 8915400 w 9578340"/>
              <a:gd name="connsiteY257" fmla="*/ 1112520 h 8833483"/>
              <a:gd name="connsiteX258" fmla="*/ 8709660 w 9578340"/>
              <a:gd name="connsiteY258" fmla="*/ 1150620 h 8833483"/>
              <a:gd name="connsiteX259" fmla="*/ 8793480 w 9578340"/>
              <a:gd name="connsiteY259" fmla="*/ 960120 h 8833483"/>
              <a:gd name="connsiteX260" fmla="*/ 8717280 w 9578340"/>
              <a:gd name="connsiteY260" fmla="*/ 906780 h 8833483"/>
              <a:gd name="connsiteX261" fmla="*/ 8686800 w 9578340"/>
              <a:gd name="connsiteY261" fmla="*/ 815340 h 8833483"/>
              <a:gd name="connsiteX262" fmla="*/ 8625840 w 9578340"/>
              <a:gd name="connsiteY262" fmla="*/ 746760 h 8833483"/>
              <a:gd name="connsiteX263" fmla="*/ 8633460 w 9578340"/>
              <a:gd name="connsiteY263" fmla="*/ 685800 h 8833483"/>
              <a:gd name="connsiteX264" fmla="*/ 8679180 w 9578340"/>
              <a:gd name="connsiteY264" fmla="*/ 609600 h 8833483"/>
              <a:gd name="connsiteX265" fmla="*/ 8671560 w 9578340"/>
              <a:gd name="connsiteY265" fmla="*/ 579120 h 8833483"/>
              <a:gd name="connsiteX266" fmla="*/ 8580120 w 9578340"/>
              <a:gd name="connsiteY266" fmla="*/ 541020 h 8833483"/>
              <a:gd name="connsiteX267" fmla="*/ 8473440 w 9578340"/>
              <a:gd name="connsiteY267" fmla="*/ 502920 h 8833483"/>
              <a:gd name="connsiteX268" fmla="*/ 8488680 w 9578340"/>
              <a:gd name="connsiteY268" fmla="*/ 449580 h 8833483"/>
              <a:gd name="connsiteX269" fmla="*/ 8435340 w 9578340"/>
              <a:gd name="connsiteY269" fmla="*/ 320040 h 8833483"/>
              <a:gd name="connsiteX270" fmla="*/ 8465820 w 9578340"/>
              <a:gd name="connsiteY270" fmla="*/ 243840 h 8833483"/>
              <a:gd name="connsiteX271" fmla="*/ 8473440 w 9578340"/>
              <a:gd name="connsiteY271" fmla="*/ 83820 h 8833483"/>
              <a:gd name="connsiteX272" fmla="*/ 8351520 w 9578340"/>
              <a:gd name="connsiteY272" fmla="*/ 53340 h 8833483"/>
              <a:gd name="connsiteX273" fmla="*/ 8252460 w 9578340"/>
              <a:gd name="connsiteY273" fmla="*/ 68580 h 8833483"/>
              <a:gd name="connsiteX274" fmla="*/ 8107680 w 9578340"/>
              <a:gd name="connsiteY27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240280 h 8833483"/>
              <a:gd name="connsiteX46" fmla="*/ 6758940 w 9578340"/>
              <a:gd name="connsiteY46" fmla="*/ 2283458 h 8833483"/>
              <a:gd name="connsiteX47" fmla="*/ 6743700 w 9578340"/>
              <a:gd name="connsiteY47" fmla="*/ 2331720 h 8833483"/>
              <a:gd name="connsiteX48" fmla="*/ 6244590 w 9578340"/>
              <a:gd name="connsiteY48" fmla="*/ 2315208 h 8833483"/>
              <a:gd name="connsiteX49" fmla="*/ 5722620 w 9578340"/>
              <a:gd name="connsiteY49" fmla="*/ 2240280 h 8833483"/>
              <a:gd name="connsiteX50" fmla="*/ 5654040 w 9578340"/>
              <a:gd name="connsiteY50" fmla="*/ 2240280 h 8833483"/>
              <a:gd name="connsiteX51" fmla="*/ 5570220 w 9578340"/>
              <a:gd name="connsiteY51" fmla="*/ 2278380 h 8833483"/>
              <a:gd name="connsiteX52" fmla="*/ 5440680 w 9578340"/>
              <a:gd name="connsiteY52" fmla="*/ 2263140 h 8833483"/>
              <a:gd name="connsiteX53" fmla="*/ 5410200 w 9578340"/>
              <a:gd name="connsiteY53" fmla="*/ 2217420 h 8833483"/>
              <a:gd name="connsiteX54" fmla="*/ 5425440 w 9578340"/>
              <a:gd name="connsiteY54" fmla="*/ 2072640 h 8833483"/>
              <a:gd name="connsiteX55" fmla="*/ 5372100 w 9578340"/>
              <a:gd name="connsiteY55" fmla="*/ 2019300 h 8833483"/>
              <a:gd name="connsiteX56" fmla="*/ 5372100 w 9578340"/>
              <a:gd name="connsiteY56" fmla="*/ 1988820 h 8833483"/>
              <a:gd name="connsiteX57" fmla="*/ 5280660 w 9578340"/>
              <a:gd name="connsiteY57" fmla="*/ 1965960 h 8833483"/>
              <a:gd name="connsiteX58" fmla="*/ 5219700 w 9578340"/>
              <a:gd name="connsiteY58" fmla="*/ 2263140 h 8833483"/>
              <a:gd name="connsiteX59" fmla="*/ 5212080 w 9578340"/>
              <a:gd name="connsiteY59" fmla="*/ 2461260 h 8833483"/>
              <a:gd name="connsiteX60" fmla="*/ 5242560 w 9578340"/>
              <a:gd name="connsiteY60" fmla="*/ 2499360 h 8833483"/>
              <a:gd name="connsiteX61" fmla="*/ 5097780 w 9578340"/>
              <a:gd name="connsiteY61" fmla="*/ 2552700 h 8833483"/>
              <a:gd name="connsiteX62" fmla="*/ 5120640 w 9578340"/>
              <a:gd name="connsiteY62" fmla="*/ 2743200 h 8833483"/>
              <a:gd name="connsiteX63" fmla="*/ 5082540 w 9578340"/>
              <a:gd name="connsiteY63" fmla="*/ 2827020 h 8833483"/>
              <a:gd name="connsiteX64" fmla="*/ 4945380 w 9578340"/>
              <a:gd name="connsiteY64" fmla="*/ 2773680 h 8833483"/>
              <a:gd name="connsiteX65" fmla="*/ 4853940 w 9578340"/>
              <a:gd name="connsiteY65" fmla="*/ 2796540 h 8833483"/>
              <a:gd name="connsiteX66" fmla="*/ 4785360 w 9578340"/>
              <a:gd name="connsiteY66" fmla="*/ 2926080 h 8833483"/>
              <a:gd name="connsiteX67" fmla="*/ 4640580 w 9578340"/>
              <a:gd name="connsiteY67" fmla="*/ 2811780 h 8833483"/>
              <a:gd name="connsiteX68" fmla="*/ 4518660 w 9578340"/>
              <a:gd name="connsiteY68" fmla="*/ 2804160 h 8833483"/>
              <a:gd name="connsiteX69" fmla="*/ 4389120 w 9578340"/>
              <a:gd name="connsiteY69" fmla="*/ 2674620 h 8833483"/>
              <a:gd name="connsiteX70" fmla="*/ 4564380 w 9578340"/>
              <a:gd name="connsiteY70" fmla="*/ 2522220 h 8833483"/>
              <a:gd name="connsiteX71" fmla="*/ 4389120 w 9578340"/>
              <a:gd name="connsiteY71" fmla="*/ 2491740 h 8833483"/>
              <a:gd name="connsiteX72" fmla="*/ 4244340 w 9578340"/>
              <a:gd name="connsiteY72" fmla="*/ 2659380 h 8833483"/>
              <a:gd name="connsiteX73" fmla="*/ 4183380 w 9578340"/>
              <a:gd name="connsiteY73" fmla="*/ 2758440 h 8833483"/>
              <a:gd name="connsiteX74" fmla="*/ 4191000 w 9578340"/>
              <a:gd name="connsiteY74" fmla="*/ 2796540 h 8833483"/>
              <a:gd name="connsiteX75" fmla="*/ 4084320 w 9578340"/>
              <a:gd name="connsiteY75" fmla="*/ 2895600 h 8833483"/>
              <a:gd name="connsiteX76" fmla="*/ 4008120 w 9578340"/>
              <a:gd name="connsiteY76" fmla="*/ 2918460 h 8833483"/>
              <a:gd name="connsiteX77" fmla="*/ 3954780 w 9578340"/>
              <a:gd name="connsiteY77" fmla="*/ 2918460 h 8833483"/>
              <a:gd name="connsiteX78" fmla="*/ 3916680 w 9578340"/>
              <a:gd name="connsiteY78" fmla="*/ 2971800 h 8833483"/>
              <a:gd name="connsiteX79" fmla="*/ 3848100 w 9578340"/>
              <a:gd name="connsiteY79" fmla="*/ 2971800 h 8833483"/>
              <a:gd name="connsiteX80" fmla="*/ 3810000 w 9578340"/>
              <a:gd name="connsiteY80" fmla="*/ 3025140 h 8833483"/>
              <a:gd name="connsiteX81" fmla="*/ 3726180 w 9578340"/>
              <a:gd name="connsiteY81" fmla="*/ 3048000 h 8833483"/>
              <a:gd name="connsiteX82" fmla="*/ 3703320 w 9578340"/>
              <a:gd name="connsiteY82" fmla="*/ 3116580 h 8833483"/>
              <a:gd name="connsiteX83" fmla="*/ 3512820 w 9578340"/>
              <a:gd name="connsiteY83" fmla="*/ 2979420 h 8833483"/>
              <a:gd name="connsiteX84" fmla="*/ 3337560 w 9578340"/>
              <a:gd name="connsiteY84" fmla="*/ 3048000 h 8833483"/>
              <a:gd name="connsiteX85" fmla="*/ 3337560 w 9578340"/>
              <a:gd name="connsiteY85" fmla="*/ 3124200 h 8833483"/>
              <a:gd name="connsiteX86" fmla="*/ 3230880 w 9578340"/>
              <a:gd name="connsiteY86" fmla="*/ 3200400 h 8833483"/>
              <a:gd name="connsiteX87" fmla="*/ 3002280 w 9578340"/>
              <a:gd name="connsiteY87" fmla="*/ 3055620 h 8833483"/>
              <a:gd name="connsiteX88" fmla="*/ 3025140 w 9578340"/>
              <a:gd name="connsiteY88" fmla="*/ 3032760 h 8833483"/>
              <a:gd name="connsiteX89" fmla="*/ 2918460 w 9578340"/>
              <a:gd name="connsiteY89" fmla="*/ 2887980 h 8833483"/>
              <a:gd name="connsiteX90" fmla="*/ 2659380 w 9578340"/>
              <a:gd name="connsiteY90" fmla="*/ 2758440 h 8833483"/>
              <a:gd name="connsiteX91" fmla="*/ 2506980 w 9578340"/>
              <a:gd name="connsiteY91" fmla="*/ 3093720 h 8833483"/>
              <a:gd name="connsiteX92" fmla="*/ 2392680 w 9578340"/>
              <a:gd name="connsiteY92" fmla="*/ 3101340 h 8833483"/>
              <a:gd name="connsiteX93" fmla="*/ 2308860 w 9578340"/>
              <a:gd name="connsiteY93" fmla="*/ 3116580 h 8833483"/>
              <a:gd name="connsiteX94" fmla="*/ 2225040 w 9578340"/>
              <a:gd name="connsiteY94" fmla="*/ 3215640 h 8833483"/>
              <a:gd name="connsiteX95" fmla="*/ 2049780 w 9578340"/>
              <a:gd name="connsiteY95" fmla="*/ 3124200 h 8833483"/>
              <a:gd name="connsiteX96" fmla="*/ 1981200 w 9578340"/>
              <a:gd name="connsiteY96" fmla="*/ 3116580 h 8833483"/>
              <a:gd name="connsiteX97" fmla="*/ 1889760 w 9578340"/>
              <a:gd name="connsiteY97" fmla="*/ 2964180 h 8833483"/>
              <a:gd name="connsiteX98" fmla="*/ 1897380 w 9578340"/>
              <a:gd name="connsiteY98" fmla="*/ 2895600 h 8833483"/>
              <a:gd name="connsiteX99" fmla="*/ 1729740 w 9578340"/>
              <a:gd name="connsiteY99" fmla="*/ 3017520 h 8833483"/>
              <a:gd name="connsiteX100" fmla="*/ 1706880 w 9578340"/>
              <a:gd name="connsiteY100" fmla="*/ 3078480 h 8833483"/>
              <a:gd name="connsiteX101" fmla="*/ 1653540 w 9578340"/>
              <a:gd name="connsiteY101" fmla="*/ 3048000 h 8833483"/>
              <a:gd name="connsiteX102" fmla="*/ 1546860 w 9578340"/>
              <a:gd name="connsiteY102" fmla="*/ 3048000 h 8833483"/>
              <a:gd name="connsiteX103" fmla="*/ 1524000 w 9578340"/>
              <a:gd name="connsiteY103" fmla="*/ 3162300 h 8833483"/>
              <a:gd name="connsiteX104" fmla="*/ 1386840 w 9578340"/>
              <a:gd name="connsiteY104" fmla="*/ 3459480 h 8833483"/>
              <a:gd name="connsiteX105" fmla="*/ 1333500 w 9578340"/>
              <a:gd name="connsiteY105" fmla="*/ 3451860 h 8833483"/>
              <a:gd name="connsiteX106" fmla="*/ 1188720 w 9578340"/>
              <a:gd name="connsiteY106" fmla="*/ 3505200 h 8833483"/>
              <a:gd name="connsiteX107" fmla="*/ 1135380 w 9578340"/>
              <a:gd name="connsiteY107" fmla="*/ 3672840 h 8833483"/>
              <a:gd name="connsiteX108" fmla="*/ 1013460 w 9578340"/>
              <a:gd name="connsiteY108" fmla="*/ 3703320 h 8833483"/>
              <a:gd name="connsiteX109" fmla="*/ 929640 w 9578340"/>
              <a:gd name="connsiteY109" fmla="*/ 3710940 h 8833483"/>
              <a:gd name="connsiteX110" fmla="*/ 830580 w 9578340"/>
              <a:gd name="connsiteY110" fmla="*/ 3741420 h 8833483"/>
              <a:gd name="connsiteX111" fmla="*/ 701040 w 9578340"/>
              <a:gd name="connsiteY111" fmla="*/ 3749040 h 8833483"/>
              <a:gd name="connsiteX112" fmla="*/ 548640 w 9578340"/>
              <a:gd name="connsiteY112" fmla="*/ 3787140 h 8833483"/>
              <a:gd name="connsiteX113" fmla="*/ 0 w 9578340"/>
              <a:gd name="connsiteY113" fmla="*/ 5250180 h 8833483"/>
              <a:gd name="connsiteX114" fmla="*/ 167640 w 9578340"/>
              <a:gd name="connsiteY114" fmla="*/ 5242560 h 8833483"/>
              <a:gd name="connsiteX115" fmla="*/ 167640 w 9578340"/>
              <a:gd name="connsiteY115" fmla="*/ 5387340 h 8833483"/>
              <a:gd name="connsiteX116" fmla="*/ 289560 w 9578340"/>
              <a:gd name="connsiteY116" fmla="*/ 5394960 h 8833483"/>
              <a:gd name="connsiteX117" fmla="*/ 281940 w 9578340"/>
              <a:gd name="connsiteY117" fmla="*/ 5478780 h 8833483"/>
              <a:gd name="connsiteX118" fmla="*/ 388620 w 9578340"/>
              <a:gd name="connsiteY118" fmla="*/ 5501640 h 8833483"/>
              <a:gd name="connsiteX119" fmla="*/ 358140 w 9578340"/>
              <a:gd name="connsiteY119" fmla="*/ 5631180 h 8833483"/>
              <a:gd name="connsiteX120" fmla="*/ 358140 w 9578340"/>
              <a:gd name="connsiteY120" fmla="*/ 5730240 h 8833483"/>
              <a:gd name="connsiteX121" fmla="*/ 251460 w 9578340"/>
              <a:gd name="connsiteY121" fmla="*/ 5783580 h 8833483"/>
              <a:gd name="connsiteX122" fmla="*/ 236220 w 9578340"/>
              <a:gd name="connsiteY122" fmla="*/ 5859780 h 8833483"/>
              <a:gd name="connsiteX123" fmla="*/ 144780 w 9578340"/>
              <a:gd name="connsiteY123" fmla="*/ 5981700 h 8833483"/>
              <a:gd name="connsiteX124" fmla="*/ 175260 w 9578340"/>
              <a:gd name="connsiteY124" fmla="*/ 6210300 h 8833483"/>
              <a:gd name="connsiteX125" fmla="*/ 266700 w 9578340"/>
              <a:gd name="connsiteY125" fmla="*/ 6217920 h 8833483"/>
              <a:gd name="connsiteX126" fmla="*/ 304800 w 9578340"/>
              <a:gd name="connsiteY126" fmla="*/ 6278880 h 8833483"/>
              <a:gd name="connsiteX127" fmla="*/ 312420 w 9578340"/>
              <a:gd name="connsiteY127" fmla="*/ 6339840 h 8833483"/>
              <a:gd name="connsiteX128" fmla="*/ 358140 w 9578340"/>
              <a:gd name="connsiteY128" fmla="*/ 6339840 h 8833483"/>
              <a:gd name="connsiteX129" fmla="*/ 365760 w 9578340"/>
              <a:gd name="connsiteY129" fmla="*/ 6477000 h 8833483"/>
              <a:gd name="connsiteX130" fmla="*/ 807720 w 9578340"/>
              <a:gd name="connsiteY130" fmla="*/ 6545580 h 8833483"/>
              <a:gd name="connsiteX131" fmla="*/ 1127760 w 9578340"/>
              <a:gd name="connsiteY131" fmla="*/ 6705600 h 8833483"/>
              <a:gd name="connsiteX132" fmla="*/ 1447800 w 9578340"/>
              <a:gd name="connsiteY132" fmla="*/ 6598920 h 8833483"/>
              <a:gd name="connsiteX133" fmla="*/ 1546860 w 9578340"/>
              <a:gd name="connsiteY133" fmla="*/ 6598920 h 8833483"/>
              <a:gd name="connsiteX134" fmla="*/ 1501140 w 9578340"/>
              <a:gd name="connsiteY134" fmla="*/ 6858000 h 8833483"/>
              <a:gd name="connsiteX135" fmla="*/ 1567815 w 9578340"/>
              <a:gd name="connsiteY135" fmla="*/ 7115810 h 8833483"/>
              <a:gd name="connsiteX136" fmla="*/ 1710690 w 9578340"/>
              <a:gd name="connsiteY136" fmla="*/ 7439660 h 8833483"/>
              <a:gd name="connsiteX137" fmla="*/ 1891665 w 9578340"/>
              <a:gd name="connsiteY137" fmla="*/ 7582535 h 8833483"/>
              <a:gd name="connsiteX138" fmla="*/ 2094865 w 9578340"/>
              <a:gd name="connsiteY138" fmla="*/ 7814310 h 8833483"/>
              <a:gd name="connsiteX139" fmla="*/ 2066290 w 9578340"/>
              <a:gd name="connsiteY139" fmla="*/ 7925434 h 8833483"/>
              <a:gd name="connsiteX140" fmla="*/ 2234565 w 9578340"/>
              <a:gd name="connsiteY140" fmla="*/ 8036559 h 8833483"/>
              <a:gd name="connsiteX141" fmla="*/ 2269490 w 9578340"/>
              <a:gd name="connsiteY141" fmla="*/ 8081009 h 8833483"/>
              <a:gd name="connsiteX142" fmla="*/ 2186940 w 9578340"/>
              <a:gd name="connsiteY142" fmla="*/ 8338184 h 8833483"/>
              <a:gd name="connsiteX143" fmla="*/ 2209165 w 9578340"/>
              <a:gd name="connsiteY143" fmla="*/ 8436608 h 8833483"/>
              <a:gd name="connsiteX144" fmla="*/ 2275840 w 9578340"/>
              <a:gd name="connsiteY144" fmla="*/ 8538208 h 8833483"/>
              <a:gd name="connsiteX145" fmla="*/ 2437765 w 9578340"/>
              <a:gd name="connsiteY145" fmla="*/ 8569958 h 8833483"/>
              <a:gd name="connsiteX146" fmla="*/ 2491740 w 9578340"/>
              <a:gd name="connsiteY146" fmla="*/ 8557258 h 8833483"/>
              <a:gd name="connsiteX147" fmla="*/ 2599690 w 9578340"/>
              <a:gd name="connsiteY147" fmla="*/ 8614408 h 8833483"/>
              <a:gd name="connsiteX148" fmla="*/ 2640965 w 9578340"/>
              <a:gd name="connsiteY148" fmla="*/ 8658858 h 8833483"/>
              <a:gd name="connsiteX149" fmla="*/ 2663190 w 9578340"/>
              <a:gd name="connsiteY149" fmla="*/ 8769983 h 8833483"/>
              <a:gd name="connsiteX150" fmla="*/ 2748915 w 9578340"/>
              <a:gd name="connsiteY150" fmla="*/ 8833483 h 8833483"/>
              <a:gd name="connsiteX151" fmla="*/ 2860040 w 9578340"/>
              <a:gd name="connsiteY151" fmla="*/ 8808083 h 8833483"/>
              <a:gd name="connsiteX152" fmla="*/ 2920365 w 9578340"/>
              <a:gd name="connsiteY152" fmla="*/ 8820783 h 8833483"/>
              <a:gd name="connsiteX153" fmla="*/ 2910840 w 9578340"/>
              <a:gd name="connsiteY153" fmla="*/ 8740614 h 8833483"/>
              <a:gd name="connsiteX154" fmla="*/ 2996565 w 9578340"/>
              <a:gd name="connsiteY154" fmla="*/ 8609645 h 8833483"/>
              <a:gd name="connsiteX155" fmla="*/ 2987040 w 9578340"/>
              <a:gd name="connsiteY155" fmla="*/ 8497727 h 8833483"/>
              <a:gd name="connsiteX156" fmla="*/ 3027522 w 9578340"/>
              <a:gd name="connsiteY156" fmla="*/ 8431051 h 8833483"/>
              <a:gd name="connsiteX157" fmla="*/ 3179922 w 9578340"/>
              <a:gd name="connsiteY157" fmla="*/ 8361995 h 8833483"/>
              <a:gd name="connsiteX158" fmla="*/ 3225166 w 9578340"/>
              <a:gd name="connsiteY158" fmla="*/ 8245315 h 8833483"/>
              <a:gd name="connsiteX159" fmla="*/ 3420427 w 9578340"/>
              <a:gd name="connsiteY159" fmla="*/ 8083389 h 8833483"/>
              <a:gd name="connsiteX160" fmla="*/ 3699034 w 9578340"/>
              <a:gd name="connsiteY160" fmla="*/ 7954802 h 8833483"/>
              <a:gd name="connsiteX161" fmla="*/ 3875246 w 9578340"/>
              <a:gd name="connsiteY161" fmla="*/ 7890508 h 8833483"/>
              <a:gd name="connsiteX162" fmla="*/ 4084796 w 9578340"/>
              <a:gd name="connsiteY162" fmla="*/ 7738108 h 8833483"/>
              <a:gd name="connsiteX163" fmla="*/ 4127659 w 9578340"/>
              <a:gd name="connsiteY163" fmla="*/ 7640476 h 8833483"/>
              <a:gd name="connsiteX164" fmla="*/ 4037171 w 9578340"/>
              <a:gd name="connsiteY164" fmla="*/ 7564277 h 8833483"/>
              <a:gd name="connsiteX165" fmla="*/ 3980021 w 9578340"/>
              <a:gd name="connsiteY165" fmla="*/ 7469027 h 8833483"/>
              <a:gd name="connsiteX166" fmla="*/ 4056222 w 9578340"/>
              <a:gd name="connsiteY166" fmla="*/ 7395208 h 8833483"/>
              <a:gd name="connsiteX167" fmla="*/ 4096703 w 9578340"/>
              <a:gd name="connsiteY167" fmla="*/ 7247570 h 8833483"/>
              <a:gd name="connsiteX168" fmla="*/ 3982402 w 9578340"/>
              <a:gd name="connsiteY168" fmla="*/ 7271383 h 8833483"/>
              <a:gd name="connsiteX169" fmla="*/ 3818096 w 9578340"/>
              <a:gd name="connsiteY169" fmla="*/ 7233283 h 8833483"/>
              <a:gd name="connsiteX170" fmla="*/ 3691889 w 9578340"/>
              <a:gd name="connsiteY170" fmla="*/ 7145176 h 8833483"/>
              <a:gd name="connsiteX171" fmla="*/ 3701416 w 9578340"/>
              <a:gd name="connsiteY171" fmla="*/ 7030877 h 8833483"/>
              <a:gd name="connsiteX172" fmla="*/ 3625215 w 9578340"/>
              <a:gd name="connsiteY172" fmla="*/ 6954677 h 8833483"/>
              <a:gd name="connsiteX173" fmla="*/ 3657600 w 9578340"/>
              <a:gd name="connsiteY173" fmla="*/ 6873240 h 8833483"/>
              <a:gd name="connsiteX174" fmla="*/ 3817620 w 9578340"/>
              <a:gd name="connsiteY174" fmla="*/ 6781800 h 8833483"/>
              <a:gd name="connsiteX175" fmla="*/ 3893820 w 9578340"/>
              <a:gd name="connsiteY175" fmla="*/ 6705600 h 8833483"/>
              <a:gd name="connsiteX176" fmla="*/ 3947160 w 9578340"/>
              <a:gd name="connsiteY176" fmla="*/ 6690360 h 8833483"/>
              <a:gd name="connsiteX177" fmla="*/ 3939540 w 9578340"/>
              <a:gd name="connsiteY177" fmla="*/ 6629400 h 8833483"/>
              <a:gd name="connsiteX178" fmla="*/ 3901440 w 9578340"/>
              <a:gd name="connsiteY178" fmla="*/ 6606540 h 8833483"/>
              <a:gd name="connsiteX179" fmla="*/ 3878580 w 9578340"/>
              <a:gd name="connsiteY179" fmla="*/ 6515100 h 8833483"/>
              <a:gd name="connsiteX180" fmla="*/ 3886200 w 9578340"/>
              <a:gd name="connsiteY180" fmla="*/ 6423660 h 8833483"/>
              <a:gd name="connsiteX181" fmla="*/ 3870960 w 9578340"/>
              <a:gd name="connsiteY181" fmla="*/ 6309360 h 8833483"/>
              <a:gd name="connsiteX182" fmla="*/ 3893820 w 9578340"/>
              <a:gd name="connsiteY182" fmla="*/ 6240780 h 8833483"/>
              <a:gd name="connsiteX183" fmla="*/ 3924300 w 9578340"/>
              <a:gd name="connsiteY183" fmla="*/ 6179820 h 8833483"/>
              <a:gd name="connsiteX184" fmla="*/ 3977640 w 9578340"/>
              <a:gd name="connsiteY184" fmla="*/ 6172200 h 8833483"/>
              <a:gd name="connsiteX185" fmla="*/ 3992880 w 9578340"/>
              <a:gd name="connsiteY185" fmla="*/ 6172200 h 8833483"/>
              <a:gd name="connsiteX186" fmla="*/ 4046220 w 9578340"/>
              <a:gd name="connsiteY186" fmla="*/ 6111240 h 8833483"/>
              <a:gd name="connsiteX187" fmla="*/ 4038600 w 9578340"/>
              <a:gd name="connsiteY187" fmla="*/ 6027420 h 8833483"/>
              <a:gd name="connsiteX188" fmla="*/ 4754880 w 9578340"/>
              <a:gd name="connsiteY188" fmla="*/ 5913120 h 8833483"/>
              <a:gd name="connsiteX189" fmla="*/ 4838700 w 9578340"/>
              <a:gd name="connsiteY189" fmla="*/ 5913120 h 8833483"/>
              <a:gd name="connsiteX190" fmla="*/ 4914900 w 9578340"/>
              <a:gd name="connsiteY190" fmla="*/ 5920740 h 8833483"/>
              <a:gd name="connsiteX191" fmla="*/ 5105400 w 9578340"/>
              <a:gd name="connsiteY191" fmla="*/ 6019800 h 8833483"/>
              <a:gd name="connsiteX192" fmla="*/ 5570220 w 9578340"/>
              <a:gd name="connsiteY192" fmla="*/ 6248400 h 8833483"/>
              <a:gd name="connsiteX193" fmla="*/ 5704205 w 9578340"/>
              <a:gd name="connsiteY193" fmla="*/ 6320155 h 8833483"/>
              <a:gd name="connsiteX194" fmla="*/ 5755005 w 9578340"/>
              <a:gd name="connsiteY194" fmla="*/ 6242685 h 8833483"/>
              <a:gd name="connsiteX195" fmla="*/ 5682615 w 9578340"/>
              <a:gd name="connsiteY195" fmla="*/ 6203315 h 8833483"/>
              <a:gd name="connsiteX196" fmla="*/ 5624195 w 9578340"/>
              <a:gd name="connsiteY196" fmla="*/ 6132195 h 8833483"/>
              <a:gd name="connsiteX197" fmla="*/ 5670550 w 9578340"/>
              <a:gd name="connsiteY197" fmla="*/ 6103620 h 8833483"/>
              <a:gd name="connsiteX198" fmla="*/ 5584825 w 9578340"/>
              <a:gd name="connsiteY198" fmla="*/ 5928995 h 8833483"/>
              <a:gd name="connsiteX199" fmla="*/ 5592445 w 9578340"/>
              <a:gd name="connsiteY199" fmla="*/ 5827395 h 8833483"/>
              <a:gd name="connsiteX200" fmla="*/ 5615305 w 9578340"/>
              <a:gd name="connsiteY200" fmla="*/ 5792470 h 8833483"/>
              <a:gd name="connsiteX201" fmla="*/ 5636895 w 9578340"/>
              <a:gd name="connsiteY201" fmla="*/ 5747385 h 8833483"/>
              <a:gd name="connsiteX202" fmla="*/ 5674360 w 9578340"/>
              <a:gd name="connsiteY202" fmla="*/ 5669915 h 8833483"/>
              <a:gd name="connsiteX203" fmla="*/ 5688965 w 9578340"/>
              <a:gd name="connsiteY203" fmla="*/ 5587365 h 8833483"/>
              <a:gd name="connsiteX204" fmla="*/ 5735320 w 9578340"/>
              <a:gd name="connsiteY204" fmla="*/ 5561965 h 8833483"/>
              <a:gd name="connsiteX205" fmla="*/ 5715000 w 9578340"/>
              <a:gd name="connsiteY205" fmla="*/ 5502910 h 8833483"/>
              <a:gd name="connsiteX206" fmla="*/ 5751195 w 9578340"/>
              <a:gd name="connsiteY206" fmla="*/ 5461635 h 8833483"/>
              <a:gd name="connsiteX207" fmla="*/ 5781675 w 9578340"/>
              <a:gd name="connsiteY207" fmla="*/ 5398770 h 8833483"/>
              <a:gd name="connsiteX208" fmla="*/ 5836920 w 9578340"/>
              <a:gd name="connsiteY208" fmla="*/ 5325110 h 8833483"/>
              <a:gd name="connsiteX209" fmla="*/ 5855970 w 9578340"/>
              <a:gd name="connsiteY209" fmla="*/ 5168900 h 8833483"/>
              <a:gd name="connsiteX210" fmla="*/ 6101080 w 9578340"/>
              <a:gd name="connsiteY210" fmla="*/ 4911090 h 8833483"/>
              <a:gd name="connsiteX211" fmla="*/ 6107430 w 9578340"/>
              <a:gd name="connsiteY211" fmla="*/ 4674870 h 8833483"/>
              <a:gd name="connsiteX212" fmla="*/ 5982970 w 9578340"/>
              <a:gd name="connsiteY212" fmla="*/ 4411980 h 8833483"/>
              <a:gd name="connsiteX213" fmla="*/ 7178040 w 9578340"/>
              <a:gd name="connsiteY213" fmla="*/ 4351020 h 8833483"/>
              <a:gd name="connsiteX214" fmla="*/ 7559040 w 9578340"/>
              <a:gd name="connsiteY214" fmla="*/ 4328160 h 8833483"/>
              <a:gd name="connsiteX215" fmla="*/ 7467600 w 9578340"/>
              <a:gd name="connsiteY215" fmla="*/ 3878580 h 8833483"/>
              <a:gd name="connsiteX216" fmla="*/ 7414260 w 9578340"/>
              <a:gd name="connsiteY216" fmla="*/ 3604260 h 8833483"/>
              <a:gd name="connsiteX217" fmla="*/ 7498080 w 9578340"/>
              <a:gd name="connsiteY217" fmla="*/ 3398520 h 8833483"/>
              <a:gd name="connsiteX218" fmla="*/ 7528560 w 9578340"/>
              <a:gd name="connsiteY218" fmla="*/ 3253740 h 8833483"/>
              <a:gd name="connsiteX219" fmla="*/ 7505700 w 9578340"/>
              <a:gd name="connsiteY219" fmla="*/ 3048000 h 8833483"/>
              <a:gd name="connsiteX220" fmla="*/ 7520940 w 9578340"/>
              <a:gd name="connsiteY220" fmla="*/ 2926080 h 8833483"/>
              <a:gd name="connsiteX221" fmla="*/ 7536180 w 9578340"/>
              <a:gd name="connsiteY221" fmla="*/ 2872740 h 8833483"/>
              <a:gd name="connsiteX222" fmla="*/ 7863840 w 9578340"/>
              <a:gd name="connsiteY222" fmla="*/ 2971800 h 8833483"/>
              <a:gd name="connsiteX223" fmla="*/ 7886700 w 9578340"/>
              <a:gd name="connsiteY223" fmla="*/ 3101340 h 8833483"/>
              <a:gd name="connsiteX224" fmla="*/ 8001000 w 9578340"/>
              <a:gd name="connsiteY224" fmla="*/ 3124200 h 8833483"/>
              <a:gd name="connsiteX225" fmla="*/ 8122920 w 9578340"/>
              <a:gd name="connsiteY225" fmla="*/ 3276600 h 8833483"/>
              <a:gd name="connsiteX226" fmla="*/ 8206740 w 9578340"/>
              <a:gd name="connsiteY226" fmla="*/ 3276600 h 8833483"/>
              <a:gd name="connsiteX227" fmla="*/ 8442960 w 9578340"/>
              <a:gd name="connsiteY227" fmla="*/ 3276600 h 8833483"/>
              <a:gd name="connsiteX228" fmla="*/ 8663940 w 9578340"/>
              <a:gd name="connsiteY228" fmla="*/ 3276600 h 8833483"/>
              <a:gd name="connsiteX229" fmla="*/ 8770620 w 9578340"/>
              <a:gd name="connsiteY229" fmla="*/ 3230880 h 8833483"/>
              <a:gd name="connsiteX230" fmla="*/ 8854440 w 9578340"/>
              <a:gd name="connsiteY230" fmla="*/ 3215640 h 8833483"/>
              <a:gd name="connsiteX231" fmla="*/ 8938260 w 9578340"/>
              <a:gd name="connsiteY231" fmla="*/ 3230880 h 8833483"/>
              <a:gd name="connsiteX232" fmla="*/ 8945880 w 9578340"/>
              <a:gd name="connsiteY232" fmla="*/ 3078480 h 8833483"/>
              <a:gd name="connsiteX233" fmla="*/ 8907780 w 9578340"/>
              <a:gd name="connsiteY233" fmla="*/ 3078480 h 8833483"/>
              <a:gd name="connsiteX234" fmla="*/ 8656320 w 9578340"/>
              <a:gd name="connsiteY234" fmla="*/ 2697480 h 8833483"/>
              <a:gd name="connsiteX235" fmla="*/ 8854440 w 9578340"/>
              <a:gd name="connsiteY235" fmla="*/ 2590800 h 8833483"/>
              <a:gd name="connsiteX236" fmla="*/ 8923020 w 9578340"/>
              <a:gd name="connsiteY236" fmla="*/ 2606040 h 8833483"/>
              <a:gd name="connsiteX237" fmla="*/ 8999220 w 9578340"/>
              <a:gd name="connsiteY237" fmla="*/ 2606040 h 8833483"/>
              <a:gd name="connsiteX238" fmla="*/ 9029700 w 9578340"/>
              <a:gd name="connsiteY238" fmla="*/ 2545080 h 8833483"/>
              <a:gd name="connsiteX239" fmla="*/ 9029700 w 9578340"/>
              <a:gd name="connsiteY239" fmla="*/ 2407920 h 8833483"/>
              <a:gd name="connsiteX240" fmla="*/ 9136380 w 9578340"/>
              <a:gd name="connsiteY240" fmla="*/ 2476500 h 8833483"/>
              <a:gd name="connsiteX241" fmla="*/ 9144000 w 9578340"/>
              <a:gd name="connsiteY241" fmla="*/ 2407920 h 8833483"/>
              <a:gd name="connsiteX242" fmla="*/ 9204960 w 9578340"/>
              <a:gd name="connsiteY242" fmla="*/ 2362200 h 8833483"/>
              <a:gd name="connsiteX243" fmla="*/ 9189720 w 9578340"/>
              <a:gd name="connsiteY243" fmla="*/ 2225040 h 8833483"/>
              <a:gd name="connsiteX244" fmla="*/ 9159240 w 9578340"/>
              <a:gd name="connsiteY244" fmla="*/ 2171700 h 8833483"/>
              <a:gd name="connsiteX245" fmla="*/ 9083040 w 9578340"/>
              <a:gd name="connsiteY245" fmla="*/ 2103120 h 8833483"/>
              <a:gd name="connsiteX246" fmla="*/ 9105900 w 9578340"/>
              <a:gd name="connsiteY246" fmla="*/ 2011680 h 8833483"/>
              <a:gd name="connsiteX247" fmla="*/ 9151620 w 9578340"/>
              <a:gd name="connsiteY247" fmla="*/ 1927860 h 8833483"/>
              <a:gd name="connsiteX248" fmla="*/ 9044940 w 9578340"/>
              <a:gd name="connsiteY248" fmla="*/ 1714500 h 8833483"/>
              <a:gd name="connsiteX249" fmla="*/ 9578340 w 9578340"/>
              <a:gd name="connsiteY249" fmla="*/ 1394460 h 8833483"/>
              <a:gd name="connsiteX250" fmla="*/ 9494520 w 9578340"/>
              <a:gd name="connsiteY250" fmla="*/ 1165860 h 8833483"/>
              <a:gd name="connsiteX251" fmla="*/ 9326880 w 9578340"/>
              <a:gd name="connsiteY251" fmla="*/ 975360 h 8833483"/>
              <a:gd name="connsiteX252" fmla="*/ 9334500 w 9578340"/>
              <a:gd name="connsiteY252" fmla="*/ 906780 h 8833483"/>
              <a:gd name="connsiteX253" fmla="*/ 9342120 w 9578340"/>
              <a:gd name="connsiteY253" fmla="*/ 754380 h 8833483"/>
              <a:gd name="connsiteX254" fmla="*/ 9182100 w 9578340"/>
              <a:gd name="connsiteY254" fmla="*/ 906780 h 8833483"/>
              <a:gd name="connsiteX255" fmla="*/ 9052560 w 9578340"/>
              <a:gd name="connsiteY255" fmla="*/ 1043940 h 8833483"/>
              <a:gd name="connsiteX256" fmla="*/ 8915400 w 9578340"/>
              <a:gd name="connsiteY256" fmla="*/ 1112520 h 8833483"/>
              <a:gd name="connsiteX257" fmla="*/ 8709660 w 9578340"/>
              <a:gd name="connsiteY257" fmla="*/ 1150620 h 8833483"/>
              <a:gd name="connsiteX258" fmla="*/ 8793480 w 9578340"/>
              <a:gd name="connsiteY258" fmla="*/ 960120 h 8833483"/>
              <a:gd name="connsiteX259" fmla="*/ 8717280 w 9578340"/>
              <a:gd name="connsiteY259" fmla="*/ 906780 h 8833483"/>
              <a:gd name="connsiteX260" fmla="*/ 8686800 w 9578340"/>
              <a:gd name="connsiteY260" fmla="*/ 815340 h 8833483"/>
              <a:gd name="connsiteX261" fmla="*/ 8625840 w 9578340"/>
              <a:gd name="connsiteY261" fmla="*/ 746760 h 8833483"/>
              <a:gd name="connsiteX262" fmla="*/ 8633460 w 9578340"/>
              <a:gd name="connsiteY262" fmla="*/ 685800 h 8833483"/>
              <a:gd name="connsiteX263" fmla="*/ 8679180 w 9578340"/>
              <a:gd name="connsiteY263" fmla="*/ 609600 h 8833483"/>
              <a:gd name="connsiteX264" fmla="*/ 8671560 w 9578340"/>
              <a:gd name="connsiteY264" fmla="*/ 579120 h 8833483"/>
              <a:gd name="connsiteX265" fmla="*/ 8580120 w 9578340"/>
              <a:gd name="connsiteY265" fmla="*/ 541020 h 8833483"/>
              <a:gd name="connsiteX266" fmla="*/ 8473440 w 9578340"/>
              <a:gd name="connsiteY266" fmla="*/ 502920 h 8833483"/>
              <a:gd name="connsiteX267" fmla="*/ 8488680 w 9578340"/>
              <a:gd name="connsiteY267" fmla="*/ 449580 h 8833483"/>
              <a:gd name="connsiteX268" fmla="*/ 8435340 w 9578340"/>
              <a:gd name="connsiteY268" fmla="*/ 320040 h 8833483"/>
              <a:gd name="connsiteX269" fmla="*/ 8465820 w 9578340"/>
              <a:gd name="connsiteY269" fmla="*/ 243840 h 8833483"/>
              <a:gd name="connsiteX270" fmla="*/ 8473440 w 9578340"/>
              <a:gd name="connsiteY270" fmla="*/ 83820 h 8833483"/>
              <a:gd name="connsiteX271" fmla="*/ 8351520 w 9578340"/>
              <a:gd name="connsiteY271" fmla="*/ 53340 h 8833483"/>
              <a:gd name="connsiteX272" fmla="*/ 8252460 w 9578340"/>
              <a:gd name="connsiteY272" fmla="*/ 68580 h 8833483"/>
              <a:gd name="connsiteX273" fmla="*/ 8107680 w 9578340"/>
              <a:gd name="connsiteY27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240280 h 8833483"/>
              <a:gd name="connsiteX46" fmla="*/ 6758940 w 9578340"/>
              <a:gd name="connsiteY46" fmla="*/ 2283458 h 8833483"/>
              <a:gd name="connsiteX47" fmla="*/ 6244590 w 9578340"/>
              <a:gd name="connsiteY47" fmla="*/ 2315208 h 8833483"/>
              <a:gd name="connsiteX48" fmla="*/ 5722620 w 9578340"/>
              <a:gd name="connsiteY48" fmla="*/ 2240280 h 8833483"/>
              <a:gd name="connsiteX49" fmla="*/ 5654040 w 9578340"/>
              <a:gd name="connsiteY49" fmla="*/ 2240280 h 8833483"/>
              <a:gd name="connsiteX50" fmla="*/ 5570220 w 9578340"/>
              <a:gd name="connsiteY50" fmla="*/ 2278380 h 8833483"/>
              <a:gd name="connsiteX51" fmla="*/ 5440680 w 9578340"/>
              <a:gd name="connsiteY51" fmla="*/ 2263140 h 8833483"/>
              <a:gd name="connsiteX52" fmla="*/ 5410200 w 9578340"/>
              <a:gd name="connsiteY52" fmla="*/ 2217420 h 8833483"/>
              <a:gd name="connsiteX53" fmla="*/ 5425440 w 9578340"/>
              <a:gd name="connsiteY53" fmla="*/ 2072640 h 8833483"/>
              <a:gd name="connsiteX54" fmla="*/ 5372100 w 9578340"/>
              <a:gd name="connsiteY54" fmla="*/ 2019300 h 8833483"/>
              <a:gd name="connsiteX55" fmla="*/ 5372100 w 9578340"/>
              <a:gd name="connsiteY55" fmla="*/ 1988820 h 8833483"/>
              <a:gd name="connsiteX56" fmla="*/ 5280660 w 9578340"/>
              <a:gd name="connsiteY56" fmla="*/ 1965960 h 8833483"/>
              <a:gd name="connsiteX57" fmla="*/ 5219700 w 9578340"/>
              <a:gd name="connsiteY57" fmla="*/ 2263140 h 8833483"/>
              <a:gd name="connsiteX58" fmla="*/ 5212080 w 9578340"/>
              <a:gd name="connsiteY58" fmla="*/ 2461260 h 8833483"/>
              <a:gd name="connsiteX59" fmla="*/ 5242560 w 9578340"/>
              <a:gd name="connsiteY59" fmla="*/ 2499360 h 8833483"/>
              <a:gd name="connsiteX60" fmla="*/ 5097780 w 9578340"/>
              <a:gd name="connsiteY60" fmla="*/ 2552700 h 8833483"/>
              <a:gd name="connsiteX61" fmla="*/ 5120640 w 9578340"/>
              <a:gd name="connsiteY61" fmla="*/ 2743200 h 8833483"/>
              <a:gd name="connsiteX62" fmla="*/ 5082540 w 9578340"/>
              <a:gd name="connsiteY62" fmla="*/ 2827020 h 8833483"/>
              <a:gd name="connsiteX63" fmla="*/ 4945380 w 9578340"/>
              <a:gd name="connsiteY63" fmla="*/ 2773680 h 8833483"/>
              <a:gd name="connsiteX64" fmla="*/ 4853940 w 9578340"/>
              <a:gd name="connsiteY64" fmla="*/ 2796540 h 8833483"/>
              <a:gd name="connsiteX65" fmla="*/ 4785360 w 9578340"/>
              <a:gd name="connsiteY65" fmla="*/ 2926080 h 8833483"/>
              <a:gd name="connsiteX66" fmla="*/ 4640580 w 9578340"/>
              <a:gd name="connsiteY66" fmla="*/ 2811780 h 8833483"/>
              <a:gd name="connsiteX67" fmla="*/ 4518660 w 9578340"/>
              <a:gd name="connsiteY67" fmla="*/ 2804160 h 8833483"/>
              <a:gd name="connsiteX68" fmla="*/ 4389120 w 9578340"/>
              <a:gd name="connsiteY68" fmla="*/ 2674620 h 8833483"/>
              <a:gd name="connsiteX69" fmla="*/ 4564380 w 9578340"/>
              <a:gd name="connsiteY69" fmla="*/ 2522220 h 8833483"/>
              <a:gd name="connsiteX70" fmla="*/ 4389120 w 9578340"/>
              <a:gd name="connsiteY70" fmla="*/ 2491740 h 8833483"/>
              <a:gd name="connsiteX71" fmla="*/ 4244340 w 9578340"/>
              <a:gd name="connsiteY71" fmla="*/ 2659380 h 8833483"/>
              <a:gd name="connsiteX72" fmla="*/ 4183380 w 9578340"/>
              <a:gd name="connsiteY72" fmla="*/ 2758440 h 8833483"/>
              <a:gd name="connsiteX73" fmla="*/ 4191000 w 9578340"/>
              <a:gd name="connsiteY73" fmla="*/ 2796540 h 8833483"/>
              <a:gd name="connsiteX74" fmla="*/ 4084320 w 9578340"/>
              <a:gd name="connsiteY74" fmla="*/ 2895600 h 8833483"/>
              <a:gd name="connsiteX75" fmla="*/ 4008120 w 9578340"/>
              <a:gd name="connsiteY75" fmla="*/ 2918460 h 8833483"/>
              <a:gd name="connsiteX76" fmla="*/ 3954780 w 9578340"/>
              <a:gd name="connsiteY76" fmla="*/ 2918460 h 8833483"/>
              <a:gd name="connsiteX77" fmla="*/ 3916680 w 9578340"/>
              <a:gd name="connsiteY77" fmla="*/ 2971800 h 8833483"/>
              <a:gd name="connsiteX78" fmla="*/ 3848100 w 9578340"/>
              <a:gd name="connsiteY78" fmla="*/ 2971800 h 8833483"/>
              <a:gd name="connsiteX79" fmla="*/ 3810000 w 9578340"/>
              <a:gd name="connsiteY79" fmla="*/ 3025140 h 8833483"/>
              <a:gd name="connsiteX80" fmla="*/ 3726180 w 9578340"/>
              <a:gd name="connsiteY80" fmla="*/ 3048000 h 8833483"/>
              <a:gd name="connsiteX81" fmla="*/ 3703320 w 9578340"/>
              <a:gd name="connsiteY81" fmla="*/ 3116580 h 8833483"/>
              <a:gd name="connsiteX82" fmla="*/ 3512820 w 9578340"/>
              <a:gd name="connsiteY82" fmla="*/ 2979420 h 8833483"/>
              <a:gd name="connsiteX83" fmla="*/ 3337560 w 9578340"/>
              <a:gd name="connsiteY83" fmla="*/ 3048000 h 8833483"/>
              <a:gd name="connsiteX84" fmla="*/ 3337560 w 9578340"/>
              <a:gd name="connsiteY84" fmla="*/ 3124200 h 8833483"/>
              <a:gd name="connsiteX85" fmla="*/ 3230880 w 9578340"/>
              <a:gd name="connsiteY85" fmla="*/ 3200400 h 8833483"/>
              <a:gd name="connsiteX86" fmla="*/ 3002280 w 9578340"/>
              <a:gd name="connsiteY86" fmla="*/ 3055620 h 8833483"/>
              <a:gd name="connsiteX87" fmla="*/ 3025140 w 9578340"/>
              <a:gd name="connsiteY87" fmla="*/ 3032760 h 8833483"/>
              <a:gd name="connsiteX88" fmla="*/ 2918460 w 9578340"/>
              <a:gd name="connsiteY88" fmla="*/ 2887980 h 8833483"/>
              <a:gd name="connsiteX89" fmla="*/ 2659380 w 9578340"/>
              <a:gd name="connsiteY89" fmla="*/ 2758440 h 8833483"/>
              <a:gd name="connsiteX90" fmla="*/ 2506980 w 9578340"/>
              <a:gd name="connsiteY90" fmla="*/ 3093720 h 8833483"/>
              <a:gd name="connsiteX91" fmla="*/ 2392680 w 9578340"/>
              <a:gd name="connsiteY91" fmla="*/ 3101340 h 8833483"/>
              <a:gd name="connsiteX92" fmla="*/ 2308860 w 9578340"/>
              <a:gd name="connsiteY92" fmla="*/ 3116580 h 8833483"/>
              <a:gd name="connsiteX93" fmla="*/ 2225040 w 9578340"/>
              <a:gd name="connsiteY93" fmla="*/ 3215640 h 8833483"/>
              <a:gd name="connsiteX94" fmla="*/ 2049780 w 9578340"/>
              <a:gd name="connsiteY94" fmla="*/ 3124200 h 8833483"/>
              <a:gd name="connsiteX95" fmla="*/ 1981200 w 9578340"/>
              <a:gd name="connsiteY95" fmla="*/ 3116580 h 8833483"/>
              <a:gd name="connsiteX96" fmla="*/ 1889760 w 9578340"/>
              <a:gd name="connsiteY96" fmla="*/ 2964180 h 8833483"/>
              <a:gd name="connsiteX97" fmla="*/ 1897380 w 9578340"/>
              <a:gd name="connsiteY97" fmla="*/ 2895600 h 8833483"/>
              <a:gd name="connsiteX98" fmla="*/ 1729740 w 9578340"/>
              <a:gd name="connsiteY98" fmla="*/ 3017520 h 8833483"/>
              <a:gd name="connsiteX99" fmla="*/ 1706880 w 9578340"/>
              <a:gd name="connsiteY99" fmla="*/ 3078480 h 8833483"/>
              <a:gd name="connsiteX100" fmla="*/ 1653540 w 9578340"/>
              <a:gd name="connsiteY100" fmla="*/ 3048000 h 8833483"/>
              <a:gd name="connsiteX101" fmla="*/ 1546860 w 9578340"/>
              <a:gd name="connsiteY101" fmla="*/ 3048000 h 8833483"/>
              <a:gd name="connsiteX102" fmla="*/ 1524000 w 9578340"/>
              <a:gd name="connsiteY102" fmla="*/ 3162300 h 8833483"/>
              <a:gd name="connsiteX103" fmla="*/ 1386840 w 9578340"/>
              <a:gd name="connsiteY103" fmla="*/ 3459480 h 8833483"/>
              <a:gd name="connsiteX104" fmla="*/ 1333500 w 9578340"/>
              <a:gd name="connsiteY104" fmla="*/ 3451860 h 8833483"/>
              <a:gd name="connsiteX105" fmla="*/ 1188720 w 9578340"/>
              <a:gd name="connsiteY105" fmla="*/ 3505200 h 8833483"/>
              <a:gd name="connsiteX106" fmla="*/ 1135380 w 9578340"/>
              <a:gd name="connsiteY106" fmla="*/ 3672840 h 8833483"/>
              <a:gd name="connsiteX107" fmla="*/ 1013460 w 9578340"/>
              <a:gd name="connsiteY107" fmla="*/ 3703320 h 8833483"/>
              <a:gd name="connsiteX108" fmla="*/ 929640 w 9578340"/>
              <a:gd name="connsiteY108" fmla="*/ 3710940 h 8833483"/>
              <a:gd name="connsiteX109" fmla="*/ 830580 w 9578340"/>
              <a:gd name="connsiteY109" fmla="*/ 3741420 h 8833483"/>
              <a:gd name="connsiteX110" fmla="*/ 701040 w 9578340"/>
              <a:gd name="connsiteY110" fmla="*/ 3749040 h 8833483"/>
              <a:gd name="connsiteX111" fmla="*/ 548640 w 9578340"/>
              <a:gd name="connsiteY111" fmla="*/ 3787140 h 8833483"/>
              <a:gd name="connsiteX112" fmla="*/ 0 w 9578340"/>
              <a:gd name="connsiteY112" fmla="*/ 5250180 h 8833483"/>
              <a:gd name="connsiteX113" fmla="*/ 167640 w 9578340"/>
              <a:gd name="connsiteY113" fmla="*/ 5242560 h 8833483"/>
              <a:gd name="connsiteX114" fmla="*/ 167640 w 9578340"/>
              <a:gd name="connsiteY114" fmla="*/ 5387340 h 8833483"/>
              <a:gd name="connsiteX115" fmla="*/ 289560 w 9578340"/>
              <a:gd name="connsiteY115" fmla="*/ 5394960 h 8833483"/>
              <a:gd name="connsiteX116" fmla="*/ 281940 w 9578340"/>
              <a:gd name="connsiteY116" fmla="*/ 5478780 h 8833483"/>
              <a:gd name="connsiteX117" fmla="*/ 388620 w 9578340"/>
              <a:gd name="connsiteY117" fmla="*/ 5501640 h 8833483"/>
              <a:gd name="connsiteX118" fmla="*/ 358140 w 9578340"/>
              <a:gd name="connsiteY118" fmla="*/ 5631180 h 8833483"/>
              <a:gd name="connsiteX119" fmla="*/ 358140 w 9578340"/>
              <a:gd name="connsiteY119" fmla="*/ 5730240 h 8833483"/>
              <a:gd name="connsiteX120" fmla="*/ 251460 w 9578340"/>
              <a:gd name="connsiteY120" fmla="*/ 5783580 h 8833483"/>
              <a:gd name="connsiteX121" fmla="*/ 236220 w 9578340"/>
              <a:gd name="connsiteY121" fmla="*/ 5859780 h 8833483"/>
              <a:gd name="connsiteX122" fmla="*/ 144780 w 9578340"/>
              <a:gd name="connsiteY122" fmla="*/ 5981700 h 8833483"/>
              <a:gd name="connsiteX123" fmla="*/ 175260 w 9578340"/>
              <a:gd name="connsiteY123" fmla="*/ 6210300 h 8833483"/>
              <a:gd name="connsiteX124" fmla="*/ 266700 w 9578340"/>
              <a:gd name="connsiteY124" fmla="*/ 6217920 h 8833483"/>
              <a:gd name="connsiteX125" fmla="*/ 304800 w 9578340"/>
              <a:gd name="connsiteY125" fmla="*/ 6278880 h 8833483"/>
              <a:gd name="connsiteX126" fmla="*/ 312420 w 9578340"/>
              <a:gd name="connsiteY126" fmla="*/ 6339840 h 8833483"/>
              <a:gd name="connsiteX127" fmla="*/ 358140 w 9578340"/>
              <a:gd name="connsiteY127" fmla="*/ 6339840 h 8833483"/>
              <a:gd name="connsiteX128" fmla="*/ 365760 w 9578340"/>
              <a:gd name="connsiteY128" fmla="*/ 6477000 h 8833483"/>
              <a:gd name="connsiteX129" fmla="*/ 807720 w 9578340"/>
              <a:gd name="connsiteY129" fmla="*/ 6545580 h 8833483"/>
              <a:gd name="connsiteX130" fmla="*/ 1127760 w 9578340"/>
              <a:gd name="connsiteY130" fmla="*/ 6705600 h 8833483"/>
              <a:gd name="connsiteX131" fmla="*/ 1447800 w 9578340"/>
              <a:gd name="connsiteY131" fmla="*/ 6598920 h 8833483"/>
              <a:gd name="connsiteX132" fmla="*/ 1546860 w 9578340"/>
              <a:gd name="connsiteY132" fmla="*/ 6598920 h 8833483"/>
              <a:gd name="connsiteX133" fmla="*/ 1501140 w 9578340"/>
              <a:gd name="connsiteY133" fmla="*/ 6858000 h 8833483"/>
              <a:gd name="connsiteX134" fmla="*/ 1567815 w 9578340"/>
              <a:gd name="connsiteY134" fmla="*/ 7115810 h 8833483"/>
              <a:gd name="connsiteX135" fmla="*/ 1710690 w 9578340"/>
              <a:gd name="connsiteY135" fmla="*/ 7439660 h 8833483"/>
              <a:gd name="connsiteX136" fmla="*/ 1891665 w 9578340"/>
              <a:gd name="connsiteY136" fmla="*/ 7582535 h 8833483"/>
              <a:gd name="connsiteX137" fmla="*/ 2094865 w 9578340"/>
              <a:gd name="connsiteY137" fmla="*/ 7814310 h 8833483"/>
              <a:gd name="connsiteX138" fmla="*/ 2066290 w 9578340"/>
              <a:gd name="connsiteY138" fmla="*/ 7925434 h 8833483"/>
              <a:gd name="connsiteX139" fmla="*/ 2234565 w 9578340"/>
              <a:gd name="connsiteY139" fmla="*/ 8036559 h 8833483"/>
              <a:gd name="connsiteX140" fmla="*/ 2269490 w 9578340"/>
              <a:gd name="connsiteY140" fmla="*/ 8081009 h 8833483"/>
              <a:gd name="connsiteX141" fmla="*/ 2186940 w 9578340"/>
              <a:gd name="connsiteY141" fmla="*/ 8338184 h 8833483"/>
              <a:gd name="connsiteX142" fmla="*/ 2209165 w 9578340"/>
              <a:gd name="connsiteY142" fmla="*/ 8436608 h 8833483"/>
              <a:gd name="connsiteX143" fmla="*/ 2275840 w 9578340"/>
              <a:gd name="connsiteY143" fmla="*/ 8538208 h 8833483"/>
              <a:gd name="connsiteX144" fmla="*/ 2437765 w 9578340"/>
              <a:gd name="connsiteY144" fmla="*/ 8569958 h 8833483"/>
              <a:gd name="connsiteX145" fmla="*/ 2491740 w 9578340"/>
              <a:gd name="connsiteY145" fmla="*/ 8557258 h 8833483"/>
              <a:gd name="connsiteX146" fmla="*/ 2599690 w 9578340"/>
              <a:gd name="connsiteY146" fmla="*/ 8614408 h 8833483"/>
              <a:gd name="connsiteX147" fmla="*/ 2640965 w 9578340"/>
              <a:gd name="connsiteY147" fmla="*/ 8658858 h 8833483"/>
              <a:gd name="connsiteX148" fmla="*/ 2663190 w 9578340"/>
              <a:gd name="connsiteY148" fmla="*/ 8769983 h 8833483"/>
              <a:gd name="connsiteX149" fmla="*/ 2748915 w 9578340"/>
              <a:gd name="connsiteY149" fmla="*/ 8833483 h 8833483"/>
              <a:gd name="connsiteX150" fmla="*/ 2860040 w 9578340"/>
              <a:gd name="connsiteY150" fmla="*/ 8808083 h 8833483"/>
              <a:gd name="connsiteX151" fmla="*/ 2920365 w 9578340"/>
              <a:gd name="connsiteY151" fmla="*/ 8820783 h 8833483"/>
              <a:gd name="connsiteX152" fmla="*/ 2910840 w 9578340"/>
              <a:gd name="connsiteY152" fmla="*/ 8740614 h 8833483"/>
              <a:gd name="connsiteX153" fmla="*/ 2996565 w 9578340"/>
              <a:gd name="connsiteY153" fmla="*/ 8609645 h 8833483"/>
              <a:gd name="connsiteX154" fmla="*/ 2987040 w 9578340"/>
              <a:gd name="connsiteY154" fmla="*/ 8497727 h 8833483"/>
              <a:gd name="connsiteX155" fmla="*/ 3027522 w 9578340"/>
              <a:gd name="connsiteY155" fmla="*/ 8431051 h 8833483"/>
              <a:gd name="connsiteX156" fmla="*/ 3179922 w 9578340"/>
              <a:gd name="connsiteY156" fmla="*/ 8361995 h 8833483"/>
              <a:gd name="connsiteX157" fmla="*/ 3225166 w 9578340"/>
              <a:gd name="connsiteY157" fmla="*/ 8245315 h 8833483"/>
              <a:gd name="connsiteX158" fmla="*/ 3420427 w 9578340"/>
              <a:gd name="connsiteY158" fmla="*/ 8083389 h 8833483"/>
              <a:gd name="connsiteX159" fmla="*/ 3699034 w 9578340"/>
              <a:gd name="connsiteY159" fmla="*/ 7954802 h 8833483"/>
              <a:gd name="connsiteX160" fmla="*/ 3875246 w 9578340"/>
              <a:gd name="connsiteY160" fmla="*/ 7890508 h 8833483"/>
              <a:gd name="connsiteX161" fmla="*/ 4084796 w 9578340"/>
              <a:gd name="connsiteY161" fmla="*/ 7738108 h 8833483"/>
              <a:gd name="connsiteX162" fmla="*/ 4127659 w 9578340"/>
              <a:gd name="connsiteY162" fmla="*/ 7640476 h 8833483"/>
              <a:gd name="connsiteX163" fmla="*/ 4037171 w 9578340"/>
              <a:gd name="connsiteY163" fmla="*/ 7564277 h 8833483"/>
              <a:gd name="connsiteX164" fmla="*/ 3980021 w 9578340"/>
              <a:gd name="connsiteY164" fmla="*/ 7469027 h 8833483"/>
              <a:gd name="connsiteX165" fmla="*/ 4056222 w 9578340"/>
              <a:gd name="connsiteY165" fmla="*/ 7395208 h 8833483"/>
              <a:gd name="connsiteX166" fmla="*/ 4096703 w 9578340"/>
              <a:gd name="connsiteY166" fmla="*/ 7247570 h 8833483"/>
              <a:gd name="connsiteX167" fmla="*/ 3982402 w 9578340"/>
              <a:gd name="connsiteY167" fmla="*/ 7271383 h 8833483"/>
              <a:gd name="connsiteX168" fmla="*/ 3818096 w 9578340"/>
              <a:gd name="connsiteY168" fmla="*/ 7233283 h 8833483"/>
              <a:gd name="connsiteX169" fmla="*/ 3691889 w 9578340"/>
              <a:gd name="connsiteY169" fmla="*/ 7145176 h 8833483"/>
              <a:gd name="connsiteX170" fmla="*/ 3701416 w 9578340"/>
              <a:gd name="connsiteY170" fmla="*/ 7030877 h 8833483"/>
              <a:gd name="connsiteX171" fmla="*/ 3625215 w 9578340"/>
              <a:gd name="connsiteY171" fmla="*/ 6954677 h 8833483"/>
              <a:gd name="connsiteX172" fmla="*/ 3657600 w 9578340"/>
              <a:gd name="connsiteY172" fmla="*/ 6873240 h 8833483"/>
              <a:gd name="connsiteX173" fmla="*/ 3817620 w 9578340"/>
              <a:gd name="connsiteY173" fmla="*/ 6781800 h 8833483"/>
              <a:gd name="connsiteX174" fmla="*/ 3893820 w 9578340"/>
              <a:gd name="connsiteY174" fmla="*/ 6705600 h 8833483"/>
              <a:gd name="connsiteX175" fmla="*/ 3947160 w 9578340"/>
              <a:gd name="connsiteY175" fmla="*/ 6690360 h 8833483"/>
              <a:gd name="connsiteX176" fmla="*/ 3939540 w 9578340"/>
              <a:gd name="connsiteY176" fmla="*/ 6629400 h 8833483"/>
              <a:gd name="connsiteX177" fmla="*/ 3901440 w 9578340"/>
              <a:gd name="connsiteY177" fmla="*/ 6606540 h 8833483"/>
              <a:gd name="connsiteX178" fmla="*/ 3878580 w 9578340"/>
              <a:gd name="connsiteY178" fmla="*/ 6515100 h 8833483"/>
              <a:gd name="connsiteX179" fmla="*/ 3886200 w 9578340"/>
              <a:gd name="connsiteY179" fmla="*/ 6423660 h 8833483"/>
              <a:gd name="connsiteX180" fmla="*/ 3870960 w 9578340"/>
              <a:gd name="connsiteY180" fmla="*/ 6309360 h 8833483"/>
              <a:gd name="connsiteX181" fmla="*/ 3893820 w 9578340"/>
              <a:gd name="connsiteY181" fmla="*/ 6240780 h 8833483"/>
              <a:gd name="connsiteX182" fmla="*/ 3924300 w 9578340"/>
              <a:gd name="connsiteY182" fmla="*/ 6179820 h 8833483"/>
              <a:gd name="connsiteX183" fmla="*/ 3977640 w 9578340"/>
              <a:gd name="connsiteY183" fmla="*/ 6172200 h 8833483"/>
              <a:gd name="connsiteX184" fmla="*/ 3992880 w 9578340"/>
              <a:gd name="connsiteY184" fmla="*/ 6172200 h 8833483"/>
              <a:gd name="connsiteX185" fmla="*/ 4046220 w 9578340"/>
              <a:gd name="connsiteY185" fmla="*/ 6111240 h 8833483"/>
              <a:gd name="connsiteX186" fmla="*/ 4038600 w 9578340"/>
              <a:gd name="connsiteY186" fmla="*/ 6027420 h 8833483"/>
              <a:gd name="connsiteX187" fmla="*/ 4754880 w 9578340"/>
              <a:gd name="connsiteY187" fmla="*/ 5913120 h 8833483"/>
              <a:gd name="connsiteX188" fmla="*/ 4838700 w 9578340"/>
              <a:gd name="connsiteY188" fmla="*/ 5913120 h 8833483"/>
              <a:gd name="connsiteX189" fmla="*/ 4914900 w 9578340"/>
              <a:gd name="connsiteY189" fmla="*/ 5920740 h 8833483"/>
              <a:gd name="connsiteX190" fmla="*/ 5105400 w 9578340"/>
              <a:gd name="connsiteY190" fmla="*/ 6019800 h 8833483"/>
              <a:gd name="connsiteX191" fmla="*/ 5570220 w 9578340"/>
              <a:gd name="connsiteY191" fmla="*/ 6248400 h 8833483"/>
              <a:gd name="connsiteX192" fmla="*/ 5704205 w 9578340"/>
              <a:gd name="connsiteY192" fmla="*/ 6320155 h 8833483"/>
              <a:gd name="connsiteX193" fmla="*/ 5755005 w 9578340"/>
              <a:gd name="connsiteY193" fmla="*/ 6242685 h 8833483"/>
              <a:gd name="connsiteX194" fmla="*/ 5682615 w 9578340"/>
              <a:gd name="connsiteY194" fmla="*/ 6203315 h 8833483"/>
              <a:gd name="connsiteX195" fmla="*/ 5624195 w 9578340"/>
              <a:gd name="connsiteY195" fmla="*/ 6132195 h 8833483"/>
              <a:gd name="connsiteX196" fmla="*/ 5670550 w 9578340"/>
              <a:gd name="connsiteY196" fmla="*/ 6103620 h 8833483"/>
              <a:gd name="connsiteX197" fmla="*/ 5584825 w 9578340"/>
              <a:gd name="connsiteY197" fmla="*/ 5928995 h 8833483"/>
              <a:gd name="connsiteX198" fmla="*/ 5592445 w 9578340"/>
              <a:gd name="connsiteY198" fmla="*/ 5827395 h 8833483"/>
              <a:gd name="connsiteX199" fmla="*/ 5615305 w 9578340"/>
              <a:gd name="connsiteY199" fmla="*/ 5792470 h 8833483"/>
              <a:gd name="connsiteX200" fmla="*/ 5636895 w 9578340"/>
              <a:gd name="connsiteY200" fmla="*/ 5747385 h 8833483"/>
              <a:gd name="connsiteX201" fmla="*/ 5674360 w 9578340"/>
              <a:gd name="connsiteY201" fmla="*/ 5669915 h 8833483"/>
              <a:gd name="connsiteX202" fmla="*/ 5688965 w 9578340"/>
              <a:gd name="connsiteY202" fmla="*/ 5587365 h 8833483"/>
              <a:gd name="connsiteX203" fmla="*/ 5735320 w 9578340"/>
              <a:gd name="connsiteY203" fmla="*/ 5561965 h 8833483"/>
              <a:gd name="connsiteX204" fmla="*/ 5715000 w 9578340"/>
              <a:gd name="connsiteY204" fmla="*/ 5502910 h 8833483"/>
              <a:gd name="connsiteX205" fmla="*/ 5751195 w 9578340"/>
              <a:gd name="connsiteY205" fmla="*/ 5461635 h 8833483"/>
              <a:gd name="connsiteX206" fmla="*/ 5781675 w 9578340"/>
              <a:gd name="connsiteY206" fmla="*/ 5398770 h 8833483"/>
              <a:gd name="connsiteX207" fmla="*/ 5836920 w 9578340"/>
              <a:gd name="connsiteY207" fmla="*/ 5325110 h 8833483"/>
              <a:gd name="connsiteX208" fmla="*/ 5855970 w 9578340"/>
              <a:gd name="connsiteY208" fmla="*/ 5168900 h 8833483"/>
              <a:gd name="connsiteX209" fmla="*/ 6101080 w 9578340"/>
              <a:gd name="connsiteY209" fmla="*/ 4911090 h 8833483"/>
              <a:gd name="connsiteX210" fmla="*/ 6107430 w 9578340"/>
              <a:gd name="connsiteY210" fmla="*/ 4674870 h 8833483"/>
              <a:gd name="connsiteX211" fmla="*/ 5982970 w 9578340"/>
              <a:gd name="connsiteY211" fmla="*/ 4411980 h 8833483"/>
              <a:gd name="connsiteX212" fmla="*/ 7178040 w 9578340"/>
              <a:gd name="connsiteY212" fmla="*/ 4351020 h 8833483"/>
              <a:gd name="connsiteX213" fmla="*/ 7559040 w 9578340"/>
              <a:gd name="connsiteY213" fmla="*/ 4328160 h 8833483"/>
              <a:gd name="connsiteX214" fmla="*/ 7467600 w 9578340"/>
              <a:gd name="connsiteY214" fmla="*/ 3878580 h 8833483"/>
              <a:gd name="connsiteX215" fmla="*/ 7414260 w 9578340"/>
              <a:gd name="connsiteY215" fmla="*/ 3604260 h 8833483"/>
              <a:gd name="connsiteX216" fmla="*/ 7498080 w 9578340"/>
              <a:gd name="connsiteY216" fmla="*/ 3398520 h 8833483"/>
              <a:gd name="connsiteX217" fmla="*/ 7528560 w 9578340"/>
              <a:gd name="connsiteY217" fmla="*/ 3253740 h 8833483"/>
              <a:gd name="connsiteX218" fmla="*/ 7505700 w 9578340"/>
              <a:gd name="connsiteY218" fmla="*/ 3048000 h 8833483"/>
              <a:gd name="connsiteX219" fmla="*/ 7520940 w 9578340"/>
              <a:gd name="connsiteY219" fmla="*/ 2926080 h 8833483"/>
              <a:gd name="connsiteX220" fmla="*/ 7536180 w 9578340"/>
              <a:gd name="connsiteY220" fmla="*/ 2872740 h 8833483"/>
              <a:gd name="connsiteX221" fmla="*/ 7863840 w 9578340"/>
              <a:gd name="connsiteY221" fmla="*/ 2971800 h 8833483"/>
              <a:gd name="connsiteX222" fmla="*/ 7886700 w 9578340"/>
              <a:gd name="connsiteY222" fmla="*/ 3101340 h 8833483"/>
              <a:gd name="connsiteX223" fmla="*/ 8001000 w 9578340"/>
              <a:gd name="connsiteY223" fmla="*/ 3124200 h 8833483"/>
              <a:gd name="connsiteX224" fmla="*/ 8122920 w 9578340"/>
              <a:gd name="connsiteY224" fmla="*/ 3276600 h 8833483"/>
              <a:gd name="connsiteX225" fmla="*/ 8206740 w 9578340"/>
              <a:gd name="connsiteY225" fmla="*/ 3276600 h 8833483"/>
              <a:gd name="connsiteX226" fmla="*/ 8442960 w 9578340"/>
              <a:gd name="connsiteY226" fmla="*/ 3276600 h 8833483"/>
              <a:gd name="connsiteX227" fmla="*/ 8663940 w 9578340"/>
              <a:gd name="connsiteY227" fmla="*/ 3276600 h 8833483"/>
              <a:gd name="connsiteX228" fmla="*/ 8770620 w 9578340"/>
              <a:gd name="connsiteY228" fmla="*/ 3230880 h 8833483"/>
              <a:gd name="connsiteX229" fmla="*/ 8854440 w 9578340"/>
              <a:gd name="connsiteY229" fmla="*/ 3215640 h 8833483"/>
              <a:gd name="connsiteX230" fmla="*/ 8938260 w 9578340"/>
              <a:gd name="connsiteY230" fmla="*/ 3230880 h 8833483"/>
              <a:gd name="connsiteX231" fmla="*/ 8945880 w 9578340"/>
              <a:gd name="connsiteY231" fmla="*/ 3078480 h 8833483"/>
              <a:gd name="connsiteX232" fmla="*/ 8907780 w 9578340"/>
              <a:gd name="connsiteY232" fmla="*/ 3078480 h 8833483"/>
              <a:gd name="connsiteX233" fmla="*/ 8656320 w 9578340"/>
              <a:gd name="connsiteY233" fmla="*/ 2697480 h 8833483"/>
              <a:gd name="connsiteX234" fmla="*/ 8854440 w 9578340"/>
              <a:gd name="connsiteY234" fmla="*/ 2590800 h 8833483"/>
              <a:gd name="connsiteX235" fmla="*/ 8923020 w 9578340"/>
              <a:gd name="connsiteY235" fmla="*/ 2606040 h 8833483"/>
              <a:gd name="connsiteX236" fmla="*/ 8999220 w 9578340"/>
              <a:gd name="connsiteY236" fmla="*/ 2606040 h 8833483"/>
              <a:gd name="connsiteX237" fmla="*/ 9029700 w 9578340"/>
              <a:gd name="connsiteY237" fmla="*/ 2545080 h 8833483"/>
              <a:gd name="connsiteX238" fmla="*/ 9029700 w 9578340"/>
              <a:gd name="connsiteY238" fmla="*/ 2407920 h 8833483"/>
              <a:gd name="connsiteX239" fmla="*/ 9136380 w 9578340"/>
              <a:gd name="connsiteY239" fmla="*/ 2476500 h 8833483"/>
              <a:gd name="connsiteX240" fmla="*/ 9144000 w 9578340"/>
              <a:gd name="connsiteY240" fmla="*/ 2407920 h 8833483"/>
              <a:gd name="connsiteX241" fmla="*/ 9204960 w 9578340"/>
              <a:gd name="connsiteY241" fmla="*/ 2362200 h 8833483"/>
              <a:gd name="connsiteX242" fmla="*/ 9189720 w 9578340"/>
              <a:gd name="connsiteY242" fmla="*/ 2225040 h 8833483"/>
              <a:gd name="connsiteX243" fmla="*/ 9159240 w 9578340"/>
              <a:gd name="connsiteY243" fmla="*/ 2171700 h 8833483"/>
              <a:gd name="connsiteX244" fmla="*/ 9083040 w 9578340"/>
              <a:gd name="connsiteY244" fmla="*/ 2103120 h 8833483"/>
              <a:gd name="connsiteX245" fmla="*/ 9105900 w 9578340"/>
              <a:gd name="connsiteY245" fmla="*/ 2011680 h 8833483"/>
              <a:gd name="connsiteX246" fmla="*/ 9151620 w 9578340"/>
              <a:gd name="connsiteY246" fmla="*/ 1927860 h 8833483"/>
              <a:gd name="connsiteX247" fmla="*/ 9044940 w 9578340"/>
              <a:gd name="connsiteY247" fmla="*/ 1714500 h 8833483"/>
              <a:gd name="connsiteX248" fmla="*/ 9578340 w 9578340"/>
              <a:gd name="connsiteY248" fmla="*/ 1394460 h 8833483"/>
              <a:gd name="connsiteX249" fmla="*/ 9494520 w 9578340"/>
              <a:gd name="connsiteY249" fmla="*/ 1165860 h 8833483"/>
              <a:gd name="connsiteX250" fmla="*/ 9326880 w 9578340"/>
              <a:gd name="connsiteY250" fmla="*/ 975360 h 8833483"/>
              <a:gd name="connsiteX251" fmla="*/ 9334500 w 9578340"/>
              <a:gd name="connsiteY251" fmla="*/ 906780 h 8833483"/>
              <a:gd name="connsiteX252" fmla="*/ 9342120 w 9578340"/>
              <a:gd name="connsiteY252" fmla="*/ 754380 h 8833483"/>
              <a:gd name="connsiteX253" fmla="*/ 9182100 w 9578340"/>
              <a:gd name="connsiteY253" fmla="*/ 906780 h 8833483"/>
              <a:gd name="connsiteX254" fmla="*/ 9052560 w 9578340"/>
              <a:gd name="connsiteY254" fmla="*/ 1043940 h 8833483"/>
              <a:gd name="connsiteX255" fmla="*/ 8915400 w 9578340"/>
              <a:gd name="connsiteY255" fmla="*/ 1112520 h 8833483"/>
              <a:gd name="connsiteX256" fmla="*/ 8709660 w 9578340"/>
              <a:gd name="connsiteY256" fmla="*/ 1150620 h 8833483"/>
              <a:gd name="connsiteX257" fmla="*/ 8793480 w 9578340"/>
              <a:gd name="connsiteY257" fmla="*/ 960120 h 8833483"/>
              <a:gd name="connsiteX258" fmla="*/ 8717280 w 9578340"/>
              <a:gd name="connsiteY258" fmla="*/ 906780 h 8833483"/>
              <a:gd name="connsiteX259" fmla="*/ 8686800 w 9578340"/>
              <a:gd name="connsiteY259" fmla="*/ 815340 h 8833483"/>
              <a:gd name="connsiteX260" fmla="*/ 8625840 w 9578340"/>
              <a:gd name="connsiteY260" fmla="*/ 746760 h 8833483"/>
              <a:gd name="connsiteX261" fmla="*/ 8633460 w 9578340"/>
              <a:gd name="connsiteY261" fmla="*/ 685800 h 8833483"/>
              <a:gd name="connsiteX262" fmla="*/ 8679180 w 9578340"/>
              <a:gd name="connsiteY262" fmla="*/ 609600 h 8833483"/>
              <a:gd name="connsiteX263" fmla="*/ 8671560 w 9578340"/>
              <a:gd name="connsiteY263" fmla="*/ 579120 h 8833483"/>
              <a:gd name="connsiteX264" fmla="*/ 8580120 w 9578340"/>
              <a:gd name="connsiteY264" fmla="*/ 541020 h 8833483"/>
              <a:gd name="connsiteX265" fmla="*/ 8473440 w 9578340"/>
              <a:gd name="connsiteY265" fmla="*/ 502920 h 8833483"/>
              <a:gd name="connsiteX266" fmla="*/ 8488680 w 9578340"/>
              <a:gd name="connsiteY266" fmla="*/ 449580 h 8833483"/>
              <a:gd name="connsiteX267" fmla="*/ 8435340 w 9578340"/>
              <a:gd name="connsiteY267" fmla="*/ 320040 h 8833483"/>
              <a:gd name="connsiteX268" fmla="*/ 8465820 w 9578340"/>
              <a:gd name="connsiteY268" fmla="*/ 243840 h 8833483"/>
              <a:gd name="connsiteX269" fmla="*/ 8473440 w 9578340"/>
              <a:gd name="connsiteY269" fmla="*/ 83820 h 8833483"/>
              <a:gd name="connsiteX270" fmla="*/ 8351520 w 9578340"/>
              <a:gd name="connsiteY270" fmla="*/ 53340 h 8833483"/>
              <a:gd name="connsiteX271" fmla="*/ 8252460 w 9578340"/>
              <a:gd name="connsiteY271" fmla="*/ 68580 h 8833483"/>
              <a:gd name="connsiteX272" fmla="*/ 8107680 w 9578340"/>
              <a:gd name="connsiteY27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240280 h 8833483"/>
              <a:gd name="connsiteX46" fmla="*/ 6244590 w 9578340"/>
              <a:gd name="connsiteY46" fmla="*/ 2315208 h 8833483"/>
              <a:gd name="connsiteX47" fmla="*/ 5722620 w 9578340"/>
              <a:gd name="connsiteY47" fmla="*/ 2240280 h 8833483"/>
              <a:gd name="connsiteX48" fmla="*/ 5654040 w 9578340"/>
              <a:gd name="connsiteY48" fmla="*/ 2240280 h 8833483"/>
              <a:gd name="connsiteX49" fmla="*/ 5570220 w 9578340"/>
              <a:gd name="connsiteY49" fmla="*/ 2278380 h 8833483"/>
              <a:gd name="connsiteX50" fmla="*/ 5440680 w 9578340"/>
              <a:gd name="connsiteY50" fmla="*/ 2263140 h 8833483"/>
              <a:gd name="connsiteX51" fmla="*/ 5410200 w 9578340"/>
              <a:gd name="connsiteY51" fmla="*/ 2217420 h 8833483"/>
              <a:gd name="connsiteX52" fmla="*/ 5425440 w 9578340"/>
              <a:gd name="connsiteY52" fmla="*/ 2072640 h 8833483"/>
              <a:gd name="connsiteX53" fmla="*/ 5372100 w 9578340"/>
              <a:gd name="connsiteY53" fmla="*/ 2019300 h 8833483"/>
              <a:gd name="connsiteX54" fmla="*/ 5372100 w 9578340"/>
              <a:gd name="connsiteY54" fmla="*/ 1988820 h 8833483"/>
              <a:gd name="connsiteX55" fmla="*/ 5280660 w 9578340"/>
              <a:gd name="connsiteY55" fmla="*/ 1965960 h 8833483"/>
              <a:gd name="connsiteX56" fmla="*/ 5219700 w 9578340"/>
              <a:gd name="connsiteY56" fmla="*/ 2263140 h 8833483"/>
              <a:gd name="connsiteX57" fmla="*/ 5212080 w 9578340"/>
              <a:gd name="connsiteY57" fmla="*/ 2461260 h 8833483"/>
              <a:gd name="connsiteX58" fmla="*/ 5242560 w 9578340"/>
              <a:gd name="connsiteY58" fmla="*/ 2499360 h 8833483"/>
              <a:gd name="connsiteX59" fmla="*/ 5097780 w 9578340"/>
              <a:gd name="connsiteY59" fmla="*/ 2552700 h 8833483"/>
              <a:gd name="connsiteX60" fmla="*/ 5120640 w 9578340"/>
              <a:gd name="connsiteY60" fmla="*/ 2743200 h 8833483"/>
              <a:gd name="connsiteX61" fmla="*/ 5082540 w 9578340"/>
              <a:gd name="connsiteY61" fmla="*/ 2827020 h 8833483"/>
              <a:gd name="connsiteX62" fmla="*/ 4945380 w 9578340"/>
              <a:gd name="connsiteY62" fmla="*/ 2773680 h 8833483"/>
              <a:gd name="connsiteX63" fmla="*/ 4853940 w 9578340"/>
              <a:gd name="connsiteY63" fmla="*/ 2796540 h 8833483"/>
              <a:gd name="connsiteX64" fmla="*/ 4785360 w 9578340"/>
              <a:gd name="connsiteY64" fmla="*/ 2926080 h 8833483"/>
              <a:gd name="connsiteX65" fmla="*/ 4640580 w 9578340"/>
              <a:gd name="connsiteY65" fmla="*/ 2811780 h 8833483"/>
              <a:gd name="connsiteX66" fmla="*/ 4518660 w 9578340"/>
              <a:gd name="connsiteY66" fmla="*/ 2804160 h 8833483"/>
              <a:gd name="connsiteX67" fmla="*/ 4389120 w 9578340"/>
              <a:gd name="connsiteY67" fmla="*/ 2674620 h 8833483"/>
              <a:gd name="connsiteX68" fmla="*/ 4564380 w 9578340"/>
              <a:gd name="connsiteY68" fmla="*/ 2522220 h 8833483"/>
              <a:gd name="connsiteX69" fmla="*/ 4389120 w 9578340"/>
              <a:gd name="connsiteY69" fmla="*/ 2491740 h 8833483"/>
              <a:gd name="connsiteX70" fmla="*/ 4244340 w 9578340"/>
              <a:gd name="connsiteY70" fmla="*/ 2659380 h 8833483"/>
              <a:gd name="connsiteX71" fmla="*/ 4183380 w 9578340"/>
              <a:gd name="connsiteY71" fmla="*/ 2758440 h 8833483"/>
              <a:gd name="connsiteX72" fmla="*/ 4191000 w 9578340"/>
              <a:gd name="connsiteY72" fmla="*/ 2796540 h 8833483"/>
              <a:gd name="connsiteX73" fmla="*/ 4084320 w 9578340"/>
              <a:gd name="connsiteY73" fmla="*/ 2895600 h 8833483"/>
              <a:gd name="connsiteX74" fmla="*/ 4008120 w 9578340"/>
              <a:gd name="connsiteY74" fmla="*/ 2918460 h 8833483"/>
              <a:gd name="connsiteX75" fmla="*/ 3954780 w 9578340"/>
              <a:gd name="connsiteY75" fmla="*/ 2918460 h 8833483"/>
              <a:gd name="connsiteX76" fmla="*/ 3916680 w 9578340"/>
              <a:gd name="connsiteY76" fmla="*/ 2971800 h 8833483"/>
              <a:gd name="connsiteX77" fmla="*/ 3848100 w 9578340"/>
              <a:gd name="connsiteY77" fmla="*/ 2971800 h 8833483"/>
              <a:gd name="connsiteX78" fmla="*/ 3810000 w 9578340"/>
              <a:gd name="connsiteY78" fmla="*/ 3025140 h 8833483"/>
              <a:gd name="connsiteX79" fmla="*/ 3726180 w 9578340"/>
              <a:gd name="connsiteY79" fmla="*/ 3048000 h 8833483"/>
              <a:gd name="connsiteX80" fmla="*/ 3703320 w 9578340"/>
              <a:gd name="connsiteY80" fmla="*/ 3116580 h 8833483"/>
              <a:gd name="connsiteX81" fmla="*/ 3512820 w 9578340"/>
              <a:gd name="connsiteY81" fmla="*/ 2979420 h 8833483"/>
              <a:gd name="connsiteX82" fmla="*/ 3337560 w 9578340"/>
              <a:gd name="connsiteY82" fmla="*/ 3048000 h 8833483"/>
              <a:gd name="connsiteX83" fmla="*/ 3337560 w 9578340"/>
              <a:gd name="connsiteY83" fmla="*/ 3124200 h 8833483"/>
              <a:gd name="connsiteX84" fmla="*/ 3230880 w 9578340"/>
              <a:gd name="connsiteY84" fmla="*/ 3200400 h 8833483"/>
              <a:gd name="connsiteX85" fmla="*/ 3002280 w 9578340"/>
              <a:gd name="connsiteY85" fmla="*/ 3055620 h 8833483"/>
              <a:gd name="connsiteX86" fmla="*/ 3025140 w 9578340"/>
              <a:gd name="connsiteY86" fmla="*/ 3032760 h 8833483"/>
              <a:gd name="connsiteX87" fmla="*/ 2918460 w 9578340"/>
              <a:gd name="connsiteY87" fmla="*/ 2887980 h 8833483"/>
              <a:gd name="connsiteX88" fmla="*/ 2659380 w 9578340"/>
              <a:gd name="connsiteY88" fmla="*/ 2758440 h 8833483"/>
              <a:gd name="connsiteX89" fmla="*/ 2506980 w 9578340"/>
              <a:gd name="connsiteY89" fmla="*/ 3093720 h 8833483"/>
              <a:gd name="connsiteX90" fmla="*/ 2392680 w 9578340"/>
              <a:gd name="connsiteY90" fmla="*/ 3101340 h 8833483"/>
              <a:gd name="connsiteX91" fmla="*/ 2308860 w 9578340"/>
              <a:gd name="connsiteY91" fmla="*/ 3116580 h 8833483"/>
              <a:gd name="connsiteX92" fmla="*/ 2225040 w 9578340"/>
              <a:gd name="connsiteY92" fmla="*/ 3215640 h 8833483"/>
              <a:gd name="connsiteX93" fmla="*/ 2049780 w 9578340"/>
              <a:gd name="connsiteY93" fmla="*/ 3124200 h 8833483"/>
              <a:gd name="connsiteX94" fmla="*/ 1981200 w 9578340"/>
              <a:gd name="connsiteY94" fmla="*/ 3116580 h 8833483"/>
              <a:gd name="connsiteX95" fmla="*/ 1889760 w 9578340"/>
              <a:gd name="connsiteY95" fmla="*/ 2964180 h 8833483"/>
              <a:gd name="connsiteX96" fmla="*/ 1897380 w 9578340"/>
              <a:gd name="connsiteY96" fmla="*/ 2895600 h 8833483"/>
              <a:gd name="connsiteX97" fmla="*/ 1729740 w 9578340"/>
              <a:gd name="connsiteY97" fmla="*/ 3017520 h 8833483"/>
              <a:gd name="connsiteX98" fmla="*/ 1706880 w 9578340"/>
              <a:gd name="connsiteY98" fmla="*/ 3078480 h 8833483"/>
              <a:gd name="connsiteX99" fmla="*/ 1653540 w 9578340"/>
              <a:gd name="connsiteY99" fmla="*/ 3048000 h 8833483"/>
              <a:gd name="connsiteX100" fmla="*/ 1546860 w 9578340"/>
              <a:gd name="connsiteY100" fmla="*/ 3048000 h 8833483"/>
              <a:gd name="connsiteX101" fmla="*/ 1524000 w 9578340"/>
              <a:gd name="connsiteY101" fmla="*/ 3162300 h 8833483"/>
              <a:gd name="connsiteX102" fmla="*/ 1386840 w 9578340"/>
              <a:gd name="connsiteY102" fmla="*/ 3459480 h 8833483"/>
              <a:gd name="connsiteX103" fmla="*/ 1333500 w 9578340"/>
              <a:gd name="connsiteY103" fmla="*/ 3451860 h 8833483"/>
              <a:gd name="connsiteX104" fmla="*/ 1188720 w 9578340"/>
              <a:gd name="connsiteY104" fmla="*/ 3505200 h 8833483"/>
              <a:gd name="connsiteX105" fmla="*/ 1135380 w 9578340"/>
              <a:gd name="connsiteY105" fmla="*/ 3672840 h 8833483"/>
              <a:gd name="connsiteX106" fmla="*/ 1013460 w 9578340"/>
              <a:gd name="connsiteY106" fmla="*/ 3703320 h 8833483"/>
              <a:gd name="connsiteX107" fmla="*/ 929640 w 9578340"/>
              <a:gd name="connsiteY107" fmla="*/ 3710940 h 8833483"/>
              <a:gd name="connsiteX108" fmla="*/ 830580 w 9578340"/>
              <a:gd name="connsiteY108" fmla="*/ 3741420 h 8833483"/>
              <a:gd name="connsiteX109" fmla="*/ 701040 w 9578340"/>
              <a:gd name="connsiteY109" fmla="*/ 3749040 h 8833483"/>
              <a:gd name="connsiteX110" fmla="*/ 548640 w 9578340"/>
              <a:gd name="connsiteY110" fmla="*/ 3787140 h 8833483"/>
              <a:gd name="connsiteX111" fmla="*/ 0 w 9578340"/>
              <a:gd name="connsiteY111" fmla="*/ 5250180 h 8833483"/>
              <a:gd name="connsiteX112" fmla="*/ 167640 w 9578340"/>
              <a:gd name="connsiteY112" fmla="*/ 5242560 h 8833483"/>
              <a:gd name="connsiteX113" fmla="*/ 167640 w 9578340"/>
              <a:gd name="connsiteY113" fmla="*/ 5387340 h 8833483"/>
              <a:gd name="connsiteX114" fmla="*/ 289560 w 9578340"/>
              <a:gd name="connsiteY114" fmla="*/ 5394960 h 8833483"/>
              <a:gd name="connsiteX115" fmla="*/ 281940 w 9578340"/>
              <a:gd name="connsiteY115" fmla="*/ 5478780 h 8833483"/>
              <a:gd name="connsiteX116" fmla="*/ 388620 w 9578340"/>
              <a:gd name="connsiteY116" fmla="*/ 5501640 h 8833483"/>
              <a:gd name="connsiteX117" fmla="*/ 358140 w 9578340"/>
              <a:gd name="connsiteY117" fmla="*/ 5631180 h 8833483"/>
              <a:gd name="connsiteX118" fmla="*/ 358140 w 9578340"/>
              <a:gd name="connsiteY118" fmla="*/ 5730240 h 8833483"/>
              <a:gd name="connsiteX119" fmla="*/ 251460 w 9578340"/>
              <a:gd name="connsiteY119" fmla="*/ 5783580 h 8833483"/>
              <a:gd name="connsiteX120" fmla="*/ 236220 w 9578340"/>
              <a:gd name="connsiteY120" fmla="*/ 5859780 h 8833483"/>
              <a:gd name="connsiteX121" fmla="*/ 144780 w 9578340"/>
              <a:gd name="connsiteY121" fmla="*/ 5981700 h 8833483"/>
              <a:gd name="connsiteX122" fmla="*/ 175260 w 9578340"/>
              <a:gd name="connsiteY122" fmla="*/ 6210300 h 8833483"/>
              <a:gd name="connsiteX123" fmla="*/ 266700 w 9578340"/>
              <a:gd name="connsiteY123" fmla="*/ 6217920 h 8833483"/>
              <a:gd name="connsiteX124" fmla="*/ 304800 w 9578340"/>
              <a:gd name="connsiteY124" fmla="*/ 6278880 h 8833483"/>
              <a:gd name="connsiteX125" fmla="*/ 312420 w 9578340"/>
              <a:gd name="connsiteY125" fmla="*/ 6339840 h 8833483"/>
              <a:gd name="connsiteX126" fmla="*/ 358140 w 9578340"/>
              <a:gd name="connsiteY126" fmla="*/ 6339840 h 8833483"/>
              <a:gd name="connsiteX127" fmla="*/ 365760 w 9578340"/>
              <a:gd name="connsiteY127" fmla="*/ 6477000 h 8833483"/>
              <a:gd name="connsiteX128" fmla="*/ 807720 w 9578340"/>
              <a:gd name="connsiteY128" fmla="*/ 6545580 h 8833483"/>
              <a:gd name="connsiteX129" fmla="*/ 1127760 w 9578340"/>
              <a:gd name="connsiteY129" fmla="*/ 6705600 h 8833483"/>
              <a:gd name="connsiteX130" fmla="*/ 1447800 w 9578340"/>
              <a:gd name="connsiteY130" fmla="*/ 6598920 h 8833483"/>
              <a:gd name="connsiteX131" fmla="*/ 1546860 w 9578340"/>
              <a:gd name="connsiteY131" fmla="*/ 6598920 h 8833483"/>
              <a:gd name="connsiteX132" fmla="*/ 1501140 w 9578340"/>
              <a:gd name="connsiteY132" fmla="*/ 6858000 h 8833483"/>
              <a:gd name="connsiteX133" fmla="*/ 1567815 w 9578340"/>
              <a:gd name="connsiteY133" fmla="*/ 7115810 h 8833483"/>
              <a:gd name="connsiteX134" fmla="*/ 1710690 w 9578340"/>
              <a:gd name="connsiteY134" fmla="*/ 7439660 h 8833483"/>
              <a:gd name="connsiteX135" fmla="*/ 1891665 w 9578340"/>
              <a:gd name="connsiteY135" fmla="*/ 7582535 h 8833483"/>
              <a:gd name="connsiteX136" fmla="*/ 2094865 w 9578340"/>
              <a:gd name="connsiteY136" fmla="*/ 7814310 h 8833483"/>
              <a:gd name="connsiteX137" fmla="*/ 2066290 w 9578340"/>
              <a:gd name="connsiteY137" fmla="*/ 7925434 h 8833483"/>
              <a:gd name="connsiteX138" fmla="*/ 2234565 w 9578340"/>
              <a:gd name="connsiteY138" fmla="*/ 8036559 h 8833483"/>
              <a:gd name="connsiteX139" fmla="*/ 2269490 w 9578340"/>
              <a:gd name="connsiteY139" fmla="*/ 8081009 h 8833483"/>
              <a:gd name="connsiteX140" fmla="*/ 2186940 w 9578340"/>
              <a:gd name="connsiteY140" fmla="*/ 8338184 h 8833483"/>
              <a:gd name="connsiteX141" fmla="*/ 2209165 w 9578340"/>
              <a:gd name="connsiteY141" fmla="*/ 8436608 h 8833483"/>
              <a:gd name="connsiteX142" fmla="*/ 2275840 w 9578340"/>
              <a:gd name="connsiteY142" fmla="*/ 8538208 h 8833483"/>
              <a:gd name="connsiteX143" fmla="*/ 2437765 w 9578340"/>
              <a:gd name="connsiteY143" fmla="*/ 8569958 h 8833483"/>
              <a:gd name="connsiteX144" fmla="*/ 2491740 w 9578340"/>
              <a:gd name="connsiteY144" fmla="*/ 8557258 h 8833483"/>
              <a:gd name="connsiteX145" fmla="*/ 2599690 w 9578340"/>
              <a:gd name="connsiteY145" fmla="*/ 8614408 h 8833483"/>
              <a:gd name="connsiteX146" fmla="*/ 2640965 w 9578340"/>
              <a:gd name="connsiteY146" fmla="*/ 8658858 h 8833483"/>
              <a:gd name="connsiteX147" fmla="*/ 2663190 w 9578340"/>
              <a:gd name="connsiteY147" fmla="*/ 8769983 h 8833483"/>
              <a:gd name="connsiteX148" fmla="*/ 2748915 w 9578340"/>
              <a:gd name="connsiteY148" fmla="*/ 8833483 h 8833483"/>
              <a:gd name="connsiteX149" fmla="*/ 2860040 w 9578340"/>
              <a:gd name="connsiteY149" fmla="*/ 8808083 h 8833483"/>
              <a:gd name="connsiteX150" fmla="*/ 2920365 w 9578340"/>
              <a:gd name="connsiteY150" fmla="*/ 8820783 h 8833483"/>
              <a:gd name="connsiteX151" fmla="*/ 2910840 w 9578340"/>
              <a:gd name="connsiteY151" fmla="*/ 8740614 h 8833483"/>
              <a:gd name="connsiteX152" fmla="*/ 2996565 w 9578340"/>
              <a:gd name="connsiteY152" fmla="*/ 8609645 h 8833483"/>
              <a:gd name="connsiteX153" fmla="*/ 2987040 w 9578340"/>
              <a:gd name="connsiteY153" fmla="*/ 8497727 h 8833483"/>
              <a:gd name="connsiteX154" fmla="*/ 3027522 w 9578340"/>
              <a:gd name="connsiteY154" fmla="*/ 8431051 h 8833483"/>
              <a:gd name="connsiteX155" fmla="*/ 3179922 w 9578340"/>
              <a:gd name="connsiteY155" fmla="*/ 8361995 h 8833483"/>
              <a:gd name="connsiteX156" fmla="*/ 3225166 w 9578340"/>
              <a:gd name="connsiteY156" fmla="*/ 8245315 h 8833483"/>
              <a:gd name="connsiteX157" fmla="*/ 3420427 w 9578340"/>
              <a:gd name="connsiteY157" fmla="*/ 8083389 h 8833483"/>
              <a:gd name="connsiteX158" fmla="*/ 3699034 w 9578340"/>
              <a:gd name="connsiteY158" fmla="*/ 7954802 h 8833483"/>
              <a:gd name="connsiteX159" fmla="*/ 3875246 w 9578340"/>
              <a:gd name="connsiteY159" fmla="*/ 7890508 h 8833483"/>
              <a:gd name="connsiteX160" fmla="*/ 4084796 w 9578340"/>
              <a:gd name="connsiteY160" fmla="*/ 7738108 h 8833483"/>
              <a:gd name="connsiteX161" fmla="*/ 4127659 w 9578340"/>
              <a:gd name="connsiteY161" fmla="*/ 7640476 h 8833483"/>
              <a:gd name="connsiteX162" fmla="*/ 4037171 w 9578340"/>
              <a:gd name="connsiteY162" fmla="*/ 7564277 h 8833483"/>
              <a:gd name="connsiteX163" fmla="*/ 3980021 w 9578340"/>
              <a:gd name="connsiteY163" fmla="*/ 7469027 h 8833483"/>
              <a:gd name="connsiteX164" fmla="*/ 4056222 w 9578340"/>
              <a:gd name="connsiteY164" fmla="*/ 7395208 h 8833483"/>
              <a:gd name="connsiteX165" fmla="*/ 4096703 w 9578340"/>
              <a:gd name="connsiteY165" fmla="*/ 7247570 h 8833483"/>
              <a:gd name="connsiteX166" fmla="*/ 3982402 w 9578340"/>
              <a:gd name="connsiteY166" fmla="*/ 7271383 h 8833483"/>
              <a:gd name="connsiteX167" fmla="*/ 3818096 w 9578340"/>
              <a:gd name="connsiteY167" fmla="*/ 7233283 h 8833483"/>
              <a:gd name="connsiteX168" fmla="*/ 3691889 w 9578340"/>
              <a:gd name="connsiteY168" fmla="*/ 7145176 h 8833483"/>
              <a:gd name="connsiteX169" fmla="*/ 3701416 w 9578340"/>
              <a:gd name="connsiteY169" fmla="*/ 7030877 h 8833483"/>
              <a:gd name="connsiteX170" fmla="*/ 3625215 w 9578340"/>
              <a:gd name="connsiteY170" fmla="*/ 6954677 h 8833483"/>
              <a:gd name="connsiteX171" fmla="*/ 3657600 w 9578340"/>
              <a:gd name="connsiteY171" fmla="*/ 6873240 h 8833483"/>
              <a:gd name="connsiteX172" fmla="*/ 3817620 w 9578340"/>
              <a:gd name="connsiteY172" fmla="*/ 6781800 h 8833483"/>
              <a:gd name="connsiteX173" fmla="*/ 3893820 w 9578340"/>
              <a:gd name="connsiteY173" fmla="*/ 6705600 h 8833483"/>
              <a:gd name="connsiteX174" fmla="*/ 3947160 w 9578340"/>
              <a:gd name="connsiteY174" fmla="*/ 6690360 h 8833483"/>
              <a:gd name="connsiteX175" fmla="*/ 3939540 w 9578340"/>
              <a:gd name="connsiteY175" fmla="*/ 6629400 h 8833483"/>
              <a:gd name="connsiteX176" fmla="*/ 3901440 w 9578340"/>
              <a:gd name="connsiteY176" fmla="*/ 6606540 h 8833483"/>
              <a:gd name="connsiteX177" fmla="*/ 3878580 w 9578340"/>
              <a:gd name="connsiteY177" fmla="*/ 6515100 h 8833483"/>
              <a:gd name="connsiteX178" fmla="*/ 3886200 w 9578340"/>
              <a:gd name="connsiteY178" fmla="*/ 6423660 h 8833483"/>
              <a:gd name="connsiteX179" fmla="*/ 3870960 w 9578340"/>
              <a:gd name="connsiteY179" fmla="*/ 6309360 h 8833483"/>
              <a:gd name="connsiteX180" fmla="*/ 3893820 w 9578340"/>
              <a:gd name="connsiteY180" fmla="*/ 6240780 h 8833483"/>
              <a:gd name="connsiteX181" fmla="*/ 3924300 w 9578340"/>
              <a:gd name="connsiteY181" fmla="*/ 6179820 h 8833483"/>
              <a:gd name="connsiteX182" fmla="*/ 3977640 w 9578340"/>
              <a:gd name="connsiteY182" fmla="*/ 6172200 h 8833483"/>
              <a:gd name="connsiteX183" fmla="*/ 3992880 w 9578340"/>
              <a:gd name="connsiteY183" fmla="*/ 6172200 h 8833483"/>
              <a:gd name="connsiteX184" fmla="*/ 4046220 w 9578340"/>
              <a:gd name="connsiteY184" fmla="*/ 6111240 h 8833483"/>
              <a:gd name="connsiteX185" fmla="*/ 4038600 w 9578340"/>
              <a:gd name="connsiteY185" fmla="*/ 6027420 h 8833483"/>
              <a:gd name="connsiteX186" fmla="*/ 4754880 w 9578340"/>
              <a:gd name="connsiteY186" fmla="*/ 5913120 h 8833483"/>
              <a:gd name="connsiteX187" fmla="*/ 4838700 w 9578340"/>
              <a:gd name="connsiteY187" fmla="*/ 5913120 h 8833483"/>
              <a:gd name="connsiteX188" fmla="*/ 4914900 w 9578340"/>
              <a:gd name="connsiteY188" fmla="*/ 5920740 h 8833483"/>
              <a:gd name="connsiteX189" fmla="*/ 5105400 w 9578340"/>
              <a:gd name="connsiteY189" fmla="*/ 6019800 h 8833483"/>
              <a:gd name="connsiteX190" fmla="*/ 5570220 w 9578340"/>
              <a:gd name="connsiteY190" fmla="*/ 6248400 h 8833483"/>
              <a:gd name="connsiteX191" fmla="*/ 5704205 w 9578340"/>
              <a:gd name="connsiteY191" fmla="*/ 6320155 h 8833483"/>
              <a:gd name="connsiteX192" fmla="*/ 5755005 w 9578340"/>
              <a:gd name="connsiteY192" fmla="*/ 6242685 h 8833483"/>
              <a:gd name="connsiteX193" fmla="*/ 5682615 w 9578340"/>
              <a:gd name="connsiteY193" fmla="*/ 6203315 h 8833483"/>
              <a:gd name="connsiteX194" fmla="*/ 5624195 w 9578340"/>
              <a:gd name="connsiteY194" fmla="*/ 6132195 h 8833483"/>
              <a:gd name="connsiteX195" fmla="*/ 5670550 w 9578340"/>
              <a:gd name="connsiteY195" fmla="*/ 6103620 h 8833483"/>
              <a:gd name="connsiteX196" fmla="*/ 5584825 w 9578340"/>
              <a:gd name="connsiteY196" fmla="*/ 5928995 h 8833483"/>
              <a:gd name="connsiteX197" fmla="*/ 5592445 w 9578340"/>
              <a:gd name="connsiteY197" fmla="*/ 5827395 h 8833483"/>
              <a:gd name="connsiteX198" fmla="*/ 5615305 w 9578340"/>
              <a:gd name="connsiteY198" fmla="*/ 5792470 h 8833483"/>
              <a:gd name="connsiteX199" fmla="*/ 5636895 w 9578340"/>
              <a:gd name="connsiteY199" fmla="*/ 5747385 h 8833483"/>
              <a:gd name="connsiteX200" fmla="*/ 5674360 w 9578340"/>
              <a:gd name="connsiteY200" fmla="*/ 5669915 h 8833483"/>
              <a:gd name="connsiteX201" fmla="*/ 5688965 w 9578340"/>
              <a:gd name="connsiteY201" fmla="*/ 5587365 h 8833483"/>
              <a:gd name="connsiteX202" fmla="*/ 5735320 w 9578340"/>
              <a:gd name="connsiteY202" fmla="*/ 5561965 h 8833483"/>
              <a:gd name="connsiteX203" fmla="*/ 5715000 w 9578340"/>
              <a:gd name="connsiteY203" fmla="*/ 5502910 h 8833483"/>
              <a:gd name="connsiteX204" fmla="*/ 5751195 w 9578340"/>
              <a:gd name="connsiteY204" fmla="*/ 5461635 h 8833483"/>
              <a:gd name="connsiteX205" fmla="*/ 5781675 w 9578340"/>
              <a:gd name="connsiteY205" fmla="*/ 5398770 h 8833483"/>
              <a:gd name="connsiteX206" fmla="*/ 5836920 w 9578340"/>
              <a:gd name="connsiteY206" fmla="*/ 5325110 h 8833483"/>
              <a:gd name="connsiteX207" fmla="*/ 5855970 w 9578340"/>
              <a:gd name="connsiteY207" fmla="*/ 5168900 h 8833483"/>
              <a:gd name="connsiteX208" fmla="*/ 6101080 w 9578340"/>
              <a:gd name="connsiteY208" fmla="*/ 4911090 h 8833483"/>
              <a:gd name="connsiteX209" fmla="*/ 6107430 w 9578340"/>
              <a:gd name="connsiteY209" fmla="*/ 4674870 h 8833483"/>
              <a:gd name="connsiteX210" fmla="*/ 5982970 w 9578340"/>
              <a:gd name="connsiteY210" fmla="*/ 4411980 h 8833483"/>
              <a:gd name="connsiteX211" fmla="*/ 7178040 w 9578340"/>
              <a:gd name="connsiteY211" fmla="*/ 4351020 h 8833483"/>
              <a:gd name="connsiteX212" fmla="*/ 7559040 w 9578340"/>
              <a:gd name="connsiteY212" fmla="*/ 4328160 h 8833483"/>
              <a:gd name="connsiteX213" fmla="*/ 7467600 w 9578340"/>
              <a:gd name="connsiteY213" fmla="*/ 3878580 h 8833483"/>
              <a:gd name="connsiteX214" fmla="*/ 7414260 w 9578340"/>
              <a:gd name="connsiteY214" fmla="*/ 3604260 h 8833483"/>
              <a:gd name="connsiteX215" fmla="*/ 7498080 w 9578340"/>
              <a:gd name="connsiteY215" fmla="*/ 3398520 h 8833483"/>
              <a:gd name="connsiteX216" fmla="*/ 7528560 w 9578340"/>
              <a:gd name="connsiteY216" fmla="*/ 3253740 h 8833483"/>
              <a:gd name="connsiteX217" fmla="*/ 7505700 w 9578340"/>
              <a:gd name="connsiteY217" fmla="*/ 3048000 h 8833483"/>
              <a:gd name="connsiteX218" fmla="*/ 7520940 w 9578340"/>
              <a:gd name="connsiteY218" fmla="*/ 2926080 h 8833483"/>
              <a:gd name="connsiteX219" fmla="*/ 7536180 w 9578340"/>
              <a:gd name="connsiteY219" fmla="*/ 2872740 h 8833483"/>
              <a:gd name="connsiteX220" fmla="*/ 7863840 w 9578340"/>
              <a:gd name="connsiteY220" fmla="*/ 2971800 h 8833483"/>
              <a:gd name="connsiteX221" fmla="*/ 7886700 w 9578340"/>
              <a:gd name="connsiteY221" fmla="*/ 3101340 h 8833483"/>
              <a:gd name="connsiteX222" fmla="*/ 8001000 w 9578340"/>
              <a:gd name="connsiteY222" fmla="*/ 3124200 h 8833483"/>
              <a:gd name="connsiteX223" fmla="*/ 8122920 w 9578340"/>
              <a:gd name="connsiteY223" fmla="*/ 3276600 h 8833483"/>
              <a:gd name="connsiteX224" fmla="*/ 8206740 w 9578340"/>
              <a:gd name="connsiteY224" fmla="*/ 3276600 h 8833483"/>
              <a:gd name="connsiteX225" fmla="*/ 8442960 w 9578340"/>
              <a:gd name="connsiteY225" fmla="*/ 3276600 h 8833483"/>
              <a:gd name="connsiteX226" fmla="*/ 8663940 w 9578340"/>
              <a:gd name="connsiteY226" fmla="*/ 3276600 h 8833483"/>
              <a:gd name="connsiteX227" fmla="*/ 8770620 w 9578340"/>
              <a:gd name="connsiteY227" fmla="*/ 3230880 h 8833483"/>
              <a:gd name="connsiteX228" fmla="*/ 8854440 w 9578340"/>
              <a:gd name="connsiteY228" fmla="*/ 3215640 h 8833483"/>
              <a:gd name="connsiteX229" fmla="*/ 8938260 w 9578340"/>
              <a:gd name="connsiteY229" fmla="*/ 3230880 h 8833483"/>
              <a:gd name="connsiteX230" fmla="*/ 8945880 w 9578340"/>
              <a:gd name="connsiteY230" fmla="*/ 3078480 h 8833483"/>
              <a:gd name="connsiteX231" fmla="*/ 8907780 w 9578340"/>
              <a:gd name="connsiteY231" fmla="*/ 3078480 h 8833483"/>
              <a:gd name="connsiteX232" fmla="*/ 8656320 w 9578340"/>
              <a:gd name="connsiteY232" fmla="*/ 2697480 h 8833483"/>
              <a:gd name="connsiteX233" fmla="*/ 8854440 w 9578340"/>
              <a:gd name="connsiteY233" fmla="*/ 2590800 h 8833483"/>
              <a:gd name="connsiteX234" fmla="*/ 8923020 w 9578340"/>
              <a:gd name="connsiteY234" fmla="*/ 2606040 h 8833483"/>
              <a:gd name="connsiteX235" fmla="*/ 8999220 w 9578340"/>
              <a:gd name="connsiteY235" fmla="*/ 2606040 h 8833483"/>
              <a:gd name="connsiteX236" fmla="*/ 9029700 w 9578340"/>
              <a:gd name="connsiteY236" fmla="*/ 2545080 h 8833483"/>
              <a:gd name="connsiteX237" fmla="*/ 9029700 w 9578340"/>
              <a:gd name="connsiteY237" fmla="*/ 2407920 h 8833483"/>
              <a:gd name="connsiteX238" fmla="*/ 9136380 w 9578340"/>
              <a:gd name="connsiteY238" fmla="*/ 2476500 h 8833483"/>
              <a:gd name="connsiteX239" fmla="*/ 9144000 w 9578340"/>
              <a:gd name="connsiteY239" fmla="*/ 2407920 h 8833483"/>
              <a:gd name="connsiteX240" fmla="*/ 9204960 w 9578340"/>
              <a:gd name="connsiteY240" fmla="*/ 2362200 h 8833483"/>
              <a:gd name="connsiteX241" fmla="*/ 9189720 w 9578340"/>
              <a:gd name="connsiteY241" fmla="*/ 2225040 h 8833483"/>
              <a:gd name="connsiteX242" fmla="*/ 9159240 w 9578340"/>
              <a:gd name="connsiteY242" fmla="*/ 2171700 h 8833483"/>
              <a:gd name="connsiteX243" fmla="*/ 9083040 w 9578340"/>
              <a:gd name="connsiteY243" fmla="*/ 2103120 h 8833483"/>
              <a:gd name="connsiteX244" fmla="*/ 9105900 w 9578340"/>
              <a:gd name="connsiteY244" fmla="*/ 2011680 h 8833483"/>
              <a:gd name="connsiteX245" fmla="*/ 9151620 w 9578340"/>
              <a:gd name="connsiteY245" fmla="*/ 1927860 h 8833483"/>
              <a:gd name="connsiteX246" fmla="*/ 9044940 w 9578340"/>
              <a:gd name="connsiteY246" fmla="*/ 1714500 h 8833483"/>
              <a:gd name="connsiteX247" fmla="*/ 9578340 w 9578340"/>
              <a:gd name="connsiteY247" fmla="*/ 1394460 h 8833483"/>
              <a:gd name="connsiteX248" fmla="*/ 9494520 w 9578340"/>
              <a:gd name="connsiteY248" fmla="*/ 1165860 h 8833483"/>
              <a:gd name="connsiteX249" fmla="*/ 9326880 w 9578340"/>
              <a:gd name="connsiteY249" fmla="*/ 975360 h 8833483"/>
              <a:gd name="connsiteX250" fmla="*/ 9334500 w 9578340"/>
              <a:gd name="connsiteY250" fmla="*/ 906780 h 8833483"/>
              <a:gd name="connsiteX251" fmla="*/ 9342120 w 9578340"/>
              <a:gd name="connsiteY251" fmla="*/ 754380 h 8833483"/>
              <a:gd name="connsiteX252" fmla="*/ 9182100 w 9578340"/>
              <a:gd name="connsiteY252" fmla="*/ 906780 h 8833483"/>
              <a:gd name="connsiteX253" fmla="*/ 9052560 w 9578340"/>
              <a:gd name="connsiteY253" fmla="*/ 1043940 h 8833483"/>
              <a:gd name="connsiteX254" fmla="*/ 8915400 w 9578340"/>
              <a:gd name="connsiteY254" fmla="*/ 1112520 h 8833483"/>
              <a:gd name="connsiteX255" fmla="*/ 8709660 w 9578340"/>
              <a:gd name="connsiteY255" fmla="*/ 1150620 h 8833483"/>
              <a:gd name="connsiteX256" fmla="*/ 8793480 w 9578340"/>
              <a:gd name="connsiteY256" fmla="*/ 960120 h 8833483"/>
              <a:gd name="connsiteX257" fmla="*/ 8717280 w 9578340"/>
              <a:gd name="connsiteY257" fmla="*/ 906780 h 8833483"/>
              <a:gd name="connsiteX258" fmla="*/ 8686800 w 9578340"/>
              <a:gd name="connsiteY258" fmla="*/ 815340 h 8833483"/>
              <a:gd name="connsiteX259" fmla="*/ 8625840 w 9578340"/>
              <a:gd name="connsiteY259" fmla="*/ 746760 h 8833483"/>
              <a:gd name="connsiteX260" fmla="*/ 8633460 w 9578340"/>
              <a:gd name="connsiteY260" fmla="*/ 685800 h 8833483"/>
              <a:gd name="connsiteX261" fmla="*/ 8679180 w 9578340"/>
              <a:gd name="connsiteY261" fmla="*/ 609600 h 8833483"/>
              <a:gd name="connsiteX262" fmla="*/ 8671560 w 9578340"/>
              <a:gd name="connsiteY262" fmla="*/ 579120 h 8833483"/>
              <a:gd name="connsiteX263" fmla="*/ 8580120 w 9578340"/>
              <a:gd name="connsiteY263" fmla="*/ 541020 h 8833483"/>
              <a:gd name="connsiteX264" fmla="*/ 8473440 w 9578340"/>
              <a:gd name="connsiteY264" fmla="*/ 502920 h 8833483"/>
              <a:gd name="connsiteX265" fmla="*/ 8488680 w 9578340"/>
              <a:gd name="connsiteY265" fmla="*/ 449580 h 8833483"/>
              <a:gd name="connsiteX266" fmla="*/ 8435340 w 9578340"/>
              <a:gd name="connsiteY266" fmla="*/ 320040 h 8833483"/>
              <a:gd name="connsiteX267" fmla="*/ 8465820 w 9578340"/>
              <a:gd name="connsiteY267" fmla="*/ 243840 h 8833483"/>
              <a:gd name="connsiteX268" fmla="*/ 8473440 w 9578340"/>
              <a:gd name="connsiteY268" fmla="*/ 83820 h 8833483"/>
              <a:gd name="connsiteX269" fmla="*/ 8351520 w 9578340"/>
              <a:gd name="connsiteY269" fmla="*/ 53340 h 8833483"/>
              <a:gd name="connsiteX270" fmla="*/ 8252460 w 9578340"/>
              <a:gd name="connsiteY270" fmla="*/ 68580 h 8833483"/>
              <a:gd name="connsiteX271" fmla="*/ 8107680 w 9578340"/>
              <a:gd name="connsiteY27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244590 w 9578340"/>
              <a:gd name="connsiteY45" fmla="*/ 2315208 h 8833483"/>
              <a:gd name="connsiteX46" fmla="*/ 5722620 w 9578340"/>
              <a:gd name="connsiteY46" fmla="*/ 2240280 h 8833483"/>
              <a:gd name="connsiteX47" fmla="*/ 5654040 w 9578340"/>
              <a:gd name="connsiteY47" fmla="*/ 2240280 h 8833483"/>
              <a:gd name="connsiteX48" fmla="*/ 5570220 w 9578340"/>
              <a:gd name="connsiteY48" fmla="*/ 2278380 h 8833483"/>
              <a:gd name="connsiteX49" fmla="*/ 5440680 w 9578340"/>
              <a:gd name="connsiteY49" fmla="*/ 2263140 h 8833483"/>
              <a:gd name="connsiteX50" fmla="*/ 5410200 w 9578340"/>
              <a:gd name="connsiteY50" fmla="*/ 2217420 h 8833483"/>
              <a:gd name="connsiteX51" fmla="*/ 5425440 w 9578340"/>
              <a:gd name="connsiteY51" fmla="*/ 2072640 h 8833483"/>
              <a:gd name="connsiteX52" fmla="*/ 5372100 w 9578340"/>
              <a:gd name="connsiteY52" fmla="*/ 2019300 h 8833483"/>
              <a:gd name="connsiteX53" fmla="*/ 5372100 w 9578340"/>
              <a:gd name="connsiteY53" fmla="*/ 1988820 h 8833483"/>
              <a:gd name="connsiteX54" fmla="*/ 5280660 w 9578340"/>
              <a:gd name="connsiteY54" fmla="*/ 1965960 h 8833483"/>
              <a:gd name="connsiteX55" fmla="*/ 5219700 w 9578340"/>
              <a:gd name="connsiteY55" fmla="*/ 2263140 h 8833483"/>
              <a:gd name="connsiteX56" fmla="*/ 5212080 w 9578340"/>
              <a:gd name="connsiteY56" fmla="*/ 2461260 h 8833483"/>
              <a:gd name="connsiteX57" fmla="*/ 5242560 w 9578340"/>
              <a:gd name="connsiteY57" fmla="*/ 2499360 h 8833483"/>
              <a:gd name="connsiteX58" fmla="*/ 5097780 w 9578340"/>
              <a:gd name="connsiteY58" fmla="*/ 2552700 h 8833483"/>
              <a:gd name="connsiteX59" fmla="*/ 5120640 w 9578340"/>
              <a:gd name="connsiteY59" fmla="*/ 2743200 h 8833483"/>
              <a:gd name="connsiteX60" fmla="*/ 5082540 w 9578340"/>
              <a:gd name="connsiteY60" fmla="*/ 2827020 h 8833483"/>
              <a:gd name="connsiteX61" fmla="*/ 4945380 w 9578340"/>
              <a:gd name="connsiteY61" fmla="*/ 2773680 h 8833483"/>
              <a:gd name="connsiteX62" fmla="*/ 4853940 w 9578340"/>
              <a:gd name="connsiteY62" fmla="*/ 2796540 h 8833483"/>
              <a:gd name="connsiteX63" fmla="*/ 4785360 w 9578340"/>
              <a:gd name="connsiteY63" fmla="*/ 2926080 h 8833483"/>
              <a:gd name="connsiteX64" fmla="*/ 4640580 w 9578340"/>
              <a:gd name="connsiteY64" fmla="*/ 2811780 h 8833483"/>
              <a:gd name="connsiteX65" fmla="*/ 4518660 w 9578340"/>
              <a:gd name="connsiteY65" fmla="*/ 2804160 h 8833483"/>
              <a:gd name="connsiteX66" fmla="*/ 4389120 w 9578340"/>
              <a:gd name="connsiteY66" fmla="*/ 2674620 h 8833483"/>
              <a:gd name="connsiteX67" fmla="*/ 4564380 w 9578340"/>
              <a:gd name="connsiteY67" fmla="*/ 2522220 h 8833483"/>
              <a:gd name="connsiteX68" fmla="*/ 4389120 w 9578340"/>
              <a:gd name="connsiteY68" fmla="*/ 2491740 h 8833483"/>
              <a:gd name="connsiteX69" fmla="*/ 4244340 w 9578340"/>
              <a:gd name="connsiteY69" fmla="*/ 2659380 h 8833483"/>
              <a:gd name="connsiteX70" fmla="*/ 4183380 w 9578340"/>
              <a:gd name="connsiteY70" fmla="*/ 2758440 h 8833483"/>
              <a:gd name="connsiteX71" fmla="*/ 4191000 w 9578340"/>
              <a:gd name="connsiteY71" fmla="*/ 2796540 h 8833483"/>
              <a:gd name="connsiteX72" fmla="*/ 4084320 w 9578340"/>
              <a:gd name="connsiteY72" fmla="*/ 2895600 h 8833483"/>
              <a:gd name="connsiteX73" fmla="*/ 4008120 w 9578340"/>
              <a:gd name="connsiteY73" fmla="*/ 2918460 h 8833483"/>
              <a:gd name="connsiteX74" fmla="*/ 3954780 w 9578340"/>
              <a:gd name="connsiteY74" fmla="*/ 2918460 h 8833483"/>
              <a:gd name="connsiteX75" fmla="*/ 3916680 w 9578340"/>
              <a:gd name="connsiteY75" fmla="*/ 2971800 h 8833483"/>
              <a:gd name="connsiteX76" fmla="*/ 3848100 w 9578340"/>
              <a:gd name="connsiteY76" fmla="*/ 2971800 h 8833483"/>
              <a:gd name="connsiteX77" fmla="*/ 3810000 w 9578340"/>
              <a:gd name="connsiteY77" fmla="*/ 3025140 h 8833483"/>
              <a:gd name="connsiteX78" fmla="*/ 3726180 w 9578340"/>
              <a:gd name="connsiteY78" fmla="*/ 3048000 h 8833483"/>
              <a:gd name="connsiteX79" fmla="*/ 3703320 w 9578340"/>
              <a:gd name="connsiteY79" fmla="*/ 3116580 h 8833483"/>
              <a:gd name="connsiteX80" fmla="*/ 3512820 w 9578340"/>
              <a:gd name="connsiteY80" fmla="*/ 2979420 h 8833483"/>
              <a:gd name="connsiteX81" fmla="*/ 3337560 w 9578340"/>
              <a:gd name="connsiteY81" fmla="*/ 3048000 h 8833483"/>
              <a:gd name="connsiteX82" fmla="*/ 3337560 w 9578340"/>
              <a:gd name="connsiteY82" fmla="*/ 3124200 h 8833483"/>
              <a:gd name="connsiteX83" fmla="*/ 3230880 w 9578340"/>
              <a:gd name="connsiteY83" fmla="*/ 3200400 h 8833483"/>
              <a:gd name="connsiteX84" fmla="*/ 3002280 w 9578340"/>
              <a:gd name="connsiteY84" fmla="*/ 3055620 h 8833483"/>
              <a:gd name="connsiteX85" fmla="*/ 3025140 w 9578340"/>
              <a:gd name="connsiteY85" fmla="*/ 3032760 h 8833483"/>
              <a:gd name="connsiteX86" fmla="*/ 2918460 w 9578340"/>
              <a:gd name="connsiteY86" fmla="*/ 2887980 h 8833483"/>
              <a:gd name="connsiteX87" fmla="*/ 2659380 w 9578340"/>
              <a:gd name="connsiteY87" fmla="*/ 2758440 h 8833483"/>
              <a:gd name="connsiteX88" fmla="*/ 2506980 w 9578340"/>
              <a:gd name="connsiteY88" fmla="*/ 3093720 h 8833483"/>
              <a:gd name="connsiteX89" fmla="*/ 2392680 w 9578340"/>
              <a:gd name="connsiteY89" fmla="*/ 3101340 h 8833483"/>
              <a:gd name="connsiteX90" fmla="*/ 2308860 w 9578340"/>
              <a:gd name="connsiteY90" fmla="*/ 3116580 h 8833483"/>
              <a:gd name="connsiteX91" fmla="*/ 2225040 w 9578340"/>
              <a:gd name="connsiteY91" fmla="*/ 3215640 h 8833483"/>
              <a:gd name="connsiteX92" fmla="*/ 2049780 w 9578340"/>
              <a:gd name="connsiteY92" fmla="*/ 3124200 h 8833483"/>
              <a:gd name="connsiteX93" fmla="*/ 1981200 w 9578340"/>
              <a:gd name="connsiteY93" fmla="*/ 3116580 h 8833483"/>
              <a:gd name="connsiteX94" fmla="*/ 1889760 w 9578340"/>
              <a:gd name="connsiteY94" fmla="*/ 2964180 h 8833483"/>
              <a:gd name="connsiteX95" fmla="*/ 1897380 w 9578340"/>
              <a:gd name="connsiteY95" fmla="*/ 2895600 h 8833483"/>
              <a:gd name="connsiteX96" fmla="*/ 1729740 w 9578340"/>
              <a:gd name="connsiteY96" fmla="*/ 3017520 h 8833483"/>
              <a:gd name="connsiteX97" fmla="*/ 1706880 w 9578340"/>
              <a:gd name="connsiteY97" fmla="*/ 3078480 h 8833483"/>
              <a:gd name="connsiteX98" fmla="*/ 1653540 w 9578340"/>
              <a:gd name="connsiteY98" fmla="*/ 3048000 h 8833483"/>
              <a:gd name="connsiteX99" fmla="*/ 1546860 w 9578340"/>
              <a:gd name="connsiteY99" fmla="*/ 3048000 h 8833483"/>
              <a:gd name="connsiteX100" fmla="*/ 1524000 w 9578340"/>
              <a:gd name="connsiteY100" fmla="*/ 3162300 h 8833483"/>
              <a:gd name="connsiteX101" fmla="*/ 1386840 w 9578340"/>
              <a:gd name="connsiteY101" fmla="*/ 3459480 h 8833483"/>
              <a:gd name="connsiteX102" fmla="*/ 1333500 w 9578340"/>
              <a:gd name="connsiteY102" fmla="*/ 3451860 h 8833483"/>
              <a:gd name="connsiteX103" fmla="*/ 1188720 w 9578340"/>
              <a:gd name="connsiteY103" fmla="*/ 3505200 h 8833483"/>
              <a:gd name="connsiteX104" fmla="*/ 1135380 w 9578340"/>
              <a:gd name="connsiteY104" fmla="*/ 3672840 h 8833483"/>
              <a:gd name="connsiteX105" fmla="*/ 1013460 w 9578340"/>
              <a:gd name="connsiteY105" fmla="*/ 3703320 h 8833483"/>
              <a:gd name="connsiteX106" fmla="*/ 929640 w 9578340"/>
              <a:gd name="connsiteY106" fmla="*/ 3710940 h 8833483"/>
              <a:gd name="connsiteX107" fmla="*/ 830580 w 9578340"/>
              <a:gd name="connsiteY107" fmla="*/ 3741420 h 8833483"/>
              <a:gd name="connsiteX108" fmla="*/ 701040 w 9578340"/>
              <a:gd name="connsiteY108" fmla="*/ 3749040 h 8833483"/>
              <a:gd name="connsiteX109" fmla="*/ 548640 w 9578340"/>
              <a:gd name="connsiteY109" fmla="*/ 3787140 h 8833483"/>
              <a:gd name="connsiteX110" fmla="*/ 0 w 9578340"/>
              <a:gd name="connsiteY110" fmla="*/ 5250180 h 8833483"/>
              <a:gd name="connsiteX111" fmla="*/ 167640 w 9578340"/>
              <a:gd name="connsiteY111" fmla="*/ 5242560 h 8833483"/>
              <a:gd name="connsiteX112" fmla="*/ 167640 w 9578340"/>
              <a:gd name="connsiteY112" fmla="*/ 5387340 h 8833483"/>
              <a:gd name="connsiteX113" fmla="*/ 289560 w 9578340"/>
              <a:gd name="connsiteY113" fmla="*/ 5394960 h 8833483"/>
              <a:gd name="connsiteX114" fmla="*/ 281940 w 9578340"/>
              <a:gd name="connsiteY114" fmla="*/ 5478780 h 8833483"/>
              <a:gd name="connsiteX115" fmla="*/ 388620 w 9578340"/>
              <a:gd name="connsiteY115" fmla="*/ 5501640 h 8833483"/>
              <a:gd name="connsiteX116" fmla="*/ 358140 w 9578340"/>
              <a:gd name="connsiteY116" fmla="*/ 5631180 h 8833483"/>
              <a:gd name="connsiteX117" fmla="*/ 358140 w 9578340"/>
              <a:gd name="connsiteY117" fmla="*/ 5730240 h 8833483"/>
              <a:gd name="connsiteX118" fmla="*/ 251460 w 9578340"/>
              <a:gd name="connsiteY118" fmla="*/ 5783580 h 8833483"/>
              <a:gd name="connsiteX119" fmla="*/ 236220 w 9578340"/>
              <a:gd name="connsiteY119" fmla="*/ 5859780 h 8833483"/>
              <a:gd name="connsiteX120" fmla="*/ 144780 w 9578340"/>
              <a:gd name="connsiteY120" fmla="*/ 5981700 h 8833483"/>
              <a:gd name="connsiteX121" fmla="*/ 175260 w 9578340"/>
              <a:gd name="connsiteY121" fmla="*/ 6210300 h 8833483"/>
              <a:gd name="connsiteX122" fmla="*/ 266700 w 9578340"/>
              <a:gd name="connsiteY122" fmla="*/ 6217920 h 8833483"/>
              <a:gd name="connsiteX123" fmla="*/ 304800 w 9578340"/>
              <a:gd name="connsiteY123" fmla="*/ 6278880 h 8833483"/>
              <a:gd name="connsiteX124" fmla="*/ 312420 w 9578340"/>
              <a:gd name="connsiteY124" fmla="*/ 6339840 h 8833483"/>
              <a:gd name="connsiteX125" fmla="*/ 358140 w 9578340"/>
              <a:gd name="connsiteY125" fmla="*/ 6339840 h 8833483"/>
              <a:gd name="connsiteX126" fmla="*/ 365760 w 9578340"/>
              <a:gd name="connsiteY126" fmla="*/ 6477000 h 8833483"/>
              <a:gd name="connsiteX127" fmla="*/ 807720 w 9578340"/>
              <a:gd name="connsiteY127" fmla="*/ 6545580 h 8833483"/>
              <a:gd name="connsiteX128" fmla="*/ 1127760 w 9578340"/>
              <a:gd name="connsiteY128" fmla="*/ 6705600 h 8833483"/>
              <a:gd name="connsiteX129" fmla="*/ 1447800 w 9578340"/>
              <a:gd name="connsiteY129" fmla="*/ 6598920 h 8833483"/>
              <a:gd name="connsiteX130" fmla="*/ 1546860 w 9578340"/>
              <a:gd name="connsiteY130" fmla="*/ 6598920 h 8833483"/>
              <a:gd name="connsiteX131" fmla="*/ 1501140 w 9578340"/>
              <a:gd name="connsiteY131" fmla="*/ 6858000 h 8833483"/>
              <a:gd name="connsiteX132" fmla="*/ 1567815 w 9578340"/>
              <a:gd name="connsiteY132" fmla="*/ 7115810 h 8833483"/>
              <a:gd name="connsiteX133" fmla="*/ 1710690 w 9578340"/>
              <a:gd name="connsiteY133" fmla="*/ 7439660 h 8833483"/>
              <a:gd name="connsiteX134" fmla="*/ 1891665 w 9578340"/>
              <a:gd name="connsiteY134" fmla="*/ 7582535 h 8833483"/>
              <a:gd name="connsiteX135" fmla="*/ 2094865 w 9578340"/>
              <a:gd name="connsiteY135" fmla="*/ 7814310 h 8833483"/>
              <a:gd name="connsiteX136" fmla="*/ 2066290 w 9578340"/>
              <a:gd name="connsiteY136" fmla="*/ 7925434 h 8833483"/>
              <a:gd name="connsiteX137" fmla="*/ 2234565 w 9578340"/>
              <a:gd name="connsiteY137" fmla="*/ 8036559 h 8833483"/>
              <a:gd name="connsiteX138" fmla="*/ 2269490 w 9578340"/>
              <a:gd name="connsiteY138" fmla="*/ 8081009 h 8833483"/>
              <a:gd name="connsiteX139" fmla="*/ 2186940 w 9578340"/>
              <a:gd name="connsiteY139" fmla="*/ 8338184 h 8833483"/>
              <a:gd name="connsiteX140" fmla="*/ 2209165 w 9578340"/>
              <a:gd name="connsiteY140" fmla="*/ 8436608 h 8833483"/>
              <a:gd name="connsiteX141" fmla="*/ 2275840 w 9578340"/>
              <a:gd name="connsiteY141" fmla="*/ 8538208 h 8833483"/>
              <a:gd name="connsiteX142" fmla="*/ 2437765 w 9578340"/>
              <a:gd name="connsiteY142" fmla="*/ 8569958 h 8833483"/>
              <a:gd name="connsiteX143" fmla="*/ 2491740 w 9578340"/>
              <a:gd name="connsiteY143" fmla="*/ 8557258 h 8833483"/>
              <a:gd name="connsiteX144" fmla="*/ 2599690 w 9578340"/>
              <a:gd name="connsiteY144" fmla="*/ 8614408 h 8833483"/>
              <a:gd name="connsiteX145" fmla="*/ 2640965 w 9578340"/>
              <a:gd name="connsiteY145" fmla="*/ 8658858 h 8833483"/>
              <a:gd name="connsiteX146" fmla="*/ 2663190 w 9578340"/>
              <a:gd name="connsiteY146" fmla="*/ 8769983 h 8833483"/>
              <a:gd name="connsiteX147" fmla="*/ 2748915 w 9578340"/>
              <a:gd name="connsiteY147" fmla="*/ 8833483 h 8833483"/>
              <a:gd name="connsiteX148" fmla="*/ 2860040 w 9578340"/>
              <a:gd name="connsiteY148" fmla="*/ 8808083 h 8833483"/>
              <a:gd name="connsiteX149" fmla="*/ 2920365 w 9578340"/>
              <a:gd name="connsiteY149" fmla="*/ 8820783 h 8833483"/>
              <a:gd name="connsiteX150" fmla="*/ 2910840 w 9578340"/>
              <a:gd name="connsiteY150" fmla="*/ 8740614 h 8833483"/>
              <a:gd name="connsiteX151" fmla="*/ 2996565 w 9578340"/>
              <a:gd name="connsiteY151" fmla="*/ 8609645 h 8833483"/>
              <a:gd name="connsiteX152" fmla="*/ 2987040 w 9578340"/>
              <a:gd name="connsiteY152" fmla="*/ 8497727 h 8833483"/>
              <a:gd name="connsiteX153" fmla="*/ 3027522 w 9578340"/>
              <a:gd name="connsiteY153" fmla="*/ 8431051 h 8833483"/>
              <a:gd name="connsiteX154" fmla="*/ 3179922 w 9578340"/>
              <a:gd name="connsiteY154" fmla="*/ 8361995 h 8833483"/>
              <a:gd name="connsiteX155" fmla="*/ 3225166 w 9578340"/>
              <a:gd name="connsiteY155" fmla="*/ 8245315 h 8833483"/>
              <a:gd name="connsiteX156" fmla="*/ 3420427 w 9578340"/>
              <a:gd name="connsiteY156" fmla="*/ 8083389 h 8833483"/>
              <a:gd name="connsiteX157" fmla="*/ 3699034 w 9578340"/>
              <a:gd name="connsiteY157" fmla="*/ 7954802 h 8833483"/>
              <a:gd name="connsiteX158" fmla="*/ 3875246 w 9578340"/>
              <a:gd name="connsiteY158" fmla="*/ 7890508 h 8833483"/>
              <a:gd name="connsiteX159" fmla="*/ 4084796 w 9578340"/>
              <a:gd name="connsiteY159" fmla="*/ 7738108 h 8833483"/>
              <a:gd name="connsiteX160" fmla="*/ 4127659 w 9578340"/>
              <a:gd name="connsiteY160" fmla="*/ 7640476 h 8833483"/>
              <a:gd name="connsiteX161" fmla="*/ 4037171 w 9578340"/>
              <a:gd name="connsiteY161" fmla="*/ 7564277 h 8833483"/>
              <a:gd name="connsiteX162" fmla="*/ 3980021 w 9578340"/>
              <a:gd name="connsiteY162" fmla="*/ 7469027 h 8833483"/>
              <a:gd name="connsiteX163" fmla="*/ 4056222 w 9578340"/>
              <a:gd name="connsiteY163" fmla="*/ 7395208 h 8833483"/>
              <a:gd name="connsiteX164" fmla="*/ 4096703 w 9578340"/>
              <a:gd name="connsiteY164" fmla="*/ 7247570 h 8833483"/>
              <a:gd name="connsiteX165" fmla="*/ 3982402 w 9578340"/>
              <a:gd name="connsiteY165" fmla="*/ 7271383 h 8833483"/>
              <a:gd name="connsiteX166" fmla="*/ 3818096 w 9578340"/>
              <a:gd name="connsiteY166" fmla="*/ 7233283 h 8833483"/>
              <a:gd name="connsiteX167" fmla="*/ 3691889 w 9578340"/>
              <a:gd name="connsiteY167" fmla="*/ 7145176 h 8833483"/>
              <a:gd name="connsiteX168" fmla="*/ 3701416 w 9578340"/>
              <a:gd name="connsiteY168" fmla="*/ 7030877 h 8833483"/>
              <a:gd name="connsiteX169" fmla="*/ 3625215 w 9578340"/>
              <a:gd name="connsiteY169" fmla="*/ 6954677 h 8833483"/>
              <a:gd name="connsiteX170" fmla="*/ 3657600 w 9578340"/>
              <a:gd name="connsiteY170" fmla="*/ 6873240 h 8833483"/>
              <a:gd name="connsiteX171" fmla="*/ 3817620 w 9578340"/>
              <a:gd name="connsiteY171" fmla="*/ 6781800 h 8833483"/>
              <a:gd name="connsiteX172" fmla="*/ 3893820 w 9578340"/>
              <a:gd name="connsiteY172" fmla="*/ 6705600 h 8833483"/>
              <a:gd name="connsiteX173" fmla="*/ 3947160 w 9578340"/>
              <a:gd name="connsiteY173" fmla="*/ 6690360 h 8833483"/>
              <a:gd name="connsiteX174" fmla="*/ 3939540 w 9578340"/>
              <a:gd name="connsiteY174" fmla="*/ 6629400 h 8833483"/>
              <a:gd name="connsiteX175" fmla="*/ 3901440 w 9578340"/>
              <a:gd name="connsiteY175" fmla="*/ 6606540 h 8833483"/>
              <a:gd name="connsiteX176" fmla="*/ 3878580 w 9578340"/>
              <a:gd name="connsiteY176" fmla="*/ 6515100 h 8833483"/>
              <a:gd name="connsiteX177" fmla="*/ 3886200 w 9578340"/>
              <a:gd name="connsiteY177" fmla="*/ 6423660 h 8833483"/>
              <a:gd name="connsiteX178" fmla="*/ 3870960 w 9578340"/>
              <a:gd name="connsiteY178" fmla="*/ 6309360 h 8833483"/>
              <a:gd name="connsiteX179" fmla="*/ 3893820 w 9578340"/>
              <a:gd name="connsiteY179" fmla="*/ 6240780 h 8833483"/>
              <a:gd name="connsiteX180" fmla="*/ 3924300 w 9578340"/>
              <a:gd name="connsiteY180" fmla="*/ 6179820 h 8833483"/>
              <a:gd name="connsiteX181" fmla="*/ 3977640 w 9578340"/>
              <a:gd name="connsiteY181" fmla="*/ 6172200 h 8833483"/>
              <a:gd name="connsiteX182" fmla="*/ 3992880 w 9578340"/>
              <a:gd name="connsiteY182" fmla="*/ 6172200 h 8833483"/>
              <a:gd name="connsiteX183" fmla="*/ 4046220 w 9578340"/>
              <a:gd name="connsiteY183" fmla="*/ 6111240 h 8833483"/>
              <a:gd name="connsiteX184" fmla="*/ 4038600 w 9578340"/>
              <a:gd name="connsiteY184" fmla="*/ 6027420 h 8833483"/>
              <a:gd name="connsiteX185" fmla="*/ 4754880 w 9578340"/>
              <a:gd name="connsiteY185" fmla="*/ 5913120 h 8833483"/>
              <a:gd name="connsiteX186" fmla="*/ 4838700 w 9578340"/>
              <a:gd name="connsiteY186" fmla="*/ 5913120 h 8833483"/>
              <a:gd name="connsiteX187" fmla="*/ 4914900 w 9578340"/>
              <a:gd name="connsiteY187" fmla="*/ 5920740 h 8833483"/>
              <a:gd name="connsiteX188" fmla="*/ 5105400 w 9578340"/>
              <a:gd name="connsiteY188" fmla="*/ 6019800 h 8833483"/>
              <a:gd name="connsiteX189" fmla="*/ 5570220 w 9578340"/>
              <a:gd name="connsiteY189" fmla="*/ 6248400 h 8833483"/>
              <a:gd name="connsiteX190" fmla="*/ 5704205 w 9578340"/>
              <a:gd name="connsiteY190" fmla="*/ 6320155 h 8833483"/>
              <a:gd name="connsiteX191" fmla="*/ 5755005 w 9578340"/>
              <a:gd name="connsiteY191" fmla="*/ 6242685 h 8833483"/>
              <a:gd name="connsiteX192" fmla="*/ 5682615 w 9578340"/>
              <a:gd name="connsiteY192" fmla="*/ 6203315 h 8833483"/>
              <a:gd name="connsiteX193" fmla="*/ 5624195 w 9578340"/>
              <a:gd name="connsiteY193" fmla="*/ 6132195 h 8833483"/>
              <a:gd name="connsiteX194" fmla="*/ 5670550 w 9578340"/>
              <a:gd name="connsiteY194" fmla="*/ 6103620 h 8833483"/>
              <a:gd name="connsiteX195" fmla="*/ 5584825 w 9578340"/>
              <a:gd name="connsiteY195" fmla="*/ 5928995 h 8833483"/>
              <a:gd name="connsiteX196" fmla="*/ 5592445 w 9578340"/>
              <a:gd name="connsiteY196" fmla="*/ 5827395 h 8833483"/>
              <a:gd name="connsiteX197" fmla="*/ 5615305 w 9578340"/>
              <a:gd name="connsiteY197" fmla="*/ 5792470 h 8833483"/>
              <a:gd name="connsiteX198" fmla="*/ 5636895 w 9578340"/>
              <a:gd name="connsiteY198" fmla="*/ 5747385 h 8833483"/>
              <a:gd name="connsiteX199" fmla="*/ 5674360 w 9578340"/>
              <a:gd name="connsiteY199" fmla="*/ 5669915 h 8833483"/>
              <a:gd name="connsiteX200" fmla="*/ 5688965 w 9578340"/>
              <a:gd name="connsiteY200" fmla="*/ 5587365 h 8833483"/>
              <a:gd name="connsiteX201" fmla="*/ 5735320 w 9578340"/>
              <a:gd name="connsiteY201" fmla="*/ 5561965 h 8833483"/>
              <a:gd name="connsiteX202" fmla="*/ 5715000 w 9578340"/>
              <a:gd name="connsiteY202" fmla="*/ 5502910 h 8833483"/>
              <a:gd name="connsiteX203" fmla="*/ 5751195 w 9578340"/>
              <a:gd name="connsiteY203" fmla="*/ 5461635 h 8833483"/>
              <a:gd name="connsiteX204" fmla="*/ 5781675 w 9578340"/>
              <a:gd name="connsiteY204" fmla="*/ 5398770 h 8833483"/>
              <a:gd name="connsiteX205" fmla="*/ 5836920 w 9578340"/>
              <a:gd name="connsiteY205" fmla="*/ 5325110 h 8833483"/>
              <a:gd name="connsiteX206" fmla="*/ 5855970 w 9578340"/>
              <a:gd name="connsiteY206" fmla="*/ 5168900 h 8833483"/>
              <a:gd name="connsiteX207" fmla="*/ 6101080 w 9578340"/>
              <a:gd name="connsiteY207" fmla="*/ 4911090 h 8833483"/>
              <a:gd name="connsiteX208" fmla="*/ 6107430 w 9578340"/>
              <a:gd name="connsiteY208" fmla="*/ 4674870 h 8833483"/>
              <a:gd name="connsiteX209" fmla="*/ 5982970 w 9578340"/>
              <a:gd name="connsiteY209" fmla="*/ 4411980 h 8833483"/>
              <a:gd name="connsiteX210" fmla="*/ 7178040 w 9578340"/>
              <a:gd name="connsiteY210" fmla="*/ 4351020 h 8833483"/>
              <a:gd name="connsiteX211" fmla="*/ 7559040 w 9578340"/>
              <a:gd name="connsiteY211" fmla="*/ 4328160 h 8833483"/>
              <a:gd name="connsiteX212" fmla="*/ 7467600 w 9578340"/>
              <a:gd name="connsiteY212" fmla="*/ 3878580 h 8833483"/>
              <a:gd name="connsiteX213" fmla="*/ 7414260 w 9578340"/>
              <a:gd name="connsiteY213" fmla="*/ 3604260 h 8833483"/>
              <a:gd name="connsiteX214" fmla="*/ 7498080 w 9578340"/>
              <a:gd name="connsiteY214" fmla="*/ 3398520 h 8833483"/>
              <a:gd name="connsiteX215" fmla="*/ 7528560 w 9578340"/>
              <a:gd name="connsiteY215" fmla="*/ 3253740 h 8833483"/>
              <a:gd name="connsiteX216" fmla="*/ 7505700 w 9578340"/>
              <a:gd name="connsiteY216" fmla="*/ 3048000 h 8833483"/>
              <a:gd name="connsiteX217" fmla="*/ 7520940 w 9578340"/>
              <a:gd name="connsiteY217" fmla="*/ 2926080 h 8833483"/>
              <a:gd name="connsiteX218" fmla="*/ 7536180 w 9578340"/>
              <a:gd name="connsiteY218" fmla="*/ 2872740 h 8833483"/>
              <a:gd name="connsiteX219" fmla="*/ 7863840 w 9578340"/>
              <a:gd name="connsiteY219" fmla="*/ 2971800 h 8833483"/>
              <a:gd name="connsiteX220" fmla="*/ 7886700 w 9578340"/>
              <a:gd name="connsiteY220" fmla="*/ 3101340 h 8833483"/>
              <a:gd name="connsiteX221" fmla="*/ 8001000 w 9578340"/>
              <a:gd name="connsiteY221" fmla="*/ 3124200 h 8833483"/>
              <a:gd name="connsiteX222" fmla="*/ 8122920 w 9578340"/>
              <a:gd name="connsiteY222" fmla="*/ 3276600 h 8833483"/>
              <a:gd name="connsiteX223" fmla="*/ 8206740 w 9578340"/>
              <a:gd name="connsiteY223" fmla="*/ 3276600 h 8833483"/>
              <a:gd name="connsiteX224" fmla="*/ 8442960 w 9578340"/>
              <a:gd name="connsiteY224" fmla="*/ 3276600 h 8833483"/>
              <a:gd name="connsiteX225" fmla="*/ 8663940 w 9578340"/>
              <a:gd name="connsiteY225" fmla="*/ 3276600 h 8833483"/>
              <a:gd name="connsiteX226" fmla="*/ 8770620 w 9578340"/>
              <a:gd name="connsiteY226" fmla="*/ 3230880 h 8833483"/>
              <a:gd name="connsiteX227" fmla="*/ 8854440 w 9578340"/>
              <a:gd name="connsiteY227" fmla="*/ 3215640 h 8833483"/>
              <a:gd name="connsiteX228" fmla="*/ 8938260 w 9578340"/>
              <a:gd name="connsiteY228" fmla="*/ 3230880 h 8833483"/>
              <a:gd name="connsiteX229" fmla="*/ 8945880 w 9578340"/>
              <a:gd name="connsiteY229" fmla="*/ 3078480 h 8833483"/>
              <a:gd name="connsiteX230" fmla="*/ 8907780 w 9578340"/>
              <a:gd name="connsiteY230" fmla="*/ 3078480 h 8833483"/>
              <a:gd name="connsiteX231" fmla="*/ 8656320 w 9578340"/>
              <a:gd name="connsiteY231" fmla="*/ 2697480 h 8833483"/>
              <a:gd name="connsiteX232" fmla="*/ 8854440 w 9578340"/>
              <a:gd name="connsiteY232" fmla="*/ 2590800 h 8833483"/>
              <a:gd name="connsiteX233" fmla="*/ 8923020 w 9578340"/>
              <a:gd name="connsiteY233" fmla="*/ 2606040 h 8833483"/>
              <a:gd name="connsiteX234" fmla="*/ 8999220 w 9578340"/>
              <a:gd name="connsiteY234" fmla="*/ 2606040 h 8833483"/>
              <a:gd name="connsiteX235" fmla="*/ 9029700 w 9578340"/>
              <a:gd name="connsiteY235" fmla="*/ 2545080 h 8833483"/>
              <a:gd name="connsiteX236" fmla="*/ 9029700 w 9578340"/>
              <a:gd name="connsiteY236" fmla="*/ 2407920 h 8833483"/>
              <a:gd name="connsiteX237" fmla="*/ 9136380 w 9578340"/>
              <a:gd name="connsiteY237" fmla="*/ 2476500 h 8833483"/>
              <a:gd name="connsiteX238" fmla="*/ 9144000 w 9578340"/>
              <a:gd name="connsiteY238" fmla="*/ 2407920 h 8833483"/>
              <a:gd name="connsiteX239" fmla="*/ 9204960 w 9578340"/>
              <a:gd name="connsiteY239" fmla="*/ 2362200 h 8833483"/>
              <a:gd name="connsiteX240" fmla="*/ 9189720 w 9578340"/>
              <a:gd name="connsiteY240" fmla="*/ 2225040 h 8833483"/>
              <a:gd name="connsiteX241" fmla="*/ 9159240 w 9578340"/>
              <a:gd name="connsiteY241" fmla="*/ 2171700 h 8833483"/>
              <a:gd name="connsiteX242" fmla="*/ 9083040 w 9578340"/>
              <a:gd name="connsiteY242" fmla="*/ 2103120 h 8833483"/>
              <a:gd name="connsiteX243" fmla="*/ 9105900 w 9578340"/>
              <a:gd name="connsiteY243" fmla="*/ 2011680 h 8833483"/>
              <a:gd name="connsiteX244" fmla="*/ 9151620 w 9578340"/>
              <a:gd name="connsiteY244" fmla="*/ 1927860 h 8833483"/>
              <a:gd name="connsiteX245" fmla="*/ 9044940 w 9578340"/>
              <a:gd name="connsiteY245" fmla="*/ 1714500 h 8833483"/>
              <a:gd name="connsiteX246" fmla="*/ 9578340 w 9578340"/>
              <a:gd name="connsiteY246" fmla="*/ 1394460 h 8833483"/>
              <a:gd name="connsiteX247" fmla="*/ 9494520 w 9578340"/>
              <a:gd name="connsiteY247" fmla="*/ 1165860 h 8833483"/>
              <a:gd name="connsiteX248" fmla="*/ 9326880 w 9578340"/>
              <a:gd name="connsiteY248" fmla="*/ 975360 h 8833483"/>
              <a:gd name="connsiteX249" fmla="*/ 9334500 w 9578340"/>
              <a:gd name="connsiteY249" fmla="*/ 906780 h 8833483"/>
              <a:gd name="connsiteX250" fmla="*/ 9342120 w 9578340"/>
              <a:gd name="connsiteY250" fmla="*/ 754380 h 8833483"/>
              <a:gd name="connsiteX251" fmla="*/ 9182100 w 9578340"/>
              <a:gd name="connsiteY251" fmla="*/ 906780 h 8833483"/>
              <a:gd name="connsiteX252" fmla="*/ 9052560 w 9578340"/>
              <a:gd name="connsiteY252" fmla="*/ 1043940 h 8833483"/>
              <a:gd name="connsiteX253" fmla="*/ 8915400 w 9578340"/>
              <a:gd name="connsiteY253" fmla="*/ 1112520 h 8833483"/>
              <a:gd name="connsiteX254" fmla="*/ 8709660 w 9578340"/>
              <a:gd name="connsiteY254" fmla="*/ 1150620 h 8833483"/>
              <a:gd name="connsiteX255" fmla="*/ 8793480 w 9578340"/>
              <a:gd name="connsiteY255" fmla="*/ 960120 h 8833483"/>
              <a:gd name="connsiteX256" fmla="*/ 8717280 w 9578340"/>
              <a:gd name="connsiteY256" fmla="*/ 906780 h 8833483"/>
              <a:gd name="connsiteX257" fmla="*/ 8686800 w 9578340"/>
              <a:gd name="connsiteY257" fmla="*/ 815340 h 8833483"/>
              <a:gd name="connsiteX258" fmla="*/ 8625840 w 9578340"/>
              <a:gd name="connsiteY258" fmla="*/ 746760 h 8833483"/>
              <a:gd name="connsiteX259" fmla="*/ 8633460 w 9578340"/>
              <a:gd name="connsiteY259" fmla="*/ 685800 h 8833483"/>
              <a:gd name="connsiteX260" fmla="*/ 8679180 w 9578340"/>
              <a:gd name="connsiteY260" fmla="*/ 609600 h 8833483"/>
              <a:gd name="connsiteX261" fmla="*/ 8671560 w 9578340"/>
              <a:gd name="connsiteY261" fmla="*/ 579120 h 8833483"/>
              <a:gd name="connsiteX262" fmla="*/ 8580120 w 9578340"/>
              <a:gd name="connsiteY262" fmla="*/ 541020 h 8833483"/>
              <a:gd name="connsiteX263" fmla="*/ 8473440 w 9578340"/>
              <a:gd name="connsiteY263" fmla="*/ 502920 h 8833483"/>
              <a:gd name="connsiteX264" fmla="*/ 8488680 w 9578340"/>
              <a:gd name="connsiteY264" fmla="*/ 449580 h 8833483"/>
              <a:gd name="connsiteX265" fmla="*/ 8435340 w 9578340"/>
              <a:gd name="connsiteY265" fmla="*/ 320040 h 8833483"/>
              <a:gd name="connsiteX266" fmla="*/ 8465820 w 9578340"/>
              <a:gd name="connsiteY266" fmla="*/ 243840 h 8833483"/>
              <a:gd name="connsiteX267" fmla="*/ 8473440 w 9578340"/>
              <a:gd name="connsiteY267" fmla="*/ 83820 h 8833483"/>
              <a:gd name="connsiteX268" fmla="*/ 8351520 w 9578340"/>
              <a:gd name="connsiteY268" fmla="*/ 53340 h 8833483"/>
              <a:gd name="connsiteX269" fmla="*/ 8252460 w 9578340"/>
              <a:gd name="connsiteY269" fmla="*/ 68580 h 8833483"/>
              <a:gd name="connsiteX270" fmla="*/ 8107680 w 9578340"/>
              <a:gd name="connsiteY27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244590 w 9578340"/>
              <a:gd name="connsiteY44" fmla="*/ 2315208 h 8833483"/>
              <a:gd name="connsiteX45" fmla="*/ 5722620 w 9578340"/>
              <a:gd name="connsiteY45" fmla="*/ 2240280 h 8833483"/>
              <a:gd name="connsiteX46" fmla="*/ 5654040 w 9578340"/>
              <a:gd name="connsiteY46" fmla="*/ 2240280 h 8833483"/>
              <a:gd name="connsiteX47" fmla="*/ 5570220 w 9578340"/>
              <a:gd name="connsiteY47" fmla="*/ 2278380 h 8833483"/>
              <a:gd name="connsiteX48" fmla="*/ 5440680 w 9578340"/>
              <a:gd name="connsiteY48" fmla="*/ 2263140 h 8833483"/>
              <a:gd name="connsiteX49" fmla="*/ 5410200 w 9578340"/>
              <a:gd name="connsiteY49" fmla="*/ 2217420 h 8833483"/>
              <a:gd name="connsiteX50" fmla="*/ 5425440 w 9578340"/>
              <a:gd name="connsiteY50" fmla="*/ 2072640 h 8833483"/>
              <a:gd name="connsiteX51" fmla="*/ 5372100 w 9578340"/>
              <a:gd name="connsiteY51" fmla="*/ 2019300 h 8833483"/>
              <a:gd name="connsiteX52" fmla="*/ 5372100 w 9578340"/>
              <a:gd name="connsiteY52" fmla="*/ 1988820 h 8833483"/>
              <a:gd name="connsiteX53" fmla="*/ 5280660 w 9578340"/>
              <a:gd name="connsiteY53" fmla="*/ 1965960 h 8833483"/>
              <a:gd name="connsiteX54" fmla="*/ 5219700 w 9578340"/>
              <a:gd name="connsiteY54" fmla="*/ 2263140 h 8833483"/>
              <a:gd name="connsiteX55" fmla="*/ 5212080 w 9578340"/>
              <a:gd name="connsiteY55" fmla="*/ 2461260 h 8833483"/>
              <a:gd name="connsiteX56" fmla="*/ 5242560 w 9578340"/>
              <a:gd name="connsiteY56" fmla="*/ 2499360 h 8833483"/>
              <a:gd name="connsiteX57" fmla="*/ 5097780 w 9578340"/>
              <a:gd name="connsiteY57" fmla="*/ 2552700 h 8833483"/>
              <a:gd name="connsiteX58" fmla="*/ 5120640 w 9578340"/>
              <a:gd name="connsiteY58" fmla="*/ 2743200 h 8833483"/>
              <a:gd name="connsiteX59" fmla="*/ 5082540 w 9578340"/>
              <a:gd name="connsiteY59" fmla="*/ 2827020 h 8833483"/>
              <a:gd name="connsiteX60" fmla="*/ 4945380 w 9578340"/>
              <a:gd name="connsiteY60" fmla="*/ 2773680 h 8833483"/>
              <a:gd name="connsiteX61" fmla="*/ 4853940 w 9578340"/>
              <a:gd name="connsiteY61" fmla="*/ 2796540 h 8833483"/>
              <a:gd name="connsiteX62" fmla="*/ 4785360 w 9578340"/>
              <a:gd name="connsiteY62" fmla="*/ 2926080 h 8833483"/>
              <a:gd name="connsiteX63" fmla="*/ 4640580 w 9578340"/>
              <a:gd name="connsiteY63" fmla="*/ 2811780 h 8833483"/>
              <a:gd name="connsiteX64" fmla="*/ 4518660 w 9578340"/>
              <a:gd name="connsiteY64" fmla="*/ 2804160 h 8833483"/>
              <a:gd name="connsiteX65" fmla="*/ 4389120 w 9578340"/>
              <a:gd name="connsiteY65" fmla="*/ 2674620 h 8833483"/>
              <a:gd name="connsiteX66" fmla="*/ 4564380 w 9578340"/>
              <a:gd name="connsiteY66" fmla="*/ 2522220 h 8833483"/>
              <a:gd name="connsiteX67" fmla="*/ 4389120 w 9578340"/>
              <a:gd name="connsiteY67" fmla="*/ 2491740 h 8833483"/>
              <a:gd name="connsiteX68" fmla="*/ 4244340 w 9578340"/>
              <a:gd name="connsiteY68" fmla="*/ 2659380 h 8833483"/>
              <a:gd name="connsiteX69" fmla="*/ 4183380 w 9578340"/>
              <a:gd name="connsiteY69" fmla="*/ 2758440 h 8833483"/>
              <a:gd name="connsiteX70" fmla="*/ 4191000 w 9578340"/>
              <a:gd name="connsiteY70" fmla="*/ 2796540 h 8833483"/>
              <a:gd name="connsiteX71" fmla="*/ 4084320 w 9578340"/>
              <a:gd name="connsiteY71" fmla="*/ 2895600 h 8833483"/>
              <a:gd name="connsiteX72" fmla="*/ 4008120 w 9578340"/>
              <a:gd name="connsiteY72" fmla="*/ 2918460 h 8833483"/>
              <a:gd name="connsiteX73" fmla="*/ 3954780 w 9578340"/>
              <a:gd name="connsiteY73" fmla="*/ 2918460 h 8833483"/>
              <a:gd name="connsiteX74" fmla="*/ 3916680 w 9578340"/>
              <a:gd name="connsiteY74" fmla="*/ 2971800 h 8833483"/>
              <a:gd name="connsiteX75" fmla="*/ 3848100 w 9578340"/>
              <a:gd name="connsiteY75" fmla="*/ 2971800 h 8833483"/>
              <a:gd name="connsiteX76" fmla="*/ 3810000 w 9578340"/>
              <a:gd name="connsiteY76" fmla="*/ 3025140 h 8833483"/>
              <a:gd name="connsiteX77" fmla="*/ 3726180 w 9578340"/>
              <a:gd name="connsiteY77" fmla="*/ 3048000 h 8833483"/>
              <a:gd name="connsiteX78" fmla="*/ 3703320 w 9578340"/>
              <a:gd name="connsiteY78" fmla="*/ 3116580 h 8833483"/>
              <a:gd name="connsiteX79" fmla="*/ 3512820 w 9578340"/>
              <a:gd name="connsiteY79" fmla="*/ 2979420 h 8833483"/>
              <a:gd name="connsiteX80" fmla="*/ 3337560 w 9578340"/>
              <a:gd name="connsiteY80" fmla="*/ 3048000 h 8833483"/>
              <a:gd name="connsiteX81" fmla="*/ 3337560 w 9578340"/>
              <a:gd name="connsiteY81" fmla="*/ 3124200 h 8833483"/>
              <a:gd name="connsiteX82" fmla="*/ 3230880 w 9578340"/>
              <a:gd name="connsiteY82" fmla="*/ 3200400 h 8833483"/>
              <a:gd name="connsiteX83" fmla="*/ 3002280 w 9578340"/>
              <a:gd name="connsiteY83" fmla="*/ 3055620 h 8833483"/>
              <a:gd name="connsiteX84" fmla="*/ 3025140 w 9578340"/>
              <a:gd name="connsiteY84" fmla="*/ 3032760 h 8833483"/>
              <a:gd name="connsiteX85" fmla="*/ 2918460 w 9578340"/>
              <a:gd name="connsiteY85" fmla="*/ 2887980 h 8833483"/>
              <a:gd name="connsiteX86" fmla="*/ 2659380 w 9578340"/>
              <a:gd name="connsiteY86" fmla="*/ 2758440 h 8833483"/>
              <a:gd name="connsiteX87" fmla="*/ 2506980 w 9578340"/>
              <a:gd name="connsiteY87" fmla="*/ 3093720 h 8833483"/>
              <a:gd name="connsiteX88" fmla="*/ 2392680 w 9578340"/>
              <a:gd name="connsiteY88" fmla="*/ 3101340 h 8833483"/>
              <a:gd name="connsiteX89" fmla="*/ 2308860 w 9578340"/>
              <a:gd name="connsiteY89" fmla="*/ 3116580 h 8833483"/>
              <a:gd name="connsiteX90" fmla="*/ 2225040 w 9578340"/>
              <a:gd name="connsiteY90" fmla="*/ 3215640 h 8833483"/>
              <a:gd name="connsiteX91" fmla="*/ 2049780 w 9578340"/>
              <a:gd name="connsiteY91" fmla="*/ 3124200 h 8833483"/>
              <a:gd name="connsiteX92" fmla="*/ 1981200 w 9578340"/>
              <a:gd name="connsiteY92" fmla="*/ 3116580 h 8833483"/>
              <a:gd name="connsiteX93" fmla="*/ 1889760 w 9578340"/>
              <a:gd name="connsiteY93" fmla="*/ 2964180 h 8833483"/>
              <a:gd name="connsiteX94" fmla="*/ 1897380 w 9578340"/>
              <a:gd name="connsiteY94" fmla="*/ 2895600 h 8833483"/>
              <a:gd name="connsiteX95" fmla="*/ 1729740 w 9578340"/>
              <a:gd name="connsiteY95" fmla="*/ 3017520 h 8833483"/>
              <a:gd name="connsiteX96" fmla="*/ 1706880 w 9578340"/>
              <a:gd name="connsiteY96" fmla="*/ 3078480 h 8833483"/>
              <a:gd name="connsiteX97" fmla="*/ 1653540 w 9578340"/>
              <a:gd name="connsiteY97" fmla="*/ 3048000 h 8833483"/>
              <a:gd name="connsiteX98" fmla="*/ 1546860 w 9578340"/>
              <a:gd name="connsiteY98" fmla="*/ 3048000 h 8833483"/>
              <a:gd name="connsiteX99" fmla="*/ 1524000 w 9578340"/>
              <a:gd name="connsiteY99" fmla="*/ 3162300 h 8833483"/>
              <a:gd name="connsiteX100" fmla="*/ 1386840 w 9578340"/>
              <a:gd name="connsiteY100" fmla="*/ 3459480 h 8833483"/>
              <a:gd name="connsiteX101" fmla="*/ 1333500 w 9578340"/>
              <a:gd name="connsiteY101" fmla="*/ 3451860 h 8833483"/>
              <a:gd name="connsiteX102" fmla="*/ 1188720 w 9578340"/>
              <a:gd name="connsiteY102" fmla="*/ 3505200 h 8833483"/>
              <a:gd name="connsiteX103" fmla="*/ 1135380 w 9578340"/>
              <a:gd name="connsiteY103" fmla="*/ 3672840 h 8833483"/>
              <a:gd name="connsiteX104" fmla="*/ 1013460 w 9578340"/>
              <a:gd name="connsiteY104" fmla="*/ 3703320 h 8833483"/>
              <a:gd name="connsiteX105" fmla="*/ 929640 w 9578340"/>
              <a:gd name="connsiteY105" fmla="*/ 3710940 h 8833483"/>
              <a:gd name="connsiteX106" fmla="*/ 830580 w 9578340"/>
              <a:gd name="connsiteY106" fmla="*/ 3741420 h 8833483"/>
              <a:gd name="connsiteX107" fmla="*/ 701040 w 9578340"/>
              <a:gd name="connsiteY107" fmla="*/ 3749040 h 8833483"/>
              <a:gd name="connsiteX108" fmla="*/ 548640 w 9578340"/>
              <a:gd name="connsiteY108" fmla="*/ 3787140 h 8833483"/>
              <a:gd name="connsiteX109" fmla="*/ 0 w 9578340"/>
              <a:gd name="connsiteY109" fmla="*/ 5250180 h 8833483"/>
              <a:gd name="connsiteX110" fmla="*/ 167640 w 9578340"/>
              <a:gd name="connsiteY110" fmla="*/ 5242560 h 8833483"/>
              <a:gd name="connsiteX111" fmla="*/ 167640 w 9578340"/>
              <a:gd name="connsiteY111" fmla="*/ 5387340 h 8833483"/>
              <a:gd name="connsiteX112" fmla="*/ 289560 w 9578340"/>
              <a:gd name="connsiteY112" fmla="*/ 5394960 h 8833483"/>
              <a:gd name="connsiteX113" fmla="*/ 281940 w 9578340"/>
              <a:gd name="connsiteY113" fmla="*/ 5478780 h 8833483"/>
              <a:gd name="connsiteX114" fmla="*/ 388620 w 9578340"/>
              <a:gd name="connsiteY114" fmla="*/ 5501640 h 8833483"/>
              <a:gd name="connsiteX115" fmla="*/ 358140 w 9578340"/>
              <a:gd name="connsiteY115" fmla="*/ 5631180 h 8833483"/>
              <a:gd name="connsiteX116" fmla="*/ 358140 w 9578340"/>
              <a:gd name="connsiteY116" fmla="*/ 5730240 h 8833483"/>
              <a:gd name="connsiteX117" fmla="*/ 251460 w 9578340"/>
              <a:gd name="connsiteY117" fmla="*/ 5783580 h 8833483"/>
              <a:gd name="connsiteX118" fmla="*/ 236220 w 9578340"/>
              <a:gd name="connsiteY118" fmla="*/ 5859780 h 8833483"/>
              <a:gd name="connsiteX119" fmla="*/ 144780 w 9578340"/>
              <a:gd name="connsiteY119" fmla="*/ 5981700 h 8833483"/>
              <a:gd name="connsiteX120" fmla="*/ 175260 w 9578340"/>
              <a:gd name="connsiteY120" fmla="*/ 6210300 h 8833483"/>
              <a:gd name="connsiteX121" fmla="*/ 266700 w 9578340"/>
              <a:gd name="connsiteY121" fmla="*/ 6217920 h 8833483"/>
              <a:gd name="connsiteX122" fmla="*/ 304800 w 9578340"/>
              <a:gd name="connsiteY122" fmla="*/ 6278880 h 8833483"/>
              <a:gd name="connsiteX123" fmla="*/ 312420 w 9578340"/>
              <a:gd name="connsiteY123" fmla="*/ 6339840 h 8833483"/>
              <a:gd name="connsiteX124" fmla="*/ 358140 w 9578340"/>
              <a:gd name="connsiteY124" fmla="*/ 6339840 h 8833483"/>
              <a:gd name="connsiteX125" fmla="*/ 365760 w 9578340"/>
              <a:gd name="connsiteY125" fmla="*/ 6477000 h 8833483"/>
              <a:gd name="connsiteX126" fmla="*/ 807720 w 9578340"/>
              <a:gd name="connsiteY126" fmla="*/ 6545580 h 8833483"/>
              <a:gd name="connsiteX127" fmla="*/ 1127760 w 9578340"/>
              <a:gd name="connsiteY127" fmla="*/ 6705600 h 8833483"/>
              <a:gd name="connsiteX128" fmla="*/ 1447800 w 9578340"/>
              <a:gd name="connsiteY128" fmla="*/ 6598920 h 8833483"/>
              <a:gd name="connsiteX129" fmla="*/ 1546860 w 9578340"/>
              <a:gd name="connsiteY129" fmla="*/ 6598920 h 8833483"/>
              <a:gd name="connsiteX130" fmla="*/ 1501140 w 9578340"/>
              <a:gd name="connsiteY130" fmla="*/ 6858000 h 8833483"/>
              <a:gd name="connsiteX131" fmla="*/ 1567815 w 9578340"/>
              <a:gd name="connsiteY131" fmla="*/ 7115810 h 8833483"/>
              <a:gd name="connsiteX132" fmla="*/ 1710690 w 9578340"/>
              <a:gd name="connsiteY132" fmla="*/ 7439660 h 8833483"/>
              <a:gd name="connsiteX133" fmla="*/ 1891665 w 9578340"/>
              <a:gd name="connsiteY133" fmla="*/ 7582535 h 8833483"/>
              <a:gd name="connsiteX134" fmla="*/ 2094865 w 9578340"/>
              <a:gd name="connsiteY134" fmla="*/ 7814310 h 8833483"/>
              <a:gd name="connsiteX135" fmla="*/ 2066290 w 9578340"/>
              <a:gd name="connsiteY135" fmla="*/ 7925434 h 8833483"/>
              <a:gd name="connsiteX136" fmla="*/ 2234565 w 9578340"/>
              <a:gd name="connsiteY136" fmla="*/ 8036559 h 8833483"/>
              <a:gd name="connsiteX137" fmla="*/ 2269490 w 9578340"/>
              <a:gd name="connsiteY137" fmla="*/ 8081009 h 8833483"/>
              <a:gd name="connsiteX138" fmla="*/ 2186940 w 9578340"/>
              <a:gd name="connsiteY138" fmla="*/ 8338184 h 8833483"/>
              <a:gd name="connsiteX139" fmla="*/ 2209165 w 9578340"/>
              <a:gd name="connsiteY139" fmla="*/ 8436608 h 8833483"/>
              <a:gd name="connsiteX140" fmla="*/ 2275840 w 9578340"/>
              <a:gd name="connsiteY140" fmla="*/ 8538208 h 8833483"/>
              <a:gd name="connsiteX141" fmla="*/ 2437765 w 9578340"/>
              <a:gd name="connsiteY141" fmla="*/ 8569958 h 8833483"/>
              <a:gd name="connsiteX142" fmla="*/ 2491740 w 9578340"/>
              <a:gd name="connsiteY142" fmla="*/ 8557258 h 8833483"/>
              <a:gd name="connsiteX143" fmla="*/ 2599690 w 9578340"/>
              <a:gd name="connsiteY143" fmla="*/ 8614408 h 8833483"/>
              <a:gd name="connsiteX144" fmla="*/ 2640965 w 9578340"/>
              <a:gd name="connsiteY144" fmla="*/ 8658858 h 8833483"/>
              <a:gd name="connsiteX145" fmla="*/ 2663190 w 9578340"/>
              <a:gd name="connsiteY145" fmla="*/ 8769983 h 8833483"/>
              <a:gd name="connsiteX146" fmla="*/ 2748915 w 9578340"/>
              <a:gd name="connsiteY146" fmla="*/ 8833483 h 8833483"/>
              <a:gd name="connsiteX147" fmla="*/ 2860040 w 9578340"/>
              <a:gd name="connsiteY147" fmla="*/ 8808083 h 8833483"/>
              <a:gd name="connsiteX148" fmla="*/ 2920365 w 9578340"/>
              <a:gd name="connsiteY148" fmla="*/ 8820783 h 8833483"/>
              <a:gd name="connsiteX149" fmla="*/ 2910840 w 9578340"/>
              <a:gd name="connsiteY149" fmla="*/ 8740614 h 8833483"/>
              <a:gd name="connsiteX150" fmla="*/ 2996565 w 9578340"/>
              <a:gd name="connsiteY150" fmla="*/ 8609645 h 8833483"/>
              <a:gd name="connsiteX151" fmla="*/ 2987040 w 9578340"/>
              <a:gd name="connsiteY151" fmla="*/ 8497727 h 8833483"/>
              <a:gd name="connsiteX152" fmla="*/ 3027522 w 9578340"/>
              <a:gd name="connsiteY152" fmla="*/ 8431051 h 8833483"/>
              <a:gd name="connsiteX153" fmla="*/ 3179922 w 9578340"/>
              <a:gd name="connsiteY153" fmla="*/ 8361995 h 8833483"/>
              <a:gd name="connsiteX154" fmla="*/ 3225166 w 9578340"/>
              <a:gd name="connsiteY154" fmla="*/ 8245315 h 8833483"/>
              <a:gd name="connsiteX155" fmla="*/ 3420427 w 9578340"/>
              <a:gd name="connsiteY155" fmla="*/ 8083389 h 8833483"/>
              <a:gd name="connsiteX156" fmla="*/ 3699034 w 9578340"/>
              <a:gd name="connsiteY156" fmla="*/ 7954802 h 8833483"/>
              <a:gd name="connsiteX157" fmla="*/ 3875246 w 9578340"/>
              <a:gd name="connsiteY157" fmla="*/ 7890508 h 8833483"/>
              <a:gd name="connsiteX158" fmla="*/ 4084796 w 9578340"/>
              <a:gd name="connsiteY158" fmla="*/ 7738108 h 8833483"/>
              <a:gd name="connsiteX159" fmla="*/ 4127659 w 9578340"/>
              <a:gd name="connsiteY159" fmla="*/ 7640476 h 8833483"/>
              <a:gd name="connsiteX160" fmla="*/ 4037171 w 9578340"/>
              <a:gd name="connsiteY160" fmla="*/ 7564277 h 8833483"/>
              <a:gd name="connsiteX161" fmla="*/ 3980021 w 9578340"/>
              <a:gd name="connsiteY161" fmla="*/ 7469027 h 8833483"/>
              <a:gd name="connsiteX162" fmla="*/ 4056222 w 9578340"/>
              <a:gd name="connsiteY162" fmla="*/ 7395208 h 8833483"/>
              <a:gd name="connsiteX163" fmla="*/ 4096703 w 9578340"/>
              <a:gd name="connsiteY163" fmla="*/ 7247570 h 8833483"/>
              <a:gd name="connsiteX164" fmla="*/ 3982402 w 9578340"/>
              <a:gd name="connsiteY164" fmla="*/ 7271383 h 8833483"/>
              <a:gd name="connsiteX165" fmla="*/ 3818096 w 9578340"/>
              <a:gd name="connsiteY165" fmla="*/ 7233283 h 8833483"/>
              <a:gd name="connsiteX166" fmla="*/ 3691889 w 9578340"/>
              <a:gd name="connsiteY166" fmla="*/ 7145176 h 8833483"/>
              <a:gd name="connsiteX167" fmla="*/ 3701416 w 9578340"/>
              <a:gd name="connsiteY167" fmla="*/ 7030877 h 8833483"/>
              <a:gd name="connsiteX168" fmla="*/ 3625215 w 9578340"/>
              <a:gd name="connsiteY168" fmla="*/ 6954677 h 8833483"/>
              <a:gd name="connsiteX169" fmla="*/ 3657600 w 9578340"/>
              <a:gd name="connsiteY169" fmla="*/ 6873240 h 8833483"/>
              <a:gd name="connsiteX170" fmla="*/ 3817620 w 9578340"/>
              <a:gd name="connsiteY170" fmla="*/ 6781800 h 8833483"/>
              <a:gd name="connsiteX171" fmla="*/ 3893820 w 9578340"/>
              <a:gd name="connsiteY171" fmla="*/ 6705600 h 8833483"/>
              <a:gd name="connsiteX172" fmla="*/ 3947160 w 9578340"/>
              <a:gd name="connsiteY172" fmla="*/ 6690360 h 8833483"/>
              <a:gd name="connsiteX173" fmla="*/ 3939540 w 9578340"/>
              <a:gd name="connsiteY173" fmla="*/ 6629400 h 8833483"/>
              <a:gd name="connsiteX174" fmla="*/ 3901440 w 9578340"/>
              <a:gd name="connsiteY174" fmla="*/ 6606540 h 8833483"/>
              <a:gd name="connsiteX175" fmla="*/ 3878580 w 9578340"/>
              <a:gd name="connsiteY175" fmla="*/ 6515100 h 8833483"/>
              <a:gd name="connsiteX176" fmla="*/ 3886200 w 9578340"/>
              <a:gd name="connsiteY176" fmla="*/ 6423660 h 8833483"/>
              <a:gd name="connsiteX177" fmla="*/ 3870960 w 9578340"/>
              <a:gd name="connsiteY177" fmla="*/ 6309360 h 8833483"/>
              <a:gd name="connsiteX178" fmla="*/ 3893820 w 9578340"/>
              <a:gd name="connsiteY178" fmla="*/ 6240780 h 8833483"/>
              <a:gd name="connsiteX179" fmla="*/ 3924300 w 9578340"/>
              <a:gd name="connsiteY179" fmla="*/ 6179820 h 8833483"/>
              <a:gd name="connsiteX180" fmla="*/ 3977640 w 9578340"/>
              <a:gd name="connsiteY180" fmla="*/ 6172200 h 8833483"/>
              <a:gd name="connsiteX181" fmla="*/ 3992880 w 9578340"/>
              <a:gd name="connsiteY181" fmla="*/ 6172200 h 8833483"/>
              <a:gd name="connsiteX182" fmla="*/ 4046220 w 9578340"/>
              <a:gd name="connsiteY182" fmla="*/ 6111240 h 8833483"/>
              <a:gd name="connsiteX183" fmla="*/ 4038600 w 9578340"/>
              <a:gd name="connsiteY183" fmla="*/ 6027420 h 8833483"/>
              <a:gd name="connsiteX184" fmla="*/ 4754880 w 9578340"/>
              <a:gd name="connsiteY184" fmla="*/ 5913120 h 8833483"/>
              <a:gd name="connsiteX185" fmla="*/ 4838700 w 9578340"/>
              <a:gd name="connsiteY185" fmla="*/ 5913120 h 8833483"/>
              <a:gd name="connsiteX186" fmla="*/ 4914900 w 9578340"/>
              <a:gd name="connsiteY186" fmla="*/ 5920740 h 8833483"/>
              <a:gd name="connsiteX187" fmla="*/ 5105400 w 9578340"/>
              <a:gd name="connsiteY187" fmla="*/ 6019800 h 8833483"/>
              <a:gd name="connsiteX188" fmla="*/ 5570220 w 9578340"/>
              <a:gd name="connsiteY188" fmla="*/ 6248400 h 8833483"/>
              <a:gd name="connsiteX189" fmla="*/ 5704205 w 9578340"/>
              <a:gd name="connsiteY189" fmla="*/ 6320155 h 8833483"/>
              <a:gd name="connsiteX190" fmla="*/ 5755005 w 9578340"/>
              <a:gd name="connsiteY190" fmla="*/ 6242685 h 8833483"/>
              <a:gd name="connsiteX191" fmla="*/ 5682615 w 9578340"/>
              <a:gd name="connsiteY191" fmla="*/ 6203315 h 8833483"/>
              <a:gd name="connsiteX192" fmla="*/ 5624195 w 9578340"/>
              <a:gd name="connsiteY192" fmla="*/ 6132195 h 8833483"/>
              <a:gd name="connsiteX193" fmla="*/ 5670550 w 9578340"/>
              <a:gd name="connsiteY193" fmla="*/ 6103620 h 8833483"/>
              <a:gd name="connsiteX194" fmla="*/ 5584825 w 9578340"/>
              <a:gd name="connsiteY194" fmla="*/ 5928995 h 8833483"/>
              <a:gd name="connsiteX195" fmla="*/ 5592445 w 9578340"/>
              <a:gd name="connsiteY195" fmla="*/ 5827395 h 8833483"/>
              <a:gd name="connsiteX196" fmla="*/ 5615305 w 9578340"/>
              <a:gd name="connsiteY196" fmla="*/ 5792470 h 8833483"/>
              <a:gd name="connsiteX197" fmla="*/ 5636895 w 9578340"/>
              <a:gd name="connsiteY197" fmla="*/ 5747385 h 8833483"/>
              <a:gd name="connsiteX198" fmla="*/ 5674360 w 9578340"/>
              <a:gd name="connsiteY198" fmla="*/ 5669915 h 8833483"/>
              <a:gd name="connsiteX199" fmla="*/ 5688965 w 9578340"/>
              <a:gd name="connsiteY199" fmla="*/ 5587365 h 8833483"/>
              <a:gd name="connsiteX200" fmla="*/ 5735320 w 9578340"/>
              <a:gd name="connsiteY200" fmla="*/ 5561965 h 8833483"/>
              <a:gd name="connsiteX201" fmla="*/ 5715000 w 9578340"/>
              <a:gd name="connsiteY201" fmla="*/ 5502910 h 8833483"/>
              <a:gd name="connsiteX202" fmla="*/ 5751195 w 9578340"/>
              <a:gd name="connsiteY202" fmla="*/ 5461635 h 8833483"/>
              <a:gd name="connsiteX203" fmla="*/ 5781675 w 9578340"/>
              <a:gd name="connsiteY203" fmla="*/ 5398770 h 8833483"/>
              <a:gd name="connsiteX204" fmla="*/ 5836920 w 9578340"/>
              <a:gd name="connsiteY204" fmla="*/ 5325110 h 8833483"/>
              <a:gd name="connsiteX205" fmla="*/ 5855970 w 9578340"/>
              <a:gd name="connsiteY205" fmla="*/ 5168900 h 8833483"/>
              <a:gd name="connsiteX206" fmla="*/ 6101080 w 9578340"/>
              <a:gd name="connsiteY206" fmla="*/ 4911090 h 8833483"/>
              <a:gd name="connsiteX207" fmla="*/ 6107430 w 9578340"/>
              <a:gd name="connsiteY207" fmla="*/ 4674870 h 8833483"/>
              <a:gd name="connsiteX208" fmla="*/ 5982970 w 9578340"/>
              <a:gd name="connsiteY208" fmla="*/ 4411980 h 8833483"/>
              <a:gd name="connsiteX209" fmla="*/ 7178040 w 9578340"/>
              <a:gd name="connsiteY209" fmla="*/ 4351020 h 8833483"/>
              <a:gd name="connsiteX210" fmla="*/ 7559040 w 9578340"/>
              <a:gd name="connsiteY210" fmla="*/ 4328160 h 8833483"/>
              <a:gd name="connsiteX211" fmla="*/ 7467600 w 9578340"/>
              <a:gd name="connsiteY211" fmla="*/ 3878580 h 8833483"/>
              <a:gd name="connsiteX212" fmla="*/ 7414260 w 9578340"/>
              <a:gd name="connsiteY212" fmla="*/ 3604260 h 8833483"/>
              <a:gd name="connsiteX213" fmla="*/ 7498080 w 9578340"/>
              <a:gd name="connsiteY213" fmla="*/ 3398520 h 8833483"/>
              <a:gd name="connsiteX214" fmla="*/ 7528560 w 9578340"/>
              <a:gd name="connsiteY214" fmla="*/ 3253740 h 8833483"/>
              <a:gd name="connsiteX215" fmla="*/ 7505700 w 9578340"/>
              <a:gd name="connsiteY215" fmla="*/ 3048000 h 8833483"/>
              <a:gd name="connsiteX216" fmla="*/ 7520940 w 9578340"/>
              <a:gd name="connsiteY216" fmla="*/ 2926080 h 8833483"/>
              <a:gd name="connsiteX217" fmla="*/ 7536180 w 9578340"/>
              <a:gd name="connsiteY217" fmla="*/ 2872740 h 8833483"/>
              <a:gd name="connsiteX218" fmla="*/ 7863840 w 9578340"/>
              <a:gd name="connsiteY218" fmla="*/ 2971800 h 8833483"/>
              <a:gd name="connsiteX219" fmla="*/ 7886700 w 9578340"/>
              <a:gd name="connsiteY219" fmla="*/ 3101340 h 8833483"/>
              <a:gd name="connsiteX220" fmla="*/ 8001000 w 9578340"/>
              <a:gd name="connsiteY220" fmla="*/ 3124200 h 8833483"/>
              <a:gd name="connsiteX221" fmla="*/ 8122920 w 9578340"/>
              <a:gd name="connsiteY221" fmla="*/ 3276600 h 8833483"/>
              <a:gd name="connsiteX222" fmla="*/ 8206740 w 9578340"/>
              <a:gd name="connsiteY222" fmla="*/ 3276600 h 8833483"/>
              <a:gd name="connsiteX223" fmla="*/ 8442960 w 9578340"/>
              <a:gd name="connsiteY223" fmla="*/ 3276600 h 8833483"/>
              <a:gd name="connsiteX224" fmla="*/ 8663940 w 9578340"/>
              <a:gd name="connsiteY224" fmla="*/ 3276600 h 8833483"/>
              <a:gd name="connsiteX225" fmla="*/ 8770620 w 9578340"/>
              <a:gd name="connsiteY225" fmla="*/ 3230880 h 8833483"/>
              <a:gd name="connsiteX226" fmla="*/ 8854440 w 9578340"/>
              <a:gd name="connsiteY226" fmla="*/ 3215640 h 8833483"/>
              <a:gd name="connsiteX227" fmla="*/ 8938260 w 9578340"/>
              <a:gd name="connsiteY227" fmla="*/ 3230880 h 8833483"/>
              <a:gd name="connsiteX228" fmla="*/ 8945880 w 9578340"/>
              <a:gd name="connsiteY228" fmla="*/ 3078480 h 8833483"/>
              <a:gd name="connsiteX229" fmla="*/ 8907780 w 9578340"/>
              <a:gd name="connsiteY229" fmla="*/ 3078480 h 8833483"/>
              <a:gd name="connsiteX230" fmla="*/ 8656320 w 9578340"/>
              <a:gd name="connsiteY230" fmla="*/ 2697480 h 8833483"/>
              <a:gd name="connsiteX231" fmla="*/ 8854440 w 9578340"/>
              <a:gd name="connsiteY231" fmla="*/ 2590800 h 8833483"/>
              <a:gd name="connsiteX232" fmla="*/ 8923020 w 9578340"/>
              <a:gd name="connsiteY232" fmla="*/ 2606040 h 8833483"/>
              <a:gd name="connsiteX233" fmla="*/ 8999220 w 9578340"/>
              <a:gd name="connsiteY233" fmla="*/ 2606040 h 8833483"/>
              <a:gd name="connsiteX234" fmla="*/ 9029700 w 9578340"/>
              <a:gd name="connsiteY234" fmla="*/ 2545080 h 8833483"/>
              <a:gd name="connsiteX235" fmla="*/ 9029700 w 9578340"/>
              <a:gd name="connsiteY235" fmla="*/ 2407920 h 8833483"/>
              <a:gd name="connsiteX236" fmla="*/ 9136380 w 9578340"/>
              <a:gd name="connsiteY236" fmla="*/ 2476500 h 8833483"/>
              <a:gd name="connsiteX237" fmla="*/ 9144000 w 9578340"/>
              <a:gd name="connsiteY237" fmla="*/ 2407920 h 8833483"/>
              <a:gd name="connsiteX238" fmla="*/ 9204960 w 9578340"/>
              <a:gd name="connsiteY238" fmla="*/ 2362200 h 8833483"/>
              <a:gd name="connsiteX239" fmla="*/ 9189720 w 9578340"/>
              <a:gd name="connsiteY239" fmla="*/ 2225040 h 8833483"/>
              <a:gd name="connsiteX240" fmla="*/ 9159240 w 9578340"/>
              <a:gd name="connsiteY240" fmla="*/ 2171700 h 8833483"/>
              <a:gd name="connsiteX241" fmla="*/ 9083040 w 9578340"/>
              <a:gd name="connsiteY241" fmla="*/ 2103120 h 8833483"/>
              <a:gd name="connsiteX242" fmla="*/ 9105900 w 9578340"/>
              <a:gd name="connsiteY242" fmla="*/ 2011680 h 8833483"/>
              <a:gd name="connsiteX243" fmla="*/ 9151620 w 9578340"/>
              <a:gd name="connsiteY243" fmla="*/ 1927860 h 8833483"/>
              <a:gd name="connsiteX244" fmla="*/ 9044940 w 9578340"/>
              <a:gd name="connsiteY244" fmla="*/ 1714500 h 8833483"/>
              <a:gd name="connsiteX245" fmla="*/ 9578340 w 9578340"/>
              <a:gd name="connsiteY245" fmla="*/ 1394460 h 8833483"/>
              <a:gd name="connsiteX246" fmla="*/ 9494520 w 9578340"/>
              <a:gd name="connsiteY246" fmla="*/ 1165860 h 8833483"/>
              <a:gd name="connsiteX247" fmla="*/ 9326880 w 9578340"/>
              <a:gd name="connsiteY247" fmla="*/ 975360 h 8833483"/>
              <a:gd name="connsiteX248" fmla="*/ 9334500 w 9578340"/>
              <a:gd name="connsiteY248" fmla="*/ 906780 h 8833483"/>
              <a:gd name="connsiteX249" fmla="*/ 9342120 w 9578340"/>
              <a:gd name="connsiteY249" fmla="*/ 754380 h 8833483"/>
              <a:gd name="connsiteX250" fmla="*/ 9182100 w 9578340"/>
              <a:gd name="connsiteY250" fmla="*/ 906780 h 8833483"/>
              <a:gd name="connsiteX251" fmla="*/ 9052560 w 9578340"/>
              <a:gd name="connsiteY251" fmla="*/ 1043940 h 8833483"/>
              <a:gd name="connsiteX252" fmla="*/ 8915400 w 9578340"/>
              <a:gd name="connsiteY252" fmla="*/ 1112520 h 8833483"/>
              <a:gd name="connsiteX253" fmla="*/ 8709660 w 9578340"/>
              <a:gd name="connsiteY253" fmla="*/ 1150620 h 8833483"/>
              <a:gd name="connsiteX254" fmla="*/ 8793480 w 9578340"/>
              <a:gd name="connsiteY254" fmla="*/ 960120 h 8833483"/>
              <a:gd name="connsiteX255" fmla="*/ 8717280 w 9578340"/>
              <a:gd name="connsiteY255" fmla="*/ 906780 h 8833483"/>
              <a:gd name="connsiteX256" fmla="*/ 8686800 w 9578340"/>
              <a:gd name="connsiteY256" fmla="*/ 815340 h 8833483"/>
              <a:gd name="connsiteX257" fmla="*/ 8625840 w 9578340"/>
              <a:gd name="connsiteY257" fmla="*/ 746760 h 8833483"/>
              <a:gd name="connsiteX258" fmla="*/ 8633460 w 9578340"/>
              <a:gd name="connsiteY258" fmla="*/ 685800 h 8833483"/>
              <a:gd name="connsiteX259" fmla="*/ 8679180 w 9578340"/>
              <a:gd name="connsiteY259" fmla="*/ 609600 h 8833483"/>
              <a:gd name="connsiteX260" fmla="*/ 8671560 w 9578340"/>
              <a:gd name="connsiteY260" fmla="*/ 579120 h 8833483"/>
              <a:gd name="connsiteX261" fmla="*/ 8580120 w 9578340"/>
              <a:gd name="connsiteY261" fmla="*/ 541020 h 8833483"/>
              <a:gd name="connsiteX262" fmla="*/ 8473440 w 9578340"/>
              <a:gd name="connsiteY262" fmla="*/ 502920 h 8833483"/>
              <a:gd name="connsiteX263" fmla="*/ 8488680 w 9578340"/>
              <a:gd name="connsiteY263" fmla="*/ 449580 h 8833483"/>
              <a:gd name="connsiteX264" fmla="*/ 8435340 w 9578340"/>
              <a:gd name="connsiteY264" fmla="*/ 320040 h 8833483"/>
              <a:gd name="connsiteX265" fmla="*/ 8465820 w 9578340"/>
              <a:gd name="connsiteY265" fmla="*/ 243840 h 8833483"/>
              <a:gd name="connsiteX266" fmla="*/ 8473440 w 9578340"/>
              <a:gd name="connsiteY266" fmla="*/ 83820 h 8833483"/>
              <a:gd name="connsiteX267" fmla="*/ 8351520 w 9578340"/>
              <a:gd name="connsiteY267" fmla="*/ 53340 h 8833483"/>
              <a:gd name="connsiteX268" fmla="*/ 8252460 w 9578340"/>
              <a:gd name="connsiteY268" fmla="*/ 68580 h 8833483"/>
              <a:gd name="connsiteX269" fmla="*/ 8107680 w 9578340"/>
              <a:gd name="connsiteY26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244590 w 9578340"/>
              <a:gd name="connsiteY43" fmla="*/ 2315208 h 8833483"/>
              <a:gd name="connsiteX44" fmla="*/ 5722620 w 9578340"/>
              <a:gd name="connsiteY44" fmla="*/ 2240280 h 8833483"/>
              <a:gd name="connsiteX45" fmla="*/ 5654040 w 9578340"/>
              <a:gd name="connsiteY45" fmla="*/ 2240280 h 8833483"/>
              <a:gd name="connsiteX46" fmla="*/ 5570220 w 9578340"/>
              <a:gd name="connsiteY46" fmla="*/ 2278380 h 8833483"/>
              <a:gd name="connsiteX47" fmla="*/ 5440680 w 9578340"/>
              <a:gd name="connsiteY47" fmla="*/ 2263140 h 8833483"/>
              <a:gd name="connsiteX48" fmla="*/ 5410200 w 9578340"/>
              <a:gd name="connsiteY48" fmla="*/ 2217420 h 8833483"/>
              <a:gd name="connsiteX49" fmla="*/ 5425440 w 9578340"/>
              <a:gd name="connsiteY49" fmla="*/ 2072640 h 8833483"/>
              <a:gd name="connsiteX50" fmla="*/ 5372100 w 9578340"/>
              <a:gd name="connsiteY50" fmla="*/ 2019300 h 8833483"/>
              <a:gd name="connsiteX51" fmla="*/ 5372100 w 9578340"/>
              <a:gd name="connsiteY51" fmla="*/ 1988820 h 8833483"/>
              <a:gd name="connsiteX52" fmla="*/ 5280660 w 9578340"/>
              <a:gd name="connsiteY52" fmla="*/ 1965960 h 8833483"/>
              <a:gd name="connsiteX53" fmla="*/ 5219700 w 9578340"/>
              <a:gd name="connsiteY53" fmla="*/ 2263140 h 8833483"/>
              <a:gd name="connsiteX54" fmla="*/ 5212080 w 9578340"/>
              <a:gd name="connsiteY54" fmla="*/ 2461260 h 8833483"/>
              <a:gd name="connsiteX55" fmla="*/ 5242560 w 9578340"/>
              <a:gd name="connsiteY55" fmla="*/ 2499360 h 8833483"/>
              <a:gd name="connsiteX56" fmla="*/ 5097780 w 9578340"/>
              <a:gd name="connsiteY56" fmla="*/ 2552700 h 8833483"/>
              <a:gd name="connsiteX57" fmla="*/ 5120640 w 9578340"/>
              <a:gd name="connsiteY57" fmla="*/ 2743200 h 8833483"/>
              <a:gd name="connsiteX58" fmla="*/ 5082540 w 9578340"/>
              <a:gd name="connsiteY58" fmla="*/ 2827020 h 8833483"/>
              <a:gd name="connsiteX59" fmla="*/ 4945380 w 9578340"/>
              <a:gd name="connsiteY59" fmla="*/ 2773680 h 8833483"/>
              <a:gd name="connsiteX60" fmla="*/ 4853940 w 9578340"/>
              <a:gd name="connsiteY60" fmla="*/ 2796540 h 8833483"/>
              <a:gd name="connsiteX61" fmla="*/ 4785360 w 9578340"/>
              <a:gd name="connsiteY61" fmla="*/ 2926080 h 8833483"/>
              <a:gd name="connsiteX62" fmla="*/ 4640580 w 9578340"/>
              <a:gd name="connsiteY62" fmla="*/ 2811780 h 8833483"/>
              <a:gd name="connsiteX63" fmla="*/ 4518660 w 9578340"/>
              <a:gd name="connsiteY63" fmla="*/ 2804160 h 8833483"/>
              <a:gd name="connsiteX64" fmla="*/ 4389120 w 9578340"/>
              <a:gd name="connsiteY64" fmla="*/ 2674620 h 8833483"/>
              <a:gd name="connsiteX65" fmla="*/ 4564380 w 9578340"/>
              <a:gd name="connsiteY65" fmla="*/ 2522220 h 8833483"/>
              <a:gd name="connsiteX66" fmla="*/ 4389120 w 9578340"/>
              <a:gd name="connsiteY66" fmla="*/ 2491740 h 8833483"/>
              <a:gd name="connsiteX67" fmla="*/ 4244340 w 9578340"/>
              <a:gd name="connsiteY67" fmla="*/ 2659380 h 8833483"/>
              <a:gd name="connsiteX68" fmla="*/ 4183380 w 9578340"/>
              <a:gd name="connsiteY68" fmla="*/ 2758440 h 8833483"/>
              <a:gd name="connsiteX69" fmla="*/ 4191000 w 9578340"/>
              <a:gd name="connsiteY69" fmla="*/ 2796540 h 8833483"/>
              <a:gd name="connsiteX70" fmla="*/ 4084320 w 9578340"/>
              <a:gd name="connsiteY70" fmla="*/ 2895600 h 8833483"/>
              <a:gd name="connsiteX71" fmla="*/ 4008120 w 9578340"/>
              <a:gd name="connsiteY71" fmla="*/ 2918460 h 8833483"/>
              <a:gd name="connsiteX72" fmla="*/ 3954780 w 9578340"/>
              <a:gd name="connsiteY72" fmla="*/ 2918460 h 8833483"/>
              <a:gd name="connsiteX73" fmla="*/ 3916680 w 9578340"/>
              <a:gd name="connsiteY73" fmla="*/ 2971800 h 8833483"/>
              <a:gd name="connsiteX74" fmla="*/ 3848100 w 9578340"/>
              <a:gd name="connsiteY74" fmla="*/ 2971800 h 8833483"/>
              <a:gd name="connsiteX75" fmla="*/ 3810000 w 9578340"/>
              <a:gd name="connsiteY75" fmla="*/ 3025140 h 8833483"/>
              <a:gd name="connsiteX76" fmla="*/ 3726180 w 9578340"/>
              <a:gd name="connsiteY76" fmla="*/ 3048000 h 8833483"/>
              <a:gd name="connsiteX77" fmla="*/ 3703320 w 9578340"/>
              <a:gd name="connsiteY77" fmla="*/ 3116580 h 8833483"/>
              <a:gd name="connsiteX78" fmla="*/ 3512820 w 9578340"/>
              <a:gd name="connsiteY78" fmla="*/ 2979420 h 8833483"/>
              <a:gd name="connsiteX79" fmla="*/ 3337560 w 9578340"/>
              <a:gd name="connsiteY79" fmla="*/ 3048000 h 8833483"/>
              <a:gd name="connsiteX80" fmla="*/ 3337560 w 9578340"/>
              <a:gd name="connsiteY80" fmla="*/ 3124200 h 8833483"/>
              <a:gd name="connsiteX81" fmla="*/ 3230880 w 9578340"/>
              <a:gd name="connsiteY81" fmla="*/ 3200400 h 8833483"/>
              <a:gd name="connsiteX82" fmla="*/ 3002280 w 9578340"/>
              <a:gd name="connsiteY82" fmla="*/ 3055620 h 8833483"/>
              <a:gd name="connsiteX83" fmla="*/ 3025140 w 9578340"/>
              <a:gd name="connsiteY83" fmla="*/ 3032760 h 8833483"/>
              <a:gd name="connsiteX84" fmla="*/ 2918460 w 9578340"/>
              <a:gd name="connsiteY84" fmla="*/ 2887980 h 8833483"/>
              <a:gd name="connsiteX85" fmla="*/ 2659380 w 9578340"/>
              <a:gd name="connsiteY85" fmla="*/ 2758440 h 8833483"/>
              <a:gd name="connsiteX86" fmla="*/ 2506980 w 9578340"/>
              <a:gd name="connsiteY86" fmla="*/ 3093720 h 8833483"/>
              <a:gd name="connsiteX87" fmla="*/ 2392680 w 9578340"/>
              <a:gd name="connsiteY87" fmla="*/ 3101340 h 8833483"/>
              <a:gd name="connsiteX88" fmla="*/ 2308860 w 9578340"/>
              <a:gd name="connsiteY88" fmla="*/ 3116580 h 8833483"/>
              <a:gd name="connsiteX89" fmla="*/ 2225040 w 9578340"/>
              <a:gd name="connsiteY89" fmla="*/ 3215640 h 8833483"/>
              <a:gd name="connsiteX90" fmla="*/ 2049780 w 9578340"/>
              <a:gd name="connsiteY90" fmla="*/ 3124200 h 8833483"/>
              <a:gd name="connsiteX91" fmla="*/ 1981200 w 9578340"/>
              <a:gd name="connsiteY91" fmla="*/ 3116580 h 8833483"/>
              <a:gd name="connsiteX92" fmla="*/ 1889760 w 9578340"/>
              <a:gd name="connsiteY92" fmla="*/ 2964180 h 8833483"/>
              <a:gd name="connsiteX93" fmla="*/ 1897380 w 9578340"/>
              <a:gd name="connsiteY93" fmla="*/ 2895600 h 8833483"/>
              <a:gd name="connsiteX94" fmla="*/ 1729740 w 9578340"/>
              <a:gd name="connsiteY94" fmla="*/ 3017520 h 8833483"/>
              <a:gd name="connsiteX95" fmla="*/ 1706880 w 9578340"/>
              <a:gd name="connsiteY95" fmla="*/ 3078480 h 8833483"/>
              <a:gd name="connsiteX96" fmla="*/ 1653540 w 9578340"/>
              <a:gd name="connsiteY96" fmla="*/ 3048000 h 8833483"/>
              <a:gd name="connsiteX97" fmla="*/ 1546860 w 9578340"/>
              <a:gd name="connsiteY97" fmla="*/ 3048000 h 8833483"/>
              <a:gd name="connsiteX98" fmla="*/ 1524000 w 9578340"/>
              <a:gd name="connsiteY98" fmla="*/ 3162300 h 8833483"/>
              <a:gd name="connsiteX99" fmla="*/ 1386840 w 9578340"/>
              <a:gd name="connsiteY99" fmla="*/ 3459480 h 8833483"/>
              <a:gd name="connsiteX100" fmla="*/ 1333500 w 9578340"/>
              <a:gd name="connsiteY100" fmla="*/ 3451860 h 8833483"/>
              <a:gd name="connsiteX101" fmla="*/ 1188720 w 9578340"/>
              <a:gd name="connsiteY101" fmla="*/ 3505200 h 8833483"/>
              <a:gd name="connsiteX102" fmla="*/ 1135380 w 9578340"/>
              <a:gd name="connsiteY102" fmla="*/ 3672840 h 8833483"/>
              <a:gd name="connsiteX103" fmla="*/ 1013460 w 9578340"/>
              <a:gd name="connsiteY103" fmla="*/ 3703320 h 8833483"/>
              <a:gd name="connsiteX104" fmla="*/ 929640 w 9578340"/>
              <a:gd name="connsiteY104" fmla="*/ 3710940 h 8833483"/>
              <a:gd name="connsiteX105" fmla="*/ 830580 w 9578340"/>
              <a:gd name="connsiteY105" fmla="*/ 3741420 h 8833483"/>
              <a:gd name="connsiteX106" fmla="*/ 701040 w 9578340"/>
              <a:gd name="connsiteY106" fmla="*/ 3749040 h 8833483"/>
              <a:gd name="connsiteX107" fmla="*/ 548640 w 9578340"/>
              <a:gd name="connsiteY107" fmla="*/ 3787140 h 8833483"/>
              <a:gd name="connsiteX108" fmla="*/ 0 w 9578340"/>
              <a:gd name="connsiteY108" fmla="*/ 5250180 h 8833483"/>
              <a:gd name="connsiteX109" fmla="*/ 167640 w 9578340"/>
              <a:gd name="connsiteY109" fmla="*/ 5242560 h 8833483"/>
              <a:gd name="connsiteX110" fmla="*/ 167640 w 9578340"/>
              <a:gd name="connsiteY110" fmla="*/ 5387340 h 8833483"/>
              <a:gd name="connsiteX111" fmla="*/ 289560 w 9578340"/>
              <a:gd name="connsiteY111" fmla="*/ 5394960 h 8833483"/>
              <a:gd name="connsiteX112" fmla="*/ 281940 w 9578340"/>
              <a:gd name="connsiteY112" fmla="*/ 5478780 h 8833483"/>
              <a:gd name="connsiteX113" fmla="*/ 388620 w 9578340"/>
              <a:gd name="connsiteY113" fmla="*/ 5501640 h 8833483"/>
              <a:gd name="connsiteX114" fmla="*/ 358140 w 9578340"/>
              <a:gd name="connsiteY114" fmla="*/ 5631180 h 8833483"/>
              <a:gd name="connsiteX115" fmla="*/ 358140 w 9578340"/>
              <a:gd name="connsiteY115" fmla="*/ 5730240 h 8833483"/>
              <a:gd name="connsiteX116" fmla="*/ 251460 w 9578340"/>
              <a:gd name="connsiteY116" fmla="*/ 5783580 h 8833483"/>
              <a:gd name="connsiteX117" fmla="*/ 236220 w 9578340"/>
              <a:gd name="connsiteY117" fmla="*/ 5859780 h 8833483"/>
              <a:gd name="connsiteX118" fmla="*/ 144780 w 9578340"/>
              <a:gd name="connsiteY118" fmla="*/ 5981700 h 8833483"/>
              <a:gd name="connsiteX119" fmla="*/ 175260 w 9578340"/>
              <a:gd name="connsiteY119" fmla="*/ 6210300 h 8833483"/>
              <a:gd name="connsiteX120" fmla="*/ 266700 w 9578340"/>
              <a:gd name="connsiteY120" fmla="*/ 6217920 h 8833483"/>
              <a:gd name="connsiteX121" fmla="*/ 304800 w 9578340"/>
              <a:gd name="connsiteY121" fmla="*/ 6278880 h 8833483"/>
              <a:gd name="connsiteX122" fmla="*/ 312420 w 9578340"/>
              <a:gd name="connsiteY122" fmla="*/ 6339840 h 8833483"/>
              <a:gd name="connsiteX123" fmla="*/ 358140 w 9578340"/>
              <a:gd name="connsiteY123" fmla="*/ 6339840 h 8833483"/>
              <a:gd name="connsiteX124" fmla="*/ 365760 w 9578340"/>
              <a:gd name="connsiteY124" fmla="*/ 6477000 h 8833483"/>
              <a:gd name="connsiteX125" fmla="*/ 807720 w 9578340"/>
              <a:gd name="connsiteY125" fmla="*/ 6545580 h 8833483"/>
              <a:gd name="connsiteX126" fmla="*/ 1127760 w 9578340"/>
              <a:gd name="connsiteY126" fmla="*/ 6705600 h 8833483"/>
              <a:gd name="connsiteX127" fmla="*/ 1447800 w 9578340"/>
              <a:gd name="connsiteY127" fmla="*/ 6598920 h 8833483"/>
              <a:gd name="connsiteX128" fmla="*/ 1546860 w 9578340"/>
              <a:gd name="connsiteY128" fmla="*/ 6598920 h 8833483"/>
              <a:gd name="connsiteX129" fmla="*/ 1501140 w 9578340"/>
              <a:gd name="connsiteY129" fmla="*/ 6858000 h 8833483"/>
              <a:gd name="connsiteX130" fmla="*/ 1567815 w 9578340"/>
              <a:gd name="connsiteY130" fmla="*/ 7115810 h 8833483"/>
              <a:gd name="connsiteX131" fmla="*/ 1710690 w 9578340"/>
              <a:gd name="connsiteY131" fmla="*/ 7439660 h 8833483"/>
              <a:gd name="connsiteX132" fmla="*/ 1891665 w 9578340"/>
              <a:gd name="connsiteY132" fmla="*/ 7582535 h 8833483"/>
              <a:gd name="connsiteX133" fmla="*/ 2094865 w 9578340"/>
              <a:gd name="connsiteY133" fmla="*/ 7814310 h 8833483"/>
              <a:gd name="connsiteX134" fmla="*/ 2066290 w 9578340"/>
              <a:gd name="connsiteY134" fmla="*/ 7925434 h 8833483"/>
              <a:gd name="connsiteX135" fmla="*/ 2234565 w 9578340"/>
              <a:gd name="connsiteY135" fmla="*/ 8036559 h 8833483"/>
              <a:gd name="connsiteX136" fmla="*/ 2269490 w 9578340"/>
              <a:gd name="connsiteY136" fmla="*/ 8081009 h 8833483"/>
              <a:gd name="connsiteX137" fmla="*/ 2186940 w 9578340"/>
              <a:gd name="connsiteY137" fmla="*/ 8338184 h 8833483"/>
              <a:gd name="connsiteX138" fmla="*/ 2209165 w 9578340"/>
              <a:gd name="connsiteY138" fmla="*/ 8436608 h 8833483"/>
              <a:gd name="connsiteX139" fmla="*/ 2275840 w 9578340"/>
              <a:gd name="connsiteY139" fmla="*/ 8538208 h 8833483"/>
              <a:gd name="connsiteX140" fmla="*/ 2437765 w 9578340"/>
              <a:gd name="connsiteY140" fmla="*/ 8569958 h 8833483"/>
              <a:gd name="connsiteX141" fmla="*/ 2491740 w 9578340"/>
              <a:gd name="connsiteY141" fmla="*/ 8557258 h 8833483"/>
              <a:gd name="connsiteX142" fmla="*/ 2599690 w 9578340"/>
              <a:gd name="connsiteY142" fmla="*/ 8614408 h 8833483"/>
              <a:gd name="connsiteX143" fmla="*/ 2640965 w 9578340"/>
              <a:gd name="connsiteY143" fmla="*/ 8658858 h 8833483"/>
              <a:gd name="connsiteX144" fmla="*/ 2663190 w 9578340"/>
              <a:gd name="connsiteY144" fmla="*/ 8769983 h 8833483"/>
              <a:gd name="connsiteX145" fmla="*/ 2748915 w 9578340"/>
              <a:gd name="connsiteY145" fmla="*/ 8833483 h 8833483"/>
              <a:gd name="connsiteX146" fmla="*/ 2860040 w 9578340"/>
              <a:gd name="connsiteY146" fmla="*/ 8808083 h 8833483"/>
              <a:gd name="connsiteX147" fmla="*/ 2920365 w 9578340"/>
              <a:gd name="connsiteY147" fmla="*/ 8820783 h 8833483"/>
              <a:gd name="connsiteX148" fmla="*/ 2910840 w 9578340"/>
              <a:gd name="connsiteY148" fmla="*/ 8740614 h 8833483"/>
              <a:gd name="connsiteX149" fmla="*/ 2996565 w 9578340"/>
              <a:gd name="connsiteY149" fmla="*/ 8609645 h 8833483"/>
              <a:gd name="connsiteX150" fmla="*/ 2987040 w 9578340"/>
              <a:gd name="connsiteY150" fmla="*/ 8497727 h 8833483"/>
              <a:gd name="connsiteX151" fmla="*/ 3027522 w 9578340"/>
              <a:gd name="connsiteY151" fmla="*/ 8431051 h 8833483"/>
              <a:gd name="connsiteX152" fmla="*/ 3179922 w 9578340"/>
              <a:gd name="connsiteY152" fmla="*/ 8361995 h 8833483"/>
              <a:gd name="connsiteX153" fmla="*/ 3225166 w 9578340"/>
              <a:gd name="connsiteY153" fmla="*/ 8245315 h 8833483"/>
              <a:gd name="connsiteX154" fmla="*/ 3420427 w 9578340"/>
              <a:gd name="connsiteY154" fmla="*/ 8083389 h 8833483"/>
              <a:gd name="connsiteX155" fmla="*/ 3699034 w 9578340"/>
              <a:gd name="connsiteY155" fmla="*/ 7954802 h 8833483"/>
              <a:gd name="connsiteX156" fmla="*/ 3875246 w 9578340"/>
              <a:gd name="connsiteY156" fmla="*/ 7890508 h 8833483"/>
              <a:gd name="connsiteX157" fmla="*/ 4084796 w 9578340"/>
              <a:gd name="connsiteY157" fmla="*/ 7738108 h 8833483"/>
              <a:gd name="connsiteX158" fmla="*/ 4127659 w 9578340"/>
              <a:gd name="connsiteY158" fmla="*/ 7640476 h 8833483"/>
              <a:gd name="connsiteX159" fmla="*/ 4037171 w 9578340"/>
              <a:gd name="connsiteY159" fmla="*/ 7564277 h 8833483"/>
              <a:gd name="connsiteX160" fmla="*/ 3980021 w 9578340"/>
              <a:gd name="connsiteY160" fmla="*/ 7469027 h 8833483"/>
              <a:gd name="connsiteX161" fmla="*/ 4056222 w 9578340"/>
              <a:gd name="connsiteY161" fmla="*/ 7395208 h 8833483"/>
              <a:gd name="connsiteX162" fmla="*/ 4096703 w 9578340"/>
              <a:gd name="connsiteY162" fmla="*/ 7247570 h 8833483"/>
              <a:gd name="connsiteX163" fmla="*/ 3982402 w 9578340"/>
              <a:gd name="connsiteY163" fmla="*/ 7271383 h 8833483"/>
              <a:gd name="connsiteX164" fmla="*/ 3818096 w 9578340"/>
              <a:gd name="connsiteY164" fmla="*/ 7233283 h 8833483"/>
              <a:gd name="connsiteX165" fmla="*/ 3691889 w 9578340"/>
              <a:gd name="connsiteY165" fmla="*/ 7145176 h 8833483"/>
              <a:gd name="connsiteX166" fmla="*/ 3701416 w 9578340"/>
              <a:gd name="connsiteY166" fmla="*/ 7030877 h 8833483"/>
              <a:gd name="connsiteX167" fmla="*/ 3625215 w 9578340"/>
              <a:gd name="connsiteY167" fmla="*/ 6954677 h 8833483"/>
              <a:gd name="connsiteX168" fmla="*/ 3657600 w 9578340"/>
              <a:gd name="connsiteY168" fmla="*/ 6873240 h 8833483"/>
              <a:gd name="connsiteX169" fmla="*/ 3817620 w 9578340"/>
              <a:gd name="connsiteY169" fmla="*/ 6781800 h 8833483"/>
              <a:gd name="connsiteX170" fmla="*/ 3893820 w 9578340"/>
              <a:gd name="connsiteY170" fmla="*/ 6705600 h 8833483"/>
              <a:gd name="connsiteX171" fmla="*/ 3947160 w 9578340"/>
              <a:gd name="connsiteY171" fmla="*/ 6690360 h 8833483"/>
              <a:gd name="connsiteX172" fmla="*/ 3939540 w 9578340"/>
              <a:gd name="connsiteY172" fmla="*/ 6629400 h 8833483"/>
              <a:gd name="connsiteX173" fmla="*/ 3901440 w 9578340"/>
              <a:gd name="connsiteY173" fmla="*/ 6606540 h 8833483"/>
              <a:gd name="connsiteX174" fmla="*/ 3878580 w 9578340"/>
              <a:gd name="connsiteY174" fmla="*/ 6515100 h 8833483"/>
              <a:gd name="connsiteX175" fmla="*/ 3886200 w 9578340"/>
              <a:gd name="connsiteY175" fmla="*/ 6423660 h 8833483"/>
              <a:gd name="connsiteX176" fmla="*/ 3870960 w 9578340"/>
              <a:gd name="connsiteY176" fmla="*/ 6309360 h 8833483"/>
              <a:gd name="connsiteX177" fmla="*/ 3893820 w 9578340"/>
              <a:gd name="connsiteY177" fmla="*/ 6240780 h 8833483"/>
              <a:gd name="connsiteX178" fmla="*/ 3924300 w 9578340"/>
              <a:gd name="connsiteY178" fmla="*/ 6179820 h 8833483"/>
              <a:gd name="connsiteX179" fmla="*/ 3977640 w 9578340"/>
              <a:gd name="connsiteY179" fmla="*/ 6172200 h 8833483"/>
              <a:gd name="connsiteX180" fmla="*/ 3992880 w 9578340"/>
              <a:gd name="connsiteY180" fmla="*/ 6172200 h 8833483"/>
              <a:gd name="connsiteX181" fmla="*/ 4046220 w 9578340"/>
              <a:gd name="connsiteY181" fmla="*/ 6111240 h 8833483"/>
              <a:gd name="connsiteX182" fmla="*/ 4038600 w 9578340"/>
              <a:gd name="connsiteY182" fmla="*/ 6027420 h 8833483"/>
              <a:gd name="connsiteX183" fmla="*/ 4754880 w 9578340"/>
              <a:gd name="connsiteY183" fmla="*/ 5913120 h 8833483"/>
              <a:gd name="connsiteX184" fmla="*/ 4838700 w 9578340"/>
              <a:gd name="connsiteY184" fmla="*/ 5913120 h 8833483"/>
              <a:gd name="connsiteX185" fmla="*/ 4914900 w 9578340"/>
              <a:gd name="connsiteY185" fmla="*/ 5920740 h 8833483"/>
              <a:gd name="connsiteX186" fmla="*/ 5105400 w 9578340"/>
              <a:gd name="connsiteY186" fmla="*/ 6019800 h 8833483"/>
              <a:gd name="connsiteX187" fmla="*/ 5570220 w 9578340"/>
              <a:gd name="connsiteY187" fmla="*/ 6248400 h 8833483"/>
              <a:gd name="connsiteX188" fmla="*/ 5704205 w 9578340"/>
              <a:gd name="connsiteY188" fmla="*/ 6320155 h 8833483"/>
              <a:gd name="connsiteX189" fmla="*/ 5755005 w 9578340"/>
              <a:gd name="connsiteY189" fmla="*/ 6242685 h 8833483"/>
              <a:gd name="connsiteX190" fmla="*/ 5682615 w 9578340"/>
              <a:gd name="connsiteY190" fmla="*/ 6203315 h 8833483"/>
              <a:gd name="connsiteX191" fmla="*/ 5624195 w 9578340"/>
              <a:gd name="connsiteY191" fmla="*/ 6132195 h 8833483"/>
              <a:gd name="connsiteX192" fmla="*/ 5670550 w 9578340"/>
              <a:gd name="connsiteY192" fmla="*/ 6103620 h 8833483"/>
              <a:gd name="connsiteX193" fmla="*/ 5584825 w 9578340"/>
              <a:gd name="connsiteY193" fmla="*/ 5928995 h 8833483"/>
              <a:gd name="connsiteX194" fmla="*/ 5592445 w 9578340"/>
              <a:gd name="connsiteY194" fmla="*/ 5827395 h 8833483"/>
              <a:gd name="connsiteX195" fmla="*/ 5615305 w 9578340"/>
              <a:gd name="connsiteY195" fmla="*/ 5792470 h 8833483"/>
              <a:gd name="connsiteX196" fmla="*/ 5636895 w 9578340"/>
              <a:gd name="connsiteY196" fmla="*/ 5747385 h 8833483"/>
              <a:gd name="connsiteX197" fmla="*/ 5674360 w 9578340"/>
              <a:gd name="connsiteY197" fmla="*/ 5669915 h 8833483"/>
              <a:gd name="connsiteX198" fmla="*/ 5688965 w 9578340"/>
              <a:gd name="connsiteY198" fmla="*/ 5587365 h 8833483"/>
              <a:gd name="connsiteX199" fmla="*/ 5735320 w 9578340"/>
              <a:gd name="connsiteY199" fmla="*/ 5561965 h 8833483"/>
              <a:gd name="connsiteX200" fmla="*/ 5715000 w 9578340"/>
              <a:gd name="connsiteY200" fmla="*/ 5502910 h 8833483"/>
              <a:gd name="connsiteX201" fmla="*/ 5751195 w 9578340"/>
              <a:gd name="connsiteY201" fmla="*/ 5461635 h 8833483"/>
              <a:gd name="connsiteX202" fmla="*/ 5781675 w 9578340"/>
              <a:gd name="connsiteY202" fmla="*/ 5398770 h 8833483"/>
              <a:gd name="connsiteX203" fmla="*/ 5836920 w 9578340"/>
              <a:gd name="connsiteY203" fmla="*/ 5325110 h 8833483"/>
              <a:gd name="connsiteX204" fmla="*/ 5855970 w 9578340"/>
              <a:gd name="connsiteY204" fmla="*/ 5168900 h 8833483"/>
              <a:gd name="connsiteX205" fmla="*/ 6101080 w 9578340"/>
              <a:gd name="connsiteY205" fmla="*/ 4911090 h 8833483"/>
              <a:gd name="connsiteX206" fmla="*/ 6107430 w 9578340"/>
              <a:gd name="connsiteY206" fmla="*/ 4674870 h 8833483"/>
              <a:gd name="connsiteX207" fmla="*/ 5982970 w 9578340"/>
              <a:gd name="connsiteY207" fmla="*/ 4411980 h 8833483"/>
              <a:gd name="connsiteX208" fmla="*/ 7178040 w 9578340"/>
              <a:gd name="connsiteY208" fmla="*/ 4351020 h 8833483"/>
              <a:gd name="connsiteX209" fmla="*/ 7559040 w 9578340"/>
              <a:gd name="connsiteY209" fmla="*/ 4328160 h 8833483"/>
              <a:gd name="connsiteX210" fmla="*/ 7467600 w 9578340"/>
              <a:gd name="connsiteY210" fmla="*/ 3878580 h 8833483"/>
              <a:gd name="connsiteX211" fmla="*/ 7414260 w 9578340"/>
              <a:gd name="connsiteY211" fmla="*/ 3604260 h 8833483"/>
              <a:gd name="connsiteX212" fmla="*/ 7498080 w 9578340"/>
              <a:gd name="connsiteY212" fmla="*/ 3398520 h 8833483"/>
              <a:gd name="connsiteX213" fmla="*/ 7528560 w 9578340"/>
              <a:gd name="connsiteY213" fmla="*/ 3253740 h 8833483"/>
              <a:gd name="connsiteX214" fmla="*/ 7505700 w 9578340"/>
              <a:gd name="connsiteY214" fmla="*/ 3048000 h 8833483"/>
              <a:gd name="connsiteX215" fmla="*/ 7520940 w 9578340"/>
              <a:gd name="connsiteY215" fmla="*/ 2926080 h 8833483"/>
              <a:gd name="connsiteX216" fmla="*/ 7536180 w 9578340"/>
              <a:gd name="connsiteY216" fmla="*/ 2872740 h 8833483"/>
              <a:gd name="connsiteX217" fmla="*/ 7863840 w 9578340"/>
              <a:gd name="connsiteY217" fmla="*/ 2971800 h 8833483"/>
              <a:gd name="connsiteX218" fmla="*/ 7886700 w 9578340"/>
              <a:gd name="connsiteY218" fmla="*/ 3101340 h 8833483"/>
              <a:gd name="connsiteX219" fmla="*/ 8001000 w 9578340"/>
              <a:gd name="connsiteY219" fmla="*/ 3124200 h 8833483"/>
              <a:gd name="connsiteX220" fmla="*/ 8122920 w 9578340"/>
              <a:gd name="connsiteY220" fmla="*/ 3276600 h 8833483"/>
              <a:gd name="connsiteX221" fmla="*/ 8206740 w 9578340"/>
              <a:gd name="connsiteY221" fmla="*/ 3276600 h 8833483"/>
              <a:gd name="connsiteX222" fmla="*/ 8442960 w 9578340"/>
              <a:gd name="connsiteY222" fmla="*/ 3276600 h 8833483"/>
              <a:gd name="connsiteX223" fmla="*/ 8663940 w 9578340"/>
              <a:gd name="connsiteY223" fmla="*/ 3276600 h 8833483"/>
              <a:gd name="connsiteX224" fmla="*/ 8770620 w 9578340"/>
              <a:gd name="connsiteY224" fmla="*/ 3230880 h 8833483"/>
              <a:gd name="connsiteX225" fmla="*/ 8854440 w 9578340"/>
              <a:gd name="connsiteY225" fmla="*/ 3215640 h 8833483"/>
              <a:gd name="connsiteX226" fmla="*/ 8938260 w 9578340"/>
              <a:gd name="connsiteY226" fmla="*/ 3230880 h 8833483"/>
              <a:gd name="connsiteX227" fmla="*/ 8945880 w 9578340"/>
              <a:gd name="connsiteY227" fmla="*/ 3078480 h 8833483"/>
              <a:gd name="connsiteX228" fmla="*/ 8907780 w 9578340"/>
              <a:gd name="connsiteY228" fmla="*/ 3078480 h 8833483"/>
              <a:gd name="connsiteX229" fmla="*/ 8656320 w 9578340"/>
              <a:gd name="connsiteY229" fmla="*/ 2697480 h 8833483"/>
              <a:gd name="connsiteX230" fmla="*/ 8854440 w 9578340"/>
              <a:gd name="connsiteY230" fmla="*/ 2590800 h 8833483"/>
              <a:gd name="connsiteX231" fmla="*/ 8923020 w 9578340"/>
              <a:gd name="connsiteY231" fmla="*/ 2606040 h 8833483"/>
              <a:gd name="connsiteX232" fmla="*/ 8999220 w 9578340"/>
              <a:gd name="connsiteY232" fmla="*/ 2606040 h 8833483"/>
              <a:gd name="connsiteX233" fmla="*/ 9029700 w 9578340"/>
              <a:gd name="connsiteY233" fmla="*/ 2545080 h 8833483"/>
              <a:gd name="connsiteX234" fmla="*/ 9029700 w 9578340"/>
              <a:gd name="connsiteY234" fmla="*/ 2407920 h 8833483"/>
              <a:gd name="connsiteX235" fmla="*/ 9136380 w 9578340"/>
              <a:gd name="connsiteY235" fmla="*/ 2476500 h 8833483"/>
              <a:gd name="connsiteX236" fmla="*/ 9144000 w 9578340"/>
              <a:gd name="connsiteY236" fmla="*/ 2407920 h 8833483"/>
              <a:gd name="connsiteX237" fmla="*/ 9204960 w 9578340"/>
              <a:gd name="connsiteY237" fmla="*/ 2362200 h 8833483"/>
              <a:gd name="connsiteX238" fmla="*/ 9189720 w 9578340"/>
              <a:gd name="connsiteY238" fmla="*/ 2225040 h 8833483"/>
              <a:gd name="connsiteX239" fmla="*/ 9159240 w 9578340"/>
              <a:gd name="connsiteY239" fmla="*/ 2171700 h 8833483"/>
              <a:gd name="connsiteX240" fmla="*/ 9083040 w 9578340"/>
              <a:gd name="connsiteY240" fmla="*/ 2103120 h 8833483"/>
              <a:gd name="connsiteX241" fmla="*/ 9105900 w 9578340"/>
              <a:gd name="connsiteY241" fmla="*/ 2011680 h 8833483"/>
              <a:gd name="connsiteX242" fmla="*/ 9151620 w 9578340"/>
              <a:gd name="connsiteY242" fmla="*/ 1927860 h 8833483"/>
              <a:gd name="connsiteX243" fmla="*/ 9044940 w 9578340"/>
              <a:gd name="connsiteY243" fmla="*/ 1714500 h 8833483"/>
              <a:gd name="connsiteX244" fmla="*/ 9578340 w 9578340"/>
              <a:gd name="connsiteY244" fmla="*/ 1394460 h 8833483"/>
              <a:gd name="connsiteX245" fmla="*/ 9494520 w 9578340"/>
              <a:gd name="connsiteY245" fmla="*/ 1165860 h 8833483"/>
              <a:gd name="connsiteX246" fmla="*/ 9326880 w 9578340"/>
              <a:gd name="connsiteY246" fmla="*/ 975360 h 8833483"/>
              <a:gd name="connsiteX247" fmla="*/ 9334500 w 9578340"/>
              <a:gd name="connsiteY247" fmla="*/ 906780 h 8833483"/>
              <a:gd name="connsiteX248" fmla="*/ 9342120 w 9578340"/>
              <a:gd name="connsiteY248" fmla="*/ 754380 h 8833483"/>
              <a:gd name="connsiteX249" fmla="*/ 9182100 w 9578340"/>
              <a:gd name="connsiteY249" fmla="*/ 906780 h 8833483"/>
              <a:gd name="connsiteX250" fmla="*/ 9052560 w 9578340"/>
              <a:gd name="connsiteY250" fmla="*/ 1043940 h 8833483"/>
              <a:gd name="connsiteX251" fmla="*/ 8915400 w 9578340"/>
              <a:gd name="connsiteY251" fmla="*/ 1112520 h 8833483"/>
              <a:gd name="connsiteX252" fmla="*/ 8709660 w 9578340"/>
              <a:gd name="connsiteY252" fmla="*/ 1150620 h 8833483"/>
              <a:gd name="connsiteX253" fmla="*/ 8793480 w 9578340"/>
              <a:gd name="connsiteY253" fmla="*/ 960120 h 8833483"/>
              <a:gd name="connsiteX254" fmla="*/ 8717280 w 9578340"/>
              <a:gd name="connsiteY254" fmla="*/ 906780 h 8833483"/>
              <a:gd name="connsiteX255" fmla="*/ 8686800 w 9578340"/>
              <a:gd name="connsiteY255" fmla="*/ 815340 h 8833483"/>
              <a:gd name="connsiteX256" fmla="*/ 8625840 w 9578340"/>
              <a:gd name="connsiteY256" fmla="*/ 746760 h 8833483"/>
              <a:gd name="connsiteX257" fmla="*/ 8633460 w 9578340"/>
              <a:gd name="connsiteY257" fmla="*/ 685800 h 8833483"/>
              <a:gd name="connsiteX258" fmla="*/ 8679180 w 9578340"/>
              <a:gd name="connsiteY258" fmla="*/ 609600 h 8833483"/>
              <a:gd name="connsiteX259" fmla="*/ 8671560 w 9578340"/>
              <a:gd name="connsiteY259" fmla="*/ 579120 h 8833483"/>
              <a:gd name="connsiteX260" fmla="*/ 8580120 w 9578340"/>
              <a:gd name="connsiteY260" fmla="*/ 541020 h 8833483"/>
              <a:gd name="connsiteX261" fmla="*/ 8473440 w 9578340"/>
              <a:gd name="connsiteY261" fmla="*/ 502920 h 8833483"/>
              <a:gd name="connsiteX262" fmla="*/ 8488680 w 9578340"/>
              <a:gd name="connsiteY262" fmla="*/ 449580 h 8833483"/>
              <a:gd name="connsiteX263" fmla="*/ 8435340 w 9578340"/>
              <a:gd name="connsiteY263" fmla="*/ 320040 h 8833483"/>
              <a:gd name="connsiteX264" fmla="*/ 8465820 w 9578340"/>
              <a:gd name="connsiteY264" fmla="*/ 243840 h 8833483"/>
              <a:gd name="connsiteX265" fmla="*/ 8473440 w 9578340"/>
              <a:gd name="connsiteY265" fmla="*/ 83820 h 8833483"/>
              <a:gd name="connsiteX266" fmla="*/ 8351520 w 9578340"/>
              <a:gd name="connsiteY266" fmla="*/ 53340 h 8833483"/>
              <a:gd name="connsiteX267" fmla="*/ 8252460 w 9578340"/>
              <a:gd name="connsiteY267" fmla="*/ 68580 h 8833483"/>
              <a:gd name="connsiteX268" fmla="*/ 8107680 w 9578340"/>
              <a:gd name="connsiteY26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728460 w 9578340"/>
              <a:gd name="connsiteY41" fmla="*/ 1981200 h 8833483"/>
              <a:gd name="connsiteX42" fmla="*/ 6244590 w 9578340"/>
              <a:gd name="connsiteY42" fmla="*/ 2315208 h 8833483"/>
              <a:gd name="connsiteX43" fmla="*/ 5722620 w 9578340"/>
              <a:gd name="connsiteY43" fmla="*/ 2240280 h 8833483"/>
              <a:gd name="connsiteX44" fmla="*/ 5654040 w 9578340"/>
              <a:gd name="connsiteY44" fmla="*/ 2240280 h 8833483"/>
              <a:gd name="connsiteX45" fmla="*/ 5570220 w 9578340"/>
              <a:gd name="connsiteY45" fmla="*/ 2278380 h 8833483"/>
              <a:gd name="connsiteX46" fmla="*/ 5440680 w 9578340"/>
              <a:gd name="connsiteY46" fmla="*/ 2263140 h 8833483"/>
              <a:gd name="connsiteX47" fmla="*/ 5410200 w 9578340"/>
              <a:gd name="connsiteY47" fmla="*/ 2217420 h 8833483"/>
              <a:gd name="connsiteX48" fmla="*/ 5425440 w 9578340"/>
              <a:gd name="connsiteY48" fmla="*/ 2072640 h 8833483"/>
              <a:gd name="connsiteX49" fmla="*/ 5372100 w 9578340"/>
              <a:gd name="connsiteY49" fmla="*/ 2019300 h 8833483"/>
              <a:gd name="connsiteX50" fmla="*/ 5372100 w 9578340"/>
              <a:gd name="connsiteY50" fmla="*/ 1988820 h 8833483"/>
              <a:gd name="connsiteX51" fmla="*/ 5280660 w 9578340"/>
              <a:gd name="connsiteY51" fmla="*/ 1965960 h 8833483"/>
              <a:gd name="connsiteX52" fmla="*/ 5219700 w 9578340"/>
              <a:gd name="connsiteY52" fmla="*/ 2263140 h 8833483"/>
              <a:gd name="connsiteX53" fmla="*/ 5212080 w 9578340"/>
              <a:gd name="connsiteY53" fmla="*/ 2461260 h 8833483"/>
              <a:gd name="connsiteX54" fmla="*/ 5242560 w 9578340"/>
              <a:gd name="connsiteY54" fmla="*/ 2499360 h 8833483"/>
              <a:gd name="connsiteX55" fmla="*/ 5097780 w 9578340"/>
              <a:gd name="connsiteY55" fmla="*/ 2552700 h 8833483"/>
              <a:gd name="connsiteX56" fmla="*/ 5120640 w 9578340"/>
              <a:gd name="connsiteY56" fmla="*/ 2743200 h 8833483"/>
              <a:gd name="connsiteX57" fmla="*/ 5082540 w 9578340"/>
              <a:gd name="connsiteY57" fmla="*/ 2827020 h 8833483"/>
              <a:gd name="connsiteX58" fmla="*/ 4945380 w 9578340"/>
              <a:gd name="connsiteY58" fmla="*/ 2773680 h 8833483"/>
              <a:gd name="connsiteX59" fmla="*/ 4853940 w 9578340"/>
              <a:gd name="connsiteY59" fmla="*/ 2796540 h 8833483"/>
              <a:gd name="connsiteX60" fmla="*/ 4785360 w 9578340"/>
              <a:gd name="connsiteY60" fmla="*/ 2926080 h 8833483"/>
              <a:gd name="connsiteX61" fmla="*/ 4640580 w 9578340"/>
              <a:gd name="connsiteY61" fmla="*/ 2811780 h 8833483"/>
              <a:gd name="connsiteX62" fmla="*/ 4518660 w 9578340"/>
              <a:gd name="connsiteY62" fmla="*/ 2804160 h 8833483"/>
              <a:gd name="connsiteX63" fmla="*/ 4389120 w 9578340"/>
              <a:gd name="connsiteY63" fmla="*/ 2674620 h 8833483"/>
              <a:gd name="connsiteX64" fmla="*/ 4564380 w 9578340"/>
              <a:gd name="connsiteY64" fmla="*/ 2522220 h 8833483"/>
              <a:gd name="connsiteX65" fmla="*/ 4389120 w 9578340"/>
              <a:gd name="connsiteY65" fmla="*/ 2491740 h 8833483"/>
              <a:gd name="connsiteX66" fmla="*/ 4244340 w 9578340"/>
              <a:gd name="connsiteY66" fmla="*/ 2659380 h 8833483"/>
              <a:gd name="connsiteX67" fmla="*/ 4183380 w 9578340"/>
              <a:gd name="connsiteY67" fmla="*/ 2758440 h 8833483"/>
              <a:gd name="connsiteX68" fmla="*/ 4191000 w 9578340"/>
              <a:gd name="connsiteY68" fmla="*/ 2796540 h 8833483"/>
              <a:gd name="connsiteX69" fmla="*/ 4084320 w 9578340"/>
              <a:gd name="connsiteY69" fmla="*/ 2895600 h 8833483"/>
              <a:gd name="connsiteX70" fmla="*/ 4008120 w 9578340"/>
              <a:gd name="connsiteY70" fmla="*/ 2918460 h 8833483"/>
              <a:gd name="connsiteX71" fmla="*/ 3954780 w 9578340"/>
              <a:gd name="connsiteY71" fmla="*/ 2918460 h 8833483"/>
              <a:gd name="connsiteX72" fmla="*/ 3916680 w 9578340"/>
              <a:gd name="connsiteY72" fmla="*/ 2971800 h 8833483"/>
              <a:gd name="connsiteX73" fmla="*/ 3848100 w 9578340"/>
              <a:gd name="connsiteY73" fmla="*/ 2971800 h 8833483"/>
              <a:gd name="connsiteX74" fmla="*/ 3810000 w 9578340"/>
              <a:gd name="connsiteY74" fmla="*/ 3025140 h 8833483"/>
              <a:gd name="connsiteX75" fmla="*/ 3726180 w 9578340"/>
              <a:gd name="connsiteY75" fmla="*/ 3048000 h 8833483"/>
              <a:gd name="connsiteX76" fmla="*/ 3703320 w 9578340"/>
              <a:gd name="connsiteY76" fmla="*/ 3116580 h 8833483"/>
              <a:gd name="connsiteX77" fmla="*/ 3512820 w 9578340"/>
              <a:gd name="connsiteY77" fmla="*/ 2979420 h 8833483"/>
              <a:gd name="connsiteX78" fmla="*/ 3337560 w 9578340"/>
              <a:gd name="connsiteY78" fmla="*/ 3048000 h 8833483"/>
              <a:gd name="connsiteX79" fmla="*/ 3337560 w 9578340"/>
              <a:gd name="connsiteY79" fmla="*/ 3124200 h 8833483"/>
              <a:gd name="connsiteX80" fmla="*/ 3230880 w 9578340"/>
              <a:gd name="connsiteY80" fmla="*/ 3200400 h 8833483"/>
              <a:gd name="connsiteX81" fmla="*/ 3002280 w 9578340"/>
              <a:gd name="connsiteY81" fmla="*/ 3055620 h 8833483"/>
              <a:gd name="connsiteX82" fmla="*/ 3025140 w 9578340"/>
              <a:gd name="connsiteY82" fmla="*/ 3032760 h 8833483"/>
              <a:gd name="connsiteX83" fmla="*/ 2918460 w 9578340"/>
              <a:gd name="connsiteY83" fmla="*/ 2887980 h 8833483"/>
              <a:gd name="connsiteX84" fmla="*/ 2659380 w 9578340"/>
              <a:gd name="connsiteY84" fmla="*/ 2758440 h 8833483"/>
              <a:gd name="connsiteX85" fmla="*/ 2506980 w 9578340"/>
              <a:gd name="connsiteY85" fmla="*/ 3093720 h 8833483"/>
              <a:gd name="connsiteX86" fmla="*/ 2392680 w 9578340"/>
              <a:gd name="connsiteY86" fmla="*/ 3101340 h 8833483"/>
              <a:gd name="connsiteX87" fmla="*/ 2308860 w 9578340"/>
              <a:gd name="connsiteY87" fmla="*/ 3116580 h 8833483"/>
              <a:gd name="connsiteX88" fmla="*/ 2225040 w 9578340"/>
              <a:gd name="connsiteY88" fmla="*/ 3215640 h 8833483"/>
              <a:gd name="connsiteX89" fmla="*/ 2049780 w 9578340"/>
              <a:gd name="connsiteY89" fmla="*/ 3124200 h 8833483"/>
              <a:gd name="connsiteX90" fmla="*/ 1981200 w 9578340"/>
              <a:gd name="connsiteY90" fmla="*/ 3116580 h 8833483"/>
              <a:gd name="connsiteX91" fmla="*/ 1889760 w 9578340"/>
              <a:gd name="connsiteY91" fmla="*/ 2964180 h 8833483"/>
              <a:gd name="connsiteX92" fmla="*/ 1897380 w 9578340"/>
              <a:gd name="connsiteY92" fmla="*/ 2895600 h 8833483"/>
              <a:gd name="connsiteX93" fmla="*/ 1729740 w 9578340"/>
              <a:gd name="connsiteY93" fmla="*/ 3017520 h 8833483"/>
              <a:gd name="connsiteX94" fmla="*/ 1706880 w 9578340"/>
              <a:gd name="connsiteY94" fmla="*/ 3078480 h 8833483"/>
              <a:gd name="connsiteX95" fmla="*/ 1653540 w 9578340"/>
              <a:gd name="connsiteY95" fmla="*/ 3048000 h 8833483"/>
              <a:gd name="connsiteX96" fmla="*/ 1546860 w 9578340"/>
              <a:gd name="connsiteY96" fmla="*/ 3048000 h 8833483"/>
              <a:gd name="connsiteX97" fmla="*/ 1524000 w 9578340"/>
              <a:gd name="connsiteY97" fmla="*/ 3162300 h 8833483"/>
              <a:gd name="connsiteX98" fmla="*/ 1386840 w 9578340"/>
              <a:gd name="connsiteY98" fmla="*/ 3459480 h 8833483"/>
              <a:gd name="connsiteX99" fmla="*/ 1333500 w 9578340"/>
              <a:gd name="connsiteY99" fmla="*/ 3451860 h 8833483"/>
              <a:gd name="connsiteX100" fmla="*/ 1188720 w 9578340"/>
              <a:gd name="connsiteY100" fmla="*/ 3505200 h 8833483"/>
              <a:gd name="connsiteX101" fmla="*/ 1135380 w 9578340"/>
              <a:gd name="connsiteY101" fmla="*/ 3672840 h 8833483"/>
              <a:gd name="connsiteX102" fmla="*/ 1013460 w 9578340"/>
              <a:gd name="connsiteY102" fmla="*/ 3703320 h 8833483"/>
              <a:gd name="connsiteX103" fmla="*/ 929640 w 9578340"/>
              <a:gd name="connsiteY103" fmla="*/ 3710940 h 8833483"/>
              <a:gd name="connsiteX104" fmla="*/ 830580 w 9578340"/>
              <a:gd name="connsiteY104" fmla="*/ 3741420 h 8833483"/>
              <a:gd name="connsiteX105" fmla="*/ 701040 w 9578340"/>
              <a:gd name="connsiteY105" fmla="*/ 3749040 h 8833483"/>
              <a:gd name="connsiteX106" fmla="*/ 548640 w 9578340"/>
              <a:gd name="connsiteY106" fmla="*/ 3787140 h 8833483"/>
              <a:gd name="connsiteX107" fmla="*/ 0 w 9578340"/>
              <a:gd name="connsiteY107" fmla="*/ 5250180 h 8833483"/>
              <a:gd name="connsiteX108" fmla="*/ 167640 w 9578340"/>
              <a:gd name="connsiteY108" fmla="*/ 5242560 h 8833483"/>
              <a:gd name="connsiteX109" fmla="*/ 167640 w 9578340"/>
              <a:gd name="connsiteY109" fmla="*/ 5387340 h 8833483"/>
              <a:gd name="connsiteX110" fmla="*/ 289560 w 9578340"/>
              <a:gd name="connsiteY110" fmla="*/ 5394960 h 8833483"/>
              <a:gd name="connsiteX111" fmla="*/ 281940 w 9578340"/>
              <a:gd name="connsiteY111" fmla="*/ 5478780 h 8833483"/>
              <a:gd name="connsiteX112" fmla="*/ 388620 w 9578340"/>
              <a:gd name="connsiteY112" fmla="*/ 5501640 h 8833483"/>
              <a:gd name="connsiteX113" fmla="*/ 358140 w 9578340"/>
              <a:gd name="connsiteY113" fmla="*/ 5631180 h 8833483"/>
              <a:gd name="connsiteX114" fmla="*/ 358140 w 9578340"/>
              <a:gd name="connsiteY114" fmla="*/ 5730240 h 8833483"/>
              <a:gd name="connsiteX115" fmla="*/ 251460 w 9578340"/>
              <a:gd name="connsiteY115" fmla="*/ 5783580 h 8833483"/>
              <a:gd name="connsiteX116" fmla="*/ 236220 w 9578340"/>
              <a:gd name="connsiteY116" fmla="*/ 5859780 h 8833483"/>
              <a:gd name="connsiteX117" fmla="*/ 144780 w 9578340"/>
              <a:gd name="connsiteY117" fmla="*/ 5981700 h 8833483"/>
              <a:gd name="connsiteX118" fmla="*/ 175260 w 9578340"/>
              <a:gd name="connsiteY118" fmla="*/ 6210300 h 8833483"/>
              <a:gd name="connsiteX119" fmla="*/ 266700 w 9578340"/>
              <a:gd name="connsiteY119" fmla="*/ 6217920 h 8833483"/>
              <a:gd name="connsiteX120" fmla="*/ 304800 w 9578340"/>
              <a:gd name="connsiteY120" fmla="*/ 6278880 h 8833483"/>
              <a:gd name="connsiteX121" fmla="*/ 312420 w 9578340"/>
              <a:gd name="connsiteY121" fmla="*/ 6339840 h 8833483"/>
              <a:gd name="connsiteX122" fmla="*/ 358140 w 9578340"/>
              <a:gd name="connsiteY122" fmla="*/ 6339840 h 8833483"/>
              <a:gd name="connsiteX123" fmla="*/ 365760 w 9578340"/>
              <a:gd name="connsiteY123" fmla="*/ 6477000 h 8833483"/>
              <a:gd name="connsiteX124" fmla="*/ 807720 w 9578340"/>
              <a:gd name="connsiteY124" fmla="*/ 6545580 h 8833483"/>
              <a:gd name="connsiteX125" fmla="*/ 1127760 w 9578340"/>
              <a:gd name="connsiteY125" fmla="*/ 6705600 h 8833483"/>
              <a:gd name="connsiteX126" fmla="*/ 1447800 w 9578340"/>
              <a:gd name="connsiteY126" fmla="*/ 6598920 h 8833483"/>
              <a:gd name="connsiteX127" fmla="*/ 1546860 w 9578340"/>
              <a:gd name="connsiteY127" fmla="*/ 6598920 h 8833483"/>
              <a:gd name="connsiteX128" fmla="*/ 1501140 w 9578340"/>
              <a:gd name="connsiteY128" fmla="*/ 6858000 h 8833483"/>
              <a:gd name="connsiteX129" fmla="*/ 1567815 w 9578340"/>
              <a:gd name="connsiteY129" fmla="*/ 7115810 h 8833483"/>
              <a:gd name="connsiteX130" fmla="*/ 1710690 w 9578340"/>
              <a:gd name="connsiteY130" fmla="*/ 7439660 h 8833483"/>
              <a:gd name="connsiteX131" fmla="*/ 1891665 w 9578340"/>
              <a:gd name="connsiteY131" fmla="*/ 7582535 h 8833483"/>
              <a:gd name="connsiteX132" fmla="*/ 2094865 w 9578340"/>
              <a:gd name="connsiteY132" fmla="*/ 7814310 h 8833483"/>
              <a:gd name="connsiteX133" fmla="*/ 2066290 w 9578340"/>
              <a:gd name="connsiteY133" fmla="*/ 7925434 h 8833483"/>
              <a:gd name="connsiteX134" fmla="*/ 2234565 w 9578340"/>
              <a:gd name="connsiteY134" fmla="*/ 8036559 h 8833483"/>
              <a:gd name="connsiteX135" fmla="*/ 2269490 w 9578340"/>
              <a:gd name="connsiteY135" fmla="*/ 8081009 h 8833483"/>
              <a:gd name="connsiteX136" fmla="*/ 2186940 w 9578340"/>
              <a:gd name="connsiteY136" fmla="*/ 8338184 h 8833483"/>
              <a:gd name="connsiteX137" fmla="*/ 2209165 w 9578340"/>
              <a:gd name="connsiteY137" fmla="*/ 8436608 h 8833483"/>
              <a:gd name="connsiteX138" fmla="*/ 2275840 w 9578340"/>
              <a:gd name="connsiteY138" fmla="*/ 8538208 h 8833483"/>
              <a:gd name="connsiteX139" fmla="*/ 2437765 w 9578340"/>
              <a:gd name="connsiteY139" fmla="*/ 8569958 h 8833483"/>
              <a:gd name="connsiteX140" fmla="*/ 2491740 w 9578340"/>
              <a:gd name="connsiteY140" fmla="*/ 8557258 h 8833483"/>
              <a:gd name="connsiteX141" fmla="*/ 2599690 w 9578340"/>
              <a:gd name="connsiteY141" fmla="*/ 8614408 h 8833483"/>
              <a:gd name="connsiteX142" fmla="*/ 2640965 w 9578340"/>
              <a:gd name="connsiteY142" fmla="*/ 8658858 h 8833483"/>
              <a:gd name="connsiteX143" fmla="*/ 2663190 w 9578340"/>
              <a:gd name="connsiteY143" fmla="*/ 8769983 h 8833483"/>
              <a:gd name="connsiteX144" fmla="*/ 2748915 w 9578340"/>
              <a:gd name="connsiteY144" fmla="*/ 8833483 h 8833483"/>
              <a:gd name="connsiteX145" fmla="*/ 2860040 w 9578340"/>
              <a:gd name="connsiteY145" fmla="*/ 8808083 h 8833483"/>
              <a:gd name="connsiteX146" fmla="*/ 2920365 w 9578340"/>
              <a:gd name="connsiteY146" fmla="*/ 8820783 h 8833483"/>
              <a:gd name="connsiteX147" fmla="*/ 2910840 w 9578340"/>
              <a:gd name="connsiteY147" fmla="*/ 8740614 h 8833483"/>
              <a:gd name="connsiteX148" fmla="*/ 2996565 w 9578340"/>
              <a:gd name="connsiteY148" fmla="*/ 8609645 h 8833483"/>
              <a:gd name="connsiteX149" fmla="*/ 2987040 w 9578340"/>
              <a:gd name="connsiteY149" fmla="*/ 8497727 h 8833483"/>
              <a:gd name="connsiteX150" fmla="*/ 3027522 w 9578340"/>
              <a:gd name="connsiteY150" fmla="*/ 8431051 h 8833483"/>
              <a:gd name="connsiteX151" fmla="*/ 3179922 w 9578340"/>
              <a:gd name="connsiteY151" fmla="*/ 8361995 h 8833483"/>
              <a:gd name="connsiteX152" fmla="*/ 3225166 w 9578340"/>
              <a:gd name="connsiteY152" fmla="*/ 8245315 h 8833483"/>
              <a:gd name="connsiteX153" fmla="*/ 3420427 w 9578340"/>
              <a:gd name="connsiteY153" fmla="*/ 8083389 h 8833483"/>
              <a:gd name="connsiteX154" fmla="*/ 3699034 w 9578340"/>
              <a:gd name="connsiteY154" fmla="*/ 7954802 h 8833483"/>
              <a:gd name="connsiteX155" fmla="*/ 3875246 w 9578340"/>
              <a:gd name="connsiteY155" fmla="*/ 7890508 h 8833483"/>
              <a:gd name="connsiteX156" fmla="*/ 4084796 w 9578340"/>
              <a:gd name="connsiteY156" fmla="*/ 7738108 h 8833483"/>
              <a:gd name="connsiteX157" fmla="*/ 4127659 w 9578340"/>
              <a:gd name="connsiteY157" fmla="*/ 7640476 h 8833483"/>
              <a:gd name="connsiteX158" fmla="*/ 4037171 w 9578340"/>
              <a:gd name="connsiteY158" fmla="*/ 7564277 h 8833483"/>
              <a:gd name="connsiteX159" fmla="*/ 3980021 w 9578340"/>
              <a:gd name="connsiteY159" fmla="*/ 7469027 h 8833483"/>
              <a:gd name="connsiteX160" fmla="*/ 4056222 w 9578340"/>
              <a:gd name="connsiteY160" fmla="*/ 7395208 h 8833483"/>
              <a:gd name="connsiteX161" fmla="*/ 4096703 w 9578340"/>
              <a:gd name="connsiteY161" fmla="*/ 7247570 h 8833483"/>
              <a:gd name="connsiteX162" fmla="*/ 3982402 w 9578340"/>
              <a:gd name="connsiteY162" fmla="*/ 7271383 h 8833483"/>
              <a:gd name="connsiteX163" fmla="*/ 3818096 w 9578340"/>
              <a:gd name="connsiteY163" fmla="*/ 7233283 h 8833483"/>
              <a:gd name="connsiteX164" fmla="*/ 3691889 w 9578340"/>
              <a:gd name="connsiteY164" fmla="*/ 7145176 h 8833483"/>
              <a:gd name="connsiteX165" fmla="*/ 3701416 w 9578340"/>
              <a:gd name="connsiteY165" fmla="*/ 7030877 h 8833483"/>
              <a:gd name="connsiteX166" fmla="*/ 3625215 w 9578340"/>
              <a:gd name="connsiteY166" fmla="*/ 6954677 h 8833483"/>
              <a:gd name="connsiteX167" fmla="*/ 3657600 w 9578340"/>
              <a:gd name="connsiteY167" fmla="*/ 6873240 h 8833483"/>
              <a:gd name="connsiteX168" fmla="*/ 3817620 w 9578340"/>
              <a:gd name="connsiteY168" fmla="*/ 6781800 h 8833483"/>
              <a:gd name="connsiteX169" fmla="*/ 3893820 w 9578340"/>
              <a:gd name="connsiteY169" fmla="*/ 6705600 h 8833483"/>
              <a:gd name="connsiteX170" fmla="*/ 3947160 w 9578340"/>
              <a:gd name="connsiteY170" fmla="*/ 6690360 h 8833483"/>
              <a:gd name="connsiteX171" fmla="*/ 3939540 w 9578340"/>
              <a:gd name="connsiteY171" fmla="*/ 6629400 h 8833483"/>
              <a:gd name="connsiteX172" fmla="*/ 3901440 w 9578340"/>
              <a:gd name="connsiteY172" fmla="*/ 6606540 h 8833483"/>
              <a:gd name="connsiteX173" fmla="*/ 3878580 w 9578340"/>
              <a:gd name="connsiteY173" fmla="*/ 6515100 h 8833483"/>
              <a:gd name="connsiteX174" fmla="*/ 3886200 w 9578340"/>
              <a:gd name="connsiteY174" fmla="*/ 6423660 h 8833483"/>
              <a:gd name="connsiteX175" fmla="*/ 3870960 w 9578340"/>
              <a:gd name="connsiteY175" fmla="*/ 6309360 h 8833483"/>
              <a:gd name="connsiteX176" fmla="*/ 3893820 w 9578340"/>
              <a:gd name="connsiteY176" fmla="*/ 6240780 h 8833483"/>
              <a:gd name="connsiteX177" fmla="*/ 3924300 w 9578340"/>
              <a:gd name="connsiteY177" fmla="*/ 6179820 h 8833483"/>
              <a:gd name="connsiteX178" fmla="*/ 3977640 w 9578340"/>
              <a:gd name="connsiteY178" fmla="*/ 6172200 h 8833483"/>
              <a:gd name="connsiteX179" fmla="*/ 3992880 w 9578340"/>
              <a:gd name="connsiteY179" fmla="*/ 6172200 h 8833483"/>
              <a:gd name="connsiteX180" fmla="*/ 4046220 w 9578340"/>
              <a:gd name="connsiteY180" fmla="*/ 6111240 h 8833483"/>
              <a:gd name="connsiteX181" fmla="*/ 4038600 w 9578340"/>
              <a:gd name="connsiteY181" fmla="*/ 6027420 h 8833483"/>
              <a:gd name="connsiteX182" fmla="*/ 4754880 w 9578340"/>
              <a:gd name="connsiteY182" fmla="*/ 5913120 h 8833483"/>
              <a:gd name="connsiteX183" fmla="*/ 4838700 w 9578340"/>
              <a:gd name="connsiteY183" fmla="*/ 5913120 h 8833483"/>
              <a:gd name="connsiteX184" fmla="*/ 4914900 w 9578340"/>
              <a:gd name="connsiteY184" fmla="*/ 5920740 h 8833483"/>
              <a:gd name="connsiteX185" fmla="*/ 5105400 w 9578340"/>
              <a:gd name="connsiteY185" fmla="*/ 6019800 h 8833483"/>
              <a:gd name="connsiteX186" fmla="*/ 5570220 w 9578340"/>
              <a:gd name="connsiteY186" fmla="*/ 6248400 h 8833483"/>
              <a:gd name="connsiteX187" fmla="*/ 5704205 w 9578340"/>
              <a:gd name="connsiteY187" fmla="*/ 6320155 h 8833483"/>
              <a:gd name="connsiteX188" fmla="*/ 5755005 w 9578340"/>
              <a:gd name="connsiteY188" fmla="*/ 6242685 h 8833483"/>
              <a:gd name="connsiteX189" fmla="*/ 5682615 w 9578340"/>
              <a:gd name="connsiteY189" fmla="*/ 6203315 h 8833483"/>
              <a:gd name="connsiteX190" fmla="*/ 5624195 w 9578340"/>
              <a:gd name="connsiteY190" fmla="*/ 6132195 h 8833483"/>
              <a:gd name="connsiteX191" fmla="*/ 5670550 w 9578340"/>
              <a:gd name="connsiteY191" fmla="*/ 6103620 h 8833483"/>
              <a:gd name="connsiteX192" fmla="*/ 5584825 w 9578340"/>
              <a:gd name="connsiteY192" fmla="*/ 5928995 h 8833483"/>
              <a:gd name="connsiteX193" fmla="*/ 5592445 w 9578340"/>
              <a:gd name="connsiteY193" fmla="*/ 5827395 h 8833483"/>
              <a:gd name="connsiteX194" fmla="*/ 5615305 w 9578340"/>
              <a:gd name="connsiteY194" fmla="*/ 5792470 h 8833483"/>
              <a:gd name="connsiteX195" fmla="*/ 5636895 w 9578340"/>
              <a:gd name="connsiteY195" fmla="*/ 5747385 h 8833483"/>
              <a:gd name="connsiteX196" fmla="*/ 5674360 w 9578340"/>
              <a:gd name="connsiteY196" fmla="*/ 5669915 h 8833483"/>
              <a:gd name="connsiteX197" fmla="*/ 5688965 w 9578340"/>
              <a:gd name="connsiteY197" fmla="*/ 5587365 h 8833483"/>
              <a:gd name="connsiteX198" fmla="*/ 5735320 w 9578340"/>
              <a:gd name="connsiteY198" fmla="*/ 5561965 h 8833483"/>
              <a:gd name="connsiteX199" fmla="*/ 5715000 w 9578340"/>
              <a:gd name="connsiteY199" fmla="*/ 5502910 h 8833483"/>
              <a:gd name="connsiteX200" fmla="*/ 5751195 w 9578340"/>
              <a:gd name="connsiteY200" fmla="*/ 5461635 h 8833483"/>
              <a:gd name="connsiteX201" fmla="*/ 5781675 w 9578340"/>
              <a:gd name="connsiteY201" fmla="*/ 5398770 h 8833483"/>
              <a:gd name="connsiteX202" fmla="*/ 5836920 w 9578340"/>
              <a:gd name="connsiteY202" fmla="*/ 5325110 h 8833483"/>
              <a:gd name="connsiteX203" fmla="*/ 5855970 w 9578340"/>
              <a:gd name="connsiteY203" fmla="*/ 5168900 h 8833483"/>
              <a:gd name="connsiteX204" fmla="*/ 6101080 w 9578340"/>
              <a:gd name="connsiteY204" fmla="*/ 4911090 h 8833483"/>
              <a:gd name="connsiteX205" fmla="*/ 6107430 w 9578340"/>
              <a:gd name="connsiteY205" fmla="*/ 4674870 h 8833483"/>
              <a:gd name="connsiteX206" fmla="*/ 5982970 w 9578340"/>
              <a:gd name="connsiteY206" fmla="*/ 4411980 h 8833483"/>
              <a:gd name="connsiteX207" fmla="*/ 7178040 w 9578340"/>
              <a:gd name="connsiteY207" fmla="*/ 4351020 h 8833483"/>
              <a:gd name="connsiteX208" fmla="*/ 7559040 w 9578340"/>
              <a:gd name="connsiteY208" fmla="*/ 4328160 h 8833483"/>
              <a:gd name="connsiteX209" fmla="*/ 7467600 w 9578340"/>
              <a:gd name="connsiteY209" fmla="*/ 3878580 h 8833483"/>
              <a:gd name="connsiteX210" fmla="*/ 7414260 w 9578340"/>
              <a:gd name="connsiteY210" fmla="*/ 3604260 h 8833483"/>
              <a:gd name="connsiteX211" fmla="*/ 7498080 w 9578340"/>
              <a:gd name="connsiteY211" fmla="*/ 3398520 h 8833483"/>
              <a:gd name="connsiteX212" fmla="*/ 7528560 w 9578340"/>
              <a:gd name="connsiteY212" fmla="*/ 3253740 h 8833483"/>
              <a:gd name="connsiteX213" fmla="*/ 7505700 w 9578340"/>
              <a:gd name="connsiteY213" fmla="*/ 3048000 h 8833483"/>
              <a:gd name="connsiteX214" fmla="*/ 7520940 w 9578340"/>
              <a:gd name="connsiteY214" fmla="*/ 2926080 h 8833483"/>
              <a:gd name="connsiteX215" fmla="*/ 7536180 w 9578340"/>
              <a:gd name="connsiteY215" fmla="*/ 2872740 h 8833483"/>
              <a:gd name="connsiteX216" fmla="*/ 7863840 w 9578340"/>
              <a:gd name="connsiteY216" fmla="*/ 2971800 h 8833483"/>
              <a:gd name="connsiteX217" fmla="*/ 7886700 w 9578340"/>
              <a:gd name="connsiteY217" fmla="*/ 3101340 h 8833483"/>
              <a:gd name="connsiteX218" fmla="*/ 8001000 w 9578340"/>
              <a:gd name="connsiteY218" fmla="*/ 3124200 h 8833483"/>
              <a:gd name="connsiteX219" fmla="*/ 8122920 w 9578340"/>
              <a:gd name="connsiteY219" fmla="*/ 3276600 h 8833483"/>
              <a:gd name="connsiteX220" fmla="*/ 8206740 w 9578340"/>
              <a:gd name="connsiteY220" fmla="*/ 3276600 h 8833483"/>
              <a:gd name="connsiteX221" fmla="*/ 8442960 w 9578340"/>
              <a:gd name="connsiteY221" fmla="*/ 3276600 h 8833483"/>
              <a:gd name="connsiteX222" fmla="*/ 8663940 w 9578340"/>
              <a:gd name="connsiteY222" fmla="*/ 3276600 h 8833483"/>
              <a:gd name="connsiteX223" fmla="*/ 8770620 w 9578340"/>
              <a:gd name="connsiteY223" fmla="*/ 3230880 h 8833483"/>
              <a:gd name="connsiteX224" fmla="*/ 8854440 w 9578340"/>
              <a:gd name="connsiteY224" fmla="*/ 3215640 h 8833483"/>
              <a:gd name="connsiteX225" fmla="*/ 8938260 w 9578340"/>
              <a:gd name="connsiteY225" fmla="*/ 3230880 h 8833483"/>
              <a:gd name="connsiteX226" fmla="*/ 8945880 w 9578340"/>
              <a:gd name="connsiteY226" fmla="*/ 3078480 h 8833483"/>
              <a:gd name="connsiteX227" fmla="*/ 8907780 w 9578340"/>
              <a:gd name="connsiteY227" fmla="*/ 3078480 h 8833483"/>
              <a:gd name="connsiteX228" fmla="*/ 8656320 w 9578340"/>
              <a:gd name="connsiteY228" fmla="*/ 2697480 h 8833483"/>
              <a:gd name="connsiteX229" fmla="*/ 8854440 w 9578340"/>
              <a:gd name="connsiteY229" fmla="*/ 2590800 h 8833483"/>
              <a:gd name="connsiteX230" fmla="*/ 8923020 w 9578340"/>
              <a:gd name="connsiteY230" fmla="*/ 2606040 h 8833483"/>
              <a:gd name="connsiteX231" fmla="*/ 8999220 w 9578340"/>
              <a:gd name="connsiteY231" fmla="*/ 2606040 h 8833483"/>
              <a:gd name="connsiteX232" fmla="*/ 9029700 w 9578340"/>
              <a:gd name="connsiteY232" fmla="*/ 2545080 h 8833483"/>
              <a:gd name="connsiteX233" fmla="*/ 9029700 w 9578340"/>
              <a:gd name="connsiteY233" fmla="*/ 2407920 h 8833483"/>
              <a:gd name="connsiteX234" fmla="*/ 9136380 w 9578340"/>
              <a:gd name="connsiteY234" fmla="*/ 2476500 h 8833483"/>
              <a:gd name="connsiteX235" fmla="*/ 9144000 w 9578340"/>
              <a:gd name="connsiteY235" fmla="*/ 2407920 h 8833483"/>
              <a:gd name="connsiteX236" fmla="*/ 9204960 w 9578340"/>
              <a:gd name="connsiteY236" fmla="*/ 2362200 h 8833483"/>
              <a:gd name="connsiteX237" fmla="*/ 9189720 w 9578340"/>
              <a:gd name="connsiteY237" fmla="*/ 2225040 h 8833483"/>
              <a:gd name="connsiteX238" fmla="*/ 9159240 w 9578340"/>
              <a:gd name="connsiteY238" fmla="*/ 2171700 h 8833483"/>
              <a:gd name="connsiteX239" fmla="*/ 9083040 w 9578340"/>
              <a:gd name="connsiteY239" fmla="*/ 2103120 h 8833483"/>
              <a:gd name="connsiteX240" fmla="*/ 9105900 w 9578340"/>
              <a:gd name="connsiteY240" fmla="*/ 2011680 h 8833483"/>
              <a:gd name="connsiteX241" fmla="*/ 9151620 w 9578340"/>
              <a:gd name="connsiteY241" fmla="*/ 1927860 h 8833483"/>
              <a:gd name="connsiteX242" fmla="*/ 9044940 w 9578340"/>
              <a:gd name="connsiteY242" fmla="*/ 1714500 h 8833483"/>
              <a:gd name="connsiteX243" fmla="*/ 9578340 w 9578340"/>
              <a:gd name="connsiteY243" fmla="*/ 1394460 h 8833483"/>
              <a:gd name="connsiteX244" fmla="*/ 9494520 w 9578340"/>
              <a:gd name="connsiteY244" fmla="*/ 1165860 h 8833483"/>
              <a:gd name="connsiteX245" fmla="*/ 9326880 w 9578340"/>
              <a:gd name="connsiteY245" fmla="*/ 975360 h 8833483"/>
              <a:gd name="connsiteX246" fmla="*/ 9334500 w 9578340"/>
              <a:gd name="connsiteY246" fmla="*/ 906780 h 8833483"/>
              <a:gd name="connsiteX247" fmla="*/ 9342120 w 9578340"/>
              <a:gd name="connsiteY247" fmla="*/ 754380 h 8833483"/>
              <a:gd name="connsiteX248" fmla="*/ 9182100 w 9578340"/>
              <a:gd name="connsiteY248" fmla="*/ 906780 h 8833483"/>
              <a:gd name="connsiteX249" fmla="*/ 9052560 w 9578340"/>
              <a:gd name="connsiteY249" fmla="*/ 1043940 h 8833483"/>
              <a:gd name="connsiteX250" fmla="*/ 8915400 w 9578340"/>
              <a:gd name="connsiteY250" fmla="*/ 1112520 h 8833483"/>
              <a:gd name="connsiteX251" fmla="*/ 8709660 w 9578340"/>
              <a:gd name="connsiteY251" fmla="*/ 1150620 h 8833483"/>
              <a:gd name="connsiteX252" fmla="*/ 8793480 w 9578340"/>
              <a:gd name="connsiteY252" fmla="*/ 960120 h 8833483"/>
              <a:gd name="connsiteX253" fmla="*/ 8717280 w 9578340"/>
              <a:gd name="connsiteY253" fmla="*/ 906780 h 8833483"/>
              <a:gd name="connsiteX254" fmla="*/ 8686800 w 9578340"/>
              <a:gd name="connsiteY254" fmla="*/ 815340 h 8833483"/>
              <a:gd name="connsiteX255" fmla="*/ 8625840 w 9578340"/>
              <a:gd name="connsiteY255" fmla="*/ 746760 h 8833483"/>
              <a:gd name="connsiteX256" fmla="*/ 8633460 w 9578340"/>
              <a:gd name="connsiteY256" fmla="*/ 685800 h 8833483"/>
              <a:gd name="connsiteX257" fmla="*/ 8679180 w 9578340"/>
              <a:gd name="connsiteY257" fmla="*/ 609600 h 8833483"/>
              <a:gd name="connsiteX258" fmla="*/ 8671560 w 9578340"/>
              <a:gd name="connsiteY258" fmla="*/ 579120 h 8833483"/>
              <a:gd name="connsiteX259" fmla="*/ 8580120 w 9578340"/>
              <a:gd name="connsiteY259" fmla="*/ 541020 h 8833483"/>
              <a:gd name="connsiteX260" fmla="*/ 8473440 w 9578340"/>
              <a:gd name="connsiteY260" fmla="*/ 502920 h 8833483"/>
              <a:gd name="connsiteX261" fmla="*/ 8488680 w 9578340"/>
              <a:gd name="connsiteY261" fmla="*/ 449580 h 8833483"/>
              <a:gd name="connsiteX262" fmla="*/ 8435340 w 9578340"/>
              <a:gd name="connsiteY262" fmla="*/ 320040 h 8833483"/>
              <a:gd name="connsiteX263" fmla="*/ 8465820 w 9578340"/>
              <a:gd name="connsiteY263" fmla="*/ 243840 h 8833483"/>
              <a:gd name="connsiteX264" fmla="*/ 8473440 w 9578340"/>
              <a:gd name="connsiteY264" fmla="*/ 83820 h 8833483"/>
              <a:gd name="connsiteX265" fmla="*/ 8351520 w 9578340"/>
              <a:gd name="connsiteY265" fmla="*/ 53340 h 8833483"/>
              <a:gd name="connsiteX266" fmla="*/ 8252460 w 9578340"/>
              <a:gd name="connsiteY266" fmla="*/ 68580 h 8833483"/>
              <a:gd name="connsiteX267" fmla="*/ 8107680 w 9578340"/>
              <a:gd name="connsiteY26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728460 w 9578340"/>
              <a:gd name="connsiteY40" fmla="*/ 1981200 h 8833483"/>
              <a:gd name="connsiteX41" fmla="*/ 6244590 w 9578340"/>
              <a:gd name="connsiteY41" fmla="*/ 2315208 h 8833483"/>
              <a:gd name="connsiteX42" fmla="*/ 5722620 w 9578340"/>
              <a:gd name="connsiteY42" fmla="*/ 2240280 h 8833483"/>
              <a:gd name="connsiteX43" fmla="*/ 5654040 w 9578340"/>
              <a:gd name="connsiteY43" fmla="*/ 2240280 h 8833483"/>
              <a:gd name="connsiteX44" fmla="*/ 5570220 w 9578340"/>
              <a:gd name="connsiteY44" fmla="*/ 2278380 h 8833483"/>
              <a:gd name="connsiteX45" fmla="*/ 5440680 w 9578340"/>
              <a:gd name="connsiteY45" fmla="*/ 2263140 h 8833483"/>
              <a:gd name="connsiteX46" fmla="*/ 5410200 w 9578340"/>
              <a:gd name="connsiteY46" fmla="*/ 2217420 h 8833483"/>
              <a:gd name="connsiteX47" fmla="*/ 5425440 w 9578340"/>
              <a:gd name="connsiteY47" fmla="*/ 2072640 h 8833483"/>
              <a:gd name="connsiteX48" fmla="*/ 5372100 w 9578340"/>
              <a:gd name="connsiteY48" fmla="*/ 2019300 h 8833483"/>
              <a:gd name="connsiteX49" fmla="*/ 5372100 w 9578340"/>
              <a:gd name="connsiteY49" fmla="*/ 1988820 h 8833483"/>
              <a:gd name="connsiteX50" fmla="*/ 5280660 w 9578340"/>
              <a:gd name="connsiteY50" fmla="*/ 1965960 h 8833483"/>
              <a:gd name="connsiteX51" fmla="*/ 5219700 w 9578340"/>
              <a:gd name="connsiteY51" fmla="*/ 2263140 h 8833483"/>
              <a:gd name="connsiteX52" fmla="*/ 5212080 w 9578340"/>
              <a:gd name="connsiteY52" fmla="*/ 2461260 h 8833483"/>
              <a:gd name="connsiteX53" fmla="*/ 5242560 w 9578340"/>
              <a:gd name="connsiteY53" fmla="*/ 2499360 h 8833483"/>
              <a:gd name="connsiteX54" fmla="*/ 5097780 w 9578340"/>
              <a:gd name="connsiteY54" fmla="*/ 2552700 h 8833483"/>
              <a:gd name="connsiteX55" fmla="*/ 5120640 w 9578340"/>
              <a:gd name="connsiteY55" fmla="*/ 2743200 h 8833483"/>
              <a:gd name="connsiteX56" fmla="*/ 5082540 w 9578340"/>
              <a:gd name="connsiteY56" fmla="*/ 2827020 h 8833483"/>
              <a:gd name="connsiteX57" fmla="*/ 4945380 w 9578340"/>
              <a:gd name="connsiteY57" fmla="*/ 2773680 h 8833483"/>
              <a:gd name="connsiteX58" fmla="*/ 4853940 w 9578340"/>
              <a:gd name="connsiteY58" fmla="*/ 2796540 h 8833483"/>
              <a:gd name="connsiteX59" fmla="*/ 4785360 w 9578340"/>
              <a:gd name="connsiteY59" fmla="*/ 2926080 h 8833483"/>
              <a:gd name="connsiteX60" fmla="*/ 4640580 w 9578340"/>
              <a:gd name="connsiteY60" fmla="*/ 2811780 h 8833483"/>
              <a:gd name="connsiteX61" fmla="*/ 4518660 w 9578340"/>
              <a:gd name="connsiteY61" fmla="*/ 2804160 h 8833483"/>
              <a:gd name="connsiteX62" fmla="*/ 4389120 w 9578340"/>
              <a:gd name="connsiteY62" fmla="*/ 2674620 h 8833483"/>
              <a:gd name="connsiteX63" fmla="*/ 4564380 w 9578340"/>
              <a:gd name="connsiteY63" fmla="*/ 2522220 h 8833483"/>
              <a:gd name="connsiteX64" fmla="*/ 4389120 w 9578340"/>
              <a:gd name="connsiteY64" fmla="*/ 2491740 h 8833483"/>
              <a:gd name="connsiteX65" fmla="*/ 4244340 w 9578340"/>
              <a:gd name="connsiteY65" fmla="*/ 2659380 h 8833483"/>
              <a:gd name="connsiteX66" fmla="*/ 4183380 w 9578340"/>
              <a:gd name="connsiteY66" fmla="*/ 2758440 h 8833483"/>
              <a:gd name="connsiteX67" fmla="*/ 4191000 w 9578340"/>
              <a:gd name="connsiteY67" fmla="*/ 2796540 h 8833483"/>
              <a:gd name="connsiteX68" fmla="*/ 4084320 w 9578340"/>
              <a:gd name="connsiteY68" fmla="*/ 2895600 h 8833483"/>
              <a:gd name="connsiteX69" fmla="*/ 4008120 w 9578340"/>
              <a:gd name="connsiteY69" fmla="*/ 2918460 h 8833483"/>
              <a:gd name="connsiteX70" fmla="*/ 3954780 w 9578340"/>
              <a:gd name="connsiteY70" fmla="*/ 2918460 h 8833483"/>
              <a:gd name="connsiteX71" fmla="*/ 3916680 w 9578340"/>
              <a:gd name="connsiteY71" fmla="*/ 2971800 h 8833483"/>
              <a:gd name="connsiteX72" fmla="*/ 3848100 w 9578340"/>
              <a:gd name="connsiteY72" fmla="*/ 2971800 h 8833483"/>
              <a:gd name="connsiteX73" fmla="*/ 3810000 w 9578340"/>
              <a:gd name="connsiteY73" fmla="*/ 3025140 h 8833483"/>
              <a:gd name="connsiteX74" fmla="*/ 3726180 w 9578340"/>
              <a:gd name="connsiteY74" fmla="*/ 3048000 h 8833483"/>
              <a:gd name="connsiteX75" fmla="*/ 3703320 w 9578340"/>
              <a:gd name="connsiteY75" fmla="*/ 3116580 h 8833483"/>
              <a:gd name="connsiteX76" fmla="*/ 3512820 w 9578340"/>
              <a:gd name="connsiteY76" fmla="*/ 2979420 h 8833483"/>
              <a:gd name="connsiteX77" fmla="*/ 3337560 w 9578340"/>
              <a:gd name="connsiteY77" fmla="*/ 3048000 h 8833483"/>
              <a:gd name="connsiteX78" fmla="*/ 3337560 w 9578340"/>
              <a:gd name="connsiteY78" fmla="*/ 3124200 h 8833483"/>
              <a:gd name="connsiteX79" fmla="*/ 3230880 w 9578340"/>
              <a:gd name="connsiteY79" fmla="*/ 3200400 h 8833483"/>
              <a:gd name="connsiteX80" fmla="*/ 3002280 w 9578340"/>
              <a:gd name="connsiteY80" fmla="*/ 3055620 h 8833483"/>
              <a:gd name="connsiteX81" fmla="*/ 3025140 w 9578340"/>
              <a:gd name="connsiteY81" fmla="*/ 3032760 h 8833483"/>
              <a:gd name="connsiteX82" fmla="*/ 2918460 w 9578340"/>
              <a:gd name="connsiteY82" fmla="*/ 2887980 h 8833483"/>
              <a:gd name="connsiteX83" fmla="*/ 2659380 w 9578340"/>
              <a:gd name="connsiteY83" fmla="*/ 2758440 h 8833483"/>
              <a:gd name="connsiteX84" fmla="*/ 2506980 w 9578340"/>
              <a:gd name="connsiteY84" fmla="*/ 3093720 h 8833483"/>
              <a:gd name="connsiteX85" fmla="*/ 2392680 w 9578340"/>
              <a:gd name="connsiteY85" fmla="*/ 3101340 h 8833483"/>
              <a:gd name="connsiteX86" fmla="*/ 2308860 w 9578340"/>
              <a:gd name="connsiteY86" fmla="*/ 3116580 h 8833483"/>
              <a:gd name="connsiteX87" fmla="*/ 2225040 w 9578340"/>
              <a:gd name="connsiteY87" fmla="*/ 3215640 h 8833483"/>
              <a:gd name="connsiteX88" fmla="*/ 2049780 w 9578340"/>
              <a:gd name="connsiteY88" fmla="*/ 3124200 h 8833483"/>
              <a:gd name="connsiteX89" fmla="*/ 1981200 w 9578340"/>
              <a:gd name="connsiteY89" fmla="*/ 3116580 h 8833483"/>
              <a:gd name="connsiteX90" fmla="*/ 1889760 w 9578340"/>
              <a:gd name="connsiteY90" fmla="*/ 2964180 h 8833483"/>
              <a:gd name="connsiteX91" fmla="*/ 1897380 w 9578340"/>
              <a:gd name="connsiteY91" fmla="*/ 2895600 h 8833483"/>
              <a:gd name="connsiteX92" fmla="*/ 1729740 w 9578340"/>
              <a:gd name="connsiteY92" fmla="*/ 3017520 h 8833483"/>
              <a:gd name="connsiteX93" fmla="*/ 1706880 w 9578340"/>
              <a:gd name="connsiteY93" fmla="*/ 3078480 h 8833483"/>
              <a:gd name="connsiteX94" fmla="*/ 1653540 w 9578340"/>
              <a:gd name="connsiteY94" fmla="*/ 3048000 h 8833483"/>
              <a:gd name="connsiteX95" fmla="*/ 1546860 w 9578340"/>
              <a:gd name="connsiteY95" fmla="*/ 3048000 h 8833483"/>
              <a:gd name="connsiteX96" fmla="*/ 1524000 w 9578340"/>
              <a:gd name="connsiteY96" fmla="*/ 3162300 h 8833483"/>
              <a:gd name="connsiteX97" fmla="*/ 1386840 w 9578340"/>
              <a:gd name="connsiteY97" fmla="*/ 3459480 h 8833483"/>
              <a:gd name="connsiteX98" fmla="*/ 1333500 w 9578340"/>
              <a:gd name="connsiteY98" fmla="*/ 3451860 h 8833483"/>
              <a:gd name="connsiteX99" fmla="*/ 1188720 w 9578340"/>
              <a:gd name="connsiteY99" fmla="*/ 3505200 h 8833483"/>
              <a:gd name="connsiteX100" fmla="*/ 1135380 w 9578340"/>
              <a:gd name="connsiteY100" fmla="*/ 3672840 h 8833483"/>
              <a:gd name="connsiteX101" fmla="*/ 1013460 w 9578340"/>
              <a:gd name="connsiteY101" fmla="*/ 3703320 h 8833483"/>
              <a:gd name="connsiteX102" fmla="*/ 929640 w 9578340"/>
              <a:gd name="connsiteY102" fmla="*/ 3710940 h 8833483"/>
              <a:gd name="connsiteX103" fmla="*/ 830580 w 9578340"/>
              <a:gd name="connsiteY103" fmla="*/ 3741420 h 8833483"/>
              <a:gd name="connsiteX104" fmla="*/ 701040 w 9578340"/>
              <a:gd name="connsiteY104" fmla="*/ 3749040 h 8833483"/>
              <a:gd name="connsiteX105" fmla="*/ 548640 w 9578340"/>
              <a:gd name="connsiteY105" fmla="*/ 3787140 h 8833483"/>
              <a:gd name="connsiteX106" fmla="*/ 0 w 9578340"/>
              <a:gd name="connsiteY106" fmla="*/ 5250180 h 8833483"/>
              <a:gd name="connsiteX107" fmla="*/ 167640 w 9578340"/>
              <a:gd name="connsiteY107" fmla="*/ 5242560 h 8833483"/>
              <a:gd name="connsiteX108" fmla="*/ 167640 w 9578340"/>
              <a:gd name="connsiteY108" fmla="*/ 5387340 h 8833483"/>
              <a:gd name="connsiteX109" fmla="*/ 289560 w 9578340"/>
              <a:gd name="connsiteY109" fmla="*/ 5394960 h 8833483"/>
              <a:gd name="connsiteX110" fmla="*/ 281940 w 9578340"/>
              <a:gd name="connsiteY110" fmla="*/ 5478780 h 8833483"/>
              <a:gd name="connsiteX111" fmla="*/ 388620 w 9578340"/>
              <a:gd name="connsiteY111" fmla="*/ 5501640 h 8833483"/>
              <a:gd name="connsiteX112" fmla="*/ 358140 w 9578340"/>
              <a:gd name="connsiteY112" fmla="*/ 5631180 h 8833483"/>
              <a:gd name="connsiteX113" fmla="*/ 358140 w 9578340"/>
              <a:gd name="connsiteY113" fmla="*/ 5730240 h 8833483"/>
              <a:gd name="connsiteX114" fmla="*/ 251460 w 9578340"/>
              <a:gd name="connsiteY114" fmla="*/ 5783580 h 8833483"/>
              <a:gd name="connsiteX115" fmla="*/ 236220 w 9578340"/>
              <a:gd name="connsiteY115" fmla="*/ 5859780 h 8833483"/>
              <a:gd name="connsiteX116" fmla="*/ 144780 w 9578340"/>
              <a:gd name="connsiteY116" fmla="*/ 5981700 h 8833483"/>
              <a:gd name="connsiteX117" fmla="*/ 175260 w 9578340"/>
              <a:gd name="connsiteY117" fmla="*/ 6210300 h 8833483"/>
              <a:gd name="connsiteX118" fmla="*/ 266700 w 9578340"/>
              <a:gd name="connsiteY118" fmla="*/ 6217920 h 8833483"/>
              <a:gd name="connsiteX119" fmla="*/ 304800 w 9578340"/>
              <a:gd name="connsiteY119" fmla="*/ 6278880 h 8833483"/>
              <a:gd name="connsiteX120" fmla="*/ 312420 w 9578340"/>
              <a:gd name="connsiteY120" fmla="*/ 6339840 h 8833483"/>
              <a:gd name="connsiteX121" fmla="*/ 358140 w 9578340"/>
              <a:gd name="connsiteY121" fmla="*/ 6339840 h 8833483"/>
              <a:gd name="connsiteX122" fmla="*/ 365760 w 9578340"/>
              <a:gd name="connsiteY122" fmla="*/ 6477000 h 8833483"/>
              <a:gd name="connsiteX123" fmla="*/ 807720 w 9578340"/>
              <a:gd name="connsiteY123" fmla="*/ 6545580 h 8833483"/>
              <a:gd name="connsiteX124" fmla="*/ 1127760 w 9578340"/>
              <a:gd name="connsiteY124" fmla="*/ 6705600 h 8833483"/>
              <a:gd name="connsiteX125" fmla="*/ 1447800 w 9578340"/>
              <a:gd name="connsiteY125" fmla="*/ 6598920 h 8833483"/>
              <a:gd name="connsiteX126" fmla="*/ 1546860 w 9578340"/>
              <a:gd name="connsiteY126" fmla="*/ 6598920 h 8833483"/>
              <a:gd name="connsiteX127" fmla="*/ 1501140 w 9578340"/>
              <a:gd name="connsiteY127" fmla="*/ 6858000 h 8833483"/>
              <a:gd name="connsiteX128" fmla="*/ 1567815 w 9578340"/>
              <a:gd name="connsiteY128" fmla="*/ 7115810 h 8833483"/>
              <a:gd name="connsiteX129" fmla="*/ 1710690 w 9578340"/>
              <a:gd name="connsiteY129" fmla="*/ 7439660 h 8833483"/>
              <a:gd name="connsiteX130" fmla="*/ 1891665 w 9578340"/>
              <a:gd name="connsiteY130" fmla="*/ 7582535 h 8833483"/>
              <a:gd name="connsiteX131" fmla="*/ 2094865 w 9578340"/>
              <a:gd name="connsiteY131" fmla="*/ 7814310 h 8833483"/>
              <a:gd name="connsiteX132" fmla="*/ 2066290 w 9578340"/>
              <a:gd name="connsiteY132" fmla="*/ 7925434 h 8833483"/>
              <a:gd name="connsiteX133" fmla="*/ 2234565 w 9578340"/>
              <a:gd name="connsiteY133" fmla="*/ 8036559 h 8833483"/>
              <a:gd name="connsiteX134" fmla="*/ 2269490 w 9578340"/>
              <a:gd name="connsiteY134" fmla="*/ 8081009 h 8833483"/>
              <a:gd name="connsiteX135" fmla="*/ 2186940 w 9578340"/>
              <a:gd name="connsiteY135" fmla="*/ 8338184 h 8833483"/>
              <a:gd name="connsiteX136" fmla="*/ 2209165 w 9578340"/>
              <a:gd name="connsiteY136" fmla="*/ 8436608 h 8833483"/>
              <a:gd name="connsiteX137" fmla="*/ 2275840 w 9578340"/>
              <a:gd name="connsiteY137" fmla="*/ 8538208 h 8833483"/>
              <a:gd name="connsiteX138" fmla="*/ 2437765 w 9578340"/>
              <a:gd name="connsiteY138" fmla="*/ 8569958 h 8833483"/>
              <a:gd name="connsiteX139" fmla="*/ 2491740 w 9578340"/>
              <a:gd name="connsiteY139" fmla="*/ 8557258 h 8833483"/>
              <a:gd name="connsiteX140" fmla="*/ 2599690 w 9578340"/>
              <a:gd name="connsiteY140" fmla="*/ 8614408 h 8833483"/>
              <a:gd name="connsiteX141" fmla="*/ 2640965 w 9578340"/>
              <a:gd name="connsiteY141" fmla="*/ 8658858 h 8833483"/>
              <a:gd name="connsiteX142" fmla="*/ 2663190 w 9578340"/>
              <a:gd name="connsiteY142" fmla="*/ 8769983 h 8833483"/>
              <a:gd name="connsiteX143" fmla="*/ 2748915 w 9578340"/>
              <a:gd name="connsiteY143" fmla="*/ 8833483 h 8833483"/>
              <a:gd name="connsiteX144" fmla="*/ 2860040 w 9578340"/>
              <a:gd name="connsiteY144" fmla="*/ 8808083 h 8833483"/>
              <a:gd name="connsiteX145" fmla="*/ 2920365 w 9578340"/>
              <a:gd name="connsiteY145" fmla="*/ 8820783 h 8833483"/>
              <a:gd name="connsiteX146" fmla="*/ 2910840 w 9578340"/>
              <a:gd name="connsiteY146" fmla="*/ 8740614 h 8833483"/>
              <a:gd name="connsiteX147" fmla="*/ 2996565 w 9578340"/>
              <a:gd name="connsiteY147" fmla="*/ 8609645 h 8833483"/>
              <a:gd name="connsiteX148" fmla="*/ 2987040 w 9578340"/>
              <a:gd name="connsiteY148" fmla="*/ 8497727 h 8833483"/>
              <a:gd name="connsiteX149" fmla="*/ 3027522 w 9578340"/>
              <a:gd name="connsiteY149" fmla="*/ 8431051 h 8833483"/>
              <a:gd name="connsiteX150" fmla="*/ 3179922 w 9578340"/>
              <a:gd name="connsiteY150" fmla="*/ 8361995 h 8833483"/>
              <a:gd name="connsiteX151" fmla="*/ 3225166 w 9578340"/>
              <a:gd name="connsiteY151" fmla="*/ 8245315 h 8833483"/>
              <a:gd name="connsiteX152" fmla="*/ 3420427 w 9578340"/>
              <a:gd name="connsiteY152" fmla="*/ 8083389 h 8833483"/>
              <a:gd name="connsiteX153" fmla="*/ 3699034 w 9578340"/>
              <a:gd name="connsiteY153" fmla="*/ 7954802 h 8833483"/>
              <a:gd name="connsiteX154" fmla="*/ 3875246 w 9578340"/>
              <a:gd name="connsiteY154" fmla="*/ 7890508 h 8833483"/>
              <a:gd name="connsiteX155" fmla="*/ 4084796 w 9578340"/>
              <a:gd name="connsiteY155" fmla="*/ 7738108 h 8833483"/>
              <a:gd name="connsiteX156" fmla="*/ 4127659 w 9578340"/>
              <a:gd name="connsiteY156" fmla="*/ 7640476 h 8833483"/>
              <a:gd name="connsiteX157" fmla="*/ 4037171 w 9578340"/>
              <a:gd name="connsiteY157" fmla="*/ 7564277 h 8833483"/>
              <a:gd name="connsiteX158" fmla="*/ 3980021 w 9578340"/>
              <a:gd name="connsiteY158" fmla="*/ 7469027 h 8833483"/>
              <a:gd name="connsiteX159" fmla="*/ 4056222 w 9578340"/>
              <a:gd name="connsiteY159" fmla="*/ 7395208 h 8833483"/>
              <a:gd name="connsiteX160" fmla="*/ 4096703 w 9578340"/>
              <a:gd name="connsiteY160" fmla="*/ 7247570 h 8833483"/>
              <a:gd name="connsiteX161" fmla="*/ 3982402 w 9578340"/>
              <a:gd name="connsiteY161" fmla="*/ 7271383 h 8833483"/>
              <a:gd name="connsiteX162" fmla="*/ 3818096 w 9578340"/>
              <a:gd name="connsiteY162" fmla="*/ 7233283 h 8833483"/>
              <a:gd name="connsiteX163" fmla="*/ 3691889 w 9578340"/>
              <a:gd name="connsiteY163" fmla="*/ 7145176 h 8833483"/>
              <a:gd name="connsiteX164" fmla="*/ 3701416 w 9578340"/>
              <a:gd name="connsiteY164" fmla="*/ 7030877 h 8833483"/>
              <a:gd name="connsiteX165" fmla="*/ 3625215 w 9578340"/>
              <a:gd name="connsiteY165" fmla="*/ 6954677 h 8833483"/>
              <a:gd name="connsiteX166" fmla="*/ 3657600 w 9578340"/>
              <a:gd name="connsiteY166" fmla="*/ 6873240 h 8833483"/>
              <a:gd name="connsiteX167" fmla="*/ 3817620 w 9578340"/>
              <a:gd name="connsiteY167" fmla="*/ 6781800 h 8833483"/>
              <a:gd name="connsiteX168" fmla="*/ 3893820 w 9578340"/>
              <a:gd name="connsiteY168" fmla="*/ 6705600 h 8833483"/>
              <a:gd name="connsiteX169" fmla="*/ 3947160 w 9578340"/>
              <a:gd name="connsiteY169" fmla="*/ 6690360 h 8833483"/>
              <a:gd name="connsiteX170" fmla="*/ 3939540 w 9578340"/>
              <a:gd name="connsiteY170" fmla="*/ 6629400 h 8833483"/>
              <a:gd name="connsiteX171" fmla="*/ 3901440 w 9578340"/>
              <a:gd name="connsiteY171" fmla="*/ 6606540 h 8833483"/>
              <a:gd name="connsiteX172" fmla="*/ 3878580 w 9578340"/>
              <a:gd name="connsiteY172" fmla="*/ 6515100 h 8833483"/>
              <a:gd name="connsiteX173" fmla="*/ 3886200 w 9578340"/>
              <a:gd name="connsiteY173" fmla="*/ 6423660 h 8833483"/>
              <a:gd name="connsiteX174" fmla="*/ 3870960 w 9578340"/>
              <a:gd name="connsiteY174" fmla="*/ 6309360 h 8833483"/>
              <a:gd name="connsiteX175" fmla="*/ 3893820 w 9578340"/>
              <a:gd name="connsiteY175" fmla="*/ 6240780 h 8833483"/>
              <a:gd name="connsiteX176" fmla="*/ 3924300 w 9578340"/>
              <a:gd name="connsiteY176" fmla="*/ 6179820 h 8833483"/>
              <a:gd name="connsiteX177" fmla="*/ 3977640 w 9578340"/>
              <a:gd name="connsiteY177" fmla="*/ 6172200 h 8833483"/>
              <a:gd name="connsiteX178" fmla="*/ 3992880 w 9578340"/>
              <a:gd name="connsiteY178" fmla="*/ 6172200 h 8833483"/>
              <a:gd name="connsiteX179" fmla="*/ 4046220 w 9578340"/>
              <a:gd name="connsiteY179" fmla="*/ 6111240 h 8833483"/>
              <a:gd name="connsiteX180" fmla="*/ 4038600 w 9578340"/>
              <a:gd name="connsiteY180" fmla="*/ 6027420 h 8833483"/>
              <a:gd name="connsiteX181" fmla="*/ 4754880 w 9578340"/>
              <a:gd name="connsiteY181" fmla="*/ 5913120 h 8833483"/>
              <a:gd name="connsiteX182" fmla="*/ 4838700 w 9578340"/>
              <a:gd name="connsiteY182" fmla="*/ 5913120 h 8833483"/>
              <a:gd name="connsiteX183" fmla="*/ 4914900 w 9578340"/>
              <a:gd name="connsiteY183" fmla="*/ 5920740 h 8833483"/>
              <a:gd name="connsiteX184" fmla="*/ 5105400 w 9578340"/>
              <a:gd name="connsiteY184" fmla="*/ 6019800 h 8833483"/>
              <a:gd name="connsiteX185" fmla="*/ 5570220 w 9578340"/>
              <a:gd name="connsiteY185" fmla="*/ 6248400 h 8833483"/>
              <a:gd name="connsiteX186" fmla="*/ 5704205 w 9578340"/>
              <a:gd name="connsiteY186" fmla="*/ 6320155 h 8833483"/>
              <a:gd name="connsiteX187" fmla="*/ 5755005 w 9578340"/>
              <a:gd name="connsiteY187" fmla="*/ 6242685 h 8833483"/>
              <a:gd name="connsiteX188" fmla="*/ 5682615 w 9578340"/>
              <a:gd name="connsiteY188" fmla="*/ 6203315 h 8833483"/>
              <a:gd name="connsiteX189" fmla="*/ 5624195 w 9578340"/>
              <a:gd name="connsiteY189" fmla="*/ 6132195 h 8833483"/>
              <a:gd name="connsiteX190" fmla="*/ 5670550 w 9578340"/>
              <a:gd name="connsiteY190" fmla="*/ 6103620 h 8833483"/>
              <a:gd name="connsiteX191" fmla="*/ 5584825 w 9578340"/>
              <a:gd name="connsiteY191" fmla="*/ 5928995 h 8833483"/>
              <a:gd name="connsiteX192" fmla="*/ 5592445 w 9578340"/>
              <a:gd name="connsiteY192" fmla="*/ 5827395 h 8833483"/>
              <a:gd name="connsiteX193" fmla="*/ 5615305 w 9578340"/>
              <a:gd name="connsiteY193" fmla="*/ 5792470 h 8833483"/>
              <a:gd name="connsiteX194" fmla="*/ 5636895 w 9578340"/>
              <a:gd name="connsiteY194" fmla="*/ 5747385 h 8833483"/>
              <a:gd name="connsiteX195" fmla="*/ 5674360 w 9578340"/>
              <a:gd name="connsiteY195" fmla="*/ 5669915 h 8833483"/>
              <a:gd name="connsiteX196" fmla="*/ 5688965 w 9578340"/>
              <a:gd name="connsiteY196" fmla="*/ 5587365 h 8833483"/>
              <a:gd name="connsiteX197" fmla="*/ 5735320 w 9578340"/>
              <a:gd name="connsiteY197" fmla="*/ 5561965 h 8833483"/>
              <a:gd name="connsiteX198" fmla="*/ 5715000 w 9578340"/>
              <a:gd name="connsiteY198" fmla="*/ 5502910 h 8833483"/>
              <a:gd name="connsiteX199" fmla="*/ 5751195 w 9578340"/>
              <a:gd name="connsiteY199" fmla="*/ 5461635 h 8833483"/>
              <a:gd name="connsiteX200" fmla="*/ 5781675 w 9578340"/>
              <a:gd name="connsiteY200" fmla="*/ 5398770 h 8833483"/>
              <a:gd name="connsiteX201" fmla="*/ 5836920 w 9578340"/>
              <a:gd name="connsiteY201" fmla="*/ 5325110 h 8833483"/>
              <a:gd name="connsiteX202" fmla="*/ 5855970 w 9578340"/>
              <a:gd name="connsiteY202" fmla="*/ 5168900 h 8833483"/>
              <a:gd name="connsiteX203" fmla="*/ 6101080 w 9578340"/>
              <a:gd name="connsiteY203" fmla="*/ 4911090 h 8833483"/>
              <a:gd name="connsiteX204" fmla="*/ 6107430 w 9578340"/>
              <a:gd name="connsiteY204" fmla="*/ 4674870 h 8833483"/>
              <a:gd name="connsiteX205" fmla="*/ 5982970 w 9578340"/>
              <a:gd name="connsiteY205" fmla="*/ 4411980 h 8833483"/>
              <a:gd name="connsiteX206" fmla="*/ 7178040 w 9578340"/>
              <a:gd name="connsiteY206" fmla="*/ 4351020 h 8833483"/>
              <a:gd name="connsiteX207" fmla="*/ 7559040 w 9578340"/>
              <a:gd name="connsiteY207" fmla="*/ 4328160 h 8833483"/>
              <a:gd name="connsiteX208" fmla="*/ 7467600 w 9578340"/>
              <a:gd name="connsiteY208" fmla="*/ 3878580 h 8833483"/>
              <a:gd name="connsiteX209" fmla="*/ 7414260 w 9578340"/>
              <a:gd name="connsiteY209" fmla="*/ 3604260 h 8833483"/>
              <a:gd name="connsiteX210" fmla="*/ 7498080 w 9578340"/>
              <a:gd name="connsiteY210" fmla="*/ 3398520 h 8833483"/>
              <a:gd name="connsiteX211" fmla="*/ 7528560 w 9578340"/>
              <a:gd name="connsiteY211" fmla="*/ 3253740 h 8833483"/>
              <a:gd name="connsiteX212" fmla="*/ 7505700 w 9578340"/>
              <a:gd name="connsiteY212" fmla="*/ 3048000 h 8833483"/>
              <a:gd name="connsiteX213" fmla="*/ 7520940 w 9578340"/>
              <a:gd name="connsiteY213" fmla="*/ 2926080 h 8833483"/>
              <a:gd name="connsiteX214" fmla="*/ 7536180 w 9578340"/>
              <a:gd name="connsiteY214" fmla="*/ 2872740 h 8833483"/>
              <a:gd name="connsiteX215" fmla="*/ 7863840 w 9578340"/>
              <a:gd name="connsiteY215" fmla="*/ 2971800 h 8833483"/>
              <a:gd name="connsiteX216" fmla="*/ 7886700 w 9578340"/>
              <a:gd name="connsiteY216" fmla="*/ 3101340 h 8833483"/>
              <a:gd name="connsiteX217" fmla="*/ 8001000 w 9578340"/>
              <a:gd name="connsiteY217" fmla="*/ 3124200 h 8833483"/>
              <a:gd name="connsiteX218" fmla="*/ 8122920 w 9578340"/>
              <a:gd name="connsiteY218" fmla="*/ 3276600 h 8833483"/>
              <a:gd name="connsiteX219" fmla="*/ 8206740 w 9578340"/>
              <a:gd name="connsiteY219" fmla="*/ 3276600 h 8833483"/>
              <a:gd name="connsiteX220" fmla="*/ 8442960 w 9578340"/>
              <a:gd name="connsiteY220" fmla="*/ 3276600 h 8833483"/>
              <a:gd name="connsiteX221" fmla="*/ 8663940 w 9578340"/>
              <a:gd name="connsiteY221" fmla="*/ 3276600 h 8833483"/>
              <a:gd name="connsiteX222" fmla="*/ 8770620 w 9578340"/>
              <a:gd name="connsiteY222" fmla="*/ 3230880 h 8833483"/>
              <a:gd name="connsiteX223" fmla="*/ 8854440 w 9578340"/>
              <a:gd name="connsiteY223" fmla="*/ 3215640 h 8833483"/>
              <a:gd name="connsiteX224" fmla="*/ 8938260 w 9578340"/>
              <a:gd name="connsiteY224" fmla="*/ 3230880 h 8833483"/>
              <a:gd name="connsiteX225" fmla="*/ 8945880 w 9578340"/>
              <a:gd name="connsiteY225" fmla="*/ 3078480 h 8833483"/>
              <a:gd name="connsiteX226" fmla="*/ 8907780 w 9578340"/>
              <a:gd name="connsiteY226" fmla="*/ 3078480 h 8833483"/>
              <a:gd name="connsiteX227" fmla="*/ 8656320 w 9578340"/>
              <a:gd name="connsiteY227" fmla="*/ 2697480 h 8833483"/>
              <a:gd name="connsiteX228" fmla="*/ 8854440 w 9578340"/>
              <a:gd name="connsiteY228" fmla="*/ 2590800 h 8833483"/>
              <a:gd name="connsiteX229" fmla="*/ 8923020 w 9578340"/>
              <a:gd name="connsiteY229" fmla="*/ 2606040 h 8833483"/>
              <a:gd name="connsiteX230" fmla="*/ 8999220 w 9578340"/>
              <a:gd name="connsiteY230" fmla="*/ 2606040 h 8833483"/>
              <a:gd name="connsiteX231" fmla="*/ 9029700 w 9578340"/>
              <a:gd name="connsiteY231" fmla="*/ 2545080 h 8833483"/>
              <a:gd name="connsiteX232" fmla="*/ 9029700 w 9578340"/>
              <a:gd name="connsiteY232" fmla="*/ 2407920 h 8833483"/>
              <a:gd name="connsiteX233" fmla="*/ 9136380 w 9578340"/>
              <a:gd name="connsiteY233" fmla="*/ 2476500 h 8833483"/>
              <a:gd name="connsiteX234" fmla="*/ 9144000 w 9578340"/>
              <a:gd name="connsiteY234" fmla="*/ 2407920 h 8833483"/>
              <a:gd name="connsiteX235" fmla="*/ 9204960 w 9578340"/>
              <a:gd name="connsiteY235" fmla="*/ 2362200 h 8833483"/>
              <a:gd name="connsiteX236" fmla="*/ 9189720 w 9578340"/>
              <a:gd name="connsiteY236" fmla="*/ 2225040 h 8833483"/>
              <a:gd name="connsiteX237" fmla="*/ 9159240 w 9578340"/>
              <a:gd name="connsiteY237" fmla="*/ 2171700 h 8833483"/>
              <a:gd name="connsiteX238" fmla="*/ 9083040 w 9578340"/>
              <a:gd name="connsiteY238" fmla="*/ 2103120 h 8833483"/>
              <a:gd name="connsiteX239" fmla="*/ 9105900 w 9578340"/>
              <a:gd name="connsiteY239" fmla="*/ 2011680 h 8833483"/>
              <a:gd name="connsiteX240" fmla="*/ 9151620 w 9578340"/>
              <a:gd name="connsiteY240" fmla="*/ 1927860 h 8833483"/>
              <a:gd name="connsiteX241" fmla="*/ 9044940 w 9578340"/>
              <a:gd name="connsiteY241" fmla="*/ 1714500 h 8833483"/>
              <a:gd name="connsiteX242" fmla="*/ 9578340 w 9578340"/>
              <a:gd name="connsiteY242" fmla="*/ 1394460 h 8833483"/>
              <a:gd name="connsiteX243" fmla="*/ 9494520 w 9578340"/>
              <a:gd name="connsiteY243" fmla="*/ 1165860 h 8833483"/>
              <a:gd name="connsiteX244" fmla="*/ 9326880 w 9578340"/>
              <a:gd name="connsiteY244" fmla="*/ 975360 h 8833483"/>
              <a:gd name="connsiteX245" fmla="*/ 9334500 w 9578340"/>
              <a:gd name="connsiteY245" fmla="*/ 906780 h 8833483"/>
              <a:gd name="connsiteX246" fmla="*/ 9342120 w 9578340"/>
              <a:gd name="connsiteY246" fmla="*/ 754380 h 8833483"/>
              <a:gd name="connsiteX247" fmla="*/ 9182100 w 9578340"/>
              <a:gd name="connsiteY247" fmla="*/ 906780 h 8833483"/>
              <a:gd name="connsiteX248" fmla="*/ 9052560 w 9578340"/>
              <a:gd name="connsiteY248" fmla="*/ 1043940 h 8833483"/>
              <a:gd name="connsiteX249" fmla="*/ 8915400 w 9578340"/>
              <a:gd name="connsiteY249" fmla="*/ 1112520 h 8833483"/>
              <a:gd name="connsiteX250" fmla="*/ 8709660 w 9578340"/>
              <a:gd name="connsiteY250" fmla="*/ 1150620 h 8833483"/>
              <a:gd name="connsiteX251" fmla="*/ 8793480 w 9578340"/>
              <a:gd name="connsiteY251" fmla="*/ 960120 h 8833483"/>
              <a:gd name="connsiteX252" fmla="*/ 8717280 w 9578340"/>
              <a:gd name="connsiteY252" fmla="*/ 906780 h 8833483"/>
              <a:gd name="connsiteX253" fmla="*/ 8686800 w 9578340"/>
              <a:gd name="connsiteY253" fmla="*/ 815340 h 8833483"/>
              <a:gd name="connsiteX254" fmla="*/ 8625840 w 9578340"/>
              <a:gd name="connsiteY254" fmla="*/ 746760 h 8833483"/>
              <a:gd name="connsiteX255" fmla="*/ 8633460 w 9578340"/>
              <a:gd name="connsiteY255" fmla="*/ 685800 h 8833483"/>
              <a:gd name="connsiteX256" fmla="*/ 8679180 w 9578340"/>
              <a:gd name="connsiteY256" fmla="*/ 609600 h 8833483"/>
              <a:gd name="connsiteX257" fmla="*/ 8671560 w 9578340"/>
              <a:gd name="connsiteY257" fmla="*/ 579120 h 8833483"/>
              <a:gd name="connsiteX258" fmla="*/ 8580120 w 9578340"/>
              <a:gd name="connsiteY258" fmla="*/ 541020 h 8833483"/>
              <a:gd name="connsiteX259" fmla="*/ 8473440 w 9578340"/>
              <a:gd name="connsiteY259" fmla="*/ 502920 h 8833483"/>
              <a:gd name="connsiteX260" fmla="*/ 8488680 w 9578340"/>
              <a:gd name="connsiteY260" fmla="*/ 449580 h 8833483"/>
              <a:gd name="connsiteX261" fmla="*/ 8435340 w 9578340"/>
              <a:gd name="connsiteY261" fmla="*/ 320040 h 8833483"/>
              <a:gd name="connsiteX262" fmla="*/ 8465820 w 9578340"/>
              <a:gd name="connsiteY262" fmla="*/ 243840 h 8833483"/>
              <a:gd name="connsiteX263" fmla="*/ 8473440 w 9578340"/>
              <a:gd name="connsiteY263" fmla="*/ 83820 h 8833483"/>
              <a:gd name="connsiteX264" fmla="*/ 8351520 w 9578340"/>
              <a:gd name="connsiteY264" fmla="*/ 53340 h 8833483"/>
              <a:gd name="connsiteX265" fmla="*/ 8252460 w 9578340"/>
              <a:gd name="connsiteY265" fmla="*/ 68580 h 8833483"/>
              <a:gd name="connsiteX266" fmla="*/ 8107680 w 9578340"/>
              <a:gd name="connsiteY26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728460 w 9578340"/>
              <a:gd name="connsiteY39" fmla="*/ 1981200 h 8833483"/>
              <a:gd name="connsiteX40" fmla="*/ 6244590 w 9578340"/>
              <a:gd name="connsiteY40" fmla="*/ 2315208 h 8833483"/>
              <a:gd name="connsiteX41" fmla="*/ 5722620 w 9578340"/>
              <a:gd name="connsiteY41" fmla="*/ 2240280 h 8833483"/>
              <a:gd name="connsiteX42" fmla="*/ 5654040 w 9578340"/>
              <a:gd name="connsiteY42" fmla="*/ 2240280 h 8833483"/>
              <a:gd name="connsiteX43" fmla="*/ 5570220 w 9578340"/>
              <a:gd name="connsiteY43" fmla="*/ 2278380 h 8833483"/>
              <a:gd name="connsiteX44" fmla="*/ 5440680 w 9578340"/>
              <a:gd name="connsiteY44" fmla="*/ 2263140 h 8833483"/>
              <a:gd name="connsiteX45" fmla="*/ 5410200 w 9578340"/>
              <a:gd name="connsiteY45" fmla="*/ 2217420 h 8833483"/>
              <a:gd name="connsiteX46" fmla="*/ 5425440 w 9578340"/>
              <a:gd name="connsiteY46" fmla="*/ 2072640 h 8833483"/>
              <a:gd name="connsiteX47" fmla="*/ 5372100 w 9578340"/>
              <a:gd name="connsiteY47" fmla="*/ 2019300 h 8833483"/>
              <a:gd name="connsiteX48" fmla="*/ 5372100 w 9578340"/>
              <a:gd name="connsiteY48" fmla="*/ 1988820 h 8833483"/>
              <a:gd name="connsiteX49" fmla="*/ 5280660 w 9578340"/>
              <a:gd name="connsiteY49" fmla="*/ 1965960 h 8833483"/>
              <a:gd name="connsiteX50" fmla="*/ 5219700 w 9578340"/>
              <a:gd name="connsiteY50" fmla="*/ 2263140 h 8833483"/>
              <a:gd name="connsiteX51" fmla="*/ 5212080 w 9578340"/>
              <a:gd name="connsiteY51" fmla="*/ 2461260 h 8833483"/>
              <a:gd name="connsiteX52" fmla="*/ 5242560 w 9578340"/>
              <a:gd name="connsiteY52" fmla="*/ 2499360 h 8833483"/>
              <a:gd name="connsiteX53" fmla="*/ 5097780 w 9578340"/>
              <a:gd name="connsiteY53" fmla="*/ 2552700 h 8833483"/>
              <a:gd name="connsiteX54" fmla="*/ 5120640 w 9578340"/>
              <a:gd name="connsiteY54" fmla="*/ 2743200 h 8833483"/>
              <a:gd name="connsiteX55" fmla="*/ 5082540 w 9578340"/>
              <a:gd name="connsiteY55" fmla="*/ 2827020 h 8833483"/>
              <a:gd name="connsiteX56" fmla="*/ 4945380 w 9578340"/>
              <a:gd name="connsiteY56" fmla="*/ 2773680 h 8833483"/>
              <a:gd name="connsiteX57" fmla="*/ 4853940 w 9578340"/>
              <a:gd name="connsiteY57" fmla="*/ 2796540 h 8833483"/>
              <a:gd name="connsiteX58" fmla="*/ 4785360 w 9578340"/>
              <a:gd name="connsiteY58" fmla="*/ 2926080 h 8833483"/>
              <a:gd name="connsiteX59" fmla="*/ 4640580 w 9578340"/>
              <a:gd name="connsiteY59" fmla="*/ 2811780 h 8833483"/>
              <a:gd name="connsiteX60" fmla="*/ 4518660 w 9578340"/>
              <a:gd name="connsiteY60" fmla="*/ 2804160 h 8833483"/>
              <a:gd name="connsiteX61" fmla="*/ 4389120 w 9578340"/>
              <a:gd name="connsiteY61" fmla="*/ 2674620 h 8833483"/>
              <a:gd name="connsiteX62" fmla="*/ 4564380 w 9578340"/>
              <a:gd name="connsiteY62" fmla="*/ 2522220 h 8833483"/>
              <a:gd name="connsiteX63" fmla="*/ 4389120 w 9578340"/>
              <a:gd name="connsiteY63" fmla="*/ 2491740 h 8833483"/>
              <a:gd name="connsiteX64" fmla="*/ 4244340 w 9578340"/>
              <a:gd name="connsiteY64" fmla="*/ 2659380 h 8833483"/>
              <a:gd name="connsiteX65" fmla="*/ 4183380 w 9578340"/>
              <a:gd name="connsiteY65" fmla="*/ 2758440 h 8833483"/>
              <a:gd name="connsiteX66" fmla="*/ 4191000 w 9578340"/>
              <a:gd name="connsiteY66" fmla="*/ 2796540 h 8833483"/>
              <a:gd name="connsiteX67" fmla="*/ 4084320 w 9578340"/>
              <a:gd name="connsiteY67" fmla="*/ 2895600 h 8833483"/>
              <a:gd name="connsiteX68" fmla="*/ 4008120 w 9578340"/>
              <a:gd name="connsiteY68" fmla="*/ 2918460 h 8833483"/>
              <a:gd name="connsiteX69" fmla="*/ 3954780 w 9578340"/>
              <a:gd name="connsiteY69" fmla="*/ 2918460 h 8833483"/>
              <a:gd name="connsiteX70" fmla="*/ 3916680 w 9578340"/>
              <a:gd name="connsiteY70" fmla="*/ 2971800 h 8833483"/>
              <a:gd name="connsiteX71" fmla="*/ 3848100 w 9578340"/>
              <a:gd name="connsiteY71" fmla="*/ 2971800 h 8833483"/>
              <a:gd name="connsiteX72" fmla="*/ 3810000 w 9578340"/>
              <a:gd name="connsiteY72" fmla="*/ 3025140 h 8833483"/>
              <a:gd name="connsiteX73" fmla="*/ 3726180 w 9578340"/>
              <a:gd name="connsiteY73" fmla="*/ 3048000 h 8833483"/>
              <a:gd name="connsiteX74" fmla="*/ 3703320 w 9578340"/>
              <a:gd name="connsiteY74" fmla="*/ 3116580 h 8833483"/>
              <a:gd name="connsiteX75" fmla="*/ 3512820 w 9578340"/>
              <a:gd name="connsiteY75" fmla="*/ 2979420 h 8833483"/>
              <a:gd name="connsiteX76" fmla="*/ 3337560 w 9578340"/>
              <a:gd name="connsiteY76" fmla="*/ 3048000 h 8833483"/>
              <a:gd name="connsiteX77" fmla="*/ 3337560 w 9578340"/>
              <a:gd name="connsiteY77" fmla="*/ 3124200 h 8833483"/>
              <a:gd name="connsiteX78" fmla="*/ 3230880 w 9578340"/>
              <a:gd name="connsiteY78" fmla="*/ 3200400 h 8833483"/>
              <a:gd name="connsiteX79" fmla="*/ 3002280 w 9578340"/>
              <a:gd name="connsiteY79" fmla="*/ 3055620 h 8833483"/>
              <a:gd name="connsiteX80" fmla="*/ 3025140 w 9578340"/>
              <a:gd name="connsiteY80" fmla="*/ 3032760 h 8833483"/>
              <a:gd name="connsiteX81" fmla="*/ 2918460 w 9578340"/>
              <a:gd name="connsiteY81" fmla="*/ 2887980 h 8833483"/>
              <a:gd name="connsiteX82" fmla="*/ 2659380 w 9578340"/>
              <a:gd name="connsiteY82" fmla="*/ 2758440 h 8833483"/>
              <a:gd name="connsiteX83" fmla="*/ 2506980 w 9578340"/>
              <a:gd name="connsiteY83" fmla="*/ 3093720 h 8833483"/>
              <a:gd name="connsiteX84" fmla="*/ 2392680 w 9578340"/>
              <a:gd name="connsiteY84" fmla="*/ 3101340 h 8833483"/>
              <a:gd name="connsiteX85" fmla="*/ 2308860 w 9578340"/>
              <a:gd name="connsiteY85" fmla="*/ 3116580 h 8833483"/>
              <a:gd name="connsiteX86" fmla="*/ 2225040 w 9578340"/>
              <a:gd name="connsiteY86" fmla="*/ 3215640 h 8833483"/>
              <a:gd name="connsiteX87" fmla="*/ 2049780 w 9578340"/>
              <a:gd name="connsiteY87" fmla="*/ 3124200 h 8833483"/>
              <a:gd name="connsiteX88" fmla="*/ 1981200 w 9578340"/>
              <a:gd name="connsiteY88" fmla="*/ 3116580 h 8833483"/>
              <a:gd name="connsiteX89" fmla="*/ 1889760 w 9578340"/>
              <a:gd name="connsiteY89" fmla="*/ 2964180 h 8833483"/>
              <a:gd name="connsiteX90" fmla="*/ 1897380 w 9578340"/>
              <a:gd name="connsiteY90" fmla="*/ 2895600 h 8833483"/>
              <a:gd name="connsiteX91" fmla="*/ 1729740 w 9578340"/>
              <a:gd name="connsiteY91" fmla="*/ 3017520 h 8833483"/>
              <a:gd name="connsiteX92" fmla="*/ 1706880 w 9578340"/>
              <a:gd name="connsiteY92" fmla="*/ 3078480 h 8833483"/>
              <a:gd name="connsiteX93" fmla="*/ 1653540 w 9578340"/>
              <a:gd name="connsiteY93" fmla="*/ 3048000 h 8833483"/>
              <a:gd name="connsiteX94" fmla="*/ 1546860 w 9578340"/>
              <a:gd name="connsiteY94" fmla="*/ 3048000 h 8833483"/>
              <a:gd name="connsiteX95" fmla="*/ 1524000 w 9578340"/>
              <a:gd name="connsiteY95" fmla="*/ 3162300 h 8833483"/>
              <a:gd name="connsiteX96" fmla="*/ 1386840 w 9578340"/>
              <a:gd name="connsiteY96" fmla="*/ 3459480 h 8833483"/>
              <a:gd name="connsiteX97" fmla="*/ 1333500 w 9578340"/>
              <a:gd name="connsiteY97" fmla="*/ 3451860 h 8833483"/>
              <a:gd name="connsiteX98" fmla="*/ 1188720 w 9578340"/>
              <a:gd name="connsiteY98" fmla="*/ 3505200 h 8833483"/>
              <a:gd name="connsiteX99" fmla="*/ 1135380 w 9578340"/>
              <a:gd name="connsiteY99" fmla="*/ 3672840 h 8833483"/>
              <a:gd name="connsiteX100" fmla="*/ 1013460 w 9578340"/>
              <a:gd name="connsiteY100" fmla="*/ 3703320 h 8833483"/>
              <a:gd name="connsiteX101" fmla="*/ 929640 w 9578340"/>
              <a:gd name="connsiteY101" fmla="*/ 3710940 h 8833483"/>
              <a:gd name="connsiteX102" fmla="*/ 830580 w 9578340"/>
              <a:gd name="connsiteY102" fmla="*/ 3741420 h 8833483"/>
              <a:gd name="connsiteX103" fmla="*/ 701040 w 9578340"/>
              <a:gd name="connsiteY103" fmla="*/ 3749040 h 8833483"/>
              <a:gd name="connsiteX104" fmla="*/ 548640 w 9578340"/>
              <a:gd name="connsiteY104" fmla="*/ 3787140 h 8833483"/>
              <a:gd name="connsiteX105" fmla="*/ 0 w 9578340"/>
              <a:gd name="connsiteY105" fmla="*/ 5250180 h 8833483"/>
              <a:gd name="connsiteX106" fmla="*/ 167640 w 9578340"/>
              <a:gd name="connsiteY106" fmla="*/ 5242560 h 8833483"/>
              <a:gd name="connsiteX107" fmla="*/ 167640 w 9578340"/>
              <a:gd name="connsiteY107" fmla="*/ 5387340 h 8833483"/>
              <a:gd name="connsiteX108" fmla="*/ 289560 w 9578340"/>
              <a:gd name="connsiteY108" fmla="*/ 5394960 h 8833483"/>
              <a:gd name="connsiteX109" fmla="*/ 281940 w 9578340"/>
              <a:gd name="connsiteY109" fmla="*/ 5478780 h 8833483"/>
              <a:gd name="connsiteX110" fmla="*/ 388620 w 9578340"/>
              <a:gd name="connsiteY110" fmla="*/ 5501640 h 8833483"/>
              <a:gd name="connsiteX111" fmla="*/ 358140 w 9578340"/>
              <a:gd name="connsiteY111" fmla="*/ 5631180 h 8833483"/>
              <a:gd name="connsiteX112" fmla="*/ 358140 w 9578340"/>
              <a:gd name="connsiteY112" fmla="*/ 5730240 h 8833483"/>
              <a:gd name="connsiteX113" fmla="*/ 251460 w 9578340"/>
              <a:gd name="connsiteY113" fmla="*/ 5783580 h 8833483"/>
              <a:gd name="connsiteX114" fmla="*/ 236220 w 9578340"/>
              <a:gd name="connsiteY114" fmla="*/ 5859780 h 8833483"/>
              <a:gd name="connsiteX115" fmla="*/ 144780 w 9578340"/>
              <a:gd name="connsiteY115" fmla="*/ 5981700 h 8833483"/>
              <a:gd name="connsiteX116" fmla="*/ 175260 w 9578340"/>
              <a:gd name="connsiteY116" fmla="*/ 6210300 h 8833483"/>
              <a:gd name="connsiteX117" fmla="*/ 266700 w 9578340"/>
              <a:gd name="connsiteY117" fmla="*/ 6217920 h 8833483"/>
              <a:gd name="connsiteX118" fmla="*/ 304800 w 9578340"/>
              <a:gd name="connsiteY118" fmla="*/ 6278880 h 8833483"/>
              <a:gd name="connsiteX119" fmla="*/ 312420 w 9578340"/>
              <a:gd name="connsiteY119" fmla="*/ 6339840 h 8833483"/>
              <a:gd name="connsiteX120" fmla="*/ 358140 w 9578340"/>
              <a:gd name="connsiteY120" fmla="*/ 6339840 h 8833483"/>
              <a:gd name="connsiteX121" fmla="*/ 365760 w 9578340"/>
              <a:gd name="connsiteY121" fmla="*/ 6477000 h 8833483"/>
              <a:gd name="connsiteX122" fmla="*/ 807720 w 9578340"/>
              <a:gd name="connsiteY122" fmla="*/ 6545580 h 8833483"/>
              <a:gd name="connsiteX123" fmla="*/ 1127760 w 9578340"/>
              <a:gd name="connsiteY123" fmla="*/ 6705600 h 8833483"/>
              <a:gd name="connsiteX124" fmla="*/ 1447800 w 9578340"/>
              <a:gd name="connsiteY124" fmla="*/ 6598920 h 8833483"/>
              <a:gd name="connsiteX125" fmla="*/ 1546860 w 9578340"/>
              <a:gd name="connsiteY125" fmla="*/ 6598920 h 8833483"/>
              <a:gd name="connsiteX126" fmla="*/ 1501140 w 9578340"/>
              <a:gd name="connsiteY126" fmla="*/ 6858000 h 8833483"/>
              <a:gd name="connsiteX127" fmla="*/ 1567815 w 9578340"/>
              <a:gd name="connsiteY127" fmla="*/ 7115810 h 8833483"/>
              <a:gd name="connsiteX128" fmla="*/ 1710690 w 9578340"/>
              <a:gd name="connsiteY128" fmla="*/ 7439660 h 8833483"/>
              <a:gd name="connsiteX129" fmla="*/ 1891665 w 9578340"/>
              <a:gd name="connsiteY129" fmla="*/ 7582535 h 8833483"/>
              <a:gd name="connsiteX130" fmla="*/ 2094865 w 9578340"/>
              <a:gd name="connsiteY130" fmla="*/ 7814310 h 8833483"/>
              <a:gd name="connsiteX131" fmla="*/ 2066290 w 9578340"/>
              <a:gd name="connsiteY131" fmla="*/ 7925434 h 8833483"/>
              <a:gd name="connsiteX132" fmla="*/ 2234565 w 9578340"/>
              <a:gd name="connsiteY132" fmla="*/ 8036559 h 8833483"/>
              <a:gd name="connsiteX133" fmla="*/ 2269490 w 9578340"/>
              <a:gd name="connsiteY133" fmla="*/ 8081009 h 8833483"/>
              <a:gd name="connsiteX134" fmla="*/ 2186940 w 9578340"/>
              <a:gd name="connsiteY134" fmla="*/ 8338184 h 8833483"/>
              <a:gd name="connsiteX135" fmla="*/ 2209165 w 9578340"/>
              <a:gd name="connsiteY135" fmla="*/ 8436608 h 8833483"/>
              <a:gd name="connsiteX136" fmla="*/ 2275840 w 9578340"/>
              <a:gd name="connsiteY136" fmla="*/ 8538208 h 8833483"/>
              <a:gd name="connsiteX137" fmla="*/ 2437765 w 9578340"/>
              <a:gd name="connsiteY137" fmla="*/ 8569958 h 8833483"/>
              <a:gd name="connsiteX138" fmla="*/ 2491740 w 9578340"/>
              <a:gd name="connsiteY138" fmla="*/ 8557258 h 8833483"/>
              <a:gd name="connsiteX139" fmla="*/ 2599690 w 9578340"/>
              <a:gd name="connsiteY139" fmla="*/ 8614408 h 8833483"/>
              <a:gd name="connsiteX140" fmla="*/ 2640965 w 9578340"/>
              <a:gd name="connsiteY140" fmla="*/ 8658858 h 8833483"/>
              <a:gd name="connsiteX141" fmla="*/ 2663190 w 9578340"/>
              <a:gd name="connsiteY141" fmla="*/ 8769983 h 8833483"/>
              <a:gd name="connsiteX142" fmla="*/ 2748915 w 9578340"/>
              <a:gd name="connsiteY142" fmla="*/ 8833483 h 8833483"/>
              <a:gd name="connsiteX143" fmla="*/ 2860040 w 9578340"/>
              <a:gd name="connsiteY143" fmla="*/ 8808083 h 8833483"/>
              <a:gd name="connsiteX144" fmla="*/ 2920365 w 9578340"/>
              <a:gd name="connsiteY144" fmla="*/ 8820783 h 8833483"/>
              <a:gd name="connsiteX145" fmla="*/ 2910840 w 9578340"/>
              <a:gd name="connsiteY145" fmla="*/ 8740614 h 8833483"/>
              <a:gd name="connsiteX146" fmla="*/ 2996565 w 9578340"/>
              <a:gd name="connsiteY146" fmla="*/ 8609645 h 8833483"/>
              <a:gd name="connsiteX147" fmla="*/ 2987040 w 9578340"/>
              <a:gd name="connsiteY147" fmla="*/ 8497727 h 8833483"/>
              <a:gd name="connsiteX148" fmla="*/ 3027522 w 9578340"/>
              <a:gd name="connsiteY148" fmla="*/ 8431051 h 8833483"/>
              <a:gd name="connsiteX149" fmla="*/ 3179922 w 9578340"/>
              <a:gd name="connsiteY149" fmla="*/ 8361995 h 8833483"/>
              <a:gd name="connsiteX150" fmla="*/ 3225166 w 9578340"/>
              <a:gd name="connsiteY150" fmla="*/ 8245315 h 8833483"/>
              <a:gd name="connsiteX151" fmla="*/ 3420427 w 9578340"/>
              <a:gd name="connsiteY151" fmla="*/ 8083389 h 8833483"/>
              <a:gd name="connsiteX152" fmla="*/ 3699034 w 9578340"/>
              <a:gd name="connsiteY152" fmla="*/ 7954802 h 8833483"/>
              <a:gd name="connsiteX153" fmla="*/ 3875246 w 9578340"/>
              <a:gd name="connsiteY153" fmla="*/ 7890508 h 8833483"/>
              <a:gd name="connsiteX154" fmla="*/ 4084796 w 9578340"/>
              <a:gd name="connsiteY154" fmla="*/ 7738108 h 8833483"/>
              <a:gd name="connsiteX155" fmla="*/ 4127659 w 9578340"/>
              <a:gd name="connsiteY155" fmla="*/ 7640476 h 8833483"/>
              <a:gd name="connsiteX156" fmla="*/ 4037171 w 9578340"/>
              <a:gd name="connsiteY156" fmla="*/ 7564277 h 8833483"/>
              <a:gd name="connsiteX157" fmla="*/ 3980021 w 9578340"/>
              <a:gd name="connsiteY157" fmla="*/ 7469027 h 8833483"/>
              <a:gd name="connsiteX158" fmla="*/ 4056222 w 9578340"/>
              <a:gd name="connsiteY158" fmla="*/ 7395208 h 8833483"/>
              <a:gd name="connsiteX159" fmla="*/ 4096703 w 9578340"/>
              <a:gd name="connsiteY159" fmla="*/ 7247570 h 8833483"/>
              <a:gd name="connsiteX160" fmla="*/ 3982402 w 9578340"/>
              <a:gd name="connsiteY160" fmla="*/ 7271383 h 8833483"/>
              <a:gd name="connsiteX161" fmla="*/ 3818096 w 9578340"/>
              <a:gd name="connsiteY161" fmla="*/ 7233283 h 8833483"/>
              <a:gd name="connsiteX162" fmla="*/ 3691889 w 9578340"/>
              <a:gd name="connsiteY162" fmla="*/ 7145176 h 8833483"/>
              <a:gd name="connsiteX163" fmla="*/ 3701416 w 9578340"/>
              <a:gd name="connsiteY163" fmla="*/ 7030877 h 8833483"/>
              <a:gd name="connsiteX164" fmla="*/ 3625215 w 9578340"/>
              <a:gd name="connsiteY164" fmla="*/ 6954677 h 8833483"/>
              <a:gd name="connsiteX165" fmla="*/ 3657600 w 9578340"/>
              <a:gd name="connsiteY165" fmla="*/ 6873240 h 8833483"/>
              <a:gd name="connsiteX166" fmla="*/ 3817620 w 9578340"/>
              <a:gd name="connsiteY166" fmla="*/ 6781800 h 8833483"/>
              <a:gd name="connsiteX167" fmla="*/ 3893820 w 9578340"/>
              <a:gd name="connsiteY167" fmla="*/ 6705600 h 8833483"/>
              <a:gd name="connsiteX168" fmla="*/ 3947160 w 9578340"/>
              <a:gd name="connsiteY168" fmla="*/ 6690360 h 8833483"/>
              <a:gd name="connsiteX169" fmla="*/ 3939540 w 9578340"/>
              <a:gd name="connsiteY169" fmla="*/ 6629400 h 8833483"/>
              <a:gd name="connsiteX170" fmla="*/ 3901440 w 9578340"/>
              <a:gd name="connsiteY170" fmla="*/ 6606540 h 8833483"/>
              <a:gd name="connsiteX171" fmla="*/ 3878580 w 9578340"/>
              <a:gd name="connsiteY171" fmla="*/ 6515100 h 8833483"/>
              <a:gd name="connsiteX172" fmla="*/ 3886200 w 9578340"/>
              <a:gd name="connsiteY172" fmla="*/ 6423660 h 8833483"/>
              <a:gd name="connsiteX173" fmla="*/ 3870960 w 9578340"/>
              <a:gd name="connsiteY173" fmla="*/ 6309360 h 8833483"/>
              <a:gd name="connsiteX174" fmla="*/ 3893820 w 9578340"/>
              <a:gd name="connsiteY174" fmla="*/ 6240780 h 8833483"/>
              <a:gd name="connsiteX175" fmla="*/ 3924300 w 9578340"/>
              <a:gd name="connsiteY175" fmla="*/ 6179820 h 8833483"/>
              <a:gd name="connsiteX176" fmla="*/ 3977640 w 9578340"/>
              <a:gd name="connsiteY176" fmla="*/ 6172200 h 8833483"/>
              <a:gd name="connsiteX177" fmla="*/ 3992880 w 9578340"/>
              <a:gd name="connsiteY177" fmla="*/ 6172200 h 8833483"/>
              <a:gd name="connsiteX178" fmla="*/ 4046220 w 9578340"/>
              <a:gd name="connsiteY178" fmla="*/ 6111240 h 8833483"/>
              <a:gd name="connsiteX179" fmla="*/ 4038600 w 9578340"/>
              <a:gd name="connsiteY179" fmla="*/ 6027420 h 8833483"/>
              <a:gd name="connsiteX180" fmla="*/ 4754880 w 9578340"/>
              <a:gd name="connsiteY180" fmla="*/ 5913120 h 8833483"/>
              <a:gd name="connsiteX181" fmla="*/ 4838700 w 9578340"/>
              <a:gd name="connsiteY181" fmla="*/ 5913120 h 8833483"/>
              <a:gd name="connsiteX182" fmla="*/ 4914900 w 9578340"/>
              <a:gd name="connsiteY182" fmla="*/ 5920740 h 8833483"/>
              <a:gd name="connsiteX183" fmla="*/ 5105400 w 9578340"/>
              <a:gd name="connsiteY183" fmla="*/ 6019800 h 8833483"/>
              <a:gd name="connsiteX184" fmla="*/ 5570220 w 9578340"/>
              <a:gd name="connsiteY184" fmla="*/ 6248400 h 8833483"/>
              <a:gd name="connsiteX185" fmla="*/ 5704205 w 9578340"/>
              <a:gd name="connsiteY185" fmla="*/ 6320155 h 8833483"/>
              <a:gd name="connsiteX186" fmla="*/ 5755005 w 9578340"/>
              <a:gd name="connsiteY186" fmla="*/ 6242685 h 8833483"/>
              <a:gd name="connsiteX187" fmla="*/ 5682615 w 9578340"/>
              <a:gd name="connsiteY187" fmla="*/ 6203315 h 8833483"/>
              <a:gd name="connsiteX188" fmla="*/ 5624195 w 9578340"/>
              <a:gd name="connsiteY188" fmla="*/ 6132195 h 8833483"/>
              <a:gd name="connsiteX189" fmla="*/ 5670550 w 9578340"/>
              <a:gd name="connsiteY189" fmla="*/ 6103620 h 8833483"/>
              <a:gd name="connsiteX190" fmla="*/ 5584825 w 9578340"/>
              <a:gd name="connsiteY190" fmla="*/ 5928995 h 8833483"/>
              <a:gd name="connsiteX191" fmla="*/ 5592445 w 9578340"/>
              <a:gd name="connsiteY191" fmla="*/ 5827395 h 8833483"/>
              <a:gd name="connsiteX192" fmla="*/ 5615305 w 9578340"/>
              <a:gd name="connsiteY192" fmla="*/ 5792470 h 8833483"/>
              <a:gd name="connsiteX193" fmla="*/ 5636895 w 9578340"/>
              <a:gd name="connsiteY193" fmla="*/ 5747385 h 8833483"/>
              <a:gd name="connsiteX194" fmla="*/ 5674360 w 9578340"/>
              <a:gd name="connsiteY194" fmla="*/ 5669915 h 8833483"/>
              <a:gd name="connsiteX195" fmla="*/ 5688965 w 9578340"/>
              <a:gd name="connsiteY195" fmla="*/ 5587365 h 8833483"/>
              <a:gd name="connsiteX196" fmla="*/ 5735320 w 9578340"/>
              <a:gd name="connsiteY196" fmla="*/ 5561965 h 8833483"/>
              <a:gd name="connsiteX197" fmla="*/ 5715000 w 9578340"/>
              <a:gd name="connsiteY197" fmla="*/ 5502910 h 8833483"/>
              <a:gd name="connsiteX198" fmla="*/ 5751195 w 9578340"/>
              <a:gd name="connsiteY198" fmla="*/ 5461635 h 8833483"/>
              <a:gd name="connsiteX199" fmla="*/ 5781675 w 9578340"/>
              <a:gd name="connsiteY199" fmla="*/ 5398770 h 8833483"/>
              <a:gd name="connsiteX200" fmla="*/ 5836920 w 9578340"/>
              <a:gd name="connsiteY200" fmla="*/ 5325110 h 8833483"/>
              <a:gd name="connsiteX201" fmla="*/ 5855970 w 9578340"/>
              <a:gd name="connsiteY201" fmla="*/ 5168900 h 8833483"/>
              <a:gd name="connsiteX202" fmla="*/ 6101080 w 9578340"/>
              <a:gd name="connsiteY202" fmla="*/ 4911090 h 8833483"/>
              <a:gd name="connsiteX203" fmla="*/ 6107430 w 9578340"/>
              <a:gd name="connsiteY203" fmla="*/ 4674870 h 8833483"/>
              <a:gd name="connsiteX204" fmla="*/ 5982970 w 9578340"/>
              <a:gd name="connsiteY204" fmla="*/ 4411980 h 8833483"/>
              <a:gd name="connsiteX205" fmla="*/ 7178040 w 9578340"/>
              <a:gd name="connsiteY205" fmla="*/ 4351020 h 8833483"/>
              <a:gd name="connsiteX206" fmla="*/ 7559040 w 9578340"/>
              <a:gd name="connsiteY206" fmla="*/ 4328160 h 8833483"/>
              <a:gd name="connsiteX207" fmla="*/ 7467600 w 9578340"/>
              <a:gd name="connsiteY207" fmla="*/ 3878580 h 8833483"/>
              <a:gd name="connsiteX208" fmla="*/ 7414260 w 9578340"/>
              <a:gd name="connsiteY208" fmla="*/ 3604260 h 8833483"/>
              <a:gd name="connsiteX209" fmla="*/ 7498080 w 9578340"/>
              <a:gd name="connsiteY209" fmla="*/ 3398520 h 8833483"/>
              <a:gd name="connsiteX210" fmla="*/ 7528560 w 9578340"/>
              <a:gd name="connsiteY210" fmla="*/ 3253740 h 8833483"/>
              <a:gd name="connsiteX211" fmla="*/ 7505700 w 9578340"/>
              <a:gd name="connsiteY211" fmla="*/ 3048000 h 8833483"/>
              <a:gd name="connsiteX212" fmla="*/ 7520940 w 9578340"/>
              <a:gd name="connsiteY212" fmla="*/ 2926080 h 8833483"/>
              <a:gd name="connsiteX213" fmla="*/ 7536180 w 9578340"/>
              <a:gd name="connsiteY213" fmla="*/ 2872740 h 8833483"/>
              <a:gd name="connsiteX214" fmla="*/ 7863840 w 9578340"/>
              <a:gd name="connsiteY214" fmla="*/ 2971800 h 8833483"/>
              <a:gd name="connsiteX215" fmla="*/ 7886700 w 9578340"/>
              <a:gd name="connsiteY215" fmla="*/ 3101340 h 8833483"/>
              <a:gd name="connsiteX216" fmla="*/ 8001000 w 9578340"/>
              <a:gd name="connsiteY216" fmla="*/ 3124200 h 8833483"/>
              <a:gd name="connsiteX217" fmla="*/ 8122920 w 9578340"/>
              <a:gd name="connsiteY217" fmla="*/ 3276600 h 8833483"/>
              <a:gd name="connsiteX218" fmla="*/ 8206740 w 9578340"/>
              <a:gd name="connsiteY218" fmla="*/ 3276600 h 8833483"/>
              <a:gd name="connsiteX219" fmla="*/ 8442960 w 9578340"/>
              <a:gd name="connsiteY219" fmla="*/ 3276600 h 8833483"/>
              <a:gd name="connsiteX220" fmla="*/ 8663940 w 9578340"/>
              <a:gd name="connsiteY220" fmla="*/ 3276600 h 8833483"/>
              <a:gd name="connsiteX221" fmla="*/ 8770620 w 9578340"/>
              <a:gd name="connsiteY221" fmla="*/ 3230880 h 8833483"/>
              <a:gd name="connsiteX222" fmla="*/ 8854440 w 9578340"/>
              <a:gd name="connsiteY222" fmla="*/ 3215640 h 8833483"/>
              <a:gd name="connsiteX223" fmla="*/ 8938260 w 9578340"/>
              <a:gd name="connsiteY223" fmla="*/ 3230880 h 8833483"/>
              <a:gd name="connsiteX224" fmla="*/ 8945880 w 9578340"/>
              <a:gd name="connsiteY224" fmla="*/ 3078480 h 8833483"/>
              <a:gd name="connsiteX225" fmla="*/ 8907780 w 9578340"/>
              <a:gd name="connsiteY225" fmla="*/ 3078480 h 8833483"/>
              <a:gd name="connsiteX226" fmla="*/ 8656320 w 9578340"/>
              <a:gd name="connsiteY226" fmla="*/ 2697480 h 8833483"/>
              <a:gd name="connsiteX227" fmla="*/ 8854440 w 9578340"/>
              <a:gd name="connsiteY227" fmla="*/ 2590800 h 8833483"/>
              <a:gd name="connsiteX228" fmla="*/ 8923020 w 9578340"/>
              <a:gd name="connsiteY228" fmla="*/ 2606040 h 8833483"/>
              <a:gd name="connsiteX229" fmla="*/ 8999220 w 9578340"/>
              <a:gd name="connsiteY229" fmla="*/ 2606040 h 8833483"/>
              <a:gd name="connsiteX230" fmla="*/ 9029700 w 9578340"/>
              <a:gd name="connsiteY230" fmla="*/ 2545080 h 8833483"/>
              <a:gd name="connsiteX231" fmla="*/ 9029700 w 9578340"/>
              <a:gd name="connsiteY231" fmla="*/ 2407920 h 8833483"/>
              <a:gd name="connsiteX232" fmla="*/ 9136380 w 9578340"/>
              <a:gd name="connsiteY232" fmla="*/ 2476500 h 8833483"/>
              <a:gd name="connsiteX233" fmla="*/ 9144000 w 9578340"/>
              <a:gd name="connsiteY233" fmla="*/ 2407920 h 8833483"/>
              <a:gd name="connsiteX234" fmla="*/ 9204960 w 9578340"/>
              <a:gd name="connsiteY234" fmla="*/ 2362200 h 8833483"/>
              <a:gd name="connsiteX235" fmla="*/ 9189720 w 9578340"/>
              <a:gd name="connsiteY235" fmla="*/ 2225040 h 8833483"/>
              <a:gd name="connsiteX236" fmla="*/ 9159240 w 9578340"/>
              <a:gd name="connsiteY236" fmla="*/ 2171700 h 8833483"/>
              <a:gd name="connsiteX237" fmla="*/ 9083040 w 9578340"/>
              <a:gd name="connsiteY237" fmla="*/ 2103120 h 8833483"/>
              <a:gd name="connsiteX238" fmla="*/ 9105900 w 9578340"/>
              <a:gd name="connsiteY238" fmla="*/ 2011680 h 8833483"/>
              <a:gd name="connsiteX239" fmla="*/ 9151620 w 9578340"/>
              <a:gd name="connsiteY239" fmla="*/ 1927860 h 8833483"/>
              <a:gd name="connsiteX240" fmla="*/ 9044940 w 9578340"/>
              <a:gd name="connsiteY240" fmla="*/ 1714500 h 8833483"/>
              <a:gd name="connsiteX241" fmla="*/ 9578340 w 9578340"/>
              <a:gd name="connsiteY241" fmla="*/ 1394460 h 8833483"/>
              <a:gd name="connsiteX242" fmla="*/ 9494520 w 9578340"/>
              <a:gd name="connsiteY242" fmla="*/ 1165860 h 8833483"/>
              <a:gd name="connsiteX243" fmla="*/ 9326880 w 9578340"/>
              <a:gd name="connsiteY243" fmla="*/ 975360 h 8833483"/>
              <a:gd name="connsiteX244" fmla="*/ 9334500 w 9578340"/>
              <a:gd name="connsiteY244" fmla="*/ 906780 h 8833483"/>
              <a:gd name="connsiteX245" fmla="*/ 9342120 w 9578340"/>
              <a:gd name="connsiteY245" fmla="*/ 754380 h 8833483"/>
              <a:gd name="connsiteX246" fmla="*/ 9182100 w 9578340"/>
              <a:gd name="connsiteY246" fmla="*/ 906780 h 8833483"/>
              <a:gd name="connsiteX247" fmla="*/ 9052560 w 9578340"/>
              <a:gd name="connsiteY247" fmla="*/ 1043940 h 8833483"/>
              <a:gd name="connsiteX248" fmla="*/ 8915400 w 9578340"/>
              <a:gd name="connsiteY248" fmla="*/ 1112520 h 8833483"/>
              <a:gd name="connsiteX249" fmla="*/ 8709660 w 9578340"/>
              <a:gd name="connsiteY249" fmla="*/ 1150620 h 8833483"/>
              <a:gd name="connsiteX250" fmla="*/ 8793480 w 9578340"/>
              <a:gd name="connsiteY250" fmla="*/ 960120 h 8833483"/>
              <a:gd name="connsiteX251" fmla="*/ 8717280 w 9578340"/>
              <a:gd name="connsiteY251" fmla="*/ 906780 h 8833483"/>
              <a:gd name="connsiteX252" fmla="*/ 8686800 w 9578340"/>
              <a:gd name="connsiteY252" fmla="*/ 815340 h 8833483"/>
              <a:gd name="connsiteX253" fmla="*/ 8625840 w 9578340"/>
              <a:gd name="connsiteY253" fmla="*/ 746760 h 8833483"/>
              <a:gd name="connsiteX254" fmla="*/ 8633460 w 9578340"/>
              <a:gd name="connsiteY254" fmla="*/ 685800 h 8833483"/>
              <a:gd name="connsiteX255" fmla="*/ 8679180 w 9578340"/>
              <a:gd name="connsiteY255" fmla="*/ 609600 h 8833483"/>
              <a:gd name="connsiteX256" fmla="*/ 8671560 w 9578340"/>
              <a:gd name="connsiteY256" fmla="*/ 579120 h 8833483"/>
              <a:gd name="connsiteX257" fmla="*/ 8580120 w 9578340"/>
              <a:gd name="connsiteY257" fmla="*/ 541020 h 8833483"/>
              <a:gd name="connsiteX258" fmla="*/ 8473440 w 9578340"/>
              <a:gd name="connsiteY258" fmla="*/ 502920 h 8833483"/>
              <a:gd name="connsiteX259" fmla="*/ 8488680 w 9578340"/>
              <a:gd name="connsiteY259" fmla="*/ 449580 h 8833483"/>
              <a:gd name="connsiteX260" fmla="*/ 8435340 w 9578340"/>
              <a:gd name="connsiteY260" fmla="*/ 320040 h 8833483"/>
              <a:gd name="connsiteX261" fmla="*/ 8465820 w 9578340"/>
              <a:gd name="connsiteY261" fmla="*/ 243840 h 8833483"/>
              <a:gd name="connsiteX262" fmla="*/ 8473440 w 9578340"/>
              <a:gd name="connsiteY262" fmla="*/ 83820 h 8833483"/>
              <a:gd name="connsiteX263" fmla="*/ 8351520 w 9578340"/>
              <a:gd name="connsiteY263" fmla="*/ 53340 h 8833483"/>
              <a:gd name="connsiteX264" fmla="*/ 8252460 w 9578340"/>
              <a:gd name="connsiteY264" fmla="*/ 68580 h 8833483"/>
              <a:gd name="connsiteX265" fmla="*/ 8107680 w 9578340"/>
              <a:gd name="connsiteY26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728460 w 9578340"/>
              <a:gd name="connsiteY38" fmla="*/ 1981200 h 8833483"/>
              <a:gd name="connsiteX39" fmla="*/ 6244590 w 9578340"/>
              <a:gd name="connsiteY39" fmla="*/ 2315208 h 8833483"/>
              <a:gd name="connsiteX40" fmla="*/ 5722620 w 9578340"/>
              <a:gd name="connsiteY40" fmla="*/ 2240280 h 8833483"/>
              <a:gd name="connsiteX41" fmla="*/ 5654040 w 9578340"/>
              <a:gd name="connsiteY41" fmla="*/ 2240280 h 8833483"/>
              <a:gd name="connsiteX42" fmla="*/ 5570220 w 9578340"/>
              <a:gd name="connsiteY42" fmla="*/ 2278380 h 8833483"/>
              <a:gd name="connsiteX43" fmla="*/ 5440680 w 9578340"/>
              <a:gd name="connsiteY43" fmla="*/ 2263140 h 8833483"/>
              <a:gd name="connsiteX44" fmla="*/ 5410200 w 9578340"/>
              <a:gd name="connsiteY44" fmla="*/ 2217420 h 8833483"/>
              <a:gd name="connsiteX45" fmla="*/ 5425440 w 9578340"/>
              <a:gd name="connsiteY45" fmla="*/ 2072640 h 8833483"/>
              <a:gd name="connsiteX46" fmla="*/ 5372100 w 9578340"/>
              <a:gd name="connsiteY46" fmla="*/ 2019300 h 8833483"/>
              <a:gd name="connsiteX47" fmla="*/ 5372100 w 9578340"/>
              <a:gd name="connsiteY47" fmla="*/ 1988820 h 8833483"/>
              <a:gd name="connsiteX48" fmla="*/ 5280660 w 9578340"/>
              <a:gd name="connsiteY48" fmla="*/ 1965960 h 8833483"/>
              <a:gd name="connsiteX49" fmla="*/ 5219700 w 9578340"/>
              <a:gd name="connsiteY49" fmla="*/ 2263140 h 8833483"/>
              <a:gd name="connsiteX50" fmla="*/ 5212080 w 9578340"/>
              <a:gd name="connsiteY50" fmla="*/ 2461260 h 8833483"/>
              <a:gd name="connsiteX51" fmla="*/ 5242560 w 9578340"/>
              <a:gd name="connsiteY51" fmla="*/ 2499360 h 8833483"/>
              <a:gd name="connsiteX52" fmla="*/ 5097780 w 9578340"/>
              <a:gd name="connsiteY52" fmla="*/ 2552700 h 8833483"/>
              <a:gd name="connsiteX53" fmla="*/ 5120640 w 9578340"/>
              <a:gd name="connsiteY53" fmla="*/ 2743200 h 8833483"/>
              <a:gd name="connsiteX54" fmla="*/ 5082540 w 9578340"/>
              <a:gd name="connsiteY54" fmla="*/ 2827020 h 8833483"/>
              <a:gd name="connsiteX55" fmla="*/ 4945380 w 9578340"/>
              <a:gd name="connsiteY55" fmla="*/ 2773680 h 8833483"/>
              <a:gd name="connsiteX56" fmla="*/ 4853940 w 9578340"/>
              <a:gd name="connsiteY56" fmla="*/ 2796540 h 8833483"/>
              <a:gd name="connsiteX57" fmla="*/ 4785360 w 9578340"/>
              <a:gd name="connsiteY57" fmla="*/ 2926080 h 8833483"/>
              <a:gd name="connsiteX58" fmla="*/ 4640580 w 9578340"/>
              <a:gd name="connsiteY58" fmla="*/ 2811780 h 8833483"/>
              <a:gd name="connsiteX59" fmla="*/ 4518660 w 9578340"/>
              <a:gd name="connsiteY59" fmla="*/ 2804160 h 8833483"/>
              <a:gd name="connsiteX60" fmla="*/ 4389120 w 9578340"/>
              <a:gd name="connsiteY60" fmla="*/ 2674620 h 8833483"/>
              <a:gd name="connsiteX61" fmla="*/ 4564380 w 9578340"/>
              <a:gd name="connsiteY61" fmla="*/ 2522220 h 8833483"/>
              <a:gd name="connsiteX62" fmla="*/ 4389120 w 9578340"/>
              <a:gd name="connsiteY62" fmla="*/ 2491740 h 8833483"/>
              <a:gd name="connsiteX63" fmla="*/ 4244340 w 9578340"/>
              <a:gd name="connsiteY63" fmla="*/ 2659380 h 8833483"/>
              <a:gd name="connsiteX64" fmla="*/ 4183380 w 9578340"/>
              <a:gd name="connsiteY64" fmla="*/ 2758440 h 8833483"/>
              <a:gd name="connsiteX65" fmla="*/ 4191000 w 9578340"/>
              <a:gd name="connsiteY65" fmla="*/ 2796540 h 8833483"/>
              <a:gd name="connsiteX66" fmla="*/ 4084320 w 9578340"/>
              <a:gd name="connsiteY66" fmla="*/ 2895600 h 8833483"/>
              <a:gd name="connsiteX67" fmla="*/ 4008120 w 9578340"/>
              <a:gd name="connsiteY67" fmla="*/ 2918460 h 8833483"/>
              <a:gd name="connsiteX68" fmla="*/ 3954780 w 9578340"/>
              <a:gd name="connsiteY68" fmla="*/ 2918460 h 8833483"/>
              <a:gd name="connsiteX69" fmla="*/ 3916680 w 9578340"/>
              <a:gd name="connsiteY69" fmla="*/ 2971800 h 8833483"/>
              <a:gd name="connsiteX70" fmla="*/ 3848100 w 9578340"/>
              <a:gd name="connsiteY70" fmla="*/ 2971800 h 8833483"/>
              <a:gd name="connsiteX71" fmla="*/ 3810000 w 9578340"/>
              <a:gd name="connsiteY71" fmla="*/ 3025140 h 8833483"/>
              <a:gd name="connsiteX72" fmla="*/ 3726180 w 9578340"/>
              <a:gd name="connsiteY72" fmla="*/ 3048000 h 8833483"/>
              <a:gd name="connsiteX73" fmla="*/ 3703320 w 9578340"/>
              <a:gd name="connsiteY73" fmla="*/ 3116580 h 8833483"/>
              <a:gd name="connsiteX74" fmla="*/ 3512820 w 9578340"/>
              <a:gd name="connsiteY74" fmla="*/ 2979420 h 8833483"/>
              <a:gd name="connsiteX75" fmla="*/ 3337560 w 9578340"/>
              <a:gd name="connsiteY75" fmla="*/ 3048000 h 8833483"/>
              <a:gd name="connsiteX76" fmla="*/ 3337560 w 9578340"/>
              <a:gd name="connsiteY76" fmla="*/ 3124200 h 8833483"/>
              <a:gd name="connsiteX77" fmla="*/ 3230880 w 9578340"/>
              <a:gd name="connsiteY77" fmla="*/ 3200400 h 8833483"/>
              <a:gd name="connsiteX78" fmla="*/ 3002280 w 9578340"/>
              <a:gd name="connsiteY78" fmla="*/ 3055620 h 8833483"/>
              <a:gd name="connsiteX79" fmla="*/ 3025140 w 9578340"/>
              <a:gd name="connsiteY79" fmla="*/ 3032760 h 8833483"/>
              <a:gd name="connsiteX80" fmla="*/ 2918460 w 9578340"/>
              <a:gd name="connsiteY80" fmla="*/ 2887980 h 8833483"/>
              <a:gd name="connsiteX81" fmla="*/ 2659380 w 9578340"/>
              <a:gd name="connsiteY81" fmla="*/ 2758440 h 8833483"/>
              <a:gd name="connsiteX82" fmla="*/ 2506980 w 9578340"/>
              <a:gd name="connsiteY82" fmla="*/ 3093720 h 8833483"/>
              <a:gd name="connsiteX83" fmla="*/ 2392680 w 9578340"/>
              <a:gd name="connsiteY83" fmla="*/ 3101340 h 8833483"/>
              <a:gd name="connsiteX84" fmla="*/ 2308860 w 9578340"/>
              <a:gd name="connsiteY84" fmla="*/ 3116580 h 8833483"/>
              <a:gd name="connsiteX85" fmla="*/ 2225040 w 9578340"/>
              <a:gd name="connsiteY85" fmla="*/ 3215640 h 8833483"/>
              <a:gd name="connsiteX86" fmla="*/ 2049780 w 9578340"/>
              <a:gd name="connsiteY86" fmla="*/ 3124200 h 8833483"/>
              <a:gd name="connsiteX87" fmla="*/ 1981200 w 9578340"/>
              <a:gd name="connsiteY87" fmla="*/ 3116580 h 8833483"/>
              <a:gd name="connsiteX88" fmla="*/ 1889760 w 9578340"/>
              <a:gd name="connsiteY88" fmla="*/ 2964180 h 8833483"/>
              <a:gd name="connsiteX89" fmla="*/ 1897380 w 9578340"/>
              <a:gd name="connsiteY89" fmla="*/ 2895600 h 8833483"/>
              <a:gd name="connsiteX90" fmla="*/ 1729740 w 9578340"/>
              <a:gd name="connsiteY90" fmla="*/ 3017520 h 8833483"/>
              <a:gd name="connsiteX91" fmla="*/ 1706880 w 9578340"/>
              <a:gd name="connsiteY91" fmla="*/ 3078480 h 8833483"/>
              <a:gd name="connsiteX92" fmla="*/ 1653540 w 9578340"/>
              <a:gd name="connsiteY92" fmla="*/ 3048000 h 8833483"/>
              <a:gd name="connsiteX93" fmla="*/ 1546860 w 9578340"/>
              <a:gd name="connsiteY93" fmla="*/ 3048000 h 8833483"/>
              <a:gd name="connsiteX94" fmla="*/ 1524000 w 9578340"/>
              <a:gd name="connsiteY94" fmla="*/ 3162300 h 8833483"/>
              <a:gd name="connsiteX95" fmla="*/ 1386840 w 9578340"/>
              <a:gd name="connsiteY95" fmla="*/ 3459480 h 8833483"/>
              <a:gd name="connsiteX96" fmla="*/ 1333500 w 9578340"/>
              <a:gd name="connsiteY96" fmla="*/ 3451860 h 8833483"/>
              <a:gd name="connsiteX97" fmla="*/ 1188720 w 9578340"/>
              <a:gd name="connsiteY97" fmla="*/ 3505200 h 8833483"/>
              <a:gd name="connsiteX98" fmla="*/ 1135380 w 9578340"/>
              <a:gd name="connsiteY98" fmla="*/ 3672840 h 8833483"/>
              <a:gd name="connsiteX99" fmla="*/ 1013460 w 9578340"/>
              <a:gd name="connsiteY99" fmla="*/ 3703320 h 8833483"/>
              <a:gd name="connsiteX100" fmla="*/ 929640 w 9578340"/>
              <a:gd name="connsiteY100" fmla="*/ 3710940 h 8833483"/>
              <a:gd name="connsiteX101" fmla="*/ 830580 w 9578340"/>
              <a:gd name="connsiteY101" fmla="*/ 3741420 h 8833483"/>
              <a:gd name="connsiteX102" fmla="*/ 701040 w 9578340"/>
              <a:gd name="connsiteY102" fmla="*/ 3749040 h 8833483"/>
              <a:gd name="connsiteX103" fmla="*/ 548640 w 9578340"/>
              <a:gd name="connsiteY103" fmla="*/ 3787140 h 8833483"/>
              <a:gd name="connsiteX104" fmla="*/ 0 w 9578340"/>
              <a:gd name="connsiteY104" fmla="*/ 5250180 h 8833483"/>
              <a:gd name="connsiteX105" fmla="*/ 167640 w 9578340"/>
              <a:gd name="connsiteY105" fmla="*/ 5242560 h 8833483"/>
              <a:gd name="connsiteX106" fmla="*/ 167640 w 9578340"/>
              <a:gd name="connsiteY106" fmla="*/ 5387340 h 8833483"/>
              <a:gd name="connsiteX107" fmla="*/ 289560 w 9578340"/>
              <a:gd name="connsiteY107" fmla="*/ 5394960 h 8833483"/>
              <a:gd name="connsiteX108" fmla="*/ 281940 w 9578340"/>
              <a:gd name="connsiteY108" fmla="*/ 5478780 h 8833483"/>
              <a:gd name="connsiteX109" fmla="*/ 388620 w 9578340"/>
              <a:gd name="connsiteY109" fmla="*/ 5501640 h 8833483"/>
              <a:gd name="connsiteX110" fmla="*/ 358140 w 9578340"/>
              <a:gd name="connsiteY110" fmla="*/ 5631180 h 8833483"/>
              <a:gd name="connsiteX111" fmla="*/ 358140 w 9578340"/>
              <a:gd name="connsiteY111" fmla="*/ 5730240 h 8833483"/>
              <a:gd name="connsiteX112" fmla="*/ 251460 w 9578340"/>
              <a:gd name="connsiteY112" fmla="*/ 5783580 h 8833483"/>
              <a:gd name="connsiteX113" fmla="*/ 236220 w 9578340"/>
              <a:gd name="connsiteY113" fmla="*/ 5859780 h 8833483"/>
              <a:gd name="connsiteX114" fmla="*/ 144780 w 9578340"/>
              <a:gd name="connsiteY114" fmla="*/ 5981700 h 8833483"/>
              <a:gd name="connsiteX115" fmla="*/ 175260 w 9578340"/>
              <a:gd name="connsiteY115" fmla="*/ 6210300 h 8833483"/>
              <a:gd name="connsiteX116" fmla="*/ 266700 w 9578340"/>
              <a:gd name="connsiteY116" fmla="*/ 6217920 h 8833483"/>
              <a:gd name="connsiteX117" fmla="*/ 304800 w 9578340"/>
              <a:gd name="connsiteY117" fmla="*/ 6278880 h 8833483"/>
              <a:gd name="connsiteX118" fmla="*/ 312420 w 9578340"/>
              <a:gd name="connsiteY118" fmla="*/ 6339840 h 8833483"/>
              <a:gd name="connsiteX119" fmla="*/ 358140 w 9578340"/>
              <a:gd name="connsiteY119" fmla="*/ 6339840 h 8833483"/>
              <a:gd name="connsiteX120" fmla="*/ 365760 w 9578340"/>
              <a:gd name="connsiteY120" fmla="*/ 6477000 h 8833483"/>
              <a:gd name="connsiteX121" fmla="*/ 807720 w 9578340"/>
              <a:gd name="connsiteY121" fmla="*/ 6545580 h 8833483"/>
              <a:gd name="connsiteX122" fmla="*/ 1127760 w 9578340"/>
              <a:gd name="connsiteY122" fmla="*/ 6705600 h 8833483"/>
              <a:gd name="connsiteX123" fmla="*/ 1447800 w 9578340"/>
              <a:gd name="connsiteY123" fmla="*/ 6598920 h 8833483"/>
              <a:gd name="connsiteX124" fmla="*/ 1546860 w 9578340"/>
              <a:gd name="connsiteY124" fmla="*/ 6598920 h 8833483"/>
              <a:gd name="connsiteX125" fmla="*/ 1501140 w 9578340"/>
              <a:gd name="connsiteY125" fmla="*/ 6858000 h 8833483"/>
              <a:gd name="connsiteX126" fmla="*/ 1567815 w 9578340"/>
              <a:gd name="connsiteY126" fmla="*/ 7115810 h 8833483"/>
              <a:gd name="connsiteX127" fmla="*/ 1710690 w 9578340"/>
              <a:gd name="connsiteY127" fmla="*/ 7439660 h 8833483"/>
              <a:gd name="connsiteX128" fmla="*/ 1891665 w 9578340"/>
              <a:gd name="connsiteY128" fmla="*/ 7582535 h 8833483"/>
              <a:gd name="connsiteX129" fmla="*/ 2094865 w 9578340"/>
              <a:gd name="connsiteY129" fmla="*/ 7814310 h 8833483"/>
              <a:gd name="connsiteX130" fmla="*/ 2066290 w 9578340"/>
              <a:gd name="connsiteY130" fmla="*/ 7925434 h 8833483"/>
              <a:gd name="connsiteX131" fmla="*/ 2234565 w 9578340"/>
              <a:gd name="connsiteY131" fmla="*/ 8036559 h 8833483"/>
              <a:gd name="connsiteX132" fmla="*/ 2269490 w 9578340"/>
              <a:gd name="connsiteY132" fmla="*/ 8081009 h 8833483"/>
              <a:gd name="connsiteX133" fmla="*/ 2186940 w 9578340"/>
              <a:gd name="connsiteY133" fmla="*/ 8338184 h 8833483"/>
              <a:gd name="connsiteX134" fmla="*/ 2209165 w 9578340"/>
              <a:gd name="connsiteY134" fmla="*/ 8436608 h 8833483"/>
              <a:gd name="connsiteX135" fmla="*/ 2275840 w 9578340"/>
              <a:gd name="connsiteY135" fmla="*/ 8538208 h 8833483"/>
              <a:gd name="connsiteX136" fmla="*/ 2437765 w 9578340"/>
              <a:gd name="connsiteY136" fmla="*/ 8569958 h 8833483"/>
              <a:gd name="connsiteX137" fmla="*/ 2491740 w 9578340"/>
              <a:gd name="connsiteY137" fmla="*/ 8557258 h 8833483"/>
              <a:gd name="connsiteX138" fmla="*/ 2599690 w 9578340"/>
              <a:gd name="connsiteY138" fmla="*/ 8614408 h 8833483"/>
              <a:gd name="connsiteX139" fmla="*/ 2640965 w 9578340"/>
              <a:gd name="connsiteY139" fmla="*/ 8658858 h 8833483"/>
              <a:gd name="connsiteX140" fmla="*/ 2663190 w 9578340"/>
              <a:gd name="connsiteY140" fmla="*/ 8769983 h 8833483"/>
              <a:gd name="connsiteX141" fmla="*/ 2748915 w 9578340"/>
              <a:gd name="connsiteY141" fmla="*/ 8833483 h 8833483"/>
              <a:gd name="connsiteX142" fmla="*/ 2860040 w 9578340"/>
              <a:gd name="connsiteY142" fmla="*/ 8808083 h 8833483"/>
              <a:gd name="connsiteX143" fmla="*/ 2920365 w 9578340"/>
              <a:gd name="connsiteY143" fmla="*/ 8820783 h 8833483"/>
              <a:gd name="connsiteX144" fmla="*/ 2910840 w 9578340"/>
              <a:gd name="connsiteY144" fmla="*/ 8740614 h 8833483"/>
              <a:gd name="connsiteX145" fmla="*/ 2996565 w 9578340"/>
              <a:gd name="connsiteY145" fmla="*/ 8609645 h 8833483"/>
              <a:gd name="connsiteX146" fmla="*/ 2987040 w 9578340"/>
              <a:gd name="connsiteY146" fmla="*/ 8497727 h 8833483"/>
              <a:gd name="connsiteX147" fmla="*/ 3027522 w 9578340"/>
              <a:gd name="connsiteY147" fmla="*/ 8431051 h 8833483"/>
              <a:gd name="connsiteX148" fmla="*/ 3179922 w 9578340"/>
              <a:gd name="connsiteY148" fmla="*/ 8361995 h 8833483"/>
              <a:gd name="connsiteX149" fmla="*/ 3225166 w 9578340"/>
              <a:gd name="connsiteY149" fmla="*/ 8245315 h 8833483"/>
              <a:gd name="connsiteX150" fmla="*/ 3420427 w 9578340"/>
              <a:gd name="connsiteY150" fmla="*/ 8083389 h 8833483"/>
              <a:gd name="connsiteX151" fmla="*/ 3699034 w 9578340"/>
              <a:gd name="connsiteY151" fmla="*/ 7954802 h 8833483"/>
              <a:gd name="connsiteX152" fmla="*/ 3875246 w 9578340"/>
              <a:gd name="connsiteY152" fmla="*/ 7890508 h 8833483"/>
              <a:gd name="connsiteX153" fmla="*/ 4084796 w 9578340"/>
              <a:gd name="connsiteY153" fmla="*/ 7738108 h 8833483"/>
              <a:gd name="connsiteX154" fmla="*/ 4127659 w 9578340"/>
              <a:gd name="connsiteY154" fmla="*/ 7640476 h 8833483"/>
              <a:gd name="connsiteX155" fmla="*/ 4037171 w 9578340"/>
              <a:gd name="connsiteY155" fmla="*/ 7564277 h 8833483"/>
              <a:gd name="connsiteX156" fmla="*/ 3980021 w 9578340"/>
              <a:gd name="connsiteY156" fmla="*/ 7469027 h 8833483"/>
              <a:gd name="connsiteX157" fmla="*/ 4056222 w 9578340"/>
              <a:gd name="connsiteY157" fmla="*/ 7395208 h 8833483"/>
              <a:gd name="connsiteX158" fmla="*/ 4096703 w 9578340"/>
              <a:gd name="connsiteY158" fmla="*/ 7247570 h 8833483"/>
              <a:gd name="connsiteX159" fmla="*/ 3982402 w 9578340"/>
              <a:gd name="connsiteY159" fmla="*/ 7271383 h 8833483"/>
              <a:gd name="connsiteX160" fmla="*/ 3818096 w 9578340"/>
              <a:gd name="connsiteY160" fmla="*/ 7233283 h 8833483"/>
              <a:gd name="connsiteX161" fmla="*/ 3691889 w 9578340"/>
              <a:gd name="connsiteY161" fmla="*/ 7145176 h 8833483"/>
              <a:gd name="connsiteX162" fmla="*/ 3701416 w 9578340"/>
              <a:gd name="connsiteY162" fmla="*/ 7030877 h 8833483"/>
              <a:gd name="connsiteX163" fmla="*/ 3625215 w 9578340"/>
              <a:gd name="connsiteY163" fmla="*/ 6954677 h 8833483"/>
              <a:gd name="connsiteX164" fmla="*/ 3657600 w 9578340"/>
              <a:gd name="connsiteY164" fmla="*/ 6873240 h 8833483"/>
              <a:gd name="connsiteX165" fmla="*/ 3817620 w 9578340"/>
              <a:gd name="connsiteY165" fmla="*/ 6781800 h 8833483"/>
              <a:gd name="connsiteX166" fmla="*/ 3893820 w 9578340"/>
              <a:gd name="connsiteY166" fmla="*/ 6705600 h 8833483"/>
              <a:gd name="connsiteX167" fmla="*/ 3947160 w 9578340"/>
              <a:gd name="connsiteY167" fmla="*/ 6690360 h 8833483"/>
              <a:gd name="connsiteX168" fmla="*/ 3939540 w 9578340"/>
              <a:gd name="connsiteY168" fmla="*/ 6629400 h 8833483"/>
              <a:gd name="connsiteX169" fmla="*/ 3901440 w 9578340"/>
              <a:gd name="connsiteY169" fmla="*/ 6606540 h 8833483"/>
              <a:gd name="connsiteX170" fmla="*/ 3878580 w 9578340"/>
              <a:gd name="connsiteY170" fmla="*/ 6515100 h 8833483"/>
              <a:gd name="connsiteX171" fmla="*/ 3886200 w 9578340"/>
              <a:gd name="connsiteY171" fmla="*/ 6423660 h 8833483"/>
              <a:gd name="connsiteX172" fmla="*/ 3870960 w 9578340"/>
              <a:gd name="connsiteY172" fmla="*/ 6309360 h 8833483"/>
              <a:gd name="connsiteX173" fmla="*/ 3893820 w 9578340"/>
              <a:gd name="connsiteY173" fmla="*/ 6240780 h 8833483"/>
              <a:gd name="connsiteX174" fmla="*/ 3924300 w 9578340"/>
              <a:gd name="connsiteY174" fmla="*/ 6179820 h 8833483"/>
              <a:gd name="connsiteX175" fmla="*/ 3977640 w 9578340"/>
              <a:gd name="connsiteY175" fmla="*/ 6172200 h 8833483"/>
              <a:gd name="connsiteX176" fmla="*/ 3992880 w 9578340"/>
              <a:gd name="connsiteY176" fmla="*/ 6172200 h 8833483"/>
              <a:gd name="connsiteX177" fmla="*/ 4046220 w 9578340"/>
              <a:gd name="connsiteY177" fmla="*/ 6111240 h 8833483"/>
              <a:gd name="connsiteX178" fmla="*/ 4038600 w 9578340"/>
              <a:gd name="connsiteY178" fmla="*/ 6027420 h 8833483"/>
              <a:gd name="connsiteX179" fmla="*/ 4754880 w 9578340"/>
              <a:gd name="connsiteY179" fmla="*/ 5913120 h 8833483"/>
              <a:gd name="connsiteX180" fmla="*/ 4838700 w 9578340"/>
              <a:gd name="connsiteY180" fmla="*/ 5913120 h 8833483"/>
              <a:gd name="connsiteX181" fmla="*/ 4914900 w 9578340"/>
              <a:gd name="connsiteY181" fmla="*/ 5920740 h 8833483"/>
              <a:gd name="connsiteX182" fmla="*/ 5105400 w 9578340"/>
              <a:gd name="connsiteY182" fmla="*/ 6019800 h 8833483"/>
              <a:gd name="connsiteX183" fmla="*/ 5570220 w 9578340"/>
              <a:gd name="connsiteY183" fmla="*/ 6248400 h 8833483"/>
              <a:gd name="connsiteX184" fmla="*/ 5704205 w 9578340"/>
              <a:gd name="connsiteY184" fmla="*/ 6320155 h 8833483"/>
              <a:gd name="connsiteX185" fmla="*/ 5755005 w 9578340"/>
              <a:gd name="connsiteY185" fmla="*/ 6242685 h 8833483"/>
              <a:gd name="connsiteX186" fmla="*/ 5682615 w 9578340"/>
              <a:gd name="connsiteY186" fmla="*/ 6203315 h 8833483"/>
              <a:gd name="connsiteX187" fmla="*/ 5624195 w 9578340"/>
              <a:gd name="connsiteY187" fmla="*/ 6132195 h 8833483"/>
              <a:gd name="connsiteX188" fmla="*/ 5670550 w 9578340"/>
              <a:gd name="connsiteY188" fmla="*/ 6103620 h 8833483"/>
              <a:gd name="connsiteX189" fmla="*/ 5584825 w 9578340"/>
              <a:gd name="connsiteY189" fmla="*/ 5928995 h 8833483"/>
              <a:gd name="connsiteX190" fmla="*/ 5592445 w 9578340"/>
              <a:gd name="connsiteY190" fmla="*/ 5827395 h 8833483"/>
              <a:gd name="connsiteX191" fmla="*/ 5615305 w 9578340"/>
              <a:gd name="connsiteY191" fmla="*/ 5792470 h 8833483"/>
              <a:gd name="connsiteX192" fmla="*/ 5636895 w 9578340"/>
              <a:gd name="connsiteY192" fmla="*/ 5747385 h 8833483"/>
              <a:gd name="connsiteX193" fmla="*/ 5674360 w 9578340"/>
              <a:gd name="connsiteY193" fmla="*/ 5669915 h 8833483"/>
              <a:gd name="connsiteX194" fmla="*/ 5688965 w 9578340"/>
              <a:gd name="connsiteY194" fmla="*/ 5587365 h 8833483"/>
              <a:gd name="connsiteX195" fmla="*/ 5735320 w 9578340"/>
              <a:gd name="connsiteY195" fmla="*/ 5561965 h 8833483"/>
              <a:gd name="connsiteX196" fmla="*/ 5715000 w 9578340"/>
              <a:gd name="connsiteY196" fmla="*/ 5502910 h 8833483"/>
              <a:gd name="connsiteX197" fmla="*/ 5751195 w 9578340"/>
              <a:gd name="connsiteY197" fmla="*/ 5461635 h 8833483"/>
              <a:gd name="connsiteX198" fmla="*/ 5781675 w 9578340"/>
              <a:gd name="connsiteY198" fmla="*/ 5398770 h 8833483"/>
              <a:gd name="connsiteX199" fmla="*/ 5836920 w 9578340"/>
              <a:gd name="connsiteY199" fmla="*/ 5325110 h 8833483"/>
              <a:gd name="connsiteX200" fmla="*/ 5855970 w 9578340"/>
              <a:gd name="connsiteY200" fmla="*/ 5168900 h 8833483"/>
              <a:gd name="connsiteX201" fmla="*/ 6101080 w 9578340"/>
              <a:gd name="connsiteY201" fmla="*/ 4911090 h 8833483"/>
              <a:gd name="connsiteX202" fmla="*/ 6107430 w 9578340"/>
              <a:gd name="connsiteY202" fmla="*/ 4674870 h 8833483"/>
              <a:gd name="connsiteX203" fmla="*/ 5982970 w 9578340"/>
              <a:gd name="connsiteY203" fmla="*/ 4411980 h 8833483"/>
              <a:gd name="connsiteX204" fmla="*/ 7178040 w 9578340"/>
              <a:gd name="connsiteY204" fmla="*/ 4351020 h 8833483"/>
              <a:gd name="connsiteX205" fmla="*/ 7559040 w 9578340"/>
              <a:gd name="connsiteY205" fmla="*/ 4328160 h 8833483"/>
              <a:gd name="connsiteX206" fmla="*/ 7467600 w 9578340"/>
              <a:gd name="connsiteY206" fmla="*/ 3878580 h 8833483"/>
              <a:gd name="connsiteX207" fmla="*/ 7414260 w 9578340"/>
              <a:gd name="connsiteY207" fmla="*/ 3604260 h 8833483"/>
              <a:gd name="connsiteX208" fmla="*/ 7498080 w 9578340"/>
              <a:gd name="connsiteY208" fmla="*/ 3398520 h 8833483"/>
              <a:gd name="connsiteX209" fmla="*/ 7528560 w 9578340"/>
              <a:gd name="connsiteY209" fmla="*/ 3253740 h 8833483"/>
              <a:gd name="connsiteX210" fmla="*/ 7505700 w 9578340"/>
              <a:gd name="connsiteY210" fmla="*/ 3048000 h 8833483"/>
              <a:gd name="connsiteX211" fmla="*/ 7520940 w 9578340"/>
              <a:gd name="connsiteY211" fmla="*/ 2926080 h 8833483"/>
              <a:gd name="connsiteX212" fmla="*/ 7536180 w 9578340"/>
              <a:gd name="connsiteY212" fmla="*/ 2872740 h 8833483"/>
              <a:gd name="connsiteX213" fmla="*/ 7863840 w 9578340"/>
              <a:gd name="connsiteY213" fmla="*/ 2971800 h 8833483"/>
              <a:gd name="connsiteX214" fmla="*/ 7886700 w 9578340"/>
              <a:gd name="connsiteY214" fmla="*/ 3101340 h 8833483"/>
              <a:gd name="connsiteX215" fmla="*/ 8001000 w 9578340"/>
              <a:gd name="connsiteY215" fmla="*/ 3124200 h 8833483"/>
              <a:gd name="connsiteX216" fmla="*/ 8122920 w 9578340"/>
              <a:gd name="connsiteY216" fmla="*/ 3276600 h 8833483"/>
              <a:gd name="connsiteX217" fmla="*/ 8206740 w 9578340"/>
              <a:gd name="connsiteY217" fmla="*/ 3276600 h 8833483"/>
              <a:gd name="connsiteX218" fmla="*/ 8442960 w 9578340"/>
              <a:gd name="connsiteY218" fmla="*/ 3276600 h 8833483"/>
              <a:gd name="connsiteX219" fmla="*/ 8663940 w 9578340"/>
              <a:gd name="connsiteY219" fmla="*/ 3276600 h 8833483"/>
              <a:gd name="connsiteX220" fmla="*/ 8770620 w 9578340"/>
              <a:gd name="connsiteY220" fmla="*/ 3230880 h 8833483"/>
              <a:gd name="connsiteX221" fmla="*/ 8854440 w 9578340"/>
              <a:gd name="connsiteY221" fmla="*/ 3215640 h 8833483"/>
              <a:gd name="connsiteX222" fmla="*/ 8938260 w 9578340"/>
              <a:gd name="connsiteY222" fmla="*/ 3230880 h 8833483"/>
              <a:gd name="connsiteX223" fmla="*/ 8945880 w 9578340"/>
              <a:gd name="connsiteY223" fmla="*/ 3078480 h 8833483"/>
              <a:gd name="connsiteX224" fmla="*/ 8907780 w 9578340"/>
              <a:gd name="connsiteY224" fmla="*/ 3078480 h 8833483"/>
              <a:gd name="connsiteX225" fmla="*/ 8656320 w 9578340"/>
              <a:gd name="connsiteY225" fmla="*/ 2697480 h 8833483"/>
              <a:gd name="connsiteX226" fmla="*/ 8854440 w 9578340"/>
              <a:gd name="connsiteY226" fmla="*/ 2590800 h 8833483"/>
              <a:gd name="connsiteX227" fmla="*/ 8923020 w 9578340"/>
              <a:gd name="connsiteY227" fmla="*/ 2606040 h 8833483"/>
              <a:gd name="connsiteX228" fmla="*/ 8999220 w 9578340"/>
              <a:gd name="connsiteY228" fmla="*/ 2606040 h 8833483"/>
              <a:gd name="connsiteX229" fmla="*/ 9029700 w 9578340"/>
              <a:gd name="connsiteY229" fmla="*/ 2545080 h 8833483"/>
              <a:gd name="connsiteX230" fmla="*/ 9029700 w 9578340"/>
              <a:gd name="connsiteY230" fmla="*/ 2407920 h 8833483"/>
              <a:gd name="connsiteX231" fmla="*/ 9136380 w 9578340"/>
              <a:gd name="connsiteY231" fmla="*/ 2476500 h 8833483"/>
              <a:gd name="connsiteX232" fmla="*/ 9144000 w 9578340"/>
              <a:gd name="connsiteY232" fmla="*/ 2407920 h 8833483"/>
              <a:gd name="connsiteX233" fmla="*/ 9204960 w 9578340"/>
              <a:gd name="connsiteY233" fmla="*/ 2362200 h 8833483"/>
              <a:gd name="connsiteX234" fmla="*/ 9189720 w 9578340"/>
              <a:gd name="connsiteY234" fmla="*/ 2225040 h 8833483"/>
              <a:gd name="connsiteX235" fmla="*/ 9159240 w 9578340"/>
              <a:gd name="connsiteY235" fmla="*/ 2171700 h 8833483"/>
              <a:gd name="connsiteX236" fmla="*/ 9083040 w 9578340"/>
              <a:gd name="connsiteY236" fmla="*/ 2103120 h 8833483"/>
              <a:gd name="connsiteX237" fmla="*/ 9105900 w 9578340"/>
              <a:gd name="connsiteY237" fmla="*/ 2011680 h 8833483"/>
              <a:gd name="connsiteX238" fmla="*/ 9151620 w 9578340"/>
              <a:gd name="connsiteY238" fmla="*/ 1927860 h 8833483"/>
              <a:gd name="connsiteX239" fmla="*/ 9044940 w 9578340"/>
              <a:gd name="connsiteY239" fmla="*/ 1714500 h 8833483"/>
              <a:gd name="connsiteX240" fmla="*/ 9578340 w 9578340"/>
              <a:gd name="connsiteY240" fmla="*/ 1394460 h 8833483"/>
              <a:gd name="connsiteX241" fmla="*/ 9494520 w 9578340"/>
              <a:gd name="connsiteY241" fmla="*/ 1165860 h 8833483"/>
              <a:gd name="connsiteX242" fmla="*/ 9326880 w 9578340"/>
              <a:gd name="connsiteY242" fmla="*/ 975360 h 8833483"/>
              <a:gd name="connsiteX243" fmla="*/ 9334500 w 9578340"/>
              <a:gd name="connsiteY243" fmla="*/ 906780 h 8833483"/>
              <a:gd name="connsiteX244" fmla="*/ 9342120 w 9578340"/>
              <a:gd name="connsiteY244" fmla="*/ 754380 h 8833483"/>
              <a:gd name="connsiteX245" fmla="*/ 9182100 w 9578340"/>
              <a:gd name="connsiteY245" fmla="*/ 906780 h 8833483"/>
              <a:gd name="connsiteX246" fmla="*/ 9052560 w 9578340"/>
              <a:gd name="connsiteY246" fmla="*/ 1043940 h 8833483"/>
              <a:gd name="connsiteX247" fmla="*/ 8915400 w 9578340"/>
              <a:gd name="connsiteY247" fmla="*/ 1112520 h 8833483"/>
              <a:gd name="connsiteX248" fmla="*/ 8709660 w 9578340"/>
              <a:gd name="connsiteY248" fmla="*/ 1150620 h 8833483"/>
              <a:gd name="connsiteX249" fmla="*/ 8793480 w 9578340"/>
              <a:gd name="connsiteY249" fmla="*/ 960120 h 8833483"/>
              <a:gd name="connsiteX250" fmla="*/ 8717280 w 9578340"/>
              <a:gd name="connsiteY250" fmla="*/ 906780 h 8833483"/>
              <a:gd name="connsiteX251" fmla="*/ 8686800 w 9578340"/>
              <a:gd name="connsiteY251" fmla="*/ 815340 h 8833483"/>
              <a:gd name="connsiteX252" fmla="*/ 8625840 w 9578340"/>
              <a:gd name="connsiteY252" fmla="*/ 746760 h 8833483"/>
              <a:gd name="connsiteX253" fmla="*/ 8633460 w 9578340"/>
              <a:gd name="connsiteY253" fmla="*/ 685800 h 8833483"/>
              <a:gd name="connsiteX254" fmla="*/ 8679180 w 9578340"/>
              <a:gd name="connsiteY254" fmla="*/ 609600 h 8833483"/>
              <a:gd name="connsiteX255" fmla="*/ 8671560 w 9578340"/>
              <a:gd name="connsiteY255" fmla="*/ 579120 h 8833483"/>
              <a:gd name="connsiteX256" fmla="*/ 8580120 w 9578340"/>
              <a:gd name="connsiteY256" fmla="*/ 541020 h 8833483"/>
              <a:gd name="connsiteX257" fmla="*/ 8473440 w 9578340"/>
              <a:gd name="connsiteY257" fmla="*/ 502920 h 8833483"/>
              <a:gd name="connsiteX258" fmla="*/ 8488680 w 9578340"/>
              <a:gd name="connsiteY258" fmla="*/ 449580 h 8833483"/>
              <a:gd name="connsiteX259" fmla="*/ 8435340 w 9578340"/>
              <a:gd name="connsiteY259" fmla="*/ 320040 h 8833483"/>
              <a:gd name="connsiteX260" fmla="*/ 8465820 w 9578340"/>
              <a:gd name="connsiteY260" fmla="*/ 243840 h 8833483"/>
              <a:gd name="connsiteX261" fmla="*/ 8473440 w 9578340"/>
              <a:gd name="connsiteY261" fmla="*/ 83820 h 8833483"/>
              <a:gd name="connsiteX262" fmla="*/ 8351520 w 9578340"/>
              <a:gd name="connsiteY262" fmla="*/ 53340 h 8833483"/>
              <a:gd name="connsiteX263" fmla="*/ 8252460 w 9578340"/>
              <a:gd name="connsiteY263" fmla="*/ 68580 h 8833483"/>
              <a:gd name="connsiteX264" fmla="*/ 8107680 w 9578340"/>
              <a:gd name="connsiteY26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6728460 w 9578340"/>
              <a:gd name="connsiteY37" fmla="*/ 1981200 h 8833483"/>
              <a:gd name="connsiteX38" fmla="*/ 6244590 w 9578340"/>
              <a:gd name="connsiteY38" fmla="*/ 2315208 h 8833483"/>
              <a:gd name="connsiteX39" fmla="*/ 5722620 w 9578340"/>
              <a:gd name="connsiteY39" fmla="*/ 2240280 h 8833483"/>
              <a:gd name="connsiteX40" fmla="*/ 5654040 w 9578340"/>
              <a:gd name="connsiteY40" fmla="*/ 2240280 h 8833483"/>
              <a:gd name="connsiteX41" fmla="*/ 5570220 w 9578340"/>
              <a:gd name="connsiteY41" fmla="*/ 2278380 h 8833483"/>
              <a:gd name="connsiteX42" fmla="*/ 5440680 w 9578340"/>
              <a:gd name="connsiteY42" fmla="*/ 2263140 h 8833483"/>
              <a:gd name="connsiteX43" fmla="*/ 5410200 w 9578340"/>
              <a:gd name="connsiteY43" fmla="*/ 2217420 h 8833483"/>
              <a:gd name="connsiteX44" fmla="*/ 5425440 w 9578340"/>
              <a:gd name="connsiteY44" fmla="*/ 2072640 h 8833483"/>
              <a:gd name="connsiteX45" fmla="*/ 5372100 w 9578340"/>
              <a:gd name="connsiteY45" fmla="*/ 2019300 h 8833483"/>
              <a:gd name="connsiteX46" fmla="*/ 5372100 w 9578340"/>
              <a:gd name="connsiteY46" fmla="*/ 1988820 h 8833483"/>
              <a:gd name="connsiteX47" fmla="*/ 5280660 w 9578340"/>
              <a:gd name="connsiteY47" fmla="*/ 1965960 h 8833483"/>
              <a:gd name="connsiteX48" fmla="*/ 5219700 w 9578340"/>
              <a:gd name="connsiteY48" fmla="*/ 2263140 h 8833483"/>
              <a:gd name="connsiteX49" fmla="*/ 5212080 w 9578340"/>
              <a:gd name="connsiteY49" fmla="*/ 2461260 h 8833483"/>
              <a:gd name="connsiteX50" fmla="*/ 5242560 w 9578340"/>
              <a:gd name="connsiteY50" fmla="*/ 2499360 h 8833483"/>
              <a:gd name="connsiteX51" fmla="*/ 5097780 w 9578340"/>
              <a:gd name="connsiteY51" fmla="*/ 2552700 h 8833483"/>
              <a:gd name="connsiteX52" fmla="*/ 5120640 w 9578340"/>
              <a:gd name="connsiteY52" fmla="*/ 2743200 h 8833483"/>
              <a:gd name="connsiteX53" fmla="*/ 5082540 w 9578340"/>
              <a:gd name="connsiteY53" fmla="*/ 2827020 h 8833483"/>
              <a:gd name="connsiteX54" fmla="*/ 4945380 w 9578340"/>
              <a:gd name="connsiteY54" fmla="*/ 2773680 h 8833483"/>
              <a:gd name="connsiteX55" fmla="*/ 4853940 w 9578340"/>
              <a:gd name="connsiteY55" fmla="*/ 2796540 h 8833483"/>
              <a:gd name="connsiteX56" fmla="*/ 4785360 w 9578340"/>
              <a:gd name="connsiteY56" fmla="*/ 2926080 h 8833483"/>
              <a:gd name="connsiteX57" fmla="*/ 4640580 w 9578340"/>
              <a:gd name="connsiteY57" fmla="*/ 2811780 h 8833483"/>
              <a:gd name="connsiteX58" fmla="*/ 4518660 w 9578340"/>
              <a:gd name="connsiteY58" fmla="*/ 2804160 h 8833483"/>
              <a:gd name="connsiteX59" fmla="*/ 4389120 w 9578340"/>
              <a:gd name="connsiteY59" fmla="*/ 2674620 h 8833483"/>
              <a:gd name="connsiteX60" fmla="*/ 4564380 w 9578340"/>
              <a:gd name="connsiteY60" fmla="*/ 2522220 h 8833483"/>
              <a:gd name="connsiteX61" fmla="*/ 4389120 w 9578340"/>
              <a:gd name="connsiteY61" fmla="*/ 2491740 h 8833483"/>
              <a:gd name="connsiteX62" fmla="*/ 4244340 w 9578340"/>
              <a:gd name="connsiteY62" fmla="*/ 2659380 h 8833483"/>
              <a:gd name="connsiteX63" fmla="*/ 4183380 w 9578340"/>
              <a:gd name="connsiteY63" fmla="*/ 2758440 h 8833483"/>
              <a:gd name="connsiteX64" fmla="*/ 4191000 w 9578340"/>
              <a:gd name="connsiteY64" fmla="*/ 2796540 h 8833483"/>
              <a:gd name="connsiteX65" fmla="*/ 4084320 w 9578340"/>
              <a:gd name="connsiteY65" fmla="*/ 2895600 h 8833483"/>
              <a:gd name="connsiteX66" fmla="*/ 4008120 w 9578340"/>
              <a:gd name="connsiteY66" fmla="*/ 2918460 h 8833483"/>
              <a:gd name="connsiteX67" fmla="*/ 3954780 w 9578340"/>
              <a:gd name="connsiteY67" fmla="*/ 2918460 h 8833483"/>
              <a:gd name="connsiteX68" fmla="*/ 3916680 w 9578340"/>
              <a:gd name="connsiteY68" fmla="*/ 2971800 h 8833483"/>
              <a:gd name="connsiteX69" fmla="*/ 3848100 w 9578340"/>
              <a:gd name="connsiteY69" fmla="*/ 2971800 h 8833483"/>
              <a:gd name="connsiteX70" fmla="*/ 3810000 w 9578340"/>
              <a:gd name="connsiteY70" fmla="*/ 3025140 h 8833483"/>
              <a:gd name="connsiteX71" fmla="*/ 3726180 w 9578340"/>
              <a:gd name="connsiteY71" fmla="*/ 3048000 h 8833483"/>
              <a:gd name="connsiteX72" fmla="*/ 3703320 w 9578340"/>
              <a:gd name="connsiteY72" fmla="*/ 3116580 h 8833483"/>
              <a:gd name="connsiteX73" fmla="*/ 3512820 w 9578340"/>
              <a:gd name="connsiteY73" fmla="*/ 2979420 h 8833483"/>
              <a:gd name="connsiteX74" fmla="*/ 3337560 w 9578340"/>
              <a:gd name="connsiteY74" fmla="*/ 3048000 h 8833483"/>
              <a:gd name="connsiteX75" fmla="*/ 3337560 w 9578340"/>
              <a:gd name="connsiteY75" fmla="*/ 3124200 h 8833483"/>
              <a:gd name="connsiteX76" fmla="*/ 3230880 w 9578340"/>
              <a:gd name="connsiteY76" fmla="*/ 3200400 h 8833483"/>
              <a:gd name="connsiteX77" fmla="*/ 3002280 w 9578340"/>
              <a:gd name="connsiteY77" fmla="*/ 3055620 h 8833483"/>
              <a:gd name="connsiteX78" fmla="*/ 3025140 w 9578340"/>
              <a:gd name="connsiteY78" fmla="*/ 3032760 h 8833483"/>
              <a:gd name="connsiteX79" fmla="*/ 2918460 w 9578340"/>
              <a:gd name="connsiteY79" fmla="*/ 2887980 h 8833483"/>
              <a:gd name="connsiteX80" fmla="*/ 2659380 w 9578340"/>
              <a:gd name="connsiteY80" fmla="*/ 2758440 h 8833483"/>
              <a:gd name="connsiteX81" fmla="*/ 2506980 w 9578340"/>
              <a:gd name="connsiteY81" fmla="*/ 3093720 h 8833483"/>
              <a:gd name="connsiteX82" fmla="*/ 2392680 w 9578340"/>
              <a:gd name="connsiteY82" fmla="*/ 3101340 h 8833483"/>
              <a:gd name="connsiteX83" fmla="*/ 2308860 w 9578340"/>
              <a:gd name="connsiteY83" fmla="*/ 3116580 h 8833483"/>
              <a:gd name="connsiteX84" fmla="*/ 2225040 w 9578340"/>
              <a:gd name="connsiteY84" fmla="*/ 3215640 h 8833483"/>
              <a:gd name="connsiteX85" fmla="*/ 2049780 w 9578340"/>
              <a:gd name="connsiteY85" fmla="*/ 3124200 h 8833483"/>
              <a:gd name="connsiteX86" fmla="*/ 1981200 w 9578340"/>
              <a:gd name="connsiteY86" fmla="*/ 3116580 h 8833483"/>
              <a:gd name="connsiteX87" fmla="*/ 1889760 w 9578340"/>
              <a:gd name="connsiteY87" fmla="*/ 2964180 h 8833483"/>
              <a:gd name="connsiteX88" fmla="*/ 1897380 w 9578340"/>
              <a:gd name="connsiteY88" fmla="*/ 2895600 h 8833483"/>
              <a:gd name="connsiteX89" fmla="*/ 1729740 w 9578340"/>
              <a:gd name="connsiteY89" fmla="*/ 3017520 h 8833483"/>
              <a:gd name="connsiteX90" fmla="*/ 1706880 w 9578340"/>
              <a:gd name="connsiteY90" fmla="*/ 3078480 h 8833483"/>
              <a:gd name="connsiteX91" fmla="*/ 1653540 w 9578340"/>
              <a:gd name="connsiteY91" fmla="*/ 3048000 h 8833483"/>
              <a:gd name="connsiteX92" fmla="*/ 1546860 w 9578340"/>
              <a:gd name="connsiteY92" fmla="*/ 3048000 h 8833483"/>
              <a:gd name="connsiteX93" fmla="*/ 1524000 w 9578340"/>
              <a:gd name="connsiteY93" fmla="*/ 3162300 h 8833483"/>
              <a:gd name="connsiteX94" fmla="*/ 1386840 w 9578340"/>
              <a:gd name="connsiteY94" fmla="*/ 3459480 h 8833483"/>
              <a:gd name="connsiteX95" fmla="*/ 1333500 w 9578340"/>
              <a:gd name="connsiteY95" fmla="*/ 3451860 h 8833483"/>
              <a:gd name="connsiteX96" fmla="*/ 1188720 w 9578340"/>
              <a:gd name="connsiteY96" fmla="*/ 3505200 h 8833483"/>
              <a:gd name="connsiteX97" fmla="*/ 1135380 w 9578340"/>
              <a:gd name="connsiteY97" fmla="*/ 3672840 h 8833483"/>
              <a:gd name="connsiteX98" fmla="*/ 1013460 w 9578340"/>
              <a:gd name="connsiteY98" fmla="*/ 3703320 h 8833483"/>
              <a:gd name="connsiteX99" fmla="*/ 929640 w 9578340"/>
              <a:gd name="connsiteY99" fmla="*/ 3710940 h 8833483"/>
              <a:gd name="connsiteX100" fmla="*/ 830580 w 9578340"/>
              <a:gd name="connsiteY100" fmla="*/ 3741420 h 8833483"/>
              <a:gd name="connsiteX101" fmla="*/ 701040 w 9578340"/>
              <a:gd name="connsiteY101" fmla="*/ 3749040 h 8833483"/>
              <a:gd name="connsiteX102" fmla="*/ 548640 w 9578340"/>
              <a:gd name="connsiteY102" fmla="*/ 3787140 h 8833483"/>
              <a:gd name="connsiteX103" fmla="*/ 0 w 9578340"/>
              <a:gd name="connsiteY103" fmla="*/ 5250180 h 8833483"/>
              <a:gd name="connsiteX104" fmla="*/ 167640 w 9578340"/>
              <a:gd name="connsiteY104" fmla="*/ 5242560 h 8833483"/>
              <a:gd name="connsiteX105" fmla="*/ 167640 w 9578340"/>
              <a:gd name="connsiteY105" fmla="*/ 5387340 h 8833483"/>
              <a:gd name="connsiteX106" fmla="*/ 289560 w 9578340"/>
              <a:gd name="connsiteY106" fmla="*/ 5394960 h 8833483"/>
              <a:gd name="connsiteX107" fmla="*/ 281940 w 9578340"/>
              <a:gd name="connsiteY107" fmla="*/ 5478780 h 8833483"/>
              <a:gd name="connsiteX108" fmla="*/ 388620 w 9578340"/>
              <a:gd name="connsiteY108" fmla="*/ 5501640 h 8833483"/>
              <a:gd name="connsiteX109" fmla="*/ 358140 w 9578340"/>
              <a:gd name="connsiteY109" fmla="*/ 5631180 h 8833483"/>
              <a:gd name="connsiteX110" fmla="*/ 358140 w 9578340"/>
              <a:gd name="connsiteY110" fmla="*/ 5730240 h 8833483"/>
              <a:gd name="connsiteX111" fmla="*/ 251460 w 9578340"/>
              <a:gd name="connsiteY111" fmla="*/ 5783580 h 8833483"/>
              <a:gd name="connsiteX112" fmla="*/ 236220 w 9578340"/>
              <a:gd name="connsiteY112" fmla="*/ 5859780 h 8833483"/>
              <a:gd name="connsiteX113" fmla="*/ 144780 w 9578340"/>
              <a:gd name="connsiteY113" fmla="*/ 5981700 h 8833483"/>
              <a:gd name="connsiteX114" fmla="*/ 175260 w 9578340"/>
              <a:gd name="connsiteY114" fmla="*/ 6210300 h 8833483"/>
              <a:gd name="connsiteX115" fmla="*/ 266700 w 9578340"/>
              <a:gd name="connsiteY115" fmla="*/ 6217920 h 8833483"/>
              <a:gd name="connsiteX116" fmla="*/ 304800 w 9578340"/>
              <a:gd name="connsiteY116" fmla="*/ 6278880 h 8833483"/>
              <a:gd name="connsiteX117" fmla="*/ 312420 w 9578340"/>
              <a:gd name="connsiteY117" fmla="*/ 6339840 h 8833483"/>
              <a:gd name="connsiteX118" fmla="*/ 358140 w 9578340"/>
              <a:gd name="connsiteY118" fmla="*/ 6339840 h 8833483"/>
              <a:gd name="connsiteX119" fmla="*/ 365760 w 9578340"/>
              <a:gd name="connsiteY119" fmla="*/ 6477000 h 8833483"/>
              <a:gd name="connsiteX120" fmla="*/ 807720 w 9578340"/>
              <a:gd name="connsiteY120" fmla="*/ 6545580 h 8833483"/>
              <a:gd name="connsiteX121" fmla="*/ 1127760 w 9578340"/>
              <a:gd name="connsiteY121" fmla="*/ 6705600 h 8833483"/>
              <a:gd name="connsiteX122" fmla="*/ 1447800 w 9578340"/>
              <a:gd name="connsiteY122" fmla="*/ 6598920 h 8833483"/>
              <a:gd name="connsiteX123" fmla="*/ 1546860 w 9578340"/>
              <a:gd name="connsiteY123" fmla="*/ 6598920 h 8833483"/>
              <a:gd name="connsiteX124" fmla="*/ 1501140 w 9578340"/>
              <a:gd name="connsiteY124" fmla="*/ 6858000 h 8833483"/>
              <a:gd name="connsiteX125" fmla="*/ 1567815 w 9578340"/>
              <a:gd name="connsiteY125" fmla="*/ 7115810 h 8833483"/>
              <a:gd name="connsiteX126" fmla="*/ 1710690 w 9578340"/>
              <a:gd name="connsiteY126" fmla="*/ 7439660 h 8833483"/>
              <a:gd name="connsiteX127" fmla="*/ 1891665 w 9578340"/>
              <a:gd name="connsiteY127" fmla="*/ 7582535 h 8833483"/>
              <a:gd name="connsiteX128" fmla="*/ 2094865 w 9578340"/>
              <a:gd name="connsiteY128" fmla="*/ 7814310 h 8833483"/>
              <a:gd name="connsiteX129" fmla="*/ 2066290 w 9578340"/>
              <a:gd name="connsiteY129" fmla="*/ 7925434 h 8833483"/>
              <a:gd name="connsiteX130" fmla="*/ 2234565 w 9578340"/>
              <a:gd name="connsiteY130" fmla="*/ 8036559 h 8833483"/>
              <a:gd name="connsiteX131" fmla="*/ 2269490 w 9578340"/>
              <a:gd name="connsiteY131" fmla="*/ 8081009 h 8833483"/>
              <a:gd name="connsiteX132" fmla="*/ 2186940 w 9578340"/>
              <a:gd name="connsiteY132" fmla="*/ 8338184 h 8833483"/>
              <a:gd name="connsiteX133" fmla="*/ 2209165 w 9578340"/>
              <a:gd name="connsiteY133" fmla="*/ 8436608 h 8833483"/>
              <a:gd name="connsiteX134" fmla="*/ 2275840 w 9578340"/>
              <a:gd name="connsiteY134" fmla="*/ 8538208 h 8833483"/>
              <a:gd name="connsiteX135" fmla="*/ 2437765 w 9578340"/>
              <a:gd name="connsiteY135" fmla="*/ 8569958 h 8833483"/>
              <a:gd name="connsiteX136" fmla="*/ 2491740 w 9578340"/>
              <a:gd name="connsiteY136" fmla="*/ 8557258 h 8833483"/>
              <a:gd name="connsiteX137" fmla="*/ 2599690 w 9578340"/>
              <a:gd name="connsiteY137" fmla="*/ 8614408 h 8833483"/>
              <a:gd name="connsiteX138" fmla="*/ 2640965 w 9578340"/>
              <a:gd name="connsiteY138" fmla="*/ 8658858 h 8833483"/>
              <a:gd name="connsiteX139" fmla="*/ 2663190 w 9578340"/>
              <a:gd name="connsiteY139" fmla="*/ 8769983 h 8833483"/>
              <a:gd name="connsiteX140" fmla="*/ 2748915 w 9578340"/>
              <a:gd name="connsiteY140" fmla="*/ 8833483 h 8833483"/>
              <a:gd name="connsiteX141" fmla="*/ 2860040 w 9578340"/>
              <a:gd name="connsiteY141" fmla="*/ 8808083 h 8833483"/>
              <a:gd name="connsiteX142" fmla="*/ 2920365 w 9578340"/>
              <a:gd name="connsiteY142" fmla="*/ 8820783 h 8833483"/>
              <a:gd name="connsiteX143" fmla="*/ 2910840 w 9578340"/>
              <a:gd name="connsiteY143" fmla="*/ 8740614 h 8833483"/>
              <a:gd name="connsiteX144" fmla="*/ 2996565 w 9578340"/>
              <a:gd name="connsiteY144" fmla="*/ 8609645 h 8833483"/>
              <a:gd name="connsiteX145" fmla="*/ 2987040 w 9578340"/>
              <a:gd name="connsiteY145" fmla="*/ 8497727 h 8833483"/>
              <a:gd name="connsiteX146" fmla="*/ 3027522 w 9578340"/>
              <a:gd name="connsiteY146" fmla="*/ 8431051 h 8833483"/>
              <a:gd name="connsiteX147" fmla="*/ 3179922 w 9578340"/>
              <a:gd name="connsiteY147" fmla="*/ 8361995 h 8833483"/>
              <a:gd name="connsiteX148" fmla="*/ 3225166 w 9578340"/>
              <a:gd name="connsiteY148" fmla="*/ 8245315 h 8833483"/>
              <a:gd name="connsiteX149" fmla="*/ 3420427 w 9578340"/>
              <a:gd name="connsiteY149" fmla="*/ 8083389 h 8833483"/>
              <a:gd name="connsiteX150" fmla="*/ 3699034 w 9578340"/>
              <a:gd name="connsiteY150" fmla="*/ 7954802 h 8833483"/>
              <a:gd name="connsiteX151" fmla="*/ 3875246 w 9578340"/>
              <a:gd name="connsiteY151" fmla="*/ 7890508 h 8833483"/>
              <a:gd name="connsiteX152" fmla="*/ 4084796 w 9578340"/>
              <a:gd name="connsiteY152" fmla="*/ 7738108 h 8833483"/>
              <a:gd name="connsiteX153" fmla="*/ 4127659 w 9578340"/>
              <a:gd name="connsiteY153" fmla="*/ 7640476 h 8833483"/>
              <a:gd name="connsiteX154" fmla="*/ 4037171 w 9578340"/>
              <a:gd name="connsiteY154" fmla="*/ 7564277 h 8833483"/>
              <a:gd name="connsiteX155" fmla="*/ 3980021 w 9578340"/>
              <a:gd name="connsiteY155" fmla="*/ 7469027 h 8833483"/>
              <a:gd name="connsiteX156" fmla="*/ 4056222 w 9578340"/>
              <a:gd name="connsiteY156" fmla="*/ 7395208 h 8833483"/>
              <a:gd name="connsiteX157" fmla="*/ 4096703 w 9578340"/>
              <a:gd name="connsiteY157" fmla="*/ 7247570 h 8833483"/>
              <a:gd name="connsiteX158" fmla="*/ 3982402 w 9578340"/>
              <a:gd name="connsiteY158" fmla="*/ 7271383 h 8833483"/>
              <a:gd name="connsiteX159" fmla="*/ 3818096 w 9578340"/>
              <a:gd name="connsiteY159" fmla="*/ 7233283 h 8833483"/>
              <a:gd name="connsiteX160" fmla="*/ 3691889 w 9578340"/>
              <a:gd name="connsiteY160" fmla="*/ 7145176 h 8833483"/>
              <a:gd name="connsiteX161" fmla="*/ 3701416 w 9578340"/>
              <a:gd name="connsiteY161" fmla="*/ 7030877 h 8833483"/>
              <a:gd name="connsiteX162" fmla="*/ 3625215 w 9578340"/>
              <a:gd name="connsiteY162" fmla="*/ 6954677 h 8833483"/>
              <a:gd name="connsiteX163" fmla="*/ 3657600 w 9578340"/>
              <a:gd name="connsiteY163" fmla="*/ 6873240 h 8833483"/>
              <a:gd name="connsiteX164" fmla="*/ 3817620 w 9578340"/>
              <a:gd name="connsiteY164" fmla="*/ 6781800 h 8833483"/>
              <a:gd name="connsiteX165" fmla="*/ 3893820 w 9578340"/>
              <a:gd name="connsiteY165" fmla="*/ 6705600 h 8833483"/>
              <a:gd name="connsiteX166" fmla="*/ 3947160 w 9578340"/>
              <a:gd name="connsiteY166" fmla="*/ 6690360 h 8833483"/>
              <a:gd name="connsiteX167" fmla="*/ 3939540 w 9578340"/>
              <a:gd name="connsiteY167" fmla="*/ 6629400 h 8833483"/>
              <a:gd name="connsiteX168" fmla="*/ 3901440 w 9578340"/>
              <a:gd name="connsiteY168" fmla="*/ 6606540 h 8833483"/>
              <a:gd name="connsiteX169" fmla="*/ 3878580 w 9578340"/>
              <a:gd name="connsiteY169" fmla="*/ 6515100 h 8833483"/>
              <a:gd name="connsiteX170" fmla="*/ 3886200 w 9578340"/>
              <a:gd name="connsiteY170" fmla="*/ 6423660 h 8833483"/>
              <a:gd name="connsiteX171" fmla="*/ 3870960 w 9578340"/>
              <a:gd name="connsiteY171" fmla="*/ 6309360 h 8833483"/>
              <a:gd name="connsiteX172" fmla="*/ 3893820 w 9578340"/>
              <a:gd name="connsiteY172" fmla="*/ 6240780 h 8833483"/>
              <a:gd name="connsiteX173" fmla="*/ 3924300 w 9578340"/>
              <a:gd name="connsiteY173" fmla="*/ 6179820 h 8833483"/>
              <a:gd name="connsiteX174" fmla="*/ 3977640 w 9578340"/>
              <a:gd name="connsiteY174" fmla="*/ 6172200 h 8833483"/>
              <a:gd name="connsiteX175" fmla="*/ 3992880 w 9578340"/>
              <a:gd name="connsiteY175" fmla="*/ 6172200 h 8833483"/>
              <a:gd name="connsiteX176" fmla="*/ 4046220 w 9578340"/>
              <a:gd name="connsiteY176" fmla="*/ 6111240 h 8833483"/>
              <a:gd name="connsiteX177" fmla="*/ 4038600 w 9578340"/>
              <a:gd name="connsiteY177" fmla="*/ 6027420 h 8833483"/>
              <a:gd name="connsiteX178" fmla="*/ 4754880 w 9578340"/>
              <a:gd name="connsiteY178" fmla="*/ 5913120 h 8833483"/>
              <a:gd name="connsiteX179" fmla="*/ 4838700 w 9578340"/>
              <a:gd name="connsiteY179" fmla="*/ 5913120 h 8833483"/>
              <a:gd name="connsiteX180" fmla="*/ 4914900 w 9578340"/>
              <a:gd name="connsiteY180" fmla="*/ 5920740 h 8833483"/>
              <a:gd name="connsiteX181" fmla="*/ 5105400 w 9578340"/>
              <a:gd name="connsiteY181" fmla="*/ 6019800 h 8833483"/>
              <a:gd name="connsiteX182" fmla="*/ 5570220 w 9578340"/>
              <a:gd name="connsiteY182" fmla="*/ 6248400 h 8833483"/>
              <a:gd name="connsiteX183" fmla="*/ 5704205 w 9578340"/>
              <a:gd name="connsiteY183" fmla="*/ 6320155 h 8833483"/>
              <a:gd name="connsiteX184" fmla="*/ 5755005 w 9578340"/>
              <a:gd name="connsiteY184" fmla="*/ 6242685 h 8833483"/>
              <a:gd name="connsiteX185" fmla="*/ 5682615 w 9578340"/>
              <a:gd name="connsiteY185" fmla="*/ 6203315 h 8833483"/>
              <a:gd name="connsiteX186" fmla="*/ 5624195 w 9578340"/>
              <a:gd name="connsiteY186" fmla="*/ 6132195 h 8833483"/>
              <a:gd name="connsiteX187" fmla="*/ 5670550 w 9578340"/>
              <a:gd name="connsiteY187" fmla="*/ 6103620 h 8833483"/>
              <a:gd name="connsiteX188" fmla="*/ 5584825 w 9578340"/>
              <a:gd name="connsiteY188" fmla="*/ 5928995 h 8833483"/>
              <a:gd name="connsiteX189" fmla="*/ 5592445 w 9578340"/>
              <a:gd name="connsiteY189" fmla="*/ 5827395 h 8833483"/>
              <a:gd name="connsiteX190" fmla="*/ 5615305 w 9578340"/>
              <a:gd name="connsiteY190" fmla="*/ 5792470 h 8833483"/>
              <a:gd name="connsiteX191" fmla="*/ 5636895 w 9578340"/>
              <a:gd name="connsiteY191" fmla="*/ 5747385 h 8833483"/>
              <a:gd name="connsiteX192" fmla="*/ 5674360 w 9578340"/>
              <a:gd name="connsiteY192" fmla="*/ 5669915 h 8833483"/>
              <a:gd name="connsiteX193" fmla="*/ 5688965 w 9578340"/>
              <a:gd name="connsiteY193" fmla="*/ 5587365 h 8833483"/>
              <a:gd name="connsiteX194" fmla="*/ 5735320 w 9578340"/>
              <a:gd name="connsiteY194" fmla="*/ 5561965 h 8833483"/>
              <a:gd name="connsiteX195" fmla="*/ 5715000 w 9578340"/>
              <a:gd name="connsiteY195" fmla="*/ 5502910 h 8833483"/>
              <a:gd name="connsiteX196" fmla="*/ 5751195 w 9578340"/>
              <a:gd name="connsiteY196" fmla="*/ 5461635 h 8833483"/>
              <a:gd name="connsiteX197" fmla="*/ 5781675 w 9578340"/>
              <a:gd name="connsiteY197" fmla="*/ 5398770 h 8833483"/>
              <a:gd name="connsiteX198" fmla="*/ 5836920 w 9578340"/>
              <a:gd name="connsiteY198" fmla="*/ 5325110 h 8833483"/>
              <a:gd name="connsiteX199" fmla="*/ 5855970 w 9578340"/>
              <a:gd name="connsiteY199" fmla="*/ 5168900 h 8833483"/>
              <a:gd name="connsiteX200" fmla="*/ 6101080 w 9578340"/>
              <a:gd name="connsiteY200" fmla="*/ 4911090 h 8833483"/>
              <a:gd name="connsiteX201" fmla="*/ 6107430 w 9578340"/>
              <a:gd name="connsiteY201" fmla="*/ 4674870 h 8833483"/>
              <a:gd name="connsiteX202" fmla="*/ 5982970 w 9578340"/>
              <a:gd name="connsiteY202" fmla="*/ 4411980 h 8833483"/>
              <a:gd name="connsiteX203" fmla="*/ 7178040 w 9578340"/>
              <a:gd name="connsiteY203" fmla="*/ 4351020 h 8833483"/>
              <a:gd name="connsiteX204" fmla="*/ 7559040 w 9578340"/>
              <a:gd name="connsiteY204" fmla="*/ 4328160 h 8833483"/>
              <a:gd name="connsiteX205" fmla="*/ 7467600 w 9578340"/>
              <a:gd name="connsiteY205" fmla="*/ 3878580 h 8833483"/>
              <a:gd name="connsiteX206" fmla="*/ 7414260 w 9578340"/>
              <a:gd name="connsiteY206" fmla="*/ 3604260 h 8833483"/>
              <a:gd name="connsiteX207" fmla="*/ 7498080 w 9578340"/>
              <a:gd name="connsiteY207" fmla="*/ 3398520 h 8833483"/>
              <a:gd name="connsiteX208" fmla="*/ 7528560 w 9578340"/>
              <a:gd name="connsiteY208" fmla="*/ 3253740 h 8833483"/>
              <a:gd name="connsiteX209" fmla="*/ 7505700 w 9578340"/>
              <a:gd name="connsiteY209" fmla="*/ 3048000 h 8833483"/>
              <a:gd name="connsiteX210" fmla="*/ 7520940 w 9578340"/>
              <a:gd name="connsiteY210" fmla="*/ 2926080 h 8833483"/>
              <a:gd name="connsiteX211" fmla="*/ 7536180 w 9578340"/>
              <a:gd name="connsiteY211" fmla="*/ 2872740 h 8833483"/>
              <a:gd name="connsiteX212" fmla="*/ 7863840 w 9578340"/>
              <a:gd name="connsiteY212" fmla="*/ 2971800 h 8833483"/>
              <a:gd name="connsiteX213" fmla="*/ 7886700 w 9578340"/>
              <a:gd name="connsiteY213" fmla="*/ 3101340 h 8833483"/>
              <a:gd name="connsiteX214" fmla="*/ 8001000 w 9578340"/>
              <a:gd name="connsiteY214" fmla="*/ 3124200 h 8833483"/>
              <a:gd name="connsiteX215" fmla="*/ 8122920 w 9578340"/>
              <a:gd name="connsiteY215" fmla="*/ 3276600 h 8833483"/>
              <a:gd name="connsiteX216" fmla="*/ 8206740 w 9578340"/>
              <a:gd name="connsiteY216" fmla="*/ 3276600 h 8833483"/>
              <a:gd name="connsiteX217" fmla="*/ 8442960 w 9578340"/>
              <a:gd name="connsiteY217" fmla="*/ 3276600 h 8833483"/>
              <a:gd name="connsiteX218" fmla="*/ 8663940 w 9578340"/>
              <a:gd name="connsiteY218" fmla="*/ 3276600 h 8833483"/>
              <a:gd name="connsiteX219" fmla="*/ 8770620 w 9578340"/>
              <a:gd name="connsiteY219" fmla="*/ 3230880 h 8833483"/>
              <a:gd name="connsiteX220" fmla="*/ 8854440 w 9578340"/>
              <a:gd name="connsiteY220" fmla="*/ 3215640 h 8833483"/>
              <a:gd name="connsiteX221" fmla="*/ 8938260 w 9578340"/>
              <a:gd name="connsiteY221" fmla="*/ 3230880 h 8833483"/>
              <a:gd name="connsiteX222" fmla="*/ 8945880 w 9578340"/>
              <a:gd name="connsiteY222" fmla="*/ 3078480 h 8833483"/>
              <a:gd name="connsiteX223" fmla="*/ 8907780 w 9578340"/>
              <a:gd name="connsiteY223" fmla="*/ 3078480 h 8833483"/>
              <a:gd name="connsiteX224" fmla="*/ 8656320 w 9578340"/>
              <a:gd name="connsiteY224" fmla="*/ 2697480 h 8833483"/>
              <a:gd name="connsiteX225" fmla="*/ 8854440 w 9578340"/>
              <a:gd name="connsiteY225" fmla="*/ 2590800 h 8833483"/>
              <a:gd name="connsiteX226" fmla="*/ 8923020 w 9578340"/>
              <a:gd name="connsiteY226" fmla="*/ 2606040 h 8833483"/>
              <a:gd name="connsiteX227" fmla="*/ 8999220 w 9578340"/>
              <a:gd name="connsiteY227" fmla="*/ 2606040 h 8833483"/>
              <a:gd name="connsiteX228" fmla="*/ 9029700 w 9578340"/>
              <a:gd name="connsiteY228" fmla="*/ 2545080 h 8833483"/>
              <a:gd name="connsiteX229" fmla="*/ 9029700 w 9578340"/>
              <a:gd name="connsiteY229" fmla="*/ 2407920 h 8833483"/>
              <a:gd name="connsiteX230" fmla="*/ 9136380 w 9578340"/>
              <a:gd name="connsiteY230" fmla="*/ 2476500 h 8833483"/>
              <a:gd name="connsiteX231" fmla="*/ 9144000 w 9578340"/>
              <a:gd name="connsiteY231" fmla="*/ 2407920 h 8833483"/>
              <a:gd name="connsiteX232" fmla="*/ 9204960 w 9578340"/>
              <a:gd name="connsiteY232" fmla="*/ 2362200 h 8833483"/>
              <a:gd name="connsiteX233" fmla="*/ 9189720 w 9578340"/>
              <a:gd name="connsiteY233" fmla="*/ 2225040 h 8833483"/>
              <a:gd name="connsiteX234" fmla="*/ 9159240 w 9578340"/>
              <a:gd name="connsiteY234" fmla="*/ 2171700 h 8833483"/>
              <a:gd name="connsiteX235" fmla="*/ 9083040 w 9578340"/>
              <a:gd name="connsiteY235" fmla="*/ 2103120 h 8833483"/>
              <a:gd name="connsiteX236" fmla="*/ 9105900 w 9578340"/>
              <a:gd name="connsiteY236" fmla="*/ 2011680 h 8833483"/>
              <a:gd name="connsiteX237" fmla="*/ 9151620 w 9578340"/>
              <a:gd name="connsiteY237" fmla="*/ 1927860 h 8833483"/>
              <a:gd name="connsiteX238" fmla="*/ 9044940 w 9578340"/>
              <a:gd name="connsiteY238" fmla="*/ 1714500 h 8833483"/>
              <a:gd name="connsiteX239" fmla="*/ 9578340 w 9578340"/>
              <a:gd name="connsiteY239" fmla="*/ 1394460 h 8833483"/>
              <a:gd name="connsiteX240" fmla="*/ 9494520 w 9578340"/>
              <a:gd name="connsiteY240" fmla="*/ 1165860 h 8833483"/>
              <a:gd name="connsiteX241" fmla="*/ 9326880 w 9578340"/>
              <a:gd name="connsiteY241" fmla="*/ 975360 h 8833483"/>
              <a:gd name="connsiteX242" fmla="*/ 9334500 w 9578340"/>
              <a:gd name="connsiteY242" fmla="*/ 906780 h 8833483"/>
              <a:gd name="connsiteX243" fmla="*/ 9342120 w 9578340"/>
              <a:gd name="connsiteY243" fmla="*/ 754380 h 8833483"/>
              <a:gd name="connsiteX244" fmla="*/ 9182100 w 9578340"/>
              <a:gd name="connsiteY244" fmla="*/ 906780 h 8833483"/>
              <a:gd name="connsiteX245" fmla="*/ 9052560 w 9578340"/>
              <a:gd name="connsiteY245" fmla="*/ 1043940 h 8833483"/>
              <a:gd name="connsiteX246" fmla="*/ 8915400 w 9578340"/>
              <a:gd name="connsiteY246" fmla="*/ 1112520 h 8833483"/>
              <a:gd name="connsiteX247" fmla="*/ 8709660 w 9578340"/>
              <a:gd name="connsiteY247" fmla="*/ 1150620 h 8833483"/>
              <a:gd name="connsiteX248" fmla="*/ 8793480 w 9578340"/>
              <a:gd name="connsiteY248" fmla="*/ 960120 h 8833483"/>
              <a:gd name="connsiteX249" fmla="*/ 8717280 w 9578340"/>
              <a:gd name="connsiteY249" fmla="*/ 906780 h 8833483"/>
              <a:gd name="connsiteX250" fmla="*/ 8686800 w 9578340"/>
              <a:gd name="connsiteY250" fmla="*/ 815340 h 8833483"/>
              <a:gd name="connsiteX251" fmla="*/ 8625840 w 9578340"/>
              <a:gd name="connsiteY251" fmla="*/ 746760 h 8833483"/>
              <a:gd name="connsiteX252" fmla="*/ 8633460 w 9578340"/>
              <a:gd name="connsiteY252" fmla="*/ 685800 h 8833483"/>
              <a:gd name="connsiteX253" fmla="*/ 8679180 w 9578340"/>
              <a:gd name="connsiteY253" fmla="*/ 609600 h 8833483"/>
              <a:gd name="connsiteX254" fmla="*/ 8671560 w 9578340"/>
              <a:gd name="connsiteY254" fmla="*/ 579120 h 8833483"/>
              <a:gd name="connsiteX255" fmla="*/ 8580120 w 9578340"/>
              <a:gd name="connsiteY255" fmla="*/ 541020 h 8833483"/>
              <a:gd name="connsiteX256" fmla="*/ 8473440 w 9578340"/>
              <a:gd name="connsiteY256" fmla="*/ 502920 h 8833483"/>
              <a:gd name="connsiteX257" fmla="*/ 8488680 w 9578340"/>
              <a:gd name="connsiteY257" fmla="*/ 449580 h 8833483"/>
              <a:gd name="connsiteX258" fmla="*/ 8435340 w 9578340"/>
              <a:gd name="connsiteY258" fmla="*/ 320040 h 8833483"/>
              <a:gd name="connsiteX259" fmla="*/ 8465820 w 9578340"/>
              <a:gd name="connsiteY259" fmla="*/ 243840 h 8833483"/>
              <a:gd name="connsiteX260" fmla="*/ 8473440 w 9578340"/>
              <a:gd name="connsiteY260" fmla="*/ 83820 h 8833483"/>
              <a:gd name="connsiteX261" fmla="*/ 8351520 w 9578340"/>
              <a:gd name="connsiteY261" fmla="*/ 53340 h 8833483"/>
              <a:gd name="connsiteX262" fmla="*/ 8252460 w 9578340"/>
              <a:gd name="connsiteY262" fmla="*/ 68580 h 8833483"/>
              <a:gd name="connsiteX263" fmla="*/ 8107680 w 9578340"/>
              <a:gd name="connsiteY26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728460 w 9578340"/>
              <a:gd name="connsiteY36" fmla="*/ 1981200 h 8833483"/>
              <a:gd name="connsiteX37" fmla="*/ 6244590 w 9578340"/>
              <a:gd name="connsiteY37" fmla="*/ 2315208 h 8833483"/>
              <a:gd name="connsiteX38" fmla="*/ 5722620 w 9578340"/>
              <a:gd name="connsiteY38" fmla="*/ 2240280 h 8833483"/>
              <a:gd name="connsiteX39" fmla="*/ 5654040 w 9578340"/>
              <a:gd name="connsiteY39" fmla="*/ 2240280 h 8833483"/>
              <a:gd name="connsiteX40" fmla="*/ 5570220 w 9578340"/>
              <a:gd name="connsiteY40" fmla="*/ 2278380 h 8833483"/>
              <a:gd name="connsiteX41" fmla="*/ 5440680 w 9578340"/>
              <a:gd name="connsiteY41" fmla="*/ 2263140 h 8833483"/>
              <a:gd name="connsiteX42" fmla="*/ 5410200 w 9578340"/>
              <a:gd name="connsiteY42" fmla="*/ 2217420 h 8833483"/>
              <a:gd name="connsiteX43" fmla="*/ 5425440 w 9578340"/>
              <a:gd name="connsiteY43" fmla="*/ 2072640 h 8833483"/>
              <a:gd name="connsiteX44" fmla="*/ 5372100 w 9578340"/>
              <a:gd name="connsiteY44" fmla="*/ 2019300 h 8833483"/>
              <a:gd name="connsiteX45" fmla="*/ 5372100 w 9578340"/>
              <a:gd name="connsiteY45" fmla="*/ 1988820 h 8833483"/>
              <a:gd name="connsiteX46" fmla="*/ 5280660 w 9578340"/>
              <a:gd name="connsiteY46" fmla="*/ 1965960 h 8833483"/>
              <a:gd name="connsiteX47" fmla="*/ 5219700 w 9578340"/>
              <a:gd name="connsiteY47" fmla="*/ 2263140 h 8833483"/>
              <a:gd name="connsiteX48" fmla="*/ 5212080 w 9578340"/>
              <a:gd name="connsiteY48" fmla="*/ 2461260 h 8833483"/>
              <a:gd name="connsiteX49" fmla="*/ 5242560 w 9578340"/>
              <a:gd name="connsiteY49" fmla="*/ 2499360 h 8833483"/>
              <a:gd name="connsiteX50" fmla="*/ 5097780 w 9578340"/>
              <a:gd name="connsiteY50" fmla="*/ 2552700 h 8833483"/>
              <a:gd name="connsiteX51" fmla="*/ 5120640 w 9578340"/>
              <a:gd name="connsiteY51" fmla="*/ 2743200 h 8833483"/>
              <a:gd name="connsiteX52" fmla="*/ 5082540 w 9578340"/>
              <a:gd name="connsiteY52" fmla="*/ 2827020 h 8833483"/>
              <a:gd name="connsiteX53" fmla="*/ 4945380 w 9578340"/>
              <a:gd name="connsiteY53" fmla="*/ 2773680 h 8833483"/>
              <a:gd name="connsiteX54" fmla="*/ 4853940 w 9578340"/>
              <a:gd name="connsiteY54" fmla="*/ 2796540 h 8833483"/>
              <a:gd name="connsiteX55" fmla="*/ 4785360 w 9578340"/>
              <a:gd name="connsiteY55" fmla="*/ 2926080 h 8833483"/>
              <a:gd name="connsiteX56" fmla="*/ 4640580 w 9578340"/>
              <a:gd name="connsiteY56" fmla="*/ 2811780 h 8833483"/>
              <a:gd name="connsiteX57" fmla="*/ 4518660 w 9578340"/>
              <a:gd name="connsiteY57" fmla="*/ 2804160 h 8833483"/>
              <a:gd name="connsiteX58" fmla="*/ 4389120 w 9578340"/>
              <a:gd name="connsiteY58" fmla="*/ 2674620 h 8833483"/>
              <a:gd name="connsiteX59" fmla="*/ 4564380 w 9578340"/>
              <a:gd name="connsiteY59" fmla="*/ 2522220 h 8833483"/>
              <a:gd name="connsiteX60" fmla="*/ 4389120 w 9578340"/>
              <a:gd name="connsiteY60" fmla="*/ 2491740 h 8833483"/>
              <a:gd name="connsiteX61" fmla="*/ 4244340 w 9578340"/>
              <a:gd name="connsiteY61" fmla="*/ 2659380 h 8833483"/>
              <a:gd name="connsiteX62" fmla="*/ 4183380 w 9578340"/>
              <a:gd name="connsiteY62" fmla="*/ 2758440 h 8833483"/>
              <a:gd name="connsiteX63" fmla="*/ 4191000 w 9578340"/>
              <a:gd name="connsiteY63" fmla="*/ 2796540 h 8833483"/>
              <a:gd name="connsiteX64" fmla="*/ 4084320 w 9578340"/>
              <a:gd name="connsiteY64" fmla="*/ 2895600 h 8833483"/>
              <a:gd name="connsiteX65" fmla="*/ 4008120 w 9578340"/>
              <a:gd name="connsiteY65" fmla="*/ 2918460 h 8833483"/>
              <a:gd name="connsiteX66" fmla="*/ 3954780 w 9578340"/>
              <a:gd name="connsiteY66" fmla="*/ 2918460 h 8833483"/>
              <a:gd name="connsiteX67" fmla="*/ 3916680 w 9578340"/>
              <a:gd name="connsiteY67" fmla="*/ 2971800 h 8833483"/>
              <a:gd name="connsiteX68" fmla="*/ 3848100 w 9578340"/>
              <a:gd name="connsiteY68" fmla="*/ 2971800 h 8833483"/>
              <a:gd name="connsiteX69" fmla="*/ 3810000 w 9578340"/>
              <a:gd name="connsiteY69" fmla="*/ 3025140 h 8833483"/>
              <a:gd name="connsiteX70" fmla="*/ 3726180 w 9578340"/>
              <a:gd name="connsiteY70" fmla="*/ 3048000 h 8833483"/>
              <a:gd name="connsiteX71" fmla="*/ 3703320 w 9578340"/>
              <a:gd name="connsiteY71" fmla="*/ 3116580 h 8833483"/>
              <a:gd name="connsiteX72" fmla="*/ 3512820 w 9578340"/>
              <a:gd name="connsiteY72" fmla="*/ 2979420 h 8833483"/>
              <a:gd name="connsiteX73" fmla="*/ 3337560 w 9578340"/>
              <a:gd name="connsiteY73" fmla="*/ 3048000 h 8833483"/>
              <a:gd name="connsiteX74" fmla="*/ 3337560 w 9578340"/>
              <a:gd name="connsiteY74" fmla="*/ 3124200 h 8833483"/>
              <a:gd name="connsiteX75" fmla="*/ 3230880 w 9578340"/>
              <a:gd name="connsiteY75" fmla="*/ 3200400 h 8833483"/>
              <a:gd name="connsiteX76" fmla="*/ 3002280 w 9578340"/>
              <a:gd name="connsiteY76" fmla="*/ 3055620 h 8833483"/>
              <a:gd name="connsiteX77" fmla="*/ 3025140 w 9578340"/>
              <a:gd name="connsiteY77" fmla="*/ 3032760 h 8833483"/>
              <a:gd name="connsiteX78" fmla="*/ 2918460 w 9578340"/>
              <a:gd name="connsiteY78" fmla="*/ 2887980 h 8833483"/>
              <a:gd name="connsiteX79" fmla="*/ 2659380 w 9578340"/>
              <a:gd name="connsiteY79" fmla="*/ 2758440 h 8833483"/>
              <a:gd name="connsiteX80" fmla="*/ 2506980 w 9578340"/>
              <a:gd name="connsiteY80" fmla="*/ 3093720 h 8833483"/>
              <a:gd name="connsiteX81" fmla="*/ 2392680 w 9578340"/>
              <a:gd name="connsiteY81" fmla="*/ 3101340 h 8833483"/>
              <a:gd name="connsiteX82" fmla="*/ 2308860 w 9578340"/>
              <a:gd name="connsiteY82" fmla="*/ 3116580 h 8833483"/>
              <a:gd name="connsiteX83" fmla="*/ 2225040 w 9578340"/>
              <a:gd name="connsiteY83" fmla="*/ 3215640 h 8833483"/>
              <a:gd name="connsiteX84" fmla="*/ 2049780 w 9578340"/>
              <a:gd name="connsiteY84" fmla="*/ 3124200 h 8833483"/>
              <a:gd name="connsiteX85" fmla="*/ 1981200 w 9578340"/>
              <a:gd name="connsiteY85" fmla="*/ 3116580 h 8833483"/>
              <a:gd name="connsiteX86" fmla="*/ 1889760 w 9578340"/>
              <a:gd name="connsiteY86" fmla="*/ 2964180 h 8833483"/>
              <a:gd name="connsiteX87" fmla="*/ 1897380 w 9578340"/>
              <a:gd name="connsiteY87" fmla="*/ 2895600 h 8833483"/>
              <a:gd name="connsiteX88" fmla="*/ 1729740 w 9578340"/>
              <a:gd name="connsiteY88" fmla="*/ 3017520 h 8833483"/>
              <a:gd name="connsiteX89" fmla="*/ 1706880 w 9578340"/>
              <a:gd name="connsiteY89" fmla="*/ 3078480 h 8833483"/>
              <a:gd name="connsiteX90" fmla="*/ 1653540 w 9578340"/>
              <a:gd name="connsiteY90" fmla="*/ 3048000 h 8833483"/>
              <a:gd name="connsiteX91" fmla="*/ 1546860 w 9578340"/>
              <a:gd name="connsiteY91" fmla="*/ 3048000 h 8833483"/>
              <a:gd name="connsiteX92" fmla="*/ 1524000 w 9578340"/>
              <a:gd name="connsiteY92" fmla="*/ 3162300 h 8833483"/>
              <a:gd name="connsiteX93" fmla="*/ 1386840 w 9578340"/>
              <a:gd name="connsiteY93" fmla="*/ 3459480 h 8833483"/>
              <a:gd name="connsiteX94" fmla="*/ 1333500 w 9578340"/>
              <a:gd name="connsiteY94" fmla="*/ 3451860 h 8833483"/>
              <a:gd name="connsiteX95" fmla="*/ 1188720 w 9578340"/>
              <a:gd name="connsiteY95" fmla="*/ 3505200 h 8833483"/>
              <a:gd name="connsiteX96" fmla="*/ 1135380 w 9578340"/>
              <a:gd name="connsiteY96" fmla="*/ 3672840 h 8833483"/>
              <a:gd name="connsiteX97" fmla="*/ 1013460 w 9578340"/>
              <a:gd name="connsiteY97" fmla="*/ 3703320 h 8833483"/>
              <a:gd name="connsiteX98" fmla="*/ 929640 w 9578340"/>
              <a:gd name="connsiteY98" fmla="*/ 3710940 h 8833483"/>
              <a:gd name="connsiteX99" fmla="*/ 830580 w 9578340"/>
              <a:gd name="connsiteY99" fmla="*/ 3741420 h 8833483"/>
              <a:gd name="connsiteX100" fmla="*/ 701040 w 9578340"/>
              <a:gd name="connsiteY100" fmla="*/ 3749040 h 8833483"/>
              <a:gd name="connsiteX101" fmla="*/ 548640 w 9578340"/>
              <a:gd name="connsiteY101" fmla="*/ 3787140 h 8833483"/>
              <a:gd name="connsiteX102" fmla="*/ 0 w 9578340"/>
              <a:gd name="connsiteY102" fmla="*/ 5250180 h 8833483"/>
              <a:gd name="connsiteX103" fmla="*/ 167640 w 9578340"/>
              <a:gd name="connsiteY103" fmla="*/ 5242560 h 8833483"/>
              <a:gd name="connsiteX104" fmla="*/ 167640 w 9578340"/>
              <a:gd name="connsiteY104" fmla="*/ 5387340 h 8833483"/>
              <a:gd name="connsiteX105" fmla="*/ 289560 w 9578340"/>
              <a:gd name="connsiteY105" fmla="*/ 5394960 h 8833483"/>
              <a:gd name="connsiteX106" fmla="*/ 281940 w 9578340"/>
              <a:gd name="connsiteY106" fmla="*/ 5478780 h 8833483"/>
              <a:gd name="connsiteX107" fmla="*/ 388620 w 9578340"/>
              <a:gd name="connsiteY107" fmla="*/ 5501640 h 8833483"/>
              <a:gd name="connsiteX108" fmla="*/ 358140 w 9578340"/>
              <a:gd name="connsiteY108" fmla="*/ 5631180 h 8833483"/>
              <a:gd name="connsiteX109" fmla="*/ 358140 w 9578340"/>
              <a:gd name="connsiteY109" fmla="*/ 5730240 h 8833483"/>
              <a:gd name="connsiteX110" fmla="*/ 251460 w 9578340"/>
              <a:gd name="connsiteY110" fmla="*/ 5783580 h 8833483"/>
              <a:gd name="connsiteX111" fmla="*/ 236220 w 9578340"/>
              <a:gd name="connsiteY111" fmla="*/ 5859780 h 8833483"/>
              <a:gd name="connsiteX112" fmla="*/ 144780 w 9578340"/>
              <a:gd name="connsiteY112" fmla="*/ 5981700 h 8833483"/>
              <a:gd name="connsiteX113" fmla="*/ 175260 w 9578340"/>
              <a:gd name="connsiteY113" fmla="*/ 6210300 h 8833483"/>
              <a:gd name="connsiteX114" fmla="*/ 266700 w 9578340"/>
              <a:gd name="connsiteY114" fmla="*/ 6217920 h 8833483"/>
              <a:gd name="connsiteX115" fmla="*/ 304800 w 9578340"/>
              <a:gd name="connsiteY115" fmla="*/ 6278880 h 8833483"/>
              <a:gd name="connsiteX116" fmla="*/ 312420 w 9578340"/>
              <a:gd name="connsiteY116" fmla="*/ 6339840 h 8833483"/>
              <a:gd name="connsiteX117" fmla="*/ 358140 w 9578340"/>
              <a:gd name="connsiteY117" fmla="*/ 6339840 h 8833483"/>
              <a:gd name="connsiteX118" fmla="*/ 365760 w 9578340"/>
              <a:gd name="connsiteY118" fmla="*/ 6477000 h 8833483"/>
              <a:gd name="connsiteX119" fmla="*/ 807720 w 9578340"/>
              <a:gd name="connsiteY119" fmla="*/ 6545580 h 8833483"/>
              <a:gd name="connsiteX120" fmla="*/ 1127760 w 9578340"/>
              <a:gd name="connsiteY120" fmla="*/ 6705600 h 8833483"/>
              <a:gd name="connsiteX121" fmla="*/ 1447800 w 9578340"/>
              <a:gd name="connsiteY121" fmla="*/ 6598920 h 8833483"/>
              <a:gd name="connsiteX122" fmla="*/ 1546860 w 9578340"/>
              <a:gd name="connsiteY122" fmla="*/ 6598920 h 8833483"/>
              <a:gd name="connsiteX123" fmla="*/ 1501140 w 9578340"/>
              <a:gd name="connsiteY123" fmla="*/ 6858000 h 8833483"/>
              <a:gd name="connsiteX124" fmla="*/ 1567815 w 9578340"/>
              <a:gd name="connsiteY124" fmla="*/ 7115810 h 8833483"/>
              <a:gd name="connsiteX125" fmla="*/ 1710690 w 9578340"/>
              <a:gd name="connsiteY125" fmla="*/ 7439660 h 8833483"/>
              <a:gd name="connsiteX126" fmla="*/ 1891665 w 9578340"/>
              <a:gd name="connsiteY126" fmla="*/ 7582535 h 8833483"/>
              <a:gd name="connsiteX127" fmla="*/ 2094865 w 9578340"/>
              <a:gd name="connsiteY127" fmla="*/ 7814310 h 8833483"/>
              <a:gd name="connsiteX128" fmla="*/ 2066290 w 9578340"/>
              <a:gd name="connsiteY128" fmla="*/ 7925434 h 8833483"/>
              <a:gd name="connsiteX129" fmla="*/ 2234565 w 9578340"/>
              <a:gd name="connsiteY129" fmla="*/ 8036559 h 8833483"/>
              <a:gd name="connsiteX130" fmla="*/ 2269490 w 9578340"/>
              <a:gd name="connsiteY130" fmla="*/ 8081009 h 8833483"/>
              <a:gd name="connsiteX131" fmla="*/ 2186940 w 9578340"/>
              <a:gd name="connsiteY131" fmla="*/ 8338184 h 8833483"/>
              <a:gd name="connsiteX132" fmla="*/ 2209165 w 9578340"/>
              <a:gd name="connsiteY132" fmla="*/ 8436608 h 8833483"/>
              <a:gd name="connsiteX133" fmla="*/ 2275840 w 9578340"/>
              <a:gd name="connsiteY133" fmla="*/ 8538208 h 8833483"/>
              <a:gd name="connsiteX134" fmla="*/ 2437765 w 9578340"/>
              <a:gd name="connsiteY134" fmla="*/ 8569958 h 8833483"/>
              <a:gd name="connsiteX135" fmla="*/ 2491740 w 9578340"/>
              <a:gd name="connsiteY135" fmla="*/ 8557258 h 8833483"/>
              <a:gd name="connsiteX136" fmla="*/ 2599690 w 9578340"/>
              <a:gd name="connsiteY136" fmla="*/ 8614408 h 8833483"/>
              <a:gd name="connsiteX137" fmla="*/ 2640965 w 9578340"/>
              <a:gd name="connsiteY137" fmla="*/ 8658858 h 8833483"/>
              <a:gd name="connsiteX138" fmla="*/ 2663190 w 9578340"/>
              <a:gd name="connsiteY138" fmla="*/ 8769983 h 8833483"/>
              <a:gd name="connsiteX139" fmla="*/ 2748915 w 9578340"/>
              <a:gd name="connsiteY139" fmla="*/ 8833483 h 8833483"/>
              <a:gd name="connsiteX140" fmla="*/ 2860040 w 9578340"/>
              <a:gd name="connsiteY140" fmla="*/ 8808083 h 8833483"/>
              <a:gd name="connsiteX141" fmla="*/ 2920365 w 9578340"/>
              <a:gd name="connsiteY141" fmla="*/ 8820783 h 8833483"/>
              <a:gd name="connsiteX142" fmla="*/ 2910840 w 9578340"/>
              <a:gd name="connsiteY142" fmla="*/ 8740614 h 8833483"/>
              <a:gd name="connsiteX143" fmla="*/ 2996565 w 9578340"/>
              <a:gd name="connsiteY143" fmla="*/ 8609645 h 8833483"/>
              <a:gd name="connsiteX144" fmla="*/ 2987040 w 9578340"/>
              <a:gd name="connsiteY144" fmla="*/ 8497727 h 8833483"/>
              <a:gd name="connsiteX145" fmla="*/ 3027522 w 9578340"/>
              <a:gd name="connsiteY145" fmla="*/ 8431051 h 8833483"/>
              <a:gd name="connsiteX146" fmla="*/ 3179922 w 9578340"/>
              <a:gd name="connsiteY146" fmla="*/ 8361995 h 8833483"/>
              <a:gd name="connsiteX147" fmla="*/ 3225166 w 9578340"/>
              <a:gd name="connsiteY147" fmla="*/ 8245315 h 8833483"/>
              <a:gd name="connsiteX148" fmla="*/ 3420427 w 9578340"/>
              <a:gd name="connsiteY148" fmla="*/ 8083389 h 8833483"/>
              <a:gd name="connsiteX149" fmla="*/ 3699034 w 9578340"/>
              <a:gd name="connsiteY149" fmla="*/ 7954802 h 8833483"/>
              <a:gd name="connsiteX150" fmla="*/ 3875246 w 9578340"/>
              <a:gd name="connsiteY150" fmla="*/ 7890508 h 8833483"/>
              <a:gd name="connsiteX151" fmla="*/ 4084796 w 9578340"/>
              <a:gd name="connsiteY151" fmla="*/ 7738108 h 8833483"/>
              <a:gd name="connsiteX152" fmla="*/ 4127659 w 9578340"/>
              <a:gd name="connsiteY152" fmla="*/ 7640476 h 8833483"/>
              <a:gd name="connsiteX153" fmla="*/ 4037171 w 9578340"/>
              <a:gd name="connsiteY153" fmla="*/ 7564277 h 8833483"/>
              <a:gd name="connsiteX154" fmla="*/ 3980021 w 9578340"/>
              <a:gd name="connsiteY154" fmla="*/ 7469027 h 8833483"/>
              <a:gd name="connsiteX155" fmla="*/ 4056222 w 9578340"/>
              <a:gd name="connsiteY155" fmla="*/ 7395208 h 8833483"/>
              <a:gd name="connsiteX156" fmla="*/ 4096703 w 9578340"/>
              <a:gd name="connsiteY156" fmla="*/ 7247570 h 8833483"/>
              <a:gd name="connsiteX157" fmla="*/ 3982402 w 9578340"/>
              <a:gd name="connsiteY157" fmla="*/ 7271383 h 8833483"/>
              <a:gd name="connsiteX158" fmla="*/ 3818096 w 9578340"/>
              <a:gd name="connsiteY158" fmla="*/ 7233283 h 8833483"/>
              <a:gd name="connsiteX159" fmla="*/ 3691889 w 9578340"/>
              <a:gd name="connsiteY159" fmla="*/ 7145176 h 8833483"/>
              <a:gd name="connsiteX160" fmla="*/ 3701416 w 9578340"/>
              <a:gd name="connsiteY160" fmla="*/ 7030877 h 8833483"/>
              <a:gd name="connsiteX161" fmla="*/ 3625215 w 9578340"/>
              <a:gd name="connsiteY161" fmla="*/ 6954677 h 8833483"/>
              <a:gd name="connsiteX162" fmla="*/ 3657600 w 9578340"/>
              <a:gd name="connsiteY162" fmla="*/ 6873240 h 8833483"/>
              <a:gd name="connsiteX163" fmla="*/ 3817620 w 9578340"/>
              <a:gd name="connsiteY163" fmla="*/ 6781800 h 8833483"/>
              <a:gd name="connsiteX164" fmla="*/ 3893820 w 9578340"/>
              <a:gd name="connsiteY164" fmla="*/ 6705600 h 8833483"/>
              <a:gd name="connsiteX165" fmla="*/ 3947160 w 9578340"/>
              <a:gd name="connsiteY165" fmla="*/ 6690360 h 8833483"/>
              <a:gd name="connsiteX166" fmla="*/ 3939540 w 9578340"/>
              <a:gd name="connsiteY166" fmla="*/ 6629400 h 8833483"/>
              <a:gd name="connsiteX167" fmla="*/ 3901440 w 9578340"/>
              <a:gd name="connsiteY167" fmla="*/ 6606540 h 8833483"/>
              <a:gd name="connsiteX168" fmla="*/ 3878580 w 9578340"/>
              <a:gd name="connsiteY168" fmla="*/ 6515100 h 8833483"/>
              <a:gd name="connsiteX169" fmla="*/ 3886200 w 9578340"/>
              <a:gd name="connsiteY169" fmla="*/ 6423660 h 8833483"/>
              <a:gd name="connsiteX170" fmla="*/ 3870960 w 9578340"/>
              <a:gd name="connsiteY170" fmla="*/ 6309360 h 8833483"/>
              <a:gd name="connsiteX171" fmla="*/ 3893820 w 9578340"/>
              <a:gd name="connsiteY171" fmla="*/ 6240780 h 8833483"/>
              <a:gd name="connsiteX172" fmla="*/ 3924300 w 9578340"/>
              <a:gd name="connsiteY172" fmla="*/ 6179820 h 8833483"/>
              <a:gd name="connsiteX173" fmla="*/ 3977640 w 9578340"/>
              <a:gd name="connsiteY173" fmla="*/ 6172200 h 8833483"/>
              <a:gd name="connsiteX174" fmla="*/ 3992880 w 9578340"/>
              <a:gd name="connsiteY174" fmla="*/ 6172200 h 8833483"/>
              <a:gd name="connsiteX175" fmla="*/ 4046220 w 9578340"/>
              <a:gd name="connsiteY175" fmla="*/ 6111240 h 8833483"/>
              <a:gd name="connsiteX176" fmla="*/ 4038600 w 9578340"/>
              <a:gd name="connsiteY176" fmla="*/ 6027420 h 8833483"/>
              <a:gd name="connsiteX177" fmla="*/ 4754880 w 9578340"/>
              <a:gd name="connsiteY177" fmla="*/ 5913120 h 8833483"/>
              <a:gd name="connsiteX178" fmla="*/ 4838700 w 9578340"/>
              <a:gd name="connsiteY178" fmla="*/ 5913120 h 8833483"/>
              <a:gd name="connsiteX179" fmla="*/ 4914900 w 9578340"/>
              <a:gd name="connsiteY179" fmla="*/ 5920740 h 8833483"/>
              <a:gd name="connsiteX180" fmla="*/ 5105400 w 9578340"/>
              <a:gd name="connsiteY180" fmla="*/ 6019800 h 8833483"/>
              <a:gd name="connsiteX181" fmla="*/ 5570220 w 9578340"/>
              <a:gd name="connsiteY181" fmla="*/ 6248400 h 8833483"/>
              <a:gd name="connsiteX182" fmla="*/ 5704205 w 9578340"/>
              <a:gd name="connsiteY182" fmla="*/ 6320155 h 8833483"/>
              <a:gd name="connsiteX183" fmla="*/ 5755005 w 9578340"/>
              <a:gd name="connsiteY183" fmla="*/ 6242685 h 8833483"/>
              <a:gd name="connsiteX184" fmla="*/ 5682615 w 9578340"/>
              <a:gd name="connsiteY184" fmla="*/ 6203315 h 8833483"/>
              <a:gd name="connsiteX185" fmla="*/ 5624195 w 9578340"/>
              <a:gd name="connsiteY185" fmla="*/ 6132195 h 8833483"/>
              <a:gd name="connsiteX186" fmla="*/ 5670550 w 9578340"/>
              <a:gd name="connsiteY186" fmla="*/ 6103620 h 8833483"/>
              <a:gd name="connsiteX187" fmla="*/ 5584825 w 9578340"/>
              <a:gd name="connsiteY187" fmla="*/ 5928995 h 8833483"/>
              <a:gd name="connsiteX188" fmla="*/ 5592445 w 9578340"/>
              <a:gd name="connsiteY188" fmla="*/ 5827395 h 8833483"/>
              <a:gd name="connsiteX189" fmla="*/ 5615305 w 9578340"/>
              <a:gd name="connsiteY189" fmla="*/ 5792470 h 8833483"/>
              <a:gd name="connsiteX190" fmla="*/ 5636895 w 9578340"/>
              <a:gd name="connsiteY190" fmla="*/ 5747385 h 8833483"/>
              <a:gd name="connsiteX191" fmla="*/ 5674360 w 9578340"/>
              <a:gd name="connsiteY191" fmla="*/ 5669915 h 8833483"/>
              <a:gd name="connsiteX192" fmla="*/ 5688965 w 9578340"/>
              <a:gd name="connsiteY192" fmla="*/ 5587365 h 8833483"/>
              <a:gd name="connsiteX193" fmla="*/ 5735320 w 9578340"/>
              <a:gd name="connsiteY193" fmla="*/ 5561965 h 8833483"/>
              <a:gd name="connsiteX194" fmla="*/ 5715000 w 9578340"/>
              <a:gd name="connsiteY194" fmla="*/ 5502910 h 8833483"/>
              <a:gd name="connsiteX195" fmla="*/ 5751195 w 9578340"/>
              <a:gd name="connsiteY195" fmla="*/ 5461635 h 8833483"/>
              <a:gd name="connsiteX196" fmla="*/ 5781675 w 9578340"/>
              <a:gd name="connsiteY196" fmla="*/ 5398770 h 8833483"/>
              <a:gd name="connsiteX197" fmla="*/ 5836920 w 9578340"/>
              <a:gd name="connsiteY197" fmla="*/ 5325110 h 8833483"/>
              <a:gd name="connsiteX198" fmla="*/ 5855970 w 9578340"/>
              <a:gd name="connsiteY198" fmla="*/ 5168900 h 8833483"/>
              <a:gd name="connsiteX199" fmla="*/ 6101080 w 9578340"/>
              <a:gd name="connsiteY199" fmla="*/ 4911090 h 8833483"/>
              <a:gd name="connsiteX200" fmla="*/ 6107430 w 9578340"/>
              <a:gd name="connsiteY200" fmla="*/ 4674870 h 8833483"/>
              <a:gd name="connsiteX201" fmla="*/ 5982970 w 9578340"/>
              <a:gd name="connsiteY201" fmla="*/ 4411980 h 8833483"/>
              <a:gd name="connsiteX202" fmla="*/ 7178040 w 9578340"/>
              <a:gd name="connsiteY202" fmla="*/ 4351020 h 8833483"/>
              <a:gd name="connsiteX203" fmla="*/ 7559040 w 9578340"/>
              <a:gd name="connsiteY203" fmla="*/ 4328160 h 8833483"/>
              <a:gd name="connsiteX204" fmla="*/ 7467600 w 9578340"/>
              <a:gd name="connsiteY204" fmla="*/ 3878580 h 8833483"/>
              <a:gd name="connsiteX205" fmla="*/ 7414260 w 9578340"/>
              <a:gd name="connsiteY205" fmla="*/ 3604260 h 8833483"/>
              <a:gd name="connsiteX206" fmla="*/ 7498080 w 9578340"/>
              <a:gd name="connsiteY206" fmla="*/ 3398520 h 8833483"/>
              <a:gd name="connsiteX207" fmla="*/ 7528560 w 9578340"/>
              <a:gd name="connsiteY207" fmla="*/ 3253740 h 8833483"/>
              <a:gd name="connsiteX208" fmla="*/ 7505700 w 9578340"/>
              <a:gd name="connsiteY208" fmla="*/ 3048000 h 8833483"/>
              <a:gd name="connsiteX209" fmla="*/ 7520940 w 9578340"/>
              <a:gd name="connsiteY209" fmla="*/ 2926080 h 8833483"/>
              <a:gd name="connsiteX210" fmla="*/ 7536180 w 9578340"/>
              <a:gd name="connsiteY210" fmla="*/ 2872740 h 8833483"/>
              <a:gd name="connsiteX211" fmla="*/ 7863840 w 9578340"/>
              <a:gd name="connsiteY211" fmla="*/ 2971800 h 8833483"/>
              <a:gd name="connsiteX212" fmla="*/ 7886700 w 9578340"/>
              <a:gd name="connsiteY212" fmla="*/ 3101340 h 8833483"/>
              <a:gd name="connsiteX213" fmla="*/ 8001000 w 9578340"/>
              <a:gd name="connsiteY213" fmla="*/ 3124200 h 8833483"/>
              <a:gd name="connsiteX214" fmla="*/ 8122920 w 9578340"/>
              <a:gd name="connsiteY214" fmla="*/ 3276600 h 8833483"/>
              <a:gd name="connsiteX215" fmla="*/ 8206740 w 9578340"/>
              <a:gd name="connsiteY215" fmla="*/ 3276600 h 8833483"/>
              <a:gd name="connsiteX216" fmla="*/ 8442960 w 9578340"/>
              <a:gd name="connsiteY216" fmla="*/ 3276600 h 8833483"/>
              <a:gd name="connsiteX217" fmla="*/ 8663940 w 9578340"/>
              <a:gd name="connsiteY217" fmla="*/ 3276600 h 8833483"/>
              <a:gd name="connsiteX218" fmla="*/ 8770620 w 9578340"/>
              <a:gd name="connsiteY218" fmla="*/ 3230880 h 8833483"/>
              <a:gd name="connsiteX219" fmla="*/ 8854440 w 9578340"/>
              <a:gd name="connsiteY219" fmla="*/ 3215640 h 8833483"/>
              <a:gd name="connsiteX220" fmla="*/ 8938260 w 9578340"/>
              <a:gd name="connsiteY220" fmla="*/ 3230880 h 8833483"/>
              <a:gd name="connsiteX221" fmla="*/ 8945880 w 9578340"/>
              <a:gd name="connsiteY221" fmla="*/ 3078480 h 8833483"/>
              <a:gd name="connsiteX222" fmla="*/ 8907780 w 9578340"/>
              <a:gd name="connsiteY222" fmla="*/ 3078480 h 8833483"/>
              <a:gd name="connsiteX223" fmla="*/ 8656320 w 9578340"/>
              <a:gd name="connsiteY223" fmla="*/ 2697480 h 8833483"/>
              <a:gd name="connsiteX224" fmla="*/ 8854440 w 9578340"/>
              <a:gd name="connsiteY224" fmla="*/ 2590800 h 8833483"/>
              <a:gd name="connsiteX225" fmla="*/ 8923020 w 9578340"/>
              <a:gd name="connsiteY225" fmla="*/ 2606040 h 8833483"/>
              <a:gd name="connsiteX226" fmla="*/ 8999220 w 9578340"/>
              <a:gd name="connsiteY226" fmla="*/ 2606040 h 8833483"/>
              <a:gd name="connsiteX227" fmla="*/ 9029700 w 9578340"/>
              <a:gd name="connsiteY227" fmla="*/ 2545080 h 8833483"/>
              <a:gd name="connsiteX228" fmla="*/ 9029700 w 9578340"/>
              <a:gd name="connsiteY228" fmla="*/ 2407920 h 8833483"/>
              <a:gd name="connsiteX229" fmla="*/ 9136380 w 9578340"/>
              <a:gd name="connsiteY229" fmla="*/ 2476500 h 8833483"/>
              <a:gd name="connsiteX230" fmla="*/ 9144000 w 9578340"/>
              <a:gd name="connsiteY230" fmla="*/ 2407920 h 8833483"/>
              <a:gd name="connsiteX231" fmla="*/ 9204960 w 9578340"/>
              <a:gd name="connsiteY231" fmla="*/ 2362200 h 8833483"/>
              <a:gd name="connsiteX232" fmla="*/ 9189720 w 9578340"/>
              <a:gd name="connsiteY232" fmla="*/ 2225040 h 8833483"/>
              <a:gd name="connsiteX233" fmla="*/ 9159240 w 9578340"/>
              <a:gd name="connsiteY233" fmla="*/ 2171700 h 8833483"/>
              <a:gd name="connsiteX234" fmla="*/ 9083040 w 9578340"/>
              <a:gd name="connsiteY234" fmla="*/ 2103120 h 8833483"/>
              <a:gd name="connsiteX235" fmla="*/ 9105900 w 9578340"/>
              <a:gd name="connsiteY235" fmla="*/ 2011680 h 8833483"/>
              <a:gd name="connsiteX236" fmla="*/ 9151620 w 9578340"/>
              <a:gd name="connsiteY236" fmla="*/ 1927860 h 8833483"/>
              <a:gd name="connsiteX237" fmla="*/ 9044940 w 9578340"/>
              <a:gd name="connsiteY237" fmla="*/ 1714500 h 8833483"/>
              <a:gd name="connsiteX238" fmla="*/ 9578340 w 9578340"/>
              <a:gd name="connsiteY238" fmla="*/ 1394460 h 8833483"/>
              <a:gd name="connsiteX239" fmla="*/ 9494520 w 9578340"/>
              <a:gd name="connsiteY239" fmla="*/ 1165860 h 8833483"/>
              <a:gd name="connsiteX240" fmla="*/ 9326880 w 9578340"/>
              <a:gd name="connsiteY240" fmla="*/ 975360 h 8833483"/>
              <a:gd name="connsiteX241" fmla="*/ 9334500 w 9578340"/>
              <a:gd name="connsiteY241" fmla="*/ 906780 h 8833483"/>
              <a:gd name="connsiteX242" fmla="*/ 9342120 w 9578340"/>
              <a:gd name="connsiteY242" fmla="*/ 754380 h 8833483"/>
              <a:gd name="connsiteX243" fmla="*/ 9182100 w 9578340"/>
              <a:gd name="connsiteY243" fmla="*/ 906780 h 8833483"/>
              <a:gd name="connsiteX244" fmla="*/ 9052560 w 9578340"/>
              <a:gd name="connsiteY244" fmla="*/ 1043940 h 8833483"/>
              <a:gd name="connsiteX245" fmla="*/ 8915400 w 9578340"/>
              <a:gd name="connsiteY245" fmla="*/ 1112520 h 8833483"/>
              <a:gd name="connsiteX246" fmla="*/ 8709660 w 9578340"/>
              <a:gd name="connsiteY246" fmla="*/ 1150620 h 8833483"/>
              <a:gd name="connsiteX247" fmla="*/ 8793480 w 9578340"/>
              <a:gd name="connsiteY247" fmla="*/ 960120 h 8833483"/>
              <a:gd name="connsiteX248" fmla="*/ 8717280 w 9578340"/>
              <a:gd name="connsiteY248" fmla="*/ 906780 h 8833483"/>
              <a:gd name="connsiteX249" fmla="*/ 8686800 w 9578340"/>
              <a:gd name="connsiteY249" fmla="*/ 815340 h 8833483"/>
              <a:gd name="connsiteX250" fmla="*/ 8625840 w 9578340"/>
              <a:gd name="connsiteY250" fmla="*/ 746760 h 8833483"/>
              <a:gd name="connsiteX251" fmla="*/ 8633460 w 9578340"/>
              <a:gd name="connsiteY251" fmla="*/ 685800 h 8833483"/>
              <a:gd name="connsiteX252" fmla="*/ 8679180 w 9578340"/>
              <a:gd name="connsiteY252" fmla="*/ 609600 h 8833483"/>
              <a:gd name="connsiteX253" fmla="*/ 8671560 w 9578340"/>
              <a:gd name="connsiteY253" fmla="*/ 579120 h 8833483"/>
              <a:gd name="connsiteX254" fmla="*/ 8580120 w 9578340"/>
              <a:gd name="connsiteY254" fmla="*/ 541020 h 8833483"/>
              <a:gd name="connsiteX255" fmla="*/ 8473440 w 9578340"/>
              <a:gd name="connsiteY255" fmla="*/ 502920 h 8833483"/>
              <a:gd name="connsiteX256" fmla="*/ 8488680 w 9578340"/>
              <a:gd name="connsiteY256" fmla="*/ 449580 h 8833483"/>
              <a:gd name="connsiteX257" fmla="*/ 8435340 w 9578340"/>
              <a:gd name="connsiteY257" fmla="*/ 320040 h 8833483"/>
              <a:gd name="connsiteX258" fmla="*/ 8465820 w 9578340"/>
              <a:gd name="connsiteY258" fmla="*/ 243840 h 8833483"/>
              <a:gd name="connsiteX259" fmla="*/ 8473440 w 9578340"/>
              <a:gd name="connsiteY259" fmla="*/ 83820 h 8833483"/>
              <a:gd name="connsiteX260" fmla="*/ 8351520 w 9578340"/>
              <a:gd name="connsiteY260" fmla="*/ 53340 h 8833483"/>
              <a:gd name="connsiteX261" fmla="*/ 8252460 w 9578340"/>
              <a:gd name="connsiteY261" fmla="*/ 68580 h 8833483"/>
              <a:gd name="connsiteX262" fmla="*/ 8107680 w 9578340"/>
              <a:gd name="connsiteY26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87540 w 9578340"/>
              <a:gd name="connsiteY34" fmla="*/ 1844040 h 8833483"/>
              <a:gd name="connsiteX35" fmla="*/ 6728460 w 9578340"/>
              <a:gd name="connsiteY35" fmla="*/ 1981200 h 8833483"/>
              <a:gd name="connsiteX36" fmla="*/ 6244590 w 9578340"/>
              <a:gd name="connsiteY36" fmla="*/ 2315208 h 8833483"/>
              <a:gd name="connsiteX37" fmla="*/ 5722620 w 9578340"/>
              <a:gd name="connsiteY37" fmla="*/ 2240280 h 8833483"/>
              <a:gd name="connsiteX38" fmla="*/ 5654040 w 9578340"/>
              <a:gd name="connsiteY38" fmla="*/ 2240280 h 8833483"/>
              <a:gd name="connsiteX39" fmla="*/ 5570220 w 9578340"/>
              <a:gd name="connsiteY39" fmla="*/ 2278380 h 8833483"/>
              <a:gd name="connsiteX40" fmla="*/ 5440680 w 9578340"/>
              <a:gd name="connsiteY40" fmla="*/ 2263140 h 8833483"/>
              <a:gd name="connsiteX41" fmla="*/ 5410200 w 9578340"/>
              <a:gd name="connsiteY41" fmla="*/ 2217420 h 8833483"/>
              <a:gd name="connsiteX42" fmla="*/ 5425440 w 9578340"/>
              <a:gd name="connsiteY42" fmla="*/ 2072640 h 8833483"/>
              <a:gd name="connsiteX43" fmla="*/ 5372100 w 9578340"/>
              <a:gd name="connsiteY43" fmla="*/ 2019300 h 8833483"/>
              <a:gd name="connsiteX44" fmla="*/ 5372100 w 9578340"/>
              <a:gd name="connsiteY44" fmla="*/ 1988820 h 8833483"/>
              <a:gd name="connsiteX45" fmla="*/ 5280660 w 9578340"/>
              <a:gd name="connsiteY45" fmla="*/ 1965960 h 8833483"/>
              <a:gd name="connsiteX46" fmla="*/ 5219700 w 9578340"/>
              <a:gd name="connsiteY46" fmla="*/ 2263140 h 8833483"/>
              <a:gd name="connsiteX47" fmla="*/ 5212080 w 9578340"/>
              <a:gd name="connsiteY47" fmla="*/ 2461260 h 8833483"/>
              <a:gd name="connsiteX48" fmla="*/ 5242560 w 9578340"/>
              <a:gd name="connsiteY48" fmla="*/ 2499360 h 8833483"/>
              <a:gd name="connsiteX49" fmla="*/ 5097780 w 9578340"/>
              <a:gd name="connsiteY49" fmla="*/ 2552700 h 8833483"/>
              <a:gd name="connsiteX50" fmla="*/ 5120640 w 9578340"/>
              <a:gd name="connsiteY50" fmla="*/ 2743200 h 8833483"/>
              <a:gd name="connsiteX51" fmla="*/ 5082540 w 9578340"/>
              <a:gd name="connsiteY51" fmla="*/ 2827020 h 8833483"/>
              <a:gd name="connsiteX52" fmla="*/ 4945380 w 9578340"/>
              <a:gd name="connsiteY52" fmla="*/ 2773680 h 8833483"/>
              <a:gd name="connsiteX53" fmla="*/ 4853940 w 9578340"/>
              <a:gd name="connsiteY53" fmla="*/ 2796540 h 8833483"/>
              <a:gd name="connsiteX54" fmla="*/ 4785360 w 9578340"/>
              <a:gd name="connsiteY54" fmla="*/ 2926080 h 8833483"/>
              <a:gd name="connsiteX55" fmla="*/ 4640580 w 9578340"/>
              <a:gd name="connsiteY55" fmla="*/ 2811780 h 8833483"/>
              <a:gd name="connsiteX56" fmla="*/ 4518660 w 9578340"/>
              <a:gd name="connsiteY56" fmla="*/ 2804160 h 8833483"/>
              <a:gd name="connsiteX57" fmla="*/ 4389120 w 9578340"/>
              <a:gd name="connsiteY57" fmla="*/ 2674620 h 8833483"/>
              <a:gd name="connsiteX58" fmla="*/ 4564380 w 9578340"/>
              <a:gd name="connsiteY58" fmla="*/ 2522220 h 8833483"/>
              <a:gd name="connsiteX59" fmla="*/ 4389120 w 9578340"/>
              <a:gd name="connsiteY59" fmla="*/ 2491740 h 8833483"/>
              <a:gd name="connsiteX60" fmla="*/ 4244340 w 9578340"/>
              <a:gd name="connsiteY60" fmla="*/ 2659380 h 8833483"/>
              <a:gd name="connsiteX61" fmla="*/ 4183380 w 9578340"/>
              <a:gd name="connsiteY61" fmla="*/ 2758440 h 8833483"/>
              <a:gd name="connsiteX62" fmla="*/ 4191000 w 9578340"/>
              <a:gd name="connsiteY62" fmla="*/ 2796540 h 8833483"/>
              <a:gd name="connsiteX63" fmla="*/ 4084320 w 9578340"/>
              <a:gd name="connsiteY63" fmla="*/ 2895600 h 8833483"/>
              <a:gd name="connsiteX64" fmla="*/ 4008120 w 9578340"/>
              <a:gd name="connsiteY64" fmla="*/ 2918460 h 8833483"/>
              <a:gd name="connsiteX65" fmla="*/ 3954780 w 9578340"/>
              <a:gd name="connsiteY65" fmla="*/ 2918460 h 8833483"/>
              <a:gd name="connsiteX66" fmla="*/ 3916680 w 9578340"/>
              <a:gd name="connsiteY66" fmla="*/ 2971800 h 8833483"/>
              <a:gd name="connsiteX67" fmla="*/ 3848100 w 9578340"/>
              <a:gd name="connsiteY67" fmla="*/ 2971800 h 8833483"/>
              <a:gd name="connsiteX68" fmla="*/ 3810000 w 9578340"/>
              <a:gd name="connsiteY68" fmla="*/ 3025140 h 8833483"/>
              <a:gd name="connsiteX69" fmla="*/ 3726180 w 9578340"/>
              <a:gd name="connsiteY69" fmla="*/ 3048000 h 8833483"/>
              <a:gd name="connsiteX70" fmla="*/ 3703320 w 9578340"/>
              <a:gd name="connsiteY70" fmla="*/ 3116580 h 8833483"/>
              <a:gd name="connsiteX71" fmla="*/ 3512820 w 9578340"/>
              <a:gd name="connsiteY71" fmla="*/ 2979420 h 8833483"/>
              <a:gd name="connsiteX72" fmla="*/ 3337560 w 9578340"/>
              <a:gd name="connsiteY72" fmla="*/ 3048000 h 8833483"/>
              <a:gd name="connsiteX73" fmla="*/ 3337560 w 9578340"/>
              <a:gd name="connsiteY73" fmla="*/ 3124200 h 8833483"/>
              <a:gd name="connsiteX74" fmla="*/ 3230880 w 9578340"/>
              <a:gd name="connsiteY74" fmla="*/ 3200400 h 8833483"/>
              <a:gd name="connsiteX75" fmla="*/ 3002280 w 9578340"/>
              <a:gd name="connsiteY75" fmla="*/ 3055620 h 8833483"/>
              <a:gd name="connsiteX76" fmla="*/ 3025140 w 9578340"/>
              <a:gd name="connsiteY76" fmla="*/ 3032760 h 8833483"/>
              <a:gd name="connsiteX77" fmla="*/ 2918460 w 9578340"/>
              <a:gd name="connsiteY77" fmla="*/ 2887980 h 8833483"/>
              <a:gd name="connsiteX78" fmla="*/ 2659380 w 9578340"/>
              <a:gd name="connsiteY78" fmla="*/ 2758440 h 8833483"/>
              <a:gd name="connsiteX79" fmla="*/ 2506980 w 9578340"/>
              <a:gd name="connsiteY79" fmla="*/ 3093720 h 8833483"/>
              <a:gd name="connsiteX80" fmla="*/ 2392680 w 9578340"/>
              <a:gd name="connsiteY80" fmla="*/ 3101340 h 8833483"/>
              <a:gd name="connsiteX81" fmla="*/ 2308860 w 9578340"/>
              <a:gd name="connsiteY81" fmla="*/ 3116580 h 8833483"/>
              <a:gd name="connsiteX82" fmla="*/ 2225040 w 9578340"/>
              <a:gd name="connsiteY82" fmla="*/ 3215640 h 8833483"/>
              <a:gd name="connsiteX83" fmla="*/ 2049780 w 9578340"/>
              <a:gd name="connsiteY83" fmla="*/ 3124200 h 8833483"/>
              <a:gd name="connsiteX84" fmla="*/ 1981200 w 9578340"/>
              <a:gd name="connsiteY84" fmla="*/ 3116580 h 8833483"/>
              <a:gd name="connsiteX85" fmla="*/ 1889760 w 9578340"/>
              <a:gd name="connsiteY85" fmla="*/ 2964180 h 8833483"/>
              <a:gd name="connsiteX86" fmla="*/ 1897380 w 9578340"/>
              <a:gd name="connsiteY86" fmla="*/ 2895600 h 8833483"/>
              <a:gd name="connsiteX87" fmla="*/ 1729740 w 9578340"/>
              <a:gd name="connsiteY87" fmla="*/ 3017520 h 8833483"/>
              <a:gd name="connsiteX88" fmla="*/ 1706880 w 9578340"/>
              <a:gd name="connsiteY88" fmla="*/ 3078480 h 8833483"/>
              <a:gd name="connsiteX89" fmla="*/ 1653540 w 9578340"/>
              <a:gd name="connsiteY89" fmla="*/ 3048000 h 8833483"/>
              <a:gd name="connsiteX90" fmla="*/ 1546860 w 9578340"/>
              <a:gd name="connsiteY90" fmla="*/ 3048000 h 8833483"/>
              <a:gd name="connsiteX91" fmla="*/ 1524000 w 9578340"/>
              <a:gd name="connsiteY91" fmla="*/ 3162300 h 8833483"/>
              <a:gd name="connsiteX92" fmla="*/ 1386840 w 9578340"/>
              <a:gd name="connsiteY92" fmla="*/ 3459480 h 8833483"/>
              <a:gd name="connsiteX93" fmla="*/ 1333500 w 9578340"/>
              <a:gd name="connsiteY93" fmla="*/ 3451860 h 8833483"/>
              <a:gd name="connsiteX94" fmla="*/ 1188720 w 9578340"/>
              <a:gd name="connsiteY94" fmla="*/ 3505200 h 8833483"/>
              <a:gd name="connsiteX95" fmla="*/ 1135380 w 9578340"/>
              <a:gd name="connsiteY95" fmla="*/ 3672840 h 8833483"/>
              <a:gd name="connsiteX96" fmla="*/ 1013460 w 9578340"/>
              <a:gd name="connsiteY96" fmla="*/ 3703320 h 8833483"/>
              <a:gd name="connsiteX97" fmla="*/ 929640 w 9578340"/>
              <a:gd name="connsiteY97" fmla="*/ 3710940 h 8833483"/>
              <a:gd name="connsiteX98" fmla="*/ 830580 w 9578340"/>
              <a:gd name="connsiteY98" fmla="*/ 3741420 h 8833483"/>
              <a:gd name="connsiteX99" fmla="*/ 701040 w 9578340"/>
              <a:gd name="connsiteY99" fmla="*/ 3749040 h 8833483"/>
              <a:gd name="connsiteX100" fmla="*/ 548640 w 9578340"/>
              <a:gd name="connsiteY100" fmla="*/ 3787140 h 8833483"/>
              <a:gd name="connsiteX101" fmla="*/ 0 w 9578340"/>
              <a:gd name="connsiteY101" fmla="*/ 5250180 h 8833483"/>
              <a:gd name="connsiteX102" fmla="*/ 167640 w 9578340"/>
              <a:gd name="connsiteY102" fmla="*/ 5242560 h 8833483"/>
              <a:gd name="connsiteX103" fmla="*/ 167640 w 9578340"/>
              <a:gd name="connsiteY103" fmla="*/ 5387340 h 8833483"/>
              <a:gd name="connsiteX104" fmla="*/ 289560 w 9578340"/>
              <a:gd name="connsiteY104" fmla="*/ 5394960 h 8833483"/>
              <a:gd name="connsiteX105" fmla="*/ 281940 w 9578340"/>
              <a:gd name="connsiteY105" fmla="*/ 5478780 h 8833483"/>
              <a:gd name="connsiteX106" fmla="*/ 388620 w 9578340"/>
              <a:gd name="connsiteY106" fmla="*/ 5501640 h 8833483"/>
              <a:gd name="connsiteX107" fmla="*/ 358140 w 9578340"/>
              <a:gd name="connsiteY107" fmla="*/ 5631180 h 8833483"/>
              <a:gd name="connsiteX108" fmla="*/ 358140 w 9578340"/>
              <a:gd name="connsiteY108" fmla="*/ 5730240 h 8833483"/>
              <a:gd name="connsiteX109" fmla="*/ 251460 w 9578340"/>
              <a:gd name="connsiteY109" fmla="*/ 5783580 h 8833483"/>
              <a:gd name="connsiteX110" fmla="*/ 236220 w 9578340"/>
              <a:gd name="connsiteY110" fmla="*/ 5859780 h 8833483"/>
              <a:gd name="connsiteX111" fmla="*/ 144780 w 9578340"/>
              <a:gd name="connsiteY111" fmla="*/ 5981700 h 8833483"/>
              <a:gd name="connsiteX112" fmla="*/ 175260 w 9578340"/>
              <a:gd name="connsiteY112" fmla="*/ 6210300 h 8833483"/>
              <a:gd name="connsiteX113" fmla="*/ 266700 w 9578340"/>
              <a:gd name="connsiteY113" fmla="*/ 6217920 h 8833483"/>
              <a:gd name="connsiteX114" fmla="*/ 304800 w 9578340"/>
              <a:gd name="connsiteY114" fmla="*/ 6278880 h 8833483"/>
              <a:gd name="connsiteX115" fmla="*/ 312420 w 9578340"/>
              <a:gd name="connsiteY115" fmla="*/ 6339840 h 8833483"/>
              <a:gd name="connsiteX116" fmla="*/ 358140 w 9578340"/>
              <a:gd name="connsiteY116" fmla="*/ 6339840 h 8833483"/>
              <a:gd name="connsiteX117" fmla="*/ 365760 w 9578340"/>
              <a:gd name="connsiteY117" fmla="*/ 6477000 h 8833483"/>
              <a:gd name="connsiteX118" fmla="*/ 807720 w 9578340"/>
              <a:gd name="connsiteY118" fmla="*/ 6545580 h 8833483"/>
              <a:gd name="connsiteX119" fmla="*/ 1127760 w 9578340"/>
              <a:gd name="connsiteY119" fmla="*/ 6705600 h 8833483"/>
              <a:gd name="connsiteX120" fmla="*/ 1447800 w 9578340"/>
              <a:gd name="connsiteY120" fmla="*/ 6598920 h 8833483"/>
              <a:gd name="connsiteX121" fmla="*/ 1546860 w 9578340"/>
              <a:gd name="connsiteY121" fmla="*/ 6598920 h 8833483"/>
              <a:gd name="connsiteX122" fmla="*/ 1501140 w 9578340"/>
              <a:gd name="connsiteY122" fmla="*/ 6858000 h 8833483"/>
              <a:gd name="connsiteX123" fmla="*/ 1567815 w 9578340"/>
              <a:gd name="connsiteY123" fmla="*/ 7115810 h 8833483"/>
              <a:gd name="connsiteX124" fmla="*/ 1710690 w 9578340"/>
              <a:gd name="connsiteY124" fmla="*/ 7439660 h 8833483"/>
              <a:gd name="connsiteX125" fmla="*/ 1891665 w 9578340"/>
              <a:gd name="connsiteY125" fmla="*/ 7582535 h 8833483"/>
              <a:gd name="connsiteX126" fmla="*/ 2094865 w 9578340"/>
              <a:gd name="connsiteY126" fmla="*/ 7814310 h 8833483"/>
              <a:gd name="connsiteX127" fmla="*/ 2066290 w 9578340"/>
              <a:gd name="connsiteY127" fmla="*/ 7925434 h 8833483"/>
              <a:gd name="connsiteX128" fmla="*/ 2234565 w 9578340"/>
              <a:gd name="connsiteY128" fmla="*/ 8036559 h 8833483"/>
              <a:gd name="connsiteX129" fmla="*/ 2269490 w 9578340"/>
              <a:gd name="connsiteY129" fmla="*/ 8081009 h 8833483"/>
              <a:gd name="connsiteX130" fmla="*/ 2186940 w 9578340"/>
              <a:gd name="connsiteY130" fmla="*/ 8338184 h 8833483"/>
              <a:gd name="connsiteX131" fmla="*/ 2209165 w 9578340"/>
              <a:gd name="connsiteY131" fmla="*/ 8436608 h 8833483"/>
              <a:gd name="connsiteX132" fmla="*/ 2275840 w 9578340"/>
              <a:gd name="connsiteY132" fmla="*/ 8538208 h 8833483"/>
              <a:gd name="connsiteX133" fmla="*/ 2437765 w 9578340"/>
              <a:gd name="connsiteY133" fmla="*/ 8569958 h 8833483"/>
              <a:gd name="connsiteX134" fmla="*/ 2491740 w 9578340"/>
              <a:gd name="connsiteY134" fmla="*/ 8557258 h 8833483"/>
              <a:gd name="connsiteX135" fmla="*/ 2599690 w 9578340"/>
              <a:gd name="connsiteY135" fmla="*/ 8614408 h 8833483"/>
              <a:gd name="connsiteX136" fmla="*/ 2640965 w 9578340"/>
              <a:gd name="connsiteY136" fmla="*/ 8658858 h 8833483"/>
              <a:gd name="connsiteX137" fmla="*/ 2663190 w 9578340"/>
              <a:gd name="connsiteY137" fmla="*/ 8769983 h 8833483"/>
              <a:gd name="connsiteX138" fmla="*/ 2748915 w 9578340"/>
              <a:gd name="connsiteY138" fmla="*/ 8833483 h 8833483"/>
              <a:gd name="connsiteX139" fmla="*/ 2860040 w 9578340"/>
              <a:gd name="connsiteY139" fmla="*/ 8808083 h 8833483"/>
              <a:gd name="connsiteX140" fmla="*/ 2920365 w 9578340"/>
              <a:gd name="connsiteY140" fmla="*/ 8820783 h 8833483"/>
              <a:gd name="connsiteX141" fmla="*/ 2910840 w 9578340"/>
              <a:gd name="connsiteY141" fmla="*/ 8740614 h 8833483"/>
              <a:gd name="connsiteX142" fmla="*/ 2996565 w 9578340"/>
              <a:gd name="connsiteY142" fmla="*/ 8609645 h 8833483"/>
              <a:gd name="connsiteX143" fmla="*/ 2987040 w 9578340"/>
              <a:gd name="connsiteY143" fmla="*/ 8497727 h 8833483"/>
              <a:gd name="connsiteX144" fmla="*/ 3027522 w 9578340"/>
              <a:gd name="connsiteY144" fmla="*/ 8431051 h 8833483"/>
              <a:gd name="connsiteX145" fmla="*/ 3179922 w 9578340"/>
              <a:gd name="connsiteY145" fmla="*/ 8361995 h 8833483"/>
              <a:gd name="connsiteX146" fmla="*/ 3225166 w 9578340"/>
              <a:gd name="connsiteY146" fmla="*/ 8245315 h 8833483"/>
              <a:gd name="connsiteX147" fmla="*/ 3420427 w 9578340"/>
              <a:gd name="connsiteY147" fmla="*/ 8083389 h 8833483"/>
              <a:gd name="connsiteX148" fmla="*/ 3699034 w 9578340"/>
              <a:gd name="connsiteY148" fmla="*/ 7954802 h 8833483"/>
              <a:gd name="connsiteX149" fmla="*/ 3875246 w 9578340"/>
              <a:gd name="connsiteY149" fmla="*/ 7890508 h 8833483"/>
              <a:gd name="connsiteX150" fmla="*/ 4084796 w 9578340"/>
              <a:gd name="connsiteY150" fmla="*/ 7738108 h 8833483"/>
              <a:gd name="connsiteX151" fmla="*/ 4127659 w 9578340"/>
              <a:gd name="connsiteY151" fmla="*/ 7640476 h 8833483"/>
              <a:gd name="connsiteX152" fmla="*/ 4037171 w 9578340"/>
              <a:gd name="connsiteY152" fmla="*/ 7564277 h 8833483"/>
              <a:gd name="connsiteX153" fmla="*/ 3980021 w 9578340"/>
              <a:gd name="connsiteY153" fmla="*/ 7469027 h 8833483"/>
              <a:gd name="connsiteX154" fmla="*/ 4056222 w 9578340"/>
              <a:gd name="connsiteY154" fmla="*/ 7395208 h 8833483"/>
              <a:gd name="connsiteX155" fmla="*/ 4096703 w 9578340"/>
              <a:gd name="connsiteY155" fmla="*/ 7247570 h 8833483"/>
              <a:gd name="connsiteX156" fmla="*/ 3982402 w 9578340"/>
              <a:gd name="connsiteY156" fmla="*/ 7271383 h 8833483"/>
              <a:gd name="connsiteX157" fmla="*/ 3818096 w 9578340"/>
              <a:gd name="connsiteY157" fmla="*/ 7233283 h 8833483"/>
              <a:gd name="connsiteX158" fmla="*/ 3691889 w 9578340"/>
              <a:gd name="connsiteY158" fmla="*/ 7145176 h 8833483"/>
              <a:gd name="connsiteX159" fmla="*/ 3701416 w 9578340"/>
              <a:gd name="connsiteY159" fmla="*/ 7030877 h 8833483"/>
              <a:gd name="connsiteX160" fmla="*/ 3625215 w 9578340"/>
              <a:gd name="connsiteY160" fmla="*/ 6954677 h 8833483"/>
              <a:gd name="connsiteX161" fmla="*/ 3657600 w 9578340"/>
              <a:gd name="connsiteY161" fmla="*/ 6873240 h 8833483"/>
              <a:gd name="connsiteX162" fmla="*/ 3817620 w 9578340"/>
              <a:gd name="connsiteY162" fmla="*/ 6781800 h 8833483"/>
              <a:gd name="connsiteX163" fmla="*/ 3893820 w 9578340"/>
              <a:gd name="connsiteY163" fmla="*/ 6705600 h 8833483"/>
              <a:gd name="connsiteX164" fmla="*/ 3947160 w 9578340"/>
              <a:gd name="connsiteY164" fmla="*/ 6690360 h 8833483"/>
              <a:gd name="connsiteX165" fmla="*/ 3939540 w 9578340"/>
              <a:gd name="connsiteY165" fmla="*/ 6629400 h 8833483"/>
              <a:gd name="connsiteX166" fmla="*/ 3901440 w 9578340"/>
              <a:gd name="connsiteY166" fmla="*/ 6606540 h 8833483"/>
              <a:gd name="connsiteX167" fmla="*/ 3878580 w 9578340"/>
              <a:gd name="connsiteY167" fmla="*/ 6515100 h 8833483"/>
              <a:gd name="connsiteX168" fmla="*/ 3886200 w 9578340"/>
              <a:gd name="connsiteY168" fmla="*/ 6423660 h 8833483"/>
              <a:gd name="connsiteX169" fmla="*/ 3870960 w 9578340"/>
              <a:gd name="connsiteY169" fmla="*/ 6309360 h 8833483"/>
              <a:gd name="connsiteX170" fmla="*/ 3893820 w 9578340"/>
              <a:gd name="connsiteY170" fmla="*/ 6240780 h 8833483"/>
              <a:gd name="connsiteX171" fmla="*/ 3924300 w 9578340"/>
              <a:gd name="connsiteY171" fmla="*/ 6179820 h 8833483"/>
              <a:gd name="connsiteX172" fmla="*/ 3977640 w 9578340"/>
              <a:gd name="connsiteY172" fmla="*/ 6172200 h 8833483"/>
              <a:gd name="connsiteX173" fmla="*/ 3992880 w 9578340"/>
              <a:gd name="connsiteY173" fmla="*/ 6172200 h 8833483"/>
              <a:gd name="connsiteX174" fmla="*/ 4046220 w 9578340"/>
              <a:gd name="connsiteY174" fmla="*/ 6111240 h 8833483"/>
              <a:gd name="connsiteX175" fmla="*/ 4038600 w 9578340"/>
              <a:gd name="connsiteY175" fmla="*/ 6027420 h 8833483"/>
              <a:gd name="connsiteX176" fmla="*/ 4754880 w 9578340"/>
              <a:gd name="connsiteY176" fmla="*/ 5913120 h 8833483"/>
              <a:gd name="connsiteX177" fmla="*/ 4838700 w 9578340"/>
              <a:gd name="connsiteY177" fmla="*/ 5913120 h 8833483"/>
              <a:gd name="connsiteX178" fmla="*/ 4914900 w 9578340"/>
              <a:gd name="connsiteY178" fmla="*/ 5920740 h 8833483"/>
              <a:gd name="connsiteX179" fmla="*/ 5105400 w 9578340"/>
              <a:gd name="connsiteY179" fmla="*/ 6019800 h 8833483"/>
              <a:gd name="connsiteX180" fmla="*/ 5570220 w 9578340"/>
              <a:gd name="connsiteY180" fmla="*/ 6248400 h 8833483"/>
              <a:gd name="connsiteX181" fmla="*/ 5704205 w 9578340"/>
              <a:gd name="connsiteY181" fmla="*/ 6320155 h 8833483"/>
              <a:gd name="connsiteX182" fmla="*/ 5755005 w 9578340"/>
              <a:gd name="connsiteY182" fmla="*/ 6242685 h 8833483"/>
              <a:gd name="connsiteX183" fmla="*/ 5682615 w 9578340"/>
              <a:gd name="connsiteY183" fmla="*/ 6203315 h 8833483"/>
              <a:gd name="connsiteX184" fmla="*/ 5624195 w 9578340"/>
              <a:gd name="connsiteY184" fmla="*/ 6132195 h 8833483"/>
              <a:gd name="connsiteX185" fmla="*/ 5670550 w 9578340"/>
              <a:gd name="connsiteY185" fmla="*/ 6103620 h 8833483"/>
              <a:gd name="connsiteX186" fmla="*/ 5584825 w 9578340"/>
              <a:gd name="connsiteY186" fmla="*/ 5928995 h 8833483"/>
              <a:gd name="connsiteX187" fmla="*/ 5592445 w 9578340"/>
              <a:gd name="connsiteY187" fmla="*/ 5827395 h 8833483"/>
              <a:gd name="connsiteX188" fmla="*/ 5615305 w 9578340"/>
              <a:gd name="connsiteY188" fmla="*/ 5792470 h 8833483"/>
              <a:gd name="connsiteX189" fmla="*/ 5636895 w 9578340"/>
              <a:gd name="connsiteY189" fmla="*/ 5747385 h 8833483"/>
              <a:gd name="connsiteX190" fmla="*/ 5674360 w 9578340"/>
              <a:gd name="connsiteY190" fmla="*/ 5669915 h 8833483"/>
              <a:gd name="connsiteX191" fmla="*/ 5688965 w 9578340"/>
              <a:gd name="connsiteY191" fmla="*/ 5587365 h 8833483"/>
              <a:gd name="connsiteX192" fmla="*/ 5735320 w 9578340"/>
              <a:gd name="connsiteY192" fmla="*/ 5561965 h 8833483"/>
              <a:gd name="connsiteX193" fmla="*/ 5715000 w 9578340"/>
              <a:gd name="connsiteY193" fmla="*/ 5502910 h 8833483"/>
              <a:gd name="connsiteX194" fmla="*/ 5751195 w 9578340"/>
              <a:gd name="connsiteY194" fmla="*/ 5461635 h 8833483"/>
              <a:gd name="connsiteX195" fmla="*/ 5781675 w 9578340"/>
              <a:gd name="connsiteY195" fmla="*/ 5398770 h 8833483"/>
              <a:gd name="connsiteX196" fmla="*/ 5836920 w 9578340"/>
              <a:gd name="connsiteY196" fmla="*/ 5325110 h 8833483"/>
              <a:gd name="connsiteX197" fmla="*/ 5855970 w 9578340"/>
              <a:gd name="connsiteY197" fmla="*/ 5168900 h 8833483"/>
              <a:gd name="connsiteX198" fmla="*/ 6101080 w 9578340"/>
              <a:gd name="connsiteY198" fmla="*/ 4911090 h 8833483"/>
              <a:gd name="connsiteX199" fmla="*/ 6107430 w 9578340"/>
              <a:gd name="connsiteY199" fmla="*/ 4674870 h 8833483"/>
              <a:gd name="connsiteX200" fmla="*/ 5982970 w 9578340"/>
              <a:gd name="connsiteY200" fmla="*/ 4411980 h 8833483"/>
              <a:gd name="connsiteX201" fmla="*/ 7178040 w 9578340"/>
              <a:gd name="connsiteY201" fmla="*/ 4351020 h 8833483"/>
              <a:gd name="connsiteX202" fmla="*/ 7559040 w 9578340"/>
              <a:gd name="connsiteY202" fmla="*/ 4328160 h 8833483"/>
              <a:gd name="connsiteX203" fmla="*/ 7467600 w 9578340"/>
              <a:gd name="connsiteY203" fmla="*/ 3878580 h 8833483"/>
              <a:gd name="connsiteX204" fmla="*/ 7414260 w 9578340"/>
              <a:gd name="connsiteY204" fmla="*/ 3604260 h 8833483"/>
              <a:gd name="connsiteX205" fmla="*/ 7498080 w 9578340"/>
              <a:gd name="connsiteY205" fmla="*/ 3398520 h 8833483"/>
              <a:gd name="connsiteX206" fmla="*/ 7528560 w 9578340"/>
              <a:gd name="connsiteY206" fmla="*/ 3253740 h 8833483"/>
              <a:gd name="connsiteX207" fmla="*/ 7505700 w 9578340"/>
              <a:gd name="connsiteY207" fmla="*/ 3048000 h 8833483"/>
              <a:gd name="connsiteX208" fmla="*/ 7520940 w 9578340"/>
              <a:gd name="connsiteY208" fmla="*/ 2926080 h 8833483"/>
              <a:gd name="connsiteX209" fmla="*/ 7536180 w 9578340"/>
              <a:gd name="connsiteY209" fmla="*/ 2872740 h 8833483"/>
              <a:gd name="connsiteX210" fmla="*/ 7863840 w 9578340"/>
              <a:gd name="connsiteY210" fmla="*/ 2971800 h 8833483"/>
              <a:gd name="connsiteX211" fmla="*/ 7886700 w 9578340"/>
              <a:gd name="connsiteY211" fmla="*/ 3101340 h 8833483"/>
              <a:gd name="connsiteX212" fmla="*/ 8001000 w 9578340"/>
              <a:gd name="connsiteY212" fmla="*/ 3124200 h 8833483"/>
              <a:gd name="connsiteX213" fmla="*/ 8122920 w 9578340"/>
              <a:gd name="connsiteY213" fmla="*/ 3276600 h 8833483"/>
              <a:gd name="connsiteX214" fmla="*/ 8206740 w 9578340"/>
              <a:gd name="connsiteY214" fmla="*/ 3276600 h 8833483"/>
              <a:gd name="connsiteX215" fmla="*/ 8442960 w 9578340"/>
              <a:gd name="connsiteY215" fmla="*/ 3276600 h 8833483"/>
              <a:gd name="connsiteX216" fmla="*/ 8663940 w 9578340"/>
              <a:gd name="connsiteY216" fmla="*/ 3276600 h 8833483"/>
              <a:gd name="connsiteX217" fmla="*/ 8770620 w 9578340"/>
              <a:gd name="connsiteY217" fmla="*/ 3230880 h 8833483"/>
              <a:gd name="connsiteX218" fmla="*/ 8854440 w 9578340"/>
              <a:gd name="connsiteY218" fmla="*/ 3215640 h 8833483"/>
              <a:gd name="connsiteX219" fmla="*/ 8938260 w 9578340"/>
              <a:gd name="connsiteY219" fmla="*/ 3230880 h 8833483"/>
              <a:gd name="connsiteX220" fmla="*/ 8945880 w 9578340"/>
              <a:gd name="connsiteY220" fmla="*/ 3078480 h 8833483"/>
              <a:gd name="connsiteX221" fmla="*/ 8907780 w 9578340"/>
              <a:gd name="connsiteY221" fmla="*/ 3078480 h 8833483"/>
              <a:gd name="connsiteX222" fmla="*/ 8656320 w 9578340"/>
              <a:gd name="connsiteY222" fmla="*/ 2697480 h 8833483"/>
              <a:gd name="connsiteX223" fmla="*/ 8854440 w 9578340"/>
              <a:gd name="connsiteY223" fmla="*/ 2590800 h 8833483"/>
              <a:gd name="connsiteX224" fmla="*/ 8923020 w 9578340"/>
              <a:gd name="connsiteY224" fmla="*/ 2606040 h 8833483"/>
              <a:gd name="connsiteX225" fmla="*/ 8999220 w 9578340"/>
              <a:gd name="connsiteY225" fmla="*/ 2606040 h 8833483"/>
              <a:gd name="connsiteX226" fmla="*/ 9029700 w 9578340"/>
              <a:gd name="connsiteY226" fmla="*/ 2545080 h 8833483"/>
              <a:gd name="connsiteX227" fmla="*/ 9029700 w 9578340"/>
              <a:gd name="connsiteY227" fmla="*/ 2407920 h 8833483"/>
              <a:gd name="connsiteX228" fmla="*/ 9136380 w 9578340"/>
              <a:gd name="connsiteY228" fmla="*/ 2476500 h 8833483"/>
              <a:gd name="connsiteX229" fmla="*/ 9144000 w 9578340"/>
              <a:gd name="connsiteY229" fmla="*/ 2407920 h 8833483"/>
              <a:gd name="connsiteX230" fmla="*/ 9204960 w 9578340"/>
              <a:gd name="connsiteY230" fmla="*/ 2362200 h 8833483"/>
              <a:gd name="connsiteX231" fmla="*/ 9189720 w 9578340"/>
              <a:gd name="connsiteY231" fmla="*/ 2225040 h 8833483"/>
              <a:gd name="connsiteX232" fmla="*/ 9159240 w 9578340"/>
              <a:gd name="connsiteY232" fmla="*/ 2171700 h 8833483"/>
              <a:gd name="connsiteX233" fmla="*/ 9083040 w 9578340"/>
              <a:gd name="connsiteY233" fmla="*/ 2103120 h 8833483"/>
              <a:gd name="connsiteX234" fmla="*/ 9105900 w 9578340"/>
              <a:gd name="connsiteY234" fmla="*/ 2011680 h 8833483"/>
              <a:gd name="connsiteX235" fmla="*/ 9151620 w 9578340"/>
              <a:gd name="connsiteY235" fmla="*/ 1927860 h 8833483"/>
              <a:gd name="connsiteX236" fmla="*/ 9044940 w 9578340"/>
              <a:gd name="connsiteY236" fmla="*/ 1714500 h 8833483"/>
              <a:gd name="connsiteX237" fmla="*/ 9578340 w 9578340"/>
              <a:gd name="connsiteY237" fmla="*/ 1394460 h 8833483"/>
              <a:gd name="connsiteX238" fmla="*/ 9494520 w 9578340"/>
              <a:gd name="connsiteY238" fmla="*/ 1165860 h 8833483"/>
              <a:gd name="connsiteX239" fmla="*/ 9326880 w 9578340"/>
              <a:gd name="connsiteY239" fmla="*/ 975360 h 8833483"/>
              <a:gd name="connsiteX240" fmla="*/ 9334500 w 9578340"/>
              <a:gd name="connsiteY240" fmla="*/ 906780 h 8833483"/>
              <a:gd name="connsiteX241" fmla="*/ 9342120 w 9578340"/>
              <a:gd name="connsiteY241" fmla="*/ 754380 h 8833483"/>
              <a:gd name="connsiteX242" fmla="*/ 9182100 w 9578340"/>
              <a:gd name="connsiteY242" fmla="*/ 906780 h 8833483"/>
              <a:gd name="connsiteX243" fmla="*/ 9052560 w 9578340"/>
              <a:gd name="connsiteY243" fmla="*/ 1043940 h 8833483"/>
              <a:gd name="connsiteX244" fmla="*/ 8915400 w 9578340"/>
              <a:gd name="connsiteY244" fmla="*/ 1112520 h 8833483"/>
              <a:gd name="connsiteX245" fmla="*/ 8709660 w 9578340"/>
              <a:gd name="connsiteY245" fmla="*/ 1150620 h 8833483"/>
              <a:gd name="connsiteX246" fmla="*/ 8793480 w 9578340"/>
              <a:gd name="connsiteY246" fmla="*/ 960120 h 8833483"/>
              <a:gd name="connsiteX247" fmla="*/ 8717280 w 9578340"/>
              <a:gd name="connsiteY247" fmla="*/ 906780 h 8833483"/>
              <a:gd name="connsiteX248" fmla="*/ 8686800 w 9578340"/>
              <a:gd name="connsiteY248" fmla="*/ 815340 h 8833483"/>
              <a:gd name="connsiteX249" fmla="*/ 8625840 w 9578340"/>
              <a:gd name="connsiteY249" fmla="*/ 746760 h 8833483"/>
              <a:gd name="connsiteX250" fmla="*/ 8633460 w 9578340"/>
              <a:gd name="connsiteY250" fmla="*/ 685800 h 8833483"/>
              <a:gd name="connsiteX251" fmla="*/ 8679180 w 9578340"/>
              <a:gd name="connsiteY251" fmla="*/ 609600 h 8833483"/>
              <a:gd name="connsiteX252" fmla="*/ 8671560 w 9578340"/>
              <a:gd name="connsiteY252" fmla="*/ 579120 h 8833483"/>
              <a:gd name="connsiteX253" fmla="*/ 8580120 w 9578340"/>
              <a:gd name="connsiteY253" fmla="*/ 541020 h 8833483"/>
              <a:gd name="connsiteX254" fmla="*/ 8473440 w 9578340"/>
              <a:gd name="connsiteY254" fmla="*/ 502920 h 8833483"/>
              <a:gd name="connsiteX255" fmla="*/ 8488680 w 9578340"/>
              <a:gd name="connsiteY255" fmla="*/ 449580 h 8833483"/>
              <a:gd name="connsiteX256" fmla="*/ 8435340 w 9578340"/>
              <a:gd name="connsiteY256" fmla="*/ 320040 h 8833483"/>
              <a:gd name="connsiteX257" fmla="*/ 8465820 w 9578340"/>
              <a:gd name="connsiteY257" fmla="*/ 243840 h 8833483"/>
              <a:gd name="connsiteX258" fmla="*/ 8473440 w 9578340"/>
              <a:gd name="connsiteY258" fmla="*/ 83820 h 8833483"/>
              <a:gd name="connsiteX259" fmla="*/ 8351520 w 9578340"/>
              <a:gd name="connsiteY259" fmla="*/ 53340 h 8833483"/>
              <a:gd name="connsiteX260" fmla="*/ 8252460 w 9578340"/>
              <a:gd name="connsiteY260" fmla="*/ 68580 h 8833483"/>
              <a:gd name="connsiteX261" fmla="*/ 8107680 w 9578340"/>
              <a:gd name="connsiteY26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728460 w 9578340"/>
              <a:gd name="connsiteY34" fmla="*/ 1981200 h 8833483"/>
              <a:gd name="connsiteX35" fmla="*/ 6244590 w 9578340"/>
              <a:gd name="connsiteY35" fmla="*/ 2315208 h 8833483"/>
              <a:gd name="connsiteX36" fmla="*/ 5722620 w 9578340"/>
              <a:gd name="connsiteY36" fmla="*/ 2240280 h 8833483"/>
              <a:gd name="connsiteX37" fmla="*/ 5654040 w 9578340"/>
              <a:gd name="connsiteY37" fmla="*/ 2240280 h 8833483"/>
              <a:gd name="connsiteX38" fmla="*/ 5570220 w 9578340"/>
              <a:gd name="connsiteY38" fmla="*/ 2278380 h 8833483"/>
              <a:gd name="connsiteX39" fmla="*/ 5440680 w 9578340"/>
              <a:gd name="connsiteY39" fmla="*/ 2263140 h 8833483"/>
              <a:gd name="connsiteX40" fmla="*/ 5410200 w 9578340"/>
              <a:gd name="connsiteY40" fmla="*/ 2217420 h 8833483"/>
              <a:gd name="connsiteX41" fmla="*/ 5425440 w 9578340"/>
              <a:gd name="connsiteY41" fmla="*/ 2072640 h 8833483"/>
              <a:gd name="connsiteX42" fmla="*/ 5372100 w 9578340"/>
              <a:gd name="connsiteY42" fmla="*/ 2019300 h 8833483"/>
              <a:gd name="connsiteX43" fmla="*/ 5372100 w 9578340"/>
              <a:gd name="connsiteY43" fmla="*/ 1988820 h 8833483"/>
              <a:gd name="connsiteX44" fmla="*/ 5280660 w 9578340"/>
              <a:gd name="connsiteY44" fmla="*/ 1965960 h 8833483"/>
              <a:gd name="connsiteX45" fmla="*/ 5219700 w 9578340"/>
              <a:gd name="connsiteY45" fmla="*/ 2263140 h 8833483"/>
              <a:gd name="connsiteX46" fmla="*/ 5212080 w 9578340"/>
              <a:gd name="connsiteY46" fmla="*/ 2461260 h 8833483"/>
              <a:gd name="connsiteX47" fmla="*/ 5242560 w 9578340"/>
              <a:gd name="connsiteY47" fmla="*/ 2499360 h 8833483"/>
              <a:gd name="connsiteX48" fmla="*/ 5097780 w 9578340"/>
              <a:gd name="connsiteY48" fmla="*/ 2552700 h 8833483"/>
              <a:gd name="connsiteX49" fmla="*/ 5120640 w 9578340"/>
              <a:gd name="connsiteY49" fmla="*/ 2743200 h 8833483"/>
              <a:gd name="connsiteX50" fmla="*/ 5082540 w 9578340"/>
              <a:gd name="connsiteY50" fmla="*/ 2827020 h 8833483"/>
              <a:gd name="connsiteX51" fmla="*/ 4945380 w 9578340"/>
              <a:gd name="connsiteY51" fmla="*/ 2773680 h 8833483"/>
              <a:gd name="connsiteX52" fmla="*/ 4853940 w 9578340"/>
              <a:gd name="connsiteY52" fmla="*/ 2796540 h 8833483"/>
              <a:gd name="connsiteX53" fmla="*/ 4785360 w 9578340"/>
              <a:gd name="connsiteY53" fmla="*/ 2926080 h 8833483"/>
              <a:gd name="connsiteX54" fmla="*/ 4640580 w 9578340"/>
              <a:gd name="connsiteY54" fmla="*/ 2811780 h 8833483"/>
              <a:gd name="connsiteX55" fmla="*/ 4518660 w 9578340"/>
              <a:gd name="connsiteY55" fmla="*/ 2804160 h 8833483"/>
              <a:gd name="connsiteX56" fmla="*/ 4389120 w 9578340"/>
              <a:gd name="connsiteY56" fmla="*/ 2674620 h 8833483"/>
              <a:gd name="connsiteX57" fmla="*/ 4564380 w 9578340"/>
              <a:gd name="connsiteY57" fmla="*/ 2522220 h 8833483"/>
              <a:gd name="connsiteX58" fmla="*/ 4389120 w 9578340"/>
              <a:gd name="connsiteY58" fmla="*/ 2491740 h 8833483"/>
              <a:gd name="connsiteX59" fmla="*/ 4244340 w 9578340"/>
              <a:gd name="connsiteY59" fmla="*/ 2659380 h 8833483"/>
              <a:gd name="connsiteX60" fmla="*/ 4183380 w 9578340"/>
              <a:gd name="connsiteY60" fmla="*/ 2758440 h 8833483"/>
              <a:gd name="connsiteX61" fmla="*/ 4191000 w 9578340"/>
              <a:gd name="connsiteY61" fmla="*/ 2796540 h 8833483"/>
              <a:gd name="connsiteX62" fmla="*/ 4084320 w 9578340"/>
              <a:gd name="connsiteY62" fmla="*/ 2895600 h 8833483"/>
              <a:gd name="connsiteX63" fmla="*/ 4008120 w 9578340"/>
              <a:gd name="connsiteY63" fmla="*/ 2918460 h 8833483"/>
              <a:gd name="connsiteX64" fmla="*/ 3954780 w 9578340"/>
              <a:gd name="connsiteY64" fmla="*/ 2918460 h 8833483"/>
              <a:gd name="connsiteX65" fmla="*/ 3916680 w 9578340"/>
              <a:gd name="connsiteY65" fmla="*/ 2971800 h 8833483"/>
              <a:gd name="connsiteX66" fmla="*/ 3848100 w 9578340"/>
              <a:gd name="connsiteY66" fmla="*/ 2971800 h 8833483"/>
              <a:gd name="connsiteX67" fmla="*/ 3810000 w 9578340"/>
              <a:gd name="connsiteY67" fmla="*/ 3025140 h 8833483"/>
              <a:gd name="connsiteX68" fmla="*/ 3726180 w 9578340"/>
              <a:gd name="connsiteY68" fmla="*/ 3048000 h 8833483"/>
              <a:gd name="connsiteX69" fmla="*/ 3703320 w 9578340"/>
              <a:gd name="connsiteY69" fmla="*/ 3116580 h 8833483"/>
              <a:gd name="connsiteX70" fmla="*/ 3512820 w 9578340"/>
              <a:gd name="connsiteY70" fmla="*/ 2979420 h 8833483"/>
              <a:gd name="connsiteX71" fmla="*/ 3337560 w 9578340"/>
              <a:gd name="connsiteY71" fmla="*/ 3048000 h 8833483"/>
              <a:gd name="connsiteX72" fmla="*/ 3337560 w 9578340"/>
              <a:gd name="connsiteY72" fmla="*/ 3124200 h 8833483"/>
              <a:gd name="connsiteX73" fmla="*/ 3230880 w 9578340"/>
              <a:gd name="connsiteY73" fmla="*/ 3200400 h 8833483"/>
              <a:gd name="connsiteX74" fmla="*/ 3002280 w 9578340"/>
              <a:gd name="connsiteY74" fmla="*/ 3055620 h 8833483"/>
              <a:gd name="connsiteX75" fmla="*/ 3025140 w 9578340"/>
              <a:gd name="connsiteY75" fmla="*/ 3032760 h 8833483"/>
              <a:gd name="connsiteX76" fmla="*/ 2918460 w 9578340"/>
              <a:gd name="connsiteY76" fmla="*/ 2887980 h 8833483"/>
              <a:gd name="connsiteX77" fmla="*/ 2659380 w 9578340"/>
              <a:gd name="connsiteY77" fmla="*/ 2758440 h 8833483"/>
              <a:gd name="connsiteX78" fmla="*/ 2506980 w 9578340"/>
              <a:gd name="connsiteY78" fmla="*/ 3093720 h 8833483"/>
              <a:gd name="connsiteX79" fmla="*/ 2392680 w 9578340"/>
              <a:gd name="connsiteY79" fmla="*/ 3101340 h 8833483"/>
              <a:gd name="connsiteX80" fmla="*/ 2308860 w 9578340"/>
              <a:gd name="connsiteY80" fmla="*/ 3116580 h 8833483"/>
              <a:gd name="connsiteX81" fmla="*/ 2225040 w 9578340"/>
              <a:gd name="connsiteY81" fmla="*/ 3215640 h 8833483"/>
              <a:gd name="connsiteX82" fmla="*/ 2049780 w 9578340"/>
              <a:gd name="connsiteY82" fmla="*/ 3124200 h 8833483"/>
              <a:gd name="connsiteX83" fmla="*/ 1981200 w 9578340"/>
              <a:gd name="connsiteY83" fmla="*/ 3116580 h 8833483"/>
              <a:gd name="connsiteX84" fmla="*/ 1889760 w 9578340"/>
              <a:gd name="connsiteY84" fmla="*/ 2964180 h 8833483"/>
              <a:gd name="connsiteX85" fmla="*/ 1897380 w 9578340"/>
              <a:gd name="connsiteY85" fmla="*/ 2895600 h 8833483"/>
              <a:gd name="connsiteX86" fmla="*/ 1729740 w 9578340"/>
              <a:gd name="connsiteY86" fmla="*/ 3017520 h 8833483"/>
              <a:gd name="connsiteX87" fmla="*/ 1706880 w 9578340"/>
              <a:gd name="connsiteY87" fmla="*/ 3078480 h 8833483"/>
              <a:gd name="connsiteX88" fmla="*/ 1653540 w 9578340"/>
              <a:gd name="connsiteY88" fmla="*/ 3048000 h 8833483"/>
              <a:gd name="connsiteX89" fmla="*/ 1546860 w 9578340"/>
              <a:gd name="connsiteY89" fmla="*/ 3048000 h 8833483"/>
              <a:gd name="connsiteX90" fmla="*/ 1524000 w 9578340"/>
              <a:gd name="connsiteY90" fmla="*/ 3162300 h 8833483"/>
              <a:gd name="connsiteX91" fmla="*/ 1386840 w 9578340"/>
              <a:gd name="connsiteY91" fmla="*/ 3459480 h 8833483"/>
              <a:gd name="connsiteX92" fmla="*/ 1333500 w 9578340"/>
              <a:gd name="connsiteY92" fmla="*/ 3451860 h 8833483"/>
              <a:gd name="connsiteX93" fmla="*/ 1188720 w 9578340"/>
              <a:gd name="connsiteY93" fmla="*/ 3505200 h 8833483"/>
              <a:gd name="connsiteX94" fmla="*/ 1135380 w 9578340"/>
              <a:gd name="connsiteY94" fmla="*/ 3672840 h 8833483"/>
              <a:gd name="connsiteX95" fmla="*/ 1013460 w 9578340"/>
              <a:gd name="connsiteY95" fmla="*/ 3703320 h 8833483"/>
              <a:gd name="connsiteX96" fmla="*/ 929640 w 9578340"/>
              <a:gd name="connsiteY96" fmla="*/ 3710940 h 8833483"/>
              <a:gd name="connsiteX97" fmla="*/ 830580 w 9578340"/>
              <a:gd name="connsiteY97" fmla="*/ 3741420 h 8833483"/>
              <a:gd name="connsiteX98" fmla="*/ 701040 w 9578340"/>
              <a:gd name="connsiteY98" fmla="*/ 3749040 h 8833483"/>
              <a:gd name="connsiteX99" fmla="*/ 548640 w 9578340"/>
              <a:gd name="connsiteY99" fmla="*/ 3787140 h 8833483"/>
              <a:gd name="connsiteX100" fmla="*/ 0 w 9578340"/>
              <a:gd name="connsiteY100" fmla="*/ 5250180 h 8833483"/>
              <a:gd name="connsiteX101" fmla="*/ 167640 w 9578340"/>
              <a:gd name="connsiteY101" fmla="*/ 5242560 h 8833483"/>
              <a:gd name="connsiteX102" fmla="*/ 167640 w 9578340"/>
              <a:gd name="connsiteY102" fmla="*/ 5387340 h 8833483"/>
              <a:gd name="connsiteX103" fmla="*/ 289560 w 9578340"/>
              <a:gd name="connsiteY103" fmla="*/ 5394960 h 8833483"/>
              <a:gd name="connsiteX104" fmla="*/ 281940 w 9578340"/>
              <a:gd name="connsiteY104" fmla="*/ 5478780 h 8833483"/>
              <a:gd name="connsiteX105" fmla="*/ 388620 w 9578340"/>
              <a:gd name="connsiteY105" fmla="*/ 5501640 h 8833483"/>
              <a:gd name="connsiteX106" fmla="*/ 358140 w 9578340"/>
              <a:gd name="connsiteY106" fmla="*/ 5631180 h 8833483"/>
              <a:gd name="connsiteX107" fmla="*/ 358140 w 9578340"/>
              <a:gd name="connsiteY107" fmla="*/ 5730240 h 8833483"/>
              <a:gd name="connsiteX108" fmla="*/ 251460 w 9578340"/>
              <a:gd name="connsiteY108" fmla="*/ 5783580 h 8833483"/>
              <a:gd name="connsiteX109" fmla="*/ 236220 w 9578340"/>
              <a:gd name="connsiteY109" fmla="*/ 5859780 h 8833483"/>
              <a:gd name="connsiteX110" fmla="*/ 144780 w 9578340"/>
              <a:gd name="connsiteY110" fmla="*/ 5981700 h 8833483"/>
              <a:gd name="connsiteX111" fmla="*/ 175260 w 9578340"/>
              <a:gd name="connsiteY111" fmla="*/ 6210300 h 8833483"/>
              <a:gd name="connsiteX112" fmla="*/ 266700 w 9578340"/>
              <a:gd name="connsiteY112" fmla="*/ 6217920 h 8833483"/>
              <a:gd name="connsiteX113" fmla="*/ 304800 w 9578340"/>
              <a:gd name="connsiteY113" fmla="*/ 6278880 h 8833483"/>
              <a:gd name="connsiteX114" fmla="*/ 312420 w 9578340"/>
              <a:gd name="connsiteY114" fmla="*/ 6339840 h 8833483"/>
              <a:gd name="connsiteX115" fmla="*/ 358140 w 9578340"/>
              <a:gd name="connsiteY115" fmla="*/ 6339840 h 8833483"/>
              <a:gd name="connsiteX116" fmla="*/ 365760 w 9578340"/>
              <a:gd name="connsiteY116" fmla="*/ 6477000 h 8833483"/>
              <a:gd name="connsiteX117" fmla="*/ 807720 w 9578340"/>
              <a:gd name="connsiteY117" fmla="*/ 6545580 h 8833483"/>
              <a:gd name="connsiteX118" fmla="*/ 1127760 w 9578340"/>
              <a:gd name="connsiteY118" fmla="*/ 6705600 h 8833483"/>
              <a:gd name="connsiteX119" fmla="*/ 1447800 w 9578340"/>
              <a:gd name="connsiteY119" fmla="*/ 6598920 h 8833483"/>
              <a:gd name="connsiteX120" fmla="*/ 1546860 w 9578340"/>
              <a:gd name="connsiteY120" fmla="*/ 6598920 h 8833483"/>
              <a:gd name="connsiteX121" fmla="*/ 1501140 w 9578340"/>
              <a:gd name="connsiteY121" fmla="*/ 6858000 h 8833483"/>
              <a:gd name="connsiteX122" fmla="*/ 1567815 w 9578340"/>
              <a:gd name="connsiteY122" fmla="*/ 7115810 h 8833483"/>
              <a:gd name="connsiteX123" fmla="*/ 1710690 w 9578340"/>
              <a:gd name="connsiteY123" fmla="*/ 7439660 h 8833483"/>
              <a:gd name="connsiteX124" fmla="*/ 1891665 w 9578340"/>
              <a:gd name="connsiteY124" fmla="*/ 7582535 h 8833483"/>
              <a:gd name="connsiteX125" fmla="*/ 2094865 w 9578340"/>
              <a:gd name="connsiteY125" fmla="*/ 7814310 h 8833483"/>
              <a:gd name="connsiteX126" fmla="*/ 2066290 w 9578340"/>
              <a:gd name="connsiteY126" fmla="*/ 7925434 h 8833483"/>
              <a:gd name="connsiteX127" fmla="*/ 2234565 w 9578340"/>
              <a:gd name="connsiteY127" fmla="*/ 8036559 h 8833483"/>
              <a:gd name="connsiteX128" fmla="*/ 2269490 w 9578340"/>
              <a:gd name="connsiteY128" fmla="*/ 8081009 h 8833483"/>
              <a:gd name="connsiteX129" fmla="*/ 2186940 w 9578340"/>
              <a:gd name="connsiteY129" fmla="*/ 8338184 h 8833483"/>
              <a:gd name="connsiteX130" fmla="*/ 2209165 w 9578340"/>
              <a:gd name="connsiteY130" fmla="*/ 8436608 h 8833483"/>
              <a:gd name="connsiteX131" fmla="*/ 2275840 w 9578340"/>
              <a:gd name="connsiteY131" fmla="*/ 8538208 h 8833483"/>
              <a:gd name="connsiteX132" fmla="*/ 2437765 w 9578340"/>
              <a:gd name="connsiteY132" fmla="*/ 8569958 h 8833483"/>
              <a:gd name="connsiteX133" fmla="*/ 2491740 w 9578340"/>
              <a:gd name="connsiteY133" fmla="*/ 8557258 h 8833483"/>
              <a:gd name="connsiteX134" fmla="*/ 2599690 w 9578340"/>
              <a:gd name="connsiteY134" fmla="*/ 8614408 h 8833483"/>
              <a:gd name="connsiteX135" fmla="*/ 2640965 w 9578340"/>
              <a:gd name="connsiteY135" fmla="*/ 8658858 h 8833483"/>
              <a:gd name="connsiteX136" fmla="*/ 2663190 w 9578340"/>
              <a:gd name="connsiteY136" fmla="*/ 8769983 h 8833483"/>
              <a:gd name="connsiteX137" fmla="*/ 2748915 w 9578340"/>
              <a:gd name="connsiteY137" fmla="*/ 8833483 h 8833483"/>
              <a:gd name="connsiteX138" fmla="*/ 2860040 w 9578340"/>
              <a:gd name="connsiteY138" fmla="*/ 8808083 h 8833483"/>
              <a:gd name="connsiteX139" fmla="*/ 2920365 w 9578340"/>
              <a:gd name="connsiteY139" fmla="*/ 8820783 h 8833483"/>
              <a:gd name="connsiteX140" fmla="*/ 2910840 w 9578340"/>
              <a:gd name="connsiteY140" fmla="*/ 8740614 h 8833483"/>
              <a:gd name="connsiteX141" fmla="*/ 2996565 w 9578340"/>
              <a:gd name="connsiteY141" fmla="*/ 8609645 h 8833483"/>
              <a:gd name="connsiteX142" fmla="*/ 2987040 w 9578340"/>
              <a:gd name="connsiteY142" fmla="*/ 8497727 h 8833483"/>
              <a:gd name="connsiteX143" fmla="*/ 3027522 w 9578340"/>
              <a:gd name="connsiteY143" fmla="*/ 8431051 h 8833483"/>
              <a:gd name="connsiteX144" fmla="*/ 3179922 w 9578340"/>
              <a:gd name="connsiteY144" fmla="*/ 8361995 h 8833483"/>
              <a:gd name="connsiteX145" fmla="*/ 3225166 w 9578340"/>
              <a:gd name="connsiteY145" fmla="*/ 8245315 h 8833483"/>
              <a:gd name="connsiteX146" fmla="*/ 3420427 w 9578340"/>
              <a:gd name="connsiteY146" fmla="*/ 8083389 h 8833483"/>
              <a:gd name="connsiteX147" fmla="*/ 3699034 w 9578340"/>
              <a:gd name="connsiteY147" fmla="*/ 7954802 h 8833483"/>
              <a:gd name="connsiteX148" fmla="*/ 3875246 w 9578340"/>
              <a:gd name="connsiteY148" fmla="*/ 7890508 h 8833483"/>
              <a:gd name="connsiteX149" fmla="*/ 4084796 w 9578340"/>
              <a:gd name="connsiteY149" fmla="*/ 7738108 h 8833483"/>
              <a:gd name="connsiteX150" fmla="*/ 4127659 w 9578340"/>
              <a:gd name="connsiteY150" fmla="*/ 7640476 h 8833483"/>
              <a:gd name="connsiteX151" fmla="*/ 4037171 w 9578340"/>
              <a:gd name="connsiteY151" fmla="*/ 7564277 h 8833483"/>
              <a:gd name="connsiteX152" fmla="*/ 3980021 w 9578340"/>
              <a:gd name="connsiteY152" fmla="*/ 7469027 h 8833483"/>
              <a:gd name="connsiteX153" fmla="*/ 4056222 w 9578340"/>
              <a:gd name="connsiteY153" fmla="*/ 7395208 h 8833483"/>
              <a:gd name="connsiteX154" fmla="*/ 4096703 w 9578340"/>
              <a:gd name="connsiteY154" fmla="*/ 7247570 h 8833483"/>
              <a:gd name="connsiteX155" fmla="*/ 3982402 w 9578340"/>
              <a:gd name="connsiteY155" fmla="*/ 7271383 h 8833483"/>
              <a:gd name="connsiteX156" fmla="*/ 3818096 w 9578340"/>
              <a:gd name="connsiteY156" fmla="*/ 7233283 h 8833483"/>
              <a:gd name="connsiteX157" fmla="*/ 3691889 w 9578340"/>
              <a:gd name="connsiteY157" fmla="*/ 7145176 h 8833483"/>
              <a:gd name="connsiteX158" fmla="*/ 3701416 w 9578340"/>
              <a:gd name="connsiteY158" fmla="*/ 7030877 h 8833483"/>
              <a:gd name="connsiteX159" fmla="*/ 3625215 w 9578340"/>
              <a:gd name="connsiteY159" fmla="*/ 6954677 h 8833483"/>
              <a:gd name="connsiteX160" fmla="*/ 3657600 w 9578340"/>
              <a:gd name="connsiteY160" fmla="*/ 6873240 h 8833483"/>
              <a:gd name="connsiteX161" fmla="*/ 3817620 w 9578340"/>
              <a:gd name="connsiteY161" fmla="*/ 6781800 h 8833483"/>
              <a:gd name="connsiteX162" fmla="*/ 3893820 w 9578340"/>
              <a:gd name="connsiteY162" fmla="*/ 6705600 h 8833483"/>
              <a:gd name="connsiteX163" fmla="*/ 3947160 w 9578340"/>
              <a:gd name="connsiteY163" fmla="*/ 6690360 h 8833483"/>
              <a:gd name="connsiteX164" fmla="*/ 3939540 w 9578340"/>
              <a:gd name="connsiteY164" fmla="*/ 6629400 h 8833483"/>
              <a:gd name="connsiteX165" fmla="*/ 3901440 w 9578340"/>
              <a:gd name="connsiteY165" fmla="*/ 6606540 h 8833483"/>
              <a:gd name="connsiteX166" fmla="*/ 3878580 w 9578340"/>
              <a:gd name="connsiteY166" fmla="*/ 6515100 h 8833483"/>
              <a:gd name="connsiteX167" fmla="*/ 3886200 w 9578340"/>
              <a:gd name="connsiteY167" fmla="*/ 6423660 h 8833483"/>
              <a:gd name="connsiteX168" fmla="*/ 3870960 w 9578340"/>
              <a:gd name="connsiteY168" fmla="*/ 6309360 h 8833483"/>
              <a:gd name="connsiteX169" fmla="*/ 3893820 w 9578340"/>
              <a:gd name="connsiteY169" fmla="*/ 6240780 h 8833483"/>
              <a:gd name="connsiteX170" fmla="*/ 3924300 w 9578340"/>
              <a:gd name="connsiteY170" fmla="*/ 6179820 h 8833483"/>
              <a:gd name="connsiteX171" fmla="*/ 3977640 w 9578340"/>
              <a:gd name="connsiteY171" fmla="*/ 6172200 h 8833483"/>
              <a:gd name="connsiteX172" fmla="*/ 3992880 w 9578340"/>
              <a:gd name="connsiteY172" fmla="*/ 6172200 h 8833483"/>
              <a:gd name="connsiteX173" fmla="*/ 4046220 w 9578340"/>
              <a:gd name="connsiteY173" fmla="*/ 6111240 h 8833483"/>
              <a:gd name="connsiteX174" fmla="*/ 4038600 w 9578340"/>
              <a:gd name="connsiteY174" fmla="*/ 6027420 h 8833483"/>
              <a:gd name="connsiteX175" fmla="*/ 4754880 w 9578340"/>
              <a:gd name="connsiteY175" fmla="*/ 5913120 h 8833483"/>
              <a:gd name="connsiteX176" fmla="*/ 4838700 w 9578340"/>
              <a:gd name="connsiteY176" fmla="*/ 5913120 h 8833483"/>
              <a:gd name="connsiteX177" fmla="*/ 4914900 w 9578340"/>
              <a:gd name="connsiteY177" fmla="*/ 5920740 h 8833483"/>
              <a:gd name="connsiteX178" fmla="*/ 5105400 w 9578340"/>
              <a:gd name="connsiteY178" fmla="*/ 6019800 h 8833483"/>
              <a:gd name="connsiteX179" fmla="*/ 5570220 w 9578340"/>
              <a:gd name="connsiteY179" fmla="*/ 6248400 h 8833483"/>
              <a:gd name="connsiteX180" fmla="*/ 5704205 w 9578340"/>
              <a:gd name="connsiteY180" fmla="*/ 6320155 h 8833483"/>
              <a:gd name="connsiteX181" fmla="*/ 5755005 w 9578340"/>
              <a:gd name="connsiteY181" fmla="*/ 6242685 h 8833483"/>
              <a:gd name="connsiteX182" fmla="*/ 5682615 w 9578340"/>
              <a:gd name="connsiteY182" fmla="*/ 6203315 h 8833483"/>
              <a:gd name="connsiteX183" fmla="*/ 5624195 w 9578340"/>
              <a:gd name="connsiteY183" fmla="*/ 6132195 h 8833483"/>
              <a:gd name="connsiteX184" fmla="*/ 5670550 w 9578340"/>
              <a:gd name="connsiteY184" fmla="*/ 6103620 h 8833483"/>
              <a:gd name="connsiteX185" fmla="*/ 5584825 w 9578340"/>
              <a:gd name="connsiteY185" fmla="*/ 5928995 h 8833483"/>
              <a:gd name="connsiteX186" fmla="*/ 5592445 w 9578340"/>
              <a:gd name="connsiteY186" fmla="*/ 5827395 h 8833483"/>
              <a:gd name="connsiteX187" fmla="*/ 5615305 w 9578340"/>
              <a:gd name="connsiteY187" fmla="*/ 5792470 h 8833483"/>
              <a:gd name="connsiteX188" fmla="*/ 5636895 w 9578340"/>
              <a:gd name="connsiteY188" fmla="*/ 5747385 h 8833483"/>
              <a:gd name="connsiteX189" fmla="*/ 5674360 w 9578340"/>
              <a:gd name="connsiteY189" fmla="*/ 5669915 h 8833483"/>
              <a:gd name="connsiteX190" fmla="*/ 5688965 w 9578340"/>
              <a:gd name="connsiteY190" fmla="*/ 5587365 h 8833483"/>
              <a:gd name="connsiteX191" fmla="*/ 5735320 w 9578340"/>
              <a:gd name="connsiteY191" fmla="*/ 5561965 h 8833483"/>
              <a:gd name="connsiteX192" fmla="*/ 5715000 w 9578340"/>
              <a:gd name="connsiteY192" fmla="*/ 5502910 h 8833483"/>
              <a:gd name="connsiteX193" fmla="*/ 5751195 w 9578340"/>
              <a:gd name="connsiteY193" fmla="*/ 5461635 h 8833483"/>
              <a:gd name="connsiteX194" fmla="*/ 5781675 w 9578340"/>
              <a:gd name="connsiteY194" fmla="*/ 5398770 h 8833483"/>
              <a:gd name="connsiteX195" fmla="*/ 5836920 w 9578340"/>
              <a:gd name="connsiteY195" fmla="*/ 5325110 h 8833483"/>
              <a:gd name="connsiteX196" fmla="*/ 5855970 w 9578340"/>
              <a:gd name="connsiteY196" fmla="*/ 5168900 h 8833483"/>
              <a:gd name="connsiteX197" fmla="*/ 6101080 w 9578340"/>
              <a:gd name="connsiteY197" fmla="*/ 4911090 h 8833483"/>
              <a:gd name="connsiteX198" fmla="*/ 6107430 w 9578340"/>
              <a:gd name="connsiteY198" fmla="*/ 4674870 h 8833483"/>
              <a:gd name="connsiteX199" fmla="*/ 5982970 w 9578340"/>
              <a:gd name="connsiteY199" fmla="*/ 4411980 h 8833483"/>
              <a:gd name="connsiteX200" fmla="*/ 7178040 w 9578340"/>
              <a:gd name="connsiteY200" fmla="*/ 4351020 h 8833483"/>
              <a:gd name="connsiteX201" fmla="*/ 7559040 w 9578340"/>
              <a:gd name="connsiteY201" fmla="*/ 4328160 h 8833483"/>
              <a:gd name="connsiteX202" fmla="*/ 7467600 w 9578340"/>
              <a:gd name="connsiteY202" fmla="*/ 3878580 h 8833483"/>
              <a:gd name="connsiteX203" fmla="*/ 7414260 w 9578340"/>
              <a:gd name="connsiteY203" fmla="*/ 3604260 h 8833483"/>
              <a:gd name="connsiteX204" fmla="*/ 7498080 w 9578340"/>
              <a:gd name="connsiteY204" fmla="*/ 3398520 h 8833483"/>
              <a:gd name="connsiteX205" fmla="*/ 7528560 w 9578340"/>
              <a:gd name="connsiteY205" fmla="*/ 3253740 h 8833483"/>
              <a:gd name="connsiteX206" fmla="*/ 7505700 w 9578340"/>
              <a:gd name="connsiteY206" fmla="*/ 3048000 h 8833483"/>
              <a:gd name="connsiteX207" fmla="*/ 7520940 w 9578340"/>
              <a:gd name="connsiteY207" fmla="*/ 2926080 h 8833483"/>
              <a:gd name="connsiteX208" fmla="*/ 7536180 w 9578340"/>
              <a:gd name="connsiteY208" fmla="*/ 2872740 h 8833483"/>
              <a:gd name="connsiteX209" fmla="*/ 7863840 w 9578340"/>
              <a:gd name="connsiteY209" fmla="*/ 2971800 h 8833483"/>
              <a:gd name="connsiteX210" fmla="*/ 7886700 w 9578340"/>
              <a:gd name="connsiteY210" fmla="*/ 3101340 h 8833483"/>
              <a:gd name="connsiteX211" fmla="*/ 8001000 w 9578340"/>
              <a:gd name="connsiteY211" fmla="*/ 3124200 h 8833483"/>
              <a:gd name="connsiteX212" fmla="*/ 8122920 w 9578340"/>
              <a:gd name="connsiteY212" fmla="*/ 3276600 h 8833483"/>
              <a:gd name="connsiteX213" fmla="*/ 8206740 w 9578340"/>
              <a:gd name="connsiteY213" fmla="*/ 3276600 h 8833483"/>
              <a:gd name="connsiteX214" fmla="*/ 8442960 w 9578340"/>
              <a:gd name="connsiteY214" fmla="*/ 3276600 h 8833483"/>
              <a:gd name="connsiteX215" fmla="*/ 8663940 w 9578340"/>
              <a:gd name="connsiteY215" fmla="*/ 3276600 h 8833483"/>
              <a:gd name="connsiteX216" fmla="*/ 8770620 w 9578340"/>
              <a:gd name="connsiteY216" fmla="*/ 3230880 h 8833483"/>
              <a:gd name="connsiteX217" fmla="*/ 8854440 w 9578340"/>
              <a:gd name="connsiteY217" fmla="*/ 3215640 h 8833483"/>
              <a:gd name="connsiteX218" fmla="*/ 8938260 w 9578340"/>
              <a:gd name="connsiteY218" fmla="*/ 3230880 h 8833483"/>
              <a:gd name="connsiteX219" fmla="*/ 8945880 w 9578340"/>
              <a:gd name="connsiteY219" fmla="*/ 3078480 h 8833483"/>
              <a:gd name="connsiteX220" fmla="*/ 8907780 w 9578340"/>
              <a:gd name="connsiteY220" fmla="*/ 3078480 h 8833483"/>
              <a:gd name="connsiteX221" fmla="*/ 8656320 w 9578340"/>
              <a:gd name="connsiteY221" fmla="*/ 2697480 h 8833483"/>
              <a:gd name="connsiteX222" fmla="*/ 8854440 w 9578340"/>
              <a:gd name="connsiteY222" fmla="*/ 2590800 h 8833483"/>
              <a:gd name="connsiteX223" fmla="*/ 8923020 w 9578340"/>
              <a:gd name="connsiteY223" fmla="*/ 2606040 h 8833483"/>
              <a:gd name="connsiteX224" fmla="*/ 8999220 w 9578340"/>
              <a:gd name="connsiteY224" fmla="*/ 2606040 h 8833483"/>
              <a:gd name="connsiteX225" fmla="*/ 9029700 w 9578340"/>
              <a:gd name="connsiteY225" fmla="*/ 2545080 h 8833483"/>
              <a:gd name="connsiteX226" fmla="*/ 9029700 w 9578340"/>
              <a:gd name="connsiteY226" fmla="*/ 2407920 h 8833483"/>
              <a:gd name="connsiteX227" fmla="*/ 9136380 w 9578340"/>
              <a:gd name="connsiteY227" fmla="*/ 2476500 h 8833483"/>
              <a:gd name="connsiteX228" fmla="*/ 9144000 w 9578340"/>
              <a:gd name="connsiteY228" fmla="*/ 2407920 h 8833483"/>
              <a:gd name="connsiteX229" fmla="*/ 9204960 w 9578340"/>
              <a:gd name="connsiteY229" fmla="*/ 2362200 h 8833483"/>
              <a:gd name="connsiteX230" fmla="*/ 9189720 w 9578340"/>
              <a:gd name="connsiteY230" fmla="*/ 2225040 h 8833483"/>
              <a:gd name="connsiteX231" fmla="*/ 9159240 w 9578340"/>
              <a:gd name="connsiteY231" fmla="*/ 2171700 h 8833483"/>
              <a:gd name="connsiteX232" fmla="*/ 9083040 w 9578340"/>
              <a:gd name="connsiteY232" fmla="*/ 2103120 h 8833483"/>
              <a:gd name="connsiteX233" fmla="*/ 9105900 w 9578340"/>
              <a:gd name="connsiteY233" fmla="*/ 2011680 h 8833483"/>
              <a:gd name="connsiteX234" fmla="*/ 9151620 w 9578340"/>
              <a:gd name="connsiteY234" fmla="*/ 1927860 h 8833483"/>
              <a:gd name="connsiteX235" fmla="*/ 9044940 w 9578340"/>
              <a:gd name="connsiteY235" fmla="*/ 1714500 h 8833483"/>
              <a:gd name="connsiteX236" fmla="*/ 9578340 w 9578340"/>
              <a:gd name="connsiteY236" fmla="*/ 1394460 h 8833483"/>
              <a:gd name="connsiteX237" fmla="*/ 9494520 w 9578340"/>
              <a:gd name="connsiteY237" fmla="*/ 1165860 h 8833483"/>
              <a:gd name="connsiteX238" fmla="*/ 9326880 w 9578340"/>
              <a:gd name="connsiteY238" fmla="*/ 975360 h 8833483"/>
              <a:gd name="connsiteX239" fmla="*/ 9334500 w 9578340"/>
              <a:gd name="connsiteY239" fmla="*/ 906780 h 8833483"/>
              <a:gd name="connsiteX240" fmla="*/ 9342120 w 9578340"/>
              <a:gd name="connsiteY240" fmla="*/ 754380 h 8833483"/>
              <a:gd name="connsiteX241" fmla="*/ 9182100 w 9578340"/>
              <a:gd name="connsiteY241" fmla="*/ 906780 h 8833483"/>
              <a:gd name="connsiteX242" fmla="*/ 9052560 w 9578340"/>
              <a:gd name="connsiteY242" fmla="*/ 1043940 h 8833483"/>
              <a:gd name="connsiteX243" fmla="*/ 8915400 w 9578340"/>
              <a:gd name="connsiteY243" fmla="*/ 1112520 h 8833483"/>
              <a:gd name="connsiteX244" fmla="*/ 8709660 w 9578340"/>
              <a:gd name="connsiteY244" fmla="*/ 1150620 h 8833483"/>
              <a:gd name="connsiteX245" fmla="*/ 8793480 w 9578340"/>
              <a:gd name="connsiteY245" fmla="*/ 960120 h 8833483"/>
              <a:gd name="connsiteX246" fmla="*/ 8717280 w 9578340"/>
              <a:gd name="connsiteY246" fmla="*/ 906780 h 8833483"/>
              <a:gd name="connsiteX247" fmla="*/ 8686800 w 9578340"/>
              <a:gd name="connsiteY247" fmla="*/ 815340 h 8833483"/>
              <a:gd name="connsiteX248" fmla="*/ 8625840 w 9578340"/>
              <a:gd name="connsiteY248" fmla="*/ 746760 h 8833483"/>
              <a:gd name="connsiteX249" fmla="*/ 8633460 w 9578340"/>
              <a:gd name="connsiteY249" fmla="*/ 685800 h 8833483"/>
              <a:gd name="connsiteX250" fmla="*/ 8679180 w 9578340"/>
              <a:gd name="connsiteY250" fmla="*/ 609600 h 8833483"/>
              <a:gd name="connsiteX251" fmla="*/ 8671560 w 9578340"/>
              <a:gd name="connsiteY251" fmla="*/ 579120 h 8833483"/>
              <a:gd name="connsiteX252" fmla="*/ 8580120 w 9578340"/>
              <a:gd name="connsiteY252" fmla="*/ 541020 h 8833483"/>
              <a:gd name="connsiteX253" fmla="*/ 8473440 w 9578340"/>
              <a:gd name="connsiteY253" fmla="*/ 502920 h 8833483"/>
              <a:gd name="connsiteX254" fmla="*/ 8488680 w 9578340"/>
              <a:gd name="connsiteY254" fmla="*/ 449580 h 8833483"/>
              <a:gd name="connsiteX255" fmla="*/ 8435340 w 9578340"/>
              <a:gd name="connsiteY255" fmla="*/ 320040 h 8833483"/>
              <a:gd name="connsiteX256" fmla="*/ 8465820 w 9578340"/>
              <a:gd name="connsiteY256" fmla="*/ 243840 h 8833483"/>
              <a:gd name="connsiteX257" fmla="*/ 8473440 w 9578340"/>
              <a:gd name="connsiteY257" fmla="*/ 83820 h 8833483"/>
              <a:gd name="connsiteX258" fmla="*/ 8351520 w 9578340"/>
              <a:gd name="connsiteY258" fmla="*/ 53340 h 8833483"/>
              <a:gd name="connsiteX259" fmla="*/ 8252460 w 9578340"/>
              <a:gd name="connsiteY259" fmla="*/ 68580 h 8833483"/>
              <a:gd name="connsiteX260" fmla="*/ 8107680 w 9578340"/>
              <a:gd name="connsiteY26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6728460 w 9578340"/>
              <a:gd name="connsiteY33" fmla="*/ 1981200 h 8833483"/>
              <a:gd name="connsiteX34" fmla="*/ 6244590 w 9578340"/>
              <a:gd name="connsiteY34" fmla="*/ 2315208 h 8833483"/>
              <a:gd name="connsiteX35" fmla="*/ 5722620 w 9578340"/>
              <a:gd name="connsiteY35" fmla="*/ 2240280 h 8833483"/>
              <a:gd name="connsiteX36" fmla="*/ 5654040 w 9578340"/>
              <a:gd name="connsiteY36" fmla="*/ 2240280 h 8833483"/>
              <a:gd name="connsiteX37" fmla="*/ 5570220 w 9578340"/>
              <a:gd name="connsiteY37" fmla="*/ 2278380 h 8833483"/>
              <a:gd name="connsiteX38" fmla="*/ 5440680 w 9578340"/>
              <a:gd name="connsiteY38" fmla="*/ 2263140 h 8833483"/>
              <a:gd name="connsiteX39" fmla="*/ 5410200 w 9578340"/>
              <a:gd name="connsiteY39" fmla="*/ 2217420 h 8833483"/>
              <a:gd name="connsiteX40" fmla="*/ 5425440 w 9578340"/>
              <a:gd name="connsiteY40" fmla="*/ 2072640 h 8833483"/>
              <a:gd name="connsiteX41" fmla="*/ 5372100 w 9578340"/>
              <a:gd name="connsiteY41" fmla="*/ 2019300 h 8833483"/>
              <a:gd name="connsiteX42" fmla="*/ 5372100 w 9578340"/>
              <a:gd name="connsiteY42" fmla="*/ 1988820 h 8833483"/>
              <a:gd name="connsiteX43" fmla="*/ 5280660 w 9578340"/>
              <a:gd name="connsiteY43" fmla="*/ 1965960 h 8833483"/>
              <a:gd name="connsiteX44" fmla="*/ 5219700 w 9578340"/>
              <a:gd name="connsiteY44" fmla="*/ 2263140 h 8833483"/>
              <a:gd name="connsiteX45" fmla="*/ 5212080 w 9578340"/>
              <a:gd name="connsiteY45" fmla="*/ 2461260 h 8833483"/>
              <a:gd name="connsiteX46" fmla="*/ 5242560 w 9578340"/>
              <a:gd name="connsiteY46" fmla="*/ 2499360 h 8833483"/>
              <a:gd name="connsiteX47" fmla="*/ 5097780 w 9578340"/>
              <a:gd name="connsiteY47" fmla="*/ 2552700 h 8833483"/>
              <a:gd name="connsiteX48" fmla="*/ 5120640 w 9578340"/>
              <a:gd name="connsiteY48" fmla="*/ 2743200 h 8833483"/>
              <a:gd name="connsiteX49" fmla="*/ 5082540 w 9578340"/>
              <a:gd name="connsiteY49" fmla="*/ 2827020 h 8833483"/>
              <a:gd name="connsiteX50" fmla="*/ 4945380 w 9578340"/>
              <a:gd name="connsiteY50" fmla="*/ 2773680 h 8833483"/>
              <a:gd name="connsiteX51" fmla="*/ 4853940 w 9578340"/>
              <a:gd name="connsiteY51" fmla="*/ 2796540 h 8833483"/>
              <a:gd name="connsiteX52" fmla="*/ 4785360 w 9578340"/>
              <a:gd name="connsiteY52" fmla="*/ 2926080 h 8833483"/>
              <a:gd name="connsiteX53" fmla="*/ 4640580 w 9578340"/>
              <a:gd name="connsiteY53" fmla="*/ 2811780 h 8833483"/>
              <a:gd name="connsiteX54" fmla="*/ 4518660 w 9578340"/>
              <a:gd name="connsiteY54" fmla="*/ 2804160 h 8833483"/>
              <a:gd name="connsiteX55" fmla="*/ 4389120 w 9578340"/>
              <a:gd name="connsiteY55" fmla="*/ 2674620 h 8833483"/>
              <a:gd name="connsiteX56" fmla="*/ 4564380 w 9578340"/>
              <a:gd name="connsiteY56" fmla="*/ 2522220 h 8833483"/>
              <a:gd name="connsiteX57" fmla="*/ 4389120 w 9578340"/>
              <a:gd name="connsiteY57" fmla="*/ 2491740 h 8833483"/>
              <a:gd name="connsiteX58" fmla="*/ 4244340 w 9578340"/>
              <a:gd name="connsiteY58" fmla="*/ 2659380 h 8833483"/>
              <a:gd name="connsiteX59" fmla="*/ 4183380 w 9578340"/>
              <a:gd name="connsiteY59" fmla="*/ 2758440 h 8833483"/>
              <a:gd name="connsiteX60" fmla="*/ 4191000 w 9578340"/>
              <a:gd name="connsiteY60" fmla="*/ 2796540 h 8833483"/>
              <a:gd name="connsiteX61" fmla="*/ 4084320 w 9578340"/>
              <a:gd name="connsiteY61" fmla="*/ 2895600 h 8833483"/>
              <a:gd name="connsiteX62" fmla="*/ 4008120 w 9578340"/>
              <a:gd name="connsiteY62" fmla="*/ 2918460 h 8833483"/>
              <a:gd name="connsiteX63" fmla="*/ 3954780 w 9578340"/>
              <a:gd name="connsiteY63" fmla="*/ 2918460 h 8833483"/>
              <a:gd name="connsiteX64" fmla="*/ 3916680 w 9578340"/>
              <a:gd name="connsiteY64" fmla="*/ 2971800 h 8833483"/>
              <a:gd name="connsiteX65" fmla="*/ 3848100 w 9578340"/>
              <a:gd name="connsiteY65" fmla="*/ 2971800 h 8833483"/>
              <a:gd name="connsiteX66" fmla="*/ 3810000 w 9578340"/>
              <a:gd name="connsiteY66" fmla="*/ 3025140 h 8833483"/>
              <a:gd name="connsiteX67" fmla="*/ 3726180 w 9578340"/>
              <a:gd name="connsiteY67" fmla="*/ 3048000 h 8833483"/>
              <a:gd name="connsiteX68" fmla="*/ 3703320 w 9578340"/>
              <a:gd name="connsiteY68" fmla="*/ 3116580 h 8833483"/>
              <a:gd name="connsiteX69" fmla="*/ 3512820 w 9578340"/>
              <a:gd name="connsiteY69" fmla="*/ 2979420 h 8833483"/>
              <a:gd name="connsiteX70" fmla="*/ 3337560 w 9578340"/>
              <a:gd name="connsiteY70" fmla="*/ 3048000 h 8833483"/>
              <a:gd name="connsiteX71" fmla="*/ 3337560 w 9578340"/>
              <a:gd name="connsiteY71" fmla="*/ 3124200 h 8833483"/>
              <a:gd name="connsiteX72" fmla="*/ 3230880 w 9578340"/>
              <a:gd name="connsiteY72" fmla="*/ 3200400 h 8833483"/>
              <a:gd name="connsiteX73" fmla="*/ 3002280 w 9578340"/>
              <a:gd name="connsiteY73" fmla="*/ 3055620 h 8833483"/>
              <a:gd name="connsiteX74" fmla="*/ 3025140 w 9578340"/>
              <a:gd name="connsiteY74" fmla="*/ 3032760 h 8833483"/>
              <a:gd name="connsiteX75" fmla="*/ 2918460 w 9578340"/>
              <a:gd name="connsiteY75" fmla="*/ 2887980 h 8833483"/>
              <a:gd name="connsiteX76" fmla="*/ 2659380 w 9578340"/>
              <a:gd name="connsiteY76" fmla="*/ 2758440 h 8833483"/>
              <a:gd name="connsiteX77" fmla="*/ 2506980 w 9578340"/>
              <a:gd name="connsiteY77" fmla="*/ 3093720 h 8833483"/>
              <a:gd name="connsiteX78" fmla="*/ 2392680 w 9578340"/>
              <a:gd name="connsiteY78" fmla="*/ 3101340 h 8833483"/>
              <a:gd name="connsiteX79" fmla="*/ 2308860 w 9578340"/>
              <a:gd name="connsiteY79" fmla="*/ 3116580 h 8833483"/>
              <a:gd name="connsiteX80" fmla="*/ 2225040 w 9578340"/>
              <a:gd name="connsiteY80" fmla="*/ 3215640 h 8833483"/>
              <a:gd name="connsiteX81" fmla="*/ 2049780 w 9578340"/>
              <a:gd name="connsiteY81" fmla="*/ 3124200 h 8833483"/>
              <a:gd name="connsiteX82" fmla="*/ 1981200 w 9578340"/>
              <a:gd name="connsiteY82" fmla="*/ 3116580 h 8833483"/>
              <a:gd name="connsiteX83" fmla="*/ 1889760 w 9578340"/>
              <a:gd name="connsiteY83" fmla="*/ 2964180 h 8833483"/>
              <a:gd name="connsiteX84" fmla="*/ 1897380 w 9578340"/>
              <a:gd name="connsiteY84" fmla="*/ 2895600 h 8833483"/>
              <a:gd name="connsiteX85" fmla="*/ 1729740 w 9578340"/>
              <a:gd name="connsiteY85" fmla="*/ 3017520 h 8833483"/>
              <a:gd name="connsiteX86" fmla="*/ 1706880 w 9578340"/>
              <a:gd name="connsiteY86" fmla="*/ 3078480 h 8833483"/>
              <a:gd name="connsiteX87" fmla="*/ 1653540 w 9578340"/>
              <a:gd name="connsiteY87" fmla="*/ 3048000 h 8833483"/>
              <a:gd name="connsiteX88" fmla="*/ 1546860 w 9578340"/>
              <a:gd name="connsiteY88" fmla="*/ 3048000 h 8833483"/>
              <a:gd name="connsiteX89" fmla="*/ 1524000 w 9578340"/>
              <a:gd name="connsiteY89" fmla="*/ 3162300 h 8833483"/>
              <a:gd name="connsiteX90" fmla="*/ 1386840 w 9578340"/>
              <a:gd name="connsiteY90" fmla="*/ 3459480 h 8833483"/>
              <a:gd name="connsiteX91" fmla="*/ 1333500 w 9578340"/>
              <a:gd name="connsiteY91" fmla="*/ 3451860 h 8833483"/>
              <a:gd name="connsiteX92" fmla="*/ 1188720 w 9578340"/>
              <a:gd name="connsiteY92" fmla="*/ 3505200 h 8833483"/>
              <a:gd name="connsiteX93" fmla="*/ 1135380 w 9578340"/>
              <a:gd name="connsiteY93" fmla="*/ 3672840 h 8833483"/>
              <a:gd name="connsiteX94" fmla="*/ 1013460 w 9578340"/>
              <a:gd name="connsiteY94" fmla="*/ 3703320 h 8833483"/>
              <a:gd name="connsiteX95" fmla="*/ 929640 w 9578340"/>
              <a:gd name="connsiteY95" fmla="*/ 3710940 h 8833483"/>
              <a:gd name="connsiteX96" fmla="*/ 830580 w 9578340"/>
              <a:gd name="connsiteY96" fmla="*/ 3741420 h 8833483"/>
              <a:gd name="connsiteX97" fmla="*/ 701040 w 9578340"/>
              <a:gd name="connsiteY97" fmla="*/ 3749040 h 8833483"/>
              <a:gd name="connsiteX98" fmla="*/ 548640 w 9578340"/>
              <a:gd name="connsiteY98" fmla="*/ 3787140 h 8833483"/>
              <a:gd name="connsiteX99" fmla="*/ 0 w 9578340"/>
              <a:gd name="connsiteY99" fmla="*/ 5250180 h 8833483"/>
              <a:gd name="connsiteX100" fmla="*/ 167640 w 9578340"/>
              <a:gd name="connsiteY100" fmla="*/ 5242560 h 8833483"/>
              <a:gd name="connsiteX101" fmla="*/ 167640 w 9578340"/>
              <a:gd name="connsiteY101" fmla="*/ 5387340 h 8833483"/>
              <a:gd name="connsiteX102" fmla="*/ 289560 w 9578340"/>
              <a:gd name="connsiteY102" fmla="*/ 5394960 h 8833483"/>
              <a:gd name="connsiteX103" fmla="*/ 281940 w 9578340"/>
              <a:gd name="connsiteY103" fmla="*/ 5478780 h 8833483"/>
              <a:gd name="connsiteX104" fmla="*/ 388620 w 9578340"/>
              <a:gd name="connsiteY104" fmla="*/ 5501640 h 8833483"/>
              <a:gd name="connsiteX105" fmla="*/ 358140 w 9578340"/>
              <a:gd name="connsiteY105" fmla="*/ 5631180 h 8833483"/>
              <a:gd name="connsiteX106" fmla="*/ 358140 w 9578340"/>
              <a:gd name="connsiteY106" fmla="*/ 5730240 h 8833483"/>
              <a:gd name="connsiteX107" fmla="*/ 251460 w 9578340"/>
              <a:gd name="connsiteY107" fmla="*/ 5783580 h 8833483"/>
              <a:gd name="connsiteX108" fmla="*/ 236220 w 9578340"/>
              <a:gd name="connsiteY108" fmla="*/ 5859780 h 8833483"/>
              <a:gd name="connsiteX109" fmla="*/ 144780 w 9578340"/>
              <a:gd name="connsiteY109" fmla="*/ 5981700 h 8833483"/>
              <a:gd name="connsiteX110" fmla="*/ 175260 w 9578340"/>
              <a:gd name="connsiteY110" fmla="*/ 6210300 h 8833483"/>
              <a:gd name="connsiteX111" fmla="*/ 266700 w 9578340"/>
              <a:gd name="connsiteY111" fmla="*/ 6217920 h 8833483"/>
              <a:gd name="connsiteX112" fmla="*/ 304800 w 9578340"/>
              <a:gd name="connsiteY112" fmla="*/ 6278880 h 8833483"/>
              <a:gd name="connsiteX113" fmla="*/ 312420 w 9578340"/>
              <a:gd name="connsiteY113" fmla="*/ 6339840 h 8833483"/>
              <a:gd name="connsiteX114" fmla="*/ 358140 w 9578340"/>
              <a:gd name="connsiteY114" fmla="*/ 6339840 h 8833483"/>
              <a:gd name="connsiteX115" fmla="*/ 365760 w 9578340"/>
              <a:gd name="connsiteY115" fmla="*/ 6477000 h 8833483"/>
              <a:gd name="connsiteX116" fmla="*/ 807720 w 9578340"/>
              <a:gd name="connsiteY116" fmla="*/ 6545580 h 8833483"/>
              <a:gd name="connsiteX117" fmla="*/ 1127760 w 9578340"/>
              <a:gd name="connsiteY117" fmla="*/ 6705600 h 8833483"/>
              <a:gd name="connsiteX118" fmla="*/ 1447800 w 9578340"/>
              <a:gd name="connsiteY118" fmla="*/ 6598920 h 8833483"/>
              <a:gd name="connsiteX119" fmla="*/ 1546860 w 9578340"/>
              <a:gd name="connsiteY119" fmla="*/ 6598920 h 8833483"/>
              <a:gd name="connsiteX120" fmla="*/ 1501140 w 9578340"/>
              <a:gd name="connsiteY120" fmla="*/ 6858000 h 8833483"/>
              <a:gd name="connsiteX121" fmla="*/ 1567815 w 9578340"/>
              <a:gd name="connsiteY121" fmla="*/ 7115810 h 8833483"/>
              <a:gd name="connsiteX122" fmla="*/ 1710690 w 9578340"/>
              <a:gd name="connsiteY122" fmla="*/ 7439660 h 8833483"/>
              <a:gd name="connsiteX123" fmla="*/ 1891665 w 9578340"/>
              <a:gd name="connsiteY123" fmla="*/ 7582535 h 8833483"/>
              <a:gd name="connsiteX124" fmla="*/ 2094865 w 9578340"/>
              <a:gd name="connsiteY124" fmla="*/ 7814310 h 8833483"/>
              <a:gd name="connsiteX125" fmla="*/ 2066290 w 9578340"/>
              <a:gd name="connsiteY125" fmla="*/ 7925434 h 8833483"/>
              <a:gd name="connsiteX126" fmla="*/ 2234565 w 9578340"/>
              <a:gd name="connsiteY126" fmla="*/ 8036559 h 8833483"/>
              <a:gd name="connsiteX127" fmla="*/ 2269490 w 9578340"/>
              <a:gd name="connsiteY127" fmla="*/ 8081009 h 8833483"/>
              <a:gd name="connsiteX128" fmla="*/ 2186940 w 9578340"/>
              <a:gd name="connsiteY128" fmla="*/ 8338184 h 8833483"/>
              <a:gd name="connsiteX129" fmla="*/ 2209165 w 9578340"/>
              <a:gd name="connsiteY129" fmla="*/ 8436608 h 8833483"/>
              <a:gd name="connsiteX130" fmla="*/ 2275840 w 9578340"/>
              <a:gd name="connsiteY130" fmla="*/ 8538208 h 8833483"/>
              <a:gd name="connsiteX131" fmla="*/ 2437765 w 9578340"/>
              <a:gd name="connsiteY131" fmla="*/ 8569958 h 8833483"/>
              <a:gd name="connsiteX132" fmla="*/ 2491740 w 9578340"/>
              <a:gd name="connsiteY132" fmla="*/ 8557258 h 8833483"/>
              <a:gd name="connsiteX133" fmla="*/ 2599690 w 9578340"/>
              <a:gd name="connsiteY133" fmla="*/ 8614408 h 8833483"/>
              <a:gd name="connsiteX134" fmla="*/ 2640965 w 9578340"/>
              <a:gd name="connsiteY134" fmla="*/ 8658858 h 8833483"/>
              <a:gd name="connsiteX135" fmla="*/ 2663190 w 9578340"/>
              <a:gd name="connsiteY135" fmla="*/ 8769983 h 8833483"/>
              <a:gd name="connsiteX136" fmla="*/ 2748915 w 9578340"/>
              <a:gd name="connsiteY136" fmla="*/ 8833483 h 8833483"/>
              <a:gd name="connsiteX137" fmla="*/ 2860040 w 9578340"/>
              <a:gd name="connsiteY137" fmla="*/ 8808083 h 8833483"/>
              <a:gd name="connsiteX138" fmla="*/ 2920365 w 9578340"/>
              <a:gd name="connsiteY138" fmla="*/ 8820783 h 8833483"/>
              <a:gd name="connsiteX139" fmla="*/ 2910840 w 9578340"/>
              <a:gd name="connsiteY139" fmla="*/ 8740614 h 8833483"/>
              <a:gd name="connsiteX140" fmla="*/ 2996565 w 9578340"/>
              <a:gd name="connsiteY140" fmla="*/ 8609645 h 8833483"/>
              <a:gd name="connsiteX141" fmla="*/ 2987040 w 9578340"/>
              <a:gd name="connsiteY141" fmla="*/ 8497727 h 8833483"/>
              <a:gd name="connsiteX142" fmla="*/ 3027522 w 9578340"/>
              <a:gd name="connsiteY142" fmla="*/ 8431051 h 8833483"/>
              <a:gd name="connsiteX143" fmla="*/ 3179922 w 9578340"/>
              <a:gd name="connsiteY143" fmla="*/ 8361995 h 8833483"/>
              <a:gd name="connsiteX144" fmla="*/ 3225166 w 9578340"/>
              <a:gd name="connsiteY144" fmla="*/ 8245315 h 8833483"/>
              <a:gd name="connsiteX145" fmla="*/ 3420427 w 9578340"/>
              <a:gd name="connsiteY145" fmla="*/ 8083389 h 8833483"/>
              <a:gd name="connsiteX146" fmla="*/ 3699034 w 9578340"/>
              <a:gd name="connsiteY146" fmla="*/ 7954802 h 8833483"/>
              <a:gd name="connsiteX147" fmla="*/ 3875246 w 9578340"/>
              <a:gd name="connsiteY147" fmla="*/ 7890508 h 8833483"/>
              <a:gd name="connsiteX148" fmla="*/ 4084796 w 9578340"/>
              <a:gd name="connsiteY148" fmla="*/ 7738108 h 8833483"/>
              <a:gd name="connsiteX149" fmla="*/ 4127659 w 9578340"/>
              <a:gd name="connsiteY149" fmla="*/ 7640476 h 8833483"/>
              <a:gd name="connsiteX150" fmla="*/ 4037171 w 9578340"/>
              <a:gd name="connsiteY150" fmla="*/ 7564277 h 8833483"/>
              <a:gd name="connsiteX151" fmla="*/ 3980021 w 9578340"/>
              <a:gd name="connsiteY151" fmla="*/ 7469027 h 8833483"/>
              <a:gd name="connsiteX152" fmla="*/ 4056222 w 9578340"/>
              <a:gd name="connsiteY152" fmla="*/ 7395208 h 8833483"/>
              <a:gd name="connsiteX153" fmla="*/ 4096703 w 9578340"/>
              <a:gd name="connsiteY153" fmla="*/ 7247570 h 8833483"/>
              <a:gd name="connsiteX154" fmla="*/ 3982402 w 9578340"/>
              <a:gd name="connsiteY154" fmla="*/ 7271383 h 8833483"/>
              <a:gd name="connsiteX155" fmla="*/ 3818096 w 9578340"/>
              <a:gd name="connsiteY155" fmla="*/ 7233283 h 8833483"/>
              <a:gd name="connsiteX156" fmla="*/ 3691889 w 9578340"/>
              <a:gd name="connsiteY156" fmla="*/ 7145176 h 8833483"/>
              <a:gd name="connsiteX157" fmla="*/ 3701416 w 9578340"/>
              <a:gd name="connsiteY157" fmla="*/ 7030877 h 8833483"/>
              <a:gd name="connsiteX158" fmla="*/ 3625215 w 9578340"/>
              <a:gd name="connsiteY158" fmla="*/ 6954677 h 8833483"/>
              <a:gd name="connsiteX159" fmla="*/ 3657600 w 9578340"/>
              <a:gd name="connsiteY159" fmla="*/ 6873240 h 8833483"/>
              <a:gd name="connsiteX160" fmla="*/ 3817620 w 9578340"/>
              <a:gd name="connsiteY160" fmla="*/ 6781800 h 8833483"/>
              <a:gd name="connsiteX161" fmla="*/ 3893820 w 9578340"/>
              <a:gd name="connsiteY161" fmla="*/ 6705600 h 8833483"/>
              <a:gd name="connsiteX162" fmla="*/ 3947160 w 9578340"/>
              <a:gd name="connsiteY162" fmla="*/ 6690360 h 8833483"/>
              <a:gd name="connsiteX163" fmla="*/ 3939540 w 9578340"/>
              <a:gd name="connsiteY163" fmla="*/ 6629400 h 8833483"/>
              <a:gd name="connsiteX164" fmla="*/ 3901440 w 9578340"/>
              <a:gd name="connsiteY164" fmla="*/ 6606540 h 8833483"/>
              <a:gd name="connsiteX165" fmla="*/ 3878580 w 9578340"/>
              <a:gd name="connsiteY165" fmla="*/ 6515100 h 8833483"/>
              <a:gd name="connsiteX166" fmla="*/ 3886200 w 9578340"/>
              <a:gd name="connsiteY166" fmla="*/ 6423660 h 8833483"/>
              <a:gd name="connsiteX167" fmla="*/ 3870960 w 9578340"/>
              <a:gd name="connsiteY167" fmla="*/ 6309360 h 8833483"/>
              <a:gd name="connsiteX168" fmla="*/ 3893820 w 9578340"/>
              <a:gd name="connsiteY168" fmla="*/ 6240780 h 8833483"/>
              <a:gd name="connsiteX169" fmla="*/ 3924300 w 9578340"/>
              <a:gd name="connsiteY169" fmla="*/ 6179820 h 8833483"/>
              <a:gd name="connsiteX170" fmla="*/ 3977640 w 9578340"/>
              <a:gd name="connsiteY170" fmla="*/ 6172200 h 8833483"/>
              <a:gd name="connsiteX171" fmla="*/ 3992880 w 9578340"/>
              <a:gd name="connsiteY171" fmla="*/ 6172200 h 8833483"/>
              <a:gd name="connsiteX172" fmla="*/ 4046220 w 9578340"/>
              <a:gd name="connsiteY172" fmla="*/ 6111240 h 8833483"/>
              <a:gd name="connsiteX173" fmla="*/ 4038600 w 9578340"/>
              <a:gd name="connsiteY173" fmla="*/ 6027420 h 8833483"/>
              <a:gd name="connsiteX174" fmla="*/ 4754880 w 9578340"/>
              <a:gd name="connsiteY174" fmla="*/ 5913120 h 8833483"/>
              <a:gd name="connsiteX175" fmla="*/ 4838700 w 9578340"/>
              <a:gd name="connsiteY175" fmla="*/ 5913120 h 8833483"/>
              <a:gd name="connsiteX176" fmla="*/ 4914900 w 9578340"/>
              <a:gd name="connsiteY176" fmla="*/ 5920740 h 8833483"/>
              <a:gd name="connsiteX177" fmla="*/ 5105400 w 9578340"/>
              <a:gd name="connsiteY177" fmla="*/ 6019800 h 8833483"/>
              <a:gd name="connsiteX178" fmla="*/ 5570220 w 9578340"/>
              <a:gd name="connsiteY178" fmla="*/ 6248400 h 8833483"/>
              <a:gd name="connsiteX179" fmla="*/ 5704205 w 9578340"/>
              <a:gd name="connsiteY179" fmla="*/ 6320155 h 8833483"/>
              <a:gd name="connsiteX180" fmla="*/ 5755005 w 9578340"/>
              <a:gd name="connsiteY180" fmla="*/ 6242685 h 8833483"/>
              <a:gd name="connsiteX181" fmla="*/ 5682615 w 9578340"/>
              <a:gd name="connsiteY181" fmla="*/ 6203315 h 8833483"/>
              <a:gd name="connsiteX182" fmla="*/ 5624195 w 9578340"/>
              <a:gd name="connsiteY182" fmla="*/ 6132195 h 8833483"/>
              <a:gd name="connsiteX183" fmla="*/ 5670550 w 9578340"/>
              <a:gd name="connsiteY183" fmla="*/ 6103620 h 8833483"/>
              <a:gd name="connsiteX184" fmla="*/ 5584825 w 9578340"/>
              <a:gd name="connsiteY184" fmla="*/ 5928995 h 8833483"/>
              <a:gd name="connsiteX185" fmla="*/ 5592445 w 9578340"/>
              <a:gd name="connsiteY185" fmla="*/ 5827395 h 8833483"/>
              <a:gd name="connsiteX186" fmla="*/ 5615305 w 9578340"/>
              <a:gd name="connsiteY186" fmla="*/ 5792470 h 8833483"/>
              <a:gd name="connsiteX187" fmla="*/ 5636895 w 9578340"/>
              <a:gd name="connsiteY187" fmla="*/ 5747385 h 8833483"/>
              <a:gd name="connsiteX188" fmla="*/ 5674360 w 9578340"/>
              <a:gd name="connsiteY188" fmla="*/ 5669915 h 8833483"/>
              <a:gd name="connsiteX189" fmla="*/ 5688965 w 9578340"/>
              <a:gd name="connsiteY189" fmla="*/ 5587365 h 8833483"/>
              <a:gd name="connsiteX190" fmla="*/ 5735320 w 9578340"/>
              <a:gd name="connsiteY190" fmla="*/ 5561965 h 8833483"/>
              <a:gd name="connsiteX191" fmla="*/ 5715000 w 9578340"/>
              <a:gd name="connsiteY191" fmla="*/ 5502910 h 8833483"/>
              <a:gd name="connsiteX192" fmla="*/ 5751195 w 9578340"/>
              <a:gd name="connsiteY192" fmla="*/ 5461635 h 8833483"/>
              <a:gd name="connsiteX193" fmla="*/ 5781675 w 9578340"/>
              <a:gd name="connsiteY193" fmla="*/ 5398770 h 8833483"/>
              <a:gd name="connsiteX194" fmla="*/ 5836920 w 9578340"/>
              <a:gd name="connsiteY194" fmla="*/ 5325110 h 8833483"/>
              <a:gd name="connsiteX195" fmla="*/ 5855970 w 9578340"/>
              <a:gd name="connsiteY195" fmla="*/ 5168900 h 8833483"/>
              <a:gd name="connsiteX196" fmla="*/ 6101080 w 9578340"/>
              <a:gd name="connsiteY196" fmla="*/ 4911090 h 8833483"/>
              <a:gd name="connsiteX197" fmla="*/ 6107430 w 9578340"/>
              <a:gd name="connsiteY197" fmla="*/ 4674870 h 8833483"/>
              <a:gd name="connsiteX198" fmla="*/ 5982970 w 9578340"/>
              <a:gd name="connsiteY198" fmla="*/ 4411980 h 8833483"/>
              <a:gd name="connsiteX199" fmla="*/ 7178040 w 9578340"/>
              <a:gd name="connsiteY199" fmla="*/ 4351020 h 8833483"/>
              <a:gd name="connsiteX200" fmla="*/ 7559040 w 9578340"/>
              <a:gd name="connsiteY200" fmla="*/ 4328160 h 8833483"/>
              <a:gd name="connsiteX201" fmla="*/ 7467600 w 9578340"/>
              <a:gd name="connsiteY201" fmla="*/ 3878580 h 8833483"/>
              <a:gd name="connsiteX202" fmla="*/ 7414260 w 9578340"/>
              <a:gd name="connsiteY202" fmla="*/ 3604260 h 8833483"/>
              <a:gd name="connsiteX203" fmla="*/ 7498080 w 9578340"/>
              <a:gd name="connsiteY203" fmla="*/ 3398520 h 8833483"/>
              <a:gd name="connsiteX204" fmla="*/ 7528560 w 9578340"/>
              <a:gd name="connsiteY204" fmla="*/ 3253740 h 8833483"/>
              <a:gd name="connsiteX205" fmla="*/ 7505700 w 9578340"/>
              <a:gd name="connsiteY205" fmla="*/ 3048000 h 8833483"/>
              <a:gd name="connsiteX206" fmla="*/ 7520940 w 9578340"/>
              <a:gd name="connsiteY206" fmla="*/ 2926080 h 8833483"/>
              <a:gd name="connsiteX207" fmla="*/ 7536180 w 9578340"/>
              <a:gd name="connsiteY207" fmla="*/ 2872740 h 8833483"/>
              <a:gd name="connsiteX208" fmla="*/ 7863840 w 9578340"/>
              <a:gd name="connsiteY208" fmla="*/ 2971800 h 8833483"/>
              <a:gd name="connsiteX209" fmla="*/ 7886700 w 9578340"/>
              <a:gd name="connsiteY209" fmla="*/ 3101340 h 8833483"/>
              <a:gd name="connsiteX210" fmla="*/ 8001000 w 9578340"/>
              <a:gd name="connsiteY210" fmla="*/ 3124200 h 8833483"/>
              <a:gd name="connsiteX211" fmla="*/ 8122920 w 9578340"/>
              <a:gd name="connsiteY211" fmla="*/ 3276600 h 8833483"/>
              <a:gd name="connsiteX212" fmla="*/ 8206740 w 9578340"/>
              <a:gd name="connsiteY212" fmla="*/ 3276600 h 8833483"/>
              <a:gd name="connsiteX213" fmla="*/ 8442960 w 9578340"/>
              <a:gd name="connsiteY213" fmla="*/ 3276600 h 8833483"/>
              <a:gd name="connsiteX214" fmla="*/ 8663940 w 9578340"/>
              <a:gd name="connsiteY214" fmla="*/ 3276600 h 8833483"/>
              <a:gd name="connsiteX215" fmla="*/ 8770620 w 9578340"/>
              <a:gd name="connsiteY215" fmla="*/ 3230880 h 8833483"/>
              <a:gd name="connsiteX216" fmla="*/ 8854440 w 9578340"/>
              <a:gd name="connsiteY216" fmla="*/ 3215640 h 8833483"/>
              <a:gd name="connsiteX217" fmla="*/ 8938260 w 9578340"/>
              <a:gd name="connsiteY217" fmla="*/ 3230880 h 8833483"/>
              <a:gd name="connsiteX218" fmla="*/ 8945880 w 9578340"/>
              <a:gd name="connsiteY218" fmla="*/ 3078480 h 8833483"/>
              <a:gd name="connsiteX219" fmla="*/ 8907780 w 9578340"/>
              <a:gd name="connsiteY219" fmla="*/ 3078480 h 8833483"/>
              <a:gd name="connsiteX220" fmla="*/ 8656320 w 9578340"/>
              <a:gd name="connsiteY220" fmla="*/ 2697480 h 8833483"/>
              <a:gd name="connsiteX221" fmla="*/ 8854440 w 9578340"/>
              <a:gd name="connsiteY221" fmla="*/ 2590800 h 8833483"/>
              <a:gd name="connsiteX222" fmla="*/ 8923020 w 9578340"/>
              <a:gd name="connsiteY222" fmla="*/ 2606040 h 8833483"/>
              <a:gd name="connsiteX223" fmla="*/ 8999220 w 9578340"/>
              <a:gd name="connsiteY223" fmla="*/ 2606040 h 8833483"/>
              <a:gd name="connsiteX224" fmla="*/ 9029700 w 9578340"/>
              <a:gd name="connsiteY224" fmla="*/ 2545080 h 8833483"/>
              <a:gd name="connsiteX225" fmla="*/ 9029700 w 9578340"/>
              <a:gd name="connsiteY225" fmla="*/ 2407920 h 8833483"/>
              <a:gd name="connsiteX226" fmla="*/ 9136380 w 9578340"/>
              <a:gd name="connsiteY226" fmla="*/ 2476500 h 8833483"/>
              <a:gd name="connsiteX227" fmla="*/ 9144000 w 9578340"/>
              <a:gd name="connsiteY227" fmla="*/ 2407920 h 8833483"/>
              <a:gd name="connsiteX228" fmla="*/ 9204960 w 9578340"/>
              <a:gd name="connsiteY228" fmla="*/ 2362200 h 8833483"/>
              <a:gd name="connsiteX229" fmla="*/ 9189720 w 9578340"/>
              <a:gd name="connsiteY229" fmla="*/ 2225040 h 8833483"/>
              <a:gd name="connsiteX230" fmla="*/ 9159240 w 9578340"/>
              <a:gd name="connsiteY230" fmla="*/ 2171700 h 8833483"/>
              <a:gd name="connsiteX231" fmla="*/ 9083040 w 9578340"/>
              <a:gd name="connsiteY231" fmla="*/ 2103120 h 8833483"/>
              <a:gd name="connsiteX232" fmla="*/ 9105900 w 9578340"/>
              <a:gd name="connsiteY232" fmla="*/ 2011680 h 8833483"/>
              <a:gd name="connsiteX233" fmla="*/ 9151620 w 9578340"/>
              <a:gd name="connsiteY233" fmla="*/ 1927860 h 8833483"/>
              <a:gd name="connsiteX234" fmla="*/ 9044940 w 9578340"/>
              <a:gd name="connsiteY234" fmla="*/ 1714500 h 8833483"/>
              <a:gd name="connsiteX235" fmla="*/ 9578340 w 9578340"/>
              <a:gd name="connsiteY235" fmla="*/ 1394460 h 8833483"/>
              <a:gd name="connsiteX236" fmla="*/ 9494520 w 9578340"/>
              <a:gd name="connsiteY236" fmla="*/ 1165860 h 8833483"/>
              <a:gd name="connsiteX237" fmla="*/ 9326880 w 9578340"/>
              <a:gd name="connsiteY237" fmla="*/ 975360 h 8833483"/>
              <a:gd name="connsiteX238" fmla="*/ 9334500 w 9578340"/>
              <a:gd name="connsiteY238" fmla="*/ 906780 h 8833483"/>
              <a:gd name="connsiteX239" fmla="*/ 9342120 w 9578340"/>
              <a:gd name="connsiteY239" fmla="*/ 754380 h 8833483"/>
              <a:gd name="connsiteX240" fmla="*/ 9182100 w 9578340"/>
              <a:gd name="connsiteY240" fmla="*/ 906780 h 8833483"/>
              <a:gd name="connsiteX241" fmla="*/ 9052560 w 9578340"/>
              <a:gd name="connsiteY241" fmla="*/ 1043940 h 8833483"/>
              <a:gd name="connsiteX242" fmla="*/ 8915400 w 9578340"/>
              <a:gd name="connsiteY242" fmla="*/ 1112520 h 8833483"/>
              <a:gd name="connsiteX243" fmla="*/ 8709660 w 9578340"/>
              <a:gd name="connsiteY243" fmla="*/ 1150620 h 8833483"/>
              <a:gd name="connsiteX244" fmla="*/ 8793480 w 9578340"/>
              <a:gd name="connsiteY244" fmla="*/ 960120 h 8833483"/>
              <a:gd name="connsiteX245" fmla="*/ 8717280 w 9578340"/>
              <a:gd name="connsiteY245" fmla="*/ 906780 h 8833483"/>
              <a:gd name="connsiteX246" fmla="*/ 8686800 w 9578340"/>
              <a:gd name="connsiteY246" fmla="*/ 815340 h 8833483"/>
              <a:gd name="connsiteX247" fmla="*/ 8625840 w 9578340"/>
              <a:gd name="connsiteY247" fmla="*/ 746760 h 8833483"/>
              <a:gd name="connsiteX248" fmla="*/ 8633460 w 9578340"/>
              <a:gd name="connsiteY248" fmla="*/ 685800 h 8833483"/>
              <a:gd name="connsiteX249" fmla="*/ 8679180 w 9578340"/>
              <a:gd name="connsiteY249" fmla="*/ 609600 h 8833483"/>
              <a:gd name="connsiteX250" fmla="*/ 8671560 w 9578340"/>
              <a:gd name="connsiteY250" fmla="*/ 579120 h 8833483"/>
              <a:gd name="connsiteX251" fmla="*/ 8580120 w 9578340"/>
              <a:gd name="connsiteY251" fmla="*/ 541020 h 8833483"/>
              <a:gd name="connsiteX252" fmla="*/ 8473440 w 9578340"/>
              <a:gd name="connsiteY252" fmla="*/ 502920 h 8833483"/>
              <a:gd name="connsiteX253" fmla="*/ 8488680 w 9578340"/>
              <a:gd name="connsiteY253" fmla="*/ 449580 h 8833483"/>
              <a:gd name="connsiteX254" fmla="*/ 8435340 w 9578340"/>
              <a:gd name="connsiteY254" fmla="*/ 320040 h 8833483"/>
              <a:gd name="connsiteX255" fmla="*/ 8465820 w 9578340"/>
              <a:gd name="connsiteY255" fmla="*/ 243840 h 8833483"/>
              <a:gd name="connsiteX256" fmla="*/ 8473440 w 9578340"/>
              <a:gd name="connsiteY256" fmla="*/ 83820 h 8833483"/>
              <a:gd name="connsiteX257" fmla="*/ 8351520 w 9578340"/>
              <a:gd name="connsiteY257" fmla="*/ 53340 h 8833483"/>
              <a:gd name="connsiteX258" fmla="*/ 8252460 w 9578340"/>
              <a:gd name="connsiteY258" fmla="*/ 68580 h 8833483"/>
              <a:gd name="connsiteX259" fmla="*/ 8107680 w 9578340"/>
              <a:gd name="connsiteY25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6728460 w 9578340"/>
              <a:gd name="connsiteY32" fmla="*/ 1981200 h 8833483"/>
              <a:gd name="connsiteX33" fmla="*/ 6244590 w 9578340"/>
              <a:gd name="connsiteY33" fmla="*/ 2315208 h 8833483"/>
              <a:gd name="connsiteX34" fmla="*/ 5722620 w 9578340"/>
              <a:gd name="connsiteY34" fmla="*/ 2240280 h 8833483"/>
              <a:gd name="connsiteX35" fmla="*/ 5654040 w 9578340"/>
              <a:gd name="connsiteY35" fmla="*/ 2240280 h 8833483"/>
              <a:gd name="connsiteX36" fmla="*/ 5570220 w 9578340"/>
              <a:gd name="connsiteY36" fmla="*/ 2278380 h 8833483"/>
              <a:gd name="connsiteX37" fmla="*/ 5440680 w 9578340"/>
              <a:gd name="connsiteY37" fmla="*/ 2263140 h 8833483"/>
              <a:gd name="connsiteX38" fmla="*/ 5410200 w 9578340"/>
              <a:gd name="connsiteY38" fmla="*/ 2217420 h 8833483"/>
              <a:gd name="connsiteX39" fmla="*/ 5425440 w 9578340"/>
              <a:gd name="connsiteY39" fmla="*/ 2072640 h 8833483"/>
              <a:gd name="connsiteX40" fmla="*/ 5372100 w 9578340"/>
              <a:gd name="connsiteY40" fmla="*/ 2019300 h 8833483"/>
              <a:gd name="connsiteX41" fmla="*/ 5372100 w 9578340"/>
              <a:gd name="connsiteY41" fmla="*/ 1988820 h 8833483"/>
              <a:gd name="connsiteX42" fmla="*/ 5280660 w 9578340"/>
              <a:gd name="connsiteY42" fmla="*/ 1965960 h 8833483"/>
              <a:gd name="connsiteX43" fmla="*/ 5219700 w 9578340"/>
              <a:gd name="connsiteY43" fmla="*/ 2263140 h 8833483"/>
              <a:gd name="connsiteX44" fmla="*/ 5212080 w 9578340"/>
              <a:gd name="connsiteY44" fmla="*/ 2461260 h 8833483"/>
              <a:gd name="connsiteX45" fmla="*/ 5242560 w 9578340"/>
              <a:gd name="connsiteY45" fmla="*/ 2499360 h 8833483"/>
              <a:gd name="connsiteX46" fmla="*/ 5097780 w 9578340"/>
              <a:gd name="connsiteY46" fmla="*/ 2552700 h 8833483"/>
              <a:gd name="connsiteX47" fmla="*/ 5120640 w 9578340"/>
              <a:gd name="connsiteY47" fmla="*/ 2743200 h 8833483"/>
              <a:gd name="connsiteX48" fmla="*/ 5082540 w 9578340"/>
              <a:gd name="connsiteY48" fmla="*/ 2827020 h 8833483"/>
              <a:gd name="connsiteX49" fmla="*/ 4945380 w 9578340"/>
              <a:gd name="connsiteY49" fmla="*/ 2773680 h 8833483"/>
              <a:gd name="connsiteX50" fmla="*/ 4853940 w 9578340"/>
              <a:gd name="connsiteY50" fmla="*/ 2796540 h 8833483"/>
              <a:gd name="connsiteX51" fmla="*/ 4785360 w 9578340"/>
              <a:gd name="connsiteY51" fmla="*/ 2926080 h 8833483"/>
              <a:gd name="connsiteX52" fmla="*/ 4640580 w 9578340"/>
              <a:gd name="connsiteY52" fmla="*/ 2811780 h 8833483"/>
              <a:gd name="connsiteX53" fmla="*/ 4518660 w 9578340"/>
              <a:gd name="connsiteY53" fmla="*/ 2804160 h 8833483"/>
              <a:gd name="connsiteX54" fmla="*/ 4389120 w 9578340"/>
              <a:gd name="connsiteY54" fmla="*/ 2674620 h 8833483"/>
              <a:gd name="connsiteX55" fmla="*/ 4564380 w 9578340"/>
              <a:gd name="connsiteY55" fmla="*/ 2522220 h 8833483"/>
              <a:gd name="connsiteX56" fmla="*/ 4389120 w 9578340"/>
              <a:gd name="connsiteY56" fmla="*/ 2491740 h 8833483"/>
              <a:gd name="connsiteX57" fmla="*/ 4244340 w 9578340"/>
              <a:gd name="connsiteY57" fmla="*/ 2659380 h 8833483"/>
              <a:gd name="connsiteX58" fmla="*/ 4183380 w 9578340"/>
              <a:gd name="connsiteY58" fmla="*/ 2758440 h 8833483"/>
              <a:gd name="connsiteX59" fmla="*/ 4191000 w 9578340"/>
              <a:gd name="connsiteY59" fmla="*/ 2796540 h 8833483"/>
              <a:gd name="connsiteX60" fmla="*/ 4084320 w 9578340"/>
              <a:gd name="connsiteY60" fmla="*/ 2895600 h 8833483"/>
              <a:gd name="connsiteX61" fmla="*/ 4008120 w 9578340"/>
              <a:gd name="connsiteY61" fmla="*/ 2918460 h 8833483"/>
              <a:gd name="connsiteX62" fmla="*/ 3954780 w 9578340"/>
              <a:gd name="connsiteY62" fmla="*/ 2918460 h 8833483"/>
              <a:gd name="connsiteX63" fmla="*/ 3916680 w 9578340"/>
              <a:gd name="connsiteY63" fmla="*/ 2971800 h 8833483"/>
              <a:gd name="connsiteX64" fmla="*/ 3848100 w 9578340"/>
              <a:gd name="connsiteY64" fmla="*/ 2971800 h 8833483"/>
              <a:gd name="connsiteX65" fmla="*/ 3810000 w 9578340"/>
              <a:gd name="connsiteY65" fmla="*/ 3025140 h 8833483"/>
              <a:gd name="connsiteX66" fmla="*/ 3726180 w 9578340"/>
              <a:gd name="connsiteY66" fmla="*/ 3048000 h 8833483"/>
              <a:gd name="connsiteX67" fmla="*/ 3703320 w 9578340"/>
              <a:gd name="connsiteY67" fmla="*/ 3116580 h 8833483"/>
              <a:gd name="connsiteX68" fmla="*/ 3512820 w 9578340"/>
              <a:gd name="connsiteY68" fmla="*/ 2979420 h 8833483"/>
              <a:gd name="connsiteX69" fmla="*/ 3337560 w 9578340"/>
              <a:gd name="connsiteY69" fmla="*/ 3048000 h 8833483"/>
              <a:gd name="connsiteX70" fmla="*/ 3337560 w 9578340"/>
              <a:gd name="connsiteY70" fmla="*/ 3124200 h 8833483"/>
              <a:gd name="connsiteX71" fmla="*/ 3230880 w 9578340"/>
              <a:gd name="connsiteY71" fmla="*/ 3200400 h 8833483"/>
              <a:gd name="connsiteX72" fmla="*/ 3002280 w 9578340"/>
              <a:gd name="connsiteY72" fmla="*/ 3055620 h 8833483"/>
              <a:gd name="connsiteX73" fmla="*/ 3025140 w 9578340"/>
              <a:gd name="connsiteY73" fmla="*/ 3032760 h 8833483"/>
              <a:gd name="connsiteX74" fmla="*/ 2918460 w 9578340"/>
              <a:gd name="connsiteY74" fmla="*/ 2887980 h 8833483"/>
              <a:gd name="connsiteX75" fmla="*/ 2659380 w 9578340"/>
              <a:gd name="connsiteY75" fmla="*/ 2758440 h 8833483"/>
              <a:gd name="connsiteX76" fmla="*/ 2506980 w 9578340"/>
              <a:gd name="connsiteY76" fmla="*/ 3093720 h 8833483"/>
              <a:gd name="connsiteX77" fmla="*/ 2392680 w 9578340"/>
              <a:gd name="connsiteY77" fmla="*/ 3101340 h 8833483"/>
              <a:gd name="connsiteX78" fmla="*/ 2308860 w 9578340"/>
              <a:gd name="connsiteY78" fmla="*/ 3116580 h 8833483"/>
              <a:gd name="connsiteX79" fmla="*/ 2225040 w 9578340"/>
              <a:gd name="connsiteY79" fmla="*/ 3215640 h 8833483"/>
              <a:gd name="connsiteX80" fmla="*/ 2049780 w 9578340"/>
              <a:gd name="connsiteY80" fmla="*/ 3124200 h 8833483"/>
              <a:gd name="connsiteX81" fmla="*/ 1981200 w 9578340"/>
              <a:gd name="connsiteY81" fmla="*/ 3116580 h 8833483"/>
              <a:gd name="connsiteX82" fmla="*/ 1889760 w 9578340"/>
              <a:gd name="connsiteY82" fmla="*/ 2964180 h 8833483"/>
              <a:gd name="connsiteX83" fmla="*/ 1897380 w 9578340"/>
              <a:gd name="connsiteY83" fmla="*/ 2895600 h 8833483"/>
              <a:gd name="connsiteX84" fmla="*/ 1729740 w 9578340"/>
              <a:gd name="connsiteY84" fmla="*/ 3017520 h 8833483"/>
              <a:gd name="connsiteX85" fmla="*/ 1706880 w 9578340"/>
              <a:gd name="connsiteY85" fmla="*/ 3078480 h 8833483"/>
              <a:gd name="connsiteX86" fmla="*/ 1653540 w 9578340"/>
              <a:gd name="connsiteY86" fmla="*/ 3048000 h 8833483"/>
              <a:gd name="connsiteX87" fmla="*/ 1546860 w 9578340"/>
              <a:gd name="connsiteY87" fmla="*/ 3048000 h 8833483"/>
              <a:gd name="connsiteX88" fmla="*/ 1524000 w 9578340"/>
              <a:gd name="connsiteY88" fmla="*/ 3162300 h 8833483"/>
              <a:gd name="connsiteX89" fmla="*/ 1386840 w 9578340"/>
              <a:gd name="connsiteY89" fmla="*/ 3459480 h 8833483"/>
              <a:gd name="connsiteX90" fmla="*/ 1333500 w 9578340"/>
              <a:gd name="connsiteY90" fmla="*/ 3451860 h 8833483"/>
              <a:gd name="connsiteX91" fmla="*/ 1188720 w 9578340"/>
              <a:gd name="connsiteY91" fmla="*/ 3505200 h 8833483"/>
              <a:gd name="connsiteX92" fmla="*/ 1135380 w 9578340"/>
              <a:gd name="connsiteY92" fmla="*/ 3672840 h 8833483"/>
              <a:gd name="connsiteX93" fmla="*/ 1013460 w 9578340"/>
              <a:gd name="connsiteY93" fmla="*/ 3703320 h 8833483"/>
              <a:gd name="connsiteX94" fmla="*/ 929640 w 9578340"/>
              <a:gd name="connsiteY94" fmla="*/ 3710940 h 8833483"/>
              <a:gd name="connsiteX95" fmla="*/ 830580 w 9578340"/>
              <a:gd name="connsiteY95" fmla="*/ 3741420 h 8833483"/>
              <a:gd name="connsiteX96" fmla="*/ 701040 w 9578340"/>
              <a:gd name="connsiteY96" fmla="*/ 3749040 h 8833483"/>
              <a:gd name="connsiteX97" fmla="*/ 548640 w 9578340"/>
              <a:gd name="connsiteY97" fmla="*/ 3787140 h 8833483"/>
              <a:gd name="connsiteX98" fmla="*/ 0 w 9578340"/>
              <a:gd name="connsiteY98" fmla="*/ 5250180 h 8833483"/>
              <a:gd name="connsiteX99" fmla="*/ 167640 w 9578340"/>
              <a:gd name="connsiteY99" fmla="*/ 5242560 h 8833483"/>
              <a:gd name="connsiteX100" fmla="*/ 167640 w 9578340"/>
              <a:gd name="connsiteY100" fmla="*/ 5387340 h 8833483"/>
              <a:gd name="connsiteX101" fmla="*/ 289560 w 9578340"/>
              <a:gd name="connsiteY101" fmla="*/ 5394960 h 8833483"/>
              <a:gd name="connsiteX102" fmla="*/ 281940 w 9578340"/>
              <a:gd name="connsiteY102" fmla="*/ 5478780 h 8833483"/>
              <a:gd name="connsiteX103" fmla="*/ 388620 w 9578340"/>
              <a:gd name="connsiteY103" fmla="*/ 5501640 h 8833483"/>
              <a:gd name="connsiteX104" fmla="*/ 358140 w 9578340"/>
              <a:gd name="connsiteY104" fmla="*/ 5631180 h 8833483"/>
              <a:gd name="connsiteX105" fmla="*/ 358140 w 9578340"/>
              <a:gd name="connsiteY105" fmla="*/ 5730240 h 8833483"/>
              <a:gd name="connsiteX106" fmla="*/ 251460 w 9578340"/>
              <a:gd name="connsiteY106" fmla="*/ 5783580 h 8833483"/>
              <a:gd name="connsiteX107" fmla="*/ 236220 w 9578340"/>
              <a:gd name="connsiteY107" fmla="*/ 5859780 h 8833483"/>
              <a:gd name="connsiteX108" fmla="*/ 144780 w 9578340"/>
              <a:gd name="connsiteY108" fmla="*/ 5981700 h 8833483"/>
              <a:gd name="connsiteX109" fmla="*/ 175260 w 9578340"/>
              <a:gd name="connsiteY109" fmla="*/ 6210300 h 8833483"/>
              <a:gd name="connsiteX110" fmla="*/ 266700 w 9578340"/>
              <a:gd name="connsiteY110" fmla="*/ 6217920 h 8833483"/>
              <a:gd name="connsiteX111" fmla="*/ 304800 w 9578340"/>
              <a:gd name="connsiteY111" fmla="*/ 6278880 h 8833483"/>
              <a:gd name="connsiteX112" fmla="*/ 312420 w 9578340"/>
              <a:gd name="connsiteY112" fmla="*/ 6339840 h 8833483"/>
              <a:gd name="connsiteX113" fmla="*/ 358140 w 9578340"/>
              <a:gd name="connsiteY113" fmla="*/ 6339840 h 8833483"/>
              <a:gd name="connsiteX114" fmla="*/ 365760 w 9578340"/>
              <a:gd name="connsiteY114" fmla="*/ 6477000 h 8833483"/>
              <a:gd name="connsiteX115" fmla="*/ 807720 w 9578340"/>
              <a:gd name="connsiteY115" fmla="*/ 6545580 h 8833483"/>
              <a:gd name="connsiteX116" fmla="*/ 1127760 w 9578340"/>
              <a:gd name="connsiteY116" fmla="*/ 6705600 h 8833483"/>
              <a:gd name="connsiteX117" fmla="*/ 1447800 w 9578340"/>
              <a:gd name="connsiteY117" fmla="*/ 6598920 h 8833483"/>
              <a:gd name="connsiteX118" fmla="*/ 1546860 w 9578340"/>
              <a:gd name="connsiteY118" fmla="*/ 6598920 h 8833483"/>
              <a:gd name="connsiteX119" fmla="*/ 1501140 w 9578340"/>
              <a:gd name="connsiteY119" fmla="*/ 6858000 h 8833483"/>
              <a:gd name="connsiteX120" fmla="*/ 1567815 w 9578340"/>
              <a:gd name="connsiteY120" fmla="*/ 7115810 h 8833483"/>
              <a:gd name="connsiteX121" fmla="*/ 1710690 w 9578340"/>
              <a:gd name="connsiteY121" fmla="*/ 7439660 h 8833483"/>
              <a:gd name="connsiteX122" fmla="*/ 1891665 w 9578340"/>
              <a:gd name="connsiteY122" fmla="*/ 7582535 h 8833483"/>
              <a:gd name="connsiteX123" fmla="*/ 2094865 w 9578340"/>
              <a:gd name="connsiteY123" fmla="*/ 7814310 h 8833483"/>
              <a:gd name="connsiteX124" fmla="*/ 2066290 w 9578340"/>
              <a:gd name="connsiteY124" fmla="*/ 7925434 h 8833483"/>
              <a:gd name="connsiteX125" fmla="*/ 2234565 w 9578340"/>
              <a:gd name="connsiteY125" fmla="*/ 8036559 h 8833483"/>
              <a:gd name="connsiteX126" fmla="*/ 2269490 w 9578340"/>
              <a:gd name="connsiteY126" fmla="*/ 8081009 h 8833483"/>
              <a:gd name="connsiteX127" fmla="*/ 2186940 w 9578340"/>
              <a:gd name="connsiteY127" fmla="*/ 8338184 h 8833483"/>
              <a:gd name="connsiteX128" fmla="*/ 2209165 w 9578340"/>
              <a:gd name="connsiteY128" fmla="*/ 8436608 h 8833483"/>
              <a:gd name="connsiteX129" fmla="*/ 2275840 w 9578340"/>
              <a:gd name="connsiteY129" fmla="*/ 8538208 h 8833483"/>
              <a:gd name="connsiteX130" fmla="*/ 2437765 w 9578340"/>
              <a:gd name="connsiteY130" fmla="*/ 8569958 h 8833483"/>
              <a:gd name="connsiteX131" fmla="*/ 2491740 w 9578340"/>
              <a:gd name="connsiteY131" fmla="*/ 8557258 h 8833483"/>
              <a:gd name="connsiteX132" fmla="*/ 2599690 w 9578340"/>
              <a:gd name="connsiteY132" fmla="*/ 8614408 h 8833483"/>
              <a:gd name="connsiteX133" fmla="*/ 2640965 w 9578340"/>
              <a:gd name="connsiteY133" fmla="*/ 8658858 h 8833483"/>
              <a:gd name="connsiteX134" fmla="*/ 2663190 w 9578340"/>
              <a:gd name="connsiteY134" fmla="*/ 8769983 h 8833483"/>
              <a:gd name="connsiteX135" fmla="*/ 2748915 w 9578340"/>
              <a:gd name="connsiteY135" fmla="*/ 8833483 h 8833483"/>
              <a:gd name="connsiteX136" fmla="*/ 2860040 w 9578340"/>
              <a:gd name="connsiteY136" fmla="*/ 8808083 h 8833483"/>
              <a:gd name="connsiteX137" fmla="*/ 2920365 w 9578340"/>
              <a:gd name="connsiteY137" fmla="*/ 8820783 h 8833483"/>
              <a:gd name="connsiteX138" fmla="*/ 2910840 w 9578340"/>
              <a:gd name="connsiteY138" fmla="*/ 8740614 h 8833483"/>
              <a:gd name="connsiteX139" fmla="*/ 2996565 w 9578340"/>
              <a:gd name="connsiteY139" fmla="*/ 8609645 h 8833483"/>
              <a:gd name="connsiteX140" fmla="*/ 2987040 w 9578340"/>
              <a:gd name="connsiteY140" fmla="*/ 8497727 h 8833483"/>
              <a:gd name="connsiteX141" fmla="*/ 3027522 w 9578340"/>
              <a:gd name="connsiteY141" fmla="*/ 8431051 h 8833483"/>
              <a:gd name="connsiteX142" fmla="*/ 3179922 w 9578340"/>
              <a:gd name="connsiteY142" fmla="*/ 8361995 h 8833483"/>
              <a:gd name="connsiteX143" fmla="*/ 3225166 w 9578340"/>
              <a:gd name="connsiteY143" fmla="*/ 8245315 h 8833483"/>
              <a:gd name="connsiteX144" fmla="*/ 3420427 w 9578340"/>
              <a:gd name="connsiteY144" fmla="*/ 8083389 h 8833483"/>
              <a:gd name="connsiteX145" fmla="*/ 3699034 w 9578340"/>
              <a:gd name="connsiteY145" fmla="*/ 7954802 h 8833483"/>
              <a:gd name="connsiteX146" fmla="*/ 3875246 w 9578340"/>
              <a:gd name="connsiteY146" fmla="*/ 7890508 h 8833483"/>
              <a:gd name="connsiteX147" fmla="*/ 4084796 w 9578340"/>
              <a:gd name="connsiteY147" fmla="*/ 7738108 h 8833483"/>
              <a:gd name="connsiteX148" fmla="*/ 4127659 w 9578340"/>
              <a:gd name="connsiteY148" fmla="*/ 7640476 h 8833483"/>
              <a:gd name="connsiteX149" fmla="*/ 4037171 w 9578340"/>
              <a:gd name="connsiteY149" fmla="*/ 7564277 h 8833483"/>
              <a:gd name="connsiteX150" fmla="*/ 3980021 w 9578340"/>
              <a:gd name="connsiteY150" fmla="*/ 7469027 h 8833483"/>
              <a:gd name="connsiteX151" fmla="*/ 4056222 w 9578340"/>
              <a:gd name="connsiteY151" fmla="*/ 7395208 h 8833483"/>
              <a:gd name="connsiteX152" fmla="*/ 4096703 w 9578340"/>
              <a:gd name="connsiteY152" fmla="*/ 7247570 h 8833483"/>
              <a:gd name="connsiteX153" fmla="*/ 3982402 w 9578340"/>
              <a:gd name="connsiteY153" fmla="*/ 7271383 h 8833483"/>
              <a:gd name="connsiteX154" fmla="*/ 3818096 w 9578340"/>
              <a:gd name="connsiteY154" fmla="*/ 7233283 h 8833483"/>
              <a:gd name="connsiteX155" fmla="*/ 3691889 w 9578340"/>
              <a:gd name="connsiteY155" fmla="*/ 7145176 h 8833483"/>
              <a:gd name="connsiteX156" fmla="*/ 3701416 w 9578340"/>
              <a:gd name="connsiteY156" fmla="*/ 7030877 h 8833483"/>
              <a:gd name="connsiteX157" fmla="*/ 3625215 w 9578340"/>
              <a:gd name="connsiteY157" fmla="*/ 6954677 h 8833483"/>
              <a:gd name="connsiteX158" fmla="*/ 3657600 w 9578340"/>
              <a:gd name="connsiteY158" fmla="*/ 6873240 h 8833483"/>
              <a:gd name="connsiteX159" fmla="*/ 3817620 w 9578340"/>
              <a:gd name="connsiteY159" fmla="*/ 6781800 h 8833483"/>
              <a:gd name="connsiteX160" fmla="*/ 3893820 w 9578340"/>
              <a:gd name="connsiteY160" fmla="*/ 6705600 h 8833483"/>
              <a:gd name="connsiteX161" fmla="*/ 3947160 w 9578340"/>
              <a:gd name="connsiteY161" fmla="*/ 6690360 h 8833483"/>
              <a:gd name="connsiteX162" fmla="*/ 3939540 w 9578340"/>
              <a:gd name="connsiteY162" fmla="*/ 6629400 h 8833483"/>
              <a:gd name="connsiteX163" fmla="*/ 3901440 w 9578340"/>
              <a:gd name="connsiteY163" fmla="*/ 6606540 h 8833483"/>
              <a:gd name="connsiteX164" fmla="*/ 3878580 w 9578340"/>
              <a:gd name="connsiteY164" fmla="*/ 6515100 h 8833483"/>
              <a:gd name="connsiteX165" fmla="*/ 3886200 w 9578340"/>
              <a:gd name="connsiteY165" fmla="*/ 6423660 h 8833483"/>
              <a:gd name="connsiteX166" fmla="*/ 3870960 w 9578340"/>
              <a:gd name="connsiteY166" fmla="*/ 6309360 h 8833483"/>
              <a:gd name="connsiteX167" fmla="*/ 3893820 w 9578340"/>
              <a:gd name="connsiteY167" fmla="*/ 6240780 h 8833483"/>
              <a:gd name="connsiteX168" fmla="*/ 3924300 w 9578340"/>
              <a:gd name="connsiteY168" fmla="*/ 6179820 h 8833483"/>
              <a:gd name="connsiteX169" fmla="*/ 3977640 w 9578340"/>
              <a:gd name="connsiteY169" fmla="*/ 6172200 h 8833483"/>
              <a:gd name="connsiteX170" fmla="*/ 3992880 w 9578340"/>
              <a:gd name="connsiteY170" fmla="*/ 6172200 h 8833483"/>
              <a:gd name="connsiteX171" fmla="*/ 4046220 w 9578340"/>
              <a:gd name="connsiteY171" fmla="*/ 6111240 h 8833483"/>
              <a:gd name="connsiteX172" fmla="*/ 4038600 w 9578340"/>
              <a:gd name="connsiteY172" fmla="*/ 6027420 h 8833483"/>
              <a:gd name="connsiteX173" fmla="*/ 4754880 w 9578340"/>
              <a:gd name="connsiteY173" fmla="*/ 5913120 h 8833483"/>
              <a:gd name="connsiteX174" fmla="*/ 4838700 w 9578340"/>
              <a:gd name="connsiteY174" fmla="*/ 5913120 h 8833483"/>
              <a:gd name="connsiteX175" fmla="*/ 4914900 w 9578340"/>
              <a:gd name="connsiteY175" fmla="*/ 5920740 h 8833483"/>
              <a:gd name="connsiteX176" fmla="*/ 5105400 w 9578340"/>
              <a:gd name="connsiteY176" fmla="*/ 6019800 h 8833483"/>
              <a:gd name="connsiteX177" fmla="*/ 5570220 w 9578340"/>
              <a:gd name="connsiteY177" fmla="*/ 6248400 h 8833483"/>
              <a:gd name="connsiteX178" fmla="*/ 5704205 w 9578340"/>
              <a:gd name="connsiteY178" fmla="*/ 6320155 h 8833483"/>
              <a:gd name="connsiteX179" fmla="*/ 5755005 w 9578340"/>
              <a:gd name="connsiteY179" fmla="*/ 6242685 h 8833483"/>
              <a:gd name="connsiteX180" fmla="*/ 5682615 w 9578340"/>
              <a:gd name="connsiteY180" fmla="*/ 6203315 h 8833483"/>
              <a:gd name="connsiteX181" fmla="*/ 5624195 w 9578340"/>
              <a:gd name="connsiteY181" fmla="*/ 6132195 h 8833483"/>
              <a:gd name="connsiteX182" fmla="*/ 5670550 w 9578340"/>
              <a:gd name="connsiteY182" fmla="*/ 6103620 h 8833483"/>
              <a:gd name="connsiteX183" fmla="*/ 5584825 w 9578340"/>
              <a:gd name="connsiteY183" fmla="*/ 5928995 h 8833483"/>
              <a:gd name="connsiteX184" fmla="*/ 5592445 w 9578340"/>
              <a:gd name="connsiteY184" fmla="*/ 5827395 h 8833483"/>
              <a:gd name="connsiteX185" fmla="*/ 5615305 w 9578340"/>
              <a:gd name="connsiteY185" fmla="*/ 5792470 h 8833483"/>
              <a:gd name="connsiteX186" fmla="*/ 5636895 w 9578340"/>
              <a:gd name="connsiteY186" fmla="*/ 5747385 h 8833483"/>
              <a:gd name="connsiteX187" fmla="*/ 5674360 w 9578340"/>
              <a:gd name="connsiteY187" fmla="*/ 5669915 h 8833483"/>
              <a:gd name="connsiteX188" fmla="*/ 5688965 w 9578340"/>
              <a:gd name="connsiteY188" fmla="*/ 5587365 h 8833483"/>
              <a:gd name="connsiteX189" fmla="*/ 5735320 w 9578340"/>
              <a:gd name="connsiteY189" fmla="*/ 5561965 h 8833483"/>
              <a:gd name="connsiteX190" fmla="*/ 5715000 w 9578340"/>
              <a:gd name="connsiteY190" fmla="*/ 5502910 h 8833483"/>
              <a:gd name="connsiteX191" fmla="*/ 5751195 w 9578340"/>
              <a:gd name="connsiteY191" fmla="*/ 5461635 h 8833483"/>
              <a:gd name="connsiteX192" fmla="*/ 5781675 w 9578340"/>
              <a:gd name="connsiteY192" fmla="*/ 5398770 h 8833483"/>
              <a:gd name="connsiteX193" fmla="*/ 5836920 w 9578340"/>
              <a:gd name="connsiteY193" fmla="*/ 5325110 h 8833483"/>
              <a:gd name="connsiteX194" fmla="*/ 5855970 w 9578340"/>
              <a:gd name="connsiteY194" fmla="*/ 5168900 h 8833483"/>
              <a:gd name="connsiteX195" fmla="*/ 6101080 w 9578340"/>
              <a:gd name="connsiteY195" fmla="*/ 4911090 h 8833483"/>
              <a:gd name="connsiteX196" fmla="*/ 6107430 w 9578340"/>
              <a:gd name="connsiteY196" fmla="*/ 4674870 h 8833483"/>
              <a:gd name="connsiteX197" fmla="*/ 5982970 w 9578340"/>
              <a:gd name="connsiteY197" fmla="*/ 4411980 h 8833483"/>
              <a:gd name="connsiteX198" fmla="*/ 7178040 w 9578340"/>
              <a:gd name="connsiteY198" fmla="*/ 4351020 h 8833483"/>
              <a:gd name="connsiteX199" fmla="*/ 7559040 w 9578340"/>
              <a:gd name="connsiteY199" fmla="*/ 4328160 h 8833483"/>
              <a:gd name="connsiteX200" fmla="*/ 7467600 w 9578340"/>
              <a:gd name="connsiteY200" fmla="*/ 3878580 h 8833483"/>
              <a:gd name="connsiteX201" fmla="*/ 7414260 w 9578340"/>
              <a:gd name="connsiteY201" fmla="*/ 3604260 h 8833483"/>
              <a:gd name="connsiteX202" fmla="*/ 7498080 w 9578340"/>
              <a:gd name="connsiteY202" fmla="*/ 3398520 h 8833483"/>
              <a:gd name="connsiteX203" fmla="*/ 7528560 w 9578340"/>
              <a:gd name="connsiteY203" fmla="*/ 3253740 h 8833483"/>
              <a:gd name="connsiteX204" fmla="*/ 7505700 w 9578340"/>
              <a:gd name="connsiteY204" fmla="*/ 3048000 h 8833483"/>
              <a:gd name="connsiteX205" fmla="*/ 7520940 w 9578340"/>
              <a:gd name="connsiteY205" fmla="*/ 2926080 h 8833483"/>
              <a:gd name="connsiteX206" fmla="*/ 7536180 w 9578340"/>
              <a:gd name="connsiteY206" fmla="*/ 2872740 h 8833483"/>
              <a:gd name="connsiteX207" fmla="*/ 7863840 w 9578340"/>
              <a:gd name="connsiteY207" fmla="*/ 2971800 h 8833483"/>
              <a:gd name="connsiteX208" fmla="*/ 7886700 w 9578340"/>
              <a:gd name="connsiteY208" fmla="*/ 3101340 h 8833483"/>
              <a:gd name="connsiteX209" fmla="*/ 8001000 w 9578340"/>
              <a:gd name="connsiteY209" fmla="*/ 3124200 h 8833483"/>
              <a:gd name="connsiteX210" fmla="*/ 8122920 w 9578340"/>
              <a:gd name="connsiteY210" fmla="*/ 3276600 h 8833483"/>
              <a:gd name="connsiteX211" fmla="*/ 8206740 w 9578340"/>
              <a:gd name="connsiteY211" fmla="*/ 3276600 h 8833483"/>
              <a:gd name="connsiteX212" fmla="*/ 8442960 w 9578340"/>
              <a:gd name="connsiteY212" fmla="*/ 3276600 h 8833483"/>
              <a:gd name="connsiteX213" fmla="*/ 8663940 w 9578340"/>
              <a:gd name="connsiteY213" fmla="*/ 3276600 h 8833483"/>
              <a:gd name="connsiteX214" fmla="*/ 8770620 w 9578340"/>
              <a:gd name="connsiteY214" fmla="*/ 3230880 h 8833483"/>
              <a:gd name="connsiteX215" fmla="*/ 8854440 w 9578340"/>
              <a:gd name="connsiteY215" fmla="*/ 3215640 h 8833483"/>
              <a:gd name="connsiteX216" fmla="*/ 8938260 w 9578340"/>
              <a:gd name="connsiteY216" fmla="*/ 3230880 h 8833483"/>
              <a:gd name="connsiteX217" fmla="*/ 8945880 w 9578340"/>
              <a:gd name="connsiteY217" fmla="*/ 3078480 h 8833483"/>
              <a:gd name="connsiteX218" fmla="*/ 8907780 w 9578340"/>
              <a:gd name="connsiteY218" fmla="*/ 3078480 h 8833483"/>
              <a:gd name="connsiteX219" fmla="*/ 8656320 w 9578340"/>
              <a:gd name="connsiteY219" fmla="*/ 2697480 h 8833483"/>
              <a:gd name="connsiteX220" fmla="*/ 8854440 w 9578340"/>
              <a:gd name="connsiteY220" fmla="*/ 2590800 h 8833483"/>
              <a:gd name="connsiteX221" fmla="*/ 8923020 w 9578340"/>
              <a:gd name="connsiteY221" fmla="*/ 2606040 h 8833483"/>
              <a:gd name="connsiteX222" fmla="*/ 8999220 w 9578340"/>
              <a:gd name="connsiteY222" fmla="*/ 2606040 h 8833483"/>
              <a:gd name="connsiteX223" fmla="*/ 9029700 w 9578340"/>
              <a:gd name="connsiteY223" fmla="*/ 2545080 h 8833483"/>
              <a:gd name="connsiteX224" fmla="*/ 9029700 w 9578340"/>
              <a:gd name="connsiteY224" fmla="*/ 2407920 h 8833483"/>
              <a:gd name="connsiteX225" fmla="*/ 9136380 w 9578340"/>
              <a:gd name="connsiteY225" fmla="*/ 2476500 h 8833483"/>
              <a:gd name="connsiteX226" fmla="*/ 9144000 w 9578340"/>
              <a:gd name="connsiteY226" fmla="*/ 2407920 h 8833483"/>
              <a:gd name="connsiteX227" fmla="*/ 9204960 w 9578340"/>
              <a:gd name="connsiteY227" fmla="*/ 2362200 h 8833483"/>
              <a:gd name="connsiteX228" fmla="*/ 9189720 w 9578340"/>
              <a:gd name="connsiteY228" fmla="*/ 2225040 h 8833483"/>
              <a:gd name="connsiteX229" fmla="*/ 9159240 w 9578340"/>
              <a:gd name="connsiteY229" fmla="*/ 2171700 h 8833483"/>
              <a:gd name="connsiteX230" fmla="*/ 9083040 w 9578340"/>
              <a:gd name="connsiteY230" fmla="*/ 2103120 h 8833483"/>
              <a:gd name="connsiteX231" fmla="*/ 9105900 w 9578340"/>
              <a:gd name="connsiteY231" fmla="*/ 2011680 h 8833483"/>
              <a:gd name="connsiteX232" fmla="*/ 9151620 w 9578340"/>
              <a:gd name="connsiteY232" fmla="*/ 1927860 h 8833483"/>
              <a:gd name="connsiteX233" fmla="*/ 9044940 w 9578340"/>
              <a:gd name="connsiteY233" fmla="*/ 1714500 h 8833483"/>
              <a:gd name="connsiteX234" fmla="*/ 9578340 w 9578340"/>
              <a:gd name="connsiteY234" fmla="*/ 1394460 h 8833483"/>
              <a:gd name="connsiteX235" fmla="*/ 9494520 w 9578340"/>
              <a:gd name="connsiteY235" fmla="*/ 1165860 h 8833483"/>
              <a:gd name="connsiteX236" fmla="*/ 9326880 w 9578340"/>
              <a:gd name="connsiteY236" fmla="*/ 975360 h 8833483"/>
              <a:gd name="connsiteX237" fmla="*/ 9334500 w 9578340"/>
              <a:gd name="connsiteY237" fmla="*/ 906780 h 8833483"/>
              <a:gd name="connsiteX238" fmla="*/ 9342120 w 9578340"/>
              <a:gd name="connsiteY238" fmla="*/ 754380 h 8833483"/>
              <a:gd name="connsiteX239" fmla="*/ 9182100 w 9578340"/>
              <a:gd name="connsiteY239" fmla="*/ 906780 h 8833483"/>
              <a:gd name="connsiteX240" fmla="*/ 9052560 w 9578340"/>
              <a:gd name="connsiteY240" fmla="*/ 1043940 h 8833483"/>
              <a:gd name="connsiteX241" fmla="*/ 8915400 w 9578340"/>
              <a:gd name="connsiteY241" fmla="*/ 1112520 h 8833483"/>
              <a:gd name="connsiteX242" fmla="*/ 8709660 w 9578340"/>
              <a:gd name="connsiteY242" fmla="*/ 1150620 h 8833483"/>
              <a:gd name="connsiteX243" fmla="*/ 8793480 w 9578340"/>
              <a:gd name="connsiteY243" fmla="*/ 960120 h 8833483"/>
              <a:gd name="connsiteX244" fmla="*/ 8717280 w 9578340"/>
              <a:gd name="connsiteY244" fmla="*/ 906780 h 8833483"/>
              <a:gd name="connsiteX245" fmla="*/ 8686800 w 9578340"/>
              <a:gd name="connsiteY245" fmla="*/ 815340 h 8833483"/>
              <a:gd name="connsiteX246" fmla="*/ 8625840 w 9578340"/>
              <a:gd name="connsiteY246" fmla="*/ 746760 h 8833483"/>
              <a:gd name="connsiteX247" fmla="*/ 8633460 w 9578340"/>
              <a:gd name="connsiteY247" fmla="*/ 685800 h 8833483"/>
              <a:gd name="connsiteX248" fmla="*/ 8679180 w 9578340"/>
              <a:gd name="connsiteY248" fmla="*/ 609600 h 8833483"/>
              <a:gd name="connsiteX249" fmla="*/ 8671560 w 9578340"/>
              <a:gd name="connsiteY249" fmla="*/ 579120 h 8833483"/>
              <a:gd name="connsiteX250" fmla="*/ 8580120 w 9578340"/>
              <a:gd name="connsiteY250" fmla="*/ 541020 h 8833483"/>
              <a:gd name="connsiteX251" fmla="*/ 8473440 w 9578340"/>
              <a:gd name="connsiteY251" fmla="*/ 502920 h 8833483"/>
              <a:gd name="connsiteX252" fmla="*/ 8488680 w 9578340"/>
              <a:gd name="connsiteY252" fmla="*/ 449580 h 8833483"/>
              <a:gd name="connsiteX253" fmla="*/ 8435340 w 9578340"/>
              <a:gd name="connsiteY253" fmla="*/ 320040 h 8833483"/>
              <a:gd name="connsiteX254" fmla="*/ 8465820 w 9578340"/>
              <a:gd name="connsiteY254" fmla="*/ 243840 h 8833483"/>
              <a:gd name="connsiteX255" fmla="*/ 8473440 w 9578340"/>
              <a:gd name="connsiteY255" fmla="*/ 83820 h 8833483"/>
              <a:gd name="connsiteX256" fmla="*/ 8351520 w 9578340"/>
              <a:gd name="connsiteY256" fmla="*/ 53340 h 8833483"/>
              <a:gd name="connsiteX257" fmla="*/ 8252460 w 9578340"/>
              <a:gd name="connsiteY257" fmla="*/ 68580 h 8833483"/>
              <a:gd name="connsiteX258" fmla="*/ 8107680 w 9578340"/>
              <a:gd name="connsiteY25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6728460 w 9578340"/>
              <a:gd name="connsiteY31" fmla="*/ 1981200 h 8833483"/>
              <a:gd name="connsiteX32" fmla="*/ 6244590 w 9578340"/>
              <a:gd name="connsiteY32" fmla="*/ 2315208 h 8833483"/>
              <a:gd name="connsiteX33" fmla="*/ 5722620 w 9578340"/>
              <a:gd name="connsiteY33" fmla="*/ 2240280 h 8833483"/>
              <a:gd name="connsiteX34" fmla="*/ 5654040 w 9578340"/>
              <a:gd name="connsiteY34" fmla="*/ 2240280 h 8833483"/>
              <a:gd name="connsiteX35" fmla="*/ 5570220 w 9578340"/>
              <a:gd name="connsiteY35" fmla="*/ 2278380 h 8833483"/>
              <a:gd name="connsiteX36" fmla="*/ 5440680 w 9578340"/>
              <a:gd name="connsiteY36" fmla="*/ 2263140 h 8833483"/>
              <a:gd name="connsiteX37" fmla="*/ 5410200 w 9578340"/>
              <a:gd name="connsiteY37" fmla="*/ 2217420 h 8833483"/>
              <a:gd name="connsiteX38" fmla="*/ 5425440 w 9578340"/>
              <a:gd name="connsiteY38" fmla="*/ 2072640 h 8833483"/>
              <a:gd name="connsiteX39" fmla="*/ 5372100 w 9578340"/>
              <a:gd name="connsiteY39" fmla="*/ 2019300 h 8833483"/>
              <a:gd name="connsiteX40" fmla="*/ 5372100 w 9578340"/>
              <a:gd name="connsiteY40" fmla="*/ 1988820 h 8833483"/>
              <a:gd name="connsiteX41" fmla="*/ 5280660 w 9578340"/>
              <a:gd name="connsiteY41" fmla="*/ 1965960 h 8833483"/>
              <a:gd name="connsiteX42" fmla="*/ 5219700 w 9578340"/>
              <a:gd name="connsiteY42" fmla="*/ 2263140 h 8833483"/>
              <a:gd name="connsiteX43" fmla="*/ 5212080 w 9578340"/>
              <a:gd name="connsiteY43" fmla="*/ 2461260 h 8833483"/>
              <a:gd name="connsiteX44" fmla="*/ 5242560 w 9578340"/>
              <a:gd name="connsiteY44" fmla="*/ 2499360 h 8833483"/>
              <a:gd name="connsiteX45" fmla="*/ 5097780 w 9578340"/>
              <a:gd name="connsiteY45" fmla="*/ 2552700 h 8833483"/>
              <a:gd name="connsiteX46" fmla="*/ 5120640 w 9578340"/>
              <a:gd name="connsiteY46" fmla="*/ 2743200 h 8833483"/>
              <a:gd name="connsiteX47" fmla="*/ 5082540 w 9578340"/>
              <a:gd name="connsiteY47" fmla="*/ 2827020 h 8833483"/>
              <a:gd name="connsiteX48" fmla="*/ 4945380 w 9578340"/>
              <a:gd name="connsiteY48" fmla="*/ 2773680 h 8833483"/>
              <a:gd name="connsiteX49" fmla="*/ 4853940 w 9578340"/>
              <a:gd name="connsiteY49" fmla="*/ 2796540 h 8833483"/>
              <a:gd name="connsiteX50" fmla="*/ 4785360 w 9578340"/>
              <a:gd name="connsiteY50" fmla="*/ 2926080 h 8833483"/>
              <a:gd name="connsiteX51" fmla="*/ 4640580 w 9578340"/>
              <a:gd name="connsiteY51" fmla="*/ 2811780 h 8833483"/>
              <a:gd name="connsiteX52" fmla="*/ 4518660 w 9578340"/>
              <a:gd name="connsiteY52" fmla="*/ 2804160 h 8833483"/>
              <a:gd name="connsiteX53" fmla="*/ 4389120 w 9578340"/>
              <a:gd name="connsiteY53" fmla="*/ 2674620 h 8833483"/>
              <a:gd name="connsiteX54" fmla="*/ 4564380 w 9578340"/>
              <a:gd name="connsiteY54" fmla="*/ 2522220 h 8833483"/>
              <a:gd name="connsiteX55" fmla="*/ 4389120 w 9578340"/>
              <a:gd name="connsiteY55" fmla="*/ 2491740 h 8833483"/>
              <a:gd name="connsiteX56" fmla="*/ 4244340 w 9578340"/>
              <a:gd name="connsiteY56" fmla="*/ 2659380 h 8833483"/>
              <a:gd name="connsiteX57" fmla="*/ 4183380 w 9578340"/>
              <a:gd name="connsiteY57" fmla="*/ 2758440 h 8833483"/>
              <a:gd name="connsiteX58" fmla="*/ 4191000 w 9578340"/>
              <a:gd name="connsiteY58" fmla="*/ 2796540 h 8833483"/>
              <a:gd name="connsiteX59" fmla="*/ 4084320 w 9578340"/>
              <a:gd name="connsiteY59" fmla="*/ 2895600 h 8833483"/>
              <a:gd name="connsiteX60" fmla="*/ 4008120 w 9578340"/>
              <a:gd name="connsiteY60" fmla="*/ 2918460 h 8833483"/>
              <a:gd name="connsiteX61" fmla="*/ 3954780 w 9578340"/>
              <a:gd name="connsiteY61" fmla="*/ 2918460 h 8833483"/>
              <a:gd name="connsiteX62" fmla="*/ 3916680 w 9578340"/>
              <a:gd name="connsiteY62" fmla="*/ 2971800 h 8833483"/>
              <a:gd name="connsiteX63" fmla="*/ 3848100 w 9578340"/>
              <a:gd name="connsiteY63" fmla="*/ 2971800 h 8833483"/>
              <a:gd name="connsiteX64" fmla="*/ 3810000 w 9578340"/>
              <a:gd name="connsiteY64" fmla="*/ 3025140 h 8833483"/>
              <a:gd name="connsiteX65" fmla="*/ 3726180 w 9578340"/>
              <a:gd name="connsiteY65" fmla="*/ 3048000 h 8833483"/>
              <a:gd name="connsiteX66" fmla="*/ 3703320 w 9578340"/>
              <a:gd name="connsiteY66" fmla="*/ 3116580 h 8833483"/>
              <a:gd name="connsiteX67" fmla="*/ 3512820 w 9578340"/>
              <a:gd name="connsiteY67" fmla="*/ 2979420 h 8833483"/>
              <a:gd name="connsiteX68" fmla="*/ 3337560 w 9578340"/>
              <a:gd name="connsiteY68" fmla="*/ 3048000 h 8833483"/>
              <a:gd name="connsiteX69" fmla="*/ 3337560 w 9578340"/>
              <a:gd name="connsiteY69" fmla="*/ 3124200 h 8833483"/>
              <a:gd name="connsiteX70" fmla="*/ 3230880 w 9578340"/>
              <a:gd name="connsiteY70" fmla="*/ 3200400 h 8833483"/>
              <a:gd name="connsiteX71" fmla="*/ 3002280 w 9578340"/>
              <a:gd name="connsiteY71" fmla="*/ 3055620 h 8833483"/>
              <a:gd name="connsiteX72" fmla="*/ 3025140 w 9578340"/>
              <a:gd name="connsiteY72" fmla="*/ 3032760 h 8833483"/>
              <a:gd name="connsiteX73" fmla="*/ 2918460 w 9578340"/>
              <a:gd name="connsiteY73" fmla="*/ 2887980 h 8833483"/>
              <a:gd name="connsiteX74" fmla="*/ 2659380 w 9578340"/>
              <a:gd name="connsiteY74" fmla="*/ 2758440 h 8833483"/>
              <a:gd name="connsiteX75" fmla="*/ 2506980 w 9578340"/>
              <a:gd name="connsiteY75" fmla="*/ 3093720 h 8833483"/>
              <a:gd name="connsiteX76" fmla="*/ 2392680 w 9578340"/>
              <a:gd name="connsiteY76" fmla="*/ 3101340 h 8833483"/>
              <a:gd name="connsiteX77" fmla="*/ 2308860 w 9578340"/>
              <a:gd name="connsiteY77" fmla="*/ 3116580 h 8833483"/>
              <a:gd name="connsiteX78" fmla="*/ 2225040 w 9578340"/>
              <a:gd name="connsiteY78" fmla="*/ 3215640 h 8833483"/>
              <a:gd name="connsiteX79" fmla="*/ 2049780 w 9578340"/>
              <a:gd name="connsiteY79" fmla="*/ 3124200 h 8833483"/>
              <a:gd name="connsiteX80" fmla="*/ 1981200 w 9578340"/>
              <a:gd name="connsiteY80" fmla="*/ 3116580 h 8833483"/>
              <a:gd name="connsiteX81" fmla="*/ 1889760 w 9578340"/>
              <a:gd name="connsiteY81" fmla="*/ 2964180 h 8833483"/>
              <a:gd name="connsiteX82" fmla="*/ 1897380 w 9578340"/>
              <a:gd name="connsiteY82" fmla="*/ 2895600 h 8833483"/>
              <a:gd name="connsiteX83" fmla="*/ 1729740 w 9578340"/>
              <a:gd name="connsiteY83" fmla="*/ 3017520 h 8833483"/>
              <a:gd name="connsiteX84" fmla="*/ 1706880 w 9578340"/>
              <a:gd name="connsiteY84" fmla="*/ 3078480 h 8833483"/>
              <a:gd name="connsiteX85" fmla="*/ 1653540 w 9578340"/>
              <a:gd name="connsiteY85" fmla="*/ 3048000 h 8833483"/>
              <a:gd name="connsiteX86" fmla="*/ 1546860 w 9578340"/>
              <a:gd name="connsiteY86" fmla="*/ 3048000 h 8833483"/>
              <a:gd name="connsiteX87" fmla="*/ 1524000 w 9578340"/>
              <a:gd name="connsiteY87" fmla="*/ 3162300 h 8833483"/>
              <a:gd name="connsiteX88" fmla="*/ 1386840 w 9578340"/>
              <a:gd name="connsiteY88" fmla="*/ 3459480 h 8833483"/>
              <a:gd name="connsiteX89" fmla="*/ 1333500 w 9578340"/>
              <a:gd name="connsiteY89" fmla="*/ 3451860 h 8833483"/>
              <a:gd name="connsiteX90" fmla="*/ 1188720 w 9578340"/>
              <a:gd name="connsiteY90" fmla="*/ 3505200 h 8833483"/>
              <a:gd name="connsiteX91" fmla="*/ 1135380 w 9578340"/>
              <a:gd name="connsiteY91" fmla="*/ 3672840 h 8833483"/>
              <a:gd name="connsiteX92" fmla="*/ 1013460 w 9578340"/>
              <a:gd name="connsiteY92" fmla="*/ 3703320 h 8833483"/>
              <a:gd name="connsiteX93" fmla="*/ 929640 w 9578340"/>
              <a:gd name="connsiteY93" fmla="*/ 3710940 h 8833483"/>
              <a:gd name="connsiteX94" fmla="*/ 830580 w 9578340"/>
              <a:gd name="connsiteY94" fmla="*/ 3741420 h 8833483"/>
              <a:gd name="connsiteX95" fmla="*/ 701040 w 9578340"/>
              <a:gd name="connsiteY95" fmla="*/ 3749040 h 8833483"/>
              <a:gd name="connsiteX96" fmla="*/ 548640 w 9578340"/>
              <a:gd name="connsiteY96" fmla="*/ 3787140 h 8833483"/>
              <a:gd name="connsiteX97" fmla="*/ 0 w 9578340"/>
              <a:gd name="connsiteY97" fmla="*/ 5250180 h 8833483"/>
              <a:gd name="connsiteX98" fmla="*/ 167640 w 9578340"/>
              <a:gd name="connsiteY98" fmla="*/ 5242560 h 8833483"/>
              <a:gd name="connsiteX99" fmla="*/ 167640 w 9578340"/>
              <a:gd name="connsiteY99" fmla="*/ 5387340 h 8833483"/>
              <a:gd name="connsiteX100" fmla="*/ 289560 w 9578340"/>
              <a:gd name="connsiteY100" fmla="*/ 5394960 h 8833483"/>
              <a:gd name="connsiteX101" fmla="*/ 281940 w 9578340"/>
              <a:gd name="connsiteY101" fmla="*/ 5478780 h 8833483"/>
              <a:gd name="connsiteX102" fmla="*/ 388620 w 9578340"/>
              <a:gd name="connsiteY102" fmla="*/ 5501640 h 8833483"/>
              <a:gd name="connsiteX103" fmla="*/ 358140 w 9578340"/>
              <a:gd name="connsiteY103" fmla="*/ 5631180 h 8833483"/>
              <a:gd name="connsiteX104" fmla="*/ 358140 w 9578340"/>
              <a:gd name="connsiteY104" fmla="*/ 5730240 h 8833483"/>
              <a:gd name="connsiteX105" fmla="*/ 251460 w 9578340"/>
              <a:gd name="connsiteY105" fmla="*/ 5783580 h 8833483"/>
              <a:gd name="connsiteX106" fmla="*/ 236220 w 9578340"/>
              <a:gd name="connsiteY106" fmla="*/ 5859780 h 8833483"/>
              <a:gd name="connsiteX107" fmla="*/ 144780 w 9578340"/>
              <a:gd name="connsiteY107" fmla="*/ 5981700 h 8833483"/>
              <a:gd name="connsiteX108" fmla="*/ 175260 w 9578340"/>
              <a:gd name="connsiteY108" fmla="*/ 6210300 h 8833483"/>
              <a:gd name="connsiteX109" fmla="*/ 266700 w 9578340"/>
              <a:gd name="connsiteY109" fmla="*/ 6217920 h 8833483"/>
              <a:gd name="connsiteX110" fmla="*/ 304800 w 9578340"/>
              <a:gd name="connsiteY110" fmla="*/ 6278880 h 8833483"/>
              <a:gd name="connsiteX111" fmla="*/ 312420 w 9578340"/>
              <a:gd name="connsiteY111" fmla="*/ 6339840 h 8833483"/>
              <a:gd name="connsiteX112" fmla="*/ 358140 w 9578340"/>
              <a:gd name="connsiteY112" fmla="*/ 6339840 h 8833483"/>
              <a:gd name="connsiteX113" fmla="*/ 365760 w 9578340"/>
              <a:gd name="connsiteY113" fmla="*/ 6477000 h 8833483"/>
              <a:gd name="connsiteX114" fmla="*/ 807720 w 9578340"/>
              <a:gd name="connsiteY114" fmla="*/ 6545580 h 8833483"/>
              <a:gd name="connsiteX115" fmla="*/ 1127760 w 9578340"/>
              <a:gd name="connsiteY115" fmla="*/ 6705600 h 8833483"/>
              <a:gd name="connsiteX116" fmla="*/ 1447800 w 9578340"/>
              <a:gd name="connsiteY116" fmla="*/ 6598920 h 8833483"/>
              <a:gd name="connsiteX117" fmla="*/ 1546860 w 9578340"/>
              <a:gd name="connsiteY117" fmla="*/ 6598920 h 8833483"/>
              <a:gd name="connsiteX118" fmla="*/ 1501140 w 9578340"/>
              <a:gd name="connsiteY118" fmla="*/ 6858000 h 8833483"/>
              <a:gd name="connsiteX119" fmla="*/ 1567815 w 9578340"/>
              <a:gd name="connsiteY119" fmla="*/ 7115810 h 8833483"/>
              <a:gd name="connsiteX120" fmla="*/ 1710690 w 9578340"/>
              <a:gd name="connsiteY120" fmla="*/ 7439660 h 8833483"/>
              <a:gd name="connsiteX121" fmla="*/ 1891665 w 9578340"/>
              <a:gd name="connsiteY121" fmla="*/ 7582535 h 8833483"/>
              <a:gd name="connsiteX122" fmla="*/ 2094865 w 9578340"/>
              <a:gd name="connsiteY122" fmla="*/ 7814310 h 8833483"/>
              <a:gd name="connsiteX123" fmla="*/ 2066290 w 9578340"/>
              <a:gd name="connsiteY123" fmla="*/ 7925434 h 8833483"/>
              <a:gd name="connsiteX124" fmla="*/ 2234565 w 9578340"/>
              <a:gd name="connsiteY124" fmla="*/ 8036559 h 8833483"/>
              <a:gd name="connsiteX125" fmla="*/ 2269490 w 9578340"/>
              <a:gd name="connsiteY125" fmla="*/ 8081009 h 8833483"/>
              <a:gd name="connsiteX126" fmla="*/ 2186940 w 9578340"/>
              <a:gd name="connsiteY126" fmla="*/ 8338184 h 8833483"/>
              <a:gd name="connsiteX127" fmla="*/ 2209165 w 9578340"/>
              <a:gd name="connsiteY127" fmla="*/ 8436608 h 8833483"/>
              <a:gd name="connsiteX128" fmla="*/ 2275840 w 9578340"/>
              <a:gd name="connsiteY128" fmla="*/ 8538208 h 8833483"/>
              <a:gd name="connsiteX129" fmla="*/ 2437765 w 9578340"/>
              <a:gd name="connsiteY129" fmla="*/ 8569958 h 8833483"/>
              <a:gd name="connsiteX130" fmla="*/ 2491740 w 9578340"/>
              <a:gd name="connsiteY130" fmla="*/ 8557258 h 8833483"/>
              <a:gd name="connsiteX131" fmla="*/ 2599690 w 9578340"/>
              <a:gd name="connsiteY131" fmla="*/ 8614408 h 8833483"/>
              <a:gd name="connsiteX132" fmla="*/ 2640965 w 9578340"/>
              <a:gd name="connsiteY132" fmla="*/ 8658858 h 8833483"/>
              <a:gd name="connsiteX133" fmla="*/ 2663190 w 9578340"/>
              <a:gd name="connsiteY133" fmla="*/ 8769983 h 8833483"/>
              <a:gd name="connsiteX134" fmla="*/ 2748915 w 9578340"/>
              <a:gd name="connsiteY134" fmla="*/ 8833483 h 8833483"/>
              <a:gd name="connsiteX135" fmla="*/ 2860040 w 9578340"/>
              <a:gd name="connsiteY135" fmla="*/ 8808083 h 8833483"/>
              <a:gd name="connsiteX136" fmla="*/ 2920365 w 9578340"/>
              <a:gd name="connsiteY136" fmla="*/ 8820783 h 8833483"/>
              <a:gd name="connsiteX137" fmla="*/ 2910840 w 9578340"/>
              <a:gd name="connsiteY137" fmla="*/ 8740614 h 8833483"/>
              <a:gd name="connsiteX138" fmla="*/ 2996565 w 9578340"/>
              <a:gd name="connsiteY138" fmla="*/ 8609645 h 8833483"/>
              <a:gd name="connsiteX139" fmla="*/ 2987040 w 9578340"/>
              <a:gd name="connsiteY139" fmla="*/ 8497727 h 8833483"/>
              <a:gd name="connsiteX140" fmla="*/ 3027522 w 9578340"/>
              <a:gd name="connsiteY140" fmla="*/ 8431051 h 8833483"/>
              <a:gd name="connsiteX141" fmla="*/ 3179922 w 9578340"/>
              <a:gd name="connsiteY141" fmla="*/ 8361995 h 8833483"/>
              <a:gd name="connsiteX142" fmla="*/ 3225166 w 9578340"/>
              <a:gd name="connsiteY142" fmla="*/ 8245315 h 8833483"/>
              <a:gd name="connsiteX143" fmla="*/ 3420427 w 9578340"/>
              <a:gd name="connsiteY143" fmla="*/ 8083389 h 8833483"/>
              <a:gd name="connsiteX144" fmla="*/ 3699034 w 9578340"/>
              <a:gd name="connsiteY144" fmla="*/ 7954802 h 8833483"/>
              <a:gd name="connsiteX145" fmla="*/ 3875246 w 9578340"/>
              <a:gd name="connsiteY145" fmla="*/ 7890508 h 8833483"/>
              <a:gd name="connsiteX146" fmla="*/ 4084796 w 9578340"/>
              <a:gd name="connsiteY146" fmla="*/ 7738108 h 8833483"/>
              <a:gd name="connsiteX147" fmla="*/ 4127659 w 9578340"/>
              <a:gd name="connsiteY147" fmla="*/ 7640476 h 8833483"/>
              <a:gd name="connsiteX148" fmla="*/ 4037171 w 9578340"/>
              <a:gd name="connsiteY148" fmla="*/ 7564277 h 8833483"/>
              <a:gd name="connsiteX149" fmla="*/ 3980021 w 9578340"/>
              <a:gd name="connsiteY149" fmla="*/ 7469027 h 8833483"/>
              <a:gd name="connsiteX150" fmla="*/ 4056222 w 9578340"/>
              <a:gd name="connsiteY150" fmla="*/ 7395208 h 8833483"/>
              <a:gd name="connsiteX151" fmla="*/ 4096703 w 9578340"/>
              <a:gd name="connsiteY151" fmla="*/ 7247570 h 8833483"/>
              <a:gd name="connsiteX152" fmla="*/ 3982402 w 9578340"/>
              <a:gd name="connsiteY152" fmla="*/ 7271383 h 8833483"/>
              <a:gd name="connsiteX153" fmla="*/ 3818096 w 9578340"/>
              <a:gd name="connsiteY153" fmla="*/ 7233283 h 8833483"/>
              <a:gd name="connsiteX154" fmla="*/ 3691889 w 9578340"/>
              <a:gd name="connsiteY154" fmla="*/ 7145176 h 8833483"/>
              <a:gd name="connsiteX155" fmla="*/ 3701416 w 9578340"/>
              <a:gd name="connsiteY155" fmla="*/ 7030877 h 8833483"/>
              <a:gd name="connsiteX156" fmla="*/ 3625215 w 9578340"/>
              <a:gd name="connsiteY156" fmla="*/ 6954677 h 8833483"/>
              <a:gd name="connsiteX157" fmla="*/ 3657600 w 9578340"/>
              <a:gd name="connsiteY157" fmla="*/ 6873240 h 8833483"/>
              <a:gd name="connsiteX158" fmla="*/ 3817620 w 9578340"/>
              <a:gd name="connsiteY158" fmla="*/ 6781800 h 8833483"/>
              <a:gd name="connsiteX159" fmla="*/ 3893820 w 9578340"/>
              <a:gd name="connsiteY159" fmla="*/ 6705600 h 8833483"/>
              <a:gd name="connsiteX160" fmla="*/ 3947160 w 9578340"/>
              <a:gd name="connsiteY160" fmla="*/ 6690360 h 8833483"/>
              <a:gd name="connsiteX161" fmla="*/ 3939540 w 9578340"/>
              <a:gd name="connsiteY161" fmla="*/ 6629400 h 8833483"/>
              <a:gd name="connsiteX162" fmla="*/ 3901440 w 9578340"/>
              <a:gd name="connsiteY162" fmla="*/ 6606540 h 8833483"/>
              <a:gd name="connsiteX163" fmla="*/ 3878580 w 9578340"/>
              <a:gd name="connsiteY163" fmla="*/ 6515100 h 8833483"/>
              <a:gd name="connsiteX164" fmla="*/ 3886200 w 9578340"/>
              <a:gd name="connsiteY164" fmla="*/ 6423660 h 8833483"/>
              <a:gd name="connsiteX165" fmla="*/ 3870960 w 9578340"/>
              <a:gd name="connsiteY165" fmla="*/ 6309360 h 8833483"/>
              <a:gd name="connsiteX166" fmla="*/ 3893820 w 9578340"/>
              <a:gd name="connsiteY166" fmla="*/ 6240780 h 8833483"/>
              <a:gd name="connsiteX167" fmla="*/ 3924300 w 9578340"/>
              <a:gd name="connsiteY167" fmla="*/ 6179820 h 8833483"/>
              <a:gd name="connsiteX168" fmla="*/ 3977640 w 9578340"/>
              <a:gd name="connsiteY168" fmla="*/ 6172200 h 8833483"/>
              <a:gd name="connsiteX169" fmla="*/ 3992880 w 9578340"/>
              <a:gd name="connsiteY169" fmla="*/ 6172200 h 8833483"/>
              <a:gd name="connsiteX170" fmla="*/ 4046220 w 9578340"/>
              <a:gd name="connsiteY170" fmla="*/ 6111240 h 8833483"/>
              <a:gd name="connsiteX171" fmla="*/ 4038600 w 9578340"/>
              <a:gd name="connsiteY171" fmla="*/ 6027420 h 8833483"/>
              <a:gd name="connsiteX172" fmla="*/ 4754880 w 9578340"/>
              <a:gd name="connsiteY172" fmla="*/ 5913120 h 8833483"/>
              <a:gd name="connsiteX173" fmla="*/ 4838700 w 9578340"/>
              <a:gd name="connsiteY173" fmla="*/ 5913120 h 8833483"/>
              <a:gd name="connsiteX174" fmla="*/ 4914900 w 9578340"/>
              <a:gd name="connsiteY174" fmla="*/ 5920740 h 8833483"/>
              <a:gd name="connsiteX175" fmla="*/ 5105400 w 9578340"/>
              <a:gd name="connsiteY175" fmla="*/ 6019800 h 8833483"/>
              <a:gd name="connsiteX176" fmla="*/ 5570220 w 9578340"/>
              <a:gd name="connsiteY176" fmla="*/ 6248400 h 8833483"/>
              <a:gd name="connsiteX177" fmla="*/ 5704205 w 9578340"/>
              <a:gd name="connsiteY177" fmla="*/ 6320155 h 8833483"/>
              <a:gd name="connsiteX178" fmla="*/ 5755005 w 9578340"/>
              <a:gd name="connsiteY178" fmla="*/ 6242685 h 8833483"/>
              <a:gd name="connsiteX179" fmla="*/ 5682615 w 9578340"/>
              <a:gd name="connsiteY179" fmla="*/ 6203315 h 8833483"/>
              <a:gd name="connsiteX180" fmla="*/ 5624195 w 9578340"/>
              <a:gd name="connsiteY180" fmla="*/ 6132195 h 8833483"/>
              <a:gd name="connsiteX181" fmla="*/ 5670550 w 9578340"/>
              <a:gd name="connsiteY181" fmla="*/ 6103620 h 8833483"/>
              <a:gd name="connsiteX182" fmla="*/ 5584825 w 9578340"/>
              <a:gd name="connsiteY182" fmla="*/ 5928995 h 8833483"/>
              <a:gd name="connsiteX183" fmla="*/ 5592445 w 9578340"/>
              <a:gd name="connsiteY183" fmla="*/ 5827395 h 8833483"/>
              <a:gd name="connsiteX184" fmla="*/ 5615305 w 9578340"/>
              <a:gd name="connsiteY184" fmla="*/ 5792470 h 8833483"/>
              <a:gd name="connsiteX185" fmla="*/ 5636895 w 9578340"/>
              <a:gd name="connsiteY185" fmla="*/ 5747385 h 8833483"/>
              <a:gd name="connsiteX186" fmla="*/ 5674360 w 9578340"/>
              <a:gd name="connsiteY186" fmla="*/ 5669915 h 8833483"/>
              <a:gd name="connsiteX187" fmla="*/ 5688965 w 9578340"/>
              <a:gd name="connsiteY187" fmla="*/ 5587365 h 8833483"/>
              <a:gd name="connsiteX188" fmla="*/ 5735320 w 9578340"/>
              <a:gd name="connsiteY188" fmla="*/ 5561965 h 8833483"/>
              <a:gd name="connsiteX189" fmla="*/ 5715000 w 9578340"/>
              <a:gd name="connsiteY189" fmla="*/ 5502910 h 8833483"/>
              <a:gd name="connsiteX190" fmla="*/ 5751195 w 9578340"/>
              <a:gd name="connsiteY190" fmla="*/ 5461635 h 8833483"/>
              <a:gd name="connsiteX191" fmla="*/ 5781675 w 9578340"/>
              <a:gd name="connsiteY191" fmla="*/ 5398770 h 8833483"/>
              <a:gd name="connsiteX192" fmla="*/ 5836920 w 9578340"/>
              <a:gd name="connsiteY192" fmla="*/ 5325110 h 8833483"/>
              <a:gd name="connsiteX193" fmla="*/ 5855970 w 9578340"/>
              <a:gd name="connsiteY193" fmla="*/ 5168900 h 8833483"/>
              <a:gd name="connsiteX194" fmla="*/ 6101080 w 9578340"/>
              <a:gd name="connsiteY194" fmla="*/ 4911090 h 8833483"/>
              <a:gd name="connsiteX195" fmla="*/ 6107430 w 9578340"/>
              <a:gd name="connsiteY195" fmla="*/ 4674870 h 8833483"/>
              <a:gd name="connsiteX196" fmla="*/ 5982970 w 9578340"/>
              <a:gd name="connsiteY196" fmla="*/ 4411980 h 8833483"/>
              <a:gd name="connsiteX197" fmla="*/ 7178040 w 9578340"/>
              <a:gd name="connsiteY197" fmla="*/ 4351020 h 8833483"/>
              <a:gd name="connsiteX198" fmla="*/ 7559040 w 9578340"/>
              <a:gd name="connsiteY198" fmla="*/ 4328160 h 8833483"/>
              <a:gd name="connsiteX199" fmla="*/ 7467600 w 9578340"/>
              <a:gd name="connsiteY199" fmla="*/ 3878580 h 8833483"/>
              <a:gd name="connsiteX200" fmla="*/ 7414260 w 9578340"/>
              <a:gd name="connsiteY200" fmla="*/ 3604260 h 8833483"/>
              <a:gd name="connsiteX201" fmla="*/ 7498080 w 9578340"/>
              <a:gd name="connsiteY201" fmla="*/ 3398520 h 8833483"/>
              <a:gd name="connsiteX202" fmla="*/ 7528560 w 9578340"/>
              <a:gd name="connsiteY202" fmla="*/ 3253740 h 8833483"/>
              <a:gd name="connsiteX203" fmla="*/ 7505700 w 9578340"/>
              <a:gd name="connsiteY203" fmla="*/ 3048000 h 8833483"/>
              <a:gd name="connsiteX204" fmla="*/ 7520940 w 9578340"/>
              <a:gd name="connsiteY204" fmla="*/ 2926080 h 8833483"/>
              <a:gd name="connsiteX205" fmla="*/ 7536180 w 9578340"/>
              <a:gd name="connsiteY205" fmla="*/ 2872740 h 8833483"/>
              <a:gd name="connsiteX206" fmla="*/ 7863840 w 9578340"/>
              <a:gd name="connsiteY206" fmla="*/ 2971800 h 8833483"/>
              <a:gd name="connsiteX207" fmla="*/ 7886700 w 9578340"/>
              <a:gd name="connsiteY207" fmla="*/ 3101340 h 8833483"/>
              <a:gd name="connsiteX208" fmla="*/ 8001000 w 9578340"/>
              <a:gd name="connsiteY208" fmla="*/ 3124200 h 8833483"/>
              <a:gd name="connsiteX209" fmla="*/ 8122920 w 9578340"/>
              <a:gd name="connsiteY209" fmla="*/ 3276600 h 8833483"/>
              <a:gd name="connsiteX210" fmla="*/ 8206740 w 9578340"/>
              <a:gd name="connsiteY210" fmla="*/ 3276600 h 8833483"/>
              <a:gd name="connsiteX211" fmla="*/ 8442960 w 9578340"/>
              <a:gd name="connsiteY211" fmla="*/ 3276600 h 8833483"/>
              <a:gd name="connsiteX212" fmla="*/ 8663940 w 9578340"/>
              <a:gd name="connsiteY212" fmla="*/ 3276600 h 8833483"/>
              <a:gd name="connsiteX213" fmla="*/ 8770620 w 9578340"/>
              <a:gd name="connsiteY213" fmla="*/ 3230880 h 8833483"/>
              <a:gd name="connsiteX214" fmla="*/ 8854440 w 9578340"/>
              <a:gd name="connsiteY214" fmla="*/ 3215640 h 8833483"/>
              <a:gd name="connsiteX215" fmla="*/ 8938260 w 9578340"/>
              <a:gd name="connsiteY215" fmla="*/ 3230880 h 8833483"/>
              <a:gd name="connsiteX216" fmla="*/ 8945880 w 9578340"/>
              <a:gd name="connsiteY216" fmla="*/ 3078480 h 8833483"/>
              <a:gd name="connsiteX217" fmla="*/ 8907780 w 9578340"/>
              <a:gd name="connsiteY217" fmla="*/ 3078480 h 8833483"/>
              <a:gd name="connsiteX218" fmla="*/ 8656320 w 9578340"/>
              <a:gd name="connsiteY218" fmla="*/ 2697480 h 8833483"/>
              <a:gd name="connsiteX219" fmla="*/ 8854440 w 9578340"/>
              <a:gd name="connsiteY219" fmla="*/ 2590800 h 8833483"/>
              <a:gd name="connsiteX220" fmla="*/ 8923020 w 9578340"/>
              <a:gd name="connsiteY220" fmla="*/ 2606040 h 8833483"/>
              <a:gd name="connsiteX221" fmla="*/ 8999220 w 9578340"/>
              <a:gd name="connsiteY221" fmla="*/ 2606040 h 8833483"/>
              <a:gd name="connsiteX222" fmla="*/ 9029700 w 9578340"/>
              <a:gd name="connsiteY222" fmla="*/ 2545080 h 8833483"/>
              <a:gd name="connsiteX223" fmla="*/ 9029700 w 9578340"/>
              <a:gd name="connsiteY223" fmla="*/ 2407920 h 8833483"/>
              <a:gd name="connsiteX224" fmla="*/ 9136380 w 9578340"/>
              <a:gd name="connsiteY224" fmla="*/ 2476500 h 8833483"/>
              <a:gd name="connsiteX225" fmla="*/ 9144000 w 9578340"/>
              <a:gd name="connsiteY225" fmla="*/ 2407920 h 8833483"/>
              <a:gd name="connsiteX226" fmla="*/ 9204960 w 9578340"/>
              <a:gd name="connsiteY226" fmla="*/ 2362200 h 8833483"/>
              <a:gd name="connsiteX227" fmla="*/ 9189720 w 9578340"/>
              <a:gd name="connsiteY227" fmla="*/ 2225040 h 8833483"/>
              <a:gd name="connsiteX228" fmla="*/ 9159240 w 9578340"/>
              <a:gd name="connsiteY228" fmla="*/ 2171700 h 8833483"/>
              <a:gd name="connsiteX229" fmla="*/ 9083040 w 9578340"/>
              <a:gd name="connsiteY229" fmla="*/ 2103120 h 8833483"/>
              <a:gd name="connsiteX230" fmla="*/ 9105900 w 9578340"/>
              <a:gd name="connsiteY230" fmla="*/ 2011680 h 8833483"/>
              <a:gd name="connsiteX231" fmla="*/ 9151620 w 9578340"/>
              <a:gd name="connsiteY231" fmla="*/ 1927860 h 8833483"/>
              <a:gd name="connsiteX232" fmla="*/ 9044940 w 9578340"/>
              <a:gd name="connsiteY232" fmla="*/ 1714500 h 8833483"/>
              <a:gd name="connsiteX233" fmla="*/ 9578340 w 9578340"/>
              <a:gd name="connsiteY233" fmla="*/ 1394460 h 8833483"/>
              <a:gd name="connsiteX234" fmla="*/ 9494520 w 9578340"/>
              <a:gd name="connsiteY234" fmla="*/ 1165860 h 8833483"/>
              <a:gd name="connsiteX235" fmla="*/ 9326880 w 9578340"/>
              <a:gd name="connsiteY235" fmla="*/ 975360 h 8833483"/>
              <a:gd name="connsiteX236" fmla="*/ 9334500 w 9578340"/>
              <a:gd name="connsiteY236" fmla="*/ 906780 h 8833483"/>
              <a:gd name="connsiteX237" fmla="*/ 9342120 w 9578340"/>
              <a:gd name="connsiteY237" fmla="*/ 754380 h 8833483"/>
              <a:gd name="connsiteX238" fmla="*/ 9182100 w 9578340"/>
              <a:gd name="connsiteY238" fmla="*/ 906780 h 8833483"/>
              <a:gd name="connsiteX239" fmla="*/ 9052560 w 9578340"/>
              <a:gd name="connsiteY239" fmla="*/ 1043940 h 8833483"/>
              <a:gd name="connsiteX240" fmla="*/ 8915400 w 9578340"/>
              <a:gd name="connsiteY240" fmla="*/ 1112520 h 8833483"/>
              <a:gd name="connsiteX241" fmla="*/ 8709660 w 9578340"/>
              <a:gd name="connsiteY241" fmla="*/ 1150620 h 8833483"/>
              <a:gd name="connsiteX242" fmla="*/ 8793480 w 9578340"/>
              <a:gd name="connsiteY242" fmla="*/ 960120 h 8833483"/>
              <a:gd name="connsiteX243" fmla="*/ 8717280 w 9578340"/>
              <a:gd name="connsiteY243" fmla="*/ 906780 h 8833483"/>
              <a:gd name="connsiteX244" fmla="*/ 8686800 w 9578340"/>
              <a:gd name="connsiteY244" fmla="*/ 815340 h 8833483"/>
              <a:gd name="connsiteX245" fmla="*/ 8625840 w 9578340"/>
              <a:gd name="connsiteY245" fmla="*/ 746760 h 8833483"/>
              <a:gd name="connsiteX246" fmla="*/ 8633460 w 9578340"/>
              <a:gd name="connsiteY246" fmla="*/ 685800 h 8833483"/>
              <a:gd name="connsiteX247" fmla="*/ 8679180 w 9578340"/>
              <a:gd name="connsiteY247" fmla="*/ 609600 h 8833483"/>
              <a:gd name="connsiteX248" fmla="*/ 8671560 w 9578340"/>
              <a:gd name="connsiteY248" fmla="*/ 579120 h 8833483"/>
              <a:gd name="connsiteX249" fmla="*/ 8580120 w 9578340"/>
              <a:gd name="connsiteY249" fmla="*/ 541020 h 8833483"/>
              <a:gd name="connsiteX250" fmla="*/ 8473440 w 9578340"/>
              <a:gd name="connsiteY250" fmla="*/ 502920 h 8833483"/>
              <a:gd name="connsiteX251" fmla="*/ 8488680 w 9578340"/>
              <a:gd name="connsiteY251" fmla="*/ 449580 h 8833483"/>
              <a:gd name="connsiteX252" fmla="*/ 8435340 w 9578340"/>
              <a:gd name="connsiteY252" fmla="*/ 320040 h 8833483"/>
              <a:gd name="connsiteX253" fmla="*/ 8465820 w 9578340"/>
              <a:gd name="connsiteY253" fmla="*/ 243840 h 8833483"/>
              <a:gd name="connsiteX254" fmla="*/ 8473440 w 9578340"/>
              <a:gd name="connsiteY254" fmla="*/ 83820 h 8833483"/>
              <a:gd name="connsiteX255" fmla="*/ 8351520 w 9578340"/>
              <a:gd name="connsiteY255" fmla="*/ 53340 h 8833483"/>
              <a:gd name="connsiteX256" fmla="*/ 8252460 w 9578340"/>
              <a:gd name="connsiteY256" fmla="*/ 68580 h 8833483"/>
              <a:gd name="connsiteX257" fmla="*/ 8107680 w 9578340"/>
              <a:gd name="connsiteY25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6728460 w 9578340"/>
              <a:gd name="connsiteY30" fmla="*/ 1981200 h 8833483"/>
              <a:gd name="connsiteX31" fmla="*/ 6244590 w 9578340"/>
              <a:gd name="connsiteY31" fmla="*/ 2315208 h 8833483"/>
              <a:gd name="connsiteX32" fmla="*/ 5722620 w 9578340"/>
              <a:gd name="connsiteY32" fmla="*/ 2240280 h 8833483"/>
              <a:gd name="connsiteX33" fmla="*/ 5654040 w 9578340"/>
              <a:gd name="connsiteY33" fmla="*/ 2240280 h 8833483"/>
              <a:gd name="connsiteX34" fmla="*/ 5570220 w 9578340"/>
              <a:gd name="connsiteY34" fmla="*/ 2278380 h 8833483"/>
              <a:gd name="connsiteX35" fmla="*/ 5440680 w 9578340"/>
              <a:gd name="connsiteY35" fmla="*/ 2263140 h 8833483"/>
              <a:gd name="connsiteX36" fmla="*/ 5410200 w 9578340"/>
              <a:gd name="connsiteY36" fmla="*/ 2217420 h 8833483"/>
              <a:gd name="connsiteX37" fmla="*/ 5425440 w 9578340"/>
              <a:gd name="connsiteY37" fmla="*/ 2072640 h 8833483"/>
              <a:gd name="connsiteX38" fmla="*/ 5372100 w 9578340"/>
              <a:gd name="connsiteY38" fmla="*/ 2019300 h 8833483"/>
              <a:gd name="connsiteX39" fmla="*/ 5372100 w 9578340"/>
              <a:gd name="connsiteY39" fmla="*/ 1988820 h 8833483"/>
              <a:gd name="connsiteX40" fmla="*/ 5280660 w 9578340"/>
              <a:gd name="connsiteY40" fmla="*/ 1965960 h 8833483"/>
              <a:gd name="connsiteX41" fmla="*/ 5219700 w 9578340"/>
              <a:gd name="connsiteY41" fmla="*/ 2263140 h 8833483"/>
              <a:gd name="connsiteX42" fmla="*/ 5212080 w 9578340"/>
              <a:gd name="connsiteY42" fmla="*/ 2461260 h 8833483"/>
              <a:gd name="connsiteX43" fmla="*/ 5242560 w 9578340"/>
              <a:gd name="connsiteY43" fmla="*/ 2499360 h 8833483"/>
              <a:gd name="connsiteX44" fmla="*/ 5097780 w 9578340"/>
              <a:gd name="connsiteY44" fmla="*/ 2552700 h 8833483"/>
              <a:gd name="connsiteX45" fmla="*/ 5120640 w 9578340"/>
              <a:gd name="connsiteY45" fmla="*/ 2743200 h 8833483"/>
              <a:gd name="connsiteX46" fmla="*/ 5082540 w 9578340"/>
              <a:gd name="connsiteY46" fmla="*/ 2827020 h 8833483"/>
              <a:gd name="connsiteX47" fmla="*/ 4945380 w 9578340"/>
              <a:gd name="connsiteY47" fmla="*/ 2773680 h 8833483"/>
              <a:gd name="connsiteX48" fmla="*/ 4853940 w 9578340"/>
              <a:gd name="connsiteY48" fmla="*/ 2796540 h 8833483"/>
              <a:gd name="connsiteX49" fmla="*/ 4785360 w 9578340"/>
              <a:gd name="connsiteY49" fmla="*/ 2926080 h 8833483"/>
              <a:gd name="connsiteX50" fmla="*/ 4640580 w 9578340"/>
              <a:gd name="connsiteY50" fmla="*/ 2811780 h 8833483"/>
              <a:gd name="connsiteX51" fmla="*/ 4518660 w 9578340"/>
              <a:gd name="connsiteY51" fmla="*/ 2804160 h 8833483"/>
              <a:gd name="connsiteX52" fmla="*/ 4389120 w 9578340"/>
              <a:gd name="connsiteY52" fmla="*/ 2674620 h 8833483"/>
              <a:gd name="connsiteX53" fmla="*/ 4564380 w 9578340"/>
              <a:gd name="connsiteY53" fmla="*/ 2522220 h 8833483"/>
              <a:gd name="connsiteX54" fmla="*/ 4389120 w 9578340"/>
              <a:gd name="connsiteY54" fmla="*/ 2491740 h 8833483"/>
              <a:gd name="connsiteX55" fmla="*/ 4244340 w 9578340"/>
              <a:gd name="connsiteY55" fmla="*/ 2659380 h 8833483"/>
              <a:gd name="connsiteX56" fmla="*/ 4183380 w 9578340"/>
              <a:gd name="connsiteY56" fmla="*/ 2758440 h 8833483"/>
              <a:gd name="connsiteX57" fmla="*/ 4191000 w 9578340"/>
              <a:gd name="connsiteY57" fmla="*/ 2796540 h 8833483"/>
              <a:gd name="connsiteX58" fmla="*/ 4084320 w 9578340"/>
              <a:gd name="connsiteY58" fmla="*/ 2895600 h 8833483"/>
              <a:gd name="connsiteX59" fmla="*/ 4008120 w 9578340"/>
              <a:gd name="connsiteY59" fmla="*/ 2918460 h 8833483"/>
              <a:gd name="connsiteX60" fmla="*/ 3954780 w 9578340"/>
              <a:gd name="connsiteY60" fmla="*/ 2918460 h 8833483"/>
              <a:gd name="connsiteX61" fmla="*/ 3916680 w 9578340"/>
              <a:gd name="connsiteY61" fmla="*/ 2971800 h 8833483"/>
              <a:gd name="connsiteX62" fmla="*/ 3848100 w 9578340"/>
              <a:gd name="connsiteY62" fmla="*/ 2971800 h 8833483"/>
              <a:gd name="connsiteX63" fmla="*/ 3810000 w 9578340"/>
              <a:gd name="connsiteY63" fmla="*/ 3025140 h 8833483"/>
              <a:gd name="connsiteX64" fmla="*/ 3726180 w 9578340"/>
              <a:gd name="connsiteY64" fmla="*/ 3048000 h 8833483"/>
              <a:gd name="connsiteX65" fmla="*/ 3703320 w 9578340"/>
              <a:gd name="connsiteY65" fmla="*/ 3116580 h 8833483"/>
              <a:gd name="connsiteX66" fmla="*/ 3512820 w 9578340"/>
              <a:gd name="connsiteY66" fmla="*/ 2979420 h 8833483"/>
              <a:gd name="connsiteX67" fmla="*/ 3337560 w 9578340"/>
              <a:gd name="connsiteY67" fmla="*/ 3048000 h 8833483"/>
              <a:gd name="connsiteX68" fmla="*/ 3337560 w 9578340"/>
              <a:gd name="connsiteY68" fmla="*/ 3124200 h 8833483"/>
              <a:gd name="connsiteX69" fmla="*/ 3230880 w 9578340"/>
              <a:gd name="connsiteY69" fmla="*/ 3200400 h 8833483"/>
              <a:gd name="connsiteX70" fmla="*/ 3002280 w 9578340"/>
              <a:gd name="connsiteY70" fmla="*/ 3055620 h 8833483"/>
              <a:gd name="connsiteX71" fmla="*/ 3025140 w 9578340"/>
              <a:gd name="connsiteY71" fmla="*/ 3032760 h 8833483"/>
              <a:gd name="connsiteX72" fmla="*/ 2918460 w 9578340"/>
              <a:gd name="connsiteY72" fmla="*/ 2887980 h 8833483"/>
              <a:gd name="connsiteX73" fmla="*/ 2659380 w 9578340"/>
              <a:gd name="connsiteY73" fmla="*/ 2758440 h 8833483"/>
              <a:gd name="connsiteX74" fmla="*/ 2506980 w 9578340"/>
              <a:gd name="connsiteY74" fmla="*/ 3093720 h 8833483"/>
              <a:gd name="connsiteX75" fmla="*/ 2392680 w 9578340"/>
              <a:gd name="connsiteY75" fmla="*/ 3101340 h 8833483"/>
              <a:gd name="connsiteX76" fmla="*/ 2308860 w 9578340"/>
              <a:gd name="connsiteY76" fmla="*/ 3116580 h 8833483"/>
              <a:gd name="connsiteX77" fmla="*/ 2225040 w 9578340"/>
              <a:gd name="connsiteY77" fmla="*/ 3215640 h 8833483"/>
              <a:gd name="connsiteX78" fmla="*/ 2049780 w 9578340"/>
              <a:gd name="connsiteY78" fmla="*/ 3124200 h 8833483"/>
              <a:gd name="connsiteX79" fmla="*/ 1981200 w 9578340"/>
              <a:gd name="connsiteY79" fmla="*/ 3116580 h 8833483"/>
              <a:gd name="connsiteX80" fmla="*/ 1889760 w 9578340"/>
              <a:gd name="connsiteY80" fmla="*/ 2964180 h 8833483"/>
              <a:gd name="connsiteX81" fmla="*/ 1897380 w 9578340"/>
              <a:gd name="connsiteY81" fmla="*/ 2895600 h 8833483"/>
              <a:gd name="connsiteX82" fmla="*/ 1729740 w 9578340"/>
              <a:gd name="connsiteY82" fmla="*/ 3017520 h 8833483"/>
              <a:gd name="connsiteX83" fmla="*/ 1706880 w 9578340"/>
              <a:gd name="connsiteY83" fmla="*/ 3078480 h 8833483"/>
              <a:gd name="connsiteX84" fmla="*/ 1653540 w 9578340"/>
              <a:gd name="connsiteY84" fmla="*/ 3048000 h 8833483"/>
              <a:gd name="connsiteX85" fmla="*/ 1546860 w 9578340"/>
              <a:gd name="connsiteY85" fmla="*/ 3048000 h 8833483"/>
              <a:gd name="connsiteX86" fmla="*/ 1524000 w 9578340"/>
              <a:gd name="connsiteY86" fmla="*/ 3162300 h 8833483"/>
              <a:gd name="connsiteX87" fmla="*/ 1386840 w 9578340"/>
              <a:gd name="connsiteY87" fmla="*/ 3459480 h 8833483"/>
              <a:gd name="connsiteX88" fmla="*/ 1333500 w 9578340"/>
              <a:gd name="connsiteY88" fmla="*/ 3451860 h 8833483"/>
              <a:gd name="connsiteX89" fmla="*/ 1188720 w 9578340"/>
              <a:gd name="connsiteY89" fmla="*/ 3505200 h 8833483"/>
              <a:gd name="connsiteX90" fmla="*/ 1135380 w 9578340"/>
              <a:gd name="connsiteY90" fmla="*/ 3672840 h 8833483"/>
              <a:gd name="connsiteX91" fmla="*/ 1013460 w 9578340"/>
              <a:gd name="connsiteY91" fmla="*/ 3703320 h 8833483"/>
              <a:gd name="connsiteX92" fmla="*/ 929640 w 9578340"/>
              <a:gd name="connsiteY92" fmla="*/ 3710940 h 8833483"/>
              <a:gd name="connsiteX93" fmla="*/ 830580 w 9578340"/>
              <a:gd name="connsiteY93" fmla="*/ 3741420 h 8833483"/>
              <a:gd name="connsiteX94" fmla="*/ 701040 w 9578340"/>
              <a:gd name="connsiteY94" fmla="*/ 3749040 h 8833483"/>
              <a:gd name="connsiteX95" fmla="*/ 548640 w 9578340"/>
              <a:gd name="connsiteY95" fmla="*/ 3787140 h 8833483"/>
              <a:gd name="connsiteX96" fmla="*/ 0 w 9578340"/>
              <a:gd name="connsiteY96" fmla="*/ 5250180 h 8833483"/>
              <a:gd name="connsiteX97" fmla="*/ 167640 w 9578340"/>
              <a:gd name="connsiteY97" fmla="*/ 5242560 h 8833483"/>
              <a:gd name="connsiteX98" fmla="*/ 167640 w 9578340"/>
              <a:gd name="connsiteY98" fmla="*/ 5387340 h 8833483"/>
              <a:gd name="connsiteX99" fmla="*/ 289560 w 9578340"/>
              <a:gd name="connsiteY99" fmla="*/ 5394960 h 8833483"/>
              <a:gd name="connsiteX100" fmla="*/ 281940 w 9578340"/>
              <a:gd name="connsiteY100" fmla="*/ 5478780 h 8833483"/>
              <a:gd name="connsiteX101" fmla="*/ 388620 w 9578340"/>
              <a:gd name="connsiteY101" fmla="*/ 5501640 h 8833483"/>
              <a:gd name="connsiteX102" fmla="*/ 358140 w 9578340"/>
              <a:gd name="connsiteY102" fmla="*/ 5631180 h 8833483"/>
              <a:gd name="connsiteX103" fmla="*/ 358140 w 9578340"/>
              <a:gd name="connsiteY103" fmla="*/ 5730240 h 8833483"/>
              <a:gd name="connsiteX104" fmla="*/ 251460 w 9578340"/>
              <a:gd name="connsiteY104" fmla="*/ 5783580 h 8833483"/>
              <a:gd name="connsiteX105" fmla="*/ 236220 w 9578340"/>
              <a:gd name="connsiteY105" fmla="*/ 5859780 h 8833483"/>
              <a:gd name="connsiteX106" fmla="*/ 144780 w 9578340"/>
              <a:gd name="connsiteY106" fmla="*/ 5981700 h 8833483"/>
              <a:gd name="connsiteX107" fmla="*/ 175260 w 9578340"/>
              <a:gd name="connsiteY107" fmla="*/ 6210300 h 8833483"/>
              <a:gd name="connsiteX108" fmla="*/ 266700 w 9578340"/>
              <a:gd name="connsiteY108" fmla="*/ 6217920 h 8833483"/>
              <a:gd name="connsiteX109" fmla="*/ 304800 w 9578340"/>
              <a:gd name="connsiteY109" fmla="*/ 6278880 h 8833483"/>
              <a:gd name="connsiteX110" fmla="*/ 312420 w 9578340"/>
              <a:gd name="connsiteY110" fmla="*/ 6339840 h 8833483"/>
              <a:gd name="connsiteX111" fmla="*/ 358140 w 9578340"/>
              <a:gd name="connsiteY111" fmla="*/ 6339840 h 8833483"/>
              <a:gd name="connsiteX112" fmla="*/ 365760 w 9578340"/>
              <a:gd name="connsiteY112" fmla="*/ 6477000 h 8833483"/>
              <a:gd name="connsiteX113" fmla="*/ 807720 w 9578340"/>
              <a:gd name="connsiteY113" fmla="*/ 6545580 h 8833483"/>
              <a:gd name="connsiteX114" fmla="*/ 1127760 w 9578340"/>
              <a:gd name="connsiteY114" fmla="*/ 6705600 h 8833483"/>
              <a:gd name="connsiteX115" fmla="*/ 1447800 w 9578340"/>
              <a:gd name="connsiteY115" fmla="*/ 6598920 h 8833483"/>
              <a:gd name="connsiteX116" fmla="*/ 1546860 w 9578340"/>
              <a:gd name="connsiteY116" fmla="*/ 6598920 h 8833483"/>
              <a:gd name="connsiteX117" fmla="*/ 1501140 w 9578340"/>
              <a:gd name="connsiteY117" fmla="*/ 6858000 h 8833483"/>
              <a:gd name="connsiteX118" fmla="*/ 1567815 w 9578340"/>
              <a:gd name="connsiteY118" fmla="*/ 7115810 h 8833483"/>
              <a:gd name="connsiteX119" fmla="*/ 1710690 w 9578340"/>
              <a:gd name="connsiteY119" fmla="*/ 7439660 h 8833483"/>
              <a:gd name="connsiteX120" fmla="*/ 1891665 w 9578340"/>
              <a:gd name="connsiteY120" fmla="*/ 7582535 h 8833483"/>
              <a:gd name="connsiteX121" fmla="*/ 2094865 w 9578340"/>
              <a:gd name="connsiteY121" fmla="*/ 7814310 h 8833483"/>
              <a:gd name="connsiteX122" fmla="*/ 2066290 w 9578340"/>
              <a:gd name="connsiteY122" fmla="*/ 7925434 h 8833483"/>
              <a:gd name="connsiteX123" fmla="*/ 2234565 w 9578340"/>
              <a:gd name="connsiteY123" fmla="*/ 8036559 h 8833483"/>
              <a:gd name="connsiteX124" fmla="*/ 2269490 w 9578340"/>
              <a:gd name="connsiteY124" fmla="*/ 8081009 h 8833483"/>
              <a:gd name="connsiteX125" fmla="*/ 2186940 w 9578340"/>
              <a:gd name="connsiteY125" fmla="*/ 8338184 h 8833483"/>
              <a:gd name="connsiteX126" fmla="*/ 2209165 w 9578340"/>
              <a:gd name="connsiteY126" fmla="*/ 8436608 h 8833483"/>
              <a:gd name="connsiteX127" fmla="*/ 2275840 w 9578340"/>
              <a:gd name="connsiteY127" fmla="*/ 8538208 h 8833483"/>
              <a:gd name="connsiteX128" fmla="*/ 2437765 w 9578340"/>
              <a:gd name="connsiteY128" fmla="*/ 8569958 h 8833483"/>
              <a:gd name="connsiteX129" fmla="*/ 2491740 w 9578340"/>
              <a:gd name="connsiteY129" fmla="*/ 8557258 h 8833483"/>
              <a:gd name="connsiteX130" fmla="*/ 2599690 w 9578340"/>
              <a:gd name="connsiteY130" fmla="*/ 8614408 h 8833483"/>
              <a:gd name="connsiteX131" fmla="*/ 2640965 w 9578340"/>
              <a:gd name="connsiteY131" fmla="*/ 8658858 h 8833483"/>
              <a:gd name="connsiteX132" fmla="*/ 2663190 w 9578340"/>
              <a:gd name="connsiteY132" fmla="*/ 8769983 h 8833483"/>
              <a:gd name="connsiteX133" fmla="*/ 2748915 w 9578340"/>
              <a:gd name="connsiteY133" fmla="*/ 8833483 h 8833483"/>
              <a:gd name="connsiteX134" fmla="*/ 2860040 w 9578340"/>
              <a:gd name="connsiteY134" fmla="*/ 8808083 h 8833483"/>
              <a:gd name="connsiteX135" fmla="*/ 2920365 w 9578340"/>
              <a:gd name="connsiteY135" fmla="*/ 8820783 h 8833483"/>
              <a:gd name="connsiteX136" fmla="*/ 2910840 w 9578340"/>
              <a:gd name="connsiteY136" fmla="*/ 8740614 h 8833483"/>
              <a:gd name="connsiteX137" fmla="*/ 2996565 w 9578340"/>
              <a:gd name="connsiteY137" fmla="*/ 8609645 h 8833483"/>
              <a:gd name="connsiteX138" fmla="*/ 2987040 w 9578340"/>
              <a:gd name="connsiteY138" fmla="*/ 8497727 h 8833483"/>
              <a:gd name="connsiteX139" fmla="*/ 3027522 w 9578340"/>
              <a:gd name="connsiteY139" fmla="*/ 8431051 h 8833483"/>
              <a:gd name="connsiteX140" fmla="*/ 3179922 w 9578340"/>
              <a:gd name="connsiteY140" fmla="*/ 8361995 h 8833483"/>
              <a:gd name="connsiteX141" fmla="*/ 3225166 w 9578340"/>
              <a:gd name="connsiteY141" fmla="*/ 8245315 h 8833483"/>
              <a:gd name="connsiteX142" fmla="*/ 3420427 w 9578340"/>
              <a:gd name="connsiteY142" fmla="*/ 8083389 h 8833483"/>
              <a:gd name="connsiteX143" fmla="*/ 3699034 w 9578340"/>
              <a:gd name="connsiteY143" fmla="*/ 7954802 h 8833483"/>
              <a:gd name="connsiteX144" fmla="*/ 3875246 w 9578340"/>
              <a:gd name="connsiteY144" fmla="*/ 7890508 h 8833483"/>
              <a:gd name="connsiteX145" fmla="*/ 4084796 w 9578340"/>
              <a:gd name="connsiteY145" fmla="*/ 7738108 h 8833483"/>
              <a:gd name="connsiteX146" fmla="*/ 4127659 w 9578340"/>
              <a:gd name="connsiteY146" fmla="*/ 7640476 h 8833483"/>
              <a:gd name="connsiteX147" fmla="*/ 4037171 w 9578340"/>
              <a:gd name="connsiteY147" fmla="*/ 7564277 h 8833483"/>
              <a:gd name="connsiteX148" fmla="*/ 3980021 w 9578340"/>
              <a:gd name="connsiteY148" fmla="*/ 7469027 h 8833483"/>
              <a:gd name="connsiteX149" fmla="*/ 4056222 w 9578340"/>
              <a:gd name="connsiteY149" fmla="*/ 7395208 h 8833483"/>
              <a:gd name="connsiteX150" fmla="*/ 4096703 w 9578340"/>
              <a:gd name="connsiteY150" fmla="*/ 7247570 h 8833483"/>
              <a:gd name="connsiteX151" fmla="*/ 3982402 w 9578340"/>
              <a:gd name="connsiteY151" fmla="*/ 7271383 h 8833483"/>
              <a:gd name="connsiteX152" fmla="*/ 3818096 w 9578340"/>
              <a:gd name="connsiteY152" fmla="*/ 7233283 h 8833483"/>
              <a:gd name="connsiteX153" fmla="*/ 3691889 w 9578340"/>
              <a:gd name="connsiteY153" fmla="*/ 7145176 h 8833483"/>
              <a:gd name="connsiteX154" fmla="*/ 3701416 w 9578340"/>
              <a:gd name="connsiteY154" fmla="*/ 7030877 h 8833483"/>
              <a:gd name="connsiteX155" fmla="*/ 3625215 w 9578340"/>
              <a:gd name="connsiteY155" fmla="*/ 6954677 h 8833483"/>
              <a:gd name="connsiteX156" fmla="*/ 3657600 w 9578340"/>
              <a:gd name="connsiteY156" fmla="*/ 6873240 h 8833483"/>
              <a:gd name="connsiteX157" fmla="*/ 3817620 w 9578340"/>
              <a:gd name="connsiteY157" fmla="*/ 6781800 h 8833483"/>
              <a:gd name="connsiteX158" fmla="*/ 3893820 w 9578340"/>
              <a:gd name="connsiteY158" fmla="*/ 6705600 h 8833483"/>
              <a:gd name="connsiteX159" fmla="*/ 3947160 w 9578340"/>
              <a:gd name="connsiteY159" fmla="*/ 6690360 h 8833483"/>
              <a:gd name="connsiteX160" fmla="*/ 3939540 w 9578340"/>
              <a:gd name="connsiteY160" fmla="*/ 6629400 h 8833483"/>
              <a:gd name="connsiteX161" fmla="*/ 3901440 w 9578340"/>
              <a:gd name="connsiteY161" fmla="*/ 6606540 h 8833483"/>
              <a:gd name="connsiteX162" fmla="*/ 3878580 w 9578340"/>
              <a:gd name="connsiteY162" fmla="*/ 6515100 h 8833483"/>
              <a:gd name="connsiteX163" fmla="*/ 3886200 w 9578340"/>
              <a:gd name="connsiteY163" fmla="*/ 6423660 h 8833483"/>
              <a:gd name="connsiteX164" fmla="*/ 3870960 w 9578340"/>
              <a:gd name="connsiteY164" fmla="*/ 6309360 h 8833483"/>
              <a:gd name="connsiteX165" fmla="*/ 3893820 w 9578340"/>
              <a:gd name="connsiteY165" fmla="*/ 6240780 h 8833483"/>
              <a:gd name="connsiteX166" fmla="*/ 3924300 w 9578340"/>
              <a:gd name="connsiteY166" fmla="*/ 6179820 h 8833483"/>
              <a:gd name="connsiteX167" fmla="*/ 3977640 w 9578340"/>
              <a:gd name="connsiteY167" fmla="*/ 6172200 h 8833483"/>
              <a:gd name="connsiteX168" fmla="*/ 3992880 w 9578340"/>
              <a:gd name="connsiteY168" fmla="*/ 6172200 h 8833483"/>
              <a:gd name="connsiteX169" fmla="*/ 4046220 w 9578340"/>
              <a:gd name="connsiteY169" fmla="*/ 6111240 h 8833483"/>
              <a:gd name="connsiteX170" fmla="*/ 4038600 w 9578340"/>
              <a:gd name="connsiteY170" fmla="*/ 6027420 h 8833483"/>
              <a:gd name="connsiteX171" fmla="*/ 4754880 w 9578340"/>
              <a:gd name="connsiteY171" fmla="*/ 5913120 h 8833483"/>
              <a:gd name="connsiteX172" fmla="*/ 4838700 w 9578340"/>
              <a:gd name="connsiteY172" fmla="*/ 5913120 h 8833483"/>
              <a:gd name="connsiteX173" fmla="*/ 4914900 w 9578340"/>
              <a:gd name="connsiteY173" fmla="*/ 5920740 h 8833483"/>
              <a:gd name="connsiteX174" fmla="*/ 5105400 w 9578340"/>
              <a:gd name="connsiteY174" fmla="*/ 6019800 h 8833483"/>
              <a:gd name="connsiteX175" fmla="*/ 5570220 w 9578340"/>
              <a:gd name="connsiteY175" fmla="*/ 6248400 h 8833483"/>
              <a:gd name="connsiteX176" fmla="*/ 5704205 w 9578340"/>
              <a:gd name="connsiteY176" fmla="*/ 6320155 h 8833483"/>
              <a:gd name="connsiteX177" fmla="*/ 5755005 w 9578340"/>
              <a:gd name="connsiteY177" fmla="*/ 6242685 h 8833483"/>
              <a:gd name="connsiteX178" fmla="*/ 5682615 w 9578340"/>
              <a:gd name="connsiteY178" fmla="*/ 6203315 h 8833483"/>
              <a:gd name="connsiteX179" fmla="*/ 5624195 w 9578340"/>
              <a:gd name="connsiteY179" fmla="*/ 6132195 h 8833483"/>
              <a:gd name="connsiteX180" fmla="*/ 5670550 w 9578340"/>
              <a:gd name="connsiteY180" fmla="*/ 6103620 h 8833483"/>
              <a:gd name="connsiteX181" fmla="*/ 5584825 w 9578340"/>
              <a:gd name="connsiteY181" fmla="*/ 5928995 h 8833483"/>
              <a:gd name="connsiteX182" fmla="*/ 5592445 w 9578340"/>
              <a:gd name="connsiteY182" fmla="*/ 5827395 h 8833483"/>
              <a:gd name="connsiteX183" fmla="*/ 5615305 w 9578340"/>
              <a:gd name="connsiteY183" fmla="*/ 5792470 h 8833483"/>
              <a:gd name="connsiteX184" fmla="*/ 5636895 w 9578340"/>
              <a:gd name="connsiteY184" fmla="*/ 5747385 h 8833483"/>
              <a:gd name="connsiteX185" fmla="*/ 5674360 w 9578340"/>
              <a:gd name="connsiteY185" fmla="*/ 5669915 h 8833483"/>
              <a:gd name="connsiteX186" fmla="*/ 5688965 w 9578340"/>
              <a:gd name="connsiteY186" fmla="*/ 5587365 h 8833483"/>
              <a:gd name="connsiteX187" fmla="*/ 5735320 w 9578340"/>
              <a:gd name="connsiteY187" fmla="*/ 5561965 h 8833483"/>
              <a:gd name="connsiteX188" fmla="*/ 5715000 w 9578340"/>
              <a:gd name="connsiteY188" fmla="*/ 5502910 h 8833483"/>
              <a:gd name="connsiteX189" fmla="*/ 5751195 w 9578340"/>
              <a:gd name="connsiteY189" fmla="*/ 5461635 h 8833483"/>
              <a:gd name="connsiteX190" fmla="*/ 5781675 w 9578340"/>
              <a:gd name="connsiteY190" fmla="*/ 5398770 h 8833483"/>
              <a:gd name="connsiteX191" fmla="*/ 5836920 w 9578340"/>
              <a:gd name="connsiteY191" fmla="*/ 5325110 h 8833483"/>
              <a:gd name="connsiteX192" fmla="*/ 5855970 w 9578340"/>
              <a:gd name="connsiteY192" fmla="*/ 5168900 h 8833483"/>
              <a:gd name="connsiteX193" fmla="*/ 6101080 w 9578340"/>
              <a:gd name="connsiteY193" fmla="*/ 4911090 h 8833483"/>
              <a:gd name="connsiteX194" fmla="*/ 6107430 w 9578340"/>
              <a:gd name="connsiteY194" fmla="*/ 4674870 h 8833483"/>
              <a:gd name="connsiteX195" fmla="*/ 5982970 w 9578340"/>
              <a:gd name="connsiteY195" fmla="*/ 4411980 h 8833483"/>
              <a:gd name="connsiteX196" fmla="*/ 7178040 w 9578340"/>
              <a:gd name="connsiteY196" fmla="*/ 4351020 h 8833483"/>
              <a:gd name="connsiteX197" fmla="*/ 7559040 w 9578340"/>
              <a:gd name="connsiteY197" fmla="*/ 4328160 h 8833483"/>
              <a:gd name="connsiteX198" fmla="*/ 7467600 w 9578340"/>
              <a:gd name="connsiteY198" fmla="*/ 3878580 h 8833483"/>
              <a:gd name="connsiteX199" fmla="*/ 7414260 w 9578340"/>
              <a:gd name="connsiteY199" fmla="*/ 3604260 h 8833483"/>
              <a:gd name="connsiteX200" fmla="*/ 7498080 w 9578340"/>
              <a:gd name="connsiteY200" fmla="*/ 3398520 h 8833483"/>
              <a:gd name="connsiteX201" fmla="*/ 7528560 w 9578340"/>
              <a:gd name="connsiteY201" fmla="*/ 3253740 h 8833483"/>
              <a:gd name="connsiteX202" fmla="*/ 7505700 w 9578340"/>
              <a:gd name="connsiteY202" fmla="*/ 3048000 h 8833483"/>
              <a:gd name="connsiteX203" fmla="*/ 7520940 w 9578340"/>
              <a:gd name="connsiteY203" fmla="*/ 2926080 h 8833483"/>
              <a:gd name="connsiteX204" fmla="*/ 7536180 w 9578340"/>
              <a:gd name="connsiteY204" fmla="*/ 2872740 h 8833483"/>
              <a:gd name="connsiteX205" fmla="*/ 7863840 w 9578340"/>
              <a:gd name="connsiteY205" fmla="*/ 2971800 h 8833483"/>
              <a:gd name="connsiteX206" fmla="*/ 7886700 w 9578340"/>
              <a:gd name="connsiteY206" fmla="*/ 3101340 h 8833483"/>
              <a:gd name="connsiteX207" fmla="*/ 8001000 w 9578340"/>
              <a:gd name="connsiteY207" fmla="*/ 3124200 h 8833483"/>
              <a:gd name="connsiteX208" fmla="*/ 8122920 w 9578340"/>
              <a:gd name="connsiteY208" fmla="*/ 3276600 h 8833483"/>
              <a:gd name="connsiteX209" fmla="*/ 8206740 w 9578340"/>
              <a:gd name="connsiteY209" fmla="*/ 3276600 h 8833483"/>
              <a:gd name="connsiteX210" fmla="*/ 8442960 w 9578340"/>
              <a:gd name="connsiteY210" fmla="*/ 3276600 h 8833483"/>
              <a:gd name="connsiteX211" fmla="*/ 8663940 w 9578340"/>
              <a:gd name="connsiteY211" fmla="*/ 3276600 h 8833483"/>
              <a:gd name="connsiteX212" fmla="*/ 8770620 w 9578340"/>
              <a:gd name="connsiteY212" fmla="*/ 3230880 h 8833483"/>
              <a:gd name="connsiteX213" fmla="*/ 8854440 w 9578340"/>
              <a:gd name="connsiteY213" fmla="*/ 3215640 h 8833483"/>
              <a:gd name="connsiteX214" fmla="*/ 8938260 w 9578340"/>
              <a:gd name="connsiteY214" fmla="*/ 3230880 h 8833483"/>
              <a:gd name="connsiteX215" fmla="*/ 8945880 w 9578340"/>
              <a:gd name="connsiteY215" fmla="*/ 3078480 h 8833483"/>
              <a:gd name="connsiteX216" fmla="*/ 8907780 w 9578340"/>
              <a:gd name="connsiteY216" fmla="*/ 3078480 h 8833483"/>
              <a:gd name="connsiteX217" fmla="*/ 8656320 w 9578340"/>
              <a:gd name="connsiteY217" fmla="*/ 2697480 h 8833483"/>
              <a:gd name="connsiteX218" fmla="*/ 8854440 w 9578340"/>
              <a:gd name="connsiteY218" fmla="*/ 2590800 h 8833483"/>
              <a:gd name="connsiteX219" fmla="*/ 8923020 w 9578340"/>
              <a:gd name="connsiteY219" fmla="*/ 2606040 h 8833483"/>
              <a:gd name="connsiteX220" fmla="*/ 8999220 w 9578340"/>
              <a:gd name="connsiteY220" fmla="*/ 2606040 h 8833483"/>
              <a:gd name="connsiteX221" fmla="*/ 9029700 w 9578340"/>
              <a:gd name="connsiteY221" fmla="*/ 2545080 h 8833483"/>
              <a:gd name="connsiteX222" fmla="*/ 9029700 w 9578340"/>
              <a:gd name="connsiteY222" fmla="*/ 2407920 h 8833483"/>
              <a:gd name="connsiteX223" fmla="*/ 9136380 w 9578340"/>
              <a:gd name="connsiteY223" fmla="*/ 2476500 h 8833483"/>
              <a:gd name="connsiteX224" fmla="*/ 9144000 w 9578340"/>
              <a:gd name="connsiteY224" fmla="*/ 2407920 h 8833483"/>
              <a:gd name="connsiteX225" fmla="*/ 9204960 w 9578340"/>
              <a:gd name="connsiteY225" fmla="*/ 2362200 h 8833483"/>
              <a:gd name="connsiteX226" fmla="*/ 9189720 w 9578340"/>
              <a:gd name="connsiteY226" fmla="*/ 2225040 h 8833483"/>
              <a:gd name="connsiteX227" fmla="*/ 9159240 w 9578340"/>
              <a:gd name="connsiteY227" fmla="*/ 2171700 h 8833483"/>
              <a:gd name="connsiteX228" fmla="*/ 9083040 w 9578340"/>
              <a:gd name="connsiteY228" fmla="*/ 2103120 h 8833483"/>
              <a:gd name="connsiteX229" fmla="*/ 9105900 w 9578340"/>
              <a:gd name="connsiteY229" fmla="*/ 2011680 h 8833483"/>
              <a:gd name="connsiteX230" fmla="*/ 9151620 w 9578340"/>
              <a:gd name="connsiteY230" fmla="*/ 1927860 h 8833483"/>
              <a:gd name="connsiteX231" fmla="*/ 9044940 w 9578340"/>
              <a:gd name="connsiteY231" fmla="*/ 1714500 h 8833483"/>
              <a:gd name="connsiteX232" fmla="*/ 9578340 w 9578340"/>
              <a:gd name="connsiteY232" fmla="*/ 1394460 h 8833483"/>
              <a:gd name="connsiteX233" fmla="*/ 9494520 w 9578340"/>
              <a:gd name="connsiteY233" fmla="*/ 1165860 h 8833483"/>
              <a:gd name="connsiteX234" fmla="*/ 9326880 w 9578340"/>
              <a:gd name="connsiteY234" fmla="*/ 975360 h 8833483"/>
              <a:gd name="connsiteX235" fmla="*/ 9334500 w 9578340"/>
              <a:gd name="connsiteY235" fmla="*/ 906780 h 8833483"/>
              <a:gd name="connsiteX236" fmla="*/ 9342120 w 9578340"/>
              <a:gd name="connsiteY236" fmla="*/ 754380 h 8833483"/>
              <a:gd name="connsiteX237" fmla="*/ 9182100 w 9578340"/>
              <a:gd name="connsiteY237" fmla="*/ 906780 h 8833483"/>
              <a:gd name="connsiteX238" fmla="*/ 9052560 w 9578340"/>
              <a:gd name="connsiteY238" fmla="*/ 1043940 h 8833483"/>
              <a:gd name="connsiteX239" fmla="*/ 8915400 w 9578340"/>
              <a:gd name="connsiteY239" fmla="*/ 1112520 h 8833483"/>
              <a:gd name="connsiteX240" fmla="*/ 8709660 w 9578340"/>
              <a:gd name="connsiteY240" fmla="*/ 1150620 h 8833483"/>
              <a:gd name="connsiteX241" fmla="*/ 8793480 w 9578340"/>
              <a:gd name="connsiteY241" fmla="*/ 960120 h 8833483"/>
              <a:gd name="connsiteX242" fmla="*/ 8717280 w 9578340"/>
              <a:gd name="connsiteY242" fmla="*/ 906780 h 8833483"/>
              <a:gd name="connsiteX243" fmla="*/ 8686800 w 9578340"/>
              <a:gd name="connsiteY243" fmla="*/ 815340 h 8833483"/>
              <a:gd name="connsiteX244" fmla="*/ 8625840 w 9578340"/>
              <a:gd name="connsiteY244" fmla="*/ 746760 h 8833483"/>
              <a:gd name="connsiteX245" fmla="*/ 8633460 w 9578340"/>
              <a:gd name="connsiteY245" fmla="*/ 685800 h 8833483"/>
              <a:gd name="connsiteX246" fmla="*/ 8679180 w 9578340"/>
              <a:gd name="connsiteY246" fmla="*/ 609600 h 8833483"/>
              <a:gd name="connsiteX247" fmla="*/ 8671560 w 9578340"/>
              <a:gd name="connsiteY247" fmla="*/ 579120 h 8833483"/>
              <a:gd name="connsiteX248" fmla="*/ 8580120 w 9578340"/>
              <a:gd name="connsiteY248" fmla="*/ 541020 h 8833483"/>
              <a:gd name="connsiteX249" fmla="*/ 8473440 w 9578340"/>
              <a:gd name="connsiteY249" fmla="*/ 502920 h 8833483"/>
              <a:gd name="connsiteX250" fmla="*/ 8488680 w 9578340"/>
              <a:gd name="connsiteY250" fmla="*/ 449580 h 8833483"/>
              <a:gd name="connsiteX251" fmla="*/ 8435340 w 9578340"/>
              <a:gd name="connsiteY251" fmla="*/ 320040 h 8833483"/>
              <a:gd name="connsiteX252" fmla="*/ 8465820 w 9578340"/>
              <a:gd name="connsiteY252" fmla="*/ 243840 h 8833483"/>
              <a:gd name="connsiteX253" fmla="*/ 8473440 w 9578340"/>
              <a:gd name="connsiteY253" fmla="*/ 83820 h 8833483"/>
              <a:gd name="connsiteX254" fmla="*/ 8351520 w 9578340"/>
              <a:gd name="connsiteY254" fmla="*/ 53340 h 8833483"/>
              <a:gd name="connsiteX255" fmla="*/ 8252460 w 9578340"/>
              <a:gd name="connsiteY255" fmla="*/ 68580 h 8833483"/>
              <a:gd name="connsiteX256" fmla="*/ 8107680 w 9578340"/>
              <a:gd name="connsiteY25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6728460 w 9578340"/>
              <a:gd name="connsiteY29" fmla="*/ 1981200 h 8833483"/>
              <a:gd name="connsiteX30" fmla="*/ 6244590 w 9578340"/>
              <a:gd name="connsiteY30" fmla="*/ 2315208 h 8833483"/>
              <a:gd name="connsiteX31" fmla="*/ 5722620 w 9578340"/>
              <a:gd name="connsiteY31" fmla="*/ 2240280 h 8833483"/>
              <a:gd name="connsiteX32" fmla="*/ 5654040 w 9578340"/>
              <a:gd name="connsiteY32" fmla="*/ 2240280 h 8833483"/>
              <a:gd name="connsiteX33" fmla="*/ 5570220 w 9578340"/>
              <a:gd name="connsiteY33" fmla="*/ 2278380 h 8833483"/>
              <a:gd name="connsiteX34" fmla="*/ 5440680 w 9578340"/>
              <a:gd name="connsiteY34" fmla="*/ 2263140 h 8833483"/>
              <a:gd name="connsiteX35" fmla="*/ 5410200 w 9578340"/>
              <a:gd name="connsiteY35" fmla="*/ 2217420 h 8833483"/>
              <a:gd name="connsiteX36" fmla="*/ 5425440 w 9578340"/>
              <a:gd name="connsiteY36" fmla="*/ 2072640 h 8833483"/>
              <a:gd name="connsiteX37" fmla="*/ 5372100 w 9578340"/>
              <a:gd name="connsiteY37" fmla="*/ 2019300 h 8833483"/>
              <a:gd name="connsiteX38" fmla="*/ 5372100 w 9578340"/>
              <a:gd name="connsiteY38" fmla="*/ 1988820 h 8833483"/>
              <a:gd name="connsiteX39" fmla="*/ 5280660 w 9578340"/>
              <a:gd name="connsiteY39" fmla="*/ 1965960 h 8833483"/>
              <a:gd name="connsiteX40" fmla="*/ 5219700 w 9578340"/>
              <a:gd name="connsiteY40" fmla="*/ 2263140 h 8833483"/>
              <a:gd name="connsiteX41" fmla="*/ 5212080 w 9578340"/>
              <a:gd name="connsiteY41" fmla="*/ 2461260 h 8833483"/>
              <a:gd name="connsiteX42" fmla="*/ 5242560 w 9578340"/>
              <a:gd name="connsiteY42" fmla="*/ 2499360 h 8833483"/>
              <a:gd name="connsiteX43" fmla="*/ 5097780 w 9578340"/>
              <a:gd name="connsiteY43" fmla="*/ 2552700 h 8833483"/>
              <a:gd name="connsiteX44" fmla="*/ 5120640 w 9578340"/>
              <a:gd name="connsiteY44" fmla="*/ 2743200 h 8833483"/>
              <a:gd name="connsiteX45" fmla="*/ 5082540 w 9578340"/>
              <a:gd name="connsiteY45" fmla="*/ 2827020 h 8833483"/>
              <a:gd name="connsiteX46" fmla="*/ 4945380 w 9578340"/>
              <a:gd name="connsiteY46" fmla="*/ 2773680 h 8833483"/>
              <a:gd name="connsiteX47" fmla="*/ 4853940 w 9578340"/>
              <a:gd name="connsiteY47" fmla="*/ 2796540 h 8833483"/>
              <a:gd name="connsiteX48" fmla="*/ 4785360 w 9578340"/>
              <a:gd name="connsiteY48" fmla="*/ 2926080 h 8833483"/>
              <a:gd name="connsiteX49" fmla="*/ 4640580 w 9578340"/>
              <a:gd name="connsiteY49" fmla="*/ 2811780 h 8833483"/>
              <a:gd name="connsiteX50" fmla="*/ 4518660 w 9578340"/>
              <a:gd name="connsiteY50" fmla="*/ 2804160 h 8833483"/>
              <a:gd name="connsiteX51" fmla="*/ 4389120 w 9578340"/>
              <a:gd name="connsiteY51" fmla="*/ 2674620 h 8833483"/>
              <a:gd name="connsiteX52" fmla="*/ 4564380 w 9578340"/>
              <a:gd name="connsiteY52" fmla="*/ 2522220 h 8833483"/>
              <a:gd name="connsiteX53" fmla="*/ 4389120 w 9578340"/>
              <a:gd name="connsiteY53" fmla="*/ 2491740 h 8833483"/>
              <a:gd name="connsiteX54" fmla="*/ 4244340 w 9578340"/>
              <a:gd name="connsiteY54" fmla="*/ 2659380 h 8833483"/>
              <a:gd name="connsiteX55" fmla="*/ 4183380 w 9578340"/>
              <a:gd name="connsiteY55" fmla="*/ 2758440 h 8833483"/>
              <a:gd name="connsiteX56" fmla="*/ 4191000 w 9578340"/>
              <a:gd name="connsiteY56" fmla="*/ 2796540 h 8833483"/>
              <a:gd name="connsiteX57" fmla="*/ 4084320 w 9578340"/>
              <a:gd name="connsiteY57" fmla="*/ 2895600 h 8833483"/>
              <a:gd name="connsiteX58" fmla="*/ 4008120 w 9578340"/>
              <a:gd name="connsiteY58" fmla="*/ 2918460 h 8833483"/>
              <a:gd name="connsiteX59" fmla="*/ 3954780 w 9578340"/>
              <a:gd name="connsiteY59" fmla="*/ 2918460 h 8833483"/>
              <a:gd name="connsiteX60" fmla="*/ 3916680 w 9578340"/>
              <a:gd name="connsiteY60" fmla="*/ 2971800 h 8833483"/>
              <a:gd name="connsiteX61" fmla="*/ 3848100 w 9578340"/>
              <a:gd name="connsiteY61" fmla="*/ 2971800 h 8833483"/>
              <a:gd name="connsiteX62" fmla="*/ 3810000 w 9578340"/>
              <a:gd name="connsiteY62" fmla="*/ 3025140 h 8833483"/>
              <a:gd name="connsiteX63" fmla="*/ 3726180 w 9578340"/>
              <a:gd name="connsiteY63" fmla="*/ 3048000 h 8833483"/>
              <a:gd name="connsiteX64" fmla="*/ 3703320 w 9578340"/>
              <a:gd name="connsiteY64" fmla="*/ 3116580 h 8833483"/>
              <a:gd name="connsiteX65" fmla="*/ 3512820 w 9578340"/>
              <a:gd name="connsiteY65" fmla="*/ 2979420 h 8833483"/>
              <a:gd name="connsiteX66" fmla="*/ 3337560 w 9578340"/>
              <a:gd name="connsiteY66" fmla="*/ 3048000 h 8833483"/>
              <a:gd name="connsiteX67" fmla="*/ 3337560 w 9578340"/>
              <a:gd name="connsiteY67" fmla="*/ 3124200 h 8833483"/>
              <a:gd name="connsiteX68" fmla="*/ 3230880 w 9578340"/>
              <a:gd name="connsiteY68" fmla="*/ 3200400 h 8833483"/>
              <a:gd name="connsiteX69" fmla="*/ 3002280 w 9578340"/>
              <a:gd name="connsiteY69" fmla="*/ 3055620 h 8833483"/>
              <a:gd name="connsiteX70" fmla="*/ 3025140 w 9578340"/>
              <a:gd name="connsiteY70" fmla="*/ 3032760 h 8833483"/>
              <a:gd name="connsiteX71" fmla="*/ 2918460 w 9578340"/>
              <a:gd name="connsiteY71" fmla="*/ 2887980 h 8833483"/>
              <a:gd name="connsiteX72" fmla="*/ 2659380 w 9578340"/>
              <a:gd name="connsiteY72" fmla="*/ 2758440 h 8833483"/>
              <a:gd name="connsiteX73" fmla="*/ 2506980 w 9578340"/>
              <a:gd name="connsiteY73" fmla="*/ 3093720 h 8833483"/>
              <a:gd name="connsiteX74" fmla="*/ 2392680 w 9578340"/>
              <a:gd name="connsiteY74" fmla="*/ 3101340 h 8833483"/>
              <a:gd name="connsiteX75" fmla="*/ 2308860 w 9578340"/>
              <a:gd name="connsiteY75" fmla="*/ 3116580 h 8833483"/>
              <a:gd name="connsiteX76" fmla="*/ 2225040 w 9578340"/>
              <a:gd name="connsiteY76" fmla="*/ 3215640 h 8833483"/>
              <a:gd name="connsiteX77" fmla="*/ 2049780 w 9578340"/>
              <a:gd name="connsiteY77" fmla="*/ 3124200 h 8833483"/>
              <a:gd name="connsiteX78" fmla="*/ 1981200 w 9578340"/>
              <a:gd name="connsiteY78" fmla="*/ 3116580 h 8833483"/>
              <a:gd name="connsiteX79" fmla="*/ 1889760 w 9578340"/>
              <a:gd name="connsiteY79" fmla="*/ 2964180 h 8833483"/>
              <a:gd name="connsiteX80" fmla="*/ 1897380 w 9578340"/>
              <a:gd name="connsiteY80" fmla="*/ 2895600 h 8833483"/>
              <a:gd name="connsiteX81" fmla="*/ 1729740 w 9578340"/>
              <a:gd name="connsiteY81" fmla="*/ 3017520 h 8833483"/>
              <a:gd name="connsiteX82" fmla="*/ 1706880 w 9578340"/>
              <a:gd name="connsiteY82" fmla="*/ 3078480 h 8833483"/>
              <a:gd name="connsiteX83" fmla="*/ 1653540 w 9578340"/>
              <a:gd name="connsiteY83" fmla="*/ 3048000 h 8833483"/>
              <a:gd name="connsiteX84" fmla="*/ 1546860 w 9578340"/>
              <a:gd name="connsiteY84" fmla="*/ 3048000 h 8833483"/>
              <a:gd name="connsiteX85" fmla="*/ 1524000 w 9578340"/>
              <a:gd name="connsiteY85" fmla="*/ 3162300 h 8833483"/>
              <a:gd name="connsiteX86" fmla="*/ 1386840 w 9578340"/>
              <a:gd name="connsiteY86" fmla="*/ 3459480 h 8833483"/>
              <a:gd name="connsiteX87" fmla="*/ 1333500 w 9578340"/>
              <a:gd name="connsiteY87" fmla="*/ 3451860 h 8833483"/>
              <a:gd name="connsiteX88" fmla="*/ 1188720 w 9578340"/>
              <a:gd name="connsiteY88" fmla="*/ 3505200 h 8833483"/>
              <a:gd name="connsiteX89" fmla="*/ 1135380 w 9578340"/>
              <a:gd name="connsiteY89" fmla="*/ 3672840 h 8833483"/>
              <a:gd name="connsiteX90" fmla="*/ 1013460 w 9578340"/>
              <a:gd name="connsiteY90" fmla="*/ 3703320 h 8833483"/>
              <a:gd name="connsiteX91" fmla="*/ 929640 w 9578340"/>
              <a:gd name="connsiteY91" fmla="*/ 3710940 h 8833483"/>
              <a:gd name="connsiteX92" fmla="*/ 830580 w 9578340"/>
              <a:gd name="connsiteY92" fmla="*/ 3741420 h 8833483"/>
              <a:gd name="connsiteX93" fmla="*/ 701040 w 9578340"/>
              <a:gd name="connsiteY93" fmla="*/ 3749040 h 8833483"/>
              <a:gd name="connsiteX94" fmla="*/ 548640 w 9578340"/>
              <a:gd name="connsiteY94" fmla="*/ 3787140 h 8833483"/>
              <a:gd name="connsiteX95" fmla="*/ 0 w 9578340"/>
              <a:gd name="connsiteY95" fmla="*/ 5250180 h 8833483"/>
              <a:gd name="connsiteX96" fmla="*/ 167640 w 9578340"/>
              <a:gd name="connsiteY96" fmla="*/ 5242560 h 8833483"/>
              <a:gd name="connsiteX97" fmla="*/ 167640 w 9578340"/>
              <a:gd name="connsiteY97" fmla="*/ 5387340 h 8833483"/>
              <a:gd name="connsiteX98" fmla="*/ 289560 w 9578340"/>
              <a:gd name="connsiteY98" fmla="*/ 5394960 h 8833483"/>
              <a:gd name="connsiteX99" fmla="*/ 281940 w 9578340"/>
              <a:gd name="connsiteY99" fmla="*/ 5478780 h 8833483"/>
              <a:gd name="connsiteX100" fmla="*/ 388620 w 9578340"/>
              <a:gd name="connsiteY100" fmla="*/ 5501640 h 8833483"/>
              <a:gd name="connsiteX101" fmla="*/ 358140 w 9578340"/>
              <a:gd name="connsiteY101" fmla="*/ 5631180 h 8833483"/>
              <a:gd name="connsiteX102" fmla="*/ 358140 w 9578340"/>
              <a:gd name="connsiteY102" fmla="*/ 5730240 h 8833483"/>
              <a:gd name="connsiteX103" fmla="*/ 251460 w 9578340"/>
              <a:gd name="connsiteY103" fmla="*/ 5783580 h 8833483"/>
              <a:gd name="connsiteX104" fmla="*/ 236220 w 9578340"/>
              <a:gd name="connsiteY104" fmla="*/ 5859780 h 8833483"/>
              <a:gd name="connsiteX105" fmla="*/ 144780 w 9578340"/>
              <a:gd name="connsiteY105" fmla="*/ 5981700 h 8833483"/>
              <a:gd name="connsiteX106" fmla="*/ 175260 w 9578340"/>
              <a:gd name="connsiteY106" fmla="*/ 6210300 h 8833483"/>
              <a:gd name="connsiteX107" fmla="*/ 266700 w 9578340"/>
              <a:gd name="connsiteY107" fmla="*/ 6217920 h 8833483"/>
              <a:gd name="connsiteX108" fmla="*/ 304800 w 9578340"/>
              <a:gd name="connsiteY108" fmla="*/ 6278880 h 8833483"/>
              <a:gd name="connsiteX109" fmla="*/ 312420 w 9578340"/>
              <a:gd name="connsiteY109" fmla="*/ 6339840 h 8833483"/>
              <a:gd name="connsiteX110" fmla="*/ 358140 w 9578340"/>
              <a:gd name="connsiteY110" fmla="*/ 6339840 h 8833483"/>
              <a:gd name="connsiteX111" fmla="*/ 365760 w 9578340"/>
              <a:gd name="connsiteY111" fmla="*/ 6477000 h 8833483"/>
              <a:gd name="connsiteX112" fmla="*/ 807720 w 9578340"/>
              <a:gd name="connsiteY112" fmla="*/ 6545580 h 8833483"/>
              <a:gd name="connsiteX113" fmla="*/ 1127760 w 9578340"/>
              <a:gd name="connsiteY113" fmla="*/ 6705600 h 8833483"/>
              <a:gd name="connsiteX114" fmla="*/ 1447800 w 9578340"/>
              <a:gd name="connsiteY114" fmla="*/ 6598920 h 8833483"/>
              <a:gd name="connsiteX115" fmla="*/ 1546860 w 9578340"/>
              <a:gd name="connsiteY115" fmla="*/ 6598920 h 8833483"/>
              <a:gd name="connsiteX116" fmla="*/ 1501140 w 9578340"/>
              <a:gd name="connsiteY116" fmla="*/ 6858000 h 8833483"/>
              <a:gd name="connsiteX117" fmla="*/ 1567815 w 9578340"/>
              <a:gd name="connsiteY117" fmla="*/ 7115810 h 8833483"/>
              <a:gd name="connsiteX118" fmla="*/ 1710690 w 9578340"/>
              <a:gd name="connsiteY118" fmla="*/ 7439660 h 8833483"/>
              <a:gd name="connsiteX119" fmla="*/ 1891665 w 9578340"/>
              <a:gd name="connsiteY119" fmla="*/ 7582535 h 8833483"/>
              <a:gd name="connsiteX120" fmla="*/ 2094865 w 9578340"/>
              <a:gd name="connsiteY120" fmla="*/ 7814310 h 8833483"/>
              <a:gd name="connsiteX121" fmla="*/ 2066290 w 9578340"/>
              <a:gd name="connsiteY121" fmla="*/ 7925434 h 8833483"/>
              <a:gd name="connsiteX122" fmla="*/ 2234565 w 9578340"/>
              <a:gd name="connsiteY122" fmla="*/ 8036559 h 8833483"/>
              <a:gd name="connsiteX123" fmla="*/ 2269490 w 9578340"/>
              <a:gd name="connsiteY123" fmla="*/ 8081009 h 8833483"/>
              <a:gd name="connsiteX124" fmla="*/ 2186940 w 9578340"/>
              <a:gd name="connsiteY124" fmla="*/ 8338184 h 8833483"/>
              <a:gd name="connsiteX125" fmla="*/ 2209165 w 9578340"/>
              <a:gd name="connsiteY125" fmla="*/ 8436608 h 8833483"/>
              <a:gd name="connsiteX126" fmla="*/ 2275840 w 9578340"/>
              <a:gd name="connsiteY126" fmla="*/ 8538208 h 8833483"/>
              <a:gd name="connsiteX127" fmla="*/ 2437765 w 9578340"/>
              <a:gd name="connsiteY127" fmla="*/ 8569958 h 8833483"/>
              <a:gd name="connsiteX128" fmla="*/ 2491740 w 9578340"/>
              <a:gd name="connsiteY128" fmla="*/ 8557258 h 8833483"/>
              <a:gd name="connsiteX129" fmla="*/ 2599690 w 9578340"/>
              <a:gd name="connsiteY129" fmla="*/ 8614408 h 8833483"/>
              <a:gd name="connsiteX130" fmla="*/ 2640965 w 9578340"/>
              <a:gd name="connsiteY130" fmla="*/ 8658858 h 8833483"/>
              <a:gd name="connsiteX131" fmla="*/ 2663190 w 9578340"/>
              <a:gd name="connsiteY131" fmla="*/ 8769983 h 8833483"/>
              <a:gd name="connsiteX132" fmla="*/ 2748915 w 9578340"/>
              <a:gd name="connsiteY132" fmla="*/ 8833483 h 8833483"/>
              <a:gd name="connsiteX133" fmla="*/ 2860040 w 9578340"/>
              <a:gd name="connsiteY133" fmla="*/ 8808083 h 8833483"/>
              <a:gd name="connsiteX134" fmla="*/ 2920365 w 9578340"/>
              <a:gd name="connsiteY134" fmla="*/ 8820783 h 8833483"/>
              <a:gd name="connsiteX135" fmla="*/ 2910840 w 9578340"/>
              <a:gd name="connsiteY135" fmla="*/ 8740614 h 8833483"/>
              <a:gd name="connsiteX136" fmla="*/ 2996565 w 9578340"/>
              <a:gd name="connsiteY136" fmla="*/ 8609645 h 8833483"/>
              <a:gd name="connsiteX137" fmla="*/ 2987040 w 9578340"/>
              <a:gd name="connsiteY137" fmla="*/ 8497727 h 8833483"/>
              <a:gd name="connsiteX138" fmla="*/ 3027522 w 9578340"/>
              <a:gd name="connsiteY138" fmla="*/ 8431051 h 8833483"/>
              <a:gd name="connsiteX139" fmla="*/ 3179922 w 9578340"/>
              <a:gd name="connsiteY139" fmla="*/ 8361995 h 8833483"/>
              <a:gd name="connsiteX140" fmla="*/ 3225166 w 9578340"/>
              <a:gd name="connsiteY140" fmla="*/ 8245315 h 8833483"/>
              <a:gd name="connsiteX141" fmla="*/ 3420427 w 9578340"/>
              <a:gd name="connsiteY141" fmla="*/ 8083389 h 8833483"/>
              <a:gd name="connsiteX142" fmla="*/ 3699034 w 9578340"/>
              <a:gd name="connsiteY142" fmla="*/ 7954802 h 8833483"/>
              <a:gd name="connsiteX143" fmla="*/ 3875246 w 9578340"/>
              <a:gd name="connsiteY143" fmla="*/ 7890508 h 8833483"/>
              <a:gd name="connsiteX144" fmla="*/ 4084796 w 9578340"/>
              <a:gd name="connsiteY144" fmla="*/ 7738108 h 8833483"/>
              <a:gd name="connsiteX145" fmla="*/ 4127659 w 9578340"/>
              <a:gd name="connsiteY145" fmla="*/ 7640476 h 8833483"/>
              <a:gd name="connsiteX146" fmla="*/ 4037171 w 9578340"/>
              <a:gd name="connsiteY146" fmla="*/ 7564277 h 8833483"/>
              <a:gd name="connsiteX147" fmla="*/ 3980021 w 9578340"/>
              <a:gd name="connsiteY147" fmla="*/ 7469027 h 8833483"/>
              <a:gd name="connsiteX148" fmla="*/ 4056222 w 9578340"/>
              <a:gd name="connsiteY148" fmla="*/ 7395208 h 8833483"/>
              <a:gd name="connsiteX149" fmla="*/ 4096703 w 9578340"/>
              <a:gd name="connsiteY149" fmla="*/ 7247570 h 8833483"/>
              <a:gd name="connsiteX150" fmla="*/ 3982402 w 9578340"/>
              <a:gd name="connsiteY150" fmla="*/ 7271383 h 8833483"/>
              <a:gd name="connsiteX151" fmla="*/ 3818096 w 9578340"/>
              <a:gd name="connsiteY151" fmla="*/ 7233283 h 8833483"/>
              <a:gd name="connsiteX152" fmla="*/ 3691889 w 9578340"/>
              <a:gd name="connsiteY152" fmla="*/ 7145176 h 8833483"/>
              <a:gd name="connsiteX153" fmla="*/ 3701416 w 9578340"/>
              <a:gd name="connsiteY153" fmla="*/ 7030877 h 8833483"/>
              <a:gd name="connsiteX154" fmla="*/ 3625215 w 9578340"/>
              <a:gd name="connsiteY154" fmla="*/ 6954677 h 8833483"/>
              <a:gd name="connsiteX155" fmla="*/ 3657600 w 9578340"/>
              <a:gd name="connsiteY155" fmla="*/ 6873240 h 8833483"/>
              <a:gd name="connsiteX156" fmla="*/ 3817620 w 9578340"/>
              <a:gd name="connsiteY156" fmla="*/ 6781800 h 8833483"/>
              <a:gd name="connsiteX157" fmla="*/ 3893820 w 9578340"/>
              <a:gd name="connsiteY157" fmla="*/ 6705600 h 8833483"/>
              <a:gd name="connsiteX158" fmla="*/ 3947160 w 9578340"/>
              <a:gd name="connsiteY158" fmla="*/ 6690360 h 8833483"/>
              <a:gd name="connsiteX159" fmla="*/ 3939540 w 9578340"/>
              <a:gd name="connsiteY159" fmla="*/ 6629400 h 8833483"/>
              <a:gd name="connsiteX160" fmla="*/ 3901440 w 9578340"/>
              <a:gd name="connsiteY160" fmla="*/ 6606540 h 8833483"/>
              <a:gd name="connsiteX161" fmla="*/ 3878580 w 9578340"/>
              <a:gd name="connsiteY161" fmla="*/ 6515100 h 8833483"/>
              <a:gd name="connsiteX162" fmla="*/ 3886200 w 9578340"/>
              <a:gd name="connsiteY162" fmla="*/ 6423660 h 8833483"/>
              <a:gd name="connsiteX163" fmla="*/ 3870960 w 9578340"/>
              <a:gd name="connsiteY163" fmla="*/ 6309360 h 8833483"/>
              <a:gd name="connsiteX164" fmla="*/ 3893820 w 9578340"/>
              <a:gd name="connsiteY164" fmla="*/ 6240780 h 8833483"/>
              <a:gd name="connsiteX165" fmla="*/ 3924300 w 9578340"/>
              <a:gd name="connsiteY165" fmla="*/ 6179820 h 8833483"/>
              <a:gd name="connsiteX166" fmla="*/ 3977640 w 9578340"/>
              <a:gd name="connsiteY166" fmla="*/ 6172200 h 8833483"/>
              <a:gd name="connsiteX167" fmla="*/ 3992880 w 9578340"/>
              <a:gd name="connsiteY167" fmla="*/ 6172200 h 8833483"/>
              <a:gd name="connsiteX168" fmla="*/ 4046220 w 9578340"/>
              <a:gd name="connsiteY168" fmla="*/ 6111240 h 8833483"/>
              <a:gd name="connsiteX169" fmla="*/ 4038600 w 9578340"/>
              <a:gd name="connsiteY169" fmla="*/ 6027420 h 8833483"/>
              <a:gd name="connsiteX170" fmla="*/ 4754880 w 9578340"/>
              <a:gd name="connsiteY170" fmla="*/ 5913120 h 8833483"/>
              <a:gd name="connsiteX171" fmla="*/ 4838700 w 9578340"/>
              <a:gd name="connsiteY171" fmla="*/ 5913120 h 8833483"/>
              <a:gd name="connsiteX172" fmla="*/ 4914900 w 9578340"/>
              <a:gd name="connsiteY172" fmla="*/ 5920740 h 8833483"/>
              <a:gd name="connsiteX173" fmla="*/ 5105400 w 9578340"/>
              <a:gd name="connsiteY173" fmla="*/ 6019800 h 8833483"/>
              <a:gd name="connsiteX174" fmla="*/ 5570220 w 9578340"/>
              <a:gd name="connsiteY174" fmla="*/ 6248400 h 8833483"/>
              <a:gd name="connsiteX175" fmla="*/ 5704205 w 9578340"/>
              <a:gd name="connsiteY175" fmla="*/ 6320155 h 8833483"/>
              <a:gd name="connsiteX176" fmla="*/ 5755005 w 9578340"/>
              <a:gd name="connsiteY176" fmla="*/ 6242685 h 8833483"/>
              <a:gd name="connsiteX177" fmla="*/ 5682615 w 9578340"/>
              <a:gd name="connsiteY177" fmla="*/ 6203315 h 8833483"/>
              <a:gd name="connsiteX178" fmla="*/ 5624195 w 9578340"/>
              <a:gd name="connsiteY178" fmla="*/ 6132195 h 8833483"/>
              <a:gd name="connsiteX179" fmla="*/ 5670550 w 9578340"/>
              <a:gd name="connsiteY179" fmla="*/ 6103620 h 8833483"/>
              <a:gd name="connsiteX180" fmla="*/ 5584825 w 9578340"/>
              <a:gd name="connsiteY180" fmla="*/ 5928995 h 8833483"/>
              <a:gd name="connsiteX181" fmla="*/ 5592445 w 9578340"/>
              <a:gd name="connsiteY181" fmla="*/ 5827395 h 8833483"/>
              <a:gd name="connsiteX182" fmla="*/ 5615305 w 9578340"/>
              <a:gd name="connsiteY182" fmla="*/ 5792470 h 8833483"/>
              <a:gd name="connsiteX183" fmla="*/ 5636895 w 9578340"/>
              <a:gd name="connsiteY183" fmla="*/ 5747385 h 8833483"/>
              <a:gd name="connsiteX184" fmla="*/ 5674360 w 9578340"/>
              <a:gd name="connsiteY184" fmla="*/ 5669915 h 8833483"/>
              <a:gd name="connsiteX185" fmla="*/ 5688965 w 9578340"/>
              <a:gd name="connsiteY185" fmla="*/ 5587365 h 8833483"/>
              <a:gd name="connsiteX186" fmla="*/ 5735320 w 9578340"/>
              <a:gd name="connsiteY186" fmla="*/ 5561965 h 8833483"/>
              <a:gd name="connsiteX187" fmla="*/ 5715000 w 9578340"/>
              <a:gd name="connsiteY187" fmla="*/ 5502910 h 8833483"/>
              <a:gd name="connsiteX188" fmla="*/ 5751195 w 9578340"/>
              <a:gd name="connsiteY188" fmla="*/ 5461635 h 8833483"/>
              <a:gd name="connsiteX189" fmla="*/ 5781675 w 9578340"/>
              <a:gd name="connsiteY189" fmla="*/ 5398770 h 8833483"/>
              <a:gd name="connsiteX190" fmla="*/ 5836920 w 9578340"/>
              <a:gd name="connsiteY190" fmla="*/ 5325110 h 8833483"/>
              <a:gd name="connsiteX191" fmla="*/ 5855970 w 9578340"/>
              <a:gd name="connsiteY191" fmla="*/ 5168900 h 8833483"/>
              <a:gd name="connsiteX192" fmla="*/ 6101080 w 9578340"/>
              <a:gd name="connsiteY192" fmla="*/ 4911090 h 8833483"/>
              <a:gd name="connsiteX193" fmla="*/ 6107430 w 9578340"/>
              <a:gd name="connsiteY193" fmla="*/ 4674870 h 8833483"/>
              <a:gd name="connsiteX194" fmla="*/ 5982970 w 9578340"/>
              <a:gd name="connsiteY194" fmla="*/ 4411980 h 8833483"/>
              <a:gd name="connsiteX195" fmla="*/ 7178040 w 9578340"/>
              <a:gd name="connsiteY195" fmla="*/ 4351020 h 8833483"/>
              <a:gd name="connsiteX196" fmla="*/ 7559040 w 9578340"/>
              <a:gd name="connsiteY196" fmla="*/ 4328160 h 8833483"/>
              <a:gd name="connsiteX197" fmla="*/ 7467600 w 9578340"/>
              <a:gd name="connsiteY197" fmla="*/ 3878580 h 8833483"/>
              <a:gd name="connsiteX198" fmla="*/ 7414260 w 9578340"/>
              <a:gd name="connsiteY198" fmla="*/ 3604260 h 8833483"/>
              <a:gd name="connsiteX199" fmla="*/ 7498080 w 9578340"/>
              <a:gd name="connsiteY199" fmla="*/ 3398520 h 8833483"/>
              <a:gd name="connsiteX200" fmla="*/ 7528560 w 9578340"/>
              <a:gd name="connsiteY200" fmla="*/ 3253740 h 8833483"/>
              <a:gd name="connsiteX201" fmla="*/ 7505700 w 9578340"/>
              <a:gd name="connsiteY201" fmla="*/ 3048000 h 8833483"/>
              <a:gd name="connsiteX202" fmla="*/ 7520940 w 9578340"/>
              <a:gd name="connsiteY202" fmla="*/ 2926080 h 8833483"/>
              <a:gd name="connsiteX203" fmla="*/ 7536180 w 9578340"/>
              <a:gd name="connsiteY203" fmla="*/ 2872740 h 8833483"/>
              <a:gd name="connsiteX204" fmla="*/ 7863840 w 9578340"/>
              <a:gd name="connsiteY204" fmla="*/ 2971800 h 8833483"/>
              <a:gd name="connsiteX205" fmla="*/ 7886700 w 9578340"/>
              <a:gd name="connsiteY205" fmla="*/ 3101340 h 8833483"/>
              <a:gd name="connsiteX206" fmla="*/ 8001000 w 9578340"/>
              <a:gd name="connsiteY206" fmla="*/ 3124200 h 8833483"/>
              <a:gd name="connsiteX207" fmla="*/ 8122920 w 9578340"/>
              <a:gd name="connsiteY207" fmla="*/ 3276600 h 8833483"/>
              <a:gd name="connsiteX208" fmla="*/ 8206740 w 9578340"/>
              <a:gd name="connsiteY208" fmla="*/ 3276600 h 8833483"/>
              <a:gd name="connsiteX209" fmla="*/ 8442960 w 9578340"/>
              <a:gd name="connsiteY209" fmla="*/ 3276600 h 8833483"/>
              <a:gd name="connsiteX210" fmla="*/ 8663940 w 9578340"/>
              <a:gd name="connsiteY210" fmla="*/ 3276600 h 8833483"/>
              <a:gd name="connsiteX211" fmla="*/ 8770620 w 9578340"/>
              <a:gd name="connsiteY211" fmla="*/ 3230880 h 8833483"/>
              <a:gd name="connsiteX212" fmla="*/ 8854440 w 9578340"/>
              <a:gd name="connsiteY212" fmla="*/ 3215640 h 8833483"/>
              <a:gd name="connsiteX213" fmla="*/ 8938260 w 9578340"/>
              <a:gd name="connsiteY213" fmla="*/ 3230880 h 8833483"/>
              <a:gd name="connsiteX214" fmla="*/ 8945880 w 9578340"/>
              <a:gd name="connsiteY214" fmla="*/ 3078480 h 8833483"/>
              <a:gd name="connsiteX215" fmla="*/ 8907780 w 9578340"/>
              <a:gd name="connsiteY215" fmla="*/ 3078480 h 8833483"/>
              <a:gd name="connsiteX216" fmla="*/ 8656320 w 9578340"/>
              <a:gd name="connsiteY216" fmla="*/ 2697480 h 8833483"/>
              <a:gd name="connsiteX217" fmla="*/ 8854440 w 9578340"/>
              <a:gd name="connsiteY217" fmla="*/ 2590800 h 8833483"/>
              <a:gd name="connsiteX218" fmla="*/ 8923020 w 9578340"/>
              <a:gd name="connsiteY218" fmla="*/ 2606040 h 8833483"/>
              <a:gd name="connsiteX219" fmla="*/ 8999220 w 9578340"/>
              <a:gd name="connsiteY219" fmla="*/ 2606040 h 8833483"/>
              <a:gd name="connsiteX220" fmla="*/ 9029700 w 9578340"/>
              <a:gd name="connsiteY220" fmla="*/ 2545080 h 8833483"/>
              <a:gd name="connsiteX221" fmla="*/ 9029700 w 9578340"/>
              <a:gd name="connsiteY221" fmla="*/ 2407920 h 8833483"/>
              <a:gd name="connsiteX222" fmla="*/ 9136380 w 9578340"/>
              <a:gd name="connsiteY222" fmla="*/ 2476500 h 8833483"/>
              <a:gd name="connsiteX223" fmla="*/ 9144000 w 9578340"/>
              <a:gd name="connsiteY223" fmla="*/ 2407920 h 8833483"/>
              <a:gd name="connsiteX224" fmla="*/ 9204960 w 9578340"/>
              <a:gd name="connsiteY224" fmla="*/ 2362200 h 8833483"/>
              <a:gd name="connsiteX225" fmla="*/ 9189720 w 9578340"/>
              <a:gd name="connsiteY225" fmla="*/ 2225040 h 8833483"/>
              <a:gd name="connsiteX226" fmla="*/ 9159240 w 9578340"/>
              <a:gd name="connsiteY226" fmla="*/ 2171700 h 8833483"/>
              <a:gd name="connsiteX227" fmla="*/ 9083040 w 9578340"/>
              <a:gd name="connsiteY227" fmla="*/ 2103120 h 8833483"/>
              <a:gd name="connsiteX228" fmla="*/ 9105900 w 9578340"/>
              <a:gd name="connsiteY228" fmla="*/ 2011680 h 8833483"/>
              <a:gd name="connsiteX229" fmla="*/ 9151620 w 9578340"/>
              <a:gd name="connsiteY229" fmla="*/ 1927860 h 8833483"/>
              <a:gd name="connsiteX230" fmla="*/ 9044940 w 9578340"/>
              <a:gd name="connsiteY230" fmla="*/ 1714500 h 8833483"/>
              <a:gd name="connsiteX231" fmla="*/ 9578340 w 9578340"/>
              <a:gd name="connsiteY231" fmla="*/ 1394460 h 8833483"/>
              <a:gd name="connsiteX232" fmla="*/ 9494520 w 9578340"/>
              <a:gd name="connsiteY232" fmla="*/ 1165860 h 8833483"/>
              <a:gd name="connsiteX233" fmla="*/ 9326880 w 9578340"/>
              <a:gd name="connsiteY233" fmla="*/ 975360 h 8833483"/>
              <a:gd name="connsiteX234" fmla="*/ 9334500 w 9578340"/>
              <a:gd name="connsiteY234" fmla="*/ 906780 h 8833483"/>
              <a:gd name="connsiteX235" fmla="*/ 9342120 w 9578340"/>
              <a:gd name="connsiteY235" fmla="*/ 754380 h 8833483"/>
              <a:gd name="connsiteX236" fmla="*/ 9182100 w 9578340"/>
              <a:gd name="connsiteY236" fmla="*/ 906780 h 8833483"/>
              <a:gd name="connsiteX237" fmla="*/ 9052560 w 9578340"/>
              <a:gd name="connsiteY237" fmla="*/ 1043940 h 8833483"/>
              <a:gd name="connsiteX238" fmla="*/ 8915400 w 9578340"/>
              <a:gd name="connsiteY238" fmla="*/ 1112520 h 8833483"/>
              <a:gd name="connsiteX239" fmla="*/ 8709660 w 9578340"/>
              <a:gd name="connsiteY239" fmla="*/ 1150620 h 8833483"/>
              <a:gd name="connsiteX240" fmla="*/ 8793480 w 9578340"/>
              <a:gd name="connsiteY240" fmla="*/ 960120 h 8833483"/>
              <a:gd name="connsiteX241" fmla="*/ 8717280 w 9578340"/>
              <a:gd name="connsiteY241" fmla="*/ 906780 h 8833483"/>
              <a:gd name="connsiteX242" fmla="*/ 8686800 w 9578340"/>
              <a:gd name="connsiteY242" fmla="*/ 815340 h 8833483"/>
              <a:gd name="connsiteX243" fmla="*/ 8625840 w 9578340"/>
              <a:gd name="connsiteY243" fmla="*/ 746760 h 8833483"/>
              <a:gd name="connsiteX244" fmla="*/ 8633460 w 9578340"/>
              <a:gd name="connsiteY244" fmla="*/ 685800 h 8833483"/>
              <a:gd name="connsiteX245" fmla="*/ 8679180 w 9578340"/>
              <a:gd name="connsiteY245" fmla="*/ 609600 h 8833483"/>
              <a:gd name="connsiteX246" fmla="*/ 8671560 w 9578340"/>
              <a:gd name="connsiteY246" fmla="*/ 579120 h 8833483"/>
              <a:gd name="connsiteX247" fmla="*/ 8580120 w 9578340"/>
              <a:gd name="connsiteY247" fmla="*/ 541020 h 8833483"/>
              <a:gd name="connsiteX248" fmla="*/ 8473440 w 9578340"/>
              <a:gd name="connsiteY248" fmla="*/ 502920 h 8833483"/>
              <a:gd name="connsiteX249" fmla="*/ 8488680 w 9578340"/>
              <a:gd name="connsiteY249" fmla="*/ 449580 h 8833483"/>
              <a:gd name="connsiteX250" fmla="*/ 8435340 w 9578340"/>
              <a:gd name="connsiteY250" fmla="*/ 320040 h 8833483"/>
              <a:gd name="connsiteX251" fmla="*/ 8465820 w 9578340"/>
              <a:gd name="connsiteY251" fmla="*/ 243840 h 8833483"/>
              <a:gd name="connsiteX252" fmla="*/ 8473440 w 9578340"/>
              <a:gd name="connsiteY252" fmla="*/ 83820 h 8833483"/>
              <a:gd name="connsiteX253" fmla="*/ 8351520 w 9578340"/>
              <a:gd name="connsiteY253" fmla="*/ 53340 h 8833483"/>
              <a:gd name="connsiteX254" fmla="*/ 8252460 w 9578340"/>
              <a:gd name="connsiteY254" fmla="*/ 68580 h 8833483"/>
              <a:gd name="connsiteX255" fmla="*/ 8107680 w 9578340"/>
              <a:gd name="connsiteY25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6728460 w 9578340"/>
              <a:gd name="connsiteY28" fmla="*/ 1981200 h 8833483"/>
              <a:gd name="connsiteX29" fmla="*/ 6244590 w 9578340"/>
              <a:gd name="connsiteY29" fmla="*/ 2315208 h 8833483"/>
              <a:gd name="connsiteX30" fmla="*/ 5722620 w 9578340"/>
              <a:gd name="connsiteY30" fmla="*/ 2240280 h 8833483"/>
              <a:gd name="connsiteX31" fmla="*/ 5654040 w 9578340"/>
              <a:gd name="connsiteY31" fmla="*/ 2240280 h 8833483"/>
              <a:gd name="connsiteX32" fmla="*/ 5570220 w 9578340"/>
              <a:gd name="connsiteY32" fmla="*/ 2278380 h 8833483"/>
              <a:gd name="connsiteX33" fmla="*/ 5440680 w 9578340"/>
              <a:gd name="connsiteY33" fmla="*/ 2263140 h 8833483"/>
              <a:gd name="connsiteX34" fmla="*/ 5410200 w 9578340"/>
              <a:gd name="connsiteY34" fmla="*/ 2217420 h 8833483"/>
              <a:gd name="connsiteX35" fmla="*/ 5425440 w 9578340"/>
              <a:gd name="connsiteY35" fmla="*/ 2072640 h 8833483"/>
              <a:gd name="connsiteX36" fmla="*/ 5372100 w 9578340"/>
              <a:gd name="connsiteY36" fmla="*/ 2019300 h 8833483"/>
              <a:gd name="connsiteX37" fmla="*/ 5372100 w 9578340"/>
              <a:gd name="connsiteY37" fmla="*/ 1988820 h 8833483"/>
              <a:gd name="connsiteX38" fmla="*/ 5280660 w 9578340"/>
              <a:gd name="connsiteY38" fmla="*/ 1965960 h 8833483"/>
              <a:gd name="connsiteX39" fmla="*/ 5219700 w 9578340"/>
              <a:gd name="connsiteY39" fmla="*/ 2263140 h 8833483"/>
              <a:gd name="connsiteX40" fmla="*/ 5212080 w 9578340"/>
              <a:gd name="connsiteY40" fmla="*/ 2461260 h 8833483"/>
              <a:gd name="connsiteX41" fmla="*/ 5242560 w 9578340"/>
              <a:gd name="connsiteY41" fmla="*/ 2499360 h 8833483"/>
              <a:gd name="connsiteX42" fmla="*/ 5097780 w 9578340"/>
              <a:gd name="connsiteY42" fmla="*/ 2552700 h 8833483"/>
              <a:gd name="connsiteX43" fmla="*/ 5120640 w 9578340"/>
              <a:gd name="connsiteY43" fmla="*/ 2743200 h 8833483"/>
              <a:gd name="connsiteX44" fmla="*/ 5082540 w 9578340"/>
              <a:gd name="connsiteY44" fmla="*/ 2827020 h 8833483"/>
              <a:gd name="connsiteX45" fmla="*/ 4945380 w 9578340"/>
              <a:gd name="connsiteY45" fmla="*/ 2773680 h 8833483"/>
              <a:gd name="connsiteX46" fmla="*/ 4853940 w 9578340"/>
              <a:gd name="connsiteY46" fmla="*/ 2796540 h 8833483"/>
              <a:gd name="connsiteX47" fmla="*/ 4785360 w 9578340"/>
              <a:gd name="connsiteY47" fmla="*/ 2926080 h 8833483"/>
              <a:gd name="connsiteX48" fmla="*/ 4640580 w 9578340"/>
              <a:gd name="connsiteY48" fmla="*/ 2811780 h 8833483"/>
              <a:gd name="connsiteX49" fmla="*/ 4518660 w 9578340"/>
              <a:gd name="connsiteY49" fmla="*/ 2804160 h 8833483"/>
              <a:gd name="connsiteX50" fmla="*/ 4389120 w 9578340"/>
              <a:gd name="connsiteY50" fmla="*/ 2674620 h 8833483"/>
              <a:gd name="connsiteX51" fmla="*/ 4564380 w 9578340"/>
              <a:gd name="connsiteY51" fmla="*/ 2522220 h 8833483"/>
              <a:gd name="connsiteX52" fmla="*/ 4389120 w 9578340"/>
              <a:gd name="connsiteY52" fmla="*/ 2491740 h 8833483"/>
              <a:gd name="connsiteX53" fmla="*/ 4244340 w 9578340"/>
              <a:gd name="connsiteY53" fmla="*/ 2659380 h 8833483"/>
              <a:gd name="connsiteX54" fmla="*/ 4183380 w 9578340"/>
              <a:gd name="connsiteY54" fmla="*/ 2758440 h 8833483"/>
              <a:gd name="connsiteX55" fmla="*/ 4191000 w 9578340"/>
              <a:gd name="connsiteY55" fmla="*/ 2796540 h 8833483"/>
              <a:gd name="connsiteX56" fmla="*/ 4084320 w 9578340"/>
              <a:gd name="connsiteY56" fmla="*/ 2895600 h 8833483"/>
              <a:gd name="connsiteX57" fmla="*/ 4008120 w 9578340"/>
              <a:gd name="connsiteY57" fmla="*/ 2918460 h 8833483"/>
              <a:gd name="connsiteX58" fmla="*/ 3954780 w 9578340"/>
              <a:gd name="connsiteY58" fmla="*/ 2918460 h 8833483"/>
              <a:gd name="connsiteX59" fmla="*/ 3916680 w 9578340"/>
              <a:gd name="connsiteY59" fmla="*/ 2971800 h 8833483"/>
              <a:gd name="connsiteX60" fmla="*/ 3848100 w 9578340"/>
              <a:gd name="connsiteY60" fmla="*/ 2971800 h 8833483"/>
              <a:gd name="connsiteX61" fmla="*/ 3810000 w 9578340"/>
              <a:gd name="connsiteY61" fmla="*/ 3025140 h 8833483"/>
              <a:gd name="connsiteX62" fmla="*/ 3726180 w 9578340"/>
              <a:gd name="connsiteY62" fmla="*/ 3048000 h 8833483"/>
              <a:gd name="connsiteX63" fmla="*/ 3703320 w 9578340"/>
              <a:gd name="connsiteY63" fmla="*/ 3116580 h 8833483"/>
              <a:gd name="connsiteX64" fmla="*/ 3512820 w 9578340"/>
              <a:gd name="connsiteY64" fmla="*/ 2979420 h 8833483"/>
              <a:gd name="connsiteX65" fmla="*/ 3337560 w 9578340"/>
              <a:gd name="connsiteY65" fmla="*/ 3048000 h 8833483"/>
              <a:gd name="connsiteX66" fmla="*/ 3337560 w 9578340"/>
              <a:gd name="connsiteY66" fmla="*/ 3124200 h 8833483"/>
              <a:gd name="connsiteX67" fmla="*/ 3230880 w 9578340"/>
              <a:gd name="connsiteY67" fmla="*/ 3200400 h 8833483"/>
              <a:gd name="connsiteX68" fmla="*/ 3002280 w 9578340"/>
              <a:gd name="connsiteY68" fmla="*/ 3055620 h 8833483"/>
              <a:gd name="connsiteX69" fmla="*/ 3025140 w 9578340"/>
              <a:gd name="connsiteY69" fmla="*/ 3032760 h 8833483"/>
              <a:gd name="connsiteX70" fmla="*/ 2918460 w 9578340"/>
              <a:gd name="connsiteY70" fmla="*/ 2887980 h 8833483"/>
              <a:gd name="connsiteX71" fmla="*/ 2659380 w 9578340"/>
              <a:gd name="connsiteY71" fmla="*/ 2758440 h 8833483"/>
              <a:gd name="connsiteX72" fmla="*/ 2506980 w 9578340"/>
              <a:gd name="connsiteY72" fmla="*/ 3093720 h 8833483"/>
              <a:gd name="connsiteX73" fmla="*/ 2392680 w 9578340"/>
              <a:gd name="connsiteY73" fmla="*/ 3101340 h 8833483"/>
              <a:gd name="connsiteX74" fmla="*/ 2308860 w 9578340"/>
              <a:gd name="connsiteY74" fmla="*/ 3116580 h 8833483"/>
              <a:gd name="connsiteX75" fmla="*/ 2225040 w 9578340"/>
              <a:gd name="connsiteY75" fmla="*/ 3215640 h 8833483"/>
              <a:gd name="connsiteX76" fmla="*/ 2049780 w 9578340"/>
              <a:gd name="connsiteY76" fmla="*/ 3124200 h 8833483"/>
              <a:gd name="connsiteX77" fmla="*/ 1981200 w 9578340"/>
              <a:gd name="connsiteY77" fmla="*/ 3116580 h 8833483"/>
              <a:gd name="connsiteX78" fmla="*/ 1889760 w 9578340"/>
              <a:gd name="connsiteY78" fmla="*/ 2964180 h 8833483"/>
              <a:gd name="connsiteX79" fmla="*/ 1897380 w 9578340"/>
              <a:gd name="connsiteY79" fmla="*/ 2895600 h 8833483"/>
              <a:gd name="connsiteX80" fmla="*/ 1729740 w 9578340"/>
              <a:gd name="connsiteY80" fmla="*/ 3017520 h 8833483"/>
              <a:gd name="connsiteX81" fmla="*/ 1706880 w 9578340"/>
              <a:gd name="connsiteY81" fmla="*/ 3078480 h 8833483"/>
              <a:gd name="connsiteX82" fmla="*/ 1653540 w 9578340"/>
              <a:gd name="connsiteY82" fmla="*/ 3048000 h 8833483"/>
              <a:gd name="connsiteX83" fmla="*/ 1546860 w 9578340"/>
              <a:gd name="connsiteY83" fmla="*/ 3048000 h 8833483"/>
              <a:gd name="connsiteX84" fmla="*/ 1524000 w 9578340"/>
              <a:gd name="connsiteY84" fmla="*/ 3162300 h 8833483"/>
              <a:gd name="connsiteX85" fmla="*/ 1386840 w 9578340"/>
              <a:gd name="connsiteY85" fmla="*/ 3459480 h 8833483"/>
              <a:gd name="connsiteX86" fmla="*/ 1333500 w 9578340"/>
              <a:gd name="connsiteY86" fmla="*/ 3451860 h 8833483"/>
              <a:gd name="connsiteX87" fmla="*/ 1188720 w 9578340"/>
              <a:gd name="connsiteY87" fmla="*/ 3505200 h 8833483"/>
              <a:gd name="connsiteX88" fmla="*/ 1135380 w 9578340"/>
              <a:gd name="connsiteY88" fmla="*/ 3672840 h 8833483"/>
              <a:gd name="connsiteX89" fmla="*/ 1013460 w 9578340"/>
              <a:gd name="connsiteY89" fmla="*/ 3703320 h 8833483"/>
              <a:gd name="connsiteX90" fmla="*/ 929640 w 9578340"/>
              <a:gd name="connsiteY90" fmla="*/ 3710940 h 8833483"/>
              <a:gd name="connsiteX91" fmla="*/ 830580 w 9578340"/>
              <a:gd name="connsiteY91" fmla="*/ 3741420 h 8833483"/>
              <a:gd name="connsiteX92" fmla="*/ 701040 w 9578340"/>
              <a:gd name="connsiteY92" fmla="*/ 3749040 h 8833483"/>
              <a:gd name="connsiteX93" fmla="*/ 548640 w 9578340"/>
              <a:gd name="connsiteY93" fmla="*/ 3787140 h 8833483"/>
              <a:gd name="connsiteX94" fmla="*/ 0 w 9578340"/>
              <a:gd name="connsiteY94" fmla="*/ 5250180 h 8833483"/>
              <a:gd name="connsiteX95" fmla="*/ 167640 w 9578340"/>
              <a:gd name="connsiteY95" fmla="*/ 5242560 h 8833483"/>
              <a:gd name="connsiteX96" fmla="*/ 167640 w 9578340"/>
              <a:gd name="connsiteY96" fmla="*/ 5387340 h 8833483"/>
              <a:gd name="connsiteX97" fmla="*/ 289560 w 9578340"/>
              <a:gd name="connsiteY97" fmla="*/ 5394960 h 8833483"/>
              <a:gd name="connsiteX98" fmla="*/ 281940 w 9578340"/>
              <a:gd name="connsiteY98" fmla="*/ 5478780 h 8833483"/>
              <a:gd name="connsiteX99" fmla="*/ 388620 w 9578340"/>
              <a:gd name="connsiteY99" fmla="*/ 5501640 h 8833483"/>
              <a:gd name="connsiteX100" fmla="*/ 358140 w 9578340"/>
              <a:gd name="connsiteY100" fmla="*/ 5631180 h 8833483"/>
              <a:gd name="connsiteX101" fmla="*/ 358140 w 9578340"/>
              <a:gd name="connsiteY101" fmla="*/ 5730240 h 8833483"/>
              <a:gd name="connsiteX102" fmla="*/ 251460 w 9578340"/>
              <a:gd name="connsiteY102" fmla="*/ 5783580 h 8833483"/>
              <a:gd name="connsiteX103" fmla="*/ 236220 w 9578340"/>
              <a:gd name="connsiteY103" fmla="*/ 5859780 h 8833483"/>
              <a:gd name="connsiteX104" fmla="*/ 144780 w 9578340"/>
              <a:gd name="connsiteY104" fmla="*/ 5981700 h 8833483"/>
              <a:gd name="connsiteX105" fmla="*/ 175260 w 9578340"/>
              <a:gd name="connsiteY105" fmla="*/ 6210300 h 8833483"/>
              <a:gd name="connsiteX106" fmla="*/ 266700 w 9578340"/>
              <a:gd name="connsiteY106" fmla="*/ 6217920 h 8833483"/>
              <a:gd name="connsiteX107" fmla="*/ 304800 w 9578340"/>
              <a:gd name="connsiteY107" fmla="*/ 6278880 h 8833483"/>
              <a:gd name="connsiteX108" fmla="*/ 312420 w 9578340"/>
              <a:gd name="connsiteY108" fmla="*/ 6339840 h 8833483"/>
              <a:gd name="connsiteX109" fmla="*/ 358140 w 9578340"/>
              <a:gd name="connsiteY109" fmla="*/ 6339840 h 8833483"/>
              <a:gd name="connsiteX110" fmla="*/ 365760 w 9578340"/>
              <a:gd name="connsiteY110" fmla="*/ 6477000 h 8833483"/>
              <a:gd name="connsiteX111" fmla="*/ 807720 w 9578340"/>
              <a:gd name="connsiteY111" fmla="*/ 6545580 h 8833483"/>
              <a:gd name="connsiteX112" fmla="*/ 1127760 w 9578340"/>
              <a:gd name="connsiteY112" fmla="*/ 6705600 h 8833483"/>
              <a:gd name="connsiteX113" fmla="*/ 1447800 w 9578340"/>
              <a:gd name="connsiteY113" fmla="*/ 6598920 h 8833483"/>
              <a:gd name="connsiteX114" fmla="*/ 1546860 w 9578340"/>
              <a:gd name="connsiteY114" fmla="*/ 6598920 h 8833483"/>
              <a:gd name="connsiteX115" fmla="*/ 1501140 w 9578340"/>
              <a:gd name="connsiteY115" fmla="*/ 6858000 h 8833483"/>
              <a:gd name="connsiteX116" fmla="*/ 1567815 w 9578340"/>
              <a:gd name="connsiteY116" fmla="*/ 7115810 h 8833483"/>
              <a:gd name="connsiteX117" fmla="*/ 1710690 w 9578340"/>
              <a:gd name="connsiteY117" fmla="*/ 7439660 h 8833483"/>
              <a:gd name="connsiteX118" fmla="*/ 1891665 w 9578340"/>
              <a:gd name="connsiteY118" fmla="*/ 7582535 h 8833483"/>
              <a:gd name="connsiteX119" fmla="*/ 2094865 w 9578340"/>
              <a:gd name="connsiteY119" fmla="*/ 7814310 h 8833483"/>
              <a:gd name="connsiteX120" fmla="*/ 2066290 w 9578340"/>
              <a:gd name="connsiteY120" fmla="*/ 7925434 h 8833483"/>
              <a:gd name="connsiteX121" fmla="*/ 2234565 w 9578340"/>
              <a:gd name="connsiteY121" fmla="*/ 8036559 h 8833483"/>
              <a:gd name="connsiteX122" fmla="*/ 2269490 w 9578340"/>
              <a:gd name="connsiteY122" fmla="*/ 8081009 h 8833483"/>
              <a:gd name="connsiteX123" fmla="*/ 2186940 w 9578340"/>
              <a:gd name="connsiteY123" fmla="*/ 8338184 h 8833483"/>
              <a:gd name="connsiteX124" fmla="*/ 2209165 w 9578340"/>
              <a:gd name="connsiteY124" fmla="*/ 8436608 h 8833483"/>
              <a:gd name="connsiteX125" fmla="*/ 2275840 w 9578340"/>
              <a:gd name="connsiteY125" fmla="*/ 8538208 h 8833483"/>
              <a:gd name="connsiteX126" fmla="*/ 2437765 w 9578340"/>
              <a:gd name="connsiteY126" fmla="*/ 8569958 h 8833483"/>
              <a:gd name="connsiteX127" fmla="*/ 2491740 w 9578340"/>
              <a:gd name="connsiteY127" fmla="*/ 8557258 h 8833483"/>
              <a:gd name="connsiteX128" fmla="*/ 2599690 w 9578340"/>
              <a:gd name="connsiteY128" fmla="*/ 8614408 h 8833483"/>
              <a:gd name="connsiteX129" fmla="*/ 2640965 w 9578340"/>
              <a:gd name="connsiteY129" fmla="*/ 8658858 h 8833483"/>
              <a:gd name="connsiteX130" fmla="*/ 2663190 w 9578340"/>
              <a:gd name="connsiteY130" fmla="*/ 8769983 h 8833483"/>
              <a:gd name="connsiteX131" fmla="*/ 2748915 w 9578340"/>
              <a:gd name="connsiteY131" fmla="*/ 8833483 h 8833483"/>
              <a:gd name="connsiteX132" fmla="*/ 2860040 w 9578340"/>
              <a:gd name="connsiteY132" fmla="*/ 8808083 h 8833483"/>
              <a:gd name="connsiteX133" fmla="*/ 2920365 w 9578340"/>
              <a:gd name="connsiteY133" fmla="*/ 8820783 h 8833483"/>
              <a:gd name="connsiteX134" fmla="*/ 2910840 w 9578340"/>
              <a:gd name="connsiteY134" fmla="*/ 8740614 h 8833483"/>
              <a:gd name="connsiteX135" fmla="*/ 2996565 w 9578340"/>
              <a:gd name="connsiteY135" fmla="*/ 8609645 h 8833483"/>
              <a:gd name="connsiteX136" fmla="*/ 2987040 w 9578340"/>
              <a:gd name="connsiteY136" fmla="*/ 8497727 h 8833483"/>
              <a:gd name="connsiteX137" fmla="*/ 3027522 w 9578340"/>
              <a:gd name="connsiteY137" fmla="*/ 8431051 h 8833483"/>
              <a:gd name="connsiteX138" fmla="*/ 3179922 w 9578340"/>
              <a:gd name="connsiteY138" fmla="*/ 8361995 h 8833483"/>
              <a:gd name="connsiteX139" fmla="*/ 3225166 w 9578340"/>
              <a:gd name="connsiteY139" fmla="*/ 8245315 h 8833483"/>
              <a:gd name="connsiteX140" fmla="*/ 3420427 w 9578340"/>
              <a:gd name="connsiteY140" fmla="*/ 8083389 h 8833483"/>
              <a:gd name="connsiteX141" fmla="*/ 3699034 w 9578340"/>
              <a:gd name="connsiteY141" fmla="*/ 7954802 h 8833483"/>
              <a:gd name="connsiteX142" fmla="*/ 3875246 w 9578340"/>
              <a:gd name="connsiteY142" fmla="*/ 7890508 h 8833483"/>
              <a:gd name="connsiteX143" fmla="*/ 4084796 w 9578340"/>
              <a:gd name="connsiteY143" fmla="*/ 7738108 h 8833483"/>
              <a:gd name="connsiteX144" fmla="*/ 4127659 w 9578340"/>
              <a:gd name="connsiteY144" fmla="*/ 7640476 h 8833483"/>
              <a:gd name="connsiteX145" fmla="*/ 4037171 w 9578340"/>
              <a:gd name="connsiteY145" fmla="*/ 7564277 h 8833483"/>
              <a:gd name="connsiteX146" fmla="*/ 3980021 w 9578340"/>
              <a:gd name="connsiteY146" fmla="*/ 7469027 h 8833483"/>
              <a:gd name="connsiteX147" fmla="*/ 4056222 w 9578340"/>
              <a:gd name="connsiteY147" fmla="*/ 7395208 h 8833483"/>
              <a:gd name="connsiteX148" fmla="*/ 4096703 w 9578340"/>
              <a:gd name="connsiteY148" fmla="*/ 7247570 h 8833483"/>
              <a:gd name="connsiteX149" fmla="*/ 3982402 w 9578340"/>
              <a:gd name="connsiteY149" fmla="*/ 7271383 h 8833483"/>
              <a:gd name="connsiteX150" fmla="*/ 3818096 w 9578340"/>
              <a:gd name="connsiteY150" fmla="*/ 7233283 h 8833483"/>
              <a:gd name="connsiteX151" fmla="*/ 3691889 w 9578340"/>
              <a:gd name="connsiteY151" fmla="*/ 7145176 h 8833483"/>
              <a:gd name="connsiteX152" fmla="*/ 3701416 w 9578340"/>
              <a:gd name="connsiteY152" fmla="*/ 7030877 h 8833483"/>
              <a:gd name="connsiteX153" fmla="*/ 3625215 w 9578340"/>
              <a:gd name="connsiteY153" fmla="*/ 6954677 h 8833483"/>
              <a:gd name="connsiteX154" fmla="*/ 3657600 w 9578340"/>
              <a:gd name="connsiteY154" fmla="*/ 6873240 h 8833483"/>
              <a:gd name="connsiteX155" fmla="*/ 3817620 w 9578340"/>
              <a:gd name="connsiteY155" fmla="*/ 6781800 h 8833483"/>
              <a:gd name="connsiteX156" fmla="*/ 3893820 w 9578340"/>
              <a:gd name="connsiteY156" fmla="*/ 6705600 h 8833483"/>
              <a:gd name="connsiteX157" fmla="*/ 3947160 w 9578340"/>
              <a:gd name="connsiteY157" fmla="*/ 6690360 h 8833483"/>
              <a:gd name="connsiteX158" fmla="*/ 3939540 w 9578340"/>
              <a:gd name="connsiteY158" fmla="*/ 6629400 h 8833483"/>
              <a:gd name="connsiteX159" fmla="*/ 3901440 w 9578340"/>
              <a:gd name="connsiteY159" fmla="*/ 6606540 h 8833483"/>
              <a:gd name="connsiteX160" fmla="*/ 3878580 w 9578340"/>
              <a:gd name="connsiteY160" fmla="*/ 6515100 h 8833483"/>
              <a:gd name="connsiteX161" fmla="*/ 3886200 w 9578340"/>
              <a:gd name="connsiteY161" fmla="*/ 6423660 h 8833483"/>
              <a:gd name="connsiteX162" fmla="*/ 3870960 w 9578340"/>
              <a:gd name="connsiteY162" fmla="*/ 6309360 h 8833483"/>
              <a:gd name="connsiteX163" fmla="*/ 3893820 w 9578340"/>
              <a:gd name="connsiteY163" fmla="*/ 6240780 h 8833483"/>
              <a:gd name="connsiteX164" fmla="*/ 3924300 w 9578340"/>
              <a:gd name="connsiteY164" fmla="*/ 6179820 h 8833483"/>
              <a:gd name="connsiteX165" fmla="*/ 3977640 w 9578340"/>
              <a:gd name="connsiteY165" fmla="*/ 6172200 h 8833483"/>
              <a:gd name="connsiteX166" fmla="*/ 3992880 w 9578340"/>
              <a:gd name="connsiteY166" fmla="*/ 6172200 h 8833483"/>
              <a:gd name="connsiteX167" fmla="*/ 4046220 w 9578340"/>
              <a:gd name="connsiteY167" fmla="*/ 6111240 h 8833483"/>
              <a:gd name="connsiteX168" fmla="*/ 4038600 w 9578340"/>
              <a:gd name="connsiteY168" fmla="*/ 6027420 h 8833483"/>
              <a:gd name="connsiteX169" fmla="*/ 4754880 w 9578340"/>
              <a:gd name="connsiteY169" fmla="*/ 5913120 h 8833483"/>
              <a:gd name="connsiteX170" fmla="*/ 4838700 w 9578340"/>
              <a:gd name="connsiteY170" fmla="*/ 5913120 h 8833483"/>
              <a:gd name="connsiteX171" fmla="*/ 4914900 w 9578340"/>
              <a:gd name="connsiteY171" fmla="*/ 5920740 h 8833483"/>
              <a:gd name="connsiteX172" fmla="*/ 5105400 w 9578340"/>
              <a:gd name="connsiteY172" fmla="*/ 6019800 h 8833483"/>
              <a:gd name="connsiteX173" fmla="*/ 5570220 w 9578340"/>
              <a:gd name="connsiteY173" fmla="*/ 6248400 h 8833483"/>
              <a:gd name="connsiteX174" fmla="*/ 5704205 w 9578340"/>
              <a:gd name="connsiteY174" fmla="*/ 6320155 h 8833483"/>
              <a:gd name="connsiteX175" fmla="*/ 5755005 w 9578340"/>
              <a:gd name="connsiteY175" fmla="*/ 6242685 h 8833483"/>
              <a:gd name="connsiteX176" fmla="*/ 5682615 w 9578340"/>
              <a:gd name="connsiteY176" fmla="*/ 6203315 h 8833483"/>
              <a:gd name="connsiteX177" fmla="*/ 5624195 w 9578340"/>
              <a:gd name="connsiteY177" fmla="*/ 6132195 h 8833483"/>
              <a:gd name="connsiteX178" fmla="*/ 5670550 w 9578340"/>
              <a:gd name="connsiteY178" fmla="*/ 6103620 h 8833483"/>
              <a:gd name="connsiteX179" fmla="*/ 5584825 w 9578340"/>
              <a:gd name="connsiteY179" fmla="*/ 5928995 h 8833483"/>
              <a:gd name="connsiteX180" fmla="*/ 5592445 w 9578340"/>
              <a:gd name="connsiteY180" fmla="*/ 5827395 h 8833483"/>
              <a:gd name="connsiteX181" fmla="*/ 5615305 w 9578340"/>
              <a:gd name="connsiteY181" fmla="*/ 5792470 h 8833483"/>
              <a:gd name="connsiteX182" fmla="*/ 5636895 w 9578340"/>
              <a:gd name="connsiteY182" fmla="*/ 5747385 h 8833483"/>
              <a:gd name="connsiteX183" fmla="*/ 5674360 w 9578340"/>
              <a:gd name="connsiteY183" fmla="*/ 5669915 h 8833483"/>
              <a:gd name="connsiteX184" fmla="*/ 5688965 w 9578340"/>
              <a:gd name="connsiteY184" fmla="*/ 5587365 h 8833483"/>
              <a:gd name="connsiteX185" fmla="*/ 5735320 w 9578340"/>
              <a:gd name="connsiteY185" fmla="*/ 5561965 h 8833483"/>
              <a:gd name="connsiteX186" fmla="*/ 5715000 w 9578340"/>
              <a:gd name="connsiteY186" fmla="*/ 5502910 h 8833483"/>
              <a:gd name="connsiteX187" fmla="*/ 5751195 w 9578340"/>
              <a:gd name="connsiteY187" fmla="*/ 5461635 h 8833483"/>
              <a:gd name="connsiteX188" fmla="*/ 5781675 w 9578340"/>
              <a:gd name="connsiteY188" fmla="*/ 5398770 h 8833483"/>
              <a:gd name="connsiteX189" fmla="*/ 5836920 w 9578340"/>
              <a:gd name="connsiteY189" fmla="*/ 5325110 h 8833483"/>
              <a:gd name="connsiteX190" fmla="*/ 5855970 w 9578340"/>
              <a:gd name="connsiteY190" fmla="*/ 5168900 h 8833483"/>
              <a:gd name="connsiteX191" fmla="*/ 6101080 w 9578340"/>
              <a:gd name="connsiteY191" fmla="*/ 4911090 h 8833483"/>
              <a:gd name="connsiteX192" fmla="*/ 6107430 w 9578340"/>
              <a:gd name="connsiteY192" fmla="*/ 4674870 h 8833483"/>
              <a:gd name="connsiteX193" fmla="*/ 5982970 w 9578340"/>
              <a:gd name="connsiteY193" fmla="*/ 4411980 h 8833483"/>
              <a:gd name="connsiteX194" fmla="*/ 7178040 w 9578340"/>
              <a:gd name="connsiteY194" fmla="*/ 4351020 h 8833483"/>
              <a:gd name="connsiteX195" fmla="*/ 7559040 w 9578340"/>
              <a:gd name="connsiteY195" fmla="*/ 4328160 h 8833483"/>
              <a:gd name="connsiteX196" fmla="*/ 7467600 w 9578340"/>
              <a:gd name="connsiteY196" fmla="*/ 3878580 h 8833483"/>
              <a:gd name="connsiteX197" fmla="*/ 7414260 w 9578340"/>
              <a:gd name="connsiteY197" fmla="*/ 3604260 h 8833483"/>
              <a:gd name="connsiteX198" fmla="*/ 7498080 w 9578340"/>
              <a:gd name="connsiteY198" fmla="*/ 3398520 h 8833483"/>
              <a:gd name="connsiteX199" fmla="*/ 7528560 w 9578340"/>
              <a:gd name="connsiteY199" fmla="*/ 3253740 h 8833483"/>
              <a:gd name="connsiteX200" fmla="*/ 7505700 w 9578340"/>
              <a:gd name="connsiteY200" fmla="*/ 3048000 h 8833483"/>
              <a:gd name="connsiteX201" fmla="*/ 7520940 w 9578340"/>
              <a:gd name="connsiteY201" fmla="*/ 2926080 h 8833483"/>
              <a:gd name="connsiteX202" fmla="*/ 7536180 w 9578340"/>
              <a:gd name="connsiteY202" fmla="*/ 2872740 h 8833483"/>
              <a:gd name="connsiteX203" fmla="*/ 7863840 w 9578340"/>
              <a:gd name="connsiteY203" fmla="*/ 2971800 h 8833483"/>
              <a:gd name="connsiteX204" fmla="*/ 7886700 w 9578340"/>
              <a:gd name="connsiteY204" fmla="*/ 3101340 h 8833483"/>
              <a:gd name="connsiteX205" fmla="*/ 8001000 w 9578340"/>
              <a:gd name="connsiteY205" fmla="*/ 3124200 h 8833483"/>
              <a:gd name="connsiteX206" fmla="*/ 8122920 w 9578340"/>
              <a:gd name="connsiteY206" fmla="*/ 3276600 h 8833483"/>
              <a:gd name="connsiteX207" fmla="*/ 8206740 w 9578340"/>
              <a:gd name="connsiteY207" fmla="*/ 3276600 h 8833483"/>
              <a:gd name="connsiteX208" fmla="*/ 8442960 w 9578340"/>
              <a:gd name="connsiteY208" fmla="*/ 3276600 h 8833483"/>
              <a:gd name="connsiteX209" fmla="*/ 8663940 w 9578340"/>
              <a:gd name="connsiteY209" fmla="*/ 3276600 h 8833483"/>
              <a:gd name="connsiteX210" fmla="*/ 8770620 w 9578340"/>
              <a:gd name="connsiteY210" fmla="*/ 3230880 h 8833483"/>
              <a:gd name="connsiteX211" fmla="*/ 8854440 w 9578340"/>
              <a:gd name="connsiteY211" fmla="*/ 3215640 h 8833483"/>
              <a:gd name="connsiteX212" fmla="*/ 8938260 w 9578340"/>
              <a:gd name="connsiteY212" fmla="*/ 3230880 h 8833483"/>
              <a:gd name="connsiteX213" fmla="*/ 8945880 w 9578340"/>
              <a:gd name="connsiteY213" fmla="*/ 3078480 h 8833483"/>
              <a:gd name="connsiteX214" fmla="*/ 8907780 w 9578340"/>
              <a:gd name="connsiteY214" fmla="*/ 3078480 h 8833483"/>
              <a:gd name="connsiteX215" fmla="*/ 8656320 w 9578340"/>
              <a:gd name="connsiteY215" fmla="*/ 2697480 h 8833483"/>
              <a:gd name="connsiteX216" fmla="*/ 8854440 w 9578340"/>
              <a:gd name="connsiteY216" fmla="*/ 2590800 h 8833483"/>
              <a:gd name="connsiteX217" fmla="*/ 8923020 w 9578340"/>
              <a:gd name="connsiteY217" fmla="*/ 2606040 h 8833483"/>
              <a:gd name="connsiteX218" fmla="*/ 8999220 w 9578340"/>
              <a:gd name="connsiteY218" fmla="*/ 2606040 h 8833483"/>
              <a:gd name="connsiteX219" fmla="*/ 9029700 w 9578340"/>
              <a:gd name="connsiteY219" fmla="*/ 2545080 h 8833483"/>
              <a:gd name="connsiteX220" fmla="*/ 9029700 w 9578340"/>
              <a:gd name="connsiteY220" fmla="*/ 2407920 h 8833483"/>
              <a:gd name="connsiteX221" fmla="*/ 9136380 w 9578340"/>
              <a:gd name="connsiteY221" fmla="*/ 2476500 h 8833483"/>
              <a:gd name="connsiteX222" fmla="*/ 9144000 w 9578340"/>
              <a:gd name="connsiteY222" fmla="*/ 2407920 h 8833483"/>
              <a:gd name="connsiteX223" fmla="*/ 9204960 w 9578340"/>
              <a:gd name="connsiteY223" fmla="*/ 2362200 h 8833483"/>
              <a:gd name="connsiteX224" fmla="*/ 9189720 w 9578340"/>
              <a:gd name="connsiteY224" fmla="*/ 2225040 h 8833483"/>
              <a:gd name="connsiteX225" fmla="*/ 9159240 w 9578340"/>
              <a:gd name="connsiteY225" fmla="*/ 2171700 h 8833483"/>
              <a:gd name="connsiteX226" fmla="*/ 9083040 w 9578340"/>
              <a:gd name="connsiteY226" fmla="*/ 2103120 h 8833483"/>
              <a:gd name="connsiteX227" fmla="*/ 9105900 w 9578340"/>
              <a:gd name="connsiteY227" fmla="*/ 2011680 h 8833483"/>
              <a:gd name="connsiteX228" fmla="*/ 9151620 w 9578340"/>
              <a:gd name="connsiteY228" fmla="*/ 1927860 h 8833483"/>
              <a:gd name="connsiteX229" fmla="*/ 9044940 w 9578340"/>
              <a:gd name="connsiteY229" fmla="*/ 1714500 h 8833483"/>
              <a:gd name="connsiteX230" fmla="*/ 9578340 w 9578340"/>
              <a:gd name="connsiteY230" fmla="*/ 1394460 h 8833483"/>
              <a:gd name="connsiteX231" fmla="*/ 9494520 w 9578340"/>
              <a:gd name="connsiteY231" fmla="*/ 1165860 h 8833483"/>
              <a:gd name="connsiteX232" fmla="*/ 9326880 w 9578340"/>
              <a:gd name="connsiteY232" fmla="*/ 975360 h 8833483"/>
              <a:gd name="connsiteX233" fmla="*/ 9334500 w 9578340"/>
              <a:gd name="connsiteY233" fmla="*/ 906780 h 8833483"/>
              <a:gd name="connsiteX234" fmla="*/ 9342120 w 9578340"/>
              <a:gd name="connsiteY234" fmla="*/ 754380 h 8833483"/>
              <a:gd name="connsiteX235" fmla="*/ 9182100 w 9578340"/>
              <a:gd name="connsiteY235" fmla="*/ 906780 h 8833483"/>
              <a:gd name="connsiteX236" fmla="*/ 9052560 w 9578340"/>
              <a:gd name="connsiteY236" fmla="*/ 1043940 h 8833483"/>
              <a:gd name="connsiteX237" fmla="*/ 8915400 w 9578340"/>
              <a:gd name="connsiteY237" fmla="*/ 1112520 h 8833483"/>
              <a:gd name="connsiteX238" fmla="*/ 8709660 w 9578340"/>
              <a:gd name="connsiteY238" fmla="*/ 1150620 h 8833483"/>
              <a:gd name="connsiteX239" fmla="*/ 8793480 w 9578340"/>
              <a:gd name="connsiteY239" fmla="*/ 960120 h 8833483"/>
              <a:gd name="connsiteX240" fmla="*/ 8717280 w 9578340"/>
              <a:gd name="connsiteY240" fmla="*/ 906780 h 8833483"/>
              <a:gd name="connsiteX241" fmla="*/ 8686800 w 9578340"/>
              <a:gd name="connsiteY241" fmla="*/ 815340 h 8833483"/>
              <a:gd name="connsiteX242" fmla="*/ 8625840 w 9578340"/>
              <a:gd name="connsiteY242" fmla="*/ 746760 h 8833483"/>
              <a:gd name="connsiteX243" fmla="*/ 8633460 w 9578340"/>
              <a:gd name="connsiteY243" fmla="*/ 685800 h 8833483"/>
              <a:gd name="connsiteX244" fmla="*/ 8679180 w 9578340"/>
              <a:gd name="connsiteY244" fmla="*/ 609600 h 8833483"/>
              <a:gd name="connsiteX245" fmla="*/ 8671560 w 9578340"/>
              <a:gd name="connsiteY245" fmla="*/ 579120 h 8833483"/>
              <a:gd name="connsiteX246" fmla="*/ 8580120 w 9578340"/>
              <a:gd name="connsiteY246" fmla="*/ 541020 h 8833483"/>
              <a:gd name="connsiteX247" fmla="*/ 8473440 w 9578340"/>
              <a:gd name="connsiteY247" fmla="*/ 502920 h 8833483"/>
              <a:gd name="connsiteX248" fmla="*/ 8488680 w 9578340"/>
              <a:gd name="connsiteY248" fmla="*/ 449580 h 8833483"/>
              <a:gd name="connsiteX249" fmla="*/ 8435340 w 9578340"/>
              <a:gd name="connsiteY249" fmla="*/ 320040 h 8833483"/>
              <a:gd name="connsiteX250" fmla="*/ 8465820 w 9578340"/>
              <a:gd name="connsiteY250" fmla="*/ 243840 h 8833483"/>
              <a:gd name="connsiteX251" fmla="*/ 8473440 w 9578340"/>
              <a:gd name="connsiteY251" fmla="*/ 83820 h 8833483"/>
              <a:gd name="connsiteX252" fmla="*/ 8351520 w 9578340"/>
              <a:gd name="connsiteY252" fmla="*/ 53340 h 8833483"/>
              <a:gd name="connsiteX253" fmla="*/ 8252460 w 9578340"/>
              <a:gd name="connsiteY253" fmla="*/ 68580 h 8833483"/>
              <a:gd name="connsiteX254" fmla="*/ 8107680 w 9578340"/>
              <a:gd name="connsiteY25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6743700 w 9578340"/>
              <a:gd name="connsiteY26" fmla="*/ 1127760 h 8833483"/>
              <a:gd name="connsiteX27" fmla="*/ 6728460 w 9578340"/>
              <a:gd name="connsiteY27" fmla="*/ 1981200 h 8833483"/>
              <a:gd name="connsiteX28" fmla="*/ 6244590 w 9578340"/>
              <a:gd name="connsiteY28" fmla="*/ 2315208 h 8833483"/>
              <a:gd name="connsiteX29" fmla="*/ 5722620 w 9578340"/>
              <a:gd name="connsiteY29" fmla="*/ 2240280 h 8833483"/>
              <a:gd name="connsiteX30" fmla="*/ 5654040 w 9578340"/>
              <a:gd name="connsiteY30" fmla="*/ 2240280 h 8833483"/>
              <a:gd name="connsiteX31" fmla="*/ 5570220 w 9578340"/>
              <a:gd name="connsiteY31" fmla="*/ 2278380 h 8833483"/>
              <a:gd name="connsiteX32" fmla="*/ 5440680 w 9578340"/>
              <a:gd name="connsiteY32" fmla="*/ 2263140 h 8833483"/>
              <a:gd name="connsiteX33" fmla="*/ 5410200 w 9578340"/>
              <a:gd name="connsiteY33" fmla="*/ 2217420 h 8833483"/>
              <a:gd name="connsiteX34" fmla="*/ 5425440 w 9578340"/>
              <a:gd name="connsiteY34" fmla="*/ 2072640 h 8833483"/>
              <a:gd name="connsiteX35" fmla="*/ 5372100 w 9578340"/>
              <a:gd name="connsiteY35" fmla="*/ 2019300 h 8833483"/>
              <a:gd name="connsiteX36" fmla="*/ 5372100 w 9578340"/>
              <a:gd name="connsiteY36" fmla="*/ 1988820 h 8833483"/>
              <a:gd name="connsiteX37" fmla="*/ 5280660 w 9578340"/>
              <a:gd name="connsiteY37" fmla="*/ 1965960 h 8833483"/>
              <a:gd name="connsiteX38" fmla="*/ 5219700 w 9578340"/>
              <a:gd name="connsiteY38" fmla="*/ 2263140 h 8833483"/>
              <a:gd name="connsiteX39" fmla="*/ 5212080 w 9578340"/>
              <a:gd name="connsiteY39" fmla="*/ 2461260 h 8833483"/>
              <a:gd name="connsiteX40" fmla="*/ 5242560 w 9578340"/>
              <a:gd name="connsiteY40" fmla="*/ 2499360 h 8833483"/>
              <a:gd name="connsiteX41" fmla="*/ 5097780 w 9578340"/>
              <a:gd name="connsiteY41" fmla="*/ 2552700 h 8833483"/>
              <a:gd name="connsiteX42" fmla="*/ 5120640 w 9578340"/>
              <a:gd name="connsiteY42" fmla="*/ 2743200 h 8833483"/>
              <a:gd name="connsiteX43" fmla="*/ 5082540 w 9578340"/>
              <a:gd name="connsiteY43" fmla="*/ 2827020 h 8833483"/>
              <a:gd name="connsiteX44" fmla="*/ 4945380 w 9578340"/>
              <a:gd name="connsiteY44" fmla="*/ 2773680 h 8833483"/>
              <a:gd name="connsiteX45" fmla="*/ 4853940 w 9578340"/>
              <a:gd name="connsiteY45" fmla="*/ 2796540 h 8833483"/>
              <a:gd name="connsiteX46" fmla="*/ 4785360 w 9578340"/>
              <a:gd name="connsiteY46" fmla="*/ 2926080 h 8833483"/>
              <a:gd name="connsiteX47" fmla="*/ 4640580 w 9578340"/>
              <a:gd name="connsiteY47" fmla="*/ 2811780 h 8833483"/>
              <a:gd name="connsiteX48" fmla="*/ 4518660 w 9578340"/>
              <a:gd name="connsiteY48" fmla="*/ 2804160 h 8833483"/>
              <a:gd name="connsiteX49" fmla="*/ 4389120 w 9578340"/>
              <a:gd name="connsiteY49" fmla="*/ 2674620 h 8833483"/>
              <a:gd name="connsiteX50" fmla="*/ 4564380 w 9578340"/>
              <a:gd name="connsiteY50" fmla="*/ 2522220 h 8833483"/>
              <a:gd name="connsiteX51" fmla="*/ 4389120 w 9578340"/>
              <a:gd name="connsiteY51" fmla="*/ 2491740 h 8833483"/>
              <a:gd name="connsiteX52" fmla="*/ 4244340 w 9578340"/>
              <a:gd name="connsiteY52" fmla="*/ 2659380 h 8833483"/>
              <a:gd name="connsiteX53" fmla="*/ 4183380 w 9578340"/>
              <a:gd name="connsiteY53" fmla="*/ 2758440 h 8833483"/>
              <a:gd name="connsiteX54" fmla="*/ 4191000 w 9578340"/>
              <a:gd name="connsiteY54" fmla="*/ 2796540 h 8833483"/>
              <a:gd name="connsiteX55" fmla="*/ 4084320 w 9578340"/>
              <a:gd name="connsiteY55" fmla="*/ 2895600 h 8833483"/>
              <a:gd name="connsiteX56" fmla="*/ 4008120 w 9578340"/>
              <a:gd name="connsiteY56" fmla="*/ 2918460 h 8833483"/>
              <a:gd name="connsiteX57" fmla="*/ 3954780 w 9578340"/>
              <a:gd name="connsiteY57" fmla="*/ 2918460 h 8833483"/>
              <a:gd name="connsiteX58" fmla="*/ 3916680 w 9578340"/>
              <a:gd name="connsiteY58" fmla="*/ 2971800 h 8833483"/>
              <a:gd name="connsiteX59" fmla="*/ 3848100 w 9578340"/>
              <a:gd name="connsiteY59" fmla="*/ 2971800 h 8833483"/>
              <a:gd name="connsiteX60" fmla="*/ 3810000 w 9578340"/>
              <a:gd name="connsiteY60" fmla="*/ 3025140 h 8833483"/>
              <a:gd name="connsiteX61" fmla="*/ 3726180 w 9578340"/>
              <a:gd name="connsiteY61" fmla="*/ 3048000 h 8833483"/>
              <a:gd name="connsiteX62" fmla="*/ 3703320 w 9578340"/>
              <a:gd name="connsiteY62" fmla="*/ 3116580 h 8833483"/>
              <a:gd name="connsiteX63" fmla="*/ 3512820 w 9578340"/>
              <a:gd name="connsiteY63" fmla="*/ 2979420 h 8833483"/>
              <a:gd name="connsiteX64" fmla="*/ 3337560 w 9578340"/>
              <a:gd name="connsiteY64" fmla="*/ 3048000 h 8833483"/>
              <a:gd name="connsiteX65" fmla="*/ 3337560 w 9578340"/>
              <a:gd name="connsiteY65" fmla="*/ 3124200 h 8833483"/>
              <a:gd name="connsiteX66" fmla="*/ 3230880 w 9578340"/>
              <a:gd name="connsiteY66" fmla="*/ 3200400 h 8833483"/>
              <a:gd name="connsiteX67" fmla="*/ 3002280 w 9578340"/>
              <a:gd name="connsiteY67" fmla="*/ 3055620 h 8833483"/>
              <a:gd name="connsiteX68" fmla="*/ 3025140 w 9578340"/>
              <a:gd name="connsiteY68" fmla="*/ 3032760 h 8833483"/>
              <a:gd name="connsiteX69" fmla="*/ 2918460 w 9578340"/>
              <a:gd name="connsiteY69" fmla="*/ 2887980 h 8833483"/>
              <a:gd name="connsiteX70" fmla="*/ 2659380 w 9578340"/>
              <a:gd name="connsiteY70" fmla="*/ 2758440 h 8833483"/>
              <a:gd name="connsiteX71" fmla="*/ 2506980 w 9578340"/>
              <a:gd name="connsiteY71" fmla="*/ 3093720 h 8833483"/>
              <a:gd name="connsiteX72" fmla="*/ 2392680 w 9578340"/>
              <a:gd name="connsiteY72" fmla="*/ 3101340 h 8833483"/>
              <a:gd name="connsiteX73" fmla="*/ 2308860 w 9578340"/>
              <a:gd name="connsiteY73" fmla="*/ 3116580 h 8833483"/>
              <a:gd name="connsiteX74" fmla="*/ 2225040 w 9578340"/>
              <a:gd name="connsiteY74" fmla="*/ 3215640 h 8833483"/>
              <a:gd name="connsiteX75" fmla="*/ 2049780 w 9578340"/>
              <a:gd name="connsiteY75" fmla="*/ 3124200 h 8833483"/>
              <a:gd name="connsiteX76" fmla="*/ 1981200 w 9578340"/>
              <a:gd name="connsiteY76" fmla="*/ 3116580 h 8833483"/>
              <a:gd name="connsiteX77" fmla="*/ 1889760 w 9578340"/>
              <a:gd name="connsiteY77" fmla="*/ 2964180 h 8833483"/>
              <a:gd name="connsiteX78" fmla="*/ 1897380 w 9578340"/>
              <a:gd name="connsiteY78" fmla="*/ 2895600 h 8833483"/>
              <a:gd name="connsiteX79" fmla="*/ 1729740 w 9578340"/>
              <a:gd name="connsiteY79" fmla="*/ 3017520 h 8833483"/>
              <a:gd name="connsiteX80" fmla="*/ 1706880 w 9578340"/>
              <a:gd name="connsiteY80" fmla="*/ 3078480 h 8833483"/>
              <a:gd name="connsiteX81" fmla="*/ 1653540 w 9578340"/>
              <a:gd name="connsiteY81" fmla="*/ 3048000 h 8833483"/>
              <a:gd name="connsiteX82" fmla="*/ 1546860 w 9578340"/>
              <a:gd name="connsiteY82" fmla="*/ 3048000 h 8833483"/>
              <a:gd name="connsiteX83" fmla="*/ 1524000 w 9578340"/>
              <a:gd name="connsiteY83" fmla="*/ 3162300 h 8833483"/>
              <a:gd name="connsiteX84" fmla="*/ 1386840 w 9578340"/>
              <a:gd name="connsiteY84" fmla="*/ 3459480 h 8833483"/>
              <a:gd name="connsiteX85" fmla="*/ 1333500 w 9578340"/>
              <a:gd name="connsiteY85" fmla="*/ 3451860 h 8833483"/>
              <a:gd name="connsiteX86" fmla="*/ 1188720 w 9578340"/>
              <a:gd name="connsiteY86" fmla="*/ 3505200 h 8833483"/>
              <a:gd name="connsiteX87" fmla="*/ 1135380 w 9578340"/>
              <a:gd name="connsiteY87" fmla="*/ 3672840 h 8833483"/>
              <a:gd name="connsiteX88" fmla="*/ 1013460 w 9578340"/>
              <a:gd name="connsiteY88" fmla="*/ 3703320 h 8833483"/>
              <a:gd name="connsiteX89" fmla="*/ 929640 w 9578340"/>
              <a:gd name="connsiteY89" fmla="*/ 3710940 h 8833483"/>
              <a:gd name="connsiteX90" fmla="*/ 830580 w 9578340"/>
              <a:gd name="connsiteY90" fmla="*/ 3741420 h 8833483"/>
              <a:gd name="connsiteX91" fmla="*/ 701040 w 9578340"/>
              <a:gd name="connsiteY91" fmla="*/ 3749040 h 8833483"/>
              <a:gd name="connsiteX92" fmla="*/ 548640 w 9578340"/>
              <a:gd name="connsiteY92" fmla="*/ 3787140 h 8833483"/>
              <a:gd name="connsiteX93" fmla="*/ 0 w 9578340"/>
              <a:gd name="connsiteY93" fmla="*/ 5250180 h 8833483"/>
              <a:gd name="connsiteX94" fmla="*/ 167640 w 9578340"/>
              <a:gd name="connsiteY94" fmla="*/ 5242560 h 8833483"/>
              <a:gd name="connsiteX95" fmla="*/ 167640 w 9578340"/>
              <a:gd name="connsiteY95" fmla="*/ 5387340 h 8833483"/>
              <a:gd name="connsiteX96" fmla="*/ 289560 w 9578340"/>
              <a:gd name="connsiteY96" fmla="*/ 5394960 h 8833483"/>
              <a:gd name="connsiteX97" fmla="*/ 281940 w 9578340"/>
              <a:gd name="connsiteY97" fmla="*/ 5478780 h 8833483"/>
              <a:gd name="connsiteX98" fmla="*/ 388620 w 9578340"/>
              <a:gd name="connsiteY98" fmla="*/ 5501640 h 8833483"/>
              <a:gd name="connsiteX99" fmla="*/ 358140 w 9578340"/>
              <a:gd name="connsiteY99" fmla="*/ 5631180 h 8833483"/>
              <a:gd name="connsiteX100" fmla="*/ 358140 w 9578340"/>
              <a:gd name="connsiteY100" fmla="*/ 5730240 h 8833483"/>
              <a:gd name="connsiteX101" fmla="*/ 251460 w 9578340"/>
              <a:gd name="connsiteY101" fmla="*/ 5783580 h 8833483"/>
              <a:gd name="connsiteX102" fmla="*/ 236220 w 9578340"/>
              <a:gd name="connsiteY102" fmla="*/ 5859780 h 8833483"/>
              <a:gd name="connsiteX103" fmla="*/ 144780 w 9578340"/>
              <a:gd name="connsiteY103" fmla="*/ 5981700 h 8833483"/>
              <a:gd name="connsiteX104" fmla="*/ 175260 w 9578340"/>
              <a:gd name="connsiteY104" fmla="*/ 6210300 h 8833483"/>
              <a:gd name="connsiteX105" fmla="*/ 266700 w 9578340"/>
              <a:gd name="connsiteY105" fmla="*/ 6217920 h 8833483"/>
              <a:gd name="connsiteX106" fmla="*/ 304800 w 9578340"/>
              <a:gd name="connsiteY106" fmla="*/ 6278880 h 8833483"/>
              <a:gd name="connsiteX107" fmla="*/ 312420 w 9578340"/>
              <a:gd name="connsiteY107" fmla="*/ 6339840 h 8833483"/>
              <a:gd name="connsiteX108" fmla="*/ 358140 w 9578340"/>
              <a:gd name="connsiteY108" fmla="*/ 6339840 h 8833483"/>
              <a:gd name="connsiteX109" fmla="*/ 365760 w 9578340"/>
              <a:gd name="connsiteY109" fmla="*/ 6477000 h 8833483"/>
              <a:gd name="connsiteX110" fmla="*/ 807720 w 9578340"/>
              <a:gd name="connsiteY110" fmla="*/ 6545580 h 8833483"/>
              <a:gd name="connsiteX111" fmla="*/ 1127760 w 9578340"/>
              <a:gd name="connsiteY111" fmla="*/ 6705600 h 8833483"/>
              <a:gd name="connsiteX112" fmla="*/ 1447800 w 9578340"/>
              <a:gd name="connsiteY112" fmla="*/ 6598920 h 8833483"/>
              <a:gd name="connsiteX113" fmla="*/ 1546860 w 9578340"/>
              <a:gd name="connsiteY113" fmla="*/ 6598920 h 8833483"/>
              <a:gd name="connsiteX114" fmla="*/ 1501140 w 9578340"/>
              <a:gd name="connsiteY114" fmla="*/ 6858000 h 8833483"/>
              <a:gd name="connsiteX115" fmla="*/ 1567815 w 9578340"/>
              <a:gd name="connsiteY115" fmla="*/ 7115810 h 8833483"/>
              <a:gd name="connsiteX116" fmla="*/ 1710690 w 9578340"/>
              <a:gd name="connsiteY116" fmla="*/ 7439660 h 8833483"/>
              <a:gd name="connsiteX117" fmla="*/ 1891665 w 9578340"/>
              <a:gd name="connsiteY117" fmla="*/ 7582535 h 8833483"/>
              <a:gd name="connsiteX118" fmla="*/ 2094865 w 9578340"/>
              <a:gd name="connsiteY118" fmla="*/ 7814310 h 8833483"/>
              <a:gd name="connsiteX119" fmla="*/ 2066290 w 9578340"/>
              <a:gd name="connsiteY119" fmla="*/ 7925434 h 8833483"/>
              <a:gd name="connsiteX120" fmla="*/ 2234565 w 9578340"/>
              <a:gd name="connsiteY120" fmla="*/ 8036559 h 8833483"/>
              <a:gd name="connsiteX121" fmla="*/ 2269490 w 9578340"/>
              <a:gd name="connsiteY121" fmla="*/ 8081009 h 8833483"/>
              <a:gd name="connsiteX122" fmla="*/ 2186940 w 9578340"/>
              <a:gd name="connsiteY122" fmla="*/ 8338184 h 8833483"/>
              <a:gd name="connsiteX123" fmla="*/ 2209165 w 9578340"/>
              <a:gd name="connsiteY123" fmla="*/ 8436608 h 8833483"/>
              <a:gd name="connsiteX124" fmla="*/ 2275840 w 9578340"/>
              <a:gd name="connsiteY124" fmla="*/ 8538208 h 8833483"/>
              <a:gd name="connsiteX125" fmla="*/ 2437765 w 9578340"/>
              <a:gd name="connsiteY125" fmla="*/ 8569958 h 8833483"/>
              <a:gd name="connsiteX126" fmla="*/ 2491740 w 9578340"/>
              <a:gd name="connsiteY126" fmla="*/ 8557258 h 8833483"/>
              <a:gd name="connsiteX127" fmla="*/ 2599690 w 9578340"/>
              <a:gd name="connsiteY127" fmla="*/ 8614408 h 8833483"/>
              <a:gd name="connsiteX128" fmla="*/ 2640965 w 9578340"/>
              <a:gd name="connsiteY128" fmla="*/ 8658858 h 8833483"/>
              <a:gd name="connsiteX129" fmla="*/ 2663190 w 9578340"/>
              <a:gd name="connsiteY129" fmla="*/ 8769983 h 8833483"/>
              <a:gd name="connsiteX130" fmla="*/ 2748915 w 9578340"/>
              <a:gd name="connsiteY130" fmla="*/ 8833483 h 8833483"/>
              <a:gd name="connsiteX131" fmla="*/ 2860040 w 9578340"/>
              <a:gd name="connsiteY131" fmla="*/ 8808083 h 8833483"/>
              <a:gd name="connsiteX132" fmla="*/ 2920365 w 9578340"/>
              <a:gd name="connsiteY132" fmla="*/ 8820783 h 8833483"/>
              <a:gd name="connsiteX133" fmla="*/ 2910840 w 9578340"/>
              <a:gd name="connsiteY133" fmla="*/ 8740614 h 8833483"/>
              <a:gd name="connsiteX134" fmla="*/ 2996565 w 9578340"/>
              <a:gd name="connsiteY134" fmla="*/ 8609645 h 8833483"/>
              <a:gd name="connsiteX135" fmla="*/ 2987040 w 9578340"/>
              <a:gd name="connsiteY135" fmla="*/ 8497727 h 8833483"/>
              <a:gd name="connsiteX136" fmla="*/ 3027522 w 9578340"/>
              <a:gd name="connsiteY136" fmla="*/ 8431051 h 8833483"/>
              <a:gd name="connsiteX137" fmla="*/ 3179922 w 9578340"/>
              <a:gd name="connsiteY137" fmla="*/ 8361995 h 8833483"/>
              <a:gd name="connsiteX138" fmla="*/ 3225166 w 9578340"/>
              <a:gd name="connsiteY138" fmla="*/ 8245315 h 8833483"/>
              <a:gd name="connsiteX139" fmla="*/ 3420427 w 9578340"/>
              <a:gd name="connsiteY139" fmla="*/ 8083389 h 8833483"/>
              <a:gd name="connsiteX140" fmla="*/ 3699034 w 9578340"/>
              <a:gd name="connsiteY140" fmla="*/ 7954802 h 8833483"/>
              <a:gd name="connsiteX141" fmla="*/ 3875246 w 9578340"/>
              <a:gd name="connsiteY141" fmla="*/ 7890508 h 8833483"/>
              <a:gd name="connsiteX142" fmla="*/ 4084796 w 9578340"/>
              <a:gd name="connsiteY142" fmla="*/ 7738108 h 8833483"/>
              <a:gd name="connsiteX143" fmla="*/ 4127659 w 9578340"/>
              <a:gd name="connsiteY143" fmla="*/ 7640476 h 8833483"/>
              <a:gd name="connsiteX144" fmla="*/ 4037171 w 9578340"/>
              <a:gd name="connsiteY144" fmla="*/ 7564277 h 8833483"/>
              <a:gd name="connsiteX145" fmla="*/ 3980021 w 9578340"/>
              <a:gd name="connsiteY145" fmla="*/ 7469027 h 8833483"/>
              <a:gd name="connsiteX146" fmla="*/ 4056222 w 9578340"/>
              <a:gd name="connsiteY146" fmla="*/ 7395208 h 8833483"/>
              <a:gd name="connsiteX147" fmla="*/ 4096703 w 9578340"/>
              <a:gd name="connsiteY147" fmla="*/ 7247570 h 8833483"/>
              <a:gd name="connsiteX148" fmla="*/ 3982402 w 9578340"/>
              <a:gd name="connsiteY148" fmla="*/ 7271383 h 8833483"/>
              <a:gd name="connsiteX149" fmla="*/ 3818096 w 9578340"/>
              <a:gd name="connsiteY149" fmla="*/ 7233283 h 8833483"/>
              <a:gd name="connsiteX150" fmla="*/ 3691889 w 9578340"/>
              <a:gd name="connsiteY150" fmla="*/ 7145176 h 8833483"/>
              <a:gd name="connsiteX151" fmla="*/ 3701416 w 9578340"/>
              <a:gd name="connsiteY151" fmla="*/ 7030877 h 8833483"/>
              <a:gd name="connsiteX152" fmla="*/ 3625215 w 9578340"/>
              <a:gd name="connsiteY152" fmla="*/ 6954677 h 8833483"/>
              <a:gd name="connsiteX153" fmla="*/ 3657600 w 9578340"/>
              <a:gd name="connsiteY153" fmla="*/ 6873240 h 8833483"/>
              <a:gd name="connsiteX154" fmla="*/ 3817620 w 9578340"/>
              <a:gd name="connsiteY154" fmla="*/ 6781800 h 8833483"/>
              <a:gd name="connsiteX155" fmla="*/ 3893820 w 9578340"/>
              <a:gd name="connsiteY155" fmla="*/ 6705600 h 8833483"/>
              <a:gd name="connsiteX156" fmla="*/ 3947160 w 9578340"/>
              <a:gd name="connsiteY156" fmla="*/ 6690360 h 8833483"/>
              <a:gd name="connsiteX157" fmla="*/ 3939540 w 9578340"/>
              <a:gd name="connsiteY157" fmla="*/ 6629400 h 8833483"/>
              <a:gd name="connsiteX158" fmla="*/ 3901440 w 9578340"/>
              <a:gd name="connsiteY158" fmla="*/ 6606540 h 8833483"/>
              <a:gd name="connsiteX159" fmla="*/ 3878580 w 9578340"/>
              <a:gd name="connsiteY159" fmla="*/ 6515100 h 8833483"/>
              <a:gd name="connsiteX160" fmla="*/ 3886200 w 9578340"/>
              <a:gd name="connsiteY160" fmla="*/ 6423660 h 8833483"/>
              <a:gd name="connsiteX161" fmla="*/ 3870960 w 9578340"/>
              <a:gd name="connsiteY161" fmla="*/ 6309360 h 8833483"/>
              <a:gd name="connsiteX162" fmla="*/ 3893820 w 9578340"/>
              <a:gd name="connsiteY162" fmla="*/ 6240780 h 8833483"/>
              <a:gd name="connsiteX163" fmla="*/ 3924300 w 9578340"/>
              <a:gd name="connsiteY163" fmla="*/ 6179820 h 8833483"/>
              <a:gd name="connsiteX164" fmla="*/ 3977640 w 9578340"/>
              <a:gd name="connsiteY164" fmla="*/ 6172200 h 8833483"/>
              <a:gd name="connsiteX165" fmla="*/ 3992880 w 9578340"/>
              <a:gd name="connsiteY165" fmla="*/ 6172200 h 8833483"/>
              <a:gd name="connsiteX166" fmla="*/ 4046220 w 9578340"/>
              <a:gd name="connsiteY166" fmla="*/ 6111240 h 8833483"/>
              <a:gd name="connsiteX167" fmla="*/ 4038600 w 9578340"/>
              <a:gd name="connsiteY167" fmla="*/ 6027420 h 8833483"/>
              <a:gd name="connsiteX168" fmla="*/ 4754880 w 9578340"/>
              <a:gd name="connsiteY168" fmla="*/ 5913120 h 8833483"/>
              <a:gd name="connsiteX169" fmla="*/ 4838700 w 9578340"/>
              <a:gd name="connsiteY169" fmla="*/ 5913120 h 8833483"/>
              <a:gd name="connsiteX170" fmla="*/ 4914900 w 9578340"/>
              <a:gd name="connsiteY170" fmla="*/ 5920740 h 8833483"/>
              <a:gd name="connsiteX171" fmla="*/ 5105400 w 9578340"/>
              <a:gd name="connsiteY171" fmla="*/ 6019800 h 8833483"/>
              <a:gd name="connsiteX172" fmla="*/ 5570220 w 9578340"/>
              <a:gd name="connsiteY172" fmla="*/ 6248400 h 8833483"/>
              <a:gd name="connsiteX173" fmla="*/ 5704205 w 9578340"/>
              <a:gd name="connsiteY173" fmla="*/ 6320155 h 8833483"/>
              <a:gd name="connsiteX174" fmla="*/ 5755005 w 9578340"/>
              <a:gd name="connsiteY174" fmla="*/ 6242685 h 8833483"/>
              <a:gd name="connsiteX175" fmla="*/ 5682615 w 9578340"/>
              <a:gd name="connsiteY175" fmla="*/ 6203315 h 8833483"/>
              <a:gd name="connsiteX176" fmla="*/ 5624195 w 9578340"/>
              <a:gd name="connsiteY176" fmla="*/ 6132195 h 8833483"/>
              <a:gd name="connsiteX177" fmla="*/ 5670550 w 9578340"/>
              <a:gd name="connsiteY177" fmla="*/ 6103620 h 8833483"/>
              <a:gd name="connsiteX178" fmla="*/ 5584825 w 9578340"/>
              <a:gd name="connsiteY178" fmla="*/ 5928995 h 8833483"/>
              <a:gd name="connsiteX179" fmla="*/ 5592445 w 9578340"/>
              <a:gd name="connsiteY179" fmla="*/ 5827395 h 8833483"/>
              <a:gd name="connsiteX180" fmla="*/ 5615305 w 9578340"/>
              <a:gd name="connsiteY180" fmla="*/ 5792470 h 8833483"/>
              <a:gd name="connsiteX181" fmla="*/ 5636895 w 9578340"/>
              <a:gd name="connsiteY181" fmla="*/ 5747385 h 8833483"/>
              <a:gd name="connsiteX182" fmla="*/ 5674360 w 9578340"/>
              <a:gd name="connsiteY182" fmla="*/ 5669915 h 8833483"/>
              <a:gd name="connsiteX183" fmla="*/ 5688965 w 9578340"/>
              <a:gd name="connsiteY183" fmla="*/ 5587365 h 8833483"/>
              <a:gd name="connsiteX184" fmla="*/ 5735320 w 9578340"/>
              <a:gd name="connsiteY184" fmla="*/ 5561965 h 8833483"/>
              <a:gd name="connsiteX185" fmla="*/ 5715000 w 9578340"/>
              <a:gd name="connsiteY185" fmla="*/ 5502910 h 8833483"/>
              <a:gd name="connsiteX186" fmla="*/ 5751195 w 9578340"/>
              <a:gd name="connsiteY186" fmla="*/ 5461635 h 8833483"/>
              <a:gd name="connsiteX187" fmla="*/ 5781675 w 9578340"/>
              <a:gd name="connsiteY187" fmla="*/ 5398770 h 8833483"/>
              <a:gd name="connsiteX188" fmla="*/ 5836920 w 9578340"/>
              <a:gd name="connsiteY188" fmla="*/ 5325110 h 8833483"/>
              <a:gd name="connsiteX189" fmla="*/ 5855970 w 9578340"/>
              <a:gd name="connsiteY189" fmla="*/ 5168900 h 8833483"/>
              <a:gd name="connsiteX190" fmla="*/ 6101080 w 9578340"/>
              <a:gd name="connsiteY190" fmla="*/ 4911090 h 8833483"/>
              <a:gd name="connsiteX191" fmla="*/ 6107430 w 9578340"/>
              <a:gd name="connsiteY191" fmla="*/ 4674870 h 8833483"/>
              <a:gd name="connsiteX192" fmla="*/ 5982970 w 9578340"/>
              <a:gd name="connsiteY192" fmla="*/ 4411980 h 8833483"/>
              <a:gd name="connsiteX193" fmla="*/ 7178040 w 9578340"/>
              <a:gd name="connsiteY193" fmla="*/ 4351020 h 8833483"/>
              <a:gd name="connsiteX194" fmla="*/ 7559040 w 9578340"/>
              <a:gd name="connsiteY194" fmla="*/ 4328160 h 8833483"/>
              <a:gd name="connsiteX195" fmla="*/ 7467600 w 9578340"/>
              <a:gd name="connsiteY195" fmla="*/ 3878580 h 8833483"/>
              <a:gd name="connsiteX196" fmla="*/ 7414260 w 9578340"/>
              <a:gd name="connsiteY196" fmla="*/ 3604260 h 8833483"/>
              <a:gd name="connsiteX197" fmla="*/ 7498080 w 9578340"/>
              <a:gd name="connsiteY197" fmla="*/ 3398520 h 8833483"/>
              <a:gd name="connsiteX198" fmla="*/ 7528560 w 9578340"/>
              <a:gd name="connsiteY198" fmla="*/ 3253740 h 8833483"/>
              <a:gd name="connsiteX199" fmla="*/ 7505700 w 9578340"/>
              <a:gd name="connsiteY199" fmla="*/ 3048000 h 8833483"/>
              <a:gd name="connsiteX200" fmla="*/ 7520940 w 9578340"/>
              <a:gd name="connsiteY200" fmla="*/ 2926080 h 8833483"/>
              <a:gd name="connsiteX201" fmla="*/ 7536180 w 9578340"/>
              <a:gd name="connsiteY201" fmla="*/ 2872740 h 8833483"/>
              <a:gd name="connsiteX202" fmla="*/ 7863840 w 9578340"/>
              <a:gd name="connsiteY202" fmla="*/ 2971800 h 8833483"/>
              <a:gd name="connsiteX203" fmla="*/ 7886700 w 9578340"/>
              <a:gd name="connsiteY203" fmla="*/ 3101340 h 8833483"/>
              <a:gd name="connsiteX204" fmla="*/ 8001000 w 9578340"/>
              <a:gd name="connsiteY204" fmla="*/ 3124200 h 8833483"/>
              <a:gd name="connsiteX205" fmla="*/ 8122920 w 9578340"/>
              <a:gd name="connsiteY205" fmla="*/ 3276600 h 8833483"/>
              <a:gd name="connsiteX206" fmla="*/ 8206740 w 9578340"/>
              <a:gd name="connsiteY206" fmla="*/ 3276600 h 8833483"/>
              <a:gd name="connsiteX207" fmla="*/ 8442960 w 9578340"/>
              <a:gd name="connsiteY207" fmla="*/ 3276600 h 8833483"/>
              <a:gd name="connsiteX208" fmla="*/ 8663940 w 9578340"/>
              <a:gd name="connsiteY208" fmla="*/ 3276600 h 8833483"/>
              <a:gd name="connsiteX209" fmla="*/ 8770620 w 9578340"/>
              <a:gd name="connsiteY209" fmla="*/ 3230880 h 8833483"/>
              <a:gd name="connsiteX210" fmla="*/ 8854440 w 9578340"/>
              <a:gd name="connsiteY210" fmla="*/ 3215640 h 8833483"/>
              <a:gd name="connsiteX211" fmla="*/ 8938260 w 9578340"/>
              <a:gd name="connsiteY211" fmla="*/ 3230880 h 8833483"/>
              <a:gd name="connsiteX212" fmla="*/ 8945880 w 9578340"/>
              <a:gd name="connsiteY212" fmla="*/ 3078480 h 8833483"/>
              <a:gd name="connsiteX213" fmla="*/ 8907780 w 9578340"/>
              <a:gd name="connsiteY213" fmla="*/ 3078480 h 8833483"/>
              <a:gd name="connsiteX214" fmla="*/ 8656320 w 9578340"/>
              <a:gd name="connsiteY214" fmla="*/ 2697480 h 8833483"/>
              <a:gd name="connsiteX215" fmla="*/ 8854440 w 9578340"/>
              <a:gd name="connsiteY215" fmla="*/ 2590800 h 8833483"/>
              <a:gd name="connsiteX216" fmla="*/ 8923020 w 9578340"/>
              <a:gd name="connsiteY216" fmla="*/ 2606040 h 8833483"/>
              <a:gd name="connsiteX217" fmla="*/ 8999220 w 9578340"/>
              <a:gd name="connsiteY217" fmla="*/ 2606040 h 8833483"/>
              <a:gd name="connsiteX218" fmla="*/ 9029700 w 9578340"/>
              <a:gd name="connsiteY218" fmla="*/ 2545080 h 8833483"/>
              <a:gd name="connsiteX219" fmla="*/ 9029700 w 9578340"/>
              <a:gd name="connsiteY219" fmla="*/ 2407920 h 8833483"/>
              <a:gd name="connsiteX220" fmla="*/ 9136380 w 9578340"/>
              <a:gd name="connsiteY220" fmla="*/ 2476500 h 8833483"/>
              <a:gd name="connsiteX221" fmla="*/ 9144000 w 9578340"/>
              <a:gd name="connsiteY221" fmla="*/ 2407920 h 8833483"/>
              <a:gd name="connsiteX222" fmla="*/ 9204960 w 9578340"/>
              <a:gd name="connsiteY222" fmla="*/ 2362200 h 8833483"/>
              <a:gd name="connsiteX223" fmla="*/ 9189720 w 9578340"/>
              <a:gd name="connsiteY223" fmla="*/ 2225040 h 8833483"/>
              <a:gd name="connsiteX224" fmla="*/ 9159240 w 9578340"/>
              <a:gd name="connsiteY224" fmla="*/ 2171700 h 8833483"/>
              <a:gd name="connsiteX225" fmla="*/ 9083040 w 9578340"/>
              <a:gd name="connsiteY225" fmla="*/ 2103120 h 8833483"/>
              <a:gd name="connsiteX226" fmla="*/ 9105900 w 9578340"/>
              <a:gd name="connsiteY226" fmla="*/ 2011680 h 8833483"/>
              <a:gd name="connsiteX227" fmla="*/ 9151620 w 9578340"/>
              <a:gd name="connsiteY227" fmla="*/ 1927860 h 8833483"/>
              <a:gd name="connsiteX228" fmla="*/ 9044940 w 9578340"/>
              <a:gd name="connsiteY228" fmla="*/ 1714500 h 8833483"/>
              <a:gd name="connsiteX229" fmla="*/ 9578340 w 9578340"/>
              <a:gd name="connsiteY229" fmla="*/ 1394460 h 8833483"/>
              <a:gd name="connsiteX230" fmla="*/ 9494520 w 9578340"/>
              <a:gd name="connsiteY230" fmla="*/ 1165860 h 8833483"/>
              <a:gd name="connsiteX231" fmla="*/ 9326880 w 9578340"/>
              <a:gd name="connsiteY231" fmla="*/ 975360 h 8833483"/>
              <a:gd name="connsiteX232" fmla="*/ 9334500 w 9578340"/>
              <a:gd name="connsiteY232" fmla="*/ 906780 h 8833483"/>
              <a:gd name="connsiteX233" fmla="*/ 9342120 w 9578340"/>
              <a:gd name="connsiteY233" fmla="*/ 754380 h 8833483"/>
              <a:gd name="connsiteX234" fmla="*/ 9182100 w 9578340"/>
              <a:gd name="connsiteY234" fmla="*/ 906780 h 8833483"/>
              <a:gd name="connsiteX235" fmla="*/ 9052560 w 9578340"/>
              <a:gd name="connsiteY235" fmla="*/ 1043940 h 8833483"/>
              <a:gd name="connsiteX236" fmla="*/ 8915400 w 9578340"/>
              <a:gd name="connsiteY236" fmla="*/ 1112520 h 8833483"/>
              <a:gd name="connsiteX237" fmla="*/ 8709660 w 9578340"/>
              <a:gd name="connsiteY237" fmla="*/ 1150620 h 8833483"/>
              <a:gd name="connsiteX238" fmla="*/ 8793480 w 9578340"/>
              <a:gd name="connsiteY238" fmla="*/ 960120 h 8833483"/>
              <a:gd name="connsiteX239" fmla="*/ 8717280 w 9578340"/>
              <a:gd name="connsiteY239" fmla="*/ 906780 h 8833483"/>
              <a:gd name="connsiteX240" fmla="*/ 8686800 w 9578340"/>
              <a:gd name="connsiteY240" fmla="*/ 815340 h 8833483"/>
              <a:gd name="connsiteX241" fmla="*/ 8625840 w 9578340"/>
              <a:gd name="connsiteY241" fmla="*/ 746760 h 8833483"/>
              <a:gd name="connsiteX242" fmla="*/ 8633460 w 9578340"/>
              <a:gd name="connsiteY242" fmla="*/ 685800 h 8833483"/>
              <a:gd name="connsiteX243" fmla="*/ 8679180 w 9578340"/>
              <a:gd name="connsiteY243" fmla="*/ 609600 h 8833483"/>
              <a:gd name="connsiteX244" fmla="*/ 8671560 w 9578340"/>
              <a:gd name="connsiteY244" fmla="*/ 579120 h 8833483"/>
              <a:gd name="connsiteX245" fmla="*/ 8580120 w 9578340"/>
              <a:gd name="connsiteY245" fmla="*/ 541020 h 8833483"/>
              <a:gd name="connsiteX246" fmla="*/ 8473440 w 9578340"/>
              <a:gd name="connsiteY246" fmla="*/ 502920 h 8833483"/>
              <a:gd name="connsiteX247" fmla="*/ 8488680 w 9578340"/>
              <a:gd name="connsiteY247" fmla="*/ 449580 h 8833483"/>
              <a:gd name="connsiteX248" fmla="*/ 8435340 w 9578340"/>
              <a:gd name="connsiteY248" fmla="*/ 320040 h 8833483"/>
              <a:gd name="connsiteX249" fmla="*/ 8465820 w 9578340"/>
              <a:gd name="connsiteY249" fmla="*/ 243840 h 8833483"/>
              <a:gd name="connsiteX250" fmla="*/ 8473440 w 9578340"/>
              <a:gd name="connsiteY250" fmla="*/ 83820 h 8833483"/>
              <a:gd name="connsiteX251" fmla="*/ 8351520 w 9578340"/>
              <a:gd name="connsiteY251" fmla="*/ 53340 h 8833483"/>
              <a:gd name="connsiteX252" fmla="*/ 8252460 w 9578340"/>
              <a:gd name="connsiteY252" fmla="*/ 68580 h 8833483"/>
              <a:gd name="connsiteX253" fmla="*/ 8107680 w 9578340"/>
              <a:gd name="connsiteY25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6743700 w 9578340"/>
              <a:gd name="connsiteY25" fmla="*/ 1127760 h 8833483"/>
              <a:gd name="connsiteX26" fmla="*/ 6728460 w 9578340"/>
              <a:gd name="connsiteY26" fmla="*/ 1981200 h 8833483"/>
              <a:gd name="connsiteX27" fmla="*/ 6244590 w 9578340"/>
              <a:gd name="connsiteY27" fmla="*/ 2315208 h 8833483"/>
              <a:gd name="connsiteX28" fmla="*/ 5722620 w 9578340"/>
              <a:gd name="connsiteY28" fmla="*/ 2240280 h 8833483"/>
              <a:gd name="connsiteX29" fmla="*/ 5654040 w 9578340"/>
              <a:gd name="connsiteY29" fmla="*/ 2240280 h 8833483"/>
              <a:gd name="connsiteX30" fmla="*/ 5570220 w 9578340"/>
              <a:gd name="connsiteY30" fmla="*/ 2278380 h 8833483"/>
              <a:gd name="connsiteX31" fmla="*/ 5440680 w 9578340"/>
              <a:gd name="connsiteY31" fmla="*/ 2263140 h 8833483"/>
              <a:gd name="connsiteX32" fmla="*/ 5410200 w 9578340"/>
              <a:gd name="connsiteY32" fmla="*/ 2217420 h 8833483"/>
              <a:gd name="connsiteX33" fmla="*/ 5425440 w 9578340"/>
              <a:gd name="connsiteY33" fmla="*/ 2072640 h 8833483"/>
              <a:gd name="connsiteX34" fmla="*/ 5372100 w 9578340"/>
              <a:gd name="connsiteY34" fmla="*/ 2019300 h 8833483"/>
              <a:gd name="connsiteX35" fmla="*/ 5372100 w 9578340"/>
              <a:gd name="connsiteY35" fmla="*/ 1988820 h 8833483"/>
              <a:gd name="connsiteX36" fmla="*/ 5280660 w 9578340"/>
              <a:gd name="connsiteY36" fmla="*/ 1965960 h 8833483"/>
              <a:gd name="connsiteX37" fmla="*/ 5219700 w 9578340"/>
              <a:gd name="connsiteY37" fmla="*/ 2263140 h 8833483"/>
              <a:gd name="connsiteX38" fmla="*/ 5212080 w 9578340"/>
              <a:gd name="connsiteY38" fmla="*/ 2461260 h 8833483"/>
              <a:gd name="connsiteX39" fmla="*/ 5242560 w 9578340"/>
              <a:gd name="connsiteY39" fmla="*/ 2499360 h 8833483"/>
              <a:gd name="connsiteX40" fmla="*/ 5097780 w 9578340"/>
              <a:gd name="connsiteY40" fmla="*/ 2552700 h 8833483"/>
              <a:gd name="connsiteX41" fmla="*/ 5120640 w 9578340"/>
              <a:gd name="connsiteY41" fmla="*/ 2743200 h 8833483"/>
              <a:gd name="connsiteX42" fmla="*/ 5082540 w 9578340"/>
              <a:gd name="connsiteY42" fmla="*/ 2827020 h 8833483"/>
              <a:gd name="connsiteX43" fmla="*/ 4945380 w 9578340"/>
              <a:gd name="connsiteY43" fmla="*/ 2773680 h 8833483"/>
              <a:gd name="connsiteX44" fmla="*/ 4853940 w 9578340"/>
              <a:gd name="connsiteY44" fmla="*/ 2796540 h 8833483"/>
              <a:gd name="connsiteX45" fmla="*/ 4785360 w 9578340"/>
              <a:gd name="connsiteY45" fmla="*/ 2926080 h 8833483"/>
              <a:gd name="connsiteX46" fmla="*/ 4640580 w 9578340"/>
              <a:gd name="connsiteY46" fmla="*/ 2811780 h 8833483"/>
              <a:gd name="connsiteX47" fmla="*/ 4518660 w 9578340"/>
              <a:gd name="connsiteY47" fmla="*/ 2804160 h 8833483"/>
              <a:gd name="connsiteX48" fmla="*/ 4389120 w 9578340"/>
              <a:gd name="connsiteY48" fmla="*/ 2674620 h 8833483"/>
              <a:gd name="connsiteX49" fmla="*/ 4564380 w 9578340"/>
              <a:gd name="connsiteY49" fmla="*/ 2522220 h 8833483"/>
              <a:gd name="connsiteX50" fmla="*/ 4389120 w 9578340"/>
              <a:gd name="connsiteY50" fmla="*/ 2491740 h 8833483"/>
              <a:gd name="connsiteX51" fmla="*/ 4244340 w 9578340"/>
              <a:gd name="connsiteY51" fmla="*/ 2659380 h 8833483"/>
              <a:gd name="connsiteX52" fmla="*/ 4183380 w 9578340"/>
              <a:gd name="connsiteY52" fmla="*/ 2758440 h 8833483"/>
              <a:gd name="connsiteX53" fmla="*/ 4191000 w 9578340"/>
              <a:gd name="connsiteY53" fmla="*/ 2796540 h 8833483"/>
              <a:gd name="connsiteX54" fmla="*/ 4084320 w 9578340"/>
              <a:gd name="connsiteY54" fmla="*/ 2895600 h 8833483"/>
              <a:gd name="connsiteX55" fmla="*/ 4008120 w 9578340"/>
              <a:gd name="connsiteY55" fmla="*/ 2918460 h 8833483"/>
              <a:gd name="connsiteX56" fmla="*/ 3954780 w 9578340"/>
              <a:gd name="connsiteY56" fmla="*/ 2918460 h 8833483"/>
              <a:gd name="connsiteX57" fmla="*/ 3916680 w 9578340"/>
              <a:gd name="connsiteY57" fmla="*/ 2971800 h 8833483"/>
              <a:gd name="connsiteX58" fmla="*/ 3848100 w 9578340"/>
              <a:gd name="connsiteY58" fmla="*/ 2971800 h 8833483"/>
              <a:gd name="connsiteX59" fmla="*/ 3810000 w 9578340"/>
              <a:gd name="connsiteY59" fmla="*/ 3025140 h 8833483"/>
              <a:gd name="connsiteX60" fmla="*/ 3726180 w 9578340"/>
              <a:gd name="connsiteY60" fmla="*/ 3048000 h 8833483"/>
              <a:gd name="connsiteX61" fmla="*/ 3703320 w 9578340"/>
              <a:gd name="connsiteY61" fmla="*/ 3116580 h 8833483"/>
              <a:gd name="connsiteX62" fmla="*/ 3512820 w 9578340"/>
              <a:gd name="connsiteY62" fmla="*/ 2979420 h 8833483"/>
              <a:gd name="connsiteX63" fmla="*/ 3337560 w 9578340"/>
              <a:gd name="connsiteY63" fmla="*/ 3048000 h 8833483"/>
              <a:gd name="connsiteX64" fmla="*/ 3337560 w 9578340"/>
              <a:gd name="connsiteY64" fmla="*/ 3124200 h 8833483"/>
              <a:gd name="connsiteX65" fmla="*/ 3230880 w 9578340"/>
              <a:gd name="connsiteY65" fmla="*/ 3200400 h 8833483"/>
              <a:gd name="connsiteX66" fmla="*/ 3002280 w 9578340"/>
              <a:gd name="connsiteY66" fmla="*/ 3055620 h 8833483"/>
              <a:gd name="connsiteX67" fmla="*/ 3025140 w 9578340"/>
              <a:gd name="connsiteY67" fmla="*/ 3032760 h 8833483"/>
              <a:gd name="connsiteX68" fmla="*/ 2918460 w 9578340"/>
              <a:gd name="connsiteY68" fmla="*/ 2887980 h 8833483"/>
              <a:gd name="connsiteX69" fmla="*/ 2659380 w 9578340"/>
              <a:gd name="connsiteY69" fmla="*/ 2758440 h 8833483"/>
              <a:gd name="connsiteX70" fmla="*/ 2506980 w 9578340"/>
              <a:gd name="connsiteY70" fmla="*/ 3093720 h 8833483"/>
              <a:gd name="connsiteX71" fmla="*/ 2392680 w 9578340"/>
              <a:gd name="connsiteY71" fmla="*/ 3101340 h 8833483"/>
              <a:gd name="connsiteX72" fmla="*/ 2308860 w 9578340"/>
              <a:gd name="connsiteY72" fmla="*/ 3116580 h 8833483"/>
              <a:gd name="connsiteX73" fmla="*/ 2225040 w 9578340"/>
              <a:gd name="connsiteY73" fmla="*/ 3215640 h 8833483"/>
              <a:gd name="connsiteX74" fmla="*/ 2049780 w 9578340"/>
              <a:gd name="connsiteY74" fmla="*/ 3124200 h 8833483"/>
              <a:gd name="connsiteX75" fmla="*/ 1981200 w 9578340"/>
              <a:gd name="connsiteY75" fmla="*/ 3116580 h 8833483"/>
              <a:gd name="connsiteX76" fmla="*/ 1889760 w 9578340"/>
              <a:gd name="connsiteY76" fmla="*/ 2964180 h 8833483"/>
              <a:gd name="connsiteX77" fmla="*/ 1897380 w 9578340"/>
              <a:gd name="connsiteY77" fmla="*/ 2895600 h 8833483"/>
              <a:gd name="connsiteX78" fmla="*/ 1729740 w 9578340"/>
              <a:gd name="connsiteY78" fmla="*/ 3017520 h 8833483"/>
              <a:gd name="connsiteX79" fmla="*/ 1706880 w 9578340"/>
              <a:gd name="connsiteY79" fmla="*/ 3078480 h 8833483"/>
              <a:gd name="connsiteX80" fmla="*/ 1653540 w 9578340"/>
              <a:gd name="connsiteY80" fmla="*/ 3048000 h 8833483"/>
              <a:gd name="connsiteX81" fmla="*/ 1546860 w 9578340"/>
              <a:gd name="connsiteY81" fmla="*/ 3048000 h 8833483"/>
              <a:gd name="connsiteX82" fmla="*/ 1524000 w 9578340"/>
              <a:gd name="connsiteY82" fmla="*/ 3162300 h 8833483"/>
              <a:gd name="connsiteX83" fmla="*/ 1386840 w 9578340"/>
              <a:gd name="connsiteY83" fmla="*/ 3459480 h 8833483"/>
              <a:gd name="connsiteX84" fmla="*/ 1333500 w 9578340"/>
              <a:gd name="connsiteY84" fmla="*/ 3451860 h 8833483"/>
              <a:gd name="connsiteX85" fmla="*/ 1188720 w 9578340"/>
              <a:gd name="connsiteY85" fmla="*/ 3505200 h 8833483"/>
              <a:gd name="connsiteX86" fmla="*/ 1135380 w 9578340"/>
              <a:gd name="connsiteY86" fmla="*/ 3672840 h 8833483"/>
              <a:gd name="connsiteX87" fmla="*/ 1013460 w 9578340"/>
              <a:gd name="connsiteY87" fmla="*/ 3703320 h 8833483"/>
              <a:gd name="connsiteX88" fmla="*/ 929640 w 9578340"/>
              <a:gd name="connsiteY88" fmla="*/ 3710940 h 8833483"/>
              <a:gd name="connsiteX89" fmla="*/ 830580 w 9578340"/>
              <a:gd name="connsiteY89" fmla="*/ 3741420 h 8833483"/>
              <a:gd name="connsiteX90" fmla="*/ 701040 w 9578340"/>
              <a:gd name="connsiteY90" fmla="*/ 3749040 h 8833483"/>
              <a:gd name="connsiteX91" fmla="*/ 548640 w 9578340"/>
              <a:gd name="connsiteY91" fmla="*/ 3787140 h 8833483"/>
              <a:gd name="connsiteX92" fmla="*/ 0 w 9578340"/>
              <a:gd name="connsiteY92" fmla="*/ 5250180 h 8833483"/>
              <a:gd name="connsiteX93" fmla="*/ 167640 w 9578340"/>
              <a:gd name="connsiteY93" fmla="*/ 5242560 h 8833483"/>
              <a:gd name="connsiteX94" fmla="*/ 167640 w 9578340"/>
              <a:gd name="connsiteY94" fmla="*/ 5387340 h 8833483"/>
              <a:gd name="connsiteX95" fmla="*/ 289560 w 9578340"/>
              <a:gd name="connsiteY95" fmla="*/ 5394960 h 8833483"/>
              <a:gd name="connsiteX96" fmla="*/ 281940 w 9578340"/>
              <a:gd name="connsiteY96" fmla="*/ 5478780 h 8833483"/>
              <a:gd name="connsiteX97" fmla="*/ 388620 w 9578340"/>
              <a:gd name="connsiteY97" fmla="*/ 5501640 h 8833483"/>
              <a:gd name="connsiteX98" fmla="*/ 358140 w 9578340"/>
              <a:gd name="connsiteY98" fmla="*/ 5631180 h 8833483"/>
              <a:gd name="connsiteX99" fmla="*/ 358140 w 9578340"/>
              <a:gd name="connsiteY99" fmla="*/ 5730240 h 8833483"/>
              <a:gd name="connsiteX100" fmla="*/ 251460 w 9578340"/>
              <a:gd name="connsiteY100" fmla="*/ 5783580 h 8833483"/>
              <a:gd name="connsiteX101" fmla="*/ 236220 w 9578340"/>
              <a:gd name="connsiteY101" fmla="*/ 5859780 h 8833483"/>
              <a:gd name="connsiteX102" fmla="*/ 144780 w 9578340"/>
              <a:gd name="connsiteY102" fmla="*/ 5981700 h 8833483"/>
              <a:gd name="connsiteX103" fmla="*/ 175260 w 9578340"/>
              <a:gd name="connsiteY103" fmla="*/ 6210300 h 8833483"/>
              <a:gd name="connsiteX104" fmla="*/ 266700 w 9578340"/>
              <a:gd name="connsiteY104" fmla="*/ 6217920 h 8833483"/>
              <a:gd name="connsiteX105" fmla="*/ 304800 w 9578340"/>
              <a:gd name="connsiteY105" fmla="*/ 6278880 h 8833483"/>
              <a:gd name="connsiteX106" fmla="*/ 312420 w 9578340"/>
              <a:gd name="connsiteY106" fmla="*/ 6339840 h 8833483"/>
              <a:gd name="connsiteX107" fmla="*/ 358140 w 9578340"/>
              <a:gd name="connsiteY107" fmla="*/ 6339840 h 8833483"/>
              <a:gd name="connsiteX108" fmla="*/ 365760 w 9578340"/>
              <a:gd name="connsiteY108" fmla="*/ 6477000 h 8833483"/>
              <a:gd name="connsiteX109" fmla="*/ 807720 w 9578340"/>
              <a:gd name="connsiteY109" fmla="*/ 6545580 h 8833483"/>
              <a:gd name="connsiteX110" fmla="*/ 1127760 w 9578340"/>
              <a:gd name="connsiteY110" fmla="*/ 6705600 h 8833483"/>
              <a:gd name="connsiteX111" fmla="*/ 1447800 w 9578340"/>
              <a:gd name="connsiteY111" fmla="*/ 6598920 h 8833483"/>
              <a:gd name="connsiteX112" fmla="*/ 1546860 w 9578340"/>
              <a:gd name="connsiteY112" fmla="*/ 6598920 h 8833483"/>
              <a:gd name="connsiteX113" fmla="*/ 1501140 w 9578340"/>
              <a:gd name="connsiteY113" fmla="*/ 6858000 h 8833483"/>
              <a:gd name="connsiteX114" fmla="*/ 1567815 w 9578340"/>
              <a:gd name="connsiteY114" fmla="*/ 7115810 h 8833483"/>
              <a:gd name="connsiteX115" fmla="*/ 1710690 w 9578340"/>
              <a:gd name="connsiteY115" fmla="*/ 7439660 h 8833483"/>
              <a:gd name="connsiteX116" fmla="*/ 1891665 w 9578340"/>
              <a:gd name="connsiteY116" fmla="*/ 7582535 h 8833483"/>
              <a:gd name="connsiteX117" fmla="*/ 2094865 w 9578340"/>
              <a:gd name="connsiteY117" fmla="*/ 7814310 h 8833483"/>
              <a:gd name="connsiteX118" fmla="*/ 2066290 w 9578340"/>
              <a:gd name="connsiteY118" fmla="*/ 7925434 h 8833483"/>
              <a:gd name="connsiteX119" fmla="*/ 2234565 w 9578340"/>
              <a:gd name="connsiteY119" fmla="*/ 8036559 h 8833483"/>
              <a:gd name="connsiteX120" fmla="*/ 2269490 w 9578340"/>
              <a:gd name="connsiteY120" fmla="*/ 8081009 h 8833483"/>
              <a:gd name="connsiteX121" fmla="*/ 2186940 w 9578340"/>
              <a:gd name="connsiteY121" fmla="*/ 8338184 h 8833483"/>
              <a:gd name="connsiteX122" fmla="*/ 2209165 w 9578340"/>
              <a:gd name="connsiteY122" fmla="*/ 8436608 h 8833483"/>
              <a:gd name="connsiteX123" fmla="*/ 2275840 w 9578340"/>
              <a:gd name="connsiteY123" fmla="*/ 8538208 h 8833483"/>
              <a:gd name="connsiteX124" fmla="*/ 2437765 w 9578340"/>
              <a:gd name="connsiteY124" fmla="*/ 8569958 h 8833483"/>
              <a:gd name="connsiteX125" fmla="*/ 2491740 w 9578340"/>
              <a:gd name="connsiteY125" fmla="*/ 8557258 h 8833483"/>
              <a:gd name="connsiteX126" fmla="*/ 2599690 w 9578340"/>
              <a:gd name="connsiteY126" fmla="*/ 8614408 h 8833483"/>
              <a:gd name="connsiteX127" fmla="*/ 2640965 w 9578340"/>
              <a:gd name="connsiteY127" fmla="*/ 8658858 h 8833483"/>
              <a:gd name="connsiteX128" fmla="*/ 2663190 w 9578340"/>
              <a:gd name="connsiteY128" fmla="*/ 8769983 h 8833483"/>
              <a:gd name="connsiteX129" fmla="*/ 2748915 w 9578340"/>
              <a:gd name="connsiteY129" fmla="*/ 8833483 h 8833483"/>
              <a:gd name="connsiteX130" fmla="*/ 2860040 w 9578340"/>
              <a:gd name="connsiteY130" fmla="*/ 8808083 h 8833483"/>
              <a:gd name="connsiteX131" fmla="*/ 2920365 w 9578340"/>
              <a:gd name="connsiteY131" fmla="*/ 8820783 h 8833483"/>
              <a:gd name="connsiteX132" fmla="*/ 2910840 w 9578340"/>
              <a:gd name="connsiteY132" fmla="*/ 8740614 h 8833483"/>
              <a:gd name="connsiteX133" fmla="*/ 2996565 w 9578340"/>
              <a:gd name="connsiteY133" fmla="*/ 8609645 h 8833483"/>
              <a:gd name="connsiteX134" fmla="*/ 2987040 w 9578340"/>
              <a:gd name="connsiteY134" fmla="*/ 8497727 h 8833483"/>
              <a:gd name="connsiteX135" fmla="*/ 3027522 w 9578340"/>
              <a:gd name="connsiteY135" fmla="*/ 8431051 h 8833483"/>
              <a:gd name="connsiteX136" fmla="*/ 3179922 w 9578340"/>
              <a:gd name="connsiteY136" fmla="*/ 8361995 h 8833483"/>
              <a:gd name="connsiteX137" fmla="*/ 3225166 w 9578340"/>
              <a:gd name="connsiteY137" fmla="*/ 8245315 h 8833483"/>
              <a:gd name="connsiteX138" fmla="*/ 3420427 w 9578340"/>
              <a:gd name="connsiteY138" fmla="*/ 8083389 h 8833483"/>
              <a:gd name="connsiteX139" fmla="*/ 3699034 w 9578340"/>
              <a:gd name="connsiteY139" fmla="*/ 7954802 h 8833483"/>
              <a:gd name="connsiteX140" fmla="*/ 3875246 w 9578340"/>
              <a:gd name="connsiteY140" fmla="*/ 7890508 h 8833483"/>
              <a:gd name="connsiteX141" fmla="*/ 4084796 w 9578340"/>
              <a:gd name="connsiteY141" fmla="*/ 7738108 h 8833483"/>
              <a:gd name="connsiteX142" fmla="*/ 4127659 w 9578340"/>
              <a:gd name="connsiteY142" fmla="*/ 7640476 h 8833483"/>
              <a:gd name="connsiteX143" fmla="*/ 4037171 w 9578340"/>
              <a:gd name="connsiteY143" fmla="*/ 7564277 h 8833483"/>
              <a:gd name="connsiteX144" fmla="*/ 3980021 w 9578340"/>
              <a:gd name="connsiteY144" fmla="*/ 7469027 h 8833483"/>
              <a:gd name="connsiteX145" fmla="*/ 4056222 w 9578340"/>
              <a:gd name="connsiteY145" fmla="*/ 7395208 h 8833483"/>
              <a:gd name="connsiteX146" fmla="*/ 4096703 w 9578340"/>
              <a:gd name="connsiteY146" fmla="*/ 7247570 h 8833483"/>
              <a:gd name="connsiteX147" fmla="*/ 3982402 w 9578340"/>
              <a:gd name="connsiteY147" fmla="*/ 7271383 h 8833483"/>
              <a:gd name="connsiteX148" fmla="*/ 3818096 w 9578340"/>
              <a:gd name="connsiteY148" fmla="*/ 7233283 h 8833483"/>
              <a:gd name="connsiteX149" fmla="*/ 3691889 w 9578340"/>
              <a:gd name="connsiteY149" fmla="*/ 7145176 h 8833483"/>
              <a:gd name="connsiteX150" fmla="*/ 3701416 w 9578340"/>
              <a:gd name="connsiteY150" fmla="*/ 7030877 h 8833483"/>
              <a:gd name="connsiteX151" fmla="*/ 3625215 w 9578340"/>
              <a:gd name="connsiteY151" fmla="*/ 6954677 h 8833483"/>
              <a:gd name="connsiteX152" fmla="*/ 3657600 w 9578340"/>
              <a:gd name="connsiteY152" fmla="*/ 6873240 h 8833483"/>
              <a:gd name="connsiteX153" fmla="*/ 3817620 w 9578340"/>
              <a:gd name="connsiteY153" fmla="*/ 6781800 h 8833483"/>
              <a:gd name="connsiteX154" fmla="*/ 3893820 w 9578340"/>
              <a:gd name="connsiteY154" fmla="*/ 6705600 h 8833483"/>
              <a:gd name="connsiteX155" fmla="*/ 3947160 w 9578340"/>
              <a:gd name="connsiteY155" fmla="*/ 6690360 h 8833483"/>
              <a:gd name="connsiteX156" fmla="*/ 3939540 w 9578340"/>
              <a:gd name="connsiteY156" fmla="*/ 6629400 h 8833483"/>
              <a:gd name="connsiteX157" fmla="*/ 3901440 w 9578340"/>
              <a:gd name="connsiteY157" fmla="*/ 6606540 h 8833483"/>
              <a:gd name="connsiteX158" fmla="*/ 3878580 w 9578340"/>
              <a:gd name="connsiteY158" fmla="*/ 6515100 h 8833483"/>
              <a:gd name="connsiteX159" fmla="*/ 3886200 w 9578340"/>
              <a:gd name="connsiteY159" fmla="*/ 6423660 h 8833483"/>
              <a:gd name="connsiteX160" fmla="*/ 3870960 w 9578340"/>
              <a:gd name="connsiteY160" fmla="*/ 6309360 h 8833483"/>
              <a:gd name="connsiteX161" fmla="*/ 3893820 w 9578340"/>
              <a:gd name="connsiteY161" fmla="*/ 6240780 h 8833483"/>
              <a:gd name="connsiteX162" fmla="*/ 3924300 w 9578340"/>
              <a:gd name="connsiteY162" fmla="*/ 6179820 h 8833483"/>
              <a:gd name="connsiteX163" fmla="*/ 3977640 w 9578340"/>
              <a:gd name="connsiteY163" fmla="*/ 6172200 h 8833483"/>
              <a:gd name="connsiteX164" fmla="*/ 3992880 w 9578340"/>
              <a:gd name="connsiteY164" fmla="*/ 6172200 h 8833483"/>
              <a:gd name="connsiteX165" fmla="*/ 4046220 w 9578340"/>
              <a:gd name="connsiteY165" fmla="*/ 6111240 h 8833483"/>
              <a:gd name="connsiteX166" fmla="*/ 4038600 w 9578340"/>
              <a:gd name="connsiteY166" fmla="*/ 6027420 h 8833483"/>
              <a:gd name="connsiteX167" fmla="*/ 4754880 w 9578340"/>
              <a:gd name="connsiteY167" fmla="*/ 5913120 h 8833483"/>
              <a:gd name="connsiteX168" fmla="*/ 4838700 w 9578340"/>
              <a:gd name="connsiteY168" fmla="*/ 5913120 h 8833483"/>
              <a:gd name="connsiteX169" fmla="*/ 4914900 w 9578340"/>
              <a:gd name="connsiteY169" fmla="*/ 5920740 h 8833483"/>
              <a:gd name="connsiteX170" fmla="*/ 5105400 w 9578340"/>
              <a:gd name="connsiteY170" fmla="*/ 6019800 h 8833483"/>
              <a:gd name="connsiteX171" fmla="*/ 5570220 w 9578340"/>
              <a:gd name="connsiteY171" fmla="*/ 6248400 h 8833483"/>
              <a:gd name="connsiteX172" fmla="*/ 5704205 w 9578340"/>
              <a:gd name="connsiteY172" fmla="*/ 6320155 h 8833483"/>
              <a:gd name="connsiteX173" fmla="*/ 5755005 w 9578340"/>
              <a:gd name="connsiteY173" fmla="*/ 6242685 h 8833483"/>
              <a:gd name="connsiteX174" fmla="*/ 5682615 w 9578340"/>
              <a:gd name="connsiteY174" fmla="*/ 6203315 h 8833483"/>
              <a:gd name="connsiteX175" fmla="*/ 5624195 w 9578340"/>
              <a:gd name="connsiteY175" fmla="*/ 6132195 h 8833483"/>
              <a:gd name="connsiteX176" fmla="*/ 5670550 w 9578340"/>
              <a:gd name="connsiteY176" fmla="*/ 6103620 h 8833483"/>
              <a:gd name="connsiteX177" fmla="*/ 5584825 w 9578340"/>
              <a:gd name="connsiteY177" fmla="*/ 5928995 h 8833483"/>
              <a:gd name="connsiteX178" fmla="*/ 5592445 w 9578340"/>
              <a:gd name="connsiteY178" fmla="*/ 5827395 h 8833483"/>
              <a:gd name="connsiteX179" fmla="*/ 5615305 w 9578340"/>
              <a:gd name="connsiteY179" fmla="*/ 5792470 h 8833483"/>
              <a:gd name="connsiteX180" fmla="*/ 5636895 w 9578340"/>
              <a:gd name="connsiteY180" fmla="*/ 5747385 h 8833483"/>
              <a:gd name="connsiteX181" fmla="*/ 5674360 w 9578340"/>
              <a:gd name="connsiteY181" fmla="*/ 5669915 h 8833483"/>
              <a:gd name="connsiteX182" fmla="*/ 5688965 w 9578340"/>
              <a:gd name="connsiteY182" fmla="*/ 5587365 h 8833483"/>
              <a:gd name="connsiteX183" fmla="*/ 5735320 w 9578340"/>
              <a:gd name="connsiteY183" fmla="*/ 5561965 h 8833483"/>
              <a:gd name="connsiteX184" fmla="*/ 5715000 w 9578340"/>
              <a:gd name="connsiteY184" fmla="*/ 5502910 h 8833483"/>
              <a:gd name="connsiteX185" fmla="*/ 5751195 w 9578340"/>
              <a:gd name="connsiteY185" fmla="*/ 5461635 h 8833483"/>
              <a:gd name="connsiteX186" fmla="*/ 5781675 w 9578340"/>
              <a:gd name="connsiteY186" fmla="*/ 5398770 h 8833483"/>
              <a:gd name="connsiteX187" fmla="*/ 5836920 w 9578340"/>
              <a:gd name="connsiteY187" fmla="*/ 5325110 h 8833483"/>
              <a:gd name="connsiteX188" fmla="*/ 5855970 w 9578340"/>
              <a:gd name="connsiteY188" fmla="*/ 5168900 h 8833483"/>
              <a:gd name="connsiteX189" fmla="*/ 6101080 w 9578340"/>
              <a:gd name="connsiteY189" fmla="*/ 4911090 h 8833483"/>
              <a:gd name="connsiteX190" fmla="*/ 6107430 w 9578340"/>
              <a:gd name="connsiteY190" fmla="*/ 4674870 h 8833483"/>
              <a:gd name="connsiteX191" fmla="*/ 5982970 w 9578340"/>
              <a:gd name="connsiteY191" fmla="*/ 4411980 h 8833483"/>
              <a:gd name="connsiteX192" fmla="*/ 7178040 w 9578340"/>
              <a:gd name="connsiteY192" fmla="*/ 4351020 h 8833483"/>
              <a:gd name="connsiteX193" fmla="*/ 7559040 w 9578340"/>
              <a:gd name="connsiteY193" fmla="*/ 4328160 h 8833483"/>
              <a:gd name="connsiteX194" fmla="*/ 7467600 w 9578340"/>
              <a:gd name="connsiteY194" fmla="*/ 3878580 h 8833483"/>
              <a:gd name="connsiteX195" fmla="*/ 7414260 w 9578340"/>
              <a:gd name="connsiteY195" fmla="*/ 3604260 h 8833483"/>
              <a:gd name="connsiteX196" fmla="*/ 7498080 w 9578340"/>
              <a:gd name="connsiteY196" fmla="*/ 3398520 h 8833483"/>
              <a:gd name="connsiteX197" fmla="*/ 7528560 w 9578340"/>
              <a:gd name="connsiteY197" fmla="*/ 3253740 h 8833483"/>
              <a:gd name="connsiteX198" fmla="*/ 7505700 w 9578340"/>
              <a:gd name="connsiteY198" fmla="*/ 3048000 h 8833483"/>
              <a:gd name="connsiteX199" fmla="*/ 7520940 w 9578340"/>
              <a:gd name="connsiteY199" fmla="*/ 2926080 h 8833483"/>
              <a:gd name="connsiteX200" fmla="*/ 7536180 w 9578340"/>
              <a:gd name="connsiteY200" fmla="*/ 2872740 h 8833483"/>
              <a:gd name="connsiteX201" fmla="*/ 7863840 w 9578340"/>
              <a:gd name="connsiteY201" fmla="*/ 2971800 h 8833483"/>
              <a:gd name="connsiteX202" fmla="*/ 7886700 w 9578340"/>
              <a:gd name="connsiteY202" fmla="*/ 3101340 h 8833483"/>
              <a:gd name="connsiteX203" fmla="*/ 8001000 w 9578340"/>
              <a:gd name="connsiteY203" fmla="*/ 3124200 h 8833483"/>
              <a:gd name="connsiteX204" fmla="*/ 8122920 w 9578340"/>
              <a:gd name="connsiteY204" fmla="*/ 3276600 h 8833483"/>
              <a:gd name="connsiteX205" fmla="*/ 8206740 w 9578340"/>
              <a:gd name="connsiteY205" fmla="*/ 3276600 h 8833483"/>
              <a:gd name="connsiteX206" fmla="*/ 8442960 w 9578340"/>
              <a:gd name="connsiteY206" fmla="*/ 3276600 h 8833483"/>
              <a:gd name="connsiteX207" fmla="*/ 8663940 w 9578340"/>
              <a:gd name="connsiteY207" fmla="*/ 3276600 h 8833483"/>
              <a:gd name="connsiteX208" fmla="*/ 8770620 w 9578340"/>
              <a:gd name="connsiteY208" fmla="*/ 3230880 h 8833483"/>
              <a:gd name="connsiteX209" fmla="*/ 8854440 w 9578340"/>
              <a:gd name="connsiteY209" fmla="*/ 3215640 h 8833483"/>
              <a:gd name="connsiteX210" fmla="*/ 8938260 w 9578340"/>
              <a:gd name="connsiteY210" fmla="*/ 3230880 h 8833483"/>
              <a:gd name="connsiteX211" fmla="*/ 8945880 w 9578340"/>
              <a:gd name="connsiteY211" fmla="*/ 3078480 h 8833483"/>
              <a:gd name="connsiteX212" fmla="*/ 8907780 w 9578340"/>
              <a:gd name="connsiteY212" fmla="*/ 3078480 h 8833483"/>
              <a:gd name="connsiteX213" fmla="*/ 8656320 w 9578340"/>
              <a:gd name="connsiteY213" fmla="*/ 2697480 h 8833483"/>
              <a:gd name="connsiteX214" fmla="*/ 8854440 w 9578340"/>
              <a:gd name="connsiteY214" fmla="*/ 2590800 h 8833483"/>
              <a:gd name="connsiteX215" fmla="*/ 8923020 w 9578340"/>
              <a:gd name="connsiteY215" fmla="*/ 2606040 h 8833483"/>
              <a:gd name="connsiteX216" fmla="*/ 8999220 w 9578340"/>
              <a:gd name="connsiteY216" fmla="*/ 2606040 h 8833483"/>
              <a:gd name="connsiteX217" fmla="*/ 9029700 w 9578340"/>
              <a:gd name="connsiteY217" fmla="*/ 2545080 h 8833483"/>
              <a:gd name="connsiteX218" fmla="*/ 9029700 w 9578340"/>
              <a:gd name="connsiteY218" fmla="*/ 2407920 h 8833483"/>
              <a:gd name="connsiteX219" fmla="*/ 9136380 w 9578340"/>
              <a:gd name="connsiteY219" fmla="*/ 2476500 h 8833483"/>
              <a:gd name="connsiteX220" fmla="*/ 9144000 w 9578340"/>
              <a:gd name="connsiteY220" fmla="*/ 2407920 h 8833483"/>
              <a:gd name="connsiteX221" fmla="*/ 9204960 w 9578340"/>
              <a:gd name="connsiteY221" fmla="*/ 2362200 h 8833483"/>
              <a:gd name="connsiteX222" fmla="*/ 9189720 w 9578340"/>
              <a:gd name="connsiteY222" fmla="*/ 2225040 h 8833483"/>
              <a:gd name="connsiteX223" fmla="*/ 9159240 w 9578340"/>
              <a:gd name="connsiteY223" fmla="*/ 2171700 h 8833483"/>
              <a:gd name="connsiteX224" fmla="*/ 9083040 w 9578340"/>
              <a:gd name="connsiteY224" fmla="*/ 2103120 h 8833483"/>
              <a:gd name="connsiteX225" fmla="*/ 9105900 w 9578340"/>
              <a:gd name="connsiteY225" fmla="*/ 2011680 h 8833483"/>
              <a:gd name="connsiteX226" fmla="*/ 9151620 w 9578340"/>
              <a:gd name="connsiteY226" fmla="*/ 1927860 h 8833483"/>
              <a:gd name="connsiteX227" fmla="*/ 9044940 w 9578340"/>
              <a:gd name="connsiteY227" fmla="*/ 1714500 h 8833483"/>
              <a:gd name="connsiteX228" fmla="*/ 9578340 w 9578340"/>
              <a:gd name="connsiteY228" fmla="*/ 1394460 h 8833483"/>
              <a:gd name="connsiteX229" fmla="*/ 9494520 w 9578340"/>
              <a:gd name="connsiteY229" fmla="*/ 1165860 h 8833483"/>
              <a:gd name="connsiteX230" fmla="*/ 9326880 w 9578340"/>
              <a:gd name="connsiteY230" fmla="*/ 975360 h 8833483"/>
              <a:gd name="connsiteX231" fmla="*/ 9334500 w 9578340"/>
              <a:gd name="connsiteY231" fmla="*/ 906780 h 8833483"/>
              <a:gd name="connsiteX232" fmla="*/ 9342120 w 9578340"/>
              <a:gd name="connsiteY232" fmla="*/ 754380 h 8833483"/>
              <a:gd name="connsiteX233" fmla="*/ 9182100 w 9578340"/>
              <a:gd name="connsiteY233" fmla="*/ 906780 h 8833483"/>
              <a:gd name="connsiteX234" fmla="*/ 9052560 w 9578340"/>
              <a:gd name="connsiteY234" fmla="*/ 1043940 h 8833483"/>
              <a:gd name="connsiteX235" fmla="*/ 8915400 w 9578340"/>
              <a:gd name="connsiteY235" fmla="*/ 1112520 h 8833483"/>
              <a:gd name="connsiteX236" fmla="*/ 8709660 w 9578340"/>
              <a:gd name="connsiteY236" fmla="*/ 1150620 h 8833483"/>
              <a:gd name="connsiteX237" fmla="*/ 8793480 w 9578340"/>
              <a:gd name="connsiteY237" fmla="*/ 960120 h 8833483"/>
              <a:gd name="connsiteX238" fmla="*/ 8717280 w 9578340"/>
              <a:gd name="connsiteY238" fmla="*/ 906780 h 8833483"/>
              <a:gd name="connsiteX239" fmla="*/ 8686800 w 9578340"/>
              <a:gd name="connsiteY239" fmla="*/ 815340 h 8833483"/>
              <a:gd name="connsiteX240" fmla="*/ 8625840 w 9578340"/>
              <a:gd name="connsiteY240" fmla="*/ 746760 h 8833483"/>
              <a:gd name="connsiteX241" fmla="*/ 8633460 w 9578340"/>
              <a:gd name="connsiteY241" fmla="*/ 685800 h 8833483"/>
              <a:gd name="connsiteX242" fmla="*/ 8679180 w 9578340"/>
              <a:gd name="connsiteY242" fmla="*/ 609600 h 8833483"/>
              <a:gd name="connsiteX243" fmla="*/ 8671560 w 9578340"/>
              <a:gd name="connsiteY243" fmla="*/ 579120 h 8833483"/>
              <a:gd name="connsiteX244" fmla="*/ 8580120 w 9578340"/>
              <a:gd name="connsiteY244" fmla="*/ 541020 h 8833483"/>
              <a:gd name="connsiteX245" fmla="*/ 8473440 w 9578340"/>
              <a:gd name="connsiteY245" fmla="*/ 502920 h 8833483"/>
              <a:gd name="connsiteX246" fmla="*/ 8488680 w 9578340"/>
              <a:gd name="connsiteY246" fmla="*/ 449580 h 8833483"/>
              <a:gd name="connsiteX247" fmla="*/ 8435340 w 9578340"/>
              <a:gd name="connsiteY247" fmla="*/ 320040 h 8833483"/>
              <a:gd name="connsiteX248" fmla="*/ 8465820 w 9578340"/>
              <a:gd name="connsiteY248" fmla="*/ 243840 h 8833483"/>
              <a:gd name="connsiteX249" fmla="*/ 8473440 w 9578340"/>
              <a:gd name="connsiteY249" fmla="*/ 83820 h 8833483"/>
              <a:gd name="connsiteX250" fmla="*/ 8351520 w 9578340"/>
              <a:gd name="connsiteY250" fmla="*/ 53340 h 8833483"/>
              <a:gd name="connsiteX251" fmla="*/ 8252460 w 9578340"/>
              <a:gd name="connsiteY251" fmla="*/ 68580 h 8833483"/>
              <a:gd name="connsiteX252" fmla="*/ 8107680 w 9578340"/>
              <a:gd name="connsiteY25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6743700 w 9578340"/>
              <a:gd name="connsiteY24" fmla="*/ 1127760 h 8833483"/>
              <a:gd name="connsiteX25" fmla="*/ 6728460 w 9578340"/>
              <a:gd name="connsiteY25" fmla="*/ 1981200 h 8833483"/>
              <a:gd name="connsiteX26" fmla="*/ 6244590 w 9578340"/>
              <a:gd name="connsiteY26" fmla="*/ 2315208 h 8833483"/>
              <a:gd name="connsiteX27" fmla="*/ 5722620 w 9578340"/>
              <a:gd name="connsiteY27" fmla="*/ 2240280 h 8833483"/>
              <a:gd name="connsiteX28" fmla="*/ 5654040 w 9578340"/>
              <a:gd name="connsiteY28" fmla="*/ 2240280 h 8833483"/>
              <a:gd name="connsiteX29" fmla="*/ 5570220 w 9578340"/>
              <a:gd name="connsiteY29" fmla="*/ 2278380 h 8833483"/>
              <a:gd name="connsiteX30" fmla="*/ 5440680 w 9578340"/>
              <a:gd name="connsiteY30" fmla="*/ 2263140 h 8833483"/>
              <a:gd name="connsiteX31" fmla="*/ 5410200 w 9578340"/>
              <a:gd name="connsiteY31" fmla="*/ 2217420 h 8833483"/>
              <a:gd name="connsiteX32" fmla="*/ 5425440 w 9578340"/>
              <a:gd name="connsiteY32" fmla="*/ 2072640 h 8833483"/>
              <a:gd name="connsiteX33" fmla="*/ 5372100 w 9578340"/>
              <a:gd name="connsiteY33" fmla="*/ 2019300 h 8833483"/>
              <a:gd name="connsiteX34" fmla="*/ 5372100 w 9578340"/>
              <a:gd name="connsiteY34" fmla="*/ 1988820 h 8833483"/>
              <a:gd name="connsiteX35" fmla="*/ 5280660 w 9578340"/>
              <a:gd name="connsiteY35" fmla="*/ 1965960 h 8833483"/>
              <a:gd name="connsiteX36" fmla="*/ 5219700 w 9578340"/>
              <a:gd name="connsiteY36" fmla="*/ 2263140 h 8833483"/>
              <a:gd name="connsiteX37" fmla="*/ 5212080 w 9578340"/>
              <a:gd name="connsiteY37" fmla="*/ 2461260 h 8833483"/>
              <a:gd name="connsiteX38" fmla="*/ 5242560 w 9578340"/>
              <a:gd name="connsiteY38" fmla="*/ 2499360 h 8833483"/>
              <a:gd name="connsiteX39" fmla="*/ 5097780 w 9578340"/>
              <a:gd name="connsiteY39" fmla="*/ 2552700 h 8833483"/>
              <a:gd name="connsiteX40" fmla="*/ 5120640 w 9578340"/>
              <a:gd name="connsiteY40" fmla="*/ 2743200 h 8833483"/>
              <a:gd name="connsiteX41" fmla="*/ 5082540 w 9578340"/>
              <a:gd name="connsiteY41" fmla="*/ 2827020 h 8833483"/>
              <a:gd name="connsiteX42" fmla="*/ 4945380 w 9578340"/>
              <a:gd name="connsiteY42" fmla="*/ 2773680 h 8833483"/>
              <a:gd name="connsiteX43" fmla="*/ 4853940 w 9578340"/>
              <a:gd name="connsiteY43" fmla="*/ 2796540 h 8833483"/>
              <a:gd name="connsiteX44" fmla="*/ 4785360 w 9578340"/>
              <a:gd name="connsiteY44" fmla="*/ 2926080 h 8833483"/>
              <a:gd name="connsiteX45" fmla="*/ 4640580 w 9578340"/>
              <a:gd name="connsiteY45" fmla="*/ 2811780 h 8833483"/>
              <a:gd name="connsiteX46" fmla="*/ 4518660 w 9578340"/>
              <a:gd name="connsiteY46" fmla="*/ 2804160 h 8833483"/>
              <a:gd name="connsiteX47" fmla="*/ 4389120 w 9578340"/>
              <a:gd name="connsiteY47" fmla="*/ 2674620 h 8833483"/>
              <a:gd name="connsiteX48" fmla="*/ 4564380 w 9578340"/>
              <a:gd name="connsiteY48" fmla="*/ 2522220 h 8833483"/>
              <a:gd name="connsiteX49" fmla="*/ 4389120 w 9578340"/>
              <a:gd name="connsiteY49" fmla="*/ 2491740 h 8833483"/>
              <a:gd name="connsiteX50" fmla="*/ 4244340 w 9578340"/>
              <a:gd name="connsiteY50" fmla="*/ 2659380 h 8833483"/>
              <a:gd name="connsiteX51" fmla="*/ 4183380 w 9578340"/>
              <a:gd name="connsiteY51" fmla="*/ 2758440 h 8833483"/>
              <a:gd name="connsiteX52" fmla="*/ 4191000 w 9578340"/>
              <a:gd name="connsiteY52" fmla="*/ 2796540 h 8833483"/>
              <a:gd name="connsiteX53" fmla="*/ 4084320 w 9578340"/>
              <a:gd name="connsiteY53" fmla="*/ 2895600 h 8833483"/>
              <a:gd name="connsiteX54" fmla="*/ 4008120 w 9578340"/>
              <a:gd name="connsiteY54" fmla="*/ 2918460 h 8833483"/>
              <a:gd name="connsiteX55" fmla="*/ 3954780 w 9578340"/>
              <a:gd name="connsiteY55" fmla="*/ 2918460 h 8833483"/>
              <a:gd name="connsiteX56" fmla="*/ 3916680 w 9578340"/>
              <a:gd name="connsiteY56" fmla="*/ 2971800 h 8833483"/>
              <a:gd name="connsiteX57" fmla="*/ 3848100 w 9578340"/>
              <a:gd name="connsiteY57" fmla="*/ 2971800 h 8833483"/>
              <a:gd name="connsiteX58" fmla="*/ 3810000 w 9578340"/>
              <a:gd name="connsiteY58" fmla="*/ 3025140 h 8833483"/>
              <a:gd name="connsiteX59" fmla="*/ 3726180 w 9578340"/>
              <a:gd name="connsiteY59" fmla="*/ 3048000 h 8833483"/>
              <a:gd name="connsiteX60" fmla="*/ 3703320 w 9578340"/>
              <a:gd name="connsiteY60" fmla="*/ 3116580 h 8833483"/>
              <a:gd name="connsiteX61" fmla="*/ 3512820 w 9578340"/>
              <a:gd name="connsiteY61" fmla="*/ 2979420 h 8833483"/>
              <a:gd name="connsiteX62" fmla="*/ 3337560 w 9578340"/>
              <a:gd name="connsiteY62" fmla="*/ 3048000 h 8833483"/>
              <a:gd name="connsiteX63" fmla="*/ 3337560 w 9578340"/>
              <a:gd name="connsiteY63" fmla="*/ 3124200 h 8833483"/>
              <a:gd name="connsiteX64" fmla="*/ 3230880 w 9578340"/>
              <a:gd name="connsiteY64" fmla="*/ 3200400 h 8833483"/>
              <a:gd name="connsiteX65" fmla="*/ 3002280 w 9578340"/>
              <a:gd name="connsiteY65" fmla="*/ 3055620 h 8833483"/>
              <a:gd name="connsiteX66" fmla="*/ 3025140 w 9578340"/>
              <a:gd name="connsiteY66" fmla="*/ 3032760 h 8833483"/>
              <a:gd name="connsiteX67" fmla="*/ 2918460 w 9578340"/>
              <a:gd name="connsiteY67" fmla="*/ 2887980 h 8833483"/>
              <a:gd name="connsiteX68" fmla="*/ 2659380 w 9578340"/>
              <a:gd name="connsiteY68" fmla="*/ 2758440 h 8833483"/>
              <a:gd name="connsiteX69" fmla="*/ 2506980 w 9578340"/>
              <a:gd name="connsiteY69" fmla="*/ 3093720 h 8833483"/>
              <a:gd name="connsiteX70" fmla="*/ 2392680 w 9578340"/>
              <a:gd name="connsiteY70" fmla="*/ 3101340 h 8833483"/>
              <a:gd name="connsiteX71" fmla="*/ 2308860 w 9578340"/>
              <a:gd name="connsiteY71" fmla="*/ 3116580 h 8833483"/>
              <a:gd name="connsiteX72" fmla="*/ 2225040 w 9578340"/>
              <a:gd name="connsiteY72" fmla="*/ 3215640 h 8833483"/>
              <a:gd name="connsiteX73" fmla="*/ 2049780 w 9578340"/>
              <a:gd name="connsiteY73" fmla="*/ 3124200 h 8833483"/>
              <a:gd name="connsiteX74" fmla="*/ 1981200 w 9578340"/>
              <a:gd name="connsiteY74" fmla="*/ 3116580 h 8833483"/>
              <a:gd name="connsiteX75" fmla="*/ 1889760 w 9578340"/>
              <a:gd name="connsiteY75" fmla="*/ 2964180 h 8833483"/>
              <a:gd name="connsiteX76" fmla="*/ 1897380 w 9578340"/>
              <a:gd name="connsiteY76" fmla="*/ 2895600 h 8833483"/>
              <a:gd name="connsiteX77" fmla="*/ 1729740 w 9578340"/>
              <a:gd name="connsiteY77" fmla="*/ 3017520 h 8833483"/>
              <a:gd name="connsiteX78" fmla="*/ 1706880 w 9578340"/>
              <a:gd name="connsiteY78" fmla="*/ 3078480 h 8833483"/>
              <a:gd name="connsiteX79" fmla="*/ 1653540 w 9578340"/>
              <a:gd name="connsiteY79" fmla="*/ 3048000 h 8833483"/>
              <a:gd name="connsiteX80" fmla="*/ 1546860 w 9578340"/>
              <a:gd name="connsiteY80" fmla="*/ 3048000 h 8833483"/>
              <a:gd name="connsiteX81" fmla="*/ 1524000 w 9578340"/>
              <a:gd name="connsiteY81" fmla="*/ 3162300 h 8833483"/>
              <a:gd name="connsiteX82" fmla="*/ 1386840 w 9578340"/>
              <a:gd name="connsiteY82" fmla="*/ 3459480 h 8833483"/>
              <a:gd name="connsiteX83" fmla="*/ 1333500 w 9578340"/>
              <a:gd name="connsiteY83" fmla="*/ 3451860 h 8833483"/>
              <a:gd name="connsiteX84" fmla="*/ 1188720 w 9578340"/>
              <a:gd name="connsiteY84" fmla="*/ 3505200 h 8833483"/>
              <a:gd name="connsiteX85" fmla="*/ 1135380 w 9578340"/>
              <a:gd name="connsiteY85" fmla="*/ 3672840 h 8833483"/>
              <a:gd name="connsiteX86" fmla="*/ 1013460 w 9578340"/>
              <a:gd name="connsiteY86" fmla="*/ 3703320 h 8833483"/>
              <a:gd name="connsiteX87" fmla="*/ 929640 w 9578340"/>
              <a:gd name="connsiteY87" fmla="*/ 3710940 h 8833483"/>
              <a:gd name="connsiteX88" fmla="*/ 830580 w 9578340"/>
              <a:gd name="connsiteY88" fmla="*/ 3741420 h 8833483"/>
              <a:gd name="connsiteX89" fmla="*/ 701040 w 9578340"/>
              <a:gd name="connsiteY89" fmla="*/ 3749040 h 8833483"/>
              <a:gd name="connsiteX90" fmla="*/ 548640 w 9578340"/>
              <a:gd name="connsiteY90" fmla="*/ 3787140 h 8833483"/>
              <a:gd name="connsiteX91" fmla="*/ 0 w 9578340"/>
              <a:gd name="connsiteY91" fmla="*/ 5250180 h 8833483"/>
              <a:gd name="connsiteX92" fmla="*/ 167640 w 9578340"/>
              <a:gd name="connsiteY92" fmla="*/ 5242560 h 8833483"/>
              <a:gd name="connsiteX93" fmla="*/ 167640 w 9578340"/>
              <a:gd name="connsiteY93" fmla="*/ 5387340 h 8833483"/>
              <a:gd name="connsiteX94" fmla="*/ 289560 w 9578340"/>
              <a:gd name="connsiteY94" fmla="*/ 5394960 h 8833483"/>
              <a:gd name="connsiteX95" fmla="*/ 281940 w 9578340"/>
              <a:gd name="connsiteY95" fmla="*/ 5478780 h 8833483"/>
              <a:gd name="connsiteX96" fmla="*/ 388620 w 9578340"/>
              <a:gd name="connsiteY96" fmla="*/ 5501640 h 8833483"/>
              <a:gd name="connsiteX97" fmla="*/ 358140 w 9578340"/>
              <a:gd name="connsiteY97" fmla="*/ 5631180 h 8833483"/>
              <a:gd name="connsiteX98" fmla="*/ 358140 w 9578340"/>
              <a:gd name="connsiteY98" fmla="*/ 5730240 h 8833483"/>
              <a:gd name="connsiteX99" fmla="*/ 251460 w 9578340"/>
              <a:gd name="connsiteY99" fmla="*/ 5783580 h 8833483"/>
              <a:gd name="connsiteX100" fmla="*/ 236220 w 9578340"/>
              <a:gd name="connsiteY100" fmla="*/ 5859780 h 8833483"/>
              <a:gd name="connsiteX101" fmla="*/ 144780 w 9578340"/>
              <a:gd name="connsiteY101" fmla="*/ 5981700 h 8833483"/>
              <a:gd name="connsiteX102" fmla="*/ 175260 w 9578340"/>
              <a:gd name="connsiteY102" fmla="*/ 6210300 h 8833483"/>
              <a:gd name="connsiteX103" fmla="*/ 266700 w 9578340"/>
              <a:gd name="connsiteY103" fmla="*/ 6217920 h 8833483"/>
              <a:gd name="connsiteX104" fmla="*/ 304800 w 9578340"/>
              <a:gd name="connsiteY104" fmla="*/ 6278880 h 8833483"/>
              <a:gd name="connsiteX105" fmla="*/ 312420 w 9578340"/>
              <a:gd name="connsiteY105" fmla="*/ 6339840 h 8833483"/>
              <a:gd name="connsiteX106" fmla="*/ 358140 w 9578340"/>
              <a:gd name="connsiteY106" fmla="*/ 6339840 h 8833483"/>
              <a:gd name="connsiteX107" fmla="*/ 365760 w 9578340"/>
              <a:gd name="connsiteY107" fmla="*/ 6477000 h 8833483"/>
              <a:gd name="connsiteX108" fmla="*/ 807720 w 9578340"/>
              <a:gd name="connsiteY108" fmla="*/ 6545580 h 8833483"/>
              <a:gd name="connsiteX109" fmla="*/ 1127760 w 9578340"/>
              <a:gd name="connsiteY109" fmla="*/ 6705600 h 8833483"/>
              <a:gd name="connsiteX110" fmla="*/ 1447800 w 9578340"/>
              <a:gd name="connsiteY110" fmla="*/ 6598920 h 8833483"/>
              <a:gd name="connsiteX111" fmla="*/ 1546860 w 9578340"/>
              <a:gd name="connsiteY111" fmla="*/ 6598920 h 8833483"/>
              <a:gd name="connsiteX112" fmla="*/ 1501140 w 9578340"/>
              <a:gd name="connsiteY112" fmla="*/ 6858000 h 8833483"/>
              <a:gd name="connsiteX113" fmla="*/ 1567815 w 9578340"/>
              <a:gd name="connsiteY113" fmla="*/ 7115810 h 8833483"/>
              <a:gd name="connsiteX114" fmla="*/ 1710690 w 9578340"/>
              <a:gd name="connsiteY114" fmla="*/ 7439660 h 8833483"/>
              <a:gd name="connsiteX115" fmla="*/ 1891665 w 9578340"/>
              <a:gd name="connsiteY115" fmla="*/ 7582535 h 8833483"/>
              <a:gd name="connsiteX116" fmla="*/ 2094865 w 9578340"/>
              <a:gd name="connsiteY116" fmla="*/ 7814310 h 8833483"/>
              <a:gd name="connsiteX117" fmla="*/ 2066290 w 9578340"/>
              <a:gd name="connsiteY117" fmla="*/ 7925434 h 8833483"/>
              <a:gd name="connsiteX118" fmla="*/ 2234565 w 9578340"/>
              <a:gd name="connsiteY118" fmla="*/ 8036559 h 8833483"/>
              <a:gd name="connsiteX119" fmla="*/ 2269490 w 9578340"/>
              <a:gd name="connsiteY119" fmla="*/ 8081009 h 8833483"/>
              <a:gd name="connsiteX120" fmla="*/ 2186940 w 9578340"/>
              <a:gd name="connsiteY120" fmla="*/ 8338184 h 8833483"/>
              <a:gd name="connsiteX121" fmla="*/ 2209165 w 9578340"/>
              <a:gd name="connsiteY121" fmla="*/ 8436608 h 8833483"/>
              <a:gd name="connsiteX122" fmla="*/ 2275840 w 9578340"/>
              <a:gd name="connsiteY122" fmla="*/ 8538208 h 8833483"/>
              <a:gd name="connsiteX123" fmla="*/ 2437765 w 9578340"/>
              <a:gd name="connsiteY123" fmla="*/ 8569958 h 8833483"/>
              <a:gd name="connsiteX124" fmla="*/ 2491740 w 9578340"/>
              <a:gd name="connsiteY124" fmla="*/ 8557258 h 8833483"/>
              <a:gd name="connsiteX125" fmla="*/ 2599690 w 9578340"/>
              <a:gd name="connsiteY125" fmla="*/ 8614408 h 8833483"/>
              <a:gd name="connsiteX126" fmla="*/ 2640965 w 9578340"/>
              <a:gd name="connsiteY126" fmla="*/ 8658858 h 8833483"/>
              <a:gd name="connsiteX127" fmla="*/ 2663190 w 9578340"/>
              <a:gd name="connsiteY127" fmla="*/ 8769983 h 8833483"/>
              <a:gd name="connsiteX128" fmla="*/ 2748915 w 9578340"/>
              <a:gd name="connsiteY128" fmla="*/ 8833483 h 8833483"/>
              <a:gd name="connsiteX129" fmla="*/ 2860040 w 9578340"/>
              <a:gd name="connsiteY129" fmla="*/ 8808083 h 8833483"/>
              <a:gd name="connsiteX130" fmla="*/ 2920365 w 9578340"/>
              <a:gd name="connsiteY130" fmla="*/ 8820783 h 8833483"/>
              <a:gd name="connsiteX131" fmla="*/ 2910840 w 9578340"/>
              <a:gd name="connsiteY131" fmla="*/ 8740614 h 8833483"/>
              <a:gd name="connsiteX132" fmla="*/ 2996565 w 9578340"/>
              <a:gd name="connsiteY132" fmla="*/ 8609645 h 8833483"/>
              <a:gd name="connsiteX133" fmla="*/ 2987040 w 9578340"/>
              <a:gd name="connsiteY133" fmla="*/ 8497727 h 8833483"/>
              <a:gd name="connsiteX134" fmla="*/ 3027522 w 9578340"/>
              <a:gd name="connsiteY134" fmla="*/ 8431051 h 8833483"/>
              <a:gd name="connsiteX135" fmla="*/ 3179922 w 9578340"/>
              <a:gd name="connsiteY135" fmla="*/ 8361995 h 8833483"/>
              <a:gd name="connsiteX136" fmla="*/ 3225166 w 9578340"/>
              <a:gd name="connsiteY136" fmla="*/ 8245315 h 8833483"/>
              <a:gd name="connsiteX137" fmla="*/ 3420427 w 9578340"/>
              <a:gd name="connsiteY137" fmla="*/ 8083389 h 8833483"/>
              <a:gd name="connsiteX138" fmla="*/ 3699034 w 9578340"/>
              <a:gd name="connsiteY138" fmla="*/ 7954802 h 8833483"/>
              <a:gd name="connsiteX139" fmla="*/ 3875246 w 9578340"/>
              <a:gd name="connsiteY139" fmla="*/ 7890508 h 8833483"/>
              <a:gd name="connsiteX140" fmla="*/ 4084796 w 9578340"/>
              <a:gd name="connsiteY140" fmla="*/ 7738108 h 8833483"/>
              <a:gd name="connsiteX141" fmla="*/ 4127659 w 9578340"/>
              <a:gd name="connsiteY141" fmla="*/ 7640476 h 8833483"/>
              <a:gd name="connsiteX142" fmla="*/ 4037171 w 9578340"/>
              <a:gd name="connsiteY142" fmla="*/ 7564277 h 8833483"/>
              <a:gd name="connsiteX143" fmla="*/ 3980021 w 9578340"/>
              <a:gd name="connsiteY143" fmla="*/ 7469027 h 8833483"/>
              <a:gd name="connsiteX144" fmla="*/ 4056222 w 9578340"/>
              <a:gd name="connsiteY144" fmla="*/ 7395208 h 8833483"/>
              <a:gd name="connsiteX145" fmla="*/ 4096703 w 9578340"/>
              <a:gd name="connsiteY145" fmla="*/ 7247570 h 8833483"/>
              <a:gd name="connsiteX146" fmla="*/ 3982402 w 9578340"/>
              <a:gd name="connsiteY146" fmla="*/ 7271383 h 8833483"/>
              <a:gd name="connsiteX147" fmla="*/ 3818096 w 9578340"/>
              <a:gd name="connsiteY147" fmla="*/ 7233283 h 8833483"/>
              <a:gd name="connsiteX148" fmla="*/ 3691889 w 9578340"/>
              <a:gd name="connsiteY148" fmla="*/ 7145176 h 8833483"/>
              <a:gd name="connsiteX149" fmla="*/ 3701416 w 9578340"/>
              <a:gd name="connsiteY149" fmla="*/ 7030877 h 8833483"/>
              <a:gd name="connsiteX150" fmla="*/ 3625215 w 9578340"/>
              <a:gd name="connsiteY150" fmla="*/ 6954677 h 8833483"/>
              <a:gd name="connsiteX151" fmla="*/ 3657600 w 9578340"/>
              <a:gd name="connsiteY151" fmla="*/ 6873240 h 8833483"/>
              <a:gd name="connsiteX152" fmla="*/ 3817620 w 9578340"/>
              <a:gd name="connsiteY152" fmla="*/ 6781800 h 8833483"/>
              <a:gd name="connsiteX153" fmla="*/ 3893820 w 9578340"/>
              <a:gd name="connsiteY153" fmla="*/ 6705600 h 8833483"/>
              <a:gd name="connsiteX154" fmla="*/ 3947160 w 9578340"/>
              <a:gd name="connsiteY154" fmla="*/ 6690360 h 8833483"/>
              <a:gd name="connsiteX155" fmla="*/ 3939540 w 9578340"/>
              <a:gd name="connsiteY155" fmla="*/ 6629400 h 8833483"/>
              <a:gd name="connsiteX156" fmla="*/ 3901440 w 9578340"/>
              <a:gd name="connsiteY156" fmla="*/ 6606540 h 8833483"/>
              <a:gd name="connsiteX157" fmla="*/ 3878580 w 9578340"/>
              <a:gd name="connsiteY157" fmla="*/ 6515100 h 8833483"/>
              <a:gd name="connsiteX158" fmla="*/ 3886200 w 9578340"/>
              <a:gd name="connsiteY158" fmla="*/ 6423660 h 8833483"/>
              <a:gd name="connsiteX159" fmla="*/ 3870960 w 9578340"/>
              <a:gd name="connsiteY159" fmla="*/ 6309360 h 8833483"/>
              <a:gd name="connsiteX160" fmla="*/ 3893820 w 9578340"/>
              <a:gd name="connsiteY160" fmla="*/ 6240780 h 8833483"/>
              <a:gd name="connsiteX161" fmla="*/ 3924300 w 9578340"/>
              <a:gd name="connsiteY161" fmla="*/ 6179820 h 8833483"/>
              <a:gd name="connsiteX162" fmla="*/ 3977640 w 9578340"/>
              <a:gd name="connsiteY162" fmla="*/ 6172200 h 8833483"/>
              <a:gd name="connsiteX163" fmla="*/ 3992880 w 9578340"/>
              <a:gd name="connsiteY163" fmla="*/ 6172200 h 8833483"/>
              <a:gd name="connsiteX164" fmla="*/ 4046220 w 9578340"/>
              <a:gd name="connsiteY164" fmla="*/ 6111240 h 8833483"/>
              <a:gd name="connsiteX165" fmla="*/ 4038600 w 9578340"/>
              <a:gd name="connsiteY165" fmla="*/ 6027420 h 8833483"/>
              <a:gd name="connsiteX166" fmla="*/ 4754880 w 9578340"/>
              <a:gd name="connsiteY166" fmla="*/ 5913120 h 8833483"/>
              <a:gd name="connsiteX167" fmla="*/ 4838700 w 9578340"/>
              <a:gd name="connsiteY167" fmla="*/ 5913120 h 8833483"/>
              <a:gd name="connsiteX168" fmla="*/ 4914900 w 9578340"/>
              <a:gd name="connsiteY168" fmla="*/ 5920740 h 8833483"/>
              <a:gd name="connsiteX169" fmla="*/ 5105400 w 9578340"/>
              <a:gd name="connsiteY169" fmla="*/ 6019800 h 8833483"/>
              <a:gd name="connsiteX170" fmla="*/ 5570220 w 9578340"/>
              <a:gd name="connsiteY170" fmla="*/ 6248400 h 8833483"/>
              <a:gd name="connsiteX171" fmla="*/ 5704205 w 9578340"/>
              <a:gd name="connsiteY171" fmla="*/ 6320155 h 8833483"/>
              <a:gd name="connsiteX172" fmla="*/ 5755005 w 9578340"/>
              <a:gd name="connsiteY172" fmla="*/ 6242685 h 8833483"/>
              <a:gd name="connsiteX173" fmla="*/ 5682615 w 9578340"/>
              <a:gd name="connsiteY173" fmla="*/ 6203315 h 8833483"/>
              <a:gd name="connsiteX174" fmla="*/ 5624195 w 9578340"/>
              <a:gd name="connsiteY174" fmla="*/ 6132195 h 8833483"/>
              <a:gd name="connsiteX175" fmla="*/ 5670550 w 9578340"/>
              <a:gd name="connsiteY175" fmla="*/ 6103620 h 8833483"/>
              <a:gd name="connsiteX176" fmla="*/ 5584825 w 9578340"/>
              <a:gd name="connsiteY176" fmla="*/ 5928995 h 8833483"/>
              <a:gd name="connsiteX177" fmla="*/ 5592445 w 9578340"/>
              <a:gd name="connsiteY177" fmla="*/ 5827395 h 8833483"/>
              <a:gd name="connsiteX178" fmla="*/ 5615305 w 9578340"/>
              <a:gd name="connsiteY178" fmla="*/ 5792470 h 8833483"/>
              <a:gd name="connsiteX179" fmla="*/ 5636895 w 9578340"/>
              <a:gd name="connsiteY179" fmla="*/ 5747385 h 8833483"/>
              <a:gd name="connsiteX180" fmla="*/ 5674360 w 9578340"/>
              <a:gd name="connsiteY180" fmla="*/ 5669915 h 8833483"/>
              <a:gd name="connsiteX181" fmla="*/ 5688965 w 9578340"/>
              <a:gd name="connsiteY181" fmla="*/ 5587365 h 8833483"/>
              <a:gd name="connsiteX182" fmla="*/ 5735320 w 9578340"/>
              <a:gd name="connsiteY182" fmla="*/ 5561965 h 8833483"/>
              <a:gd name="connsiteX183" fmla="*/ 5715000 w 9578340"/>
              <a:gd name="connsiteY183" fmla="*/ 5502910 h 8833483"/>
              <a:gd name="connsiteX184" fmla="*/ 5751195 w 9578340"/>
              <a:gd name="connsiteY184" fmla="*/ 5461635 h 8833483"/>
              <a:gd name="connsiteX185" fmla="*/ 5781675 w 9578340"/>
              <a:gd name="connsiteY185" fmla="*/ 5398770 h 8833483"/>
              <a:gd name="connsiteX186" fmla="*/ 5836920 w 9578340"/>
              <a:gd name="connsiteY186" fmla="*/ 5325110 h 8833483"/>
              <a:gd name="connsiteX187" fmla="*/ 5855970 w 9578340"/>
              <a:gd name="connsiteY187" fmla="*/ 5168900 h 8833483"/>
              <a:gd name="connsiteX188" fmla="*/ 6101080 w 9578340"/>
              <a:gd name="connsiteY188" fmla="*/ 4911090 h 8833483"/>
              <a:gd name="connsiteX189" fmla="*/ 6107430 w 9578340"/>
              <a:gd name="connsiteY189" fmla="*/ 4674870 h 8833483"/>
              <a:gd name="connsiteX190" fmla="*/ 5982970 w 9578340"/>
              <a:gd name="connsiteY190" fmla="*/ 4411980 h 8833483"/>
              <a:gd name="connsiteX191" fmla="*/ 7178040 w 9578340"/>
              <a:gd name="connsiteY191" fmla="*/ 4351020 h 8833483"/>
              <a:gd name="connsiteX192" fmla="*/ 7559040 w 9578340"/>
              <a:gd name="connsiteY192" fmla="*/ 4328160 h 8833483"/>
              <a:gd name="connsiteX193" fmla="*/ 7467600 w 9578340"/>
              <a:gd name="connsiteY193" fmla="*/ 3878580 h 8833483"/>
              <a:gd name="connsiteX194" fmla="*/ 7414260 w 9578340"/>
              <a:gd name="connsiteY194" fmla="*/ 3604260 h 8833483"/>
              <a:gd name="connsiteX195" fmla="*/ 7498080 w 9578340"/>
              <a:gd name="connsiteY195" fmla="*/ 3398520 h 8833483"/>
              <a:gd name="connsiteX196" fmla="*/ 7528560 w 9578340"/>
              <a:gd name="connsiteY196" fmla="*/ 3253740 h 8833483"/>
              <a:gd name="connsiteX197" fmla="*/ 7505700 w 9578340"/>
              <a:gd name="connsiteY197" fmla="*/ 3048000 h 8833483"/>
              <a:gd name="connsiteX198" fmla="*/ 7520940 w 9578340"/>
              <a:gd name="connsiteY198" fmla="*/ 2926080 h 8833483"/>
              <a:gd name="connsiteX199" fmla="*/ 7536180 w 9578340"/>
              <a:gd name="connsiteY199" fmla="*/ 2872740 h 8833483"/>
              <a:gd name="connsiteX200" fmla="*/ 7863840 w 9578340"/>
              <a:gd name="connsiteY200" fmla="*/ 2971800 h 8833483"/>
              <a:gd name="connsiteX201" fmla="*/ 7886700 w 9578340"/>
              <a:gd name="connsiteY201" fmla="*/ 3101340 h 8833483"/>
              <a:gd name="connsiteX202" fmla="*/ 8001000 w 9578340"/>
              <a:gd name="connsiteY202" fmla="*/ 3124200 h 8833483"/>
              <a:gd name="connsiteX203" fmla="*/ 8122920 w 9578340"/>
              <a:gd name="connsiteY203" fmla="*/ 3276600 h 8833483"/>
              <a:gd name="connsiteX204" fmla="*/ 8206740 w 9578340"/>
              <a:gd name="connsiteY204" fmla="*/ 3276600 h 8833483"/>
              <a:gd name="connsiteX205" fmla="*/ 8442960 w 9578340"/>
              <a:gd name="connsiteY205" fmla="*/ 3276600 h 8833483"/>
              <a:gd name="connsiteX206" fmla="*/ 8663940 w 9578340"/>
              <a:gd name="connsiteY206" fmla="*/ 3276600 h 8833483"/>
              <a:gd name="connsiteX207" fmla="*/ 8770620 w 9578340"/>
              <a:gd name="connsiteY207" fmla="*/ 3230880 h 8833483"/>
              <a:gd name="connsiteX208" fmla="*/ 8854440 w 9578340"/>
              <a:gd name="connsiteY208" fmla="*/ 3215640 h 8833483"/>
              <a:gd name="connsiteX209" fmla="*/ 8938260 w 9578340"/>
              <a:gd name="connsiteY209" fmla="*/ 3230880 h 8833483"/>
              <a:gd name="connsiteX210" fmla="*/ 8945880 w 9578340"/>
              <a:gd name="connsiteY210" fmla="*/ 3078480 h 8833483"/>
              <a:gd name="connsiteX211" fmla="*/ 8907780 w 9578340"/>
              <a:gd name="connsiteY211" fmla="*/ 3078480 h 8833483"/>
              <a:gd name="connsiteX212" fmla="*/ 8656320 w 9578340"/>
              <a:gd name="connsiteY212" fmla="*/ 2697480 h 8833483"/>
              <a:gd name="connsiteX213" fmla="*/ 8854440 w 9578340"/>
              <a:gd name="connsiteY213" fmla="*/ 2590800 h 8833483"/>
              <a:gd name="connsiteX214" fmla="*/ 8923020 w 9578340"/>
              <a:gd name="connsiteY214" fmla="*/ 2606040 h 8833483"/>
              <a:gd name="connsiteX215" fmla="*/ 8999220 w 9578340"/>
              <a:gd name="connsiteY215" fmla="*/ 2606040 h 8833483"/>
              <a:gd name="connsiteX216" fmla="*/ 9029700 w 9578340"/>
              <a:gd name="connsiteY216" fmla="*/ 2545080 h 8833483"/>
              <a:gd name="connsiteX217" fmla="*/ 9029700 w 9578340"/>
              <a:gd name="connsiteY217" fmla="*/ 2407920 h 8833483"/>
              <a:gd name="connsiteX218" fmla="*/ 9136380 w 9578340"/>
              <a:gd name="connsiteY218" fmla="*/ 2476500 h 8833483"/>
              <a:gd name="connsiteX219" fmla="*/ 9144000 w 9578340"/>
              <a:gd name="connsiteY219" fmla="*/ 2407920 h 8833483"/>
              <a:gd name="connsiteX220" fmla="*/ 9204960 w 9578340"/>
              <a:gd name="connsiteY220" fmla="*/ 2362200 h 8833483"/>
              <a:gd name="connsiteX221" fmla="*/ 9189720 w 9578340"/>
              <a:gd name="connsiteY221" fmla="*/ 2225040 h 8833483"/>
              <a:gd name="connsiteX222" fmla="*/ 9159240 w 9578340"/>
              <a:gd name="connsiteY222" fmla="*/ 2171700 h 8833483"/>
              <a:gd name="connsiteX223" fmla="*/ 9083040 w 9578340"/>
              <a:gd name="connsiteY223" fmla="*/ 2103120 h 8833483"/>
              <a:gd name="connsiteX224" fmla="*/ 9105900 w 9578340"/>
              <a:gd name="connsiteY224" fmla="*/ 2011680 h 8833483"/>
              <a:gd name="connsiteX225" fmla="*/ 9151620 w 9578340"/>
              <a:gd name="connsiteY225" fmla="*/ 1927860 h 8833483"/>
              <a:gd name="connsiteX226" fmla="*/ 9044940 w 9578340"/>
              <a:gd name="connsiteY226" fmla="*/ 1714500 h 8833483"/>
              <a:gd name="connsiteX227" fmla="*/ 9578340 w 9578340"/>
              <a:gd name="connsiteY227" fmla="*/ 1394460 h 8833483"/>
              <a:gd name="connsiteX228" fmla="*/ 9494520 w 9578340"/>
              <a:gd name="connsiteY228" fmla="*/ 1165860 h 8833483"/>
              <a:gd name="connsiteX229" fmla="*/ 9326880 w 9578340"/>
              <a:gd name="connsiteY229" fmla="*/ 975360 h 8833483"/>
              <a:gd name="connsiteX230" fmla="*/ 9334500 w 9578340"/>
              <a:gd name="connsiteY230" fmla="*/ 906780 h 8833483"/>
              <a:gd name="connsiteX231" fmla="*/ 9342120 w 9578340"/>
              <a:gd name="connsiteY231" fmla="*/ 754380 h 8833483"/>
              <a:gd name="connsiteX232" fmla="*/ 9182100 w 9578340"/>
              <a:gd name="connsiteY232" fmla="*/ 906780 h 8833483"/>
              <a:gd name="connsiteX233" fmla="*/ 9052560 w 9578340"/>
              <a:gd name="connsiteY233" fmla="*/ 1043940 h 8833483"/>
              <a:gd name="connsiteX234" fmla="*/ 8915400 w 9578340"/>
              <a:gd name="connsiteY234" fmla="*/ 1112520 h 8833483"/>
              <a:gd name="connsiteX235" fmla="*/ 8709660 w 9578340"/>
              <a:gd name="connsiteY235" fmla="*/ 1150620 h 8833483"/>
              <a:gd name="connsiteX236" fmla="*/ 8793480 w 9578340"/>
              <a:gd name="connsiteY236" fmla="*/ 960120 h 8833483"/>
              <a:gd name="connsiteX237" fmla="*/ 8717280 w 9578340"/>
              <a:gd name="connsiteY237" fmla="*/ 906780 h 8833483"/>
              <a:gd name="connsiteX238" fmla="*/ 8686800 w 9578340"/>
              <a:gd name="connsiteY238" fmla="*/ 815340 h 8833483"/>
              <a:gd name="connsiteX239" fmla="*/ 8625840 w 9578340"/>
              <a:gd name="connsiteY239" fmla="*/ 746760 h 8833483"/>
              <a:gd name="connsiteX240" fmla="*/ 8633460 w 9578340"/>
              <a:gd name="connsiteY240" fmla="*/ 685800 h 8833483"/>
              <a:gd name="connsiteX241" fmla="*/ 8679180 w 9578340"/>
              <a:gd name="connsiteY241" fmla="*/ 609600 h 8833483"/>
              <a:gd name="connsiteX242" fmla="*/ 8671560 w 9578340"/>
              <a:gd name="connsiteY242" fmla="*/ 579120 h 8833483"/>
              <a:gd name="connsiteX243" fmla="*/ 8580120 w 9578340"/>
              <a:gd name="connsiteY243" fmla="*/ 541020 h 8833483"/>
              <a:gd name="connsiteX244" fmla="*/ 8473440 w 9578340"/>
              <a:gd name="connsiteY244" fmla="*/ 502920 h 8833483"/>
              <a:gd name="connsiteX245" fmla="*/ 8488680 w 9578340"/>
              <a:gd name="connsiteY245" fmla="*/ 449580 h 8833483"/>
              <a:gd name="connsiteX246" fmla="*/ 8435340 w 9578340"/>
              <a:gd name="connsiteY246" fmla="*/ 320040 h 8833483"/>
              <a:gd name="connsiteX247" fmla="*/ 8465820 w 9578340"/>
              <a:gd name="connsiteY247" fmla="*/ 243840 h 8833483"/>
              <a:gd name="connsiteX248" fmla="*/ 8473440 w 9578340"/>
              <a:gd name="connsiteY248" fmla="*/ 83820 h 8833483"/>
              <a:gd name="connsiteX249" fmla="*/ 8351520 w 9578340"/>
              <a:gd name="connsiteY249" fmla="*/ 53340 h 8833483"/>
              <a:gd name="connsiteX250" fmla="*/ 8252460 w 9578340"/>
              <a:gd name="connsiteY250" fmla="*/ 68580 h 8833483"/>
              <a:gd name="connsiteX251" fmla="*/ 8107680 w 9578340"/>
              <a:gd name="connsiteY25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941820 w 9578340"/>
              <a:gd name="connsiteY19" fmla="*/ 891540 h 8833483"/>
              <a:gd name="connsiteX20" fmla="*/ 6979920 w 9578340"/>
              <a:gd name="connsiteY20" fmla="*/ 922020 h 8833483"/>
              <a:gd name="connsiteX21" fmla="*/ 6979920 w 9578340"/>
              <a:gd name="connsiteY21" fmla="*/ 990600 h 8833483"/>
              <a:gd name="connsiteX22" fmla="*/ 6964680 w 9578340"/>
              <a:gd name="connsiteY22" fmla="*/ 1028700 h 8833483"/>
              <a:gd name="connsiteX23" fmla="*/ 6743700 w 9578340"/>
              <a:gd name="connsiteY23" fmla="*/ 1127760 h 8833483"/>
              <a:gd name="connsiteX24" fmla="*/ 6728460 w 9578340"/>
              <a:gd name="connsiteY24" fmla="*/ 1981200 h 8833483"/>
              <a:gd name="connsiteX25" fmla="*/ 6244590 w 9578340"/>
              <a:gd name="connsiteY25" fmla="*/ 2315208 h 8833483"/>
              <a:gd name="connsiteX26" fmla="*/ 5722620 w 9578340"/>
              <a:gd name="connsiteY26" fmla="*/ 2240280 h 8833483"/>
              <a:gd name="connsiteX27" fmla="*/ 5654040 w 9578340"/>
              <a:gd name="connsiteY27" fmla="*/ 2240280 h 8833483"/>
              <a:gd name="connsiteX28" fmla="*/ 5570220 w 9578340"/>
              <a:gd name="connsiteY28" fmla="*/ 2278380 h 8833483"/>
              <a:gd name="connsiteX29" fmla="*/ 5440680 w 9578340"/>
              <a:gd name="connsiteY29" fmla="*/ 2263140 h 8833483"/>
              <a:gd name="connsiteX30" fmla="*/ 5410200 w 9578340"/>
              <a:gd name="connsiteY30" fmla="*/ 2217420 h 8833483"/>
              <a:gd name="connsiteX31" fmla="*/ 5425440 w 9578340"/>
              <a:gd name="connsiteY31" fmla="*/ 2072640 h 8833483"/>
              <a:gd name="connsiteX32" fmla="*/ 5372100 w 9578340"/>
              <a:gd name="connsiteY32" fmla="*/ 2019300 h 8833483"/>
              <a:gd name="connsiteX33" fmla="*/ 5372100 w 9578340"/>
              <a:gd name="connsiteY33" fmla="*/ 1988820 h 8833483"/>
              <a:gd name="connsiteX34" fmla="*/ 5280660 w 9578340"/>
              <a:gd name="connsiteY34" fmla="*/ 1965960 h 8833483"/>
              <a:gd name="connsiteX35" fmla="*/ 5219700 w 9578340"/>
              <a:gd name="connsiteY35" fmla="*/ 2263140 h 8833483"/>
              <a:gd name="connsiteX36" fmla="*/ 5212080 w 9578340"/>
              <a:gd name="connsiteY36" fmla="*/ 2461260 h 8833483"/>
              <a:gd name="connsiteX37" fmla="*/ 5242560 w 9578340"/>
              <a:gd name="connsiteY37" fmla="*/ 2499360 h 8833483"/>
              <a:gd name="connsiteX38" fmla="*/ 5097780 w 9578340"/>
              <a:gd name="connsiteY38" fmla="*/ 2552700 h 8833483"/>
              <a:gd name="connsiteX39" fmla="*/ 5120640 w 9578340"/>
              <a:gd name="connsiteY39" fmla="*/ 2743200 h 8833483"/>
              <a:gd name="connsiteX40" fmla="*/ 5082540 w 9578340"/>
              <a:gd name="connsiteY40" fmla="*/ 2827020 h 8833483"/>
              <a:gd name="connsiteX41" fmla="*/ 4945380 w 9578340"/>
              <a:gd name="connsiteY41" fmla="*/ 2773680 h 8833483"/>
              <a:gd name="connsiteX42" fmla="*/ 4853940 w 9578340"/>
              <a:gd name="connsiteY42" fmla="*/ 2796540 h 8833483"/>
              <a:gd name="connsiteX43" fmla="*/ 4785360 w 9578340"/>
              <a:gd name="connsiteY43" fmla="*/ 2926080 h 8833483"/>
              <a:gd name="connsiteX44" fmla="*/ 4640580 w 9578340"/>
              <a:gd name="connsiteY44" fmla="*/ 2811780 h 8833483"/>
              <a:gd name="connsiteX45" fmla="*/ 4518660 w 9578340"/>
              <a:gd name="connsiteY45" fmla="*/ 2804160 h 8833483"/>
              <a:gd name="connsiteX46" fmla="*/ 4389120 w 9578340"/>
              <a:gd name="connsiteY46" fmla="*/ 2674620 h 8833483"/>
              <a:gd name="connsiteX47" fmla="*/ 4564380 w 9578340"/>
              <a:gd name="connsiteY47" fmla="*/ 2522220 h 8833483"/>
              <a:gd name="connsiteX48" fmla="*/ 4389120 w 9578340"/>
              <a:gd name="connsiteY48" fmla="*/ 2491740 h 8833483"/>
              <a:gd name="connsiteX49" fmla="*/ 4244340 w 9578340"/>
              <a:gd name="connsiteY49" fmla="*/ 2659380 h 8833483"/>
              <a:gd name="connsiteX50" fmla="*/ 4183380 w 9578340"/>
              <a:gd name="connsiteY50" fmla="*/ 2758440 h 8833483"/>
              <a:gd name="connsiteX51" fmla="*/ 4191000 w 9578340"/>
              <a:gd name="connsiteY51" fmla="*/ 2796540 h 8833483"/>
              <a:gd name="connsiteX52" fmla="*/ 4084320 w 9578340"/>
              <a:gd name="connsiteY52" fmla="*/ 2895600 h 8833483"/>
              <a:gd name="connsiteX53" fmla="*/ 4008120 w 9578340"/>
              <a:gd name="connsiteY53" fmla="*/ 2918460 h 8833483"/>
              <a:gd name="connsiteX54" fmla="*/ 3954780 w 9578340"/>
              <a:gd name="connsiteY54" fmla="*/ 2918460 h 8833483"/>
              <a:gd name="connsiteX55" fmla="*/ 3916680 w 9578340"/>
              <a:gd name="connsiteY55" fmla="*/ 2971800 h 8833483"/>
              <a:gd name="connsiteX56" fmla="*/ 3848100 w 9578340"/>
              <a:gd name="connsiteY56" fmla="*/ 2971800 h 8833483"/>
              <a:gd name="connsiteX57" fmla="*/ 3810000 w 9578340"/>
              <a:gd name="connsiteY57" fmla="*/ 3025140 h 8833483"/>
              <a:gd name="connsiteX58" fmla="*/ 3726180 w 9578340"/>
              <a:gd name="connsiteY58" fmla="*/ 3048000 h 8833483"/>
              <a:gd name="connsiteX59" fmla="*/ 3703320 w 9578340"/>
              <a:gd name="connsiteY59" fmla="*/ 3116580 h 8833483"/>
              <a:gd name="connsiteX60" fmla="*/ 3512820 w 9578340"/>
              <a:gd name="connsiteY60" fmla="*/ 2979420 h 8833483"/>
              <a:gd name="connsiteX61" fmla="*/ 3337560 w 9578340"/>
              <a:gd name="connsiteY61" fmla="*/ 3048000 h 8833483"/>
              <a:gd name="connsiteX62" fmla="*/ 3337560 w 9578340"/>
              <a:gd name="connsiteY62" fmla="*/ 3124200 h 8833483"/>
              <a:gd name="connsiteX63" fmla="*/ 3230880 w 9578340"/>
              <a:gd name="connsiteY63" fmla="*/ 3200400 h 8833483"/>
              <a:gd name="connsiteX64" fmla="*/ 3002280 w 9578340"/>
              <a:gd name="connsiteY64" fmla="*/ 3055620 h 8833483"/>
              <a:gd name="connsiteX65" fmla="*/ 3025140 w 9578340"/>
              <a:gd name="connsiteY65" fmla="*/ 3032760 h 8833483"/>
              <a:gd name="connsiteX66" fmla="*/ 2918460 w 9578340"/>
              <a:gd name="connsiteY66" fmla="*/ 2887980 h 8833483"/>
              <a:gd name="connsiteX67" fmla="*/ 2659380 w 9578340"/>
              <a:gd name="connsiteY67" fmla="*/ 2758440 h 8833483"/>
              <a:gd name="connsiteX68" fmla="*/ 2506980 w 9578340"/>
              <a:gd name="connsiteY68" fmla="*/ 3093720 h 8833483"/>
              <a:gd name="connsiteX69" fmla="*/ 2392680 w 9578340"/>
              <a:gd name="connsiteY69" fmla="*/ 3101340 h 8833483"/>
              <a:gd name="connsiteX70" fmla="*/ 2308860 w 9578340"/>
              <a:gd name="connsiteY70" fmla="*/ 3116580 h 8833483"/>
              <a:gd name="connsiteX71" fmla="*/ 2225040 w 9578340"/>
              <a:gd name="connsiteY71" fmla="*/ 3215640 h 8833483"/>
              <a:gd name="connsiteX72" fmla="*/ 2049780 w 9578340"/>
              <a:gd name="connsiteY72" fmla="*/ 3124200 h 8833483"/>
              <a:gd name="connsiteX73" fmla="*/ 1981200 w 9578340"/>
              <a:gd name="connsiteY73" fmla="*/ 3116580 h 8833483"/>
              <a:gd name="connsiteX74" fmla="*/ 1889760 w 9578340"/>
              <a:gd name="connsiteY74" fmla="*/ 2964180 h 8833483"/>
              <a:gd name="connsiteX75" fmla="*/ 1897380 w 9578340"/>
              <a:gd name="connsiteY75" fmla="*/ 2895600 h 8833483"/>
              <a:gd name="connsiteX76" fmla="*/ 1729740 w 9578340"/>
              <a:gd name="connsiteY76" fmla="*/ 3017520 h 8833483"/>
              <a:gd name="connsiteX77" fmla="*/ 1706880 w 9578340"/>
              <a:gd name="connsiteY77" fmla="*/ 3078480 h 8833483"/>
              <a:gd name="connsiteX78" fmla="*/ 1653540 w 9578340"/>
              <a:gd name="connsiteY78" fmla="*/ 3048000 h 8833483"/>
              <a:gd name="connsiteX79" fmla="*/ 1546860 w 9578340"/>
              <a:gd name="connsiteY79" fmla="*/ 3048000 h 8833483"/>
              <a:gd name="connsiteX80" fmla="*/ 1524000 w 9578340"/>
              <a:gd name="connsiteY80" fmla="*/ 3162300 h 8833483"/>
              <a:gd name="connsiteX81" fmla="*/ 1386840 w 9578340"/>
              <a:gd name="connsiteY81" fmla="*/ 3459480 h 8833483"/>
              <a:gd name="connsiteX82" fmla="*/ 1333500 w 9578340"/>
              <a:gd name="connsiteY82" fmla="*/ 3451860 h 8833483"/>
              <a:gd name="connsiteX83" fmla="*/ 1188720 w 9578340"/>
              <a:gd name="connsiteY83" fmla="*/ 3505200 h 8833483"/>
              <a:gd name="connsiteX84" fmla="*/ 1135380 w 9578340"/>
              <a:gd name="connsiteY84" fmla="*/ 3672840 h 8833483"/>
              <a:gd name="connsiteX85" fmla="*/ 1013460 w 9578340"/>
              <a:gd name="connsiteY85" fmla="*/ 3703320 h 8833483"/>
              <a:gd name="connsiteX86" fmla="*/ 929640 w 9578340"/>
              <a:gd name="connsiteY86" fmla="*/ 3710940 h 8833483"/>
              <a:gd name="connsiteX87" fmla="*/ 830580 w 9578340"/>
              <a:gd name="connsiteY87" fmla="*/ 3741420 h 8833483"/>
              <a:gd name="connsiteX88" fmla="*/ 701040 w 9578340"/>
              <a:gd name="connsiteY88" fmla="*/ 3749040 h 8833483"/>
              <a:gd name="connsiteX89" fmla="*/ 548640 w 9578340"/>
              <a:gd name="connsiteY89" fmla="*/ 3787140 h 8833483"/>
              <a:gd name="connsiteX90" fmla="*/ 0 w 9578340"/>
              <a:gd name="connsiteY90" fmla="*/ 5250180 h 8833483"/>
              <a:gd name="connsiteX91" fmla="*/ 167640 w 9578340"/>
              <a:gd name="connsiteY91" fmla="*/ 5242560 h 8833483"/>
              <a:gd name="connsiteX92" fmla="*/ 167640 w 9578340"/>
              <a:gd name="connsiteY92" fmla="*/ 5387340 h 8833483"/>
              <a:gd name="connsiteX93" fmla="*/ 289560 w 9578340"/>
              <a:gd name="connsiteY93" fmla="*/ 5394960 h 8833483"/>
              <a:gd name="connsiteX94" fmla="*/ 281940 w 9578340"/>
              <a:gd name="connsiteY94" fmla="*/ 5478780 h 8833483"/>
              <a:gd name="connsiteX95" fmla="*/ 388620 w 9578340"/>
              <a:gd name="connsiteY95" fmla="*/ 5501640 h 8833483"/>
              <a:gd name="connsiteX96" fmla="*/ 358140 w 9578340"/>
              <a:gd name="connsiteY96" fmla="*/ 5631180 h 8833483"/>
              <a:gd name="connsiteX97" fmla="*/ 358140 w 9578340"/>
              <a:gd name="connsiteY97" fmla="*/ 5730240 h 8833483"/>
              <a:gd name="connsiteX98" fmla="*/ 251460 w 9578340"/>
              <a:gd name="connsiteY98" fmla="*/ 5783580 h 8833483"/>
              <a:gd name="connsiteX99" fmla="*/ 236220 w 9578340"/>
              <a:gd name="connsiteY99" fmla="*/ 5859780 h 8833483"/>
              <a:gd name="connsiteX100" fmla="*/ 144780 w 9578340"/>
              <a:gd name="connsiteY100" fmla="*/ 5981700 h 8833483"/>
              <a:gd name="connsiteX101" fmla="*/ 175260 w 9578340"/>
              <a:gd name="connsiteY101" fmla="*/ 6210300 h 8833483"/>
              <a:gd name="connsiteX102" fmla="*/ 266700 w 9578340"/>
              <a:gd name="connsiteY102" fmla="*/ 6217920 h 8833483"/>
              <a:gd name="connsiteX103" fmla="*/ 304800 w 9578340"/>
              <a:gd name="connsiteY103" fmla="*/ 6278880 h 8833483"/>
              <a:gd name="connsiteX104" fmla="*/ 312420 w 9578340"/>
              <a:gd name="connsiteY104" fmla="*/ 6339840 h 8833483"/>
              <a:gd name="connsiteX105" fmla="*/ 358140 w 9578340"/>
              <a:gd name="connsiteY105" fmla="*/ 6339840 h 8833483"/>
              <a:gd name="connsiteX106" fmla="*/ 365760 w 9578340"/>
              <a:gd name="connsiteY106" fmla="*/ 6477000 h 8833483"/>
              <a:gd name="connsiteX107" fmla="*/ 807720 w 9578340"/>
              <a:gd name="connsiteY107" fmla="*/ 6545580 h 8833483"/>
              <a:gd name="connsiteX108" fmla="*/ 1127760 w 9578340"/>
              <a:gd name="connsiteY108" fmla="*/ 6705600 h 8833483"/>
              <a:gd name="connsiteX109" fmla="*/ 1447800 w 9578340"/>
              <a:gd name="connsiteY109" fmla="*/ 6598920 h 8833483"/>
              <a:gd name="connsiteX110" fmla="*/ 1546860 w 9578340"/>
              <a:gd name="connsiteY110" fmla="*/ 6598920 h 8833483"/>
              <a:gd name="connsiteX111" fmla="*/ 1501140 w 9578340"/>
              <a:gd name="connsiteY111" fmla="*/ 6858000 h 8833483"/>
              <a:gd name="connsiteX112" fmla="*/ 1567815 w 9578340"/>
              <a:gd name="connsiteY112" fmla="*/ 7115810 h 8833483"/>
              <a:gd name="connsiteX113" fmla="*/ 1710690 w 9578340"/>
              <a:gd name="connsiteY113" fmla="*/ 7439660 h 8833483"/>
              <a:gd name="connsiteX114" fmla="*/ 1891665 w 9578340"/>
              <a:gd name="connsiteY114" fmla="*/ 7582535 h 8833483"/>
              <a:gd name="connsiteX115" fmla="*/ 2094865 w 9578340"/>
              <a:gd name="connsiteY115" fmla="*/ 7814310 h 8833483"/>
              <a:gd name="connsiteX116" fmla="*/ 2066290 w 9578340"/>
              <a:gd name="connsiteY116" fmla="*/ 7925434 h 8833483"/>
              <a:gd name="connsiteX117" fmla="*/ 2234565 w 9578340"/>
              <a:gd name="connsiteY117" fmla="*/ 8036559 h 8833483"/>
              <a:gd name="connsiteX118" fmla="*/ 2269490 w 9578340"/>
              <a:gd name="connsiteY118" fmla="*/ 8081009 h 8833483"/>
              <a:gd name="connsiteX119" fmla="*/ 2186940 w 9578340"/>
              <a:gd name="connsiteY119" fmla="*/ 8338184 h 8833483"/>
              <a:gd name="connsiteX120" fmla="*/ 2209165 w 9578340"/>
              <a:gd name="connsiteY120" fmla="*/ 8436608 h 8833483"/>
              <a:gd name="connsiteX121" fmla="*/ 2275840 w 9578340"/>
              <a:gd name="connsiteY121" fmla="*/ 8538208 h 8833483"/>
              <a:gd name="connsiteX122" fmla="*/ 2437765 w 9578340"/>
              <a:gd name="connsiteY122" fmla="*/ 8569958 h 8833483"/>
              <a:gd name="connsiteX123" fmla="*/ 2491740 w 9578340"/>
              <a:gd name="connsiteY123" fmla="*/ 8557258 h 8833483"/>
              <a:gd name="connsiteX124" fmla="*/ 2599690 w 9578340"/>
              <a:gd name="connsiteY124" fmla="*/ 8614408 h 8833483"/>
              <a:gd name="connsiteX125" fmla="*/ 2640965 w 9578340"/>
              <a:gd name="connsiteY125" fmla="*/ 8658858 h 8833483"/>
              <a:gd name="connsiteX126" fmla="*/ 2663190 w 9578340"/>
              <a:gd name="connsiteY126" fmla="*/ 8769983 h 8833483"/>
              <a:gd name="connsiteX127" fmla="*/ 2748915 w 9578340"/>
              <a:gd name="connsiteY127" fmla="*/ 8833483 h 8833483"/>
              <a:gd name="connsiteX128" fmla="*/ 2860040 w 9578340"/>
              <a:gd name="connsiteY128" fmla="*/ 8808083 h 8833483"/>
              <a:gd name="connsiteX129" fmla="*/ 2920365 w 9578340"/>
              <a:gd name="connsiteY129" fmla="*/ 8820783 h 8833483"/>
              <a:gd name="connsiteX130" fmla="*/ 2910840 w 9578340"/>
              <a:gd name="connsiteY130" fmla="*/ 8740614 h 8833483"/>
              <a:gd name="connsiteX131" fmla="*/ 2996565 w 9578340"/>
              <a:gd name="connsiteY131" fmla="*/ 8609645 h 8833483"/>
              <a:gd name="connsiteX132" fmla="*/ 2987040 w 9578340"/>
              <a:gd name="connsiteY132" fmla="*/ 8497727 h 8833483"/>
              <a:gd name="connsiteX133" fmla="*/ 3027522 w 9578340"/>
              <a:gd name="connsiteY133" fmla="*/ 8431051 h 8833483"/>
              <a:gd name="connsiteX134" fmla="*/ 3179922 w 9578340"/>
              <a:gd name="connsiteY134" fmla="*/ 8361995 h 8833483"/>
              <a:gd name="connsiteX135" fmla="*/ 3225166 w 9578340"/>
              <a:gd name="connsiteY135" fmla="*/ 8245315 h 8833483"/>
              <a:gd name="connsiteX136" fmla="*/ 3420427 w 9578340"/>
              <a:gd name="connsiteY136" fmla="*/ 8083389 h 8833483"/>
              <a:gd name="connsiteX137" fmla="*/ 3699034 w 9578340"/>
              <a:gd name="connsiteY137" fmla="*/ 7954802 h 8833483"/>
              <a:gd name="connsiteX138" fmla="*/ 3875246 w 9578340"/>
              <a:gd name="connsiteY138" fmla="*/ 7890508 h 8833483"/>
              <a:gd name="connsiteX139" fmla="*/ 4084796 w 9578340"/>
              <a:gd name="connsiteY139" fmla="*/ 7738108 h 8833483"/>
              <a:gd name="connsiteX140" fmla="*/ 4127659 w 9578340"/>
              <a:gd name="connsiteY140" fmla="*/ 7640476 h 8833483"/>
              <a:gd name="connsiteX141" fmla="*/ 4037171 w 9578340"/>
              <a:gd name="connsiteY141" fmla="*/ 7564277 h 8833483"/>
              <a:gd name="connsiteX142" fmla="*/ 3980021 w 9578340"/>
              <a:gd name="connsiteY142" fmla="*/ 7469027 h 8833483"/>
              <a:gd name="connsiteX143" fmla="*/ 4056222 w 9578340"/>
              <a:gd name="connsiteY143" fmla="*/ 7395208 h 8833483"/>
              <a:gd name="connsiteX144" fmla="*/ 4096703 w 9578340"/>
              <a:gd name="connsiteY144" fmla="*/ 7247570 h 8833483"/>
              <a:gd name="connsiteX145" fmla="*/ 3982402 w 9578340"/>
              <a:gd name="connsiteY145" fmla="*/ 7271383 h 8833483"/>
              <a:gd name="connsiteX146" fmla="*/ 3818096 w 9578340"/>
              <a:gd name="connsiteY146" fmla="*/ 7233283 h 8833483"/>
              <a:gd name="connsiteX147" fmla="*/ 3691889 w 9578340"/>
              <a:gd name="connsiteY147" fmla="*/ 7145176 h 8833483"/>
              <a:gd name="connsiteX148" fmla="*/ 3701416 w 9578340"/>
              <a:gd name="connsiteY148" fmla="*/ 7030877 h 8833483"/>
              <a:gd name="connsiteX149" fmla="*/ 3625215 w 9578340"/>
              <a:gd name="connsiteY149" fmla="*/ 6954677 h 8833483"/>
              <a:gd name="connsiteX150" fmla="*/ 3657600 w 9578340"/>
              <a:gd name="connsiteY150" fmla="*/ 6873240 h 8833483"/>
              <a:gd name="connsiteX151" fmla="*/ 3817620 w 9578340"/>
              <a:gd name="connsiteY151" fmla="*/ 6781800 h 8833483"/>
              <a:gd name="connsiteX152" fmla="*/ 3893820 w 9578340"/>
              <a:gd name="connsiteY152" fmla="*/ 6705600 h 8833483"/>
              <a:gd name="connsiteX153" fmla="*/ 3947160 w 9578340"/>
              <a:gd name="connsiteY153" fmla="*/ 6690360 h 8833483"/>
              <a:gd name="connsiteX154" fmla="*/ 3939540 w 9578340"/>
              <a:gd name="connsiteY154" fmla="*/ 6629400 h 8833483"/>
              <a:gd name="connsiteX155" fmla="*/ 3901440 w 9578340"/>
              <a:gd name="connsiteY155" fmla="*/ 6606540 h 8833483"/>
              <a:gd name="connsiteX156" fmla="*/ 3878580 w 9578340"/>
              <a:gd name="connsiteY156" fmla="*/ 6515100 h 8833483"/>
              <a:gd name="connsiteX157" fmla="*/ 3886200 w 9578340"/>
              <a:gd name="connsiteY157" fmla="*/ 6423660 h 8833483"/>
              <a:gd name="connsiteX158" fmla="*/ 3870960 w 9578340"/>
              <a:gd name="connsiteY158" fmla="*/ 6309360 h 8833483"/>
              <a:gd name="connsiteX159" fmla="*/ 3893820 w 9578340"/>
              <a:gd name="connsiteY159" fmla="*/ 6240780 h 8833483"/>
              <a:gd name="connsiteX160" fmla="*/ 3924300 w 9578340"/>
              <a:gd name="connsiteY160" fmla="*/ 6179820 h 8833483"/>
              <a:gd name="connsiteX161" fmla="*/ 3977640 w 9578340"/>
              <a:gd name="connsiteY161" fmla="*/ 6172200 h 8833483"/>
              <a:gd name="connsiteX162" fmla="*/ 3992880 w 9578340"/>
              <a:gd name="connsiteY162" fmla="*/ 6172200 h 8833483"/>
              <a:gd name="connsiteX163" fmla="*/ 4046220 w 9578340"/>
              <a:gd name="connsiteY163" fmla="*/ 6111240 h 8833483"/>
              <a:gd name="connsiteX164" fmla="*/ 4038600 w 9578340"/>
              <a:gd name="connsiteY164" fmla="*/ 6027420 h 8833483"/>
              <a:gd name="connsiteX165" fmla="*/ 4754880 w 9578340"/>
              <a:gd name="connsiteY165" fmla="*/ 5913120 h 8833483"/>
              <a:gd name="connsiteX166" fmla="*/ 4838700 w 9578340"/>
              <a:gd name="connsiteY166" fmla="*/ 5913120 h 8833483"/>
              <a:gd name="connsiteX167" fmla="*/ 4914900 w 9578340"/>
              <a:gd name="connsiteY167" fmla="*/ 5920740 h 8833483"/>
              <a:gd name="connsiteX168" fmla="*/ 5105400 w 9578340"/>
              <a:gd name="connsiteY168" fmla="*/ 6019800 h 8833483"/>
              <a:gd name="connsiteX169" fmla="*/ 5570220 w 9578340"/>
              <a:gd name="connsiteY169" fmla="*/ 6248400 h 8833483"/>
              <a:gd name="connsiteX170" fmla="*/ 5704205 w 9578340"/>
              <a:gd name="connsiteY170" fmla="*/ 6320155 h 8833483"/>
              <a:gd name="connsiteX171" fmla="*/ 5755005 w 9578340"/>
              <a:gd name="connsiteY171" fmla="*/ 6242685 h 8833483"/>
              <a:gd name="connsiteX172" fmla="*/ 5682615 w 9578340"/>
              <a:gd name="connsiteY172" fmla="*/ 6203315 h 8833483"/>
              <a:gd name="connsiteX173" fmla="*/ 5624195 w 9578340"/>
              <a:gd name="connsiteY173" fmla="*/ 6132195 h 8833483"/>
              <a:gd name="connsiteX174" fmla="*/ 5670550 w 9578340"/>
              <a:gd name="connsiteY174" fmla="*/ 6103620 h 8833483"/>
              <a:gd name="connsiteX175" fmla="*/ 5584825 w 9578340"/>
              <a:gd name="connsiteY175" fmla="*/ 5928995 h 8833483"/>
              <a:gd name="connsiteX176" fmla="*/ 5592445 w 9578340"/>
              <a:gd name="connsiteY176" fmla="*/ 5827395 h 8833483"/>
              <a:gd name="connsiteX177" fmla="*/ 5615305 w 9578340"/>
              <a:gd name="connsiteY177" fmla="*/ 5792470 h 8833483"/>
              <a:gd name="connsiteX178" fmla="*/ 5636895 w 9578340"/>
              <a:gd name="connsiteY178" fmla="*/ 5747385 h 8833483"/>
              <a:gd name="connsiteX179" fmla="*/ 5674360 w 9578340"/>
              <a:gd name="connsiteY179" fmla="*/ 5669915 h 8833483"/>
              <a:gd name="connsiteX180" fmla="*/ 5688965 w 9578340"/>
              <a:gd name="connsiteY180" fmla="*/ 5587365 h 8833483"/>
              <a:gd name="connsiteX181" fmla="*/ 5735320 w 9578340"/>
              <a:gd name="connsiteY181" fmla="*/ 5561965 h 8833483"/>
              <a:gd name="connsiteX182" fmla="*/ 5715000 w 9578340"/>
              <a:gd name="connsiteY182" fmla="*/ 5502910 h 8833483"/>
              <a:gd name="connsiteX183" fmla="*/ 5751195 w 9578340"/>
              <a:gd name="connsiteY183" fmla="*/ 5461635 h 8833483"/>
              <a:gd name="connsiteX184" fmla="*/ 5781675 w 9578340"/>
              <a:gd name="connsiteY184" fmla="*/ 5398770 h 8833483"/>
              <a:gd name="connsiteX185" fmla="*/ 5836920 w 9578340"/>
              <a:gd name="connsiteY185" fmla="*/ 5325110 h 8833483"/>
              <a:gd name="connsiteX186" fmla="*/ 5855970 w 9578340"/>
              <a:gd name="connsiteY186" fmla="*/ 5168900 h 8833483"/>
              <a:gd name="connsiteX187" fmla="*/ 6101080 w 9578340"/>
              <a:gd name="connsiteY187" fmla="*/ 4911090 h 8833483"/>
              <a:gd name="connsiteX188" fmla="*/ 6107430 w 9578340"/>
              <a:gd name="connsiteY188" fmla="*/ 4674870 h 8833483"/>
              <a:gd name="connsiteX189" fmla="*/ 5982970 w 9578340"/>
              <a:gd name="connsiteY189" fmla="*/ 4411980 h 8833483"/>
              <a:gd name="connsiteX190" fmla="*/ 7178040 w 9578340"/>
              <a:gd name="connsiteY190" fmla="*/ 4351020 h 8833483"/>
              <a:gd name="connsiteX191" fmla="*/ 7559040 w 9578340"/>
              <a:gd name="connsiteY191" fmla="*/ 4328160 h 8833483"/>
              <a:gd name="connsiteX192" fmla="*/ 7467600 w 9578340"/>
              <a:gd name="connsiteY192" fmla="*/ 3878580 h 8833483"/>
              <a:gd name="connsiteX193" fmla="*/ 7414260 w 9578340"/>
              <a:gd name="connsiteY193" fmla="*/ 3604260 h 8833483"/>
              <a:gd name="connsiteX194" fmla="*/ 7498080 w 9578340"/>
              <a:gd name="connsiteY194" fmla="*/ 3398520 h 8833483"/>
              <a:gd name="connsiteX195" fmla="*/ 7528560 w 9578340"/>
              <a:gd name="connsiteY195" fmla="*/ 3253740 h 8833483"/>
              <a:gd name="connsiteX196" fmla="*/ 7505700 w 9578340"/>
              <a:gd name="connsiteY196" fmla="*/ 3048000 h 8833483"/>
              <a:gd name="connsiteX197" fmla="*/ 7520940 w 9578340"/>
              <a:gd name="connsiteY197" fmla="*/ 2926080 h 8833483"/>
              <a:gd name="connsiteX198" fmla="*/ 7536180 w 9578340"/>
              <a:gd name="connsiteY198" fmla="*/ 2872740 h 8833483"/>
              <a:gd name="connsiteX199" fmla="*/ 7863840 w 9578340"/>
              <a:gd name="connsiteY199" fmla="*/ 2971800 h 8833483"/>
              <a:gd name="connsiteX200" fmla="*/ 7886700 w 9578340"/>
              <a:gd name="connsiteY200" fmla="*/ 3101340 h 8833483"/>
              <a:gd name="connsiteX201" fmla="*/ 8001000 w 9578340"/>
              <a:gd name="connsiteY201" fmla="*/ 3124200 h 8833483"/>
              <a:gd name="connsiteX202" fmla="*/ 8122920 w 9578340"/>
              <a:gd name="connsiteY202" fmla="*/ 3276600 h 8833483"/>
              <a:gd name="connsiteX203" fmla="*/ 8206740 w 9578340"/>
              <a:gd name="connsiteY203" fmla="*/ 3276600 h 8833483"/>
              <a:gd name="connsiteX204" fmla="*/ 8442960 w 9578340"/>
              <a:gd name="connsiteY204" fmla="*/ 3276600 h 8833483"/>
              <a:gd name="connsiteX205" fmla="*/ 8663940 w 9578340"/>
              <a:gd name="connsiteY205" fmla="*/ 3276600 h 8833483"/>
              <a:gd name="connsiteX206" fmla="*/ 8770620 w 9578340"/>
              <a:gd name="connsiteY206" fmla="*/ 3230880 h 8833483"/>
              <a:gd name="connsiteX207" fmla="*/ 8854440 w 9578340"/>
              <a:gd name="connsiteY207" fmla="*/ 3215640 h 8833483"/>
              <a:gd name="connsiteX208" fmla="*/ 8938260 w 9578340"/>
              <a:gd name="connsiteY208" fmla="*/ 3230880 h 8833483"/>
              <a:gd name="connsiteX209" fmla="*/ 8945880 w 9578340"/>
              <a:gd name="connsiteY209" fmla="*/ 3078480 h 8833483"/>
              <a:gd name="connsiteX210" fmla="*/ 8907780 w 9578340"/>
              <a:gd name="connsiteY210" fmla="*/ 3078480 h 8833483"/>
              <a:gd name="connsiteX211" fmla="*/ 8656320 w 9578340"/>
              <a:gd name="connsiteY211" fmla="*/ 2697480 h 8833483"/>
              <a:gd name="connsiteX212" fmla="*/ 8854440 w 9578340"/>
              <a:gd name="connsiteY212" fmla="*/ 2590800 h 8833483"/>
              <a:gd name="connsiteX213" fmla="*/ 8923020 w 9578340"/>
              <a:gd name="connsiteY213" fmla="*/ 2606040 h 8833483"/>
              <a:gd name="connsiteX214" fmla="*/ 8999220 w 9578340"/>
              <a:gd name="connsiteY214" fmla="*/ 2606040 h 8833483"/>
              <a:gd name="connsiteX215" fmla="*/ 9029700 w 9578340"/>
              <a:gd name="connsiteY215" fmla="*/ 2545080 h 8833483"/>
              <a:gd name="connsiteX216" fmla="*/ 9029700 w 9578340"/>
              <a:gd name="connsiteY216" fmla="*/ 2407920 h 8833483"/>
              <a:gd name="connsiteX217" fmla="*/ 9136380 w 9578340"/>
              <a:gd name="connsiteY217" fmla="*/ 2476500 h 8833483"/>
              <a:gd name="connsiteX218" fmla="*/ 9144000 w 9578340"/>
              <a:gd name="connsiteY218" fmla="*/ 2407920 h 8833483"/>
              <a:gd name="connsiteX219" fmla="*/ 9204960 w 9578340"/>
              <a:gd name="connsiteY219" fmla="*/ 2362200 h 8833483"/>
              <a:gd name="connsiteX220" fmla="*/ 9189720 w 9578340"/>
              <a:gd name="connsiteY220" fmla="*/ 2225040 h 8833483"/>
              <a:gd name="connsiteX221" fmla="*/ 9159240 w 9578340"/>
              <a:gd name="connsiteY221" fmla="*/ 2171700 h 8833483"/>
              <a:gd name="connsiteX222" fmla="*/ 9083040 w 9578340"/>
              <a:gd name="connsiteY222" fmla="*/ 2103120 h 8833483"/>
              <a:gd name="connsiteX223" fmla="*/ 9105900 w 9578340"/>
              <a:gd name="connsiteY223" fmla="*/ 2011680 h 8833483"/>
              <a:gd name="connsiteX224" fmla="*/ 9151620 w 9578340"/>
              <a:gd name="connsiteY224" fmla="*/ 1927860 h 8833483"/>
              <a:gd name="connsiteX225" fmla="*/ 9044940 w 9578340"/>
              <a:gd name="connsiteY225" fmla="*/ 1714500 h 8833483"/>
              <a:gd name="connsiteX226" fmla="*/ 9578340 w 9578340"/>
              <a:gd name="connsiteY226" fmla="*/ 1394460 h 8833483"/>
              <a:gd name="connsiteX227" fmla="*/ 9494520 w 9578340"/>
              <a:gd name="connsiteY227" fmla="*/ 1165860 h 8833483"/>
              <a:gd name="connsiteX228" fmla="*/ 9326880 w 9578340"/>
              <a:gd name="connsiteY228" fmla="*/ 975360 h 8833483"/>
              <a:gd name="connsiteX229" fmla="*/ 9334500 w 9578340"/>
              <a:gd name="connsiteY229" fmla="*/ 906780 h 8833483"/>
              <a:gd name="connsiteX230" fmla="*/ 9342120 w 9578340"/>
              <a:gd name="connsiteY230" fmla="*/ 754380 h 8833483"/>
              <a:gd name="connsiteX231" fmla="*/ 9182100 w 9578340"/>
              <a:gd name="connsiteY231" fmla="*/ 906780 h 8833483"/>
              <a:gd name="connsiteX232" fmla="*/ 9052560 w 9578340"/>
              <a:gd name="connsiteY232" fmla="*/ 1043940 h 8833483"/>
              <a:gd name="connsiteX233" fmla="*/ 8915400 w 9578340"/>
              <a:gd name="connsiteY233" fmla="*/ 1112520 h 8833483"/>
              <a:gd name="connsiteX234" fmla="*/ 8709660 w 9578340"/>
              <a:gd name="connsiteY234" fmla="*/ 1150620 h 8833483"/>
              <a:gd name="connsiteX235" fmla="*/ 8793480 w 9578340"/>
              <a:gd name="connsiteY235" fmla="*/ 960120 h 8833483"/>
              <a:gd name="connsiteX236" fmla="*/ 8717280 w 9578340"/>
              <a:gd name="connsiteY236" fmla="*/ 906780 h 8833483"/>
              <a:gd name="connsiteX237" fmla="*/ 8686800 w 9578340"/>
              <a:gd name="connsiteY237" fmla="*/ 815340 h 8833483"/>
              <a:gd name="connsiteX238" fmla="*/ 8625840 w 9578340"/>
              <a:gd name="connsiteY238" fmla="*/ 746760 h 8833483"/>
              <a:gd name="connsiteX239" fmla="*/ 8633460 w 9578340"/>
              <a:gd name="connsiteY239" fmla="*/ 685800 h 8833483"/>
              <a:gd name="connsiteX240" fmla="*/ 8679180 w 9578340"/>
              <a:gd name="connsiteY240" fmla="*/ 609600 h 8833483"/>
              <a:gd name="connsiteX241" fmla="*/ 8671560 w 9578340"/>
              <a:gd name="connsiteY241" fmla="*/ 579120 h 8833483"/>
              <a:gd name="connsiteX242" fmla="*/ 8580120 w 9578340"/>
              <a:gd name="connsiteY242" fmla="*/ 541020 h 8833483"/>
              <a:gd name="connsiteX243" fmla="*/ 8473440 w 9578340"/>
              <a:gd name="connsiteY243" fmla="*/ 502920 h 8833483"/>
              <a:gd name="connsiteX244" fmla="*/ 8488680 w 9578340"/>
              <a:gd name="connsiteY244" fmla="*/ 449580 h 8833483"/>
              <a:gd name="connsiteX245" fmla="*/ 8435340 w 9578340"/>
              <a:gd name="connsiteY245" fmla="*/ 320040 h 8833483"/>
              <a:gd name="connsiteX246" fmla="*/ 8465820 w 9578340"/>
              <a:gd name="connsiteY246" fmla="*/ 243840 h 8833483"/>
              <a:gd name="connsiteX247" fmla="*/ 8473440 w 9578340"/>
              <a:gd name="connsiteY247" fmla="*/ 83820 h 8833483"/>
              <a:gd name="connsiteX248" fmla="*/ 8351520 w 9578340"/>
              <a:gd name="connsiteY248" fmla="*/ 53340 h 8833483"/>
              <a:gd name="connsiteX249" fmla="*/ 8252460 w 9578340"/>
              <a:gd name="connsiteY249" fmla="*/ 68580 h 8833483"/>
              <a:gd name="connsiteX250" fmla="*/ 8107680 w 9578340"/>
              <a:gd name="connsiteY25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941820 w 9578340"/>
              <a:gd name="connsiteY19" fmla="*/ 891540 h 8833483"/>
              <a:gd name="connsiteX20" fmla="*/ 6979920 w 9578340"/>
              <a:gd name="connsiteY20" fmla="*/ 922020 h 8833483"/>
              <a:gd name="connsiteX21" fmla="*/ 6979920 w 9578340"/>
              <a:gd name="connsiteY21" fmla="*/ 990600 h 8833483"/>
              <a:gd name="connsiteX22" fmla="*/ 6743700 w 9578340"/>
              <a:gd name="connsiteY22" fmla="*/ 1127760 h 8833483"/>
              <a:gd name="connsiteX23" fmla="*/ 6728460 w 9578340"/>
              <a:gd name="connsiteY23" fmla="*/ 1981200 h 8833483"/>
              <a:gd name="connsiteX24" fmla="*/ 6244590 w 9578340"/>
              <a:gd name="connsiteY24" fmla="*/ 2315208 h 8833483"/>
              <a:gd name="connsiteX25" fmla="*/ 5722620 w 9578340"/>
              <a:gd name="connsiteY25" fmla="*/ 2240280 h 8833483"/>
              <a:gd name="connsiteX26" fmla="*/ 5654040 w 9578340"/>
              <a:gd name="connsiteY26" fmla="*/ 2240280 h 8833483"/>
              <a:gd name="connsiteX27" fmla="*/ 5570220 w 9578340"/>
              <a:gd name="connsiteY27" fmla="*/ 2278380 h 8833483"/>
              <a:gd name="connsiteX28" fmla="*/ 5440680 w 9578340"/>
              <a:gd name="connsiteY28" fmla="*/ 2263140 h 8833483"/>
              <a:gd name="connsiteX29" fmla="*/ 5410200 w 9578340"/>
              <a:gd name="connsiteY29" fmla="*/ 2217420 h 8833483"/>
              <a:gd name="connsiteX30" fmla="*/ 5425440 w 9578340"/>
              <a:gd name="connsiteY30" fmla="*/ 2072640 h 8833483"/>
              <a:gd name="connsiteX31" fmla="*/ 5372100 w 9578340"/>
              <a:gd name="connsiteY31" fmla="*/ 2019300 h 8833483"/>
              <a:gd name="connsiteX32" fmla="*/ 5372100 w 9578340"/>
              <a:gd name="connsiteY32" fmla="*/ 1988820 h 8833483"/>
              <a:gd name="connsiteX33" fmla="*/ 5280660 w 9578340"/>
              <a:gd name="connsiteY33" fmla="*/ 1965960 h 8833483"/>
              <a:gd name="connsiteX34" fmla="*/ 5219700 w 9578340"/>
              <a:gd name="connsiteY34" fmla="*/ 2263140 h 8833483"/>
              <a:gd name="connsiteX35" fmla="*/ 5212080 w 9578340"/>
              <a:gd name="connsiteY35" fmla="*/ 2461260 h 8833483"/>
              <a:gd name="connsiteX36" fmla="*/ 5242560 w 9578340"/>
              <a:gd name="connsiteY36" fmla="*/ 2499360 h 8833483"/>
              <a:gd name="connsiteX37" fmla="*/ 5097780 w 9578340"/>
              <a:gd name="connsiteY37" fmla="*/ 2552700 h 8833483"/>
              <a:gd name="connsiteX38" fmla="*/ 5120640 w 9578340"/>
              <a:gd name="connsiteY38" fmla="*/ 2743200 h 8833483"/>
              <a:gd name="connsiteX39" fmla="*/ 5082540 w 9578340"/>
              <a:gd name="connsiteY39" fmla="*/ 2827020 h 8833483"/>
              <a:gd name="connsiteX40" fmla="*/ 4945380 w 9578340"/>
              <a:gd name="connsiteY40" fmla="*/ 2773680 h 8833483"/>
              <a:gd name="connsiteX41" fmla="*/ 4853940 w 9578340"/>
              <a:gd name="connsiteY41" fmla="*/ 2796540 h 8833483"/>
              <a:gd name="connsiteX42" fmla="*/ 4785360 w 9578340"/>
              <a:gd name="connsiteY42" fmla="*/ 2926080 h 8833483"/>
              <a:gd name="connsiteX43" fmla="*/ 4640580 w 9578340"/>
              <a:gd name="connsiteY43" fmla="*/ 2811780 h 8833483"/>
              <a:gd name="connsiteX44" fmla="*/ 4518660 w 9578340"/>
              <a:gd name="connsiteY44" fmla="*/ 2804160 h 8833483"/>
              <a:gd name="connsiteX45" fmla="*/ 4389120 w 9578340"/>
              <a:gd name="connsiteY45" fmla="*/ 2674620 h 8833483"/>
              <a:gd name="connsiteX46" fmla="*/ 4564380 w 9578340"/>
              <a:gd name="connsiteY46" fmla="*/ 2522220 h 8833483"/>
              <a:gd name="connsiteX47" fmla="*/ 4389120 w 9578340"/>
              <a:gd name="connsiteY47" fmla="*/ 2491740 h 8833483"/>
              <a:gd name="connsiteX48" fmla="*/ 4244340 w 9578340"/>
              <a:gd name="connsiteY48" fmla="*/ 2659380 h 8833483"/>
              <a:gd name="connsiteX49" fmla="*/ 4183380 w 9578340"/>
              <a:gd name="connsiteY49" fmla="*/ 2758440 h 8833483"/>
              <a:gd name="connsiteX50" fmla="*/ 4191000 w 9578340"/>
              <a:gd name="connsiteY50" fmla="*/ 2796540 h 8833483"/>
              <a:gd name="connsiteX51" fmla="*/ 4084320 w 9578340"/>
              <a:gd name="connsiteY51" fmla="*/ 2895600 h 8833483"/>
              <a:gd name="connsiteX52" fmla="*/ 4008120 w 9578340"/>
              <a:gd name="connsiteY52" fmla="*/ 2918460 h 8833483"/>
              <a:gd name="connsiteX53" fmla="*/ 3954780 w 9578340"/>
              <a:gd name="connsiteY53" fmla="*/ 2918460 h 8833483"/>
              <a:gd name="connsiteX54" fmla="*/ 3916680 w 9578340"/>
              <a:gd name="connsiteY54" fmla="*/ 2971800 h 8833483"/>
              <a:gd name="connsiteX55" fmla="*/ 3848100 w 9578340"/>
              <a:gd name="connsiteY55" fmla="*/ 2971800 h 8833483"/>
              <a:gd name="connsiteX56" fmla="*/ 3810000 w 9578340"/>
              <a:gd name="connsiteY56" fmla="*/ 3025140 h 8833483"/>
              <a:gd name="connsiteX57" fmla="*/ 3726180 w 9578340"/>
              <a:gd name="connsiteY57" fmla="*/ 3048000 h 8833483"/>
              <a:gd name="connsiteX58" fmla="*/ 3703320 w 9578340"/>
              <a:gd name="connsiteY58" fmla="*/ 3116580 h 8833483"/>
              <a:gd name="connsiteX59" fmla="*/ 3512820 w 9578340"/>
              <a:gd name="connsiteY59" fmla="*/ 2979420 h 8833483"/>
              <a:gd name="connsiteX60" fmla="*/ 3337560 w 9578340"/>
              <a:gd name="connsiteY60" fmla="*/ 3048000 h 8833483"/>
              <a:gd name="connsiteX61" fmla="*/ 3337560 w 9578340"/>
              <a:gd name="connsiteY61" fmla="*/ 3124200 h 8833483"/>
              <a:gd name="connsiteX62" fmla="*/ 3230880 w 9578340"/>
              <a:gd name="connsiteY62" fmla="*/ 3200400 h 8833483"/>
              <a:gd name="connsiteX63" fmla="*/ 3002280 w 9578340"/>
              <a:gd name="connsiteY63" fmla="*/ 3055620 h 8833483"/>
              <a:gd name="connsiteX64" fmla="*/ 3025140 w 9578340"/>
              <a:gd name="connsiteY64" fmla="*/ 3032760 h 8833483"/>
              <a:gd name="connsiteX65" fmla="*/ 2918460 w 9578340"/>
              <a:gd name="connsiteY65" fmla="*/ 2887980 h 8833483"/>
              <a:gd name="connsiteX66" fmla="*/ 2659380 w 9578340"/>
              <a:gd name="connsiteY66" fmla="*/ 2758440 h 8833483"/>
              <a:gd name="connsiteX67" fmla="*/ 2506980 w 9578340"/>
              <a:gd name="connsiteY67" fmla="*/ 3093720 h 8833483"/>
              <a:gd name="connsiteX68" fmla="*/ 2392680 w 9578340"/>
              <a:gd name="connsiteY68" fmla="*/ 3101340 h 8833483"/>
              <a:gd name="connsiteX69" fmla="*/ 2308860 w 9578340"/>
              <a:gd name="connsiteY69" fmla="*/ 3116580 h 8833483"/>
              <a:gd name="connsiteX70" fmla="*/ 2225040 w 9578340"/>
              <a:gd name="connsiteY70" fmla="*/ 3215640 h 8833483"/>
              <a:gd name="connsiteX71" fmla="*/ 2049780 w 9578340"/>
              <a:gd name="connsiteY71" fmla="*/ 3124200 h 8833483"/>
              <a:gd name="connsiteX72" fmla="*/ 1981200 w 9578340"/>
              <a:gd name="connsiteY72" fmla="*/ 3116580 h 8833483"/>
              <a:gd name="connsiteX73" fmla="*/ 1889760 w 9578340"/>
              <a:gd name="connsiteY73" fmla="*/ 2964180 h 8833483"/>
              <a:gd name="connsiteX74" fmla="*/ 1897380 w 9578340"/>
              <a:gd name="connsiteY74" fmla="*/ 2895600 h 8833483"/>
              <a:gd name="connsiteX75" fmla="*/ 1729740 w 9578340"/>
              <a:gd name="connsiteY75" fmla="*/ 3017520 h 8833483"/>
              <a:gd name="connsiteX76" fmla="*/ 1706880 w 9578340"/>
              <a:gd name="connsiteY76" fmla="*/ 3078480 h 8833483"/>
              <a:gd name="connsiteX77" fmla="*/ 1653540 w 9578340"/>
              <a:gd name="connsiteY77" fmla="*/ 3048000 h 8833483"/>
              <a:gd name="connsiteX78" fmla="*/ 1546860 w 9578340"/>
              <a:gd name="connsiteY78" fmla="*/ 3048000 h 8833483"/>
              <a:gd name="connsiteX79" fmla="*/ 1524000 w 9578340"/>
              <a:gd name="connsiteY79" fmla="*/ 3162300 h 8833483"/>
              <a:gd name="connsiteX80" fmla="*/ 1386840 w 9578340"/>
              <a:gd name="connsiteY80" fmla="*/ 3459480 h 8833483"/>
              <a:gd name="connsiteX81" fmla="*/ 1333500 w 9578340"/>
              <a:gd name="connsiteY81" fmla="*/ 3451860 h 8833483"/>
              <a:gd name="connsiteX82" fmla="*/ 1188720 w 9578340"/>
              <a:gd name="connsiteY82" fmla="*/ 3505200 h 8833483"/>
              <a:gd name="connsiteX83" fmla="*/ 1135380 w 9578340"/>
              <a:gd name="connsiteY83" fmla="*/ 3672840 h 8833483"/>
              <a:gd name="connsiteX84" fmla="*/ 1013460 w 9578340"/>
              <a:gd name="connsiteY84" fmla="*/ 3703320 h 8833483"/>
              <a:gd name="connsiteX85" fmla="*/ 929640 w 9578340"/>
              <a:gd name="connsiteY85" fmla="*/ 3710940 h 8833483"/>
              <a:gd name="connsiteX86" fmla="*/ 830580 w 9578340"/>
              <a:gd name="connsiteY86" fmla="*/ 3741420 h 8833483"/>
              <a:gd name="connsiteX87" fmla="*/ 701040 w 9578340"/>
              <a:gd name="connsiteY87" fmla="*/ 3749040 h 8833483"/>
              <a:gd name="connsiteX88" fmla="*/ 548640 w 9578340"/>
              <a:gd name="connsiteY88" fmla="*/ 3787140 h 8833483"/>
              <a:gd name="connsiteX89" fmla="*/ 0 w 9578340"/>
              <a:gd name="connsiteY89" fmla="*/ 5250180 h 8833483"/>
              <a:gd name="connsiteX90" fmla="*/ 167640 w 9578340"/>
              <a:gd name="connsiteY90" fmla="*/ 5242560 h 8833483"/>
              <a:gd name="connsiteX91" fmla="*/ 167640 w 9578340"/>
              <a:gd name="connsiteY91" fmla="*/ 5387340 h 8833483"/>
              <a:gd name="connsiteX92" fmla="*/ 289560 w 9578340"/>
              <a:gd name="connsiteY92" fmla="*/ 5394960 h 8833483"/>
              <a:gd name="connsiteX93" fmla="*/ 281940 w 9578340"/>
              <a:gd name="connsiteY93" fmla="*/ 5478780 h 8833483"/>
              <a:gd name="connsiteX94" fmla="*/ 388620 w 9578340"/>
              <a:gd name="connsiteY94" fmla="*/ 5501640 h 8833483"/>
              <a:gd name="connsiteX95" fmla="*/ 358140 w 9578340"/>
              <a:gd name="connsiteY95" fmla="*/ 5631180 h 8833483"/>
              <a:gd name="connsiteX96" fmla="*/ 358140 w 9578340"/>
              <a:gd name="connsiteY96" fmla="*/ 5730240 h 8833483"/>
              <a:gd name="connsiteX97" fmla="*/ 251460 w 9578340"/>
              <a:gd name="connsiteY97" fmla="*/ 5783580 h 8833483"/>
              <a:gd name="connsiteX98" fmla="*/ 236220 w 9578340"/>
              <a:gd name="connsiteY98" fmla="*/ 5859780 h 8833483"/>
              <a:gd name="connsiteX99" fmla="*/ 144780 w 9578340"/>
              <a:gd name="connsiteY99" fmla="*/ 5981700 h 8833483"/>
              <a:gd name="connsiteX100" fmla="*/ 175260 w 9578340"/>
              <a:gd name="connsiteY100" fmla="*/ 6210300 h 8833483"/>
              <a:gd name="connsiteX101" fmla="*/ 266700 w 9578340"/>
              <a:gd name="connsiteY101" fmla="*/ 6217920 h 8833483"/>
              <a:gd name="connsiteX102" fmla="*/ 304800 w 9578340"/>
              <a:gd name="connsiteY102" fmla="*/ 6278880 h 8833483"/>
              <a:gd name="connsiteX103" fmla="*/ 312420 w 9578340"/>
              <a:gd name="connsiteY103" fmla="*/ 6339840 h 8833483"/>
              <a:gd name="connsiteX104" fmla="*/ 358140 w 9578340"/>
              <a:gd name="connsiteY104" fmla="*/ 6339840 h 8833483"/>
              <a:gd name="connsiteX105" fmla="*/ 365760 w 9578340"/>
              <a:gd name="connsiteY105" fmla="*/ 6477000 h 8833483"/>
              <a:gd name="connsiteX106" fmla="*/ 807720 w 9578340"/>
              <a:gd name="connsiteY106" fmla="*/ 6545580 h 8833483"/>
              <a:gd name="connsiteX107" fmla="*/ 1127760 w 9578340"/>
              <a:gd name="connsiteY107" fmla="*/ 6705600 h 8833483"/>
              <a:gd name="connsiteX108" fmla="*/ 1447800 w 9578340"/>
              <a:gd name="connsiteY108" fmla="*/ 6598920 h 8833483"/>
              <a:gd name="connsiteX109" fmla="*/ 1546860 w 9578340"/>
              <a:gd name="connsiteY109" fmla="*/ 6598920 h 8833483"/>
              <a:gd name="connsiteX110" fmla="*/ 1501140 w 9578340"/>
              <a:gd name="connsiteY110" fmla="*/ 6858000 h 8833483"/>
              <a:gd name="connsiteX111" fmla="*/ 1567815 w 9578340"/>
              <a:gd name="connsiteY111" fmla="*/ 7115810 h 8833483"/>
              <a:gd name="connsiteX112" fmla="*/ 1710690 w 9578340"/>
              <a:gd name="connsiteY112" fmla="*/ 7439660 h 8833483"/>
              <a:gd name="connsiteX113" fmla="*/ 1891665 w 9578340"/>
              <a:gd name="connsiteY113" fmla="*/ 7582535 h 8833483"/>
              <a:gd name="connsiteX114" fmla="*/ 2094865 w 9578340"/>
              <a:gd name="connsiteY114" fmla="*/ 7814310 h 8833483"/>
              <a:gd name="connsiteX115" fmla="*/ 2066290 w 9578340"/>
              <a:gd name="connsiteY115" fmla="*/ 7925434 h 8833483"/>
              <a:gd name="connsiteX116" fmla="*/ 2234565 w 9578340"/>
              <a:gd name="connsiteY116" fmla="*/ 8036559 h 8833483"/>
              <a:gd name="connsiteX117" fmla="*/ 2269490 w 9578340"/>
              <a:gd name="connsiteY117" fmla="*/ 8081009 h 8833483"/>
              <a:gd name="connsiteX118" fmla="*/ 2186940 w 9578340"/>
              <a:gd name="connsiteY118" fmla="*/ 8338184 h 8833483"/>
              <a:gd name="connsiteX119" fmla="*/ 2209165 w 9578340"/>
              <a:gd name="connsiteY119" fmla="*/ 8436608 h 8833483"/>
              <a:gd name="connsiteX120" fmla="*/ 2275840 w 9578340"/>
              <a:gd name="connsiteY120" fmla="*/ 8538208 h 8833483"/>
              <a:gd name="connsiteX121" fmla="*/ 2437765 w 9578340"/>
              <a:gd name="connsiteY121" fmla="*/ 8569958 h 8833483"/>
              <a:gd name="connsiteX122" fmla="*/ 2491740 w 9578340"/>
              <a:gd name="connsiteY122" fmla="*/ 8557258 h 8833483"/>
              <a:gd name="connsiteX123" fmla="*/ 2599690 w 9578340"/>
              <a:gd name="connsiteY123" fmla="*/ 8614408 h 8833483"/>
              <a:gd name="connsiteX124" fmla="*/ 2640965 w 9578340"/>
              <a:gd name="connsiteY124" fmla="*/ 8658858 h 8833483"/>
              <a:gd name="connsiteX125" fmla="*/ 2663190 w 9578340"/>
              <a:gd name="connsiteY125" fmla="*/ 8769983 h 8833483"/>
              <a:gd name="connsiteX126" fmla="*/ 2748915 w 9578340"/>
              <a:gd name="connsiteY126" fmla="*/ 8833483 h 8833483"/>
              <a:gd name="connsiteX127" fmla="*/ 2860040 w 9578340"/>
              <a:gd name="connsiteY127" fmla="*/ 8808083 h 8833483"/>
              <a:gd name="connsiteX128" fmla="*/ 2920365 w 9578340"/>
              <a:gd name="connsiteY128" fmla="*/ 8820783 h 8833483"/>
              <a:gd name="connsiteX129" fmla="*/ 2910840 w 9578340"/>
              <a:gd name="connsiteY129" fmla="*/ 8740614 h 8833483"/>
              <a:gd name="connsiteX130" fmla="*/ 2996565 w 9578340"/>
              <a:gd name="connsiteY130" fmla="*/ 8609645 h 8833483"/>
              <a:gd name="connsiteX131" fmla="*/ 2987040 w 9578340"/>
              <a:gd name="connsiteY131" fmla="*/ 8497727 h 8833483"/>
              <a:gd name="connsiteX132" fmla="*/ 3027522 w 9578340"/>
              <a:gd name="connsiteY132" fmla="*/ 8431051 h 8833483"/>
              <a:gd name="connsiteX133" fmla="*/ 3179922 w 9578340"/>
              <a:gd name="connsiteY133" fmla="*/ 8361995 h 8833483"/>
              <a:gd name="connsiteX134" fmla="*/ 3225166 w 9578340"/>
              <a:gd name="connsiteY134" fmla="*/ 8245315 h 8833483"/>
              <a:gd name="connsiteX135" fmla="*/ 3420427 w 9578340"/>
              <a:gd name="connsiteY135" fmla="*/ 8083389 h 8833483"/>
              <a:gd name="connsiteX136" fmla="*/ 3699034 w 9578340"/>
              <a:gd name="connsiteY136" fmla="*/ 7954802 h 8833483"/>
              <a:gd name="connsiteX137" fmla="*/ 3875246 w 9578340"/>
              <a:gd name="connsiteY137" fmla="*/ 7890508 h 8833483"/>
              <a:gd name="connsiteX138" fmla="*/ 4084796 w 9578340"/>
              <a:gd name="connsiteY138" fmla="*/ 7738108 h 8833483"/>
              <a:gd name="connsiteX139" fmla="*/ 4127659 w 9578340"/>
              <a:gd name="connsiteY139" fmla="*/ 7640476 h 8833483"/>
              <a:gd name="connsiteX140" fmla="*/ 4037171 w 9578340"/>
              <a:gd name="connsiteY140" fmla="*/ 7564277 h 8833483"/>
              <a:gd name="connsiteX141" fmla="*/ 3980021 w 9578340"/>
              <a:gd name="connsiteY141" fmla="*/ 7469027 h 8833483"/>
              <a:gd name="connsiteX142" fmla="*/ 4056222 w 9578340"/>
              <a:gd name="connsiteY142" fmla="*/ 7395208 h 8833483"/>
              <a:gd name="connsiteX143" fmla="*/ 4096703 w 9578340"/>
              <a:gd name="connsiteY143" fmla="*/ 7247570 h 8833483"/>
              <a:gd name="connsiteX144" fmla="*/ 3982402 w 9578340"/>
              <a:gd name="connsiteY144" fmla="*/ 7271383 h 8833483"/>
              <a:gd name="connsiteX145" fmla="*/ 3818096 w 9578340"/>
              <a:gd name="connsiteY145" fmla="*/ 7233283 h 8833483"/>
              <a:gd name="connsiteX146" fmla="*/ 3691889 w 9578340"/>
              <a:gd name="connsiteY146" fmla="*/ 7145176 h 8833483"/>
              <a:gd name="connsiteX147" fmla="*/ 3701416 w 9578340"/>
              <a:gd name="connsiteY147" fmla="*/ 7030877 h 8833483"/>
              <a:gd name="connsiteX148" fmla="*/ 3625215 w 9578340"/>
              <a:gd name="connsiteY148" fmla="*/ 6954677 h 8833483"/>
              <a:gd name="connsiteX149" fmla="*/ 3657600 w 9578340"/>
              <a:gd name="connsiteY149" fmla="*/ 6873240 h 8833483"/>
              <a:gd name="connsiteX150" fmla="*/ 3817620 w 9578340"/>
              <a:gd name="connsiteY150" fmla="*/ 6781800 h 8833483"/>
              <a:gd name="connsiteX151" fmla="*/ 3893820 w 9578340"/>
              <a:gd name="connsiteY151" fmla="*/ 6705600 h 8833483"/>
              <a:gd name="connsiteX152" fmla="*/ 3947160 w 9578340"/>
              <a:gd name="connsiteY152" fmla="*/ 6690360 h 8833483"/>
              <a:gd name="connsiteX153" fmla="*/ 3939540 w 9578340"/>
              <a:gd name="connsiteY153" fmla="*/ 6629400 h 8833483"/>
              <a:gd name="connsiteX154" fmla="*/ 3901440 w 9578340"/>
              <a:gd name="connsiteY154" fmla="*/ 6606540 h 8833483"/>
              <a:gd name="connsiteX155" fmla="*/ 3878580 w 9578340"/>
              <a:gd name="connsiteY155" fmla="*/ 6515100 h 8833483"/>
              <a:gd name="connsiteX156" fmla="*/ 3886200 w 9578340"/>
              <a:gd name="connsiteY156" fmla="*/ 6423660 h 8833483"/>
              <a:gd name="connsiteX157" fmla="*/ 3870960 w 9578340"/>
              <a:gd name="connsiteY157" fmla="*/ 6309360 h 8833483"/>
              <a:gd name="connsiteX158" fmla="*/ 3893820 w 9578340"/>
              <a:gd name="connsiteY158" fmla="*/ 6240780 h 8833483"/>
              <a:gd name="connsiteX159" fmla="*/ 3924300 w 9578340"/>
              <a:gd name="connsiteY159" fmla="*/ 6179820 h 8833483"/>
              <a:gd name="connsiteX160" fmla="*/ 3977640 w 9578340"/>
              <a:gd name="connsiteY160" fmla="*/ 6172200 h 8833483"/>
              <a:gd name="connsiteX161" fmla="*/ 3992880 w 9578340"/>
              <a:gd name="connsiteY161" fmla="*/ 6172200 h 8833483"/>
              <a:gd name="connsiteX162" fmla="*/ 4046220 w 9578340"/>
              <a:gd name="connsiteY162" fmla="*/ 6111240 h 8833483"/>
              <a:gd name="connsiteX163" fmla="*/ 4038600 w 9578340"/>
              <a:gd name="connsiteY163" fmla="*/ 6027420 h 8833483"/>
              <a:gd name="connsiteX164" fmla="*/ 4754880 w 9578340"/>
              <a:gd name="connsiteY164" fmla="*/ 5913120 h 8833483"/>
              <a:gd name="connsiteX165" fmla="*/ 4838700 w 9578340"/>
              <a:gd name="connsiteY165" fmla="*/ 5913120 h 8833483"/>
              <a:gd name="connsiteX166" fmla="*/ 4914900 w 9578340"/>
              <a:gd name="connsiteY166" fmla="*/ 5920740 h 8833483"/>
              <a:gd name="connsiteX167" fmla="*/ 5105400 w 9578340"/>
              <a:gd name="connsiteY167" fmla="*/ 6019800 h 8833483"/>
              <a:gd name="connsiteX168" fmla="*/ 5570220 w 9578340"/>
              <a:gd name="connsiteY168" fmla="*/ 6248400 h 8833483"/>
              <a:gd name="connsiteX169" fmla="*/ 5704205 w 9578340"/>
              <a:gd name="connsiteY169" fmla="*/ 6320155 h 8833483"/>
              <a:gd name="connsiteX170" fmla="*/ 5755005 w 9578340"/>
              <a:gd name="connsiteY170" fmla="*/ 6242685 h 8833483"/>
              <a:gd name="connsiteX171" fmla="*/ 5682615 w 9578340"/>
              <a:gd name="connsiteY171" fmla="*/ 6203315 h 8833483"/>
              <a:gd name="connsiteX172" fmla="*/ 5624195 w 9578340"/>
              <a:gd name="connsiteY172" fmla="*/ 6132195 h 8833483"/>
              <a:gd name="connsiteX173" fmla="*/ 5670550 w 9578340"/>
              <a:gd name="connsiteY173" fmla="*/ 6103620 h 8833483"/>
              <a:gd name="connsiteX174" fmla="*/ 5584825 w 9578340"/>
              <a:gd name="connsiteY174" fmla="*/ 5928995 h 8833483"/>
              <a:gd name="connsiteX175" fmla="*/ 5592445 w 9578340"/>
              <a:gd name="connsiteY175" fmla="*/ 5827395 h 8833483"/>
              <a:gd name="connsiteX176" fmla="*/ 5615305 w 9578340"/>
              <a:gd name="connsiteY176" fmla="*/ 5792470 h 8833483"/>
              <a:gd name="connsiteX177" fmla="*/ 5636895 w 9578340"/>
              <a:gd name="connsiteY177" fmla="*/ 5747385 h 8833483"/>
              <a:gd name="connsiteX178" fmla="*/ 5674360 w 9578340"/>
              <a:gd name="connsiteY178" fmla="*/ 5669915 h 8833483"/>
              <a:gd name="connsiteX179" fmla="*/ 5688965 w 9578340"/>
              <a:gd name="connsiteY179" fmla="*/ 5587365 h 8833483"/>
              <a:gd name="connsiteX180" fmla="*/ 5735320 w 9578340"/>
              <a:gd name="connsiteY180" fmla="*/ 5561965 h 8833483"/>
              <a:gd name="connsiteX181" fmla="*/ 5715000 w 9578340"/>
              <a:gd name="connsiteY181" fmla="*/ 5502910 h 8833483"/>
              <a:gd name="connsiteX182" fmla="*/ 5751195 w 9578340"/>
              <a:gd name="connsiteY182" fmla="*/ 5461635 h 8833483"/>
              <a:gd name="connsiteX183" fmla="*/ 5781675 w 9578340"/>
              <a:gd name="connsiteY183" fmla="*/ 5398770 h 8833483"/>
              <a:gd name="connsiteX184" fmla="*/ 5836920 w 9578340"/>
              <a:gd name="connsiteY184" fmla="*/ 5325110 h 8833483"/>
              <a:gd name="connsiteX185" fmla="*/ 5855970 w 9578340"/>
              <a:gd name="connsiteY185" fmla="*/ 5168900 h 8833483"/>
              <a:gd name="connsiteX186" fmla="*/ 6101080 w 9578340"/>
              <a:gd name="connsiteY186" fmla="*/ 4911090 h 8833483"/>
              <a:gd name="connsiteX187" fmla="*/ 6107430 w 9578340"/>
              <a:gd name="connsiteY187" fmla="*/ 4674870 h 8833483"/>
              <a:gd name="connsiteX188" fmla="*/ 5982970 w 9578340"/>
              <a:gd name="connsiteY188" fmla="*/ 4411980 h 8833483"/>
              <a:gd name="connsiteX189" fmla="*/ 7178040 w 9578340"/>
              <a:gd name="connsiteY189" fmla="*/ 4351020 h 8833483"/>
              <a:gd name="connsiteX190" fmla="*/ 7559040 w 9578340"/>
              <a:gd name="connsiteY190" fmla="*/ 4328160 h 8833483"/>
              <a:gd name="connsiteX191" fmla="*/ 7467600 w 9578340"/>
              <a:gd name="connsiteY191" fmla="*/ 3878580 h 8833483"/>
              <a:gd name="connsiteX192" fmla="*/ 7414260 w 9578340"/>
              <a:gd name="connsiteY192" fmla="*/ 3604260 h 8833483"/>
              <a:gd name="connsiteX193" fmla="*/ 7498080 w 9578340"/>
              <a:gd name="connsiteY193" fmla="*/ 3398520 h 8833483"/>
              <a:gd name="connsiteX194" fmla="*/ 7528560 w 9578340"/>
              <a:gd name="connsiteY194" fmla="*/ 3253740 h 8833483"/>
              <a:gd name="connsiteX195" fmla="*/ 7505700 w 9578340"/>
              <a:gd name="connsiteY195" fmla="*/ 3048000 h 8833483"/>
              <a:gd name="connsiteX196" fmla="*/ 7520940 w 9578340"/>
              <a:gd name="connsiteY196" fmla="*/ 2926080 h 8833483"/>
              <a:gd name="connsiteX197" fmla="*/ 7536180 w 9578340"/>
              <a:gd name="connsiteY197" fmla="*/ 2872740 h 8833483"/>
              <a:gd name="connsiteX198" fmla="*/ 7863840 w 9578340"/>
              <a:gd name="connsiteY198" fmla="*/ 2971800 h 8833483"/>
              <a:gd name="connsiteX199" fmla="*/ 7886700 w 9578340"/>
              <a:gd name="connsiteY199" fmla="*/ 3101340 h 8833483"/>
              <a:gd name="connsiteX200" fmla="*/ 8001000 w 9578340"/>
              <a:gd name="connsiteY200" fmla="*/ 3124200 h 8833483"/>
              <a:gd name="connsiteX201" fmla="*/ 8122920 w 9578340"/>
              <a:gd name="connsiteY201" fmla="*/ 3276600 h 8833483"/>
              <a:gd name="connsiteX202" fmla="*/ 8206740 w 9578340"/>
              <a:gd name="connsiteY202" fmla="*/ 3276600 h 8833483"/>
              <a:gd name="connsiteX203" fmla="*/ 8442960 w 9578340"/>
              <a:gd name="connsiteY203" fmla="*/ 3276600 h 8833483"/>
              <a:gd name="connsiteX204" fmla="*/ 8663940 w 9578340"/>
              <a:gd name="connsiteY204" fmla="*/ 3276600 h 8833483"/>
              <a:gd name="connsiteX205" fmla="*/ 8770620 w 9578340"/>
              <a:gd name="connsiteY205" fmla="*/ 3230880 h 8833483"/>
              <a:gd name="connsiteX206" fmla="*/ 8854440 w 9578340"/>
              <a:gd name="connsiteY206" fmla="*/ 3215640 h 8833483"/>
              <a:gd name="connsiteX207" fmla="*/ 8938260 w 9578340"/>
              <a:gd name="connsiteY207" fmla="*/ 3230880 h 8833483"/>
              <a:gd name="connsiteX208" fmla="*/ 8945880 w 9578340"/>
              <a:gd name="connsiteY208" fmla="*/ 3078480 h 8833483"/>
              <a:gd name="connsiteX209" fmla="*/ 8907780 w 9578340"/>
              <a:gd name="connsiteY209" fmla="*/ 3078480 h 8833483"/>
              <a:gd name="connsiteX210" fmla="*/ 8656320 w 9578340"/>
              <a:gd name="connsiteY210" fmla="*/ 2697480 h 8833483"/>
              <a:gd name="connsiteX211" fmla="*/ 8854440 w 9578340"/>
              <a:gd name="connsiteY211" fmla="*/ 2590800 h 8833483"/>
              <a:gd name="connsiteX212" fmla="*/ 8923020 w 9578340"/>
              <a:gd name="connsiteY212" fmla="*/ 2606040 h 8833483"/>
              <a:gd name="connsiteX213" fmla="*/ 8999220 w 9578340"/>
              <a:gd name="connsiteY213" fmla="*/ 2606040 h 8833483"/>
              <a:gd name="connsiteX214" fmla="*/ 9029700 w 9578340"/>
              <a:gd name="connsiteY214" fmla="*/ 2545080 h 8833483"/>
              <a:gd name="connsiteX215" fmla="*/ 9029700 w 9578340"/>
              <a:gd name="connsiteY215" fmla="*/ 2407920 h 8833483"/>
              <a:gd name="connsiteX216" fmla="*/ 9136380 w 9578340"/>
              <a:gd name="connsiteY216" fmla="*/ 2476500 h 8833483"/>
              <a:gd name="connsiteX217" fmla="*/ 9144000 w 9578340"/>
              <a:gd name="connsiteY217" fmla="*/ 2407920 h 8833483"/>
              <a:gd name="connsiteX218" fmla="*/ 9204960 w 9578340"/>
              <a:gd name="connsiteY218" fmla="*/ 2362200 h 8833483"/>
              <a:gd name="connsiteX219" fmla="*/ 9189720 w 9578340"/>
              <a:gd name="connsiteY219" fmla="*/ 2225040 h 8833483"/>
              <a:gd name="connsiteX220" fmla="*/ 9159240 w 9578340"/>
              <a:gd name="connsiteY220" fmla="*/ 2171700 h 8833483"/>
              <a:gd name="connsiteX221" fmla="*/ 9083040 w 9578340"/>
              <a:gd name="connsiteY221" fmla="*/ 2103120 h 8833483"/>
              <a:gd name="connsiteX222" fmla="*/ 9105900 w 9578340"/>
              <a:gd name="connsiteY222" fmla="*/ 2011680 h 8833483"/>
              <a:gd name="connsiteX223" fmla="*/ 9151620 w 9578340"/>
              <a:gd name="connsiteY223" fmla="*/ 1927860 h 8833483"/>
              <a:gd name="connsiteX224" fmla="*/ 9044940 w 9578340"/>
              <a:gd name="connsiteY224" fmla="*/ 1714500 h 8833483"/>
              <a:gd name="connsiteX225" fmla="*/ 9578340 w 9578340"/>
              <a:gd name="connsiteY225" fmla="*/ 1394460 h 8833483"/>
              <a:gd name="connsiteX226" fmla="*/ 9494520 w 9578340"/>
              <a:gd name="connsiteY226" fmla="*/ 1165860 h 8833483"/>
              <a:gd name="connsiteX227" fmla="*/ 9326880 w 9578340"/>
              <a:gd name="connsiteY227" fmla="*/ 975360 h 8833483"/>
              <a:gd name="connsiteX228" fmla="*/ 9334500 w 9578340"/>
              <a:gd name="connsiteY228" fmla="*/ 906780 h 8833483"/>
              <a:gd name="connsiteX229" fmla="*/ 9342120 w 9578340"/>
              <a:gd name="connsiteY229" fmla="*/ 754380 h 8833483"/>
              <a:gd name="connsiteX230" fmla="*/ 9182100 w 9578340"/>
              <a:gd name="connsiteY230" fmla="*/ 906780 h 8833483"/>
              <a:gd name="connsiteX231" fmla="*/ 9052560 w 9578340"/>
              <a:gd name="connsiteY231" fmla="*/ 1043940 h 8833483"/>
              <a:gd name="connsiteX232" fmla="*/ 8915400 w 9578340"/>
              <a:gd name="connsiteY232" fmla="*/ 1112520 h 8833483"/>
              <a:gd name="connsiteX233" fmla="*/ 8709660 w 9578340"/>
              <a:gd name="connsiteY233" fmla="*/ 1150620 h 8833483"/>
              <a:gd name="connsiteX234" fmla="*/ 8793480 w 9578340"/>
              <a:gd name="connsiteY234" fmla="*/ 960120 h 8833483"/>
              <a:gd name="connsiteX235" fmla="*/ 8717280 w 9578340"/>
              <a:gd name="connsiteY235" fmla="*/ 906780 h 8833483"/>
              <a:gd name="connsiteX236" fmla="*/ 8686800 w 9578340"/>
              <a:gd name="connsiteY236" fmla="*/ 815340 h 8833483"/>
              <a:gd name="connsiteX237" fmla="*/ 8625840 w 9578340"/>
              <a:gd name="connsiteY237" fmla="*/ 746760 h 8833483"/>
              <a:gd name="connsiteX238" fmla="*/ 8633460 w 9578340"/>
              <a:gd name="connsiteY238" fmla="*/ 685800 h 8833483"/>
              <a:gd name="connsiteX239" fmla="*/ 8679180 w 9578340"/>
              <a:gd name="connsiteY239" fmla="*/ 609600 h 8833483"/>
              <a:gd name="connsiteX240" fmla="*/ 8671560 w 9578340"/>
              <a:gd name="connsiteY240" fmla="*/ 579120 h 8833483"/>
              <a:gd name="connsiteX241" fmla="*/ 8580120 w 9578340"/>
              <a:gd name="connsiteY241" fmla="*/ 541020 h 8833483"/>
              <a:gd name="connsiteX242" fmla="*/ 8473440 w 9578340"/>
              <a:gd name="connsiteY242" fmla="*/ 502920 h 8833483"/>
              <a:gd name="connsiteX243" fmla="*/ 8488680 w 9578340"/>
              <a:gd name="connsiteY243" fmla="*/ 449580 h 8833483"/>
              <a:gd name="connsiteX244" fmla="*/ 8435340 w 9578340"/>
              <a:gd name="connsiteY244" fmla="*/ 320040 h 8833483"/>
              <a:gd name="connsiteX245" fmla="*/ 8465820 w 9578340"/>
              <a:gd name="connsiteY245" fmla="*/ 243840 h 8833483"/>
              <a:gd name="connsiteX246" fmla="*/ 8473440 w 9578340"/>
              <a:gd name="connsiteY246" fmla="*/ 83820 h 8833483"/>
              <a:gd name="connsiteX247" fmla="*/ 8351520 w 9578340"/>
              <a:gd name="connsiteY247" fmla="*/ 53340 h 8833483"/>
              <a:gd name="connsiteX248" fmla="*/ 8252460 w 9578340"/>
              <a:gd name="connsiteY248" fmla="*/ 68580 h 8833483"/>
              <a:gd name="connsiteX249" fmla="*/ 8107680 w 9578340"/>
              <a:gd name="connsiteY24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941820 w 9578340"/>
              <a:gd name="connsiteY19" fmla="*/ 891540 h 8833483"/>
              <a:gd name="connsiteX20" fmla="*/ 6979920 w 9578340"/>
              <a:gd name="connsiteY20" fmla="*/ 922020 h 8833483"/>
              <a:gd name="connsiteX21" fmla="*/ 6743700 w 9578340"/>
              <a:gd name="connsiteY21" fmla="*/ 1127760 h 8833483"/>
              <a:gd name="connsiteX22" fmla="*/ 6728460 w 9578340"/>
              <a:gd name="connsiteY22" fmla="*/ 1981200 h 8833483"/>
              <a:gd name="connsiteX23" fmla="*/ 6244590 w 9578340"/>
              <a:gd name="connsiteY23" fmla="*/ 2315208 h 8833483"/>
              <a:gd name="connsiteX24" fmla="*/ 5722620 w 9578340"/>
              <a:gd name="connsiteY24" fmla="*/ 2240280 h 8833483"/>
              <a:gd name="connsiteX25" fmla="*/ 5654040 w 9578340"/>
              <a:gd name="connsiteY25" fmla="*/ 2240280 h 8833483"/>
              <a:gd name="connsiteX26" fmla="*/ 5570220 w 9578340"/>
              <a:gd name="connsiteY26" fmla="*/ 2278380 h 8833483"/>
              <a:gd name="connsiteX27" fmla="*/ 5440680 w 9578340"/>
              <a:gd name="connsiteY27" fmla="*/ 2263140 h 8833483"/>
              <a:gd name="connsiteX28" fmla="*/ 5410200 w 9578340"/>
              <a:gd name="connsiteY28" fmla="*/ 2217420 h 8833483"/>
              <a:gd name="connsiteX29" fmla="*/ 5425440 w 9578340"/>
              <a:gd name="connsiteY29" fmla="*/ 2072640 h 8833483"/>
              <a:gd name="connsiteX30" fmla="*/ 5372100 w 9578340"/>
              <a:gd name="connsiteY30" fmla="*/ 2019300 h 8833483"/>
              <a:gd name="connsiteX31" fmla="*/ 5372100 w 9578340"/>
              <a:gd name="connsiteY31" fmla="*/ 1988820 h 8833483"/>
              <a:gd name="connsiteX32" fmla="*/ 5280660 w 9578340"/>
              <a:gd name="connsiteY32" fmla="*/ 1965960 h 8833483"/>
              <a:gd name="connsiteX33" fmla="*/ 5219700 w 9578340"/>
              <a:gd name="connsiteY33" fmla="*/ 2263140 h 8833483"/>
              <a:gd name="connsiteX34" fmla="*/ 5212080 w 9578340"/>
              <a:gd name="connsiteY34" fmla="*/ 2461260 h 8833483"/>
              <a:gd name="connsiteX35" fmla="*/ 5242560 w 9578340"/>
              <a:gd name="connsiteY35" fmla="*/ 2499360 h 8833483"/>
              <a:gd name="connsiteX36" fmla="*/ 5097780 w 9578340"/>
              <a:gd name="connsiteY36" fmla="*/ 2552700 h 8833483"/>
              <a:gd name="connsiteX37" fmla="*/ 5120640 w 9578340"/>
              <a:gd name="connsiteY37" fmla="*/ 2743200 h 8833483"/>
              <a:gd name="connsiteX38" fmla="*/ 5082540 w 9578340"/>
              <a:gd name="connsiteY38" fmla="*/ 2827020 h 8833483"/>
              <a:gd name="connsiteX39" fmla="*/ 4945380 w 9578340"/>
              <a:gd name="connsiteY39" fmla="*/ 2773680 h 8833483"/>
              <a:gd name="connsiteX40" fmla="*/ 4853940 w 9578340"/>
              <a:gd name="connsiteY40" fmla="*/ 2796540 h 8833483"/>
              <a:gd name="connsiteX41" fmla="*/ 4785360 w 9578340"/>
              <a:gd name="connsiteY41" fmla="*/ 2926080 h 8833483"/>
              <a:gd name="connsiteX42" fmla="*/ 4640580 w 9578340"/>
              <a:gd name="connsiteY42" fmla="*/ 2811780 h 8833483"/>
              <a:gd name="connsiteX43" fmla="*/ 4518660 w 9578340"/>
              <a:gd name="connsiteY43" fmla="*/ 2804160 h 8833483"/>
              <a:gd name="connsiteX44" fmla="*/ 4389120 w 9578340"/>
              <a:gd name="connsiteY44" fmla="*/ 2674620 h 8833483"/>
              <a:gd name="connsiteX45" fmla="*/ 4564380 w 9578340"/>
              <a:gd name="connsiteY45" fmla="*/ 2522220 h 8833483"/>
              <a:gd name="connsiteX46" fmla="*/ 4389120 w 9578340"/>
              <a:gd name="connsiteY46" fmla="*/ 2491740 h 8833483"/>
              <a:gd name="connsiteX47" fmla="*/ 4244340 w 9578340"/>
              <a:gd name="connsiteY47" fmla="*/ 2659380 h 8833483"/>
              <a:gd name="connsiteX48" fmla="*/ 4183380 w 9578340"/>
              <a:gd name="connsiteY48" fmla="*/ 2758440 h 8833483"/>
              <a:gd name="connsiteX49" fmla="*/ 4191000 w 9578340"/>
              <a:gd name="connsiteY49" fmla="*/ 2796540 h 8833483"/>
              <a:gd name="connsiteX50" fmla="*/ 4084320 w 9578340"/>
              <a:gd name="connsiteY50" fmla="*/ 2895600 h 8833483"/>
              <a:gd name="connsiteX51" fmla="*/ 4008120 w 9578340"/>
              <a:gd name="connsiteY51" fmla="*/ 2918460 h 8833483"/>
              <a:gd name="connsiteX52" fmla="*/ 3954780 w 9578340"/>
              <a:gd name="connsiteY52" fmla="*/ 2918460 h 8833483"/>
              <a:gd name="connsiteX53" fmla="*/ 3916680 w 9578340"/>
              <a:gd name="connsiteY53" fmla="*/ 2971800 h 8833483"/>
              <a:gd name="connsiteX54" fmla="*/ 3848100 w 9578340"/>
              <a:gd name="connsiteY54" fmla="*/ 2971800 h 8833483"/>
              <a:gd name="connsiteX55" fmla="*/ 3810000 w 9578340"/>
              <a:gd name="connsiteY55" fmla="*/ 3025140 h 8833483"/>
              <a:gd name="connsiteX56" fmla="*/ 3726180 w 9578340"/>
              <a:gd name="connsiteY56" fmla="*/ 3048000 h 8833483"/>
              <a:gd name="connsiteX57" fmla="*/ 3703320 w 9578340"/>
              <a:gd name="connsiteY57" fmla="*/ 3116580 h 8833483"/>
              <a:gd name="connsiteX58" fmla="*/ 3512820 w 9578340"/>
              <a:gd name="connsiteY58" fmla="*/ 2979420 h 8833483"/>
              <a:gd name="connsiteX59" fmla="*/ 3337560 w 9578340"/>
              <a:gd name="connsiteY59" fmla="*/ 3048000 h 8833483"/>
              <a:gd name="connsiteX60" fmla="*/ 3337560 w 9578340"/>
              <a:gd name="connsiteY60" fmla="*/ 3124200 h 8833483"/>
              <a:gd name="connsiteX61" fmla="*/ 3230880 w 9578340"/>
              <a:gd name="connsiteY61" fmla="*/ 3200400 h 8833483"/>
              <a:gd name="connsiteX62" fmla="*/ 3002280 w 9578340"/>
              <a:gd name="connsiteY62" fmla="*/ 3055620 h 8833483"/>
              <a:gd name="connsiteX63" fmla="*/ 3025140 w 9578340"/>
              <a:gd name="connsiteY63" fmla="*/ 3032760 h 8833483"/>
              <a:gd name="connsiteX64" fmla="*/ 2918460 w 9578340"/>
              <a:gd name="connsiteY64" fmla="*/ 2887980 h 8833483"/>
              <a:gd name="connsiteX65" fmla="*/ 2659380 w 9578340"/>
              <a:gd name="connsiteY65" fmla="*/ 2758440 h 8833483"/>
              <a:gd name="connsiteX66" fmla="*/ 2506980 w 9578340"/>
              <a:gd name="connsiteY66" fmla="*/ 3093720 h 8833483"/>
              <a:gd name="connsiteX67" fmla="*/ 2392680 w 9578340"/>
              <a:gd name="connsiteY67" fmla="*/ 3101340 h 8833483"/>
              <a:gd name="connsiteX68" fmla="*/ 2308860 w 9578340"/>
              <a:gd name="connsiteY68" fmla="*/ 3116580 h 8833483"/>
              <a:gd name="connsiteX69" fmla="*/ 2225040 w 9578340"/>
              <a:gd name="connsiteY69" fmla="*/ 3215640 h 8833483"/>
              <a:gd name="connsiteX70" fmla="*/ 2049780 w 9578340"/>
              <a:gd name="connsiteY70" fmla="*/ 3124200 h 8833483"/>
              <a:gd name="connsiteX71" fmla="*/ 1981200 w 9578340"/>
              <a:gd name="connsiteY71" fmla="*/ 3116580 h 8833483"/>
              <a:gd name="connsiteX72" fmla="*/ 1889760 w 9578340"/>
              <a:gd name="connsiteY72" fmla="*/ 2964180 h 8833483"/>
              <a:gd name="connsiteX73" fmla="*/ 1897380 w 9578340"/>
              <a:gd name="connsiteY73" fmla="*/ 2895600 h 8833483"/>
              <a:gd name="connsiteX74" fmla="*/ 1729740 w 9578340"/>
              <a:gd name="connsiteY74" fmla="*/ 3017520 h 8833483"/>
              <a:gd name="connsiteX75" fmla="*/ 1706880 w 9578340"/>
              <a:gd name="connsiteY75" fmla="*/ 3078480 h 8833483"/>
              <a:gd name="connsiteX76" fmla="*/ 1653540 w 9578340"/>
              <a:gd name="connsiteY76" fmla="*/ 3048000 h 8833483"/>
              <a:gd name="connsiteX77" fmla="*/ 1546860 w 9578340"/>
              <a:gd name="connsiteY77" fmla="*/ 3048000 h 8833483"/>
              <a:gd name="connsiteX78" fmla="*/ 1524000 w 9578340"/>
              <a:gd name="connsiteY78" fmla="*/ 3162300 h 8833483"/>
              <a:gd name="connsiteX79" fmla="*/ 1386840 w 9578340"/>
              <a:gd name="connsiteY79" fmla="*/ 3459480 h 8833483"/>
              <a:gd name="connsiteX80" fmla="*/ 1333500 w 9578340"/>
              <a:gd name="connsiteY80" fmla="*/ 3451860 h 8833483"/>
              <a:gd name="connsiteX81" fmla="*/ 1188720 w 9578340"/>
              <a:gd name="connsiteY81" fmla="*/ 3505200 h 8833483"/>
              <a:gd name="connsiteX82" fmla="*/ 1135380 w 9578340"/>
              <a:gd name="connsiteY82" fmla="*/ 3672840 h 8833483"/>
              <a:gd name="connsiteX83" fmla="*/ 1013460 w 9578340"/>
              <a:gd name="connsiteY83" fmla="*/ 3703320 h 8833483"/>
              <a:gd name="connsiteX84" fmla="*/ 929640 w 9578340"/>
              <a:gd name="connsiteY84" fmla="*/ 3710940 h 8833483"/>
              <a:gd name="connsiteX85" fmla="*/ 830580 w 9578340"/>
              <a:gd name="connsiteY85" fmla="*/ 3741420 h 8833483"/>
              <a:gd name="connsiteX86" fmla="*/ 701040 w 9578340"/>
              <a:gd name="connsiteY86" fmla="*/ 3749040 h 8833483"/>
              <a:gd name="connsiteX87" fmla="*/ 548640 w 9578340"/>
              <a:gd name="connsiteY87" fmla="*/ 3787140 h 8833483"/>
              <a:gd name="connsiteX88" fmla="*/ 0 w 9578340"/>
              <a:gd name="connsiteY88" fmla="*/ 5250180 h 8833483"/>
              <a:gd name="connsiteX89" fmla="*/ 167640 w 9578340"/>
              <a:gd name="connsiteY89" fmla="*/ 5242560 h 8833483"/>
              <a:gd name="connsiteX90" fmla="*/ 167640 w 9578340"/>
              <a:gd name="connsiteY90" fmla="*/ 5387340 h 8833483"/>
              <a:gd name="connsiteX91" fmla="*/ 289560 w 9578340"/>
              <a:gd name="connsiteY91" fmla="*/ 5394960 h 8833483"/>
              <a:gd name="connsiteX92" fmla="*/ 281940 w 9578340"/>
              <a:gd name="connsiteY92" fmla="*/ 5478780 h 8833483"/>
              <a:gd name="connsiteX93" fmla="*/ 388620 w 9578340"/>
              <a:gd name="connsiteY93" fmla="*/ 5501640 h 8833483"/>
              <a:gd name="connsiteX94" fmla="*/ 358140 w 9578340"/>
              <a:gd name="connsiteY94" fmla="*/ 5631180 h 8833483"/>
              <a:gd name="connsiteX95" fmla="*/ 358140 w 9578340"/>
              <a:gd name="connsiteY95" fmla="*/ 5730240 h 8833483"/>
              <a:gd name="connsiteX96" fmla="*/ 251460 w 9578340"/>
              <a:gd name="connsiteY96" fmla="*/ 5783580 h 8833483"/>
              <a:gd name="connsiteX97" fmla="*/ 236220 w 9578340"/>
              <a:gd name="connsiteY97" fmla="*/ 5859780 h 8833483"/>
              <a:gd name="connsiteX98" fmla="*/ 144780 w 9578340"/>
              <a:gd name="connsiteY98" fmla="*/ 5981700 h 8833483"/>
              <a:gd name="connsiteX99" fmla="*/ 175260 w 9578340"/>
              <a:gd name="connsiteY99" fmla="*/ 6210300 h 8833483"/>
              <a:gd name="connsiteX100" fmla="*/ 266700 w 9578340"/>
              <a:gd name="connsiteY100" fmla="*/ 6217920 h 8833483"/>
              <a:gd name="connsiteX101" fmla="*/ 304800 w 9578340"/>
              <a:gd name="connsiteY101" fmla="*/ 6278880 h 8833483"/>
              <a:gd name="connsiteX102" fmla="*/ 312420 w 9578340"/>
              <a:gd name="connsiteY102" fmla="*/ 6339840 h 8833483"/>
              <a:gd name="connsiteX103" fmla="*/ 358140 w 9578340"/>
              <a:gd name="connsiteY103" fmla="*/ 6339840 h 8833483"/>
              <a:gd name="connsiteX104" fmla="*/ 365760 w 9578340"/>
              <a:gd name="connsiteY104" fmla="*/ 6477000 h 8833483"/>
              <a:gd name="connsiteX105" fmla="*/ 807720 w 9578340"/>
              <a:gd name="connsiteY105" fmla="*/ 6545580 h 8833483"/>
              <a:gd name="connsiteX106" fmla="*/ 1127760 w 9578340"/>
              <a:gd name="connsiteY106" fmla="*/ 6705600 h 8833483"/>
              <a:gd name="connsiteX107" fmla="*/ 1447800 w 9578340"/>
              <a:gd name="connsiteY107" fmla="*/ 6598920 h 8833483"/>
              <a:gd name="connsiteX108" fmla="*/ 1546860 w 9578340"/>
              <a:gd name="connsiteY108" fmla="*/ 6598920 h 8833483"/>
              <a:gd name="connsiteX109" fmla="*/ 1501140 w 9578340"/>
              <a:gd name="connsiteY109" fmla="*/ 6858000 h 8833483"/>
              <a:gd name="connsiteX110" fmla="*/ 1567815 w 9578340"/>
              <a:gd name="connsiteY110" fmla="*/ 7115810 h 8833483"/>
              <a:gd name="connsiteX111" fmla="*/ 1710690 w 9578340"/>
              <a:gd name="connsiteY111" fmla="*/ 7439660 h 8833483"/>
              <a:gd name="connsiteX112" fmla="*/ 1891665 w 9578340"/>
              <a:gd name="connsiteY112" fmla="*/ 7582535 h 8833483"/>
              <a:gd name="connsiteX113" fmla="*/ 2094865 w 9578340"/>
              <a:gd name="connsiteY113" fmla="*/ 7814310 h 8833483"/>
              <a:gd name="connsiteX114" fmla="*/ 2066290 w 9578340"/>
              <a:gd name="connsiteY114" fmla="*/ 7925434 h 8833483"/>
              <a:gd name="connsiteX115" fmla="*/ 2234565 w 9578340"/>
              <a:gd name="connsiteY115" fmla="*/ 8036559 h 8833483"/>
              <a:gd name="connsiteX116" fmla="*/ 2269490 w 9578340"/>
              <a:gd name="connsiteY116" fmla="*/ 8081009 h 8833483"/>
              <a:gd name="connsiteX117" fmla="*/ 2186940 w 9578340"/>
              <a:gd name="connsiteY117" fmla="*/ 8338184 h 8833483"/>
              <a:gd name="connsiteX118" fmla="*/ 2209165 w 9578340"/>
              <a:gd name="connsiteY118" fmla="*/ 8436608 h 8833483"/>
              <a:gd name="connsiteX119" fmla="*/ 2275840 w 9578340"/>
              <a:gd name="connsiteY119" fmla="*/ 8538208 h 8833483"/>
              <a:gd name="connsiteX120" fmla="*/ 2437765 w 9578340"/>
              <a:gd name="connsiteY120" fmla="*/ 8569958 h 8833483"/>
              <a:gd name="connsiteX121" fmla="*/ 2491740 w 9578340"/>
              <a:gd name="connsiteY121" fmla="*/ 8557258 h 8833483"/>
              <a:gd name="connsiteX122" fmla="*/ 2599690 w 9578340"/>
              <a:gd name="connsiteY122" fmla="*/ 8614408 h 8833483"/>
              <a:gd name="connsiteX123" fmla="*/ 2640965 w 9578340"/>
              <a:gd name="connsiteY123" fmla="*/ 8658858 h 8833483"/>
              <a:gd name="connsiteX124" fmla="*/ 2663190 w 9578340"/>
              <a:gd name="connsiteY124" fmla="*/ 8769983 h 8833483"/>
              <a:gd name="connsiteX125" fmla="*/ 2748915 w 9578340"/>
              <a:gd name="connsiteY125" fmla="*/ 8833483 h 8833483"/>
              <a:gd name="connsiteX126" fmla="*/ 2860040 w 9578340"/>
              <a:gd name="connsiteY126" fmla="*/ 8808083 h 8833483"/>
              <a:gd name="connsiteX127" fmla="*/ 2920365 w 9578340"/>
              <a:gd name="connsiteY127" fmla="*/ 8820783 h 8833483"/>
              <a:gd name="connsiteX128" fmla="*/ 2910840 w 9578340"/>
              <a:gd name="connsiteY128" fmla="*/ 8740614 h 8833483"/>
              <a:gd name="connsiteX129" fmla="*/ 2996565 w 9578340"/>
              <a:gd name="connsiteY129" fmla="*/ 8609645 h 8833483"/>
              <a:gd name="connsiteX130" fmla="*/ 2987040 w 9578340"/>
              <a:gd name="connsiteY130" fmla="*/ 8497727 h 8833483"/>
              <a:gd name="connsiteX131" fmla="*/ 3027522 w 9578340"/>
              <a:gd name="connsiteY131" fmla="*/ 8431051 h 8833483"/>
              <a:gd name="connsiteX132" fmla="*/ 3179922 w 9578340"/>
              <a:gd name="connsiteY132" fmla="*/ 8361995 h 8833483"/>
              <a:gd name="connsiteX133" fmla="*/ 3225166 w 9578340"/>
              <a:gd name="connsiteY133" fmla="*/ 8245315 h 8833483"/>
              <a:gd name="connsiteX134" fmla="*/ 3420427 w 9578340"/>
              <a:gd name="connsiteY134" fmla="*/ 8083389 h 8833483"/>
              <a:gd name="connsiteX135" fmla="*/ 3699034 w 9578340"/>
              <a:gd name="connsiteY135" fmla="*/ 7954802 h 8833483"/>
              <a:gd name="connsiteX136" fmla="*/ 3875246 w 9578340"/>
              <a:gd name="connsiteY136" fmla="*/ 7890508 h 8833483"/>
              <a:gd name="connsiteX137" fmla="*/ 4084796 w 9578340"/>
              <a:gd name="connsiteY137" fmla="*/ 7738108 h 8833483"/>
              <a:gd name="connsiteX138" fmla="*/ 4127659 w 9578340"/>
              <a:gd name="connsiteY138" fmla="*/ 7640476 h 8833483"/>
              <a:gd name="connsiteX139" fmla="*/ 4037171 w 9578340"/>
              <a:gd name="connsiteY139" fmla="*/ 7564277 h 8833483"/>
              <a:gd name="connsiteX140" fmla="*/ 3980021 w 9578340"/>
              <a:gd name="connsiteY140" fmla="*/ 7469027 h 8833483"/>
              <a:gd name="connsiteX141" fmla="*/ 4056222 w 9578340"/>
              <a:gd name="connsiteY141" fmla="*/ 7395208 h 8833483"/>
              <a:gd name="connsiteX142" fmla="*/ 4096703 w 9578340"/>
              <a:gd name="connsiteY142" fmla="*/ 7247570 h 8833483"/>
              <a:gd name="connsiteX143" fmla="*/ 3982402 w 9578340"/>
              <a:gd name="connsiteY143" fmla="*/ 7271383 h 8833483"/>
              <a:gd name="connsiteX144" fmla="*/ 3818096 w 9578340"/>
              <a:gd name="connsiteY144" fmla="*/ 7233283 h 8833483"/>
              <a:gd name="connsiteX145" fmla="*/ 3691889 w 9578340"/>
              <a:gd name="connsiteY145" fmla="*/ 7145176 h 8833483"/>
              <a:gd name="connsiteX146" fmla="*/ 3701416 w 9578340"/>
              <a:gd name="connsiteY146" fmla="*/ 7030877 h 8833483"/>
              <a:gd name="connsiteX147" fmla="*/ 3625215 w 9578340"/>
              <a:gd name="connsiteY147" fmla="*/ 6954677 h 8833483"/>
              <a:gd name="connsiteX148" fmla="*/ 3657600 w 9578340"/>
              <a:gd name="connsiteY148" fmla="*/ 6873240 h 8833483"/>
              <a:gd name="connsiteX149" fmla="*/ 3817620 w 9578340"/>
              <a:gd name="connsiteY149" fmla="*/ 6781800 h 8833483"/>
              <a:gd name="connsiteX150" fmla="*/ 3893820 w 9578340"/>
              <a:gd name="connsiteY150" fmla="*/ 6705600 h 8833483"/>
              <a:gd name="connsiteX151" fmla="*/ 3947160 w 9578340"/>
              <a:gd name="connsiteY151" fmla="*/ 6690360 h 8833483"/>
              <a:gd name="connsiteX152" fmla="*/ 3939540 w 9578340"/>
              <a:gd name="connsiteY152" fmla="*/ 6629400 h 8833483"/>
              <a:gd name="connsiteX153" fmla="*/ 3901440 w 9578340"/>
              <a:gd name="connsiteY153" fmla="*/ 6606540 h 8833483"/>
              <a:gd name="connsiteX154" fmla="*/ 3878580 w 9578340"/>
              <a:gd name="connsiteY154" fmla="*/ 6515100 h 8833483"/>
              <a:gd name="connsiteX155" fmla="*/ 3886200 w 9578340"/>
              <a:gd name="connsiteY155" fmla="*/ 6423660 h 8833483"/>
              <a:gd name="connsiteX156" fmla="*/ 3870960 w 9578340"/>
              <a:gd name="connsiteY156" fmla="*/ 6309360 h 8833483"/>
              <a:gd name="connsiteX157" fmla="*/ 3893820 w 9578340"/>
              <a:gd name="connsiteY157" fmla="*/ 6240780 h 8833483"/>
              <a:gd name="connsiteX158" fmla="*/ 3924300 w 9578340"/>
              <a:gd name="connsiteY158" fmla="*/ 6179820 h 8833483"/>
              <a:gd name="connsiteX159" fmla="*/ 3977640 w 9578340"/>
              <a:gd name="connsiteY159" fmla="*/ 6172200 h 8833483"/>
              <a:gd name="connsiteX160" fmla="*/ 3992880 w 9578340"/>
              <a:gd name="connsiteY160" fmla="*/ 6172200 h 8833483"/>
              <a:gd name="connsiteX161" fmla="*/ 4046220 w 9578340"/>
              <a:gd name="connsiteY161" fmla="*/ 6111240 h 8833483"/>
              <a:gd name="connsiteX162" fmla="*/ 4038600 w 9578340"/>
              <a:gd name="connsiteY162" fmla="*/ 6027420 h 8833483"/>
              <a:gd name="connsiteX163" fmla="*/ 4754880 w 9578340"/>
              <a:gd name="connsiteY163" fmla="*/ 5913120 h 8833483"/>
              <a:gd name="connsiteX164" fmla="*/ 4838700 w 9578340"/>
              <a:gd name="connsiteY164" fmla="*/ 5913120 h 8833483"/>
              <a:gd name="connsiteX165" fmla="*/ 4914900 w 9578340"/>
              <a:gd name="connsiteY165" fmla="*/ 5920740 h 8833483"/>
              <a:gd name="connsiteX166" fmla="*/ 5105400 w 9578340"/>
              <a:gd name="connsiteY166" fmla="*/ 6019800 h 8833483"/>
              <a:gd name="connsiteX167" fmla="*/ 5570220 w 9578340"/>
              <a:gd name="connsiteY167" fmla="*/ 6248400 h 8833483"/>
              <a:gd name="connsiteX168" fmla="*/ 5704205 w 9578340"/>
              <a:gd name="connsiteY168" fmla="*/ 6320155 h 8833483"/>
              <a:gd name="connsiteX169" fmla="*/ 5755005 w 9578340"/>
              <a:gd name="connsiteY169" fmla="*/ 6242685 h 8833483"/>
              <a:gd name="connsiteX170" fmla="*/ 5682615 w 9578340"/>
              <a:gd name="connsiteY170" fmla="*/ 6203315 h 8833483"/>
              <a:gd name="connsiteX171" fmla="*/ 5624195 w 9578340"/>
              <a:gd name="connsiteY171" fmla="*/ 6132195 h 8833483"/>
              <a:gd name="connsiteX172" fmla="*/ 5670550 w 9578340"/>
              <a:gd name="connsiteY172" fmla="*/ 6103620 h 8833483"/>
              <a:gd name="connsiteX173" fmla="*/ 5584825 w 9578340"/>
              <a:gd name="connsiteY173" fmla="*/ 5928995 h 8833483"/>
              <a:gd name="connsiteX174" fmla="*/ 5592445 w 9578340"/>
              <a:gd name="connsiteY174" fmla="*/ 5827395 h 8833483"/>
              <a:gd name="connsiteX175" fmla="*/ 5615305 w 9578340"/>
              <a:gd name="connsiteY175" fmla="*/ 5792470 h 8833483"/>
              <a:gd name="connsiteX176" fmla="*/ 5636895 w 9578340"/>
              <a:gd name="connsiteY176" fmla="*/ 5747385 h 8833483"/>
              <a:gd name="connsiteX177" fmla="*/ 5674360 w 9578340"/>
              <a:gd name="connsiteY177" fmla="*/ 5669915 h 8833483"/>
              <a:gd name="connsiteX178" fmla="*/ 5688965 w 9578340"/>
              <a:gd name="connsiteY178" fmla="*/ 5587365 h 8833483"/>
              <a:gd name="connsiteX179" fmla="*/ 5735320 w 9578340"/>
              <a:gd name="connsiteY179" fmla="*/ 5561965 h 8833483"/>
              <a:gd name="connsiteX180" fmla="*/ 5715000 w 9578340"/>
              <a:gd name="connsiteY180" fmla="*/ 5502910 h 8833483"/>
              <a:gd name="connsiteX181" fmla="*/ 5751195 w 9578340"/>
              <a:gd name="connsiteY181" fmla="*/ 5461635 h 8833483"/>
              <a:gd name="connsiteX182" fmla="*/ 5781675 w 9578340"/>
              <a:gd name="connsiteY182" fmla="*/ 5398770 h 8833483"/>
              <a:gd name="connsiteX183" fmla="*/ 5836920 w 9578340"/>
              <a:gd name="connsiteY183" fmla="*/ 5325110 h 8833483"/>
              <a:gd name="connsiteX184" fmla="*/ 5855970 w 9578340"/>
              <a:gd name="connsiteY184" fmla="*/ 5168900 h 8833483"/>
              <a:gd name="connsiteX185" fmla="*/ 6101080 w 9578340"/>
              <a:gd name="connsiteY185" fmla="*/ 4911090 h 8833483"/>
              <a:gd name="connsiteX186" fmla="*/ 6107430 w 9578340"/>
              <a:gd name="connsiteY186" fmla="*/ 4674870 h 8833483"/>
              <a:gd name="connsiteX187" fmla="*/ 5982970 w 9578340"/>
              <a:gd name="connsiteY187" fmla="*/ 4411980 h 8833483"/>
              <a:gd name="connsiteX188" fmla="*/ 7178040 w 9578340"/>
              <a:gd name="connsiteY188" fmla="*/ 4351020 h 8833483"/>
              <a:gd name="connsiteX189" fmla="*/ 7559040 w 9578340"/>
              <a:gd name="connsiteY189" fmla="*/ 4328160 h 8833483"/>
              <a:gd name="connsiteX190" fmla="*/ 7467600 w 9578340"/>
              <a:gd name="connsiteY190" fmla="*/ 3878580 h 8833483"/>
              <a:gd name="connsiteX191" fmla="*/ 7414260 w 9578340"/>
              <a:gd name="connsiteY191" fmla="*/ 3604260 h 8833483"/>
              <a:gd name="connsiteX192" fmla="*/ 7498080 w 9578340"/>
              <a:gd name="connsiteY192" fmla="*/ 3398520 h 8833483"/>
              <a:gd name="connsiteX193" fmla="*/ 7528560 w 9578340"/>
              <a:gd name="connsiteY193" fmla="*/ 3253740 h 8833483"/>
              <a:gd name="connsiteX194" fmla="*/ 7505700 w 9578340"/>
              <a:gd name="connsiteY194" fmla="*/ 3048000 h 8833483"/>
              <a:gd name="connsiteX195" fmla="*/ 7520940 w 9578340"/>
              <a:gd name="connsiteY195" fmla="*/ 2926080 h 8833483"/>
              <a:gd name="connsiteX196" fmla="*/ 7536180 w 9578340"/>
              <a:gd name="connsiteY196" fmla="*/ 2872740 h 8833483"/>
              <a:gd name="connsiteX197" fmla="*/ 7863840 w 9578340"/>
              <a:gd name="connsiteY197" fmla="*/ 2971800 h 8833483"/>
              <a:gd name="connsiteX198" fmla="*/ 7886700 w 9578340"/>
              <a:gd name="connsiteY198" fmla="*/ 3101340 h 8833483"/>
              <a:gd name="connsiteX199" fmla="*/ 8001000 w 9578340"/>
              <a:gd name="connsiteY199" fmla="*/ 3124200 h 8833483"/>
              <a:gd name="connsiteX200" fmla="*/ 8122920 w 9578340"/>
              <a:gd name="connsiteY200" fmla="*/ 3276600 h 8833483"/>
              <a:gd name="connsiteX201" fmla="*/ 8206740 w 9578340"/>
              <a:gd name="connsiteY201" fmla="*/ 3276600 h 8833483"/>
              <a:gd name="connsiteX202" fmla="*/ 8442960 w 9578340"/>
              <a:gd name="connsiteY202" fmla="*/ 3276600 h 8833483"/>
              <a:gd name="connsiteX203" fmla="*/ 8663940 w 9578340"/>
              <a:gd name="connsiteY203" fmla="*/ 3276600 h 8833483"/>
              <a:gd name="connsiteX204" fmla="*/ 8770620 w 9578340"/>
              <a:gd name="connsiteY204" fmla="*/ 3230880 h 8833483"/>
              <a:gd name="connsiteX205" fmla="*/ 8854440 w 9578340"/>
              <a:gd name="connsiteY205" fmla="*/ 3215640 h 8833483"/>
              <a:gd name="connsiteX206" fmla="*/ 8938260 w 9578340"/>
              <a:gd name="connsiteY206" fmla="*/ 3230880 h 8833483"/>
              <a:gd name="connsiteX207" fmla="*/ 8945880 w 9578340"/>
              <a:gd name="connsiteY207" fmla="*/ 3078480 h 8833483"/>
              <a:gd name="connsiteX208" fmla="*/ 8907780 w 9578340"/>
              <a:gd name="connsiteY208" fmla="*/ 3078480 h 8833483"/>
              <a:gd name="connsiteX209" fmla="*/ 8656320 w 9578340"/>
              <a:gd name="connsiteY209" fmla="*/ 2697480 h 8833483"/>
              <a:gd name="connsiteX210" fmla="*/ 8854440 w 9578340"/>
              <a:gd name="connsiteY210" fmla="*/ 2590800 h 8833483"/>
              <a:gd name="connsiteX211" fmla="*/ 8923020 w 9578340"/>
              <a:gd name="connsiteY211" fmla="*/ 2606040 h 8833483"/>
              <a:gd name="connsiteX212" fmla="*/ 8999220 w 9578340"/>
              <a:gd name="connsiteY212" fmla="*/ 2606040 h 8833483"/>
              <a:gd name="connsiteX213" fmla="*/ 9029700 w 9578340"/>
              <a:gd name="connsiteY213" fmla="*/ 2545080 h 8833483"/>
              <a:gd name="connsiteX214" fmla="*/ 9029700 w 9578340"/>
              <a:gd name="connsiteY214" fmla="*/ 2407920 h 8833483"/>
              <a:gd name="connsiteX215" fmla="*/ 9136380 w 9578340"/>
              <a:gd name="connsiteY215" fmla="*/ 2476500 h 8833483"/>
              <a:gd name="connsiteX216" fmla="*/ 9144000 w 9578340"/>
              <a:gd name="connsiteY216" fmla="*/ 2407920 h 8833483"/>
              <a:gd name="connsiteX217" fmla="*/ 9204960 w 9578340"/>
              <a:gd name="connsiteY217" fmla="*/ 2362200 h 8833483"/>
              <a:gd name="connsiteX218" fmla="*/ 9189720 w 9578340"/>
              <a:gd name="connsiteY218" fmla="*/ 2225040 h 8833483"/>
              <a:gd name="connsiteX219" fmla="*/ 9159240 w 9578340"/>
              <a:gd name="connsiteY219" fmla="*/ 2171700 h 8833483"/>
              <a:gd name="connsiteX220" fmla="*/ 9083040 w 9578340"/>
              <a:gd name="connsiteY220" fmla="*/ 2103120 h 8833483"/>
              <a:gd name="connsiteX221" fmla="*/ 9105900 w 9578340"/>
              <a:gd name="connsiteY221" fmla="*/ 2011680 h 8833483"/>
              <a:gd name="connsiteX222" fmla="*/ 9151620 w 9578340"/>
              <a:gd name="connsiteY222" fmla="*/ 1927860 h 8833483"/>
              <a:gd name="connsiteX223" fmla="*/ 9044940 w 9578340"/>
              <a:gd name="connsiteY223" fmla="*/ 1714500 h 8833483"/>
              <a:gd name="connsiteX224" fmla="*/ 9578340 w 9578340"/>
              <a:gd name="connsiteY224" fmla="*/ 1394460 h 8833483"/>
              <a:gd name="connsiteX225" fmla="*/ 9494520 w 9578340"/>
              <a:gd name="connsiteY225" fmla="*/ 1165860 h 8833483"/>
              <a:gd name="connsiteX226" fmla="*/ 9326880 w 9578340"/>
              <a:gd name="connsiteY226" fmla="*/ 975360 h 8833483"/>
              <a:gd name="connsiteX227" fmla="*/ 9334500 w 9578340"/>
              <a:gd name="connsiteY227" fmla="*/ 906780 h 8833483"/>
              <a:gd name="connsiteX228" fmla="*/ 9342120 w 9578340"/>
              <a:gd name="connsiteY228" fmla="*/ 754380 h 8833483"/>
              <a:gd name="connsiteX229" fmla="*/ 9182100 w 9578340"/>
              <a:gd name="connsiteY229" fmla="*/ 906780 h 8833483"/>
              <a:gd name="connsiteX230" fmla="*/ 9052560 w 9578340"/>
              <a:gd name="connsiteY230" fmla="*/ 1043940 h 8833483"/>
              <a:gd name="connsiteX231" fmla="*/ 8915400 w 9578340"/>
              <a:gd name="connsiteY231" fmla="*/ 1112520 h 8833483"/>
              <a:gd name="connsiteX232" fmla="*/ 8709660 w 9578340"/>
              <a:gd name="connsiteY232" fmla="*/ 1150620 h 8833483"/>
              <a:gd name="connsiteX233" fmla="*/ 8793480 w 9578340"/>
              <a:gd name="connsiteY233" fmla="*/ 960120 h 8833483"/>
              <a:gd name="connsiteX234" fmla="*/ 8717280 w 9578340"/>
              <a:gd name="connsiteY234" fmla="*/ 906780 h 8833483"/>
              <a:gd name="connsiteX235" fmla="*/ 8686800 w 9578340"/>
              <a:gd name="connsiteY235" fmla="*/ 815340 h 8833483"/>
              <a:gd name="connsiteX236" fmla="*/ 8625840 w 9578340"/>
              <a:gd name="connsiteY236" fmla="*/ 746760 h 8833483"/>
              <a:gd name="connsiteX237" fmla="*/ 8633460 w 9578340"/>
              <a:gd name="connsiteY237" fmla="*/ 685800 h 8833483"/>
              <a:gd name="connsiteX238" fmla="*/ 8679180 w 9578340"/>
              <a:gd name="connsiteY238" fmla="*/ 609600 h 8833483"/>
              <a:gd name="connsiteX239" fmla="*/ 8671560 w 9578340"/>
              <a:gd name="connsiteY239" fmla="*/ 579120 h 8833483"/>
              <a:gd name="connsiteX240" fmla="*/ 8580120 w 9578340"/>
              <a:gd name="connsiteY240" fmla="*/ 541020 h 8833483"/>
              <a:gd name="connsiteX241" fmla="*/ 8473440 w 9578340"/>
              <a:gd name="connsiteY241" fmla="*/ 502920 h 8833483"/>
              <a:gd name="connsiteX242" fmla="*/ 8488680 w 9578340"/>
              <a:gd name="connsiteY242" fmla="*/ 449580 h 8833483"/>
              <a:gd name="connsiteX243" fmla="*/ 8435340 w 9578340"/>
              <a:gd name="connsiteY243" fmla="*/ 320040 h 8833483"/>
              <a:gd name="connsiteX244" fmla="*/ 8465820 w 9578340"/>
              <a:gd name="connsiteY244" fmla="*/ 243840 h 8833483"/>
              <a:gd name="connsiteX245" fmla="*/ 8473440 w 9578340"/>
              <a:gd name="connsiteY245" fmla="*/ 83820 h 8833483"/>
              <a:gd name="connsiteX246" fmla="*/ 8351520 w 9578340"/>
              <a:gd name="connsiteY246" fmla="*/ 53340 h 8833483"/>
              <a:gd name="connsiteX247" fmla="*/ 8252460 w 9578340"/>
              <a:gd name="connsiteY247" fmla="*/ 68580 h 8833483"/>
              <a:gd name="connsiteX248" fmla="*/ 8107680 w 9578340"/>
              <a:gd name="connsiteY24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941820 w 9578340"/>
              <a:gd name="connsiteY19" fmla="*/ 891540 h 8833483"/>
              <a:gd name="connsiteX20" fmla="*/ 6743700 w 9578340"/>
              <a:gd name="connsiteY20" fmla="*/ 1127760 h 8833483"/>
              <a:gd name="connsiteX21" fmla="*/ 6728460 w 9578340"/>
              <a:gd name="connsiteY21" fmla="*/ 1981200 h 8833483"/>
              <a:gd name="connsiteX22" fmla="*/ 6244590 w 9578340"/>
              <a:gd name="connsiteY22" fmla="*/ 2315208 h 8833483"/>
              <a:gd name="connsiteX23" fmla="*/ 5722620 w 9578340"/>
              <a:gd name="connsiteY23" fmla="*/ 2240280 h 8833483"/>
              <a:gd name="connsiteX24" fmla="*/ 5654040 w 9578340"/>
              <a:gd name="connsiteY24" fmla="*/ 2240280 h 8833483"/>
              <a:gd name="connsiteX25" fmla="*/ 5570220 w 9578340"/>
              <a:gd name="connsiteY25" fmla="*/ 2278380 h 8833483"/>
              <a:gd name="connsiteX26" fmla="*/ 5440680 w 9578340"/>
              <a:gd name="connsiteY26" fmla="*/ 2263140 h 8833483"/>
              <a:gd name="connsiteX27" fmla="*/ 5410200 w 9578340"/>
              <a:gd name="connsiteY27" fmla="*/ 2217420 h 8833483"/>
              <a:gd name="connsiteX28" fmla="*/ 5425440 w 9578340"/>
              <a:gd name="connsiteY28" fmla="*/ 2072640 h 8833483"/>
              <a:gd name="connsiteX29" fmla="*/ 5372100 w 9578340"/>
              <a:gd name="connsiteY29" fmla="*/ 2019300 h 8833483"/>
              <a:gd name="connsiteX30" fmla="*/ 5372100 w 9578340"/>
              <a:gd name="connsiteY30" fmla="*/ 1988820 h 8833483"/>
              <a:gd name="connsiteX31" fmla="*/ 5280660 w 9578340"/>
              <a:gd name="connsiteY31" fmla="*/ 1965960 h 8833483"/>
              <a:gd name="connsiteX32" fmla="*/ 5219700 w 9578340"/>
              <a:gd name="connsiteY32" fmla="*/ 2263140 h 8833483"/>
              <a:gd name="connsiteX33" fmla="*/ 5212080 w 9578340"/>
              <a:gd name="connsiteY33" fmla="*/ 2461260 h 8833483"/>
              <a:gd name="connsiteX34" fmla="*/ 5242560 w 9578340"/>
              <a:gd name="connsiteY34" fmla="*/ 2499360 h 8833483"/>
              <a:gd name="connsiteX35" fmla="*/ 5097780 w 9578340"/>
              <a:gd name="connsiteY35" fmla="*/ 2552700 h 8833483"/>
              <a:gd name="connsiteX36" fmla="*/ 5120640 w 9578340"/>
              <a:gd name="connsiteY36" fmla="*/ 2743200 h 8833483"/>
              <a:gd name="connsiteX37" fmla="*/ 5082540 w 9578340"/>
              <a:gd name="connsiteY37" fmla="*/ 2827020 h 8833483"/>
              <a:gd name="connsiteX38" fmla="*/ 4945380 w 9578340"/>
              <a:gd name="connsiteY38" fmla="*/ 2773680 h 8833483"/>
              <a:gd name="connsiteX39" fmla="*/ 4853940 w 9578340"/>
              <a:gd name="connsiteY39" fmla="*/ 2796540 h 8833483"/>
              <a:gd name="connsiteX40" fmla="*/ 4785360 w 9578340"/>
              <a:gd name="connsiteY40" fmla="*/ 2926080 h 8833483"/>
              <a:gd name="connsiteX41" fmla="*/ 4640580 w 9578340"/>
              <a:gd name="connsiteY41" fmla="*/ 2811780 h 8833483"/>
              <a:gd name="connsiteX42" fmla="*/ 4518660 w 9578340"/>
              <a:gd name="connsiteY42" fmla="*/ 2804160 h 8833483"/>
              <a:gd name="connsiteX43" fmla="*/ 4389120 w 9578340"/>
              <a:gd name="connsiteY43" fmla="*/ 2674620 h 8833483"/>
              <a:gd name="connsiteX44" fmla="*/ 4564380 w 9578340"/>
              <a:gd name="connsiteY44" fmla="*/ 2522220 h 8833483"/>
              <a:gd name="connsiteX45" fmla="*/ 4389120 w 9578340"/>
              <a:gd name="connsiteY45" fmla="*/ 2491740 h 8833483"/>
              <a:gd name="connsiteX46" fmla="*/ 4244340 w 9578340"/>
              <a:gd name="connsiteY46" fmla="*/ 2659380 h 8833483"/>
              <a:gd name="connsiteX47" fmla="*/ 4183380 w 9578340"/>
              <a:gd name="connsiteY47" fmla="*/ 2758440 h 8833483"/>
              <a:gd name="connsiteX48" fmla="*/ 4191000 w 9578340"/>
              <a:gd name="connsiteY48" fmla="*/ 2796540 h 8833483"/>
              <a:gd name="connsiteX49" fmla="*/ 4084320 w 9578340"/>
              <a:gd name="connsiteY49" fmla="*/ 2895600 h 8833483"/>
              <a:gd name="connsiteX50" fmla="*/ 4008120 w 9578340"/>
              <a:gd name="connsiteY50" fmla="*/ 2918460 h 8833483"/>
              <a:gd name="connsiteX51" fmla="*/ 3954780 w 9578340"/>
              <a:gd name="connsiteY51" fmla="*/ 2918460 h 8833483"/>
              <a:gd name="connsiteX52" fmla="*/ 3916680 w 9578340"/>
              <a:gd name="connsiteY52" fmla="*/ 2971800 h 8833483"/>
              <a:gd name="connsiteX53" fmla="*/ 3848100 w 9578340"/>
              <a:gd name="connsiteY53" fmla="*/ 2971800 h 8833483"/>
              <a:gd name="connsiteX54" fmla="*/ 3810000 w 9578340"/>
              <a:gd name="connsiteY54" fmla="*/ 3025140 h 8833483"/>
              <a:gd name="connsiteX55" fmla="*/ 3726180 w 9578340"/>
              <a:gd name="connsiteY55" fmla="*/ 3048000 h 8833483"/>
              <a:gd name="connsiteX56" fmla="*/ 3703320 w 9578340"/>
              <a:gd name="connsiteY56" fmla="*/ 3116580 h 8833483"/>
              <a:gd name="connsiteX57" fmla="*/ 3512820 w 9578340"/>
              <a:gd name="connsiteY57" fmla="*/ 2979420 h 8833483"/>
              <a:gd name="connsiteX58" fmla="*/ 3337560 w 9578340"/>
              <a:gd name="connsiteY58" fmla="*/ 3048000 h 8833483"/>
              <a:gd name="connsiteX59" fmla="*/ 3337560 w 9578340"/>
              <a:gd name="connsiteY59" fmla="*/ 3124200 h 8833483"/>
              <a:gd name="connsiteX60" fmla="*/ 3230880 w 9578340"/>
              <a:gd name="connsiteY60" fmla="*/ 3200400 h 8833483"/>
              <a:gd name="connsiteX61" fmla="*/ 3002280 w 9578340"/>
              <a:gd name="connsiteY61" fmla="*/ 3055620 h 8833483"/>
              <a:gd name="connsiteX62" fmla="*/ 3025140 w 9578340"/>
              <a:gd name="connsiteY62" fmla="*/ 3032760 h 8833483"/>
              <a:gd name="connsiteX63" fmla="*/ 2918460 w 9578340"/>
              <a:gd name="connsiteY63" fmla="*/ 2887980 h 8833483"/>
              <a:gd name="connsiteX64" fmla="*/ 2659380 w 9578340"/>
              <a:gd name="connsiteY64" fmla="*/ 2758440 h 8833483"/>
              <a:gd name="connsiteX65" fmla="*/ 2506980 w 9578340"/>
              <a:gd name="connsiteY65" fmla="*/ 3093720 h 8833483"/>
              <a:gd name="connsiteX66" fmla="*/ 2392680 w 9578340"/>
              <a:gd name="connsiteY66" fmla="*/ 3101340 h 8833483"/>
              <a:gd name="connsiteX67" fmla="*/ 2308860 w 9578340"/>
              <a:gd name="connsiteY67" fmla="*/ 3116580 h 8833483"/>
              <a:gd name="connsiteX68" fmla="*/ 2225040 w 9578340"/>
              <a:gd name="connsiteY68" fmla="*/ 3215640 h 8833483"/>
              <a:gd name="connsiteX69" fmla="*/ 2049780 w 9578340"/>
              <a:gd name="connsiteY69" fmla="*/ 3124200 h 8833483"/>
              <a:gd name="connsiteX70" fmla="*/ 1981200 w 9578340"/>
              <a:gd name="connsiteY70" fmla="*/ 3116580 h 8833483"/>
              <a:gd name="connsiteX71" fmla="*/ 1889760 w 9578340"/>
              <a:gd name="connsiteY71" fmla="*/ 2964180 h 8833483"/>
              <a:gd name="connsiteX72" fmla="*/ 1897380 w 9578340"/>
              <a:gd name="connsiteY72" fmla="*/ 2895600 h 8833483"/>
              <a:gd name="connsiteX73" fmla="*/ 1729740 w 9578340"/>
              <a:gd name="connsiteY73" fmla="*/ 3017520 h 8833483"/>
              <a:gd name="connsiteX74" fmla="*/ 1706880 w 9578340"/>
              <a:gd name="connsiteY74" fmla="*/ 3078480 h 8833483"/>
              <a:gd name="connsiteX75" fmla="*/ 1653540 w 9578340"/>
              <a:gd name="connsiteY75" fmla="*/ 3048000 h 8833483"/>
              <a:gd name="connsiteX76" fmla="*/ 1546860 w 9578340"/>
              <a:gd name="connsiteY76" fmla="*/ 3048000 h 8833483"/>
              <a:gd name="connsiteX77" fmla="*/ 1524000 w 9578340"/>
              <a:gd name="connsiteY77" fmla="*/ 3162300 h 8833483"/>
              <a:gd name="connsiteX78" fmla="*/ 1386840 w 9578340"/>
              <a:gd name="connsiteY78" fmla="*/ 3459480 h 8833483"/>
              <a:gd name="connsiteX79" fmla="*/ 1333500 w 9578340"/>
              <a:gd name="connsiteY79" fmla="*/ 3451860 h 8833483"/>
              <a:gd name="connsiteX80" fmla="*/ 1188720 w 9578340"/>
              <a:gd name="connsiteY80" fmla="*/ 3505200 h 8833483"/>
              <a:gd name="connsiteX81" fmla="*/ 1135380 w 9578340"/>
              <a:gd name="connsiteY81" fmla="*/ 3672840 h 8833483"/>
              <a:gd name="connsiteX82" fmla="*/ 1013460 w 9578340"/>
              <a:gd name="connsiteY82" fmla="*/ 3703320 h 8833483"/>
              <a:gd name="connsiteX83" fmla="*/ 929640 w 9578340"/>
              <a:gd name="connsiteY83" fmla="*/ 3710940 h 8833483"/>
              <a:gd name="connsiteX84" fmla="*/ 830580 w 9578340"/>
              <a:gd name="connsiteY84" fmla="*/ 3741420 h 8833483"/>
              <a:gd name="connsiteX85" fmla="*/ 701040 w 9578340"/>
              <a:gd name="connsiteY85" fmla="*/ 3749040 h 8833483"/>
              <a:gd name="connsiteX86" fmla="*/ 548640 w 9578340"/>
              <a:gd name="connsiteY86" fmla="*/ 3787140 h 8833483"/>
              <a:gd name="connsiteX87" fmla="*/ 0 w 9578340"/>
              <a:gd name="connsiteY87" fmla="*/ 5250180 h 8833483"/>
              <a:gd name="connsiteX88" fmla="*/ 167640 w 9578340"/>
              <a:gd name="connsiteY88" fmla="*/ 5242560 h 8833483"/>
              <a:gd name="connsiteX89" fmla="*/ 167640 w 9578340"/>
              <a:gd name="connsiteY89" fmla="*/ 5387340 h 8833483"/>
              <a:gd name="connsiteX90" fmla="*/ 289560 w 9578340"/>
              <a:gd name="connsiteY90" fmla="*/ 5394960 h 8833483"/>
              <a:gd name="connsiteX91" fmla="*/ 281940 w 9578340"/>
              <a:gd name="connsiteY91" fmla="*/ 5478780 h 8833483"/>
              <a:gd name="connsiteX92" fmla="*/ 388620 w 9578340"/>
              <a:gd name="connsiteY92" fmla="*/ 5501640 h 8833483"/>
              <a:gd name="connsiteX93" fmla="*/ 358140 w 9578340"/>
              <a:gd name="connsiteY93" fmla="*/ 5631180 h 8833483"/>
              <a:gd name="connsiteX94" fmla="*/ 358140 w 9578340"/>
              <a:gd name="connsiteY94" fmla="*/ 5730240 h 8833483"/>
              <a:gd name="connsiteX95" fmla="*/ 251460 w 9578340"/>
              <a:gd name="connsiteY95" fmla="*/ 5783580 h 8833483"/>
              <a:gd name="connsiteX96" fmla="*/ 236220 w 9578340"/>
              <a:gd name="connsiteY96" fmla="*/ 5859780 h 8833483"/>
              <a:gd name="connsiteX97" fmla="*/ 144780 w 9578340"/>
              <a:gd name="connsiteY97" fmla="*/ 5981700 h 8833483"/>
              <a:gd name="connsiteX98" fmla="*/ 175260 w 9578340"/>
              <a:gd name="connsiteY98" fmla="*/ 6210300 h 8833483"/>
              <a:gd name="connsiteX99" fmla="*/ 266700 w 9578340"/>
              <a:gd name="connsiteY99" fmla="*/ 6217920 h 8833483"/>
              <a:gd name="connsiteX100" fmla="*/ 304800 w 9578340"/>
              <a:gd name="connsiteY100" fmla="*/ 6278880 h 8833483"/>
              <a:gd name="connsiteX101" fmla="*/ 312420 w 9578340"/>
              <a:gd name="connsiteY101" fmla="*/ 6339840 h 8833483"/>
              <a:gd name="connsiteX102" fmla="*/ 358140 w 9578340"/>
              <a:gd name="connsiteY102" fmla="*/ 6339840 h 8833483"/>
              <a:gd name="connsiteX103" fmla="*/ 365760 w 9578340"/>
              <a:gd name="connsiteY103" fmla="*/ 6477000 h 8833483"/>
              <a:gd name="connsiteX104" fmla="*/ 807720 w 9578340"/>
              <a:gd name="connsiteY104" fmla="*/ 6545580 h 8833483"/>
              <a:gd name="connsiteX105" fmla="*/ 1127760 w 9578340"/>
              <a:gd name="connsiteY105" fmla="*/ 6705600 h 8833483"/>
              <a:gd name="connsiteX106" fmla="*/ 1447800 w 9578340"/>
              <a:gd name="connsiteY106" fmla="*/ 6598920 h 8833483"/>
              <a:gd name="connsiteX107" fmla="*/ 1546860 w 9578340"/>
              <a:gd name="connsiteY107" fmla="*/ 6598920 h 8833483"/>
              <a:gd name="connsiteX108" fmla="*/ 1501140 w 9578340"/>
              <a:gd name="connsiteY108" fmla="*/ 6858000 h 8833483"/>
              <a:gd name="connsiteX109" fmla="*/ 1567815 w 9578340"/>
              <a:gd name="connsiteY109" fmla="*/ 7115810 h 8833483"/>
              <a:gd name="connsiteX110" fmla="*/ 1710690 w 9578340"/>
              <a:gd name="connsiteY110" fmla="*/ 7439660 h 8833483"/>
              <a:gd name="connsiteX111" fmla="*/ 1891665 w 9578340"/>
              <a:gd name="connsiteY111" fmla="*/ 7582535 h 8833483"/>
              <a:gd name="connsiteX112" fmla="*/ 2094865 w 9578340"/>
              <a:gd name="connsiteY112" fmla="*/ 7814310 h 8833483"/>
              <a:gd name="connsiteX113" fmla="*/ 2066290 w 9578340"/>
              <a:gd name="connsiteY113" fmla="*/ 7925434 h 8833483"/>
              <a:gd name="connsiteX114" fmla="*/ 2234565 w 9578340"/>
              <a:gd name="connsiteY114" fmla="*/ 8036559 h 8833483"/>
              <a:gd name="connsiteX115" fmla="*/ 2269490 w 9578340"/>
              <a:gd name="connsiteY115" fmla="*/ 8081009 h 8833483"/>
              <a:gd name="connsiteX116" fmla="*/ 2186940 w 9578340"/>
              <a:gd name="connsiteY116" fmla="*/ 8338184 h 8833483"/>
              <a:gd name="connsiteX117" fmla="*/ 2209165 w 9578340"/>
              <a:gd name="connsiteY117" fmla="*/ 8436608 h 8833483"/>
              <a:gd name="connsiteX118" fmla="*/ 2275840 w 9578340"/>
              <a:gd name="connsiteY118" fmla="*/ 8538208 h 8833483"/>
              <a:gd name="connsiteX119" fmla="*/ 2437765 w 9578340"/>
              <a:gd name="connsiteY119" fmla="*/ 8569958 h 8833483"/>
              <a:gd name="connsiteX120" fmla="*/ 2491740 w 9578340"/>
              <a:gd name="connsiteY120" fmla="*/ 8557258 h 8833483"/>
              <a:gd name="connsiteX121" fmla="*/ 2599690 w 9578340"/>
              <a:gd name="connsiteY121" fmla="*/ 8614408 h 8833483"/>
              <a:gd name="connsiteX122" fmla="*/ 2640965 w 9578340"/>
              <a:gd name="connsiteY122" fmla="*/ 8658858 h 8833483"/>
              <a:gd name="connsiteX123" fmla="*/ 2663190 w 9578340"/>
              <a:gd name="connsiteY123" fmla="*/ 8769983 h 8833483"/>
              <a:gd name="connsiteX124" fmla="*/ 2748915 w 9578340"/>
              <a:gd name="connsiteY124" fmla="*/ 8833483 h 8833483"/>
              <a:gd name="connsiteX125" fmla="*/ 2860040 w 9578340"/>
              <a:gd name="connsiteY125" fmla="*/ 8808083 h 8833483"/>
              <a:gd name="connsiteX126" fmla="*/ 2920365 w 9578340"/>
              <a:gd name="connsiteY126" fmla="*/ 8820783 h 8833483"/>
              <a:gd name="connsiteX127" fmla="*/ 2910840 w 9578340"/>
              <a:gd name="connsiteY127" fmla="*/ 8740614 h 8833483"/>
              <a:gd name="connsiteX128" fmla="*/ 2996565 w 9578340"/>
              <a:gd name="connsiteY128" fmla="*/ 8609645 h 8833483"/>
              <a:gd name="connsiteX129" fmla="*/ 2987040 w 9578340"/>
              <a:gd name="connsiteY129" fmla="*/ 8497727 h 8833483"/>
              <a:gd name="connsiteX130" fmla="*/ 3027522 w 9578340"/>
              <a:gd name="connsiteY130" fmla="*/ 8431051 h 8833483"/>
              <a:gd name="connsiteX131" fmla="*/ 3179922 w 9578340"/>
              <a:gd name="connsiteY131" fmla="*/ 8361995 h 8833483"/>
              <a:gd name="connsiteX132" fmla="*/ 3225166 w 9578340"/>
              <a:gd name="connsiteY132" fmla="*/ 8245315 h 8833483"/>
              <a:gd name="connsiteX133" fmla="*/ 3420427 w 9578340"/>
              <a:gd name="connsiteY133" fmla="*/ 8083389 h 8833483"/>
              <a:gd name="connsiteX134" fmla="*/ 3699034 w 9578340"/>
              <a:gd name="connsiteY134" fmla="*/ 7954802 h 8833483"/>
              <a:gd name="connsiteX135" fmla="*/ 3875246 w 9578340"/>
              <a:gd name="connsiteY135" fmla="*/ 7890508 h 8833483"/>
              <a:gd name="connsiteX136" fmla="*/ 4084796 w 9578340"/>
              <a:gd name="connsiteY136" fmla="*/ 7738108 h 8833483"/>
              <a:gd name="connsiteX137" fmla="*/ 4127659 w 9578340"/>
              <a:gd name="connsiteY137" fmla="*/ 7640476 h 8833483"/>
              <a:gd name="connsiteX138" fmla="*/ 4037171 w 9578340"/>
              <a:gd name="connsiteY138" fmla="*/ 7564277 h 8833483"/>
              <a:gd name="connsiteX139" fmla="*/ 3980021 w 9578340"/>
              <a:gd name="connsiteY139" fmla="*/ 7469027 h 8833483"/>
              <a:gd name="connsiteX140" fmla="*/ 4056222 w 9578340"/>
              <a:gd name="connsiteY140" fmla="*/ 7395208 h 8833483"/>
              <a:gd name="connsiteX141" fmla="*/ 4096703 w 9578340"/>
              <a:gd name="connsiteY141" fmla="*/ 7247570 h 8833483"/>
              <a:gd name="connsiteX142" fmla="*/ 3982402 w 9578340"/>
              <a:gd name="connsiteY142" fmla="*/ 7271383 h 8833483"/>
              <a:gd name="connsiteX143" fmla="*/ 3818096 w 9578340"/>
              <a:gd name="connsiteY143" fmla="*/ 7233283 h 8833483"/>
              <a:gd name="connsiteX144" fmla="*/ 3691889 w 9578340"/>
              <a:gd name="connsiteY144" fmla="*/ 7145176 h 8833483"/>
              <a:gd name="connsiteX145" fmla="*/ 3701416 w 9578340"/>
              <a:gd name="connsiteY145" fmla="*/ 7030877 h 8833483"/>
              <a:gd name="connsiteX146" fmla="*/ 3625215 w 9578340"/>
              <a:gd name="connsiteY146" fmla="*/ 6954677 h 8833483"/>
              <a:gd name="connsiteX147" fmla="*/ 3657600 w 9578340"/>
              <a:gd name="connsiteY147" fmla="*/ 6873240 h 8833483"/>
              <a:gd name="connsiteX148" fmla="*/ 3817620 w 9578340"/>
              <a:gd name="connsiteY148" fmla="*/ 6781800 h 8833483"/>
              <a:gd name="connsiteX149" fmla="*/ 3893820 w 9578340"/>
              <a:gd name="connsiteY149" fmla="*/ 6705600 h 8833483"/>
              <a:gd name="connsiteX150" fmla="*/ 3947160 w 9578340"/>
              <a:gd name="connsiteY150" fmla="*/ 6690360 h 8833483"/>
              <a:gd name="connsiteX151" fmla="*/ 3939540 w 9578340"/>
              <a:gd name="connsiteY151" fmla="*/ 6629400 h 8833483"/>
              <a:gd name="connsiteX152" fmla="*/ 3901440 w 9578340"/>
              <a:gd name="connsiteY152" fmla="*/ 6606540 h 8833483"/>
              <a:gd name="connsiteX153" fmla="*/ 3878580 w 9578340"/>
              <a:gd name="connsiteY153" fmla="*/ 6515100 h 8833483"/>
              <a:gd name="connsiteX154" fmla="*/ 3886200 w 9578340"/>
              <a:gd name="connsiteY154" fmla="*/ 6423660 h 8833483"/>
              <a:gd name="connsiteX155" fmla="*/ 3870960 w 9578340"/>
              <a:gd name="connsiteY155" fmla="*/ 6309360 h 8833483"/>
              <a:gd name="connsiteX156" fmla="*/ 3893820 w 9578340"/>
              <a:gd name="connsiteY156" fmla="*/ 6240780 h 8833483"/>
              <a:gd name="connsiteX157" fmla="*/ 3924300 w 9578340"/>
              <a:gd name="connsiteY157" fmla="*/ 6179820 h 8833483"/>
              <a:gd name="connsiteX158" fmla="*/ 3977640 w 9578340"/>
              <a:gd name="connsiteY158" fmla="*/ 6172200 h 8833483"/>
              <a:gd name="connsiteX159" fmla="*/ 3992880 w 9578340"/>
              <a:gd name="connsiteY159" fmla="*/ 6172200 h 8833483"/>
              <a:gd name="connsiteX160" fmla="*/ 4046220 w 9578340"/>
              <a:gd name="connsiteY160" fmla="*/ 6111240 h 8833483"/>
              <a:gd name="connsiteX161" fmla="*/ 4038600 w 9578340"/>
              <a:gd name="connsiteY161" fmla="*/ 6027420 h 8833483"/>
              <a:gd name="connsiteX162" fmla="*/ 4754880 w 9578340"/>
              <a:gd name="connsiteY162" fmla="*/ 5913120 h 8833483"/>
              <a:gd name="connsiteX163" fmla="*/ 4838700 w 9578340"/>
              <a:gd name="connsiteY163" fmla="*/ 5913120 h 8833483"/>
              <a:gd name="connsiteX164" fmla="*/ 4914900 w 9578340"/>
              <a:gd name="connsiteY164" fmla="*/ 5920740 h 8833483"/>
              <a:gd name="connsiteX165" fmla="*/ 5105400 w 9578340"/>
              <a:gd name="connsiteY165" fmla="*/ 6019800 h 8833483"/>
              <a:gd name="connsiteX166" fmla="*/ 5570220 w 9578340"/>
              <a:gd name="connsiteY166" fmla="*/ 6248400 h 8833483"/>
              <a:gd name="connsiteX167" fmla="*/ 5704205 w 9578340"/>
              <a:gd name="connsiteY167" fmla="*/ 6320155 h 8833483"/>
              <a:gd name="connsiteX168" fmla="*/ 5755005 w 9578340"/>
              <a:gd name="connsiteY168" fmla="*/ 6242685 h 8833483"/>
              <a:gd name="connsiteX169" fmla="*/ 5682615 w 9578340"/>
              <a:gd name="connsiteY169" fmla="*/ 6203315 h 8833483"/>
              <a:gd name="connsiteX170" fmla="*/ 5624195 w 9578340"/>
              <a:gd name="connsiteY170" fmla="*/ 6132195 h 8833483"/>
              <a:gd name="connsiteX171" fmla="*/ 5670550 w 9578340"/>
              <a:gd name="connsiteY171" fmla="*/ 6103620 h 8833483"/>
              <a:gd name="connsiteX172" fmla="*/ 5584825 w 9578340"/>
              <a:gd name="connsiteY172" fmla="*/ 5928995 h 8833483"/>
              <a:gd name="connsiteX173" fmla="*/ 5592445 w 9578340"/>
              <a:gd name="connsiteY173" fmla="*/ 5827395 h 8833483"/>
              <a:gd name="connsiteX174" fmla="*/ 5615305 w 9578340"/>
              <a:gd name="connsiteY174" fmla="*/ 5792470 h 8833483"/>
              <a:gd name="connsiteX175" fmla="*/ 5636895 w 9578340"/>
              <a:gd name="connsiteY175" fmla="*/ 5747385 h 8833483"/>
              <a:gd name="connsiteX176" fmla="*/ 5674360 w 9578340"/>
              <a:gd name="connsiteY176" fmla="*/ 5669915 h 8833483"/>
              <a:gd name="connsiteX177" fmla="*/ 5688965 w 9578340"/>
              <a:gd name="connsiteY177" fmla="*/ 5587365 h 8833483"/>
              <a:gd name="connsiteX178" fmla="*/ 5735320 w 9578340"/>
              <a:gd name="connsiteY178" fmla="*/ 5561965 h 8833483"/>
              <a:gd name="connsiteX179" fmla="*/ 5715000 w 9578340"/>
              <a:gd name="connsiteY179" fmla="*/ 5502910 h 8833483"/>
              <a:gd name="connsiteX180" fmla="*/ 5751195 w 9578340"/>
              <a:gd name="connsiteY180" fmla="*/ 5461635 h 8833483"/>
              <a:gd name="connsiteX181" fmla="*/ 5781675 w 9578340"/>
              <a:gd name="connsiteY181" fmla="*/ 5398770 h 8833483"/>
              <a:gd name="connsiteX182" fmla="*/ 5836920 w 9578340"/>
              <a:gd name="connsiteY182" fmla="*/ 5325110 h 8833483"/>
              <a:gd name="connsiteX183" fmla="*/ 5855970 w 9578340"/>
              <a:gd name="connsiteY183" fmla="*/ 5168900 h 8833483"/>
              <a:gd name="connsiteX184" fmla="*/ 6101080 w 9578340"/>
              <a:gd name="connsiteY184" fmla="*/ 4911090 h 8833483"/>
              <a:gd name="connsiteX185" fmla="*/ 6107430 w 9578340"/>
              <a:gd name="connsiteY185" fmla="*/ 4674870 h 8833483"/>
              <a:gd name="connsiteX186" fmla="*/ 5982970 w 9578340"/>
              <a:gd name="connsiteY186" fmla="*/ 4411980 h 8833483"/>
              <a:gd name="connsiteX187" fmla="*/ 7178040 w 9578340"/>
              <a:gd name="connsiteY187" fmla="*/ 4351020 h 8833483"/>
              <a:gd name="connsiteX188" fmla="*/ 7559040 w 9578340"/>
              <a:gd name="connsiteY188" fmla="*/ 4328160 h 8833483"/>
              <a:gd name="connsiteX189" fmla="*/ 7467600 w 9578340"/>
              <a:gd name="connsiteY189" fmla="*/ 3878580 h 8833483"/>
              <a:gd name="connsiteX190" fmla="*/ 7414260 w 9578340"/>
              <a:gd name="connsiteY190" fmla="*/ 3604260 h 8833483"/>
              <a:gd name="connsiteX191" fmla="*/ 7498080 w 9578340"/>
              <a:gd name="connsiteY191" fmla="*/ 3398520 h 8833483"/>
              <a:gd name="connsiteX192" fmla="*/ 7528560 w 9578340"/>
              <a:gd name="connsiteY192" fmla="*/ 3253740 h 8833483"/>
              <a:gd name="connsiteX193" fmla="*/ 7505700 w 9578340"/>
              <a:gd name="connsiteY193" fmla="*/ 3048000 h 8833483"/>
              <a:gd name="connsiteX194" fmla="*/ 7520940 w 9578340"/>
              <a:gd name="connsiteY194" fmla="*/ 2926080 h 8833483"/>
              <a:gd name="connsiteX195" fmla="*/ 7536180 w 9578340"/>
              <a:gd name="connsiteY195" fmla="*/ 2872740 h 8833483"/>
              <a:gd name="connsiteX196" fmla="*/ 7863840 w 9578340"/>
              <a:gd name="connsiteY196" fmla="*/ 2971800 h 8833483"/>
              <a:gd name="connsiteX197" fmla="*/ 7886700 w 9578340"/>
              <a:gd name="connsiteY197" fmla="*/ 3101340 h 8833483"/>
              <a:gd name="connsiteX198" fmla="*/ 8001000 w 9578340"/>
              <a:gd name="connsiteY198" fmla="*/ 3124200 h 8833483"/>
              <a:gd name="connsiteX199" fmla="*/ 8122920 w 9578340"/>
              <a:gd name="connsiteY199" fmla="*/ 3276600 h 8833483"/>
              <a:gd name="connsiteX200" fmla="*/ 8206740 w 9578340"/>
              <a:gd name="connsiteY200" fmla="*/ 3276600 h 8833483"/>
              <a:gd name="connsiteX201" fmla="*/ 8442960 w 9578340"/>
              <a:gd name="connsiteY201" fmla="*/ 3276600 h 8833483"/>
              <a:gd name="connsiteX202" fmla="*/ 8663940 w 9578340"/>
              <a:gd name="connsiteY202" fmla="*/ 3276600 h 8833483"/>
              <a:gd name="connsiteX203" fmla="*/ 8770620 w 9578340"/>
              <a:gd name="connsiteY203" fmla="*/ 3230880 h 8833483"/>
              <a:gd name="connsiteX204" fmla="*/ 8854440 w 9578340"/>
              <a:gd name="connsiteY204" fmla="*/ 3215640 h 8833483"/>
              <a:gd name="connsiteX205" fmla="*/ 8938260 w 9578340"/>
              <a:gd name="connsiteY205" fmla="*/ 3230880 h 8833483"/>
              <a:gd name="connsiteX206" fmla="*/ 8945880 w 9578340"/>
              <a:gd name="connsiteY206" fmla="*/ 3078480 h 8833483"/>
              <a:gd name="connsiteX207" fmla="*/ 8907780 w 9578340"/>
              <a:gd name="connsiteY207" fmla="*/ 3078480 h 8833483"/>
              <a:gd name="connsiteX208" fmla="*/ 8656320 w 9578340"/>
              <a:gd name="connsiteY208" fmla="*/ 2697480 h 8833483"/>
              <a:gd name="connsiteX209" fmla="*/ 8854440 w 9578340"/>
              <a:gd name="connsiteY209" fmla="*/ 2590800 h 8833483"/>
              <a:gd name="connsiteX210" fmla="*/ 8923020 w 9578340"/>
              <a:gd name="connsiteY210" fmla="*/ 2606040 h 8833483"/>
              <a:gd name="connsiteX211" fmla="*/ 8999220 w 9578340"/>
              <a:gd name="connsiteY211" fmla="*/ 2606040 h 8833483"/>
              <a:gd name="connsiteX212" fmla="*/ 9029700 w 9578340"/>
              <a:gd name="connsiteY212" fmla="*/ 2545080 h 8833483"/>
              <a:gd name="connsiteX213" fmla="*/ 9029700 w 9578340"/>
              <a:gd name="connsiteY213" fmla="*/ 2407920 h 8833483"/>
              <a:gd name="connsiteX214" fmla="*/ 9136380 w 9578340"/>
              <a:gd name="connsiteY214" fmla="*/ 2476500 h 8833483"/>
              <a:gd name="connsiteX215" fmla="*/ 9144000 w 9578340"/>
              <a:gd name="connsiteY215" fmla="*/ 2407920 h 8833483"/>
              <a:gd name="connsiteX216" fmla="*/ 9204960 w 9578340"/>
              <a:gd name="connsiteY216" fmla="*/ 2362200 h 8833483"/>
              <a:gd name="connsiteX217" fmla="*/ 9189720 w 9578340"/>
              <a:gd name="connsiteY217" fmla="*/ 2225040 h 8833483"/>
              <a:gd name="connsiteX218" fmla="*/ 9159240 w 9578340"/>
              <a:gd name="connsiteY218" fmla="*/ 2171700 h 8833483"/>
              <a:gd name="connsiteX219" fmla="*/ 9083040 w 9578340"/>
              <a:gd name="connsiteY219" fmla="*/ 2103120 h 8833483"/>
              <a:gd name="connsiteX220" fmla="*/ 9105900 w 9578340"/>
              <a:gd name="connsiteY220" fmla="*/ 2011680 h 8833483"/>
              <a:gd name="connsiteX221" fmla="*/ 9151620 w 9578340"/>
              <a:gd name="connsiteY221" fmla="*/ 1927860 h 8833483"/>
              <a:gd name="connsiteX222" fmla="*/ 9044940 w 9578340"/>
              <a:gd name="connsiteY222" fmla="*/ 1714500 h 8833483"/>
              <a:gd name="connsiteX223" fmla="*/ 9578340 w 9578340"/>
              <a:gd name="connsiteY223" fmla="*/ 1394460 h 8833483"/>
              <a:gd name="connsiteX224" fmla="*/ 9494520 w 9578340"/>
              <a:gd name="connsiteY224" fmla="*/ 1165860 h 8833483"/>
              <a:gd name="connsiteX225" fmla="*/ 9326880 w 9578340"/>
              <a:gd name="connsiteY225" fmla="*/ 975360 h 8833483"/>
              <a:gd name="connsiteX226" fmla="*/ 9334500 w 9578340"/>
              <a:gd name="connsiteY226" fmla="*/ 906780 h 8833483"/>
              <a:gd name="connsiteX227" fmla="*/ 9342120 w 9578340"/>
              <a:gd name="connsiteY227" fmla="*/ 754380 h 8833483"/>
              <a:gd name="connsiteX228" fmla="*/ 9182100 w 9578340"/>
              <a:gd name="connsiteY228" fmla="*/ 906780 h 8833483"/>
              <a:gd name="connsiteX229" fmla="*/ 9052560 w 9578340"/>
              <a:gd name="connsiteY229" fmla="*/ 1043940 h 8833483"/>
              <a:gd name="connsiteX230" fmla="*/ 8915400 w 9578340"/>
              <a:gd name="connsiteY230" fmla="*/ 1112520 h 8833483"/>
              <a:gd name="connsiteX231" fmla="*/ 8709660 w 9578340"/>
              <a:gd name="connsiteY231" fmla="*/ 1150620 h 8833483"/>
              <a:gd name="connsiteX232" fmla="*/ 8793480 w 9578340"/>
              <a:gd name="connsiteY232" fmla="*/ 960120 h 8833483"/>
              <a:gd name="connsiteX233" fmla="*/ 8717280 w 9578340"/>
              <a:gd name="connsiteY233" fmla="*/ 906780 h 8833483"/>
              <a:gd name="connsiteX234" fmla="*/ 8686800 w 9578340"/>
              <a:gd name="connsiteY234" fmla="*/ 815340 h 8833483"/>
              <a:gd name="connsiteX235" fmla="*/ 8625840 w 9578340"/>
              <a:gd name="connsiteY235" fmla="*/ 746760 h 8833483"/>
              <a:gd name="connsiteX236" fmla="*/ 8633460 w 9578340"/>
              <a:gd name="connsiteY236" fmla="*/ 685800 h 8833483"/>
              <a:gd name="connsiteX237" fmla="*/ 8679180 w 9578340"/>
              <a:gd name="connsiteY237" fmla="*/ 609600 h 8833483"/>
              <a:gd name="connsiteX238" fmla="*/ 8671560 w 9578340"/>
              <a:gd name="connsiteY238" fmla="*/ 579120 h 8833483"/>
              <a:gd name="connsiteX239" fmla="*/ 8580120 w 9578340"/>
              <a:gd name="connsiteY239" fmla="*/ 541020 h 8833483"/>
              <a:gd name="connsiteX240" fmla="*/ 8473440 w 9578340"/>
              <a:gd name="connsiteY240" fmla="*/ 502920 h 8833483"/>
              <a:gd name="connsiteX241" fmla="*/ 8488680 w 9578340"/>
              <a:gd name="connsiteY241" fmla="*/ 449580 h 8833483"/>
              <a:gd name="connsiteX242" fmla="*/ 8435340 w 9578340"/>
              <a:gd name="connsiteY242" fmla="*/ 320040 h 8833483"/>
              <a:gd name="connsiteX243" fmla="*/ 8465820 w 9578340"/>
              <a:gd name="connsiteY243" fmla="*/ 243840 h 8833483"/>
              <a:gd name="connsiteX244" fmla="*/ 8473440 w 9578340"/>
              <a:gd name="connsiteY244" fmla="*/ 83820 h 8833483"/>
              <a:gd name="connsiteX245" fmla="*/ 8351520 w 9578340"/>
              <a:gd name="connsiteY245" fmla="*/ 53340 h 8833483"/>
              <a:gd name="connsiteX246" fmla="*/ 8252460 w 9578340"/>
              <a:gd name="connsiteY246" fmla="*/ 68580 h 8833483"/>
              <a:gd name="connsiteX247" fmla="*/ 8107680 w 9578340"/>
              <a:gd name="connsiteY24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743700 w 9578340"/>
              <a:gd name="connsiteY19" fmla="*/ 1127760 h 8833483"/>
              <a:gd name="connsiteX20" fmla="*/ 6728460 w 9578340"/>
              <a:gd name="connsiteY20" fmla="*/ 1981200 h 8833483"/>
              <a:gd name="connsiteX21" fmla="*/ 6244590 w 9578340"/>
              <a:gd name="connsiteY21" fmla="*/ 2315208 h 8833483"/>
              <a:gd name="connsiteX22" fmla="*/ 5722620 w 9578340"/>
              <a:gd name="connsiteY22" fmla="*/ 2240280 h 8833483"/>
              <a:gd name="connsiteX23" fmla="*/ 5654040 w 9578340"/>
              <a:gd name="connsiteY23" fmla="*/ 2240280 h 8833483"/>
              <a:gd name="connsiteX24" fmla="*/ 5570220 w 9578340"/>
              <a:gd name="connsiteY24" fmla="*/ 2278380 h 8833483"/>
              <a:gd name="connsiteX25" fmla="*/ 5440680 w 9578340"/>
              <a:gd name="connsiteY25" fmla="*/ 2263140 h 8833483"/>
              <a:gd name="connsiteX26" fmla="*/ 5410200 w 9578340"/>
              <a:gd name="connsiteY26" fmla="*/ 2217420 h 8833483"/>
              <a:gd name="connsiteX27" fmla="*/ 5425440 w 9578340"/>
              <a:gd name="connsiteY27" fmla="*/ 2072640 h 8833483"/>
              <a:gd name="connsiteX28" fmla="*/ 5372100 w 9578340"/>
              <a:gd name="connsiteY28" fmla="*/ 2019300 h 8833483"/>
              <a:gd name="connsiteX29" fmla="*/ 5372100 w 9578340"/>
              <a:gd name="connsiteY29" fmla="*/ 1988820 h 8833483"/>
              <a:gd name="connsiteX30" fmla="*/ 5280660 w 9578340"/>
              <a:gd name="connsiteY30" fmla="*/ 1965960 h 8833483"/>
              <a:gd name="connsiteX31" fmla="*/ 5219700 w 9578340"/>
              <a:gd name="connsiteY31" fmla="*/ 2263140 h 8833483"/>
              <a:gd name="connsiteX32" fmla="*/ 5212080 w 9578340"/>
              <a:gd name="connsiteY32" fmla="*/ 2461260 h 8833483"/>
              <a:gd name="connsiteX33" fmla="*/ 5242560 w 9578340"/>
              <a:gd name="connsiteY33" fmla="*/ 2499360 h 8833483"/>
              <a:gd name="connsiteX34" fmla="*/ 5097780 w 9578340"/>
              <a:gd name="connsiteY34" fmla="*/ 2552700 h 8833483"/>
              <a:gd name="connsiteX35" fmla="*/ 5120640 w 9578340"/>
              <a:gd name="connsiteY35" fmla="*/ 2743200 h 8833483"/>
              <a:gd name="connsiteX36" fmla="*/ 5082540 w 9578340"/>
              <a:gd name="connsiteY36" fmla="*/ 2827020 h 8833483"/>
              <a:gd name="connsiteX37" fmla="*/ 4945380 w 9578340"/>
              <a:gd name="connsiteY37" fmla="*/ 2773680 h 8833483"/>
              <a:gd name="connsiteX38" fmla="*/ 4853940 w 9578340"/>
              <a:gd name="connsiteY38" fmla="*/ 2796540 h 8833483"/>
              <a:gd name="connsiteX39" fmla="*/ 4785360 w 9578340"/>
              <a:gd name="connsiteY39" fmla="*/ 2926080 h 8833483"/>
              <a:gd name="connsiteX40" fmla="*/ 4640580 w 9578340"/>
              <a:gd name="connsiteY40" fmla="*/ 2811780 h 8833483"/>
              <a:gd name="connsiteX41" fmla="*/ 4518660 w 9578340"/>
              <a:gd name="connsiteY41" fmla="*/ 2804160 h 8833483"/>
              <a:gd name="connsiteX42" fmla="*/ 4389120 w 9578340"/>
              <a:gd name="connsiteY42" fmla="*/ 2674620 h 8833483"/>
              <a:gd name="connsiteX43" fmla="*/ 4564380 w 9578340"/>
              <a:gd name="connsiteY43" fmla="*/ 2522220 h 8833483"/>
              <a:gd name="connsiteX44" fmla="*/ 4389120 w 9578340"/>
              <a:gd name="connsiteY44" fmla="*/ 2491740 h 8833483"/>
              <a:gd name="connsiteX45" fmla="*/ 4244340 w 9578340"/>
              <a:gd name="connsiteY45" fmla="*/ 2659380 h 8833483"/>
              <a:gd name="connsiteX46" fmla="*/ 4183380 w 9578340"/>
              <a:gd name="connsiteY46" fmla="*/ 2758440 h 8833483"/>
              <a:gd name="connsiteX47" fmla="*/ 4191000 w 9578340"/>
              <a:gd name="connsiteY47" fmla="*/ 2796540 h 8833483"/>
              <a:gd name="connsiteX48" fmla="*/ 4084320 w 9578340"/>
              <a:gd name="connsiteY48" fmla="*/ 2895600 h 8833483"/>
              <a:gd name="connsiteX49" fmla="*/ 4008120 w 9578340"/>
              <a:gd name="connsiteY49" fmla="*/ 2918460 h 8833483"/>
              <a:gd name="connsiteX50" fmla="*/ 3954780 w 9578340"/>
              <a:gd name="connsiteY50" fmla="*/ 2918460 h 8833483"/>
              <a:gd name="connsiteX51" fmla="*/ 3916680 w 9578340"/>
              <a:gd name="connsiteY51" fmla="*/ 2971800 h 8833483"/>
              <a:gd name="connsiteX52" fmla="*/ 3848100 w 9578340"/>
              <a:gd name="connsiteY52" fmla="*/ 2971800 h 8833483"/>
              <a:gd name="connsiteX53" fmla="*/ 3810000 w 9578340"/>
              <a:gd name="connsiteY53" fmla="*/ 3025140 h 8833483"/>
              <a:gd name="connsiteX54" fmla="*/ 3726180 w 9578340"/>
              <a:gd name="connsiteY54" fmla="*/ 3048000 h 8833483"/>
              <a:gd name="connsiteX55" fmla="*/ 3703320 w 9578340"/>
              <a:gd name="connsiteY55" fmla="*/ 3116580 h 8833483"/>
              <a:gd name="connsiteX56" fmla="*/ 3512820 w 9578340"/>
              <a:gd name="connsiteY56" fmla="*/ 2979420 h 8833483"/>
              <a:gd name="connsiteX57" fmla="*/ 3337560 w 9578340"/>
              <a:gd name="connsiteY57" fmla="*/ 3048000 h 8833483"/>
              <a:gd name="connsiteX58" fmla="*/ 3337560 w 9578340"/>
              <a:gd name="connsiteY58" fmla="*/ 3124200 h 8833483"/>
              <a:gd name="connsiteX59" fmla="*/ 3230880 w 9578340"/>
              <a:gd name="connsiteY59" fmla="*/ 3200400 h 8833483"/>
              <a:gd name="connsiteX60" fmla="*/ 3002280 w 9578340"/>
              <a:gd name="connsiteY60" fmla="*/ 3055620 h 8833483"/>
              <a:gd name="connsiteX61" fmla="*/ 3025140 w 9578340"/>
              <a:gd name="connsiteY61" fmla="*/ 3032760 h 8833483"/>
              <a:gd name="connsiteX62" fmla="*/ 2918460 w 9578340"/>
              <a:gd name="connsiteY62" fmla="*/ 2887980 h 8833483"/>
              <a:gd name="connsiteX63" fmla="*/ 2659380 w 9578340"/>
              <a:gd name="connsiteY63" fmla="*/ 2758440 h 8833483"/>
              <a:gd name="connsiteX64" fmla="*/ 2506980 w 9578340"/>
              <a:gd name="connsiteY64" fmla="*/ 3093720 h 8833483"/>
              <a:gd name="connsiteX65" fmla="*/ 2392680 w 9578340"/>
              <a:gd name="connsiteY65" fmla="*/ 3101340 h 8833483"/>
              <a:gd name="connsiteX66" fmla="*/ 2308860 w 9578340"/>
              <a:gd name="connsiteY66" fmla="*/ 3116580 h 8833483"/>
              <a:gd name="connsiteX67" fmla="*/ 2225040 w 9578340"/>
              <a:gd name="connsiteY67" fmla="*/ 3215640 h 8833483"/>
              <a:gd name="connsiteX68" fmla="*/ 2049780 w 9578340"/>
              <a:gd name="connsiteY68" fmla="*/ 3124200 h 8833483"/>
              <a:gd name="connsiteX69" fmla="*/ 1981200 w 9578340"/>
              <a:gd name="connsiteY69" fmla="*/ 3116580 h 8833483"/>
              <a:gd name="connsiteX70" fmla="*/ 1889760 w 9578340"/>
              <a:gd name="connsiteY70" fmla="*/ 2964180 h 8833483"/>
              <a:gd name="connsiteX71" fmla="*/ 1897380 w 9578340"/>
              <a:gd name="connsiteY71" fmla="*/ 2895600 h 8833483"/>
              <a:gd name="connsiteX72" fmla="*/ 1729740 w 9578340"/>
              <a:gd name="connsiteY72" fmla="*/ 3017520 h 8833483"/>
              <a:gd name="connsiteX73" fmla="*/ 1706880 w 9578340"/>
              <a:gd name="connsiteY73" fmla="*/ 3078480 h 8833483"/>
              <a:gd name="connsiteX74" fmla="*/ 1653540 w 9578340"/>
              <a:gd name="connsiteY74" fmla="*/ 3048000 h 8833483"/>
              <a:gd name="connsiteX75" fmla="*/ 1546860 w 9578340"/>
              <a:gd name="connsiteY75" fmla="*/ 3048000 h 8833483"/>
              <a:gd name="connsiteX76" fmla="*/ 1524000 w 9578340"/>
              <a:gd name="connsiteY76" fmla="*/ 3162300 h 8833483"/>
              <a:gd name="connsiteX77" fmla="*/ 1386840 w 9578340"/>
              <a:gd name="connsiteY77" fmla="*/ 3459480 h 8833483"/>
              <a:gd name="connsiteX78" fmla="*/ 1333500 w 9578340"/>
              <a:gd name="connsiteY78" fmla="*/ 3451860 h 8833483"/>
              <a:gd name="connsiteX79" fmla="*/ 1188720 w 9578340"/>
              <a:gd name="connsiteY79" fmla="*/ 3505200 h 8833483"/>
              <a:gd name="connsiteX80" fmla="*/ 1135380 w 9578340"/>
              <a:gd name="connsiteY80" fmla="*/ 3672840 h 8833483"/>
              <a:gd name="connsiteX81" fmla="*/ 1013460 w 9578340"/>
              <a:gd name="connsiteY81" fmla="*/ 3703320 h 8833483"/>
              <a:gd name="connsiteX82" fmla="*/ 929640 w 9578340"/>
              <a:gd name="connsiteY82" fmla="*/ 3710940 h 8833483"/>
              <a:gd name="connsiteX83" fmla="*/ 830580 w 9578340"/>
              <a:gd name="connsiteY83" fmla="*/ 3741420 h 8833483"/>
              <a:gd name="connsiteX84" fmla="*/ 701040 w 9578340"/>
              <a:gd name="connsiteY84" fmla="*/ 3749040 h 8833483"/>
              <a:gd name="connsiteX85" fmla="*/ 548640 w 9578340"/>
              <a:gd name="connsiteY85" fmla="*/ 3787140 h 8833483"/>
              <a:gd name="connsiteX86" fmla="*/ 0 w 9578340"/>
              <a:gd name="connsiteY86" fmla="*/ 5250180 h 8833483"/>
              <a:gd name="connsiteX87" fmla="*/ 167640 w 9578340"/>
              <a:gd name="connsiteY87" fmla="*/ 5242560 h 8833483"/>
              <a:gd name="connsiteX88" fmla="*/ 167640 w 9578340"/>
              <a:gd name="connsiteY88" fmla="*/ 5387340 h 8833483"/>
              <a:gd name="connsiteX89" fmla="*/ 289560 w 9578340"/>
              <a:gd name="connsiteY89" fmla="*/ 5394960 h 8833483"/>
              <a:gd name="connsiteX90" fmla="*/ 281940 w 9578340"/>
              <a:gd name="connsiteY90" fmla="*/ 5478780 h 8833483"/>
              <a:gd name="connsiteX91" fmla="*/ 388620 w 9578340"/>
              <a:gd name="connsiteY91" fmla="*/ 5501640 h 8833483"/>
              <a:gd name="connsiteX92" fmla="*/ 358140 w 9578340"/>
              <a:gd name="connsiteY92" fmla="*/ 5631180 h 8833483"/>
              <a:gd name="connsiteX93" fmla="*/ 358140 w 9578340"/>
              <a:gd name="connsiteY93" fmla="*/ 5730240 h 8833483"/>
              <a:gd name="connsiteX94" fmla="*/ 251460 w 9578340"/>
              <a:gd name="connsiteY94" fmla="*/ 5783580 h 8833483"/>
              <a:gd name="connsiteX95" fmla="*/ 236220 w 9578340"/>
              <a:gd name="connsiteY95" fmla="*/ 5859780 h 8833483"/>
              <a:gd name="connsiteX96" fmla="*/ 144780 w 9578340"/>
              <a:gd name="connsiteY96" fmla="*/ 5981700 h 8833483"/>
              <a:gd name="connsiteX97" fmla="*/ 175260 w 9578340"/>
              <a:gd name="connsiteY97" fmla="*/ 6210300 h 8833483"/>
              <a:gd name="connsiteX98" fmla="*/ 266700 w 9578340"/>
              <a:gd name="connsiteY98" fmla="*/ 6217920 h 8833483"/>
              <a:gd name="connsiteX99" fmla="*/ 304800 w 9578340"/>
              <a:gd name="connsiteY99" fmla="*/ 6278880 h 8833483"/>
              <a:gd name="connsiteX100" fmla="*/ 312420 w 9578340"/>
              <a:gd name="connsiteY100" fmla="*/ 6339840 h 8833483"/>
              <a:gd name="connsiteX101" fmla="*/ 358140 w 9578340"/>
              <a:gd name="connsiteY101" fmla="*/ 6339840 h 8833483"/>
              <a:gd name="connsiteX102" fmla="*/ 365760 w 9578340"/>
              <a:gd name="connsiteY102" fmla="*/ 6477000 h 8833483"/>
              <a:gd name="connsiteX103" fmla="*/ 807720 w 9578340"/>
              <a:gd name="connsiteY103" fmla="*/ 6545580 h 8833483"/>
              <a:gd name="connsiteX104" fmla="*/ 1127760 w 9578340"/>
              <a:gd name="connsiteY104" fmla="*/ 6705600 h 8833483"/>
              <a:gd name="connsiteX105" fmla="*/ 1447800 w 9578340"/>
              <a:gd name="connsiteY105" fmla="*/ 6598920 h 8833483"/>
              <a:gd name="connsiteX106" fmla="*/ 1546860 w 9578340"/>
              <a:gd name="connsiteY106" fmla="*/ 6598920 h 8833483"/>
              <a:gd name="connsiteX107" fmla="*/ 1501140 w 9578340"/>
              <a:gd name="connsiteY107" fmla="*/ 6858000 h 8833483"/>
              <a:gd name="connsiteX108" fmla="*/ 1567815 w 9578340"/>
              <a:gd name="connsiteY108" fmla="*/ 7115810 h 8833483"/>
              <a:gd name="connsiteX109" fmla="*/ 1710690 w 9578340"/>
              <a:gd name="connsiteY109" fmla="*/ 7439660 h 8833483"/>
              <a:gd name="connsiteX110" fmla="*/ 1891665 w 9578340"/>
              <a:gd name="connsiteY110" fmla="*/ 7582535 h 8833483"/>
              <a:gd name="connsiteX111" fmla="*/ 2094865 w 9578340"/>
              <a:gd name="connsiteY111" fmla="*/ 7814310 h 8833483"/>
              <a:gd name="connsiteX112" fmla="*/ 2066290 w 9578340"/>
              <a:gd name="connsiteY112" fmla="*/ 7925434 h 8833483"/>
              <a:gd name="connsiteX113" fmla="*/ 2234565 w 9578340"/>
              <a:gd name="connsiteY113" fmla="*/ 8036559 h 8833483"/>
              <a:gd name="connsiteX114" fmla="*/ 2269490 w 9578340"/>
              <a:gd name="connsiteY114" fmla="*/ 8081009 h 8833483"/>
              <a:gd name="connsiteX115" fmla="*/ 2186940 w 9578340"/>
              <a:gd name="connsiteY115" fmla="*/ 8338184 h 8833483"/>
              <a:gd name="connsiteX116" fmla="*/ 2209165 w 9578340"/>
              <a:gd name="connsiteY116" fmla="*/ 8436608 h 8833483"/>
              <a:gd name="connsiteX117" fmla="*/ 2275840 w 9578340"/>
              <a:gd name="connsiteY117" fmla="*/ 8538208 h 8833483"/>
              <a:gd name="connsiteX118" fmla="*/ 2437765 w 9578340"/>
              <a:gd name="connsiteY118" fmla="*/ 8569958 h 8833483"/>
              <a:gd name="connsiteX119" fmla="*/ 2491740 w 9578340"/>
              <a:gd name="connsiteY119" fmla="*/ 8557258 h 8833483"/>
              <a:gd name="connsiteX120" fmla="*/ 2599690 w 9578340"/>
              <a:gd name="connsiteY120" fmla="*/ 8614408 h 8833483"/>
              <a:gd name="connsiteX121" fmla="*/ 2640965 w 9578340"/>
              <a:gd name="connsiteY121" fmla="*/ 8658858 h 8833483"/>
              <a:gd name="connsiteX122" fmla="*/ 2663190 w 9578340"/>
              <a:gd name="connsiteY122" fmla="*/ 8769983 h 8833483"/>
              <a:gd name="connsiteX123" fmla="*/ 2748915 w 9578340"/>
              <a:gd name="connsiteY123" fmla="*/ 8833483 h 8833483"/>
              <a:gd name="connsiteX124" fmla="*/ 2860040 w 9578340"/>
              <a:gd name="connsiteY124" fmla="*/ 8808083 h 8833483"/>
              <a:gd name="connsiteX125" fmla="*/ 2920365 w 9578340"/>
              <a:gd name="connsiteY125" fmla="*/ 8820783 h 8833483"/>
              <a:gd name="connsiteX126" fmla="*/ 2910840 w 9578340"/>
              <a:gd name="connsiteY126" fmla="*/ 8740614 h 8833483"/>
              <a:gd name="connsiteX127" fmla="*/ 2996565 w 9578340"/>
              <a:gd name="connsiteY127" fmla="*/ 8609645 h 8833483"/>
              <a:gd name="connsiteX128" fmla="*/ 2987040 w 9578340"/>
              <a:gd name="connsiteY128" fmla="*/ 8497727 h 8833483"/>
              <a:gd name="connsiteX129" fmla="*/ 3027522 w 9578340"/>
              <a:gd name="connsiteY129" fmla="*/ 8431051 h 8833483"/>
              <a:gd name="connsiteX130" fmla="*/ 3179922 w 9578340"/>
              <a:gd name="connsiteY130" fmla="*/ 8361995 h 8833483"/>
              <a:gd name="connsiteX131" fmla="*/ 3225166 w 9578340"/>
              <a:gd name="connsiteY131" fmla="*/ 8245315 h 8833483"/>
              <a:gd name="connsiteX132" fmla="*/ 3420427 w 9578340"/>
              <a:gd name="connsiteY132" fmla="*/ 8083389 h 8833483"/>
              <a:gd name="connsiteX133" fmla="*/ 3699034 w 9578340"/>
              <a:gd name="connsiteY133" fmla="*/ 7954802 h 8833483"/>
              <a:gd name="connsiteX134" fmla="*/ 3875246 w 9578340"/>
              <a:gd name="connsiteY134" fmla="*/ 7890508 h 8833483"/>
              <a:gd name="connsiteX135" fmla="*/ 4084796 w 9578340"/>
              <a:gd name="connsiteY135" fmla="*/ 7738108 h 8833483"/>
              <a:gd name="connsiteX136" fmla="*/ 4127659 w 9578340"/>
              <a:gd name="connsiteY136" fmla="*/ 7640476 h 8833483"/>
              <a:gd name="connsiteX137" fmla="*/ 4037171 w 9578340"/>
              <a:gd name="connsiteY137" fmla="*/ 7564277 h 8833483"/>
              <a:gd name="connsiteX138" fmla="*/ 3980021 w 9578340"/>
              <a:gd name="connsiteY138" fmla="*/ 7469027 h 8833483"/>
              <a:gd name="connsiteX139" fmla="*/ 4056222 w 9578340"/>
              <a:gd name="connsiteY139" fmla="*/ 7395208 h 8833483"/>
              <a:gd name="connsiteX140" fmla="*/ 4096703 w 9578340"/>
              <a:gd name="connsiteY140" fmla="*/ 7247570 h 8833483"/>
              <a:gd name="connsiteX141" fmla="*/ 3982402 w 9578340"/>
              <a:gd name="connsiteY141" fmla="*/ 7271383 h 8833483"/>
              <a:gd name="connsiteX142" fmla="*/ 3818096 w 9578340"/>
              <a:gd name="connsiteY142" fmla="*/ 7233283 h 8833483"/>
              <a:gd name="connsiteX143" fmla="*/ 3691889 w 9578340"/>
              <a:gd name="connsiteY143" fmla="*/ 7145176 h 8833483"/>
              <a:gd name="connsiteX144" fmla="*/ 3701416 w 9578340"/>
              <a:gd name="connsiteY144" fmla="*/ 7030877 h 8833483"/>
              <a:gd name="connsiteX145" fmla="*/ 3625215 w 9578340"/>
              <a:gd name="connsiteY145" fmla="*/ 6954677 h 8833483"/>
              <a:gd name="connsiteX146" fmla="*/ 3657600 w 9578340"/>
              <a:gd name="connsiteY146" fmla="*/ 6873240 h 8833483"/>
              <a:gd name="connsiteX147" fmla="*/ 3817620 w 9578340"/>
              <a:gd name="connsiteY147" fmla="*/ 6781800 h 8833483"/>
              <a:gd name="connsiteX148" fmla="*/ 3893820 w 9578340"/>
              <a:gd name="connsiteY148" fmla="*/ 6705600 h 8833483"/>
              <a:gd name="connsiteX149" fmla="*/ 3947160 w 9578340"/>
              <a:gd name="connsiteY149" fmla="*/ 6690360 h 8833483"/>
              <a:gd name="connsiteX150" fmla="*/ 3939540 w 9578340"/>
              <a:gd name="connsiteY150" fmla="*/ 6629400 h 8833483"/>
              <a:gd name="connsiteX151" fmla="*/ 3901440 w 9578340"/>
              <a:gd name="connsiteY151" fmla="*/ 6606540 h 8833483"/>
              <a:gd name="connsiteX152" fmla="*/ 3878580 w 9578340"/>
              <a:gd name="connsiteY152" fmla="*/ 6515100 h 8833483"/>
              <a:gd name="connsiteX153" fmla="*/ 3886200 w 9578340"/>
              <a:gd name="connsiteY153" fmla="*/ 6423660 h 8833483"/>
              <a:gd name="connsiteX154" fmla="*/ 3870960 w 9578340"/>
              <a:gd name="connsiteY154" fmla="*/ 6309360 h 8833483"/>
              <a:gd name="connsiteX155" fmla="*/ 3893820 w 9578340"/>
              <a:gd name="connsiteY155" fmla="*/ 6240780 h 8833483"/>
              <a:gd name="connsiteX156" fmla="*/ 3924300 w 9578340"/>
              <a:gd name="connsiteY156" fmla="*/ 6179820 h 8833483"/>
              <a:gd name="connsiteX157" fmla="*/ 3977640 w 9578340"/>
              <a:gd name="connsiteY157" fmla="*/ 6172200 h 8833483"/>
              <a:gd name="connsiteX158" fmla="*/ 3992880 w 9578340"/>
              <a:gd name="connsiteY158" fmla="*/ 6172200 h 8833483"/>
              <a:gd name="connsiteX159" fmla="*/ 4046220 w 9578340"/>
              <a:gd name="connsiteY159" fmla="*/ 6111240 h 8833483"/>
              <a:gd name="connsiteX160" fmla="*/ 4038600 w 9578340"/>
              <a:gd name="connsiteY160" fmla="*/ 6027420 h 8833483"/>
              <a:gd name="connsiteX161" fmla="*/ 4754880 w 9578340"/>
              <a:gd name="connsiteY161" fmla="*/ 5913120 h 8833483"/>
              <a:gd name="connsiteX162" fmla="*/ 4838700 w 9578340"/>
              <a:gd name="connsiteY162" fmla="*/ 5913120 h 8833483"/>
              <a:gd name="connsiteX163" fmla="*/ 4914900 w 9578340"/>
              <a:gd name="connsiteY163" fmla="*/ 5920740 h 8833483"/>
              <a:gd name="connsiteX164" fmla="*/ 5105400 w 9578340"/>
              <a:gd name="connsiteY164" fmla="*/ 6019800 h 8833483"/>
              <a:gd name="connsiteX165" fmla="*/ 5570220 w 9578340"/>
              <a:gd name="connsiteY165" fmla="*/ 6248400 h 8833483"/>
              <a:gd name="connsiteX166" fmla="*/ 5704205 w 9578340"/>
              <a:gd name="connsiteY166" fmla="*/ 6320155 h 8833483"/>
              <a:gd name="connsiteX167" fmla="*/ 5755005 w 9578340"/>
              <a:gd name="connsiteY167" fmla="*/ 6242685 h 8833483"/>
              <a:gd name="connsiteX168" fmla="*/ 5682615 w 9578340"/>
              <a:gd name="connsiteY168" fmla="*/ 6203315 h 8833483"/>
              <a:gd name="connsiteX169" fmla="*/ 5624195 w 9578340"/>
              <a:gd name="connsiteY169" fmla="*/ 6132195 h 8833483"/>
              <a:gd name="connsiteX170" fmla="*/ 5670550 w 9578340"/>
              <a:gd name="connsiteY170" fmla="*/ 6103620 h 8833483"/>
              <a:gd name="connsiteX171" fmla="*/ 5584825 w 9578340"/>
              <a:gd name="connsiteY171" fmla="*/ 5928995 h 8833483"/>
              <a:gd name="connsiteX172" fmla="*/ 5592445 w 9578340"/>
              <a:gd name="connsiteY172" fmla="*/ 5827395 h 8833483"/>
              <a:gd name="connsiteX173" fmla="*/ 5615305 w 9578340"/>
              <a:gd name="connsiteY173" fmla="*/ 5792470 h 8833483"/>
              <a:gd name="connsiteX174" fmla="*/ 5636895 w 9578340"/>
              <a:gd name="connsiteY174" fmla="*/ 5747385 h 8833483"/>
              <a:gd name="connsiteX175" fmla="*/ 5674360 w 9578340"/>
              <a:gd name="connsiteY175" fmla="*/ 5669915 h 8833483"/>
              <a:gd name="connsiteX176" fmla="*/ 5688965 w 9578340"/>
              <a:gd name="connsiteY176" fmla="*/ 5587365 h 8833483"/>
              <a:gd name="connsiteX177" fmla="*/ 5735320 w 9578340"/>
              <a:gd name="connsiteY177" fmla="*/ 5561965 h 8833483"/>
              <a:gd name="connsiteX178" fmla="*/ 5715000 w 9578340"/>
              <a:gd name="connsiteY178" fmla="*/ 5502910 h 8833483"/>
              <a:gd name="connsiteX179" fmla="*/ 5751195 w 9578340"/>
              <a:gd name="connsiteY179" fmla="*/ 5461635 h 8833483"/>
              <a:gd name="connsiteX180" fmla="*/ 5781675 w 9578340"/>
              <a:gd name="connsiteY180" fmla="*/ 5398770 h 8833483"/>
              <a:gd name="connsiteX181" fmla="*/ 5836920 w 9578340"/>
              <a:gd name="connsiteY181" fmla="*/ 5325110 h 8833483"/>
              <a:gd name="connsiteX182" fmla="*/ 5855970 w 9578340"/>
              <a:gd name="connsiteY182" fmla="*/ 5168900 h 8833483"/>
              <a:gd name="connsiteX183" fmla="*/ 6101080 w 9578340"/>
              <a:gd name="connsiteY183" fmla="*/ 4911090 h 8833483"/>
              <a:gd name="connsiteX184" fmla="*/ 6107430 w 9578340"/>
              <a:gd name="connsiteY184" fmla="*/ 4674870 h 8833483"/>
              <a:gd name="connsiteX185" fmla="*/ 5982970 w 9578340"/>
              <a:gd name="connsiteY185" fmla="*/ 4411980 h 8833483"/>
              <a:gd name="connsiteX186" fmla="*/ 7178040 w 9578340"/>
              <a:gd name="connsiteY186" fmla="*/ 4351020 h 8833483"/>
              <a:gd name="connsiteX187" fmla="*/ 7559040 w 9578340"/>
              <a:gd name="connsiteY187" fmla="*/ 4328160 h 8833483"/>
              <a:gd name="connsiteX188" fmla="*/ 7467600 w 9578340"/>
              <a:gd name="connsiteY188" fmla="*/ 3878580 h 8833483"/>
              <a:gd name="connsiteX189" fmla="*/ 7414260 w 9578340"/>
              <a:gd name="connsiteY189" fmla="*/ 3604260 h 8833483"/>
              <a:gd name="connsiteX190" fmla="*/ 7498080 w 9578340"/>
              <a:gd name="connsiteY190" fmla="*/ 3398520 h 8833483"/>
              <a:gd name="connsiteX191" fmla="*/ 7528560 w 9578340"/>
              <a:gd name="connsiteY191" fmla="*/ 3253740 h 8833483"/>
              <a:gd name="connsiteX192" fmla="*/ 7505700 w 9578340"/>
              <a:gd name="connsiteY192" fmla="*/ 3048000 h 8833483"/>
              <a:gd name="connsiteX193" fmla="*/ 7520940 w 9578340"/>
              <a:gd name="connsiteY193" fmla="*/ 2926080 h 8833483"/>
              <a:gd name="connsiteX194" fmla="*/ 7536180 w 9578340"/>
              <a:gd name="connsiteY194" fmla="*/ 2872740 h 8833483"/>
              <a:gd name="connsiteX195" fmla="*/ 7863840 w 9578340"/>
              <a:gd name="connsiteY195" fmla="*/ 2971800 h 8833483"/>
              <a:gd name="connsiteX196" fmla="*/ 7886700 w 9578340"/>
              <a:gd name="connsiteY196" fmla="*/ 3101340 h 8833483"/>
              <a:gd name="connsiteX197" fmla="*/ 8001000 w 9578340"/>
              <a:gd name="connsiteY197" fmla="*/ 3124200 h 8833483"/>
              <a:gd name="connsiteX198" fmla="*/ 8122920 w 9578340"/>
              <a:gd name="connsiteY198" fmla="*/ 3276600 h 8833483"/>
              <a:gd name="connsiteX199" fmla="*/ 8206740 w 9578340"/>
              <a:gd name="connsiteY199" fmla="*/ 3276600 h 8833483"/>
              <a:gd name="connsiteX200" fmla="*/ 8442960 w 9578340"/>
              <a:gd name="connsiteY200" fmla="*/ 3276600 h 8833483"/>
              <a:gd name="connsiteX201" fmla="*/ 8663940 w 9578340"/>
              <a:gd name="connsiteY201" fmla="*/ 3276600 h 8833483"/>
              <a:gd name="connsiteX202" fmla="*/ 8770620 w 9578340"/>
              <a:gd name="connsiteY202" fmla="*/ 3230880 h 8833483"/>
              <a:gd name="connsiteX203" fmla="*/ 8854440 w 9578340"/>
              <a:gd name="connsiteY203" fmla="*/ 3215640 h 8833483"/>
              <a:gd name="connsiteX204" fmla="*/ 8938260 w 9578340"/>
              <a:gd name="connsiteY204" fmla="*/ 3230880 h 8833483"/>
              <a:gd name="connsiteX205" fmla="*/ 8945880 w 9578340"/>
              <a:gd name="connsiteY205" fmla="*/ 3078480 h 8833483"/>
              <a:gd name="connsiteX206" fmla="*/ 8907780 w 9578340"/>
              <a:gd name="connsiteY206" fmla="*/ 3078480 h 8833483"/>
              <a:gd name="connsiteX207" fmla="*/ 8656320 w 9578340"/>
              <a:gd name="connsiteY207" fmla="*/ 2697480 h 8833483"/>
              <a:gd name="connsiteX208" fmla="*/ 8854440 w 9578340"/>
              <a:gd name="connsiteY208" fmla="*/ 2590800 h 8833483"/>
              <a:gd name="connsiteX209" fmla="*/ 8923020 w 9578340"/>
              <a:gd name="connsiteY209" fmla="*/ 2606040 h 8833483"/>
              <a:gd name="connsiteX210" fmla="*/ 8999220 w 9578340"/>
              <a:gd name="connsiteY210" fmla="*/ 2606040 h 8833483"/>
              <a:gd name="connsiteX211" fmla="*/ 9029700 w 9578340"/>
              <a:gd name="connsiteY211" fmla="*/ 2545080 h 8833483"/>
              <a:gd name="connsiteX212" fmla="*/ 9029700 w 9578340"/>
              <a:gd name="connsiteY212" fmla="*/ 2407920 h 8833483"/>
              <a:gd name="connsiteX213" fmla="*/ 9136380 w 9578340"/>
              <a:gd name="connsiteY213" fmla="*/ 2476500 h 8833483"/>
              <a:gd name="connsiteX214" fmla="*/ 9144000 w 9578340"/>
              <a:gd name="connsiteY214" fmla="*/ 2407920 h 8833483"/>
              <a:gd name="connsiteX215" fmla="*/ 9204960 w 9578340"/>
              <a:gd name="connsiteY215" fmla="*/ 2362200 h 8833483"/>
              <a:gd name="connsiteX216" fmla="*/ 9189720 w 9578340"/>
              <a:gd name="connsiteY216" fmla="*/ 2225040 h 8833483"/>
              <a:gd name="connsiteX217" fmla="*/ 9159240 w 9578340"/>
              <a:gd name="connsiteY217" fmla="*/ 2171700 h 8833483"/>
              <a:gd name="connsiteX218" fmla="*/ 9083040 w 9578340"/>
              <a:gd name="connsiteY218" fmla="*/ 2103120 h 8833483"/>
              <a:gd name="connsiteX219" fmla="*/ 9105900 w 9578340"/>
              <a:gd name="connsiteY219" fmla="*/ 2011680 h 8833483"/>
              <a:gd name="connsiteX220" fmla="*/ 9151620 w 9578340"/>
              <a:gd name="connsiteY220" fmla="*/ 1927860 h 8833483"/>
              <a:gd name="connsiteX221" fmla="*/ 9044940 w 9578340"/>
              <a:gd name="connsiteY221" fmla="*/ 1714500 h 8833483"/>
              <a:gd name="connsiteX222" fmla="*/ 9578340 w 9578340"/>
              <a:gd name="connsiteY222" fmla="*/ 1394460 h 8833483"/>
              <a:gd name="connsiteX223" fmla="*/ 9494520 w 9578340"/>
              <a:gd name="connsiteY223" fmla="*/ 1165860 h 8833483"/>
              <a:gd name="connsiteX224" fmla="*/ 9326880 w 9578340"/>
              <a:gd name="connsiteY224" fmla="*/ 975360 h 8833483"/>
              <a:gd name="connsiteX225" fmla="*/ 9334500 w 9578340"/>
              <a:gd name="connsiteY225" fmla="*/ 906780 h 8833483"/>
              <a:gd name="connsiteX226" fmla="*/ 9342120 w 9578340"/>
              <a:gd name="connsiteY226" fmla="*/ 754380 h 8833483"/>
              <a:gd name="connsiteX227" fmla="*/ 9182100 w 9578340"/>
              <a:gd name="connsiteY227" fmla="*/ 906780 h 8833483"/>
              <a:gd name="connsiteX228" fmla="*/ 9052560 w 9578340"/>
              <a:gd name="connsiteY228" fmla="*/ 1043940 h 8833483"/>
              <a:gd name="connsiteX229" fmla="*/ 8915400 w 9578340"/>
              <a:gd name="connsiteY229" fmla="*/ 1112520 h 8833483"/>
              <a:gd name="connsiteX230" fmla="*/ 8709660 w 9578340"/>
              <a:gd name="connsiteY230" fmla="*/ 1150620 h 8833483"/>
              <a:gd name="connsiteX231" fmla="*/ 8793480 w 9578340"/>
              <a:gd name="connsiteY231" fmla="*/ 960120 h 8833483"/>
              <a:gd name="connsiteX232" fmla="*/ 8717280 w 9578340"/>
              <a:gd name="connsiteY232" fmla="*/ 906780 h 8833483"/>
              <a:gd name="connsiteX233" fmla="*/ 8686800 w 9578340"/>
              <a:gd name="connsiteY233" fmla="*/ 815340 h 8833483"/>
              <a:gd name="connsiteX234" fmla="*/ 8625840 w 9578340"/>
              <a:gd name="connsiteY234" fmla="*/ 746760 h 8833483"/>
              <a:gd name="connsiteX235" fmla="*/ 8633460 w 9578340"/>
              <a:gd name="connsiteY235" fmla="*/ 685800 h 8833483"/>
              <a:gd name="connsiteX236" fmla="*/ 8679180 w 9578340"/>
              <a:gd name="connsiteY236" fmla="*/ 609600 h 8833483"/>
              <a:gd name="connsiteX237" fmla="*/ 8671560 w 9578340"/>
              <a:gd name="connsiteY237" fmla="*/ 579120 h 8833483"/>
              <a:gd name="connsiteX238" fmla="*/ 8580120 w 9578340"/>
              <a:gd name="connsiteY238" fmla="*/ 541020 h 8833483"/>
              <a:gd name="connsiteX239" fmla="*/ 8473440 w 9578340"/>
              <a:gd name="connsiteY239" fmla="*/ 502920 h 8833483"/>
              <a:gd name="connsiteX240" fmla="*/ 8488680 w 9578340"/>
              <a:gd name="connsiteY240" fmla="*/ 449580 h 8833483"/>
              <a:gd name="connsiteX241" fmla="*/ 8435340 w 9578340"/>
              <a:gd name="connsiteY241" fmla="*/ 320040 h 8833483"/>
              <a:gd name="connsiteX242" fmla="*/ 8465820 w 9578340"/>
              <a:gd name="connsiteY242" fmla="*/ 243840 h 8833483"/>
              <a:gd name="connsiteX243" fmla="*/ 8473440 w 9578340"/>
              <a:gd name="connsiteY243" fmla="*/ 83820 h 8833483"/>
              <a:gd name="connsiteX244" fmla="*/ 8351520 w 9578340"/>
              <a:gd name="connsiteY244" fmla="*/ 53340 h 8833483"/>
              <a:gd name="connsiteX245" fmla="*/ 8252460 w 9578340"/>
              <a:gd name="connsiteY245" fmla="*/ 68580 h 8833483"/>
              <a:gd name="connsiteX246" fmla="*/ 8107680 w 9578340"/>
              <a:gd name="connsiteY24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743700 w 9578340"/>
              <a:gd name="connsiteY18" fmla="*/ 1127760 h 8833483"/>
              <a:gd name="connsiteX19" fmla="*/ 6728460 w 9578340"/>
              <a:gd name="connsiteY19" fmla="*/ 1981200 h 8833483"/>
              <a:gd name="connsiteX20" fmla="*/ 6244590 w 9578340"/>
              <a:gd name="connsiteY20" fmla="*/ 2315208 h 8833483"/>
              <a:gd name="connsiteX21" fmla="*/ 5722620 w 9578340"/>
              <a:gd name="connsiteY21" fmla="*/ 2240280 h 8833483"/>
              <a:gd name="connsiteX22" fmla="*/ 5654040 w 9578340"/>
              <a:gd name="connsiteY22" fmla="*/ 2240280 h 8833483"/>
              <a:gd name="connsiteX23" fmla="*/ 5570220 w 9578340"/>
              <a:gd name="connsiteY23" fmla="*/ 2278380 h 8833483"/>
              <a:gd name="connsiteX24" fmla="*/ 5440680 w 9578340"/>
              <a:gd name="connsiteY24" fmla="*/ 2263140 h 8833483"/>
              <a:gd name="connsiteX25" fmla="*/ 5410200 w 9578340"/>
              <a:gd name="connsiteY25" fmla="*/ 2217420 h 8833483"/>
              <a:gd name="connsiteX26" fmla="*/ 5425440 w 9578340"/>
              <a:gd name="connsiteY26" fmla="*/ 2072640 h 8833483"/>
              <a:gd name="connsiteX27" fmla="*/ 5372100 w 9578340"/>
              <a:gd name="connsiteY27" fmla="*/ 2019300 h 8833483"/>
              <a:gd name="connsiteX28" fmla="*/ 5372100 w 9578340"/>
              <a:gd name="connsiteY28" fmla="*/ 1988820 h 8833483"/>
              <a:gd name="connsiteX29" fmla="*/ 5280660 w 9578340"/>
              <a:gd name="connsiteY29" fmla="*/ 1965960 h 8833483"/>
              <a:gd name="connsiteX30" fmla="*/ 5219700 w 9578340"/>
              <a:gd name="connsiteY30" fmla="*/ 2263140 h 8833483"/>
              <a:gd name="connsiteX31" fmla="*/ 5212080 w 9578340"/>
              <a:gd name="connsiteY31" fmla="*/ 2461260 h 8833483"/>
              <a:gd name="connsiteX32" fmla="*/ 5242560 w 9578340"/>
              <a:gd name="connsiteY32" fmla="*/ 2499360 h 8833483"/>
              <a:gd name="connsiteX33" fmla="*/ 5097780 w 9578340"/>
              <a:gd name="connsiteY33" fmla="*/ 2552700 h 8833483"/>
              <a:gd name="connsiteX34" fmla="*/ 5120640 w 9578340"/>
              <a:gd name="connsiteY34" fmla="*/ 2743200 h 8833483"/>
              <a:gd name="connsiteX35" fmla="*/ 5082540 w 9578340"/>
              <a:gd name="connsiteY35" fmla="*/ 2827020 h 8833483"/>
              <a:gd name="connsiteX36" fmla="*/ 4945380 w 9578340"/>
              <a:gd name="connsiteY36" fmla="*/ 2773680 h 8833483"/>
              <a:gd name="connsiteX37" fmla="*/ 4853940 w 9578340"/>
              <a:gd name="connsiteY37" fmla="*/ 2796540 h 8833483"/>
              <a:gd name="connsiteX38" fmla="*/ 4785360 w 9578340"/>
              <a:gd name="connsiteY38" fmla="*/ 2926080 h 8833483"/>
              <a:gd name="connsiteX39" fmla="*/ 4640580 w 9578340"/>
              <a:gd name="connsiteY39" fmla="*/ 2811780 h 8833483"/>
              <a:gd name="connsiteX40" fmla="*/ 4518660 w 9578340"/>
              <a:gd name="connsiteY40" fmla="*/ 2804160 h 8833483"/>
              <a:gd name="connsiteX41" fmla="*/ 4389120 w 9578340"/>
              <a:gd name="connsiteY41" fmla="*/ 2674620 h 8833483"/>
              <a:gd name="connsiteX42" fmla="*/ 4564380 w 9578340"/>
              <a:gd name="connsiteY42" fmla="*/ 2522220 h 8833483"/>
              <a:gd name="connsiteX43" fmla="*/ 4389120 w 9578340"/>
              <a:gd name="connsiteY43" fmla="*/ 2491740 h 8833483"/>
              <a:gd name="connsiteX44" fmla="*/ 4244340 w 9578340"/>
              <a:gd name="connsiteY44" fmla="*/ 2659380 h 8833483"/>
              <a:gd name="connsiteX45" fmla="*/ 4183380 w 9578340"/>
              <a:gd name="connsiteY45" fmla="*/ 2758440 h 8833483"/>
              <a:gd name="connsiteX46" fmla="*/ 4191000 w 9578340"/>
              <a:gd name="connsiteY46" fmla="*/ 2796540 h 8833483"/>
              <a:gd name="connsiteX47" fmla="*/ 4084320 w 9578340"/>
              <a:gd name="connsiteY47" fmla="*/ 2895600 h 8833483"/>
              <a:gd name="connsiteX48" fmla="*/ 4008120 w 9578340"/>
              <a:gd name="connsiteY48" fmla="*/ 2918460 h 8833483"/>
              <a:gd name="connsiteX49" fmla="*/ 3954780 w 9578340"/>
              <a:gd name="connsiteY49" fmla="*/ 2918460 h 8833483"/>
              <a:gd name="connsiteX50" fmla="*/ 3916680 w 9578340"/>
              <a:gd name="connsiteY50" fmla="*/ 2971800 h 8833483"/>
              <a:gd name="connsiteX51" fmla="*/ 3848100 w 9578340"/>
              <a:gd name="connsiteY51" fmla="*/ 2971800 h 8833483"/>
              <a:gd name="connsiteX52" fmla="*/ 3810000 w 9578340"/>
              <a:gd name="connsiteY52" fmla="*/ 3025140 h 8833483"/>
              <a:gd name="connsiteX53" fmla="*/ 3726180 w 9578340"/>
              <a:gd name="connsiteY53" fmla="*/ 3048000 h 8833483"/>
              <a:gd name="connsiteX54" fmla="*/ 3703320 w 9578340"/>
              <a:gd name="connsiteY54" fmla="*/ 3116580 h 8833483"/>
              <a:gd name="connsiteX55" fmla="*/ 3512820 w 9578340"/>
              <a:gd name="connsiteY55" fmla="*/ 2979420 h 8833483"/>
              <a:gd name="connsiteX56" fmla="*/ 3337560 w 9578340"/>
              <a:gd name="connsiteY56" fmla="*/ 3048000 h 8833483"/>
              <a:gd name="connsiteX57" fmla="*/ 3337560 w 9578340"/>
              <a:gd name="connsiteY57" fmla="*/ 3124200 h 8833483"/>
              <a:gd name="connsiteX58" fmla="*/ 3230880 w 9578340"/>
              <a:gd name="connsiteY58" fmla="*/ 3200400 h 8833483"/>
              <a:gd name="connsiteX59" fmla="*/ 3002280 w 9578340"/>
              <a:gd name="connsiteY59" fmla="*/ 3055620 h 8833483"/>
              <a:gd name="connsiteX60" fmla="*/ 3025140 w 9578340"/>
              <a:gd name="connsiteY60" fmla="*/ 3032760 h 8833483"/>
              <a:gd name="connsiteX61" fmla="*/ 2918460 w 9578340"/>
              <a:gd name="connsiteY61" fmla="*/ 2887980 h 8833483"/>
              <a:gd name="connsiteX62" fmla="*/ 2659380 w 9578340"/>
              <a:gd name="connsiteY62" fmla="*/ 2758440 h 8833483"/>
              <a:gd name="connsiteX63" fmla="*/ 2506980 w 9578340"/>
              <a:gd name="connsiteY63" fmla="*/ 3093720 h 8833483"/>
              <a:gd name="connsiteX64" fmla="*/ 2392680 w 9578340"/>
              <a:gd name="connsiteY64" fmla="*/ 3101340 h 8833483"/>
              <a:gd name="connsiteX65" fmla="*/ 2308860 w 9578340"/>
              <a:gd name="connsiteY65" fmla="*/ 3116580 h 8833483"/>
              <a:gd name="connsiteX66" fmla="*/ 2225040 w 9578340"/>
              <a:gd name="connsiteY66" fmla="*/ 3215640 h 8833483"/>
              <a:gd name="connsiteX67" fmla="*/ 2049780 w 9578340"/>
              <a:gd name="connsiteY67" fmla="*/ 3124200 h 8833483"/>
              <a:gd name="connsiteX68" fmla="*/ 1981200 w 9578340"/>
              <a:gd name="connsiteY68" fmla="*/ 3116580 h 8833483"/>
              <a:gd name="connsiteX69" fmla="*/ 1889760 w 9578340"/>
              <a:gd name="connsiteY69" fmla="*/ 2964180 h 8833483"/>
              <a:gd name="connsiteX70" fmla="*/ 1897380 w 9578340"/>
              <a:gd name="connsiteY70" fmla="*/ 2895600 h 8833483"/>
              <a:gd name="connsiteX71" fmla="*/ 1729740 w 9578340"/>
              <a:gd name="connsiteY71" fmla="*/ 3017520 h 8833483"/>
              <a:gd name="connsiteX72" fmla="*/ 1706880 w 9578340"/>
              <a:gd name="connsiteY72" fmla="*/ 3078480 h 8833483"/>
              <a:gd name="connsiteX73" fmla="*/ 1653540 w 9578340"/>
              <a:gd name="connsiteY73" fmla="*/ 3048000 h 8833483"/>
              <a:gd name="connsiteX74" fmla="*/ 1546860 w 9578340"/>
              <a:gd name="connsiteY74" fmla="*/ 3048000 h 8833483"/>
              <a:gd name="connsiteX75" fmla="*/ 1524000 w 9578340"/>
              <a:gd name="connsiteY75" fmla="*/ 3162300 h 8833483"/>
              <a:gd name="connsiteX76" fmla="*/ 1386840 w 9578340"/>
              <a:gd name="connsiteY76" fmla="*/ 3459480 h 8833483"/>
              <a:gd name="connsiteX77" fmla="*/ 1333500 w 9578340"/>
              <a:gd name="connsiteY77" fmla="*/ 3451860 h 8833483"/>
              <a:gd name="connsiteX78" fmla="*/ 1188720 w 9578340"/>
              <a:gd name="connsiteY78" fmla="*/ 3505200 h 8833483"/>
              <a:gd name="connsiteX79" fmla="*/ 1135380 w 9578340"/>
              <a:gd name="connsiteY79" fmla="*/ 3672840 h 8833483"/>
              <a:gd name="connsiteX80" fmla="*/ 1013460 w 9578340"/>
              <a:gd name="connsiteY80" fmla="*/ 3703320 h 8833483"/>
              <a:gd name="connsiteX81" fmla="*/ 929640 w 9578340"/>
              <a:gd name="connsiteY81" fmla="*/ 3710940 h 8833483"/>
              <a:gd name="connsiteX82" fmla="*/ 830580 w 9578340"/>
              <a:gd name="connsiteY82" fmla="*/ 3741420 h 8833483"/>
              <a:gd name="connsiteX83" fmla="*/ 701040 w 9578340"/>
              <a:gd name="connsiteY83" fmla="*/ 3749040 h 8833483"/>
              <a:gd name="connsiteX84" fmla="*/ 548640 w 9578340"/>
              <a:gd name="connsiteY84" fmla="*/ 3787140 h 8833483"/>
              <a:gd name="connsiteX85" fmla="*/ 0 w 9578340"/>
              <a:gd name="connsiteY85" fmla="*/ 5250180 h 8833483"/>
              <a:gd name="connsiteX86" fmla="*/ 167640 w 9578340"/>
              <a:gd name="connsiteY86" fmla="*/ 5242560 h 8833483"/>
              <a:gd name="connsiteX87" fmla="*/ 167640 w 9578340"/>
              <a:gd name="connsiteY87" fmla="*/ 5387340 h 8833483"/>
              <a:gd name="connsiteX88" fmla="*/ 289560 w 9578340"/>
              <a:gd name="connsiteY88" fmla="*/ 5394960 h 8833483"/>
              <a:gd name="connsiteX89" fmla="*/ 281940 w 9578340"/>
              <a:gd name="connsiteY89" fmla="*/ 5478780 h 8833483"/>
              <a:gd name="connsiteX90" fmla="*/ 388620 w 9578340"/>
              <a:gd name="connsiteY90" fmla="*/ 5501640 h 8833483"/>
              <a:gd name="connsiteX91" fmla="*/ 358140 w 9578340"/>
              <a:gd name="connsiteY91" fmla="*/ 5631180 h 8833483"/>
              <a:gd name="connsiteX92" fmla="*/ 358140 w 9578340"/>
              <a:gd name="connsiteY92" fmla="*/ 5730240 h 8833483"/>
              <a:gd name="connsiteX93" fmla="*/ 251460 w 9578340"/>
              <a:gd name="connsiteY93" fmla="*/ 5783580 h 8833483"/>
              <a:gd name="connsiteX94" fmla="*/ 236220 w 9578340"/>
              <a:gd name="connsiteY94" fmla="*/ 5859780 h 8833483"/>
              <a:gd name="connsiteX95" fmla="*/ 144780 w 9578340"/>
              <a:gd name="connsiteY95" fmla="*/ 5981700 h 8833483"/>
              <a:gd name="connsiteX96" fmla="*/ 175260 w 9578340"/>
              <a:gd name="connsiteY96" fmla="*/ 6210300 h 8833483"/>
              <a:gd name="connsiteX97" fmla="*/ 266700 w 9578340"/>
              <a:gd name="connsiteY97" fmla="*/ 6217920 h 8833483"/>
              <a:gd name="connsiteX98" fmla="*/ 304800 w 9578340"/>
              <a:gd name="connsiteY98" fmla="*/ 6278880 h 8833483"/>
              <a:gd name="connsiteX99" fmla="*/ 312420 w 9578340"/>
              <a:gd name="connsiteY99" fmla="*/ 6339840 h 8833483"/>
              <a:gd name="connsiteX100" fmla="*/ 358140 w 9578340"/>
              <a:gd name="connsiteY100" fmla="*/ 6339840 h 8833483"/>
              <a:gd name="connsiteX101" fmla="*/ 365760 w 9578340"/>
              <a:gd name="connsiteY101" fmla="*/ 6477000 h 8833483"/>
              <a:gd name="connsiteX102" fmla="*/ 807720 w 9578340"/>
              <a:gd name="connsiteY102" fmla="*/ 6545580 h 8833483"/>
              <a:gd name="connsiteX103" fmla="*/ 1127760 w 9578340"/>
              <a:gd name="connsiteY103" fmla="*/ 6705600 h 8833483"/>
              <a:gd name="connsiteX104" fmla="*/ 1447800 w 9578340"/>
              <a:gd name="connsiteY104" fmla="*/ 6598920 h 8833483"/>
              <a:gd name="connsiteX105" fmla="*/ 1546860 w 9578340"/>
              <a:gd name="connsiteY105" fmla="*/ 6598920 h 8833483"/>
              <a:gd name="connsiteX106" fmla="*/ 1501140 w 9578340"/>
              <a:gd name="connsiteY106" fmla="*/ 6858000 h 8833483"/>
              <a:gd name="connsiteX107" fmla="*/ 1567815 w 9578340"/>
              <a:gd name="connsiteY107" fmla="*/ 7115810 h 8833483"/>
              <a:gd name="connsiteX108" fmla="*/ 1710690 w 9578340"/>
              <a:gd name="connsiteY108" fmla="*/ 7439660 h 8833483"/>
              <a:gd name="connsiteX109" fmla="*/ 1891665 w 9578340"/>
              <a:gd name="connsiteY109" fmla="*/ 7582535 h 8833483"/>
              <a:gd name="connsiteX110" fmla="*/ 2094865 w 9578340"/>
              <a:gd name="connsiteY110" fmla="*/ 7814310 h 8833483"/>
              <a:gd name="connsiteX111" fmla="*/ 2066290 w 9578340"/>
              <a:gd name="connsiteY111" fmla="*/ 7925434 h 8833483"/>
              <a:gd name="connsiteX112" fmla="*/ 2234565 w 9578340"/>
              <a:gd name="connsiteY112" fmla="*/ 8036559 h 8833483"/>
              <a:gd name="connsiteX113" fmla="*/ 2269490 w 9578340"/>
              <a:gd name="connsiteY113" fmla="*/ 8081009 h 8833483"/>
              <a:gd name="connsiteX114" fmla="*/ 2186940 w 9578340"/>
              <a:gd name="connsiteY114" fmla="*/ 8338184 h 8833483"/>
              <a:gd name="connsiteX115" fmla="*/ 2209165 w 9578340"/>
              <a:gd name="connsiteY115" fmla="*/ 8436608 h 8833483"/>
              <a:gd name="connsiteX116" fmla="*/ 2275840 w 9578340"/>
              <a:gd name="connsiteY116" fmla="*/ 8538208 h 8833483"/>
              <a:gd name="connsiteX117" fmla="*/ 2437765 w 9578340"/>
              <a:gd name="connsiteY117" fmla="*/ 8569958 h 8833483"/>
              <a:gd name="connsiteX118" fmla="*/ 2491740 w 9578340"/>
              <a:gd name="connsiteY118" fmla="*/ 8557258 h 8833483"/>
              <a:gd name="connsiteX119" fmla="*/ 2599690 w 9578340"/>
              <a:gd name="connsiteY119" fmla="*/ 8614408 h 8833483"/>
              <a:gd name="connsiteX120" fmla="*/ 2640965 w 9578340"/>
              <a:gd name="connsiteY120" fmla="*/ 8658858 h 8833483"/>
              <a:gd name="connsiteX121" fmla="*/ 2663190 w 9578340"/>
              <a:gd name="connsiteY121" fmla="*/ 8769983 h 8833483"/>
              <a:gd name="connsiteX122" fmla="*/ 2748915 w 9578340"/>
              <a:gd name="connsiteY122" fmla="*/ 8833483 h 8833483"/>
              <a:gd name="connsiteX123" fmla="*/ 2860040 w 9578340"/>
              <a:gd name="connsiteY123" fmla="*/ 8808083 h 8833483"/>
              <a:gd name="connsiteX124" fmla="*/ 2920365 w 9578340"/>
              <a:gd name="connsiteY124" fmla="*/ 8820783 h 8833483"/>
              <a:gd name="connsiteX125" fmla="*/ 2910840 w 9578340"/>
              <a:gd name="connsiteY125" fmla="*/ 8740614 h 8833483"/>
              <a:gd name="connsiteX126" fmla="*/ 2996565 w 9578340"/>
              <a:gd name="connsiteY126" fmla="*/ 8609645 h 8833483"/>
              <a:gd name="connsiteX127" fmla="*/ 2987040 w 9578340"/>
              <a:gd name="connsiteY127" fmla="*/ 8497727 h 8833483"/>
              <a:gd name="connsiteX128" fmla="*/ 3027522 w 9578340"/>
              <a:gd name="connsiteY128" fmla="*/ 8431051 h 8833483"/>
              <a:gd name="connsiteX129" fmla="*/ 3179922 w 9578340"/>
              <a:gd name="connsiteY129" fmla="*/ 8361995 h 8833483"/>
              <a:gd name="connsiteX130" fmla="*/ 3225166 w 9578340"/>
              <a:gd name="connsiteY130" fmla="*/ 8245315 h 8833483"/>
              <a:gd name="connsiteX131" fmla="*/ 3420427 w 9578340"/>
              <a:gd name="connsiteY131" fmla="*/ 8083389 h 8833483"/>
              <a:gd name="connsiteX132" fmla="*/ 3699034 w 9578340"/>
              <a:gd name="connsiteY132" fmla="*/ 7954802 h 8833483"/>
              <a:gd name="connsiteX133" fmla="*/ 3875246 w 9578340"/>
              <a:gd name="connsiteY133" fmla="*/ 7890508 h 8833483"/>
              <a:gd name="connsiteX134" fmla="*/ 4084796 w 9578340"/>
              <a:gd name="connsiteY134" fmla="*/ 7738108 h 8833483"/>
              <a:gd name="connsiteX135" fmla="*/ 4127659 w 9578340"/>
              <a:gd name="connsiteY135" fmla="*/ 7640476 h 8833483"/>
              <a:gd name="connsiteX136" fmla="*/ 4037171 w 9578340"/>
              <a:gd name="connsiteY136" fmla="*/ 7564277 h 8833483"/>
              <a:gd name="connsiteX137" fmla="*/ 3980021 w 9578340"/>
              <a:gd name="connsiteY137" fmla="*/ 7469027 h 8833483"/>
              <a:gd name="connsiteX138" fmla="*/ 4056222 w 9578340"/>
              <a:gd name="connsiteY138" fmla="*/ 7395208 h 8833483"/>
              <a:gd name="connsiteX139" fmla="*/ 4096703 w 9578340"/>
              <a:gd name="connsiteY139" fmla="*/ 7247570 h 8833483"/>
              <a:gd name="connsiteX140" fmla="*/ 3982402 w 9578340"/>
              <a:gd name="connsiteY140" fmla="*/ 7271383 h 8833483"/>
              <a:gd name="connsiteX141" fmla="*/ 3818096 w 9578340"/>
              <a:gd name="connsiteY141" fmla="*/ 7233283 h 8833483"/>
              <a:gd name="connsiteX142" fmla="*/ 3691889 w 9578340"/>
              <a:gd name="connsiteY142" fmla="*/ 7145176 h 8833483"/>
              <a:gd name="connsiteX143" fmla="*/ 3701416 w 9578340"/>
              <a:gd name="connsiteY143" fmla="*/ 7030877 h 8833483"/>
              <a:gd name="connsiteX144" fmla="*/ 3625215 w 9578340"/>
              <a:gd name="connsiteY144" fmla="*/ 6954677 h 8833483"/>
              <a:gd name="connsiteX145" fmla="*/ 3657600 w 9578340"/>
              <a:gd name="connsiteY145" fmla="*/ 6873240 h 8833483"/>
              <a:gd name="connsiteX146" fmla="*/ 3817620 w 9578340"/>
              <a:gd name="connsiteY146" fmla="*/ 6781800 h 8833483"/>
              <a:gd name="connsiteX147" fmla="*/ 3893820 w 9578340"/>
              <a:gd name="connsiteY147" fmla="*/ 6705600 h 8833483"/>
              <a:gd name="connsiteX148" fmla="*/ 3947160 w 9578340"/>
              <a:gd name="connsiteY148" fmla="*/ 6690360 h 8833483"/>
              <a:gd name="connsiteX149" fmla="*/ 3939540 w 9578340"/>
              <a:gd name="connsiteY149" fmla="*/ 6629400 h 8833483"/>
              <a:gd name="connsiteX150" fmla="*/ 3901440 w 9578340"/>
              <a:gd name="connsiteY150" fmla="*/ 6606540 h 8833483"/>
              <a:gd name="connsiteX151" fmla="*/ 3878580 w 9578340"/>
              <a:gd name="connsiteY151" fmla="*/ 6515100 h 8833483"/>
              <a:gd name="connsiteX152" fmla="*/ 3886200 w 9578340"/>
              <a:gd name="connsiteY152" fmla="*/ 6423660 h 8833483"/>
              <a:gd name="connsiteX153" fmla="*/ 3870960 w 9578340"/>
              <a:gd name="connsiteY153" fmla="*/ 6309360 h 8833483"/>
              <a:gd name="connsiteX154" fmla="*/ 3893820 w 9578340"/>
              <a:gd name="connsiteY154" fmla="*/ 6240780 h 8833483"/>
              <a:gd name="connsiteX155" fmla="*/ 3924300 w 9578340"/>
              <a:gd name="connsiteY155" fmla="*/ 6179820 h 8833483"/>
              <a:gd name="connsiteX156" fmla="*/ 3977640 w 9578340"/>
              <a:gd name="connsiteY156" fmla="*/ 6172200 h 8833483"/>
              <a:gd name="connsiteX157" fmla="*/ 3992880 w 9578340"/>
              <a:gd name="connsiteY157" fmla="*/ 6172200 h 8833483"/>
              <a:gd name="connsiteX158" fmla="*/ 4046220 w 9578340"/>
              <a:gd name="connsiteY158" fmla="*/ 6111240 h 8833483"/>
              <a:gd name="connsiteX159" fmla="*/ 4038600 w 9578340"/>
              <a:gd name="connsiteY159" fmla="*/ 6027420 h 8833483"/>
              <a:gd name="connsiteX160" fmla="*/ 4754880 w 9578340"/>
              <a:gd name="connsiteY160" fmla="*/ 5913120 h 8833483"/>
              <a:gd name="connsiteX161" fmla="*/ 4838700 w 9578340"/>
              <a:gd name="connsiteY161" fmla="*/ 5913120 h 8833483"/>
              <a:gd name="connsiteX162" fmla="*/ 4914900 w 9578340"/>
              <a:gd name="connsiteY162" fmla="*/ 5920740 h 8833483"/>
              <a:gd name="connsiteX163" fmla="*/ 5105400 w 9578340"/>
              <a:gd name="connsiteY163" fmla="*/ 6019800 h 8833483"/>
              <a:gd name="connsiteX164" fmla="*/ 5570220 w 9578340"/>
              <a:gd name="connsiteY164" fmla="*/ 6248400 h 8833483"/>
              <a:gd name="connsiteX165" fmla="*/ 5704205 w 9578340"/>
              <a:gd name="connsiteY165" fmla="*/ 6320155 h 8833483"/>
              <a:gd name="connsiteX166" fmla="*/ 5755005 w 9578340"/>
              <a:gd name="connsiteY166" fmla="*/ 6242685 h 8833483"/>
              <a:gd name="connsiteX167" fmla="*/ 5682615 w 9578340"/>
              <a:gd name="connsiteY167" fmla="*/ 6203315 h 8833483"/>
              <a:gd name="connsiteX168" fmla="*/ 5624195 w 9578340"/>
              <a:gd name="connsiteY168" fmla="*/ 6132195 h 8833483"/>
              <a:gd name="connsiteX169" fmla="*/ 5670550 w 9578340"/>
              <a:gd name="connsiteY169" fmla="*/ 6103620 h 8833483"/>
              <a:gd name="connsiteX170" fmla="*/ 5584825 w 9578340"/>
              <a:gd name="connsiteY170" fmla="*/ 5928995 h 8833483"/>
              <a:gd name="connsiteX171" fmla="*/ 5592445 w 9578340"/>
              <a:gd name="connsiteY171" fmla="*/ 5827395 h 8833483"/>
              <a:gd name="connsiteX172" fmla="*/ 5615305 w 9578340"/>
              <a:gd name="connsiteY172" fmla="*/ 5792470 h 8833483"/>
              <a:gd name="connsiteX173" fmla="*/ 5636895 w 9578340"/>
              <a:gd name="connsiteY173" fmla="*/ 5747385 h 8833483"/>
              <a:gd name="connsiteX174" fmla="*/ 5674360 w 9578340"/>
              <a:gd name="connsiteY174" fmla="*/ 5669915 h 8833483"/>
              <a:gd name="connsiteX175" fmla="*/ 5688965 w 9578340"/>
              <a:gd name="connsiteY175" fmla="*/ 5587365 h 8833483"/>
              <a:gd name="connsiteX176" fmla="*/ 5735320 w 9578340"/>
              <a:gd name="connsiteY176" fmla="*/ 5561965 h 8833483"/>
              <a:gd name="connsiteX177" fmla="*/ 5715000 w 9578340"/>
              <a:gd name="connsiteY177" fmla="*/ 5502910 h 8833483"/>
              <a:gd name="connsiteX178" fmla="*/ 5751195 w 9578340"/>
              <a:gd name="connsiteY178" fmla="*/ 5461635 h 8833483"/>
              <a:gd name="connsiteX179" fmla="*/ 5781675 w 9578340"/>
              <a:gd name="connsiteY179" fmla="*/ 5398770 h 8833483"/>
              <a:gd name="connsiteX180" fmla="*/ 5836920 w 9578340"/>
              <a:gd name="connsiteY180" fmla="*/ 5325110 h 8833483"/>
              <a:gd name="connsiteX181" fmla="*/ 5855970 w 9578340"/>
              <a:gd name="connsiteY181" fmla="*/ 5168900 h 8833483"/>
              <a:gd name="connsiteX182" fmla="*/ 6101080 w 9578340"/>
              <a:gd name="connsiteY182" fmla="*/ 4911090 h 8833483"/>
              <a:gd name="connsiteX183" fmla="*/ 6107430 w 9578340"/>
              <a:gd name="connsiteY183" fmla="*/ 4674870 h 8833483"/>
              <a:gd name="connsiteX184" fmla="*/ 5982970 w 9578340"/>
              <a:gd name="connsiteY184" fmla="*/ 4411980 h 8833483"/>
              <a:gd name="connsiteX185" fmla="*/ 7178040 w 9578340"/>
              <a:gd name="connsiteY185" fmla="*/ 4351020 h 8833483"/>
              <a:gd name="connsiteX186" fmla="*/ 7559040 w 9578340"/>
              <a:gd name="connsiteY186" fmla="*/ 4328160 h 8833483"/>
              <a:gd name="connsiteX187" fmla="*/ 7467600 w 9578340"/>
              <a:gd name="connsiteY187" fmla="*/ 3878580 h 8833483"/>
              <a:gd name="connsiteX188" fmla="*/ 7414260 w 9578340"/>
              <a:gd name="connsiteY188" fmla="*/ 3604260 h 8833483"/>
              <a:gd name="connsiteX189" fmla="*/ 7498080 w 9578340"/>
              <a:gd name="connsiteY189" fmla="*/ 3398520 h 8833483"/>
              <a:gd name="connsiteX190" fmla="*/ 7528560 w 9578340"/>
              <a:gd name="connsiteY190" fmla="*/ 3253740 h 8833483"/>
              <a:gd name="connsiteX191" fmla="*/ 7505700 w 9578340"/>
              <a:gd name="connsiteY191" fmla="*/ 3048000 h 8833483"/>
              <a:gd name="connsiteX192" fmla="*/ 7520940 w 9578340"/>
              <a:gd name="connsiteY192" fmla="*/ 2926080 h 8833483"/>
              <a:gd name="connsiteX193" fmla="*/ 7536180 w 9578340"/>
              <a:gd name="connsiteY193" fmla="*/ 2872740 h 8833483"/>
              <a:gd name="connsiteX194" fmla="*/ 7863840 w 9578340"/>
              <a:gd name="connsiteY194" fmla="*/ 2971800 h 8833483"/>
              <a:gd name="connsiteX195" fmla="*/ 7886700 w 9578340"/>
              <a:gd name="connsiteY195" fmla="*/ 3101340 h 8833483"/>
              <a:gd name="connsiteX196" fmla="*/ 8001000 w 9578340"/>
              <a:gd name="connsiteY196" fmla="*/ 3124200 h 8833483"/>
              <a:gd name="connsiteX197" fmla="*/ 8122920 w 9578340"/>
              <a:gd name="connsiteY197" fmla="*/ 3276600 h 8833483"/>
              <a:gd name="connsiteX198" fmla="*/ 8206740 w 9578340"/>
              <a:gd name="connsiteY198" fmla="*/ 3276600 h 8833483"/>
              <a:gd name="connsiteX199" fmla="*/ 8442960 w 9578340"/>
              <a:gd name="connsiteY199" fmla="*/ 3276600 h 8833483"/>
              <a:gd name="connsiteX200" fmla="*/ 8663940 w 9578340"/>
              <a:gd name="connsiteY200" fmla="*/ 3276600 h 8833483"/>
              <a:gd name="connsiteX201" fmla="*/ 8770620 w 9578340"/>
              <a:gd name="connsiteY201" fmla="*/ 3230880 h 8833483"/>
              <a:gd name="connsiteX202" fmla="*/ 8854440 w 9578340"/>
              <a:gd name="connsiteY202" fmla="*/ 3215640 h 8833483"/>
              <a:gd name="connsiteX203" fmla="*/ 8938260 w 9578340"/>
              <a:gd name="connsiteY203" fmla="*/ 3230880 h 8833483"/>
              <a:gd name="connsiteX204" fmla="*/ 8945880 w 9578340"/>
              <a:gd name="connsiteY204" fmla="*/ 3078480 h 8833483"/>
              <a:gd name="connsiteX205" fmla="*/ 8907780 w 9578340"/>
              <a:gd name="connsiteY205" fmla="*/ 3078480 h 8833483"/>
              <a:gd name="connsiteX206" fmla="*/ 8656320 w 9578340"/>
              <a:gd name="connsiteY206" fmla="*/ 2697480 h 8833483"/>
              <a:gd name="connsiteX207" fmla="*/ 8854440 w 9578340"/>
              <a:gd name="connsiteY207" fmla="*/ 2590800 h 8833483"/>
              <a:gd name="connsiteX208" fmla="*/ 8923020 w 9578340"/>
              <a:gd name="connsiteY208" fmla="*/ 2606040 h 8833483"/>
              <a:gd name="connsiteX209" fmla="*/ 8999220 w 9578340"/>
              <a:gd name="connsiteY209" fmla="*/ 2606040 h 8833483"/>
              <a:gd name="connsiteX210" fmla="*/ 9029700 w 9578340"/>
              <a:gd name="connsiteY210" fmla="*/ 2545080 h 8833483"/>
              <a:gd name="connsiteX211" fmla="*/ 9029700 w 9578340"/>
              <a:gd name="connsiteY211" fmla="*/ 2407920 h 8833483"/>
              <a:gd name="connsiteX212" fmla="*/ 9136380 w 9578340"/>
              <a:gd name="connsiteY212" fmla="*/ 2476500 h 8833483"/>
              <a:gd name="connsiteX213" fmla="*/ 9144000 w 9578340"/>
              <a:gd name="connsiteY213" fmla="*/ 2407920 h 8833483"/>
              <a:gd name="connsiteX214" fmla="*/ 9204960 w 9578340"/>
              <a:gd name="connsiteY214" fmla="*/ 2362200 h 8833483"/>
              <a:gd name="connsiteX215" fmla="*/ 9189720 w 9578340"/>
              <a:gd name="connsiteY215" fmla="*/ 2225040 h 8833483"/>
              <a:gd name="connsiteX216" fmla="*/ 9159240 w 9578340"/>
              <a:gd name="connsiteY216" fmla="*/ 2171700 h 8833483"/>
              <a:gd name="connsiteX217" fmla="*/ 9083040 w 9578340"/>
              <a:gd name="connsiteY217" fmla="*/ 2103120 h 8833483"/>
              <a:gd name="connsiteX218" fmla="*/ 9105900 w 9578340"/>
              <a:gd name="connsiteY218" fmla="*/ 2011680 h 8833483"/>
              <a:gd name="connsiteX219" fmla="*/ 9151620 w 9578340"/>
              <a:gd name="connsiteY219" fmla="*/ 1927860 h 8833483"/>
              <a:gd name="connsiteX220" fmla="*/ 9044940 w 9578340"/>
              <a:gd name="connsiteY220" fmla="*/ 1714500 h 8833483"/>
              <a:gd name="connsiteX221" fmla="*/ 9578340 w 9578340"/>
              <a:gd name="connsiteY221" fmla="*/ 1394460 h 8833483"/>
              <a:gd name="connsiteX222" fmla="*/ 9494520 w 9578340"/>
              <a:gd name="connsiteY222" fmla="*/ 1165860 h 8833483"/>
              <a:gd name="connsiteX223" fmla="*/ 9326880 w 9578340"/>
              <a:gd name="connsiteY223" fmla="*/ 975360 h 8833483"/>
              <a:gd name="connsiteX224" fmla="*/ 9334500 w 9578340"/>
              <a:gd name="connsiteY224" fmla="*/ 906780 h 8833483"/>
              <a:gd name="connsiteX225" fmla="*/ 9342120 w 9578340"/>
              <a:gd name="connsiteY225" fmla="*/ 754380 h 8833483"/>
              <a:gd name="connsiteX226" fmla="*/ 9182100 w 9578340"/>
              <a:gd name="connsiteY226" fmla="*/ 906780 h 8833483"/>
              <a:gd name="connsiteX227" fmla="*/ 9052560 w 9578340"/>
              <a:gd name="connsiteY227" fmla="*/ 1043940 h 8833483"/>
              <a:gd name="connsiteX228" fmla="*/ 8915400 w 9578340"/>
              <a:gd name="connsiteY228" fmla="*/ 1112520 h 8833483"/>
              <a:gd name="connsiteX229" fmla="*/ 8709660 w 9578340"/>
              <a:gd name="connsiteY229" fmla="*/ 1150620 h 8833483"/>
              <a:gd name="connsiteX230" fmla="*/ 8793480 w 9578340"/>
              <a:gd name="connsiteY230" fmla="*/ 960120 h 8833483"/>
              <a:gd name="connsiteX231" fmla="*/ 8717280 w 9578340"/>
              <a:gd name="connsiteY231" fmla="*/ 906780 h 8833483"/>
              <a:gd name="connsiteX232" fmla="*/ 8686800 w 9578340"/>
              <a:gd name="connsiteY232" fmla="*/ 815340 h 8833483"/>
              <a:gd name="connsiteX233" fmla="*/ 8625840 w 9578340"/>
              <a:gd name="connsiteY233" fmla="*/ 746760 h 8833483"/>
              <a:gd name="connsiteX234" fmla="*/ 8633460 w 9578340"/>
              <a:gd name="connsiteY234" fmla="*/ 685800 h 8833483"/>
              <a:gd name="connsiteX235" fmla="*/ 8679180 w 9578340"/>
              <a:gd name="connsiteY235" fmla="*/ 609600 h 8833483"/>
              <a:gd name="connsiteX236" fmla="*/ 8671560 w 9578340"/>
              <a:gd name="connsiteY236" fmla="*/ 579120 h 8833483"/>
              <a:gd name="connsiteX237" fmla="*/ 8580120 w 9578340"/>
              <a:gd name="connsiteY237" fmla="*/ 541020 h 8833483"/>
              <a:gd name="connsiteX238" fmla="*/ 8473440 w 9578340"/>
              <a:gd name="connsiteY238" fmla="*/ 502920 h 8833483"/>
              <a:gd name="connsiteX239" fmla="*/ 8488680 w 9578340"/>
              <a:gd name="connsiteY239" fmla="*/ 449580 h 8833483"/>
              <a:gd name="connsiteX240" fmla="*/ 8435340 w 9578340"/>
              <a:gd name="connsiteY240" fmla="*/ 320040 h 8833483"/>
              <a:gd name="connsiteX241" fmla="*/ 8465820 w 9578340"/>
              <a:gd name="connsiteY241" fmla="*/ 243840 h 8833483"/>
              <a:gd name="connsiteX242" fmla="*/ 8473440 w 9578340"/>
              <a:gd name="connsiteY242" fmla="*/ 83820 h 8833483"/>
              <a:gd name="connsiteX243" fmla="*/ 8351520 w 9578340"/>
              <a:gd name="connsiteY243" fmla="*/ 53340 h 8833483"/>
              <a:gd name="connsiteX244" fmla="*/ 8252460 w 9578340"/>
              <a:gd name="connsiteY244" fmla="*/ 68580 h 8833483"/>
              <a:gd name="connsiteX245" fmla="*/ 8107680 w 9578340"/>
              <a:gd name="connsiteY24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6743700 w 9578340"/>
              <a:gd name="connsiteY17" fmla="*/ 1127760 h 8833483"/>
              <a:gd name="connsiteX18" fmla="*/ 6728460 w 9578340"/>
              <a:gd name="connsiteY18" fmla="*/ 1981200 h 8833483"/>
              <a:gd name="connsiteX19" fmla="*/ 6244590 w 9578340"/>
              <a:gd name="connsiteY19" fmla="*/ 2315208 h 8833483"/>
              <a:gd name="connsiteX20" fmla="*/ 5722620 w 9578340"/>
              <a:gd name="connsiteY20" fmla="*/ 2240280 h 8833483"/>
              <a:gd name="connsiteX21" fmla="*/ 5654040 w 9578340"/>
              <a:gd name="connsiteY21" fmla="*/ 2240280 h 8833483"/>
              <a:gd name="connsiteX22" fmla="*/ 5570220 w 9578340"/>
              <a:gd name="connsiteY22" fmla="*/ 2278380 h 8833483"/>
              <a:gd name="connsiteX23" fmla="*/ 5440680 w 9578340"/>
              <a:gd name="connsiteY23" fmla="*/ 2263140 h 8833483"/>
              <a:gd name="connsiteX24" fmla="*/ 5410200 w 9578340"/>
              <a:gd name="connsiteY24" fmla="*/ 2217420 h 8833483"/>
              <a:gd name="connsiteX25" fmla="*/ 5425440 w 9578340"/>
              <a:gd name="connsiteY25" fmla="*/ 2072640 h 8833483"/>
              <a:gd name="connsiteX26" fmla="*/ 5372100 w 9578340"/>
              <a:gd name="connsiteY26" fmla="*/ 2019300 h 8833483"/>
              <a:gd name="connsiteX27" fmla="*/ 5372100 w 9578340"/>
              <a:gd name="connsiteY27" fmla="*/ 1988820 h 8833483"/>
              <a:gd name="connsiteX28" fmla="*/ 5280660 w 9578340"/>
              <a:gd name="connsiteY28" fmla="*/ 1965960 h 8833483"/>
              <a:gd name="connsiteX29" fmla="*/ 5219700 w 9578340"/>
              <a:gd name="connsiteY29" fmla="*/ 2263140 h 8833483"/>
              <a:gd name="connsiteX30" fmla="*/ 5212080 w 9578340"/>
              <a:gd name="connsiteY30" fmla="*/ 2461260 h 8833483"/>
              <a:gd name="connsiteX31" fmla="*/ 5242560 w 9578340"/>
              <a:gd name="connsiteY31" fmla="*/ 2499360 h 8833483"/>
              <a:gd name="connsiteX32" fmla="*/ 5097780 w 9578340"/>
              <a:gd name="connsiteY32" fmla="*/ 2552700 h 8833483"/>
              <a:gd name="connsiteX33" fmla="*/ 5120640 w 9578340"/>
              <a:gd name="connsiteY33" fmla="*/ 2743200 h 8833483"/>
              <a:gd name="connsiteX34" fmla="*/ 5082540 w 9578340"/>
              <a:gd name="connsiteY34" fmla="*/ 2827020 h 8833483"/>
              <a:gd name="connsiteX35" fmla="*/ 4945380 w 9578340"/>
              <a:gd name="connsiteY35" fmla="*/ 2773680 h 8833483"/>
              <a:gd name="connsiteX36" fmla="*/ 4853940 w 9578340"/>
              <a:gd name="connsiteY36" fmla="*/ 2796540 h 8833483"/>
              <a:gd name="connsiteX37" fmla="*/ 4785360 w 9578340"/>
              <a:gd name="connsiteY37" fmla="*/ 2926080 h 8833483"/>
              <a:gd name="connsiteX38" fmla="*/ 4640580 w 9578340"/>
              <a:gd name="connsiteY38" fmla="*/ 2811780 h 8833483"/>
              <a:gd name="connsiteX39" fmla="*/ 4518660 w 9578340"/>
              <a:gd name="connsiteY39" fmla="*/ 2804160 h 8833483"/>
              <a:gd name="connsiteX40" fmla="*/ 4389120 w 9578340"/>
              <a:gd name="connsiteY40" fmla="*/ 2674620 h 8833483"/>
              <a:gd name="connsiteX41" fmla="*/ 4564380 w 9578340"/>
              <a:gd name="connsiteY41" fmla="*/ 2522220 h 8833483"/>
              <a:gd name="connsiteX42" fmla="*/ 4389120 w 9578340"/>
              <a:gd name="connsiteY42" fmla="*/ 2491740 h 8833483"/>
              <a:gd name="connsiteX43" fmla="*/ 4244340 w 9578340"/>
              <a:gd name="connsiteY43" fmla="*/ 2659380 h 8833483"/>
              <a:gd name="connsiteX44" fmla="*/ 4183380 w 9578340"/>
              <a:gd name="connsiteY44" fmla="*/ 2758440 h 8833483"/>
              <a:gd name="connsiteX45" fmla="*/ 4191000 w 9578340"/>
              <a:gd name="connsiteY45" fmla="*/ 2796540 h 8833483"/>
              <a:gd name="connsiteX46" fmla="*/ 4084320 w 9578340"/>
              <a:gd name="connsiteY46" fmla="*/ 2895600 h 8833483"/>
              <a:gd name="connsiteX47" fmla="*/ 4008120 w 9578340"/>
              <a:gd name="connsiteY47" fmla="*/ 2918460 h 8833483"/>
              <a:gd name="connsiteX48" fmla="*/ 3954780 w 9578340"/>
              <a:gd name="connsiteY48" fmla="*/ 2918460 h 8833483"/>
              <a:gd name="connsiteX49" fmla="*/ 3916680 w 9578340"/>
              <a:gd name="connsiteY49" fmla="*/ 2971800 h 8833483"/>
              <a:gd name="connsiteX50" fmla="*/ 3848100 w 9578340"/>
              <a:gd name="connsiteY50" fmla="*/ 2971800 h 8833483"/>
              <a:gd name="connsiteX51" fmla="*/ 3810000 w 9578340"/>
              <a:gd name="connsiteY51" fmla="*/ 3025140 h 8833483"/>
              <a:gd name="connsiteX52" fmla="*/ 3726180 w 9578340"/>
              <a:gd name="connsiteY52" fmla="*/ 3048000 h 8833483"/>
              <a:gd name="connsiteX53" fmla="*/ 3703320 w 9578340"/>
              <a:gd name="connsiteY53" fmla="*/ 3116580 h 8833483"/>
              <a:gd name="connsiteX54" fmla="*/ 3512820 w 9578340"/>
              <a:gd name="connsiteY54" fmla="*/ 2979420 h 8833483"/>
              <a:gd name="connsiteX55" fmla="*/ 3337560 w 9578340"/>
              <a:gd name="connsiteY55" fmla="*/ 3048000 h 8833483"/>
              <a:gd name="connsiteX56" fmla="*/ 3337560 w 9578340"/>
              <a:gd name="connsiteY56" fmla="*/ 3124200 h 8833483"/>
              <a:gd name="connsiteX57" fmla="*/ 3230880 w 9578340"/>
              <a:gd name="connsiteY57" fmla="*/ 3200400 h 8833483"/>
              <a:gd name="connsiteX58" fmla="*/ 3002280 w 9578340"/>
              <a:gd name="connsiteY58" fmla="*/ 3055620 h 8833483"/>
              <a:gd name="connsiteX59" fmla="*/ 3025140 w 9578340"/>
              <a:gd name="connsiteY59" fmla="*/ 3032760 h 8833483"/>
              <a:gd name="connsiteX60" fmla="*/ 2918460 w 9578340"/>
              <a:gd name="connsiteY60" fmla="*/ 2887980 h 8833483"/>
              <a:gd name="connsiteX61" fmla="*/ 2659380 w 9578340"/>
              <a:gd name="connsiteY61" fmla="*/ 2758440 h 8833483"/>
              <a:gd name="connsiteX62" fmla="*/ 2506980 w 9578340"/>
              <a:gd name="connsiteY62" fmla="*/ 3093720 h 8833483"/>
              <a:gd name="connsiteX63" fmla="*/ 2392680 w 9578340"/>
              <a:gd name="connsiteY63" fmla="*/ 3101340 h 8833483"/>
              <a:gd name="connsiteX64" fmla="*/ 2308860 w 9578340"/>
              <a:gd name="connsiteY64" fmla="*/ 3116580 h 8833483"/>
              <a:gd name="connsiteX65" fmla="*/ 2225040 w 9578340"/>
              <a:gd name="connsiteY65" fmla="*/ 3215640 h 8833483"/>
              <a:gd name="connsiteX66" fmla="*/ 2049780 w 9578340"/>
              <a:gd name="connsiteY66" fmla="*/ 3124200 h 8833483"/>
              <a:gd name="connsiteX67" fmla="*/ 1981200 w 9578340"/>
              <a:gd name="connsiteY67" fmla="*/ 3116580 h 8833483"/>
              <a:gd name="connsiteX68" fmla="*/ 1889760 w 9578340"/>
              <a:gd name="connsiteY68" fmla="*/ 2964180 h 8833483"/>
              <a:gd name="connsiteX69" fmla="*/ 1897380 w 9578340"/>
              <a:gd name="connsiteY69" fmla="*/ 2895600 h 8833483"/>
              <a:gd name="connsiteX70" fmla="*/ 1729740 w 9578340"/>
              <a:gd name="connsiteY70" fmla="*/ 3017520 h 8833483"/>
              <a:gd name="connsiteX71" fmla="*/ 1706880 w 9578340"/>
              <a:gd name="connsiteY71" fmla="*/ 3078480 h 8833483"/>
              <a:gd name="connsiteX72" fmla="*/ 1653540 w 9578340"/>
              <a:gd name="connsiteY72" fmla="*/ 3048000 h 8833483"/>
              <a:gd name="connsiteX73" fmla="*/ 1546860 w 9578340"/>
              <a:gd name="connsiteY73" fmla="*/ 3048000 h 8833483"/>
              <a:gd name="connsiteX74" fmla="*/ 1524000 w 9578340"/>
              <a:gd name="connsiteY74" fmla="*/ 3162300 h 8833483"/>
              <a:gd name="connsiteX75" fmla="*/ 1386840 w 9578340"/>
              <a:gd name="connsiteY75" fmla="*/ 3459480 h 8833483"/>
              <a:gd name="connsiteX76" fmla="*/ 1333500 w 9578340"/>
              <a:gd name="connsiteY76" fmla="*/ 3451860 h 8833483"/>
              <a:gd name="connsiteX77" fmla="*/ 1188720 w 9578340"/>
              <a:gd name="connsiteY77" fmla="*/ 3505200 h 8833483"/>
              <a:gd name="connsiteX78" fmla="*/ 1135380 w 9578340"/>
              <a:gd name="connsiteY78" fmla="*/ 3672840 h 8833483"/>
              <a:gd name="connsiteX79" fmla="*/ 1013460 w 9578340"/>
              <a:gd name="connsiteY79" fmla="*/ 3703320 h 8833483"/>
              <a:gd name="connsiteX80" fmla="*/ 929640 w 9578340"/>
              <a:gd name="connsiteY80" fmla="*/ 3710940 h 8833483"/>
              <a:gd name="connsiteX81" fmla="*/ 830580 w 9578340"/>
              <a:gd name="connsiteY81" fmla="*/ 3741420 h 8833483"/>
              <a:gd name="connsiteX82" fmla="*/ 701040 w 9578340"/>
              <a:gd name="connsiteY82" fmla="*/ 3749040 h 8833483"/>
              <a:gd name="connsiteX83" fmla="*/ 548640 w 9578340"/>
              <a:gd name="connsiteY83" fmla="*/ 3787140 h 8833483"/>
              <a:gd name="connsiteX84" fmla="*/ 0 w 9578340"/>
              <a:gd name="connsiteY84" fmla="*/ 5250180 h 8833483"/>
              <a:gd name="connsiteX85" fmla="*/ 167640 w 9578340"/>
              <a:gd name="connsiteY85" fmla="*/ 5242560 h 8833483"/>
              <a:gd name="connsiteX86" fmla="*/ 167640 w 9578340"/>
              <a:gd name="connsiteY86" fmla="*/ 5387340 h 8833483"/>
              <a:gd name="connsiteX87" fmla="*/ 289560 w 9578340"/>
              <a:gd name="connsiteY87" fmla="*/ 5394960 h 8833483"/>
              <a:gd name="connsiteX88" fmla="*/ 281940 w 9578340"/>
              <a:gd name="connsiteY88" fmla="*/ 5478780 h 8833483"/>
              <a:gd name="connsiteX89" fmla="*/ 388620 w 9578340"/>
              <a:gd name="connsiteY89" fmla="*/ 5501640 h 8833483"/>
              <a:gd name="connsiteX90" fmla="*/ 358140 w 9578340"/>
              <a:gd name="connsiteY90" fmla="*/ 5631180 h 8833483"/>
              <a:gd name="connsiteX91" fmla="*/ 358140 w 9578340"/>
              <a:gd name="connsiteY91" fmla="*/ 5730240 h 8833483"/>
              <a:gd name="connsiteX92" fmla="*/ 251460 w 9578340"/>
              <a:gd name="connsiteY92" fmla="*/ 5783580 h 8833483"/>
              <a:gd name="connsiteX93" fmla="*/ 236220 w 9578340"/>
              <a:gd name="connsiteY93" fmla="*/ 5859780 h 8833483"/>
              <a:gd name="connsiteX94" fmla="*/ 144780 w 9578340"/>
              <a:gd name="connsiteY94" fmla="*/ 5981700 h 8833483"/>
              <a:gd name="connsiteX95" fmla="*/ 175260 w 9578340"/>
              <a:gd name="connsiteY95" fmla="*/ 6210300 h 8833483"/>
              <a:gd name="connsiteX96" fmla="*/ 266700 w 9578340"/>
              <a:gd name="connsiteY96" fmla="*/ 6217920 h 8833483"/>
              <a:gd name="connsiteX97" fmla="*/ 304800 w 9578340"/>
              <a:gd name="connsiteY97" fmla="*/ 6278880 h 8833483"/>
              <a:gd name="connsiteX98" fmla="*/ 312420 w 9578340"/>
              <a:gd name="connsiteY98" fmla="*/ 6339840 h 8833483"/>
              <a:gd name="connsiteX99" fmla="*/ 358140 w 9578340"/>
              <a:gd name="connsiteY99" fmla="*/ 6339840 h 8833483"/>
              <a:gd name="connsiteX100" fmla="*/ 365760 w 9578340"/>
              <a:gd name="connsiteY100" fmla="*/ 6477000 h 8833483"/>
              <a:gd name="connsiteX101" fmla="*/ 807720 w 9578340"/>
              <a:gd name="connsiteY101" fmla="*/ 6545580 h 8833483"/>
              <a:gd name="connsiteX102" fmla="*/ 1127760 w 9578340"/>
              <a:gd name="connsiteY102" fmla="*/ 6705600 h 8833483"/>
              <a:gd name="connsiteX103" fmla="*/ 1447800 w 9578340"/>
              <a:gd name="connsiteY103" fmla="*/ 6598920 h 8833483"/>
              <a:gd name="connsiteX104" fmla="*/ 1546860 w 9578340"/>
              <a:gd name="connsiteY104" fmla="*/ 6598920 h 8833483"/>
              <a:gd name="connsiteX105" fmla="*/ 1501140 w 9578340"/>
              <a:gd name="connsiteY105" fmla="*/ 6858000 h 8833483"/>
              <a:gd name="connsiteX106" fmla="*/ 1567815 w 9578340"/>
              <a:gd name="connsiteY106" fmla="*/ 7115810 h 8833483"/>
              <a:gd name="connsiteX107" fmla="*/ 1710690 w 9578340"/>
              <a:gd name="connsiteY107" fmla="*/ 7439660 h 8833483"/>
              <a:gd name="connsiteX108" fmla="*/ 1891665 w 9578340"/>
              <a:gd name="connsiteY108" fmla="*/ 7582535 h 8833483"/>
              <a:gd name="connsiteX109" fmla="*/ 2094865 w 9578340"/>
              <a:gd name="connsiteY109" fmla="*/ 7814310 h 8833483"/>
              <a:gd name="connsiteX110" fmla="*/ 2066290 w 9578340"/>
              <a:gd name="connsiteY110" fmla="*/ 7925434 h 8833483"/>
              <a:gd name="connsiteX111" fmla="*/ 2234565 w 9578340"/>
              <a:gd name="connsiteY111" fmla="*/ 8036559 h 8833483"/>
              <a:gd name="connsiteX112" fmla="*/ 2269490 w 9578340"/>
              <a:gd name="connsiteY112" fmla="*/ 8081009 h 8833483"/>
              <a:gd name="connsiteX113" fmla="*/ 2186940 w 9578340"/>
              <a:gd name="connsiteY113" fmla="*/ 8338184 h 8833483"/>
              <a:gd name="connsiteX114" fmla="*/ 2209165 w 9578340"/>
              <a:gd name="connsiteY114" fmla="*/ 8436608 h 8833483"/>
              <a:gd name="connsiteX115" fmla="*/ 2275840 w 9578340"/>
              <a:gd name="connsiteY115" fmla="*/ 8538208 h 8833483"/>
              <a:gd name="connsiteX116" fmla="*/ 2437765 w 9578340"/>
              <a:gd name="connsiteY116" fmla="*/ 8569958 h 8833483"/>
              <a:gd name="connsiteX117" fmla="*/ 2491740 w 9578340"/>
              <a:gd name="connsiteY117" fmla="*/ 8557258 h 8833483"/>
              <a:gd name="connsiteX118" fmla="*/ 2599690 w 9578340"/>
              <a:gd name="connsiteY118" fmla="*/ 8614408 h 8833483"/>
              <a:gd name="connsiteX119" fmla="*/ 2640965 w 9578340"/>
              <a:gd name="connsiteY119" fmla="*/ 8658858 h 8833483"/>
              <a:gd name="connsiteX120" fmla="*/ 2663190 w 9578340"/>
              <a:gd name="connsiteY120" fmla="*/ 8769983 h 8833483"/>
              <a:gd name="connsiteX121" fmla="*/ 2748915 w 9578340"/>
              <a:gd name="connsiteY121" fmla="*/ 8833483 h 8833483"/>
              <a:gd name="connsiteX122" fmla="*/ 2860040 w 9578340"/>
              <a:gd name="connsiteY122" fmla="*/ 8808083 h 8833483"/>
              <a:gd name="connsiteX123" fmla="*/ 2920365 w 9578340"/>
              <a:gd name="connsiteY123" fmla="*/ 8820783 h 8833483"/>
              <a:gd name="connsiteX124" fmla="*/ 2910840 w 9578340"/>
              <a:gd name="connsiteY124" fmla="*/ 8740614 h 8833483"/>
              <a:gd name="connsiteX125" fmla="*/ 2996565 w 9578340"/>
              <a:gd name="connsiteY125" fmla="*/ 8609645 h 8833483"/>
              <a:gd name="connsiteX126" fmla="*/ 2987040 w 9578340"/>
              <a:gd name="connsiteY126" fmla="*/ 8497727 h 8833483"/>
              <a:gd name="connsiteX127" fmla="*/ 3027522 w 9578340"/>
              <a:gd name="connsiteY127" fmla="*/ 8431051 h 8833483"/>
              <a:gd name="connsiteX128" fmla="*/ 3179922 w 9578340"/>
              <a:gd name="connsiteY128" fmla="*/ 8361995 h 8833483"/>
              <a:gd name="connsiteX129" fmla="*/ 3225166 w 9578340"/>
              <a:gd name="connsiteY129" fmla="*/ 8245315 h 8833483"/>
              <a:gd name="connsiteX130" fmla="*/ 3420427 w 9578340"/>
              <a:gd name="connsiteY130" fmla="*/ 8083389 h 8833483"/>
              <a:gd name="connsiteX131" fmla="*/ 3699034 w 9578340"/>
              <a:gd name="connsiteY131" fmla="*/ 7954802 h 8833483"/>
              <a:gd name="connsiteX132" fmla="*/ 3875246 w 9578340"/>
              <a:gd name="connsiteY132" fmla="*/ 7890508 h 8833483"/>
              <a:gd name="connsiteX133" fmla="*/ 4084796 w 9578340"/>
              <a:gd name="connsiteY133" fmla="*/ 7738108 h 8833483"/>
              <a:gd name="connsiteX134" fmla="*/ 4127659 w 9578340"/>
              <a:gd name="connsiteY134" fmla="*/ 7640476 h 8833483"/>
              <a:gd name="connsiteX135" fmla="*/ 4037171 w 9578340"/>
              <a:gd name="connsiteY135" fmla="*/ 7564277 h 8833483"/>
              <a:gd name="connsiteX136" fmla="*/ 3980021 w 9578340"/>
              <a:gd name="connsiteY136" fmla="*/ 7469027 h 8833483"/>
              <a:gd name="connsiteX137" fmla="*/ 4056222 w 9578340"/>
              <a:gd name="connsiteY137" fmla="*/ 7395208 h 8833483"/>
              <a:gd name="connsiteX138" fmla="*/ 4096703 w 9578340"/>
              <a:gd name="connsiteY138" fmla="*/ 7247570 h 8833483"/>
              <a:gd name="connsiteX139" fmla="*/ 3982402 w 9578340"/>
              <a:gd name="connsiteY139" fmla="*/ 7271383 h 8833483"/>
              <a:gd name="connsiteX140" fmla="*/ 3818096 w 9578340"/>
              <a:gd name="connsiteY140" fmla="*/ 7233283 h 8833483"/>
              <a:gd name="connsiteX141" fmla="*/ 3691889 w 9578340"/>
              <a:gd name="connsiteY141" fmla="*/ 7145176 h 8833483"/>
              <a:gd name="connsiteX142" fmla="*/ 3701416 w 9578340"/>
              <a:gd name="connsiteY142" fmla="*/ 7030877 h 8833483"/>
              <a:gd name="connsiteX143" fmla="*/ 3625215 w 9578340"/>
              <a:gd name="connsiteY143" fmla="*/ 6954677 h 8833483"/>
              <a:gd name="connsiteX144" fmla="*/ 3657600 w 9578340"/>
              <a:gd name="connsiteY144" fmla="*/ 6873240 h 8833483"/>
              <a:gd name="connsiteX145" fmla="*/ 3817620 w 9578340"/>
              <a:gd name="connsiteY145" fmla="*/ 6781800 h 8833483"/>
              <a:gd name="connsiteX146" fmla="*/ 3893820 w 9578340"/>
              <a:gd name="connsiteY146" fmla="*/ 6705600 h 8833483"/>
              <a:gd name="connsiteX147" fmla="*/ 3947160 w 9578340"/>
              <a:gd name="connsiteY147" fmla="*/ 6690360 h 8833483"/>
              <a:gd name="connsiteX148" fmla="*/ 3939540 w 9578340"/>
              <a:gd name="connsiteY148" fmla="*/ 6629400 h 8833483"/>
              <a:gd name="connsiteX149" fmla="*/ 3901440 w 9578340"/>
              <a:gd name="connsiteY149" fmla="*/ 6606540 h 8833483"/>
              <a:gd name="connsiteX150" fmla="*/ 3878580 w 9578340"/>
              <a:gd name="connsiteY150" fmla="*/ 6515100 h 8833483"/>
              <a:gd name="connsiteX151" fmla="*/ 3886200 w 9578340"/>
              <a:gd name="connsiteY151" fmla="*/ 6423660 h 8833483"/>
              <a:gd name="connsiteX152" fmla="*/ 3870960 w 9578340"/>
              <a:gd name="connsiteY152" fmla="*/ 6309360 h 8833483"/>
              <a:gd name="connsiteX153" fmla="*/ 3893820 w 9578340"/>
              <a:gd name="connsiteY153" fmla="*/ 6240780 h 8833483"/>
              <a:gd name="connsiteX154" fmla="*/ 3924300 w 9578340"/>
              <a:gd name="connsiteY154" fmla="*/ 6179820 h 8833483"/>
              <a:gd name="connsiteX155" fmla="*/ 3977640 w 9578340"/>
              <a:gd name="connsiteY155" fmla="*/ 6172200 h 8833483"/>
              <a:gd name="connsiteX156" fmla="*/ 3992880 w 9578340"/>
              <a:gd name="connsiteY156" fmla="*/ 6172200 h 8833483"/>
              <a:gd name="connsiteX157" fmla="*/ 4046220 w 9578340"/>
              <a:gd name="connsiteY157" fmla="*/ 6111240 h 8833483"/>
              <a:gd name="connsiteX158" fmla="*/ 4038600 w 9578340"/>
              <a:gd name="connsiteY158" fmla="*/ 6027420 h 8833483"/>
              <a:gd name="connsiteX159" fmla="*/ 4754880 w 9578340"/>
              <a:gd name="connsiteY159" fmla="*/ 5913120 h 8833483"/>
              <a:gd name="connsiteX160" fmla="*/ 4838700 w 9578340"/>
              <a:gd name="connsiteY160" fmla="*/ 5913120 h 8833483"/>
              <a:gd name="connsiteX161" fmla="*/ 4914900 w 9578340"/>
              <a:gd name="connsiteY161" fmla="*/ 5920740 h 8833483"/>
              <a:gd name="connsiteX162" fmla="*/ 5105400 w 9578340"/>
              <a:gd name="connsiteY162" fmla="*/ 6019800 h 8833483"/>
              <a:gd name="connsiteX163" fmla="*/ 5570220 w 9578340"/>
              <a:gd name="connsiteY163" fmla="*/ 6248400 h 8833483"/>
              <a:gd name="connsiteX164" fmla="*/ 5704205 w 9578340"/>
              <a:gd name="connsiteY164" fmla="*/ 6320155 h 8833483"/>
              <a:gd name="connsiteX165" fmla="*/ 5755005 w 9578340"/>
              <a:gd name="connsiteY165" fmla="*/ 6242685 h 8833483"/>
              <a:gd name="connsiteX166" fmla="*/ 5682615 w 9578340"/>
              <a:gd name="connsiteY166" fmla="*/ 6203315 h 8833483"/>
              <a:gd name="connsiteX167" fmla="*/ 5624195 w 9578340"/>
              <a:gd name="connsiteY167" fmla="*/ 6132195 h 8833483"/>
              <a:gd name="connsiteX168" fmla="*/ 5670550 w 9578340"/>
              <a:gd name="connsiteY168" fmla="*/ 6103620 h 8833483"/>
              <a:gd name="connsiteX169" fmla="*/ 5584825 w 9578340"/>
              <a:gd name="connsiteY169" fmla="*/ 5928995 h 8833483"/>
              <a:gd name="connsiteX170" fmla="*/ 5592445 w 9578340"/>
              <a:gd name="connsiteY170" fmla="*/ 5827395 h 8833483"/>
              <a:gd name="connsiteX171" fmla="*/ 5615305 w 9578340"/>
              <a:gd name="connsiteY171" fmla="*/ 5792470 h 8833483"/>
              <a:gd name="connsiteX172" fmla="*/ 5636895 w 9578340"/>
              <a:gd name="connsiteY172" fmla="*/ 5747385 h 8833483"/>
              <a:gd name="connsiteX173" fmla="*/ 5674360 w 9578340"/>
              <a:gd name="connsiteY173" fmla="*/ 5669915 h 8833483"/>
              <a:gd name="connsiteX174" fmla="*/ 5688965 w 9578340"/>
              <a:gd name="connsiteY174" fmla="*/ 5587365 h 8833483"/>
              <a:gd name="connsiteX175" fmla="*/ 5735320 w 9578340"/>
              <a:gd name="connsiteY175" fmla="*/ 5561965 h 8833483"/>
              <a:gd name="connsiteX176" fmla="*/ 5715000 w 9578340"/>
              <a:gd name="connsiteY176" fmla="*/ 5502910 h 8833483"/>
              <a:gd name="connsiteX177" fmla="*/ 5751195 w 9578340"/>
              <a:gd name="connsiteY177" fmla="*/ 5461635 h 8833483"/>
              <a:gd name="connsiteX178" fmla="*/ 5781675 w 9578340"/>
              <a:gd name="connsiteY178" fmla="*/ 5398770 h 8833483"/>
              <a:gd name="connsiteX179" fmla="*/ 5836920 w 9578340"/>
              <a:gd name="connsiteY179" fmla="*/ 5325110 h 8833483"/>
              <a:gd name="connsiteX180" fmla="*/ 5855970 w 9578340"/>
              <a:gd name="connsiteY180" fmla="*/ 5168900 h 8833483"/>
              <a:gd name="connsiteX181" fmla="*/ 6101080 w 9578340"/>
              <a:gd name="connsiteY181" fmla="*/ 4911090 h 8833483"/>
              <a:gd name="connsiteX182" fmla="*/ 6107430 w 9578340"/>
              <a:gd name="connsiteY182" fmla="*/ 4674870 h 8833483"/>
              <a:gd name="connsiteX183" fmla="*/ 5982970 w 9578340"/>
              <a:gd name="connsiteY183" fmla="*/ 4411980 h 8833483"/>
              <a:gd name="connsiteX184" fmla="*/ 7178040 w 9578340"/>
              <a:gd name="connsiteY184" fmla="*/ 4351020 h 8833483"/>
              <a:gd name="connsiteX185" fmla="*/ 7559040 w 9578340"/>
              <a:gd name="connsiteY185" fmla="*/ 4328160 h 8833483"/>
              <a:gd name="connsiteX186" fmla="*/ 7467600 w 9578340"/>
              <a:gd name="connsiteY186" fmla="*/ 3878580 h 8833483"/>
              <a:gd name="connsiteX187" fmla="*/ 7414260 w 9578340"/>
              <a:gd name="connsiteY187" fmla="*/ 3604260 h 8833483"/>
              <a:gd name="connsiteX188" fmla="*/ 7498080 w 9578340"/>
              <a:gd name="connsiteY188" fmla="*/ 3398520 h 8833483"/>
              <a:gd name="connsiteX189" fmla="*/ 7528560 w 9578340"/>
              <a:gd name="connsiteY189" fmla="*/ 3253740 h 8833483"/>
              <a:gd name="connsiteX190" fmla="*/ 7505700 w 9578340"/>
              <a:gd name="connsiteY190" fmla="*/ 3048000 h 8833483"/>
              <a:gd name="connsiteX191" fmla="*/ 7520940 w 9578340"/>
              <a:gd name="connsiteY191" fmla="*/ 2926080 h 8833483"/>
              <a:gd name="connsiteX192" fmla="*/ 7536180 w 9578340"/>
              <a:gd name="connsiteY192" fmla="*/ 2872740 h 8833483"/>
              <a:gd name="connsiteX193" fmla="*/ 7863840 w 9578340"/>
              <a:gd name="connsiteY193" fmla="*/ 2971800 h 8833483"/>
              <a:gd name="connsiteX194" fmla="*/ 7886700 w 9578340"/>
              <a:gd name="connsiteY194" fmla="*/ 3101340 h 8833483"/>
              <a:gd name="connsiteX195" fmla="*/ 8001000 w 9578340"/>
              <a:gd name="connsiteY195" fmla="*/ 3124200 h 8833483"/>
              <a:gd name="connsiteX196" fmla="*/ 8122920 w 9578340"/>
              <a:gd name="connsiteY196" fmla="*/ 3276600 h 8833483"/>
              <a:gd name="connsiteX197" fmla="*/ 8206740 w 9578340"/>
              <a:gd name="connsiteY197" fmla="*/ 3276600 h 8833483"/>
              <a:gd name="connsiteX198" fmla="*/ 8442960 w 9578340"/>
              <a:gd name="connsiteY198" fmla="*/ 3276600 h 8833483"/>
              <a:gd name="connsiteX199" fmla="*/ 8663940 w 9578340"/>
              <a:gd name="connsiteY199" fmla="*/ 3276600 h 8833483"/>
              <a:gd name="connsiteX200" fmla="*/ 8770620 w 9578340"/>
              <a:gd name="connsiteY200" fmla="*/ 3230880 h 8833483"/>
              <a:gd name="connsiteX201" fmla="*/ 8854440 w 9578340"/>
              <a:gd name="connsiteY201" fmla="*/ 3215640 h 8833483"/>
              <a:gd name="connsiteX202" fmla="*/ 8938260 w 9578340"/>
              <a:gd name="connsiteY202" fmla="*/ 3230880 h 8833483"/>
              <a:gd name="connsiteX203" fmla="*/ 8945880 w 9578340"/>
              <a:gd name="connsiteY203" fmla="*/ 3078480 h 8833483"/>
              <a:gd name="connsiteX204" fmla="*/ 8907780 w 9578340"/>
              <a:gd name="connsiteY204" fmla="*/ 3078480 h 8833483"/>
              <a:gd name="connsiteX205" fmla="*/ 8656320 w 9578340"/>
              <a:gd name="connsiteY205" fmla="*/ 2697480 h 8833483"/>
              <a:gd name="connsiteX206" fmla="*/ 8854440 w 9578340"/>
              <a:gd name="connsiteY206" fmla="*/ 2590800 h 8833483"/>
              <a:gd name="connsiteX207" fmla="*/ 8923020 w 9578340"/>
              <a:gd name="connsiteY207" fmla="*/ 2606040 h 8833483"/>
              <a:gd name="connsiteX208" fmla="*/ 8999220 w 9578340"/>
              <a:gd name="connsiteY208" fmla="*/ 2606040 h 8833483"/>
              <a:gd name="connsiteX209" fmla="*/ 9029700 w 9578340"/>
              <a:gd name="connsiteY209" fmla="*/ 2545080 h 8833483"/>
              <a:gd name="connsiteX210" fmla="*/ 9029700 w 9578340"/>
              <a:gd name="connsiteY210" fmla="*/ 2407920 h 8833483"/>
              <a:gd name="connsiteX211" fmla="*/ 9136380 w 9578340"/>
              <a:gd name="connsiteY211" fmla="*/ 2476500 h 8833483"/>
              <a:gd name="connsiteX212" fmla="*/ 9144000 w 9578340"/>
              <a:gd name="connsiteY212" fmla="*/ 2407920 h 8833483"/>
              <a:gd name="connsiteX213" fmla="*/ 9204960 w 9578340"/>
              <a:gd name="connsiteY213" fmla="*/ 2362200 h 8833483"/>
              <a:gd name="connsiteX214" fmla="*/ 9189720 w 9578340"/>
              <a:gd name="connsiteY214" fmla="*/ 2225040 h 8833483"/>
              <a:gd name="connsiteX215" fmla="*/ 9159240 w 9578340"/>
              <a:gd name="connsiteY215" fmla="*/ 2171700 h 8833483"/>
              <a:gd name="connsiteX216" fmla="*/ 9083040 w 9578340"/>
              <a:gd name="connsiteY216" fmla="*/ 2103120 h 8833483"/>
              <a:gd name="connsiteX217" fmla="*/ 9105900 w 9578340"/>
              <a:gd name="connsiteY217" fmla="*/ 2011680 h 8833483"/>
              <a:gd name="connsiteX218" fmla="*/ 9151620 w 9578340"/>
              <a:gd name="connsiteY218" fmla="*/ 1927860 h 8833483"/>
              <a:gd name="connsiteX219" fmla="*/ 9044940 w 9578340"/>
              <a:gd name="connsiteY219" fmla="*/ 1714500 h 8833483"/>
              <a:gd name="connsiteX220" fmla="*/ 9578340 w 9578340"/>
              <a:gd name="connsiteY220" fmla="*/ 1394460 h 8833483"/>
              <a:gd name="connsiteX221" fmla="*/ 9494520 w 9578340"/>
              <a:gd name="connsiteY221" fmla="*/ 1165860 h 8833483"/>
              <a:gd name="connsiteX222" fmla="*/ 9326880 w 9578340"/>
              <a:gd name="connsiteY222" fmla="*/ 975360 h 8833483"/>
              <a:gd name="connsiteX223" fmla="*/ 9334500 w 9578340"/>
              <a:gd name="connsiteY223" fmla="*/ 906780 h 8833483"/>
              <a:gd name="connsiteX224" fmla="*/ 9342120 w 9578340"/>
              <a:gd name="connsiteY224" fmla="*/ 754380 h 8833483"/>
              <a:gd name="connsiteX225" fmla="*/ 9182100 w 9578340"/>
              <a:gd name="connsiteY225" fmla="*/ 906780 h 8833483"/>
              <a:gd name="connsiteX226" fmla="*/ 9052560 w 9578340"/>
              <a:gd name="connsiteY226" fmla="*/ 1043940 h 8833483"/>
              <a:gd name="connsiteX227" fmla="*/ 8915400 w 9578340"/>
              <a:gd name="connsiteY227" fmla="*/ 1112520 h 8833483"/>
              <a:gd name="connsiteX228" fmla="*/ 8709660 w 9578340"/>
              <a:gd name="connsiteY228" fmla="*/ 1150620 h 8833483"/>
              <a:gd name="connsiteX229" fmla="*/ 8793480 w 9578340"/>
              <a:gd name="connsiteY229" fmla="*/ 960120 h 8833483"/>
              <a:gd name="connsiteX230" fmla="*/ 8717280 w 9578340"/>
              <a:gd name="connsiteY230" fmla="*/ 906780 h 8833483"/>
              <a:gd name="connsiteX231" fmla="*/ 8686800 w 9578340"/>
              <a:gd name="connsiteY231" fmla="*/ 815340 h 8833483"/>
              <a:gd name="connsiteX232" fmla="*/ 8625840 w 9578340"/>
              <a:gd name="connsiteY232" fmla="*/ 746760 h 8833483"/>
              <a:gd name="connsiteX233" fmla="*/ 8633460 w 9578340"/>
              <a:gd name="connsiteY233" fmla="*/ 685800 h 8833483"/>
              <a:gd name="connsiteX234" fmla="*/ 8679180 w 9578340"/>
              <a:gd name="connsiteY234" fmla="*/ 609600 h 8833483"/>
              <a:gd name="connsiteX235" fmla="*/ 8671560 w 9578340"/>
              <a:gd name="connsiteY235" fmla="*/ 579120 h 8833483"/>
              <a:gd name="connsiteX236" fmla="*/ 8580120 w 9578340"/>
              <a:gd name="connsiteY236" fmla="*/ 541020 h 8833483"/>
              <a:gd name="connsiteX237" fmla="*/ 8473440 w 9578340"/>
              <a:gd name="connsiteY237" fmla="*/ 502920 h 8833483"/>
              <a:gd name="connsiteX238" fmla="*/ 8488680 w 9578340"/>
              <a:gd name="connsiteY238" fmla="*/ 449580 h 8833483"/>
              <a:gd name="connsiteX239" fmla="*/ 8435340 w 9578340"/>
              <a:gd name="connsiteY239" fmla="*/ 320040 h 8833483"/>
              <a:gd name="connsiteX240" fmla="*/ 8465820 w 9578340"/>
              <a:gd name="connsiteY240" fmla="*/ 243840 h 8833483"/>
              <a:gd name="connsiteX241" fmla="*/ 8473440 w 9578340"/>
              <a:gd name="connsiteY241" fmla="*/ 83820 h 8833483"/>
              <a:gd name="connsiteX242" fmla="*/ 8351520 w 9578340"/>
              <a:gd name="connsiteY242" fmla="*/ 53340 h 8833483"/>
              <a:gd name="connsiteX243" fmla="*/ 8252460 w 9578340"/>
              <a:gd name="connsiteY243" fmla="*/ 68580 h 8833483"/>
              <a:gd name="connsiteX244" fmla="*/ 8107680 w 9578340"/>
              <a:gd name="connsiteY24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6743700 w 9578340"/>
              <a:gd name="connsiteY16" fmla="*/ 1127760 h 8833483"/>
              <a:gd name="connsiteX17" fmla="*/ 6728460 w 9578340"/>
              <a:gd name="connsiteY17" fmla="*/ 1981200 h 8833483"/>
              <a:gd name="connsiteX18" fmla="*/ 6244590 w 9578340"/>
              <a:gd name="connsiteY18" fmla="*/ 2315208 h 8833483"/>
              <a:gd name="connsiteX19" fmla="*/ 5722620 w 9578340"/>
              <a:gd name="connsiteY19" fmla="*/ 2240280 h 8833483"/>
              <a:gd name="connsiteX20" fmla="*/ 5654040 w 9578340"/>
              <a:gd name="connsiteY20" fmla="*/ 2240280 h 8833483"/>
              <a:gd name="connsiteX21" fmla="*/ 5570220 w 9578340"/>
              <a:gd name="connsiteY21" fmla="*/ 2278380 h 8833483"/>
              <a:gd name="connsiteX22" fmla="*/ 5440680 w 9578340"/>
              <a:gd name="connsiteY22" fmla="*/ 2263140 h 8833483"/>
              <a:gd name="connsiteX23" fmla="*/ 5410200 w 9578340"/>
              <a:gd name="connsiteY23" fmla="*/ 2217420 h 8833483"/>
              <a:gd name="connsiteX24" fmla="*/ 5425440 w 9578340"/>
              <a:gd name="connsiteY24" fmla="*/ 2072640 h 8833483"/>
              <a:gd name="connsiteX25" fmla="*/ 5372100 w 9578340"/>
              <a:gd name="connsiteY25" fmla="*/ 2019300 h 8833483"/>
              <a:gd name="connsiteX26" fmla="*/ 5372100 w 9578340"/>
              <a:gd name="connsiteY26" fmla="*/ 1988820 h 8833483"/>
              <a:gd name="connsiteX27" fmla="*/ 5280660 w 9578340"/>
              <a:gd name="connsiteY27" fmla="*/ 1965960 h 8833483"/>
              <a:gd name="connsiteX28" fmla="*/ 5219700 w 9578340"/>
              <a:gd name="connsiteY28" fmla="*/ 2263140 h 8833483"/>
              <a:gd name="connsiteX29" fmla="*/ 5212080 w 9578340"/>
              <a:gd name="connsiteY29" fmla="*/ 2461260 h 8833483"/>
              <a:gd name="connsiteX30" fmla="*/ 5242560 w 9578340"/>
              <a:gd name="connsiteY30" fmla="*/ 2499360 h 8833483"/>
              <a:gd name="connsiteX31" fmla="*/ 5097780 w 9578340"/>
              <a:gd name="connsiteY31" fmla="*/ 2552700 h 8833483"/>
              <a:gd name="connsiteX32" fmla="*/ 5120640 w 9578340"/>
              <a:gd name="connsiteY32" fmla="*/ 2743200 h 8833483"/>
              <a:gd name="connsiteX33" fmla="*/ 5082540 w 9578340"/>
              <a:gd name="connsiteY33" fmla="*/ 2827020 h 8833483"/>
              <a:gd name="connsiteX34" fmla="*/ 4945380 w 9578340"/>
              <a:gd name="connsiteY34" fmla="*/ 2773680 h 8833483"/>
              <a:gd name="connsiteX35" fmla="*/ 4853940 w 9578340"/>
              <a:gd name="connsiteY35" fmla="*/ 2796540 h 8833483"/>
              <a:gd name="connsiteX36" fmla="*/ 4785360 w 9578340"/>
              <a:gd name="connsiteY36" fmla="*/ 2926080 h 8833483"/>
              <a:gd name="connsiteX37" fmla="*/ 4640580 w 9578340"/>
              <a:gd name="connsiteY37" fmla="*/ 2811780 h 8833483"/>
              <a:gd name="connsiteX38" fmla="*/ 4518660 w 9578340"/>
              <a:gd name="connsiteY38" fmla="*/ 2804160 h 8833483"/>
              <a:gd name="connsiteX39" fmla="*/ 4389120 w 9578340"/>
              <a:gd name="connsiteY39" fmla="*/ 2674620 h 8833483"/>
              <a:gd name="connsiteX40" fmla="*/ 4564380 w 9578340"/>
              <a:gd name="connsiteY40" fmla="*/ 2522220 h 8833483"/>
              <a:gd name="connsiteX41" fmla="*/ 4389120 w 9578340"/>
              <a:gd name="connsiteY41" fmla="*/ 2491740 h 8833483"/>
              <a:gd name="connsiteX42" fmla="*/ 4244340 w 9578340"/>
              <a:gd name="connsiteY42" fmla="*/ 2659380 h 8833483"/>
              <a:gd name="connsiteX43" fmla="*/ 4183380 w 9578340"/>
              <a:gd name="connsiteY43" fmla="*/ 2758440 h 8833483"/>
              <a:gd name="connsiteX44" fmla="*/ 4191000 w 9578340"/>
              <a:gd name="connsiteY44" fmla="*/ 2796540 h 8833483"/>
              <a:gd name="connsiteX45" fmla="*/ 4084320 w 9578340"/>
              <a:gd name="connsiteY45" fmla="*/ 2895600 h 8833483"/>
              <a:gd name="connsiteX46" fmla="*/ 4008120 w 9578340"/>
              <a:gd name="connsiteY46" fmla="*/ 2918460 h 8833483"/>
              <a:gd name="connsiteX47" fmla="*/ 3954780 w 9578340"/>
              <a:gd name="connsiteY47" fmla="*/ 2918460 h 8833483"/>
              <a:gd name="connsiteX48" fmla="*/ 3916680 w 9578340"/>
              <a:gd name="connsiteY48" fmla="*/ 2971800 h 8833483"/>
              <a:gd name="connsiteX49" fmla="*/ 3848100 w 9578340"/>
              <a:gd name="connsiteY49" fmla="*/ 2971800 h 8833483"/>
              <a:gd name="connsiteX50" fmla="*/ 3810000 w 9578340"/>
              <a:gd name="connsiteY50" fmla="*/ 3025140 h 8833483"/>
              <a:gd name="connsiteX51" fmla="*/ 3726180 w 9578340"/>
              <a:gd name="connsiteY51" fmla="*/ 3048000 h 8833483"/>
              <a:gd name="connsiteX52" fmla="*/ 3703320 w 9578340"/>
              <a:gd name="connsiteY52" fmla="*/ 3116580 h 8833483"/>
              <a:gd name="connsiteX53" fmla="*/ 3512820 w 9578340"/>
              <a:gd name="connsiteY53" fmla="*/ 2979420 h 8833483"/>
              <a:gd name="connsiteX54" fmla="*/ 3337560 w 9578340"/>
              <a:gd name="connsiteY54" fmla="*/ 3048000 h 8833483"/>
              <a:gd name="connsiteX55" fmla="*/ 3337560 w 9578340"/>
              <a:gd name="connsiteY55" fmla="*/ 3124200 h 8833483"/>
              <a:gd name="connsiteX56" fmla="*/ 3230880 w 9578340"/>
              <a:gd name="connsiteY56" fmla="*/ 3200400 h 8833483"/>
              <a:gd name="connsiteX57" fmla="*/ 3002280 w 9578340"/>
              <a:gd name="connsiteY57" fmla="*/ 3055620 h 8833483"/>
              <a:gd name="connsiteX58" fmla="*/ 3025140 w 9578340"/>
              <a:gd name="connsiteY58" fmla="*/ 3032760 h 8833483"/>
              <a:gd name="connsiteX59" fmla="*/ 2918460 w 9578340"/>
              <a:gd name="connsiteY59" fmla="*/ 2887980 h 8833483"/>
              <a:gd name="connsiteX60" fmla="*/ 2659380 w 9578340"/>
              <a:gd name="connsiteY60" fmla="*/ 2758440 h 8833483"/>
              <a:gd name="connsiteX61" fmla="*/ 2506980 w 9578340"/>
              <a:gd name="connsiteY61" fmla="*/ 3093720 h 8833483"/>
              <a:gd name="connsiteX62" fmla="*/ 2392680 w 9578340"/>
              <a:gd name="connsiteY62" fmla="*/ 3101340 h 8833483"/>
              <a:gd name="connsiteX63" fmla="*/ 2308860 w 9578340"/>
              <a:gd name="connsiteY63" fmla="*/ 3116580 h 8833483"/>
              <a:gd name="connsiteX64" fmla="*/ 2225040 w 9578340"/>
              <a:gd name="connsiteY64" fmla="*/ 3215640 h 8833483"/>
              <a:gd name="connsiteX65" fmla="*/ 2049780 w 9578340"/>
              <a:gd name="connsiteY65" fmla="*/ 3124200 h 8833483"/>
              <a:gd name="connsiteX66" fmla="*/ 1981200 w 9578340"/>
              <a:gd name="connsiteY66" fmla="*/ 3116580 h 8833483"/>
              <a:gd name="connsiteX67" fmla="*/ 1889760 w 9578340"/>
              <a:gd name="connsiteY67" fmla="*/ 2964180 h 8833483"/>
              <a:gd name="connsiteX68" fmla="*/ 1897380 w 9578340"/>
              <a:gd name="connsiteY68" fmla="*/ 2895600 h 8833483"/>
              <a:gd name="connsiteX69" fmla="*/ 1729740 w 9578340"/>
              <a:gd name="connsiteY69" fmla="*/ 3017520 h 8833483"/>
              <a:gd name="connsiteX70" fmla="*/ 1706880 w 9578340"/>
              <a:gd name="connsiteY70" fmla="*/ 3078480 h 8833483"/>
              <a:gd name="connsiteX71" fmla="*/ 1653540 w 9578340"/>
              <a:gd name="connsiteY71" fmla="*/ 3048000 h 8833483"/>
              <a:gd name="connsiteX72" fmla="*/ 1546860 w 9578340"/>
              <a:gd name="connsiteY72" fmla="*/ 3048000 h 8833483"/>
              <a:gd name="connsiteX73" fmla="*/ 1524000 w 9578340"/>
              <a:gd name="connsiteY73" fmla="*/ 3162300 h 8833483"/>
              <a:gd name="connsiteX74" fmla="*/ 1386840 w 9578340"/>
              <a:gd name="connsiteY74" fmla="*/ 3459480 h 8833483"/>
              <a:gd name="connsiteX75" fmla="*/ 1333500 w 9578340"/>
              <a:gd name="connsiteY75" fmla="*/ 3451860 h 8833483"/>
              <a:gd name="connsiteX76" fmla="*/ 1188720 w 9578340"/>
              <a:gd name="connsiteY76" fmla="*/ 3505200 h 8833483"/>
              <a:gd name="connsiteX77" fmla="*/ 1135380 w 9578340"/>
              <a:gd name="connsiteY77" fmla="*/ 3672840 h 8833483"/>
              <a:gd name="connsiteX78" fmla="*/ 1013460 w 9578340"/>
              <a:gd name="connsiteY78" fmla="*/ 3703320 h 8833483"/>
              <a:gd name="connsiteX79" fmla="*/ 929640 w 9578340"/>
              <a:gd name="connsiteY79" fmla="*/ 3710940 h 8833483"/>
              <a:gd name="connsiteX80" fmla="*/ 830580 w 9578340"/>
              <a:gd name="connsiteY80" fmla="*/ 3741420 h 8833483"/>
              <a:gd name="connsiteX81" fmla="*/ 701040 w 9578340"/>
              <a:gd name="connsiteY81" fmla="*/ 3749040 h 8833483"/>
              <a:gd name="connsiteX82" fmla="*/ 548640 w 9578340"/>
              <a:gd name="connsiteY82" fmla="*/ 3787140 h 8833483"/>
              <a:gd name="connsiteX83" fmla="*/ 0 w 9578340"/>
              <a:gd name="connsiteY83" fmla="*/ 5250180 h 8833483"/>
              <a:gd name="connsiteX84" fmla="*/ 167640 w 9578340"/>
              <a:gd name="connsiteY84" fmla="*/ 5242560 h 8833483"/>
              <a:gd name="connsiteX85" fmla="*/ 167640 w 9578340"/>
              <a:gd name="connsiteY85" fmla="*/ 5387340 h 8833483"/>
              <a:gd name="connsiteX86" fmla="*/ 289560 w 9578340"/>
              <a:gd name="connsiteY86" fmla="*/ 5394960 h 8833483"/>
              <a:gd name="connsiteX87" fmla="*/ 281940 w 9578340"/>
              <a:gd name="connsiteY87" fmla="*/ 5478780 h 8833483"/>
              <a:gd name="connsiteX88" fmla="*/ 388620 w 9578340"/>
              <a:gd name="connsiteY88" fmla="*/ 5501640 h 8833483"/>
              <a:gd name="connsiteX89" fmla="*/ 358140 w 9578340"/>
              <a:gd name="connsiteY89" fmla="*/ 5631180 h 8833483"/>
              <a:gd name="connsiteX90" fmla="*/ 358140 w 9578340"/>
              <a:gd name="connsiteY90" fmla="*/ 5730240 h 8833483"/>
              <a:gd name="connsiteX91" fmla="*/ 251460 w 9578340"/>
              <a:gd name="connsiteY91" fmla="*/ 5783580 h 8833483"/>
              <a:gd name="connsiteX92" fmla="*/ 236220 w 9578340"/>
              <a:gd name="connsiteY92" fmla="*/ 5859780 h 8833483"/>
              <a:gd name="connsiteX93" fmla="*/ 144780 w 9578340"/>
              <a:gd name="connsiteY93" fmla="*/ 5981700 h 8833483"/>
              <a:gd name="connsiteX94" fmla="*/ 175260 w 9578340"/>
              <a:gd name="connsiteY94" fmla="*/ 6210300 h 8833483"/>
              <a:gd name="connsiteX95" fmla="*/ 266700 w 9578340"/>
              <a:gd name="connsiteY95" fmla="*/ 6217920 h 8833483"/>
              <a:gd name="connsiteX96" fmla="*/ 304800 w 9578340"/>
              <a:gd name="connsiteY96" fmla="*/ 6278880 h 8833483"/>
              <a:gd name="connsiteX97" fmla="*/ 312420 w 9578340"/>
              <a:gd name="connsiteY97" fmla="*/ 6339840 h 8833483"/>
              <a:gd name="connsiteX98" fmla="*/ 358140 w 9578340"/>
              <a:gd name="connsiteY98" fmla="*/ 6339840 h 8833483"/>
              <a:gd name="connsiteX99" fmla="*/ 365760 w 9578340"/>
              <a:gd name="connsiteY99" fmla="*/ 6477000 h 8833483"/>
              <a:gd name="connsiteX100" fmla="*/ 807720 w 9578340"/>
              <a:gd name="connsiteY100" fmla="*/ 6545580 h 8833483"/>
              <a:gd name="connsiteX101" fmla="*/ 1127760 w 9578340"/>
              <a:gd name="connsiteY101" fmla="*/ 6705600 h 8833483"/>
              <a:gd name="connsiteX102" fmla="*/ 1447800 w 9578340"/>
              <a:gd name="connsiteY102" fmla="*/ 6598920 h 8833483"/>
              <a:gd name="connsiteX103" fmla="*/ 1546860 w 9578340"/>
              <a:gd name="connsiteY103" fmla="*/ 6598920 h 8833483"/>
              <a:gd name="connsiteX104" fmla="*/ 1501140 w 9578340"/>
              <a:gd name="connsiteY104" fmla="*/ 6858000 h 8833483"/>
              <a:gd name="connsiteX105" fmla="*/ 1567815 w 9578340"/>
              <a:gd name="connsiteY105" fmla="*/ 7115810 h 8833483"/>
              <a:gd name="connsiteX106" fmla="*/ 1710690 w 9578340"/>
              <a:gd name="connsiteY106" fmla="*/ 7439660 h 8833483"/>
              <a:gd name="connsiteX107" fmla="*/ 1891665 w 9578340"/>
              <a:gd name="connsiteY107" fmla="*/ 7582535 h 8833483"/>
              <a:gd name="connsiteX108" fmla="*/ 2094865 w 9578340"/>
              <a:gd name="connsiteY108" fmla="*/ 7814310 h 8833483"/>
              <a:gd name="connsiteX109" fmla="*/ 2066290 w 9578340"/>
              <a:gd name="connsiteY109" fmla="*/ 7925434 h 8833483"/>
              <a:gd name="connsiteX110" fmla="*/ 2234565 w 9578340"/>
              <a:gd name="connsiteY110" fmla="*/ 8036559 h 8833483"/>
              <a:gd name="connsiteX111" fmla="*/ 2269490 w 9578340"/>
              <a:gd name="connsiteY111" fmla="*/ 8081009 h 8833483"/>
              <a:gd name="connsiteX112" fmla="*/ 2186940 w 9578340"/>
              <a:gd name="connsiteY112" fmla="*/ 8338184 h 8833483"/>
              <a:gd name="connsiteX113" fmla="*/ 2209165 w 9578340"/>
              <a:gd name="connsiteY113" fmla="*/ 8436608 h 8833483"/>
              <a:gd name="connsiteX114" fmla="*/ 2275840 w 9578340"/>
              <a:gd name="connsiteY114" fmla="*/ 8538208 h 8833483"/>
              <a:gd name="connsiteX115" fmla="*/ 2437765 w 9578340"/>
              <a:gd name="connsiteY115" fmla="*/ 8569958 h 8833483"/>
              <a:gd name="connsiteX116" fmla="*/ 2491740 w 9578340"/>
              <a:gd name="connsiteY116" fmla="*/ 8557258 h 8833483"/>
              <a:gd name="connsiteX117" fmla="*/ 2599690 w 9578340"/>
              <a:gd name="connsiteY117" fmla="*/ 8614408 h 8833483"/>
              <a:gd name="connsiteX118" fmla="*/ 2640965 w 9578340"/>
              <a:gd name="connsiteY118" fmla="*/ 8658858 h 8833483"/>
              <a:gd name="connsiteX119" fmla="*/ 2663190 w 9578340"/>
              <a:gd name="connsiteY119" fmla="*/ 8769983 h 8833483"/>
              <a:gd name="connsiteX120" fmla="*/ 2748915 w 9578340"/>
              <a:gd name="connsiteY120" fmla="*/ 8833483 h 8833483"/>
              <a:gd name="connsiteX121" fmla="*/ 2860040 w 9578340"/>
              <a:gd name="connsiteY121" fmla="*/ 8808083 h 8833483"/>
              <a:gd name="connsiteX122" fmla="*/ 2920365 w 9578340"/>
              <a:gd name="connsiteY122" fmla="*/ 8820783 h 8833483"/>
              <a:gd name="connsiteX123" fmla="*/ 2910840 w 9578340"/>
              <a:gd name="connsiteY123" fmla="*/ 8740614 h 8833483"/>
              <a:gd name="connsiteX124" fmla="*/ 2996565 w 9578340"/>
              <a:gd name="connsiteY124" fmla="*/ 8609645 h 8833483"/>
              <a:gd name="connsiteX125" fmla="*/ 2987040 w 9578340"/>
              <a:gd name="connsiteY125" fmla="*/ 8497727 h 8833483"/>
              <a:gd name="connsiteX126" fmla="*/ 3027522 w 9578340"/>
              <a:gd name="connsiteY126" fmla="*/ 8431051 h 8833483"/>
              <a:gd name="connsiteX127" fmla="*/ 3179922 w 9578340"/>
              <a:gd name="connsiteY127" fmla="*/ 8361995 h 8833483"/>
              <a:gd name="connsiteX128" fmla="*/ 3225166 w 9578340"/>
              <a:gd name="connsiteY128" fmla="*/ 8245315 h 8833483"/>
              <a:gd name="connsiteX129" fmla="*/ 3420427 w 9578340"/>
              <a:gd name="connsiteY129" fmla="*/ 8083389 h 8833483"/>
              <a:gd name="connsiteX130" fmla="*/ 3699034 w 9578340"/>
              <a:gd name="connsiteY130" fmla="*/ 7954802 h 8833483"/>
              <a:gd name="connsiteX131" fmla="*/ 3875246 w 9578340"/>
              <a:gd name="connsiteY131" fmla="*/ 7890508 h 8833483"/>
              <a:gd name="connsiteX132" fmla="*/ 4084796 w 9578340"/>
              <a:gd name="connsiteY132" fmla="*/ 7738108 h 8833483"/>
              <a:gd name="connsiteX133" fmla="*/ 4127659 w 9578340"/>
              <a:gd name="connsiteY133" fmla="*/ 7640476 h 8833483"/>
              <a:gd name="connsiteX134" fmla="*/ 4037171 w 9578340"/>
              <a:gd name="connsiteY134" fmla="*/ 7564277 h 8833483"/>
              <a:gd name="connsiteX135" fmla="*/ 3980021 w 9578340"/>
              <a:gd name="connsiteY135" fmla="*/ 7469027 h 8833483"/>
              <a:gd name="connsiteX136" fmla="*/ 4056222 w 9578340"/>
              <a:gd name="connsiteY136" fmla="*/ 7395208 h 8833483"/>
              <a:gd name="connsiteX137" fmla="*/ 4096703 w 9578340"/>
              <a:gd name="connsiteY137" fmla="*/ 7247570 h 8833483"/>
              <a:gd name="connsiteX138" fmla="*/ 3982402 w 9578340"/>
              <a:gd name="connsiteY138" fmla="*/ 7271383 h 8833483"/>
              <a:gd name="connsiteX139" fmla="*/ 3818096 w 9578340"/>
              <a:gd name="connsiteY139" fmla="*/ 7233283 h 8833483"/>
              <a:gd name="connsiteX140" fmla="*/ 3691889 w 9578340"/>
              <a:gd name="connsiteY140" fmla="*/ 7145176 h 8833483"/>
              <a:gd name="connsiteX141" fmla="*/ 3701416 w 9578340"/>
              <a:gd name="connsiteY141" fmla="*/ 7030877 h 8833483"/>
              <a:gd name="connsiteX142" fmla="*/ 3625215 w 9578340"/>
              <a:gd name="connsiteY142" fmla="*/ 6954677 h 8833483"/>
              <a:gd name="connsiteX143" fmla="*/ 3657600 w 9578340"/>
              <a:gd name="connsiteY143" fmla="*/ 6873240 h 8833483"/>
              <a:gd name="connsiteX144" fmla="*/ 3817620 w 9578340"/>
              <a:gd name="connsiteY144" fmla="*/ 6781800 h 8833483"/>
              <a:gd name="connsiteX145" fmla="*/ 3893820 w 9578340"/>
              <a:gd name="connsiteY145" fmla="*/ 6705600 h 8833483"/>
              <a:gd name="connsiteX146" fmla="*/ 3947160 w 9578340"/>
              <a:gd name="connsiteY146" fmla="*/ 6690360 h 8833483"/>
              <a:gd name="connsiteX147" fmla="*/ 3939540 w 9578340"/>
              <a:gd name="connsiteY147" fmla="*/ 6629400 h 8833483"/>
              <a:gd name="connsiteX148" fmla="*/ 3901440 w 9578340"/>
              <a:gd name="connsiteY148" fmla="*/ 6606540 h 8833483"/>
              <a:gd name="connsiteX149" fmla="*/ 3878580 w 9578340"/>
              <a:gd name="connsiteY149" fmla="*/ 6515100 h 8833483"/>
              <a:gd name="connsiteX150" fmla="*/ 3886200 w 9578340"/>
              <a:gd name="connsiteY150" fmla="*/ 6423660 h 8833483"/>
              <a:gd name="connsiteX151" fmla="*/ 3870960 w 9578340"/>
              <a:gd name="connsiteY151" fmla="*/ 6309360 h 8833483"/>
              <a:gd name="connsiteX152" fmla="*/ 3893820 w 9578340"/>
              <a:gd name="connsiteY152" fmla="*/ 6240780 h 8833483"/>
              <a:gd name="connsiteX153" fmla="*/ 3924300 w 9578340"/>
              <a:gd name="connsiteY153" fmla="*/ 6179820 h 8833483"/>
              <a:gd name="connsiteX154" fmla="*/ 3977640 w 9578340"/>
              <a:gd name="connsiteY154" fmla="*/ 6172200 h 8833483"/>
              <a:gd name="connsiteX155" fmla="*/ 3992880 w 9578340"/>
              <a:gd name="connsiteY155" fmla="*/ 6172200 h 8833483"/>
              <a:gd name="connsiteX156" fmla="*/ 4046220 w 9578340"/>
              <a:gd name="connsiteY156" fmla="*/ 6111240 h 8833483"/>
              <a:gd name="connsiteX157" fmla="*/ 4038600 w 9578340"/>
              <a:gd name="connsiteY157" fmla="*/ 6027420 h 8833483"/>
              <a:gd name="connsiteX158" fmla="*/ 4754880 w 9578340"/>
              <a:gd name="connsiteY158" fmla="*/ 5913120 h 8833483"/>
              <a:gd name="connsiteX159" fmla="*/ 4838700 w 9578340"/>
              <a:gd name="connsiteY159" fmla="*/ 5913120 h 8833483"/>
              <a:gd name="connsiteX160" fmla="*/ 4914900 w 9578340"/>
              <a:gd name="connsiteY160" fmla="*/ 5920740 h 8833483"/>
              <a:gd name="connsiteX161" fmla="*/ 5105400 w 9578340"/>
              <a:gd name="connsiteY161" fmla="*/ 6019800 h 8833483"/>
              <a:gd name="connsiteX162" fmla="*/ 5570220 w 9578340"/>
              <a:gd name="connsiteY162" fmla="*/ 6248400 h 8833483"/>
              <a:gd name="connsiteX163" fmla="*/ 5704205 w 9578340"/>
              <a:gd name="connsiteY163" fmla="*/ 6320155 h 8833483"/>
              <a:gd name="connsiteX164" fmla="*/ 5755005 w 9578340"/>
              <a:gd name="connsiteY164" fmla="*/ 6242685 h 8833483"/>
              <a:gd name="connsiteX165" fmla="*/ 5682615 w 9578340"/>
              <a:gd name="connsiteY165" fmla="*/ 6203315 h 8833483"/>
              <a:gd name="connsiteX166" fmla="*/ 5624195 w 9578340"/>
              <a:gd name="connsiteY166" fmla="*/ 6132195 h 8833483"/>
              <a:gd name="connsiteX167" fmla="*/ 5670550 w 9578340"/>
              <a:gd name="connsiteY167" fmla="*/ 6103620 h 8833483"/>
              <a:gd name="connsiteX168" fmla="*/ 5584825 w 9578340"/>
              <a:gd name="connsiteY168" fmla="*/ 5928995 h 8833483"/>
              <a:gd name="connsiteX169" fmla="*/ 5592445 w 9578340"/>
              <a:gd name="connsiteY169" fmla="*/ 5827395 h 8833483"/>
              <a:gd name="connsiteX170" fmla="*/ 5615305 w 9578340"/>
              <a:gd name="connsiteY170" fmla="*/ 5792470 h 8833483"/>
              <a:gd name="connsiteX171" fmla="*/ 5636895 w 9578340"/>
              <a:gd name="connsiteY171" fmla="*/ 5747385 h 8833483"/>
              <a:gd name="connsiteX172" fmla="*/ 5674360 w 9578340"/>
              <a:gd name="connsiteY172" fmla="*/ 5669915 h 8833483"/>
              <a:gd name="connsiteX173" fmla="*/ 5688965 w 9578340"/>
              <a:gd name="connsiteY173" fmla="*/ 5587365 h 8833483"/>
              <a:gd name="connsiteX174" fmla="*/ 5735320 w 9578340"/>
              <a:gd name="connsiteY174" fmla="*/ 5561965 h 8833483"/>
              <a:gd name="connsiteX175" fmla="*/ 5715000 w 9578340"/>
              <a:gd name="connsiteY175" fmla="*/ 5502910 h 8833483"/>
              <a:gd name="connsiteX176" fmla="*/ 5751195 w 9578340"/>
              <a:gd name="connsiteY176" fmla="*/ 5461635 h 8833483"/>
              <a:gd name="connsiteX177" fmla="*/ 5781675 w 9578340"/>
              <a:gd name="connsiteY177" fmla="*/ 5398770 h 8833483"/>
              <a:gd name="connsiteX178" fmla="*/ 5836920 w 9578340"/>
              <a:gd name="connsiteY178" fmla="*/ 5325110 h 8833483"/>
              <a:gd name="connsiteX179" fmla="*/ 5855970 w 9578340"/>
              <a:gd name="connsiteY179" fmla="*/ 5168900 h 8833483"/>
              <a:gd name="connsiteX180" fmla="*/ 6101080 w 9578340"/>
              <a:gd name="connsiteY180" fmla="*/ 4911090 h 8833483"/>
              <a:gd name="connsiteX181" fmla="*/ 6107430 w 9578340"/>
              <a:gd name="connsiteY181" fmla="*/ 4674870 h 8833483"/>
              <a:gd name="connsiteX182" fmla="*/ 5982970 w 9578340"/>
              <a:gd name="connsiteY182" fmla="*/ 4411980 h 8833483"/>
              <a:gd name="connsiteX183" fmla="*/ 7178040 w 9578340"/>
              <a:gd name="connsiteY183" fmla="*/ 4351020 h 8833483"/>
              <a:gd name="connsiteX184" fmla="*/ 7559040 w 9578340"/>
              <a:gd name="connsiteY184" fmla="*/ 4328160 h 8833483"/>
              <a:gd name="connsiteX185" fmla="*/ 7467600 w 9578340"/>
              <a:gd name="connsiteY185" fmla="*/ 3878580 h 8833483"/>
              <a:gd name="connsiteX186" fmla="*/ 7414260 w 9578340"/>
              <a:gd name="connsiteY186" fmla="*/ 3604260 h 8833483"/>
              <a:gd name="connsiteX187" fmla="*/ 7498080 w 9578340"/>
              <a:gd name="connsiteY187" fmla="*/ 3398520 h 8833483"/>
              <a:gd name="connsiteX188" fmla="*/ 7528560 w 9578340"/>
              <a:gd name="connsiteY188" fmla="*/ 3253740 h 8833483"/>
              <a:gd name="connsiteX189" fmla="*/ 7505700 w 9578340"/>
              <a:gd name="connsiteY189" fmla="*/ 3048000 h 8833483"/>
              <a:gd name="connsiteX190" fmla="*/ 7520940 w 9578340"/>
              <a:gd name="connsiteY190" fmla="*/ 2926080 h 8833483"/>
              <a:gd name="connsiteX191" fmla="*/ 7536180 w 9578340"/>
              <a:gd name="connsiteY191" fmla="*/ 2872740 h 8833483"/>
              <a:gd name="connsiteX192" fmla="*/ 7863840 w 9578340"/>
              <a:gd name="connsiteY192" fmla="*/ 2971800 h 8833483"/>
              <a:gd name="connsiteX193" fmla="*/ 7886700 w 9578340"/>
              <a:gd name="connsiteY193" fmla="*/ 3101340 h 8833483"/>
              <a:gd name="connsiteX194" fmla="*/ 8001000 w 9578340"/>
              <a:gd name="connsiteY194" fmla="*/ 3124200 h 8833483"/>
              <a:gd name="connsiteX195" fmla="*/ 8122920 w 9578340"/>
              <a:gd name="connsiteY195" fmla="*/ 3276600 h 8833483"/>
              <a:gd name="connsiteX196" fmla="*/ 8206740 w 9578340"/>
              <a:gd name="connsiteY196" fmla="*/ 3276600 h 8833483"/>
              <a:gd name="connsiteX197" fmla="*/ 8442960 w 9578340"/>
              <a:gd name="connsiteY197" fmla="*/ 3276600 h 8833483"/>
              <a:gd name="connsiteX198" fmla="*/ 8663940 w 9578340"/>
              <a:gd name="connsiteY198" fmla="*/ 3276600 h 8833483"/>
              <a:gd name="connsiteX199" fmla="*/ 8770620 w 9578340"/>
              <a:gd name="connsiteY199" fmla="*/ 3230880 h 8833483"/>
              <a:gd name="connsiteX200" fmla="*/ 8854440 w 9578340"/>
              <a:gd name="connsiteY200" fmla="*/ 3215640 h 8833483"/>
              <a:gd name="connsiteX201" fmla="*/ 8938260 w 9578340"/>
              <a:gd name="connsiteY201" fmla="*/ 3230880 h 8833483"/>
              <a:gd name="connsiteX202" fmla="*/ 8945880 w 9578340"/>
              <a:gd name="connsiteY202" fmla="*/ 3078480 h 8833483"/>
              <a:gd name="connsiteX203" fmla="*/ 8907780 w 9578340"/>
              <a:gd name="connsiteY203" fmla="*/ 3078480 h 8833483"/>
              <a:gd name="connsiteX204" fmla="*/ 8656320 w 9578340"/>
              <a:gd name="connsiteY204" fmla="*/ 2697480 h 8833483"/>
              <a:gd name="connsiteX205" fmla="*/ 8854440 w 9578340"/>
              <a:gd name="connsiteY205" fmla="*/ 2590800 h 8833483"/>
              <a:gd name="connsiteX206" fmla="*/ 8923020 w 9578340"/>
              <a:gd name="connsiteY206" fmla="*/ 2606040 h 8833483"/>
              <a:gd name="connsiteX207" fmla="*/ 8999220 w 9578340"/>
              <a:gd name="connsiteY207" fmla="*/ 2606040 h 8833483"/>
              <a:gd name="connsiteX208" fmla="*/ 9029700 w 9578340"/>
              <a:gd name="connsiteY208" fmla="*/ 2545080 h 8833483"/>
              <a:gd name="connsiteX209" fmla="*/ 9029700 w 9578340"/>
              <a:gd name="connsiteY209" fmla="*/ 2407920 h 8833483"/>
              <a:gd name="connsiteX210" fmla="*/ 9136380 w 9578340"/>
              <a:gd name="connsiteY210" fmla="*/ 2476500 h 8833483"/>
              <a:gd name="connsiteX211" fmla="*/ 9144000 w 9578340"/>
              <a:gd name="connsiteY211" fmla="*/ 2407920 h 8833483"/>
              <a:gd name="connsiteX212" fmla="*/ 9204960 w 9578340"/>
              <a:gd name="connsiteY212" fmla="*/ 2362200 h 8833483"/>
              <a:gd name="connsiteX213" fmla="*/ 9189720 w 9578340"/>
              <a:gd name="connsiteY213" fmla="*/ 2225040 h 8833483"/>
              <a:gd name="connsiteX214" fmla="*/ 9159240 w 9578340"/>
              <a:gd name="connsiteY214" fmla="*/ 2171700 h 8833483"/>
              <a:gd name="connsiteX215" fmla="*/ 9083040 w 9578340"/>
              <a:gd name="connsiteY215" fmla="*/ 2103120 h 8833483"/>
              <a:gd name="connsiteX216" fmla="*/ 9105900 w 9578340"/>
              <a:gd name="connsiteY216" fmla="*/ 2011680 h 8833483"/>
              <a:gd name="connsiteX217" fmla="*/ 9151620 w 9578340"/>
              <a:gd name="connsiteY217" fmla="*/ 1927860 h 8833483"/>
              <a:gd name="connsiteX218" fmla="*/ 9044940 w 9578340"/>
              <a:gd name="connsiteY218" fmla="*/ 1714500 h 8833483"/>
              <a:gd name="connsiteX219" fmla="*/ 9578340 w 9578340"/>
              <a:gd name="connsiteY219" fmla="*/ 1394460 h 8833483"/>
              <a:gd name="connsiteX220" fmla="*/ 9494520 w 9578340"/>
              <a:gd name="connsiteY220" fmla="*/ 1165860 h 8833483"/>
              <a:gd name="connsiteX221" fmla="*/ 9326880 w 9578340"/>
              <a:gd name="connsiteY221" fmla="*/ 975360 h 8833483"/>
              <a:gd name="connsiteX222" fmla="*/ 9334500 w 9578340"/>
              <a:gd name="connsiteY222" fmla="*/ 906780 h 8833483"/>
              <a:gd name="connsiteX223" fmla="*/ 9342120 w 9578340"/>
              <a:gd name="connsiteY223" fmla="*/ 754380 h 8833483"/>
              <a:gd name="connsiteX224" fmla="*/ 9182100 w 9578340"/>
              <a:gd name="connsiteY224" fmla="*/ 906780 h 8833483"/>
              <a:gd name="connsiteX225" fmla="*/ 9052560 w 9578340"/>
              <a:gd name="connsiteY225" fmla="*/ 1043940 h 8833483"/>
              <a:gd name="connsiteX226" fmla="*/ 8915400 w 9578340"/>
              <a:gd name="connsiteY226" fmla="*/ 1112520 h 8833483"/>
              <a:gd name="connsiteX227" fmla="*/ 8709660 w 9578340"/>
              <a:gd name="connsiteY227" fmla="*/ 1150620 h 8833483"/>
              <a:gd name="connsiteX228" fmla="*/ 8793480 w 9578340"/>
              <a:gd name="connsiteY228" fmla="*/ 960120 h 8833483"/>
              <a:gd name="connsiteX229" fmla="*/ 8717280 w 9578340"/>
              <a:gd name="connsiteY229" fmla="*/ 906780 h 8833483"/>
              <a:gd name="connsiteX230" fmla="*/ 8686800 w 9578340"/>
              <a:gd name="connsiteY230" fmla="*/ 815340 h 8833483"/>
              <a:gd name="connsiteX231" fmla="*/ 8625840 w 9578340"/>
              <a:gd name="connsiteY231" fmla="*/ 746760 h 8833483"/>
              <a:gd name="connsiteX232" fmla="*/ 8633460 w 9578340"/>
              <a:gd name="connsiteY232" fmla="*/ 685800 h 8833483"/>
              <a:gd name="connsiteX233" fmla="*/ 8679180 w 9578340"/>
              <a:gd name="connsiteY233" fmla="*/ 609600 h 8833483"/>
              <a:gd name="connsiteX234" fmla="*/ 8671560 w 9578340"/>
              <a:gd name="connsiteY234" fmla="*/ 579120 h 8833483"/>
              <a:gd name="connsiteX235" fmla="*/ 8580120 w 9578340"/>
              <a:gd name="connsiteY235" fmla="*/ 541020 h 8833483"/>
              <a:gd name="connsiteX236" fmla="*/ 8473440 w 9578340"/>
              <a:gd name="connsiteY236" fmla="*/ 502920 h 8833483"/>
              <a:gd name="connsiteX237" fmla="*/ 8488680 w 9578340"/>
              <a:gd name="connsiteY237" fmla="*/ 449580 h 8833483"/>
              <a:gd name="connsiteX238" fmla="*/ 8435340 w 9578340"/>
              <a:gd name="connsiteY238" fmla="*/ 320040 h 8833483"/>
              <a:gd name="connsiteX239" fmla="*/ 8465820 w 9578340"/>
              <a:gd name="connsiteY239" fmla="*/ 243840 h 8833483"/>
              <a:gd name="connsiteX240" fmla="*/ 8473440 w 9578340"/>
              <a:gd name="connsiteY240" fmla="*/ 83820 h 8833483"/>
              <a:gd name="connsiteX241" fmla="*/ 8351520 w 9578340"/>
              <a:gd name="connsiteY241" fmla="*/ 53340 h 8833483"/>
              <a:gd name="connsiteX242" fmla="*/ 8252460 w 9578340"/>
              <a:gd name="connsiteY242" fmla="*/ 68580 h 8833483"/>
              <a:gd name="connsiteX243" fmla="*/ 8107680 w 9578340"/>
              <a:gd name="connsiteY24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743700 w 9578340"/>
              <a:gd name="connsiteY15" fmla="*/ 1127760 h 8833483"/>
              <a:gd name="connsiteX16" fmla="*/ 6728460 w 9578340"/>
              <a:gd name="connsiteY16" fmla="*/ 1981200 h 8833483"/>
              <a:gd name="connsiteX17" fmla="*/ 6244590 w 9578340"/>
              <a:gd name="connsiteY17" fmla="*/ 2315208 h 8833483"/>
              <a:gd name="connsiteX18" fmla="*/ 5722620 w 9578340"/>
              <a:gd name="connsiteY18" fmla="*/ 2240280 h 8833483"/>
              <a:gd name="connsiteX19" fmla="*/ 5654040 w 9578340"/>
              <a:gd name="connsiteY19" fmla="*/ 2240280 h 8833483"/>
              <a:gd name="connsiteX20" fmla="*/ 5570220 w 9578340"/>
              <a:gd name="connsiteY20" fmla="*/ 2278380 h 8833483"/>
              <a:gd name="connsiteX21" fmla="*/ 5440680 w 9578340"/>
              <a:gd name="connsiteY21" fmla="*/ 2263140 h 8833483"/>
              <a:gd name="connsiteX22" fmla="*/ 5410200 w 9578340"/>
              <a:gd name="connsiteY22" fmla="*/ 2217420 h 8833483"/>
              <a:gd name="connsiteX23" fmla="*/ 5425440 w 9578340"/>
              <a:gd name="connsiteY23" fmla="*/ 2072640 h 8833483"/>
              <a:gd name="connsiteX24" fmla="*/ 5372100 w 9578340"/>
              <a:gd name="connsiteY24" fmla="*/ 2019300 h 8833483"/>
              <a:gd name="connsiteX25" fmla="*/ 5372100 w 9578340"/>
              <a:gd name="connsiteY25" fmla="*/ 1988820 h 8833483"/>
              <a:gd name="connsiteX26" fmla="*/ 5280660 w 9578340"/>
              <a:gd name="connsiteY26" fmla="*/ 1965960 h 8833483"/>
              <a:gd name="connsiteX27" fmla="*/ 5219700 w 9578340"/>
              <a:gd name="connsiteY27" fmla="*/ 2263140 h 8833483"/>
              <a:gd name="connsiteX28" fmla="*/ 5212080 w 9578340"/>
              <a:gd name="connsiteY28" fmla="*/ 2461260 h 8833483"/>
              <a:gd name="connsiteX29" fmla="*/ 5242560 w 9578340"/>
              <a:gd name="connsiteY29" fmla="*/ 2499360 h 8833483"/>
              <a:gd name="connsiteX30" fmla="*/ 5097780 w 9578340"/>
              <a:gd name="connsiteY30" fmla="*/ 2552700 h 8833483"/>
              <a:gd name="connsiteX31" fmla="*/ 5120640 w 9578340"/>
              <a:gd name="connsiteY31" fmla="*/ 2743200 h 8833483"/>
              <a:gd name="connsiteX32" fmla="*/ 5082540 w 9578340"/>
              <a:gd name="connsiteY32" fmla="*/ 2827020 h 8833483"/>
              <a:gd name="connsiteX33" fmla="*/ 4945380 w 9578340"/>
              <a:gd name="connsiteY33" fmla="*/ 2773680 h 8833483"/>
              <a:gd name="connsiteX34" fmla="*/ 4853940 w 9578340"/>
              <a:gd name="connsiteY34" fmla="*/ 2796540 h 8833483"/>
              <a:gd name="connsiteX35" fmla="*/ 4785360 w 9578340"/>
              <a:gd name="connsiteY35" fmla="*/ 2926080 h 8833483"/>
              <a:gd name="connsiteX36" fmla="*/ 4640580 w 9578340"/>
              <a:gd name="connsiteY36" fmla="*/ 2811780 h 8833483"/>
              <a:gd name="connsiteX37" fmla="*/ 4518660 w 9578340"/>
              <a:gd name="connsiteY37" fmla="*/ 2804160 h 8833483"/>
              <a:gd name="connsiteX38" fmla="*/ 4389120 w 9578340"/>
              <a:gd name="connsiteY38" fmla="*/ 2674620 h 8833483"/>
              <a:gd name="connsiteX39" fmla="*/ 4564380 w 9578340"/>
              <a:gd name="connsiteY39" fmla="*/ 2522220 h 8833483"/>
              <a:gd name="connsiteX40" fmla="*/ 4389120 w 9578340"/>
              <a:gd name="connsiteY40" fmla="*/ 2491740 h 8833483"/>
              <a:gd name="connsiteX41" fmla="*/ 4244340 w 9578340"/>
              <a:gd name="connsiteY41" fmla="*/ 2659380 h 8833483"/>
              <a:gd name="connsiteX42" fmla="*/ 4183380 w 9578340"/>
              <a:gd name="connsiteY42" fmla="*/ 2758440 h 8833483"/>
              <a:gd name="connsiteX43" fmla="*/ 4191000 w 9578340"/>
              <a:gd name="connsiteY43" fmla="*/ 2796540 h 8833483"/>
              <a:gd name="connsiteX44" fmla="*/ 4084320 w 9578340"/>
              <a:gd name="connsiteY44" fmla="*/ 2895600 h 8833483"/>
              <a:gd name="connsiteX45" fmla="*/ 4008120 w 9578340"/>
              <a:gd name="connsiteY45" fmla="*/ 2918460 h 8833483"/>
              <a:gd name="connsiteX46" fmla="*/ 3954780 w 9578340"/>
              <a:gd name="connsiteY46" fmla="*/ 2918460 h 8833483"/>
              <a:gd name="connsiteX47" fmla="*/ 3916680 w 9578340"/>
              <a:gd name="connsiteY47" fmla="*/ 2971800 h 8833483"/>
              <a:gd name="connsiteX48" fmla="*/ 3848100 w 9578340"/>
              <a:gd name="connsiteY48" fmla="*/ 2971800 h 8833483"/>
              <a:gd name="connsiteX49" fmla="*/ 3810000 w 9578340"/>
              <a:gd name="connsiteY49" fmla="*/ 3025140 h 8833483"/>
              <a:gd name="connsiteX50" fmla="*/ 3726180 w 9578340"/>
              <a:gd name="connsiteY50" fmla="*/ 3048000 h 8833483"/>
              <a:gd name="connsiteX51" fmla="*/ 3703320 w 9578340"/>
              <a:gd name="connsiteY51" fmla="*/ 3116580 h 8833483"/>
              <a:gd name="connsiteX52" fmla="*/ 3512820 w 9578340"/>
              <a:gd name="connsiteY52" fmla="*/ 2979420 h 8833483"/>
              <a:gd name="connsiteX53" fmla="*/ 3337560 w 9578340"/>
              <a:gd name="connsiteY53" fmla="*/ 3048000 h 8833483"/>
              <a:gd name="connsiteX54" fmla="*/ 3337560 w 9578340"/>
              <a:gd name="connsiteY54" fmla="*/ 3124200 h 8833483"/>
              <a:gd name="connsiteX55" fmla="*/ 3230880 w 9578340"/>
              <a:gd name="connsiteY55" fmla="*/ 3200400 h 8833483"/>
              <a:gd name="connsiteX56" fmla="*/ 3002280 w 9578340"/>
              <a:gd name="connsiteY56" fmla="*/ 3055620 h 8833483"/>
              <a:gd name="connsiteX57" fmla="*/ 3025140 w 9578340"/>
              <a:gd name="connsiteY57" fmla="*/ 3032760 h 8833483"/>
              <a:gd name="connsiteX58" fmla="*/ 2918460 w 9578340"/>
              <a:gd name="connsiteY58" fmla="*/ 2887980 h 8833483"/>
              <a:gd name="connsiteX59" fmla="*/ 2659380 w 9578340"/>
              <a:gd name="connsiteY59" fmla="*/ 2758440 h 8833483"/>
              <a:gd name="connsiteX60" fmla="*/ 2506980 w 9578340"/>
              <a:gd name="connsiteY60" fmla="*/ 3093720 h 8833483"/>
              <a:gd name="connsiteX61" fmla="*/ 2392680 w 9578340"/>
              <a:gd name="connsiteY61" fmla="*/ 3101340 h 8833483"/>
              <a:gd name="connsiteX62" fmla="*/ 2308860 w 9578340"/>
              <a:gd name="connsiteY62" fmla="*/ 3116580 h 8833483"/>
              <a:gd name="connsiteX63" fmla="*/ 2225040 w 9578340"/>
              <a:gd name="connsiteY63" fmla="*/ 3215640 h 8833483"/>
              <a:gd name="connsiteX64" fmla="*/ 2049780 w 9578340"/>
              <a:gd name="connsiteY64" fmla="*/ 3124200 h 8833483"/>
              <a:gd name="connsiteX65" fmla="*/ 1981200 w 9578340"/>
              <a:gd name="connsiteY65" fmla="*/ 3116580 h 8833483"/>
              <a:gd name="connsiteX66" fmla="*/ 1889760 w 9578340"/>
              <a:gd name="connsiteY66" fmla="*/ 2964180 h 8833483"/>
              <a:gd name="connsiteX67" fmla="*/ 1897380 w 9578340"/>
              <a:gd name="connsiteY67" fmla="*/ 2895600 h 8833483"/>
              <a:gd name="connsiteX68" fmla="*/ 1729740 w 9578340"/>
              <a:gd name="connsiteY68" fmla="*/ 3017520 h 8833483"/>
              <a:gd name="connsiteX69" fmla="*/ 1706880 w 9578340"/>
              <a:gd name="connsiteY69" fmla="*/ 3078480 h 8833483"/>
              <a:gd name="connsiteX70" fmla="*/ 1653540 w 9578340"/>
              <a:gd name="connsiteY70" fmla="*/ 3048000 h 8833483"/>
              <a:gd name="connsiteX71" fmla="*/ 1546860 w 9578340"/>
              <a:gd name="connsiteY71" fmla="*/ 3048000 h 8833483"/>
              <a:gd name="connsiteX72" fmla="*/ 1524000 w 9578340"/>
              <a:gd name="connsiteY72" fmla="*/ 3162300 h 8833483"/>
              <a:gd name="connsiteX73" fmla="*/ 1386840 w 9578340"/>
              <a:gd name="connsiteY73" fmla="*/ 3459480 h 8833483"/>
              <a:gd name="connsiteX74" fmla="*/ 1333500 w 9578340"/>
              <a:gd name="connsiteY74" fmla="*/ 3451860 h 8833483"/>
              <a:gd name="connsiteX75" fmla="*/ 1188720 w 9578340"/>
              <a:gd name="connsiteY75" fmla="*/ 3505200 h 8833483"/>
              <a:gd name="connsiteX76" fmla="*/ 1135380 w 9578340"/>
              <a:gd name="connsiteY76" fmla="*/ 3672840 h 8833483"/>
              <a:gd name="connsiteX77" fmla="*/ 1013460 w 9578340"/>
              <a:gd name="connsiteY77" fmla="*/ 3703320 h 8833483"/>
              <a:gd name="connsiteX78" fmla="*/ 929640 w 9578340"/>
              <a:gd name="connsiteY78" fmla="*/ 3710940 h 8833483"/>
              <a:gd name="connsiteX79" fmla="*/ 830580 w 9578340"/>
              <a:gd name="connsiteY79" fmla="*/ 3741420 h 8833483"/>
              <a:gd name="connsiteX80" fmla="*/ 701040 w 9578340"/>
              <a:gd name="connsiteY80" fmla="*/ 3749040 h 8833483"/>
              <a:gd name="connsiteX81" fmla="*/ 548640 w 9578340"/>
              <a:gd name="connsiteY81" fmla="*/ 3787140 h 8833483"/>
              <a:gd name="connsiteX82" fmla="*/ 0 w 9578340"/>
              <a:gd name="connsiteY82" fmla="*/ 5250180 h 8833483"/>
              <a:gd name="connsiteX83" fmla="*/ 167640 w 9578340"/>
              <a:gd name="connsiteY83" fmla="*/ 5242560 h 8833483"/>
              <a:gd name="connsiteX84" fmla="*/ 167640 w 9578340"/>
              <a:gd name="connsiteY84" fmla="*/ 5387340 h 8833483"/>
              <a:gd name="connsiteX85" fmla="*/ 289560 w 9578340"/>
              <a:gd name="connsiteY85" fmla="*/ 5394960 h 8833483"/>
              <a:gd name="connsiteX86" fmla="*/ 281940 w 9578340"/>
              <a:gd name="connsiteY86" fmla="*/ 5478780 h 8833483"/>
              <a:gd name="connsiteX87" fmla="*/ 388620 w 9578340"/>
              <a:gd name="connsiteY87" fmla="*/ 5501640 h 8833483"/>
              <a:gd name="connsiteX88" fmla="*/ 358140 w 9578340"/>
              <a:gd name="connsiteY88" fmla="*/ 5631180 h 8833483"/>
              <a:gd name="connsiteX89" fmla="*/ 358140 w 9578340"/>
              <a:gd name="connsiteY89" fmla="*/ 5730240 h 8833483"/>
              <a:gd name="connsiteX90" fmla="*/ 251460 w 9578340"/>
              <a:gd name="connsiteY90" fmla="*/ 5783580 h 8833483"/>
              <a:gd name="connsiteX91" fmla="*/ 236220 w 9578340"/>
              <a:gd name="connsiteY91" fmla="*/ 5859780 h 8833483"/>
              <a:gd name="connsiteX92" fmla="*/ 144780 w 9578340"/>
              <a:gd name="connsiteY92" fmla="*/ 5981700 h 8833483"/>
              <a:gd name="connsiteX93" fmla="*/ 175260 w 9578340"/>
              <a:gd name="connsiteY93" fmla="*/ 6210300 h 8833483"/>
              <a:gd name="connsiteX94" fmla="*/ 266700 w 9578340"/>
              <a:gd name="connsiteY94" fmla="*/ 6217920 h 8833483"/>
              <a:gd name="connsiteX95" fmla="*/ 304800 w 9578340"/>
              <a:gd name="connsiteY95" fmla="*/ 6278880 h 8833483"/>
              <a:gd name="connsiteX96" fmla="*/ 312420 w 9578340"/>
              <a:gd name="connsiteY96" fmla="*/ 6339840 h 8833483"/>
              <a:gd name="connsiteX97" fmla="*/ 358140 w 9578340"/>
              <a:gd name="connsiteY97" fmla="*/ 6339840 h 8833483"/>
              <a:gd name="connsiteX98" fmla="*/ 365760 w 9578340"/>
              <a:gd name="connsiteY98" fmla="*/ 6477000 h 8833483"/>
              <a:gd name="connsiteX99" fmla="*/ 807720 w 9578340"/>
              <a:gd name="connsiteY99" fmla="*/ 6545580 h 8833483"/>
              <a:gd name="connsiteX100" fmla="*/ 1127760 w 9578340"/>
              <a:gd name="connsiteY100" fmla="*/ 6705600 h 8833483"/>
              <a:gd name="connsiteX101" fmla="*/ 1447800 w 9578340"/>
              <a:gd name="connsiteY101" fmla="*/ 6598920 h 8833483"/>
              <a:gd name="connsiteX102" fmla="*/ 1546860 w 9578340"/>
              <a:gd name="connsiteY102" fmla="*/ 6598920 h 8833483"/>
              <a:gd name="connsiteX103" fmla="*/ 1501140 w 9578340"/>
              <a:gd name="connsiteY103" fmla="*/ 6858000 h 8833483"/>
              <a:gd name="connsiteX104" fmla="*/ 1567815 w 9578340"/>
              <a:gd name="connsiteY104" fmla="*/ 7115810 h 8833483"/>
              <a:gd name="connsiteX105" fmla="*/ 1710690 w 9578340"/>
              <a:gd name="connsiteY105" fmla="*/ 7439660 h 8833483"/>
              <a:gd name="connsiteX106" fmla="*/ 1891665 w 9578340"/>
              <a:gd name="connsiteY106" fmla="*/ 7582535 h 8833483"/>
              <a:gd name="connsiteX107" fmla="*/ 2094865 w 9578340"/>
              <a:gd name="connsiteY107" fmla="*/ 7814310 h 8833483"/>
              <a:gd name="connsiteX108" fmla="*/ 2066290 w 9578340"/>
              <a:gd name="connsiteY108" fmla="*/ 7925434 h 8833483"/>
              <a:gd name="connsiteX109" fmla="*/ 2234565 w 9578340"/>
              <a:gd name="connsiteY109" fmla="*/ 8036559 h 8833483"/>
              <a:gd name="connsiteX110" fmla="*/ 2269490 w 9578340"/>
              <a:gd name="connsiteY110" fmla="*/ 8081009 h 8833483"/>
              <a:gd name="connsiteX111" fmla="*/ 2186940 w 9578340"/>
              <a:gd name="connsiteY111" fmla="*/ 8338184 h 8833483"/>
              <a:gd name="connsiteX112" fmla="*/ 2209165 w 9578340"/>
              <a:gd name="connsiteY112" fmla="*/ 8436608 h 8833483"/>
              <a:gd name="connsiteX113" fmla="*/ 2275840 w 9578340"/>
              <a:gd name="connsiteY113" fmla="*/ 8538208 h 8833483"/>
              <a:gd name="connsiteX114" fmla="*/ 2437765 w 9578340"/>
              <a:gd name="connsiteY114" fmla="*/ 8569958 h 8833483"/>
              <a:gd name="connsiteX115" fmla="*/ 2491740 w 9578340"/>
              <a:gd name="connsiteY115" fmla="*/ 8557258 h 8833483"/>
              <a:gd name="connsiteX116" fmla="*/ 2599690 w 9578340"/>
              <a:gd name="connsiteY116" fmla="*/ 8614408 h 8833483"/>
              <a:gd name="connsiteX117" fmla="*/ 2640965 w 9578340"/>
              <a:gd name="connsiteY117" fmla="*/ 8658858 h 8833483"/>
              <a:gd name="connsiteX118" fmla="*/ 2663190 w 9578340"/>
              <a:gd name="connsiteY118" fmla="*/ 8769983 h 8833483"/>
              <a:gd name="connsiteX119" fmla="*/ 2748915 w 9578340"/>
              <a:gd name="connsiteY119" fmla="*/ 8833483 h 8833483"/>
              <a:gd name="connsiteX120" fmla="*/ 2860040 w 9578340"/>
              <a:gd name="connsiteY120" fmla="*/ 8808083 h 8833483"/>
              <a:gd name="connsiteX121" fmla="*/ 2920365 w 9578340"/>
              <a:gd name="connsiteY121" fmla="*/ 8820783 h 8833483"/>
              <a:gd name="connsiteX122" fmla="*/ 2910840 w 9578340"/>
              <a:gd name="connsiteY122" fmla="*/ 8740614 h 8833483"/>
              <a:gd name="connsiteX123" fmla="*/ 2996565 w 9578340"/>
              <a:gd name="connsiteY123" fmla="*/ 8609645 h 8833483"/>
              <a:gd name="connsiteX124" fmla="*/ 2987040 w 9578340"/>
              <a:gd name="connsiteY124" fmla="*/ 8497727 h 8833483"/>
              <a:gd name="connsiteX125" fmla="*/ 3027522 w 9578340"/>
              <a:gd name="connsiteY125" fmla="*/ 8431051 h 8833483"/>
              <a:gd name="connsiteX126" fmla="*/ 3179922 w 9578340"/>
              <a:gd name="connsiteY126" fmla="*/ 8361995 h 8833483"/>
              <a:gd name="connsiteX127" fmla="*/ 3225166 w 9578340"/>
              <a:gd name="connsiteY127" fmla="*/ 8245315 h 8833483"/>
              <a:gd name="connsiteX128" fmla="*/ 3420427 w 9578340"/>
              <a:gd name="connsiteY128" fmla="*/ 8083389 h 8833483"/>
              <a:gd name="connsiteX129" fmla="*/ 3699034 w 9578340"/>
              <a:gd name="connsiteY129" fmla="*/ 7954802 h 8833483"/>
              <a:gd name="connsiteX130" fmla="*/ 3875246 w 9578340"/>
              <a:gd name="connsiteY130" fmla="*/ 7890508 h 8833483"/>
              <a:gd name="connsiteX131" fmla="*/ 4084796 w 9578340"/>
              <a:gd name="connsiteY131" fmla="*/ 7738108 h 8833483"/>
              <a:gd name="connsiteX132" fmla="*/ 4127659 w 9578340"/>
              <a:gd name="connsiteY132" fmla="*/ 7640476 h 8833483"/>
              <a:gd name="connsiteX133" fmla="*/ 4037171 w 9578340"/>
              <a:gd name="connsiteY133" fmla="*/ 7564277 h 8833483"/>
              <a:gd name="connsiteX134" fmla="*/ 3980021 w 9578340"/>
              <a:gd name="connsiteY134" fmla="*/ 7469027 h 8833483"/>
              <a:gd name="connsiteX135" fmla="*/ 4056222 w 9578340"/>
              <a:gd name="connsiteY135" fmla="*/ 7395208 h 8833483"/>
              <a:gd name="connsiteX136" fmla="*/ 4096703 w 9578340"/>
              <a:gd name="connsiteY136" fmla="*/ 7247570 h 8833483"/>
              <a:gd name="connsiteX137" fmla="*/ 3982402 w 9578340"/>
              <a:gd name="connsiteY137" fmla="*/ 7271383 h 8833483"/>
              <a:gd name="connsiteX138" fmla="*/ 3818096 w 9578340"/>
              <a:gd name="connsiteY138" fmla="*/ 7233283 h 8833483"/>
              <a:gd name="connsiteX139" fmla="*/ 3691889 w 9578340"/>
              <a:gd name="connsiteY139" fmla="*/ 7145176 h 8833483"/>
              <a:gd name="connsiteX140" fmla="*/ 3701416 w 9578340"/>
              <a:gd name="connsiteY140" fmla="*/ 7030877 h 8833483"/>
              <a:gd name="connsiteX141" fmla="*/ 3625215 w 9578340"/>
              <a:gd name="connsiteY141" fmla="*/ 6954677 h 8833483"/>
              <a:gd name="connsiteX142" fmla="*/ 3657600 w 9578340"/>
              <a:gd name="connsiteY142" fmla="*/ 6873240 h 8833483"/>
              <a:gd name="connsiteX143" fmla="*/ 3817620 w 9578340"/>
              <a:gd name="connsiteY143" fmla="*/ 6781800 h 8833483"/>
              <a:gd name="connsiteX144" fmla="*/ 3893820 w 9578340"/>
              <a:gd name="connsiteY144" fmla="*/ 6705600 h 8833483"/>
              <a:gd name="connsiteX145" fmla="*/ 3947160 w 9578340"/>
              <a:gd name="connsiteY145" fmla="*/ 6690360 h 8833483"/>
              <a:gd name="connsiteX146" fmla="*/ 3939540 w 9578340"/>
              <a:gd name="connsiteY146" fmla="*/ 6629400 h 8833483"/>
              <a:gd name="connsiteX147" fmla="*/ 3901440 w 9578340"/>
              <a:gd name="connsiteY147" fmla="*/ 6606540 h 8833483"/>
              <a:gd name="connsiteX148" fmla="*/ 3878580 w 9578340"/>
              <a:gd name="connsiteY148" fmla="*/ 6515100 h 8833483"/>
              <a:gd name="connsiteX149" fmla="*/ 3886200 w 9578340"/>
              <a:gd name="connsiteY149" fmla="*/ 6423660 h 8833483"/>
              <a:gd name="connsiteX150" fmla="*/ 3870960 w 9578340"/>
              <a:gd name="connsiteY150" fmla="*/ 6309360 h 8833483"/>
              <a:gd name="connsiteX151" fmla="*/ 3893820 w 9578340"/>
              <a:gd name="connsiteY151" fmla="*/ 6240780 h 8833483"/>
              <a:gd name="connsiteX152" fmla="*/ 3924300 w 9578340"/>
              <a:gd name="connsiteY152" fmla="*/ 6179820 h 8833483"/>
              <a:gd name="connsiteX153" fmla="*/ 3977640 w 9578340"/>
              <a:gd name="connsiteY153" fmla="*/ 6172200 h 8833483"/>
              <a:gd name="connsiteX154" fmla="*/ 3992880 w 9578340"/>
              <a:gd name="connsiteY154" fmla="*/ 6172200 h 8833483"/>
              <a:gd name="connsiteX155" fmla="*/ 4046220 w 9578340"/>
              <a:gd name="connsiteY155" fmla="*/ 6111240 h 8833483"/>
              <a:gd name="connsiteX156" fmla="*/ 4038600 w 9578340"/>
              <a:gd name="connsiteY156" fmla="*/ 6027420 h 8833483"/>
              <a:gd name="connsiteX157" fmla="*/ 4754880 w 9578340"/>
              <a:gd name="connsiteY157" fmla="*/ 5913120 h 8833483"/>
              <a:gd name="connsiteX158" fmla="*/ 4838700 w 9578340"/>
              <a:gd name="connsiteY158" fmla="*/ 5913120 h 8833483"/>
              <a:gd name="connsiteX159" fmla="*/ 4914900 w 9578340"/>
              <a:gd name="connsiteY159" fmla="*/ 5920740 h 8833483"/>
              <a:gd name="connsiteX160" fmla="*/ 5105400 w 9578340"/>
              <a:gd name="connsiteY160" fmla="*/ 6019800 h 8833483"/>
              <a:gd name="connsiteX161" fmla="*/ 5570220 w 9578340"/>
              <a:gd name="connsiteY161" fmla="*/ 6248400 h 8833483"/>
              <a:gd name="connsiteX162" fmla="*/ 5704205 w 9578340"/>
              <a:gd name="connsiteY162" fmla="*/ 6320155 h 8833483"/>
              <a:gd name="connsiteX163" fmla="*/ 5755005 w 9578340"/>
              <a:gd name="connsiteY163" fmla="*/ 6242685 h 8833483"/>
              <a:gd name="connsiteX164" fmla="*/ 5682615 w 9578340"/>
              <a:gd name="connsiteY164" fmla="*/ 6203315 h 8833483"/>
              <a:gd name="connsiteX165" fmla="*/ 5624195 w 9578340"/>
              <a:gd name="connsiteY165" fmla="*/ 6132195 h 8833483"/>
              <a:gd name="connsiteX166" fmla="*/ 5670550 w 9578340"/>
              <a:gd name="connsiteY166" fmla="*/ 6103620 h 8833483"/>
              <a:gd name="connsiteX167" fmla="*/ 5584825 w 9578340"/>
              <a:gd name="connsiteY167" fmla="*/ 5928995 h 8833483"/>
              <a:gd name="connsiteX168" fmla="*/ 5592445 w 9578340"/>
              <a:gd name="connsiteY168" fmla="*/ 5827395 h 8833483"/>
              <a:gd name="connsiteX169" fmla="*/ 5615305 w 9578340"/>
              <a:gd name="connsiteY169" fmla="*/ 5792470 h 8833483"/>
              <a:gd name="connsiteX170" fmla="*/ 5636895 w 9578340"/>
              <a:gd name="connsiteY170" fmla="*/ 5747385 h 8833483"/>
              <a:gd name="connsiteX171" fmla="*/ 5674360 w 9578340"/>
              <a:gd name="connsiteY171" fmla="*/ 5669915 h 8833483"/>
              <a:gd name="connsiteX172" fmla="*/ 5688965 w 9578340"/>
              <a:gd name="connsiteY172" fmla="*/ 5587365 h 8833483"/>
              <a:gd name="connsiteX173" fmla="*/ 5735320 w 9578340"/>
              <a:gd name="connsiteY173" fmla="*/ 5561965 h 8833483"/>
              <a:gd name="connsiteX174" fmla="*/ 5715000 w 9578340"/>
              <a:gd name="connsiteY174" fmla="*/ 5502910 h 8833483"/>
              <a:gd name="connsiteX175" fmla="*/ 5751195 w 9578340"/>
              <a:gd name="connsiteY175" fmla="*/ 5461635 h 8833483"/>
              <a:gd name="connsiteX176" fmla="*/ 5781675 w 9578340"/>
              <a:gd name="connsiteY176" fmla="*/ 5398770 h 8833483"/>
              <a:gd name="connsiteX177" fmla="*/ 5836920 w 9578340"/>
              <a:gd name="connsiteY177" fmla="*/ 5325110 h 8833483"/>
              <a:gd name="connsiteX178" fmla="*/ 5855970 w 9578340"/>
              <a:gd name="connsiteY178" fmla="*/ 5168900 h 8833483"/>
              <a:gd name="connsiteX179" fmla="*/ 6101080 w 9578340"/>
              <a:gd name="connsiteY179" fmla="*/ 4911090 h 8833483"/>
              <a:gd name="connsiteX180" fmla="*/ 6107430 w 9578340"/>
              <a:gd name="connsiteY180" fmla="*/ 4674870 h 8833483"/>
              <a:gd name="connsiteX181" fmla="*/ 5982970 w 9578340"/>
              <a:gd name="connsiteY181" fmla="*/ 4411980 h 8833483"/>
              <a:gd name="connsiteX182" fmla="*/ 7178040 w 9578340"/>
              <a:gd name="connsiteY182" fmla="*/ 4351020 h 8833483"/>
              <a:gd name="connsiteX183" fmla="*/ 7559040 w 9578340"/>
              <a:gd name="connsiteY183" fmla="*/ 4328160 h 8833483"/>
              <a:gd name="connsiteX184" fmla="*/ 7467600 w 9578340"/>
              <a:gd name="connsiteY184" fmla="*/ 3878580 h 8833483"/>
              <a:gd name="connsiteX185" fmla="*/ 7414260 w 9578340"/>
              <a:gd name="connsiteY185" fmla="*/ 3604260 h 8833483"/>
              <a:gd name="connsiteX186" fmla="*/ 7498080 w 9578340"/>
              <a:gd name="connsiteY186" fmla="*/ 3398520 h 8833483"/>
              <a:gd name="connsiteX187" fmla="*/ 7528560 w 9578340"/>
              <a:gd name="connsiteY187" fmla="*/ 3253740 h 8833483"/>
              <a:gd name="connsiteX188" fmla="*/ 7505700 w 9578340"/>
              <a:gd name="connsiteY188" fmla="*/ 3048000 h 8833483"/>
              <a:gd name="connsiteX189" fmla="*/ 7520940 w 9578340"/>
              <a:gd name="connsiteY189" fmla="*/ 2926080 h 8833483"/>
              <a:gd name="connsiteX190" fmla="*/ 7536180 w 9578340"/>
              <a:gd name="connsiteY190" fmla="*/ 2872740 h 8833483"/>
              <a:gd name="connsiteX191" fmla="*/ 7863840 w 9578340"/>
              <a:gd name="connsiteY191" fmla="*/ 2971800 h 8833483"/>
              <a:gd name="connsiteX192" fmla="*/ 7886700 w 9578340"/>
              <a:gd name="connsiteY192" fmla="*/ 3101340 h 8833483"/>
              <a:gd name="connsiteX193" fmla="*/ 8001000 w 9578340"/>
              <a:gd name="connsiteY193" fmla="*/ 3124200 h 8833483"/>
              <a:gd name="connsiteX194" fmla="*/ 8122920 w 9578340"/>
              <a:gd name="connsiteY194" fmla="*/ 3276600 h 8833483"/>
              <a:gd name="connsiteX195" fmla="*/ 8206740 w 9578340"/>
              <a:gd name="connsiteY195" fmla="*/ 3276600 h 8833483"/>
              <a:gd name="connsiteX196" fmla="*/ 8442960 w 9578340"/>
              <a:gd name="connsiteY196" fmla="*/ 3276600 h 8833483"/>
              <a:gd name="connsiteX197" fmla="*/ 8663940 w 9578340"/>
              <a:gd name="connsiteY197" fmla="*/ 3276600 h 8833483"/>
              <a:gd name="connsiteX198" fmla="*/ 8770620 w 9578340"/>
              <a:gd name="connsiteY198" fmla="*/ 3230880 h 8833483"/>
              <a:gd name="connsiteX199" fmla="*/ 8854440 w 9578340"/>
              <a:gd name="connsiteY199" fmla="*/ 3215640 h 8833483"/>
              <a:gd name="connsiteX200" fmla="*/ 8938260 w 9578340"/>
              <a:gd name="connsiteY200" fmla="*/ 3230880 h 8833483"/>
              <a:gd name="connsiteX201" fmla="*/ 8945880 w 9578340"/>
              <a:gd name="connsiteY201" fmla="*/ 3078480 h 8833483"/>
              <a:gd name="connsiteX202" fmla="*/ 8907780 w 9578340"/>
              <a:gd name="connsiteY202" fmla="*/ 3078480 h 8833483"/>
              <a:gd name="connsiteX203" fmla="*/ 8656320 w 9578340"/>
              <a:gd name="connsiteY203" fmla="*/ 2697480 h 8833483"/>
              <a:gd name="connsiteX204" fmla="*/ 8854440 w 9578340"/>
              <a:gd name="connsiteY204" fmla="*/ 2590800 h 8833483"/>
              <a:gd name="connsiteX205" fmla="*/ 8923020 w 9578340"/>
              <a:gd name="connsiteY205" fmla="*/ 2606040 h 8833483"/>
              <a:gd name="connsiteX206" fmla="*/ 8999220 w 9578340"/>
              <a:gd name="connsiteY206" fmla="*/ 2606040 h 8833483"/>
              <a:gd name="connsiteX207" fmla="*/ 9029700 w 9578340"/>
              <a:gd name="connsiteY207" fmla="*/ 2545080 h 8833483"/>
              <a:gd name="connsiteX208" fmla="*/ 9029700 w 9578340"/>
              <a:gd name="connsiteY208" fmla="*/ 2407920 h 8833483"/>
              <a:gd name="connsiteX209" fmla="*/ 9136380 w 9578340"/>
              <a:gd name="connsiteY209" fmla="*/ 2476500 h 8833483"/>
              <a:gd name="connsiteX210" fmla="*/ 9144000 w 9578340"/>
              <a:gd name="connsiteY210" fmla="*/ 2407920 h 8833483"/>
              <a:gd name="connsiteX211" fmla="*/ 9204960 w 9578340"/>
              <a:gd name="connsiteY211" fmla="*/ 2362200 h 8833483"/>
              <a:gd name="connsiteX212" fmla="*/ 9189720 w 9578340"/>
              <a:gd name="connsiteY212" fmla="*/ 2225040 h 8833483"/>
              <a:gd name="connsiteX213" fmla="*/ 9159240 w 9578340"/>
              <a:gd name="connsiteY213" fmla="*/ 2171700 h 8833483"/>
              <a:gd name="connsiteX214" fmla="*/ 9083040 w 9578340"/>
              <a:gd name="connsiteY214" fmla="*/ 2103120 h 8833483"/>
              <a:gd name="connsiteX215" fmla="*/ 9105900 w 9578340"/>
              <a:gd name="connsiteY215" fmla="*/ 2011680 h 8833483"/>
              <a:gd name="connsiteX216" fmla="*/ 9151620 w 9578340"/>
              <a:gd name="connsiteY216" fmla="*/ 1927860 h 8833483"/>
              <a:gd name="connsiteX217" fmla="*/ 9044940 w 9578340"/>
              <a:gd name="connsiteY217" fmla="*/ 1714500 h 8833483"/>
              <a:gd name="connsiteX218" fmla="*/ 9578340 w 9578340"/>
              <a:gd name="connsiteY218" fmla="*/ 1394460 h 8833483"/>
              <a:gd name="connsiteX219" fmla="*/ 9494520 w 9578340"/>
              <a:gd name="connsiteY219" fmla="*/ 1165860 h 8833483"/>
              <a:gd name="connsiteX220" fmla="*/ 9326880 w 9578340"/>
              <a:gd name="connsiteY220" fmla="*/ 975360 h 8833483"/>
              <a:gd name="connsiteX221" fmla="*/ 9334500 w 9578340"/>
              <a:gd name="connsiteY221" fmla="*/ 906780 h 8833483"/>
              <a:gd name="connsiteX222" fmla="*/ 9342120 w 9578340"/>
              <a:gd name="connsiteY222" fmla="*/ 754380 h 8833483"/>
              <a:gd name="connsiteX223" fmla="*/ 9182100 w 9578340"/>
              <a:gd name="connsiteY223" fmla="*/ 906780 h 8833483"/>
              <a:gd name="connsiteX224" fmla="*/ 9052560 w 9578340"/>
              <a:gd name="connsiteY224" fmla="*/ 1043940 h 8833483"/>
              <a:gd name="connsiteX225" fmla="*/ 8915400 w 9578340"/>
              <a:gd name="connsiteY225" fmla="*/ 1112520 h 8833483"/>
              <a:gd name="connsiteX226" fmla="*/ 8709660 w 9578340"/>
              <a:gd name="connsiteY226" fmla="*/ 1150620 h 8833483"/>
              <a:gd name="connsiteX227" fmla="*/ 8793480 w 9578340"/>
              <a:gd name="connsiteY227" fmla="*/ 960120 h 8833483"/>
              <a:gd name="connsiteX228" fmla="*/ 8717280 w 9578340"/>
              <a:gd name="connsiteY228" fmla="*/ 906780 h 8833483"/>
              <a:gd name="connsiteX229" fmla="*/ 8686800 w 9578340"/>
              <a:gd name="connsiteY229" fmla="*/ 815340 h 8833483"/>
              <a:gd name="connsiteX230" fmla="*/ 8625840 w 9578340"/>
              <a:gd name="connsiteY230" fmla="*/ 746760 h 8833483"/>
              <a:gd name="connsiteX231" fmla="*/ 8633460 w 9578340"/>
              <a:gd name="connsiteY231" fmla="*/ 685800 h 8833483"/>
              <a:gd name="connsiteX232" fmla="*/ 8679180 w 9578340"/>
              <a:gd name="connsiteY232" fmla="*/ 609600 h 8833483"/>
              <a:gd name="connsiteX233" fmla="*/ 8671560 w 9578340"/>
              <a:gd name="connsiteY233" fmla="*/ 579120 h 8833483"/>
              <a:gd name="connsiteX234" fmla="*/ 8580120 w 9578340"/>
              <a:gd name="connsiteY234" fmla="*/ 541020 h 8833483"/>
              <a:gd name="connsiteX235" fmla="*/ 8473440 w 9578340"/>
              <a:gd name="connsiteY235" fmla="*/ 502920 h 8833483"/>
              <a:gd name="connsiteX236" fmla="*/ 8488680 w 9578340"/>
              <a:gd name="connsiteY236" fmla="*/ 449580 h 8833483"/>
              <a:gd name="connsiteX237" fmla="*/ 8435340 w 9578340"/>
              <a:gd name="connsiteY237" fmla="*/ 320040 h 8833483"/>
              <a:gd name="connsiteX238" fmla="*/ 8465820 w 9578340"/>
              <a:gd name="connsiteY238" fmla="*/ 243840 h 8833483"/>
              <a:gd name="connsiteX239" fmla="*/ 8473440 w 9578340"/>
              <a:gd name="connsiteY239" fmla="*/ 83820 h 8833483"/>
              <a:gd name="connsiteX240" fmla="*/ 8351520 w 9578340"/>
              <a:gd name="connsiteY240" fmla="*/ 53340 h 8833483"/>
              <a:gd name="connsiteX241" fmla="*/ 8252460 w 9578340"/>
              <a:gd name="connsiteY241" fmla="*/ 68580 h 8833483"/>
              <a:gd name="connsiteX242" fmla="*/ 8107680 w 9578340"/>
              <a:gd name="connsiteY24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743700 w 9578340"/>
              <a:gd name="connsiteY14" fmla="*/ 1127760 h 8833483"/>
              <a:gd name="connsiteX15" fmla="*/ 6728460 w 9578340"/>
              <a:gd name="connsiteY15" fmla="*/ 1981200 h 8833483"/>
              <a:gd name="connsiteX16" fmla="*/ 6244590 w 9578340"/>
              <a:gd name="connsiteY16" fmla="*/ 2315208 h 8833483"/>
              <a:gd name="connsiteX17" fmla="*/ 5722620 w 9578340"/>
              <a:gd name="connsiteY17" fmla="*/ 2240280 h 8833483"/>
              <a:gd name="connsiteX18" fmla="*/ 5654040 w 9578340"/>
              <a:gd name="connsiteY18" fmla="*/ 2240280 h 8833483"/>
              <a:gd name="connsiteX19" fmla="*/ 5570220 w 9578340"/>
              <a:gd name="connsiteY19" fmla="*/ 2278380 h 8833483"/>
              <a:gd name="connsiteX20" fmla="*/ 5440680 w 9578340"/>
              <a:gd name="connsiteY20" fmla="*/ 2263140 h 8833483"/>
              <a:gd name="connsiteX21" fmla="*/ 5410200 w 9578340"/>
              <a:gd name="connsiteY21" fmla="*/ 2217420 h 8833483"/>
              <a:gd name="connsiteX22" fmla="*/ 5425440 w 9578340"/>
              <a:gd name="connsiteY22" fmla="*/ 2072640 h 8833483"/>
              <a:gd name="connsiteX23" fmla="*/ 5372100 w 9578340"/>
              <a:gd name="connsiteY23" fmla="*/ 2019300 h 8833483"/>
              <a:gd name="connsiteX24" fmla="*/ 5372100 w 9578340"/>
              <a:gd name="connsiteY24" fmla="*/ 1988820 h 8833483"/>
              <a:gd name="connsiteX25" fmla="*/ 5280660 w 9578340"/>
              <a:gd name="connsiteY25" fmla="*/ 1965960 h 8833483"/>
              <a:gd name="connsiteX26" fmla="*/ 5219700 w 9578340"/>
              <a:gd name="connsiteY26" fmla="*/ 2263140 h 8833483"/>
              <a:gd name="connsiteX27" fmla="*/ 5212080 w 9578340"/>
              <a:gd name="connsiteY27" fmla="*/ 2461260 h 8833483"/>
              <a:gd name="connsiteX28" fmla="*/ 5242560 w 9578340"/>
              <a:gd name="connsiteY28" fmla="*/ 2499360 h 8833483"/>
              <a:gd name="connsiteX29" fmla="*/ 5097780 w 9578340"/>
              <a:gd name="connsiteY29" fmla="*/ 2552700 h 8833483"/>
              <a:gd name="connsiteX30" fmla="*/ 5120640 w 9578340"/>
              <a:gd name="connsiteY30" fmla="*/ 2743200 h 8833483"/>
              <a:gd name="connsiteX31" fmla="*/ 5082540 w 9578340"/>
              <a:gd name="connsiteY31" fmla="*/ 2827020 h 8833483"/>
              <a:gd name="connsiteX32" fmla="*/ 4945380 w 9578340"/>
              <a:gd name="connsiteY32" fmla="*/ 2773680 h 8833483"/>
              <a:gd name="connsiteX33" fmla="*/ 4853940 w 9578340"/>
              <a:gd name="connsiteY33" fmla="*/ 2796540 h 8833483"/>
              <a:gd name="connsiteX34" fmla="*/ 4785360 w 9578340"/>
              <a:gd name="connsiteY34" fmla="*/ 2926080 h 8833483"/>
              <a:gd name="connsiteX35" fmla="*/ 4640580 w 9578340"/>
              <a:gd name="connsiteY35" fmla="*/ 2811780 h 8833483"/>
              <a:gd name="connsiteX36" fmla="*/ 4518660 w 9578340"/>
              <a:gd name="connsiteY36" fmla="*/ 2804160 h 8833483"/>
              <a:gd name="connsiteX37" fmla="*/ 4389120 w 9578340"/>
              <a:gd name="connsiteY37" fmla="*/ 2674620 h 8833483"/>
              <a:gd name="connsiteX38" fmla="*/ 4564380 w 9578340"/>
              <a:gd name="connsiteY38" fmla="*/ 2522220 h 8833483"/>
              <a:gd name="connsiteX39" fmla="*/ 4389120 w 9578340"/>
              <a:gd name="connsiteY39" fmla="*/ 2491740 h 8833483"/>
              <a:gd name="connsiteX40" fmla="*/ 4244340 w 9578340"/>
              <a:gd name="connsiteY40" fmla="*/ 2659380 h 8833483"/>
              <a:gd name="connsiteX41" fmla="*/ 4183380 w 9578340"/>
              <a:gd name="connsiteY41" fmla="*/ 2758440 h 8833483"/>
              <a:gd name="connsiteX42" fmla="*/ 4191000 w 9578340"/>
              <a:gd name="connsiteY42" fmla="*/ 2796540 h 8833483"/>
              <a:gd name="connsiteX43" fmla="*/ 4084320 w 9578340"/>
              <a:gd name="connsiteY43" fmla="*/ 2895600 h 8833483"/>
              <a:gd name="connsiteX44" fmla="*/ 4008120 w 9578340"/>
              <a:gd name="connsiteY44" fmla="*/ 2918460 h 8833483"/>
              <a:gd name="connsiteX45" fmla="*/ 3954780 w 9578340"/>
              <a:gd name="connsiteY45" fmla="*/ 2918460 h 8833483"/>
              <a:gd name="connsiteX46" fmla="*/ 3916680 w 9578340"/>
              <a:gd name="connsiteY46" fmla="*/ 2971800 h 8833483"/>
              <a:gd name="connsiteX47" fmla="*/ 3848100 w 9578340"/>
              <a:gd name="connsiteY47" fmla="*/ 2971800 h 8833483"/>
              <a:gd name="connsiteX48" fmla="*/ 3810000 w 9578340"/>
              <a:gd name="connsiteY48" fmla="*/ 3025140 h 8833483"/>
              <a:gd name="connsiteX49" fmla="*/ 3726180 w 9578340"/>
              <a:gd name="connsiteY49" fmla="*/ 3048000 h 8833483"/>
              <a:gd name="connsiteX50" fmla="*/ 3703320 w 9578340"/>
              <a:gd name="connsiteY50" fmla="*/ 3116580 h 8833483"/>
              <a:gd name="connsiteX51" fmla="*/ 3512820 w 9578340"/>
              <a:gd name="connsiteY51" fmla="*/ 2979420 h 8833483"/>
              <a:gd name="connsiteX52" fmla="*/ 3337560 w 9578340"/>
              <a:gd name="connsiteY52" fmla="*/ 3048000 h 8833483"/>
              <a:gd name="connsiteX53" fmla="*/ 3337560 w 9578340"/>
              <a:gd name="connsiteY53" fmla="*/ 3124200 h 8833483"/>
              <a:gd name="connsiteX54" fmla="*/ 3230880 w 9578340"/>
              <a:gd name="connsiteY54" fmla="*/ 3200400 h 8833483"/>
              <a:gd name="connsiteX55" fmla="*/ 3002280 w 9578340"/>
              <a:gd name="connsiteY55" fmla="*/ 3055620 h 8833483"/>
              <a:gd name="connsiteX56" fmla="*/ 3025140 w 9578340"/>
              <a:gd name="connsiteY56" fmla="*/ 3032760 h 8833483"/>
              <a:gd name="connsiteX57" fmla="*/ 2918460 w 9578340"/>
              <a:gd name="connsiteY57" fmla="*/ 2887980 h 8833483"/>
              <a:gd name="connsiteX58" fmla="*/ 2659380 w 9578340"/>
              <a:gd name="connsiteY58" fmla="*/ 2758440 h 8833483"/>
              <a:gd name="connsiteX59" fmla="*/ 2506980 w 9578340"/>
              <a:gd name="connsiteY59" fmla="*/ 3093720 h 8833483"/>
              <a:gd name="connsiteX60" fmla="*/ 2392680 w 9578340"/>
              <a:gd name="connsiteY60" fmla="*/ 3101340 h 8833483"/>
              <a:gd name="connsiteX61" fmla="*/ 2308860 w 9578340"/>
              <a:gd name="connsiteY61" fmla="*/ 3116580 h 8833483"/>
              <a:gd name="connsiteX62" fmla="*/ 2225040 w 9578340"/>
              <a:gd name="connsiteY62" fmla="*/ 3215640 h 8833483"/>
              <a:gd name="connsiteX63" fmla="*/ 2049780 w 9578340"/>
              <a:gd name="connsiteY63" fmla="*/ 3124200 h 8833483"/>
              <a:gd name="connsiteX64" fmla="*/ 1981200 w 9578340"/>
              <a:gd name="connsiteY64" fmla="*/ 3116580 h 8833483"/>
              <a:gd name="connsiteX65" fmla="*/ 1889760 w 9578340"/>
              <a:gd name="connsiteY65" fmla="*/ 2964180 h 8833483"/>
              <a:gd name="connsiteX66" fmla="*/ 1897380 w 9578340"/>
              <a:gd name="connsiteY66" fmla="*/ 2895600 h 8833483"/>
              <a:gd name="connsiteX67" fmla="*/ 1729740 w 9578340"/>
              <a:gd name="connsiteY67" fmla="*/ 3017520 h 8833483"/>
              <a:gd name="connsiteX68" fmla="*/ 1706880 w 9578340"/>
              <a:gd name="connsiteY68" fmla="*/ 3078480 h 8833483"/>
              <a:gd name="connsiteX69" fmla="*/ 1653540 w 9578340"/>
              <a:gd name="connsiteY69" fmla="*/ 3048000 h 8833483"/>
              <a:gd name="connsiteX70" fmla="*/ 1546860 w 9578340"/>
              <a:gd name="connsiteY70" fmla="*/ 3048000 h 8833483"/>
              <a:gd name="connsiteX71" fmla="*/ 1524000 w 9578340"/>
              <a:gd name="connsiteY71" fmla="*/ 3162300 h 8833483"/>
              <a:gd name="connsiteX72" fmla="*/ 1386840 w 9578340"/>
              <a:gd name="connsiteY72" fmla="*/ 3459480 h 8833483"/>
              <a:gd name="connsiteX73" fmla="*/ 1333500 w 9578340"/>
              <a:gd name="connsiteY73" fmla="*/ 3451860 h 8833483"/>
              <a:gd name="connsiteX74" fmla="*/ 1188720 w 9578340"/>
              <a:gd name="connsiteY74" fmla="*/ 3505200 h 8833483"/>
              <a:gd name="connsiteX75" fmla="*/ 1135380 w 9578340"/>
              <a:gd name="connsiteY75" fmla="*/ 3672840 h 8833483"/>
              <a:gd name="connsiteX76" fmla="*/ 1013460 w 9578340"/>
              <a:gd name="connsiteY76" fmla="*/ 3703320 h 8833483"/>
              <a:gd name="connsiteX77" fmla="*/ 929640 w 9578340"/>
              <a:gd name="connsiteY77" fmla="*/ 3710940 h 8833483"/>
              <a:gd name="connsiteX78" fmla="*/ 830580 w 9578340"/>
              <a:gd name="connsiteY78" fmla="*/ 3741420 h 8833483"/>
              <a:gd name="connsiteX79" fmla="*/ 701040 w 9578340"/>
              <a:gd name="connsiteY79" fmla="*/ 3749040 h 8833483"/>
              <a:gd name="connsiteX80" fmla="*/ 548640 w 9578340"/>
              <a:gd name="connsiteY80" fmla="*/ 3787140 h 8833483"/>
              <a:gd name="connsiteX81" fmla="*/ 0 w 9578340"/>
              <a:gd name="connsiteY81" fmla="*/ 5250180 h 8833483"/>
              <a:gd name="connsiteX82" fmla="*/ 167640 w 9578340"/>
              <a:gd name="connsiteY82" fmla="*/ 5242560 h 8833483"/>
              <a:gd name="connsiteX83" fmla="*/ 167640 w 9578340"/>
              <a:gd name="connsiteY83" fmla="*/ 5387340 h 8833483"/>
              <a:gd name="connsiteX84" fmla="*/ 289560 w 9578340"/>
              <a:gd name="connsiteY84" fmla="*/ 5394960 h 8833483"/>
              <a:gd name="connsiteX85" fmla="*/ 281940 w 9578340"/>
              <a:gd name="connsiteY85" fmla="*/ 5478780 h 8833483"/>
              <a:gd name="connsiteX86" fmla="*/ 388620 w 9578340"/>
              <a:gd name="connsiteY86" fmla="*/ 5501640 h 8833483"/>
              <a:gd name="connsiteX87" fmla="*/ 358140 w 9578340"/>
              <a:gd name="connsiteY87" fmla="*/ 5631180 h 8833483"/>
              <a:gd name="connsiteX88" fmla="*/ 358140 w 9578340"/>
              <a:gd name="connsiteY88" fmla="*/ 5730240 h 8833483"/>
              <a:gd name="connsiteX89" fmla="*/ 251460 w 9578340"/>
              <a:gd name="connsiteY89" fmla="*/ 5783580 h 8833483"/>
              <a:gd name="connsiteX90" fmla="*/ 236220 w 9578340"/>
              <a:gd name="connsiteY90" fmla="*/ 5859780 h 8833483"/>
              <a:gd name="connsiteX91" fmla="*/ 144780 w 9578340"/>
              <a:gd name="connsiteY91" fmla="*/ 5981700 h 8833483"/>
              <a:gd name="connsiteX92" fmla="*/ 175260 w 9578340"/>
              <a:gd name="connsiteY92" fmla="*/ 6210300 h 8833483"/>
              <a:gd name="connsiteX93" fmla="*/ 266700 w 9578340"/>
              <a:gd name="connsiteY93" fmla="*/ 6217920 h 8833483"/>
              <a:gd name="connsiteX94" fmla="*/ 304800 w 9578340"/>
              <a:gd name="connsiteY94" fmla="*/ 6278880 h 8833483"/>
              <a:gd name="connsiteX95" fmla="*/ 312420 w 9578340"/>
              <a:gd name="connsiteY95" fmla="*/ 6339840 h 8833483"/>
              <a:gd name="connsiteX96" fmla="*/ 358140 w 9578340"/>
              <a:gd name="connsiteY96" fmla="*/ 6339840 h 8833483"/>
              <a:gd name="connsiteX97" fmla="*/ 365760 w 9578340"/>
              <a:gd name="connsiteY97" fmla="*/ 6477000 h 8833483"/>
              <a:gd name="connsiteX98" fmla="*/ 807720 w 9578340"/>
              <a:gd name="connsiteY98" fmla="*/ 6545580 h 8833483"/>
              <a:gd name="connsiteX99" fmla="*/ 1127760 w 9578340"/>
              <a:gd name="connsiteY99" fmla="*/ 6705600 h 8833483"/>
              <a:gd name="connsiteX100" fmla="*/ 1447800 w 9578340"/>
              <a:gd name="connsiteY100" fmla="*/ 6598920 h 8833483"/>
              <a:gd name="connsiteX101" fmla="*/ 1546860 w 9578340"/>
              <a:gd name="connsiteY101" fmla="*/ 6598920 h 8833483"/>
              <a:gd name="connsiteX102" fmla="*/ 1501140 w 9578340"/>
              <a:gd name="connsiteY102" fmla="*/ 6858000 h 8833483"/>
              <a:gd name="connsiteX103" fmla="*/ 1567815 w 9578340"/>
              <a:gd name="connsiteY103" fmla="*/ 7115810 h 8833483"/>
              <a:gd name="connsiteX104" fmla="*/ 1710690 w 9578340"/>
              <a:gd name="connsiteY104" fmla="*/ 7439660 h 8833483"/>
              <a:gd name="connsiteX105" fmla="*/ 1891665 w 9578340"/>
              <a:gd name="connsiteY105" fmla="*/ 7582535 h 8833483"/>
              <a:gd name="connsiteX106" fmla="*/ 2094865 w 9578340"/>
              <a:gd name="connsiteY106" fmla="*/ 7814310 h 8833483"/>
              <a:gd name="connsiteX107" fmla="*/ 2066290 w 9578340"/>
              <a:gd name="connsiteY107" fmla="*/ 7925434 h 8833483"/>
              <a:gd name="connsiteX108" fmla="*/ 2234565 w 9578340"/>
              <a:gd name="connsiteY108" fmla="*/ 8036559 h 8833483"/>
              <a:gd name="connsiteX109" fmla="*/ 2269490 w 9578340"/>
              <a:gd name="connsiteY109" fmla="*/ 8081009 h 8833483"/>
              <a:gd name="connsiteX110" fmla="*/ 2186940 w 9578340"/>
              <a:gd name="connsiteY110" fmla="*/ 8338184 h 8833483"/>
              <a:gd name="connsiteX111" fmla="*/ 2209165 w 9578340"/>
              <a:gd name="connsiteY111" fmla="*/ 8436608 h 8833483"/>
              <a:gd name="connsiteX112" fmla="*/ 2275840 w 9578340"/>
              <a:gd name="connsiteY112" fmla="*/ 8538208 h 8833483"/>
              <a:gd name="connsiteX113" fmla="*/ 2437765 w 9578340"/>
              <a:gd name="connsiteY113" fmla="*/ 8569958 h 8833483"/>
              <a:gd name="connsiteX114" fmla="*/ 2491740 w 9578340"/>
              <a:gd name="connsiteY114" fmla="*/ 8557258 h 8833483"/>
              <a:gd name="connsiteX115" fmla="*/ 2599690 w 9578340"/>
              <a:gd name="connsiteY115" fmla="*/ 8614408 h 8833483"/>
              <a:gd name="connsiteX116" fmla="*/ 2640965 w 9578340"/>
              <a:gd name="connsiteY116" fmla="*/ 8658858 h 8833483"/>
              <a:gd name="connsiteX117" fmla="*/ 2663190 w 9578340"/>
              <a:gd name="connsiteY117" fmla="*/ 8769983 h 8833483"/>
              <a:gd name="connsiteX118" fmla="*/ 2748915 w 9578340"/>
              <a:gd name="connsiteY118" fmla="*/ 8833483 h 8833483"/>
              <a:gd name="connsiteX119" fmla="*/ 2860040 w 9578340"/>
              <a:gd name="connsiteY119" fmla="*/ 8808083 h 8833483"/>
              <a:gd name="connsiteX120" fmla="*/ 2920365 w 9578340"/>
              <a:gd name="connsiteY120" fmla="*/ 8820783 h 8833483"/>
              <a:gd name="connsiteX121" fmla="*/ 2910840 w 9578340"/>
              <a:gd name="connsiteY121" fmla="*/ 8740614 h 8833483"/>
              <a:gd name="connsiteX122" fmla="*/ 2996565 w 9578340"/>
              <a:gd name="connsiteY122" fmla="*/ 8609645 h 8833483"/>
              <a:gd name="connsiteX123" fmla="*/ 2987040 w 9578340"/>
              <a:gd name="connsiteY123" fmla="*/ 8497727 h 8833483"/>
              <a:gd name="connsiteX124" fmla="*/ 3027522 w 9578340"/>
              <a:gd name="connsiteY124" fmla="*/ 8431051 h 8833483"/>
              <a:gd name="connsiteX125" fmla="*/ 3179922 w 9578340"/>
              <a:gd name="connsiteY125" fmla="*/ 8361995 h 8833483"/>
              <a:gd name="connsiteX126" fmla="*/ 3225166 w 9578340"/>
              <a:gd name="connsiteY126" fmla="*/ 8245315 h 8833483"/>
              <a:gd name="connsiteX127" fmla="*/ 3420427 w 9578340"/>
              <a:gd name="connsiteY127" fmla="*/ 8083389 h 8833483"/>
              <a:gd name="connsiteX128" fmla="*/ 3699034 w 9578340"/>
              <a:gd name="connsiteY128" fmla="*/ 7954802 h 8833483"/>
              <a:gd name="connsiteX129" fmla="*/ 3875246 w 9578340"/>
              <a:gd name="connsiteY129" fmla="*/ 7890508 h 8833483"/>
              <a:gd name="connsiteX130" fmla="*/ 4084796 w 9578340"/>
              <a:gd name="connsiteY130" fmla="*/ 7738108 h 8833483"/>
              <a:gd name="connsiteX131" fmla="*/ 4127659 w 9578340"/>
              <a:gd name="connsiteY131" fmla="*/ 7640476 h 8833483"/>
              <a:gd name="connsiteX132" fmla="*/ 4037171 w 9578340"/>
              <a:gd name="connsiteY132" fmla="*/ 7564277 h 8833483"/>
              <a:gd name="connsiteX133" fmla="*/ 3980021 w 9578340"/>
              <a:gd name="connsiteY133" fmla="*/ 7469027 h 8833483"/>
              <a:gd name="connsiteX134" fmla="*/ 4056222 w 9578340"/>
              <a:gd name="connsiteY134" fmla="*/ 7395208 h 8833483"/>
              <a:gd name="connsiteX135" fmla="*/ 4096703 w 9578340"/>
              <a:gd name="connsiteY135" fmla="*/ 7247570 h 8833483"/>
              <a:gd name="connsiteX136" fmla="*/ 3982402 w 9578340"/>
              <a:gd name="connsiteY136" fmla="*/ 7271383 h 8833483"/>
              <a:gd name="connsiteX137" fmla="*/ 3818096 w 9578340"/>
              <a:gd name="connsiteY137" fmla="*/ 7233283 h 8833483"/>
              <a:gd name="connsiteX138" fmla="*/ 3691889 w 9578340"/>
              <a:gd name="connsiteY138" fmla="*/ 7145176 h 8833483"/>
              <a:gd name="connsiteX139" fmla="*/ 3701416 w 9578340"/>
              <a:gd name="connsiteY139" fmla="*/ 7030877 h 8833483"/>
              <a:gd name="connsiteX140" fmla="*/ 3625215 w 9578340"/>
              <a:gd name="connsiteY140" fmla="*/ 6954677 h 8833483"/>
              <a:gd name="connsiteX141" fmla="*/ 3657600 w 9578340"/>
              <a:gd name="connsiteY141" fmla="*/ 6873240 h 8833483"/>
              <a:gd name="connsiteX142" fmla="*/ 3817620 w 9578340"/>
              <a:gd name="connsiteY142" fmla="*/ 6781800 h 8833483"/>
              <a:gd name="connsiteX143" fmla="*/ 3893820 w 9578340"/>
              <a:gd name="connsiteY143" fmla="*/ 6705600 h 8833483"/>
              <a:gd name="connsiteX144" fmla="*/ 3947160 w 9578340"/>
              <a:gd name="connsiteY144" fmla="*/ 6690360 h 8833483"/>
              <a:gd name="connsiteX145" fmla="*/ 3939540 w 9578340"/>
              <a:gd name="connsiteY145" fmla="*/ 6629400 h 8833483"/>
              <a:gd name="connsiteX146" fmla="*/ 3901440 w 9578340"/>
              <a:gd name="connsiteY146" fmla="*/ 6606540 h 8833483"/>
              <a:gd name="connsiteX147" fmla="*/ 3878580 w 9578340"/>
              <a:gd name="connsiteY147" fmla="*/ 6515100 h 8833483"/>
              <a:gd name="connsiteX148" fmla="*/ 3886200 w 9578340"/>
              <a:gd name="connsiteY148" fmla="*/ 6423660 h 8833483"/>
              <a:gd name="connsiteX149" fmla="*/ 3870960 w 9578340"/>
              <a:gd name="connsiteY149" fmla="*/ 6309360 h 8833483"/>
              <a:gd name="connsiteX150" fmla="*/ 3893820 w 9578340"/>
              <a:gd name="connsiteY150" fmla="*/ 6240780 h 8833483"/>
              <a:gd name="connsiteX151" fmla="*/ 3924300 w 9578340"/>
              <a:gd name="connsiteY151" fmla="*/ 6179820 h 8833483"/>
              <a:gd name="connsiteX152" fmla="*/ 3977640 w 9578340"/>
              <a:gd name="connsiteY152" fmla="*/ 6172200 h 8833483"/>
              <a:gd name="connsiteX153" fmla="*/ 3992880 w 9578340"/>
              <a:gd name="connsiteY153" fmla="*/ 6172200 h 8833483"/>
              <a:gd name="connsiteX154" fmla="*/ 4046220 w 9578340"/>
              <a:gd name="connsiteY154" fmla="*/ 6111240 h 8833483"/>
              <a:gd name="connsiteX155" fmla="*/ 4038600 w 9578340"/>
              <a:gd name="connsiteY155" fmla="*/ 6027420 h 8833483"/>
              <a:gd name="connsiteX156" fmla="*/ 4754880 w 9578340"/>
              <a:gd name="connsiteY156" fmla="*/ 5913120 h 8833483"/>
              <a:gd name="connsiteX157" fmla="*/ 4838700 w 9578340"/>
              <a:gd name="connsiteY157" fmla="*/ 5913120 h 8833483"/>
              <a:gd name="connsiteX158" fmla="*/ 4914900 w 9578340"/>
              <a:gd name="connsiteY158" fmla="*/ 5920740 h 8833483"/>
              <a:gd name="connsiteX159" fmla="*/ 5105400 w 9578340"/>
              <a:gd name="connsiteY159" fmla="*/ 6019800 h 8833483"/>
              <a:gd name="connsiteX160" fmla="*/ 5570220 w 9578340"/>
              <a:gd name="connsiteY160" fmla="*/ 6248400 h 8833483"/>
              <a:gd name="connsiteX161" fmla="*/ 5704205 w 9578340"/>
              <a:gd name="connsiteY161" fmla="*/ 6320155 h 8833483"/>
              <a:gd name="connsiteX162" fmla="*/ 5755005 w 9578340"/>
              <a:gd name="connsiteY162" fmla="*/ 6242685 h 8833483"/>
              <a:gd name="connsiteX163" fmla="*/ 5682615 w 9578340"/>
              <a:gd name="connsiteY163" fmla="*/ 6203315 h 8833483"/>
              <a:gd name="connsiteX164" fmla="*/ 5624195 w 9578340"/>
              <a:gd name="connsiteY164" fmla="*/ 6132195 h 8833483"/>
              <a:gd name="connsiteX165" fmla="*/ 5670550 w 9578340"/>
              <a:gd name="connsiteY165" fmla="*/ 6103620 h 8833483"/>
              <a:gd name="connsiteX166" fmla="*/ 5584825 w 9578340"/>
              <a:gd name="connsiteY166" fmla="*/ 5928995 h 8833483"/>
              <a:gd name="connsiteX167" fmla="*/ 5592445 w 9578340"/>
              <a:gd name="connsiteY167" fmla="*/ 5827395 h 8833483"/>
              <a:gd name="connsiteX168" fmla="*/ 5615305 w 9578340"/>
              <a:gd name="connsiteY168" fmla="*/ 5792470 h 8833483"/>
              <a:gd name="connsiteX169" fmla="*/ 5636895 w 9578340"/>
              <a:gd name="connsiteY169" fmla="*/ 5747385 h 8833483"/>
              <a:gd name="connsiteX170" fmla="*/ 5674360 w 9578340"/>
              <a:gd name="connsiteY170" fmla="*/ 5669915 h 8833483"/>
              <a:gd name="connsiteX171" fmla="*/ 5688965 w 9578340"/>
              <a:gd name="connsiteY171" fmla="*/ 5587365 h 8833483"/>
              <a:gd name="connsiteX172" fmla="*/ 5735320 w 9578340"/>
              <a:gd name="connsiteY172" fmla="*/ 5561965 h 8833483"/>
              <a:gd name="connsiteX173" fmla="*/ 5715000 w 9578340"/>
              <a:gd name="connsiteY173" fmla="*/ 5502910 h 8833483"/>
              <a:gd name="connsiteX174" fmla="*/ 5751195 w 9578340"/>
              <a:gd name="connsiteY174" fmla="*/ 5461635 h 8833483"/>
              <a:gd name="connsiteX175" fmla="*/ 5781675 w 9578340"/>
              <a:gd name="connsiteY175" fmla="*/ 5398770 h 8833483"/>
              <a:gd name="connsiteX176" fmla="*/ 5836920 w 9578340"/>
              <a:gd name="connsiteY176" fmla="*/ 5325110 h 8833483"/>
              <a:gd name="connsiteX177" fmla="*/ 5855970 w 9578340"/>
              <a:gd name="connsiteY177" fmla="*/ 5168900 h 8833483"/>
              <a:gd name="connsiteX178" fmla="*/ 6101080 w 9578340"/>
              <a:gd name="connsiteY178" fmla="*/ 4911090 h 8833483"/>
              <a:gd name="connsiteX179" fmla="*/ 6107430 w 9578340"/>
              <a:gd name="connsiteY179" fmla="*/ 4674870 h 8833483"/>
              <a:gd name="connsiteX180" fmla="*/ 5982970 w 9578340"/>
              <a:gd name="connsiteY180" fmla="*/ 4411980 h 8833483"/>
              <a:gd name="connsiteX181" fmla="*/ 7178040 w 9578340"/>
              <a:gd name="connsiteY181" fmla="*/ 4351020 h 8833483"/>
              <a:gd name="connsiteX182" fmla="*/ 7559040 w 9578340"/>
              <a:gd name="connsiteY182" fmla="*/ 4328160 h 8833483"/>
              <a:gd name="connsiteX183" fmla="*/ 7467600 w 9578340"/>
              <a:gd name="connsiteY183" fmla="*/ 3878580 h 8833483"/>
              <a:gd name="connsiteX184" fmla="*/ 7414260 w 9578340"/>
              <a:gd name="connsiteY184" fmla="*/ 3604260 h 8833483"/>
              <a:gd name="connsiteX185" fmla="*/ 7498080 w 9578340"/>
              <a:gd name="connsiteY185" fmla="*/ 3398520 h 8833483"/>
              <a:gd name="connsiteX186" fmla="*/ 7528560 w 9578340"/>
              <a:gd name="connsiteY186" fmla="*/ 3253740 h 8833483"/>
              <a:gd name="connsiteX187" fmla="*/ 7505700 w 9578340"/>
              <a:gd name="connsiteY187" fmla="*/ 3048000 h 8833483"/>
              <a:gd name="connsiteX188" fmla="*/ 7520940 w 9578340"/>
              <a:gd name="connsiteY188" fmla="*/ 2926080 h 8833483"/>
              <a:gd name="connsiteX189" fmla="*/ 7536180 w 9578340"/>
              <a:gd name="connsiteY189" fmla="*/ 2872740 h 8833483"/>
              <a:gd name="connsiteX190" fmla="*/ 7863840 w 9578340"/>
              <a:gd name="connsiteY190" fmla="*/ 2971800 h 8833483"/>
              <a:gd name="connsiteX191" fmla="*/ 7886700 w 9578340"/>
              <a:gd name="connsiteY191" fmla="*/ 3101340 h 8833483"/>
              <a:gd name="connsiteX192" fmla="*/ 8001000 w 9578340"/>
              <a:gd name="connsiteY192" fmla="*/ 3124200 h 8833483"/>
              <a:gd name="connsiteX193" fmla="*/ 8122920 w 9578340"/>
              <a:gd name="connsiteY193" fmla="*/ 3276600 h 8833483"/>
              <a:gd name="connsiteX194" fmla="*/ 8206740 w 9578340"/>
              <a:gd name="connsiteY194" fmla="*/ 3276600 h 8833483"/>
              <a:gd name="connsiteX195" fmla="*/ 8442960 w 9578340"/>
              <a:gd name="connsiteY195" fmla="*/ 3276600 h 8833483"/>
              <a:gd name="connsiteX196" fmla="*/ 8663940 w 9578340"/>
              <a:gd name="connsiteY196" fmla="*/ 3276600 h 8833483"/>
              <a:gd name="connsiteX197" fmla="*/ 8770620 w 9578340"/>
              <a:gd name="connsiteY197" fmla="*/ 3230880 h 8833483"/>
              <a:gd name="connsiteX198" fmla="*/ 8854440 w 9578340"/>
              <a:gd name="connsiteY198" fmla="*/ 3215640 h 8833483"/>
              <a:gd name="connsiteX199" fmla="*/ 8938260 w 9578340"/>
              <a:gd name="connsiteY199" fmla="*/ 3230880 h 8833483"/>
              <a:gd name="connsiteX200" fmla="*/ 8945880 w 9578340"/>
              <a:gd name="connsiteY200" fmla="*/ 3078480 h 8833483"/>
              <a:gd name="connsiteX201" fmla="*/ 8907780 w 9578340"/>
              <a:gd name="connsiteY201" fmla="*/ 3078480 h 8833483"/>
              <a:gd name="connsiteX202" fmla="*/ 8656320 w 9578340"/>
              <a:gd name="connsiteY202" fmla="*/ 2697480 h 8833483"/>
              <a:gd name="connsiteX203" fmla="*/ 8854440 w 9578340"/>
              <a:gd name="connsiteY203" fmla="*/ 2590800 h 8833483"/>
              <a:gd name="connsiteX204" fmla="*/ 8923020 w 9578340"/>
              <a:gd name="connsiteY204" fmla="*/ 2606040 h 8833483"/>
              <a:gd name="connsiteX205" fmla="*/ 8999220 w 9578340"/>
              <a:gd name="connsiteY205" fmla="*/ 2606040 h 8833483"/>
              <a:gd name="connsiteX206" fmla="*/ 9029700 w 9578340"/>
              <a:gd name="connsiteY206" fmla="*/ 2545080 h 8833483"/>
              <a:gd name="connsiteX207" fmla="*/ 9029700 w 9578340"/>
              <a:gd name="connsiteY207" fmla="*/ 2407920 h 8833483"/>
              <a:gd name="connsiteX208" fmla="*/ 9136380 w 9578340"/>
              <a:gd name="connsiteY208" fmla="*/ 2476500 h 8833483"/>
              <a:gd name="connsiteX209" fmla="*/ 9144000 w 9578340"/>
              <a:gd name="connsiteY209" fmla="*/ 2407920 h 8833483"/>
              <a:gd name="connsiteX210" fmla="*/ 9204960 w 9578340"/>
              <a:gd name="connsiteY210" fmla="*/ 2362200 h 8833483"/>
              <a:gd name="connsiteX211" fmla="*/ 9189720 w 9578340"/>
              <a:gd name="connsiteY211" fmla="*/ 2225040 h 8833483"/>
              <a:gd name="connsiteX212" fmla="*/ 9159240 w 9578340"/>
              <a:gd name="connsiteY212" fmla="*/ 2171700 h 8833483"/>
              <a:gd name="connsiteX213" fmla="*/ 9083040 w 9578340"/>
              <a:gd name="connsiteY213" fmla="*/ 2103120 h 8833483"/>
              <a:gd name="connsiteX214" fmla="*/ 9105900 w 9578340"/>
              <a:gd name="connsiteY214" fmla="*/ 2011680 h 8833483"/>
              <a:gd name="connsiteX215" fmla="*/ 9151620 w 9578340"/>
              <a:gd name="connsiteY215" fmla="*/ 1927860 h 8833483"/>
              <a:gd name="connsiteX216" fmla="*/ 9044940 w 9578340"/>
              <a:gd name="connsiteY216" fmla="*/ 1714500 h 8833483"/>
              <a:gd name="connsiteX217" fmla="*/ 9578340 w 9578340"/>
              <a:gd name="connsiteY217" fmla="*/ 1394460 h 8833483"/>
              <a:gd name="connsiteX218" fmla="*/ 9494520 w 9578340"/>
              <a:gd name="connsiteY218" fmla="*/ 1165860 h 8833483"/>
              <a:gd name="connsiteX219" fmla="*/ 9326880 w 9578340"/>
              <a:gd name="connsiteY219" fmla="*/ 975360 h 8833483"/>
              <a:gd name="connsiteX220" fmla="*/ 9334500 w 9578340"/>
              <a:gd name="connsiteY220" fmla="*/ 906780 h 8833483"/>
              <a:gd name="connsiteX221" fmla="*/ 9342120 w 9578340"/>
              <a:gd name="connsiteY221" fmla="*/ 754380 h 8833483"/>
              <a:gd name="connsiteX222" fmla="*/ 9182100 w 9578340"/>
              <a:gd name="connsiteY222" fmla="*/ 906780 h 8833483"/>
              <a:gd name="connsiteX223" fmla="*/ 9052560 w 9578340"/>
              <a:gd name="connsiteY223" fmla="*/ 1043940 h 8833483"/>
              <a:gd name="connsiteX224" fmla="*/ 8915400 w 9578340"/>
              <a:gd name="connsiteY224" fmla="*/ 1112520 h 8833483"/>
              <a:gd name="connsiteX225" fmla="*/ 8709660 w 9578340"/>
              <a:gd name="connsiteY225" fmla="*/ 1150620 h 8833483"/>
              <a:gd name="connsiteX226" fmla="*/ 8793480 w 9578340"/>
              <a:gd name="connsiteY226" fmla="*/ 960120 h 8833483"/>
              <a:gd name="connsiteX227" fmla="*/ 8717280 w 9578340"/>
              <a:gd name="connsiteY227" fmla="*/ 906780 h 8833483"/>
              <a:gd name="connsiteX228" fmla="*/ 8686800 w 9578340"/>
              <a:gd name="connsiteY228" fmla="*/ 815340 h 8833483"/>
              <a:gd name="connsiteX229" fmla="*/ 8625840 w 9578340"/>
              <a:gd name="connsiteY229" fmla="*/ 746760 h 8833483"/>
              <a:gd name="connsiteX230" fmla="*/ 8633460 w 9578340"/>
              <a:gd name="connsiteY230" fmla="*/ 685800 h 8833483"/>
              <a:gd name="connsiteX231" fmla="*/ 8679180 w 9578340"/>
              <a:gd name="connsiteY231" fmla="*/ 609600 h 8833483"/>
              <a:gd name="connsiteX232" fmla="*/ 8671560 w 9578340"/>
              <a:gd name="connsiteY232" fmla="*/ 579120 h 8833483"/>
              <a:gd name="connsiteX233" fmla="*/ 8580120 w 9578340"/>
              <a:gd name="connsiteY233" fmla="*/ 541020 h 8833483"/>
              <a:gd name="connsiteX234" fmla="*/ 8473440 w 9578340"/>
              <a:gd name="connsiteY234" fmla="*/ 502920 h 8833483"/>
              <a:gd name="connsiteX235" fmla="*/ 8488680 w 9578340"/>
              <a:gd name="connsiteY235" fmla="*/ 449580 h 8833483"/>
              <a:gd name="connsiteX236" fmla="*/ 8435340 w 9578340"/>
              <a:gd name="connsiteY236" fmla="*/ 320040 h 8833483"/>
              <a:gd name="connsiteX237" fmla="*/ 8465820 w 9578340"/>
              <a:gd name="connsiteY237" fmla="*/ 243840 h 8833483"/>
              <a:gd name="connsiteX238" fmla="*/ 8473440 w 9578340"/>
              <a:gd name="connsiteY238" fmla="*/ 83820 h 8833483"/>
              <a:gd name="connsiteX239" fmla="*/ 8351520 w 9578340"/>
              <a:gd name="connsiteY239" fmla="*/ 53340 h 8833483"/>
              <a:gd name="connsiteX240" fmla="*/ 8252460 w 9578340"/>
              <a:gd name="connsiteY240" fmla="*/ 68580 h 8833483"/>
              <a:gd name="connsiteX241" fmla="*/ 8107680 w 9578340"/>
              <a:gd name="connsiteY24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896100 w 9578340"/>
              <a:gd name="connsiteY12" fmla="*/ 647700 h 8833483"/>
              <a:gd name="connsiteX13" fmla="*/ 6743700 w 9578340"/>
              <a:gd name="connsiteY13" fmla="*/ 1127760 h 8833483"/>
              <a:gd name="connsiteX14" fmla="*/ 6728460 w 9578340"/>
              <a:gd name="connsiteY14" fmla="*/ 1981200 h 8833483"/>
              <a:gd name="connsiteX15" fmla="*/ 6244590 w 9578340"/>
              <a:gd name="connsiteY15" fmla="*/ 2315208 h 8833483"/>
              <a:gd name="connsiteX16" fmla="*/ 5722620 w 9578340"/>
              <a:gd name="connsiteY16" fmla="*/ 2240280 h 8833483"/>
              <a:gd name="connsiteX17" fmla="*/ 5654040 w 9578340"/>
              <a:gd name="connsiteY17" fmla="*/ 2240280 h 8833483"/>
              <a:gd name="connsiteX18" fmla="*/ 5570220 w 9578340"/>
              <a:gd name="connsiteY18" fmla="*/ 2278380 h 8833483"/>
              <a:gd name="connsiteX19" fmla="*/ 5440680 w 9578340"/>
              <a:gd name="connsiteY19" fmla="*/ 2263140 h 8833483"/>
              <a:gd name="connsiteX20" fmla="*/ 5410200 w 9578340"/>
              <a:gd name="connsiteY20" fmla="*/ 2217420 h 8833483"/>
              <a:gd name="connsiteX21" fmla="*/ 5425440 w 9578340"/>
              <a:gd name="connsiteY21" fmla="*/ 2072640 h 8833483"/>
              <a:gd name="connsiteX22" fmla="*/ 5372100 w 9578340"/>
              <a:gd name="connsiteY22" fmla="*/ 2019300 h 8833483"/>
              <a:gd name="connsiteX23" fmla="*/ 5372100 w 9578340"/>
              <a:gd name="connsiteY23" fmla="*/ 1988820 h 8833483"/>
              <a:gd name="connsiteX24" fmla="*/ 5280660 w 9578340"/>
              <a:gd name="connsiteY24" fmla="*/ 1965960 h 8833483"/>
              <a:gd name="connsiteX25" fmla="*/ 5219700 w 9578340"/>
              <a:gd name="connsiteY25" fmla="*/ 2263140 h 8833483"/>
              <a:gd name="connsiteX26" fmla="*/ 5212080 w 9578340"/>
              <a:gd name="connsiteY26" fmla="*/ 2461260 h 8833483"/>
              <a:gd name="connsiteX27" fmla="*/ 5242560 w 9578340"/>
              <a:gd name="connsiteY27" fmla="*/ 2499360 h 8833483"/>
              <a:gd name="connsiteX28" fmla="*/ 5097780 w 9578340"/>
              <a:gd name="connsiteY28" fmla="*/ 2552700 h 8833483"/>
              <a:gd name="connsiteX29" fmla="*/ 5120640 w 9578340"/>
              <a:gd name="connsiteY29" fmla="*/ 2743200 h 8833483"/>
              <a:gd name="connsiteX30" fmla="*/ 5082540 w 9578340"/>
              <a:gd name="connsiteY30" fmla="*/ 2827020 h 8833483"/>
              <a:gd name="connsiteX31" fmla="*/ 4945380 w 9578340"/>
              <a:gd name="connsiteY31" fmla="*/ 2773680 h 8833483"/>
              <a:gd name="connsiteX32" fmla="*/ 4853940 w 9578340"/>
              <a:gd name="connsiteY32" fmla="*/ 2796540 h 8833483"/>
              <a:gd name="connsiteX33" fmla="*/ 4785360 w 9578340"/>
              <a:gd name="connsiteY33" fmla="*/ 2926080 h 8833483"/>
              <a:gd name="connsiteX34" fmla="*/ 4640580 w 9578340"/>
              <a:gd name="connsiteY34" fmla="*/ 2811780 h 8833483"/>
              <a:gd name="connsiteX35" fmla="*/ 4518660 w 9578340"/>
              <a:gd name="connsiteY35" fmla="*/ 2804160 h 8833483"/>
              <a:gd name="connsiteX36" fmla="*/ 4389120 w 9578340"/>
              <a:gd name="connsiteY36" fmla="*/ 2674620 h 8833483"/>
              <a:gd name="connsiteX37" fmla="*/ 4564380 w 9578340"/>
              <a:gd name="connsiteY37" fmla="*/ 2522220 h 8833483"/>
              <a:gd name="connsiteX38" fmla="*/ 4389120 w 9578340"/>
              <a:gd name="connsiteY38" fmla="*/ 2491740 h 8833483"/>
              <a:gd name="connsiteX39" fmla="*/ 4244340 w 9578340"/>
              <a:gd name="connsiteY39" fmla="*/ 2659380 h 8833483"/>
              <a:gd name="connsiteX40" fmla="*/ 4183380 w 9578340"/>
              <a:gd name="connsiteY40" fmla="*/ 2758440 h 8833483"/>
              <a:gd name="connsiteX41" fmla="*/ 4191000 w 9578340"/>
              <a:gd name="connsiteY41" fmla="*/ 2796540 h 8833483"/>
              <a:gd name="connsiteX42" fmla="*/ 4084320 w 9578340"/>
              <a:gd name="connsiteY42" fmla="*/ 2895600 h 8833483"/>
              <a:gd name="connsiteX43" fmla="*/ 4008120 w 9578340"/>
              <a:gd name="connsiteY43" fmla="*/ 2918460 h 8833483"/>
              <a:gd name="connsiteX44" fmla="*/ 3954780 w 9578340"/>
              <a:gd name="connsiteY44" fmla="*/ 2918460 h 8833483"/>
              <a:gd name="connsiteX45" fmla="*/ 3916680 w 9578340"/>
              <a:gd name="connsiteY45" fmla="*/ 2971800 h 8833483"/>
              <a:gd name="connsiteX46" fmla="*/ 3848100 w 9578340"/>
              <a:gd name="connsiteY46" fmla="*/ 2971800 h 8833483"/>
              <a:gd name="connsiteX47" fmla="*/ 3810000 w 9578340"/>
              <a:gd name="connsiteY47" fmla="*/ 3025140 h 8833483"/>
              <a:gd name="connsiteX48" fmla="*/ 3726180 w 9578340"/>
              <a:gd name="connsiteY48" fmla="*/ 3048000 h 8833483"/>
              <a:gd name="connsiteX49" fmla="*/ 3703320 w 9578340"/>
              <a:gd name="connsiteY49" fmla="*/ 3116580 h 8833483"/>
              <a:gd name="connsiteX50" fmla="*/ 3512820 w 9578340"/>
              <a:gd name="connsiteY50" fmla="*/ 2979420 h 8833483"/>
              <a:gd name="connsiteX51" fmla="*/ 3337560 w 9578340"/>
              <a:gd name="connsiteY51" fmla="*/ 3048000 h 8833483"/>
              <a:gd name="connsiteX52" fmla="*/ 3337560 w 9578340"/>
              <a:gd name="connsiteY52" fmla="*/ 3124200 h 8833483"/>
              <a:gd name="connsiteX53" fmla="*/ 3230880 w 9578340"/>
              <a:gd name="connsiteY53" fmla="*/ 3200400 h 8833483"/>
              <a:gd name="connsiteX54" fmla="*/ 3002280 w 9578340"/>
              <a:gd name="connsiteY54" fmla="*/ 3055620 h 8833483"/>
              <a:gd name="connsiteX55" fmla="*/ 3025140 w 9578340"/>
              <a:gd name="connsiteY55" fmla="*/ 3032760 h 8833483"/>
              <a:gd name="connsiteX56" fmla="*/ 2918460 w 9578340"/>
              <a:gd name="connsiteY56" fmla="*/ 2887980 h 8833483"/>
              <a:gd name="connsiteX57" fmla="*/ 2659380 w 9578340"/>
              <a:gd name="connsiteY57" fmla="*/ 2758440 h 8833483"/>
              <a:gd name="connsiteX58" fmla="*/ 2506980 w 9578340"/>
              <a:gd name="connsiteY58" fmla="*/ 3093720 h 8833483"/>
              <a:gd name="connsiteX59" fmla="*/ 2392680 w 9578340"/>
              <a:gd name="connsiteY59" fmla="*/ 3101340 h 8833483"/>
              <a:gd name="connsiteX60" fmla="*/ 2308860 w 9578340"/>
              <a:gd name="connsiteY60" fmla="*/ 3116580 h 8833483"/>
              <a:gd name="connsiteX61" fmla="*/ 2225040 w 9578340"/>
              <a:gd name="connsiteY61" fmla="*/ 3215640 h 8833483"/>
              <a:gd name="connsiteX62" fmla="*/ 2049780 w 9578340"/>
              <a:gd name="connsiteY62" fmla="*/ 3124200 h 8833483"/>
              <a:gd name="connsiteX63" fmla="*/ 1981200 w 9578340"/>
              <a:gd name="connsiteY63" fmla="*/ 3116580 h 8833483"/>
              <a:gd name="connsiteX64" fmla="*/ 1889760 w 9578340"/>
              <a:gd name="connsiteY64" fmla="*/ 2964180 h 8833483"/>
              <a:gd name="connsiteX65" fmla="*/ 1897380 w 9578340"/>
              <a:gd name="connsiteY65" fmla="*/ 2895600 h 8833483"/>
              <a:gd name="connsiteX66" fmla="*/ 1729740 w 9578340"/>
              <a:gd name="connsiteY66" fmla="*/ 3017520 h 8833483"/>
              <a:gd name="connsiteX67" fmla="*/ 1706880 w 9578340"/>
              <a:gd name="connsiteY67" fmla="*/ 3078480 h 8833483"/>
              <a:gd name="connsiteX68" fmla="*/ 1653540 w 9578340"/>
              <a:gd name="connsiteY68" fmla="*/ 3048000 h 8833483"/>
              <a:gd name="connsiteX69" fmla="*/ 1546860 w 9578340"/>
              <a:gd name="connsiteY69" fmla="*/ 3048000 h 8833483"/>
              <a:gd name="connsiteX70" fmla="*/ 1524000 w 9578340"/>
              <a:gd name="connsiteY70" fmla="*/ 3162300 h 8833483"/>
              <a:gd name="connsiteX71" fmla="*/ 1386840 w 9578340"/>
              <a:gd name="connsiteY71" fmla="*/ 3459480 h 8833483"/>
              <a:gd name="connsiteX72" fmla="*/ 1333500 w 9578340"/>
              <a:gd name="connsiteY72" fmla="*/ 3451860 h 8833483"/>
              <a:gd name="connsiteX73" fmla="*/ 1188720 w 9578340"/>
              <a:gd name="connsiteY73" fmla="*/ 3505200 h 8833483"/>
              <a:gd name="connsiteX74" fmla="*/ 1135380 w 9578340"/>
              <a:gd name="connsiteY74" fmla="*/ 3672840 h 8833483"/>
              <a:gd name="connsiteX75" fmla="*/ 1013460 w 9578340"/>
              <a:gd name="connsiteY75" fmla="*/ 3703320 h 8833483"/>
              <a:gd name="connsiteX76" fmla="*/ 929640 w 9578340"/>
              <a:gd name="connsiteY76" fmla="*/ 3710940 h 8833483"/>
              <a:gd name="connsiteX77" fmla="*/ 830580 w 9578340"/>
              <a:gd name="connsiteY77" fmla="*/ 3741420 h 8833483"/>
              <a:gd name="connsiteX78" fmla="*/ 701040 w 9578340"/>
              <a:gd name="connsiteY78" fmla="*/ 3749040 h 8833483"/>
              <a:gd name="connsiteX79" fmla="*/ 548640 w 9578340"/>
              <a:gd name="connsiteY79" fmla="*/ 3787140 h 8833483"/>
              <a:gd name="connsiteX80" fmla="*/ 0 w 9578340"/>
              <a:gd name="connsiteY80" fmla="*/ 5250180 h 8833483"/>
              <a:gd name="connsiteX81" fmla="*/ 167640 w 9578340"/>
              <a:gd name="connsiteY81" fmla="*/ 5242560 h 8833483"/>
              <a:gd name="connsiteX82" fmla="*/ 167640 w 9578340"/>
              <a:gd name="connsiteY82" fmla="*/ 5387340 h 8833483"/>
              <a:gd name="connsiteX83" fmla="*/ 289560 w 9578340"/>
              <a:gd name="connsiteY83" fmla="*/ 5394960 h 8833483"/>
              <a:gd name="connsiteX84" fmla="*/ 281940 w 9578340"/>
              <a:gd name="connsiteY84" fmla="*/ 5478780 h 8833483"/>
              <a:gd name="connsiteX85" fmla="*/ 388620 w 9578340"/>
              <a:gd name="connsiteY85" fmla="*/ 5501640 h 8833483"/>
              <a:gd name="connsiteX86" fmla="*/ 358140 w 9578340"/>
              <a:gd name="connsiteY86" fmla="*/ 5631180 h 8833483"/>
              <a:gd name="connsiteX87" fmla="*/ 358140 w 9578340"/>
              <a:gd name="connsiteY87" fmla="*/ 5730240 h 8833483"/>
              <a:gd name="connsiteX88" fmla="*/ 251460 w 9578340"/>
              <a:gd name="connsiteY88" fmla="*/ 5783580 h 8833483"/>
              <a:gd name="connsiteX89" fmla="*/ 236220 w 9578340"/>
              <a:gd name="connsiteY89" fmla="*/ 5859780 h 8833483"/>
              <a:gd name="connsiteX90" fmla="*/ 144780 w 9578340"/>
              <a:gd name="connsiteY90" fmla="*/ 5981700 h 8833483"/>
              <a:gd name="connsiteX91" fmla="*/ 175260 w 9578340"/>
              <a:gd name="connsiteY91" fmla="*/ 6210300 h 8833483"/>
              <a:gd name="connsiteX92" fmla="*/ 266700 w 9578340"/>
              <a:gd name="connsiteY92" fmla="*/ 6217920 h 8833483"/>
              <a:gd name="connsiteX93" fmla="*/ 304800 w 9578340"/>
              <a:gd name="connsiteY93" fmla="*/ 6278880 h 8833483"/>
              <a:gd name="connsiteX94" fmla="*/ 312420 w 9578340"/>
              <a:gd name="connsiteY94" fmla="*/ 6339840 h 8833483"/>
              <a:gd name="connsiteX95" fmla="*/ 358140 w 9578340"/>
              <a:gd name="connsiteY95" fmla="*/ 6339840 h 8833483"/>
              <a:gd name="connsiteX96" fmla="*/ 365760 w 9578340"/>
              <a:gd name="connsiteY96" fmla="*/ 6477000 h 8833483"/>
              <a:gd name="connsiteX97" fmla="*/ 807720 w 9578340"/>
              <a:gd name="connsiteY97" fmla="*/ 6545580 h 8833483"/>
              <a:gd name="connsiteX98" fmla="*/ 1127760 w 9578340"/>
              <a:gd name="connsiteY98" fmla="*/ 6705600 h 8833483"/>
              <a:gd name="connsiteX99" fmla="*/ 1447800 w 9578340"/>
              <a:gd name="connsiteY99" fmla="*/ 6598920 h 8833483"/>
              <a:gd name="connsiteX100" fmla="*/ 1546860 w 9578340"/>
              <a:gd name="connsiteY100" fmla="*/ 6598920 h 8833483"/>
              <a:gd name="connsiteX101" fmla="*/ 1501140 w 9578340"/>
              <a:gd name="connsiteY101" fmla="*/ 6858000 h 8833483"/>
              <a:gd name="connsiteX102" fmla="*/ 1567815 w 9578340"/>
              <a:gd name="connsiteY102" fmla="*/ 7115810 h 8833483"/>
              <a:gd name="connsiteX103" fmla="*/ 1710690 w 9578340"/>
              <a:gd name="connsiteY103" fmla="*/ 7439660 h 8833483"/>
              <a:gd name="connsiteX104" fmla="*/ 1891665 w 9578340"/>
              <a:gd name="connsiteY104" fmla="*/ 7582535 h 8833483"/>
              <a:gd name="connsiteX105" fmla="*/ 2094865 w 9578340"/>
              <a:gd name="connsiteY105" fmla="*/ 7814310 h 8833483"/>
              <a:gd name="connsiteX106" fmla="*/ 2066290 w 9578340"/>
              <a:gd name="connsiteY106" fmla="*/ 7925434 h 8833483"/>
              <a:gd name="connsiteX107" fmla="*/ 2234565 w 9578340"/>
              <a:gd name="connsiteY107" fmla="*/ 8036559 h 8833483"/>
              <a:gd name="connsiteX108" fmla="*/ 2269490 w 9578340"/>
              <a:gd name="connsiteY108" fmla="*/ 8081009 h 8833483"/>
              <a:gd name="connsiteX109" fmla="*/ 2186940 w 9578340"/>
              <a:gd name="connsiteY109" fmla="*/ 8338184 h 8833483"/>
              <a:gd name="connsiteX110" fmla="*/ 2209165 w 9578340"/>
              <a:gd name="connsiteY110" fmla="*/ 8436608 h 8833483"/>
              <a:gd name="connsiteX111" fmla="*/ 2275840 w 9578340"/>
              <a:gd name="connsiteY111" fmla="*/ 8538208 h 8833483"/>
              <a:gd name="connsiteX112" fmla="*/ 2437765 w 9578340"/>
              <a:gd name="connsiteY112" fmla="*/ 8569958 h 8833483"/>
              <a:gd name="connsiteX113" fmla="*/ 2491740 w 9578340"/>
              <a:gd name="connsiteY113" fmla="*/ 8557258 h 8833483"/>
              <a:gd name="connsiteX114" fmla="*/ 2599690 w 9578340"/>
              <a:gd name="connsiteY114" fmla="*/ 8614408 h 8833483"/>
              <a:gd name="connsiteX115" fmla="*/ 2640965 w 9578340"/>
              <a:gd name="connsiteY115" fmla="*/ 8658858 h 8833483"/>
              <a:gd name="connsiteX116" fmla="*/ 2663190 w 9578340"/>
              <a:gd name="connsiteY116" fmla="*/ 8769983 h 8833483"/>
              <a:gd name="connsiteX117" fmla="*/ 2748915 w 9578340"/>
              <a:gd name="connsiteY117" fmla="*/ 8833483 h 8833483"/>
              <a:gd name="connsiteX118" fmla="*/ 2860040 w 9578340"/>
              <a:gd name="connsiteY118" fmla="*/ 8808083 h 8833483"/>
              <a:gd name="connsiteX119" fmla="*/ 2920365 w 9578340"/>
              <a:gd name="connsiteY119" fmla="*/ 8820783 h 8833483"/>
              <a:gd name="connsiteX120" fmla="*/ 2910840 w 9578340"/>
              <a:gd name="connsiteY120" fmla="*/ 8740614 h 8833483"/>
              <a:gd name="connsiteX121" fmla="*/ 2996565 w 9578340"/>
              <a:gd name="connsiteY121" fmla="*/ 8609645 h 8833483"/>
              <a:gd name="connsiteX122" fmla="*/ 2987040 w 9578340"/>
              <a:gd name="connsiteY122" fmla="*/ 8497727 h 8833483"/>
              <a:gd name="connsiteX123" fmla="*/ 3027522 w 9578340"/>
              <a:gd name="connsiteY123" fmla="*/ 8431051 h 8833483"/>
              <a:gd name="connsiteX124" fmla="*/ 3179922 w 9578340"/>
              <a:gd name="connsiteY124" fmla="*/ 8361995 h 8833483"/>
              <a:gd name="connsiteX125" fmla="*/ 3225166 w 9578340"/>
              <a:gd name="connsiteY125" fmla="*/ 8245315 h 8833483"/>
              <a:gd name="connsiteX126" fmla="*/ 3420427 w 9578340"/>
              <a:gd name="connsiteY126" fmla="*/ 8083389 h 8833483"/>
              <a:gd name="connsiteX127" fmla="*/ 3699034 w 9578340"/>
              <a:gd name="connsiteY127" fmla="*/ 7954802 h 8833483"/>
              <a:gd name="connsiteX128" fmla="*/ 3875246 w 9578340"/>
              <a:gd name="connsiteY128" fmla="*/ 7890508 h 8833483"/>
              <a:gd name="connsiteX129" fmla="*/ 4084796 w 9578340"/>
              <a:gd name="connsiteY129" fmla="*/ 7738108 h 8833483"/>
              <a:gd name="connsiteX130" fmla="*/ 4127659 w 9578340"/>
              <a:gd name="connsiteY130" fmla="*/ 7640476 h 8833483"/>
              <a:gd name="connsiteX131" fmla="*/ 4037171 w 9578340"/>
              <a:gd name="connsiteY131" fmla="*/ 7564277 h 8833483"/>
              <a:gd name="connsiteX132" fmla="*/ 3980021 w 9578340"/>
              <a:gd name="connsiteY132" fmla="*/ 7469027 h 8833483"/>
              <a:gd name="connsiteX133" fmla="*/ 4056222 w 9578340"/>
              <a:gd name="connsiteY133" fmla="*/ 7395208 h 8833483"/>
              <a:gd name="connsiteX134" fmla="*/ 4096703 w 9578340"/>
              <a:gd name="connsiteY134" fmla="*/ 7247570 h 8833483"/>
              <a:gd name="connsiteX135" fmla="*/ 3982402 w 9578340"/>
              <a:gd name="connsiteY135" fmla="*/ 7271383 h 8833483"/>
              <a:gd name="connsiteX136" fmla="*/ 3818096 w 9578340"/>
              <a:gd name="connsiteY136" fmla="*/ 7233283 h 8833483"/>
              <a:gd name="connsiteX137" fmla="*/ 3691889 w 9578340"/>
              <a:gd name="connsiteY137" fmla="*/ 7145176 h 8833483"/>
              <a:gd name="connsiteX138" fmla="*/ 3701416 w 9578340"/>
              <a:gd name="connsiteY138" fmla="*/ 7030877 h 8833483"/>
              <a:gd name="connsiteX139" fmla="*/ 3625215 w 9578340"/>
              <a:gd name="connsiteY139" fmla="*/ 6954677 h 8833483"/>
              <a:gd name="connsiteX140" fmla="*/ 3657600 w 9578340"/>
              <a:gd name="connsiteY140" fmla="*/ 6873240 h 8833483"/>
              <a:gd name="connsiteX141" fmla="*/ 3817620 w 9578340"/>
              <a:gd name="connsiteY141" fmla="*/ 6781800 h 8833483"/>
              <a:gd name="connsiteX142" fmla="*/ 3893820 w 9578340"/>
              <a:gd name="connsiteY142" fmla="*/ 6705600 h 8833483"/>
              <a:gd name="connsiteX143" fmla="*/ 3947160 w 9578340"/>
              <a:gd name="connsiteY143" fmla="*/ 6690360 h 8833483"/>
              <a:gd name="connsiteX144" fmla="*/ 3939540 w 9578340"/>
              <a:gd name="connsiteY144" fmla="*/ 6629400 h 8833483"/>
              <a:gd name="connsiteX145" fmla="*/ 3901440 w 9578340"/>
              <a:gd name="connsiteY145" fmla="*/ 6606540 h 8833483"/>
              <a:gd name="connsiteX146" fmla="*/ 3878580 w 9578340"/>
              <a:gd name="connsiteY146" fmla="*/ 6515100 h 8833483"/>
              <a:gd name="connsiteX147" fmla="*/ 3886200 w 9578340"/>
              <a:gd name="connsiteY147" fmla="*/ 6423660 h 8833483"/>
              <a:gd name="connsiteX148" fmla="*/ 3870960 w 9578340"/>
              <a:gd name="connsiteY148" fmla="*/ 6309360 h 8833483"/>
              <a:gd name="connsiteX149" fmla="*/ 3893820 w 9578340"/>
              <a:gd name="connsiteY149" fmla="*/ 6240780 h 8833483"/>
              <a:gd name="connsiteX150" fmla="*/ 3924300 w 9578340"/>
              <a:gd name="connsiteY150" fmla="*/ 6179820 h 8833483"/>
              <a:gd name="connsiteX151" fmla="*/ 3977640 w 9578340"/>
              <a:gd name="connsiteY151" fmla="*/ 6172200 h 8833483"/>
              <a:gd name="connsiteX152" fmla="*/ 3992880 w 9578340"/>
              <a:gd name="connsiteY152" fmla="*/ 6172200 h 8833483"/>
              <a:gd name="connsiteX153" fmla="*/ 4046220 w 9578340"/>
              <a:gd name="connsiteY153" fmla="*/ 6111240 h 8833483"/>
              <a:gd name="connsiteX154" fmla="*/ 4038600 w 9578340"/>
              <a:gd name="connsiteY154" fmla="*/ 6027420 h 8833483"/>
              <a:gd name="connsiteX155" fmla="*/ 4754880 w 9578340"/>
              <a:gd name="connsiteY155" fmla="*/ 5913120 h 8833483"/>
              <a:gd name="connsiteX156" fmla="*/ 4838700 w 9578340"/>
              <a:gd name="connsiteY156" fmla="*/ 5913120 h 8833483"/>
              <a:gd name="connsiteX157" fmla="*/ 4914900 w 9578340"/>
              <a:gd name="connsiteY157" fmla="*/ 5920740 h 8833483"/>
              <a:gd name="connsiteX158" fmla="*/ 5105400 w 9578340"/>
              <a:gd name="connsiteY158" fmla="*/ 6019800 h 8833483"/>
              <a:gd name="connsiteX159" fmla="*/ 5570220 w 9578340"/>
              <a:gd name="connsiteY159" fmla="*/ 6248400 h 8833483"/>
              <a:gd name="connsiteX160" fmla="*/ 5704205 w 9578340"/>
              <a:gd name="connsiteY160" fmla="*/ 6320155 h 8833483"/>
              <a:gd name="connsiteX161" fmla="*/ 5755005 w 9578340"/>
              <a:gd name="connsiteY161" fmla="*/ 6242685 h 8833483"/>
              <a:gd name="connsiteX162" fmla="*/ 5682615 w 9578340"/>
              <a:gd name="connsiteY162" fmla="*/ 6203315 h 8833483"/>
              <a:gd name="connsiteX163" fmla="*/ 5624195 w 9578340"/>
              <a:gd name="connsiteY163" fmla="*/ 6132195 h 8833483"/>
              <a:gd name="connsiteX164" fmla="*/ 5670550 w 9578340"/>
              <a:gd name="connsiteY164" fmla="*/ 6103620 h 8833483"/>
              <a:gd name="connsiteX165" fmla="*/ 5584825 w 9578340"/>
              <a:gd name="connsiteY165" fmla="*/ 5928995 h 8833483"/>
              <a:gd name="connsiteX166" fmla="*/ 5592445 w 9578340"/>
              <a:gd name="connsiteY166" fmla="*/ 5827395 h 8833483"/>
              <a:gd name="connsiteX167" fmla="*/ 5615305 w 9578340"/>
              <a:gd name="connsiteY167" fmla="*/ 5792470 h 8833483"/>
              <a:gd name="connsiteX168" fmla="*/ 5636895 w 9578340"/>
              <a:gd name="connsiteY168" fmla="*/ 5747385 h 8833483"/>
              <a:gd name="connsiteX169" fmla="*/ 5674360 w 9578340"/>
              <a:gd name="connsiteY169" fmla="*/ 5669915 h 8833483"/>
              <a:gd name="connsiteX170" fmla="*/ 5688965 w 9578340"/>
              <a:gd name="connsiteY170" fmla="*/ 5587365 h 8833483"/>
              <a:gd name="connsiteX171" fmla="*/ 5735320 w 9578340"/>
              <a:gd name="connsiteY171" fmla="*/ 5561965 h 8833483"/>
              <a:gd name="connsiteX172" fmla="*/ 5715000 w 9578340"/>
              <a:gd name="connsiteY172" fmla="*/ 5502910 h 8833483"/>
              <a:gd name="connsiteX173" fmla="*/ 5751195 w 9578340"/>
              <a:gd name="connsiteY173" fmla="*/ 5461635 h 8833483"/>
              <a:gd name="connsiteX174" fmla="*/ 5781675 w 9578340"/>
              <a:gd name="connsiteY174" fmla="*/ 5398770 h 8833483"/>
              <a:gd name="connsiteX175" fmla="*/ 5836920 w 9578340"/>
              <a:gd name="connsiteY175" fmla="*/ 5325110 h 8833483"/>
              <a:gd name="connsiteX176" fmla="*/ 5855970 w 9578340"/>
              <a:gd name="connsiteY176" fmla="*/ 5168900 h 8833483"/>
              <a:gd name="connsiteX177" fmla="*/ 6101080 w 9578340"/>
              <a:gd name="connsiteY177" fmla="*/ 4911090 h 8833483"/>
              <a:gd name="connsiteX178" fmla="*/ 6107430 w 9578340"/>
              <a:gd name="connsiteY178" fmla="*/ 4674870 h 8833483"/>
              <a:gd name="connsiteX179" fmla="*/ 5982970 w 9578340"/>
              <a:gd name="connsiteY179" fmla="*/ 4411980 h 8833483"/>
              <a:gd name="connsiteX180" fmla="*/ 7178040 w 9578340"/>
              <a:gd name="connsiteY180" fmla="*/ 4351020 h 8833483"/>
              <a:gd name="connsiteX181" fmla="*/ 7559040 w 9578340"/>
              <a:gd name="connsiteY181" fmla="*/ 4328160 h 8833483"/>
              <a:gd name="connsiteX182" fmla="*/ 7467600 w 9578340"/>
              <a:gd name="connsiteY182" fmla="*/ 3878580 h 8833483"/>
              <a:gd name="connsiteX183" fmla="*/ 7414260 w 9578340"/>
              <a:gd name="connsiteY183" fmla="*/ 3604260 h 8833483"/>
              <a:gd name="connsiteX184" fmla="*/ 7498080 w 9578340"/>
              <a:gd name="connsiteY184" fmla="*/ 3398520 h 8833483"/>
              <a:gd name="connsiteX185" fmla="*/ 7528560 w 9578340"/>
              <a:gd name="connsiteY185" fmla="*/ 3253740 h 8833483"/>
              <a:gd name="connsiteX186" fmla="*/ 7505700 w 9578340"/>
              <a:gd name="connsiteY186" fmla="*/ 3048000 h 8833483"/>
              <a:gd name="connsiteX187" fmla="*/ 7520940 w 9578340"/>
              <a:gd name="connsiteY187" fmla="*/ 2926080 h 8833483"/>
              <a:gd name="connsiteX188" fmla="*/ 7536180 w 9578340"/>
              <a:gd name="connsiteY188" fmla="*/ 2872740 h 8833483"/>
              <a:gd name="connsiteX189" fmla="*/ 7863840 w 9578340"/>
              <a:gd name="connsiteY189" fmla="*/ 2971800 h 8833483"/>
              <a:gd name="connsiteX190" fmla="*/ 7886700 w 9578340"/>
              <a:gd name="connsiteY190" fmla="*/ 3101340 h 8833483"/>
              <a:gd name="connsiteX191" fmla="*/ 8001000 w 9578340"/>
              <a:gd name="connsiteY191" fmla="*/ 3124200 h 8833483"/>
              <a:gd name="connsiteX192" fmla="*/ 8122920 w 9578340"/>
              <a:gd name="connsiteY192" fmla="*/ 3276600 h 8833483"/>
              <a:gd name="connsiteX193" fmla="*/ 8206740 w 9578340"/>
              <a:gd name="connsiteY193" fmla="*/ 3276600 h 8833483"/>
              <a:gd name="connsiteX194" fmla="*/ 8442960 w 9578340"/>
              <a:gd name="connsiteY194" fmla="*/ 3276600 h 8833483"/>
              <a:gd name="connsiteX195" fmla="*/ 8663940 w 9578340"/>
              <a:gd name="connsiteY195" fmla="*/ 3276600 h 8833483"/>
              <a:gd name="connsiteX196" fmla="*/ 8770620 w 9578340"/>
              <a:gd name="connsiteY196" fmla="*/ 3230880 h 8833483"/>
              <a:gd name="connsiteX197" fmla="*/ 8854440 w 9578340"/>
              <a:gd name="connsiteY197" fmla="*/ 3215640 h 8833483"/>
              <a:gd name="connsiteX198" fmla="*/ 8938260 w 9578340"/>
              <a:gd name="connsiteY198" fmla="*/ 3230880 h 8833483"/>
              <a:gd name="connsiteX199" fmla="*/ 8945880 w 9578340"/>
              <a:gd name="connsiteY199" fmla="*/ 3078480 h 8833483"/>
              <a:gd name="connsiteX200" fmla="*/ 8907780 w 9578340"/>
              <a:gd name="connsiteY200" fmla="*/ 3078480 h 8833483"/>
              <a:gd name="connsiteX201" fmla="*/ 8656320 w 9578340"/>
              <a:gd name="connsiteY201" fmla="*/ 2697480 h 8833483"/>
              <a:gd name="connsiteX202" fmla="*/ 8854440 w 9578340"/>
              <a:gd name="connsiteY202" fmla="*/ 2590800 h 8833483"/>
              <a:gd name="connsiteX203" fmla="*/ 8923020 w 9578340"/>
              <a:gd name="connsiteY203" fmla="*/ 2606040 h 8833483"/>
              <a:gd name="connsiteX204" fmla="*/ 8999220 w 9578340"/>
              <a:gd name="connsiteY204" fmla="*/ 2606040 h 8833483"/>
              <a:gd name="connsiteX205" fmla="*/ 9029700 w 9578340"/>
              <a:gd name="connsiteY205" fmla="*/ 2545080 h 8833483"/>
              <a:gd name="connsiteX206" fmla="*/ 9029700 w 9578340"/>
              <a:gd name="connsiteY206" fmla="*/ 2407920 h 8833483"/>
              <a:gd name="connsiteX207" fmla="*/ 9136380 w 9578340"/>
              <a:gd name="connsiteY207" fmla="*/ 2476500 h 8833483"/>
              <a:gd name="connsiteX208" fmla="*/ 9144000 w 9578340"/>
              <a:gd name="connsiteY208" fmla="*/ 2407920 h 8833483"/>
              <a:gd name="connsiteX209" fmla="*/ 9204960 w 9578340"/>
              <a:gd name="connsiteY209" fmla="*/ 2362200 h 8833483"/>
              <a:gd name="connsiteX210" fmla="*/ 9189720 w 9578340"/>
              <a:gd name="connsiteY210" fmla="*/ 2225040 h 8833483"/>
              <a:gd name="connsiteX211" fmla="*/ 9159240 w 9578340"/>
              <a:gd name="connsiteY211" fmla="*/ 2171700 h 8833483"/>
              <a:gd name="connsiteX212" fmla="*/ 9083040 w 9578340"/>
              <a:gd name="connsiteY212" fmla="*/ 2103120 h 8833483"/>
              <a:gd name="connsiteX213" fmla="*/ 9105900 w 9578340"/>
              <a:gd name="connsiteY213" fmla="*/ 2011680 h 8833483"/>
              <a:gd name="connsiteX214" fmla="*/ 9151620 w 9578340"/>
              <a:gd name="connsiteY214" fmla="*/ 1927860 h 8833483"/>
              <a:gd name="connsiteX215" fmla="*/ 9044940 w 9578340"/>
              <a:gd name="connsiteY215" fmla="*/ 1714500 h 8833483"/>
              <a:gd name="connsiteX216" fmla="*/ 9578340 w 9578340"/>
              <a:gd name="connsiteY216" fmla="*/ 1394460 h 8833483"/>
              <a:gd name="connsiteX217" fmla="*/ 9494520 w 9578340"/>
              <a:gd name="connsiteY217" fmla="*/ 1165860 h 8833483"/>
              <a:gd name="connsiteX218" fmla="*/ 9326880 w 9578340"/>
              <a:gd name="connsiteY218" fmla="*/ 975360 h 8833483"/>
              <a:gd name="connsiteX219" fmla="*/ 9334500 w 9578340"/>
              <a:gd name="connsiteY219" fmla="*/ 906780 h 8833483"/>
              <a:gd name="connsiteX220" fmla="*/ 9342120 w 9578340"/>
              <a:gd name="connsiteY220" fmla="*/ 754380 h 8833483"/>
              <a:gd name="connsiteX221" fmla="*/ 9182100 w 9578340"/>
              <a:gd name="connsiteY221" fmla="*/ 906780 h 8833483"/>
              <a:gd name="connsiteX222" fmla="*/ 9052560 w 9578340"/>
              <a:gd name="connsiteY222" fmla="*/ 1043940 h 8833483"/>
              <a:gd name="connsiteX223" fmla="*/ 8915400 w 9578340"/>
              <a:gd name="connsiteY223" fmla="*/ 1112520 h 8833483"/>
              <a:gd name="connsiteX224" fmla="*/ 8709660 w 9578340"/>
              <a:gd name="connsiteY224" fmla="*/ 1150620 h 8833483"/>
              <a:gd name="connsiteX225" fmla="*/ 8793480 w 9578340"/>
              <a:gd name="connsiteY225" fmla="*/ 960120 h 8833483"/>
              <a:gd name="connsiteX226" fmla="*/ 8717280 w 9578340"/>
              <a:gd name="connsiteY226" fmla="*/ 906780 h 8833483"/>
              <a:gd name="connsiteX227" fmla="*/ 8686800 w 9578340"/>
              <a:gd name="connsiteY227" fmla="*/ 815340 h 8833483"/>
              <a:gd name="connsiteX228" fmla="*/ 8625840 w 9578340"/>
              <a:gd name="connsiteY228" fmla="*/ 746760 h 8833483"/>
              <a:gd name="connsiteX229" fmla="*/ 8633460 w 9578340"/>
              <a:gd name="connsiteY229" fmla="*/ 685800 h 8833483"/>
              <a:gd name="connsiteX230" fmla="*/ 8679180 w 9578340"/>
              <a:gd name="connsiteY230" fmla="*/ 609600 h 8833483"/>
              <a:gd name="connsiteX231" fmla="*/ 8671560 w 9578340"/>
              <a:gd name="connsiteY231" fmla="*/ 579120 h 8833483"/>
              <a:gd name="connsiteX232" fmla="*/ 8580120 w 9578340"/>
              <a:gd name="connsiteY232" fmla="*/ 541020 h 8833483"/>
              <a:gd name="connsiteX233" fmla="*/ 8473440 w 9578340"/>
              <a:gd name="connsiteY233" fmla="*/ 502920 h 8833483"/>
              <a:gd name="connsiteX234" fmla="*/ 8488680 w 9578340"/>
              <a:gd name="connsiteY234" fmla="*/ 449580 h 8833483"/>
              <a:gd name="connsiteX235" fmla="*/ 8435340 w 9578340"/>
              <a:gd name="connsiteY235" fmla="*/ 320040 h 8833483"/>
              <a:gd name="connsiteX236" fmla="*/ 8465820 w 9578340"/>
              <a:gd name="connsiteY236" fmla="*/ 243840 h 8833483"/>
              <a:gd name="connsiteX237" fmla="*/ 8473440 w 9578340"/>
              <a:gd name="connsiteY237" fmla="*/ 83820 h 8833483"/>
              <a:gd name="connsiteX238" fmla="*/ 8351520 w 9578340"/>
              <a:gd name="connsiteY238" fmla="*/ 53340 h 8833483"/>
              <a:gd name="connsiteX239" fmla="*/ 8252460 w 9578340"/>
              <a:gd name="connsiteY239" fmla="*/ 68580 h 8833483"/>
              <a:gd name="connsiteX240" fmla="*/ 8107680 w 9578340"/>
              <a:gd name="connsiteY24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96100 w 9578340"/>
              <a:gd name="connsiteY11" fmla="*/ 647700 h 8833483"/>
              <a:gd name="connsiteX12" fmla="*/ 6743700 w 9578340"/>
              <a:gd name="connsiteY12" fmla="*/ 1127760 h 8833483"/>
              <a:gd name="connsiteX13" fmla="*/ 6728460 w 9578340"/>
              <a:gd name="connsiteY13" fmla="*/ 1981200 h 8833483"/>
              <a:gd name="connsiteX14" fmla="*/ 6244590 w 9578340"/>
              <a:gd name="connsiteY14" fmla="*/ 2315208 h 8833483"/>
              <a:gd name="connsiteX15" fmla="*/ 5722620 w 9578340"/>
              <a:gd name="connsiteY15" fmla="*/ 2240280 h 8833483"/>
              <a:gd name="connsiteX16" fmla="*/ 5654040 w 9578340"/>
              <a:gd name="connsiteY16" fmla="*/ 2240280 h 8833483"/>
              <a:gd name="connsiteX17" fmla="*/ 5570220 w 9578340"/>
              <a:gd name="connsiteY17" fmla="*/ 2278380 h 8833483"/>
              <a:gd name="connsiteX18" fmla="*/ 5440680 w 9578340"/>
              <a:gd name="connsiteY18" fmla="*/ 2263140 h 8833483"/>
              <a:gd name="connsiteX19" fmla="*/ 5410200 w 9578340"/>
              <a:gd name="connsiteY19" fmla="*/ 2217420 h 8833483"/>
              <a:gd name="connsiteX20" fmla="*/ 5425440 w 9578340"/>
              <a:gd name="connsiteY20" fmla="*/ 2072640 h 8833483"/>
              <a:gd name="connsiteX21" fmla="*/ 5372100 w 9578340"/>
              <a:gd name="connsiteY21" fmla="*/ 2019300 h 8833483"/>
              <a:gd name="connsiteX22" fmla="*/ 5372100 w 9578340"/>
              <a:gd name="connsiteY22" fmla="*/ 1988820 h 8833483"/>
              <a:gd name="connsiteX23" fmla="*/ 5280660 w 9578340"/>
              <a:gd name="connsiteY23" fmla="*/ 1965960 h 8833483"/>
              <a:gd name="connsiteX24" fmla="*/ 5219700 w 9578340"/>
              <a:gd name="connsiteY24" fmla="*/ 2263140 h 8833483"/>
              <a:gd name="connsiteX25" fmla="*/ 5212080 w 9578340"/>
              <a:gd name="connsiteY25" fmla="*/ 2461260 h 8833483"/>
              <a:gd name="connsiteX26" fmla="*/ 5242560 w 9578340"/>
              <a:gd name="connsiteY26" fmla="*/ 2499360 h 8833483"/>
              <a:gd name="connsiteX27" fmla="*/ 5097780 w 9578340"/>
              <a:gd name="connsiteY27" fmla="*/ 2552700 h 8833483"/>
              <a:gd name="connsiteX28" fmla="*/ 5120640 w 9578340"/>
              <a:gd name="connsiteY28" fmla="*/ 2743200 h 8833483"/>
              <a:gd name="connsiteX29" fmla="*/ 5082540 w 9578340"/>
              <a:gd name="connsiteY29" fmla="*/ 2827020 h 8833483"/>
              <a:gd name="connsiteX30" fmla="*/ 4945380 w 9578340"/>
              <a:gd name="connsiteY30" fmla="*/ 2773680 h 8833483"/>
              <a:gd name="connsiteX31" fmla="*/ 4853940 w 9578340"/>
              <a:gd name="connsiteY31" fmla="*/ 2796540 h 8833483"/>
              <a:gd name="connsiteX32" fmla="*/ 4785360 w 9578340"/>
              <a:gd name="connsiteY32" fmla="*/ 2926080 h 8833483"/>
              <a:gd name="connsiteX33" fmla="*/ 4640580 w 9578340"/>
              <a:gd name="connsiteY33" fmla="*/ 2811780 h 8833483"/>
              <a:gd name="connsiteX34" fmla="*/ 4518660 w 9578340"/>
              <a:gd name="connsiteY34" fmla="*/ 2804160 h 8833483"/>
              <a:gd name="connsiteX35" fmla="*/ 4389120 w 9578340"/>
              <a:gd name="connsiteY35" fmla="*/ 2674620 h 8833483"/>
              <a:gd name="connsiteX36" fmla="*/ 4564380 w 9578340"/>
              <a:gd name="connsiteY36" fmla="*/ 2522220 h 8833483"/>
              <a:gd name="connsiteX37" fmla="*/ 4389120 w 9578340"/>
              <a:gd name="connsiteY37" fmla="*/ 2491740 h 8833483"/>
              <a:gd name="connsiteX38" fmla="*/ 4244340 w 9578340"/>
              <a:gd name="connsiteY38" fmla="*/ 2659380 h 8833483"/>
              <a:gd name="connsiteX39" fmla="*/ 4183380 w 9578340"/>
              <a:gd name="connsiteY39" fmla="*/ 2758440 h 8833483"/>
              <a:gd name="connsiteX40" fmla="*/ 4191000 w 9578340"/>
              <a:gd name="connsiteY40" fmla="*/ 2796540 h 8833483"/>
              <a:gd name="connsiteX41" fmla="*/ 4084320 w 9578340"/>
              <a:gd name="connsiteY41" fmla="*/ 2895600 h 8833483"/>
              <a:gd name="connsiteX42" fmla="*/ 4008120 w 9578340"/>
              <a:gd name="connsiteY42" fmla="*/ 2918460 h 8833483"/>
              <a:gd name="connsiteX43" fmla="*/ 3954780 w 9578340"/>
              <a:gd name="connsiteY43" fmla="*/ 2918460 h 8833483"/>
              <a:gd name="connsiteX44" fmla="*/ 3916680 w 9578340"/>
              <a:gd name="connsiteY44" fmla="*/ 2971800 h 8833483"/>
              <a:gd name="connsiteX45" fmla="*/ 3848100 w 9578340"/>
              <a:gd name="connsiteY45" fmla="*/ 2971800 h 8833483"/>
              <a:gd name="connsiteX46" fmla="*/ 3810000 w 9578340"/>
              <a:gd name="connsiteY46" fmla="*/ 3025140 h 8833483"/>
              <a:gd name="connsiteX47" fmla="*/ 3726180 w 9578340"/>
              <a:gd name="connsiteY47" fmla="*/ 3048000 h 8833483"/>
              <a:gd name="connsiteX48" fmla="*/ 3703320 w 9578340"/>
              <a:gd name="connsiteY48" fmla="*/ 3116580 h 8833483"/>
              <a:gd name="connsiteX49" fmla="*/ 3512820 w 9578340"/>
              <a:gd name="connsiteY49" fmla="*/ 2979420 h 8833483"/>
              <a:gd name="connsiteX50" fmla="*/ 3337560 w 9578340"/>
              <a:gd name="connsiteY50" fmla="*/ 3048000 h 8833483"/>
              <a:gd name="connsiteX51" fmla="*/ 3337560 w 9578340"/>
              <a:gd name="connsiteY51" fmla="*/ 3124200 h 8833483"/>
              <a:gd name="connsiteX52" fmla="*/ 3230880 w 9578340"/>
              <a:gd name="connsiteY52" fmla="*/ 3200400 h 8833483"/>
              <a:gd name="connsiteX53" fmla="*/ 3002280 w 9578340"/>
              <a:gd name="connsiteY53" fmla="*/ 3055620 h 8833483"/>
              <a:gd name="connsiteX54" fmla="*/ 3025140 w 9578340"/>
              <a:gd name="connsiteY54" fmla="*/ 3032760 h 8833483"/>
              <a:gd name="connsiteX55" fmla="*/ 2918460 w 9578340"/>
              <a:gd name="connsiteY55" fmla="*/ 2887980 h 8833483"/>
              <a:gd name="connsiteX56" fmla="*/ 2659380 w 9578340"/>
              <a:gd name="connsiteY56" fmla="*/ 2758440 h 8833483"/>
              <a:gd name="connsiteX57" fmla="*/ 2506980 w 9578340"/>
              <a:gd name="connsiteY57" fmla="*/ 3093720 h 8833483"/>
              <a:gd name="connsiteX58" fmla="*/ 2392680 w 9578340"/>
              <a:gd name="connsiteY58" fmla="*/ 3101340 h 8833483"/>
              <a:gd name="connsiteX59" fmla="*/ 2308860 w 9578340"/>
              <a:gd name="connsiteY59" fmla="*/ 3116580 h 8833483"/>
              <a:gd name="connsiteX60" fmla="*/ 2225040 w 9578340"/>
              <a:gd name="connsiteY60" fmla="*/ 3215640 h 8833483"/>
              <a:gd name="connsiteX61" fmla="*/ 2049780 w 9578340"/>
              <a:gd name="connsiteY61" fmla="*/ 3124200 h 8833483"/>
              <a:gd name="connsiteX62" fmla="*/ 1981200 w 9578340"/>
              <a:gd name="connsiteY62" fmla="*/ 3116580 h 8833483"/>
              <a:gd name="connsiteX63" fmla="*/ 1889760 w 9578340"/>
              <a:gd name="connsiteY63" fmla="*/ 2964180 h 8833483"/>
              <a:gd name="connsiteX64" fmla="*/ 1897380 w 9578340"/>
              <a:gd name="connsiteY64" fmla="*/ 2895600 h 8833483"/>
              <a:gd name="connsiteX65" fmla="*/ 1729740 w 9578340"/>
              <a:gd name="connsiteY65" fmla="*/ 3017520 h 8833483"/>
              <a:gd name="connsiteX66" fmla="*/ 1706880 w 9578340"/>
              <a:gd name="connsiteY66" fmla="*/ 3078480 h 8833483"/>
              <a:gd name="connsiteX67" fmla="*/ 1653540 w 9578340"/>
              <a:gd name="connsiteY67" fmla="*/ 3048000 h 8833483"/>
              <a:gd name="connsiteX68" fmla="*/ 1546860 w 9578340"/>
              <a:gd name="connsiteY68" fmla="*/ 3048000 h 8833483"/>
              <a:gd name="connsiteX69" fmla="*/ 1524000 w 9578340"/>
              <a:gd name="connsiteY69" fmla="*/ 3162300 h 8833483"/>
              <a:gd name="connsiteX70" fmla="*/ 1386840 w 9578340"/>
              <a:gd name="connsiteY70" fmla="*/ 3459480 h 8833483"/>
              <a:gd name="connsiteX71" fmla="*/ 1333500 w 9578340"/>
              <a:gd name="connsiteY71" fmla="*/ 3451860 h 8833483"/>
              <a:gd name="connsiteX72" fmla="*/ 1188720 w 9578340"/>
              <a:gd name="connsiteY72" fmla="*/ 3505200 h 8833483"/>
              <a:gd name="connsiteX73" fmla="*/ 1135380 w 9578340"/>
              <a:gd name="connsiteY73" fmla="*/ 3672840 h 8833483"/>
              <a:gd name="connsiteX74" fmla="*/ 1013460 w 9578340"/>
              <a:gd name="connsiteY74" fmla="*/ 3703320 h 8833483"/>
              <a:gd name="connsiteX75" fmla="*/ 929640 w 9578340"/>
              <a:gd name="connsiteY75" fmla="*/ 3710940 h 8833483"/>
              <a:gd name="connsiteX76" fmla="*/ 830580 w 9578340"/>
              <a:gd name="connsiteY76" fmla="*/ 3741420 h 8833483"/>
              <a:gd name="connsiteX77" fmla="*/ 701040 w 9578340"/>
              <a:gd name="connsiteY77" fmla="*/ 3749040 h 8833483"/>
              <a:gd name="connsiteX78" fmla="*/ 548640 w 9578340"/>
              <a:gd name="connsiteY78" fmla="*/ 3787140 h 8833483"/>
              <a:gd name="connsiteX79" fmla="*/ 0 w 9578340"/>
              <a:gd name="connsiteY79" fmla="*/ 5250180 h 8833483"/>
              <a:gd name="connsiteX80" fmla="*/ 167640 w 9578340"/>
              <a:gd name="connsiteY80" fmla="*/ 5242560 h 8833483"/>
              <a:gd name="connsiteX81" fmla="*/ 167640 w 9578340"/>
              <a:gd name="connsiteY81" fmla="*/ 5387340 h 8833483"/>
              <a:gd name="connsiteX82" fmla="*/ 289560 w 9578340"/>
              <a:gd name="connsiteY82" fmla="*/ 5394960 h 8833483"/>
              <a:gd name="connsiteX83" fmla="*/ 281940 w 9578340"/>
              <a:gd name="connsiteY83" fmla="*/ 5478780 h 8833483"/>
              <a:gd name="connsiteX84" fmla="*/ 388620 w 9578340"/>
              <a:gd name="connsiteY84" fmla="*/ 5501640 h 8833483"/>
              <a:gd name="connsiteX85" fmla="*/ 358140 w 9578340"/>
              <a:gd name="connsiteY85" fmla="*/ 5631180 h 8833483"/>
              <a:gd name="connsiteX86" fmla="*/ 358140 w 9578340"/>
              <a:gd name="connsiteY86" fmla="*/ 5730240 h 8833483"/>
              <a:gd name="connsiteX87" fmla="*/ 251460 w 9578340"/>
              <a:gd name="connsiteY87" fmla="*/ 5783580 h 8833483"/>
              <a:gd name="connsiteX88" fmla="*/ 236220 w 9578340"/>
              <a:gd name="connsiteY88" fmla="*/ 5859780 h 8833483"/>
              <a:gd name="connsiteX89" fmla="*/ 144780 w 9578340"/>
              <a:gd name="connsiteY89" fmla="*/ 5981700 h 8833483"/>
              <a:gd name="connsiteX90" fmla="*/ 175260 w 9578340"/>
              <a:gd name="connsiteY90" fmla="*/ 6210300 h 8833483"/>
              <a:gd name="connsiteX91" fmla="*/ 266700 w 9578340"/>
              <a:gd name="connsiteY91" fmla="*/ 6217920 h 8833483"/>
              <a:gd name="connsiteX92" fmla="*/ 304800 w 9578340"/>
              <a:gd name="connsiteY92" fmla="*/ 6278880 h 8833483"/>
              <a:gd name="connsiteX93" fmla="*/ 312420 w 9578340"/>
              <a:gd name="connsiteY93" fmla="*/ 6339840 h 8833483"/>
              <a:gd name="connsiteX94" fmla="*/ 358140 w 9578340"/>
              <a:gd name="connsiteY94" fmla="*/ 6339840 h 8833483"/>
              <a:gd name="connsiteX95" fmla="*/ 365760 w 9578340"/>
              <a:gd name="connsiteY95" fmla="*/ 6477000 h 8833483"/>
              <a:gd name="connsiteX96" fmla="*/ 807720 w 9578340"/>
              <a:gd name="connsiteY96" fmla="*/ 6545580 h 8833483"/>
              <a:gd name="connsiteX97" fmla="*/ 1127760 w 9578340"/>
              <a:gd name="connsiteY97" fmla="*/ 6705600 h 8833483"/>
              <a:gd name="connsiteX98" fmla="*/ 1447800 w 9578340"/>
              <a:gd name="connsiteY98" fmla="*/ 6598920 h 8833483"/>
              <a:gd name="connsiteX99" fmla="*/ 1546860 w 9578340"/>
              <a:gd name="connsiteY99" fmla="*/ 6598920 h 8833483"/>
              <a:gd name="connsiteX100" fmla="*/ 1501140 w 9578340"/>
              <a:gd name="connsiteY100" fmla="*/ 6858000 h 8833483"/>
              <a:gd name="connsiteX101" fmla="*/ 1567815 w 9578340"/>
              <a:gd name="connsiteY101" fmla="*/ 7115810 h 8833483"/>
              <a:gd name="connsiteX102" fmla="*/ 1710690 w 9578340"/>
              <a:gd name="connsiteY102" fmla="*/ 7439660 h 8833483"/>
              <a:gd name="connsiteX103" fmla="*/ 1891665 w 9578340"/>
              <a:gd name="connsiteY103" fmla="*/ 7582535 h 8833483"/>
              <a:gd name="connsiteX104" fmla="*/ 2094865 w 9578340"/>
              <a:gd name="connsiteY104" fmla="*/ 7814310 h 8833483"/>
              <a:gd name="connsiteX105" fmla="*/ 2066290 w 9578340"/>
              <a:gd name="connsiteY105" fmla="*/ 7925434 h 8833483"/>
              <a:gd name="connsiteX106" fmla="*/ 2234565 w 9578340"/>
              <a:gd name="connsiteY106" fmla="*/ 8036559 h 8833483"/>
              <a:gd name="connsiteX107" fmla="*/ 2269490 w 9578340"/>
              <a:gd name="connsiteY107" fmla="*/ 8081009 h 8833483"/>
              <a:gd name="connsiteX108" fmla="*/ 2186940 w 9578340"/>
              <a:gd name="connsiteY108" fmla="*/ 8338184 h 8833483"/>
              <a:gd name="connsiteX109" fmla="*/ 2209165 w 9578340"/>
              <a:gd name="connsiteY109" fmla="*/ 8436608 h 8833483"/>
              <a:gd name="connsiteX110" fmla="*/ 2275840 w 9578340"/>
              <a:gd name="connsiteY110" fmla="*/ 8538208 h 8833483"/>
              <a:gd name="connsiteX111" fmla="*/ 2437765 w 9578340"/>
              <a:gd name="connsiteY111" fmla="*/ 8569958 h 8833483"/>
              <a:gd name="connsiteX112" fmla="*/ 2491740 w 9578340"/>
              <a:gd name="connsiteY112" fmla="*/ 8557258 h 8833483"/>
              <a:gd name="connsiteX113" fmla="*/ 2599690 w 9578340"/>
              <a:gd name="connsiteY113" fmla="*/ 8614408 h 8833483"/>
              <a:gd name="connsiteX114" fmla="*/ 2640965 w 9578340"/>
              <a:gd name="connsiteY114" fmla="*/ 8658858 h 8833483"/>
              <a:gd name="connsiteX115" fmla="*/ 2663190 w 9578340"/>
              <a:gd name="connsiteY115" fmla="*/ 8769983 h 8833483"/>
              <a:gd name="connsiteX116" fmla="*/ 2748915 w 9578340"/>
              <a:gd name="connsiteY116" fmla="*/ 8833483 h 8833483"/>
              <a:gd name="connsiteX117" fmla="*/ 2860040 w 9578340"/>
              <a:gd name="connsiteY117" fmla="*/ 8808083 h 8833483"/>
              <a:gd name="connsiteX118" fmla="*/ 2920365 w 9578340"/>
              <a:gd name="connsiteY118" fmla="*/ 8820783 h 8833483"/>
              <a:gd name="connsiteX119" fmla="*/ 2910840 w 9578340"/>
              <a:gd name="connsiteY119" fmla="*/ 8740614 h 8833483"/>
              <a:gd name="connsiteX120" fmla="*/ 2996565 w 9578340"/>
              <a:gd name="connsiteY120" fmla="*/ 8609645 h 8833483"/>
              <a:gd name="connsiteX121" fmla="*/ 2987040 w 9578340"/>
              <a:gd name="connsiteY121" fmla="*/ 8497727 h 8833483"/>
              <a:gd name="connsiteX122" fmla="*/ 3027522 w 9578340"/>
              <a:gd name="connsiteY122" fmla="*/ 8431051 h 8833483"/>
              <a:gd name="connsiteX123" fmla="*/ 3179922 w 9578340"/>
              <a:gd name="connsiteY123" fmla="*/ 8361995 h 8833483"/>
              <a:gd name="connsiteX124" fmla="*/ 3225166 w 9578340"/>
              <a:gd name="connsiteY124" fmla="*/ 8245315 h 8833483"/>
              <a:gd name="connsiteX125" fmla="*/ 3420427 w 9578340"/>
              <a:gd name="connsiteY125" fmla="*/ 8083389 h 8833483"/>
              <a:gd name="connsiteX126" fmla="*/ 3699034 w 9578340"/>
              <a:gd name="connsiteY126" fmla="*/ 7954802 h 8833483"/>
              <a:gd name="connsiteX127" fmla="*/ 3875246 w 9578340"/>
              <a:gd name="connsiteY127" fmla="*/ 7890508 h 8833483"/>
              <a:gd name="connsiteX128" fmla="*/ 4084796 w 9578340"/>
              <a:gd name="connsiteY128" fmla="*/ 7738108 h 8833483"/>
              <a:gd name="connsiteX129" fmla="*/ 4127659 w 9578340"/>
              <a:gd name="connsiteY129" fmla="*/ 7640476 h 8833483"/>
              <a:gd name="connsiteX130" fmla="*/ 4037171 w 9578340"/>
              <a:gd name="connsiteY130" fmla="*/ 7564277 h 8833483"/>
              <a:gd name="connsiteX131" fmla="*/ 3980021 w 9578340"/>
              <a:gd name="connsiteY131" fmla="*/ 7469027 h 8833483"/>
              <a:gd name="connsiteX132" fmla="*/ 4056222 w 9578340"/>
              <a:gd name="connsiteY132" fmla="*/ 7395208 h 8833483"/>
              <a:gd name="connsiteX133" fmla="*/ 4096703 w 9578340"/>
              <a:gd name="connsiteY133" fmla="*/ 7247570 h 8833483"/>
              <a:gd name="connsiteX134" fmla="*/ 3982402 w 9578340"/>
              <a:gd name="connsiteY134" fmla="*/ 7271383 h 8833483"/>
              <a:gd name="connsiteX135" fmla="*/ 3818096 w 9578340"/>
              <a:gd name="connsiteY135" fmla="*/ 7233283 h 8833483"/>
              <a:gd name="connsiteX136" fmla="*/ 3691889 w 9578340"/>
              <a:gd name="connsiteY136" fmla="*/ 7145176 h 8833483"/>
              <a:gd name="connsiteX137" fmla="*/ 3701416 w 9578340"/>
              <a:gd name="connsiteY137" fmla="*/ 7030877 h 8833483"/>
              <a:gd name="connsiteX138" fmla="*/ 3625215 w 9578340"/>
              <a:gd name="connsiteY138" fmla="*/ 6954677 h 8833483"/>
              <a:gd name="connsiteX139" fmla="*/ 3657600 w 9578340"/>
              <a:gd name="connsiteY139" fmla="*/ 6873240 h 8833483"/>
              <a:gd name="connsiteX140" fmla="*/ 3817620 w 9578340"/>
              <a:gd name="connsiteY140" fmla="*/ 6781800 h 8833483"/>
              <a:gd name="connsiteX141" fmla="*/ 3893820 w 9578340"/>
              <a:gd name="connsiteY141" fmla="*/ 6705600 h 8833483"/>
              <a:gd name="connsiteX142" fmla="*/ 3947160 w 9578340"/>
              <a:gd name="connsiteY142" fmla="*/ 6690360 h 8833483"/>
              <a:gd name="connsiteX143" fmla="*/ 3939540 w 9578340"/>
              <a:gd name="connsiteY143" fmla="*/ 6629400 h 8833483"/>
              <a:gd name="connsiteX144" fmla="*/ 3901440 w 9578340"/>
              <a:gd name="connsiteY144" fmla="*/ 6606540 h 8833483"/>
              <a:gd name="connsiteX145" fmla="*/ 3878580 w 9578340"/>
              <a:gd name="connsiteY145" fmla="*/ 6515100 h 8833483"/>
              <a:gd name="connsiteX146" fmla="*/ 3886200 w 9578340"/>
              <a:gd name="connsiteY146" fmla="*/ 6423660 h 8833483"/>
              <a:gd name="connsiteX147" fmla="*/ 3870960 w 9578340"/>
              <a:gd name="connsiteY147" fmla="*/ 6309360 h 8833483"/>
              <a:gd name="connsiteX148" fmla="*/ 3893820 w 9578340"/>
              <a:gd name="connsiteY148" fmla="*/ 6240780 h 8833483"/>
              <a:gd name="connsiteX149" fmla="*/ 3924300 w 9578340"/>
              <a:gd name="connsiteY149" fmla="*/ 6179820 h 8833483"/>
              <a:gd name="connsiteX150" fmla="*/ 3977640 w 9578340"/>
              <a:gd name="connsiteY150" fmla="*/ 6172200 h 8833483"/>
              <a:gd name="connsiteX151" fmla="*/ 3992880 w 9578340"/>
              <a:gd name="connsiteY151" fmla="*/ 6172200 h 8833483"/>
              <a:gd name="connsiteX152" fmla="*/ 4046220 w 9578340"/>
              <a:gd name="connsiteY152" fmla="*/ 6111240 h 8833483"/>
              <a:gd name="connsiteX153" fmla="*/ 4038600 w 9578340"/>
              <a:gd name="connsiteY153" fmla="*/ 6027420 h 8833483"/>
              <a:gd name="connsiteX154" fmla="*/ 4754880 w 9578340"/>
              <a:gd name="connsiteY154" fmla="*/ 5913120 h 8833483"/>
              <a:gd name="connsiteX155" fmla="*/ 4838700 w 9578340"/>
              <a:gd name="connsiteY155" fmla="*/ 5913120 h 8833483"/>
              <a:gd name="connsiteX156" fmla="*/ 4914900 w 9578340"/>
              <a:gd name="connsiteY156" fmla="*/ 5920740 h 8833483"/>
              <a:gd name="connsiteX157" fmla="*/ 5105400 w 9578340"/>
              <a:gd name="connsiteY157" fmla="*/ 6019800 h 8833483"/>
              <a:gd name="connsiteX158" fmla="*/ 5570220 w 9578340"/>
              <a:gd name="connsiteY158" fmla="*/ 6248400 h 8833483"/>
              <a:gd name="connsiteX159" fmla="*/ 5704205 w 9578340"/>
              <a:gd name="connsiteY159" fmla="*/ 6320155 h 8833483"/>
              <a:gd name="connsiteX160" fmla="*/ 5755005 w 9578340"/>
              <a:gd name="connsiteY160" fmla="*/ 6242685 h 8833483"/>
              <a:gd name="connsiteX161" fmla="*/ 5682615 w 9578340"/>
              <a:gd name="connsiteY161" fmla="*/ 6203315 h 8833483"/>
              <a:gd name="connsiteX162" fmla="*/ 5624195 w 9578340"/>
              <a:gd name="connsiteY162" fmla="*/ 6132195 h 8833483"/>
              <a:gd name="connsiteX163" fmla="*/ 5670550 w 9578340"/>
              <a:gd name="connsiteY163" fmla="*/ 6103620 h 8833483"/>
              <a:gd name="connsiteX164" fmla="*/ 5584825 w 9578340"/>
              <a:gd name="connsiteY164" fmla="*/ 5928995 h 8833483"/>
              <a:gd name="connsiteX165" fmla="*/ 5592445 w 9578340"/>
              <a:gd name="connsiteY165" fmla="*/ 5827395 h 8833483"/>
              <a:gd name="connsiteX166" fmla="*/ 5615305 w 9578340"/>
              <a:gd name="connsiteY166" fmla="*/ 5792470 h 8833483"/>
              <a:gd name="connsiteX167" fmla="*/ 5636895 w 9578340"/>
              <a:gd name="connsiteY167" fmla="*/ 5747385 h 8833483"/>
              <a:gd name="connsiteX168" fmla="*/ 5674360 w 9578340"/>
              <a:gd name="connsiteY168" fmla="*/ 5669915 h 8833483"/>
              <a:gd name="connsiteX169" fmla="*/ 5688965 w 9578340"/>
              <a:gd name="connsiteY169" fmla="*/ 5587365 h 8833483"/>
              <a:gd name="connsiteX170" fmla="*/ 5735320 w 9578340"/>
              <a:gd name="connsiteY170" fmla="*/ 5561965 h 8833483"/>
              <a:gd name="connsiteX171" fmla="*/ 5715000 w 9578340"/>
              <a:gd name="connsiteY171" fmla="*/ 5502910 h 8833483"/>
              <a:gd name="connsiteX172" fmla="*/ 5751195 w 9578340"/>
              <a:gd name="connsiteY172" fmla="*/ 5461635 h 8833483"/>
              <a:gd name="connsiteX173" fmla="*/ 5781675 w 9578340"/>
              <a:gd name="connsiteY173" fmla="*/ 5398770 h 8833483"/>
              <a:gd name="connsiteX174" fmla="*/ 5836920 w 9578340"/>
              <a:gd name="connsiteY174" fmla="*/ 5325110 h 8833483"/>
              <a:gd name="connsiteX175" fmla="*/ 5855970 w 9578340"/>
              <a:gd name="connsiteY175" fmla="*/ 5168900 h 8833483"/>
              <a:gd name="connsiteX176" fmla="*/ 6101080 w 9578340"/>
              <a:gd name="connsiteY176" fmla="*/ 4911090 h 8833483"/>
              <a:gd name="connsiteX177" fmla="*/ 6107430 w 9578340"/>
              <a:gd name="connsiteY177" fmla="*/ 4674870 h 8833483"/>
              <a:gd name="connsiteX178" fmla="*/ 5982970 w 9578340"/>
              <a:gd name="connsiteY178" fmla="*/ 4411980 h 8833483"/>
              <a:gd name="connsiteX179" fmla="*/ 7178040 w 9578340"/>
              <a:gd name="connsiteY179" fmla="*/ 4351020 h 8833483"/>
              <a:gd name="connsiteX180" fmla="*/ 7559040 w 9578340"/>
              <a:gd name="connsiteY180" fmla="*/ 4328160 h 8833483"/>
              <a:gd name="connsiteX181" fmla="*/ 7467600 w 9578340"/>
              <a:gd name="connsiteY181" fmla="*/ 3878580 h 8833483"/>
              <a:gd name="connsiteX182" fmla="*/ 7414260 w 9578340"/>
              <a:gd name="connsiteY182" fmla="*/ 3604260 h 8833483"/>
              <a:gd name="connsiteX183" fmla="*/ 7498080 w 9578340"/>
              <a:gd name="connsiteY183" fmla="*/ 3398520 h 8833483"/>
              <a:gd name="connsiteX184" fmla="*/ 7528560 w 9578340"/>
              <a:gd name="connsiteY184" fmla="*/ 3253740 h 8833483"/>
              <a:gd name="connsiteX185" fmla="*/ 7505700 w 9578340"/>
              <a:gd name="connsiteY185" fmla="*/ 3048000 h 8833483"/>
              <a:gd name="connsiteX186" fmla="*/ 7520940 w 9578340"/>
              <a:gd name="connsiteY186" fmla="*/ 2926080 h 8833483"/>
              <a:gd name="connsiteX187" fmla="*/ 7536180 w 9578340"/>
              <a:gd name="connsiteY187" fmla="*/ 2872740 h 8833483"/>
              <a:gd name="connsiteX188" fmla="*/ 7863840 w 9578340"/>
              <a:gd name="connsiteY188" fmla="*/ 2971800 h 8833483"/>
              <a:gd name="connsiteX189" fmla="*/ 7886700 w 9578340"/>
              <a:gd name="connsiteY189" fmla="*/ 3101340 h 8833483"/>
              <a:gd name="connsiteX190" fmla="*/ 8001000 w 9578340"/>
              <a:gd name="connsiteY190" fmla="*/ 3124200 h 8833483"/>
              <a:gd name="connsiteX191" fmla="*/ 8122920 w 9578340"/>
              <a:gd name="connsiteY191" fmla="*/ 3276600 h 8833483"/>
              <a:gd name="connsiteX192" fmla="*/ 8206740 w 9578340"/>
              <a:gd name="connsiteY192" fmla="*/ 3276600 h 8833483"/>
              <a:gd name="connsiteX193" fmla="*/ 8442960 w 9578340"/>
              <a:gd name="connsiteY193" fmla="*/ 3276600 h 8833483"/>
              <a:gd name="connsiteX194" fmla="*/ 8663940 w 9578340"/>
              <a:gd name="connsiteY194" fmla="*/ 3276600 h 8833483"/>
              <a:gd name="connsiteX195" fmla="*/ 8770620 w 9578340"/>
              <a:gd name="connsiteY195" fmla="*/ 3230880 h 8833483"/>
              <a:gd name="connsiteX196" fmla="*/ 8854440 w 9578340"/>
              <a:gd name="connsiteY196" fmla="*/ 3215640 h 8833483"/>
              <a:gd name="connsiteX197" fmla="*/ 8938260 w 9578340"/>
              <a:gd name="connsiteY197" fmla="*/ 3230880 h 8833483"/>
              <a:gd name="connsiteX198" fmla="*/ 8945880 w 9578340"/>
              <a:gd name="connsiteY198" fmla="*/ 3078480 h 8833483"/>
              <a:gd name="connsiteX199" fmla="*/ 8907780 w 9578340"/>
              <a:gd name="connsiteY199" fmla="*/ 3078480 h 8833483"/>
              <a:gd name="connsiteX200" fmla="*/ 8656320 w 9578340"/>
              <a:gd name="connsiteY200" fmla="*/ 2697480 h 8833483"/>
              <a:gd name="connsiteX201" fmla="*/ 8854440 w 9578340"/>
              <a:gd name="connsiteY201" fmla="*/ 2590800 h 8833483"/>
              <a:gd name="connsiteX202" fmla="*/ 8923020 w 9578340"/>
              <a:gd name="connsiteY202" fmla="*/ 2606040 h 8833483"/>
              <a:gd name="connsiteX203" fmla="*/ 8999220 w 9578340"/>
              <a:gd name="connsiteY203" fmla="*/ 2606040 h 8833483"/>
              <a:gd name="connsiteX204" fmla="*/ 9029700 w 9578340"/>
              <a:gd name="connsiteY204" fmla="*/ 2545080 h 8833483"/>
              <a:gd name="connsiteX205" fmla="*/ 9029700 w 9578340"/>
              <a:gd name="connsiteY205" fmla="*/ 2407920 h 8833483"/>
              <a:gd name="connsiteX206" fmla="*/ 9136380 w 9578340"/>
              <a:gd name="connsiteY206" fmla="*/ 2476500 h 8833483"/>
              <a:gd name="connsiteX207" fmla="*/ 9144000 w 9578340"/>
              <a:gd name="connsiteY207" fmla="*/ 2407920 h 8833483"/>
              <a:gd name="connsiteX208" fmla="*/ 9204960 w 9578340"/>
              <a:gd name="connsiteY208" fmla="*/ 2362200 h 8833483"/>
              <a:gd name="connsiteX209" fmla="*/ 9189720 w 9578340"/>
              <a:gd name="connsiteY209" fmla="*/ 2225040 h 8833483"/>
              <a:gd name="connsiteX210" fmla="*/ 9159240 w 9578340"/>
              <a:gd name="connsiteY210" fmla="*/ 2171700 h 8833483"/>
              <a:gd name="connsiteX211" fmla="*/ 9083040 w 9578340"/>
              <a:gd name="connsiteY211" fmla="*/ 2103120 h 8833483"/>
              <a:gd name="connsiteX212" fmla="*/ 9105900 w 9578340"/>
              <a:gd name="connsiteY212" fmla="*/ 2011680 h 8833483"/>
              <a:gd name="connsiteX213" fmla="*/ 9151620 w 9578340"/>
              <a:gd name="connsiteY213" fmla="*/ 1927860 h 8833483"/>
              <a:gd name="connsiteX214" fmla="*/ 9044940 w 9578340"/>
              <a:gd name="connsiteY214" fmla="*/ 1714500 h 8833483"/>
              <a:gd name="connsiteX215" fmla="*/ 9578340 w 9578340"/>
              <a:gd name="connsiteY215" fmla="*/ 1394460 h 8833483"/>
              <a:gd name="connsiteX216" fmla="*/ 9494520 w 9578340"/>
              <a:gd name="connsiteY216" fmla="*/ 1165860 h 8833483"/>
              <a:gd name="connsiteX217" fmla="*/ 9326880 w 9578340"/>
              <a:gd name="connsiteY217" fmla="*/ 975360 h 8833483"/>
              <a:gd name="connsiteX218" fmla="*/ 9334500 w 9578340"/>
              <a:gd name="connsiteY218" fmla="*/ 906780 h 8833483"/>
              <a:gd name="connsiteX219" fmla="*/ 9342120 w 9578340"/>
              <a:gd name="connsiteY219" fmla="*/ 754380 h 8833483"/>
              <a:gd name="connsiteX220" fmla="*/ 9182100 w 9578340"/>
              <a:gd name="connsiteY220" fmla="*/ 906780 h 8833483"/>
              <a:gd name="connsiteX221" fmla="*/ 9052560 w 9578340"/>
              <a:gd name="connsiteY221" fmla="*/ 1043940 h 8833483"/>
              <a:gd name="connsiteX222" fmla="*/ 8915400 w 9578340"/>
              <a:gd name="connsiteY222" fmla="*/ 1112520 h 8833483"/>
              <a:gd name="connsiteX223" fmla="*/ 8709660 w 9578340"/>
              <a:gd name="connsiteY223" fmla="*/ 1150620 h 8833483"/>
              <a:gd name="connsiteX224" fmla="*/ 8793480 w 9578340"/>
              <a:gd name="connsiteY224" fmla="*/ 960120 h 8833483"/>
              <a:gd name="connsiteX225" fmla="*/ 8717280 w 9578340"/>
              <a:gd name="connsiteY225" fmla="*/ 906780 h 8833483"/>
              <a:gd name="connsiteX226" fmla="*/ 8686800 w 9578340"/>
              <a:gd name="connsiteY226" fmla="*/ 815340 h 8833483"/>
              <a:gd name="connsiteX227" fmla="*/ 8625840 w 9578340"/>
              <a:gd name="connsiteY227" fmla="*/ 746760 h 8833483"/>
              <a:gd name="connsiteX228" fmla="*/ 8633460 w 9578340"/>
              <a:gd name="connsiteY228" fmla="*/ 685800 h 8833483"/>
              <a:gd name="connsiteX229" fmla="*/ 8679180 w 9578340"/>
              <a:gd name="connsiteY229" fmla="*/ 609600 h 8833483"/>
              <a:gd name="connsiteX230" fmla="*/ 8671560 w 9578340"/>
              <a:gd name="connsiteY230" fmla="*/ 579120 h 8833483"/>
              <a:gd name="connsiteX231" fmla="*/ 8580120 w 9578340"/>
              <a:gd name="connsiteY231" fmla="*/ 541020 h 8833483"/>
              <a:gd name="connsiteX232" fmla="*/ 8473440 w 9578340"/>
              <a:gd name="connsiteY232" fmla="*/ 502920 h 8833483"/>
              <a:gd name="connsiteX233" fmla="*/ 8488680 w 9578340"/>
              <a:gd name="connsiteY233" fmla="*/ 449580 h 8833483"/>
              <a:gd name="connsiteX234" fmla="*/ 8435340 w 9578340"/>
              <a:gd name="connsiteY234" fmla="*/ 320040 h 8833483"/>
              <a:gd name="connsiteX235" fmla="*/ 8465820 w 9578340"/>
              <a:gd name="connsiteY235" fmla="*/ 243840 h 8833483"/>
              <a:gd name="connsiteX236" fmla="*/ 8473440 w 9578340"/>
              <a:gd name="connsiteY236" fmla="*/ 83820 h 8833483"/>
              <a:gd name="connsiteX237" fmla="*/ 8351520 w 9578340"/>
              <a:gd name="connsiteY237" fmla="*/ 53340 h 8833483"/>
              <a:gd name="connsiteX238" fmla="*/ 8252460 w 9578340"/>
              <a:gd name="connsiteY238" fmla="*/ 68580 h 8833483"/>
              <a:gd name="connsiteX239" fmla="*/ 8107680 w 9578340"/>
              <a:gd name="connsiteY23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896100 w 9578340"/>
              <a:gd name="connsiteY10" fmla="*/ 647700 h 8833483"/>
              <a:gd name="connsiteX11" fmla="*/ 6743700 w 9578340"/>
              <a:gd name="connsiteY11" fmla="*/ 1127760 h 8833483"/>
              <a:gd name="connsiteX12" fmla="*/ 6728460 w 9578340"/>
              <a:gd name="connsiteY12" fmla="*/ 1981200 h 8833483"/>
              <a:gd name="connsiteX13" fmla="*/ 6244590 w 9578340"/>
              <a:gd name="connsiteY13" fmla="*/ 2315208 h 8833483"/>
              <a:gd name="connsiteX14" fmla="*/ 5722620 w 9578340"/>
              <a:gd name="connsiteY14" fmla="*/ 2240280 h 8833483"/>
              <a:gd name="connsiteX15" fmla="*/ 5654040 w 9578340"/>
              <a:gd name="connsiteY15" fmla="*/ 2240280 h 8833483"/>
              <a:gd name="connsiteX16" fmla="*/ 5570220 w 9578340"/>
              <a:gd name="connsiteY16" fmla="*/ 2278380 h 8833483"/>
              <a:gd name="connsiteX17" fmla="*/ 5440680 w 9578340"/>
              <a:gd name="connsiteY17" fmla="*/ 2263140 h 8833483"/>
              <a:gd name="connsiteX18" fmla="*/ 5410200 w 9578340"/>
              <a:gd name="connsiteY18" fmla="*/ 2217420 h 8833483"/>
              <a:gd name="connsiteX19" fmla="*/ 5425440 w 9578340"/>
              <a:gd name="connsiteY19" fmla="*/ 2072640 h 8833483"/>
              <a:gd name="connsiteX20" fmla="*/ 5372100 w 9578340"/>
              <a:gd name="connsiteY20" fmla="*/ 2019300 h 8833483"/>
              <a:gd name="connsiteX21" fmla="*/ 5372100 w 9578340"/>
              <a:gd name="connsiteY21" fmla="*/ 1988820 h 8833483"/>
              <a:gd name="connsiteX22" fmla="*/ 5280660 w 9578340"/>
              <a:gd name="connsiteY22" fmla="*/ 1965960 h 8833483"/>
              <a:gd name="connsiteX23" fmla="*/ 5219700 w 9578340"/>
              <a:gd name="connsiteY23" fmla="*/ 2263140 h 8833483"/>
              <a:gd name="connsiteX24" fmla="*/ 5212080 w 9578340"/>
              <a:gd name="connsiteY24" fmla="*/ 2461260 h 8833483"/>
              <a:gd name="connsiteX25" fmla="*/ 5242560 w 9578340"/>
              <a:gd name="connsiteY25" fmla="*/ 2499360 h 8833483"/>
              <a:gd name="connsiteX26" fmla="*/ 5097780 w 9578340"/>
              <a:gd name="connsiteY26" fmla="*/ 2552700 h 8833483"/>
              <a:gd name="connsiteX27" fmla="*/ 5120640 w 9578340"/>
              <a:gd name="connsiteY27" fmla="*/ 2743200 h 8833483"/>
              <a:gd name="connsiteX28" fmla="*/ 5082540 w 9578340"/>
              <a:gd name="connsiteY28" fmla="*/ 2827020 h 8833483"/>
              <a:gd name="connsiteX29" fmla="*/ 4945380 w 9578340"/>
              <a:gd name="connsiteY29" fmla="*/ 2773680 h 8833483"/>
              <a:gd name="connsiteX30" fmla="*/ 4853940 w 9578340"/>
              <a:gd name="connsiteY30" fmla="*/ 2796540 h 8833483"/>
              <a:gd name="connsiteX31" fmla="*/ 4785360 w 9578340"/>
              <a:gd name="connsiteY31" fmla="*/ 2926080 h 8833483"/>
              <a:gd name="connsiteX32" fmla="*/ 4640580 w 9578340"/>
              <a:gd name="connsiteY32" fmla="*/ 2811780 h 8833483"/>
              <a:gd name="connsiteX33" fmla="*/ 4518660 w 9578340"/>
              <a:gd name="connsiteY33" fmla="*/ 2804160 h 8833483"/>
              <a:gd name="connsiteX34" fmla="*/ 4389120 w 9578340"/>
              <a:gd name="connsiteY34" fmla="*/ 2674620 h 8833483"/>
              <a:gd name="connsiteX35" fmla="*/ 4564380 w 9578340"/>
              <a:gd name="connsiteY35" fmla="*/ 2522220 h 8833483"/>
              <a:gd name="connsiteX36" fmla="*/ 4389120 w 9578340"/>
              <a:gd name="connsiteY36" fmla="*/ 2491740 h 8833483"/>
              <a:gd name="connsiteX37" fmla="*/ 4244340 w 9578340"/>
              <a:gd name="connsiteY37" fmla="*/ 2659380 h 8833483"/>
              <a:gd name="connsiteX38" fmla="*/ 4183380 w 9578340"/>
              <a:gd name="connsiteY38" fmla="*/ 2758440 h 8833483"/>
              <a:gd name="connsiteX39" fmla="*/ 4191000 w 9578340"/>
              <a:gd name="connsiteY39" fmla="*/ 2796540 h 8833483"/>
              <a:gd name="connsiteX40" fmla="*/ 4084320 w 9578340"/>
              <a:gd name="connsiteY40" fmla="*/ 2895600 h 8833483"/>
              <a:gd name="connsiteX41" fmla="*/ 4008120 w 9578340"/>
              <a:gd name="connsiteY41" fmla="*/ 2918460 h 8833483"/>
              <a:gd name="connsiteX42" fmla="*/ 3954780 w 9578340"/>
              <a:gd name="connsiteY42" fmla="*/ 2918460 h 8833483"/>
              <a:gd name="connsiteX43" fmla="*/ 3916680 w 9578340"/>
              <a:gd name="connsiteY43" fmla="*/ 2971800 h 8833483"/>
              <a:gd name="connsiteX44" fmla="*/ 3848100 w 9578340"/>
              <a:gd name="connsiteY44" fmla="*/ 2971800 h 8833483"/>
              <a:gd name="connsiteX45" fmla="*/ 3810000 w 9578340"/>
              <a:gd name="connsiteY45" fmla="*/ 3025140 h 8833483"/>
              <a:gd name="connsiteX46" fmla="*/ 3726180 w 9578340"/>
              <a:gd name="connsiteY46" fmla="*/ 3048000 h 8833483"/>
              <a:gd name="connsiteX47" fmla="*/ 3703320 w 9578340"/>
              <a:gd name="connsiteY47" fmla="*/ 3116580 h 8833483"/>
              <a:gd name="connsiteX48" fmla="*/ 3512820 w 9578340"/>
              <a:gd name="connsiteY48" fmla="*/ 2979420 h 8833483"/>
              <a:gd name="connsiteX49" fmla="*/ 3337560 w 9578340"/>
              <a:gd name="connsiteY49" fmla="*/ 3048000 h 8833483"/>
              <a:gd name="connsiteX50" fmla="*/ 3337560 w 9578340"/>
              <a:gd name="connsiteY50" fmla="*/ 3124200 h 8833483"/>
              <a:gd name="connsiteX51" fmla="*/ 3230880 w 9578340"/>
              <a:gd name="connsiteY51" fmla="*/ 3200400 h 8833483"/>
              <a:gd name="connsiteX52" fmla="*/ 3002280 w 9578340"/>
              <a:gd name="connsiteY52" fmla="*/ 3055620 h 8833483"/>
              <a:gd name="connsiteX53" fmla="*/ 3025140 w 9578340"/>
              <a:gd name="connsiteY53" fmla="*/ 3032760 h 8833483"/>
              <a:gd name="connsiteX54" fmla="*/ 2918460 w 9578340"/>
              <a:gd name="connsiteY54" fmla="*/ 2887980 h 8833483"/>
              <a:gd name="connsiteX55" fmla="*/ 2659380 w 9578340"/>
              <a:gd name="connsiteY55" fmla="*/ 2758440 h 8833483"/>
              <a:gd name="connsiteX56" fmla="*/ 2506980 w 9578340"/>
              <a:gd name="connsiteY56" fmla="*/ 3093720 h 8833483"/>
              <a:gd name="connsiteX57" fmla="*/ 2392680 w 9578340"/>
              <a:gd name="connsiteY57" fmla="*/ 3101340 h 8833483"/>
              <a:gd name="connsiteX58" fmla="*/ 2308860 w 9578340"/>
              <a:gd name="connsiteY58" fmla="*/ 3116580 h 8833483"/>
              <a:gd name="connsiteX59" fmla="*/ 2225040 w 9578340"/>
              <a:gd name="connsiteY59" fmla="*/ 3215640 h 8833483"/>
              <a:gd name="connsiteX60" fmla="*/ 2049780 w 9578340"/>
              <a:gd name="connsiteY60" fmla="*/ 3124200 h 8833483"/>
              <a:gd name="connsiteX61" fmla="*/ 1981200 w 9578340"/>
              <a:gd name="connsiteY61" fmla="*/ 3116580 h 8833483"/>
              <a:gd name="connsiteX62" fmla="*/ 1889760 w 9578340"/>
              <a:gd name="connsiteY62" fmla="*/ 2964180 h 8833483"/>
              <a:gd name="connsiteX63" fmla="*/ 1897380 w 9578340"/>
              <a:gd name="connsiteY63" fmla="*/ 2895600 h 8833483"/>
              <a:gd name="connsiteX64" fmla="*/ 1729740 w 9578340"/>
              <a:gd name="connsiteY64" fmla="*/ 3017520 h 8833483"/>
              <a:gd name="connsiteX65" fmla="*/ 1706880 w 9578340"/>
              <a:gd name="connsiteY65" fmla="*/ 3078480 h 8833483"/>
              <a:gd name="connsiteX66" fmla="*/ 1653540 w 9578340"/>
              <a:gd name="connsiteY66" fmla="*/ 3048000 h 8833483"/>
              <a:gd name="connsiteX67" fmla="*/ 1546860 w 9578340"/>
              <a:gd name="connsiteY67" fmla="*/ 3048000 h 8833483"/>
              <a:gd name="connsiteX68" fmla="*/ 1524000 w 9578340"/>
              <a:gd name="connsiteY68" fmla="*/ 3162300 h 8833483"/>
              <a:gd name="connsiteX69" fmla="*/ 1386840 w 9578340"/>
              <a:gd name="connsiteY69" fmla="*/ 3459480 h 8833483"/>
              <a:gd name="connsiteX70" fmla="*/ 1333500 w 9578340"/>
              <a:gd name="connsiteY70" fmla="*/ 3451860 h 8833483"/>
              <a:gd name="connsiteX71" fmla="*/ 1188720 w 9578340"/>
              <a:gd name="connsiteY71" fmla="*/ 3505200 h 8833483"/>
              <a:gd name="connsiteX72" fmla="*/ 1135380 w 9578340"/>
              <a:gd name="connsiteY72" fmla="*/ 3672840 h 8833483"/>
              <a:gd name="connsiteX73" fmla="*/ 1013460 w 9578340"/>
              <a:gd name="connsiteY73" fmla="*/ 3703320 h 8833483"/>
              <a:gd name="connsiteX74" fmla="*/ 929640 w 9578340"/>
              <a:gd name="connsiteY74" fmla="*/ 3710940 h 8833483"/>
              <a:gd name="connsiteX75" fmla="*/ 830580 w 9578340"/>
              <a:gd name="connsiteY75" fmla="*/ 3741420 h 8833483"/>
              <a:gd name="connsiteX76" fmla="*/ 701040 w 9578340"/>
              <a:gd name="connsiteY76" fmla="*/ 3749040 h 8833483"/>
              <a:gd name="connsiteX77" fmla="*/ 548640 w 9578340"/>
              <a:gd name="connsiteY77" fmla="*/ 3787140 h 8833483"/>
              <a:gd name="connsiteX78" fmla="*/ 0 w 9578340"/>
              <a:gd name="connsiteY78" fmla="*/ 5250180 h 8833483"/>
              <a:gd name="connsiteX79" fmla="*/ 167640 w 9578340"/>
              <a:gd name="connsiteY79" fmla="*/ 5242560 h 8833483"/>
              <a:gd name="connsiteX80" fmla="*/ 167640 w 9578340"/>
              <a:gd name="connsiteY80" fmla="*/ 5387340 h 8833483"/>
              <a:gd name="connsiteX81" fmla="*/ 289560 w 9578340"/>
              <a:gd name="connsiteY81" fmla="*/ 5394960 h 8833483"/>
              <a:gd name="connsiteX82" fmla="*/ 281940 w 9578340"/>
              <a:gd name="connsiteY82" fmla="*/ 5478780 h 8833483"/>
              <a:gd name="connsiteX83" fmla="*/ 388620 w 9578340"/>
              <a:gd name="connsiteY83" fmla="*/ 5501640 h 8833483"/>
              <a:gd name="connsiteX84" fmla="*/ 358140 w 9578340"/>
              <a:gd name="connsiteY84" fmla="*/ 5631180 h 8833483"/>
              <a:gd name="connsiteX85" fmla="*/ 358140 w 9578340"/>
              <a:gd name="connsiteY85" fmla="*/ 5730240 h 8833483"/>
              <a:gd name="connsiteX86" fmla="*/ 251460 w 9578340"/>
              <a:gd name="connsiteY86" fmla="*/ 5783580 h 8833483"/>
              <a:gd name="connsiteX87" fmla="*/ 236220 w 9578340"/>
              <a:gd name="connsiteY87" fmla="*/ 5859780 h 8833483"/>
              <a:gd name="connsiteX88" fmla="*/ 144780 w 9578340"/>
              <a:gd name="connsiteY88" fmla="*/ 5981700 h 8833483"/>
              <a:gd name="connsiteX89" fmla="*/ 175260 w 9578340"/>
              <a:gd name="connsiteY89" fmla="*/ 6210300 h 8833483"/>
              <a:gd name="connsiteX90" fmla="*/ 266700 w 9578340"/>
              <a:gd name="connsiteY90" fmla="*/ 6217920 h 8833483"/>
              <a:gd name="connsiteX91" fmla="*/ 304800 w 9578340"/>
              <a:gd name="connsiteY91" fmla="*/ 6278880 h 8833483"/>
              <a:gd name="connsiteX92" fmla="*/ 312420 w 9578340"/>
              <a:gd name="connsiteY92" fmla="*/ 6339840 h 8833483"/>
              <a:gd name="connsiteX93" fmla="*/ 358140 w 9578340"/>
              <a:gd name="connsiteY93" fmla="*/ 6339840 h 8833483"/>
              <a:gd name="connsiteX94" fmla="*/ 365760 w 9578340"/>
              <a:gd name="connsiteY94" fmla="*/ 6477000 h 8833483"/>
              <a:gd name="connsiteX95" fmla="*/ 807720 w 9578340"/>
              <a:gd name="connsiteY95" fmla="*/ 6545580 h 8833483"/>
              <a:gd name="connsiteX96" fmla="*/ 1127760 w 9578340"/>
              <a:gd name="connsiteY96" fmla="*/ 6705600 h 8833483"/>
              <a:gd name="connsiteX97" fmla="*/ 1447800 w 9578340"/>
              <a:gd name="connsiteY97" fmla="*/ 6598920 h 8833483"/>
              <a:gd name="connsiteX98" fmla="*/ 1546860 w 9578340"/>
              <a:gd name="connsiteY98" fmla="*/ 6598920 h 8833483"/>
              <a:gd name="connsiteX99" fmla="*/ 1501140 w 9578340"/>
              <a:gd name="connsiteY99" fmla="*/ 6858000 h 8833483"/>
              <a:gd name="connsiteX100" fmla="*/ 1567815 w 9578340"/>
              <a:gd name="connsiteY100" fmla="*/ 7115810 h 8833483"/>
              <a:gd name="connsiteX101" fmla="*/ 1710690 w 9578340"/>
              <a:gd name="connsiteY101" fmla="*/ 7439660 h 8833483"/>
              <a:gd name="connsiteX102" fmla="*/ 1891665 w 9578340"/>
              <a:gd name="connsiteY102" fmla="*/ 7582535 h 8833483"/>
              <a:gd name="connsiteX103" fmla="*/ 2094865 w 9578340"/>
              <a:gd name="connsiteY103" fmla="*/ 7814310 h 8833483"/>
              <a:gd name="connsiteX104" fmla="*/ 2066290 w 9578340"/>
              <a:gd name="connsiteY104" fmla="*/ 7925434 h 8833483"/>
              <a:gd name="connsiteX105" fmla="*/ 2234565 w 9578340"/>
              <a:gd name="connsiteY105" fmla="*/ 8036559 h 8833483"/>
              <a:gd name="connsiteX106" fmla="*/ 2269490 w 9578340"/>
              <a:gd name="connsiteY106" fmla="*/ 8081009 h 8833483"/>
              <a:gd name="connsiteX107" fmla="*/ 2186940 w 9578340"/>
              <a:gd name="connsiteY107" fmla="*/ 8338184 h 8833483"/>
              <a:gd name="connsiteX108" fmla="*/ 2209165 w 9578340"/>
              <a:gd name="connsiteY108" fmla="*/ 8436608 h 8833483"/>
              <a:gd name="connsiteX109" fmla="*/ 2275840 w 9578340"/>
              <a:gd name="connsiteY109" fmla="*/ 8538208 h 8833483"/>
              <a:gd name="connsiteX110" fmla="*/ 2437765 w 9578340"/>
              <a:gd name="connsiteY110" fmla="*/ 8569958 h 8833483"/>
              <a:gd name="connsiteX111" fmla="*/ 2491740 w 9578340"/>
              <a:gd name="connsiteY111" fmla="*/ 8557258 h 8833483"/>
              <a:gd name="connsiteX112" fmla="*/ 2599690 w 9578340"/>
              <a:gd name="connsiteY112" fmla="*/ 8614408 h 8833483"/>
              <a:gd name="connsiteX113" fmla="*/ 2640965 w 9578340"/>
              <a:gd name="connsiteY113" fmla="*/ 8658858 h 8833483"/>
              <a:gd name="connsiteX114" fmla="*/ 2663190 w 9578340"/>
              <a:gd name="connsiteY114" fmla="*/ 8769983 h 8833483"/>
              <a:gd name="connsiteX115" fmla="*/ 2748915 w 9578340"/>
              <a:gd name="connsiteY115" fmla="*/ 8833483 h 8833483"/>
              <a:gd name="connsiteX116" fmla="*/ 2860040 w 9578340"/>
              <a:gd name="connsiteY116" fmla="*/ 8808083 h 8833483"/>
              <a:gd name="connsiteX117" fmla="*/ 2920365 w 9578340"/>
              <a:gd name="connsiteY117" fmla="*/ 8820783 h 8833483"/>
              <a:gd name="connsiteX118" fmla="*/ 2910840 w 9578340"/>
              <a:gd name="connsiteY118" fmla="*/ 8740614 h 8833483"/>
              <a:gd name="connsiteX119" fmla="*/ 2996565 w 9578340"/>
              <a:gd name="connsiteY119" fmla="*/ 8609645 h 8833483"/>
              <a:gd name="connsiteX120" fmla="*/ 2987040 w 9578340"/>
              <a:gd name="connsiteY120" fmla="*/ 8497727 h 8833483"/>
              <a:gd name="connsiteX121" fmla="*/ 3027522 w 9578340"/>
              <a:gd name="connsiteY121" fmla="*/ 8431051 h 8833483"/>
              <a:gd name="connsiteX122" fmla="*/ 3179922 w 9578340"/>
              <a:gd name="connsiteY122" fmla="*/ 8361995 h 8833483"/>
              <a:gd name="connsiteX123" fmla="*/ 3225166 w 9578340"/>
              <a:gd name="connsiteY123" fmla="*/ 8245315 h 8833483"/>
              <a:gd name="connsiteX124" fmla="*/ 3420427 w 9578340"/>
              <a:gd name="connsiteY124" fmla="*/ 8083389 h 8833483"/>
              <a:gd name="connsiteX125" fmla="*/ 3699034 w 9578340"/>
              <a:gd name="connsiteY125" fmla="*/ 7954802 h 8833483"/>
              <a:gd name="connsiteX126" fmla="*/ 3875246 w 9578340"/>
              <a:gd name="connsiteY126" fmla="*/ 7890508 h 8833483"/>
              <a:gd name="connsiteX127" fmla="*/ 4084796 w 9578340"/>
              <a:gd name="connsiteY127" fmla="*/ 7738108 h 8833483"/>
              <a:gd name="connsiteX128" fmla="*/ 4127659 w 9578340"/>
              <a:gd name="connsiteY128" fmla="*/ 7640476 h 8833483"/>
              <a:gd name="connsiteX129" fmla="*/ 4037171 w 9578340"/>
              <a:gd name="connsiteY129" fmla="*/ 7564277 h 8833483"/>
              <a:gd name="connsiteX130" fmla="*/ 3980021 w 9578340"/>
              <a:gd name="connsiteY130" fmla="*/ 7469027 h 8833483"/>
              <a:gd name="connsiteX131" fmla="*/ 4056222 w 9578340"/>
              <a:gd name="connsiteY131" fmla="*/ 7395208 h 8833483"/>
              <a:gd name="connsiteX132" fmla="*/ 4096703 w 9578340"/>
              <a:gd name="connsiteY132" fmla="*/ 7247570 h 8833483"/>
              <a:gd name="connsiteX133" fmla="*/ 3982402 w 9578340"/>
              <a:gd name="connsiteY133" fmla="*/ 7271383 h 8833483"/>
              <a:gd name="connsiteX134" fmla="*/ 3818096 w 9578340"/>
              <a:gd name="connsiteY134" fmla="*/ 7233283 h 8833483"/>
              <a:gd name="connsiteX135" fmla="*/ 3691889 w 9578340"/>
              <a:gd name="connsiteY135" fmla="*/ 7145176 h 8833483"/>
              <a:gd name="connsiteX136" fmla="*/ 3701416 w 9578340"/>
              <a:gd name="connsiteY136" fmla="*/ 7030877 h 8833483"/>
              <a:gd name="connsiteX137" fmla="*/ 3625215 w 9578340"/>
              <a:gd name="connsiteY137" fmla="*/ 6954677 h 8833483"/>
              <a:gd name="connsiteX138" fmla="*/ 3657600 w 9578340"/>
              <a:gd name="connsiteY138" fmla="*/ 6873240 h 8833483"/>
              <a:gd name="connsiteX139" fmla="*/ 3817620 w 9578340"/>
              <a:gd name="connsiteY139" fmla="*/ 6781800 h 8833483"/>
              <a:gd name="connsiteX140" fmla="*/ 3893820 w 9578340"/>
              <a:gd name="connsiteY140" fmla="*/ 6705600 h 8833483"/>
              <a:gd name="connsiteX141" fmla="*/ 3947160 w 9578340"/>
              <a:gd name="connsiteY141" fmla="*/ 6690360 h 8833483"/>
              <a:gd name="connsiteX142" fmla="*/ 3939540 w 9578340"/>
              <a:gd name="connsiteY142" fmla="*/ 6629400 h 8833483"/>
              <a:gd name="connsiteX143" fmla="*/ 3901440 w 9578340"/>
              <a:gd name="connsiteY143" fmla="*/ 6606540 h 8833483"/>
              <a:gd name="connsiteX144" fmla="*/ 3878580 w 9578340"/>
              <a:gd name="connsiteY144" fmla="*/ 6515100 h 8833483"/>
              <a:gd name="connsiteX145" fmla="*/ 3886200 w 9578340"/>
              <a:gd name="connsiteY145" fmla="*/ 6423660 h 8833483"/>
              <a:gd name="connsiteX146" fmla="*/ 3870960 w 9578340"/>
              <a:gd name="connsiteY146" fmla="*/ 6309360 h 8833483"/>
              <a:gd name="connsiteX147" fmla="*/ 3893820 w 9578340"/>
              <a:gd name="connsiteY147" fmla="*/ 6240780 h 8833483"/>
              <a:gd name="connsiteX148" fmla="*/ 3924300 w 9578340"/>
              <a:gd name="connsiteY148" fmla="*/ 6179820 h 8833483"/>
              <a:gd name="connsiteX149" fmla="*/ 3977640 w 9578340"/>
              <a:gd name="connsiteY149" fmla="*/ 6172200 h 8833483"/>
              <a:gd name="connsiteX150" fmla="*/ 3992880 w 9578340"/>
              <a:gd name="connsiteY150" fmla="*/ 6172200 h 8833483"/>
              <a:gd name="connsiteX151" fmla="*/ 4046220 w 9578340"/>
              <a:gd name="connsiteY151" fmla="*/ 6111240 h 8833483"/>
              <a:gd name="connsiteX152" fmla="*/ 4038600 w 9578340"/>
              <a:gd name="connsiteY152" fmla="*/ 6027420 h 8833483"/>
              <a:gd name="connsiteX153" fmla="*/ 4754880 w 9578340"/>
              <a:gd name="connsiteY153" fmla="*/ 5913120 h 8833483"/>
              <a:gd name="connsiteX154" fmla="*/ 4838700 w 9578340"/>
              <a:gd name="connsiteY154" fmla="*/ 5913120 h 8833483"/>
              <a:gd name="connsiteX155" fmla="*/ 4914900 w 9578340"/>
              <a:gd name="connsiteY155" fmla="*/ 5920740 h 8833483"/>
              <a:gd name="connsiteX156" fmla="*/ 5105400 w 9578340"/>
              <a:gd name="connsiteY156" fmla="*/ 6019800 h 8833483"/>
              <a:gd name="connsiteX157" fmla="*/ 5570220 w 9578340"/>
              <a:gd name="connsiteY157" fmla="*/ 6248400 h 8833483"/>
              <a:gd name="connsiteX158" fmla="*/ 5704205 w 9578340"/>
              <a:gd name="connsiteY158" fmla="*/ 6320155 h 8833483"/>
              <a:gd name="connsiteX159" fmla="*/ 5755005 w 9578340"/>
              <a:gd name="connsiteY159" fmla="*/ 6242685 h 8833483"/>
              <a:gd name="connsiteX160" fmla="*/ 5682615 w 9578340"/>
              <a:gd name="connsiteY160" fmla="*/ 6203315 h 8833483"/>
              <a:gd name="connsiteX161" fmla="*/ 5624195 w 9578340"/>
              <a:gd name="connsiteY161" fmla="*/ 6132195 h 8833483"/>
              <a:gd name="connsiteX162" fmla="*/ 5670550 w 9578340"/>
              <a:gd name="connsiteY162" fmla="*/ 6103620 h 8833483"/>
              <a:gd name="connsiteX163" fmla="*/ 5584825 w 9578340"/>
              <a:gd name="connsiteY163" fmla="*/ 5928995 h 8833483"/>
              <a:gd name="connsiteX164" fmla="*/ 5592445 w 9578340"/>
              <a:gd name="connsiteY164" fmla="*/ 5827395 h 8833483"/>
              <a:gd name="connsiteX165" fmla="*/ 5615305 w 9578340"/>
              <a:gd name="connsiteY165" fmla="*/ 5792470 h 8833483"/>
              <a:gd name="connsiteX166" fmla="*/ 5636895 w 9578340"/>
              <a:gd name="connsiteY166" fmla="*/ 5747385 h 8833483"/>
              <a:gd name="connsiteX167" fmla="*/ 5674360 w 9578340"/>
              <a:gd name="connsiteY167" fmla="*/ 5669915 h 8833483"/>
              <a:gd name="connsiteX168" fmla="*/ 5688965 w 9578340"/>
              <a:gd name="connsiteY168" fmla="*/ 5587365 h 8833483"/>
              <a:gd name="connsiteX169" fmla="*/ 5735320 w 9578340"/>
              <a:gd name="connsiteY169" fmla="*/ 5561965 h 8833483"/>
              <a:gd name="connsiteX170" fmla="*/ 5715000 w 9578340"/>
              <a:gd name="connsiteY170" fmla="*/ 5502910 h 8833483"/>
              <a:gd name="connsiteX171" fmla="*/ 5751195 w 9578340"/>
              <a:gd name="connsiteY171" fmla="*/ 5461635 h 8833483"/>
              <a:gd name="connsiteX172" fmla="*/ 5781675 w 9578340"/>
              <a:gd name="connsiteY172" fmla="*/ 5398770 h 8833483"/>
              <a:gd name="connsiteX173" fmla="*/ 5836920 w 9578340"/>
              <a:gd name="connsiteY173" fmla="*/ 5325110 h 8833483"/>
              <a:gd name="connsiteX174" fmla="*/ 5855970 w 9578340"/>
              <a:gd name="connsiteY174" fmla="*/ 5168900 h 8833483"/>
              <a:gd name="connsiteX175" fmla="*/ 6101080 w 9578340"/>
              <a:gd name="connsiteY175" fmla="*/ 4911090 h 8833483"/>
              <a:gd name="connsiteX176" fmla="*/ 6107430 w 9578340"/>
              <a:gd name="connsiteY176" fmla="*/ 4674870 h 8833483"/>
              <a:gd name="connsiteX177" fmla="*/ 5982970 w 9578340"/>
              <a:gd name="connsiteY177" fmla="*/ 4411980 h 8833483"/>
              <a:gd name="connsiteX178" fmla="*/ 7178040 w 9578340"/>
              <a:gd name="connsiteY178" fmla="*/ 4351020 h 8833483"/>
              <a:gd name="connsiteX179" fmla="*/ 7559040 w 9578340"/>
              <a:gd name="connsiteY179" fmla="*/ 4328160 h 8833483"/>
              <a:gd name="connsiteX180" fmla="*/ 7467600 w 9578340"/>
              <a:gd name="connsiteY180" fmla="*/ 3878580 h 8833483"/>
              <a:gd name="connsiteX181" fmla="*/ 7414260 w 9578340"/>
              <a:gd name="connsiteY181" fmla="*/ 3604260 h 8833483"/>
              <a:gd name="connsiteX182" fmla="*/ 7498080 w 9578340"/>
              <a:gd name="connsiteY182" fmla="*/ 3398520 h 8833483"/>
              <a:gd name="connsiteX183" fmla="*/ 7528560 w 9578340"/>
              <a:gd name="connsiteY183" fmla="*/ 3253740 h 8833483"/>
              <a:gd name="connsiteX184" fmla="*/ 7505700 w 9578340"/>
              <a:gd name="connsiteY184" fmla="*/ 3048000 h 8833483"/>
              <a:gd name="connsiteX185" fmla="*/ 7520940 w 9578340"/>
              <a:gd name="connsiteY185" fmla="*/ 2926080 h 8833483"/>
              <a:gd name="connsiteX186" fmla="*/ 7536180 w 9578340"/>
              <a:gd name="connsiteY186" fmla="*/ 2872740 h 8833483"/>
              <a:gd name="connsiteX187" fmla="*/ 7863840 w 9578340"/>
              <a:gd name="connsiteY187" fmla="*/ 2971800 h 8833483"/>
              <a:gd name="connsiteX188" fmla="*/ 7886700 w 9578340"/>
              <a:gd name="connsiteY188" fmla="*/ 3101340 h 8833483"/>
              <a:gd name="connsiteX189" fmla="*/ 8001000 w 9578340"/>
              <a:gd name="connsiteY189" fmla="*/ 3124200 h 8833483"/>
              <a:gd name="connsiteX190" fmla="*/ 8122920 w 9578340"/>
              <a:gd name="connsiteY190" fmla="*/ 3276600 h 8833483"/>
              <a:gd name="connsiteX191" fmla="*/ 8206740 w 9578340"/>
              <a:gd name="connsiteY191" fmla="*/ 3276600 h 8833483"/>
              <a:gd name="connsiteX192" fmla="*/ 8442960 w 9578340"/>
              <a:gd name="connsiteY192" fmla="*/ 3276600 h 8833483"/>
              <a:gd name="connsiteX193" fmla="*/ 8663940 w 9578340"/>
              <a:gd name="connsiteY193" fmla="*/ 3276600 h 8833483"/>
              <a:gd name="connsiteX194" fmla="*/ 8770620 w 9578340"/>
              <a:gd name="connsiteY194" fmla="*/ 3230880 h 8833483"/>
              <a:gd name="connsiteX195" fmla="*/ 8854440 w 9578340"/>
              <a:gd name="connsiteY195" fmla="*/ 3215640 h 8833483"/>
              <a:gd name="connsiteX196" fmla="*/ 8938260 w 9578340"/>
              <a:gd name="connsiteY196" fmla="*/ 3230880 h 8833483"/>
              <a:gd name="connsiteX197" fmla="*/ 8945880 w 9578340"/>
              <a:gd name="connsiteY197" fmla="*/ 3078480 h 8833483"/>
              <a:gd name="connsiteX198" fmla="*/ 8907780 w 9578340"/>
              <a:gd name="connsiteY198" fmla="*/ 3078480 h 8833483"/>
              <a:gd name="connsiteX199" fmla="*/ 8656320 w 9578340"/>
              <a:gd name="connsiteY199" fmla="*/ 2697480 h 8833483"/>
              <a:gd name="connsiteX200" fmla="*/ 8854440 w 9578340"/>
              <a:gd name="connsiteY200" fmla="*/ 2590800 h 8833483"/>
              <a:gd name="connsiteX201" fmla="*/ 8923020 w 9578340"/>
              <a:gd name="connsiteY201" fmla="*/ 2606040 h 8833483"/>
              <a:gd name="connsiteX202" fmla="*/ 8999220 w 9578340"/>
              <a:gd name="connsiteY202" fmla="*/ 2606040 h 8833483"/>
              <a:gd name="connsiteX203" fmla="*/ 9029700 w 9578340"/>
              <a:gd name="connsiteY203" fmla="*/ 2545080 h 8833483"/>
              <a:gd name="connsiteX204" fmla="*/ 9029700 w 9578340"/>
              <a:gd name="connsiteY204" fmla="*/ 2407920 h 8833483"/>
              <a:gd name="connsiteX205" fmla="*/ 9136380 w 9578340"/>
              <a:gd name="connsiteY205" fmla="*/ 2476500 h 8833483"/>
              <a:gd name="connsiteX206" fmla="*/ 9144000 w 9578340"/>
              <a:gd name="connsiteY206" fmla="*/ 2407920 h 8833483"/>
              <a:gd name="connsiteX207" fmla="*/ 9204960 w 9578340"/>
              <a:gd name="connsiteY207" fmla="*/ 2362200 h 8833483"/>
              <a:gd name="connsiteX208" fmla="*/ 9189720 w 9578340"/>
              <a:gd name="connsiteY208" fmla="*/ 2225040 h 8833483"/>
              <a:gd name="connsiteX209" fmla="*/ 9159240 w 9578340"/>
              <a:gd name="connsiteY209" fmla="*/ 2171700 h 8833483"/>
              <a:gd name="connsiteX210" fmla="*/ 9083040 w 9578340"/>
              <a:gd name="connsiteY210" fmla="*/ 2103120 h 8833483"/>
              <a:gd name="connsiteX211" fmla="*/ 9105900 w 9578340"/>
              <a:gd name="connsiteY211" fmla="*/ 2011680 h 8833483"/>
              <a:gd name="connsiteX212" fmla="*/ 9151620 w 9578340"/>
              <a:gd name="connsiteY212" fmla="*/ 1927860 h 8833483"/>
              <a:gd name="connsiteX213" fmla="*/ 9044940 w 9578340"/>
              <a:gd name="connsiteY213" fmla="*/ 1714500 h 8833483"/>
              <a:gd name="connsiteX214" fmla="*/ 9578340 w 9578340"/>
              <a:gd name="connsiteY214" fmla="*/ 1394460 h 8833483"/>
              <a:gd name="connsiteX215" fmla="*/ 9494520 w 9578340"/>
              <a:gd name="connsiteY215" fmla="*/ 1165860 h 8833483"/>
              <a:gd name="connsiteX216" fmla="*/ 9326880 w 9578340"/>
              <a:gd name="connsiteY216" fmla="*/ 975360 h 8833483"/>
              <a:gd name="connsiteX217" fmla="*/ 9334500 w 9578340"/>
              <a:gd name="connsiteY217" fmla="*/ 906780 h 8833483"/>
              <a:gd name="connsiteX218" fmla="*/ 9342120 w 9578340"/>
              <a:gd name="connsiteY218" fmla="*/ 754380 h 8833483"/>
              <a:gd name="connsiteX219" fmla="*/ 9182100 w 9578340"/>
              <a:gd name="connsiteY219" fmla="*/ 906780 h 8833483"/>
              <a:gd name="connsiteX220" fmla="*/ 9052560 w 9578340"/>
              <a:gd name="connsiteY220" fmla="*/ 1043940 h 8833483"/>
              <a:gd name="connsiteX221" fmla="*/ 8915400 w 9578340"/>
              <a:gd name="connsiteY221" fmla="*/ 1112520 h 8833483"/>
              <a:gd name="connsiteX222" fmla="*/ 8709660 w 9578340"/>
              <a:gd name="connsiteY222" fmla="*/ 1150620 h 8833483"/>
              <a:gd name="connsiteX223" fmla="*/ 8793480 w 9578340"/>
              <a:gd name="connsiteY223" fmla="*/ 960120 h 8833483"/>
              <a:gd name="connsiteX224" fmla="*/ 8717280 w 9578340"/>
              <a:gd name="connsiteY224" fmla="*/ 906780 h 8833483"/>
              <a:gd name="connsiteX225" fmla="*/ 8686800 w 9578340"/>
              <a:gd name="connsiteY225" fmla="*/ 815340 h 8833483"/>
              <a:gd name="connsiteX226" fmla="*/ 8625840 w 9578340"/>
              <a:gd name="connsiteY226" fmla="*/ 746760 h 8833483"/>
              <a:gd name="connsiteX227" fmla="*/ 8633460 w 9578340"/>
              <a:gd name="connsiteY227" fmla="*/ 685800 h 8833483"/>
              <a:gd name="connsiteX228" fmla="*/ 8679180 w 9578340"/>
              <a:gd name="connsiteY228" fmla="*/ 609600 h 8833483"/>
              <a:gd name="connsiteX229" fmla="*/ 8671560 w 9578340"/>
              <a:gd name="connsiteY229" fmla="*/ 579120 h 8833483"/>
              <a:gd name="connsiteX230" fmla="*/ 8580120 w 9578340"/>
              <a:gd name="connsiteY230" fmla="*/ 541020 h 8833483"/>
              <a:gd name="connsiteX231" fmla="*/ 8473440 w 9578340"/>
              <a:gd name="connsiteY231" fmla="*/ 502920 h 8833483"/>
              <a:gd name="connsiteX232" fmla="*/ 8488680 w 9578340"/>
              <a:gd name="connsiteY232" fmla="*/ 449580 h 8833483"/>
              <a:gd name="connsiteX233" fmla="*/ 8435340 w 9578340"/>
              <a:gd name="connsiteY233" fmla="*/ 320040 h 8833483"/>
              <a:gd name="connsiteX234" fmla="*/ 8465820 w 9578340"/>
              <a:gd name="connsiteY234" fmla="*/ 243840 h 8833483"/>
              <a:gd name="connsiteX235" fmla="*/ 8473440 w 9578340"/>
              <a:gd name="connsiteY235" fmla="*/ 83820 h 8833483"/>
              <a:gd name="connsiteX236" fmla="*/ 8351520 w 9578340"/>
              <a:gd name="connsiteY236" fmla="*/ 53340 h 8833483"/>
              <a:gd name="connsiteX237" fmla="*/ 8252460 w 9578340"/>
              <a:gd name="connsiteY237" fmla="*/ 68580 h 8833483"/>
              <a:gd name="connsiteX238" fmla="*/ 8107680 w 9578340"/>
              <a:gd name="connsiteY23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6896100 w 9578340"/>
              <a:gd name="connsiteY9" fmla="*/ 647700 h 8833483"/>
              <a:gd name="connsiteX10" fmla="*/ 6743700 w 9578340"/>
              <a:gd name="connsiteY10" fmla="*/ 1127760 h 8833483"/>
              <a:gd name="connsiteX11" fmla="*/ 6728460 w 9578340"/>
              <a:gd name="connsiteY11" fmla="*/ 1981200 h 8833483"/>
              <a:gd name="connsiteX12" fmla="*/ 6244590 w 9578340"/>
              <a:gd name="connsiteY12" fmla="*/ 2315208 h 8833483"/>
              <a:gd name="connsiteX13" fmla="*/ 5722620 w 9578340"/>
              <a:gd name="connsiteY13" fmla="*/ 2240280 h 8833483"/>
              <a:gd name="connsiteX14" fmla="*/ 5654040 w 9578340"/>
              <a:gd name="connsiteY14" fmla="*/ 2240280 h 8833483"/>
              <a:gd name="connsiteX15" fmla="*/ 5570220 w 9578340"/>
              <a:gd name="connsiteY15" fmla="*/ 2278380 h 8833483"/>
              <a:gd name="connsiteX16" fmla="*/ 5440680 w 9578340"/>
              <a:gd name="connsiteY16" fmla="*/ 2263140 h 8833483"/>
              <a:gd name="connsiteX17" fmla="*/ 5410200 w 9578340"/>
              <a:gd name="connsiteY17" fmla="*/ 2217420 h 8833483"/>
              <a:gd name="connsiteX18" fmla="*/ 5425440 w 9578340"/>
              <a:gd name="connsiteY18" fmla="*/ 2072640 h 8833483"/>
              <a:gd name="connsiteX19" fmla="*/ 5372100 w 9578340"/>
              <a:gd name="connsiteY19" fmla="*/ 2019300 h 8833483"/>
              <a:gd name="connsiteX20" fmla="*/ 5372100 w 9578340"/>
              <a:gd name="connsiteY20" fmla="*/ 1988820 h 8833483"/>
              <a:gd name="connsiteX21" fmla="*/ 5280660 w 9578340"/>
              <a:gd name="connsiteY21" fmla="*/ 1965960 h 8833483"/>
              <a:gd name="connsiteX22" fmla="*/ 5219700 w 9578340"/>
              <a:gd name="connsiteY22" fmla="*/ 2263140 h 8833483"/>
              <a:gd name="connsiteX23" fmla="*/ 5212080 w 9578340"/>
              <a:gd name="connsiteY23" fmla="*/ 2461260 h 8833483"/>
              <a:gd name="connsiteX24" fmla="*/ 5242560 w 9578340"/>
              <a:gd name="connsiteY24" fmla="*/ 2499360 h 8833483"/>
              <a:gd name="connsiteX25" fmla="*/ 5097780 w 9578340"/>
              <a:gd name="connsiteY25" fmla="*/ 2552700 h 8833483"/>
              <a:gd name="connsiteX26" fmla="*/ 5120640 w 9578340"/>
              <a:gd name="connsiteY26" fmla="*/ 2743200 h 8833483"/>
              <a:gd name="connsiteX27" fmla="*/ 5082540 w 9578340"/>
              <a:gd name="connsiteY27" fmla="*/ 2827020 h 8833483"/>
              <a:gd name="connsiteX28" fmla="*/ 4945380 w 9578340"/>
              <a:gd name="connsiteY28" fmla="*/ 2773680 h 8833483"/>
              <a:gd name="connsiteX29" fmla="*/ 4853940 w 9578340"/>
              <a:gd name="connsiteY29" fmla="*/ 2796540 h 8833483"/>
              <a:gd name="connsiteX30" fmla="*/ 4785360 w 9578340"/>
              <a:gd name="connsiteY30" fmla="*/ 2926080 h 8833483"/>
              <a:gd name="connsiteX31" fmla="*/ 4640580 w 9578340"/>
              <a:gd name="connsiteY31" fmla="*/ 2811780 h 8833483"/>
              <a:gd name="connsiteX32" fmla="*/ 4518660 w 9578340"/>
              <a:gd name="connsiteY32" fmla="*/ 2804160 h 8833483"/>
              <a:gd name="connsiteX33" fmla="*/ 4389120 w 9578340"/>
              <a:gd name="connsiteY33" fmla="*/ 2674620 h 8833483"/>
              <a:gd name="connsiteX34" fmla="*/ 4564380 w 9578340"/>
              <a:gd name="connsiteY34" fmla="*/ 2522220 h 8833483"/>
              <a:gd name="connsiteX35" fmla="*/ 4389120 w 9578340"/>
              <a:gd name="connsiteY35" fmla="*/ 2491740 h 8833483"/>
              <a:gd name="connsiteX36" fmla="*/ 4244340 w 9578340"/>
              <a:gd name="connsiteY36" fmla="*/ 2659380 h 8833483"/>
              <a:gd name="connsiteX37" fmla="*/ 4183380 w 9578340"/>
              <a:gd name="connsiteY37" fmla="*/ 2758440 h 8833483"/>
              <a:gd name="connsiteX38" fmla="*/ 4191000 w 9578340"/>
              <a:gd name="connsiteY38" fmla="*/ 2796540 h 8833483"/>
              <a:gd name="connsiteX39" fmla="*/ 4084320 w 9578340"/>
              <a:gd name="connsiteY39" fmla="*/ 2895600 h 8833483"/>
              <a:gd name="connsiteX40" fmla="*/ 4008120 w 9578340"/>
              <a:gd name="connsiteY40" fmla="*/ 2918460 h 8833483"/>
              <a:gd name="connsiteX41" fmla="*/ 3954780 w 9578340"/>
              <a:gd name="connsiteY41" fmla="*/ 2918460 h 8833483"/>
              <a:gd name="connsiteX42" fmla="*/ 3916680 w 9578340"/>
              <a:gd name="connsiteY42" fmla="*/ 2971800 h 8833483"/>
              <a:gd name="connsiteX43" fmla="*/ 3848100 w 9578340"/>
              <a:gd name="connsiteY43" fmla="*/ 2971800 h 8833483"/>
              <a:gd name="connsiteX44" fmla="*/ 3810000 w 9578340"/>
              <a:gd name="connsiteY44" fmla="*/ 3025140 h 8833483"/>
              <a:gd name="connsiteX45" fmla="*/ 3726180 w 9578340"/>
              <a:gd name="connsiteY45" fmla="*/ 3048000 h 8833483"/>
              <a:gd name="connsiteX46" fmla="*/ 3703320 w 9578340"/>
              <a:gd name="connsiteY46" fmla="*/ 3116580 h 8833483"/>
              <a:gd name="connsiteX47" fmla="*/ 3512820 w 9578340"/>
              <a:gd name="connsiteY47" fmla="*/ 2979420 h 8833483"/>
              <a:gd name="connsiteX48" fmla="*/ 3337560 w 9578340"/>
              <a:gd name="connsiteY48" fmla="*/ 3048000 h 8833483"/>
              <a:gd name="connsiteX49" fmla="*/ 3337560 w 9578340"/>
              <a:gd name="connsiteY49" fmla="*/ 3124200 h 8833483"/>
              <a:gd name="connsiteX50" fmla="*/ 3230880 w 9578340"/>
              <a:gd name="connsiteY50" fmla="*/ 3200400 h 8833483"/>
              <a:gd name="connsiteX51" fmla="*/ 3002280 w 9578340"/>
              <a:gd name="connsiteY51" fmla="*/ 3055620 h 8833483"/>
              <a:gd name="connsiteX52" fmla="*/ 3025140 w 9578340"/>
              <a:gd name="connsiteY52" fmla="*/ 3032760 h 8833483"/>
              <a:gd name="connsiteX53" fmla="*/ 2918460 w 9578340"/>
              <a:gd name="connsiteY53" fmla="*/ 2887980 h 8833483"/>
              <a:gd name="connsiteX54" fmla="*/ 2659380 w 9578340"/>
              <a:gd name="connsiteY54" fmla="*/ 2758440 h 8833483"/>
              <a:gd name="connsiteX55" fmla="*/ 2506980 w 9578340"/>
              <a:gd name="connsiteY55" fmla="*/ 3093720 h 8833483"/>
              <a:gd name="connsiteX56" fmla="*/ 2392680 w 9578340"/>
              <a:gd name="connsiteY56" fmla="*/ 3101340 h 8833483"/>
              <a:gd name="connsiteX57" fmla="*/ 2308860 w 9578340"/>
              <a:gd name="connsiteY57" fmla="*/ 3116580 h 8833483"/>
              <a:gd name="connsiteX58" fmla="*/ 2225040 w 9578340"/>
              <a:gd name="connsiteY58" fmla="*/ 3215640 h 8833483"/>
              <a:gd name="connsiteX59" fmla="*/ 2049780 w 9578340"/>
              <a:gd name="connsiteY59" fmla="*/ 3124200 h 8833483"/>
              <a:gd name="connsiteX60" fmla="*/ 1981200 w 9578340"/>
              <a:gd name="connsiteY60" fmla="*/ 3116580 h 8833483"/>
              <a:gd name="connsiteX61" fmla="*/ 1889760 w 9578340"/>
              <a:gd name="connsiteY61" fmla="*/ 2964180 h 8833483"/>
              <a:gd name="connsiteX62" fmla="*/ 1897380 w 9578340"/>
              <a:gd name="connsiteY62" fmla="*/ 2895600 h 8833483"/>
              <a:gd name="connsiteX63" fmla="*/ 1729740 w 9578340"/>
              <a:gd name="connsiteY63" fmla="*/ 3017520 h 8833483"/>
              <a:gd name="connsiteX64" fmla="*/ 1706880 w 9578340"/>
              <a:gd name="connsiteY64" fmla="*/ 3078480 h 8833483"/>
              <a:gd name="connsiteX65" fmla="*/ 1653540 w 9578340"/>
              <a:gd name="connsiteY65" fmla="*/ 3048000 h 8833483"/>
              <a:gd name="connsiteX66" fmla="*/ 1546860 w 9578340"/>
              <a:gd name="connsiteY66" fmla="*/ 3048000 h 8833483"/>
              <a:gd name="connsiteX67" fmla="*/ 1524000 w 9578340"/>
              <a:gd name="connsiteY67" fmla="*/ 3162300 h 8833483"/>
              <a:gd name="connsiteX68" fmla="*/ 1386840 w 9578340"/>
              <a:gd name="connsiteY68" fmla="*/ 3459480 h 8833483"/>
              <a:gd name="connsiteX69" fmla="*/ 1333500 w 9578340"/>
              <a:gd name="connsiteY69" fmla="*/ 3451860 h 8833483"/>
              <a:gd name="connsiteX70" fmla="*/ 1188720 w 9578340"/>
              <a:gd name="connsiteY70" fmla="*/ 3505200 h 8833483"/>
              <a:gd name="connsiteX71" fmla="*/ 1135380 w 9578340"/>
              <a:gd name="connsiteY71" fmla="*/ 3672840 h 8833483"/>
              <a:gd name="connsiteX72" fmla="*/ 1013460 w 9578340"/>
              <a:gd name="connsiteY72" fmla="*/ 3703320 h 8833483"/>
              <a:gd name="connsiteX73" fmla="*/ 929640 w 9578340"/>
              <a:gd name="connsiteY73" fmla="*/ 3710940 h 8833483"/>
              <a:gd name="connsiteX74" fmla="*/ 830580 w 9578340"/>
              <a:gd name="connsiteY74" fmla="*/ 3741420 h 8833483"/>
              <a:gd name="connsiteX75" fmla="*/ 701040 w 9578340"/>
              <a:gd name="connsiteY75" fmla="*/ 3749040 h 8833483"/>
              <a:gd name="connsiteX76" fmla="*/ 548640 w 9578340"/>
              <a:gd name="connsiteY76" fmla="*/ 3787140 h 8833483"/>
              <a:gd name="connsiteX77" fmla="*/ 0 w 9578340"/>
              <a:gd name="connsiteY77" fmla="*/ 5250180 h 8833483"/>
              <a:gd name="connsiteX78" fmla="*/ 167640 w 9578340"/>
              <a:gd name="connsiteY78" fmla="*/ 5242560 h 8833483"/>
              <a:gd name="connsiteX79" fmla="*/ 167640 w 9578340"/>
              <a:gd name="connsiteY79" fmla="*/ 5387340 h 8833483"/>
              <a:gd name="connsiteX80" fmla="*/ 289560 w 9578340"/>
              <a:gd name="connsiteY80" fmla="*/ 5394960 h 8833483"/>
              <a:gd name="connsiteX81" fmla="*/ 281940 w 9578340"/>
              <a:gd name="connsiteY81" fmla="*/ 5478780 h 8833483"/>
              <a:gd name="connsiteX82" fmla="*/ 388620 w 9578340"/>
              <a:gd name="connsiteY82" fmla="*/ 5501640 h 8833483"/>
              <a:gd name="connsiteX83" fmla="*/ 358140 w 9578340"/>
              <a:gd name="connsiteY83" fmla="*/ 5631180 h 8833483"/>
              <a:gd name="connsiteX84" fmla="*/ 358140 w 9578340"/>
              <a:gd name="connsiteY84" fmla="*/ 5730240 h 8833483"/>
              <a:gd name="connsiteX85" fmla="*/ 251460 w 9578340"/>
              <a:gd name="connsiteY85" fmla="*/ 5783580 h 8833483"/>
              <a:gd name="connsiteX86" fmla="*/ 236220 w 9578340"/>
              <a:gd name="connsiteY86" fmla="*/ 5859780 h 8833483"/>
              <a:gd name="connsiteX87" fmla="*/ 144780 w 9578340"/>
              <a:gd name="connsiteY87" fmla="*/ 5981700 h 8833483"/>
              <a:gd name="connsiteX88" fmla="*/ 175260 w 9578340"/>
              <a:gd name="connsiteY88" fmla="*/ 6210300 h 8833483"/>
              <a:gd name="connsiteX89" fmla="*/ 266700 w 9578340"/>
              <a:gd name="connsiteY89" fmla="*/ 6217920 h 8833483"/>
              <a:gd name="connsiteX90" fmla="*/ 304800 w 9578340"/>
              <a:gd name="connsiteY90" fmla="*/ 6278880 h 8833483"/>
              <a:gd name="connsiteX91" fmla="*/ 312420 w 9578340"/>
              <a:gd name="connsiteY91" fmla="*/ 6339840 h 8833483"/>
              <a:gd name="connsiteX92" fmla="*/ 358140 w 9578340"/>
              <a:gd name="connsiteY92" fmla="*/ 6339840 h 8833483"/>
              <a:gd name="connsiteX93" fmla="*/ 365760 w 9578340"/>
              <a:gd name="connsiteY93" fmla="*/ 6477000 h 8833483"/>
              <a:gd name="connsiteX94" fmla="*/ 807720 w 9578340"/>
              <a:gd name="connsiteY94" fmla="*/ 6545580 h 8833483"/>
              <a:gd name="connsiteX95" fmla="*/ 1127760 w 9578340"/>
              <a:gd name="connsiteY95" fmla="*/ 6705600 h 8833483"/>
              <a:gd name="connsiteX96" fmla="*/ 1447800 w 9578340"/>
              <a:gd name="connsiteY96" fmla="*/ 6598920 h 8833483"/>
              <a:gd name="connsiteX97" fmla="*/ 1546860 w 9578340"/>
              <a:gd name="connsiteY97" fmla="*/ 6598920 h 8833483"/>
              <a:gd name="connsiteX98" fmla="*/ 1501140 w 9578340"/>
              <a:gd name="connsiteY98" fmla="*/ 6858000 h 8833483"/>
              <a:gd name="connsiteX99" fmla="*/ 1567815 w 9578340"/>
              <a:gd name="connsiteY99" fmla="*/ 7115810 h 8833483"/>
              <a:gd name="connsiteX100" fmla="*/ 1710690 w 9578340"/>
              <a:gd name="connsiteY100" fmla="*/ 7439660 h 8833483"/>
              <a:gd name="connsiteX101" fmla="*/ 1891665 w 9578340"/>
              <a:gd name="connsiteY101" fmla="*/ 7582535 h 8833483"/>
              <a:gd name="connsiteX102" fmla="*/ 2094865 w 9578340"/>
              <a:gd name="connsiteY102" fmla="*/ 7814310 h 8833483"/>
              <a:gd name="connsiteX103" fmla="*/ 2066290 w 9578340"/>
              <a:gd name="connsiteY103" fmla="*/ 7925434 h 8833483"/>
              <a:gd name="connsiteX104" fmla="*/ 2234565 w 9578340"/>
              <a:gd name="connsiteY104" fmla="*/ 8036559 h 8833483"/>
              <a:gd name="connsiteX105" fmla="*/ 2269490 w 9578340"/>
              <a:gd name="connsiteY105" fmla="*/ 8081009 h 8833483"/>
              <a:gd name="connsiteX106" fmla="*/ 2186940 w 9578340"/>
              <a:gd name="connsiteY106" fmla="*/ 8338184 h 8833483"/>
              <a:gd name="connsiteX107" fmla="*/ 2209165 w 9578340"/>
              <a:gd name="connsiteY107" fmla="*/ 8436608 h 8833483"/>
              <a:gd name="connsiteX108" fmla="*/ 2275840 w 9578340"/>
              <a:gd name="connsiteY108" fmla="*/ 8538208 h 8833483"/>
              <a:gd name="connsiteX109" fmla="*/ 2437765 w 9578340"/>
              <a:gd name="connsiteY109" fmla="*/ 8569958 h 8833483"/>
              <a:gd name="connsiteX110" fmla="*/ 2491740 w 9578340"/>
              <a:gd name="connsiteY110" fmla="*/ 8557258 h 8833483"/>
              <a:gd name="connsiteX111" fmla="*/ 2599690 w 9578340"/>
              <a:gd name="connsiteY111" fmla="*/ 8614408 h 8833483"/>
              <a:gd name="connsiteX112" fmla="*/ 2640965 w 9578340"/>
              <a:gd name="connsiteY112" fmla="*/ 8658858 h 8833483"/>
              <a:gd name="connsiteX113" fmla="*/ 2663190 w 9578340"/>
              <a:gd name="connsiteY113" fmla="*/ 8769983 h 8833483"/>
              <a:gd name="connsiteX114" fmla="*/ 2748915 w 9578340"/>
              <a:gd name="connsiteY114" fmla="*/ 8833483 h 8833483"/>
              <a:gd name="connsiteX115" fmla="*/ 2860040 w 9578340"/>
              <a:gd name="connsiteY115" fmla="*/ 8808083 h 8833483"/>
              <a:gd name="connsiteX116" fmla="*/ 2920365 w 9578340"/>
              <a:gd name="connsiteY116" fmla="*/ 8820783 h 8833483"/>
              <a:gd name="connsiteX117" fmla="*/ 2910840 w 9578340"/>
              <a:gd name="connsiteY117" fmla="*/ 8740614 h 8833483"/>
              <a:gd name="connsiteX118" fmla="*/ 2996565 w 9578340"/>
              <a:gd name="connsiteY118" fmla="*/ 8609645 h 8833483"/>
              <a:gd name="connsiteX119" fmla="*/ 2987040 w 9578340"/>
              <a:gd name="connsiteY119" fmla="*/ 8497727 h 8833483"/>
              <a:gd name="connsiteX120" fmla="*/ 3027522 w 9578340"/>
              <a:gd name="connsiteY120" fmla="*/ 8431051 h 8833483"/>
              <a:gd name="connsiteX121" fmla="*/ 3179922 w 9578340"/>
              <a:gd name="connsiteY121" fmla="*/ 8361995 h 8833483"/>
              <a:gd name="connsiteX122" fmla="*/ 3225166 w 9578340"/>
              <a:gd name="connsiteY122" fmla="*/ 8245315 h 8833483"/>
              <a:gd name="connsiteX123" fmla="*/ 3420427 w 9578340"/>
              <a:gd name="connsiteY123" fmla="*/ 8083389 h 8833483"/>
              <a:gd name="connsiteX124" fmla="*/ 3699034 w 9578340"/>
              <a:gd name="connsiteY124" fmla="*/ 7954802 h 8833483"/>
              <a:gd name="connsiteX125" fmla="*/ 3875246 w 9578340"/>
              <a:gd name="connsiteY125" fmla="*/ 7890508 h 8833483"/>
              <a:gd name="connsiteX126" fmla="*/ 4084796 w 9578340"/>
              <a:gd name="connsiteY126" fmla="*/ 7738108 h 8833483"/>
              <a:gd name="connsiteX127" fmla="*/ 4127659 w 9578340"/>
              <a:gd name="connsiteY127" fmla="*/ 7640476 h 8833483"/>
              <a:gd name="connsiteX128" fmla="*/ 4037171 w 9578340"/>
              <a:gd name="connsiteY128" fmla="*/ 7564277 h 8833483"/>
              <a:gd name="connsiteX129" fmla="*/ 3980021 w 9578340"/>
              <a:gd name="connsiteY129" fmla="*/ 7469027 h 8833483"/>
              <a:gd name="connsiteX130" fmla="*/ 4056222 w 9578340"/>
              <a:gd name="connsiteY130" fmla="*/ 7395208 h 8833483"/>
              <a:gd name="connsiteX131" fmla="*/ 4096703 w 9578340"/>
              <a:gd name="connsiteY131" fmla="*/ 7247570 h 8833483"/>
              <a:gd name="connsiteX132" fmla="*/ 3982402 w 9578340"/>
              <a:gd name="connsiteY132" fmla="*/ 7271383 h 8833483"/>
              <a:gd name="connsiteX133" fmla="*/ 3818096 w 9578340"/>
              <a:gd name="connsiteY133" fmla="*/ 7233283 h 8833483"/>
              <a:gd name="connsiteX134" fmla="*/ 3691889 w 9578340"/>
              <a:gd name="connsiteY134" fmla="*/ 7145176 h 8833483"/>
              <a:gd name="connsiteX135" fmla="*/ 3701416 w 9578340"/>
              <a:gd name="connsiteY135" fmla="*/ 7030877 h 8833483"/>
              <a:gd name="connsiteX136" fmla="*/ 3625215 w 9578340"/>
              <a:gd name="connsiteY136" fmla="*/ 6954677 h 8833483"/>
              <a:gd name="connsiteX137" fmla="*/ 3657600 w 9578340"/>
              <a:gd name="connsiteY137" fmla="*/ 6873240 h 8833483"/>
              <a:gd name="connsiteX138" fmla="*/ 3817620 w 9578340"/>
              <a:gd name="connsiteY138" fmla="*/ 6781800 h 8833483"/>
              <a:gd name="connsiteX139" fmla="*/ 3893820 w 9578340"/>
              <a:gd name="connsiteY139" fmla="*/ 6705600 h 8833483"/>
              <a:gd name="connsiteX140" fmla="*/ 3947160 w 9578340"/>
              <a:gd name="connsiteY140" fmla="*/ 6690360 h 8833483"/>
              <a:gd name="connsiteX141" fmla="*/ 3939540 w 9578340"/>
              <a:gd name="connsiteY141" fmla="*/ 6629400 h 8833483"/>
              <a:gd name="connsiteX142" fmla="*/ 3901440 w 9578340"/>
              <a:gd name="connsiteY142" fmla="*/ 6606540 h 8833483"/>
              <a:gd name="connsiteX143" fmla="*/ 3878580 w 9578340"/>
              <a:gd name="connsiteY143" fmla="*/ 6515100 h 8833483"/>
              <a:gd name="connsiteX144" fmla="*/ 3886200 w 9578340"/>
              <a:gd name="connsiteY144" fmla="*/ 6423660 h 8833483"/>
              <a:gd name="connsiteX145" fmla="*/ 3870960 w 9578340"/>
              <a:gd name="connsiteY145" fmla="*/ 6309360 h 8833483"/>
              <a:gd name="connsiteX146" fmla="*/ 3893820 w 9578340"/>
              <a:gd name="connsiteY146" fmla="*/ 6240780 h 8833483"/>
              <a:gd name="connsiteX147" fmla="*/ 3924300 w 9578340"/>
              <a:gd name="connsiteY147" fmla="*/ 6179820 h 8833483"/>
              <a:gd name="connsiteX148" fmla="*/ 3977640 w 9578340"/>
              <a:gd name="connsiteY148" fmla="*/ 6172200 h 8833483"/>
              <a:gd name="connsiteX149" fmla="*/ 3992880 w 9578340"/>
              <a:gd name="connsiteY149" fmla="*/ 6172200 h 8833483"/>
              <a:gd name="connsiteX150" fmla="*/ 4046220 w 9578340"/>
              <a:gd name="connsiteY150" fmla="*/ 6111240 h 8833483"/>
              <a:gd name="connsiteX151" fmla="*/ 4038600 w 9578340"/>
              <a:gd name="connsiteY151" fmla="*/ 6027420 h 8833483"/>
              <a:gd name="connsiteX152" fmla="*/ 4754880 w 9578340"/>
              <a:gd name="connsiteY152" fmla="*/ 5913120 h 8833483"/>
              <a:gd name="connsiteX153" fmla="*/ 4838700 w 9578340"/>
              <a:gd name="connsiteY153" fmla="*/ 5913120 h 8833483"/>
              <a:gd name="connsiteX154" fmla="*/ 4914900 w 9578340"/>
              <a:gd name="connsiteY154" fmla="*/ 5920740 h 8833483"/>
              <a:gd name="connsiteX155" fmla="*/ 5105400 w 9578340"/>
              <a:gd name="connsiteY155" fmla="*/ 6019800 h 8833483"/>
              <a:gd name="connsiteX156" fmla="*/ 5570220 w 9578340"/>
              <a:gd name="connsiteY156" fmla="*/ 6248400 h 8833483"/>
              <a:gd name="connsiteX157" fmla="*/ 5704205 w 9578340"/>
              <a:gd name="connsiteY157" fmla="*/ 6320155 h 8833483"/>
              <a:gd name="connsiteX158" fmla="*/ 5755005 w 9578340"/>
              <a:gd name="connsiteY158" fmla="*/ 6242685 h 8833483"/>
              <a:gd name="connsiteX159" fmla="*/ 5682615 w 9578340"/>
              <a:gd name="connsiteY159" fmla="*/ 6203315 h 8833483"/>
              <a:gd name="connsiteX160" fmla="*/ 5624195 w 9578340"/>
              <a:gd name="connsiteY160" fmla="*/ 6132195 h 8833483"/>
              <a:gd name="connsiteX161" fmla="*/ 5670550 w 9578340"/>
              <a:gd name="connsiteY161" fmla="*/ 6103620 h 8833483"/>
              <a:gd name="connsiteX162" fmla="*/ 5584825 w 9578340"/>
              <a:gd name="connsiteY162" fmla="*/ 5928995 h 8833483"/>
              <a:gd name="connsiteX163" fmla="*/ 5592445 w 9578340"/>
              <a:gd name="connsiteY163" fmla="*/ 5827395 h 8833483"/>
              <a:gd name="connsiteX164" fmla="*/ 5615305 w 9578340"/>
              <a:gd name="connsiteY164" fmla="*/ 5792470 h 8833483"/>
              <a:gd name="connsiteX165" fmla="*/ 5636895 w 9578340"/>
              <a:gd name="connsiteY165" fmla="*/ 5747385 h 8833483"/>
              <a:gd name="connsiteX166" fmla="*/ 5674360 w 9578340"/>
              <a:gd name="connsiteY166" fmla="*/ 5669915 h 8833483"/>
              <a:gd name="connsiteX167" fmla="*/ 5688965 w 9578340"/>
              <a:gd name="connsiteY167" fmla="*/ 5587365 h 8833483"/>
              <a:gd name="connsiteX168" fmla="*/ 5735320 w 9578340"/>
              <a:gd name="connsiteY168" fmla="*/ 5561965 h 8833483"/>
              <a:gd name="connsiteX169" fmla="*/ 5715000 w 9578340"/>
              <a:gd name="connsiteY169" fmla="*/ 5502910 h 8833483"/>
              <a:gd name="connsiteX170" fmla="*/ 5751195 w 9578340"/>
              <a:gd name="connsiteY170" fmla="*/ 5461635 h 8833483"/>
              <a:gd name="connsiteX171" fmla="*/ 5781675 w 9578340"/>
              <a:gd name="connsiteY171" fmla="*/ 5398770 h 8833483"/>
              <a:gd name="connsiteX172" fmla="*/ 5836920 w 9578340"/>
              <a:gd name="connsiteY172" fmla="*/ 5325110 h 8833483"/>
              <a:gd name="connsiteX173" fmla="*/ 5855970 w 9578340"/>
              <a:gd name="connsiteY173" fmla="*/ 5168900 h 8833483"/>
              <a:gd name="connsiteX174" fmla="*/ 6101080 w 9578340"/>
              <a:gd name="connsiteY174" fmla="*/ 4911090 h 8833483"/>
              <a:gd name="connsiteX175" fmla="*/ 6107430 w 9578340"/>
              <a:gd name="connsiteY175" fmla="*/ 4674870 h 8833483"/>
              <a:gd name="connsiteX176" fmla="*/ 5982970 w 9578340"/>
              <a:gd name="connsiteY176" fmla="*/ 4411980 h 8833483"/>
              <a:gd name="connsiteX177" fmla="*/ 7178040 w 9578340"/>
              <a:gd name="connsiteY177" fmla="*/ 4351020 h 8833483"/>
              <a:gd name="connsiteX178" fmla="*/ 7559040 w 9578340"/>
              <a:gd name="connsiteY178" fmla="*/ 4328160 h 8833483"/>
              <a:gd name="connsiteX179" fmla="*/ 7467600 w 9578340"/>
              <a:gd name="connsiteY179" fmla="*/ 3878580 h 8833483"/>
              <a:gd name="connsiteX180" fmla="*/ 7414260 w 9578340"/>
              <a:gd name="connsiteY180" fmla="*/ 3604260 h 8833483"/>
              <a:gd name="connsiteX181" fmla="*/ 7498080 w 9578340"/>
              <a:gd name="connsiteY181" fmla="*/ 3398520 h 8833483"/>
              <a:gd name="connsiteX182" fmla="*/ 7528560 w 9578340"/>
              <a:gd name="connsiteY182" fmla="*/ 3253740 h 8833483"/>
              <a:gd name="connsiteX183" fmla="*/ 7505700 w 9578340"/>
              <a:gd name="connsiteY183" fmla="*/ 3048000 h 8833483"/>
              <a:gd name="connsiteX184" fmla="*/ 7520940 w 9578340"/>
              <a:gd name="connsiteY184" fmla="*/ 2926080 h 8833483"/>
              <a:gd name="connsiteX185" fmla="*/ 7536180 w 9578340"/>
              <a:gd name="connsiteY185" fmla="*/ 2872740 h 8833483"/>
              <a:gd name="connsiteX186" fmla="*/ 7863840 w 9578340"/>
              <a:gd name="connsiteY186" fmla="*/ 2971800 h 8833483"/>
              <a:gd name="connsiteX187" fmla="*/ 7886700 w 9578340"/>
              <a:gd name="connsiteY187" fmla="*/ 3101340 h 8833483"/>
              <a:gd name="connsiteX188" fmla="*/ 8001000 w 9578340"/>
              <a:gd name="connsiteY188" fmla="*/ 3124200 h 8833483"/>
              <a:gd name="connsiteX189" fmla="*/ 8122920 w 9578340"/>
              <a:gd name="connsiteY189" fmla="*/ 3276600 h 8833483"/>
              <a:gd name="connsiteX190" fmla="*/ 8206740 w 9578340"/>
              <a:gd name="connsiteY190" fmla="*/ 3276600 h 8833483"/>
              <a:gd name="connsiteX191" fmla="*/ 8442960 w 9578340"/>
              <a:gd name="connsiteY191" fmla="*/ 3276600 h 8833483"/>
              <a:gd name="connsiteX192" fmla="*/ 8663940 w 9578340"/>
              <a:gd name="connsiteY192" fmla="*/ 3276600 h 8833483"/>
              <a:gd name="connsiteX193" fmla="*/ 8770620 w 9578340"/>
              <a:gd name="connsiteY193" fmla="*/ 3230880 h 8833483"/>
              <a:gd name="connsiteX194" fmla="*/ 8854440 w 9578340"/>
              <a:gd name="connsiteY194" fmla="*/ 3215640 h 8833483"/>
              <a:gd name="connsiteX195" fmla="*/ 8938260 w 9578340"/>
              <a:gd name="connsiteY195" fmla="*/ 3230880 h 8833483"/>
              <a:gd name="connsiteX196" fmla="*/ 8945880 w 9578340"/>
              <a:gd name="connsiteY196" fmla="*/ 3078480 h 8833483"/>
              <a:gd name="connsiteX197" fmla="*/ 8907780 w 9578340"/>
              <a:gd name="connsiteY197" fmla="*/ 3078480 h 8833483"/>
              <a:gd name="connsiteX198" fmla="*/ 8656320 w 9578340"/>
              <a:gd name="connsiteY198" fmla="*/ 2697480 h 8833483"/>
              <a:gd name="connsiteX199" fmla="*/ 8854440 w 9578340"/>
              <a:gd name="connsiteY199" fmla="*/ 2590800 h 8833483"/>
              <a:gd name="connsiteX200" fmla="*/ 8923020 w 9578340"/>
              <a:gd name="connsiteY200" fmla="*/ 2606040 h 8833483"/>
              <a:gd name="connsiteX201" fmla="*/ 8999220 w 9578340"/>
              <a:gd name="connsiteY201" fmla="*/ 2606040 h 8833483"/>
              <a:gd name="connsiteX202" fmla="*/ 9029700 w 9578340"/>
              <a:gd name="connsiteY202" fmla="*/ 2545080 h 8833483"/>
              <a:gd name="connsiteX203" fmla="*/ 9029700 w 9578340"/>
              <a:gd name="connsiteY203" fmla="*/ 2407920 h 8833483"/>
              <a:gd name="connsiteX204" fmla="*/ 9136380 w 9578340"/>
              <a:gd name="connsiteY204" fmla="*/ 2476500 h 8833483"/>
              <a:gd name="connsiteX205" fmla="*/ 9144000 w 9578340"/>
              <a:gd name="connsiteY205" fmla="*/ 2407920 h 8833483"/>
              <a:gd name="connsiteX206" fmla="*/ 9204960 w 9578340"/>
              <a:gd name="connsiteY206" fmla="*/ 2362200 h 8833483"/>
              <a:gd name="connsiteX207" fmla="*/ 9189720 w 9578340"/>
              <a:gd name="connsiteY207" fmla="*/ 2225040 h 8833483"/>
              <a:gd name="connsiteX208" fmla="*/ 9159240 w 9578340"/>
              <a:gd name="connsiteY208" fmla="*/ 2171700 h 8833483"/>
              <a:gd name="connsiteX209" fmla="*/ 9083040 w 9578340"/>
              <a:gd name="connsiteY209" fmla="*/ 2103120 h 8833483"/>
              <a:gd name="connsiteX210" fmla="*/ 9105900 w 9578340"/>
              <a:gd name="connsiteY210" fmla="*/ 2011680 h 8833483"/>
              <a:gd name="connsiteX211" fmla="*/ 9151620 w 9578340"/>
              <a:gd name="connsiteY211" fmla="*/ 1927860 h 8833483"/>
              <a:gd name="connsiteX212" fmla="*/ 9044940 w 9578340"/>
              <a:gd name="connsiteY212" fmla="*/ 1714500 h 8833483"/>
              <a:gd name="connsiteX213" fmla="*/ 9578340 w 9578340"/>
              <a:gd name="connsiteY213" fmla="*/ 1394460 h 8833483"/>
              <a:gd name="connsiteX214" fmla="*/ 9494520 w 9578340"/>
              <a:gd name="connsiteY214" fmla="*/ 1165860 h 8833483"/>
              <a:gd name="connsiteX215" fmla="*/ 9326880 w 9578340"/>
              <a:gd name="connsiteY215" fmla="*/ 975360 h 8833483"/>
              <a:gd name="connsiteX216" fmla="*/ 9334500 w 9578340"/>
              <a:gd name="connsiteY216" fmla="*/ 906780 h 8833483"/>
              <a:gd name="connsiteX217" fmla="*/ 9342120 w 9578340"/>
              <a:gd name="connsiteY217" fmla="*/ 754380 h 8833483"/>
              <a:gd name="connsiteX218" fmla="*/ 9182100 w 9578340"/>
              <a:gd name="connsiteY218" fmla="*/ 906780 h 8833483"/>
              <a:gd name="connsiteX219" fmla="*/ 9052560 w 9578340"/>
              <a:gd name="connsiteY219" fmla="*/ 1043940 h 8833483"/>
              <a:gd name="connsiteX220" fmla="*/ 8915400 w 9578340"/>
              <a:gd name="connsiteY220" fmla="*/ 1112520 h 8833483"/>
              <a:gd name="connsiteX221" fmla="*/ 8709660 w 9578340"/>
              <a:gd name="connsiteY221" fmla="*/ 1150620 h 8833483"/>
              <a:gd name="connsiteX222" fmla="*/ 8793480 w 9578340"/>
              <a:gd name="connsiteY222" fmla="*/ 960120 h 8833483"/>
              <a:gd name="connsiteX223" fmla="*/ 8717280 w 9578340"/>
              <a:gd name="connsiteY223" fmla="*/ 906780 h 8833483"/>
              <a:gd name="connsiteX224" fmla="*/ 8686800 w 9578340"/>
              <a:gd name="connsiteY224" fmla="*/ 815340 h 8833483"/>
              <a:gd name="connsiteX225" fmla="*/ 8625840 w 9578340"/>
              <a:gd name="connsiteY225" fmla="*/ 746760 h 8833483"/>
              <a:gd name="connsiteX226" fmla="*/ 8633460 w 9578340"/>
              <a:gd name="connsiteY226" fmla="*/ 685800 h 8833483"/>
              <a:gd name="connsiteX227" fmla="*/ 8679180 w 9578340"/>
              <a:gd name="connsiteY227" fmla="*/ 609600 h 8833483"/>
              <a:gd name="connsiteX228" fmla="*/ 8671560 w 9578340"/>
              <a:gd name="connsiteY228" fmla="*/ 579120 h 8833483"/>
              <a:gd name="connsiteX229" fmla="*/ 8580120 w 9578340"/>
              <a:gd name="connsiteY229" fmla="*/ 541020 h 8833483"/>
              <a:gd name="connsiteX230" fmla="*/ 8473440 w 9578340"/>
              <a:gd name="connsiteY230" fmla="*/ 502920 h 8833483"/>
              <a:gd name="connsiteX231" fmla="*/ 8488680 w 9578340"/>
              <a:gd name="connsiteY231" fmla="*/ 449580 h 8833483"/>
              <a:gd name="connsiteX232" fmla="*/ 8435340 w 9578340"/>
              <a:gd name="connsiteY232" fmla="*/ 320040 h 8833483"/>
              <a:gd name="connsiteX233" fmla="*/ 8465820 w 9578340"/>
              <a:gd name="connsiteY233" fmla="*/ 243840 h 8833483"/>
              <a:gd name="connsiteX234" fmla="*/ 8473440 w 9578340"/>
              <a:gd name="connsiteY234" fmla="*/ 83820 h 8833483"/>
              <a:gd name="connsiteX235" fmla="*/ 8351520 w 9578340"/>
              <a:gd name="connsiteY235" fmla="*/ 53340 h 8833483"/>
              <a:gd name="connsiteX236" fmla="*/ 8252460 w 9578340"/>
              <a:gd name="connsiteY236" fmla="*/ 68580 h 8833483"/>
              <a:gd name="connsiteX237" fmla="*/ 8107680 w 9578340"/>
              <a:gd name="connsiteY23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14260 w 9578340"/>
              <a:gd name="connsiteY7" fmla="*/ 304800 h 8833483"/>
              <a:gd name="connsiteX8" fmla="*/ 6896100 w 9578340"/>
              <a:gd name="connsiteY8" fmla="*/ 647700 h 8833483"/>
              <a:gd name="connsiteX9" fmla="*/ 6743700 w 9578340"/>
              <a:gd name="connsiteY9" fmla="*/ 1127760 h 8833483"/>
              <a:gd name="connsiteX10" fmla="*/ 6728460 w 9578340"/>
              <a:gd name="connsiteY10" fmla="*/ 1981200 h 8833483"/>
              <a:gd name="connsiteX11" fmla="*/ 6244590 w 9578340"/>
              <a:gd name="connsiteY11" fmla="*/ 2315208 h 8833483"/>
              <a:gd name="connsiteX12" fmla="*/ 5722620 w 9578340"/>
              <a:gd name="connsiteY12" fmla="*/ 2240280 h 8833483"/>
              <a:gd name="connsiteX13" fmla="*/ 5654040 w 9578340"/>
              <a:gd name="connsiteY13" fmla="*/ 2240280 h 8833483"/>
              <a:gd name="connsiteX14" fmla="*/ 5570220 w 9578340"/>
              <a:gd name="connsiteY14" fmla="*/ 2278380 h 8833483"/>
              <a:gd name="connsiteX15" fmla="*/ 5440680 w 9578340"/>
              <a:gd name="connsiteY15" fmla="*/ 2263140 h 8833483"/>
              <a:gd name="connsiteX16" fmla="*/ 5410200 w 9578340"/>
              <a:gd name="connsiteY16" fmla="*/ 2217420 h 8833483"/>
              <a:gd name="connsiteX17" fmla="*/ 5425440 w 9578340"/>
              <a:gd name="connsiteY17" fmla="*/ 2072640 h 8833483"/>
              <a:gd name="connsiteX18" fmla="*/ 5372100 w 9578340"/>
              <a:gd name="connsiteY18" fmla="*/ 2019300 h 8833483"/>
              <a:gd name="connsiteX19" fmla="*/ 5372100 w 9578340"/>
              <a:gd name="connsiteY19" fmla="*/ 1988820 h 8833483"/>
              <a:gd name="connsiteX20" fmla="*/ 5280660 w 9578340"/>
              <a:gd name="connsiteY20" fmla="*/ 1965960 h 8833483"/>
              <a:gd name="connsiteX21" fmla="*/ 5219700 w 9578340"/>
              <a:gd name="connsiteY21" fmla="*/ 2263140 h 8833483"/>
              <a:gd name="connsiteX22" fmla="*/ 5212080 w 9578340"/>
              <a:gd name="connsiteY22" fmla="*/ 2461260 h 8833483"/>
              <a:gd name="connsiteX23" fmla="*/ 5242560 w 9578340"/>
              <a:gd name="connsiteY23" fmla="*/ 2499360 h 8833483"/>
              <a:gd name="connsiteX24" fmla="*/ 5097780 w 9578340"/>
              <a:gd name="connsiteY24" fmla="*/ 2552700 h 8833483"/>
              <a:gd name="connsiteX25" fmla="*/ 5120640 w 9578340"/>
              <a:gd name="connsiteY25" fmla="*/ 2743200 h 8833483"/>
              <a:gd name="connsiteX26" fmla="*/ 5082540 w 9578340"/>
              <a:gd name="connsiteY26" fmla="*/ 2827020 h 8833483"/>
              <a:gd name="connsiteX27" fmla="*/ 4945380 w 9578340"/>
              <a:gd name="connsiteY27" fmla="*/ 2773680 h 8833483"/>
              <a:gd name="connsiteX28" fmla="*/ 4853940 w 9578340"/>
              <a:gd name="connsiteY28" fmla="*/ 2796540 h 8833483"/>
              <a:gd name="connsiteX29" fmla="*/ 4785360 w 9578340"/>
              <a:gd name="connsiteY29" fmla="*/ 2926080 h 8833483"/>
              <a:gd name="connsiteX30" fmla="*/ 4640580 w 9578340"/>
              <a:gd name="connsiteY30" fmla="*/ 2811780 h 8833483"/>
              <a:gd name="connsiteX31" fmla="*/ 4518660 w 9578340"/>
              <a:gd name="connsiteY31" fmla="*/ 2804160 h 8833483"/>
              <a:gd name="connsiteX32" fmla="*/ 4389120 w 9578340"/>
              <a:gd name="connsiteY32" fmla="*/ 2674620 h 8833483"/>
              <a:gd name="connsiteX33" fmla="*/ 4564380 w 9578340"/>
              <a:gd name="connsiteY33" fmla="*/ 2522220 h 8833483"/>
              <a:gd name="connsiteX34" fmla="*/ 4389120 w 9578340"/>
              <a:gd name="connsiteY34" fmla="*/ 2491740 h 8833483"/>
              <a:gd name="connsiteX35" fmla="*/ 4244340 w 9578340"/>
              <a:gd name="connsiteY35" fmla="*/ 2659380 h 8833483"/>
              <a:gd name="connsiteX36" fmla="*/ 4183380 w 9578340"/>
              <a:gd name="connsiteY36" fmla="*/ 2758440 h 8833483"/>
              <a:gd name="connsiteX37" fmla="*/ 4191000 w 9578340"/>
              <a:gd name="connsiteY37" fmla="*/ 2796540 h 8833483"/>
              <a:gd name="connsiteX38" fmla="*/ 4084320 w 9578340"/>
              <a:gd name="connsiteY38" fmla="*/ 2895600 h 8833483"/>
              <a:gd name="connsiteX39" fmla="*/ 4008120 w 9578340"/>
              <a:gd name="connsiteY39" fmla="*/ 2918460 h 8833483"/>
              <a:gd name="connsiteX40" fmla="*/ 3954780 w 9578340"/>
              <a:gd name="connsiteY40" fmla="*/ 2918460 h 8833483"/>
              <a:gd name="connsiteX41" fmla="*/ 3916680 w 9578340"/>
              <a:gd name="connsiteY41" fmla="*/ 2971800 h 8833483"/>
              <a:gd name="connsiteX42" fmla="*/ 3848100 w 9578340"/>
              <a:gd name="connsiteY42" fmla="*/ 2971800 h 8833483"/>
              <a:gd name="connsiteX43" fmla="*/ 3810000 w 9578340"/>
              <a:gd name="connsiteY43" fmla="*/ 3025140 h 8833483"/>
              <a:gd name="connsiteX44" fmla="*/ 3726180 w 9578340"/>
              <a:gd name="connsiteY44" fmla="*/ 3048000 h 8833483"/>
              <a:gd name="connsiteX45" fmla="*/ 3703320 w 9578340"/>
              <a:gd name="connsiteY45" fmla="*/ 3116580 h 8833483"/>
              <a:gd name="connsiteX46" fmla="*/ 3512820 w 9578340"/>
              <a:gd name="connsiteY46" fmla="*/ 2979420 h 8833483"/>
              <a:gd name="connsiteX47" fmla="*/ 3337560 w 9578340"/>
              <a:gd name="connsiteY47" fmla="*/ 3048000 h 8833483"/>
              <a:gd name="connsiteX48" fmla="*/ 3337560 w 9578340"/>
              <a:gd name="connsiteY48" fmla="*/ 3124200 h 8833483"/>
              <a:gd name="connsiteX49" fmla="*/ 3230880 w 9578340"/>
              <a:gd name="connsiteY49" fmla="*/ 3200400 h 8833483"/>
              <a:gd name="connsiteX50" fmla="*/ 3002280 w 9578340"/>
              <a:gd name="connsiteY50" fmla="*/ 3055620 h 8833483"/>
              <a:gd name="connsiteX51" fmla="*/ 3025140 w 9578340"/>
              <a:gd name="connsiteY51" fmla="*/ 3032760 h 8833483"/>
              <a:gd name="connsiteX52" fmla="*/ 2918460 w 9578340"/>
              <a:gd name="connsiteY52" fmla="*/ 2887980 h 8833483"/>
              <a:gd name="connsiteX53" fmla="*/ 2659380 w 9578340"/>
              <a:gd name="connsiteY53" fmla="*/ 2758440 h 8833483"/>
              <a:gd name="connsiteX54" fmla="*/ 2506980 w 9578340"/>
              <a:gd name="connsiteY54" fmla="*/ 3093720 h 8833483"/>
              <a:gd name="connsiteX55" fmla="*/ 2392680 w 9578340"/>
              <a:gd name="connsiteY55" fmla="*/ 3101340 h 8833483"/>
              <a:gd name="connsiteX56" fmla="*/ 2308860 w 9578340"/>
              <a:gd name="connsiteY56" fmla="*/ 3116580 h 8833483"/>
              <a:gd name="connsiteX57" fmla="*/ 2225040 w 9578340"/>
              <a:gd name="connsiteY57" fmla="*/ 3215640 h 8833483"/>
              <a:gd name="connsiteX58" fmla="*/ 2049780 w 9578340"/>
              <a:gd name="connsiteY58" fmla="*/ 3124200 h 8833483"/>
              <a:gd name="connsiteX59" fmla="*/ 1981200 w 9578340"/>
              <a:gd name="connsiteY59" fmla="*/ 3116580 h 8833483"/>
              <a:gd name="connsiteX60" fmla="*/ 1889760 w 9578340"/>
              <a:gd name="connsiteY60" fmla="*/ 2964180 h 8833483"/>
              <a:gd name="connsiteX61" fmla="*/ 1897380 w 9578340"/>
              <a:gd name="connsiteY61" fmla="*/ 2895600 h 8833483"/>
              <a:gd name="connsiteX62" fmla="*/ 1729740 w 9578340"/>
              <a:gd name="connsiteY62" fmla="*/ 3017520 h 8833483"/>
              <a:gd name="connsiteX63" fmla="*/ 1706880 w 9578340"/>
              <a:gd name="connsiteY63" fmla="*/ 3078480 h 8833483"/>
              <a:gd name="connsiteX64" fmla="*/ 1653540 w 9578340"/>
              <a:gd name="connsiteY64" fmla="*/ 3048000 h 8833483"/>
              <a:gd name="connsiteX65" fmla="*/ 1546860 w 9578340"/>
              <a:gd name="connsiteY65" fmla="*/ 3048000 h 8833483"/>
              <a:gd name="connsiteX66" fmla="*/ 1524000 w 9578340"/>
              <a:gd name="connsiteY66" fmla="*/ 3162300 h 8833483"/>
              <a:gd name="connsiteX67" fmla="*/ 1386840 w 9578340"/>
              <a:gd name="connsiteY67" fmla="*/ 3459480 h 8833483"/>
              <a:gd name="connsiteX68" fmla="*/ 1333500 w 9578340"/>
              <a:gd name="connsiteY68" fmla="*/ 3451860 h 8833483"/>
              <a:gd name="connsiteX69" fmla="*/ 1188720 w 9578340"/>
              <a:gd name="connsiteY69" fmla="*/ 3505200 h 8833483"/>
              <a:gd name="connsiteX70" fmla="*/ 1135380 w 9578340"/>
              <a:gd name="connsiteY70" fmla="*/ 3672840 h 8833483"/>
              <a:gd name="connsiteX71" fmla="*/ 1013460 w 9578340"/>
              <a:gd name="connsiteY71" fmla="*/ 3703320 h 8833483"/>
              <a:gd name="connsiteX72" fmla="*/ 929640 w 9578340"/>
              <a:gd name="connsiteY72" fmla="*/ 3710940 h 8833483"/>
              <a:gd name="connsiteX73" fmla="*/ 830580 w 9578340"/>
              <a:gd name="connsiteY73" fmla="*/ 3741420 h 8833483"/>
              <a:gd name="connsiteX74" fmla="*/ 701040 w 9578340"/>
              <a:gd name="connsiteY74" fmla="*/ 3749040 h 8833483"/>
              <a:gd name="connsiteX75" fmla="*/ 548640 w 9578340"/>
              <a:gd name="connsiteY75" fmla="*/ 3787140 h 8833483"/>
              <a:gd name="connsiteX76" fmla="*/ 0 w 9578340"/>
              <a:gd name="connsiteY76" fmla="*/ 5250180 h 8833483"/>
              <a:gd name="connsiteX77" fmla="*/ 167640 w 9578340"/>
              <a:gd name="connsiteY77" fmla="*/ 5242560 h 8833483"/>
              <a:gd name="connsiteX78" fmla="*/ 167640 w 9578340"/>
              <a:gd name="connsiteY78" fmla="*/ 5387340 h 8833483"/>
              <a:gd name="connsiteX79" fmla="*/ 289560 w 9578340"/>
              <a:gd name="connsiteY79" fmla="*/ 5394960 h 8833483"/>
              <a:gd name="connsiteX80" fmla="*/ 281940 w 9578340"/>
              <a:gd name="connsiteY80" fmla="*/ 5478780 h 8833483"/>
              <a:gd name="connsiteX81" fmla="*/ 388620 w 9578340"/>
              <a:gd name="connsiteY81" fmla="*/ 5501640 h 8833483"/>
              <a:gd name="connsiteX82" fmla="*/ 358140 w 9578340"/>
              <a:gd name="connsiteY82" fmla="*/ 5631180 h 8833483"/>
              <a:gd name="connsiteX83" fmla="*/ 358140 w 9578340"/>
              <a:gd name="connsiteY83" fmla="*/ 5730240 h 8833483"/>
              <a:gd name="connsiteX84" fmla="*/ 251460 w 9578340"/>
              <a:gd name="connsiteY84" fmla="*/ 5783580 h 8833483"/>
              <a:gd name="connsiteX85" fmla="*/ 236220 w 9578340"/>
              <a:gd name="connsiteY85" fmla="*/ 5859780 h 8833483"/>
              <a:gd name="connsiteX86" fmla="*/ 144780 w 9578340"/>
              <a:gd name="connsiteY86" fmla="*/ 5981700 h 8833483"/>
              <a:gd name="connsiteX87" fmla="*/ 175260 w 9578340"/>
              <a:gd name="connsiteY87" fmla="*/ 6210300 h 8833483"/>
              <a:gd name="connsiteX88" fmla="*/ 266700 w 9578340"/>
              <a:gd name="connsiteY88" fmla="*/ 6217920 h 8833483"/>
              <a:gd name="connsiteX89" fmla="*/ 304800 w 9578340"/>
              <a:gd name="connsiteY89" fmla="*/ 6278880 h 8833483"/>
              <a:gd name="connsiteX90" fmla="*/ 312420 w 9578340"/>
              <a:gd name="connsiteY90" fmla="*/ 6339840 h 8833483"/>
              <a:gd name="connsiteX91" fmla="*/ 358140 w 9578340"/>
              <a:gd name="connsiteY91" fmla="*/ 6339840 h 8833483"/>
              <a:gd name="connsiteX92" fmla="*/ 365760 w 9578340"/>
              <a:gd name="connsiteY92" fmla="*/ 6477000 h 8833483"/>
              <a:gd name="connsiteX93" fmla="*/ 807720 w 9578340"/>
              <a:gd name="connsiteY93" fmla="*/ 6545580 h 8833483"/>
              <a:gd name="connsiteX94" fmla="*/ 1127760 w 9578340"/>
              <a:gd name="connsiteY94" fmla="*/ 6705600 h 8833483"/>
              <a:gd name="connsiteX95" fmla="*/ 1447800 w 9578340"/>
              <a:gd name="connsiteY95" fmla="*/ 6598920 h 8833483"/>
              <a:gd name="connsiteX96" fmla="*/ 1546860 w 9578340"/>
              <a:gd name="connsiteY96" fmla="*/ 6598920 h 8833483"/>
              <a:gd name="connsiteX97" fmla="*/ 1501140 w 9578340"/>
              <a:gd name="connsiteY97" fmla="*/ 6858000 h 8833483"/>
              <a:gd name="connsiteX98" fmla="*/ 1567815 w 9578340"/>
              <a:gd name="connsiteY98" fmla="*/ 7115810 h 8833483"/>
              <a:gd name="connsiteX99" fmla="*/ 1710690 w 9578340"/>
              <a:gd name="connsiteY99" fmla="*/ 7439660 h 8833483"/>
              <a:gd name="connsiteX100" fmla="*/ 1891665 w 9578340"/>
              <a:gd name="connsiteY100" fmla="*/ 7582535 h 8833483"/>
              <a:gd name="connsiteX101" fmla="*/ 2094865 w 9578340"/>
              <a:gd name="connsiteY101" fmla="*/ 7814310 h 8833483"/>
              <a:gd name="connsiteX102" fmla="*/ 2066290 w 9578340"/>
              <a:gd name="connsiteY102" fmla="*/ 7925434 h 8833483"/>
              <a:gd name="connsiteX103" fmla="*/ 2234565 w 9578340"/>
              <a:gd name="connsiteY103" fmla="*/ 8036559 h 8833483"/>
              <a:gd name="connsiteX104" fmla="*/ 2269490 w 9578340"/>
              <a:gd name="connsiteY104" fmla="*/ 8081009 h 8833483"/>
              <a:gd name="connsiteX105" fmla="*/ 2186940 w 9578340"/>
              <a:gd name="connsiteY105" fmla="*/ 8338184 h 8833483"/>
              <a:gd name="connsiteX106" fmla="*/ 2209165 w 9578340"/>
              <a:gd name="connsiteY106" fmla="*/ 8436608 h 8833483"/>
              <a:gd name="connsiteX107" fmla="*/ 2275840 w 9578340"/>
              <a:gd name="connsiteY107" fmla="*/ 8538208 h 8833483"/>
              <a:gd name="connsiteX108" fmla="*/ 2437765 w 9578340"/>
              <a:gd name="connsiteY108" fmla="*/ 8569958 h 8833483"/>
              <a:gd name="connsiteX109" fmla="*/ 2491740 w 9578340"/>
              <a:gd name="connsiteY109" fmla="*/ 8557258 h 8833483"/>
              <a:gd name="connsiteX110" fmla="*/ 2599690 w 9578340"/>
              <a:gd name="connsiteY110" fmla="*/ 8614408 h 8833483"/>
              <a:gd name="connsiteX111" fmla="*/ 2640965 w 9578340"/>
              <a:gd name="connsiteY111" fmla="*/ 8658858 h 8833483"/>
              <a:gd name="connsiteX112" fmla="*/ 2663190 w 9578340"/>
              <a:gd name="connsiteY112" fmla="*/ 8769983 h 8833483"/>
              <a:gd name="connsiteX113" fmla="*/ 2748915 w 9578340"/>
              <a:gd name="connsiteY113" fmla="*/ 8833483 h 8833483"/>
              <a:gd name="connsiteX114" fmla="*/ 2860040 w 9578340"/>
              <a:gd name="connsiteY114" fmla="*/ 8808083 h 8833483"/>
              <a:gd name="connsiteX115" fmla="*/ 2920365 w 9578340"/>
              <a:gd name="connsiteY115" fmla="*/ 8820783 h 8833483"/>
              <a:gd name="connsiteX116" fmla="*/ 2910840 w 9578340"/>
              <a:gd name="connsiteY116" fmla="*/ 8740614 h 8833483"/>
              <a:gd name="connsiteX117" fmla="*/ 2996565 w 9578340"/>
              <a:gd name="connsiteY117" fmla="*/ 8609645 h 8833483"/>
              <a:gd name="connsiteX118" fmla="*/ 2987040 w 9578340"/>
              <a:gd name="connsiteY118" fmla="*/ 8497727 h 8833483"/>
              <a:gd name="connsiteX119" fmla="*/ 3027522 w 9578340"/>
              <a:gd name="connsiteY119" fmla="*/ 8431051 h 8833483"/>
              <a:gd name="connsiteX120" fmla="*/ 3179922 w 9578340"/>
              <a:gd name="connsiteY120" fmla="*/ 8361995 h 8833483"/>
              <a:gd name="connsiteX121" fmla="*/ 3225166 w 9578340"/>
              <a:gd name="connsiteY121" fmla="*/ 8245315 h 8833483"/>
              <a:gd name="connsiteX122" fmla="*/ 3420427 w 9578340"/>
              <a:gd name="connsiteY122" fmla="*/ 8083389 h 8833483"/>
              <a:gd name="connsiteX123" fmla="*/ 3699034 w 9578340"/>
              <a:gd name="connsiteY123" fmla="*/ 7954802 h 8833483"/>
              <a:gd name="connsiteX124" fmla="*/ 3875246 w 9578340"/>
              <a:gd name="connsiteY124" fmla="*/ 7890508 h 8833483"/>
              <a:gd name="connsiteX125" fmla="*/ 4084796 w 9578340"/>
              <a:gd name="connsiteY125" fmla="*/ 7738108 h 8833483"/>
              <a:gd name="connsiteX126" fmla="*/ 4127659 w 9578340"/>
              <a:gd name="connsiteY126" fmla="*/ 7640476 h 8833483"/>
              <a:gd name="connsiteX127" fmla="*/ 4037171 w 9578340"/>
              <a:gd name="connsiteY127" fmla="*/ 7564277 h 8833483"/>
              <a:gd name="connsiteX128" fmla="*/ 3980021 w 9578340"/>
              <a:gd name="connsiteY128" fmla="*/ 7469027 h 8833483"/>
              <a:gd name="connsiteX129" fmla="*/ 4056222 w 9578340"/>
              <a:gd name="connsiteY129" fmla="*/ 7395208 h 8833483"/>
              <a:gd name="connsiteX130" fmla="*/ 4096703 w 9578340"/>
              <a:gd name="connsiteY130" fmla="*/ 7247570 h 8833483"/>
              <a:gd name="connsiteX131" fmla="*/ 3982402 w 9578340"/>
              <a:gd name="connsiteY131" fmla="*/ 7271383 h 8833483"/>
              <a:gd name="connsiteX132" fmla="*/ 3818096 w 9578340"/>
              <a:gd name="connsiteY132" fmla="*/ 7233283 h 8833483"/>
              <a:gd name="connsiteX133" fmla="*/ 3691889 w 9578340"/>
              <a:gd name="connsiteY133" fmla="*/ 7145176 h 8833483"/>
              <a:gd name="connsiteX134" fmla="*/ 3701416 w 9578340"/>
              <a:gd name="connsiteY134" fmla="*/ 7030877 h 8833483"/>
              <a:gd name="connsiteX135" fmla="*/ 3625215 w 9578340"/>
              <a:gd name="connsiteY135" fmla="*/ 6954677 h 8833483"/>
              <a:gd name="connsiteX136" fmla="*/ 3657600 w 9578340"/>
              <a:gd name="connsiteY136" fmla="*/ 6873240 h 8833483"/>
              <a:gd name="connsiteX137" fmla="*/ 3817620 w 9578340"/>
              <a:gd name="connsiteY137" fmla="*/ 6781800 h 8833483"/>
              <a:gd name="connsiteX138" fmla="*/ 3893820 w 9578340"/>
              <a:gd name="connsiteY138" fmla="*/ 6705600 h 8833483"/>
              <a:gd name="connsiteX139" fmla="*/ 3947160 w 9578340"/>
              <a:gd name="connsiteY139" fmla="*/ 6690360 h 8833483"/>
              <a:gd name="connsiteX140" fmla="*/ 3939540 w 9578340"/>
              <a:gd name="connsiteY140" fmla="*/ 6629400 h 8833483"/>
              <a:gd name="connsiteX141" fmla="*/ 3901440 w 9578340"/>
              <a:gd name="connsiteY141" fmla="*/ 6606540 h 8833483"/>
              <a:gd name="connsiteX142" fmla="*/ 3878580 w 9578340"/>
              <a:gd name="connsiteY142" fmla="*/ 6515100 h 8833483"/>
              <a:gd name="connsiteX143" fmla="*/ 3886200 w 9578340"/>
              <a:gd name="connsiteY143" fmla="*/ 6423660 h 8833483"/>
              <a:gd name="connsiteX144" fmla="*/ 3870960 w 9578340"/>
              <a:gd name="connsiteY144" fmla="*/ 6309360 h 8833483"/>
              <a:gd name="connsiteX145" fmla="*/ 3893820 w 9578340"/>
              <a:gd name="connsiteY145" fmla="*/ 6240780 h 8833483"/>
              <a:gd name="connsiteX146" fmla="*/ 3924300 w 9578340"/>
              <a:gd name="connsiteY146" fmla="*/ 6179820 h 8833483"/>
              <a:gd name="connsiteX147" fmla="*/ 3977640 w 9578340"/>
              <a:gd name="connsiteY147" fmla="*/ 6172200 h 8833483"/>
              <a:gd name="connsiteX148" fmla="*/ 3992880 w 9578340"/>
              <a:gd name="connsiteY148" fmla="*/ 6172200 h 8833483"/>
              <a:gd name="connsiteX149" fmla="*/ 4046220 w 9578340"/>
              <a:gd name="connsiteY149" fmla="*/ 6111240 h 8833483"/>
              <a:gd name="connsiteX150" fmla="*/ 4038600 w 9578340"/>
              <a:gd name="connsiteY150" fmla="*/ 6027420 h 8833483"/>
              <a:gd name="connsiteX151" fmla="*/ 4754880 w 9578340"/>
              <a:gd name="connsiteY151" fmla="*/ 5913120 h 8833483"/>
              <a:gd name="connsiteX152" fmla="*/ 4838700 w 9578340"/>
              <a:gd name="connsiteY152" fmla="*/ 5913120 h 8833483"/>
              <a:gd name="connsiteX153" fmla="*/ 4914900 w 9578340"/>
              <a:gd name="connsiteY153" fmla="*/ 5920740 h 8833483"/>
              <a:gd name="connsiteX154" fmla="*/ 5105400 w 9578340"/>
              <a:gd name="connsiteY154" fmla="*/ 6019800 h 8833483"/>
              <a:gd name="connsiteX155" fmla="*/ 5570220 w 9578340"/>
              <a:gd name="connsiteY155" fmla="*/ 6248400 h 8833483"/>
              <a:gd name="connsiteX156" fmla="*/ 5704205 w 9578340"/>
              <a:gd name="connsiteY156" fmla="*/ 6320155 h 8833483"/>
              <a:gd name="connsiteX157" fmla="*/ 5755005 w 9578340"/>
              <a:gd name="connsiteY157" fmla="*/ 6242685 h 8833483"/>
              <a:gd name="connsiteX158" fmla="*/ 5682615 w 9578340"/>
              <a:gd name="connsiteY158" fmla="*/ 6203315 h 8833483"/>
              <a:gd name="connsiteX159" fmla="*/ 5624195 w 9578340"/>
              <a:gd name="connsiteY159" fmla="*/ 6132195 h 8833483"/>
              <a:gd name="connsiteX160" fmla="*/ 5670550 w 9578340"/>
              <a:gd name="connsiteY160" fmla="*/ 6103620 h 8833483"/>
              <a:gd name="connsiteX161" fmla="*/ 5584825 w 9578340"/>
              <a:gd name="connsiteY161" fmla="*/ 5928995 h 8833483"/>
              <a:gd name="connsiteX162" fmla="*/ 5592445 w 9578340"/>
              <a:gd name="connsiteY162" fmla="*/ 5827395 h 8833483"/>
              <a:gd name="connsiteX163" fmla="*/ 5615305 w 9578340"/>
              <a:gd name="connsiteY163" fmla="*/ 5792470 h 8833483"/>
              <a:gd name="connsiteX164" fmla="*/ 5636895 w 9578340"/>
              <a:gd name="connsiteY164" fmla="*/ 5747385 h 8833483"/>
              <a:gd name="connsiteX165" fmla="*/ 5674360 w 9578340"/>
              <a:gd name="connsiteY165" fmla="*/ 5669915 h 8833483"/>
              <a:gd name="connsiteX166" fmla="*/ 5688965 w 9578340"/>
              <a:gd name="connsiteY166" fmla="*/ 5587365 h 8833483"/>
              <a:gd name="connsiteX167" fmla="*/ 5735320 w 9578340"/>
              <a:gd name="connsiteY167" fmla="*/ 5561965 h 8833483"/>
              <a:gd name="connsiteX168" fmla="*/ 5715000 w 9578340"/>
              <a:gd name="connsiteY168" fmla="*/ 5502910 h 8833483"/>
              <a:gd name="connsiteX169" fmla="*/ 5751195 w 9578340"/>
              <a:gd name="connsiteY169" fmla="*/ 5461635 h 8833483"/>
              <a:gd name="connsiteX170" fmla="*/ 5781675 w 9578340"/>
              <a:gd name="connsiteY170" fmla="*/ 5398770 h 8833483"/>
              <a:gd name="connsiteX171" fmla="*/ 5836920 w 9578340"/>
              <a:gd name="connsiteY171" fmla="*/ 5325110 h 8833483"/>
              <a:gd name="connsiteX172" fmla="*/ 5855970 w 9578340"/>
              <a:gd name="connsiteY172" fmla="*/ 5168900 h 8833483"/>
              <a:gd name="connsiteX173" fmla="*/ 6101080 w 9578340"/>
              <a:gd name="connsiteY173" fmla="*/ 4911090 h 8833483"/>
              <a:gd name="connsiteX174" fmla="*/ 6107430 w 9578340"/>
              <a:gd name="connsiteY174" fmla="*/ 4674870 h 8833483"/>
              <a:gd name="connsiteX175" fmla="*/ 5982970 w 9578340"/>
              <a:gd name="connsiteY175" fmla="*/ 4411980 h 8833483"/>
              <a:gd name="connsiteX176" fmla="*/ 7178040 w 9578340"/>
              <a:gd name="connsiteY176" fmla="*/ 4351020 h 8833483"/>
              <a:gd name="connsiteX177" fmla="*/ 7559040 w 9578340"/>
              <a:gd name="connsiteY177" fmla="*/ 4328160 h 8833483"/>
              <a:gd name="connsiteX178" fmla="*/ 7467600 w 9578340"/>
              <a:gd name="connsiteY178" fmla="*/ 3878580 h 8833483"/>
              <a:gd name="connsiteX179" fmla="*/ 7414260 w 9578340"/>
              <a:gd name="connsiteY179" fmla="*/ 3604260 h 8833483"/>
              <a:gd name="connsiteX180" fmla="*/ 7498080 w 9578340"/>
              <a:gd name="connsiteY180" fmla="*/ 3398520 h 8833483"/>
              <a:gd name="connsiteX181" fmla="*/ 7528560 w 9578340"/>
              <a:gd name="connsiteY181" fmla="*/ 3253740 h 8833483"/>
              <a:gd name="connsiteX182" fmla="*/ 7505700 w 9578340"/>
              <a:gd name="connsiteY182" fmla="*/ 3048000 h 8833483"/>
              <a:gd name="connsiteX183" fmla="*/ 7520940 w 9578340"/>
              <a:gd name="connsiteY183" fmla="*/ 2926080 h 8833483"/>
              <a:gd name="connsiteX184" fmla="*/ 7536180 w 9578340"/>
              <a:gd name="connsiteY184" fmla="*/ 2872740 h 8833483"/>
              <a:gd name="connsiteX185" fmla="*/ 7863840 w 9578340"/>
              <a:gd name="connsiteY185" fmla="*/ 2971800 h 8833483"/>
              <a:gd name="connsiteX186" fmla="*/ 7886700 w 9578340"/>
              <a:gd name="connsiteY186" fmla="*/ 3101340 h 8833483"/>
              <a:gd name="connsiteX187" fmla="*/ 8001000 w 9578340"/>
              <a:gd name="connsiteY187" fmla="*/ 3124200 h 8833483"/>
              <a:gd name="connsiteX188" fmla="*/ 8122920 w 9578340"/>
              <a:gd name="connsiteY188" fmla="*/ 3276600 h 8833483"/>
              <a:gd name="connsiteX189" fmla="*/ 8206740 w 9578340"/>
              <a:gd name="connsiteY189" fmla="*/ 3276600 h 8833483"/>
              <a:gd name="connsiteX190" fmla="*/ 8442960 w 9578340"/>
              <a:gd name="connsiteY190" fmla="*/ 3276600 h 8833483"/>
              <a:gd name="connsiteX191" fmla="*/ 8663940 w 9578340"/>
              <a:gd name="connsiteY191" fmla="*/ 3276600 h 8833483"/>
              <a:gd name="connsiteX192" fmla="*/ 8770620 w 9578340"/>
              <a:gd name="connsiteY192" fmla="*/ 3230880 h 8833483"/>
              <a:gd name="connsiteX193" fmla="*/ 8854440 w 9578340"/>
              <a:gd name="connsiteY193" fmla="*/ 3215640 h 8833483"/>
              <a:gd name="connsiteX194" fmla="*/ 8938260 w 9578340"/>
              <a:gd name="connsiteY194" fmla="*/ 3230880 h 8833483"/>
              <a:gd name="connsiteX195" fmla="*/ 8945880 w 9578340"/>
              <a:gd name="connsiteY195" fmla="*/ 3078480 h 8833483"/>
              <a:gd name="connsiteX196" fmla="*/ 8907780 w 9578340"/>
              <a:gd name="connsiteY196" fmla="*/ 3078480 h 8833483"/>
              <a:gd name="connsiteX197" fmla="*/ 8656320 w 9578340"/>
              <a:gd name="connsiteY197" fmla="*/ 2697480 h 8833483"/>
              <a:gd name="connsiteX198" fmla="*/ 8854440 w 9578340"/>
              <a:gd name="connsiteY198" fmla="*/ 2590800 h 8833483"/>
              <a:gd name="connsiteX199" fmla="*/ 8923020 w 9578340"/>
              <a:gd name="connsiteY199" fmla="*/ 2606040 h 8833483"/>
              <a:gd name="connsiteX200" fmla="*/ 8999220 w 9578340"/>
              <a:gd name="connsiteY200" fmla="*/ 2606040 h 8833483"/>
              <a:gd name="connsiteX201" fmla="*/ 9029700 w 9578340"/>
              <a:gd name="connsiteY201" fmla="*/ 2545080 h 8833483"/>
              <a:gd name="connsiteX202" fmla="*/ 9029700 w 9578340"/>
              <a:gd name="connsiteY202" fmla="*/ 2407920 h 8833483"/>
              <a:gd name="connsiteX203" fmla="*/ 9136380 w 9578340"/>
              <a:gd name="connsiteY203" fmla="*/ 2476500 h 8833483"/>
              <a:gd name="connsiteX204" fmla="*/ 9144000 w 9578340"/>
              <a:gd name="connsiteY204" fmla="*/ 2407920 h 8833483"/>
              <a:gd name="connsiteX205" fmla="*/ 9204960 w 9578340"/>
              <a:gd name="connsiteY205" fmla="*/ 2362200 h 8833483"/>
              <a:gd name="connsiteX206" fmla="*/ 9189720 w 9578340"/>
              <a:gd name="connsiteY206" fmla="*/ 2225040 h 8833483"/>
              <a:gd name="connsiteX207" fmla="*/ 9159240 w 9578340"/>
              <a:gd name="connsiteY207" fmla="*/ 2171700 h 8833483"/>
              <a:gd name="connsiteX208" fmla="*/ 9083040 w 9578340"/>
              <a:gd name="connsiteY208" fmla="*/ 2103120 h 8833483"/>
              <a:gd name="connsiteX209" fmla="*/ 9105900 w 9578340"/>
              <a:gd name="connsiteY209" fmla="*/ 2011680 h 8833483"/>
              <a:gd name="connsiteX210" fmla="*/ 9151620 w 9578340"/>
              <a:gd name="connsiteY210" fmla="*/ 1927860 h 8833483"/>
              <a:gd name="connsiteX211" fmla="*/ 9044940 w 9578340"/>
              <a:gd name="connsiteY211" fmla="*/ 1714500 h 8833483"/>
              <a:gd name="connsiteX212" fmla="*/ 9578340 w 9578340"/>
              <a:gd name="connsiteY212" fmla="*/ 1394460 h 8833483"/>
              <a:gd name="connsiteX213" fmla="*/ 9494520 w 9578340"/>
              <a:gd name="connsiteY213" fmla="*/ 1165860 h 8833483"/>
              <a:gd name="connsiteX214" fmla="*/ 9326880 w 9578340"/>
              <a:gd name="connsiteY214" fmla="*/ 975360 h 8833483"/>
              <a:gd name="connsiteX215" fmla="*/ 9334500 w 9578340"/>
              <a:gd name="connsiteY215" fmla="*/ 906780 h 8833483"/>
              <a:gd name="connsiteX216" fmla="*/ 9342120 w 9578340"/>
              <a:gd name="connsiteY216" fmla="*/ 754380 h 8833483"/>
              <a:gd name="connsiteX217" fmla="*/ 9182100 w 9578340"/>
              <a:gd name="connsiteY217" fmla="*/ 906780 h 8833483"/>
              <a:gd name="connsiteX218" fmla="*/ 9052560 w 9578340"/>
              <a:gd name="connsiteY218" fmla="*/ 1043940 h 8833483"/>
              <a:gd name="connsiteX219" fmla="*/ 8915400 w 9578340"/>
              <a:gd name="connsiteY219" fmla="*/ 1112520 h 8833483"/>
              <a:gd name="connsiteX220" fmla="*/ 8709660 w 9578340"/>
              <a:gd name="connsiteY220" fmla="*/ 1150620 h 8833483"/>
              <a:gd name="connsiteX221" fmla="*/ 8793480 w 9578340"/>
              <a:gd name="connsiteY221" fmla="*/ 960120 h 8833483"/>
              <a:gd name="connsiteX222" fmla="*/ 8717280 w 9578340"/>
              <a:gd name="connsiteY222" fmla="*/ 906780 h 8833483"/>
              <a:gd name="connsiteX223" fmla="*/ 8686800 w 9578340"/>
              <a:gd name="connsiteY223" fmla="*/ 815340 h 8833483"/>
              <a:gd name="connsiteX224" fmla="*/ 8625840 w 9578340"/>
              <a:gd name="connsiteY224" fmla="*/ 746760 h 8833483"/>
              <a:gd name="connsiteX225" fmla="*/ 8633460 w 9578340"/>
              <a:gd name="connsiteY225" fmla="*/ 685800 h 8833483"/>
              <a:gd name="connsiteX226" fmla="*/ 8679180 w 9578340"/>
              <a:gd name="connsiteY226" fmla="*/ 609600 h 8833483"/>
              <a:gd name="connsiteX227" fmla="*/ 8671560 w 9578340"/>
              <a:gd name="connsiteY227" fmla="*/ 579120 h 8833483"/>
              <a:gd name="connsiteX228" fmla="*/ 8580120 w 9578340"/>
              <a:gd name="connsiteY228" fmla="*/ 541020 h 8833483"/>
              <a:gd name="connsiteX229" fmla="*/ 8473440 w 9578340"/>
              <a:gd name="connsiteY229" fmla="*/ 502920 h 8833483"/>
              <a:gd name="connsiteX230" fmla="*/ 8488680 w 9578340"/>
              <a:gd name="connsiteY230" fmla="*/ 449580 h 8833483"/>
              <a:gd name="connsiteX231" fmla="*/ 8435340 w 9578340"/>
              <a:gd name="connsiteY231" fmla="*/ 320040 h 8833483"/>
              <a:gd name="connsiteX232" fmla="*/ 8465820 w 9578340"/>
              <a:gd name="connsiteY232" fmla="*/ 243840 h 8833483"/>
              <a:gd name="connsiteX233" fmla="*/ 8473440 w 9578340"/>
              <a:gd name="connsiteY233" fmla="*/ 83820 h 8833483"/>
              <a:gd name="connsiteX234" fmla="*/ 8351520 w 9578340"/>
              <a:gd name="connsiteY234" fmla="*/ 53340 h 8833483"/>
              <a:gd name="connsiteX235" fmla="*/ 8252460 w 9578340"/>
              <a:gd name="connsiteY235" fmla="*/ 68580 h 8833483"/>
              <a:gd name="connsiteX236" fmla="*/ 8107680 w 9578340"/>
              <a:gd name="connsiteY23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6896100 w 9578340"/>
              <a:gd name="connsiteY7" fmla="*/ 647700 h 8833483"/>
              <a:gd name="connsiteX8" fmla="*/ 6743700 w 9578340"/>
              <a:gd name="connsiteY8" fmla="*/ 1127760 h 8833483"/>
              <a:gd name="connsiteX9" fmla="*/ 6728460 w 9578340"/>
              <a:gd name="connsiteY9" fmla="*/ 1981200 h 8833483"/>
              <a:gd name="connsiteX10" fmla="*/ 6244590 w 9578340"/>
              <a:gd name="connsiteY10" fmla="*/ 2315208 h 8833483"/>
              <a:gd name="connsiteX11" fmla="*/ 5722620 w 9578340"/>
              <a:gd name="connsiteY11" fmla="*/ 2240280 h 8833483"/>
              <a:gd name="connsiteX12" fmla="*/ 5654040 w 9578340"/>
              <a:gd name="connsiteY12" fmla="*/ 2240280 h 8833483"/>
              <a:gd name="connsiteX13" fmla="*/ 5570220 w 9578340"/>
              <a:gd name="connsiteY13" fmla="*/ 2278380 h 8833483"/>
              <a:gd name="connsiteX14" fmla="*/ 5440680 w 9578340"/>
              <a:gd name="connsiteY14" fmla="*/ 2263140 h 8833483"/>
              <a:gd name="connsiteX15" fmla="*/ 5410200 w 9578340"/>
              <a:gd name="connsiteY15" fmla="*/ 2217420 h 8833483"/>
              <a:gd name="connsiteX16" fmla="*/ 5425440 w 9578340"/>
              <a:gd name="connsiteY16" fmla="*/ 2072640 h 8833483"/>
              <a:gd name="connsiteX17" fmla="*/ 5372100 w 9578340"/>
              <a:gd name="connsiteY17" fmla="*/ 2019300 h 8833483"/>
              <a:gd name="connsiteX18" fmla="*/ 5372100 w 9578340"/>
              <a:gd name="connsiteY18" fmla="*/ 1988820 h 8833483"/>
              <a:gd name="connsiteX19" fmla="*/ 5280660 w 9578340"/>
              <a:gd name="connsiteY19" fmla="*/ 1965960 h 8833483"/>
              <a:gd name="connsiteX20" fmla="*/ 5219700 w 9578340"/>
              <a:gd name="connsiteY20" fmla="*/ 2263140 h 8833483"/>
              <a:gd name="connsiteX21" fmla="*/ 5212080 w 9578340"/>
              <a:gd name="connsiteY21" fmla="*/ 2461260 h 8833483"/>
              <a:gd name="connsiteX22" fmla="*/ 5242560 w 9578340"/>
              <a:gd name="connsiteY22" fmla="*/ 2499360 h 8833483"/>
              <a:gd name="connsiteX23" fmla="*/ 5097780 w 9578340"/>
              <a:gd name="connsiteY23" fmla="*/ 2552700 h 8833483"/>
              <a:gd name="connsiteX24" fmla="*/ 5120640 w 9578340"/>
              <a:gd name="connsiteY24" fmla="*/ 2743200 h 8833483"/>
              <a:gd name="connsiteX25" fmla="*/ 5082540 w 9578340"/>
              <a:gd name="connsiteY25" fmla="*/ 2827020 h 8833483"/>
              <a:gd name="connsiteX26" fmla="*/ 4945380 w 9578340"/>
              <a:gd name="connsiteY26" fmla="*/ 2773680 h 8833483"/>
              <a:gd name="connsiteX27" fmla="*/ 4853940 w 9578340"/>
              <a:gd name="connsiteY27" fmla="*/ 2796540 h 8833483"/>
              <a:gd name="connsiteX28" fmla="*/ 4785360 w 9578340"/>
              <a:gd name="connsiteY28" fmla="*/ 2926080 h 8833483"/>
              <a:gd name="connsiteX29" fmla="*/ 4640580 w 9578340"/>
              <a:gd name="connsiteY29" fmla="*/ 2811780 h 8833483"/>
              <a:gd name="connsiteX30" fmla="*/ 4518660 w 9578340"/>
              <a:gd name="connsiteY30" fmla="*/ 2804160 h 8833483"/>
              <a:gd name="connsiteX31" fmla="*/ 4389120 w 9578340"/>
              <a:gd name="connsiteY31" fmla="*/ 2674620 h 8833483"/>
              <a:gd name="connsiteX32" fmla="*/ 4564380 w 9578340"/>
              <a:gd name="connsiteY32" fmla="*/ 2522220 h 8833483"/>
              <a:gd name="connsiteX33" fmla="*/ 4389120 w 9578340"/>
              <a:gd name="connsiteY33" fmla="*/ 2491740 h 8833483"/>
              <a:gd name="connsiteX34" fmla="*/ 4244340 w 9578340"/>
              <a:gd name="connsiteY34" fmla="*/ 2659380 h 8833483"/>
              <a:gd name="connsiteX35" fmla="*/ 4183380 w 9578340"/>
              <a:gd name="connsiteY35" fmla="*/ 2758440 h 8833483"/>
              <a:gd name="connsiteX36" fmla="*/ 4191000 w 9578340"/>
              <a:gd name="connsiteY36" fmla="*/ 2796540 h 8833483"/>
              <a:gd name="connsiteX37" fmla="*/ 4084320 w 9578340"/>
              <a:gd name="connsiteY37" fmla="*/ 2895600 h 8833483"/>
              <a:gd name="connsiteX38" fmla="*/ 4008120 w 9578340"/>
              <a:gd name="connsiteY38" fmla="*/ 2918460 h 8833483"/>
              <a:gd name="connsiteX39" fmla="*/ 3954780 w 9578340"/>
              <a:gd name="connsiteY39" fmla="*/ 2918460 h 8833483"/>
              <a:gd name="connsiteX40" fmla="*/ 3916680 w 9578340"/>
              <a:gd name="connsiteY40" fmla="*/ 2971800 h 8833483"/>
              <a:gd name="connsiteX41" fmla="*/ 3848100 w 9578340"/>
              <a:gd name="connsiteY41" fmla="*/ 2971800 h 8833483"/>
              <a:gd name="connsiteX42" fmla="*/ 3810000 w 9578340"/>
              <a:gd name="connsiteY42" fmla="*/ 3025140 h 8833483"/>
              <a:gd name="connsiteX43" fmla="*/ 3726180 w 9578340"/>
              <a:gd name="connsiteY43" fmla="*/ 3048000 h 8833483"/>
              <a:gd name="connsiteX44" fmla="*/ 3703320 w 9578340"/>
              <a:gd name="connsiteY44" fmla="*/ 3116580 h 8833483"/>
              <a:gd name="connsiteX45" fmla="*/ 3512820 w 9578340"/>
              <a:gd name="connsiteY45" fmla="*/ 2979420 h 8833483"/>
              <a:gd name="connsiteX46" fmla="*/ 3337560 w 9578340"/>
              <a:gd name="connsiteY46" fmla="*/ 3048000 h 8833483"/>
              <a:gd name="connsiteX47" fmla="*/ 3337560 w 9578340"/>
              <a:gd name="connsiteY47" fmla="*/ 3124200 h 8833483"/>
              <a:gd name="connsiteX48" fmla="*/ 3230880 w 9578340"/>
              <a:gd name="connsiteY48" fmla="*/ 3200400 h 8833483"/>
              <a:gd name="connsiteX49" fmla="*/ 3002280 w 9578340"/>
              <a:gd name="connsiteY49" fmla="*/ 3055620 h 8833483"/>
              <a:gd name="connsiteX50" fmla="*/ 3025140 w 9578340"/>
              <a:gd name="connsiteY50" fmla="*/ 3032760 h 8833483"/>
              <a:gd name="connsiteX51" fmla="*/ 2918460 w 9578340"/>
              <a:gd name="connsiteY51" fmla="*/ 2887980 h 8833483"/>
              <a:gd name="connsiteX52" fmla="*/ 2659380 w 9578340"/>
              <a:gd name="connsiteY52" fmla="*/ 2758440 h 8833483"/>
              <a:gd name="connsiteX53" fmla="*/ 2506980 w 9578340"/>
              <a:gd name="connsiteY53" fmla="*/ 3093720 h 8833483"/>
              <a:gd name="connsiteX54" fmla="*/ 2392680 w 9578340"/>
              <a:gd name="connsiteY54" fmla="*/ 3101340 h 8833483"/>
              <a:gd name="connsiteX55" fmla="*/ 2308860 w 9578340"/>
              <a:gd name="connsiteY55" fmla="*/ 3116580 h 8833483"/>
              <a:gd name="connsiteX56" fmla="*/ 2225040 w 9578340"/>
              <a:gd name="connsiteY56" fmla="*/ 3215640 h 8833483"/>
              <a:gd name="connsiteX57" fmla="*/ 2049780 w 9578340"/>
              <a:gd name="connsiteY57" fmla="*/ 3124200 h 8833483"/>
              <a:gd name="connsiteX58" fmla="*/ 1981200 w 9578340"/>
              <a:gd name="connsiteY58" fmla="*/ 3116580 h 8833483"/>
              <a:gd name="connsiteX59" fmla="*/ 1889760 w 9578340"/>
              <a:gd name="connsiteY59" fmla="*/ 2964180 h 8833483"/>
              <a:gd name="connsiteX60" fmla="*/ 1897380 w 9578340"/>
              <a:gd name="connsiteY60" fmla="*/ 2895600 h 8833483"/>
              <a:gd name="connsiteX61" fmla="*/ 1729740 w 9578340"/>
              <a:gd name="connsiteY61" fmla="*/ 3017520 h 8833483"/>
              <a:gd name="connsiteX62" fmla="*/ 1706880 w 9578340"/>
              <a:gd name="connsiteY62" fmla="*/ 3078480 h 8833483"/>
              <a:gd name="connsiteX63" fmla="*/ 1653540 w 9578340"/>
              <a:gd name="connsiteY63" fmla="*/ 3048000 h 8833483"/>
              <a:gd name="connsiteX64" fmla="*/ 1546860 w 9578340"/>
              <a:gd name="connsiteY64" fmla="*/ 3048000 h 8833483"/>
              <a:gd name="connsiteX65" fmla="*/ 1524000 w 9578340"/>
              <a:gd name="connsiteY65" fmla="*/ 3162300 h 8833483"/>
              <a:gd name="connsiteX66" fmla="*/ 1386840 w 9578340"/>
              <a:gd name="connsiteY66" fmla="*/ 3459480 h 8833483"/>
              <a:gd name="connsiteX67" fmla="*/ 1333500 w 9578340"/>
              <a:gd name="connsiteY67" fmla="*/ 3451860 h 8833483"/>
              <a:gd name="connsiteX68" fmla="*/ 1188720 w 9578340"/>
              <a:gd name="connsiteY68" fmla="*/ 3505200 h 8833483"/>
              <a:gd name="connsiteX69" fmla="*/ 1135380 w 9578340"/>
              <a:gd name="connsiteY69" fmla="*/ 3672840 h 8833483"/>
              <a:gd name="connsiteX70" fmla="*/ 1013460 w 9578340"/>
              <a:gd name="connsiteY70" fmla="*/ 3703320 h 8833483"/>
              <a:gd name="connsiteX71" fmla="*/ 929640 w 9578340"/>
              <a:gd name="connsiteY71" fmla="*/ 3710940 h 8833483"/>
              <a:gd name="connsiteX72" fmla="*/ 830580 w 9578340"/>
              <a:gd name="connsiteY72" fmla="*/ 3741420 h 8833483"/>
              <a:gd name="connsiteX73" fmla="*/ 701040 w 9578340"/>
              <a:gd name="connsiteY73" fmla="*/ 3749040 h 8833483"/>
              <a:gd name="connsiteX74" fmla="*/ 548640 w 9578340"/>
              <a:gd name="connsiteY74" fmla="*/ 3787140 h 8833483"/>
              <a:gd name="connsiteX75" fmla="*/ 0 w 9578340"/>
              <a:gd name="connsiteY75" fmla="*/ 5250180 h 8833483"/>
              <a:gd name="connsiteX76" fmla="*/ 167640 w 9578340"/>
              <a:gd name="connsiteY76" fmla="*/ 5242560 h 8833483"/>
              <a:gd name="connsiteX77" fmla="*/ 167640 w 9578340"/>
              <a:gd name="connsiteY77" fmla="*/ 5387340 h 8833483"/>
              <a:gd name="connsiteX78" fmla="*/ 289560 w 9578340"/>
              <a:gd name="connsiteY78" fmla="*/ 5394960 h 8833483"/>
              <a:gd name="connsiteX79" fmla="*/ 281940 w 9578340"/>
              <a:gd name="connsiteY79" fmla="*/ 5478780 h 8833483"/>
              <a:gd name="connsiteX80" fmla="*/ 388620 w 9578340"/>
              <a:gd name="connsiteY80" fmla="*/ 5501640 h 8833483"/>
              <a:gd name="connsiteX81" fmla="*/ 358140 w 9578340"/>
              <a:gd name="connsiteY81" fmla="*/ 5631180 h 8833483"/>
              <a:gd name="connsiteX82" fmla="*/ 358140 w 9578340"/>
              <a:gd name="connsiteY82" fmla="*/ 5730240 h 8833483"/>
              <a:gd name="connsiteX83" fmla="*/ 251460 w 9578340"/>
              <a:gd name="connsiteY83" fmla="*/ 5783580 h 8833483"/>
              <a:gd name="connsiteX84" fmla="*/ 236220 w 9578340"/>
              <a:gd name="connsiteY84" fmla="*/ 5859780 h 8833483"/>
              <a:gd name="connsiteX85" fmla="*/ 144780 w 9578340"/>
              <a:gd name="connsiteY85" fmla="*/ 5981700 h 8833483"/>
              <a:gd name="connsiteX86" fmla="*/ 175260 w 9578340"/>
              <a:gd name="connsiteY86" fmla="*/ 6210300 h 8833483"/>
              <a:gd name="connsiteX87" fmla="*/ 266700 w 9578340"/>
              <a:gd name="connsiteY87" fmla="*/ 6217920 h 8833483"/>
              <a:gd name="connsiteX88" fmla="*/ 304800 w 9578340"/>
              <a:gd name="connsiteY88" fmla="*/ 6278880 h 8833483"/>
              <a:gd name="connsiteX89" fmla="*/ 312420 w 9578340"/>
              <a:gd name="connsiteY89" fmla="*/ 6339840 h 8833483"/>
              <a:gd name="connsiteX90" fmla="*/ 358140 w 9578340"/>
              <a:gd name="connsiteY90" fmla="*/ 6339840 h 8833483"/>
              <a:gd name="connsiteX91" fmla="*/ 365760 w 9578340"/>
              <a:gd name="connsiteY91" fmla="*/ 6477000 h 8833483"/>
              <a:gd name="connsiteX92" fmla="*/ 807720 w 9578340"/>
              <a:gd name="connsiteY92" fmla="*/ 6545580 h 8833483"/>
              <a:gd name="connsiteX93" fmla="*/ 1127760 w 9578340"/>
              <a:gd name="connsiteY93" fmla="*/ 6705600 h 8833483"/>
              <a:gd name="connsiteX94" fmla="*/ 1447800 w 9578340"/>
              <a:gd name="connsiteY94" fmla="*/ 6598920 h 8833483"/>
              <a:gd name="connsiteX95" fmla="*/ 1546860 w 9578340"/>
              <a:gd name="connsiteY95" fmla="*/ 6598920 h 8833483"/>
              <a:gd name="connsiteX96" fmla="*/ 1501140 w 9578340"/>
              <a:gd name="connsiteY96" fmla="*/ 6858000 h 8833483"/>
              <a:gd name="connsiteX97" fmla="*/ 1567815 w 9578340"/>
              <a:gd name="connsiteY97" fmla="*/ 7115810 h 8833483"/>
              <a:gd name="connsiteX98" fmla="*/ 1710690 w 9578340"/>
              <a:gd name="connsiteY98" fmla="*/ 7439660 h 8833483"/>
              <a:gd name="connsiteX99" fmla="*/ 1891665 w 9578340"/>
              <a:gd name="connsiteY99" fmla="*/ 7582535 h 8833483"/>
              <a:gd name="connsiteX100" fmla="*/ 2094865 w 9578340"/>
              <a:gd name="connsiteY100" fmla="*/ 7814310 h 8833483"/>
              <a:gd name="connsiteX101" fmla="*/ 2066290 w 9578340"/>
              <a:gd name="connsiteY101" fmla="*/ 7925434 h 8833483"/>
              <a:gd name="connsiteX102" fmla="*/ 2234565 w 9578340"/>
              <a:gd name="connsiteY102" fmla="*/ 8036559 h 8833483"/>
              <a:gd name="connsiteX103" fmla="*/ 2269490 w 9578340"/>
              <a:gd name="connsiteY103" fmla="*/ 8081009 h 8833483"/>
              <a:gd name="connsiteX104" fmla="*/ 2186940 w 9578340"/>
              <a:gd name="connsiteY104" fmla="*/ 8338184 h 8833483"/>
              <a:gd name="connsiteX105" fmla="*/ 2209165 w 9578340"/>
              <a:gd name="connsiteY105" fmla="*/ 8436608 h 8833483"/>
              <a:gd name="connsiteX106" fmla="*/ 2275840 w 9578340"/>
              <a:gd name="connsiteY106" fmla="*/ 8538208 h 8833483"/>
              <a:gd name="connsiteX107" fmla="*/ 2437765 w 9578340"/>
              <a:gd name="connsiteY107" fmla="*/ 8569958 h 8833483"/>
              <a:gd name="connsiteX108" fmla="*/ 2491740 w 9578340"/>
              <a:gd name="connsiteY108" fmla="*/ 8557258 h 8833483"/>
              <a:gd name="connsiteX109" fmla="*/ 2599690 w 9578340"/>
              <a:gd name="connsiteY109" fmla="*/ 8614408 h 8833483"/>
              <a:gd name="connsiteX110" fmla="*/ 2640965 w 9578340"/>
              <a:gd name="connsiteY110" fmla="*/ 8658858 h 8833483"/>
              <a:gd name="connsiteX111" fmla="*/ 2663190 w 9578340"/>
              <a:gd name="connsiteY111" fmla="*/ 8769983 h 8833483"/>
              <a:gd name="connsiteX112" fmla="*/ 2748915 w 9578340"/>
              <a:gd name="connsiteY112" fmla="*/ 8833483 h 8833483"/>
              <a:gd name="connsiteX113" fmla="*/ 2860040 w 9578340"/>
              <a:gd name="connsiteY113" fmla="*/ 8808083 h 8833483"/>
              <a:gd name="connsiteX114" fmla="*/ 2920365 w 9578340"/>
              <a:gd name="connsiteY114" fmla="*/ 8820783 h 8833483"/>
              <a:gd name="connsiteX115" fmla="*/ 2910840 w 9578340"/>
              <a:gd name="connsiteY115" fmla="*/ 8740614 h 8833483"/>
              <a:gd name="connsiteX116" fmla="*/ 2996565 w 9578340"/>
              <a:gd name="connsiteY116" fmla="*/ 8609645 h 8833483"/>
              <a:gd name="connsiteX117" fmla="*/ 2987040 w 9578340"/>
              <a:gd name="connsiteY117" fmla="*/ 8497727 h 8833483"/>
              <a:gd name="connsiteX118" fmla="*/ 3027522 w 9578340"/>
              <a:gd name="connsiteY118" fmla="*/ 8431051 h 8833483"/>
              <a:gd name="connsiteX119" fmla="*/ 3179922 w 9578340"/>
              <a:gd name="connsiteY119" fmla="*/ 8361995 h 8833483"/>
              <a:gd name="connsiteX120" fmla="*/ 3225166 w 9578340"/>
              <a:gd name="connsiteY120" fmla="*/ 8245315 h 8833483"/>
              <a:gd name="connsiteX121" fmla="*/ 3420427 w 9578340"/>
              <a:gd name="connsiteY121" fmla="*/ 8083389 h 8833483"/>
              <a:gd name="connsiteX122" fmla="*/ 3699034 w 9578340"/>
              <a:gd name="connsiteY122" fmla="*/ 7954802 h 8833483"/>
              <a:gd name="connsiteX123" fmla="*/ 3875246 w 9578340"/>
              <a:gd name="connsiteY123" fmla="*/ 7890508 h 8833483"/>
              <a:gd name="connsiteX124" fmla="*/ 4084796 w 9578340"/>
              <a:gd name="connsiteY124" fmla="*/ 7738108 h 8833483"/>
              <a:gd name="connsiteX125" fmla="*/ 4127659 w 9578340"/>
              <a:gd name="connsiteY125" fmla="*/ 7640476 h 8833483"/>
              <a:gd name="connsiteX126" fmla="*/ 4037171 w 9578340"/>
              <a:gd name="connsiteY126" fmla="*/ 7564277 h 8833483"/>
              <a:gd name="connsiteX127" fmla="*/ 3980021 w 9578340"/>
              <a:gd name="connsiteY127" fmla="*/ 7469027 h 8833483"/>
              <a:gd name="connsiteX128" fmla="*/ 4056222 w 9578340"/>
              <a:gd name="connsiteY128" fmla="*/ 7395208 h 8833483"/>
              <a:gd name="connsiteX129" fmla="*/ 4096703 w 9578340"/>
              <a:gd name="connsiteY129" fmla="*/ 7247570 h 8833483"/>
              <a:gd name="connsiteX130" fmla="*/ 3982402 w 9578340"/>
              <a:gd name="connsiteY130" fmla="*/ 7271383 h 8833483"/>
              <a:gd name="connsiteX131" fmla="*/ 3818096 w 9578340"/>
              <a:gd name="connsiteY131" fmla="*/ 7233283 h 8833483"/>
              <a:gd name="connsiteX132" fmla="*/ 3691889 w 9578340"/>
              <a:gd name="connsiteY132" fmla="*/ 7145176 h 8833483"/>
              <a:gd name="connsiteX133" fmla="*/ 3701416 w 9578340"/>
              <a:gd name="connsiteY133" fmla="*/ 7030877 h 8833483"/>
              <a:gd name="connsiteX134" fmla="*/ 3625215 w 9578340"/>
              <a:gd name="connsiteY134" fmla="*/ 6954677 h 8833483"/>
              <a:gd name="connsiteX135" fmla="*/ 3657600 w 9578340"/>
              <a:gd name="connsiteY135" fmla="*/ 6873240 h 8833483"/>
              <a:gd name="connsiteX136" fmla="*/ 3817620 w 9578340"/>
              <a:gd name="connsiteY136" fmla="*/ 6781800 h 8833483"/>
              <a:gd name="connsiteX137" fmla="*/ 3893820 w 9578340"/>
              <a:gd name="connsiteY137" fmla="*/ 6705600 h 8833483"/>
              <a:gd name="connsiteX138" fmla="*/ 3947160 w 9578340"/>
              <a:gd name="connsiteY138" fmla="*/ 6690360 h 8833483"/>
              <a:gd name="connsiteX139" fmla="*/ 3939540 w 9578340"/>
              <a:gd name="connsiteY139" fmla="*/ 6629400 h 8833483"/>
              <a:gd name="connsiteX140" fmla="*/ 3901440 w 9578340"/>
              <a:gd name="connsiteY140" fmla="*/ 6606540 h 8833483"/>
              <a:gd name="connsiteX141" fmla="*/ 3878580 w 9578340"/>
              <a:gd name="connsiteY141" fmla="*/ 6515100 h 8833483"/>
              <a:gd name="connsiteX142" fmla="*/ 3886200 w 9578340"/>
              <a:gd name="connsiteY142" fmla="*/ 6423660 h 8833483"/>
              <a:gd name="connsiteX143" fmla="*/ 3870960 w 9578340"/>
              <a:gd name="connsiteY143" fmla="*/ 6309360 h 8833483"/>
              <a:gd name="connsiteX144" fmla="*/ 3893820 w 9578340"/>
              <a:gd name="connsiteY144" fmla="*/ 6240780 h 8833483"/>
              <a:gd name="connsiteX145" fmla="*/ 3924300 w 9578340"/>
              <a:gd name="connsiteY145" fmla="*/ 6179820 h 8833483"/>
              <a:gd name="connsiteX146" fmla="*/ 3977640 w 9578340"/>
              <a:gd name="connsiteY146" fmla="*/ 6172200 h 8833483"/>
              <a:gd name="connsiteX147" fmla="*/ 3992880 w 9578340"/>
              <a:gd name="connsiteY147" fmla="*/ 6172200 h 8833483"/>
              <a:gd name="connsiteX148" fmla="*/ 4046220 w 9578340"/>
              <a:gd name="connsiteY148" fmla="*/ 6111240 h 8833483"/>
              <a:gd name="connsiteX149" fmla="*/ 4038600 w 9578340"/>
              <a:gd name="connsiteY149" fmla="*/ 6027420 h 8833483"/>
              <a:gd name="connsiteX150" fmla="*/ 4754880 w 9578340"/>
              <a:gd name="connsiteY150" fmla="*/ 5913120 h 8833483"/>
              <a:gd name="connsiteX151" fmla="*/ 4838700 w 9578340"/>
              <a:gd name="connsiteY151" fmla="*/ 5913120 h 8833483"/>
              <a:gd name="connsiteX152" fmla="*/ 4914900 w 9578340"/>
              <a:gd name="connsiteY152" fmla="*/ 5920740 h 8833483"/>
              <a:gd name="connsiteX153" fmla="*/ 5105400 w 9578340"/>
              <a:gd name="connsiteY153" fmla="*/ 6019800 h 8833483"/>
              <a:gd name="connsiteX154" fmla="*/ 5570220 w 9578340"/>
              <a:gd name="connsiteY154" fmla="*/ 6248400 h 8833483"/>
              <a:gd name="connsiteX155" fmla="*/ 5704205 w 9578340"/>
              <a:gd name="connsiteY155" fmla="*/ 6320155 h 8833483"/>
              <a:gd name="connsiteX156" fmla="*/ 5755005 w 9578340"/>
              <a:gd name="connsiteY156" fmla="*/ 6242685 h 8833483"/>
              <a:gd name="connsiteX157" fmla="*/ 5682615 w 9578340"/>
              <a:gd name="connsiteY157" fmla="*/ 6203315 h 8833483"/>
              <a:gd name="connsiteX158" fmla="*/ 5624195 w 9578340"/>
              <a:gd name="connsiteY158" fmla="*/ 6132195 h 8833483"/>
              <a:gd name="connsiteX159" fmla="*/ 5670550 w 9578340"/>
              <a:gd name="connsiteY159" fmla="*/ 6103620 h 8833483"/>
              <a:gd name="connsiteX160" fmla="*/ 5584825 w 9578340"/>
              <a:gd name="connsiteY160" fmla="*/ 5928995 h 8833483"/>
              <a:gd name="connsiteX161" fmla="*/ 5592445 w 9578340"/>
              <a:gd name="connsiteY161" fmla="*/ 5827395 h 8833483"/>
              <a:gd name="connsiteX162" fmla="*/ 5615305 w 9578340"/>
              <a:gd name="connsiteY162" fmla="*/ 5792470 h 8833483"/>
              <a:gd name="connsiteX163" fmla="*/ 5636895 w 9578340"/>
              <a:gd name="connsiteY163" fmla="*/ 5747385 h 8833483"/>
              <a:gd name="connsiteX164" fmla="*/ 5674360 w 9578340"/>
              <a:gd name="connsiteY164" fmla="*/ 5669915 h 8833483"/>
              <a:gd name="connsiteX165" fmla="*/ 5688965 w 9578340"/>
              <a:gd name="connsiteY165" fmla="*/ 5587365 h 8833483"/>
              <a:gd name="connsiteX166" fmla="*/ 5735320 w 9578340"/>
              <a:gd name="connsiteY166" fmla="*/ 5561965 h 8833483"/>
              <a:gd name="connsiteX167" fmla="*/ 5715000 w 9578340"/>
              <a:gd name="connsiteY167" fmla="*/ 5502910 h 8833483"/>
              <a:gd name="connsiteX168" fmla="*/ 5751195 w 9578340"/>
              <a:gd name="connsiteY168" fmla="*/ 5461635 h 8833483"/>
              <a:gd name="connsiteX169" fmla="*/ 5781675 w 9578340"/>
              <a:gd name="connsiteY169" fmla="*/ 5398770 h 8833483"/>
              <a:gd name="connsiteX170" fmla="*/ 5836920 w 9578340"/>
              <a:gd name="connsiteY170" fmla="*/ 5325110 h 8833483"/>
              <a:gd name="connsiteX171" fmla="*/ 5855970 w 9578340"/>
              <a:gd name="connsiteY171" fmla="*/ 5168900 h 8833483"/>
              <a:gd name="connsiteX172" fmla="*/ 6101080 w 9578340"/>
              <a:gd name="connsiteY172" fmla="*/ 4911090 h 8833483"/>
              <a:gd name="connsiteX173" fmla="*/ 6107430 w 9578340"/>
              <a:gd name="connsiteY173" fmla="*/ 4674870 h 8833483"/>
              <a:gd name="connsiteX174" fmla="*/ 5982970 w 9578340"/>
              <a:gd name="connsiteY174" fmla="*/ 4411980 h 8833483"/>
              <a:gd name="connsiteX175" fmla="*/ 7178040 w 9578340"/>
              <a:gd name="connsiteY175" fmla="*/ 4351020 h 8833483"/>
              <a:gd name="connsiteX176" fmla="*/ 7559040 w 9578340"/>
              <a:gd name="connsiteY176" fmla="*/ 4328160 h 8833483"/>
              <a:gd name="connsiteX177" fmla="*/ 7467600 w 9578340"/>
              <a:gd name="connsiteY177" fmla="*/ 3878580 h 8833483"/>
              <a:gd name="connsiteX178" fmla="*/ 7414260 w 9578340"/>
              <a:gd name="connsiteY178" fmla="*/ 3604260 h 8833483"/>
              <a:gd name="connsiteX179" fmla="*/ 7498080 w 9578340"/>
              <a:gd name="connsiteY179" fmla="*/ 3398520 h 8833483"/>
              <a:gd name="connsiteX180" fmla="*/ 7528560 w 9578340"/>
              <a:gd name="connsiteY180" fmla="*/ 3253740 h 8833483"/>
              <a:gd name="connsiteX181" fmla="*/ 7505700 w 9578340"/>
              <a:gd name="connsiteY181" fmla="*/ 3048000 h 8833483"/>
              <a:gd name="connsiteX182" fmla="*/ 7520940 w 9578340"/>
              <a:gd name="connsiteY182" fmla="*/ 2926080 h 8833483"/>
              <a:gd name="connsiteX183" fmla="*/ 7536180 w 9578340"/>
              <a:gd name="connsiteY183" fmla="*/ 2872740 h 8833483"/>
              <a:gd name="connsiteX184" fmla="*/ 7863840 w 9578340"/>
              <a:gd name="connsiteY184" fmla="*/ 2971800 h 8833483"/>
              <a:gd name="connsiteX185" fmla="*/ 7886700 w 9578340"/>
              <a:gd name="connsiteY185" fmla="*/ 3101340 h 8833483"/>
              <a:gd name="connsiteX186" fmla="*/ 8001000 w 9578340"/>
              <a:gd name="connsiteY186" fmla="*/ 3124200 h 8833483"/>
              <a:gd name="connsiteX187" fmla="*/ 8122920 w 9578340"/>
              <a:gd name="connsiteY187" fmla="*/ 3276600 h 8833483"/>
              <a:gd name="connsiteX188" fmla="*/ 8206740 w 9578340"/>
              <a:gd name="connsiteY188" fmla="*/ 3276600 h 8833483"/>
              <a:gd name="connsiteX189" fmla="*/ 8442960 w 9578340"/>
              <a:gd name="connsiteY189" fmla="*/ 3276600 h 8833483"/>
              <a:gd name="connsiteX190" fmla="*/ 8663940 w 9578340"/>
              <a:gd name="connsiteY190" fmla="*/ 3276600 h 8833483"/>
              <a:gd name="connsiteX191" fmla="*/ 8770620 w 9578340"/>
              <a:gd name="connsiteY191" fmla="*/ 3230880 h 8833483"/>
              <a:gd name="connsiteX192" fmla="*/ 8854440 w 9578340"/>
              <a:gd name="connsiteY192" fmla="*/ 3215640 h 8833483"/>
              <a:gd name="connsiteX193" fmla="*/ 8938260 w 9578340"/>
              <a:gd name="connsiteY193" fmla="*/ 3230880 h 8833483"/>
              <a:gd name="connsiteX194" fmla="*/ 8945880 w 9578340"/>
              <a:gd name="connsiteY194" fmla="*/ 3078480 h 8833483"/>
              <a:gd name="connsiteX195" fmla="*/ 8907780 w 9578340"/>
              <a:gd name="connsiteY195" fmla="*/ 3078480 h 8833483"/>
              <a:gd name="connsiteX196" fmla="*/ 8656320 w 9578340"/>
              <a:gd name="connsiteY196" fmla="*/ 2697480 h 8833483"/>
              <a:gd name="connsiteX197" fmla="*/ 8854440 w 9578340"/>
              <a:gd name="connsiteY197" fmla="*/ 2590800 h 8833483"/>
              <a:gd name="connsiteX198" fmla="*/ 8923020 w 9578340"/>
              <a:gd name="connsiteY198" fmla="*/ 2606040 h 8833483"/>
              <a:gd name="connsiteX199" fmla="*/ 8999220 w 9578340"/>
              <a:gd name="connsiteY199" fmla="*/ 2606040 h 8833483"/>
              <a:gd name="connsiteX200" fmla="*/ 9029700 w 9578340"/>
              <a:gd name="connsiteY200" fmla="*/ 2545080 h 8833483"/>
              <a:gd name="connsiteX201" fmla="*/ 9029700 w 9578340"/>
              <a:gd name="connsiteY201" fmla="*/ 2407920 h 8833483"/>
              <a:gd name="connsiteX202" fmla="*/ 9136380 w 9578340"/>
              <a:gd name="connsiteY202" fmla="*/ 2476500 h 8833483"/>
              <a:gd name="connsiteX203" fmla="*/ 9144000 w 9578340"/>
              <a:gd name="connsiteY203" fmla="*/ 2407920 h 8833483"/>
              <a:gd name="connsiteX204" fmla="*/ 9204960 w 9578340"/>
              <a:gd name="connsiteY204" fmla="*/ 2362200 h 8833483"/>
              <a:gd name="connsiteX205" fmla="*/ 9189720 w 9578340"/>
              <a:gd name="connsiteY205" fmla="*/ 2225040 h 8833483"/>
              <a:gd name="connsiteX206" fmla="*/ 9159240 w 9578340"/>
              <a:gd name="connsiteY206" fmla="*/ 2171700 h 8833483"/>
              <a:gd name="connsiteX207" fmla="*/ 9083040 w 9578340"/>
              <a:gd name="connsiteY207" fmla="*/ 2103120 h 8833483"/>
              <a:gd name="connsiteX208" fmla="*/ 9105900 w 9578340"/>
              <a:gd name="connsiteY208" fmla="*/ 2011680 h 8833483"/>
              <a:gd name="connsiteX209" fmla="*/ 9151620 w 9578340"/>
              <a:gd name="connsiteY209" fmla="*/ 1927860 h 8833483"/>
              <a:gd name="connsiteX210" fmla="*/ 9044940 w 9578340"/>
              <a:gd name="connsiteY210" fmla="*/ 1714500 h 8833483"/>
              <a:gd name="connsiteX211" fmla="*/ 9578340 w 9578340"/>
              <a:gd name="connsiteY211" fmla="*/ 1394460 h 8833483"/>
              <a:gd name="connsiteX212" fmla="*/ 9494520 w 9578340"/>
              <a:gd name="connsiteY212" fmla="*/ 1165860 h 8833483"/>
              <a:gd name="connsiteX213" fmla="*/ 9326880 w 9578340"/>
              <a:gd name="connsiteY213" fmla="*/ 975360 h 8833483"/>
              <a:gd name="connsiteX214" fmla="*/ 9334500 w 9578340"/>
              <a:gd name="connsiteY214" fmla="*/ 906780 h 8833483"/>
              <a:gd name="connsiteX215" fmla="*/ 9342120 w 9578340"/>
              <a:gd name="connsiteY215" fmla="*/ 754380 h 8833483"/>
              <a:gd name="connsiteX216" fmla="*/ 9182100 w 9578340"/>
              <a:gd name="connsiteY216" fmla="*/ 906780 h 8833483"/>
              <a:gd name="connsiteX217" fmla="*/ 9052560 w 9578340"/>
              <a:gd name="connsiteY217" fmla="*/ 1043940 h 8833483"/>
              <a:gd name="connsiteX218" fmla="*/ 8915400 w 9578340"/>
              <a:gd name="connsiteY218" fmla="*/ 1112520 h 8833483"/>
              <a:gd name="connsiteX219" fmla="*/ 8709660 w 9578340"/>
              <a:gd name="connsiteY219" fmla="*/ 1150620 h 8833483"/>
              <a:gd name="connsiteX220" fmla="*/ 8793480 w 9578340"/>
              <a:gd name="connsiteY220" fmla="*/ 960120 h 8833483"/>
              <a:gd name="connsiteX221" fmla="*/ 8717280 w 9578340"/>
              <a:gd name="connsiteY221" fmla="*/ 906780 h 8833483"/>
              <a:gd name="connsiteX222" fmla="*/ 8686800 w 9578340"/>
              <a:gd name="connsiteY222" fmla="*/ 815340 h 8833483"/>
              <a:gd name="connsiteX223" fmla="*/ 8625840 w 9578340"/>
              <a:gd name="connsiteY223" fmla="*/ 746760 h 8833483"/>
              <a:gd name="connsiteX224" fmla="*/ 8633460 w 9578340"/>
              <a:gd name="connsiteY224" fmla="*/ 685800 h 8833483"/>
              <a:gd name="connsiteX225" fmla="*/ 8679180 w 9578340"/>
              <a:gd name="connsiteY225" fmla="*/ 609600 h 8833483"/>
              <a:gd name="connsiteX226" fmla="*/ 8671560 w 9578340"/>
              <a:gd name="connsiteY226" fmla="*/ 579120 h 8833483"/>
              <a:gd name="connsiteX227" fmla="*/ 8580120 w 9578340"/>
              <a:gd name="connsiteY227" fmla="*/ 541020 h 8833483"/>
              <a:gd name="connsiteX228" fmla="*/ 8473440 w 9578340"/>
              <a:gd name="connsiteY228" fmla="*/ 502920 h 8833483"/>
              <a:gd name="connsiteX229" fmla="*/ 8488680 w 9578340"/>
              <a:gd name="connsiteY229" fmla="*/ 449580 h 8833483"/>
              <a:gd name="connsiteX230" fmla="*/ 8435340 w 9578340"/>
              <a:gd name="connsiteY230" fmla="*/ 320040 h 8833483"/>
              <a:gd name="connsiteX231" fmla="*/ 8465820 w 9578340"/>
              <a:gd name="connsiteY231" fmla="*/ 243840 h 8833483"/>
              <a:gd name="connsiteX232" fmla="*/ 8473440 w 9578340"/>
              <a:gd name="connsiteY232" fmla="*/ 83820 h 8833483"/>
              <a:gd name="connsiteX233" fmla="*/ 8351520 w 9578340"/>
              <a:gd name="connsiteY233" fmla="*/ 53340 h 8833483"/>
              <a:gd name="connsiteX234" fmla="*/ 8252460 w 9578340"/>
              <a:gd name="connsiteY234" fmla="*/ 68580 h 8833483"/>
              <a:gd name="connsiteX235" fmla="*/ 8107680 w 9578340"/>
              <a:gd name="connsiteY23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6896100 w 9578340"/>
              <a:gd name="connsiteY6" fmla="*/ 647700 h 8833483"/>
              <a:gd name="connsiteX7" fmla="*/ 6743700 w 9578340"/>
              <a:gd name="connsiteY7" fmla="*/ 1127760 h 8833483"/>
              <a:gd name="connsiteX8" fmla="*/ 6728460 w 9578340"/>
              <a:gd name="connsiteY8" fmla="*/ 1981200 h 8833483"/>
              <a:gd name="connsiteX9" fmla="*/ 6244590 w 9578340"/>
              <a:gd name="connsiteY9" fmla="*/ 2315208 h 8833483"/>
              <a:gd name="connsiteX10" fmla="*/ 5722620 w 9578340"/>
              <a:gd name="connsiteY10" fmla="*/ 2240280 h 8833483"/>
              <a:gd name="connsiteX11" fmla="*/ 5654040 w 9578340"/>
              <a:gd name="connsiteY11" fmla="*/ 2240280 h 8833483"/>
              <a:gd name="connsiteX12" fmla="*/ 5570220 w 9578340"/>
              <a:gd name="connsiteY12" fmla="*/ 2278380 h 8833483"/>
              <a:gd name="connsiteX13" fmla="*/ 5440680 w 9578340"/>
              <a:gd name="connsiteY13" fmla="*/ 2263140 h 8833483"/>
              <a:gd name="connsiteX14" fmla="*/ 5410200 w 9578340"/>
              <a:gd name="connsiteY14" fmla="*/ 2217420 h 8833483"/>
              <a:gd name="connsiteX15" fmla="*/ 5425440 w 9578340"/>
              <a:gd name="connsiteY15" fmla="*/ 2072640 h 8833483"/>
              <a:gd name="connsiteX16" fmla="*/ 5372100 w 9578340"/>
              <a:gd name="connsiteY16" fmla="*/ 2019300 h 8833483"/>
              <a:gd name="connsiteX17" fmla="*/ 5372100 w 9578340"/>
              <a:gd name="connsiteY17" fmla="*/ 1988820 h 8833483"/>
              <a:gd name="connsiteX18" fmla="*/ 5280660 w 9578340"/>
              <a:gd name="connsiteY18" fmla="*/ 1965960 h 8833483"/>
              <a:gd name="connsiteX19" fmla="*/ 5219700 w 9578340"/>
              <a:gd name="connsiteY19" fmla="*/ 2263140 h 8833483"/>
              <a:gd name="connsiteX20" fmla="*/ 5212080 w 9578340"/>
              <a:gd name="connsiteY20" fmla="*/ 2461260 h 8833483"/>
              <a:gd name="connsiteX21" fmla="*/ 5242560 w 9578340"/>
              <a:gd name="connsiteY21" fmla="*/ 2499360 h 8833483"/>
              <a:gd name="connsiteX22" fmla="*/ 5097780 w 9578340"/>
              <a:gd name="connsiteY22" fmla="*/ 2552700 h 8833483"/>
              <a:gd name="connsiteX23" fmla="*/ 5120640 w 9578340"/>
              <a:gd name="connsiteY23" fmla="*/ 2743200 h 8833483"/>
              <a:gd name="connsiteX24" fmla="*/ 5082540 w 9578340"/>
              <a:gd name="connsiteY24" fmla="*/ 2827020 h 8833483"/>
              <a:gd name="connsiteX25" fmla="*/ 4945380 w 9578340"/>
              <a:gd name="connsiteY25" fmla="*/ 2773680 h 8833483"/>
              <a:gd name="connsiteX26" fmla="*/ 4853940 w 9578340"/>
              <a:gd name="connsiteY26" fmla="*/ 2796540 h 8833483"/>
              <a:gd name="connsiteX27" fmla="*/ 4785360 w 9578340"/>
              <a:gd name="connsiteY27" fmla="*/ 2926080 h 8833483"/>
              <a:gd name="connsiteX28" fmla="*/ 4640580 w 9578340"/>
              <a:gd name="connsiteY28" fmla="*/ 2811780 h 8833483"/>
              <a:gd name="connsiteX29" fmla="*/ 4518660 w 9578340"/>
              <a:gd name="connsiteY29" fmla="*/ 2804160 h 8833483"/>
              <a:gd name="connsiteX30" fmla="*/ 4389120 w 9578340"/>
              <a:gd name="connsiteY30" fmla="*/ 2674620 h 8833483"/>
              <a:gd name="connsiteX31" fmla="*/ 4564380 w 9578340"/>
              <a:gd name="connsiteY31" fmla="*/ 2522220 h 8833483"/>
              <a:gd name="connsiteX32" fmla="*/ 4389120 w 9578340"/>
              <a:gd name="connsiteY32" fmla="*/ 2491740 h 8833483"/>
              <a:gd name="connsiteX33" fmla="*/ 4244340 w 9578340"/>
              <a:gd name="connsiteY33" fmla="*/ 2659380 h 8833483"/>
              <a:gd name="connsiteX34" fmla="*/ 4183380 w 9578340"/>
              <a:gd name="connsiteY34" fmla="*/ 2758440 h 8833483"/>
              <a:gd name="connsiteX35" fmla="*/ 4191000 w 9578340"/>
              <a:gd name="connsiteY35" fmla="*/ 2796540 h 8833483"/>
              <a:gd name="connsiteX36" fmla="*/ 4084320 w 9578340"/>
              <a:gd name="connsiteY36" fmla="*/ 2895600 h 8833483"/>
              <a:gd name="connsiteX37" fmla="*/ 4008120 w 9578340"/>
              <a:gd name="connsiteY37" fmla="*/ 2918460 h 8833483"/>
              <a:gd name="connsiteX38" fmla="*/ 3954780 w 9578340"/>
              <a:gd name="connsiteY38" fmla="*/ 2918460 h 8833483"/>
              <a:gd name="connsiteX39" fmla="*/ 3916680 w 9578340"/>
              <a:gd name="connsiteY39" fmla="*/ 2971800 h 8833483"/>
              <a:gd name="connsiteX40" fmla="*/ 3848100 w 9578340"/>
              <a:gd name="connsiteY40" fmla="*/ 2971800 h 8833483"/>
              <a:gd name="connsiteX41" fmla="*/ 3810000 w 9578340"/>
              <a:gd name="connsiteY41" fmla="*/ 3025140 h 8833483"/>
              <a:gd name="connsiteX42" fmla="*/ 3726180 w 9578340"/>
              <a:gd name="connsiteY42" fmla="*/ 3048000 h 8833483"/>
              <a:gd name="connsiteX43" fmla="*/ 3703320 w 9578340"/>
              <a:gd name="connsiteY43" fmla="*/ 3116580 h 8833483"/>
              <a:gd name="connsiteX44" fmla="*/ 3512820 w 9578340"/>
              <a:gd name="connsiteY44" fmla="*/ 2979420 h 8833483"/>
              <a:gd name="connsiteX45" fmla="*/ 3337560 w 9578340"/>
              <a:gd name="connsiteY45" fmla="*/ 3048000 h 8833483"/>
              <a:gd name="connsiteX46" fmla="*/ 3337560 w 9578340"/>
              <a:gd name="connsiteY46" fmla="*/ 3124200 h 8833483"/>
              <a:gd name="connsiteX47" fmla="*/ 3230880 w 9578340"/>
              <a:gd name="connsiteY47" fmla="*/ 3200400 h 8833483"/>
              <a:gd name="connsiteX48" fmla="*/ 3002280 w 9578340"/>
              <a:gd name="connsiteY48" fmla="*/ 3055620 h 8833483"/>
              <a:gd name="connsiteX49" fmla="*/ 3025140 w 9578340"/>
              <a:gd name="connsiteY49" fmla="*/ 3032760 h 8833483"/>
              <a:gd name="connsiteX50" fmla="*/ 2918460 w 9578340"/>
              <a:gd name="connsiteY50" fmla="*/ 2887980 h 8833483"/>
              <a:gd name="connsiteX51" fmla="*/ 2659380 w 9578340"/>
              <a:gd name="connsiteY51" fmla="*/ 2758440 h 8833483"/>
              <a:gd name="connsiteX52" fmla="*/ 2506980 w 9578340"/>
              <a:gd name="connsiteY52" fmla="*/ 3093720 h 8833483"/>
              <a:gd name="connsiteX53" fmla="*/ 2392680 w 9578340"/>
              <a:gd name="connsiteY53" fmla="*/ 3101340 h 8833483"/>
              <a:gd name="connsiteX54" fmla="*/ 2308860 w 9578340"/>
              <a:gd name="connsiteY54" fmla="*/ 3116580 h 8833483"/>
              <a:gd name="connsiteX55" fmla="*/ 2225040 w 9578340"/>
              <a:gd name="connsiteY55" fmla="*/ 3215640 h 8833483"/>
              <a:gd name="connsiteX56" fmla="*/ 2049780 w 9578340"/>
              <a:gd name="connsiteY56" fmla="*/ 3124200 h 8833483"/>
              <a:gd name="connsiteX57" fmla="*/ 1981200 w 9578340"/>
              <a:gd name="connsiteY57" fmla="*/ 3116580 h 8833483"/>
              <a:gd name="connsiteX58" fmla="*/ 1889760 w 9578340"/>
              <a:gd name="connsiteY58" fmla="*/ 2964180 h 8833483"/>
              <a:gd name="connsiteX59" fmla="*/ 1897380 w 9578340"/>
              <a:gd name="connsiteY59" fmla="*/ 2895600 h 8833483"/>
              <a:gd name="connsiteX60" fmla="*/ 1729740 w 9578340"/>
              <a:gd name="connsiteY60" fmla="*/ 3017520 h 8833483"/>
              <a:gd name="connsiteX61" fmla="*/ 1706880 w 9578340"/>
              <a:gd name="connsiteY61" fmla="*/ 3078480 h 8833483"/>
              <a:gd name="connsiteX62" fmla="*/ 1653540 w 9578340"/>
              <a:gd name="connsiteY62" fmla="*/ 3048000 h 8833483"/>
              <a:gd name="connsiteX63" fmla="*/ 1546860 w 9578340"/>
              <a:gd name="connsiteY63" fmla="*/ 3048000 h 8833483"/>
              <a:gd name="connsiteX64" fmla="*/ 1524000 w 9578340"/>
              <a:gd name="connsiteY64" fmla="*/ 3162300 h 8833483"/>
              <a:gd name="connsiteX65" fmla="*/ 1386840 w 9578340"/>
              <a:gd name="connsiteY65" fmla="*/ 3459480 h 8833483"/>
              <a:gd name="connsiteX66" fmla="*/ 1333500 w 9578340"/>
              <a:gd name="connsiteY66" fmla="*/ 3451860 h 8833483"/>
              <a:gd name="connsiteX67" fmla="*/ 1188720 w 9578340"/>
              <a:gd name="connsiteY67" fmla="*/ 3505200 h 8833483"/>
              <a:gd name="connsiteX68" fmla="*/ 1135380 w 9578340"/>
              <a:gd name="connsiteY68" fmla="*/ 3672840 h 8833483"/>
              <a:gd name="connsiteX69" fmla="*/ 1013460 w 9578340"/>
              <a:gd name="connsiteY69" fmla="*/ 3703320 h 8833483"/>
              <a:gd name="connsiteX70" fmla="*/ 929640 w 9578340"/>
              <a:gd name="connsiteY70" fmla="*/ 3710940 h 8833483"/>
              <a:gd name="connsiteX71" fmla="*/ 830580 w 9578340"/>
              <a:gd name="connsiteY71" fmla="*/ 3741420 h 8833483"/>
              <a:gd name="connsiteX72" fmla="*/ 701040 w 9578340"/>
              <a:gd name="connsiteY72" fmla="*/ 3749040 h 8833483"/>
              <a:gd name="connsiteX73" fmla="*/ 548640 w 9578340"/>
              <a:gd name="connsiteY73" fmla="*/ 3787140 h 8833483"/>
              <a:gd name="connsiteX74" fmla="*/ 0 w 9578340"/>
              <a:gd name="connsiteY74" fmla="*/ 5250180 h 8833483"/>
              <a:gd name="connsiteX75" fmla="*/ 167640 w 9578340"/>
              <a:gd name="connsiteY75" fmla="*/ 5242560 h 8833483"/>
              <a:gd name="connsiteX76" fmla="*/ 167640 w 9578340"/>
              <a:gd name="connsiteY76" fmla="*/ 5387340 h 8833483"/>
              <a:gd name="connsiteX77" fmla="*/ 289560 w 9578340"/>
              <a:gd name="connsiteY77" fmla="*/ 5394960 h 8833483"/>
              <a:gd name="connsiteX78" fmla="*/ 281940 w 9578340"/>
              <a:gd name="connsiteY78" fmla="*/ 5478780 h 8833483"/>
              <a:gd name="connsiteX79" fmla="*/ 388620 w 9578340"/>
              <a:gd name="connsiteY79" fmla="*/ 5501640 h 8833483"/>
              <a:gd name="connsiteX80" fmla="*/ 358140 w 9578340"/>
              <a:gd name="connsiteY80" fmla="*/ 5631180 h 8833483"/>
              <a:gd name="connsiteX81" fmla="*/ 358140 w 9578340"/>
              <a:gd name="connsiteY81" fmla="*/ 5730240 h 8833483"/>
              <a:gd name="connsiteX82" fmla="*/ 251460 w 9578340"/>
              <a:gd name="connsiteY82" fmla="*/ 5783580 h 8833483"/>
              <a:gd name="connsiteX83" fmla="*/ 236220 w 9578340"/>
              <a:gd name="connsiteY83" fmla="*/ 5859780 h 8833483"/>
              <a:gd name="connsiteX84" fmla="*/ 144780 w 9578340"/>
              <a:gd name="connsiteY84" fmla="*/ 5981700 h 8833483"/>
              <a:gd name="connsiteX85" fmla="*/ 175260 w 9578340"/>
              <a:gd name="connsiteY85" fmla="*/ 6210300 h 8833483"/>
              <a:gd name="connsiteX86" fmla="*/ 266700 w 9578340"/>
              <a:gd name="connsiteY86" fmla="*/ 6217920 h 8833483"/>
              <a:gd name="connsiteX87" fmla="*/ 304800 w 9578340"/>
              <a:gd name="connsiteY87" fmla="*/ 6278880 h 8833483"/>
              <a:gd name="connsiteX88" fmla="*/ 312420 w 9578340"/>
              <a:gd name="connsiteY88" fmla="*/ 6339840 h 8833483"/>
              <a:gd name="connsiteX89" fmla="*/ 358140 w 9578340"/>
              <a:gd name="connsiteY89" fmla="*/ 6339840 h 8833483"/>
              <a:gd name="connsiteX90" fmla="*/ 365760 w 9578340"/>
              <a:gd name="connsiteY90" fmla="*/ 6477000 h 8833483"/>
              <a:gd name="connsiteX91" fmla="*/ 807720 w 9578340"/>
              <a:gd name="connsiteY91" fmla="*/ 6545580 h 8833483"/>
              <a:gd name="connsiteX92" fmla="*/ 1127760 w 9578340"/>
              <a:gd name="connsiteY92" fmla="*/ 6705600 h 8833483"/>
              <a:gd name="connsiteX93" fmla="*/ 1447800 w 9578340"/>
              <a:gd name="connsiteY93" fmla="*/ 6598920 h 8833483"/>
              <a:gd name="connsiteX94" fmla="*/ 1546860 w 9578340"/>
              <a:gd name="connsiteY94" fmla="*/ 6598920 h 8833483"/>
              <a:gd name="connsiteX95" fmla="*/ 1501140 w 9578340"/>
              <a:gd name="connsiteY95" fmla="*/ 6858000 h 8833483"/>
              <a:gd name="connsiteX96" fmla="*/ 1567815 w 9578340"/>
              <a:gd name="connsiteY96" fmla="*/ 7115810 h 8833483"/>
              <a:gd name="connsiteX97" fmla="*/ 1710690 w 9578340"/>
              <a:gd name="connsiteY97" fmla="*/ 7439660 h 8833483"/>
              <a:gd name="connsiteX98" fmla="*/ 1891665 w 9578340"/>
              <a:gd name="connsiteY98" fmla="*/ 7582535 h 8833483"/>
              <a:gd name="connsiteX99" fmla="*/ 2094865 w 9578340"/>
              <a:gd name="connsiteY99" fmla="*/ 7814310 h 8833483"/>
              <a:gd name="connsiteX100" fmla="*/ 2066290 w 9578340"/>
              <a:gd name="connsiteY100" fmla="*/ 7925434 h 8833483"/>
              <a:gd name="connsiteX101" fmla="*/ 2234565 w 9578340"/>
              <a:gd name="connsiteY101" fmla="*/ 8036559 h 8833483"/>
              <a:gd name="connsiteX102" fmla="*/ 2269490 w 9578340"/>
              <a:gd name="connsiteY102" fmla="*/ 8081009 h 8833483"/>
              <a:gd name="connsiteX103" fmla="*/ 2186940 w 9578340"/>
              <a:gd name="connsiteY103" fmla="*/ 8338184 h 8833483"/>
              <a:gd name="connsiteX104" fmla="*/ 2209165 w 9578340"/>
              <a:gd name="connsiteY104" fmla="*/ 8436608 h 8833483"/>
              <a:gd name="connsiteX105" fmla="*/ 2275840 w 9578340"/>
              <a:gd name="connsiteY105" fmla="*/ 8538208 h 8833483"/>
              <a:gd name="connsiteX106" fmla="*/ 2437765 w 9578340"/>
              <a:gd name="connsiteY106" fmla="*/ 8569958 h 8833483"/>
              <a:gd name="connsiteX107" fmla="*/ 2491740 w 9578340"/>
              <a:gd name="connsiteY107" fmla="*/ 8557258 h 8833483"/>
              <a:gd name="connsiteX108" fmla="*/ 2599690 w 9578340"/>
              <a:gd name="connsiteY108" fmla="*/ 8614408 h 8833483"/>
              <a:gd name="connsiteX109" fmla="*/ 2640965 w 9578340"/>
              <a:gd name="connsiteY109" fmla="*/ 8658858 h 8833483"/>
              <a:gd name="connsiteX110" fmla="*/ 2663190 w 9578340"/>
              <a:gd name="connsiteY110" fmla="*/ 8769983 h 8833483"/>
              <a:gd name="connsiteX111" fmla="*/ 2748915 w 9578340"/>
              <a:gd name="connsiteY111" fmla="*/ 8833483 h 8833483"/>
              <a:gd name="connsiteX112" fmla="*/ 2860040 w 9578340"/>
              <a:gd name="connsiteY112" fmla="*/ 8808083 h 8833483"/>
              <a:gd name="connsiteX113" fmla="*/ 2920365 w 9578340"/>
              <a:gd name="connsiteY113" fmla="*/ 8820783 h 8833483"/>
              <a:gd name="connsiteX114" fmla="*/ 2910840 w 9578340"/>
              <a:gd name="connsiteY114" fmla="*/ 8740614 h 8833483"/>
              <a:gd name="connsiteX115" fmla="*/ 2996565 w 9578340"/>
              <a:gd name="connsiteY115" fmla="*/ 8609645 h 8833483"/>
              <a:gd name="connsiteX116" fmla="*/ 2987040 w 9578340"/>
              <a:gd name="connsiteY116" fmla="*/ 8497727 h 8833483"/>
              <a:gd name="connsiteX117" fmla="*/ 3027522 w 9578340"/>
              <a:gd name="connsiteY117" fmla="*/ 8431051 h 8833483"/>
              <a:gd name="connsiteX118" fmla="*/ 3179922 w 9578340"/>
              <a:gd name="connsiteY118" fmla="*/ 8361995 h 8833483"/>
              <a:gd name="connsiteX119" fmla="*/ 3225166 w 9578340"/>
              <a:gd name="connsiteY119" fmla="*/ 8245315 h 8833483"/>
              <a:gd name="connsiteX120" fmla="*/ 3420427 w 9578340"/>
              <a:gd name="connsiteY120" fmla="*/ 8083389 h 8833483"/>
              <a:gd name="connsiteX121" fmla="*/ 3699034 w 9578340"/>
              <a:gd name="connsiteY121" fmla="*/ 7954802 h 8833483"/>
              <a:gd name="connsiteX122" fmla="*/ 3875246 w 9578340"/>
              <a:gd name="connsiteY122" fmla="*/ 7890508 h 8833483"/>
              <a:gd name="connsiteX123" fmla="*/ 4084796 w 9578340"/>
              <a:gd name="connsiteY123" fmla="*/ 7738108 h 8833483"/>
              <a:gd name="connsiteX124" fmla="*/ 4127659 w 9578340"/>
              <a:gd name="connsiteY124" fmla="*/ 7640476 h 8833483"/>
              <a:gd name="connsiteX125" fmla="*/ 4037171 w 9578340"/>
              <a:gd name="connsiteY125" fmla="*/ 7564277 h 8833483"/>
              <a:gd name="connsiteX126" fmla="*/ 3980021 w 9578340"/>
              <a:gd name="connsiteY126" fmla="*/ 7469027 h 8833483"/>
              <a:gd name="connsiteX127" fmla="*/ 4056222 w 9578340"/>
              <a:gd name="connsiteY127" fmla="*/ 7395208 h 8833483"/>
              <a:gd name="connsiteX128" fmla="*/ 4096703 w 9578340"/>
              <a:gd name="connsiteY128" fmla="*/ 7247570 h 8833483"/>
              <a:gd name="connsiteX129" fmla="*/ 3982402 w 9578340"/>
              <a:gd name="connsiteY129" fmla="*/ 7271383 h 8833483"/>
              <a:gd name="connsiteX130" fmla="*/ 3818096 w 9578340"/>
              <a:gd name="connsiteY130" fmla="*/ 7233283 h 8833483"/>
              <a:gd name="connsiteX131" fmla="*/ 3691889 w 9578340"/>
              <a:gd name="connsiteY131" fmla="*/ 7145176 h 8833483"/>
              <a:gd name="connsiteX132" fmla="*/ 3701416 w 9578340"/>
              <a:gd name="connsiteY132" fmla="*/ 7030877 h 8833483"/>
              <a:gd name="connsiteX133" fmla="*/ 3625215 w 9578340"/>
              <a:gd name="connsiteY133" fmla="*/ 6954677 h 8833483"/>
              <a:gd name="connsiteX134" fmla="*/ 3657600 w 9578340"/>
              <a:gd name="connsiteY134" fmla="*/ 6873240 h 8833483"/>
              <a:gd name="connsiteX135" fmla="*/ 3817620 w 9578340"/>
              <a:gd name="connsiteY135" fmla="*/ 6781800 h 8833483"/>
              <a:gd name="connsiteX136" fmla="*/ 3893820 w 9578340"/>
              <a:gd name="connsiteY136" fmla="*/ 6705600 h 8833483"/>
              <a:gd name="connsiteX137" fmla="*/ 3947160 w 9578340"/>
              <a:gd name="connsiteY137" fmla="*/ 6690360 h 8833483"/>
              <a:gd name="connsiteX138" fmla="*/ 3939540 w 9578340"/>
              <a:gd name="connsiteY138" fmla="*/ 6629400 h 8833483"/>
              <a:gd name="connsiteX139" fmla="*/ 3901440 w 9578340"/>
              <a:gd name="connsiteY139" fmla="*/ 6606540 h 8833483"/>
              <a:gd name="connsiteX140" fmla="*/ 3878580 w 9578340"/>
              <a:gd name="connsiteY140" fmla="*/ 6515100 h 8833483"/>
              <a:gd name="connsiteX141" fmla="*/ 3886200 w 9578340"/>
              <a:gd name="connsiteY141" fmla="*/ 6423660 h 8833483"/>
              <a:gd name="connsiteX142" fmla="*/ 3870960 w 9578340"/>
              <a:gd name="connsiteY142" fmla="*/ 6309360 h 8833483"/>
              <a:gd name="connsiteX143" fmla="*/ 3893820 w 9578340"/>
              <a:gd name="connsiteY143" fmla="*/ 6240780 h 8833483"/>
              <a:gd name="connsiteX144" fmla="*/ 3924300 w 9578340"/>
              <a:gd name="connsiteY144" fmla="*/ 6179820 h 8833483"/>
              <a:gd name="connsiteX145" fmla="*/ 3977640 w 9578340"/>
              <a:gd name="connsiteY145" fmla="*/ 6172200 h 8833483"/>
              <a:gd name="connsiteX146" fmla="*/ 3992880 w 9578340"/>
              <a:gd name="connsiteY146" fmla="*/ 6172200 h 8833483"/>
              <a:gd name="connsiteX147" fmla="*/ 4046220 w 9578340"/>
              <a:gd name="connsiteY147" fmla="*/ 6111240 h 8833483"/>
              <a:gd name="connsiteX148" fmla="*/ 4038600 w 9578340"/>
              <a:gd name="connsiteY148" fmla="*/ 6027420 h 8833483"/>
              <a:gd name="connsiteX149" fmla="*/ 4754880 w 9578340"/>
              <a:gd name="connsiteY149" fmla="*/ 5913120 h 8833483"/>
              <a:gd name="connsiteX150" fmla="*/ 4838700 w 9578340"/>
              <a:gd name="connsiteY150" fmla="*/ 5913120 h 8833483"/>
              <a:gd name="connsiteX151" fmla="*/ 4914900 w 9578340"/>
              <a:gd name="connsiteY151" fmla="*/ 5920740 h 8833483"/>
              <a:gd name="connsiteX152" fmla="*/ 5105400 w 9578340"/>
              <a:gd name="connsiteY152" fmla="*/ 6019800 h 8833483"/>
              <a:gd name="connsiteX153" fmla="*/ 5570220 w 9578340"/>
              <a:gd name="connsiteY153" fmla="*/ 6248400 h 8833483"/>
              <a:gd name="connsiteX154" fmla="*/ 5704205 w 9578340"/>
              <a:gd name="connsiteY154" fmla="*/ 6320155 h 8833483"/>
              <a:gd name="connsiteX155" fmla="*/ 5755005 w 9578340"/>
              <a:gd name="connsiteY155" fmla="*/ 6242685 h 8833483"/>
              <a:gd name="connsiteX156" fmla="*/ 5682615 w 9578340"/>
              <a:gd name="connsiteY156" fmla="*/ 6203315 h 8833483"/>
              <a:gd name="connsiteX157" fmla="*/ 5624195 w 9578340"/>
              <a:gd name="connsiteY157" fmla="*/ 6132195 h 8833483"/>
              <a:gd name="connsiteX158" fmla="*/ 5670550 w 9578340"/>
              <a:gd name="connsiteY158" fmla="*/ 6103620 h 8833483"/>
              <a:gd name="connsiteX159" fmla="*/ 5584825 w 9578340"/>
              <a:gd name="connsiteY159" fmla="*/ 5928995 h 8833483"/>
              <a:gd name="connsiteX160" fmla="*/ 5592445 w 9578340"/>
              <a:gd name="connsiteY160" fmla="*/ 5827395 h 8833483"/>
              <a:gd name="connsiteX161" fmla="*/ 5615305 w 9578340"/>
              <a:gd name="connsiteY161" fmla="*/ 5792470 h 8833483"/>
              <a:gd name="connsiteX162" fmla="*/ 5636895 w 9578340"/>
              <a:gd name="connsiteY162" fmla="*/ 5747385 h 8833483"/>
              <a:gd name="connsiteX163" fmla="*/ 5674360 w 9578340"/>
              <a:gd name="connsiteY163" fmla="*/ 5669915 h 8833483"/>
              <a:gd name="connsiteX164" fmla="*/ 5688965 w 9578340"/>
              <a:gd name="connsiteY164" fmla="*/ 5587365 h 8833483"/>
              <a:gd name="connsiteX165" fmla="*/ 5735320 w 9578340"/>
              <a:gd name="connsiteY165" fmla="*/ 5561965 h 8833483"/>
              <a:gd name="connsiteX166" fmla="*/ 5715000 w 9578340"/>
              <a:gd name="connsiteY166" fmla="*/ 5502910 h 8833483"/>
              <a:gd name="connsiteX167" fmla="*/ 5751195 w 9578340"/>
              <a:gd name="connsiteY167" fmla="*/ 5461635 h 8833483"/>
              <a:gd name="connsiteX168" fmla="*/ 5781675 w 9578340"/>
              <a:gd name="connsiteY168" fmla="*/ 5398770 h 8833483"/>
              <a:gd name="connsiteX169" fmla="*/ 5836920 w 9578340"/>
              <a:gd name="connsiteY169" fmla="*/ 5325110 h 8833483"/>
              <a:gd name="connsiteX170" fmla="*/ 5855970 w 9578340"/>
              <a:gd name="connsiteY170" fmla="*/ 5168900 h 8833483"/>
              <a:gd name="connsiteX171" fmla="*/ 6101080 w 9578340"/>
              <a:gd name="connsiteY171" fmla="*/ 4911090 h 8833483"/>
              <a:gd name="connsiteX172" fmla="*/ 6107430 w 9578340"/>
              <a:gd name="connsiteY172" fmla="*/ 4674870 h 8833483"/>
              <a:gd name="connsiteX173" fmla="*/ 5982970 w 9578340"/>
              <a:gd name="connsiteY173" fmla="*/ 4411980 h 8833483"/>
              <a:gd name="connsiteX174" fmla="*/ 7178040 w 9578340"/>
              <a:gd name="connsiteY174" fmla="*/ 4351020 h 8833483"/>
              <a:gd name="connsiteX175" fmla="*/ 7559040 w 9578340"/>
              <a:gd name="connsiteY175" fmla="*/ 4328160 h 8833483"/>
              <a:gd name="connsiteX176" fmla="*/ 7467600 w 9578340"/>
              <a:gd name="connsiteY176" fmla="*/ 3878580 h 8833483"/>
              <a:gd name="connsiteX177" fmla="*/ 7414260 w 9578340"/>
              <a:gd name="connsiteY177" fmla="*/ 3604260 h 8833483"/>
              <a:gd name="connsiteX178" fmla="*/ 7498080 w 9578340"/>
              <a:gd name="connsiteY178" fmla="*/ 3398520 h 8833483"/>
              <a:gd name="connsiteX179" fmla="*/ 7528560 w 9578340"/>
              <a:gd name="connsiteY179" fmla="*/ 3253740 h 8833483"/>
              <a:gd name="connsiteX180" fmla="*/ 7505700 w 9578340"/>
              <a:gd name="connsiteY180" fmla="*/ 3048000 h 8833483"/>
              <a:gd name="connsiteX181" fmla="*/ 7520940 w 9578340"/>
              <a:gd name="connsiteY181" fmla="*/ 2926080 h 8833483"/>
              <a:gd name="connsiteX182" fmla="*/ 7536180 w 9578340"/>
              <a:gd name="connsiteY182" fmla="*/ 2872740 h 8833483"/>
              <a:gd name="connsiteX183" fmla="*/ 7863840 w 9578340"/>
              <a:gd name="connsiteY183" fmla="*/ 2971800 h 8833483"/>
              <a:gd name="connsiteX184" fmla="*/ 7886700 w 9578340"/>
              <a:gd name="connsiteY184" fmla="*/ 3101340 h 8833483"/>
              <a:gd name="connsiteX185" fmla="*/ 8001000 w 9578340"/>
              <a:gd name="connsiteY185" fmla="*/ 3124200 h 8833483"/>
              <a:gd name="connsiteX186" fmla="*/ 8122920 w 9578340"/>
              <a:gd name="connsiteY186" fmla="*/ 3276600 h 8833483"/>
              <a:gd name="connsiteX187" fmla="*/ 8206740 w 9578340"/>
              <a:gd name="connsiteY187" fmla="*/ 3276600 h 8833483"/>
              <a:gd name="connsiteX188" fmla="*/ 8442960 w 9578340"/>
              <a:gd name="connsiteY188" fmla="*/ 3276600 h 8833483"/>
              <a:gd name="connsiteX189" fmla="*/ 8663940 w 9578340"/>
              <a:gd name="connsiteY189" fmla="*/ 3276600 h 8833483"/>
              <a:gd name="connsiteX190" fmla="*/ 8770620 w 9578340"/>
              <a:gd name="connsiteY190" fmla="*/ 3230880 h 8833483"/>
              <a:gd name="connsiteX191" fmla="*/ 8854440 w 9578340"/>
              <a:gd name="connsiteY191" fmla="*/ 3215640 h 8833483"/>
              <a:gd name="connsiteX192" fmla="*/ 8938260 w 9578340"/>
              <a:gd name="connsiteY192" fmla="*/ 3230880 h 8833483"/>
              <a:gd name="connsiteX193" fmla="*/ 8945880 w 9578340"/>
              <a:gd name="connsiteY193" fmla="*/ 3078480 h 8833483"/>
              <a:gd name="connsiteX194" fmla="*/ 8907780 w 9578340"/>
              <a:gd name="connsiteY194" fmla="*/ 3078480 h 8833483"/>
              <a:gd name="connsiteX195" fmla="*/ 8656320 w 9578340"/>
              <a:gd name="connsiteY195" fmla="*/ 2697480 h 8833483"/>
              <a:gd name="connsiteX196" fmla="*/ 8854440 w 9578340"/>
              <a:gd name="connsiteY196" fmla="*/ 2590800 h 8833483"/>
              <a:gd name="connsiteX197" fmla="*/ 8923020 w 9578340"/>
              <a:gd name="connsiteY197" fmla="*/ 2606040 h 8833483"/>
              <a:gd name="connsiteX198" fmla="*/ 8999220 w 9578340"/>
              <a:gd name="connsiteY198" fmla="*/ 2606040 h 8833483"/>
              <a:gd name="connsiteX199" fmla="*/ 9029700 w 9578340"/>
              <a:gd name="connsiteY199" fmla="*/ 2545080 h 8833483"/>
              <a:gd name="connsiteX200" fmla="*/ 9029700 w 9578340"/>
              <a:gd name="connsiteY200" fmla="*/ 2407920 h 8833483"/>
              <a:gd name="connsiteX201" fmla="*/ 9136380 w 9578340"/>
              <a:gd name="connsiteY201" fmla="*/ 2476500 h 8833483"/>
              <a:gd name="connsiteX202" fmla="*/ 9144000 w 9578340"/>
              <a:gd name="connsiteY202" fmla="*/ 2407920 h 8833483"/>
              <a:gd name="connsiteX203" fmla="*/ 9204960 w 9578340"/>
              <a:gd name="connsiteY203" fmla="*/ 2362200 h 8833483"/>
              <a:gd name="connsiteX204" fmla="*/ 9189720 w 9578340"/>
              <a:gd name="connsiteY204" fmla="*/ 2225040 h 8833483"/>
              <a:gd name="connsiteX205" fmla="*/ 9159240 w 9578340"/>
              <a:gd name="connsiteY205" fmla="*/ 2171700 h 8833483"/>
              <a:gd name="connsiteX206" fmla="*/ 9083040 w 9578340"/>
              <a:gd name="connsiteY206" fmla="*/ 2103120 h 8833483"/>
              <a:gd name="connsiteX207" fmla="*/ 9105900 w 9578340"/>
              <a:gd name="connsiteY207" fmla="*/ 2011680 h 8833483"/>
              <a:gd name="connsiteX208" fmla="*/ 9151620 w 9578340"/>
              <a:gd name="connsiteY208" fmla="*/ 1927860 h 8833483"/>
              <a:gd name="connsiteX209" fmla="*/ 9044940 w 9578340"/>
              <a:gd name="connsiteY209" fmla="*/ 1714500 h 8833483"/>
              <a:gd name="connsiteX210" fmla="*/ 9578340 w 9578340"/>
              <a:gd name="connsiteY210" fmla="*/ 1394460 h 8833483"/>
              <a:gd name="connsiteX211" fmla="*/ 9494520 w 9578340"/>
              <a:gd name="connsiteY211" fmla="*/ 1165860 h 8833483"/>
              <a:gd name="connsiteX212" fmla="*/ 9326880 w 9578340"/>
              <a:gd name="connsiteY212" fmla="*/ 975360 h 8833483"/>
              <a:gd name="connsiteX213" fmla="*/ 9334500 w 9578340"/>
              <a:gd name="connsiteY213" fmla="*/ 906780 h 8833483"/>
              <a:gd name="connsiteX214" fmla="*/ 9342120 w 9578340"/>
              <a:gd name="connsiteY214" fmla="*/ 754380 h 8833483"/>
              <a:gd name="connsiteX215" fmla="*/ 9182100 w 9578340"/>
              <a:gd name="connsiteY215" fmla="*/ 906780 h 8833483"/>
              <a:gd name="connsiteX216" fmla="*/ 9052560 w 9578340"/>
              <a:gd name="connsiteY216" fmla="*/ 1043940 h 8833483"/>
              <a:gd name="connsiteX217" fmla="*/ 8915400 w 9578340"/>
              <a:gd name="connsiteY217" fmla="*/ 1112520 h 8833483"/>
              <a:gd name="connsiteX218" fmla="*/ 8709660 w 9578340"/>
              <a:gd name="connsiteY218" fmla="*/ 1150620 h 8833483"/>
              <a:gd name="connsiteX219" fmla="*/ 8793480 w 9578340"/>
              <a:gd name="connsiteY219" fmla="*/ 960120 h 8833483"/>
              <a:gd name="connsiteX220" fmla="*/ 8717280 w 9578340"/>
              <a:gd name="connsiteY220" fmla="*/ 906780 h 8833483"/>
              <a:gd name="connsiteX221" fmla="*/ 8686800 w 9578340"/>
              <a:gd name="connsiteY221" fmla="*/ 815340 h 8833483"/>
              <a:gd name="connsiteX222" fmla="*/ 8625840 w 9578340"/>
              <a:gd name="connsiteY222" fmla="*/ 746760 h 8833483"/>
              <a:gd name="connsiteX223" fmla="*/ 8633460 w 9578340"/>
              <a:gd name="connsiteY223" fmla="*/ 685800 h 8833483"/>
              <a:gd name="connsiteX224" fmla="*/ 8679180 w 9578340"/>
              <a:gd name="connsiteY224" fmla="*/ 609600 h 8833483"/>
              <a:gd name="connsiteX225" fmla="*/ 8671560 w 9578340"/>
              <a:gd name="connsiteY225" fmla="*/ 579120 h 8833483"/>
              <a:gd name="connsiteX226" fmla="*/ 8580120 w 9578340"/>
              <a:gd name="connsiteY226" fmla="*/ 541020 h 8833483"/>
              <a:gd name="connsiteX227" fmla="*/ 8473440 w 9578340"/>
              <a:gd name="connsiteY227" fmla="*/ 502920 h 8833483"/>
              <a:gd name="connsiteX228" fmla="*/ 8488680 w 9578340"/>
              <a:gd name="connsiteY228" fmla="*/ 449580 h 8833483"/>
              <a:gd name="connsiteX229" fmla="*/ 8435340 w 9578340"/>
              <a:gd name="connsiteY229" fmla="*/ 320040 h 8833483"/>
              <a:gd name="connsiteX230" fmla="*/ 8465820 w 9578340"/>
              <a:gd name="connsiteY230" fmla="*/ 243840 h 8833483"/>
              <a:gd name="connsiteX231" fmla="*/ 8473440 w 9578340"/>
              <a:gd name="connsiteY231" fmla="*/ 83820 h 8833483"/>
              <a:gd name="connsiteX232" fmla="*/ 8351520 w 9578340"/>
              <a:gd name="connsiteY232" fmla="*/ 53340 h 8833483"/>
              <a:gd name="connsiteX233" fmla="*/ 8252460 w 9578340"/>
              <a:gd name="connsiteY233" fmla="*/ 68580 h 8833483"/>
              <a:gd name="connsiteX234" fmla="*/ 8107680 w 9578340"/>
              <a:gd name="connsiteY23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6896100 w 9578340"/>
              <a:gd name="connsiteY5" fmla="*/ 647700 h 8833483"/>
              <a:gd name="connsiteX6" fmla="*/ 6743700 w 9578340"/>
              <a:gd name="connsiteY6" fmla="*/ 1127760 h 8833483"/>
              <a:gd name="connsiteX7" fmla="*/ 6728460 w 9578340"/>
              <a:gd name="connsiteY7" fmla="*/ 1981200 h 8833483"/>
              <a:gd name="connsiteX8" fmla="*/ 6244590 w 9578340"/>
              <a:gd name="connsiteY8" fmla="*/ 2315208 h 8833483"/>
              <a:gd name="connsiteX9" fmla="*/ 5722620 w 9578340"/>
              <a:gd name="connsiteY9" fmla="*/ 2240280 h 8833483"/>
              <a:gd name="connsiteX10" fmla="*/ 5654040 w 9578340"/>
              <a:gd name="connsiteY10" fmla="*/ 2240280 h 8833483"/>
              <a:gd name="connsiteX11" fmla="*/ 5570220 w 9578340"/>
              <a:gd name="connsiteY11" fmla="*/ 2278380 h 8833483"/>
              <a:gd name="connsiteX12" fmla="*/ 5440680 w 9578340"/>
              <a:gd name="connsiteY12" fmla="*/ 2263140 h 8833483"/>
              <a:gd name="connsiteX13" fmla="*/ 5410200 w 9578340"/>
              <a:gd name="connsiteY13" fmla="*/ 2217420 h 8833483"/>
              <a:gd name="connsiteX14" fmla="*/ 5425440 w 9578340"/>
              <a:gd name="connsiteY14" fmla="*/ 2072640 h 8833483"/>
              <a:gd name="connsiteX15" fmla="*/ 5372100 w 9578340"/>
              <a:gd name="connsiteY15" fmla="*/ 2019300 h 8833483"/>
              <a:gd name="connsiteX16" fmla="*/ 5372100 w 9578340"/>
              <a:gd name="connsiteY16" fmla="*/ 1988820 h 8833483"/>
              <a:gd name="connsiteX17" fmla="*/ 5280660 w 9578340"/>
              <a:gd name="connsiteY17" fmla="*/ 1965960 h 8833483"/>
              <a:gd name="connsiteX18" fmla="*/ 5219700 w 9578340"/>
              <a:gd name="connsiteY18" fmla="*/ 2263140 h 8833483"/>
              <a:gd name="connsiteX19" fmla="*/ 5212080 w 9578340"/>
              <a:gd name="connsiteY19" fmla="*/ 2461260 h 8833483"/>
              <a:gd name="connsiteX20" fmla="*/ 5242560 w 9578340"/>
              <a:gd name="connsiteY20" fmla="*/ 2499360 h 8833483"/>
              <a:gd name="connsiteX21" fmla="*/ 5097780 w 9578340"/>
              <a:gd name="connsiteY21" fmla="*/ 2552700 h 8833483"/>
              <a:gd name="connsiteX22" fmla="*/ 5120640 w 9578340"/>
              <a:gd name="connsiteY22" fmla="*/ 2743200 h 8833483"/>
              <a:gd name="connsiteX23" fmla="*/ 5082540 w 9578340"/>
              <a:gd name="connsiteY23" fmla="*/ 2827020 h 8833483"/>
              <a:gd name="connsiteX24" fmla="*/ 4945380 w 9578340"/>
              <a:gd name="connsiteY24" fmla="*/ 2773680 h 8833483"/>
              <a:gd name="connsiteX25" fmla="*/ 4853940 w 9578340"/>
              <a:gd name="connsiteY25" fmla="*/ 2796540 h 8833483"/>
              <a:gd name="connsiteX26" fmla="*/ 4785360 w 9578340"/>
              <a:gd name="connsiteY26" fmla="*/ 2926080 h 8833483"/>
              <a:gd name="connsiteX27" fmla="*/ 4640580 w 9578340"/>
              <a:gd name="connsiteY27" fmla="*/ 2811780 h 8833483"/>
              <a:gd name="connsiteX28" fmla="*/ 4518660 w 9578340"/>
              <a:gd name="connsiteY28" fmla="*/ 2804160 h 8833483"/>
              <a:gd name="connsiteX29" fmla="*/ 4389120 w 9578340"/>
              <a:gd name="connsiteY29" fmla="*/ 2674620 h 8833483"/>
              <a:gd name="connsiteX30" fmla="*/ 4564380 w 9578340"/>
              <a:gd name="connsiteY30" fmla="*/ 2522220 h 8833483"/>
              <a:gd name="connsiteX31" fmla="*/ 4389120 w 9578340"/>
              <a:gd name="connsiteY31" fmla="*/ 2491740 h 8833483"/>
              <a:gd name="connsiteX32" fmla="*/ 4244340 w 9578340"/>
              <a:gd name="connsiteY32" fmla="*/ 2659380 h 8833483"/>
              <a:gd name="connsiteX33" fmla="*/ 4183380 w 9578340"/>
              <a:gd name="connsiteY33" fmla="*/ 2758440 h 8833483"/>
              <a:gd name="connsiteX34" fmla="*/ 4191000 w 9578340"/>
              <a:gd name="connsiteY34" fmla="*/ 2796540 h 8833483"/>
              <a:gd name="connsiteX35" fmla="*/ 4084320 w 9578340"/>
              <a:gd name="connsiteY35" fmla="*/ 2895600 h 8833483"/>
              <a:gd name="connsiteX36" fmla="*/ 4008120 w 9578340"/>
              <a:gd name="connsiteY36" fmla="*/ 2918460 h 8833483"/>
              <a:gd name="connsiteX37" fmla="*/ 3954780 w 9578340"/>
              <a:gd name="connsiteY37" fmla="*/ 2918460 h 8833483"/>
              <a:gd name="connsiteX38" fmla="*/ 3916680 w 9578340"/>
              <a:gd name="connsiteY38" fmla="*/ 2971800 h 8833483"/>
              <a:gd name="connsiteX39" fmla="*/ 3848100 w 9578340"/>
              <a:gd name="connsiteY39" fmla="*/ 2971800 h 8833483"/>
              <a:gd name="connsiteX40" fmla="*/ 3810000 w 9578340"/>
              <a:gd name="connsiteY40" fmla="*/ 3025140 h 8833483"/>
              <a:gd name="connsiteX41" fmla="*/ 3726180 w 9578340"/>
              <a:gd name="connsiteY41" fmla="*/ 3048000 h 8833483"/>
              <a:gd name="connsiteX42" fmla="*/ 3703320 w 9578340"/>
              <a:gd name="connsiteY42" fmla="*/ 3116580 h 8833483"/>
              <a:gd name="connsiteX43" fmla="*/ 3512820 w 9578340"/>
              <a:gd name="connsiteY43" fmla="*/ 2979420 h 8833483"/>
              <a:gd name="connsiteX44" fmla="*/ 3337560 w 9578340"/>
              <a:gd name="connsiteY44" fmla="*/ 3048000 h 8833483"/>
              <a:gd name="connsiteX45" fmla="*/ 3337560 w 9578340"/>
              <a:gd name="connsiteY45" fmla="*/ 3124200 h 8833483"/>
              <a:gd name="connsiteX46" fmla="*/ 3230880 w 9578340"/>
              <a:gd name="connsiteY46" fmla="*/ 3200400 h 8833483"/>
              <a:gd name="connsiteX47" fmla="*/ 3002280 w 9578340"/>
              <a:gd name="connsiteY47" fmla="*/ 3055620 h 8833483"/>
              <a:gd name="connsiteX48" fmla="*/ 3025140 w 9578340"/>
              <a:gd name="connsiteY48" fmla="*/ 3032760 h 8833483"/>
              <a:gd name="connsiteX49" fmla="*/ 2918460 w 9578340"/>
              <a:gd name="connsiteY49" fmla="*/ 2887980 h 8833483"/>
              <a:gd name="connsiteX50" fmla="*/ 2659380 w 9578340"/>
              <a:gd name="connsiteY50" fmla="*/ 2758440 h 8833483"/>
              <a:gd name="connsiteX51" fmla="*/ 2506980 w 9578340"/>
              <a:gd name="connsiteY51" fmla="*/ 3093720 h 8833483"/>
              <a:gd name="connsiteX52" fmla="*/ 2392680 w 9578340"/>
              <a:gd name="connsiteY52" fmla="*/ 3101340 h 8833483"/>
              <a:gd name="connsiteX53" fmla="*/ 2308860 w 9578340"/>
              <a:gd name="connsiteY53" fmla="*/ 3116580 h 8833483"/>
              <a:gd name="connsiteX54" fmla="*/ 2225040 w 9578340"/>
              <a:gd name="connsiteY54" fmla="*/ 3215640 h 8833483"/>
              <a:gd name="connsiteX55" fmla="*/ 2049780 w 9578340"/>
              <a:gd name="connsiteY55" fmla="*/ 3124200 h 8833483"/>
              <a:gd name="connsiteX56" fmla="*/ 1981200 w 9578340"/>
              <a:gd name="connsiteY56" fmla="*/ 3116580 h 8833483"/>
              <a:gd name="connsiteX57" fmla="*/ 1889760 w 9578340"/>
              <a:gd name="connsiteY57" fmla="*/ 2964180 h 8833483"/>
              <a:gd name="connsiteX58" fmla="*/ 1897380 w 9578340"/>
              <a:gd name="connsiteY58" fmla="*/ 2895600 h 8833483"/>
              <a:gd name="connsiteX59" fmla="*/ 1729740 w 9578340"/>
              <a:gd name="connsiteY59" fmla="*/ 3017520 h 8833483"/>
              <a:gd name="connsiteX60" fmla="*/ 1706880 w 9578340"/>
              <a:gd name="connsiteY60" fmla="*/ 3078480 h 8833483"/>
              <a:gd name="connsiteX61" fmla="*/ 1653540 w 9578340"/>
              <a:gd name="connsiteY61" fmla="*/ 3048000 h 8833483"/>
              <a:gd name="connsiteX62" fmla="*/ 1546860 w 9578340"/>
              <a:gd name="connsiteY62" fmla="*/ 3048000 h 8833483"/>
              <a:gd name="connsiteX63" fmla="*/ 1524000 w 9578340"/>
              <a:gd name="connsiteY63" fmla="*/ 3162300 h 8833483"/>
              <a:gd name="connsiteX64" fmla="*/ 1386840 w 9578340"/>
              <a:gd name="connsiteY64" fmla="*/ 3459480 h 8833483"/>
              <a:gd name="connsiteX65" fmla="*/ 1333500 w 9578340"/>
              <a:gd name="connsiteY65" fmla="*/ 3451860 h 8833483"/>
              <a:gd name="connsiteX66" fmla="*/ 1188720 w 9578340"/>
              <a:gd name="connsiteY66" fmla="*/ 3505200 h 8833483"/>
              <a:gd name="connsiteX67" fmla="*/ 1135380 w 9578340"/>
              <a:gd name="connsiteY67" fmla="*/ 3672840 h 8833483"/>
              <a:gd name="connsiteX68" fmla="*/ 1013460 w 9578340"/>
              <a:gd name="connsiteY68" fmla="*/ 3703320 h 8833483"/>
              <a:gd name="connsiteX69" fmla="*/ 929640 w 9578340"/>
              <a:gd name="connsiteY69" fmla="*/ 3710940 h 8833483"/>
              <a:gd name="connsiteX70" fmla="*/ 830580 w 9578340"/>
              <a:gd name="connsiteY70" fmla="*/ 3741420 h 8833483"/>
              <a:gd name="connsiteX71" fmla="*/ 701040 w 9578340"/>
              <a:gd name="connsiteY71" fmla="*/ 3749040 h 8833483"/>
              <a:gd name="connsiteX72" fmla="*/ 548640 w 9578340"/>
              <a:gd name="connsiteY72" fmla="*/ 3787140 h 8833483"/>
              <a:gd name="connsiteX73" fmla="*/ 0 w 9578340"/>
              <a:gd name="connsiteY73" fmla="*/ 5250180 h 8833483"/>
              <a:gd name="connsiteX74" fmla="*/ 167640 w 9578340"/>
              <a:gd name="connsiteY74" fmla="*/ 5242560 h 8833483"/>
              <a:gd name="connsiteX75" fmla="*/ 167640 w 9578340"/>
              <a:gd name="connsiteY75" fmla="*/ 5387340 h 8833483"/>
              <a:gd name="connsiteX76" fmla="*/ 289560 w 9578340"/>
              <a:gd name="connsiteY76" fmla="*/ 5394960 h 8833483"/>
              <a:gd name="connsiteX77" fmla="*/ 281940 w 9578340"/>
              <a:gd name="connsiteY77" fmla="*/ 5478780 h 8833483"/>
              <a:gd name="connsiteX78" fmla="*/ 388620 w 9578340"/>
              <a:gd name="connsiteY78" fmla="*/ 5501640 h 8833483"/>
              <a:gd name="connsiteX79" fmla="*/ 358140 w 9578340"/>
              <a:gd name="connsiteY79" fmla="*/ 5631180 h 8833483"/>
              <a:gd name="connsiteX80" fmla="*/ 358140 w 9578340"/>
              <a:gd name="connsiteY80" fmla="*/ 5730240 h 8833483"/>
              <a:gd name="connsiteX81" fmla="*/ 251460 w 9578340"/>
              <a:gd name="connsiteY81" fmla="*/ 5783580 h 8833483"/>
              <a:gd name="connsiteX82" fmla="*/ 236220 w 9578340"/>
              <a:gd name="connsiteY82" fmla="*/ 5859780 h 8833483"/>
              <a:gd name="connsiteX83" fmla="*/ 144780 w 9578340"/>
              <a:gd name="connsiteY83" fmla="*/ 5981700 h 8833483"/>
              <a:gd name="connsiteX84" fmla="*/ 175260 w 9578340"/>
              <a:gd name="connsiteY84" fmla="*/ 6210300 h 8833483"/>
              <a:gd name="connsiteX85" fmla="*/ 266700 w 9578340"/>
              <a:gd name="connsiteY85" fmla="*/ 6217920 h 8833483"/>
              <a:gd name="connsiteX86" fmla="*/ 304800 w 9578340"/>
              <a:gd name="connsiteY86" fmla="*/ 6278880 h 8833483"/>
              <a:gd name="connsiteX87" fmla="*/ 312420 w 9578340"/>
              <a:gd name="connsiteY87" fmla="*/ 6339840 h 8833483"/>
              <a:gd name="connsiteX88" fmla="*/ 358140 w 9578340"/>
              <a:gd name="connsiteY88" fmla="*/ 6339840 h 8833483"/>
              <a:gd name="connsiteX89" fmla="*/ 365760 w 9578340"/>
              <a:gd name="connsiteY89" fmla="*/ 6477000 h 8833483"/>
              <a:gd name="connsiteX90" fmla="*/ 807720 w 9578340"/>
              <a:gd name="connsiteY90" fmla="*/ 6545580 h 8833483"/>
              <a:gd name="connsiteX91" fmla="*/ 1127760 w 9578340"/>
              <a:gd name="connsiteY91" fmla="*/ 6705600 h 8833483"/>
              <a:gd name="connsiteX92" fmla="*/ 1447800 w 9578340"/>
              <a:gd name="connsiteY92" fmla="*/ 6598920 h 8833483"/>
              <a:gd name="connsiteX93" fmla="*/ 1546860 w 9578340"/>
              <a:gd name="connsiteY93" fmla="*/ 6598920 h 8833483"/>
              <a:gd name="connsiteX94" fmla="*/ 1501140 w 9578340"/>
              <a:gd name="connsiteY94" fmla="*/ 6858000 h 8833483"/>
              <a:gd name="connsiteX95" fmla="*/ 1567815 w 9578340"/>
              <a:gd name="connsiteY95" fmla="*/ 7115810 h 8833483"/>
              <a:gd name="connsiteX96" fmla="*/ 1710690 w 9578340"/>
              <a:gd name="connsiteY96" fmla="*/ 7439660 h 8833483"/>
              <a:gd name="connsiteX97" fmla="*/ 1891665 w 9578340"/>
              <a:gd name="connsiteY97" fmla="*/ 7582535 h 8833483"/>
              <a:gd name="connsiteX98" fmla="*/ 2094865 w 9578340"/>
              <a:gd name="connsiteY98" fmla="*/ 7814310 h 8833483"/>
              <a:gd name="connsiteX99" fmla="*/ 2066290 w 9578340"/>
              <a:gd name="connsiteY99" fmla="*/ 7925434 h 8833483"/>
              <a:gd name="connsiteX100" fmla="*/ 2234565 w 9578340"/>
              <a:gd name="connsiteY100" fmla="*/ 8036559 h 8833483"/>
              <a:gd name="connsiteX101" fmla="*/ 2269490 w 9578340"/>
              <a:gd name="connsiteY101" fmla="*/ 8081009 h 8833483"/>
              <a:gd name="connsiteX102" fmla="*/ 2186940 w 9578340"/>
              <a:gd name="connsiteY102" fmla="*/ 8338184 h 8833483"/>
              <a:gd name="connsiteX103" fmla="*/ 2209165 w 9578340"/>
              <a:gd name="connsiteY103" fmla="*/ 8436608 h 8833483"/>
              <a:gd name="connsiteX104" fmla="*/ 2275840 w 9578340"/>
              <a:gd name="connsiteY104" fmla="*/ 8538208 h 8833483"/>
              <a:gd name="connsiteX105" fmla="*/ 2437765 w 9578340"/>
              <a:gd name="connsiteY105" fmla="*/ 8569958 h 8833483"/>
              <a:gd name="connsiteX106" fmla="*/ 2491740 w 9578340"/>
              <a:gd name="connsiteY106" fmla="*/ 8557258 h 8833483"/>
              <a:gd name="connsiteX107" fmla="*/ 2599690 w 9578340"/>
              <a:gd name="connsiteY107" fmla="*/ 8614408 h 8833483"/>
              <a:gd name="connsiteX108" fmla="*/ 2640965 w 9578340"/>
              <a:gd name="connsiteY108" fmla="*/ 8658858 h 8833483"/>
              <a:gd name="connsiteX109" fmla="*/ 2663190 w 9578340"/>
              <a:gd name="connsiteY109" fmla="*/ 8769983 h 8833483"/>
              <a:gd name="connsiteX110" fmla="*/ 2748915 w 9578340"/>
              <a:gd name="connsiteY110" fmla="*/ 8833483 h 8833483"/>
              <a:gd name="connsiteX111" fmla="*/ 2860040 w 9578340"/>
              <a:gd name="connsiteY111" fmla="*/ 8808083 h 8833483"/>
              <a:gd name="connsiteX112" fmla="*/ 2920365 w 9578340"/>
              <a:gd name="connsiteY112" fmla="*/ 8820783 h 8833483"/>
              <a:gd name="connsiteX113" fmla="*/ 2910840 w 9578340"/>
              <a:gd name="connsiteY113" fmla="*/ 8740614 h 8833483"/>
              <a:gd name="connsiteX114" fmla="*/ 2996565 w 9578340"/>
              <a:gd name="connsiteY114" fmla="*/ 8609645 h 8833483"/>
              <a:gd name="connsiteX115" fmla="*/ 2987040 w 9578340"/>
              <a:gd name="connsiteY115" fmla="*/ 8497727 h 8833483"/>
              <a:gd name="connsiteX116" fmla="*/ 3027522 w 9578340"/>
              <a:gd name="connsiteY116" fmla="*/ 8431051 h 8833483"/>
              <a:gd name="connsiteX117" fmla="*/ 3179922 w 9578340"/>
              <a:gd name="connsiteY117" fmla="*/ 8361995 h 8833483"/>
              <a:gd name="connsiteX118" fmla="*/ 3225166 w 9578340"/>
              <a:gd name="connsiteY118" fmla="*/ 8245315 h 8833483"/>
              <a:gd name="connsiteX119" fmla="*/ 3420427 w 9578340"/>
              <a:gd name="connsiteY119" fmla="*/ 8083389 h 8833483"/>
              <a:gd name="connsiteX120" fmla="*/ 3699034 w 9578340"/>
              <a:gd name="connsiteY120" fmla="*/ 7954802 h 8833483"/>
              <a:gd name="connsiteX121" fmla="*/ 3875246 w 9578340"/>
              <a:gd name="connsiteY121" fmla="*/ 7890508 h 8833483"/>
              <a:gd name="connsiteX122" fmla="*/ 4084796 w 9578340"/>
              <a:gd name="connsiteY122" fmla="*/ 7738108 h 8833483"/>
              <a:gd name="connsiteX123" fmla="*/ 4127659 w 9578340"/>
              <a:gd name="connsiteY123" fmla="*/ 7640476 h 8833483"/>
              <a:gd name="connsiteX124" fmla="*/ 4037171 w 9578340"/>
              <a:gd name="connsiteY124" fmla="*/ 7564277 h 8833483"/>
              <a:gd name="connsiteX125" fmla="*/ 3980021 w 9578340"/>
              <a:gd name="connsiteY125" fmla="*/ 7469027 h 8833483"/>
              <a:gd name="connsiteX126" fmla="*/ 4056222 w 9578340"/>
              <a:gd name="connsiteY126" fmla="*/ 7395208 h 8833483"/>
              <a:gd name="connsiteX127" fmla="*/ 4096703 w 9578340"/>
              <a:gd name="connsiteY127" fmla="*/ 7247570 h 8833483"/>
              <a:gd name="connsiteX128" fmla="*/ 3982402 w 9578340"/>
              <a:gd name="connsiteY128" fmla="*/ 7271383 h 8833483"/>
              <a:gd name="connsiteX129" fmla="*/ 3818096 w 9578340"/>
              <a:gd name="connsiteY129" fmla="*/ 7233283 h 8833483"/>
              <a:gd name="connsiteX130" fmla="*/ 3691889 w 9578340"/>
              <a:gd name="connsiteY130" fmla="*/ 7145176 h 8833483"/>
              <a:gd name="connsiteX131" fmla="*/ 3701416 w 9578340"/>
              <a:gd name="connsiteY131" fmla="*/ 7030877 h 8833483"/>
              <a:gd name="connsiteX132" fmla="*/ 3625215 w 9578340"/>
              <a:gd name="connsiteY132" fmla="*/ 6954677 h 8833483"/>
              <a:gd name="connsiteX133" fmla="*/ 3657600 w 9578340"/>
              <a:gd name="connsiteY133" fmla="*/ 6873240 h 8833483"/>
              <a:gd name="connsiteX134" fmla="*/ 3817620 w 9578340"/>
              <a:gd name="connsiteY134" fmla="*/ 6781800 h 8833483"/>
              <a:gd name="connsiteX135" fmla="*/ 3893820 w 9578340"/>
              <a:gd name="connsiteY135" fmla="*/ 6705600 h 8833483"/>
              <a:gd name="connsiteX136" fmla="*/ 3947160 w 9578340"/>
              <a:gd name="connsiteY136" fmla="*/ 6690360 h 8833483"/>
              <a:gd name="connsiteX137" fmla="*/ 3939540 w 9578340"/>
              <a:gd name="connsiteY137" fmla="*/ 6629400 h 8833483"/>
              <a:gd name="connsiteX138" fmla="*/ 3901440 w 9578340"/>
              <a:gd name="connsiteY138" fmla="*/ 6606540 h 8833483"/>
              <a:gd name="connsiteX139" fmla="*/ 3878580 w 9578340"/>
              <a:gd name="connsiteY139" fmla="*/ 6515100 h 8833483"/>
              <a:gd name="connsiteX140" fmla="*/ 3886200 w 9578340"/>
              <a:gd name="connsiteY140" fmla="*/ 6423660 h 8833483"/>
              <a:gd name="connsiteX141" fmla="*/ 3870960 w 9578340"/>
              <a:gd name="connsiteY141" fmla="*/ 6309360 h 8833483"/>
              <a:gd name="connsiteX142" fmla="*/ 3893820 w 9578340"/>
              <a:gd name="connsiteY142" fmla="*/ 6240780 h 8833483"/>
              <a:gd name="connsiteX143" fmla="*/ 3924300 w 9578340"/>
              <a:gd name="connsiteY143" fmla="*/ 6179820 h 8833483"/>
              <a:gd name="connsiteX144" fmla="*/ 3977640 w 9578340"/>
              <a:gd name="connsiteY144" fmla="*/ 6172200 h 8833483"/>
              <a:gd name="connsiteX145" fmla="*/ 3992880 w 9578340"/>
              <a:gd name="connsiteY145" fmla="*/ 6172200 h 8833483"/>
              <a:gd name="connsiteX146" fmla="*/ 4046220 w 9578340"/>
              <a:gd name="connsiteY146" fmla="*/ 6111240 h 8833483"/>
              <a:gd name="connsiteX147" fmla="*/ 4038600 w 9578340"/>
              <a:gd name="connsiteY147" fmla="*/ 6027420 h 8833483"/>
              <a:gd name="connsiteX148" fmla="*/ 4754880 w 9578340"/>
              <a:gd name="connsiteY148" fmla="*/ 5913120 h 8833483"/>
              <a:gd name="connsiteX149" fmla="*/ 4838700 w 9578340"/>
              <a:gd name="connsiteY149" fmla="*/ 5913120 h 8833483"/>
              <a:gd name="connsiteX150" fmla="*/ 4914900 w 9578340"/>
              <a:gd name="connsiteY150" fmla="*/ 5920740 h 8833483"/>
              <a:gd name="connsiteX151" fmla="*/ 5105400 w 9578340"/>
              <a:gd name="connsiteY151" fmla="*/ 6019800 h 8833483"/>
              <a:gd name="connsiteX152" fmla="*/ 5570220 w 9578340"/>
              <a:gd name="connsiteY152" fmla="*/ 6248400 h 8833483"/>
              <a:gd name="connsiteX153" fmla="*/ 5704205 w 9578340"/>
              <a:gd name="connsiteY153" fmla="*/ 6320155 h 8833483"/>
              <a:gd name="connsiteX154" fmla="*/ 5755005 w 9578340"/>
              <a:gd name="connsiteY154" fmla="*/ 6242685 h 8833483"/>
              <a:gd name="connsiteX155" fmla="*/ 5682615 w 9578340"/>
              <a:gd name="connsiteY155" fmla="*/ 6203315 h 8833483"/>
              <a:gd name="connsiteX156" fmla="*/ 5624195 w 9578340"/>
              <a:gd name="connsiteY156" fmla="*/ 6132195 h 8833483"/>
              <a:gd name="connsiteX157" fmla="*/ 5670550 w 9578340"/>
              <a:gd name="connsiteY157" fmla="*/ 6103620 h 8833483"/>
              <a:gd name="connsiteX158" fmla="*/ 5584825 w 9578340"/>
              <a:gd name="connsiteY158" fmla="*/ 5928995 h 8833483"/>
              <a:gd name="connsiteX159" fmla="*/ 5592445 w 9578340"/>
              <a:gd name="connsiteY159" fmla="*/ 5827395 h 8833483"/>
              <a:gd name="connsiteX160" fmla="*/ 5615305 w 9578340"/>
              <a:gd name="connsiteY160" fmla="*/ 5792470 h 8833483"/>
              <a:gd name="connsiteX161" fmla="*/ 5636895 w 9578340"/>
              <a:gd name="connsiteY161" fmla="*/ 5747385 h 8833483"/>
              <a:gd name="connsiteX162" fmla="*/ 5674360 w 9578340"/>
              <a:gd name="connsiteY162" fmla="*/ 5669915 h 8833483"/>
              <a:gd name="connsiteX163" fmla="*/ 5688965 w 9578340"/>
              <a:gd name="connsiteY163" fmla="*/ 5587365 h 8833483"/>
              <a:gd name="connsiteX164" fmla="*/ 5735320 w 9578340"/>
              <a:gd name="connsiteY164" fmla="*/ 5561965 h 8833483"/>
              <a:gd name="connsiteX165" fmla="*/ 5715000 w 9578340"/>
              <a:gd name="connsiteY165" fmla="*/ 5502910 h 8833483"/>
              <a:gd name="connsiteX166" fmla="*/ 5751195 w 9578340"/>
              <a:gd name="connsiteY166" fmla="*/ 5461635 h 8833483"/>
              <a:gd name="connsiteX167" fmla="*/ 5781675 w 9578340"/>
              <a:gd name="connsiteY167" fmla="*/ 5398770 h 8833483"/>
              <a:gd name="connsiteX168" fmla="*/ 5836920 w 9578340"/>
              <a:gd name="connsiteY168" fmla="*/ 5325110 h 8833483"/>
              <a:gd name="connsiteX169" fmla="*/ 5855970 w 9578340"/>
              <a:gd name="connsiteY169" fmla="*/ 5168900 h 8833483"/>
              <a:gd name="connsiteX170" fmla="*/ 6101080 w 9578340"/>
              <a:gd name="connsiteY170" fmla="*/ 4911090 h 8833483"/>
              <a:gd name="connsiteX171" fmla="*/ 6107430 w 9578340"/>
              <a:gd name="connsiteY171" fmla="*/ 4674870 h 8833483"/>
              <a:gd name="connsiteX172" fmla="*/ 5982970 w 9578340"/>
              <a:gd name="connsiteY172" fmla="*/ 4411980 h 8833483"/>
              <a:gd name="connsiteX173" fmla="*/ 7178040 w 9578340"/>
              <a:gd name="connsiteY173" fmla="*/ 4351020 h 8833483"/>
              <a:gd name="connsiteX174" fmla="*/ 7559040 w 9578340"/>
              <a:gd name="connsiteY174" fmla="*/ 4328160 h 8833483"/>
              <a:gd name="connsiteX175" fmla="*/ 7467600 w 9578340"/>
              <a:gd name="connsiteY175" fmla="*/ 3878580 h 8833483"/>
              <a:gd name="connsiteX176" fmla="*/ 7414260 w 9578340"/>
              <a:gd name="connsiteY176" fmla="*/ 3604260 h 8833483"/>
              <a:gd name="connsiteX177" fmla="*/ 7498080 w 9578340"/>
              <a:gd name="connsiteY177" fmla="*/ 3398520 h 8833483"/>
              <a:gd name="connsiteX178" fmla="*/ 7528560 w 9578340"/>
              <a:gd name="connsiteY178" fmla="*/ 3253740 h 8833483"/>
              <a:gd name="connsiteX179" fmla="*/ 7505700 w 9578340"/>
              <a:gd name="connsiteY179" fmla="*/ 3048000 h 8833483"/>
              <a:gd name="connsiteX180" fmla="*/ 7520940 w 9578340"/>
              <a:gd name="connsiteY180" fmla="*/ 2926080 h 8833483"/>
              <a:gd name="connsiteX181" fmla="*/ 7536180 w 9578340"/>
              <a:gd name="connsiteY181" fmla="*/ 2872740 h 8833483"/>
              <a:gd name="connsiteX182" fmla="*/ 7863840 w 9578340"/>
              <a:gd name="connsiteY182" fmla="*/ 2971800 h 8833483"/>
              <a:gd name="connsiteX183" fmla="*/ 7886700 w 9578340"/>
              <a:gd name="connsiteY183" fmla="*/ 3101340 h 8833483"/>
              <a:gd name="connsiteX184" fmla="*/ 8001000 w 9578340"/>
              <a:gd name="connsiteY184" fmla="*/ 3124200 h 8833483"/>
              <a:gd name="connsiteX185" fmla="*/ 8122920 w 9578340"/>
              <a:gd name="connsiteY185" fmla="*/ 3276600 h 8833483"/>
              <a:gd name="connsiteX186" fmla="*/ 8206740 w 9578340"/>
              <a:gd name="connsiteY186" fmla="*/ 3276600 h 8833483"/>
              <a:gd name="connsiteX187" fmla="*/ 8442960 w 9578340"/>
              <a:gd name="connsiteY187" fmla="*/ 3276600 h 8833483"/>
              <a:gd name="connsiteX188" fmla="*/ 8663940 w 9578340"/>
              <a:gd name="connsiteY188" fmla="*/ 3276600 h 8833483"/>
              <a:gd name="connsiteX189" fmla="*/ 8770620 w 9578340"/>
              <a:gd name="connsiteY189" fmla="*/ 3230880 h 8833483"/>
              <a:gd name="connsiteX190" fmla="*/ 8854440 w 9578340"/>
              <a:gd name="connsiteY190" fmla="*/ 3215640 h 8833483"/>
              <a:gd name="connsiteX191" fmla="*/ 8938260 w 9578340"/>
              <a:gd name="connsiteY191" fmla="*/ 3230880 h 8833483"/>
              <a:gd name="connsiteX192" fmla="*/ 8945880 w 9578340"/>
              <a:gd name="connsiteY192" fmla="*/ 3078480 h 8833483"/>
              <a:gd name="connsiteX193" fmla="*/ 8907780 w 9578340"/>
              <a:gd name="connsiteY193" fmla="*/ 3078480 h 8833483"/>
              <a:gd name="connsiteX194" fmla="*/ 8656320 w 9578340"/>
              <a:gd name="connsiteY194" fmla="*/ 2697480 h 8833483"/>
              <a:gd name="connsiteX195" fmla="*/ 8854440 w 9578340"/>
              <a:gd name="connsiteY195" fmla="*/ 2590800 h 8833483"/>
              <a:gd name="connsiteX196" fmla="*/ 8923020 w 9578340"/>
              <a:gd name="connsiteY196" fmla="*/ 2606040 h 8833483"/>
              <a:gd name="connsiteX197" fmla="*/ 8999220 w 9578340"/>
              <a:gd name="connsiteY197" fmla="*/ 2606040 h 8833483"/>
              <a:gd name="connsiteX198" fmla="*/ 9029700 w 9578340"/>
              <a:gd name="connsiteY198" fmla="*/ 2545080 h 8833483"/>
              <a:gd name="connsiteX199" fmla="*/ 9029700 w 9578340"/>
              <a:gd name="connsiteY199" fmla="*/ 2407920 h 8833483"/>
              <a:gd name="connsiteX200" fmla="*/ 9136380 w 9578340"/>
              <a:gd name="connsiteY200" fmla="*/ 2476500 h 8833483"/>
              <a:gd name="connsiteX201" fmla="*/ 9144000 w 9578340"/>
              <a:gd name="connsiteY201" fmla="*/ 2407920 h 8833483"/>
              <a:gd name="connsiteX202" fmla="*/ 9204960 w 9578340"/>
              <a:gd name="connsiteY202" fmla="*/ 2362200 h 8833483"/>
              <a:gd name="connsiteX203" fmla="*/ 9189720 w 9578340"/>
              <a:gd name="connsiteY203" fmla="*/ 2225040 h 8833483"/>
              <a:gd name="connsiteX204" fmla="*/ 9159240 w 9578340"/>
              <a:gd name="connsiteY204" fmla="*/ 2171700 h 8833483"/>
              <a:gd name="connsiteX205" fmla="*/ 9083040 w 9578340"/>
              <a:gd name="connsiteY205" fmla="*/ 2103120 h 8833483"/>
              <a:gd name="connsiteX206" fmla="*/ 9105900 w 9578340"/>
              <a:gd name="connsiteY206" fmla="*/ 2011680 h 8833483"/>
              <a:gd name="connsiteX207" fmla="*/ 9151620 w 9578340"/>
              <a:gd name="connsiteY207" fmla="*/ 1927860 h 8833483"/>
              <a:gd name="connsiteX208" fmla="*/ 9044940 w 9578340"/>
              <a:gd name="connsiteY208" fmla="*/ 1714500 h 8833483"/>
              <a:gd name="connsiteX209" fmla="*/ 9578340 w 9578340"/>
              <a:gd name="connsiteY209" fmla="*/ 1394460 h 8833483"/>
              <a:gd name="connsiteX210" fmla="*/ 9494520 w 9578340"/>
              <a:gd name="connsiteY210" fmla="*/ 1165860 h 8833483"/>
              <a:gd name="connsiteX211" fmla="*/ 9326880 w 9578340"/>
              <a:gd name="connsiteY211" fmla="*/ 975360 h 8833483"/>
              <a:gd name="connsiteX212" fmla="*/ 9334500 w 9578340"/>
              <a:gd name="connsiteY212" fmla="*/ 906780 h 8833483"/>
              <a:gd name="connsiteX213" fmla="*/ 9342120 w 9578340"/>
              <a:gd name="connsiteY213" fmla="*/ 754380 h 8833483"/>
              <a:gd name="connsiteX214" fmla="*/ 9182100 w 9578340"/>
              <a:gd name="connsiteY214" fmla="*/ 906780 h 8833483"/>
              <a:gd name="connsiteX215" fmla="*/ 9052560 w 9578340"/>
              <a:gd name="connsiteY215" fmla="*/ 1043940 h 8833483"/>
              <a:gd name="connsiteX216" fmla="*/ 8915400 w 9578340"/>
              <a:gd name="connsiteY216" fmla="*/ 1112520 h 8833483"/>
              <a:gd name="connsiteX217" fmla="*/ 8709660 w 9578340"/>
              <a:gd name="connsiteY217" fmla="*/ 1150620 h 8833483"/>
              <a:gd name="connsiteX218" fmla="*/ 8793480 w 9578340"/>
              <a:gd name="connsiteY218" fmla="*/ 960120 h 8833483"/>
              <a:gd name="connsiteX219" fmla="*/ 8717280 w 9578340"/>
              <a:gd name="connsiteY219" fmla="*/ 906780 h 8833483"/>
              <a:gd name="connsiteX220" fmla="*/ 8686800 w 9578340"/>
              <a:gd name="connsiteY220" fmla="*/ 815340 h 8833483"/>
              <a:gd name="connsiteX221" fmla="*/ 8625840 w 9578340"/>
              <a:gd name="connsiteY221" fmla="*/ 746760 h 8833483"/>
              <a:gd name="connsiteX222" fmla="*/ 8633460 w 9578340"/>
              <a:gd name="connsiteY222" fmla="*/ 685800 h 8833483"/>
              <a:gd name="connsiteX223" fmla="*/ 8679180 w 9578340"/>
              <a:gd name="connsiteY223" fmla="*/ 609600 h 8833483"/>
              <a:gd name="connsiteX224" fmla="*/ 8671560 w 9578340"/>
              <a:gd name="connsiteY224" fmla="*/ 579120 h 8833483"/>
              <a:gd name="connsiteX225" fmla="*/ 8580120 w 9578340"/>
              <a:gd name="connsiteY225" fmla="*/ 541020 h 8833483"/>
              <a:gd name="connsiteX226" fmla="*/ 8473440 w 9578340"/>
              <a:gd name="connsiteY226" fmla="*/ 502920 h 8833483"/>
              <a:gd name="connsiteX227" fmla="*/ 8488680 w 9578340"/>
              <a:gd name="connsiteY227" fmla="*/ 449580 h 8833483"/>
              <a:gd name="connsiteX228" fmla="*/ 8435340 w 9578340"/>
              <a:gd name="connsiteY228" fmla="*/ 320040 h 8833483"/>
              <a:gd name="connsiteX229" fmla="*/ 8465820 w 9578340"/>
              <a:gd name="connsiteY229" fmla="*/ 243840 h 8833483"/>
              <a:gd name="connsiteX230" fmla="*/ 8473440 w 9578340"/>
              <a:gd name="connsiteY230" fmla="*/ 83820 h 8833483"/>
              <a:gd name="connsiteX231" fmla="*/ 8351520 w 9578340"/>
              <a:gd name="connsiteY231" fmla="*/ 53340 h 8833483"/>
              <a:gd name="connsiteX232" fmla="*/ 8252460 w 9578340"/>
              <a:gd name="connsiteY232" fmla="*/ 68580 h 8833483"/>
              <a:gd name="connsiteX233" fmla="*/ 8107680 w 9578340"/>
              <a:gd name="connsiteY23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63840 w 9578340"/>
              <a:gd name="connsiteY5" fmla="*/ 168908 h 8833483"/>
              <a:gd name="connsiteX6" fmla="*/ 6896100 w 9578340"/>
              <a:gd name="connsiteY6" fmla="*/ 647700 h 8833483"/>
              <a:gd name="connsiteX7" fmla="*/ 6743700 w 9578340"/>
              <a:gd name="connsiteY7" fmla="*/ 1127760 h 8833483"/>
              <a:gd name="connsiteX8" fmla="*/ 6728460 w 9578340"/>
              <a:gd name="connsiteY8" fmla="*/ 1981200 h 8833483"/>
              <a:gd name="connsiteX9" fmla="*/ 6244590 w 9578340"/>
              <a:gd name="connsiteY9" fmla="*/ 2315208 h 8833483"/>
              <a:gd name="connsiteX10" fmla="*/ 5722620 w 9578340"/>
              <a:gd name="connsiteY10" fmla="*/ 2240280 h 8833483"/>
              <a:gd name="connsiteX11" fmla="*/ 5654040 w 9578340"/>
              <a:gd name="connsiteY11" fmla="*/ 2240280 h 8833483"/>
              <a:gd name="connsiteX12" fmla="*/ 5570220 w 9578340"/>
              <a:gd name="connsiteY12" fmla="*/ 2278380 h 8833483"/>
              <a:gd name="connsiteX13" fmla="*/ 5440680 w 9578340"/>
              <a:gd name="connsiteY13" fmla="*/ 2263140 h 8833483"/>
              <a:gd name="connsiteX14" fmla="*/ 5410200 w 9578340"/>
              <a:gd name="connsiteY14" fmla="*/ 2217420 h 8833483"/>
              <a:gd name="connsiteX15" fmla="*/ 5425440 w 9578340"/>
              <a:gd name="connsiteY15" fmla="*/ 2072640 h 8833483"/>
              <a:gd name="connsiteX16" fmla="*/ 5372100 w 9578340"/>
              <a:gd name="connsiteY16" fmla="*/ 2019300 h 8833483"/>
              <a:gd name="connsiteX17" fmla="*/ 5372100 w 9578340"/>
              <a:gd name="connsiteY17" fmla="*/ 1988820 h 8833483"/>
              <a:gd name="connsiteX18" fmla="*/ 5280660 w 9578340"/>
              <a:gd name="connsiteY18" fmla="*/ 1965960 h 8833483"/>
              <a:gd name="connsiteX19" fmla="*/ 5219700 w 9578340"/>
              <a:gd name="connsiteY19" fmla="*/ 2263140 h 8833483"/>
              <a:gd name="connsiteX20" fmla="*/ 5212080 w 9578340"/>
              <a:gd name="connsiteY20" fmla="*/ 2461260 h 8833483"/>
              <a:gd name="connsiteX21" fmla="*/ 5242560 w 9578340"/>
              <a:gd name="connsiteY21" fmla="*/ 2499360 h 8833483"/>
              <a:gd name="connsiteX22" fmla="*/ 5097780 w 9578340"/>
              <a:gd name="connsiteY22" fmla="*/ 2552700 h 8833483"/>
              <a:gd name="connsiteX23" fmla="*/ 5120640 w 9578340"/>
              <a:gd name="connsiteY23" fmla="*/ 2743200 h 8833483"/>
              <a:gd name="connsiteX24" fmla="*/ 5082540 w 9578340"/>
              <a:gd name="connsiteY24" fmla="*/ 2827020 h 8833483"/>
              <a:gd name="connsiteX25" fmla="*/ 4945380 w 9578340"/>
              <a:gd name="connsiteY25" fmla="*/ 2773680 h 8833483"/>
              <a:gd name="connsiteX26" fmla="*/ 4853940 w 9578340"/>
              <a:gd name="connsiteY26" fmla="*/ 2796540 h 8833483"/>
              <a:gd name="connsiteX27" fmla="*/ 4785360 w 9578340"/>
              <a:gd name="connsiteY27" fmla="*/ 2926080 h 8833483"/>
              <a:gd name="connsiteX28" fmla="*/ 4640580 w 9578340"/>
              <a:gd name="connsiteY28" fmla="*/ 2811780 h 8833483"/>
              <a:gd name="connsiteX29" fmla="*/ 4518660 w 9578340"/>
              <a:gd name="connsiteY29" fmla="*/ 2804160 h 8833483"/>
              <a:gd name="connsiteX30" fmla="*/ 4389120 w 9578340"/>
              <a:gd name="connsiteY30" fmla="*/ 2674620 h 8833483"/>
              <a:gd name="connsiteX31" fmla="*/ 4564380 w 9578340"/>
              <a:gd name="connsiteY31" fmla="*/ 2522220 h 8833483"/>
              <a:gd name="connsiteX32" fmla="*/ 4389120 w 9578340"/>
              <a:gd name="connsiteY32" fmla="*/ 2491740 h 8833483"/>
              <a:gd name="connsiteX33" fmla="*/ 4244340 w 9578340"/>
              <a:gd name="connsiteY33" fmla="*/ 2659380 h 8833483"/>
              <a:gd name="connsiteX34" fmla="*/ 4183380 w 9578340"/>
              <a:gd name="connsiteY34" fmla="*/ 2758440 h 8833483"/>
              <a:gd name="connsiteX35" fmla="*/ 4191000 w 9578340"/>
              <a:gd name="connsiteY35" fmla="*/ 2796540 h 8833483"/>
              <a:gd name="connsiteX36" fmla="*/ 4084320 w 9578340"/>
              <a:gd name="connsiteY36" fmla="*/ 2895600 h 8833483"/>
              <a:gd name="connsiteX37" fmla="*/ 4008120 w 9578340"/>
              <a:gd name="connsiteY37" fmla="*/ 2918460 h 8833483"/>
              <a:gd name="connsiteX38" fmla="*/ 3954780 w 9578340"/>
              <a:gd name="connsiteY38" fmla="*/ 2918460 h 8833483"/>
              <a:gd name="connsiteX39" fmla="*/ 3916680 w 9578340"/>
              <a:gd name="connsiteY39" fmla="*/ 2971800 h 8833483"/>
              <a:gd name="connsiteX40" fmla="*/ 3848100 w 9578340"/>
              <a:gd name="connsiteY40" fmla="*/ 2971800 h 8833483"/>
              <a:gd name="connsiteX41" fmla="*/ 3810000 w 9578340"/>
              <a:gd name="connsiteY41" fmla="*/ 3025140 h 8833483"/>
              <a:gd name="connsiteX42" fmla="*/ 3726180 w 9578340"/>
              <a:gd name="connsiteY42" fmla="*/ 3048000 h 8833483"/>
              <a:gd name="connsiteX43" fmla="*/ 3703320 w 9578340"/>
              <a:gd name="connsiteY43" fmla="*/ 3116580 h 8833483"/>
              <a:gd name="connsiteX44" fmla="*/ 3512820 w 9578340"/>
              <a:gd name="connsiteY44" fmla="*/ 2979420 h 8833483"/>
              <a:gd name="connsiteX45" fmla="*/ 3337560 w 9578340"/>
              <a:gd name="connsiteY45" fmla="*/ 3048000 h 8833483"/>
              <a:gd name="connsiteX46" fmla="*/ 3337560 w 9578340"/>
              <a:gd name="connsiteY46" fmla="*/ 3124200 h 8833483"/>
              <a:gd name="connsiteX47" fmla="*/ 3230880 w 9578340"/>
              <a:gd name="connsiteY47" fmla="*/ 3200400 h 8833483"/>
              <a:gd name="connsiteX48" fmla="*/ 3002280 w 9578340"/>
              <a:gd name="connsiteY48" fmla="*/ 3055620 h 8833483"/>
              <a:gd name="connsiteX49" fmla="*/ 3025140 w 9578340"/>
              <a:gd name="connsiteY49" fmla="*/ 3032760 h 8833483"/>
              <a:gd name="connsiteX50" fmla="*/ 2918460 w 9578340"/>
              <a:gd name="connsiteY50" fmla="*/ 2887980 h 8833483"/>
              <a:gd name="connsiteX51" fmla="*/ 2659380 w 9578340"/>
              <a:gd name="connsiteY51" fmla="*/ 2758440 h 8833483"/>
              <a:gd name="connsiteX52" fmla="*/ 2506980 w 9578340"/>
              <a:gd name="connsiteY52" fmla="*/ 3093720 h 8833483"/>
              <a:gd name="connsiteX53" fmla="*/ 2392680 w 9578340"/>
              <a:gd name="connsiteY53" fmla="*/ 3101340 h 8833483"/>
              <a:gd name="connsiteX54" fmla="*/ 2308860 w 9578340"/>
              <a:gd name="connsiteY54" fmla="*/ 3116580 h 8833483"/>
              <a:gd name="connsiteX55" fmla="*/ 2225040 w 9578340"/>
              <a:gd name="connsiteY55" fmla="*/ 3215640 h 8833483"/>
              <a:gd name="connsiteX56" fmla="*/ 2049780 w 9578340"/>
              <a:gd name="connsiteY56" fmla="*/ 3124200 h 8833483"/>
              <a:gd name="connsiteX57" fmla="*/ 1981200 w 9578340"/>
              <a:gd name="connsiteY57" fmla="*/ 3116580 h 8833483"/>
              <a:gd name="connsiteX58" fmla="*/ 1889760 w 9578340"/>
              <a:gd name="connsiteY58" fmla="*/ 2964180 h 8833483"/>
              <a:gd name="connsiteX59" fmla="*/ 1897380 w 9578340"/>
              <a:gd name="connsiteY59" fmla="*/ 2895600 h 8833483"/>
              <a:gd name="connsiteX60" fmla="*/ 1729740 w 9578340"/>
              <a:gd name="connsiteY60" fmla="*/ 3017520 h 8833483"/>
              <a:gd name="connsiteX61" fmla="*/ 1706880 w 9578340"/>
              <a:gd name="connsiteY61" fmla="*/ 3078480 h 8833483"/>
              <a:gd name="connsiteX62" fmla="*/ 1653540 w 9578340"/>
              <a:gd name="connsiteY62" fmla="*/ 3048000 h 8833483"/>
              <a:gd name="connsiteX63" fmla="*/ 1546860 w 9578340"/>
              <a:gd name="connsiteY63" fmla="*/ 3048000 h 8833483"/>
              <a:gd name="connsiteX64" fmla="*/ 1524000 w 9578340"/>
              <a:gd name="connsiteY64" fmla="*/ 3162300 h 8833483"/>
              <a:gd name="connsiteX65" fmla="*/ 1386840 w 9578340"/>
              <a:gd name="connsiteY65" fmla="*/ 3459480 h 8833483"/>
              <a:gd name="connsiteX66" fmla="*/ 1333500 w 9578340"/>
              <a:gd name="connsiteY66" fmla="*/ 3451860 h 8833483"/>
              <a:gd name="connsiteX67" fmla="*/ 1188720 w 9578340"/>
              <a:gd name="connsiteY67" fmla="*/ 3505200 h 8833483"/>
              <a:gd name="connsiteX68" fmla="*/ 1135380 w 9578340"/>
              <a:gd name="connsiteY68" fmla="*/ 3672840 h 8833483"/>
              <a:gd name="connsiteX69" fmla="*/ 1013460 w 9578340"/>
              <a:gd name="connsiteY69" fmla="*/ 3703320 h 8833483"/>
              <a:gd name="connsiteX70" fmla="*/ 929640 w 9578340"/>
              <a:gd name="connsiteY70" fmla="*/ 3710940 h 8833483"/>
              <a:gd name="connsiteX71" fmla="*/ 830580 w 9578340"/>
              <a:gd name="connsiteY71" fmla="*/ 3741420 h 8833483"/>
              <a:gd name="connsiteX72" fmla="*/ 701040 w 9578340"/>
              <a:gd name="connsiteY72" fmla="*/ 3749040 h 8833483"/>
              <a:gd name="connsiteX73" fmla="*/ 548640 w 9578340"/>
              <a:gd name="connsiteY73" fmla="*/ 3787140 h 8833483"/>
              <a:gd name="connsiteX74" fmla="*/ 0 w 9578340"/>
              <a:gd name="connsiteY74" fmla="*/ 5250180 h 8833483"/>
              <a:gd name="connsiteX75" fmla="*/ 167640 w 9578340"/>
              <a:gd name="connsiteY75" fmla="*/ 5242560 h 8833483"/>
              <a:gd name="connsiteX76" fmla="*/ 167640 w 9578340"/>
              <a:gd name="connsiteY76" fmla="*/ 5387340 h 8833483"/>
              <a:gd name="connsiteX77" fmla="*/ 289560 w 9578340"/>
              <a:gd name="connsiteY77" fmla="*/ 5394960 h 8833483"/>
              <a:gd name="connsiteX78" fmla="*/ 281940 w 9578340"/>
              <a:gd name="connsiteY78" fmla="*/ 5478780 h 8833483"/>
              <a:gd name="connsiteX79" fmla="*/ 388620 w 9578340"/>
              <a:gd name="connsiteY79" fmla="*/ 5501640 h 8833483"/>
              <a:gd name="connsiteX80" fmla="*/ 358140 w 9578340"/>
              <a:gd name="connsiteY80" fmla="*/ 5631180 h 8833483"/>
              <a:gd name="connsiteX81" fmla="*/ 358140 w 9578340"/>
              <a:gd name="connsiteY81" fmla="*/ 5730240 h 8833483"/>
              <a:gd name="connsiteX82" fmla="*/ 251460 w 9578340"/>
              <a:gd name="connsiteY82" fmla="*/ 5783580 h 8833483"/>
              <a:gd name="connsiteX83" fmla="*/ 236220 w 9578340"/>
              <a:gd name="connsiteY83" fmla="*/ 5859780 h 8833483"/>
              <a:gd name="connsiteX84" fmla="*/ 144780 w 9578340"/>
              <a:gd name="connsiteY84" fmla="*/ 5981700 h 8833483"/>
              <a:gd name="connsiteX85" fmla="*/ 175260 w 9578340"/>
              <a:gd name="connsiteY85" fmla="*/ 6210300 h 8833483"/>
              <a:gd name="connsiteX86" fmla="*/ 266700 w 9578340"/>
              <a:gd name="connsiteY86" fmla="*/ 6217920 h 8833483"/>
              <a:gd name="connsiteX87" fmla="*/ 304800 w 9578340"/>
              <a:gd name="connsiteY87" fmla="*/ 6278880 h 8833483"/>
              <a:gd name="connsiteX88" fmla="*/ 312420 w 9578340"/>
              <a:gd name="connsiteY88" fmla="*/ 6339840 h 8833483"/>
              <a:gd name="connsiteX89" fmla="*/ 358140 w 9578340"/>
              <a:gd name="connsiteY89" fmla="*/ 6339840 h 8833483"/>
              <a:gd name="connsiteX90" fmla="*/ 365760 w 9578340"/>
              <a:gd name="connsiteY90" fmla="*/ 6477000 h 8833483"/>
              <a:gd name="connsiteX91" fmla="*/ 807720 w 9578340"/>
              <a:gd name="connsiteY91" fmla="*/ 6545580 h 8833483"/>
              <a:gd name="connsiteX92" fmla="*/ 1127760 w 9578340"/>
              <a:gd name="connsiteY92" fmla="*/ 6705600 h 8833483"/>
              <a:gd name="connsiteX93" fmla="*/ 1447800 w 9578340"/>
              <a:gd name="connsiteY93" fmla="*/ 6598920 h 8833483"/>
              <a:gd name="connsiteX94" fmla="*/ 1546860 w 9578340"/>
              <a:gd name="connsiteY94" fmla="*/ 6598920 h 8833483"/>
              <a:gd name="connsiteX95" fmla="*/ 1501140 w 9578340"/>
              <a:gd name="connsiteY95" fmla="*/ 6858000 h 8833483"/>
              <a:gd name="connsiteX96" fmla="*/ 1567815 w 9578340"/>
              <a:gd name="connsiteY96" fmla="*/ 7115810 h 8833483"/>
              <a:gd name="connsiteX97" fmla="*/ 1710690 w 9578340"/>
              <a:gd name="connsiteY97" fmla="*/ 7439660 h 8833483"/>
              <a:gd name="connsiteX98" fmla="*/ 1891665 w 9578340"/>
              <a:gd name="connsiteY98" fmla="*/ 7582535 h 8833483"/>
              <a:gd name="connsiteX99" fmla="*/ 2094865 w 9578340"/>
              <a:gd name="connsiteY99" fmla="*/ 7814310 h 8833483"/>
              <a:gd name="connsiteX100" fmla="*/ 2066290 w 9578340"/>
              <a:gd name="connsiteY100" fmla="*/ 7925434 h 8833483"/>
              <a:gd name="connsiteX101" fmla="*/ 2234565 w 9578340"/>
              <a:gd name="connsiteY101" fmla="*/ 8036559 h 8833483"/>
              <a:gd name="connsiteX102" fmla="*/ 2269490 w 9578340"/>
              <a:gd name="connsiteY102" fmla="*/ 8081009 h 8833483"/>
              <a:gd name="connsiteX103" fmla="*/ 2186940 w 9578340"/>
              <a:gd name="connsiteY103" fmla="*/ 8338184 h 8833483"/>
              <a:gd name="connsiteX104" fmla="*/ 2209165 w 9578340"/>
              <a:gd name="connsiteY104" fmla="*/ 8436608 h 8833483"/>
              <a:gd name="connsiteX105" fmla="*/ 2275840 w 9578340"/>
              <a:gd name="connsiteY105" fmla="*/ 8538208 h 8833483"/>
              <a:gd name="connsiteX106" fmla="*/ 2437765 w 9578340"/>
              <a:gd name="connsiteY106" fmla="*/ 8569958 h 8833483"/>
              <a:gd name="connsiteX107" fmla="*/ 2491740 w 9578340"/>
              <a:gd name="connsiteY107" fmla="*/ 8557258 h 8833483"/>
              <a:gd name="connsiteX108" fmla="*/ 2599690 w 9578340"/>
              <a:gd name="connsiteY108" fmla="*/ 8614408 h 8833483"/>
              <a:gd name="connsiteX109" fmla="*/ 2640965 w 9578340"/>
              <a:gd name="connsiteY109" fmla="*/ 8658858 h 8833483"/>
              <a:gd name="connsiteX110" fmla="*/ 2663190 w 9578340"/>
              <a:gd name="connsiteY110" fmla="*/ 8769983 h 8833483"/>
              <a:gd name="connsiteX111" fmla="*/ 2748915 w 9578340"/>
              <a:gd name="connsiteY111" fmla="*/ 8833483 h 8833483"/>
              <a:gd name="connsiteX112" fmla="*/ 2860040 w 9578340"/>
              <a:gd name="connsiteY112" fmla="*/ 8808083 h 8833483"/>
              <a:gd name="connsiteX113" fmla="*/ 2920365 w 9578340"/>
              <a:gd name="connsiteY113" fmla="*/ 8820783 h 8833483"/>
              <a:gd name="connsiteX114" fmla="*/ 2910840 w 9578340"/>
              <a:gd name="connsiteY114" fmla="*/ 8740614 h 8833483"/>
              <a:gd name="connsiteX115" fmla="*/ 2996565 w 9578340"/>
              <a:gd name="connsiteY115" fmla="*/ 8609645 h 8833483"/>
              <a:gd name="connsiteX116" fmla="*/ 2987040 w 9578340"/>
              <a:gd name="connsiteY116" fmla="*/ 8497727 h 8833483"/>
              <a:gd name="connsiteX117" fmla="*/ 3027522 w 9578340"/>
              <a:gd name="connsiteY117" fmla="*/ 8431051 h 8833483"/>
              <a:gd name="connsiteX118" fmla="*/ 3179922 w 9578340"/>
              <a:gd name="connsiteY118" fmla="*/ 8361995 h 8833483"/>
              <a:gd name="connsiteX119" fmla="*/ 3225166 w 9578340"/>
              <a:gd name="connsiteY119" fmla="*/ 8245315 h 8833483"/>
              <a:gd name="connsiteX120" fmla="*/ 3420427 w 9578340"/>
              <a:gd name="connsiteY120" fmla="*/ 8083389 h 8833483"/>
              <a:gd name="connsiteX121" fmla="*/ 3699034 w 9578340"/>
              <a:gd name="connsiteY121" fmla="*/ 7954802 h 8833483"/>
              <a:gd name="connsiteX122" fmla="*/ 3875246 w 9578340"/>
              <a:gd name="connsiteY122" fmla="*/ 7890508 h 8833483"/>
              <a:gd name="connsiteX123" fmla="*/ 4084796 w 9578340"/>
              <a:gd name="connsiteY123" fmla="*/ 7738108 h 8833483"/>
              <a:gd name="connsiteX124" fmla="*/ 4127659 w 9578340"/>
              <a:gd name="connsiteY124" fmla="*/ 7640476 h 8833483"/>
              <a:gd name="connsiteX125" fmla="*/ 4037171 w 9578340"/>
              <a:gd name="connsiteY125" fmla="*/ 7564277 h 8833483"/>
              <a:gd name="connsiteX126" fmla="*/ 3980021 w 9578340"/>
              <a:gd name="connsiteY126" fmla="*/ 7469027 h 8833483"/>
              <a:gd name="connsiteX127" fmla="*/ 4056222 w 9578340"/>
              <a:gd name="connsiteY127" fmla="*/ 7395208 h 8833483"/>
              <a:gd name="connsiteX128" fmla="*/ 4096703 w 9578340"/>
              <a:gd name="connsiteY128" fmla="*/ 7247570 h 8833483"/>
              <a:gd name="connsiteX129" fmla="*/ 3982402 w 9578340"/>
              <a:gd name="connsiteY129" fmla="*/ 7271383 h 8833483"/>
              <a:gd name="connsiteX130" fmla="*/ 3818096 w 9578340"/>
              <a:gd name="connsiteY130" fmla="*/ 7233283 h 8833483"/>
              <a:gd name="connsiteX131" fmla="*/ 3691889 w 9578340"/>
              <a:gd name="connsiteY131" fmla="*/ 7145176 h 8833483"/>
              <a:gd name="connsiteX132" fmla="*/ 3701416 w 9578340"/>
              <a:gd name="connsiteY132" fmla="*/ 7030877 h 8833483"/>
              <a:gd name="connsiteX133" fmla="*/ 3625215 w 9578340"/>
              <a:gd name="connsiteY133" fmla="*/ 6954677 h 8833483"/>
              <a:gd name="connsiteX134" fmla="*/ 3657600 w 9578340"/>
              <a:gd name="connsiteY134" fmla="*/ 6873240 h 8833483"/>
              <a:gd name="connsiteX135" fmla="*/ 3817620 w 9578340"/>
              <a:gd name="connsiteY135" fmla="*/ 6781800 h 8833483"/>
              <a:gd name="connsiteX136" fmla="*/ 3893820 w 9578340"/>
              <a:gd name="connsiteY136" fmla="*/ 6705600 h 8833483"/>
              <a:gd name="connsiteX137" fmla="*/ 3947160 w 9578340"/>
              <a:gd name="connsiteY137" fmla="*/ 6690360 h 8833483"/>
              <a:gd name="connsiteX138" fmla="*/ 3939540 w 9578340"/>
              <a:gd name="connsiteY138" fmla="*/ 6629400 h 8833483"/>
              <a:gd name="connsiteX139" fmla="*/ 3901440 w 9578340"/>
              <a:gd name="connsiteY139" fmla="*/ 6606540 h 8833483"/>
              <a:gd name="connsiteX140" fmla="*/ 3878580 w 9578340"/>
              <a:gd name="connsiteY140" fmla="*/ 6515100 h 8833483"/>
              <a:gd name="connsiteX141" fmla="*/ 3886200 w 9578340"/>
              <a:gd name="connsiteY141" fmla="*/ 6423660 h 8833483"/>
              <a:gd name="connsiteX142" fmla="*/ 3870960 w 9578340"/>
              <a:gd name="connsiteY142" fmla="*/ 6309360 h 8833483"/>
              <a:gd name="connsiteX143" fmla="*/ 3893820 w 9578340"/>
              <a:gd name="connsiteY143" fmla="*/ 6240780 h 8833483"/>
              <a:gd name="connsiteX144" fmla="*/ 3924300 w 9578340"/>
              <a:gd name="connsiteY144" fmla="*/ 6179820 h 8833483"/>
              <a:gd name="connsiteX145" fmla="*/ 3977640 w 9578340"/>
              <a:gd name="connsiteY145" fmla="*/ 6172200 h 8833483"/>
              <a:gd name="connsiteX146" fmla="*/ 3992880 w 9578340"/>
              <a:gd name="connsiteY146" fmla="*/ 6172200 h 8833483"/>
              <a:gd name="connsiteX147" fmla="*/ 4046220 w 9578340"/>
              <a:gd name="connsiteY147" fmla="*/ 6111240 h 8833483"/>
              <a:gd name="connsiteX148" fmla="*/ 4038600 w 9578340"/>
              <a:gd name="connsiteY148" fmla="*/ 6027420 h 8833483"/>
              <a:gd name="connsiteX149" fmla="*/ 4754880 w 9578340"/>
              <a:gd name="connsiteY149" fmla="*/ 5913120 h 8833483"/>
              <a:gd name="connsiteX150" fmla="*/ 4838700 w 9578340"/>
              <a:gd name="connsiteY150" fmla="*/ 5913120 h 8833483"/>
              <a:gd name="connsiteX151" fmla="*/ 4914900 w 9578340"/>
              <a:gd name="connsiteY151" fmla="*/ 5920740 h 8833483"/>
              <a:gd name="connsiteX152" fmla="*/ 5105400 w 9578340"/>
              <a:gd name="connsiteY152" fmla="*/ 6019800 h 8833483"/>
              <a:gd name="connsiteX153" fmla="*/ 5570220 w 9578340"/>
              <a:gd name="connsiteY153" fmla="*/ 6248400 h 8833483"/>
              <a:gd name="connsiteX154" fmla="*/ 5704205 w 9578340"/>
              <a:gd name="connsiteY154" fmla="*/ 6320155 h 8833483"/>
              <a:gd name="connsiteX155" fmla="*/ 5755005 w 9578340"/>
              <a:gd name="connsiteY155" fmla="*/ 6242685 h 8833483"/>
              <a:gd name="connsiteX156" fmla="*/ 5682615 w 9578340"/>
              <a:gd name="connsiteY156" fmla="*/ 6203315 h 8833483"/>
              <a:gd name="connsiteX157" fmla="*/ 5624195 w 9578340"/>
              <a:gd name="connsiteY157" fmla="*/ 6132195 h 8833483"/>
              <a:gd name="connsiteX158" fmla="*/ 5670550 w 9578340"/>
              <a:gd name="connsiteY158" fmla="*/ 6103620 h 8833483"/>
              <a:gd name="connsiteX159" fmla="*/ 5584825 w 9578340"/>
              <a:gd name="connsiteY159" fmla="*/ 5928995 h 8833483"/>
              <a:gd name="connsiteX160" fmla="*/ 5592445 w 9578340"/>
              <a:gd name="connsiteY160" fmla="*/ 5827395 h 8833483"/>
              <a:gd name="connsiteX161" fmla="*/ 5615305 w 9578340"/>
              <a:gd name="connsiteY161" fmla="*/ 5792470 h 8833483"/>
              <a:gd name="connsiteX162" fmla="*/ 5636895 w 9578340"/>
              <a:gd name="connsiteY162" fmla="*/ 5747385 h 8833483"/>
              <a:gd name="connsiteX163" fmla="*/ 5674360 w 9578340"/>
              <a:gd name="connsiteY163" fmla="*/ 5669915 h 8833483"/>
              <a:gd name="connsiteX164" fmla="*/ 5688965 w 9578340"/>
              <a:gd name="connsiteY164" fmla="*/ 5587365 h 8833483"/>
              <a:gd name="connsiteX165" fmla="*/ 5735320 w 9578340"/>
              <a:gd name="connsiteY165" fmla="*/ 5561965 h 8833483"/>
              <a:gd name="connsiteX166" fmla="*/ 5715000 w 9578340"/>
              <a:gd name="connsiteY166" fmla="*/ 5502910 h 8833483"/>
              <a:gd name="connsiteX167" fmla="*/ 5751195 w 9578340"/>
              <a:gd name="connsiteY167" fmla="*/ 5461635 h 8833483"/>
              <a:gd name="connsiteX168" fmla="*/ 5781675 w 9578340"/>
              <a:gd name="connsiteY168" fmla="*/ 5398770 h 8833483"/>
              <a:gd name="connsiteX169" fmla="*/ 5836920 w 9578340"/>
              <a:gd name="connsiteY169" fmla="*/ 5325110 h 8833483"/>
              <a:gd name="connsiteX170" fmla="*/ 5855970 w 9578340"/>
              <a:gd name="connsiteY170" fmla="*/ 5168900 h 8833483"/>
              <a:gd name="connsiteX171" fmla="*/ 6101080 w 9578340"/>
              <a:gd name="connsiteY171" fmla="*/ 4911090 h 8833483"/>
              <a:gd name="connsiteX172" fmla="*/ 6107430 w 9578340"/>
              <a:gd name="connsiteY172" fmla="*/ 4674870 h 8833483"/>
              <a:gd name="connsiteX173" fmla="*/ 5982970 w 9578340"/>
              <a:gd name="connsiteY173" fmla="*/ 4411980 h 8833483"/>
              <a:gd name="connsiteX174" fmla="*/ 7178040 w 9578340"/>
              <a:gd name="connsiteY174" fmla="*/ 4351020 h 8833483"/>
              <a:gd name="connsiteX175" fmla="*/ 7559040 w 9578340"/>
              <a:gd name="connsiteY175" fmla="*/ 4328160 h 8833483"/>
              <a:gd name="connsiteX176" fmla="*/ 7467600 w 9578340"/>
              <a:gd name="connsiteY176" fmla="*/ 3878580 h 8833483"/>
              <a:gd name="connsiteX177" fmla="*/ 7414260 w 9578340"/>
              <a:gd name="connsiteY177" fmla="*/ 3604260 h 8833483"/>
              <a:gd name="connsiteX178" fmla="*/ 7498080 w 9578340"/>
              <a:gd name="connsiteY178" fmla="*/ 3398520 h 8833483"/>
              <a:gd name="connsiteX179" fmla="*/ 7528560 w 9578340"/>
              <a:gd name="connsiteY179" fmla="*/ 3253740 h 8833483"/>
              <a:gd name="connsiteX180" fmla="*/ 7505700 w 9578340"/>
              <a:gd name="connsiteY180" fmla="*/ 3048000 h 8833483"/>
              <a:gd name="connsiteX181" fmla="*/ 7520940 w 9578340"/>
              <a:gd name="connsiteY181" fmla="*/ 2926080 h 8833483"/>
              <a:gd name="connsiteX182" fmla="*/ 7536180 w 9578340"/>
              <a:gd name="connsiteY182" fmla="*/ 2872740 h 8833483"/>
              <a:gd name="connsiteX183" fmla="*/ 7863840 w 9578340"/>
              <a:gd name="connsiteY183" fmla="*/ 2971800 h 8833483"/>
              <a:gd name="connsiteX184" fmla="*/ 7886700 w 9578340"/>
              <a:gd name="connsiteY184" fmla="*/ 3101340 h 8833483"/>
              <a:gd name="connsiteX185" fmla="*/ 8001000 w 9578340"/>
              <a:gd name="connsiteY185" fmla="*/ 3124200 h 8833483"/>
              <a:gd name="connsiteX186" fmla="*/ 8122920 w 9578340"/>
              <a:gd name="connsiteY186" fmla="*/ 3276600 h 8833483"/>
              <a:gd name="connsiteX187" fmla="*/ 8206740 w 9578340"/>
              <a:gd name="connsiteY187" fmla="*/ 3276600 h 8833483"/>
              <a:gd name="connsiteX188" fmla="*/ 8442960 w 9578340"/>
              <a:gd name="connsiteY188" fmla="*/ 3276600 h 8833483"/>
              <a:gd name="connsiteX189" fmla="*/ 8663940 w 9578340"/>
              <a:gd name="connsiteY189" fmla="*/ 3276600 h 8833483"/>
              <a:gd name="connsiteX190" fmla="*/ 8770620 w 9578340"/>
              <a:gd name="connsiteY190" fmla="*/ 3230880 h 8833483"/>
              <a:gd name="connsiteX191" fmla="*/ 8854440 w 9578340"/>
              <a:gd name="connsiteY191" fmla="*/ 3215640 h 8833483"/>
              <a:gd name="connsiteX192" fmla="*/ 8938260 w 9578340"/>
              <a:gd name="connsiteY192" fmla="*/ 3230880 h 8833483"/>
              <a:gd name="connsiteX193" fmla="*/ 8945880 w 9578340"/>
              <a:gd name="connsiteY193" fmla="*/ 3078480 h 8833483"/>
              <a:gd name="connsiteX194" fmla="*/ 8907780 w 9578340"/>
              <a:gd name="connsiteY194" fmla="*/ 3078480 h 8833483"/>
              <a:gd name="connsiteX195" fmla="*/ 8656320 w 9578340"/>
              <a:gd name="connsiteY195" fmla="*/ 2697480 h 8833483"/>
              <a:gd name="connsiteX196" fmla="*/ 8854440 w 9578340"/>
              <a:gd name="connsiteY196" fmla="*/ 2590800 h 8833483"/>
              <a:gd name="connsiteX197" fmla="*/ 8923020 w 9578340"/>
              <a:gd name="connsiteY197" fmla="*/ 2606040 h 8833483"/>
              <a:gd name="connsiteX198" fmla="*/ 8999220 w 9578340"/>
              <a:gd name="connsiteY198" fmla="*/ 2606040 h 8833483"/>
              <a:gd name="connsiteX199" fmla="*/ 9029700 w 9578340"/>
              <a:gd name="connsiteY199" fmla="*/ 2545080 h 8833483"/>
              <a:gd name="connsiteX200" fmla="*/ 9029700 w 9578340"/>
              <a:gd name="connsiteY200" fmla="*/ 2407920 h 8833483"/>
              <a:gd name="connsiteX201" fmla="*/ 9136380 w 9578340"/>
              <a:gd name="connsiteY201" fmla="*/ 2476500 h 8833483"/>
              <a:gd name="connsiteX202" fmla="*/ 9144000 w 9578340"/>
              <a:gd name="connsiteY202" fmla="*/ 2407920 h 8833483"/>
              <a:gd name="connsiteX203" fmla="*/ 9204960 w 9578340"/>
              <a:gd name="connsiteY203" fmla="*/ 2362200 h 8833483"/>
              <a:gd name="connsiteX204" fmla="*/ 9189720 w 9578340"/>
              <a:gd name="connsiteY204" fmla="*/ 2225040 h 8833483"/>
              <a:gd name="connsiteX205" fmla="*/ 9159240 w 9578340"/>
              <a:gd name="connsiteY205" fmla="*/ 2171700 h 8833483"/>
              <a:gd name="connsiteX206" fmla="*/ 9083040 w 9578340"/>
              <a:gd name="connsiteY206" fmla="*/ 2103120 h 8833483"/>
              <a:gd name="connsiteX207" fmla="*/ 9105900 w 9578340"/>
              <a:gd name="connsiteY207" fmla="*/ 2011680 h 8833483"/>
              <a:gd name="connsiteX208" fmla="*/ 9151620 w 9578340"/>
              <a:gd name="connsiteY208" fmla="*/ 1927860 h 8833483"/>
              <a:gd name="connsiteX209" fmla="*/ 9044940 w 9578340"/>
              <a:gd name="connsiteY209" fmla="*/ 1714500 h 8833483"/>
              <a:gd name="connsiteX210" fmla="*/ 9578340 w 9578340"/>
              <a:gd name="connsiteY210" fmla="*/ 1394460 h 8833483"/>
              <a:gd name="connsiteX211" fmla="*/ 9494520 w 9578340"/>
              <a:gd name="connsiteY211" fmla="*/ 1165860 h 8833483"/>
              <a:gd name="connsiteX212" fmla="*/ 9326880 w 9578340"/>
              <a:gd name="connsiteY212" fmla="*/ 975360 h 8833483"/>
              <a:gd name="connsiteX213" fmla="*/ 9334500 w 9578340"/>
              <a:gd name="connsiteY213" fmla="*/ 906780 h 8833483"/>
              <a:gd name="connsiteX214" fmla="*/ 9342120 w 9578340"/>
              <a:gd name="connsiteY214" fmla="*/ 754380 h 8833483"/>
              <a:gd name="connsiteX215" fmla="*/ 9182100 w 9578340"/>
              <a:gd name="connsiteY215" fmla="*/ 906780 h 8833483"/>
              <a:gd name="connsiteX216" fmla="*/ 9052560 w 9578340"/>
              <a:gd name="connsiteY216" fmla="*/ 1043940 h 8833483"/>
              <a:gd name="connsiteX217" fmla="*/ 8915400 w 9578340"/>
              <a:gd name="connsiteY217" fmla="*/ 1112520 h 8833483"/>
              <a:gd name="connsiteX218" fmla="*/ 8709660 w 9578340"/>
              <a:gd name="connsiteY218" fmla="*/ 1150620 h 8833483"/>
              <a:gd name="connsiteX219" fmla="*/ 8793480 w 9578340"/>
              <a:gd name="connsiteY219" fmla="*/ 960120 h 8833483"/>
              <a:gd name="connsiteX220" fmla="*/ 8717280 w 9578340"/>
              <a:gd name="connsiteY220" fmla="*/ 906780 h 8833483"/>
              <a:gd name="connsiteX221" fmla="*/ 8686800 w 9578340"/>
              <a:gd name="connsiteY221" fmla="*/ 815340 h 8833483"/>
              <a:gd name="connsiteX222" fmla="*/ 8625840 w 9578340"/>
              <a:gd name="connsiteY222" fmla="*/ 746760 h 8833483"/>
              <a:gd name="connsiteX223" fmla="*/ 8633460 w 9578340"/>
              <a:gd name="connsiteY223" fmla="*/ 685800 h 8833483"/>
              <a:gd name="connsiteX224" fmla="*/ 8679180 w 9578340"/>
              <a:gd name="connsiteY224" fmla="*/ 609600 h 8833483"/>
              <a:gd name="connsiteX225" fmla="*/ 8671560 w 9578340"/>
              <a:gd name="connsiteY225" fmla="*/ 579120 h 8833483"/>
              <a:gd name="connsiteX226" fmla="*/ 8580120 w 9578340"/>
              <a:gd name="connsiteY226" fmla="*/ 541020 h 8833483"/>
              <a:gd name="connsiteX227" fmla="*/ 8473440 w 9578340"/>
              <a:gd name="connsiteY227" fmla="*/ 502920 h 8833483"/>
              <a:gd name="connsiteX228" fmla="*/ 8488680 w 9578340"/>
              <a:gd name="connsiteY228" fmla="*/ 449580 h 8833483"/>
              <a:gd name="connsiteX229" fmla="*/ 8435340 w 9578340"/>
              <a:gd name="connsiteY229" fmla="*/ 320040 h 8833483"/>
              <a:gd name="connsiteX230" fmla="*/ 8465820 w 9578340"/>
              <a:gd name="connsiteY230" fmla="*/ 243840 h 8833483"/>
              <a:gd name="connsiteX231" fmla="*/ 8473440 w 9578340"/>
              <a:gd name="connsiteY231" fmla="*/ 83820 h 8833483"/>
              <a:gd name="connsiteX232" fmla="*/ 8351520 w 9578340"/>
              <a:gd name="connsiteY232" fmla="*/ 53340 h 8833483"/>
              <a:gd name="connsiteX233" fmla="*/ 8252460 w 9578340"/>
              <a:gd name="connsiteY233" fmla="*/ 68580 h 8833483"/>
              <a:gd name="connsiteX234" fmla="*/ 8107680 w 9578340"/>
              <a:gd name="connsiteY23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7917180 w 9578340"/>
              <a:gd name="connsiteY3" fmla="*/ 144780 h 8833483"/>
              <a:gd name="connsiteX4" fmla="*/ 7863840 w 9578340"/>
              <a:gd name="connsiteY4" fmla="*/ 168908 h 8833483"/>
              <a:gd name="connsiteX5" fmla="*/ 6896100 w 9578340"/>
              <a:gd name="connsiteY5" fmla="*/ 647700 h 8833483"/>
              <a:gd name="connsiteX6" fmla="*/ 6743700 w 9578340"/>
              <a:gd name="connsiteY6" fmla="*/ 1127760 h 8833483"/>
              <a:gd name="connsiteX7" fmla="*/ 6728460 w 9578340"/>
              <a:gd name="connsiteY7" fmla="*/ 1981200 h 8833483"/>
              <a:gd name="connsiteX8" fmla="*/ 6244590 w 9578340"/>
              <a:gd name="connsiteY8" fmla="*/ 2315208 h 8833483"/>
              <a:gd name="connsiteX9" fmla="*/ 5722620 w 9578340"/>
              <a:gd name="connsiteY9" fmla="*/ 2240280 h 8833483"/>
              <a:gd name="connsiteX10" fmla="*/ 5654040 w 9578340"/>
              <a:gd name="connsiteY10" fmla="*/ 2240280 h 8833483"/>
              <a:gd name="connsiteX11" fmla="*/ 5570220 w 9578340"/>
              <a:gd name="connsiteY11" fmla="*/ 2278380 h 8833483"/>
              <a:gd name="connsiteX12" fmla="*/ 5440680 w 9578340"/>
              <a:gd name="connsiteY12" fmla="*/ 2263140 h 8833483"/>
              <a:gd name="connsiteX13" fmla="*/ 5410200 w 9578340"/>
              <a:gd name="connsiteY13" fmla="*/ 2217420 h 8833483"/>
              <a:gd name="connsiteX14" fmla="*/ 5425440 w 9578340"/>
              <a:gd name="connsiteY14" fmla="*/ 2072640 h 8833483"/>
              <a:gd name="connsiteX15" fmla="*/ 5372100 w 9578340"/>
              <a:gd name="connsiteY15" fmla="*/ 2019300 h 8833483"/>
              <a:gd name="connsiteX16" fmla="*/ 5372100 w 9578340"/>
              <a:gd name="connsiteY16" fmla="*/ 1988820 h 8833483"/>
              <a:gd name="connsiteX17" fmla="*/ 5280660 w 9578340"/>
              <a:gd name="connsiteY17" fmla="*/ 1965960 h 8833483"/>
              <a:gd name="connsiteX18" fmla="*/ 5219700 w 9578340"/>
              <a:gd name="connsiteY18" fmla="*/ 2263140 h 8833483"/>
              <a:gd name="connsiteX19" fmla="*/ 5212080 w 9578340"/>
              <a:gd name="connsiteY19" fmla="*/ 2461260 h 8833483"/>
              <a:gd name="connsiteX20" fmla="*/ 5242560 w 9578340"/>
              <a:gd name="connsiteY20" fmla="*/ 2499360 h 8833483"/>
              <a:gd name="connsiteX21" fmla="*/ 5097780 w 9578340"/>
              <a:gd name="connsiteY21" fmla="*/ 2552700 h 8833483"/>
              <a:gd name="connsiteX22" fmla="*/ 5120640 w 9578340"/>
              <a:gd name="connsiteY22" fmla="*/ 2743200 h 8833483"/>
              <a:gd name="connsiteX23" fmla="*/ 5082540 w 9578340"/>
              <a:gd name="connsiteY23" fmla="*/ 2827020 h 8833483"/>
              <a:gd name="connsiteX24" fmla="*/ 4945380 w 9578340"/>
              <a:gd name="connsiteY24" fmla="*/ 2773680 h 8833483"/>
              <a:gd name="connsiteX25" fmla="*/ 4853940 w 9578340"/>
              <a:gd name="connsiteY25" fmla="*/ 2796540 h 8833483"/>
              <a:gd name="connsiteX26" fmla="*/ 4785360 w 9578340"/>
              <a:gd name="connsiteY26" fmla="*/ 2926080 h 8833483"/>
              <a:gd name="connsiteX27" fmla="*/ 4640580 w 9578340"/>
              <a:gd name="connsiteY27" fmla="*/ 2811780 h 8833483"/>
              <a:gd name="connsiteX28" fmla="*/ 4518660 w 9578340"/>
              <a:gd name="connsiteY28" fmla="*/ 2804160 h 8833483"/>
              <a:gd name="connsiteX29" fmla="*/ 4389120 w 9578340"/>
              <a:gd name="connsiteY29" fmla="*/ 2674620 h 8833483"/>
              <a:gd name="connsiteX30" fmla="*/ 4564380 w 9578340"/>
              <a:gd name="connsiteY30" fmla="*/ 2522220 h 8833483"/>
              <a:gd name="connsiteX31" fmla="*/ 4389120 w 9578340"/>
              <a:gd name="connsiteY31" fmla="*/ 2491740 h 8833483"/>
              <a:gd name="connsiteX32" fmla="*/ 4244340 w 9578340"/>
              <a:gd name="connsiteY32" fmla="*/ 2659380 h 8833483"/>
              <a:gd name="connsiteX33" fmla="*/ 4183380 w 9578340"/>
              <a:gd name="connsiteY33" fmla="*/ 2758440 h 8833483"/>
              <a:gd name="connsiteX34" fmla="*/ 4191000 w 9578340"/>
              <a:gd name="connsiteY34" fmla="*/ 2796540 h 8833483"/>
              <a:gd name="connsiteX35" fmla="*/ 4084320 w 9578340"/>
              <a:gd name="connsiteY35" fmla="*/ 2895600 h 8833483"/>
              <a:gd name="connsiteX36" fmla="*/ 4008120 w 9578340"/>
              <a:gd name="connsiteY36" fmla="*/ 2918460 h 8833483"/>
              <a:gd name="connsiteX37" fmla="*/ 3954780 w 9578340"/>
              <a:gd name="connsiteY37" fmla="*/ 2918460 h 8833483"/>
              <a:gd name="connsiteX38" fmla="*/ 3916680 w 9578340"/>
              <a:gd name="connsiteY38" fmla="*/ 2971800 h 8833483"/>
              <a:gd name="connsiteX39" fmla="*/ 3848100 w 9578340"/>
              <a:gd name="connsiteY39" fmla="*/ 2971800 h 8833483"/>
              <a:gd name="connsiteX40" fmla="*/ 3810000 w 9578340"/>
              <a:gd name="connsiteY40" fmla="*/ 3025140 h 8833483"/>
              <a:gd name="connsiteX41" fmla="*/ 3726180 w 9578340"/>
              <a:gd name="connsiteY41" fmla="*/ 3048000 h 8833483"/>
              <a:gd name="connsiteX42" fmla="*/ 3703320 w 9578340"/>
              <a:gd name="connsiteY42" fmla="*/ 3116580 h 8833483"/>
              <a:gd name="connsiteX43" fmla="*/ 3512820 w 9578340"/>
              <a:gd name="connsiteY43" fmla="*/ 2979420 h 8833483"/>
              <a:gd name="connsiteX44" fmla="*/ 3337560 w 9578340"/>
              <a:gd name="connsiteY44" fmla="*/ 3048000 h 8833483"/>
              <a:gd name="connsiteX45" fmla="*/ 3337560 w 9578340"/>
              <a:gd name="connsiteY45" fmla="*/ 3124200 h 8833483"/>
              <a:gd name="connsiteX46" fmla="*/ 3230880 w 9578340"/>
              <a:gd name="connsiteY46" fmla="*/ 3200400 h 8833483"/>
              <a:gd name="connsiteX47" fmla="*/ 3002280 w 9578340"/>
              <a:gd name="connsiteY47" fmla="*/ 3055620 h 8833483"/>
              <a:gd name="connsiteX48" fmla="*/ 3025140 w 9578340"/>
              <a:gd name="connsiteY48" fmla="*/ 3032760 h 8833483"/>
              <a:gd name="connsiteX49" fmla="*/ 2918460 w 9578340"/>
              <a:gd name="connsiteY49" fmla="*/ 2887980 h 8833483"/>
              <a:gd name="connsiteX50" fmla="*/ 2659380 w 9578340"/>
              <a:gd name="connsiteY50" fmla="*/ 2758440 h 8833483"/>
              <a:gd name="connsiteX51" fmla="*/ 2506980 w 9578340"/>
              <a:gd name="connsiteY51" fmla="*/ 3093720 h 8833483"/>
              <a:gd name="connsiteX52" fmla="*/ 2392680 w 9578340"/>
              <a:gd name="connsiteY52" fmla="*/ 3101340 h 8833483"/>
              <a:gd name="connsiteX53" fmla="*/ 2308860 w 9578340"/>
              <a:gd name="connsiteY53" fmla="*/ 3116580 h 8833483"/>
              <a:gd name="connsiteX54" fmla="*/ 2225040 w 9578340"/>
              <a:gd name="connsiteY54" fmla="*/ 3215640 h 8833483"/>
              <a:gd name="connsiteX55" fmla="*/ 2049780 w 9578340"/>
              <a:gd name="connsiteY55" fmla="*/ 3124200 h 8833483"/>
              <a:gd name="connsiteX56" fmla="*/ 1981200 w 9578340"/>
              <a:gd name="connsiteY56" fmla="*/ 3116580 h 8833483"/>
              <a:gd name="connsiteX57" fmla="*/ 1889760 w 9578340"/>
              <a:gd name="connsiteY57" fmla="*/ 2964180 h 8833483"/>
              <a:gd name="connsiteX58" fmla="*/ 1897380 w 9578340"/>
              <a:gd name="connsiteY58" fmla="*/ 2895600 h 8833483"/>
              <a:gd name="connsiteX59" fmla="*/ 1729740 w 9578340"/>
              <a:gd name="connsiteY59" fmla="*/ 3017520 h 8833483"/>
              <a:gd name="connsiteX60" fmla="*/ 1706880 w 9578340"/>
              <a:gd name="connsiteY60" fmla="*/ 3078480 h 8833483"/>
              <a:gd name="connsiteX61" fmla="*/ 1653540 w 9578340"/>
              <a:gd name="connsiteY61" fmla="*/ 3048000 h 8833483"/>
              <a:gd name="connsiteX62" fmla="*/ 1546860 w 9578340"/>
              <a:gd name="connsiteY62" fmla="*/ 3048000 h 8833483"/>
              <a:gd name="connsiteX63" fmla="*/ 1524000 w 9578340"/>
              <a:gd name="connsiteY63" fmla="*/ 3162300 h 8833483"/>
              <a:gd name="connsiteX64" fmla="*/ 1386840 w 9578340"/>
              <a:gd name="connsiteY64" fmla="*/ 3459480 h 8833483"/>
              <a:gd name="connsiteX65" fmla="*/ 1333500 w 9578340"/>
              <a:gd name="connsiteY65" fmla="*/ 3451860 h 8833483"/>
              <a:gd name="connsiteX66" fmla="*/ 1188720 w 9578340"/>
              <a:gd name="connsiteY66" fmla="*/ 3505200 h 8833483"/>
              <a:gd name="connsiteX67" fmla="*/ 1135380 w 9578340"/>
              <a:gd name="connsiteY67" fmla="*/ 3672840 h 8833483"/>
              <a:gd name="connsiteX68" fmla="*/ 1013460 w 9578340"/>
              <a:gd name="connsiteY68" fmla="*/ 3703320 h 8833483"/>
              <a:gd name="connsiteX69" fmla="*/ 929640 w 9578340"/>
              <a:gd name="connsiteY69" fmla="*/ 3710940 h 8833483"/>
              <a:gd name="connsiteX70" fmla="*/ 830580 w 9578340"/>
              <a:gd name="connsiteY70" fmla="*/ 3741420 h 8833483"/>
              <a:gd name="connsiteX71" fmla="*/ 701040 w 9578340"/>
              <a:gd name="connsiteY71" fmla="*/ 3749040 h 8833483"/>
              <a:gd name="connsiteX72" fmla="*/ 548640 w 9578340"/>
              <a:gd name="connsiteY72" fmla="*/ 3787140 h 8833483"/>
              <a:gd name="connsiteX73" fmla="*/ 0 w 9578340"/>
              <a:gd name="connsiteY73" fmla="*/ 5250180 h 8833483"/>
              <a:gd name="connsiteX74" fmla="*/ 167640 w 9578340"/>
              <a:gd name="connsiteY74" fmla="*/ 5242560 h 8833483"/>
              <a:gd name="connsiteX75" fmla="*/ 167640 w 9578340"/>
              <a:gd name="connsiteY75" fmla="*/ 5387340 h 8833483"/>
              <a:gd name="connsiteX76" fmla="*/ 289560 w 9578340"/>
              <a:gd name="connsiteY76" fmla="*/ 5394960 h 8833483"/>
              <a:gd name="connsiteX77" fmla="*/ 281940 w 9578340"/>
              <a:gd name="connsiteY77" fmla="*/ 5478780 h 8833483"/>
              <a:gd name="connsiteX78" fmla="*/ 388620 w 9578340"/>
              <a:gd name="connsiteY78" fmla="*/ 5501640 h 8833483"/>
              <a:gd name="connsiteX79" fmla="*/ 358140 w 9578340"/>
              <a:gd name="connsiteY79" fmla="*/ 5631180 h 8833483"/>
              <a:gd name="connsiteX80" fmla="*/ 358140 w 9578340"/>
              <a:gd name="connsiteY80" fmla="*/ 5730240 h 8833483"/>
              <a:gd name="connsiteX81" fmla="*/ 251460 w 9578340"/>
              <a:gd name="connsiteY81" fmla="*/ 5783580 h 8833483"/>
              <a:gd name="connsiteX82" fmla="*/ 236220 w 9578340"/>
              <a:gd name="connsiteY82" fmla="*/ 5859780 h 8833483"/>
              <a:gd name="connsiteX83" fmla="*/ 144780 w 9578340"/>
              <a:gd name="connsiteY83" fmla="*/ 5981700 h 8833483"/>
              <a:gd name="connsiteX84" fmla="*/ 175260 w 9578340"/>
              <a:gd name="connsiteY84" fmla="*/ 6210300 h 8833483"/>
              <a:gd name="connsiteX85" fmla="*/ 266700 w 9578340"/>
              <a:gd name="connsiteY85" fmla="*/ 6217920 h 8833483"/>
              <a:gd name="connsiteX86" fmla="*/ 304800 w 9578340"/>
              <a:gd name="connsiteY86" fmla="*/ 6278880 h 8833483"/>
              <a:gd name="connsiteX87" fmla="*/ 312420 w 9578340"/>
              <a:gd name="connsiteY87" fmla="*/ 6339840 h 8833483"/>
              <a:gd name="connsiteX88" fmla="*/ 358140 w 9578340"/>
              <a:gd name="connsiteY88" fmla="*/ 6339840 h 8833483"/>
              <a:gd name="connsiteX89" fmla="*/ 365760 w 9578340"/>
              <a:gd name="connsiteY89" fmla="*/ 6477000 h 8833483"/>
              <a:gd name="connsiteX90" fmla="*/ 807720 w 9578340"/>
              <a:gd name="connsiteY90" fmla="*/ 6545580 h 8833483"/>
              <a:gd name="connsiteX91" fmla="*/ 1127760 w 9578340"/>
              <a:gd name="connsiteY91" fmla="*/ 6705600 h 8833483"/>
              <a:gd name="connsiteX92" fmla="*/ 1447800 w 9578340"/>
              <a:gd name="connsiteY92" fmla="*/ 6598920 h 8833483"/>
              <a:gd name="connsiteX93" fmla="*/ 1546860 w 9578340"/>
              <a:gd name="connsiteY93" fmla="*/ 6598920 h 8833483"/>
              <a:gd name="connsiteX94" fmla="*/ 1501140 w 9578340"/>
              <a:gd name="connsiteY94" fmla="*/ 6858000 h 8833483"/>
              <a:gd name="connsiteX95" fmla="*/ 1567815 w 9578340"/>
              <a:gd name="connsiteY95" fmla="*/ 7115810 h 8833483"/>
              <a:gd name="connsiteX96" fmla="*/ 1710690 w 9578340"/>
              <a:gd name="connsiteY96" fmla="*/ 7439660 h 8833483"/>
              <a:gd name="connsiteX97" fmla="*/ 1891665 w 9578340"/>
              <a:gd name="connsiteY97" fmla="*/ 7582535 h 8833483"/>
              <a:gd name="connsiteX98" fmla="*/ 2094865 w 9578340"/>
              <a:gd name="connsiteY98" fmla="*/ 7814310 h 8833483"/>
              <a:gd name="connsiteX99" fmla="*/ 2066290 w 9578340"/>
              <a:gd name="connsiteY99" fmla="*/ 7925434 h 8833483"/>
              <a:gd name="connsiteX100" fmla="*/ 2234565 w 9578340"/>
              <a:gd name="connsiteY100" fmla="*/ 8036559 h 8833483"/>
              <a:gd name="connsiteX101" fmla="*/ 2269490 w 9578340"/>
              <a:gd name="connsiteY101" fmla="*/ 8081009 h 8833483"/>
              <a:gd name="connsiteX102" fmla="*/ 2186940 w 9578340"/>
              <a:gd name="connsiteY102" fmla="*/ 8338184 h 8833483"/>
              <a:gd name="connsiteX103" fmla="*/ 2209165 w 9578340"/>
              <a:gd name="connsiteY103" fmla="*/ 8436608 h 8833483"/>
              <a:gd name="connsiteX104" fmla="*/ 2275840 w 9578340"/>
              <a:gd name="connsiteY104" fmla="*/ 8538208 h 8833483"/>
              <a:gd name="connsiteX105" fmla="*/ 2437765 w 9578340"/>
              <a:gd name="connsiteY105" fmla="*/ 8569958 h 8833483"/>
              <a:gd name="connsiteX106" fmla="*/ 2491740 w 9578340"/>
              <a:gd name="connsiteY106" fmla="*/ 8557258 h 8833483"/>
              <a:gd name="connsiteX107" fmla="*/ 2599690 w 9578340"/>
              <a:gd name="connsiteY107" fmla="*/ 8614408 h 8833483"/>
              <a:gd name="connsiteX108" fmla="*/ 2640965 w 9578340"/>
              <a:gd name="connsiteY108" fmla="*/ 8658858 h 8833483"/>
              <a:gd name="connsiteX109" fmla="*/ 2663190 w 9578340"/>
              <a:gd name="connsiteY109" fmla="*/ 8769983 h 8833483"/>
              <a:gd name="connsiteX110" fmla="*/ 2748915 w 9578340"/>
              <a:gd name="connsiteY110" fmla="*/ 8833483 h 8833483"/>
              <a:gd name="connsiteX111" fmla="*/ 2860040 w 9578340"/>
              <a:gd name="connsiteY111" fmla="*/ 8808083 h 8833483"/>
              <a:gd name="connsiteX112" fmla="*/ 2920365 w 9578340"/>
              <a:gd name="connsiteY112" fmla="*/ 8820783 h 8833483"/>
              <a:gd name="connsiteX113" fmla="*/ 2910840 w 9578340"/>
              <a:gd name="connsiteY113" fmla="*/ 8740614 h 8833483"/>
              <a:gd name="connsiteX114" fmla="*/ 2996565 w 9578340"/>
              <a:gd name="connsiteY114" fmla="*/ 8609645 h 8833483"/>
              <a:gd name="connsiteX115" fmla="*/ 2987040 w 9578340"/>
              <a:gd name="connsiteY115" fmla="*/ 8497727 h 8833483"/>
              <a:gd name="connsiteX116" fmla="*/ 3027522 w 9578340"/>
              <a:gd name="connsiteY116" fmla="*/ 8431051 h 8833483"/>
              <a:gd name="connsiteX117" fmla="*/ 3179922 w 9578340"/>
              <a:gd name="connsiteY117" fmla="*/ 8361995 h 8833483"/>
              <a:gd name="connsiteX118" fmla="*/ 3225166 w 9578340"/>
              <a:gd name="connsiteY118" fmla="*/ 8245315 h 8833483"/>
              <a:gd name="connsiteX119" fmla="*/ 3420427 w 9578340"/>
              <a:gd name="connsiteY119" fmla="*/ 8083389 h 8833483"/>
              <a:gd name="connsiteX120" fmla="*/ 3699034 w 9578340"/>
              <a:gd name="connsiteY120" fmla="*/ 7954802 h 8833483"/>
              <a:gd name="connsiteX121" fmla="*/ 3875246 w 9578340"/>
              <a:gd name="connsiteY121" fmla="*/ 7890508 h 8833483"/>
              <a:gd name="connsiteX122" fmla="*/ 4084796 w 9578340"/>
              <a:gd name="connsiteY122" fmla="*/ 7738108 h 8833483"/>
              <a:gd name="connsiteX123" fmla="*/ 4127659 w 9578340"/>
              <a:gd name="connsiteY123" fmla="*/ 7640476 h 8833483"/>
              <a:gd name="connsiteX124" fmla="*/ 4037171 w 9578340"/>
              <a:gd name="connsiteY124" fmla="*/ 7564277 h 8833483"/>
              <a:gd name="connsiteX125" fmla="*/ 3980021 w 9578340"/>
              <a:gd name="connsiteY125" fmla="*/ 7469027 h 8833483"/>
              <a:gd name="connsiteX126" fmla="*/ 4056222 w 9578340"/>
              <a:gd name="connsiteY126" fmla="*/ 7395208 h 8833483"/>
              <a:gd name="connsiteX127" fmla="*/ 4096703 w 9578340"/>
              <a:gd name="connsiteY127" fmla="*/ 7247570 h 8833483"/>
              <a:gd name="connsiteX128" fmla="*/ 3982402 w 9578340"/>
              <a:gd name="connsiteY128" fmla="*/ 7271383 h 8833483"/>
              <a:gd name="connsiteX129" fmla="*/ 3818096 w 9578340"/>
              <a:gd name="connsiteY129" fmla="*/ 7233283 h 8833483"/>
              <a:gd name="connsiteX130" fmla="*/ 3691889 w 9578340"/>
              <a:gd name="connsiteY130" fmla="*/ 7145176 h 8833483"/>
              <a:gd name="connsiteX131" fmla="*/ 3701416 w 9578340"/>
              <a:gd name="connsiteY131" fmla="*/ 7030877 h 8833483"/>
              <a:gd name="connsiteX132" fmla="*/ 3625215 w 9578340"/>
              <a:gd name="connsiteY132" fmla="*/ 6954677 h 8833483"/>
              <a:gd name="connsiteX133" fmla="*/ 3657600 w 9578340"/>
              <a:gd name="connsiteY133" fmla="*/ 6873240 h 8833483"/>
              <a:gd name="connsiteX134" fmla="*/ 3817620 w 9578340"/>
              <a:gd name="connsiteY134" fmla="*/ 6781800 h 8833483"/>
              <a:gd name="connsiteX135" fmla="*/ 3893820 w 9578340"/>
              <a:gd name="connsiteY135" fmla="*/ 6705600 h 8833483"/>
              <a:gd name="connsiteX136" fmla="*/ 3947160 w 9578340"/>
              <a:gd name="connsiteY136" fmla="*/ 6690360 h 8833483"/>
              <a:gd name="connsiteX137" fmla="*/ 3939540 w 9578340"/>
              <a:gd name="connsiteY137" fmla="*/ 6629400 h 8833483"/>
              <a:gd name="connsiteX138" fmla="*/ 3901440 w 9578340"/>
              <a:gd name="connsiteY138" fmla="*/ 6606540 h 8833483"/>
              <a:gd name="connsiteX139" fmla="*/ 3878580 w 9578340"/>
              <a:gd name="connsiteY139" fmla="*/ 6515100 h 8833483"/>
              <a:gd name="connsiteX140" fmla="*/ 3886200 w 9578340"/>
              <a:gd name="connsiteY140" fmla="*/ 6423660 h 8833483"/>
              <a:gd name="connsiteX141" fmla="*/ 3870960 w 9578340"/>
              <a:gd name="connsiteY141" fmla="*/ 6309360 h 8833483"/>
              <a:gd name="connsiteX142" fmla="*/ 3893820 w 9578340"/>
              <a:gd name="connsiteY142" fmla="*/ 6240780 h 8833483"/>
              <a:gd name="connsiteX143" fmla="*/ 3924300 w 9578340"/>
              <a:gd name="connsiteY143" fmla="*/ 6179820 h 8833483"/>
              <a:gd name="connsiteX144" fmla="*/ 3977640 w 9578340"/>
              <a:gd name="connsiteY144" fmla="*/ 6172200 h 8833483"/>
              <a:gd name="connsiteX145" fmla="*/ 3992880 w 9578340"/>
              <a:gd name="connsiteY145" fmla="*/ 6172200 h 8833483"/>
              <a:gd name="connsiteX146" fmla="*/ 4046220 w 9578340"/>
              <a:gd name="connsiteY146" fmla="*/ 6111240 h 8833483"/>
              <a:gd name="connsiteX147" fmla="*/ 4038600 w 9578340"/>
              <a:gd name="connsiteY147" fmla="*/ 6027420 h 8833483"/>
              <a:gd name="connsiteX148" fmla="*/ 4754880 w 9578340"/>
              <a:gd name="connsiteY148" fmla="*/ 5913120 h 8833483"/>
              <a:gd name="connsiteX149" fmla="*/ 4838700 w 9578340"/>
              <a:gd name="connsiteY149" fmla="*/ 5913120 h 8833483"/>
              <a:gd name="connsiteX150" fmla="*/ 4914900 w 9578340"/>
              <a:gd name="connsiteY150" fmla="*/ 5920740 h 8833483"/>
              <a:gd name="connsiteX151" fmla="*/ 5105400 w 9578340"/>
              <a:gd name="connsiteY151" fmla="*/ 6019800 h 8833483"/>
              <a:gd name="connsiteX152" fmla="*/ 5570220 w 9578340"/>
              <a:gd name="connsiteY152" fmla="*/ 6248400 h 8833483"/>
              <a:gd name="connsiteX153" fmla="*/ 5704205 w 9578340"/>
              <a:gd name="connsiteY153" fmla="*/ 6320155 h 8833483"/>
              <a:gd name="connsiteX154" fmla="*/ 5755005 w 9578340"/>
              <a:gd name="connsiteY154" fmla="*/ 6242685 h 8833483"/>
              <a:gd name="connsiteX155" fmla="*/ 5682615 w 9578340"/>
              <a:gd name="connsiteY155" fmla="*/ 6203315 h 8833483"/>
              <a:gd name="connsiteX156" fmla="*/ 5624195 w 9578340"/>
              <a:gd name="connsiteY156" fmla="*/ 6132195 h 8833483"/>
              <a:gd name="connsiteX157" fmla="*/ 5670550 w 9578340"/>
              <a:gd name="connsiteY157" fmla="*/ 6103620 h 8833483"/>
              <a:gd name="connsiteX158" fmla="*/ 5584825 w 9578340"/>
              <a:gd name="connsiteY158" fmla="*/ 5928995 h 8833483"/>
              <a:gd name="connsiteX159" fmla="*/ 5592445 w 9578340"/>
              <a:gd name="connsiteY159" fmla="*/ 5827395 h 8833483"/>
              <a:gd name="connsiteX160" fmla="*/ 5615305 w 9578340"/>
              <a:gd name="connsiteY160" fmla="*/ 5792470 h 8833483"/>
              <a:gd name="connsiteX161" fmla="*/ 5636895 w 9578340"/>
              <a:gd name="connsiteY161" fmla="*/ 5747385 h 8833483"/>
              <a:gd name="connsiteX162" fmla="*/ 5674360 w 9578340"/>
              <a:gd name="connsiteY162" fmla="*/ 5669915 h 8833483"/>
              <a:gd name="connsiteX163" fmla="*/ 5688965 w 9578340"/>
              <a:gd name="connsiteY163" fmla="*/ 5587365 h 8833483"/>
              <a:gd name="connsiteX164" fmla="*/ 5735320 w 9578340"/>
              <a:gd name="connsiteY164" fmla="*/ 5561965 h 8833483"/>
              <a:gd name="connsiteX165" fmla="*/ 5715000 w 9578340"/>
              <a:gd name="connsiteY165" fmla="*/ 5502910 h 8833483"/>
              <a:gd name="connsiteX166" fmla="*/ 5751195 w 9578340"/>
              <a:gd name="connsiteY166" fmla="*/ 5461635 h 8833483"/>
              <a:gd name="connsiteX167" fmla="*/ 5781675 w 9578340"/>
              <a:gd name="connsiteY167" fmla="*/ 5398770 h 8833483"/>
              <a:gd name="connsiteX168" fmla="*/ 5836920 w 9578340"/>
              <a:gd name="connsiteY168" fmla="*/ 5325110 h 8833483"/>
              <a:gd name="connsiteX169" fmla="*/ 5855970 w 9578340"/>
              <a:gd name="connsiteY169" fmla="*/ 5168900 h 8833483"/>
              <a:gd name="connsiteX170" fmla="*/ 6101080 w 9578340"/>
              <a:gd name="connsiteY170" fmla="*/ 4911090 h 8833483"/>
              <a:gd name="connsiteX171" fmla="*/ 6107430 w 9578340"/>
              <a:gd name="connsiteY171" fmla="*/ 4674870 h 8833483"/>
              <a:gd name="connsiteX172" fmla="*/ 5982970 w 9578340"/>
              <a:gd name="connsiteY172" fmla="*/ 4411980 h 8833483"/>
              <a:gd name="connsiteX173" fmla="*/ 7178040 w 9578340"/>
              <a:gd name="connsiteY173" fmla="*/ 4351020 h 8833483"/>
              <a:gd name="connsiteX174" fmla="*/ 7559040 w 9578340"/>
              <a:gd name="connsiteY174" fmla="*/ 4328160 h 8833483"/>
              <a:gd name="connsiteX175" fmla="*/ 7467600 w 9578340"/>
              <a:gd name="connsiteY175" fmla="*/ 3878580 h 8833483"/>
              <a:gd name="connsiteX176" fmla="*/ 7414260 w 9578340"/>
              <a:gd name="connsiteY176" fmla="*/ 3604260 h 8833483"/>
              <a:gd name="connsiteX177" fmla="*/ 7498080 w 9578340"/>
              <a:gd name="connsiteY177" fmla="*/ 3398520 h 8833483"/>
              <a:gd name="connsiteX178" fmla="*/ 7528560 w 9578340"/>
              <a:gd name="connsiteY178" fmla="*/ 3253740 h 8833483"/>
              <a:gd name="connsiteX179" fmla="*/ 7505700 w 9578340"/>
              <a:gd name="connsiteY179" fmla="*/ 3048000 h 8833483"/>
              <a:gd name="connsiteX180" fmla="*/ 7520940 w 9578340"/>
              <a:gd name="connsiteY180" fmla="*/ 2926080 h 8833483"/>
              <a:gd name="connsiteX181" fmla="*/ 7536180 w 9578340"/>
              <a:gd name="connsiteY181" fmla="*/ 2872740 h 8833483"/>
              <a:gd name="connsiteX182" fmla="*/ 7863840 w 9578340"/>
              <a:gd name="connsiteY182" fmla="*/ 2971800 h 8833483"/>
              <a:gd name="connsiteX183" fmla="*/ 7886700 w 9578340"/>
              <a:gd name="connsiteY183" fmla="*/ 3101340 h 8833483"/>
              <a:gd name="connsiteX184" fmla="*/ 8001000 w 9578340"/>
              <a:gd name="connsiteY184" fmla="*/ 3124200 h 8833483"/>
              <a:gd name="connsiteX185" fmla="*/ 8122920 w 9578340"/>
              <a:gd name="connsiteY185" fmla="*/ 3276600 h 8833483"/>
              <a:gd name="connsiteX186" fmla="*/ 8206740 w 9578340"/>
              <a:gd name="connsiteY186" fmla="*/ 3276600 h 8833483"/>
              <a:gd name="connsiteX187" fmla="*/ 8442960 w 9578340"/>
              <a:gd name="connsiteY187" fmla="*/ 3276600 h 8833483"/>
              <a:gd name="connsiteX188" fmla="*/ 8663940 w 9578340"/>
              <a:gd name="connsiteY188" fmla="*/ 3276600 h 8833483"/>
              <a:gd name="connsiteX189" fmla="*/ 8770620 w 9578340"/>
              <a:gd name="connsiteY189" fmla="*/ 3230880 h 8833483"/>
              <a:gd name="connsiteX190" fmla="*/ 8854440 w 9578340"/>
              <a:gd name="connsiteY190" fmla="*/ 3215640 h 8833483"/>
              <a:gd name="connsiteX191" fmla="*/ 8938260 w 9578340"/>
              <a:gd name="connsiteY191" fmla="*/ 3230880 h 8833483"/>
              <a:gd name="connsiteX192" fmla="*/ 8945880 w 9578340"/>
              <a:gd name="connsiteY192" fmla="*/ 3078480 h 8833483"/>
              <a:gd name="connsiteX193" fmla="*/ 8907780 w 9578340"/>
              <a:gd name="connsiteY193" fmla="*/ 3078480 h 8833483"/>
              <a:gd name="connsiteX194" fmla="*/ 8656320 w 9578340"/>
              <a:gd name="connsiteY194" fmla="*/ 2697480 h 8833483"/>
              <a:gd name="connsiteX195" fmla="*/ 8854440 w 9578340"/>
              <a:gd name="connsiteY195" fmla="*/ 2590800 h 8833483"/>
              <a:gd name="connsiteX196" fmla="*/ 8923020 w 9578340"/>
              <a:gd name="connsiteY196" fmla="*/ 2606040 h 8833483"/>
              <a:gd name="connsiteX197" fmla="*/ 8999220 w 9578340"/>
              <a:gd name="connsiteY197" fmla="*/ 2606040 h 8833483"/>
              <a:gd name="connsiteX198" fmla="*/ 9029700 w 9578340"/>
              <a:gd name="connsiteY198" fmla="*/ 2545080 h 8833483"/>
              <a:gd name="connsiteX199" fmla="*/ 9029700 w 9578340"/>
              <a:gd name="connsiteY199" fmla="*/ 2407920 h 8833483"/>
              <a:gd name="connsiteX200" fmla="*/ 9136380 w 9578340"/>
              <a:gd name="connsiteY200" fmla="*/ 2476500 h 8833483"/>
              <a:gd name="connsiteX201" fmla="*/ 9144000 w 9578340"/>
              <a:gd name="connsiteY201" fmla="*/ 2407920 h 8833483"/>
              <a:gd name="connsiteX202" fmla="*/ 9204960 w 9578340"/>
              <a:gd name="connsiteY202" fmla="*/ 2362200 h 8833483"/>
              <a:gd name="connsiteX203" fmla="*/ 9189720 w 9578340"/>
              <a:gd name="connsiteY203" fmla="*/ 2225040 h 8833483"/>
              <a:gd name="connsiteX204" fmla="*/ 9159240 w 9578340"/>
              <a:gd name="connsiteY204" fmla="*/ 2171700 h 8833483"/>
              <a:gd name="connsiteX205" fmla="*/ 9083040 w 9578340"/>
              <a:gd name="connsiteY205" fmla="*/ 2103120 h 8833483"/>
              <a:gd name="connsiteX206" fmla="*/ 9105900 w 9578340"/>
              <a:gd name="connsiteY206" fmla="*/ 2011680 h 8833483"/>
              <a:gd name="connsiteX207" fmla="*/ 9151620 w 9578340"/>
              <a:gd name="connsiteY207" fmla="*/ 1927860 h 8833483"/>
              <a:gd name="connsiteX208" fmla="*/ 9044940 w 9578340"/>
              <a:gd name="connsiteY208" fmla="*/ 1714500 h 8833483"/>
              <a:gd name="connsiteX209" fmla="*/ 9578340 w 9578340"/>
              <a:gd name="connsiteY209" fmla="*/ 1394460 h 8833483"/>
              <a:gd name="connsiteX210" fmla="*/ 9494520 w 9578340"/>
              <a:gd name="connsiteY210" fmla="*/ 1165860 h 8833483"/>
              <a:gd name="connsiteX211" fmla="*/ 9326880 w 9578340"/>
              <a:gd name="connsiteY211" fmla="*/ 975360 h 8833483"/>
              <a:gd name="connsiteX212" fmla="*/ 9334500 w 9578340"/>
              <a:gd name="connsiteY212" fmla="*/ 906780 h 8833483"/>
              <a:gd name="connsiteX213" fmla="*/ 9342120 w 9578340"/>
              <a:gd name="connsiteY213" fmla="*/ 754380 h 8833483"/>
              <a:gd name="connsiteX214" fmla="*/ 9182100 w 9578340"/>
              <a:gd name="connsiteY214" fmla="*/ 906780 h 8833483"/>
              <a:gd name="connsiteX215" fmla="*/ 9052560 w 9578340"/>
              <a:gd name="connsiteY215" fmla="*/ 1043940 h 8833483"/>
              <a:gd name="connsiteX216" fmla="*/ 8915400 w 9578340"/>
              <a:gd name="connsiteY216" fmla="*/ 1112520 h 8833483"/>
              <a:gd name="connsiteX217" fmla="*/ 8709660 w 9578340"/>
              <a:gd name="connsiteY217" fmla="*/ 1150620 h 8833483"/>
              <a:gd name="connsiteX218" fmla="*/ 8793480 w 9578340"/>
              <a:gd name="connsiteY218" fmla="*/ 960120 h 8833483"/>
              <a:gd name="connsiteX219" fmla="*/ 8717280 w 9578340"/>
              <a:gd name="connsiteY219" fmla="*/ 906780 h 8833483"/>
              <a:gd name="connsiteX220" fmla="*/ 8686800 w 9578340"/>
              <a:gd name="connsiteY220" fmla="*/ 815340 h 8833483"/>
              <a:gd name="connsiteX221" fmla="*/ 8625840 w 9578340"/>
              <a:gd name="connsiteY221" fmla="*/ 746760 h 8833483"/>
              <a:gd name="connsiteX222" fmla="*/ 8633460 w 9578340"/>
              <a:gd name="connsiteY222" fmla="*/ 685800 h 8833483"/>
              <a:gd name="connsiteX223" fmla="*/ 8679180 w 9578340"/>
              <a:gd name="connsiteY223" fmla="*/ 609600 h 8833483"/>
              <a:gd name="connsiteX224" fmla="*/ 8671560 w 9578340"/>
              <a:gd name="connsiteY224" fmla="*/ 579120 h 8833483"/>
              <a:gd name="connsiteX225" fmla="*/ 8580120 w 9578340"/>
              <a:gd name="connsiteY225" fmla="*/ 541020 h 8833483"/>
              <a:gd name="connsiteX226" fmla="*/ 8473440 w 9578340"/>
              <a:gd name="connsiteY226" fmla="*/ 502920 h 8833483"/>
              <a:gd name="connsiteX227" fmla="*/ 8488680 w 9578340"/>
              <a:gd name="connsiteY227" fmla="*/ 449580 h 8833483"/>
              <a:gd name="connsiteX228" fmla="*/ 8435340 w 9578340"/>
              <a:gd name="connsiteY228" fmla="*/ 320040 h 8833483"/>
              <a:gd name="connsiteX229" fmla="*/ 8465820 w 9578340"/>
              <a:gd name="connsiteY229" fmla="*/ 243840 h 8833483"/>
              <a:gd name="connsiteX230" fmla="*/ 8473440 w 9578340"/>
              <a:gd name="connsiteY230" fmla="*/ 83820 h 8833483"/>
              <a:gd name="connsiteX231" fmla="*/ 8351520 w 9578340"/>
              <a:gd name="connsiteY231" fmla="*/ 53340 h 8833483"/>
              <a:gd name="connsiteX232" fmla="*/ 8252460 w 9578340"/>
              <a:gd name="connsiteY232" fmla="*/ 68580 h 8833483"/>
              <a:gd name="connsiteX233" fmla="*/ 8107680 w 9578340"/>
              <a:gd name="connsiteY23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7997190 w 9578340"/>
              <a:gd name="connsiteY3" fmla="*/ 111758 h 8833483"/>
              <a:gd name="connsiteX4" fmla="*/ 7917180 w 9578340"/>
              <a:gd name="connsiteY4" fmla="*/ 144780 h 8833483"/>
              <a:gd name="connsiteX5" fmla="*/ 7863840 w 9578340"/>
              <a:gd name="connsiteY5" fmla="*/ 168908 h 8833483"/>
              <a:gd name="connsiteX6" fmla="*/ 6896100 w 9578340"/>
              <a:gd name="connsiteY6" fmla="*/ 647700 h 8833483"/>
              <a:gd name="connsiteX7" fmla="*/ 6743700 w 9578340"/>
              <a:gd name="connsiteY7" fmla="*/ 1127760 h 8833483"/>
              <a:gd name="connsiteX8" fmla="*/ 6728460 w 9578340"/>
              <a:gd name="connsiteY8" fmla="*/ 1981200 h 8833483"/>
              <a:gd name="connsiteX9" fmla="*/ 6244590 w 9578340"/>
              <a:gd name="connsiteY9" fmla="*/ 2315208 h 8833483"/>
              <a:gd name="connsiteX10" fmla="*/ 5722620 w 9578340"/>
              <a:gd name="connsiteY10" fmla="*/ 2240280 h 8833483"/>
              <a:gd name="connsiteX11" fmla="*/ 5654040 w 9578340"/>
              <a:gd name="connsiteY11" fmla="*/ 2240280 h 8833483"/>
              <a:gd name="connsiteX12" fmla="*/ 5570220 w 9578340"/>
              <a:gd name="connsiteY12" fmla="*/ 2278380 h 8833483"/>
              <a:gd name="connsiteX13" fmla="*/ 5440680 w 9578340"/>
              <a:gd name="connsiteY13" fmla="*/ 2263140 h 8833483"/>
              <a:gd name="connsiteX14" fmla="*/ 5410200 w 9578340"/>
              <a:gd name="connsiteY14" fmla="*/ 2217420 h 8833483"/>
              <a:gd name="connsiteX15" fmla="*/ 5425440 w 9578340"/>
              <a:gd name="connsiteY15" fmla="*/ 2072640 h 8833483"/>
              <a:gd name="connsiteX16" fmla="*/ 5372100 w 9578340"/>
              <a:gd name="connsiteY16" fmla="*/ 2019300 h 8833483"/>
              <a:gd name="connsiteX17" fmla="*/ 5372100 w 9578340"/>
              <a:gd name="connsiteY17" fmla="*/ 1988820 h 8833483"/>
              <a:gd name="connsiteX18" fmla="*/ 5280660 w 9578340"/>
              <a:gd name="connsiteY18" fmla="*/ 1965960 h 8833483"/>
              <a:gd name="connsiteX19" fmla="*/ 5219700 w 9578340"/>
              <a:gd name="connsiteY19" fmla="*/ 2263140 h 8833483"/>
              <a:gd name="connsiteX20" fmla="*/ 5212080 w 9578340"/>
              <a:gd name="connsiteY20" fmla="*/ 2461260 h 8833483"/>
              <a:gd name="connsiteX21" fmla="*/ 5242560 w 9578340"/>
              <a:gd name="connsiteY21" fmla="*/ 2499360 h 8833483"/>
              <a:gd name="connsiteX22" fmla="*/ 5097780 w 9578340"/>
              <a:gd name="connsiteY22" fmla="*/ 2552700 h 8833483"/>
              <a:gd name="connsiteX23" fmla="*/ 5120640 w 9578340"/>
              <a:gd name="connsiteY23" fmla="*/ 2743200 h 8833483"/>
              <a:gd name="connsiteX24" fmla="*/ 5082540 w 9578340"/>
              <a:gd name="connsiteY24" fmla="*/ 2827020 h 8833483"/>
              <a:gd name="connsiteX25" fmla="*/ 4945380 w 9578340"/>
              <a:gd name="connsiteY25" fmla="*/ 2773680 h 8833483"/>
              <a:gd name="connsiteX26" fmla="*/ 4853940 w 9578340"/>
              <a:gd name="connsiteY26" fmla="*/ 2796540 h 8833483"/>
              <a:gd name="connsiteX27" fmla="*/ 4785360 w 9578340"/>
              <a:gd name="connsiteY27" fmla="*/ 2926080 h 8833483"/>
              <a:gd name="connsiteX28" fmla="*/ 4640580 w 9578340"/>
              <a:gd name="connsiteY28" fmla="*/ 2811780 h 8833483"/>
              <a:gd name="connsiteX29" fmla="*/ 4518660 w 9578340"/>
              <a:gd name="connsiteY29" fmla="*/ 2804160 h 8833483"/>
              <a:gd name="connsiteX30" fmla="*/ 4389120 w 9578340"/>
              <a:gd name="connsiteY30" fmla="*/ 2674620 h 8833483"/>
              <a:gd name="connsiteX31" fmla="*/ 4564380 w 9578340"/>
              <a:gd name="connsiteY31" fmla="*/ 2522220 h 8833483"/>
              <a:gd name="connsiteX32" fmla="*/ 4389120 w 9578340"/>
              <a:gd name="connsiteY32" fmla="*/ 2491740 h 8833483"/>
              <a:gd name="connsiteX33" fmla="*/ 4244340 w 9578340"/>
              <a:gd name="connsiteY33" fmla="*/ 2659380 h 8833483"/>
              <a:gd name="connsiteX34" fmla="*/ 4183380 w 9578340"/>
              <a:gd name="connsiteY34" fmla="*/ 2758440 h 8833483"/>
              <a:gd name="connsiteX35" fmla="*/ 4191000 w 9578340"/>
              <a:gd name="connsiteY35" fmla="*/ 2796540 h 8833483"/>
              <a:gd name="connsiteX36" fmla="*/ 4084320 w 9578340"/>
              <a:gd name="connsiteY36" fmla="*/ 2895600 h 8833483"/>
              <a:gd name="connsiteX37" fmla="*/ 4008120 w 9578340"/>
              <a:gd name="connsiteY37" fmla="*/ 2918460 h 8833483"/>
              <a:gd name="connsiteX38" fmla="*/ 3954780 w 9578340"/>
              <a:gd name="connsiteY38" fmla="*/ 2918460 h 8833483"/>
              <a:gd name="connsiteX39" fmla="*/ 3916680 w 9578340"/>
              <a:gd name="connsiteY39" fmla="*/ 2971800 h 8833483"/>
              <a:gd name="connsiteX40" fmla="*/ 3848100 w 9578340"/>
              <a:gd name="connsiteY40" fmla="*/ 2971800 h 8833483"/>
              <a:gd name="connsiteX41" fmla="*/ 3810000 w 9578340"/>
              <a:gd name="connsiteY41" fmla="*/ 3025140 h 8833483"/>
              <a:gd name="connsiteX42" fmla="*/ 3726180 w 9578340"/>
              <a:gd name="connsiteY42" fmla="*/ 3048000 h 8833483"/>
              <a:gd name="connsiteX43" fmla="*/ 3703320 w 9578340"/>
              <a:gd name="connsiteY43" fmla="*/ 3116580 h 8833483"/>
              <a:gd name="connsiteX44" fmla="*/ 3512820 w 9578340"/>
              <a:gd name="connsiteY44" fmla="*/ 2979420 h 8833483"/>
              <a:gd name="connsiteX45" fmla="*/ 3337560 w 9578340"/>
              <a:gd name="connsiteY45" fmla="*/ 3048000 h 8833483"/>
              <a:gd name="connsiteX46" fmla="*/ 3337560 w 9578340"/>
              <a:gd name="connsiteY46" fmla="*/ 3124200 h 8833483"/>
              <a:gd name="connsiteX47" fmla="*/ 3230880 w 9578340"/>
              <a:gd name="connsiteY47" fmla="*/ 3200400 h 8833483"/>
              <a:gd name="connsiteX48" fmla="*/ 3002280 w 9578340"/>
              <a:gd name="connsiteY48" fmla="*/ 3055620 h 8833483"/>
              <a:gd name="connsiteX49" fmla="*/ 3025140 w 9578340"/>
              <a:gd name="connsiteY49" fmla="*/ 3032760 h 8833483"/>
              <a:gd name="connsiteX50" fmla="*/ 2918460 w 9578340"/>
              <a:gd name="connsiteY50" fmla="*/ 2887980 h 8833483"/>
              <a:gd name="connsiteX51" fmla="*/ 2659380 w 9578340"/>
              <a:gd name="connsiteY51" fmla="*/ 2758440 h 8833483"/>
              <a:gd name="connsiteX52" fmla="*/ 2506980 w 9578340"/>
              <a:gd name="connsiteY52" fmla="*/ 3093720 h 8833483"/>
              <a:gd name="connsiteX53" fmla="*/ 2392680 w 9578340"/>
              <a:gd name="connsiteY53" fmla="*/ 3101340 h 8833483"/>
              <a:gd name="connsiteX54" fmla="*/ 2308860 w 9578340"/>
              <a:gd name="connsiteY54" fmla="*/ 3116580 h 8833483"/>
              <a:gd name="connsiteX55" fmla="*/ 2225040 w 9578340"/>
              <a:gd name="connsiteY55" fmla="*/ 3215640 h 8833483"/>
              <a:gd name="connsiteX56" fmla="*/ 2049780 w 9578340"/>
              <a:gd name="connsiteY56" fmla="*/ 3124200 h 8833483"/>
              <a:gd name="connsiteX57" fmla="*/ 1981200 w 9578340"/>
              <a:gd name="connsiteY57" fmla="*/ 3116580 h 8833483"/>
              <a:gd name="connsiteX58" fmla="*/ 1889760 w 9578340"/>
              <a:gd name="connsiteY58" fmla="*/ 2964180 h 8833483"/>
              <a:gd name="connsiteX59" fmla="*/ 1897380 w 9578340"/>
              <a:gd name="connsiteY59" fmla="*/ 2895600 h 8833483"/>
              <a:gd name="connsiteX60" fmla="*/ 1729740 w 9578340"/>
              <a:gd name="connsiteY60" fmla="*/ 3017520 h 8833483"/>
              <a:gd name="connsiteX61" fmla="*/ 1706880 w 9578340"/>
              <a:gd name="connsiteY61" fmla="*/ 3078480 h 8833483"/>
              <a:gd name="connsiteX62" fmla="*/ 1653540 w 9578340"/>
              <a:gd name="connsiteY62" fmla="*/ 3048000 h 8833483"/>
              <a:gd name="connsiteX63" fmla="*/ 1546860 w 9578340"/>
              <a:gd name="connsiteY63" fmla="*/ 3048000 h 8833483"/>
              <a:gd name="connsiteX64" fmla="*/ 1524000 w 9578340"/>
              <a:gd name="connsiteY64" fmla="*/ 3162300 h 8833483"/>
              <a:gd name="connsiteX65" fmla="*/ 1386840 w 9578340"/>
              <a:gd name="connsiteY65" fmla="*/ 3459480 h 8833483"/>
              <a:gd name="connsiteX66" fmla="*/ 1333500 w 9578340"/>
              <a:gd name="connsiteY66" fmla="*/ 3451860 h 8833483"/>
              <a:gd name="connsiteX67" fmla="*/ 1188720 w 9578340"/>
              <a:gd name="connsiteY67" fmla="*/ 3505200 h 8833483"/>
              <a:gd name="connsiteX68" fmla="*/ 1135380 w 9578340"/>
              <a:gd name="connsiteY68" fmla="*/ 3672840 h 8833483"/>
              <a:gd name="connsiteX69" fmla="*/ 1013460 w 9578340"/>
              <a:gd name="connsiteY69" fmla="*/ 3703320 h 8833483"/>
              <a:gd name="connsiteX70" fmla="*/ 929640 w 9578340"/>
              <a:gd name="connsiteY70" fmla="*/ 3710940 h 8833483"/>
              <a:gd name="connsiteX71" fmla="*/ 830580 w 9578340"/>
              <a:gd name="connsiteY71" fmla="*/ 3741420 h 8833483"/>
              <a:gd name="connsiteX72" fmla="*/ 701040 w 9578340"/>
              <a:gd name="connsiteY72" fmla="*/ 3749040 h 8833483"/>
              <a:gd name="connsiteX73" fmla="*/ 548640 w 9578340"/>
              <a:gd name="connsiteY73" fmla="*/ 3787140 h 8833483"/>
              <a:gd name="connsiteX74" fmla="*/ 0 w 9578340"/>
              <a:gd name="connsiteY74" fmla="*/ 5250180 h 8833483"/>
              <a:gd name="connsiteX75" fmla="*/ 167640 w 9578340"/>
              <a:gd name="connsiteY75" fmla="*/ 5242560 h 8833483"/>
              <a:gd name="connsiteX76" fmla="*/ 167640 w 9578340"/>
              <a:gd name="connsiteY76" fmla="*/ 5387340 h 8833483"/>
              <a:gd name="connsiteX77" fmla="*/ 289560 w 9578340"/>
              <a:gd name="connsiteY77" fmla="*/ 5394960 h 8833483"/>
              <a:gd name="connsiteX78" fmla="*/ 281940 w 9578340"/>
              <a:gd name="connsiteY78" fmla="*/ 5478780 h 8833483"/>
              <a:gd name="connsiteX79" fmla="*/ 388620 w 9578340"/>
              <a:gd name="connsiteY79" fmla="*/ 5501640 h 8833483"/>
              <a:gd name="connsiteX80" fmla="*/ 358140 w 9578340"/>
              <a:gd name="connsiteY80" fmla="*/ 5631180 h 8833483"/>
              <a:gd name="connsiteX81" fmla="*/ 358140 w 9578340"/>
              <a:gd name="connsiteY81" fmla="*/ 5730240 h 8833483"/>
              <a:gd name="connsiteX82" fmla="*/ 251460 w 9578340"/>
              <a:gd name="connsiteY82" fmla="*/ 5783580 h 8833483"/>
              <a:gd name="connsiteX83" fmla="*/ 236220 w 9578340"/>
              <a:gd name="connsiteY83" fmla="*/ 5859780 h 8833483"/>
              <a:gd name="connsiteX84" fmla="*/ 144780 w 9578340"/>
              <a:gd name="connsiteY84" fmla="*/ 5981700 h 8833483"/>
              <a:gd name="connsiteX85" fmla="*/ 175260 w 9578340"/>
              <a:gd name="connsiteY85" fmla="*/ 6210300 h 8833483"/>
              <a:gd name="connsiteX86" fmla="*/ 266700 w 9578340"/>
              <a:gd name="connsiteY86" fmla="*/ 6217920 h 8833483"/>
              <a:gd name="connsiteX87" fmla="*/ 304800 w 9578340"/>
              <a:gd name="connsiteY87" fmla="*/ 6278880 h 8833483"/>
              <a:gd name="connsiteX88" fmla="*/ 312420 w 9578340"/>
              <a:gd name="connsiteY88" fmla="*/ 6339840 h 8833483"/>
              <a:gd name="connsiteX89" fmla="*/ 358140 w 9578340"/>
              <a:gd name="connsiteY89" fmla="*/ 6339840 h 8833483"/>
              <a:gd name="connsiteX90" fmla="*/ 365760 w 9578340"/>
              <a:gd name="connsiteY90" fmla="*/ 6477000 h 8833483"/>
              <a:gd name="connsiteX91" fmla="*/ 807720 w 9578340"/>
              <a:gd name="connsiteY91" fmla="*/ 6545580 h 8833483"/>
              <a:gd name="connsiteX92" fmla="*/ 1127760 w 9578340"/>
              <a:gd name="connsiteY92" fmla="*/ 6705600 h 8833483"/>
              <a:gd name="connsiteX93" fmla="*/ 1447800 w 9578340"/>
              <a:gd name="connsiteY93" fmla="*/ 6598920 h 8833483"/>
              <a:gd name="connsiteX94" fmla="*/ 1546860 w 9578340"/>
              <a:gd name="connsiteY94" fmla="*/ 6598920 h 8833483"/>
              <a:gd name="connsiteX95" fmla="*/ 1501140 w 9578340"/>
              <a:gd name="connsiteY95" fmla="*/ 6858000 h 8833483"/>
              <a:gd name="connsiteX96" fmla="*/ 1567815 w 9578340"/>
              <a:gd name="connsiteY96" fmla="*/ 7115810 h 8833483"/>
              <a:gd name="connsiteX97" fmla="*/ 1710690 w 9578340"/>
              <a:gd name="connsiteY97" fmla="*/ 7439660 h 8833483"/>
              <a:gd name="connsiteX98" fmla="*/ 1891665 w 9578340"/>
              <a:gd name="connsiteY98" fmla="*/ 7582535 h 8833483"/>
              <a:gd name="connsiteX99" fmla="*/ 2094865 w 9578340"/>
              <a:gd name="connsiteY99" fmla="*/ 7814310 h 8833483"/>
              <a:gd name="connsiteX100" fmla="*/ 2066290 w 9578340"/>
              <a:gd name="connsiteY100" fmla="*/ 7925434 h 8833483"/>
              <a:gd name="connsiteX101" fmla="*/ 2234565 w 9578340"/>
              <a:gd name="connsiteY101" fmla="*/ 8036559 h 8833483"/>
              <a:gd name="connsiteX102" fmla="*/ 2269490 w 9578340"/>
              <a:gd name="connsiteY102" fmla="*/ 8081009 h 8833483"/>
              <a:gd name="connsiteX103" fmla="*/ 2186940 w 9578340"/>
              <a:gd name="connsiteY103" fmla="*/ 8338184 h 8833483"/>
              <a:gd name="connsiteX104" fmla="*/ 2209165 w 9578340"/>
              <a:gd name="connsiteY104" fmla="*/ 8436608 h 8833483"/>
              <a:gd name="connsiteX105" fmla="*/ 2275840 w 9578340"/>
              <a:gd name="connsiteY105" fmla="*/ 8538208 h 8833483"/>
              <a:gd name="connsiteX106" fmla="*/ 2437765 w 9578340"/>
              <a:gd name="connsiteY106" fmla="*/ 8569958 h 8833483"/>
              <a:gd name="connsiteX107" fmla="*/ 2491740 w 9578340"/>
              <a:gd name="connsiteY107" fmla="*/ 8557258 h 8833483"/>
              <a:gd name="connsiteX108" fmla="*/ 2599690 w 9578340"/>
              <a:gd name="connsiteY108" fmla="*/ 8614408 h 8833483"/>
              <a:gd name="connsiteX109" fmla="*/ 2640965 w 9578340"/>
              <a:gd name="connsiteY109" fmla="*/ 8658858 h 8833483"/>
              <a:gd name="connsiteX110" fmla="*/ 2663190 w 9578340"/>
              <a:gd name="connsiteY110" fmla="*/ 8769983 h 8833483"/>
              <a:gd name="connsiteX111" fmla="*/ 2748915 w 9578340"/>
              <a:gd name="connsiteY111" fmla="*/ 8833483 h 8833483"/>
              <a:gd name="connsiteX112" fmla="*/ 2860040 w 9578340"/>
              <a:gd name="connsiteY112" fmla="*/ 8808083 h 8833483"/>
              <a:gd name="connsiteX113" fmla="*/ 2920365 w 9578340"/>
              <a:gd name="connsiteY113" fmla="*/ 8820783 h 8833483"/>
              <a:gd name="connsiteX114" fmla="*/ 2910840 w 9578340"/>
              <a:gd name="connsiteY114" fmla="*/ 8740614 h 8833483"/>
              <a:gd name="connsiteX115" fmla="*/ 2996565 w 9578340"/>
              <a:gd name="connsiteY115" fmla="*/ 8609645 h 8833483"/>
              <a:gd name="connsiteX116" fmla="*/ 2987040 w 9578340"/>
              <a:gd name="connsiteY116" fmla="*/ 8497727 h 8833483"/>
              <a:gd name="connsiteX117" fmla="*/ 3027522 w 9578340"/>
              <a:gd name="connsiteY117" fmla="*/ 8431051 h 8833483"/>
              <a:gd name="connsiteX118" fmla="*/ 3179922 w 9578340"/>
              <a:gd name="connsiteY118" fmla="*/ 8361995 h 8833483"/>
              <a:gd name="connsiteX119" fmla="*/ 3225166 w 9578340"/>
              <a:gd name="connsiteY119" fmla="*/ 8245315 h 8833483"/>
              <a:gd name="connsiteX120" fmla="*/ 3420427 w 9578340"/>
              <a:gd name="connsiteY120" fmla="*/ 8083389 h 8833483"/>
              <a:gd name="connsiteX121" fmla="*/ 3699034 w 9578340"/>
              <a:gd name="connsiteY121" fmla="*/ 7954802 h 8833483"/>
              <a:gd name="connsiteX122" fmla="*/ 3875246 w 9578340"/>
              <a:gd name="connsiteY122" fmla="*/ 7890508 h 8833483"/>
              <a:gd name="connsiteX123" fmla="*/ 4084796 w 9578340"/>
              <a:gd name="connsiteY123" fmla="*/ 7738108 h 8833483"/>
              <a:gd name="connsiteX124" fmla="*/ 4127659 w 9578340"/>
              <a:gd name="connsiteY124" fmla="*/ 7640476 h 8833483"/>
              <a:gd name="connsiteX125" fmla="*/ 4037171 w 9578340"/>
              <a:gd name="connsiteY125" fmla="*/ 7564277 h 8833483"/>
              <a:gd name="connsiteX126" fmla="*/ 3980021 w 9578340"/>
              <a:gd name="connsiteY126" fmla="*/ 7469027 h 8833483"/>
              <a:gd name="connsiteX127" fmla="*/ 4056222 w 9578340"/>
              <a:gd name="connsiteY127" fmla="*/ 7395208 h 8833483"/>
              <a:gd name="connsiteX128" fmla="*/ 4096703 w 9578340"/>
              <a:gd name="connsiteY128" fmla="*/ 7247570 h 8833483"/>
              <a:gd name="connsiteX129" fmla="*/ 3982402 w 9578340"/>
              <a:gd name="connsiteY129" fmla="*/ 7271383 h 8833483"/>
              <a:gd name="connsiteX130" fmla="*/ 3818096 w 9578340"/>
              <a:gd name="connsiteY130" fmla="*/ 7233283 h 8833483"/>
              <a:gd name="connsiteX131" fmla="*/ 3691889 w 9578340"/>
              <a:gd name="connsiteY131" fmla="*/ 7145176 h 8833483"/>
              <a:gd name="connsiteX132" fmla="*/ 3701416 w 9578340"/>
              <a:gd name="connsiteY132" fmla="*/ 7030877 h 8833483"/>
              <a:gd name="connsiteX133" fmla="*/ 3625215 w 9578340"/>
              <a:gd name="connsiteY133" fmla="*/ 6954677 h 8833483"/>
              <a:gd name="connsiteX134" fmla="*/ 3657600 w 9578340"/>
              <a:gd name="connsiteY134" fmla="*/ 6873240 h 8833483"/>
              <a:gd name="connsiteX135" fmla="*/ 3817620 w 9578340"/>
              <a:gd name="connsiteY135" fmla="*/ 6781800 h 8833483"/>
              <a:gd name="connsiteX136" fmla="*/ 3893820 w 9578340"/>
              <a:gd name="connsiteY136" fmla="*/ 6705600 h 8833483"/>
              <a:gd name="connsiteX137" fmla="*/ 3947160 w 9578340"/>
              <a:gd name="connsiteY137" fmla="*/ 6690360 h 8833483"/>
              <a:gd name="connsiteX138" fmla="*/ 3939540 w 9578340"/>
              <a:gd name="connsiteY138" fmla="*/ 6629400 h 8833483"/>
              <a:gd name="connsiteX139" fmla="*/ 3901440 w 9578340"/>
              <a:gd name="connsiteY139" fmla="*/ 6606540 h 8833483"/>
              <a:gd name="connsiteX140" fmla="*/ 3878580 w 9578340"/>
              <a:gd name="connsiteY140" fmla="*/ 6515100 h 8833483"/>
              <a:gd name="connsiteX141" fmla="*/ 3886200 w 9578340"/>
              <a:gd name="connsiteY141" fmla="*/ 6423660 h 8833483"/>
              <a:gd name="connsiteX142" fmla="*/ 3870960 w 9578340"/>
              <a:gd name="connsiteY142" fmla="*/ 6309360 h 8833483"/>
              <a:gd name="connsiteX143" fmla="*/ 3893820 w 9578340"/>
              <a:gd name="connsiteY143" fmla="*/ 6240780 h 8833483"/>
              <a:gd name="connsiteX144" fmla="*/ 3924300 w 9578340"/>
              <a:gd name="connsiteY144" fmla="*/ 6179820 h 8833483"/>
              <a:gd name="connsiteX145" fmla="*/ 3977640 w 9578340"/>
              <a:gd name="connsiteY145" fmla="*/ 6172200 h 8833483"/>
              <a:gd name="connsiteX146" fmla="*/ 3992880 w 9578340"/>
              <a:gd name="connsiteY146" fmla="*/ 6172200 h 8833483"/>
              <a:gd name="connsiteX147" fmla="*/ 4046220 w 9578340"/>
              <a:gd name="connsiteY147" fmla="*/ 6111240 h 8833483"/>
              <a:gd name="connsiteX148" fmla="*/ 4038600 w 9578340"/>
              <a:gd name="connsiteY148" fmla="*/ 6027420 h 8833483"/>
              <a:gd name="connsiteX149" fmla="*/ 4754880 w 9578340"/>
              <a:gd name="connsiteY149" fmla="*/ 5913120 h 8833483"/>
              <a:gd name="connsiteX150" fmla="*/ 4838700 w 9578340"/>
              <a:gd name="connsiteY150" fmla="*/ 5913120 h 8833483"/>
              <a:gd name="connsiteX151" fmla="*/ 4914900 w 9578340"/>
              <a:gd name="connsiteY151" fmla="*/ 5920740 h 8833483"/>
              <a:gd name="connsiteX152" fmla="*/ 5105400 w 9578340"/>
              <a:gd name="connsiteY152" fmla="*/ 6019800 h 8833483"/>
              <a:gd name="connsiteX153" fmla="*/ 5570220 w 9578340"/>
              <a:gd name="connsiteY153" fmla="*/ 6248400 h 8833483"/>
              <a:gd name="connsiteX154" fmla="*/ 5704205 w 9578340"/>
              <a:gd name="connsiteY154" fmla="*/ 6320155 h 8833483"/>
              <a:gd name="connsiteX155" fmla="*/ 5755005 w 9578340"/>
              <a:gd name="connsiteY155" fmla="*/ 6242685 h 8833483"/>
              <a:gd name="connsiteX156" fmla="*/ 5682615 w 9578340"/>
              <a:gd name="connsiteY156" fmla="*/ 6203315 h 8833483"/>
              <a:gd name="connsiteX157" fmla="*/ 5624195 w 9578340"/>
              <a:gd name="connsiteY157" fmla="*/ 6132195 h 8833483"/>
              <a:gd name="connsiteX158" fmla="*/ 5670550 w 9578340"/>
              <a:gd name="connsiteY158" fmla="*/ 6103620 h 8833483"/>
              <a:gd name="connsiteX159" fmla="*/ 5584825 w 9578340"/>
              <a:gd name="connsiteY159" fmla="*/ 5928995 h 8833483"/>
              <a:gd name="connsiteX160" fmla="*/ 5592445 w 9578340"/>
              <a:gd name="connsiteY160" fmla="*/ 5827395 h 8833483"/>
              <a:gd name="connsiteX161" fmla="*/ 5615305 w 9578340"/>
              <a:gd name="connsiteY161" fmla="*/ 5792470 h 8833483"/>
              <a:gd name="connsiteX162" fmla="*/ 5636895 w 9578340"/>
              <a:gd name="connsiteY162" fmla="*/ 5747385 h 8833483"/>
              <a:gd name="connsiteX163" fmla="*/ 5674360 w 9578340"/>
              <a:gd name="connsiteY163" fmla="*/ 5669915 h 8833483"/>
              <a:gd name="connsiteX164" fmla="*/ 5688965 w 9578340"/>
              <a:gd name="connsiteY164" fmla="*/ 5587365 h 8833483"/>
              <a:gd name="connsiteX165" fmla="*/ 5735320 w 9578340"/>
              <a:gd name="connsiteY165" fmla="*/ 5561965 h 8833483"/>
              <a:gd name="connsiteX166" fmla="*/ 5715000 w 9578340"/>
              <a:gd name="connsiteY166" fmla="*/ 5502910 h 8833483"/>
              <a:gd name="connsiteX167" fmla="*/ 5751195 w 9578340"/>
              <a:gd name="connsiteY167" fmla="*/ 5461635 h 8833483"/>
              <a:gd name="connsiteX168" fmla="*/ 5781675 w 9578340"/>
              <a:gd name="connsiteY168" fmla="*/ 5398770 h 8833483"/>
              <a:gd name="connsiteX169" fmla="*/ 5836920 w 9578340"/>
              <a:gd name="connsiteY169" fmla="*/ 5325110 h 8833483"/>
              <a:gd name="connsiteX170" fmla="*/ 5855970 w 9578340"/>
              <a:gd name="connsiteY170" fmla="*/ 5168900 h 8833483"/>
              <a:gd name="connsiteX171" fmla="*/ 6101080 w 9578340"/>
              <a:gd name="connsiteY171" fmla="*/ 4911090 h 8833483"/>
              <a:gd name="connsiteX172" fmla="*/ 6107430 w 9578340"/>
              <a:gd name="connsiteY172" fmla="*/ 4674870 h 8833483"/>
              <a:gd name="connsiteX173" fmla="*/ 5982970 w 9578340"/>
              <a:gd name="connsiteY173" fmla="*/ 4411980 h 8833483"/>
              <a:gd name="connsiteX174" fmla="*/ 7178040 w 9578340"/>
              <a:gd name="connsiteY174" fmla="*/ 4351020 h 8833483"/>
              <a:gd name="connsiteX175" fmla="*/ 7559040 w 9578340"/>
              <a:gd name="connsiteY175" fmla="*/ 4328160 h 8833483"/>
              <a:gd name="connsiteX176" fmla="*/ 7467600 w 9578340"/>
              <a:gd name="connsiteY176" fmla="*/ 3878580 h 8833483"/>
              <a:gd name="connsiteX177" fmla="*/ 7414260 w 9578340"/>
              <a:gd name="connsiteY177" fmla="*/ 3604260 h 8833483"/>
              <a:gd name="connsiteX178" fmla="*/ 7498080 w 9578340"/>
              <a:gd name="connsiteY178" fmla="*/ 3398520 h 8833483"/>
              <a:gd name="connsiteX179" fmla="*/ 7528560 w 9578340"/>
              <a:gd name="connsiteY179" fmla="*/ 3253740 h 8833483"/>
              <a:gd name="connsiteX180" fmla="*/ 7505700 w 9578340"/>
              <a:gd name="connsiteY180" fmla="*/ 3048000 h 8833483"/>
              <a:gd name="connsiteX181" fmla="*/ 7520940 w 9578340"/>
              <a:gd name="connsiteY181" fmla="*/ 2926080 h 8833483"/>
              <a:gd name="connsiteX182" fmla="*/ 7536180 w 9578340"/>
              <a:gd name="connsiteY182" fmla="*/ 2872740 h 8833483"/>
              <a:gd name="connsiteX183" fmla="*/ 7863840 w 9578340"/>
              <a:gd name="connsiteY183" fmla="*/ 2971800 h 8833483"/>
              <a:gd name="connsiteX184" fmla="*/ 7886700 w 9578340"/>
              <a:gd name="connsiteY184" fmla="*/ 3101340 h 8833483"/>
              <a:gd name="connsiteX185" fmla="*/ 8001000 w 9578340"/>
              <a:gd name="connsiteY185" fmla="*/ 3124200 h 8833483"/>
              <a:gd name="connsiteX186" fmla="*/ 8122920 w 9578340"/>
              <a:gd name="connsiteY186" fmla="*/ 3276600 h 8833483"/>
              <a:gd name="connsiteX187" fmla="*/ 8206740 w 9578340"/>
              <a:gd name="connsiteY187" fmla="*/ 3276600 h 8833483"/>
              <a:gd name="connsiteX188" fmla="*/ 8442960 w 9578340"/>
              <a:gd name="connsiteY188" fmla="*/ 3276600 h 8833483"/>
              <a:gd name="connsiteX189" fmla="*/ 8663940 w 9578340"/>
              <a:gd name="connsiteY189" fmla="*/ 3276600 h 8833483"/>
              <a:gd name="connsiteX190" fmla="*/ 8770620 w 9578340"/>
              <a:gd name="connsiteY190" fmla="*/ 3230880 h 8833483"/>
              <a:gd name="connsiteX191" fmla="*/ 8854440 w 9578340"/>
              <a:gd name="connsiteY191" fmla="*/ 3215640 h 8833483"/>
              <a:gd name="connsiteX192" fmla="*/ 8938260 w 9578340"/>
              <a:gd name="connsiteY192" fmla="*/ 3230880 h 8833483"/>
              <a:gd name="connsiteX193" fmla="*/ 8945880 w 9578340"/>
              <a:gd name="connsiteY193" fmla="*/ 3078480 h 8833483"/>
              <a:gd name="connsiteX194" fmla="*/ 8907780 w 9578340"/>
              <a:gd name="connsiteY194" fmla="*/ 3078480 h 8833483"/>
              <a:gd name="connsiteX195" fmla="*/ 8656320 w 9578340"/>
              <a:gd name="connsiteY195" fmla="*/ 2697480 h 8833483"/>
              <a:gd name="connsiteX196" fmla="*/ 8854440 w 9578340"/>
              <a:gd name="connsiteY196" fmla="*/ 2590800 h 8833483"/>
              <a:gd name="connsiteX197" fmla="*/ 8923020 w 9578340"/>
              <a:gd name="connsiteY197" fmla="*/ 2606040 h 8833483"/>
              <a:gd name="connsiteX198" fmla="*/ 8999220 w 9578340"/>
              <a:gd name="connsiteY198" fmla="*/ 2606040 h 8833483"/>
              <a:gd name="connsiteX199" fmla="*/ 9029700 w 9578340"/>
              <a:gd name="connsiteY199" fmla="*/ 2545080 h 8833483"/>
              <a:gd name="connsiteX200" fmla="*/ 9029700 w 9578340"/>
              <a:gd name="connsiteY200" fmla="*/ 2407920 h 8833483"/>
              <a:gd name="connsiteX201" fmla="*/ 9136380 w 9578340"/>
              <a:gd name="connsiteY201" fmla="*/ 2476500 h 8833483"/>
              <a:gd name="connsiteX202" fmla="*/ 9144000 w 9578340"/>
              <a:gd name="connsiteY202" fmla="*/ 2407920 h 8833483"/>
              <a:gd name="connsiteX203" fmla="*/ 9204960 w 9578340"/>
              <a:gd name="connsiteY203" fmla="*/ 2362200 h 8833483"/>
              <a:gd name="connsiteX204" fmla="*/ 9189720 w 9578340"/>
              <a:gd name="connsiteY204" fmla="*/ 2225040 h 8833483"/>
              <a:gd name="connsiteX205" fmla="*/ 9159240 w 9578340"/>
              <a:gd name="connsiteY205" fmla="*/ 2171700 h 8833483"/>
              <a:gd name="connsiteX206" fmla="*/ 9083040 w 9578340"/>
              <a:gd name="connsiteY206" fmla="*/ 2103120 h 8833483"/>
              <a:gd name="connsiteX207" fmla="*/ 9105900 w 9578340"/>
              <a:gd name="connsiteY207" fmla="*/ 2011680 h 8833483"/>
              <a:gd name="connsiteX208" fmla="*/ 9151620 w 9578340"/>
              <a:gd name="connsiteY208" fmla="*/ 1927860 h 8833483"/>
              <a:gd name="connsiteX209" fmla="*/ 9044940 w 9578340"/>
              <a:gd name="connsiteY209" fmla="*/ 1714500 h 8833483"/>
              <a:gd name="connsiteX210" fmla="*/ 9578340 w 9578340"/>
              <a:gd name="connsiteY210" fmla="*/ 1394460 h 8833483"/>
              <a:gd name="connsiteX211" fmla="*/ 9494520 w 9578340"/>
              <a:gd name="connsiteY211" fmla="*/ 1165860 h 8833483"/>
              <a:gd name="connsiteX212" fmla="*/ 9326880 w 9578340"/>
              <a:gd name="connsiteY212" fmla="*/ 975360 h 8833483"/>
              <a:gd name="connsiteX213" fmla="*/ 9334500 w 9578340"/>
              <a:gd name="connsiteY213" fmla="*/ 906780 h 8833483"/>
              <a:gd name="connsiteX214" fmla="*/ 9342120 w 9578340"/>
              <a:gd name="connsiteY214" fmla="*/ 754380 h 8833483"/>
              <a:gd name="connsiteX215" fmla="*/ 9182100 w 9578340"/>
              <a:gd name="connsiteY215" fmla="*/ 906780 h 8833483"/>
              <a:gd name="connsiteX216" fmla="*/ 9052560 w 9578340"/>
              <a:gd name="connsiteY216" fmla="*/ 1043940 h 8833483"/>
              <a:gd name="connsiteX217" fmla="*/ 8915400 w 9578340"/>
              <a:gd name="connsiteY217" fmla="*/ 1112520 h 8833483"/>
              <a:gd name="connsiteX218" fmla="*/ 8709660 w 9578340"/>
              <a:gd name="connsiteY218" fmla="*/ 1150620 h 8833483"/>
              <a:gd name="connsiteX219" fmla="*/ 8793480 w 9578340"/>
              <a:gd name="connsiteY219" fmla="*/ 960120 h 8833483"/>
              <a:gd name="connsiteX220" fmla="*/ 8717280 w 9578340"/>
              <a:gd name="connsiteY220" fmla="*/ 906780 h 8833483"/>
              <a:gd name="connsiteX221" fmla="*/ 8686800 w 9578340"/>
              <a:gd name="connsiteY221" fmla="*/ 815340 h 8833483"/>
              <a:gd name="connsiteX222" fmla="*/ 8625840 w 9578340"/>
              <a:gd name="connsiteY222" fmla="*/ 746760 h 8833483"/>
              <a:gd name="connsiteX223" fmla="*/ 8633460 w 9578340"/>
              <a:gd name="connsiteY223" fmla="*/ 685800 h 8833483"/>
              <a:gd name="connsiteX224" fmla="*/ 8679180 w 9578340"/>
              <a:gd name="connsiteY224" fmla="*/ 609600 h 8833483"/>
              <a:gd name="connsiteX225" fmla="*/ 8671560 w 9578340"/>
              <a:gd name="connsiteY225" fmla="*/ 579120 h 8833483"/>
              <a:gd name="connsiteX226" fmla="*/ 8580120 w 9578340"/>
              <a:gd name="connsiteY226" fmla="*/ 541020 h 8833483"/>
              <a:gd name="connsiteX227" fmla="*/ 8473440 w 9578340"/>
              <a:gd name="connsiteY227" fmla="*/ 502920 h 8833483"/>
              <a:gd name="connsiteX228" fmla="*/ 8488680 w 9578340"/>
              <a:gd name="connsiteY228" fmla="*/ 449580 h 8833483"/>
              <a:gd name="connsiteX229" fmla="*/ 8435340 w 9578340"/>
              <a:gd name="connsiteY229" fmla="*/ 320040 h 8833483"/>
              <a:gd name="connsiteX230" fmla="*/ 8465820 w 9578340"/>
              <a:gd name="connsiteY230" fmla="*/ 243840 h 8833483"/>
              <a:gd name="connsiteX231" fmla="*/ 8473440 w 9578340"/>
              <a:gd name="connsiteY231" fmla="*/ 83820 h 8833483"/>
              <a:gd name="connsiteX232" fmla="*/ 8351520 w 9578340"/>
              <a:gd name="connsiteY232" fmla="*/ 53340 h 8833483"/>
              <a:gd name="connsiteX233" fmla="*/ 8252460 w 9578340"/>
              <a:gd name="connsiteY233" fmla="*/ 68580 h 8833483"/>
              <a:gd name="connsiteX234" fmla="*/ 8107680 w 9578340"/>
              <a:gd name="connsiteY23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7997190 w 9578340"/>
              <a:gd name="connsiteY2" fmla="*/ 111758 h 8833483"/>
              <a:gd name="connsiteX3" fmla="*/ 7917180 w 9578340"/>
              <a:gd name="connsiteY3" fmla="*/ 144780 h 8833483"/>
              <a:gd name="connsiteX4" fmla="*/ 7863840 w 9578340"/>
              <a:gd name="connsiteY4" fmla="*/ 168908 h 8833483"/>
              <a:gd name="connsiteX5" fmla="*/ 6896100 w 9578340"/>
              <a:gd name="connsiteY5" fmla="*/ 647700 h 8833483"/>
              <a:gd name="connsiteX6" fmla="*/ 6743700 w 9578340"/>
              <a:gd name="connsiteY6" fmla="*/ 1127760 h 8833483"/>
              <a:gd name="connsiteX7" fmla="*/ 6728460 w 9578340"/>
              <a:gd name="connsiteY7" fmla="*/ 1981200 h 8833483"/>
              <a:gd name="connsiteX8" fmla="*/ 6244590 w 9578340"/>
              <a:gd name="connsiteY8" fmla="*/ 2315208 h 8833483"/>
              <a:gd name="connsiteX9" fmla="*/ 5722620 w 9578340"/>
              <a:gd name="connsiteY9" fmla="*/ 2240280 h 8833483"/>
              <a:gd name="connsiteX10" fmla="*/ 5654040 w 9578340"/>
              <a:gd name="connsiteY10" fmla="*/ 2240280 h 8833483"/>
              <a:gd name="connsiteX11" fmla="*/ 5570220 w 9578340"/>
              <a:gd name="connsiteY11" fmla="*/ 2278380 h 8833483"/>
              <a:gd name="connsiteX12" fmla="*/ 5440680 w 9578340"/>
              <a:gd name="connsiteY12" fmla="*/ 2263140 h 8833483"/>
              <a:gd name="connsiteX13" fmla="*/ 5410200 w 9578340"/>
              <a:gd name="connsiteY13" fmla="*/ 2217420 h 8833483"/>
              <a:gd name="connsiteX14" fmla="*/ 5425440 w 9578340"/>
              <a:gd name="connsiteY14" fmla="*/ 2072640 h 8833483"/>
              <a:gd name="connsiteX15" fmla="*/ 5372100 w 9578340"/>
              <a:gd name="connsiteY15" fmla="*/ 2019300 h 8833483"/>
              <a:gd name="connsiteX16" fmla="*/ 5372100 w 9578340"/>
              <a:gd name="connsiteY16" fmla="*/ 1988820 h 8833483"/>
              <a:gd name="connsiteX17" fmla="*/ 5280660 w 9578340"/>
              <a:gd name="connsiteY17" fmla="*/ 1965960 h 8833483"/>
              <a:gd name="connsiteX18" fmla="*/ 5219700 w 9578340"/>
              <a:gd name="connsiteY18" fmla="*/ 2263140 h 8833483"/>
              <a:gd name="connsiteX19" fmla="*/ 5212080 w 9578340"/>
              <a:gd name="connsiteY19" fmla="*/ 2461260 h 8833483"/>
              <a:gd name="connsiteX20" fmla="*/ 5242560 w 9578340"/>
              <a:gd name="connsiteY20" fmla="*/ 2499360 h 8833483"/>
              <a:gd name="connsiteX21" fmla="*/ 5097780 w 9578340"/>
              <a:gd name="connsiteY21" fmla="*/ 2552700 h 8833483"/>
              <a:gd name="connsiteX22" fmla="*/ 5120640 w 9578340"/>
              <a:gd name="connsiteY22" fmla="*/ 2743200 h 8833483"/>
              <a:gd name="connsiteX23" fmla="*/ 5082540 w 9578340"/>
              <a:gd name="connsiteY23" fmla="*/ 2827020 h 8833483"/>
              <a:gd name="connsiteX24" fmla="*/ 4945380 w 9578340"/>
              <a:gd name="connsiteY24" fmla="*/ 2773680 h 8833483"/>
              <a:gd name="connsiteX25" fmla="*/ 4853940 w 9578340"/>
              <a:gd name="connsiteY25" fmla="*/ 2796540 h 8833483"/>
              <a:gd name="connsiteX26" fmla="*/ 4785360 w 9578340"/>
              <a:gd name="connsiteY26" fmla="*/ 2926080 h 8833483"/>
              <a:gd name="connsiteX27" fmla="*/ 4640580 w 9578340"/>
              <a:gd name="connsiteY27" fmla="*/ 2811780 h 8833483"/>
              <a:gd name="connsiteX28" fmla="*/ 4518660 w 9578340"/>
              <a:gd name="connsiteY28" fmla="*/ 2804160 h 8833483"/>
              <a:gd name="connsiteX29" fmla="*/ 4389120 w 9578340"/>
              <a:gd name="connsiteY29" fmla="*/ 2674620 h 8833483"/>
              <a:gd name="connsiteX30" fmla="*/ 4564380 w 9578340"/>
              <a:gd name="connsiteY30" fmla="*/ 2522220 h 8833483"/>
              <a:gd name="connsiteX31" fmla="*/ 4389120 w 9578340"/>
              <a:gd name="connsiteY31" fmla="*/ 2491740 h 8833483"/>
              <a:gd name="connsiteX32" fmla="*/ 4244340 w 9578340"/>
              <a:gd name="connsiteY32" fmla="*/ 2659380 h 8833483"/>
              <a:gd name="connsiteX33" fmla="*/ 4183380 w 9578340"/>
              <a:gd name="connsiteY33" fmla="*/ 2758440 h 8833483"/>
              <a:gd name="connsiteX34" fmla="*/ 4191000 w 9578340"/>
              <a:gd name="connsiteY34" fmla="*/ 2796540 h 8833483"/>
              <a:gd name="connsiteX35" fmla="*/ 4084320 w 9578340"/>
              <a:gd name="connsiteY35" fmla="*/ 2895600 h 8833483"/>
              <a:gd name="connsiteX36" fmla="*/ 4008120 w 9578340"/>
              <a:gd name="connsiteY36" fmla="*/ 2918460 h 8833483"/>
              <a:gd name="connsiteX37" fmla="*/ 3954780 w 9578340"/>
              <a:gd name="connsiteY37" fmla="*/ 2918460 h 8833483"/>
              <a:gd name="connsiteX38" fmla="*/ 3916680 w 9578340"/>
              <a:gd name="connsiteY38" fmla="*/ 2971800 h 8833483"/>
              <a:gd name="connsiteX39" fmla="*/ 3848100 w 9578340"/>
              <a:gd name="connsiteY39" fmla="*/ 2971800 h 8833483"/>
              <a:gd name="connsiteX40" fmla="*/ 3810000 w 9578340"/>
              <a:gd name="connsiteY40" fmla="*/ 3025140 h 8833483"/>
              <a:gd name="connsiteX41" fmla="*/ 3726180 w 9578340"/>
              <a:gd name="connsiteY41" fmla="*/ 3048000 h 8833483"/>
              <a:gd name="connsiteX42" fmla="*/ 3703320 w 9578340"/>
              <a:gd name="connsiteY42" fmla="*/ 3116580 h 8833483"/>
              <a:gd name="connsiteX43" fmla="*/ 3512820 w 9578340"/>
              <a:gd name="connsiteY43" fmla="*/ 2979420 h 8833483"/>
              <a:gd name="connsiteX44" fmla="*/ 3337560 w 9578340"/>
              <a:gd name="connsiteY44" fmla="*/ 3048000 h 8833483"/>
              <a:gd name="connsiteX45" fmla="*/ 3337560 w 9578340"/>
              <a:gd name="connsiteY45" fmla="*/ 3124200 h 8833483"/>
              <a:gd name="connsiteX46" fmla="*/ 3230880 w 9578340"/>
              <a:gd name="connsiteY46" fmla="*/ 3200400 h 8833483"/>
              <a:gd name="connsiteX47" fmla="*/ 3002280 w 9578340"/>
              <a:gd name="connsiteY47" fmla="*/ 3055620 h 8833483"/>
              <a:gd name="connsiteX48" fmla="*/ 3025140 w 9578340"/>
              <a:gd name="connsiteY48" fmla="*/ 3032760 h 8833483"/>
              <a:gd name="connsiteX49" fmla="*/ 2918460 w 9578340"/>
              <a:gd name="connsiteY49" fmla="*/ 2887980 h 8833483"/>
              <a:gd name="connsiteX50" fmla="*/ 2659380 w 9578340"/>
              <a:gd name="connsiteY50" fmla="*/ 2758440 h 8833483"/>
              <a:gd name="connsiteX51" fmla="*/ 2506980 w 9578340"/>
              <a:gd name="connsiteY51" fmla="*/ 3093720 h 8833483"/>
              <a:gd name="connsiteX52" fmla="*/ 2392680 w 9578340"/>
              <a:gd name="connsiteY52" fmla="*/ 3101340 h 8833483"/>
              <a:gd name="connsiteX53" fmla="*/ 2308860 w 9578340"/>
              <a:gd name="connsiteY53" fmla="*/ 3116580 h 8833483"/>
              <a:gd name="connsiteX54" fmla="*/ 2225040 w 9578340"/>
              <a:gd name="connsiteY54" fmla="*/ 3215640 h 8833483"/>
              <a:gd name="connsiteX55" fmla="*/ 2049780 w 9578340"/>
              <a:gd name="connsiteY55" fmla="*/ 3124200 h 8833483"/>
              <a:gd name="connsiteX56" fmla="*/ 1981200 w 9578340"/>
              <a:gd name="connsiteY56" fmla="*/ 3116580 h 8833483"/>
              <a:gd name="connsiteX57" fmla="*/ 1889760 w 9578340"/>
              <a:gd name="connsiteY57" fmla="*/ 2964180 h 8833483"/>
              <a:gd name="connsiteX58" fmla="*/ 1897380 w 9578340"/>
              <a:gd name="connsiteY58" fmla="*/ 2895600 h 8833483"/>
              <a:gd name="connsiteX59" fmla="*/ 1729740 w 9578340"/>
              <a:gd name="connsiteY59" fmla="*/ 3017520 h 8833483"/>
              <a:gd name="connsiteX60" fmla="*/ 1706880 w 9578340"/>
              <a:gd name="connsiteY60" fmla="*/ 3078480 h 8833483"/>
              <a:gd name="connsiteX61" fmla="*/ 1653540 w 9578340"/>
              <a:gd name="connsiteY61" fmla="*/ 3048000 h 8833483"/>
              <a:gd name="connsiteX62" fmla="*/ 1546860 w 9578340"/>
              <a:gd name="connsiteY62" fmla="*/ 3048000 h 8833483"/>
              <a:gd name="connsiteX63" fmla="*/ 1524000 w 9578340"/>
              <a:gd name="connsiteY63" fmla="*/ 3162300 h 8833483"/>
              <a:gd name="connsiteX64" fmla="*/ 1386840 w 9578340"/>
              <a:gd name="connsiteY64" fmla="*/ 3459480 h 8833483"/>
              <a:gd name="connsiteX65" fmla="*/ 1333500 w 9578340"/>
              <a:gd name="connsiteY65" fmla="*/ 3451860 h 8833483"/>
              <a:gd name="connsiteX66" fmla="*/ 1188720 w 9578340"/>
              <a:gd name="connsiteY66" fmla="*/ 3505200 h 8833483"/>
              <a:gd name="connsiteX67" fmla="*/ 1135380 w 9578340"/>
              <a:gd name="connsiteY67" fmla="*/ 3672840 h 8833483"/>
              <a:gd name="connsiteX68" fmla="*/ 1013460 w 9578340"/>
              <a:gd name="connsiteY68" fmla="*/ 3703320 h 8833483"/>
              <a:gd name="connsiteX69" fmla="*/ 929640 w 9578340"/>
              <a:gd name="connsiteY69" fmla="*/ 3710940 h 8833483"/>
              <a:gd name="connsiteX70" fmla="*/ 830580 w 9578340"/>
              <a:gd name="connsiteY70" fmla="*/ 3741420 h 8833483"/>
              <a:gd name="connsiteX71" fmla="*/ 701040 w 9578340"/>
              <a:gd name="connsiteY71" fmla="*/ 3749040 h 8833483"/>
              <a:gd name="connsiteX72" fmla="*/ 548640 w 9578340"/>
              <a:gd name="connsiteY72" fmla="*/ 3787140 h 8833483"/>
              <a:gd name="connsiteX73" fmla="*/ 0 w 9578340"/>
              <a:gd name="connsiteY73" fmla="*/ 5250180 h 8833483"/>
              <a:gd name="connsiteX74" fmla="*/ 167640 w 9578340"/>
              <a:gd name="connsiteY74" fmla="*/ 5242560 h 8833483"/>
              <a:gd name="connsiteX75" fmla="*/ 167640 w 9578340"/>
              <a:gd name="connsiteY75" fmla="*/ 5387340 h 8833483"/>
              <a:gd name="connsiteX76" fmla="*/ 289560 w 9578340"/>
              <a:gd name="connsiteY76" fmla="*/ 5394960 h 8833483"/>
              <a:gd name="connsiteX77" fmla="*/ 281940 w 9578340"/>
              <a:gd name="connsiteY77" fmla="*/ 5478780 h 8833483"/>
              <a:gd name="connsiteX78" fmla="*/ 388620 w 9578340"/>
              <a:gd name="connsiteY78" fmla="*/ 5501640 h 8833483"/>
              <a:gd name="connsiteX79" fmla="*/ 358140 w 9578340"/>
              <a:gd name="connsiteY79" fmla="*/ 5631180 h 8833483"/>
              <a:gd name="connsiteX80" fmla="*/ 358140 w 9578340"/>
              <a:gd name="connsiteY80" fmla="*/ 5730240 h 8833483"/>
              <a:gd name="connsiteX81" fmla="*/ 251460 w 9578340"/>
              <a:gd name="connsiteY81" fmla="*/ 5783580 h 8833483"/>
              <a:gd name="connsiteX82" fmla="*/ 236220 w 9578340"/>
              <a:gd name="connsiteY82" fmla="*/ 5859780 h 8833483"/>
              <a:gd name="connsiteX83" fmla="*/ 144780 w 9578340"/>
              <a:gd name="connsiteY83" fmla="*/ 5981700 h 8833483"/>
              <a:gd name="connsiteX84" fmla="*/ 175260 w 9578340"/>
              <a:gd name="connsiteY84" fmla="*/ 6210300 h 8833483"/>
              <a:gd name="connsiteX85" fmla="*/ 266700 w 9578340"/>
              <a:gd name="connsiteY85" fmla="*/ 6217920 h 8833483"/>
              <a:gd name="connsiteX86" fmla="*/ 304800 w 9578340"/>
              <a:gd name="connsiteY86" fmla="*/ 6278880 h 8833483"/>
              <a:gd name="connsiteX87" fmla="*/ 312420 w 9578340"/>
              <a:gd name="connsiteY87" fmla="*/ 6339840 h 8833483"/>
              <a:gd name="connsiteX88" fmla="*/ 358140 w 9578340"/>
              <a:gd name="connsiteY88" fmla="*/ 6339840 h 8833483"/>
              <a:gd name="connsiteX89" fmla="*/ 365760 w 9578340"/>
              <a:gd name="connsiteY89" fmla="*/ 6477000 h 8833483"/>
              <a:gd name="connsiteX90" fmla="*/ 807720 w 9578340"/>
              <a:gd name="connsiteY90" fmla="*/ 6545580 h 8833483"/>
              <a:gd name="connsiteX91" fmla="*/ 1127760 w 9578340"/>
              <a:gd name="connsiteY91" fmla="*/ 6705600 h 8833483"/>
              <a:gd name="connsiteX92" fmla="*/ 1447800 w 9578340"/>
              <a:gd name="connsiteY92" fmla="*/ 6598920 h 8833483"/>
              <a:gd name="connsiteX93" fmla="*/ 1546860 w 9578340"/>
              <a:gd name="connsiteY93" fmla="*/ 6598920 h 8833483"/>
              <a:gd name="connsiteX94" fmla="*/ 1501140 w 9578340"/>
              <a:gd name="connsiteY94" fmla="*/ 6858000 h 8833483"/>
              <a:gd name="connsiteX95" fmla="*/ 1567815 w 9578340"/>
              <a:gd name="connsiteY95" fmla="*/ 7115810 h 8833483"/>
              <a:gd name="connsiteX96" fmla="*/ 1710690 w 9578340"/>
              <a:gd name="connsiteY96" fmla="*/ 7439660 h 8833483"/>
              <a:gd name="connsiteX97" fmla="*/ 1891665 w 9578340"/>
              <a:gd name="connsiteY97" fmla="*/ 7582535 h 8833483"/>
              <a:gd name="connsiteX98" fmla="*/ 2094865 w 9578340"/>
              <a:gd name="connsiteY98" fmla="*/ 7814310 h 8833483"/>
              <a:gd name="connsiteX99" fmla="*/ 2066290 w 9578340"/>
              <a:gd name="connsiteY99" fmla="*/ 7925434 h 8833483"/>
              <a:gd name="connsiteX100" fmla="*/ 2234565 w 9578340"/>
              <a:gd name="connsiteY100" fmla="*/ 8036559 h 8833483"/>
              <a:gd name="connsiteX101" fmla="*/ 2269490 w 9578340"/>
              <a:gd name="connsiteY101" fmla="*/ 8081009 h 8833483"/>
              <a:gd name="connsiteX102" fmla="*/ 2186940 w 9578340"/>
              <a:gd name="connsiteY102" fmla="*/ 8338184 h 8833483"/>
              <a:gd name="connsiteX103" fmla="*/ 2209165 w 9578340"/>
              <a:gd name="connsiteY103" fmla="*/ 8436608 h 8833483"/>
              <a:gd name="connsiteX104" fmla="*/ 2275840 w 9578340"/>
              <a:gd name="connsiteY104" fmla="*/ 8538208 h 8833483"/>
              <a:gd name="connsiteX105" fmla="*/ 2437765 w 9578340"/>
              <a:gd name="connsiteY105" fmla="*/ 8569958 h 8833483"/>
              <a:gd name="connsiteX106" fmla="*/ 2491740 w 9578340"/>
              <a:gd name="connsiteY106" fmla="*/ 8557258 h 8833483"/>
              <a:gd name="connsiteX107" fmla="*/ 2599690 w 9578340"/>
              <a:gd name="connsiteY107" fmla="*/ 8614408 h 8833483"/>
              <a:gd name="connsiteX108" fmla="*/ 2640965 w 9578340"/>
              <a:gd name="connsiteY108" fmla="*/ 8658858 h 8833483"/>
              <a:gd name="connsiteX109" fmla="*/ 2663190 w 9578340"/>
              <a:gd name="connsiteY109" fmla="*/ 8769983 h 8833483"/>
              <a:gd name="connsiteX110" fmla="*/ 2748915 w 9578340"/>
              <a:gd name="connsiteY110" fmla="*/ 8833483 h 8833483"/>
              <a:gd name="connsiteX111" fmla="*/ 2860040 w 9578340"/>
              <a:gd name="connsiteY111" fmla="*/ 8808083 h 8833483"/>
              <a:gd name="connsiteX112" fmla="*/ 2920365 w 9578340"/>
              <a:gd name="connsiteY112" fmla="*/ 8820783 h 8833483"/>
              <a:gd name="connsiteX113" fmla="*/ 2910840 w 9578340"/>
              <a:gd name="connsiteY113" fmla="*/ 8740614 h 8833483"/>
              <a:gd name="connsiteX114" fmla="*/ 2996565 w 9578340"/>
              <a:gd name="connsiteY114" fmla="*/ 8609645 h 8833483"/>
              <a:gd name="connsiteX115" fmla="*/ 2987040 w 9578340"/>
              <a:gd name="connsiteY115" fmla="*/ 8497727 h 8833483"/>
              <a:gd name="connsiteX116" fmla="*/ 3027522 w 9578340"/>
              <a:gd name="connsiteY116" fmla="*/ 8431051 h 8833483"/>
              <a:gd name="connsiteX117" fmla="*/ 3179922 w 9578340"/>
              <a:gd name="connsiteY117" fmla="*/ 8361995 h 8833483"/>
              <a:gd name="connsiteX118" fmla="*/ 3225166 w 9578340"/>
              <a:gd name="connsiteY118" fmla="*/ 8245315 h 8833483"/>
              <a:gd name="connsiteX119" fmla="*/ 3420427 w 9578340"/>
              <a:gd name="connsiteY119" fmla="*/ 8083389 h 8833483"/>
              <a:gd name="connsiteX120" fmla="*/ 3699034 w 9578340"/>
              <a:gd name="connsiteY120" fmla="*/ 7954802 h 8833483"/>
              <a:gd name="connsiteX121" fmla="*/ 3875246 w 9578340"/>
              <a:gd name="connsiteY121" fmla="*/ 7890508 h 8833483"/>
              <a:gd name="connsiteX122" fmla="*/ 4084796 w 9578340"/>
              <a:gd name="connsiteY122" fmla="*/ 7738108 h 8833483"/>
              <a:gd name="connsiteX123" fmla="*/ 4127659 w 9578340"/>
              <a:gd name="connsiteY123" fmla="*/ 7640476 h 8833483"/>
              <a:gd name="connsiteX124" fmla="*/ 4037171 w 9578340"/>
              <a:gd name="connsiteY124" fmla="*/ 7564277 h 8833483"/>
              <a:gd name="connsiteX125" fmla="*/ 3980021 w 9578340"/>
              <a:gd name="connsiteY125" fmla="*/ 7469027 h 8833483"/>
              <a:gd name="connsiteX126" fmla="*/ 4056222 w 9578340"/>
              <a:gd name="connsiteY126" fmla="*/ 7395208 h 8833483"/>
              <a:gd name="connsiteX127" fmla="*/ 4096703 w 9578340"/>
              <a:gd name="connsiteY127" fmla="*/ 7247570 h 8833483"/>
              <a:gd name="connsiteX128" fmla="*/ 3982402 w 9578340"/>
              <a:gd name="connsiteY128" fmla="*/ 7271383 h 8833483"/>
              <a:gd name="connsiteX129" fmla="*/ 3818096 w 9578340"/>
              <a:gd name="connsiteY129" fmla="*/ 7233283 h 8833483"/>
              <a:gd name="connsiteX130" fmla="*/ 3691889 w 9578340"/>
              <a:gd name="connsiteY130" fmla="*/ 7145176 h 8833483"/>
              <a:gd name="connsiteX131" fmla="*/ 3701416 w 9578340"/>
              <a:gd name="connsiteY131" fmla="*/ 7030877 h 8833483"/>
              <a:gd name="connsiteX132" fmla="*/ 3625215 w 9578340"/>
              <a:gd name="connsiteY132" fmla="*/ 6954677 h 8833483"/>
              <a:gd name="connsiteX133" fmla="*/ 3657600 w 9578340"/>
              <a:gd name="connsiteY133" fmla="*/ 6873240 h 8833483"/>
              <a:gd name="connsiteX134" fmla="*/ 3817620 w 9578340"/>
              <a:gd name="connsiteY134" fmla="*/ 6781800 h 8833483"/>
              <a:gd name="connsiteX135" fmla="*/ 3893820 w 9578340"/>
              <a:gd name="connsiteY135" fmla="*/ 6705600 h 8833483"/>
              <a:gd name="connsiteX136" fmla="*/ 3947160 w 9578340"/>
              <a:gd name="connsiteY136" fmla="*/ 6690360 h 8833483"/>
              <a:gd name="connsiteX137" fmla="*/ 3939540 w 9578340"/>
              <a:gd name="connsiteY137" fmla="*/ 6629400 h 8833483"/>
              <a:gd name="connsiteX138" fmla="*/ 3901440 w 9578340"/>
              <a:gd name="connsiteY138" fmla="*/ 6606540 h 8833483"/>
              <a:gd name="connsiteX139" fmla="*/ 3878580 w 9578340"/>
              <a:gd name="connsiteY139" fmla="*/ 6515100 h 8833483"/>
              <a:gd name="connsiteX140" fmla="*/ 3886200 w 9578340"/>
              <a:gd name="connsiteY140" fmla="*/ 6423660 h 8833483"/>
              <a:gd name="connsiteX141" fmla="*/ 3870960 w 9578340"/>
              <a:gd name="connsiteY141" fmla="*/ 6309360 h 8833483"/>
              <a:gd name="connsiteX142" fmla="*/ 3893820 w 9578340"/>
              <a:gd name="connsiteY142" fmla="*/ 6240780 h 8833483"/>
              <a:gd name="connsiteX143" fmla="*/ 3924300 w 9578340"/>
              <a:gd name="connsiteY143" fmla="*/ 6179820 h 8833483"/>
              <a:gd name="connsiteX144" fmla="*/ 3977640 w 9578340"/>
              <a:gd name="connsiteY144" fmla="*/ 6172200 h 8833483"/>
              <a:gd name="connsiteX145" fmla="*/ 3992880 w 9578340"/>
              <a:gd name="connsiteY145" fmla="*/ 6172200 h 8833483"/>
              <a:gd name="connsiteX146" fmla="*/ 4046220 w 9578340"/>
              <a:gd name="connsiteY146" fmla="*/ 6111240 h 8833483"/>
              <a:gd name="connsiteX147" fmla="*/ 4038600 w 9578340"/>
              <a:gd name="connsiteY147" fmla="*/ 6027420 h 8833483"/>
              <a:gd name="connsiteX148" fmla="*/ 4754880 w 9578340"/>
              <a:gd name="connsiteY148" fmla="*/ 5913120 h 8833483"/>
              <a:gd name="connsiteX149" fmla="*/ 4838700 w 9578340"/>
              <a:gd name="connsiteY149" fmla="*/ 5913120 h 8833483"/>
              <a:gd name="connsiteX150" fmla="*/ 4914900 w 9578340"/>
              <a:gd name="connsiteY150" fmla="*/ 5920740 h 8833483"/>
              <a:gd name="connsiteX151" fmla="*/ 5105400 w 9578340"/>
              <a:gd name="connsiteY151" fmla="*/ 6019800 h 8833483"/>
              <a:gd name="connsiteX152" fmla="*/ 5570220 w 9578340"/>
              <a:gd name="connsiteY152" fmla="*/ 6248400 h 8833483"/>
              <a:gd name="connsiteX153" fmla="*/ 5704205 w 9578340"/>
              <a:gd name="connsiteY153" fmla="*/ 6320155 h 8833483"/>
              <a:gd name="connsiteX154" fmla="*/ 5755005 w 9578340"/>
              <a:gd name="connsiteY154" fmla="*/ 6242685 h 8833483"/>
              <a:gd name="connsiteX155" fmla="*/ 5682615 w 9578340"/>
              <a:gd name="connsiteY155" fmla="*/ 6203315 h 8833483"/>
              <a:gd name="connsiteX156" fmla="*/ 5624195 w 9578340"/>
              <a:gd name="connsiteY156" fmla="*/ 6132195 h 8833483"/>
              <a:gd name="connsiteX157" fmla="*/ 5670550 w 9578340"/>
              <a:gd name="connsiteY157" fmla="*/ 6103620 h 8833483"/>
              <a:gd name="connsiteX158" fmla="*/ 5584825 w 9578340"/>
              <a:gd name="connsiteY158" fmla="*/ 5928995 h 8833483"/>
              <a:gd name="connsiteX159" fmla="*/ 5592445 w 9578340"/>
              <a:gd name="connsiteY159" fmla="*/ 5827395 h 8833483"/>
              <a:gd name="connsiteX160" fmla="*/ 5615305 w 9578340"/>
              <a:gd name="connsiteY160" fmla="*/ 5792470 h 8833483"/>
              <a:gd name="connsiteX161" fmla="*/ 5636895 w 9578340"/>
              <a:gd name="connsiteY161" fmla="*/ 5747385 h 8833483"/>
              <a:gd name="connsiteX162" fmla="*/ 5674360 w 9578340"/>
              <a:gd name="connsiteY162" fmla="*/ 5669915 h 8833483"/>
              <a:gd name="connsiteX163" fmla="*/ 5688965 w 9578340"/>
              <a:gd name="connsiteY163" fmla="*/ 5587365 h 8833483"/>
              <a:gd name="connsiteX164" fmla="*/ 5735320 w 9578340"/>
              <a:gd name="connsiteY164" fmla="*/ 5561965 h 8833483"/>
              <a:gd name="connsiteX165" fmla="*/ 5715000 w 9578340"/>
              <a:gd name="connsiteY165" fmla="*/ 5502910 h 8833483"/>
              <a:gd name="connsiteX166" fmla="*/ 5751195 w 9578340"/>
              <a:gd name="connsiteY166" fmla="*/ 5461635 h 8833483"/>
              <a:gd name="connsiteX167" fmla="*/ 5781675 w 9578340"/>
              <a:gd name="connsiteY167" fmla="*/ 5398770 h 8833483"/>
              <a:gd name="connsiteX168" fmla="*/ 5836920 w 9578340"/>
              <a:gd name="connsiteY168" fmla="*/ 5325110 h 8833483"/>
              <a:gd name="connsiteX169" fmla="*/ 5855970 w 9578340"/>
              <a:gd name="connsiteY169" fmla="*/ 5168900 h 8833483"/>
              <a:gd name="connsiteX170" fmla="*/ 6101080 w 9578340"/>
              <a:gd name="connsiteY170" fmla="*/ 4911090 h 8833483"/>
              <a:gd name="connsiteX171" fmla="*/ 6107430 w 9578340"/>
              <a:gd name="connsiteY171" fmla="*/ 4674870 h 8833483"/>
              <a:gd name="connsiteX172" fmla="*/ 5982970 w 9578340"/>
              <a:gd name="connsiteY172" fmla="*/ 4411980 h 8833483"/>
              <a:gd name="connsiteX173" fmla="*/ 7178040 w 9578340"/>
              <a:gd name="connsiteY173" fmla="*/ 4351020 h 8833483"/>
              <a:gd name="connsiteX174" fmla="*/ 7559040 w 9578340"/>
              <a:gd name="connsiteY174" fmla="*/ 4328160 h 8833483"/>
              <a:gd name="connsiteX175" fmla="*/ 7467600 w 9578340"/>
              <a:gd name="connsiteY175" fmla="*/ 3878580 h 8833483"/>
              <a:gd name="connsiteX176" fmla="*/ 7414260 w 9578340"/>
              <a:gd name="connsiteY176" fmla="*/ 3604260 h 8833483"/>
              <a:gd name="connsiteX177" fmla="*/ 7498080 w 9578340"/>
              <a:gd name="connsiteY177" fmla="*/ 3398520 h 8833483"/>
              <a:gd name="connsiteX178" fmla="*/ 7528560 w 9578340"/>
              <a:gd name="connsiteY178" fmla="*/ 3253740 h 8833483"/>
              <a:gd name="connsiteX179" fmla="*/ 7505700 w 9578340"/>
              <a:gd name="connsiteY179" fmla="*/ 3048000 h 8833483"/>
              <a:gd name="connsiteX180" fmla="*/ 7520940 w 9578340"/>
              <a:gd name="connsiteY180" fmla="*/ 2926080 h 8833483"/>
              <a:gd name="connsiteX181" fmla="*/ 7536180 w 9578340"/>
              <a:gd name="connsiteY181" fmla="*/ 2872740 h 8833483"/>
              <a:gd name="connsiteX182" fmla="*/ 7863840 w 9578340"/>
              <a:gd name="connsiteY182" fmla="*/ 2971800 h 8833483"/>
              <a:gd name="connsiteX183" fmla="*/ 7886700 w 9578340"/>
              <a:gd name="connsiteY183" fmla="*/ 3101340 h 8833483"/>
              <a:gd name="connsiteX184" fmla="*/ 8001000 w 9578340"/>
              <a:gd name="connsiteY184" fmla="*/ 3124200 h 8833483"/>
              <a:gd name="connsiteX185" fmla="*/ 8122920 w 9578340"/>
              <a:gd name="connsiteY185" fmla="*/ 3276600 h 8833483"/>
              <a:gd name="connsiteX186" fmla="*/ 8206740 w 9578340"/>
              <a:gd name="connsiteY186" fmla="*/ 3276600 h 8833483"/>
              <a:gd name="connsiteX187" fmla="*/ 8442960 w 9578340"/>
              <a:gd name="connsiteY187" fmla="*/ 3276600 h 8833483"/>
              <a:gd name="connsiteX188" fmla="*/ 8663940 w 9578340"/>
              <a:gd name="connsiteY188" fmla="*/ 3276600 h 8833483"/>
              <a:gd name="connsiteX189" fmla="*/ 8770620 w 9578340"/>
              <a:gd name="connsiteY189" fmla="*/ 3230880 h 8833483"/>
              <a:gd name="connsiteX190" fmla="*/ 8854440 w 9578340"/>
              <a:gd name="connsiteY190" fmla="*/ 3215640 h 8833483"/>
              <a:gd name="connsiteX191" fmla="*/ 8938260 w 9578340"/>
              <a:gd name="connsiteY191" fmla="*/ 3230880 h 8833483"/>
              <a:gd name="connsiteX192" fmla="*/ 8945880 w 9578340"/>
              <a:gd name="connsiteY192" fmla="*/ 3078480 h 8833483"/>
              <a:gd name="connsiteX193" fmla="*/ 8907780 w 9578340"/>
              <a:gd name="connsiteY193" fmla="*/ 3078480 h 8833483"/>
              <a:gd name="connsiteX194" fmla="*/ 8656320 w 9578340"/>
              <a:gd name="connsiteY194" fmla="*/ 2697480 h 8833483"/>
              <a:gd name="connsiteX195" fmla="*/ 8854440 w 9578340"/>
              <a:gd name="connsiteY195" fmla="*/ 2590800 h 8833483"/>
              <a:gd name="connsiteX196" fmla="*/ 8923020 w 9578340"/>
              <a:gd name="connsiteY196" fmla="*/ 2606040 h 8833483"/>
              <a:gd name="connsiteX197" fmla="*/ 8999220 w 9578340"/>
              <a:gd name="connsiteY197" fmla="*/ 2606040 h 8833483"/>
              <a:gd name="connsiteX198" fmla="*/ 9029700 w 9578340"/>
              <a:gd name="connsiteY198" fmla="*/ 2545080 h 8833483"/>
              <a:gd name="connsiteX199" fmla="*/ 9029700 w 9578340"/>
              <a:gd name="connsiteY199" fmla="*/ 2407920 h 8833483"/>
              <a:gd name="connsiteX200" fmla="*/ 9136380 w 9578340"/>
              <a:gd name="connsiteY200" fmla="*/ 2476500 h 8833483"/>
              <a:gd name="connsiteX201" fmla="*/ 9144000 w 9578340"/>
              <a:gd name="connsiteY201" fmla="*/ 2407920 h 8833483"/>
              <a:gd name="connsiteX202" fmla="*/ 9204960 w 9578340"/>
              <a:gd name="connsiteY202" fmla="*/ 2362200 h 8833483"/>
              <a:gd name="connsiteX203" fmla="*/ 9189720 w 9578340"/>
              <a:gd name="connsiteY203" fmla="*/ 2225040 h 8833483"/>
              <a:gd name="connsiteX204" fmla="*/ 9159240 w 9578340"/>
              <a:gd name="connsiteY204" fmla="*/ 2171700 h 8833483"/>
              <a:gd name="connsiteX205" fmla="*/ 9083040 w 9578340"/>
              <a:gd name="connsiteY205" fmla="*/ 2103120 h 8833483"/>
              <a:gd name="connsiteX206" fmla="*/ 9105900 w 9578340"/>
              <a:gd name="connsiteY206" fmla="*/ 2011680 h 8833483"/>
              <a:gd name="connsiteX207" fmla="*/ 9151620 w 9578340"/>
              <a:gd name="connsiteY207" fmla="*/ 1927860 h 8833483"/>
              <a:gd name="connsiteX208" fmla="*/ 9044940 w 9578340"/>
              <a:gd name="connsiteY208" fmla="*/ 1714500 h 8833483"/>
              <a:gd name="connsiteX209" fmla="*/ 9578340 w 9578340"/>
              <a:gd name="connsiteY209" fmla="*/ 1394460 h 8833483"/>
              <a:gd name="connsiteX210" fmla="*/ 9494520 w 9578340"/>
              <a:gd name="connsiteY210" fmla="*/ 1165860 h 8833483"/>
              <a:gd name="connsiteX211" fmla="*/ 9326880 w 9578340"/>
              <a:gd name="connsiteY211" fmla="*/ 975360 h 8833483"/>
              <a:gd name="connsiteX212" fmla="*/ 9334500 w 9578340"/>
              <a:gd name="connsiteY212" fmla="*/ 906780 h 8833483"/>
              <a:gd name="connsiteX213" fmla="*/ 9342120 w 9578340"/>
              <a:gd name="connsiteY213" fmla="*/ 754380 h 8833483"/>
              <a:gd name="connsiteX214" fmla="*/ 9182100 w 9578340"/>
              <a:gd name="connsiteY214" fmla="*/ 906780 h 8833483"/>
              <a:gd name="connsiteX215" fmla="*/ 9052560 w 9578340"/>
              <a:gd name="connsiteY215" fmla="*/ 1043940 h 8833483"/>
              <a:gd name="connsiteX216" fmla="*/ 8915400 w 9578340"/>
              <a:gd name="connsiteY216" fmla="*/ 1112520 h 8833483"/>
              <a:gd name="connsiteX217" fmla="*/ 8709660 w 9578340"/>
              <a:gd name="connsiteY217" fmla="*/ 1150620 h 8833483"/>
              <a:gd name="connsiteX218" fmla="*/ 8793480 w 9578340"/>
              <a:gd name="connsiteY218" fmla="*/ 960120 h 8833483"/>
              <a:gd name="connsiteX219" fmla="*/ 8717280 w 9578340"/>
              <a:gd name="connsiteY219" fmla="*/ 906780 h 8833483"/>
              <a:gd name="connsiteX220" fmla="*/ 8686800 w 9578340"/>
              <a:gd name="connsiteY220" fmla="*/ 815340 h 8833483"/>
              <a:gd name="connsiteX221" fmla="*/ 8625840 w 9578340"/>
              <a:gd name="connsiteY221" fmla="*/ 746760 h 8833483"/>
              <a:gd name="connsiteX222" fmla="*/ 8633460 w 9578340"/>
              <a:gd name="connsiteY222" fmla="*/ 685800 h 8833483"/>
              <a:gd name="connsiteX223" fmla="*/ 8679180 w 9578340"/>
              <a:gd name="connsiteY223" fmla="*/ 609600 h 8833483"/>
              <a:gd name="connsiteX224" fmla="*/ 8671560 w 9578340"/>
              <a:gd name="connsiteY224" fmla="*/ 579120 h 8833483"/>
              <a:gd name="connsiteX225" fmla="*/ 8580120 w 9578340"/>
              <a:gd name="connsiteY225" fmla="*/ 541020 h 8833483"/>
              <a:gd name="connsiteX226" fmla="*/ 8473440 w 9578340"/>
              <a:gd name="connsiteY226" fmla="*/ 502920 h 8833483"/>
              <a:gd name="connsiteX227" fmla="*/ 8488680 w 9578340"/>
              <a:gd name="connsiteY227" fmla="*/ 449580 h 8833483"/>
              <a:gd name="connsiteX228" fmla="*/ 8435340 w 9578340"/>
              <a:gd name="connsiteY228" fmla="*/ 320040 h 8833483"/>
              <a:gd name="connsiteX229" fmla="*/ 8465820 w 9578340"/>
              <a:gd name="connsiteY229" fmla="*/ 243840 h 8833483"/>
              <a:gd name="connsiteX230" fmla="*/ 8473440 w 9578340"/>
              <a:gd name="connsiteY230" fmla="*/ 83820 h 8833483"/>
              <a:gd name="connsiteX231" fmla="*/ 8351520 w 9578340"/>
              <a:gd name="connsiteY231" fmla="*/ 53340 h 8833483"/>
              <a:gd name="connsiteX232" fmla="*/ 8252460 w 9578340"/>
              <a:gd name="connsiteY232" fmla="*/ 68580 h 8833483"/>
              <a:gd name="connsiteX233" fmla="*/ 8107680 w 9578340"/>
              <a:gd name="connsiteY23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7917180 w 9578340"/>
              <a:gd name="connsiteY2" fmla="*/ 144780 h 8833483"/>
              <a:gd name="connsiteX3" fmla="*/ 7863840 w 9578340"/>
              <a:gd name="connsiteY3" fmla="*/ 168908 h 8833483"/>
              <a:gd name="connsiteX4" fmla="*/ 6896100 w 9578340"/>
              <a:gd name="connsiteY4" fmla="*/ 647700 h 8833483"/>
              <a:gd name="connsiteX5" fmla="*/ 6743700 w 9578340"/>
              <a:gd name="connsiteY5" fmla="*/ 1127760 h 8833483"/>
              <a:gd name="connsiteX6" fmla="*/ 6728460 w 9578340"/>
              <a:gd name="connsiteY6" fmla="*/ 1981200 h 8833483"/>
              <a:gd name="connsiteX7" fmla="*/ 6244590 w 9578340"/>
              <a:gd name="connsiteY7" fmla="*/ 2315208 h 8833483"/>
              <a:gd name="connsiteX8" fmla="*/ 5722620 w 9578340"/>
              <a:gd name="connsiteY8" fmla="*/ 2240280 h 8833483"/>
              <a:gd name="connsiteX9" fmla="*/ 5654040 w 9578340"/>
              <a:gd name="connsiteY9" fmla="*/ 2240280 h 8833483"/>
              <a:gd name="connsiteX10" fmla="*/ 5570220 w 9578340"/>
              <a:gd name="connsiteY10" fmla="*/ 2278380 h 8833483"/>
              <a:gd name="connsiteX11" fmla="*/ 5440680 w 9578340"/>
              <a:gd name="connsiteY11" fmla="*/ 2263140 h 8833483"/>
              <a:gd name="connsiteX12" fmla="*/ 5410200 w 9578340"/>
              <a:gd name="connsiteY12" fmla="*/ 2217420 h 8833483"/>
              <a:gd name="connsiteX13" fmla="*/ 5425440 w 9578340"/>
              <a:gd name="connsiteY13" fmla="*/ 2072640 h 8833483"/>
              <a:gd name="connsiteX14" fmla="*/ 5372100 w 9578340"/>
              <a:gd name="connsiteY14" fmla="*/ 2019300 h 8833483"/>
              <a:gd name="connsiteX15" fmla="*/ 5372100 w 9578340"/>
              <a:gd name="connsiteY15" fmla="*/ 1988820 h 8833483"/>
              <a:gd name="connsiteX16" fmla="*/ 5280660 w 9578340"/>
              <a:gd name="connsiteY16" fmla="*/ 1965960 h 8833483"/>
              <a:gd name="connsiteX17" fmla="*/ 5219700 w 9578340"/>
              <a:gd name="connsiteY17" fmla="*/ 2263140 h 8833483"/>
              <a:gd name="connsiteX18" fmla="*/ 5212080 w 9578340"/>
              <a:gd name="connsiteY18" fmla="*/ 2461260 h 8833483"/>
              <a:gd name="connsiteX19" fmla="*/ 5242560 w 9578340"/>
              <a:gd name="connsiteY19" fmla="*/ 2499360 h 8833483"/>
              <a:gd name="connsiteX20" fmla="*/ 5097780 w 9578340"/>
              <a:gd name="connsiteY20" fmla="*/ 2552700 h 8833483"/>
              <a:gd name="connsiteX21" fmla="*/ 5120640 w 9578340"/>
              <a:gd name="connsiteY21" fmla="*/ 2743200 h 8833483"/>
              <a:gd name="connsiteX22" fmla="*/ 5082540 w 9578340"/>
              <a:gd name="connsiteY22" fmla="*/ 2827020 h 8833483"/>
              <a:gd name="connsiteX23" fmla="*/ 4945380 w 9578340"/>
              <a:gd name="connsiteY23" fmla="*/ 2773680 h 8833483"/>
              <a:gd name="connsiteX24" fmla="*/ 4853940 w 9578340"/>
              <a:gd name="connsiteY24" fmla="*/ 2796540 h 8833483"/>
              <a:gd name="connsiteX25" fmla="*/ 4785360 w 9578340"/>
              <a:gd name="connsiteY25" fmla="*/ 2926080 h 8833483"/>
              <a:gd name="connsiteX26" fmla="*/ 4640580 w 9578340"/>
              <a:gd name="connsiteY26" fmla="*/ 2811780 h 8833483"/>
              <a:gd name="connsiteX27" fmla="*/ 4518660 w 9578340"/>
              <a:gd name="connsiteY27" fmla="*/ 2804160 h 8833483"/>
              <a:gd name="connsiteX28" fmla="*/ 4389120 w 9578340"/>
              <a:gd name="connsiteY28" fmla="*/ 2674620 h 8833483"/>
              <a:gd name="connsiteX29" fmla="*/ 4564380 w 9578340"/>
              <a:gd name="connsiteY29" fmla="*/ 2522220 h 8833483"/>
              <a:gd name="connsiteX30" fmla="*/ 4389120 w 9578340"/>
              <a:gd name="connsiteY30" fmla="*/ 2491740 h 8833483"/>
              <a:gd name="connsiteX31" fmla="*/ 4244340 w 9578340"/>
              <a:gd name="connsiteY31" fmla="*/ 2659380 h 8833483"/>
              <a:gd name="connsiteX32" fmla="*/ 4183380 w 9578340"/>
              <a:gd name="connsiteY32" fmla="*/ 2758440 h 8833483"/>
              <a:gd name="connsiteX33" fmla="*/ 4191000 w 9578340"/>
              <a:gd name="connsiteY33" fmla="*/ 2796540 h 8833483"/>
              <a:gd name="connsiteX34" fmla="*/ 4084320 w 9578340"/>
              <a:gd name="connsiteY34" fmla="*/ 2895600 h 8833483"/>
              <a:gd name="connsiteX35" fmla="*/ 4008120 w 9578340"/>
              <a:gd name="connsiteY35" fmla="*/ 2918460 h 8833483"/>
              <a:gd name="connsiteX36" fmla="*/ 3954780 w 9578340"/>
              <a:gd name="connsiteY36" fmla="*/ 2918460 h 8833483"/>
              <a:gd name="connsiteX37" fmla="*/ 3916680 w 9578340"/>
              <a:gd name="connsiteY37" fmla="*/ 2971800 h 8833483"/>
              <a:gd name="connsiteX38" fmla="*/ 3848100 w 9578340"/>
              <a:gd name="connsiteY38" fmla="*/ 2971800 h 8833483"/>
              <a:gd name="connsiteX39" fmla="*/ 3810000 w 9578340"/>
              <a:gd name="connsiteY39" fmla="*/ 3025140 h 8833483"/>
              <a:gd name="connsiteX40" fmla="*/ 3726180 w 9578340"/>
              <a:gd name="connsiteY40" fmla="*/ 3048000 h 8833483"/>
              <a:gd name="connsiteX41" fmla="*/ 3703320 w 9578340"/>
              <a:gd name="connsiteY41" fmla="*/ 3116580 h 8833483"/>
              <a:gd name="connsiteX42" fmla="*/ 3512820 w 9578340"/>
              <a:gd name="connsiteY42" fmla="*/ 2979420 h 8833483"/>
              <a:gd name="connsiteX43" fmla="*/ 3337560 w 9578340"/>
              <a:gd name="connsiteY43" fmla="*/ 3048000 h 8833483"/>
              <a:gd name="connsiteX44" fmla="*/ 3337560 w 9578340"/>
              <a:gd name="connsiteY44" fmla="*/ 3124200 h 8833483"/>
              <a:gd name="connsiteX45" fmla="*/ 3230880 w 9578340"/>
              <a:gd name="connsiteY45" fmla="*/ 3200400 h 8833483"/>
              <a:gd name="connsiteX46" fmla="*/ 3002280 w 9578340"/>
              <a:gd name="connsiteY46" fmla="*/ 3055620 h 8833483"/>
              <a:gd name="connsiteX47" fmla="*/ 3025140 w 9578340"/>
              <a:gd name="connsiteY47" fmla="*/ 3032760 h 8833483"/>
              <a:gd name="connsiteX48" fmla="*/ 2918460 w 9578340"/>
              <a:gd name="connsiteY48" fmla="*/ 2887980 h 8833483"/>
              <a:gd name="connsiteX49" fmla="*/ 2659380 w 9578340"/>
              <a:gd name="connsiteY49" fmla="*/ 2758440 h 8833483"/>
              <a:gd name="connsiteX50" fmla="*/ 2506980 w 9578340"/>
              <a:gd name="connsiteY50" fmla="*/ 3093720 h 8833483"/>
              <a:gd name="connsiteX51" fmla="*/ 2392680 w 9578340"/>
              <a:gd name="connsiteY51" fmla="*/ 3101340 h 8833483"/>
              <a:gd name="connsiteX52" fmla="*/ 2308860 w 9578340"/>
              <a:gd name="connsiteY52" fmla="*/ 3116580 h 8833483"/>
              <a:gd name="connsiteX53" fmla="*/ 2225040 w 9578340"/>
              <a:gd name="connsiteY53" fmla="*/ 3215640 h 8833483"/>
              <a:gd name="connsiteX54" fmla="*/ 2049780 w 9578340"/>
              <a:gd name="connsiteY54" fmla="*/ 3124200 h 8833483"/>
              <a:gd name="connsiteX55" fmla="*/ 1981200 w 9578340"/>
              <a:gd name="connsiteY55" fmla="*/ 3116580 h 8833483"/>
              <a:gd name="connsiteX56" fmla="*/ 1889760 w 9578340"/>
              <a:gd name="connsiteY56" fmla="*/ 2964180 h 8833483"/>
              <a:gd name="connsiteX57" fmla="*/ 1897380 w 9578340"/>
              <a:gd name="connsiteY57" fmla="*/ 2895600 h 8833483"/>
              <a:gd name="connsiteX58" fmla="*/ 1729740 w 9578340"/>
              <a:gd name="connsiteY58" fmla="*/ 3017520 h 8833483"/>
              <a:gd name="connsiteX59" fmla="*/ 1706880 w 9578340"/>
              <a:gd name="connsiteY59" fmla="*/ 3078480 h 8833483"/>
              <a:gd name="connsiteX60" fmla="*/ 1653540 w 9578340"/>
              <a:gd name="connsiteY60" fmla="*/ 3048000 h 8833483"/>
              <a:gd name="connsiteX61" fmla="*/ 1546860 w 9578340"/>
              <a:gd name="connsiteY61" fmla="*/ 3048000 h 8833483"/>
              <a:gd name="connsiteX62" fmla="*/ 1524000 w 9578340"/>
              <a:gd name="connsiteY62" fmla="*/ 3162300 h 8833483"/>
              <a:gd name="connsiteX63" fmla="*/ 1386840 w 9578340"/>
              <a:gd name="connsiteY63" fmla="*/ 3459480 h 8833483"/>
              <a:gd name="connsiteX64" fmla="*/ 1333500 w 9578340"/>
              <a:gd name="connsiteY64" fmla="*/ 3451860 h 8833483"/>
              <a:gd name="connsiteX65" fmla="*/ 1188720 w 9578340"/>
              <a:gd name="connsiteY65" fmla="*/ 3505200 h 8833483"/>
              <a:gd name="connsiteX66" fmla="*/ 1135380 w 9578340"/>
              <a:gd name="connsiteY66" fmla="*/ 3672840 h 8833483"/>
              <a:gd name="connsiteX67" fmla="*/ 1013460 w 9578340"/>
              <a:gd name="connsiteY67" fmla="*/ 3703320 h 8833483"/>
              <a:gd name="connsiteX68" fmla="*/ 929640 w 9578340"/>
              <a:gd name="connsiteY68" fmla="*/ 3710940 h 8833483"/>
              <a:gd name="connsiteX69" fmla="*/ 830580 w 9578340"/>
              <a:gd name="connsiteY69" fmla="*/ 3741420 h 8833483"/>
              <a:gd name="connsiteX70" fmla="*/ 701040 w 9578340"/>
              <a:gd name="connsiteY70" fmla="*/ 3749040 h 8833483"/>
              <a:gd name="connsiteX71" fmla="*/ 548640 w 9578340"/>
              <a:gd name="connsiteY71" fmla="*/ 3787140 h 8833483"/>
              <a:gd name="connsiteX72" fmla="*/ 0 w 9578340"/>
              <a:gd name="connsiteY72" fmla="*/ 5250180 h 8833483"/>
              <a:gd name="connsiteX73" fmla="*/ 167640 w 9578340"/>
              <a:gd name="connsiteY73" fmla="*/ 5242560 h 8833483"/>
              <a:gd name="connsiteX74" fmla="*/ 167640 w 9578340"/>
              <a:gd name="connsiteY74" fmla="*/ 5387340 h 8833483"/>
              <a:gd name="connsiteX75" fmla="*/ 289560 w 9578340"/>
              <a:gd name="connsiteY75" fmla="*/ 5394960 h 8833483"/>
              <a:gd name="connsiteX76" fmla="*/ 281940 w 9578340"/>
              <a:gd name="connsiteY76" fmla="*/ 5478780 h 8833483"/>
              <a:gd name="connsiteX77" fmla="*/ 388620 w 9578340"/>
              <a:gd name="connsiteY77" fmla="*/ 5501640 h 8833483"/>
              <a:gd name="connsiteX78" fmla="*/ 358140 w 9578340"/>
              <a:gd name="connsiteY78" fmla="*/ 5631180 h 8833483"/>
              <a:gd name="connsiteX79" fmla="*/ 358140 w 9578340"/>
              <a:gd name="connsiteY79" fmla="*/ 5730240 h 8833483"/>
              <a:gd name="connsiteX80" fmla="*/ 251460 w 9578340"/>
              <a:gd name="connsiteY80" fmla="*/ 5783580 h 8833483"/>
              <a:gd name="connsiteX81" fmla="*/ 236220 w 9578340"/>
              <a:gd name="connsiteY81" fmla="*/ 5859780 h 8833483"/>
              <a:gd name="connsiteX82" fmla="*/ 144780 w 9578340"/>
              <a:gd name="connsiteY82" fmla="*/ 5981700 h 8833483"/>
              <a:gd name="connsiteX83" fmla="*/ 175260 w 9578340"/>
              <a:gd name="connsiteY83" fmla="*/ 6210300 h 8833483"/>
              <a:gd name="connsiteX84" fmla="*/ 266700 w 9578340"/>
              <a:gd name="connsiteY84" fmla="*/ 6217920 h 8833483"/>
              <a:gd name="connsiteX85" fmla="*/ 304800 w 9578340"/>
              <a:gd name="connsiteY85" fmla="*/ 6278880 h 8833483"/>
              <a:gd name="connsiteX86" fmla="*/ 312420 w 9578340"/>
              <a:gd name="connsiteY86" fmla="*/ 6339840 h 8833483"/>
              <a:gd name="connsiteX87" fmla="*/ 358140 w 9578340"/>
              <a:gd name="connsiteY87" fmla="*/ 6339840 h 8833483"/>
              <a:gd name="connsiteX88" fmla="*/ 365760 w 9578340"/>
              <a:gd name="connsiteY88" fmla="*/ 6477000 h 8833483"/>
              <a:gd name="connsiteX89" fmla="*/ 807720 w 9578340"/>
              <a:gd name="connsiteY89" fmla="*/ 6545580 h 8833483"/>
              <a:gd name="connsiteX90" fmla="*/ 1127760 w 9578340"/>
              <a:gd name="connsiteY90" fmla="*/ 6705600 h 8833483"/>
              <a:gd name="connsiteX91" fmla="*/ 1447800 w 9578340"/>
              <a:gd name="connsiteY91" fmla="*/ 6598920 h 8833483"/>
              <a:gd name="connsiteX92" fmla="*/ 1546860 w 9578340"/>
              <a:gd name="connsiteY92" fmla="*/ 6598920 h 8833483"/>
              <a:gd name="connsiteX93" fmla="*/ 1501140 w 9578340"/>
              <a:gd name="connsiteY93" fmla="*/ 6858000 h 8833483"/>
              <a:gd name="connsiteX94" fmla="*/ 1567815 w 9578340"/>
              <a:gd name="connsiteY94" fmla="*/ 7115810 h 8833483"/>
              <a:gd name="connsiteX95" fmla="*/ 1710690 w 9578340"/>
              <a:gd name="connsiteY95" fmla="*/ 7439660 h 8833483"/>
              <a:gd name="connsiteX96" fmla="*/ 1891665 w 9578340"/>
              <a:gd name="connsiteY96" fmla="*/ 7582535 h 8833483"/>
              <a:gd name="connsiteX97" fmla="*/ 2094865 w 9578340"/>
              <a:gd name="connsiteY97" fmla="*/ 7814310 h 8833483"/>
              <a:gd name="connsiteX98" fmla="*/ 2066290 w 9578340"/>
              <a:gd name="connsiteY98" fmla="*/ 7925434 h 8833483"/>
              <a:gd name="connsiteX99" fmla="*/ 2234565 w 9578340"/>
              <a:gd name="connsiteY99" fmla="*/ 8036559 h 8833483"/>
              <a:gd name="connsiteX100" fmla="*/ 2269490 w 9578340"/>
              <a:gd name="connsiteY100" fmla="*/ 8081009 h 8833483"/>
              <a:gd name="connsiteX101" fmla="*/ 2186940 w 9578340"/>
              <a:gd name="connsiteY101" fmla="*/ 8338184 h 8833483"/>
              <a:gd name="connsiteX102" fmla="*/ 2209165 w 9578340"/>
              <a:gd name="connsiteY102" fmla="*/ 8436608 h 8833483"/>
              <a:gd name="connsiteX103" fmla="*/ 2275840 w 9578340"/>
              <a:gd name="connsiteY103" fmla="*/ 8538208 h 8833483"/>
              <a:gd name="connsiteX104" fmla="*/ 2437765 w 9578340"/>
              <a:gd name="connsiteY104" fmla="*/ 8569958 h 8833483"/>
              <a:gd name="connsiteX105" fmla="*/ 2491740 w 9578340"/>
              <a:gd name="connsiteY105" fmla="*/ 8557258 h 8833483"/>
              <a:gd name="connsiteX106" fmla="*/ 2599690 w 9578340"/>
              <a:gd name="connsiteY106" fmla="*/ 8614408 h 8833483"/>
              <a:gd name="connsiteX107" fmla="*/ 2640965 w 9578340"/>
              <a:gd name="connsiteY107" fmla="*/ 8658858 h 8833483"/>
              <a:gd name="connsiteX108" fmla="*/ 2663190 w 9578340"/>
              <a:gd name="connsiteY108" fmla="*/ 8769983 h 8833483"/>
              <a:gd name="connsiteX109" fmla="*/ 2748915 w 9578340"/>
              <a:gd name="connsiteY109" fmla="*/ 8833483 h 8833483"/>
              <a:gd name="connsiteX110" fmla="*/ 2860040 w 9578340"/>
              <a:gd name="connsiteY110" fmla="*/ 8808083 h 8833483"/>
              <a:gd name="connsiteX111" fmla="*/ 2920365 w 9578340"/>
              <a:gd name="connsiteY111" fmla="*/ 8820783 h 8833483"/>
              <a:gd name="connsiteX112" fmla="*/ 2910840 w 9578340"/>
              <a:gd name="connsiteY112" fmla="*/ 8740614 h 8833483"/>
              <a:gd name="connsiteX113" fmla="*/ 2996565 w 9578340"/>
              <a:gd name="connsiteY113" fmla="*/ 8609645 h 8833483"/>
              <a:gd name="connsiteX114" fmla="*/ 2987040 w 9578340"/>
              <a:gd name="connsiteY114" fmla="*/ 8497727 h 8833483"/>
              <a:gd name="connsiteX115" fmla="*/ 3027522 w 9578340"/>
              <a:gd name="connsiteY115" fmla="*/ 8431051 h 8833483"/>
              <a:gd name="connsiteX116" fmla="*/ 3179922 w 9578340"/>
              <a:gd name="connsiteY116" fmla="*/ 8361995 h 8833483"/>
              <a:gd name="connsiteX117" fmla="*/ 3225166 w 9578340"/>
              <a:gd name="connsiteY117" fmla="*/ 8245315 h 8833483"/>
              <a:gd name="connsiteX118" fmla="*/ 3420427 w 9578340"/>
              <a:gd name="connsiteY118" fmla="*/ 8083389 h 8833483"/>
              <a:gd name="connsiteX119" fmla="*/ 3699034 w 9578340"/>
              <a:gd name="connsiteY119" fmla="*/ 7954802 h 8833483"/>
              <a:gd name="connsiteX120" fmla="*/ 3875246 w 9578340"/>
              <a:gd name="connsiteY120" fmla="*/ 7890508 h 8833483"/>
              <a:gd name="connsiteX121" fmla="*/ 4084796 w 9578340"/>
              <a:gd name="connsiteY121" fmla="*/ 7738108 h 8833483"/>
              <a:gd name="connsiteX122" fmla="*/ 4127659 w 9578340"/>
              <a:gd name="connsiteY122" fmla="*/ 7640476 h 8833483"/>
              <a:gd name="connsiteX123" fmla="*/ 4037171 w 9578340"/>
              <a:gd name="connsiteY123" fmla="*/ 7564277 h 8833483"/>
              <a:gd name="connsiteX124" fmla="*/ 3980021 w 9578340"/>
              <a:gd name="connsiteY124" fmla="*/ 7469027 h 8833483"/>
              <a:gd name="connsiteX125" fmla="*/ 4056222 w 9578340"/>
              <a:gd name="connsiteY125" fmla="*/ 7395208 h 8833483"/>
              <a:gd name="connsiteX126" fmla="*/ 4096703 w 9578340"/>
              <a:gd name="connsiteY126" fmla="*/ 7247570 h 8833483"/>
              <a:gd name="connsiteX127" fmla="*/ 3982402 w 9578340"/>
              <a:gd name="connsiteY127" fmla="*/ 7271383 h 8833483"/>
              <a:gd name="connsiteX128" fmla="*/ 3818096 w 9578340"/>
              <a:gd name="connsiteY128" fmla="*/ 7233283 h 8833483"/>
              <a:gd name="connsiteX129" fmla="*/ 3691889 w 9578340"/>
              <a:gd name="connsiteY129" fmla="*/ 7145176 h 8833483"/>
              <a:gd name="connsiteX130" fmla="*/ 3701416 w 9578340"/>
              <a:gd name="connsiteY130" fmla="*/ 7030877 h 8833483"/>
              <a:gd name="connsiteX131" fmla="*/ 3625215 w 9578340"/>
              <a:gd name="connsiteY131" fmla="*/ 6954677 h 8833483"/>
              <a:gd name="connsiteX132" fmla="*/ 3657600 w 9578340"/>
              <a:gd name="connsiteY132" fmla="*/ 6873240 h 8833483"/>
              <a:gd name="connsiteX133" fmla="*/ 3817620 w 9578340"/>
              <a:gd name="connsiteY133" fmla="*/ 6781800 h 8833483"/>
              <a:gd name="connsiteX134" fmla="*/ 3893820 w 9578340"/>
              <a:gd name="connsiteY134" fmla="*/ 6705600 h 8833483"/>
              <a:gd name="connsiteX135" fmla="*/ 3947160 w 9578340"/>
              <a:gd name="connsiteY135" fmla="*/ 6690360 h 8833483"/>
              <a:gd name="connsiteX136" fmla="*/ 3939540 w 9578340"/>
              <a:gd name="connsiteY136" fmla="*/ 6629400 h 8833483"/>
              <a:gd name="connsiteX137" fmla="*/ 3901440 w 9578340"/>
              <a:gd name="connsiteY137" fmla="*/ 6606540 h 8833483"/>
              <a:gd name="connsiteX138" fmla="*/ 3878580 w 9578340"/>
              <a:gd name="connsiteY138" fmla="*/ 6515100 h 8833483"/>
              <a:gd name="connsiteX139" fmla="*/ 3886200 w 9578340"/>
              <a:gd name="connsiteY139" fmla="*/ 6423660 h 8833483"/>
              <a:gd name="connsiteX140" fmla="*/ 3870960 w 9578340"/>
              <a:gd name="connsiteY140" fmla="*/ 6309360 h 8833483"/>
              <a:gd name="connsiteX141" fmla="*/ 3893820 w 9578340"/>
              <a:gd name="connsiteY141" fmla="*/ 6240780 h 8833483"/>
              <a:gd name="connsiteX142" fmla="*/ 3924300 w 9578340"/>
              <a:gd name="connsiteY142" fmla="*/ 6179820 h 8833483"/>
              <a:gd name="connsiteX143" fmla="*/ 3977640 w 9578340"/>
              <a:gd name="connsiteY143" fmla="*/ 6172200 h 8833483"/>
              <a:gd name="connsiteX144" fmla="*/ 3992880 w 9578340"/>
              <a:gd name="connsiteY144" fmla="*/ 6172200 h 8833483"/>
              <a:gd name="connsiteX145" fmla="*/ 4046220 w 9578340"/>
              <a:gd name="connsiteY145" fmla="*/ 6111240 h 8833483"/>
              <a:gd name="connsiteX146" fmla="*/ 4038600 w 9578340"/>
              <a:gd name="connsiteY146" fmla="*/ 6027420 h 8833483"/>
              <a:gd name="connsiteX147" fmla="*/ 4754880 w 9578340"/>
              <a:gd name="connsiteY147" fmla="*/ 5913120 h 8833483"/>
              <a:gd name="connsiteX148" fmla="*/ 4838700 w 9578340"/>
              <a:gd name="connsiteY148" fmla="*/ 5913120 h 8833483"/>
              <a:gd name="connsiteX149" fmla="*/ 4914900 w 9578340"/>
              <a:gd name="connsiteY149" fmla="*/ 5920740 h 8833483"/>
              <a:gd name="connsiteX150" fmla="*/ 5105400 w 9578340"/>
              <a:gd name="connsiteY150" fmla="*/ 6019800 h 8833483"/>
              <a:gd name="connsiteX151" fmla="*/ 5570220 w 9578340"/>
              <a:gd name="connsiteY151" fmla="*/ 6248400 h 8833483"/>
              <a:gd name="connsiteX152" fmla="*/ 5704205 w 9578340"/>
              <a:gd name="connsiteY152" fmla="*/ 6320155 h 8833483"/>
              <a:gd name="connsiteX153" fmla="*/ 5755005 w 9578340"/>
              <a:gd name="connsiteY153" fmla="*/ 6242685 h 8833483"/>
              <a:gd name="connsiteX154" fmla="*/ 5682615 w 9578340"/>
              <a:gd name="connsiteY154" fmla="*/ 6203315 h 8833483"/>
              <a:gd name="connsiteX155" fmla="*/ 5624195 w 9578340"/>
              <a:gd name="connsiteY155" fmla="*/ 6132195 h 8833483"/>
              <a:gd name="connsiteX156" fmla="*/ 5670550 w 9578340"/>
              <a:gd name="connsiteY156" fmla="*/ 6103620 h 8833483"/>
              <a:gd name="connsiteX157" fmla="*/ 5584825 w 9578340"/>
              <a:gd name="connsiteY157" fmla="*/ 5928995 h 8833483"/>
              <a:gd name="connsiteX158" fmla="*/ 5592445 w 9578340"/>
              <a:gd name="connsiteY158" fmla="*/ 5827395 h 8833483"/>
              <a:gd name="connsiteX159" fmla="*/ 5615305 w 9578340"/>
              <a:gd name="connsiteY159" fmla="*/ 5792470 h 8833483"/>
              <a:gd name="connsiteX160" fmla="*/ 5636895 w 9578340"/>
              <a:gd name="connsiteY160" fmla="*/ 5747385 h 8833483"/>
              <a:gd name="connsiteX161" fmla="*/ 5674360 w 9578340"/>
              <a:gd name="connsiteY161" fmla="*/ 5669915 h 8833483"/>
              <a:gd name="connsiteX162" fmla="*/ 5688965 w 9578340"/>
              <a:gd name="connsiteY162" fmla="*/ 5587365 h 8833483"/>
              <a:gd name="connsiteX163" fmla="*/ 5735320 w 9578340"/>
              <a:gd name="connsiteY163" fmla="*/ 5561965 h 8833483"/>
              <a:gd name="connsiteX164" fmla="*/ 5715000 w 9578340"/>
              <a:gd name="connsiteY164" fmla="*/ 5502910 h 8833483"/>
              <a:gd name="connsiteX165" fmla="*/ 5751195 w 9578340"/>
              <a:gd name="connsiteY165" fmla="*/ 5461635 h 8833483"/>
              <a:gd name="connsiteX166" fmla="*/ 5781675 w 9578340"/>
              <a:gd name="connsiteY166" fmla="*/ 5398770 h 8833483"/>
              <a:gd name="connsiteX167" fmla="*/ 5836920 w 9578340"/>
              <a:gd name="connsiteY167" fmla="*/ 5325110 h 8833483"/>
              <a:gd name="connsiteX168" fmla="*/ 5855970 w 9578340"/>
              <a:gd name="connsiteY168" fmla="*/ 5168900 h 8833483"/>
              <a:gd name="connsiteX169" fmla="*/ 6101080 w 9578340"/>
              <a:gd name="connsiteY169" fmla="*/ 4911090 h 8833483"/>
              <a:gd name="connsiteX170" fmla="*/ 6107430 w 9578340"/>
              <a:gd name="connsiteY170" fmla="*/ 4674870 h 8833483"/>
              <a:gd name="connsiteX171" fmla="*/ 5982970 w 9578340"/>
              <a:gd name="connsiteY171" fmla="*/ 4411980 h 8833483"/>
              <a:gd name="connsiteX172" fmla="*/ 7178040 w 9578340"/>
              <a:gd name="connsiteY172" fmla="*/ 4351020 h 8833483"/>
              <a:gd name="connsiteX173" fmla="*/ 7559040 w 9578340"/>
              <a:gd name="connsiteY173" fmla="*/ 4328160 h 8833483"/>
              <a:gd name="connsiteX174" fmla="*/ 7467600 w 9578340"/>
              <a:gd name="connsiteY174" fmla="*/ 3878580 h 8833483"/>
              <a:gd name="connsiteX175" fmla="*/ 7414260 w 9578340"/>
              <a:gd name="connsiteY175" fmla="*/ 3604260 h 8833483"/>
              <a:gd name="connsiteX176" fmla="*/ 7498080 w 9578340"/>
              <a:gd name="connsiteY176" fmla="*/ 3398520 h 8833483"/>
              <a:gd name="connsiteX177" fmla="*/ 7528560 w 9578340"/>
              <a:gd name="connsiteY177" fmla="*/ 3253740 h 8833483"/>
              <a:gd name="connsiteX178" fmla="*/ 7505700 w 9578340"/>
              <a:gd name="connsiteY178" fmla="*/ 3048000 h 8833483"/>
              <a:gd name="connsiteX179" fmla="*/ 7520940 w 9578340"/>
              <a:gd name="connsiteY179" fmla="*/ 2926080 h 8833483"/>
              <a:gd name="connsiteX180" fmla="*/ 7536180 w 9578340"/>
              <a:gd name="connsiteY180" fmla="*/ 2872740 h 8833483"/>
              <a:gd name="connsiteX181" fmla="*/ 7863840 w 9578340"/>
              <a:gd name="connsiteY181" fmla="*/ 2971800 h 8833483"/>
              <a:gd name="connsiteX182" fmla="*/ 7886700 w 9578340"/>
              <a:gd name="connsiteY182" fmla="*/ 3101340 h 8833483"/>
              <a:gd name="connsiteX183" fmla="*/ 8001000 w 9578340"/>
              <a:gd name="connsiteY183" fmla="*/ 3124200 h 8833483"/>
              <a:gd name="connsiteX184" fmla="*/ 8122920 w 9578340"/>
              <a:gd name="connsiteY184" fmla="*/ 3276600 h 8833483"/>
              <a:gd name="connsiteX185" fmla="*/ 8206740 w 9578340"/>
              <a:gd name="connsiteY185" fmla="*/ 3276600 h 8833483"/>
              <a:gd name="connsiteX186" fmla="*/ 8442960 w 9578340"/>
              <a:gd name="connsiteY186" fmla="*/ 3276600 h 8833483"/>
              <a:gd name="connsiteX187" fmla="*/ 8663940 w 9578340"/>
              <a:gd name="connsiteY187" fmla="*/ 3276600 h 8833483"/>
              <a:gd name="connsiteX188" fmla="*/ 8770620 w 9578340"/>
              <a:gd name="connsiteY188" fmla="*/ 3230880 h 8833483"/>
              <a:gd name="connsiteX189" fmla="*/ 8854440 w 9578340"/>
              <a:gd name="connsiteY189" fmla="*/ 3215640 h 8833483"/>
              <a:gd name="connsiteX190" fmla="*/ 8938260 w 9578340"/>
              <a:gd name="connsiteY190" fmla="*/ 3230880 h 8833483"/>
              <a:gd name="connsiteX191" fmla="*/ 8945880 w 9578340"/>
              <a:gd name="connsiteY191" fmla="*/ 3078480 h 8833483"/>
              <a:gd name="connsiteX192" fmla="*/ 8907780 w 9578340"/>
              <a:gd name="connsiteY192" fmla="*/ 3078480 h 8833483"/>
              <a:gd name="connsiteX193" fmla="*/ 8656320 w 9578340"/>
              <a:gd name="connsiteY193" fmla="*/ 2697480 h 8833483"/>
              <a:gd name="connsiteX194" fmla="*/ 8854440 w 9578340"/>
              <a:gd name="connsiteY194" fmla="*/ 2590800 h 8833483"/>
              <a:gd name="connsiteX195" fmla="*/ 8923020 w 9578340"/>
              <a:gd name="connsiteY195" fmla="*/ 2606040 h 8833483"/>
              <a:gd name="connsiteX196" fmla="*/ 8999220 w 9578340"/>
              <a:gd name="connsiteY196" fmla="*/ 2606040 h 8833483"/>
              <a:gd name="connsiteX197" fmla="*/ 9029700 w 9578340"/>
              <a:gd name="connsiteY197" fmla="*/ 2545080 h 8833483"/>
              <a:gd name="connsiteX198" fmla="*/ 9029700 w 9578340"/>
              <a:gd name="connsiteY198" fmla="*/ 2407920 h 8833483"/>
              <a:gd name="connsiteX199" fmla="*/ 9136380 w 9578340"/>
              <a:gd name="connsiteY199" fmla="*/ 2476500 h 8833483"/>
              <a:gd name="connsiteX200" fmla="*/ 9144000 w 9578340"/>
              <a:gd name="connsiteY200" fmla="*/ 2407920 h 8833483"/>
              <a:gd name="connsiteX201" fmla="*/ 9204960 w 9578340"/>
              <a:gd name="connsiteY201" fmla="*/ 2362200 h 8833483"/>
              <a:gd name="connsiteX202" fmla="*/ 9189720 w 9578340"/>
              <a:gd name="connsiteY202" fmla="*/ 2225040 h 8833483"/>
              <a:gd name="connsiteX203" fmla="*/ 9159240 w 9578340"/>
              <a:gd name="connsiteY203" fmla="*/ 2171700 h 8833483"/>
              <a:gd name="connsiteX204" fmla="*/ 9083040 w 9578340"/>
              <a:gd name="connsiteY204" fmla="*/ 2103120 h 8833483"/>
              <a:gd name="connsiteX205" fmla="*/ 9105900 w 9578340"/>
              <a:gd name="connsiteY205" fmla="*/ 2011680 h 8833483"/>
              <a:gd name="connsiteX206" fmla="*/ 9151620 w 9578340"/>
              <a:gd name="connsiteY206" fmla="*/ 1927860 h 8833483"/>
              <a:gd name="connsiteX207" fmla="*/ 9044940 w 9578340"/>
              <a:gd name="connsiteY207" fmla="*/ 1714500 h 8833483"/>
              <a:gd name="connsiteX208" fmla="*/ 9578340 w 9578340"/>
              <a:gd name="connsiteY208" fmla="*/ 1394460 h 8833483"/>
              <a:gd name="connsiteX209" fmla="*/ 9494520 w 9578340"/>
              <a:gd name="connsiteY209" fmla="*/ 1165860 h 8833483"/>
              <a:gd name="connsiteX210" fmla="*/ 9326880 w 9578340"/>
              <a:gd name="connsiteY210" fmla="*/ 975360 h 8833483"/>
              <a:gd name="connsiteX211" fmla="*/ 9334500 w 9578340"/>
              <a:gd name="connsiteY211" fmla="*/ 906780 h 8833483"/>
              <a:gd name="connsiteX212" fmla="*/ 9342120 w 9578340"/>
              <a:gd name="connsiteY212" fmla="*/ 754380 h 8833483"/>
              <a:gd name="connsiteX213" fmla="*/ 9182100 w 9578340"/>
              <a:gd name="connsiteY213" fmla="*/ 906780 h 8833483"/>
              <a:gd name="connsiteX214" fmla="*/ 9052560 w 9578340"/>
              <a:gd name="connsiteY214" fmla="*/ 1043940 h 8833483"/>
              <a:gd name="connsiteX215" fmla="*/ 8915400 w 9578340"/>
              <a:gd name="connsiteY215" fmla="*/ 1112520 h 8833483"/>
              <a:gd name="connsiteX216" fmla="*/ 8709660 w 9578340"/>
              <a:gd name="connsiteY216" fmla="*/ 1150620 h 8833483"/>
              <a:gd name="connsiteX217" fmla="*/ 8793480 w 9578340"/>
              <a:gd name="connsiteY217" fmla="*/ 960120 h 8833483"/>
              <a:gd name="connsiteX218" fmla="*/ 8717280 w 9578340"/>
              <a:gd name="connsiteY218" fmla="*/ 906780 h 8833483"/>
              <a:gd name="connsiteX219" fmla="*/ 8686800 w 9578340"/>
              <a:gd name="connsiteY219" fmla="*/ 815340 h 8833483"/>
              <a:gd name="connsiteX220" fmla="*/ 8625840 w 9578340"/>
              <a:gd name="connsiteY220" fmla="*/ 746760 h 8833483"/>
              <a:gd name="connsiteX221" fmla="*/ 8633460 w 9578340"/>
              <a:gd name="connsiteY221" fmla="*/ 685800 h 8833483"/>
              <a:gd name="connsiteX222" fmla="*/ 8679180 w 9578340"/>
              <a:gd name="connsiteY222" fmla="*/ 609600 h 8833483"/>
              <a:gd name="connsiteX223" fmla="*/ 8671560 w 9578340"/>
              <a:gd name="connsiteY223" fmla="*/ 579120 h 8833483"/>
              <a:gd name="connsiteX224" fmla="*/ 8580120 w 9578340"/>
              <a:gd name="connsiteY224" fmla="*/ 541020 h 8833483"/>
              <a:gd name="connsiteX225" fmla="*/ 8473440 w 9578340"/>
              <a:gd name="connsiteY225" fmla="*/ 502920 h 8833483"/>
              <a:gd name="connsiteX226" fmla="*/ 8488680 w 9578340"/>
              <a:gd name="connsiteY226" fmla="*/ 449580 h 8833483"/>
              <a:gd name="connsiteX227" fmla="*/ 8435340 w 9578340"/>
              <a:gd name="connsiteY227" fmla="*/ 320040 h 8833483"/>
              <a:gd name="connsiteX228" fmla="*/ 8465820 w 9578340"/>
              <a:gd name="connsiteY228" fmla="*/ 243840 h 8833483"/>
              <a:gd name="connsiteX229" fmla="*/ 8473440 w 9578340"/>
              <a:gd name="connsiteY229" fmla="*/ 83820 h 8833483"/>
              <a:gd name="connsiteX230" fmla="*/ 8351520 w 9578340"/>
              <a:gd name="connsiteY230" fmla="*/ 53340 h 8833483"/>
              <a:gd name="connsiteX231" fmla="*/ 8252460 w 9578340"/>
              <a:gd name="connsiteY231" fmla="*/ 68580 h 8833483"/>
              <a:gd name="connsiteX232" fmla="*/ 8107680 w 9578340"/>
              <a:gd name="connsiteY232" fmla="*/ 0 h 8833483"/>
              <a:gd name="connsiteX0" fmla="*/ 8107680 w 9578340"/>
              <a:gd name="connsiteY0" fmla="*/ 0 h 8833483"/>
              <a:gd name="connsiteX1" fmla="*/ 7917180 w 9578340"/>
              <a:gd name="connsiteY1" fmla="*/ 144780 h 8833483"/>
              <a:gd name="connsiteX2" fmla="*/ 7863840 w 9578340"/>
              <a:gd name="connsiteY2" fmla="*/ 168908 h 8833483"/>
              <a:gd name="connsiteX3" fmla="*/ 6896100 w 9578340"/>
              <a:gd name="connsiteY3" fmla="*/ 647700 h 8833483"/>
              <a:gd name="connsiteX4" fmla="*/ 6743700 w 9578340"/>
              <a:gd name="connsiteY4" fmla="*/ 1127760 h 8833483"/>
              <a:gd name="connsiteX5" fmla="*/ 6728460 w 9578340"/>
              <a:gd name="connsiteY5" fmla="*/ 1981200 h 8833483"/>
              <a:gd name="connsiteX6" fmla="*/ 6244590 w 9578340"/>
              <a:gd name="connsiteY6" fmla="*/ 2315208 h 8833483"/>
              <a:gd name="connsiteX7" fmla="*/ 5722620 w 9578340"/>
              <a:gd name="connsiteY7" fmla="*/ 2240280 h 8833483"/>
              <a:gd name="connsiteX8" fmla="*/ 5654040 w 9578340"/>
              <a:gd name="connsiteY8" fmla="*/ 2240280 h 8833483"/>
              <a:gd name="connsiteX9" fmla="*/ 5570220 w 9578340"/>
              <a:gd name="connsiteY9" fmla="*/ 2278380 h 8833483"/>
              <a:gd name="connsiteX10" fmla="*/ 5440680 w 9578340"/>
              <a:gd name="connsiteY10" fmla="*/ 2263140 h 8833483"/>
              <a:gd name="connsiteX11" fmla="*/ 5410200 w 9578340"/>
              <a:gd name="connsiteY11" fmla="*/ 2217420 h 8833483"/>
              <a:gd name="connsiteX12" fmla="*/ 5425440 w 9578340"/>
              <a:gd name="connsiteY12" fmla="*/ 2072640 h 8833483"/>
              <a:gd name="connsiteX13" fmla="*/ 5372100 w 9578340"/>
              <a:gd name="connsiteY13" fmla="*/ 2019300 h 8833483"/>
              <a:gd name="connsiteX14" fmla="*/ 5372100 w 9578340"/>
              <a:gd name="connsiteY14" fmla="*/ 1988820 h 8833483"/>
              <a:gd name="connsiteX15" fmla="*/ 5280660 w 9578340"/>
              <a:gd name="connsiteY15" fmla="*/ 1965960 h 8833483"/>
              <a:gd name="connsiteX16" fmla="*/ 5219700 w 9578340"/>
              <a:gd name="connsiteY16" fmla="*/ 2263140 h 8833483"/>
              <a:gd name="connsiteX17" fmla="*/ 5212080 w 9578340"/>
              <a:gd name="connsiteY17" fmla="*/ 2461260 h 8833483"/>
              <a:gd name="connsiteX18" fmla="*/ 5242560 w 9578340"/>
              <a:gd name="connsiteY18" fmla="*/ 2499360 h 8833483"/>
              <a:gd name="connsiteX19" fmla="*/ 5097780 w 9578340"/>
              <a:gd name="connsiteY19" fmla="*/ 2552700 h 8833483"/>
              <a:gd name="connsiteX20" fmla="*/ 5120640 w 9578340"/>
              <a:gd name="connsiteY20" fmla="*/ 2743200 h 8833483"/>
              <a:gd name="connsiteX21" fmla="*/ 5082540 w 9578340"/>
              <a:gd name="connsiteY21" fmla="*/ 2827020 h 8833483"/>
              <a:gd name="connsiteX22" fmla="*/ 4945380 w 9578340"/>
              <a:gd name="connsiteY22" fmla="*/ 2773680 h 8833483"/>
              <a:gd name="connsiteX23" fmla="*/ 4853940 w 9578340"/>
              <a:gd name="connsiteY23" fmla="*/ 2796540 h 8833483"/>
              <a:gd name="connsiteX24" fmla="*/ 4785360 w 9578340"/>
              <a:gd name="connsiteY24" fmla="*/ 2926080 h 8833483"/>
              <a:gd name="connsiteX25" fmla="*/ 4640580 w 9578340"/>
              <a:gd name="connsiteY25" fmla="*/ 2811780 h 8833483"/>
              <a:gd name="connsiteX26" fmla="*/ 4518660 w 9578340"/>
              <a:gd name="connsiteY26" fmla="*/ 2804160 h 8833483"/>
              <a:gd name="connsiteX27" fmla="*/ 4389120 w 9578340"/>
              <a:gd name="connsiteY27" fmla="*/ 2674620 h 8833483"/>
              <a:gd name="connsiteX28" fmla="*/ 4564380 w 9578340"/>
              <a:gd name="connsiteY28" fmla="*/ 2522220 h 8833483"/>
              <a:gd name="connsiteX29" fmla="*/ 4389120 w 9578340"/>
              <a:gd name="connsiteY29" fmla="*/ 2491740 h 8833483"/>
              <a:gd name="connsiteX30" fmla="*/ 4244340 w 9578340"/>
              <a:gd name="connsiteY30" fmla="*/ 2659380 h 8833483"/>
              <a:gd name="connsiteX31" fmla="*/ 4183380 w 9578340"/>
              <a:gd name="connsiteY31" fmla="*/ 2758440 h 8833483"/>
              <a:gd name="connsiteX32" fmla="*/ 4191000 w 9578340"/>
              <a:gd name="connsiteY32" fmla="*/ 2796540 h 8833483"/>
              <a:gd name="connsiteX33" fmla="*/ 4084320 w 9578340"/>
              <a:gd name="connsiteY33" fmla="*/ 2895600 h 8833483"/>
              <a:gd name="connsiteX34" fmla="*/ 4008120 w 9578340"/>
              <a:gd name="connsiteY34" fmla="*/ 2918460 h 8833483"/>
              <a:gd name="connsiteX35" fmla="*/ 3954780 w 9578340"/>
              <a:gd name="connsiteY35" fmla="*/ 2918460 h 8833483"/>
              <a:gd name="connsiteX36" fmla="*/ 3916680 w 9578340"/>
              <a:gd name="connsiteY36" fmla="*/ 2971800 h 8833483"/>
              <a:gd name="connsiteX37" fmla="*/ 3848100 w 9578340"/>
              <a:gd name="connsiteY37" fmla="*/ 2971800 h 8833483"/>
              <a:gd name="connsiteX38" fmla="*/ 3810000 w 9578340"/>
              <a:gd name="connsiteY38" fmla="*/ 3025140 h 8833483"/>
              <a:gd name="connsiteX39" fmla="*/ 3726180 w 9578340"/>
              <a:gd name="connsiteY39" fmla="*/ 3048000 h 8833483"/>
              <a:gd name="connsiteX40" fmla="*/ 3703320 w 9578340"/>
              <a:gd name="connsiteY40" fmla="*/ 3116580 h 8833483"/>
              <a:gd name="connsiteX41" fmla="*/ 3512820 w 9578340"/>
              <a:gd name="connsiteY41" fmla="*/ 2979420 h 8833483"/>
              <a:gd name="connsiteX42" fmla="*/ 3337560 w 9578340"/>
              <a:gd name="connsiteY42" fmla="*/ 3048000 h 8833483"/>
              <a:gd name="connsiteX43" fmla="*/ 3337560 w 9578340"/>
              <a:gd name="connsiteY43" fmla="*/ 3124200 h 8833483"/>
              <a:gd name="connsiteX44" fmla="*/ 3230880 w 9578340"/>
              <a:gd name="connsiteY44" fmla="*/ 3200400 h 8833483"/>
              <a:gd name="connsiteX45" fmla="*/ 3002280 w 9578340"/>
              <a:gd name="connsiteY45" fmla="*/ 3055620 h 8833483"/>
              <a:gd name="connsiteX46" fmla="*/ 3025140 w 9578340"/>
              <a:gd name="connsiteY46" fmla="*/ 3032760 h 8833483"/>
              <a:gd name="connsiteX47" fmla="*/ 2918460 w 9578340"/>
              <a:gd name="connsiteY47" fmla="*/ 2887980 h 8833483"/>
              <a:gd name="connsiteX48" fmla="*/ 2659380 w 9578340"/>
              <a:gd name="connsiteY48" fmla="*/ 2758440 h 8833483"/>
              <a:gd name="connsiteX49" fmla="*/ 2506980 w 9578340"/>
              <a:gd name="connsiteY49" fmla="*/ 3093720 h 8833483"/>
              <a:gd name="connsiteX50" fmla="*/ 2392680 w 9578340"/>
              <a:gd name="connsiteY50" fmla="*/ 3101340 h 8833483"/>
              <a:gd name="connsiteX51" fmla="*/ 2308860 w 9578340"/>
              <a:gd name="connsiteY51" fmla="*/ 3116580 h 8833483"/>
              <a:gd name="connsiteX52" fmla="*/ 2225040 w 9578340"/>
              <a:gd name="connsiteY52" fmla="*/ 3215640 h 8833483"/>
              <a:gd name="connsiteX53" fmla="*/ 2049780 w 9578340"/>
              <a:gd name="connsiteY53" fmla="*/ 3124200 h 8833483"/>
              <a:gd name="connsiteX54" fmla="*/ 1981200 w 9578340"/>
              <a:gd name="connsiteY54" fmla="*/ 3116580 h 8833483"/>
              <a:gd name="connsiteX55" fmla="*/ 1889760 w 9578340"/>
              <a:gd name="connsiteY55" fmla="*/ 2964180 h 8833483"/>
              <a:gd name="connsiteX56" fmla="*/ 1897380 w 9578340"/>
              <a:gd name="connsiteY56" fmla="*/ 2895600 h 8833483"/>
              <a:gd name="connsiteX57" fmla="*/ 1729740 w 9578340"/>
              <a:gd name="connsiteY57" fmla="*/ 3017520 h 8833483"/>
              <a:gd name="connsiteX58" fmla="*/ 1706880 w 9578340"/>
              <a:gd name="connsiteY58" fmla="*/ 3078480 h 8833483"/>
              <a:gd name="connsiteX59" fmla="*/ 1653540 w 9578340"/>
              <a:gd name="connsiteY59" fmla="*/ 3048000 h 8833483"/>
              <a:gd name="connsiteX60" fmla="*/ 1546860 w 9578340"/>
              <a:gd name="connsiteY60" fmla="*/ 3048000 h 8833483"/>
              <a:gd name="connsiteX61" fmla="*/ 1524000 w 9578340"/>
              <a:gd name="connsiteY61" fmla="*/ 3162300 h 8833483"/>
              <a:gd name="connsiteX62" fmla="*/ 1386840 w 9578340"/>
              <a:gd name="connsiteY62" fmla="*/ 3459480 h 8833483"/>
              <a:gd name="connsiteX63" fmla="*/ 1333500 w 9578340"/>
              <a:gd name="connsiteY63" fmla="*/ 3451860 h 8833483"/>
              <a:gd name="connsiteX64" fmla="*/ 1188720 w 9578340"/>
              <a:gd name="connsiteY64" fmla="*/ 3505200 h 8833483"/>
              <a:gd name="connsiteX65" fmla="*/ 1135380 w 9578340"/>
              <a:gd name="connsiteY65" fmla="*/ 3672840 h 8833483"/>
              <a:gd name="connsiteX66" fmla="*/ 1013460 w 9578340"/>
              <a:gd name="connsiteY66" fmla="*/ 3703320 h 8833483"/>
              <a:gd name="connsiteX67" fmla="*/ 929640 w 9578340"/>
              <a:gd name="connsiteY67" fmla="*/ 3710940 h 8833483"/>
              <a:gd name="connsiteX68" fmla="*/ 830580 w 9578340"/>
              <a:gd name="connsiteY68" fmla="*/ 3741420 h 8833483"/>
              <a:gd name="connsiteX69" fmla="*/ 701040 w 9578340"/>
              <a:gd name="connsiteY69" fmla="*/ 3749040 h 8833483"/>
              <a:gd name="connsiteX70" fmla="*/ 548640 w 9578340"/>
              <a:gd name="connsiteY70" fmla="*/ 3787140 h 8833483"/>
              <a:gd name="connsiteX71" fmla="*/ 0 w 9578340"/>
              <a:gd name="connsiteY71" fmla="*/ 5250180 h 8833483"/>
              <a:gd name="connsiteX72" fmla="*/ 167640 w 9578340"/>
              <a:gd name="connsiteY72" fmla="*/ 5242560 h 8833483"/>
              <a:gd name="connsiteX73" fmla="*/ 167640 w 9578340"/>
              <a:gd name="connsiteY73" fmla="*/ 5387340 h 8833483"/>
              <a:gd name="connsiteX74" fmla="*/ 289560 w 9578340"/>
              <a:gd name="connsiteY74" fmla="*/ 5394960 h 8833483"/>
              <a:gd name="connsiteX75" fmla="*/ 281940 w 9578340"/>
              <a:gd name="connsiteY75" fmla="*/ 5478780 h 8833483"/>
              <a:gd name="connsiteX76" fmla="*/ 388620 w 9578340"/>
              <a:gd name="connsiteY76" fmla="*/ 5501640 h 8833483"/>
              <a:gd name="connsiteX77" fmla="*/ 358140 w 9578340"/>
              <a:gd name="connsiteY77" fmla="*/ 5631180 h 8833483"/>
              <a:gd name="connsiteX78" fmla="*/ 358140 w 9578340"/>
              <a:gd name="connsiteY78" fmla="*/ 5730240 h 8833483"/>
              <a:gd name="connsiteX79" fmla="*/ 251460 w 9578340"/>
              <a:gd name="connsiteY79" fmla="*/ 5783580 h 8833483"/>
              <a:gd name="connsiteX80" fmla="*/ 236220 w 9578340"/>
              <a:gd name="connsiteY80" fmla="*/ 5859780 h 8833483"/>
              <a:gd name="connsiteX81" fmla="*/ 144780 w 9578340"/>
              <a:gd name="connsiteY81" fmla="*/ 5981700 h 8833483"/>
              <a:gd name="connsiteX82" fmla="*/ 175260 w 9578340"/>
              <a:gd name="connsiteY82" fmla="*/ 6210300 h 8833483"/>
              <a:gd name="connsiteX83" fmla="*/ 266700 w 9578340"/>
              <a:gd name="connsiteY83" fmla="*/ 6217920 h 8833483"/>
              <a:gd name="connsiteX84" fmla="*/ 304800 w 9578340"/>
              <a:gd name="connsiteY84" fmla="*/ 6278880 h 8833483"/>
              <a:gd name="connsiteX85" fmla="*/ 312420 w 9578340"/>
              <a:gd name="connsiteY85" fmla="*/ 6339840 h 8833483"/>
              <a:gd name="connsiteX86" fmla="*/ 358140 w 9578340"/>
              <a:gd name="connsiteY86" fmla="*/ 6339840 h 8833483"/>
              <a:gd name="connsiteX87" fmla="*/ 365760 w 9578340"/>
              <a:gd name="connsiteY87" fmla="*/ 6477000 h 8833483"/>
              <a:gd name="connsiteX88" fmla="*/ 807720 w 9578340"/>
              <a:gd name="connsiteY88" fmla="*/ 6545580 h 8833483"/>
              <a:gd name="connsiteX89" fmla="*/ 1127760 w 9578340"/>
              <a:gd name="connsiteY89" fmla="*/ 6705600 h 8833483"/>
              <a:gd name="connsiteX90" fmla="*/ 1447800 w 9578340"/>
              <a:gd name="connsiteY90" fmla="*/ 6598920 h 8833483"/>
              <a:gd name="connsiteX91" fmla="*/ 1546860 w 9578340"/>
              <a:gd name="connsiteY91" fmla="*/ 6598920 h 8833483"/>
              <a:gd name="connsiteX92" fmla="*/ 1501140 w 9578340"/>
              <a:gd name="connsiteY92" fmla="*/ 6858000 h 8833483"/>
              <a:gd name="connsiteX93" fmla="*/ 1567815 w 9578340"/>
              <a:gd name="connsiteY93" fmla="*/ 7115810 h 8833483"/>
              <a:gd name="connsiteX94" fmla="*/ 1710690 w 9578340"/>
              <a:gd name="connsiteY94" fmla="*/ 7439660 h 8833483"/>
              <a:gd name="connsiteX95" fmla="*/ 1891665 w 9578340"/>
              <a:gd name="connsiteY95" fmla="*/ 7582535 h 8833483"/>
              <a:gd name="connsiteX96" fmla="*/ 2094865 w 9578340"/>
              <a:gd name="connsiteY96" fmla="*/ 7814310 h 8833483"/>
              <a:gd name="connsiteX97" fmla="*/ 2066290 w 9578340"/>
              <a:gd name="connsiteY97" fmla="*/ 7925434 h 8833483"/>
              <a:gd name="connsiteX98" fmla="*/ 2234565 w 9578340"/>
              <a:gd name="connsiteY98" fmla="*/ 8036559 h 8833483"/>
              <a:gd name="connsiteX99" fmla="*/ 2269490 w 9578340"/>
              <a:gd name="connsiteY99" fmla="*/ 8081009 h 8833483"/>
              <a:gd name="connsiteX100" fmla="*/ 2186940 w 9578340"/>
              <a:gd name="connsiteY100" fmla="*/ 8338184 h 8833483"/>
              <a:gd name="connsiteX101" fmla="*/ 2209165 w 9578340"/>
              <a:gd name="connsiteY101" fmla="*/ 8436608 h 8833483"/>
              <a:gd name="connsiteX102" fmla="*/ 2275840 w 9578340"/>
              <a:gd name="connsiteY102" fmla="*/ 8538208 h 8833483"/>
              <a:gd name="connsiteX103" fmla="*/ 2437765 w 9578340"/>
              <a:gd name="connsiteY103" fmla="*/ 8569958 h 8833483"/>
              <a:gd name="connsiteX104" fmla="*/ 2491740 w 9578340"/>
              <a:gd name="connsiteY104" fmla="*/ 8557258 h 8833483"/>
              <a:gd name="connsiteX105" fmla="*/ 2599690 w 9578340"/>
              <a:gd name="connsiteY105" fmla="*/ 8614408 h 8833483"/>
              <a:gd name="connsiteX106" fmla="*/ 2640965 w 9578340"/>
              <a:gd name="connsiteY106" fmla="*/ 8658858 h 8833483"/>
              <a:gd name="connsiteX107" fmla="*/ 2663190 w 9578340"/>
              <a:gd name="connsiteY107" fmla="*/ 8769983 h 8833483"/>
              <a:gd name="connsiteX108" fmla="*/ 2748915 w 9578340"/>
              <a:gd name="connsiteY108" fmla="*/ 8833483 h 8833483"/>
              <a:gd name="connsiteX109" fmla="*/ 2860040 w 9578340"/>
              <a:gd name="connsiteY109" fmla="*/ 8808083 h 8833483"/>
              <a:gd name="connsiteX110" fmla="*/ 2920365 w 9578340"/>
              <a:gd name="connsiteY110" fmla="*/ 8820783 h 8833483"/>
              <a:gd name="connsiteX111" fmla="*/ 2910840 w 9578340"/>
              <a:gd name="connsiteY111" fmla="*/ 8740614 h 8833483"/>
              <a:gd name="connsiteX112" fmla="*/ 2996565 w 9578340"/>
              <a:gd name="connsiteY112" fmla="*/ 8609645 h 8833483"/>
              <a:gd name="connsiteX113" fmla="*/ 2987040 w 9578340"/>
              <a:gd name="connsiteY113" fmla="*/ 8497727 h 8833483"/>
              <a:gd name="connsiteX114" fmla="*/ 3027522 w 9578340"/>
              <a:gd name="connsiteY114" fmla="*/ 8431051 h 8833483"/>
              <a:gd name="connsiteX115" fmla="*/ 3179922 w 9578340"/>
              <a:gd name="connsiteY115" fmla="*/ 8361995 h 8833483"/>
              <a:gd name="connsiteX116" fmla="*/ 3225166 w 9578340"/>
              <a:gd name="connsiteY116" fmla="*/ 8245315 h 8833483"/>
              <a:gd name="connsiteX117" fmla="*/ 3420427 w 9578340"/>
              <a:gd name="connsiteY117" fmla="*/ 8083389 h 8833483"/>
              <a:gd name="connsiteX118" fmla="*/ 3699034 w 9578340"/>
              <a:gd name="connsiteY118" fmla="*/ 7954802 h 8833483"/>
              <a:gd name="connsiteX119" fmla="*/ 3875246 w 9578340"/>
              <a:gd name="connsiteY119" fmla="*/ 7890508 h 8833483"/>
              <a:gd name="connsiteX120" fmla="*/ 4084796 w 9578340"/>
              <a:gd name="connsiteY120" fmla="*/ 7738108 h 8833483"/>
              <a:gd name="connsiteX121" fmla="*/ 4127659 w 9578340"/>
              <a:gd name="connsiteY121" fmla="*/ 7640476 h 8833483"/>
              <a:gd name="connsiteX122" fmla="*/ 4037171 w 9578340"/>
              <a:gd name="connsiteY122" fmla="*/ 7564277 h 8833483"/>
              <a:gd name="connsiteX123" fmla="*/ 3980021 w 9578340"/>
              <a:gd name="connsiteY123" fmla="*/ 7469027 h 8833483"/>
              <a:gd name="connsiteX124" fmla="*/ 4056222 w 9578340"/>
              <a:gd name="connsiteY124" fmla="*/ 7395208 h 8833483"/>
              <a:gd name="connsiteX125" fmla="*/ 4096703 w 9578340"/>
              <a:gd name="connsiteY125" fmla="*/ 7247570 h 8833483"/>
              <a:gd name="connsiteX126" fmla="*/ 3982402 w 9578340"/>
              <a:gd name="connsiteY126" fmla="*/ 7271383 h 8833483"/>
              <a:gd name="connsiteX127" fmla="*/ 3818096 w 9578340"/>
              <a:gd name="connsiteY127" fmla="*/ 7233283 h 8833483"/>
              <a:gd name="connsiteX128" fmla="*/ 3691889 w 9578340"/>
              <a:gd name="connsiteY128" fmla="*/ 7145176 h 8833483"/>
              <a:gd name="connsiteX129" fmla="*/ 3701416 w 9578340"/>
              <a:gd name="connsiteY129" fmla="*/ 7030877 h 8833483"/>
              <a:gd name="connsiteX130" fmla="*/ 3625215 w 9578340"/>
              <a:gd name="connsiteY130" fmla="*/ 6954677 h 8833483"/>
              <a:gd name="connsiteX131" fmla="*/ 3657600 w 9578340"/>
              <a:gd name="connsiteY131" fmla="*/ 6873240 h 8833483"/>
              <a:gd name="connsiteX132" fmla="*/ 3817620 w 9578340"/>
              <a:gd name="connsiteY132" fmla="*/ 6781800 h 8833483"/>
              <a:gd name="connsiteX133" fmla="*/ 3893820 w 9578340"/>
              <a:gd name="connsiteY133" fmla="*/ 6705600 h 8833483"/>
              <a:gd name="connsiteX134" fmla="*/ 3947160 w 9578340"/>
              <a:gd name="connsiteY134" fmla="*/ 6690360 h 8833483"/>
              <a:gd name="connsiteX135" fmla="*/ 3939540 w 9578340"/>
              <a:gd name="connsiteY135" fmla="*/ 6629400 h 8833483"/>
              <a:gd name="connsiteX136" fmla="*/ 3901440 w 9578340"/>
              <a:gd name="connsiteY136" fmla="*/ 6606540 h 8833483"/>
              <a:gd name="connsiteX137" fmla="*/ 3878580 w 9578340"/>
              <a:gd name="connsiteY137" fmla="*/ 6515100 h 8833483"/>
              <a:gd name="connsiteX138" fmla="*/ 3886200 w 9578340"/>
              <a:gd name="connsiteY138" fmla="*/ 6423660 h 8833483"/>
              <a:gd name="connsiteX139" fmla="*/ 3870960 w 9578340"/>
              <a:gd name="connsiteY139" fmla="*/ 6309360 h 8833483"/>
              <a:gd name="connsiteX140" fmla="*/ 3893820 w 9578340"/>
              <a:gd name="connsiteY140" fmla="*/ 6240780 h 8833483"/>
              <a:gd name="connsiteX141" fmla="*/ 3924300 w 9578340"/>
              <a:gd name="connsiteY141" fmla="*/ 6179820 h 8833483"/>
              <a:gd name="connsiteX142" fmla="*/ 3977640 w 9578340"/>
              <a:gd name="connsiteY142" fmla="*/ 6172200 h 8833483"/>
              <a:gd name="connsiteX143" fmla="*/ 3992880 w 9578340"/>
              <a:gd name="connsiteY143" fmla="*/ 6172200 h 8833483"/>
              <a:gd name="connsiteX144" fmla="*/ 4046220 w 9578340"/>
              <a:gd name="connsiteY144" fmla="*/ 6111240 h 8833483"/>
              <a:gd name="connsiteX145" fmla="*/ 4038600 w 9578340"/>
              <a:gd name="connsiteY145" fmla="*/ 6027420 h 8833483"/>
              <a:gd name="connsiteX146" fmla="*/ 4754880 w 9578340"/>
              <a:gd name="connsiteY146" fmla="*/ 5913120 h 8833483"/>
              <a:gd name="connsiteX147" fmla="*/ 4838700 w 9578340"/>
              <a:gd name="connsiteY147" fmla="*/ 5913120 h 8833483"/>
              <a:gd name="connsiteX148" fmla="*/ 4914900 w 9578340"/>
              <a:gd name="connsiteY148" fmla="*/ 5920740 h 8833483"/>
              <a:gd name="connsiteX149" fmla="*/ 5105400 w 9578340"/>
              <a:gd name="connsiteY149" fmla="*/ 6019800 h 8833483"/>
              <a:gd name="connsiteX150" fmla="*/ 5570220 w 9578340"/>
              <a:gd name="connsiteY150" fmla="*/ 6248400 h 8833483"/>
              <a:gd name="connsiteX151" fmla="*/ 5704205 w 9578340"/>
              <a:gd name="connsiteY151" fmla="*/ 6320155 h 8833483"/>
              <a:gd name="connsiteX152" fmla="*/ 5755005 w 9578340"/>
              <a:gd name="connsiteY152" fmla="*/ 6242685 h 8833483"/>
              <a:gd name="connsiteX153" fmla="*/ 5682615 w 9578340"/>
              <a:gd name="connsiteY153" fmla="*/ 6203315 h 8833483"/>
              <a:gd name="connsiteX154" fmla="*/ 5624195 w 9578340"/>
              <a:gd name="connsiteY154" fmla="*/ 6132195 h 8833483"/>
              <a:gd name="connsiteX155" fmla="*/ 5670550 w 9578340"/>
              <a:gd name="connsiteY155" fmla="*/ 6103620 h 8833483"/>
              <a:gd name="connsiteX156" fmla="*/ 5584825 w 9578340"/>
              <a:gd name="connsiteY156" fmla="*/ 5928995 h 8833483"/>
              <a:gd name="connsiteX157" fmla="*/ 5592445 w 9578340"/>
              <a:gd name="connsiteY157" fmla="*/ 5827395 h 8833483"/>
              <a:gd name="connsiteX158" fmla="*/ 5615305 w 9578340"/>
              <a:gd name="connsiteY158" fmla="*/ 5792470 h 8833483"/>
              <a:gd name="connsiteX159" fmla="*/ 5636895 w 9578340"/>
              <a:gd name="connsiteY159" fmla="*/ 5747385 h 8833483"/>
              <a:gd name="connsiteX160" fmla="*/ 5674360 w 9578340"/>
              <a:gd name="connsiteY160" fmla="*/ 5669915 h 8833483"/>
              <a:gd name="connsiteX161" fmla="*/ 5688965 w 9578340"/>
              <a:gd name="connsiteY161" fmla="*/ 5587365 h 8833483"/>
              <a:gd name="connsiteX162" fmla="*/ 5735320 w 9578340"/>
              <a:gd name="connsiteY162" fmla="*/ 5561965 h 8833483"/>
              <a:gd name="connsiteX163" fmla="*/ 5715000 w 9578340"/>
              <a:gd name="connsiteY163" fmla="*/ 5502910 h 8833483"/>
              <a:gd name="connsiteX164" fmla="*/ 5751195 w 9578340"/>
              <a:gd name="connsiteY164" fmla="*/ 5461635 h 8833483"/>
              <a:gd name="connsiteX165" fmla="*/ 5781675 w 9578340"/>
              <a:gd name="connsiteY165" fmla="*/ 5398770 h 8833483"/>
              <a:gd name="connsiteX166" fmla="*/ 5836920 w 9578340"/>
              <a:gd name="connsiteY166" fmla="*/ 5325110 h 8833483"/>
              <a:gd name="connsiteX167" fmla="*/ 5855970 w 9578340"/>
              <a:gd name="connsiteY167" fmla="*/ 5168900 h 8833483"/>
              <a:gd name="connsiteX168" fmla="*/ 6101080 w 9578340"/>
              <a:gd name="connsiteY168" fmla="*/ 4911090 h 8833483"/>
              <a:gd name="connsiteX169" fmla="*/ 6107430 w 9578340"/>
              <a:gd name="connsiteY169" fmla="*/ 4674870 h 8833483"/>
              <a:gd name="connsiteX170" fmla="*/ 5982970 w 9578340"/>
              <a:gd name="connsiteY170" fmla="*/ 4411980 h 8833483"/>
              <a:gd name="connsiteX171" fmla="*/ 7178040 w 9578340"/>
              <a:gd name="connsiteY171" fmla="*/ 4351020 h 8833483"/>
              <a:gd name="connsiteX172" fmla="*/ 7559040 w 9578340"/>
              <a:gd name="connsiteY172" fmla="*/ 4328160 h 8833483"/>
              <a:gd name="connsiteX173" fmla="*/ 7467600 w 9578340"/>
              <a:gd name="connsiteY173" fmla="*/ 3878580 h 8833483"/>
              <a:gd name="connsiteX174" fmla="*/ 7414260 w 9578340"/>
              <a:gd name="connsiteY174" fmla="*/ 3604260 h 8833483"/>
              <a:gd name="connsiteX175" fmla="*/ 7498080 w 9578340"/>
              <a:gd name="connsiteY175" fmla="*/ 3398520 h 8833483"/>
              <a:gd name="connsiteX176" fmla="*/ 7528560 w 9578340"/>
              <a:gd name="connsiteY176" fmla="*/ 3253740 h 8833483"/>
              <a:gd name="connsiteX177" fmla="*/ 7505700 w 9578340"/>
              <a:gd name="connsiteY177" fmla="*/ 3048000 h 8833483"/>
              <a:gd name="connsiteX178" fmla="*/ 7520940 w 9578340"/>
              <a:gd name="connsiteY178" fmla="*/ 2926080 h 8833483"/>
              <a:gd name="connsiteX179" fmla="*/ 7536180 w 9578340"/>
              <a:gd name="connsiteY179" fmla="*/ 2872740 h 8833483"/>
              <a:gd name="connsiteX180" fmla="*/ 7863840 w 9578340"/>
              <a:gd name="connsiteY180" fmla="*/ 2971800 h 8833483"/>
              <a:gd name="connsiteX181" fmla="*/ 7886700 w 9578340"/>
              <a:gd name="connsiteY181" fmla="*/ 3101340 h 8833483"/>
              <a:gd name="connsiteX182" fmla="*/ 8001000 w 9578340"/>
              <a:gd name="connsiteY182" fmla="*/ 3124200 h 8833483"/>
              <a:gd name="connsiteX183" fmla="*/ 8122920 w 9578340"/>
              <a:gd name="connsiteY183" fmla="*/ 3276600 h 8833483"/>
              <a:gd name="connsiteX184" fmla="*/ 8206740 w 9578340"/>
              <a:gd name="connsiteY184" fmla="*/ 3276600 h 8833483"/>
              <a:gd name="connsiteX185" fmla="*/ 8442960 w 9578340"/>
              <a:gd name="connsiteY185" fmla="*/ 3276600 h 8833483"/>
              <a:gd name="connsiteX186" fmla="*/ 8663940 w 9578340"/>
              <a:gd name="connsiteY186" fmla="*/ 3276600 h 8833483"/>
              <a:gd name="connsiteX187" fmla="*/ 8770620 w 9578340"/>
              <a:gd name="connsiteY187" fmla="*/ 3230880 h 8833483"/>
              <a:gd name="connsiteX188" fmla="*/ 8854440 w 9578340"/>
              <a:gd name="connsiteY188" fmla="*/ 3215640 h 8833483"/>
              <a:gd name="connsiteX189" fmla="*/ 8938260 w 9578340"/>
              <a:gd name="connsiteY189" fmla="*/ 3230880 h 8833483"/>
              <a:gd name="connsiteX190" fmla="*/ 8945880 w 9578340"/>
              <a:gd name="connsiteY190" fmla="*/ 3078480 h 8833483"/>
              <a:gd name="connsiteX191" fmla="*/ 8907780 w 9578340"/>
              <a:gd name="connsiteY191" fmla="*/ 3078480 h 8833483"/>
              <a:gd name="connsiteX192" fmla="*/ 8656320 w 9578340"/>
              <a:gd name="connsiteY192" fmla="*/ 2697480 h 8833483"/>
              <a:gd name="connsiteX193" fmla="*/ 8854440 w 9578340"/>
              <a:gd name="connsiteY193" fmla="*/ 2590800 h 8833483"/>
              <a:gd name="connsiteX194" fmla="*/ 8923020 w 9578340"/>
              <a:gd name="connsiteY194" fmla="*/ 2606040 h 8833483"/>
              <a:gd name="connsiteX195" fmla="*/ 8999220 w 9578340"/>
              <a:gd name="connsiteY195" fmla="*/ 2606040 h 8833483"/>
              <a:gd name="connsiteX196" fmla="*/ 9029700 w 9578340"/>
              <a:gd name="connsiteY196" fmla="*/ 2545080 h 8833483"/>
              <a:gd name="connsiteX197" fmla="*/ 9029700 w 9578340"/>
              <a:gd name="connsiteY197" fmla="*/ 2407920 h 8833483"/>
              <a:gd name="connsiteX198" fmla="*/ 9136380 w 9578340"/>
              <a:gd name="connsiteY198" fmla="*/ 2476500 h 8833483"/>
              <a:gd name="connsiteX199" fmla="*/ 9144000 w 9578340"/>
              <a:gd name="connsiteY199" fmla="*/ 2407920 h 8833483"/>
              <a:gd name="connsiteX200" fmla="*/ 9204960 w 9578340"/>
              <a:gd name="connsiteY200" fmla="*/ 2362200 h 8833483"/>
              <a:gd name="connsiteX201" fmla="*/ 9189720 w 9578340"/>
              <a:gd name="connsiteY201" fmla="*/ 2225040 h 8833483"/>
              <a:gd name="connsiteX202" fmla="*/ 9159240 w 9578340"/>
              <a:gd name="connsiteY202" fmla="*/ 2171700 h 8833483"/>
              <a:gd name="connsiteX203" fmla="*/ 9083040 w 9578340"/>
              <a:gd name="connsiteY203" fmla="*/ 2103120 h 8833483"/>
              <a:gd name="connsiteX204" fmla="*/ 9105900 w 9578340"/>
              <a:gd name="connsiteY204" fmla="*/ 2011680 h 8833483"/>
              <a:gd name="connsiteX205" fmla="*/ 9151620 w 9578340"/>
              <a:gd name="connsiteY205" fmla="*/ 1927860 h 8833483"/>
              <a:gd name="connsiteX206" fmla="*/ 9044940 w 9578340"/>
              <a:gd name="connsiteY206" fmla="*/ 1714500 h 8833483"/>
              <a:gd name="connsiteX207" fmla="*/ 9578340 w 9578340"/>
              <a:gd name="connsiteY207" fmla="*/ 1394460 h 8833483"/>
              <a:gd name="connsiteX208" fmla="*/ 9494520 w 9578340"/>
              <a:gd name="connsiteY208" fmla="*/ 1165860 h 8833483"/>
              <a:gd name="connsiteX209" fmla="*/ 9326880 w 9578340"/>
              <a:gd name="connsiteY209" fmla="*/ 975360 h 8833483"/>
              <a:gd name="connsiteX210" fmla="*/ 9334500 w 9578340"/>
              <a:gd name="connsiteY210" fmla="*/ 906780 h 8833483"/>
              <a:gd name="connsiteX211" fmla="*/ 9342120 w 9578340"/>
              <a:gd name="connsiteY211" fmla="*/ 754380 h 8833483"/>
              <a:gd name="connsiteX212" fmla="*/ 9182100 w 9578340"/>
              <a:gd name="connsiteY212" fmla="*/ 906780 h 8833483"/>
              <a:gd name="connsiteX213" fmla="*/ 9052560 w 9578340"/>
              <a:gd name="connsiteY213" fmla="*/ 1043940 h 8833483"/>
              <a:gd name="connsiteX214" fmla="*/ 8915400 w 9578340"/>
              <a:gd name="connsiteY214" fmla="*/ 1112520 h 8833483"/>
              <a:gd name="connsiteX215" fmla="*/ 8709660 w 9578340"/>
              <a:gd name="connsiteY215" fmla="*/ 1150620 h 8833483"/>
              <a:gd name="connsiteX216" fmla="*/ 8793480 w 9578340"/>
              <a:gd name="connsiteY216" fmla="*/ 960120 h 8833483"/>
              <a:gd name="connsiteX217" fmla="*/ 8717280 w 9578340"/>
              <a:gd name="connsiteY217" fmla="*/ 906780 h 8833483"/>
              <a:gd name="connsiteX218" fmla="*/ 8686800 w 9578340"/>
              <a:gd name="connsiteY218" fmla="*/ 815340 h 8833483"/>
              <a:gd name="connsiteX219" fmla="*/ 8625840 w 9578340"/>
              <a:gd name="connsiteY219" fmla="*/ 746760 h 8833483"/>
              <a:gd name="connsiteX220" fmla="*/ 8633460 w 9578340"/>
              <a:gd name="connsiteY220" fmla="*/ 685800 h 8833483"/>
              <a:gd name="connsiteX221" fmla="*/ 8679180 w 9578340"/>
              <a:gd name="connsiteY221" fmla="*/ 609600 h 8833483"/>
              <a:gd name="connsiteX222" fmla="*/ 8671560 w 9578340"/>
              <a:gd name="connsiteY222" fmla="*/ 579120 h 8833483"/>
              <a:gd name="connsiteX223" fmla="*/ 8580120 w 9578340"/>
              <a:gd name="connsiteY223" fmla="*/ 541020 h 8833483"/>
              <a:gd name="connsiteX224" fmla="*/ 8473440 w 9578340"/>
              <a:gd name="connsiteY224" fmla="*/ 502920 h 8833483"/>
              <a:gd name="connsiteX225" fmla="*/ 8488680 w 9578340"/>
              <a:gd name="connsiteY225" fmla="*/ 449580 h 8833483"/>
              <a:gd name="connsiteX226" fmla="*/ 8435340 w 9578340"/>
              <a:gd name="connsiteY226" fmla="*/ 320040 h 8833483"/>
              <a:gd name="connsiteX227" fmla="*/ 8465820 w 9578340"/>
              <a:gd name="connsiteY227" fmla="*/ 243840 h 8833483"/>
              <a:gd name="connsiteX228" fmla="*/ 8473440 w 9578340"/>
              <a:gd name="connsiteY228" fmla="*/ 83820 h 8833483"/>
              <a:gd name="connsiteX229" fmla="*/ 8351520 w 9578340"/>
              <a:gd name="connsiteY229" fmla="*/ 53340 h 8833483"/>
              <a:gd name="connsiteX230" fmla="*/ 8252460 w 9578340"/>
              <a:gd name="connsiteY230" fmla="*/ 68580 h 8833483"/>
              <a:gd name="connsiteX231" fmla="*/ 8107680 w 9578340"/>
              <a:gd name="connsiteY231" fmla="*/ 0 h 8833483"/>
              <a:gd name="connsiteX0" fmla="*/ 8252460 w 9578340"/>
              <a:gd name="connsiteY0" fmla="*/ 15240 h 8780143"/>
              <a:gd name="connsiteX1" fmla="*/ 7917180 w 9578340"/>
              <a:gd name="connsiteY1" fmla="*/ 91440 h 8780143"/>
              <a:gd name="connsiteX2" fmla="*/ 7863840 w 9578340"/>
              <a:gd name="connsiteY2" fmla="*/ 115568 h 8780143"/>
              <a:gd name="connsiteX3" fmla="*/ 6896100 w 9578340"/>
              <a:gd name="connsiteY3" fmla="*/ 594360 h 8780143"/>
              <a:gd name="connsiteX4" fmla="*/ 6743700 w 9578340"/>
              <a:gd name="connsiteY4" fmla="*/ 1074420 h 8780143"/>
              <a:gd name="connsiteX5" fmla="*/ 6728460 w 9578340"/>
              <a:gd name="connsiteY5" fmla="*/ 1927860 h 8780143"/>
              <a:gd name="connsiteX6" fmla="*/ 6244590 w 9578340"/>
              <a:gd name="connsiteY6" fmla="*/ 2261868 h 8780143"/>
              <a:gd name="connsiteX7" fmla="*/ 5722620 w 9578340"/>
              <a:gd name="connsiteY7" fmla="*/ 2186940 h 8780143"/>
              <a:gd name="connsiteX8" fmla="*/ 5654040 w 9578340"/>
              <a:gd name="connsiteY8" fmla="*/ 2186940 h 8780143"/>
              <a:gd name="connsiteX9" fmla="*/ 5570220 w 9578340"/>
              <a:gd name="connsiteY9" fmla="*/ 2225040 h 8780143"/>
              <a:gd name="connsiteX10" fmla="*/ 5440680 w 9578340"/>
              <a:gd name="connsiteY10" fmla="*/ 2209800 h 8780143"/>
              <a:gd name="connsiteX11" fmla="*/ 5410200 w 9578340"/>
              <a:gd name="connsiteY11" fmla="*/ 2164080 h 8780143"/>
              <a:gd name="connsiteX12" fmla="*/ 5425440 w 9578340"/>
              <a:gd name="connsiteY12" fmla="*/ 2019300 h 8780143"/>
              <a:gd name="connsiteX13" fmla="*/ 5372100 w 9578340"/>
              <a:gd name="connsiteY13" fmla="*/ 1965960 h 8780143"/>
              <a:gd name="connsiteX14" fmla="*/ 5372100 w 9578340"/>
              <a:gd name="connsiteY14" fmla="*/ 1935480 h 8780143"/>
              <a:gd name="connsiteX15" fmla="*/ 5280660 w 9578340"/>
              <a:gd name="connsiteY15" fmla="*/ 1912620 h 8780143"/>
              <a:gd name="connsiteX16" fmla="*/ 5219700 w 9578340"/>
              <a:gd name="connsiteY16" fmla="*/ 2209800 h 8780143"/>
              <a:gd name="connsiteX17" fmla="*/ 5212080 w 9578340"/>
              <a:gd name="connsiteY17" fmla="*/ 2407920 h 8780143"/>
              <a:gd name="connsiteX18" fmla="*/ 5242560 w 9578340"/>
              <a:gd name="connsiteY18" fmla="*/ 2446020 h 8780143"/>
              <a:gd name="connsiteX19" fmla="*/ 5097780 w 9578340"/>
              <a:gd name="connsiteY19" fmla="*/ 2499360 h 8780143"/>
              <a:gd name="connsiteX20" fmla="*/ 5120640 w 9578340"/>
              <a:gd name="connsiteY20" fmla="*/ 2689860 h 8780143"/>
              <a:gd name="connsiteX21" fmla="*/ 5082540 w 9578340"/>
              <a:gd name="connsiteY21" fmla="*/ 2773680 h 8780143"/>
              <a:gd name="connsiteX22" fmla="*/ 4945380 w 9578340"/>
              <a:gd name="connsiteY22" fmla="*/ 2720340 h 8780143"/>
              <a:gd name="connsiteX23" fmla="*/ 4853940 w 9578340"/>
              <a:gd name="connsiteY23" fmla="*/ 2743200 h 8780143"/>
              <a:gd name="connsiteX24" fmla="*/ 4785360 w 9578340"/>
              <a:gd name="connsiteY24" fmla="*/ 2872740 h 8780143"/>
              <a:gd name="connsiteX25" fmla="*/ 4640580 w 9578340"/>
              <a:gd name="connsiteY25" fmla="*/ 2758440 h 8780143"/>
              <a:gd name="connsiteX26" fmla="*/ 4518660 w 9578340"/>
              <a:gd name="connsiteY26" fmla="*/ 2750820 h 8780143"/>
              <a:gd name="connsiteX27" fmla="*/ 4389120 w 9578340"/>
              <a:gd name="connsiteY27" fmla="*/ 2621280 h 8780143"/>
              <a:gd name="connsiteX28" fmla="*/ 4564380 w 9578340"/>
              <a:gd name="connsiteY28" fmla="*/ 2468880 h 8780143"/>
              <a:gd name="connsiteX29" fmla="*/ 4389120 w 9578340"/>
              <a:gd name="connsiteY29" fmla="*/ 2438400 h 8780143"/>
              <a:gd name="connsiteX30" fmla="*/ 4244340 w 9578340"/>
              <a:gd name="connsiteY30" fmla="*/ 2606040 h 8780143"/>
              <a:gd name="connsiteX31" fmla="*/ 4183380 w 9578340"/>
              <a:gd name="connsiteY31" fmla="*/ 2705100 h 8780143"/>
              <a:gd name="connsiteX32" fmla="*/ 4191000 w 9578340"/>
              <a:gd name="connsiteY32" fmla="*/ 2743200 h 8780143"/>
              <a:gd name="connsiteX33" fmla="*/ 4084320 w 9578340"/>
              <a:gd name="connsiteY33" fmla="*/ 2842260 h 8780143"/>
              <a:gd name="connsiteX34" fmla="*/ 4008120 w 9578340"/>
              <a:gd name="connsiteY34" fmla="*/ 2865120 h 8780143"/>
              <a:gd name="connsiteX35" fmla="*/ 3954780 w 9578340"/>
              <a:gd name="connsiteY35" fmla="*/ 2865120 h 8780143"/>
              <a:gd name="connsiteX36" fmla="*/ 3916680 w 9578340"/>
              <a:gd name="connsiteY36" fmla="*/ 2918460 h 8780143"/>
              <a:gd name="connsiteX37" fmla="*/ 3848100 w 9578340"/>
              <a:gd name="connsiteY37" fmla="*/ 2918460 h 8780143"/>
              <a:gd name="connsiteX38" fmla="*/ 3810000 w 9578340"/>
              <a:gd name="connsiteY38" fmla="*/ 2971800 h 8780143"/>
              <a:gd name="connsiteX39" fmla="*/ 3726180 w 9578340"/>
              <a:gd name="connsiteY39" fmla="*/ 2994660 h 8780143"/>
              <a:gd name="connsiteX40" fmla="*/ 3703320 w 9578340"/>
              <a:gd name="connsiteY40" fmla="*/ 3063240 h 8780143"/>
              <a:gd name="connsiteX41" fmla="*/ 3512820 w 9578340"/>
              <a:gd name="connsiteY41" fmla="*/ 2926080 h 8780143"/>
              <a:gd name="connsiteX42" fmla="*/ 3337560 w 9578340"/>
              <a:gd name="connsiteY42" fmla="*/ 2994660 h 8780143"/>
              <a:gd name="connsiteX43" fmla="*/ 3337560 w 9578340"/>
              <a:gd name="connsiteY43" fmla="*/ 3070860 h 8780143"/>
              <a:gd name="connsiteX44" fmla="*/ 3230880 w 9578340"/>
              <a:gd name="connsiteY44" fmla="*/ 3147060 h 8780143"/>
              <a:gd name="connsiteX45" fmla="*/ 3002280 w 9578340"/>
              <a:gd name="connsiteY45" fmla="*/ 3002280 h 8780143"/>
              <a:gd name="connsiteX46" fmla="*/ 3025140 w 9578340"/>
              <a:gd name="connsiteY46" fmla="*/ 2979420 h 8780143"/>
              <a:gd name="connsiteX47" fmla="*/ 2918460 w 9578340"/>
              <a:gd name="connsiteY47" fmla="*/ 2834640 h 8780143"/>
              <a:gd name="connsiteX48" fmla="*/ 2659380 w 9578340"/>
              <a:gd name="connsiteY48" fmla="*/ 2705100 h 8780143"/>
              <a:gd name="connsiteX49" fmla="*/ 2506980 w 9578340"/>
              <a:gd name="connsiteY49" fmla="*/ 3040380 h 8780143"/>
              <a:gd name="connsiteX50" fmla="*/ 2392680 w 9578340"/>
              <a:gd name="connsiteY50" fmla="*/ 3048000 h 8780143"/>
              <a:gd name="connsiteX51" fmla="*/ 2308860 w 9578340"/>
              <a:gd name="connsiteY51" fmla="*/ 3063240 h 8780143"/>
              <a:gd name="connsiteX52" fmla="*/ 2225040 w 9578340"/>
              <a:gd name="connsiteY52" fmla="*/ 3162300 h 8780143"/>
              <a:gd name="connsiteX53" fmla="*/ 2049780 w 9578340"/>
              <a:gd name="connsiteY53" fmla="*/ 3070860 h 8780143"/>
              <a:gd name="connsiteX54" fmla="*/ 1981200 w 9578340"/>
              <a:gd name="connsiteY54" fmla="*/ 3063240 h 8780143"/>
              <a:gd name="connsiteX55" fmla="*/ 1889760 w 9578340"/>
              <a:gd name="connsiteY55" fmla="*/ 2910840 h 8780143"/>
              <a:gd name="connsiteX56" fmla="*/ 1897380 w 9578340"/>
              <a:gd name="connsiteY56" fmla="*/ 2842260 h 8780143"/>
              <a:gd name="connsiteX57" fmla="*/ 1729740 w 9578340"/>
              <a:gd name="connsiteY57" fmla="*/ 2964180 h 8780143"/>
              <a:gd name="connsiteX58" fmla="*/ 1706880 w 9578340"/>
              <a:gd name="connsiteY58" fmla="*/ 3025140 h 8780143"/>
              <a:gd name="connsiteX59" fmla="*/ 1653540 w 9578340"/>
              <a:gd name="connsiteY59" fmla="*/ 2994660 h 8780143"/>
              <a:gd name="connsiteX60" fmla="*/ 1546860 w 9578340"/>
              <a:gd name="connsiteY60" fmla="*/ 2994660 h 8780143"/>
              <a:gd name="connsiteX61" fmla="*/ 1524000 w 9578340"/>
              <a:gd name="connsiteY61" fmla="*/ 3108960 h 8780143"/>
              <a:gd name="connsiteX62" fmla="*/ 1386840 w 9578340"/>
              <a:gd name="connsiteY62" fmla="*/ 3406140 h 8780143"/>
              <a:gd name="connsiteX63" fmla="*/ 1333500 w 9578340"/>
              <a:gd name="connsiteY63" fmla="*/ 3398520 h 8780143"/>
              <a:gd name="connsiteX64" fmla="*/ 1188720 w 9578340"/>
              <a:gd name="connsiteY64" fmla="*/ 3451860 h 8780143"/>
              <a:gd name="connsiteX65" fmla="*/ 1135380 w 9578340"/>
              <a:gd name="connsiteY65" fmla="*/ 3619500 h 8780143"/>
              <a:gd name="connsiteX66" fmla="*/ 1013460 w 9578340"/>
              <a:gd name="connsiteY66" fmla="*/ 3649980 h 8780143"/>
              <a:gd name="connsiteX67" fmla="*/ 929640 w 9578340"/>
              <a:gd name="connsiteY67" fmla="*/ 3657600 h 8780143"/>
              <a:gd name="connsiteX68" fmla="*/ 830580 w 9578340"/>
              <a:gd name="connsiteY68" fmla="*/ 3688080 h 8780143"/>
              <a:gd name="connsiteX69" fmla="*/ 701040 w 9578340"/>
              <a:gd name="connsiteY69" fmla="*/ 3695700 h 8780143"/>
              <a:gd name="connsiteX70" fmla="*/ 548640 w 9578340"/>
              <a:gd name="connsiteY70" fmla="*/ 3733800 h 8780143"/>
              <a:gd name="connsiteX71" fmla="*/ 0 w 9578340"/>
              <a:gd name="connsiteY71" fmla="*/ 5196840 h 8780143"/>
              <a:gd name="connsiteX72" fmla="*/ 167640 w 9578340"/>
              <a:gd name="connsiteY72" fmla="*/ 5189220 h 8780143"/>
              <a:gd name="connsiteX73" fmla="*/ 167640 w 9578340"/>
              <a:gd name="connsiteY73" fmla="*/ 5334000 h 8780143"/>
              <a:gd name="connsiteX74" fmla="*/ 289560 w 9578340"/>
              <a:gd name="connsiteY74" fmla="*/ 5341620 h 8780143"/>
              <a:gd name="connsiteX75" fmla="*/ 281940 w 9578340"/>
              <a:gd name="connsiteY75" fmla="*/ 5425440 h 8780143"/>
              <a:gd name="connsiteX76" fmla="*/ 388620 w 9578340"/>
              <a:gd name="connsiteY76" fmla="*/ 5448300 h 8780143"/>
              <a:gd name="connsiteX77" fmla="*/ 358140 w 9578340"/>
              <a:gd name="connsiteY77" fmla="*/ 5577840 h 8780143"/>
              <a:gd name="connsiteX78" fmla="*/ 358140 w 9578340"/>
              <a:gd name="connsiteY78" fmla="*/ 5676900 h 8780143"/>
              <a:gd name="connsiteX79" fmla="*/ 251460 w 9578340"/>
              <a:gd name="connsiteY79" fmla="*/ 5730240 h 8780143"/>
              <a:gd name="connsiteX80" fmla="*/ 236220 w 9578340"/>
              <a:gd name="connsiteY80" fmla="*/ 5806440 h 8780143"/>
              <a:gd name="connsiteX81" fmla="*/ 144780 w 9578340"/>
              <a:gd name="connsiteY81" fmla="*/ 5928360 h 8780143"/>
              <a:gd name="connsiteX82" fmla="*/ 175260 w 9578340"/>
              <a:gd name="connsiteY82" fmla="*/ 6156960 h 8780143"/>
              <a:gd name="connsiteX83" fmla="*/ 266700 w 9578340"/>
              <a:gd name="connsiteY83" fmla="*/ 6164580 h 8780143"/>
              <a:gd name="connsiteX84" fmla="*/ 304800 w 9578340"/>
              <a:gd name="connsiteY84" fmla="*/ 6225540 h 8780143"/>
              <a:gd name="connsiteX85" fmla="*/ 312420 w 9578340"/>
              <a:gd name="connsiteY85" fmla="*/ 6286500 h 8780143"/>
              <a:gd name="connsiteX86" fmla="*/ 358140 w 9578340"/>
              <a:gd name="connsiteY86" fmla="*/ 6286500 h 8780143"/>
              <a:gd name="connsiteX87" fmla="*/ 365760 w 9578340"/>
              <a:gd name="connsiteY87" fmla="*/ 6423660 h 8780143"/>
              <a:gd name="connsiteX88" fmla="*/ 807720 w 9578340"/>
              <a:gd name="connsiteY88" fmla="*/ 6492240 h 8780143"/>
              <a:gd name="connsiteX89" fmla="*/ 1127760 w 9578340"/>
              <a:gd name="connsiteY89" fmla="*/ 6652260 h 8780143"/>
              <a:gd name="connsiteX90" fmla="*/ 1447800 w 9578340"/>
              <a:gd name="connsiteY90" fmla="*/ 6545580 h 8780143"/>
              <a:gd name="connsiteX91" fmla="*/ 1546860 w 9578340"/>
              <a:gd name="connsiteY91" fmla="*/ 6545580 h 8780143"/>
              <a:gd name="connsiteX92" fmla="*/ 1501140 w 9578340"/>
              <a:gd name="connsiteY92" fmla="*/ 6804660 h 8780143"/>
              <a:gd name="connsiteX93" fmla="*/ 1567815 w 9578340"/>
              <a:gd name="connsiteY93" fmla="*/ 7062470 h 8780143"/>
              <a:gd name="connsiteX94" fmla="*/ 1710690 w 9578340"/>
              <a:gd name="connsiteY94" fmla="*/ 7386320 h 8780143"/>
              <a:gd name="connsiteX95" fmla="*/ 1891665 w 9578340"/>
              <a:gd name="connsiteY95" fmla="*/ 7529195 h 8780143"/>
              <a:gd name="connsiteX96" fmla="*/ 2094865 w 9578340"/>
              <a:gd name="connsiteY96" fmla="*/ 7760970 h 8780143"/>
              <a:gd name="connsiteX97" fmla="*/ 2066290 w 9578340"/>
              <a:gd name="connsiteY97" fmla="*/ 7872094 h 8780143"/>
              <a:gd name="connsiteX98" fmla="*/ 2234565 w 9578340"/>
              <a:gd name="connsiteY98" fmla="*/ 7983219 h 8780143"/>
              <a:gd name="connsiteX99" fmla="*/ 2269490 w 9578340"/>
              <a:gd name="connsiteY99" fmla="*/ 8027669 h 8780143"/>
              <a:gd name="connsiteX100" fmla="*/ 2186940 w 9578340"/>
              <a:gd name="connsiteY100" fmla="*/ 8284844 h 8780143"/>
              <a:gd name="connsiteX101" fmla="*/ 2209165 w 9578340"/>
              <a:gd name="connsiteY101" fmla="*/ 8383268 h 8780143"/>
              <a:gd name="connsiteX102" fmla="*/ 2275840 w 9578340"/>
              <a:gd name="connsiteY102" fmla="*/ 8484868 h 8780143"/>
              <a:gd name="connsiteX103" fmla="*/ 2437765 w 9578340"/>
              <a:gd name="connsiteY103" fmla="*/ 8516618 h 8780143"/>
              <a:gd name="connsiteX104" fmla="*/ 2491740 w 9578340"/>
              <a:gd name="connsiteY104" fmla="*/ 8503918 h 8780143"/>
              <a:gd name="connsiteX105" fmla="*/ 2599690 w 9578340"/>
              <a:gd name="connsiteY105" fmla="*/ 8561068 h 8780143"/>
              <a:gd name="connsiteX106" fmla="*/ 2640965 w 9578340"/>
              <a:gd name="connsiteY106" fmla="*/ 8605518 h 8780143"/>
              <a:gd name="connsiteX107" fmla="*/ 2663190 w 9578340"/>
              <a:gd name="connsiteY107" fmla="*/ 8716643 h 8780143"/>
              <a:gd name="connsiteX108" fmla="*/ 2748915 w 9578340"/>
              <a:gd name="connsiteY108" fmla="*/ 8780143 h 8780143"/>
              <a:gd name="connsiteX109" fmla="*/ 2860040 w 9578340"/>
              <a:gd name="connsiteY109" fmla="*/ 8754743 h 8780143"/>
              <a:gd name="connsiteX110" fmla="*/ 2920365 w 9578340"/>
              <a:gd name="connsiteY110" fmla="*/ 8767443 h 8780143"/>
              <a:gd name="connsiteX111" fmla="*/ 2910840 w 9578340"/>
              <a:gd name="connsiteY111" fmla="*/ 8687274 h 8780143"/>
              <a:gd name="connsiteX112" fmla="*/ 2996565 w 9578340"/>
              <a:gd name="connsiteY112" fmla="*/ 8556305 h 8780143"/>
              <a:gd name="connsiteX113" fmla="*/ 2987040 w 9578340"/>
              <a:gd name="connsiteY113" fmla="*/ 8444387 h 8780143"/>
              <a:gd name="connsiteX114" fmla="*/ 3027522 w 9578340"/>
              <a:gd name="connsiteY114" fmla="*/ 8377711 h 8780143"/>
              <a:gd name="connsiteX115" fmla="*/ 3179922 w 9578340"/>
              <a:gd name="connsiteY115" fmla="*/ 8308655 h 8780143"/>
              <a:gd name="connsiteX116" fmla="*/ 3225166 w 9578340"/>
              <a:gd name="connsiteY116" fmla="*/ 8191975 h 8780143"/>
              <a:gd name="connsiteX117" fmla="*/ 3420427 w 9578340"/>
              <a:gd name="connsiteY117" fmla="*/ 8030049 h 8780143"/>
              <a:gd name="connsiteX118" fmla="*/ 3699034 w 9578340"/>
              <a:gd name="connsiteY118" fmla="*/ 7901462 h 8780143"/>
              <a:gd name="connsiteX119" fmla="*/ 3875246 w 9578340"/>
              <a:gd name="connsiteY119" fmla="*/ 7837168 h 8780143"/>
              <a:gd name="connsiteX120" fmla="*/ 4084796 w 9578340"/>
              <a:gd name="connsiteY120" fmla="*/ 7684768 h 8780143"/>
              <a:gd name="connsiteX121" fmla="*/ 4127659 w 9578340"/>
              <a:gd name="connsiteY121" fmla="*/ 7587136 h 8780143"/>
              <a:gd name="connsiteX122" fmla="*/ 4037171 w 9578340"/>
              <a:gd name="connsiteY122" fmla="*/ 7510937 h 8780143"/>
              <a:gd name="connsiteX123" fmla="*/ 3980021 w 9578340"/>
              <a:gd name="connsiteY123" fmla="*/ 7415687 h 8780143"/>
              <a:gd name="connsiteX124" fmla="*/ 4056222 w 9578340"/>
              <a:gd name="connsiteY124" fmla="*/ 7341868 h 8780143"/>
              <a:gd name="connsiteX125" fmla="*/ 4096703 w 9578340"/>
              <a:gd name="connsiteY125" fmla="*/ 7194230 h 8780143"/>
              <a:gd name="connsiteX126" fmla="*/ 3982402 w 9578340"/>
              <a:gd name="connsiteY126" fmla="*/ 7218043 h 8780143"/>
              <a:gd name="connsiteX127" fmla="*/ 3818096 w 9578340"/>
              <a:gd name="connsiteY127" fmla="*/ 7179943 h 8780143"/>
              <a:gd name="connsiteX128" fmla="*/ 3691889 w 9578340"/>
              <a:gd name="connsiteY128" fmla="*/ 7091836 h 8780143"/>
              <a:gd name="connsiteX129" fmla="*/ 3701416 w 9578340"/>
              <a:gd name="connsiteY129" fmla="*/ 6977537 h 8780143"/>
              <a:gd name="connsiteX130" fmla="*/ 3625215 w 9578340"/>
              <a:gd name="connsiteY130" fmla="*/ 6901337 h 8780143"/>
              <a:gd name="connsiteX131" fmla="*/ 3657600 w 9578340"/>
              <a:gd name="connsiteY131" fmla="*/ 6819900 h 8780143"/>
              <a:gd name="connsiteX132" fmla="*/ 3817620 w 9578340"/>
              <a:gd name="connsiteY132" fmla="*/ 6728460 h 8780143"/>
              <a:gd name="connsiteX133" fmla="*/ 3893820 w 9578340"/>
              <a:gd name="connsiteY133" fmla="*/ 6652260 h 8780143"/>
              <a:gd name="connsiteX134" fmla="*/ 3947160 w 9578340"/>
              <a:gd name="connsiteY134" fmla="*/ 6637020 h 8780143"/>
              <a:gd name="connsiteX135" fmla="*/ 3939540 w 9578340"/>
              <a:gd name="connsiteY135" fmla="*/ 6576060 h 8780143"/>
              <a:gd name="connsiteX136" fmla="*/ 3901440 w 9578340"/>
              <a:gd name="connsiteY136" fmla="*/ 6553200 h 8780143"/>
              <a:gd name="connsiteX137" fmla="*/ 3878580 w 9578340"/>
              <a:gd name="connsiteY137" fmla="*/ 6461760 h 8780143"/>
              <a:gd name="connsiteX138" fmla="*/ 3886200 w 9578340"/>
              <a:gd name="connsiteY138" fmla="*/ 6370320 h 8780143"/>
              <a:gd name="connsiteX139" fmla="*/ 3870960 w 9578340"/>
              <a:gd name="connsiteY139" fmla="*/ 6256020 h 8780143"/>
              <a:gd name="connsiteX140" fmla="*/ 3893820 w 9578340"/>
              <a:gd name="connsiteY140" fmla="*/ 6187440 h 8780143"/>
              <a:gd name="connsiteX141" fmla="*/ 3924300 w 9578340"/>
              <a:gd name="connsiteY141" fmla="*/ 6126480 h 8780143"/>
              <a:gd name="connsiteX142" fmla="*/ 3977640 w 9578340"/>
              <a:gd name="connsiteY142" fmla="*/ 6118860 h 8780143"/>
              <a:gd name="connsiteX143" fmla="*/ 3992880 w 9578340"/>
              <a:gd name="connsiteY143" fmla="*/ 6118860 h 8780143"/>
              <a:gd name="connsiteX144" fmla="*/ 4046220 w 9578340"/>
              <a:gd name="connsiteY144" fmla="*/ 6057900 h 8780143"/>
              <a:gd name="connsiteX145" fmla="*/ 4038600 w 9578340"/>
              <a:gd name="connsiteY145" fmla="*/ 5974080 h 8780143"/>
              <a:gd name="connsiteX146" fmla="*/ 4754880 w 9578340"/>
              <a:gd name="connsiteY146" fmla="*/ 5859780 h 8780143"/>
              <a:gd name="connsiteX147" fmla="*/ 4838700 w 9578340"/>
              <a:gd name="connsiteY147" fmla="*/ 5859780 h 8780143"/>
              <a:gd name="connsiteX148" fmla="*/ 4914900 w 9578340"/>
              <a:gd name="connsiteY148" fmla="*/ 5867400 h 8780143"/>
              <a:gd name="connsiteX149" fmla="*/ 5105400 w 9578340"/>
              <a:gd name="connsiteY149" fmla="*/ 5966460 h 8780143"/>
              <a:gd name="connsiteX150" fmla="*/ 5570220 w 9578340"/>
              <a:gd name="connsiteY150" fmla="*/ 6195060 h 8780143"/>
              <a:gd name="connsiteX151" fmla="*/ 5704205 w 9578340"/>
              <a:gd name="connsiteY151" fmla="*/ 6266815 h 8780143"/>
              <a:gd name="connsiteX152" fmla="*/ 5755005 w 9578340"/>
              <a:gd name="connsiteY152" fmla="*/ 6189345 h 8780143"/>
              <a:gd name="connsiteX153" fmla="*/ 5682615 w 9578340"/>
              <a:gd name="connsiteY153" fmla="*/ 6149975 h 8780143"/>
              <a:gd name="connsiteX154" fmla="*/ 5624195 w 9578340"/>
              <a:gd name="connsiteY154" fmla="*/ 6078855 h 8780143"/>
              <a:gd name="connsiteX155" fmla="*/ 5670550 w 9578340"/>
              <a:gd name="connsiteY155" fmla="*/ 6050280 h 8780143"/>
              <a:gd name="connsiteX156" fmla="*/ 5584825 w 9578340"/>
              <a:gd name="connsiteY156" fmla="*/ 5875655 h 8780143"/>
              <a:gd name="connsiteX157" fmla="*/ 5592445 w 9578340"/>
              <a:gd name="connsiteY157" fmla="*/ 5774055 h 8780143"/>
              <a:gd name="connsiteX158" fmla="*/ 5615305 w 9578340"/>
              <a:gd name="connsiteY158" fmla="*/ 5739130 h 8780143"/>
              <a:gd name="connsiteX159" fmla="*/ 5636895 w 9578340"/>
              <a:gd name="connsiteY159" fmla="*/ 5694045 h 8780143"/>
              <a:gd name="connsiteX160" fmla="*/ 5674360 w 9578340"/>
              <a:gd name="connsiteY160" fmla="*/ 5616575 h 8780143"/>
              <a:gd name="connsiteX161" fmla="*/ 5688965 w 9578340"/>
              <a:gd name="connsiteY161" fmla="*/ 5534025 h 8780143"/>
              <a:gd name="connsiteX162" fmla="*/ 5735320 w 9578340"/>
              <a:gd name="connsiteY162" fmla="*/ 5508625 h 8780143"/>
              <a:gd name="connsiteX163" fmla="*/ 5715000 w 9578340"/>
              <a:gd name="connsiteY163" fmla="*/ 5449570 h 8780143"/>
              <a:gd name="connsiteX164" fmla="*/ 5751195 w 9578340"/>
              <a:gd name="connsiteY164" fmla="*/ 5408295 h 8780143"/>
              <a:gd name="connsiteX165" fmla="*/ 5781675 w 9578340"/>
              <a:gd name="connsiteY165" fmla="*/ 5345430 h 8780143"/>
              <a:gd name="connsiteX166" fmla="*/ 5836920 w 9578340"/>
              <a:gd name="connsiteY166" fmla="*/ 5271770 h 8780143"/>
              <a:gd name="connsiteX167" fmla="*/ 5855970 w 9578340"/>
              <a:gd name="connsiteY167" fmla="*/ 5115560 h 8780143"/>
              <a:gd name="connsiteX168" fmla="*/ 6101080 w 9578340"/>
              <a:gd name="connsiteY168" fmla="*/ 4857750 h 8780143"/>
              <a:gd name="connsiteX169" fmla="*/ 6107430 w 9578340"/>
              <a:gd name="connsiteY169" fmla="*/ 4621530 h 8780143"/>
              <a:gd name="connsiteX170" fmla="*/ 5982970 w 9578340"/>
              <a:gd name="connsiteY170" fmla="*/ 4358640 h 8780143"/>
              <a:gd name="connsiteX171" fmla="*/ 7178040 w 9578340"/>
              <a:gd name="connsiteY171" fmla="*/ 4297680 h 8780143"/>
              <a:gd name="connsiteX172" fmla="*/ 7559040 w 9578340"/>
              <a:gd name="connsiteY172" fmla="*/ 4274820 h 8780143"/>
              <a:gd name="connsiteX173" fmla="*/ 7467600 w 9578340"/>
              <a:gd name="connsiteY173" fmla="*/ 3825240 h 8780143"/>
              <a:gd name="connsiteX174" fmla="*/ 7414260 w 9578340"/>
              <a:gd name="connsiteY174" fmla="*/ 3550920 h 8780143"/>
              <a:gd name="connsiteX175" fmla="*/ 7498080 w 9578340"/>
              <a:gd name="connsiteY175" fmla="*/ 3345180 h 8780143"/>
              <a:gd name="connsiteX176" fmla="*/ 7528560 w 9578340"/>
              <a:gd name="connsiteY176" fmla="*/ 3200400 h 8780143"/>
              <a:gd name="connsiteX177" fmla="*/ 7505700 w 9578340"/>
              <a:gd name="connsiteY177" fmla="*/ 2994660 h 8780143"/>
              <a:gd name="connsiteX178" fmla="*/ 7520940 w 9578340"/>
              <a:gd name="connsiteY178" fmla="*/ 2872740 h 8780143"/>
              <a:gd name="connsiteX179" fmla="*/ 7536180 w 9578340"/>
              <a:gd name="connsiteY179" fmla="*/ 2819400 h 8780143"/>
              <a:gd name="connsiteX180" fmla="*/ 7863840 w 9578340"/>
              <a:gd name="connsiteY180" fmla="*/ 2918460 h 8780143"/>
              <a:gd name="connsiteX181" fmla="*/ 7886700 w 9578340"/>
              <a:gd name="connsiteY181" fmla="*/ 3048000 h 8780143"/>
              <a:gd name="connsiteX182" fmla="*/ 8001000 w 9578340"/>
              <a:gd name="connsiteY182" fmla="*/ 3070860 h 8780143"/>
              <a:gd name="connsiteX183" fmla="*/ 8122920 w 9578340"/>
              <a:gd name="connsiteY183" fmla="*/ 3223260 h 8780143"/>
              <a:gd name="connsiteX184" fmla="*/ 8206740 w 9578340"/>
              <a:gd name="connsiteY184" fmla="*/ 3223260 h 8780143"/>
              <a:gd name="connsiteX185" fmla="*/ 8442960 w 9578340"/>
              <a:gd name="connsiteY185" fmla="*/ 3223260 h 8780143"/>
              <a:gd name="connsiteX186" fmla="*/ 8663940 w 9578340"/>
              <a:gd name="connsiteY186" fmla="*/ 3223260 h 8780143"/>
              <a:gd name="connsiteX187" fmla="*/ 8770620 w 9578340"/>
              <a:gd name="connsiteY187" fmla="*/ 3177540 h 8780143"/>
              <a:gd name="connsiteX188" fmla="*/ 8854440 w 9578340"/>
              <a:gd name="connsiteY188" fmla="*/ 3162300 h 8780143"/>
              <a:gd name="connsiteX189" fmla="*/ 8938260 w 9578340"/>
              <a:gd name="connsiteY189" fmla="*/ 3177540 h 8780143"/>
              <a:gd name="connsiteX190" fmla="*/ 8945880 w 9578340"/>
              <a:gd name="connsiteY190" fmla="*/ 3025140 h 8780143"/>
              <a:gd name="connsiteX191" fmla="*/ 8907780 w 9578340"/>
              <a:gd name="connsiteY191" fmla="*/ 3025140 h 8780143"/>
              <a:gd name="connsiteX192" fmla="*/ 8656320 w 9578340"/>
              <a:gd name="connsiteY192" fmla="*/ 2644140 h 8780143"/>
              <a:gd name="connsiteX193" fmla="*/ 8854440 w 9578340"/>
              <a:gd name="connsiteY193" fmla="*/ 2537460 h 8780143"/>
              <a:gd name="connsiteX194" fmla="*/ 8923020 w 9578340"/>
              <a:gd name="connsiteY194" fmla="*/ 2552700 h 8780143"/>
              <a:gd name="connsiteX195" fmla="*/ 8999220 w 9578340"/>
              <a:gd name="connsiteY195" fmla="*/ 2552700 h 8780143"/>
              <a:gd name="connsiteX196" fmla="*/ 9029700 w 9578340"/>
              <a:gd name="connsiteY196" fmla="*/ 2491740 h 8780143"/>
              <a:gd name="connsiteX197" fmla="*/ 9029700 w 9578340"/>
              <a:gd name="connsiteY197" fmla="*/ 2354580 h 8780143"/>
              <a:gd name="connsiteX198" fmla="*/ 9136380 w 9578340"/>
              <a:gd name="connsiteY198" fmla="*/ 2423160 h 8780143"/>
              <a:gd name="connsiteX199" fmla="*/ 9144000 w 9578340"/>
              <a:gd name="connsiteY199" fmla="*/ 2354580 h 8780143"/>
              <a:gd name="connsiteX200" fmla="*/ 9204960 w 9578340"/>
              <a:gd name="connsiteY200" fmla="*/ 2308860 h 8780143"/>
              <a:gd name="connsiteX201" fmla="*/ 9189720 w 9578340"/>
              <a:gd name="connsiteY201" fmla="*/ 2171700 h 8780143"/>
              <a:gd name="connsiteX202" fmla="*/ 9159240 w 9578340"/>
              <a:gd name="connsiteY202" fmla="*/ 2118360 h 8780143"/>
              <a:gd name="connsiteX203" fmla="*/ 9083040 w 9578340"/>
              <a:gd name="connsiteY203" fmla="*/ 2049780 h 8780143"/>
              <a:gd name="connsiteX204" fmla="*/ 9105900 w 9578340"/>
              <a:gd name="connsiteY204" fmla="*/ 1958340 h 8780143"/>
              <a:gd name="connsiteX205" fmla="*/ 9151620 w 9578340"/>
              <a:gd name="connsiteY205" fmla="*/ 1874520 h 8780143"/>
              <a:gd name="connsiteX206" fmla="*/ 9044940 w 9578340"/>
              <a:gd name="connsiteY206" fmla="*/ 1661160 h 8780143"/>
              <a:gd name="connsiteX207" fmla="*/ 9578340 w 9578340"/>
              <a:gd name="connsiteY207" fmla="*/ 1341120 h 8780143"/>
              <a:gd name="connsiteX208" fmla="*/ 9494520 w 9578340"/>
              <a:gd name="connsiteY208" fmla="*/ 1112520 h 8780143"/>
              <a:gd name="connsiteX209" fmla="*/ 9326880 w 9578340"/>
              <a:gd name="connsiteY209" fmla="*/ 922020 h 8780143"/>
              <a:gd name="connsiteX210" fmla="*/ 9334500 w 9578340"/>
              <a:gd name="connsiteY210" fmla="*/ 853440 h 8780143"/>
              <a:gd name="connsiteX211" fmla="*/ 9342120 w 9578340"/>
              <a:gd name="connsiteY211" fmla="*/ 701040 h 8780143"/>
              <a:gd name="connsiteX212" fmla="*/ 9182100 w 9578340"/>
              <a:gd name="connsiteY212" fmla="*/ 853440 h 8780143"/>
              <a:gd name="connsiteX213" fmla="*/ 9052560 w 9578340"/>
              <a:gd name="connsiteY213" fmla="*/ 990600 h 8780143"/>
              <a:gd name="connsiteX214" fmla="*/ 8915400 w 9578340"/>
              <a:gd name="connsiteY214" fmla="*/ 1059180 h 8780143"/>
              <a:gd name="connsiteX215" fmla="*/ 8709660 w 9578340"/>
              <a:gd name="connsiteY215" fmla="*/ 1097280 h 8780143"/>
              <a:gd name="connsiteX216" fmla="*/ 8793480 w 9578340"/>
              <a:gd name="connsiteY216" fmla="*/ 906780 h 8780143"/>
              <a:gd name="connsiteX217" fmla="*/ 8717280 w 9578340"/>
              <a:gd name="connsiteY217" fmla="*/ 853440 h 8780143"/>
              <a:gd name="connsiteX218" fmla="*/ 8686800 w 9578340"/>
              <a:gd name="connsiteY218" fmla="*/ 762000 h 8780143"/>
              <a:gd name="connsiteX219" fmla="*/ 8625840 w 9578340"/>
              <a:gd name="connsiteY219" fmla="*/ 693420 h 8780143"/>
              <a:gd name="connsiteX220" fmla="*/ 8633460 w 9578340"/>
              <a:gd name="connsiteY220" fmla="*/ 632460 h 8780143"/>
              <a:gd name="connsiteX221" fmla="*/ 8679180 w 9578340"/>
              <a:gd name="connsiteY221" fmla="*/ 556260 h 8780143"/>
              <a:gd name="connsiteX222" fmla="*/ 8671560 w 9578340"/>
              <a:gd name="connsiteY222" fmla="*/ 525780 h 8780143"/>
              <a:gd name="connsiteX223" fmla="*/ 8580120 w 9578340"/>
              <a:gd name="connsiteY223" fmla="*/ 487680 h 8780143"/>
              <a:gd name="connsiteX224" fmla="*/ 8473440 w 9578340"/>
              <a:gd name="connsiteY224" fmla="*/ 449580 h 8780143"/>
              <a:gd name="connsiteX225" fmla="*/ 8488680 w 9578340"/>
              <a:gd name="connsiteY225" fmla="*/ 396240 h 8780143"/>
              <a:gd name="connsiteX226" fmla="*/ 8435340 w 9578340"/>
              <a:gd name="connsiteY226" fmla="*/ 266700 h 8780143"/>
              <a:gd name="connsiteX227" fmla="*/ 8465820 w 9578340"/>
              <a:gd name="connsiteY227" fmla="*/ 190500 h 8780143"/>
              <a:gd name="connsiteX228" fmla="*/ 8473440 w 9578340"/>
              <a:gd name="connsiteY228" fmla="*/ 30480 h 8780143"/>
              <a:gd name="connsiteX229" fmla="*/ 8351520 w 9578340"/>
              <a:gd name="connsiteY229" fmla="*/ 0 h 8780143"/>
              <a:gd name="connsiteX230" fmla="*/ 8252460 w 9578340"/>
              <a:gd name="connsiteY230" fmla="*/ 15240 h 8780143"/>
              <a:gd name="connsiteX0" fmla="*/ 8351520 w 9578340"/>
              <a:gd name="connsiteY0" fmla="*/ 0 h 8780143"/>
              <a:gd name="connsiteX1" fmla="*/ 7917180 w 9578340"/>
              <a:gd name="connsiteY1" fmla="*/ 91440 h 8780143"/>
              <a:gd name="connsiteX2" fmla="*/ 7863840 w 9578340"/>
              <a:gd name="connsiteY2" fmla="*/ 115568 h 8780143"/>
              <a:gd name="connsiteX3" fmla="*/ 6896100 w 9578340"/>
              <a:gd name="connsiteY3" fmla="*/ 594360 h 8780143"/>
              <a:gd name="connsiteX4" fmla="*/ 6743700 w 9578340"/>
              <a:gd name="connsiteY4" fmla="*/ 1074420 h 8780143"/>
              <a:gd name="connsiteX5" fmla="*/ 6728460 w 9578340"/>
              <a:gd name="connsiteY5" fmla="*/ 1927860 h 8780143"/>
              <a:gd name="connsiteX6" fmla="*/ 6244590 w 9578340"/>
              <a:gd name="connsiteY6" fmla="*/ 2261868 h 8780143"/>
              <a:gd name="connsiteX7" fmla="*/ 5722620 w 9578340"/>
              <a:gd name="connsiteY7" fmla="*/ 2186940 h 8780143"/>
              <a:gd name="connsiteX8" fmla="*/ 5654040 w 9578340"/>
              <a:gd name="connsiteY8" fmla="*/ 2186940 h 8780143"/>
              <a:gd name="connsiteX9" fmla="*/ 5570220 w 9578340"/>
              <a:gd name="connsiteY9" fmla="*/ 2225040 h 8780143"/>
              <a:gd name="connsiteX10" fmla="*/ 5440680 w 9578340"/>
              <a:gd name="connsiteY10" fmla="*/ 2209800 h 8780143"/>
              <a:gd name="connsiteX11" fmla="*/ 5410200 w 9578340"/>
              <a:gd name="connsiteY11" fmla="*/ 2164080 h 8780143"/>
              <a:gd name="connsiteX12" fmla="*/ 5425440 w 9578340"/>
              <a:gd name="connsiteY12" fmla="*/ 2019300 h 8780143"/>
              <a:gd name="connsiteX13" fmla="*/ 5372100 w 9578340"/>
              <a:gd name="connsiteY13" fmla="*/ 1965960 h 8780143"/>
              <a:gd name="connsiteX14" fmla="*/ 5372100 w 9578340"/>
              <a:gd name="connsiteY14" fmla="*/ 1935480 h 8780143"/>
              <a:gd name="connsiteX15" fmla="*/ 5280660 w 9578340"/>
              <a:gd name="connsiteY15" fmla="*/ 1912620 h 8780143"/>
              <a:gd name="connsiteX16" fmla="*/ 5219700 w 9578340"/>
              <a:gd name="connsiteY16" fmla="*/ 2209800 h 8780143"/>
              <a:gd name="connsiteX17" fmla="*/ 5212080 w 9578340"/>
              <a:gd name="connsiteY17" fmla="*/ 2407920 h 8780143"/>
              <a:gd name="connsiteX18" fmla="*/ 5242560 w 9578340"/>
              <a:gd name="connsiteY18" fmla="*/ 2446020 h 8780143"/>
              <a:gd name="connsiteX19" fmla="*/ 5097780 w 9578340"/>
              <a:gd name="connsiteY19" fmla="*/ 2499360 h 8780143"/>
              <a:gd name="connsiteX20" fmla="*/ 5120640 w 9578340"/>
              <a:gd name="connsiteY20" fmla="*/ 2689860 h 8780143"/>
              <a:gd name="connsiteX21" fmla="*/ 5082540 w 9578340"/>
              <a:gd name="connsiteY21" fmla="*/ 2773680 h 8780143"/>
              <a:gd name="connsiteX22" fmla="*/ 4945380 w 9578340"/>
              <a:gd name="connsiteY22" fmla="*/ 2720340 h 8780143"/>
              <a:gd name="connsiteX23" fmla="*/ 4853940 w 9578340"/>
              <a:gd name="connsiteY23" fmla="*/ 2743200 h 8780143"/>
              <a:gd name="connsiteX24" fmla="*/ 4785360 w 9578340"/>
              <a:gd name="connsiteY24" fmla="*/ 2872740 h 8780143"/>
              <a:gd name="connsiteX25" fmla="*/ 4640580 w 9578340"/>
              <a:gd name="connsiteY25" fmla="*/ 2758440 h 8780143"/>
              <a:gd name="connsiteX26" fmla="*/ 4518660 w 9578340"/>
              <a:gd name="connsiteY26" fmla="*/ 2750820 h 8780143"/>
              <a:gd name="connsiteX27" fmla="*/ 4389120 w 9578340"/>
              <a:gd name="connsiteY27" fmla="*/ 2621280 h 8780143"/>
              <a:gd name="connsiteX28" fmla="*/ 4564380 w 9578340"/>
              <a:gd name="connsiteY28" fmla="*/ 2468880 h 8780143"/>
              <a:gd name="connsiteX29" fmla="*/ 4389120 w 9578340"/>
              <a:gd name="connsiteY29" fmla="*/ 2438400 h 8780143"/>
              <a:gd name="connsiteX30" fmla="*/ 4244340 w 9578340"/>
              <a:gd name="connsiteY30" fmla="*/ 2606040 h 8780143"/>
              <a:gd name="connsiteX31" fmla="*/ 4183380 w 9578340"/>
              <a:gd name="connsiteY31" fmla="*/ 2705100 h 8780143"/>
              <a:gd name="connsiteX32" fmla="*/ 4191000 w 9578340"/>
              <a:gd name="connsiteY32" fmla="*/ 2743200 h 8780143"/>
              <a:gd name="connsiteX33" fmla="*/ 4084320 w 9578340"/>
              <a:gd name="connsiteY33" fmla="*/ 2842260 h 8780143"/>
              <a:gd name="connsiteX34" fmla="*/ 4008120 w 9578340"/>
              <a:gd name="connsiteY34" fmla="*/ 2865120 h 8780143"/>
              <a:gd name="connsiteX35" fmla="*/ 3954780 w 9578340"/>
              <a:gd name="connsiteY35" fmla="*/ 2865120 h 8780143"/>
              <a:gd name="connsiteX36" fmla="*/ 3916680 w 9578340"/>
              <a:gd name="connsiteY36" fmla="*/ 2918460 h 8780143"/>
              <a:gd name="connsiteX37" fmla="*/ 3848100 w 9578340"/>
              <a:gd name="connsiteY37" fmla="*/ 2918460 h 8780143"/>
              <a:gd name="connsiteX38" fmla="*/ 3810000 w 9578340"/>
              <a:gd name="connsiteY38" fmla="*/ 2971800 h 8780143"/>
              <a:gd name="connsiteX39" fmla="*/ 3726180 w 9578340"/>
              <a:gd name="connsiteY39" fmla="*/ 2994660 h 8780143"/>
              <a:gd name="connsiteX40" fmla="*/ 3703320 w 9578340"/>
              <a:gd name="connsiteY40" fmla="*/ 3063240 h 8780143"/>
              <a:gd name="connsiteX41" fmla="*/ 3512820 w 9578340"/>
              <a:gd name="connsiteY41" fmla="*/ 2926080 h 8780143"/>
              <a:gd name="connsiteX42" fmla="*/ 3337560 w 9578340"/>
              <a:gd name="connsiteY42" fmla="*/ 2994660 h 8780143"/>
              <a:gd name="connsiteX43" fmla="*/ 3337560 w 9578340"/>
              <a:gd name="connsiteY43" fmla="*/ 3070860 h 8780143"/>
              <a:gd name="connsiteX44" fmla="*/ 3230880 w 9578340"/>
              <a:gd name="connsiteY44" fmla="*/ 3147060 h 8780143"/>
              <a:gd name="connsiteX45" fmla="*/ 3002280 w 9578340"/>
              <a:gd name="connsiteY45" fmla="*/ 3002280 h 8780143"/>
              <a:gd name="connsiteX46" fmla="*/ 3025140 w 9578340"/>
              <a:gd name="connsiteY46" fmla="*/ 2979420 h 8780143"/>
              <a:gd name="connsiteX47" fmla="*/ 2918460 w 9578340"/>
              <a:gd name="connsiteY47" fmla="*/ 2834640 h 8780143"/>
              <a:gd name="connsiteX48" fmla="*/ 2659380 w 9578340"/>
              <a:gd name="connsiteY48" fmla="*/ 2705100 h 8780143"/>
              <a:gd name="connsiteX49" fmla="*/ 2506980 w 9578340"/>
              <a:gd name="connsiteY49" fmla="*/ 3040380 h 8780143"/>
              <a:gd name="connsiteX50" fmla="*/ 2392680 w 9578340"/>
              <a:gd name="connsiteY50" fmla="*/ 3048000 h 8780143"/>
              <a:gd name="connsiteX51" fmla="*/ 2308860 w 9578340"/>
              <a:gd name="connsiteY51" fmla="*/ 3063240 h 8780143"/>
              <a:gd name="connsiteX52" fmla="*/ 2225040 w 9578340"/>
              <a:gd name="connsiteY52" fmla="*/ 3162300 h 8780143"/>
              <a:gd name="connsiteX53" fmla="*/ 2049780 w 9578340"/>
              <a:gd name="connsiteY53" fmla="*/ 3070860 h 8780143"/>
              <a:gd name="connsiteX54" fmla="*/ 1981200 w 9578340"/>
              <a:gd name="connsiteY54" fmla="*/ 3063240 h 8780143"/>
              <a:gd name="connsiteX55" fmla="*/ 1889760 w 9578340"/>
              <a:gd name="connsiteY55" fmla="*/ 2910840 h 8780143"/>
              <a:gd name="connsiteX56" fmla="*/ 1897380 w 9578340"/>
              <a:gd name="connsiteY56" fmla="*/ 2842260 h 8780143"/>
              <a:gd name="connsiteX57" fmla="*/ 1729740 w 9578340"/>
              <a:gd name="connsiteY57" fmla="*/ 2964180 h 8780143"/>
              <a:gd name="connsiteX58" fmla="*/ 1706880 w 9578340"/>
              <a:gd name="connsiteY58" fmla="*/ 3025140 h 8780143"/>
              <a:gd name="connsiteX59" fmla="*/ 1653540 w 9578340"/>
              <a:gd name="connsiteY59" fmla="*/ 2994660 h 8780143"/>
              <a:gd name="connsiteX60" fmla="*/ 1546860 w 9578340"/>
              <a:gd name="connsiteY60" fmla="*/ 2994660 h 8780143"/>
              <a:gd name="connsiteX61" fmla="*/ 1524000 w 9578340"/>
              <a:gd name="connsiteY61" fmla="*/ 3108960 h 8780143"/>
              <a:gd name="connsiteX62" fmla="*/ 1386840 w 9578340"/>
              <a:gd name="connsiteY62" fmla="*/ 3406140 h 8780143"/>
              <a:gd name="connsiteX63" fmla="*/ 1333500 w 9578340"/>
              <a:gd name="connsiteY63" fmla="*/ 3398520 h 8780143"/>
              <a:gd name="connsiteX64" fmla="*/ 1188720 w 9578340"/>
              <a:gd name="connsiteY64" fmla="*/ 3451860 h 8780143"/>
              <a:gd name="connsiteX65" fmla="*/ 1135380 w 9578340"/>
              <a:gd name="connsiteY65" fmla="*/ 3619500 h 8780143"/>
              <a:gd name="connsiteX66" fmla="*/ 1013460 w 9578340"/>
              <a:gd name="connsiteY66" fmla="*/ 3649980 h 8780143"/>
              <a:gd name="connsiteX67" fmla="*/ 929640 w 9578340"/>
              <a:gd name="connsiteY67" fmla="*/ 3657600 h 8780143"/>
              <a:gd name="connsiteX68" fmla="*/ 830580 w 9578340"/>
              <a:gd name="connsiteY68" fmla="*/ 3688080 h 8780143"/>
              <a:gd name="connsiteX69" fmla="*/ 701040 w 9578340"/>
              <a:gd name="connsiteY69" fmla="*/ 3695700 h 8780143"/>
              <a:gd name="connsiteX70" fmla="*/ 548640 w 9578340"/>
              <a:gd name="connsiteY70" fmla="*/ 3733800 h 8780143"/>
              <a:gd name="connsiteX71" fmla="*/ 0 w 9578340"/>
              <a:gd name="connsiteY71" fmla="*/ 5196840 h 8780143"/>
              <a:gd name="connsiteX72" fmla="*/ 167640 w 9578340"/>
              <a:gd name="connsiteY72" fmla="*/ 5189220 h 8780143"/>
              <a:gd name="connsiteX73" fmla="*/ 167640 w 9578340"/>
              <a:gd name="connsiteY73" fmla="*/ 5334000 h 8780143"/>
              <a:gd name="connsiteX74" fmla="*/ 289560 w 9578340"/>
              <a:gd name="connsiteY74" fmla="*/ 5341620 h 8780143"/>
              <a:gd name="connsiteX75" fmla="*/ 281940 w 9578340"/>
              <a:gd name="connsiteY75" fmla="*/ 5425440 h 8780143"/>
              <a:gd name="connsiteX76" fmla="*/ 388620 w 9578340"/>
              <a:gd name="connsiteY76" fmla="*/ 5448300 h 8780143"/>
              <a:gd name="connsiteX77" fmla="*/ 358140 w 9578340"/>
              <a:gd name="connsiteY77" fmla="*/ 5577840 h 8780143"/>
              <a:gd name="connsiteX78" fmla="*/ 358140 w 9578340"/>
              <a:gd name="connsiteY78" fmla="*/ 5676900 h 8780143"/>
              <a:gd name="connsiteX79" fmla="*/ 251460 w 9578340"/>
              <a:gd name="connsiteY79" fmla="*/ 5730240 h 8780143"/>
              <a:gd name="connsiteX80" fmla="*/ 236220 w 9578340"/>
              <a:gd name="connsiteY80" fmla="*/ 5806440 h 8780143"/>
              <a:gd name="connsiteX81" fmla="*/ 144780 w 9578340"/>
              <a:gd name="connsiteY81" fmla="*/ 5928360 h 8780143"/>
              <a:gd name="connsiteX82" fmla="*/ 175260 w 9578340"/>
              <a:gd name="connsiteY82" fmla="*/ 6156960 h 8780143"/>
              <a:gd name="connsiteX83" fmla="*/ 266700 w 9578340"/>
              <a:gd name="connsiteY83" fmla="*/ 6164580 h 8780143"/>
              <a:gd name="connsiteX84" fmla="*/ 304800 w 9578340"/>
              <a:gd name="connsiteY84" fmla="*/ 6225540 h 8780143"/>
              <a:gd name="connsiteX85" fmla="*/ 312420 w 9578340"/>
              <a:gd name="connsiteY85" fmla="*/ 6286500 h 8780143"/>
              <a:gd name="connsiteX86" fmla="*/ 358140 w 9578340"/>
              <a:gd name="connsiteY86" fmla="*/ 6286500 h 8780143"/>
              <a:gd name="connsiteX87" fmla="*/ 365760 w 9578340"/>
              <a:gd name="connsiteY87" fmla="*/ 6423660 h 8780143"/>
              <a:gd name="connsiteX88" fmla="*/ 807720 w 9578340"/>
              <a:gd name="connsiteY88" fmla="*/ 6492240 h 8780143"/>
              <a:gd name="connsiteX89" fmla="*/ 1127760 w 9578340"/>
              <a:gd name="connsiteY89" fmla="*/ 6652260 h 8780143"/>
              <a:gd name="connsiteX90" fmla="*/ 1447800 w 9578340"/>
              <a:gd name="connsiteY90" fmla="*/ 6545580 h 8780143"/>
              <a:gd name="connsiteX91" fmla="*/ 1546860 w 9578340"/>
              <a:gd name="connsiteY91" fmla="*/ 6545580 h 8780143"/>
              <a:gd name="connsiteX92" fmla="*/ 1501140 w 9578340"/>
              <a:gd name="connsiteY92" fmla="*/ 6804660 h 8780143"/>
              <a:gd name="connsiteX93" fmla="*/ 1567815 w 9578340"/>
              <a:gd name="connsiteY93" fmla="*/ 7062470 h 8780143"/>
              <a:gd name="connsiteX94" fmla="*/ 1710690 w 9578340"/>
              <a:gd name="connsiteY94" fmla="*/ 7386320 h 8780143"/>
              <a:gd name="connsiteX95" fmla="*/ 1891665 w 9578340"/>
              <a:gd name="connsiteY95" fmla="*/ 7529195 h 8780143"/>
              <a:gd name="connsiteX96" fmla="*/ 2094865 w 9578340"/>
              <a:gd name="connsiteY96" fmla="*/ 7760970 h 8780143"/>
              <a:gd name="connsiteX97" fmla="*/ 2066290 w 9578340"/>
              <a:gd name="connsiteY97" fmla="*/ 7872094 h 8780143"/>
              <a:gd name="connsiteX98" fmla="*/ 2234565 w 9578340"/>
              <a:gd name="connsiteY98" fmla="*/ 7983219 h 8780143"/>
              <a:gd name="connsiteX99" fmla="*/ 2269490 w 9578340"/>
              <a:gd name="connsiteY99" fmla="*/ 8027669 h 8780143"/>
              <a:gd name="connsiteX100" fmla="*/ 2186940 w 9578340"/>
              <a:gd name="connsiteY100" fmla="*/ 8284844 h 8780143"/>
              <a:gd name="connsiteX101" fmla="*/ 2209165 w 9578340"/>
              <a:gd name="connsiteY101" fmla="*/ 8383268 h 8780143"/>
              <a:gd name="connsiteX102" fmla="*/ 2275840 w 9578340"/>
              <a:gd name="connsiteY102" fmla="*/ 8484868 h 8780143"/>
              <a:gd name="connsiteX103" fmla="*/ 2437765 w 9578340"/>
              <a:gd name="connsiteY103" fmla="*/ 8516618 h 8780143"/>
              <a:gd name="connsiteX104" fmla="*/ 2491740 w 9578340"/>
              <a:gd name="connsiteY104" fmla="*/ 8503918 h 8780143"/>
              <a:gd name="connsiteX105" fmla="*/ 2599690 w 9578340"/>
              <a:gd name="connsiteY105" fmla="*/ 8561068 h 8780143"/>
              <a:gd name="connsiteX106" fmla="*/ 2640965 w 9578340"/>
              <a:gd name="connsiteY106" fmla="*/ 8605518 h 8780143"/>
              <a:gd name="connsiteX107" fmla="*/ 2663190 w 9578340"/>
              <a:gd name="connsiteY107" fmla="*/ 8716643 h 8780143"/>
              <a:gd name="connsiteX108" fmla="*/ 2748915 w 9578340"/>
              <a:gd name="connsiteY108" fmla="*/ 8780143 h 8780143"/>
              <a:gd name="connsiteX109" fmla="*/ 2860040 w 9578340"/>
              <a:gd name="connsiteY109" fmla="*/ 8754743 h 8780143"/>
              <a:gd name="connsiteX110" fmla="*/ 2920365 w 9578340"/>
              <a:gd name="connsiteY110" fmla="*/ 8767443 h 8780143"/>
              <a:gd name="connsiteX111" fmla="*/ 2910840 w 9578340"/>
              <a:gd name="connsiteY111" fmla="*/ 8687274 h 8780143"/>
              <a:gd name="connsiteX112" fmla="*/ 2996565 w 9578340"/>
              <a:gd name="connsiteY112" fmla="*/ 8556305 h 8780143"/>
              <a:gd name="connsiteX113" fmla="*/ 2987040 w 9578340"/>
              <a:gd name="connsiteY113" fmla="*/ 8444387 h 8780143"/>
              <a:gd name="connsiteX114" fmla="*/ 3027522 w 9578340"/>
              <a:gd name="connsiteY114" fmla="*/ 8377711 h 8780143"/>
              <a:gd name="connsiteX115" fmla="*/ 3179922 w 9578340"/>
              <a:gd name="connsiteY115" fmla="*/ 8308655 h 8780143"/>
              <a:gd name="connsiteX116" fmla="*/ 3225166 w 9578340"/>
              <a:gd name="connsiteY116" fmla="*/ 8191975 h 8780143"/>
              <a:gd name="connsiteX117" fmla="*/ 3420427 w 9578340"/>
              <a:gd name="connsiteY117" fmla="*/ 8030049 h 8780143"/>
              <a:gd name="connsiteX118" fmla="*/ 3699034 w 9578340"/>
              <a:gd name="connsiteY118" fmla="*/ 7901462 h 8780143"/>
              <a:gd name="connsiteX119" fmla="*/ 3875246 w 9578340"/>
              <a:gd name="connsiteY119" fmla="*/ 7837168 h 8780143"/>
              <a:gd name="connsiteX120" fmla="*/ 4084796 w 9578340"/>
              <a:gd name="connsiteY120" fmla="*/ 7684768 h 8780143"/>
              <a:gd name="connsiteX121" fmla="*/ 4127659 w 9578340"/>
              <a:gd name="connsiteY121" fmla="*/ 7587136 h 8780143"/>
              <a:gd name="connsiteX122" fmla="*/ 4037171 w 9578340"/>
              <a:gd name="connsiteY122" fmla="*/ 7510937 h 8780143"/>
              <a:gd name="connsiteX123" fmla="*/ 3980021 w 9578340"/>
              <a:gd name="connsiteY123" fmla="*/ 7415687 h 8780143"/>
              <a:gd name="connsiteX124" fmla="*/ 4056222 w 9578340"/>
              <a:gd name="connsiteY124" fmla="*/ 7341868 h 8780143"/>
              <a:gd name="connsiteX125" fmla="*/ 4096703 w 9578340"/>
              <a:gd name="connsiteY125" fmla="*/ 7194230 h 8780143"/>
              <a:gd name="connsiteX126" fmla="*/ 3982402 w 9578340"/>
              <a:gd name="connsiteY126" fmla="*/ 7218043 h 8780143"/>
              <a:gd name="connsiteX127" fmla="*/ 3818096 w 9578340"/>
              <a:gd name="connsiteY127" fmla="*/ 7179943 h 8780143"/>
              <a:gd name="connsiteX128" fmla="*/ 3691889 w 9578340"/>
              <a:gd name="connsiteY128" fmla="*/ 7091836 h 8780143"/>
              <a:gd name="connsiteX129" fmla="*/ 3701416 w 9578340"/>
              <a:gd name="connsiteY129" fmla="*/ 6977537 h 8780143"/>
              <a:gd name="connsiteX130" fmla="*/ 3625215 w 9578340"/>
              <a:gd name="connsiteY130" fmla="*/ 6901337 h 8780143"/>
              <a:gd name="connsiteX131" fmla="*/ 3657600 w 9578340"/>
              <a:gd name="connsiteY131" fmla="*/ 6819900 h 8780143"/>
              <a:gd name="connsiteX132" fmla="*/ 3817620 w 9578340"/>
              <a:gd name="connsiteY132" fmla="*/ 6728460 h 8780143"/>
              <a:gd name="connsiteX133" fmla="*/ 3893820 w 9578340"/>
              <a:gd name="connsiteY133" fmla="*/ 6652260 h 8780143"/>
              <a:gd name="connsiteX134" fmla="*/ 3947160 w 9578340"/>
              <a:gd name="connsiteY134" fmla="*/ 6637020 h 8780143"/>
              <a:gd name="connsiteX135" fmla="*/ 3939540 w 9578340"/>
              <a:gd name="connsiteY135" fmla="*/ 6576060 h 8780143"/>
              <a:gd name="connsiteX136" fmla="*/ 3901440 w 9578340"/>
              <a:gd name="connsiteY136" fmla="*/ 6553200 h 8780143"/>
              <a:gd name="connsiteX137" fmla="*/ 3878580 w 9578340"/>
              <a:gd name="connsiteY137" fmla="*/ 6461760 h 8780143"/>
              <a:gd name="connsiteX138" fmla="*/ 3886200 w 9578340"/>
              <a:gd name="connsiteY138" fmla="*/ 6370320 h 8780143"/>
              <a:gd name="connsiteX139" fmla="*/ 3870960 w 9578340"/>
              <a:gd name="connsiteY139" fmla="*/ 6256020 h 8780143"/>
              <a:gd name="connsiteX140" fmla="*/ 3893820 w 9578340"/>
              <a:gd name="connsiteY140" fmla="*/ 6187440 h 8780143"/>
              <a:gd name="connsiteX141" fmla="*/ 3924300 w 9578340"/>
              <a:gd name="connsiteY141" fmla="*/ 6126480 h 8780143"/>
              <a:gd name="connsiteX142" fmla="*/ 3977640 w 9578340"/>
              <a:gd name="connsiteY142" fmla="*/ 6118860 h 8780143"/>
              <a:gd name="connsiteX143" fmla="*/ 3992880 w 9578340"/>
              <a:gd name="connsiteY143" fmla="*/ 6118860 h 8780143"/>
              <a:gd name="connsiteX144" fmla="*/ 4046220 w 9578340"/>
              <a:gd name="connsiteY144" fmla="*/ 6057900 h 8780143"/>
              <a:gd name="connsiteX145" fmla="*/ 4038600 w 9578340"/>
              <a:gd name="connsiteY145" fmla="*/ 5974080 h 8780143"/>
              <a:gd name="connsiteX146" fmla="*/ 4754880 w 9578340"/>
              <a:gd name="connsiteY146" fmla="*/ 5859780 h 8780143"/>
              <a:gd name="connsiteX147" fmla="*/ 4838700 w 9578340"/>
              <a:gd name="connsiteY147" fmla="*/ 5859780 h 8780143"/>
              <a:gd name="connsiteX148" fmla="*/ 4914900 w 9578340"/>
              <a:gd name="connsiteY148" fmla="*/ 5867400 h 8780143"/>
              <a:gd name="connsiteX149" fmla="*/ 5105400 w 9578340"/>
              <a:gd name="connsiteY149" fmla="*/ 5966460 h 8780143"/>
              <a:gd name="connsiteX150" fmla="*/ 5570220 w 9578340"/>
              <a:gd name="connsiteY150" fmla="*/ 6195060 h 8780143"/>
              <a:gd name="connsiteX151" fmla="*/ 5704205 w 9578340"/>
              <a:gd name="connsiteY151" fmla="*/ 6266815 h 8780143"/>
              <a:gd name="connsiteX152" fmla="*/ 5755005 w 9578340"/>
              <a:gd name="connsiteY152" fmla="*/ 6189345 h 8780143"/>
              <a:gd name="connsiteX153" fmla="*/ 5682615 w 9578340"/>
              <a:gd name="connsiteY153" fmla="*/ 6149975 h 8780143"/>
              <a:gd name="connsiteX154" fmla="*/ 5624195 w 9578340"/>
              <a:gd name="connsiteY154" fmla="*/ 6078855 h 8780143"/>
              <a:gd name="connsiteX155" fmla="*/ 5670550 w 9578340"/>
              <a:gd name="connsiteY155" fmla="*/ 6050280 h 8780143"/>
              <a:gd name="connsiteX156" fmla="*/ 5584825 w 9578340"/>
              <a:gd name="connsiteY156" fmla="*/ 5875655 h 8780143"/>
              <a:gd name="connsiteX157" fmla="*/ 5592445 w 9578340"/>
              <a:gd name="connsiteY157" fmla="*/ 5774055 h 8780143"/>
              <a:gd name="connsiteX158" fmla="*/ 5615305 w 9578340"/>
              <a:gd name="connsiteY158" fmla="*/ 5739130 h 8780143"/>
              <a:gd name="connsiteX159" fmla="*/ 5636895 w 9578340"/>
              <a:gd name="connsiteY159" fmla="*/ 5694045 h 8780143"/>
              <a:gd name="connsiteX160" fmla="*/ 5674360 w 9578340"/>
              <a:gd name="connsiteY160" fmla="*/ 5616575 h 8780143"/>
              <a:gd name="connsiteX161" fmla="*/ 5688965 w 9578340"/>
              <a:gd name="connsiteY161" fmla="*/ 5534025 h 8780143"/>
              <a:gd name="connsiteX162" fmla="*/ 5735320 w 9578340"/>
              <a:gd name="connsiteY162" fmla="*/ 5508625 h 8780143"/>
              <a:gd name="connsiteX163" fmla="*/ 5715000 w 9578340"/>
              <a:gd name="connsiteY163" fmla="*/ 5449570 h 8780143"/>
              <a:gd name="connsiteX164" fmla="*/ 5751195 w 9578340"/>
              <a:gd name="connsiteY164" fmla="*/ 5408295 h 8780143"/>
              <a:gd name="connsiteX165" fmla="*/ 5781675 w 9578340"/>
              <a:gd name="connsiteY165" fmla="*/ 5345430 h 8780143"/>
              <a:gd name="connsiteX166" fmla="*/ 5836920 w 9578340"/>
              <a:gd name="connsiteY166" fmla="*/ 5271770 h 8780143"/>
              <a:gd name="connsiteX167" fmla="*/ 5855970 w 9578340"/>
              <a:gd name="connsiteY167" fmla="*/ 5115560 h 8780143"/>
              <a:gd name="connsiteX168" fmla="*/ 6101080 w 9578340"/>
              <a:gd name="connsiteY168" fmla="*/ 4857750 h 8780143"/>
              <a:gd name="connsiteX169" fmla="*/ 6107430 w 9578340"/>
              <a:gd name="connsiteY169" fmla="*/ 4621530 h 8780143"/>
              <a:gd name="connsiteX170" fmla="*/ 5982970 w 9578340"/>
              <a:gd name="connsiteY170" fmla="*/ 4358640 h 8780143"/>
              <a:gd name="connsiteX171" fmla="*/ 7178040 w 9578340"/>
              <a:gd name="connsiteY171" fmla="*/ 4297680 h 8780143"/>
              <a:gd name="connsiteX172" fmla="*/ 7559040 w 9578340"/>
              <a:gd name="connsiteY172" fmla="*/ 4274820 h 8780143"/>
              <a:gd name="connsiteX173" fmla="*/ 7467600 w 9578340"/>
              <a:gd name="connsiteY173" fmla="*/ 3825240 h 8780143"/>
              <a:gd name="connsiteX174" fmla="*/ 7414260 w 9578340"/>
              <a:gd name="connsiteY174" fmla="*/ 3550920 h 8780143"/>
              <a:gd name="connsiteX175" fmla="*/ 7498080 w 9578340"/>
              <a:gd name="connsiteY175" fmla="*/ 3345180 h 8780143"/>
              <a:gd name="connsiteX176" fmla="*/ 7528560 w 9578340"/>
              <a:gd name="connsiteY176" fmla="*/ 3200400 h 8780143"/>
              <a:gd name="connsiteX177" fmla="*/ 7505700 w 9578340"/>
              <a:gd name="connsiteY177" fmla="*/ 2994660 h 8780143"/>
              <a:gd name="connsiteX178" fmla="*/ 7520940 w 9578340"/>
              <a:gd name="connsiteY178" fmla="*/ 2872740 h 8780143"/>
              <a:gd name="connsiteX179" fmla="*/ 7536180 w 9578340"/>
              <a:gd name="connsiteY179" fmla="*/ 2819400 h 8780143"/>
              <a:gd name="connsiteX180" fmla="*/ 7863840 w 9578340"/>
              <a:gd name="connsiteY180" fmla="*/ 2918460 h 8780143"/>
              <a:gd name="connsiteX181" fmla="*/ 7886700 w 9578340"/>
              <a:gd name="connsiteY181" fmla="*/ 3048000 h 8780143"/>
              <a:gd name="connsiteX182" fmla="*/ 8001000 w 9578340"/>
              <a:gd name="connsiteY182" fmla="*/ 3070860 h 8780143"/>
              <a:gd name="connsiteX183" fmla="*/ 8122920 w 9578340"/>
              <a:gd name="connsiteY183" fmla="*/ 3223260 h 8780143"/>
              <a:gd name="connsiteX184" fmla="*/ 8206740 w 9578340"/>
              <a:gd name="connsiteY184" fmla="*/ 3223260 h 8780143"/>
              <a:gd name="connsiteX185" fmla="*/ 8442960 w 9578340"/>
              <a:gd name="connsiteY185" fmla="*/ 3223260 h 8780143"/>
              <a:gd name="connsiteX186" fmla="*/ 8663940 w 9578340"/>
              <a:gd name="connsiteY186" fmla="*/ 3223260 h 8780143"/>
              <a:gd name="connsiteX187" fmla="*/ 8770620 w 9578340"/>
              <a:gd name="connsiteY187" fmla="*/ 3177540 h 8780143"/>
              <a:gd name="connsiteX188" fmla="*/ 8854440 w 9578340"/>
              <a:gd name="connsiteY188" fmla="*/ 3162300 h 8780143"/>
              <a:gd name="connsiteX189" fmla="*/ 8938260 w 9578340"/>
              <a:gd name="connsiteY189" fmla="*/ 3177540 h 8780143"/>
              <a:gd name="connsiteX190" fmla="*/ 8945880 w 9578340"/>
              <a:gd name="connsiteY190" fmla="*/ 3025140 h 8780143"/>
              <a:gd name="connsiteX191" fmla="*/ 8907780 w 9578340"/>
              <a:gd name="connsiteY191" fmla="*/ 3025140 h 8780143"/>
              <a:gd name="connsiteX192" fmla="*/ 8656320 w 9578340"/>
              <a:gd name="connsiteY192" fmla="*/ 2644140 h 8780143"/>
              <a:gd name="connsiteX193" fmla="*/ 8854440 w 9578340"/>
              <a:gd name="connsiteY193" fmla="*/ 2537460 h 8780143"/>
              <a:gd name="connsiteX194" fmla="*/ 8923020 w 9578340"/>
              <a:gd name="connsiteY194" fmla="*/ 2552700 h 8780143"/>
              <a:gd name="connsiteX195" fmla="*/ 8999220 w 9578340"/>
              <a:gd name="connsiteY195" fmla="*/ 2552700 h 8780143"/>
              <a:gd name="connsiteX196" fmla="*/ 9029700 w 9578340"/>
              <a:gd name="connsiteY196" fmla="*/ 2491740 h 8780143"/>
              <a:gd name="connsiteX197" fmla="*/ 9029700 w 9578340"/>
              <a:gd name="connsiteY197" fmla="*/ 2354580 h 8780143"/>
              <a:gd name="connsiteX198" fmla="*/ 9136380 w 9578340"/>
              <a:gd name="connsiteY198" fmla="*/ 2423160 h 8780143"/>
              <a:gd name="connsiteX199" fmla="*/ 9144000 w 9578340"/>
              <a:gd name="connsiteY199" fmla="*/ 2354580 h 8780143"/>
              <a:gd name="connsiteX200" fmla="*/ 9204960 w 9578340"/>
              <a:gd name="connsiteY200" fmla="*/ 2308860 h 8780143"/>
              <a:gd name="connsiteX201" fmla="*/ 9189720 w 9578340"/>
              <a:gd name="connsiteY201" fmla="*/ 2171700 h 8780143"/>
              <a:gd name="connsiteX202" fmla="*/ 9159240 w 9578340"/>
              <a:gd name="connsiteY202" fmla="*/ 2118360 h 8780143"/>
              <a:gd name="connsiteX203" fmla="*/ 9083040 w 9578340"/>
              <a:gd name="connsiteY203" fmla="*/ 2049780 h 8780143"/>
              <a:gd name="connsiteX204" fmla="*/ 9105900 w 9578340"/>
              <a:gd name="connsiteY204" fmla="*/ 1958340 h 8780143"/>
              <a:gd name="connsiteX205" fmla="*/ 9151620 w 9578340"/>
              <a:gd name="connsiteY205" fmla="*/ 1874520 h 8780143"/>
              <a:gd name="connsiteX206" fmla="*/ 9044940 w 9578340"/>
              <a:gd name="connsiteY206" fmla="*/ 1661160 h 8780143"/>
              <a:gd name="connsiteX207" fmla="*/ 9578340 w 9578340"/>
              <a:gd name="connsiteY207" fmla="*/ 1341120 h 8780143"/>
              <a:gd name="connsiteX208" fmla="*/ 9494520 w 9578340"/>
              <a:gd name="connsiteY208" fmla="*/ 1112520 h 8780143"/>
              <a:gd name="connsiteX209" fmla="*/ 9326880 w 9578340"/>
              <a:gd name="connsiteY209" fmla="*/ 922020 h 8780143"/>
              <a:gd name="connsiteX210" fmla="*/ 9334500 w 9578340"/>
              <a:gd name="connsiteY210" fmla="*/ 853440 h 8780143"/>
              <a:gd name="connsiteX211" fmla="*/ 9342120 w 9578340"/>
              <a:gd name="connsiteY211" fmla="*/ 701040 h 8780143"/>
              <a:gd name="connsiteX212" fmla="*/ 9182100 w 9578340"/>
              <a:gd name="connsiteY212" fmla="*/ 853440 h 8780143"/>
              <a:gd name="connsiteX213" fmla="*/ 9052560 w 9578340"/>
              <a:gd name="connsiteY213" fmla="*/ 990600 h 8780143"/>
              <a:gd name="connsiteX214" fmla="*/ 8915400 w 9578340"/>
              <a:gd name="connsiteY214" fmla="*/ 1059180 h 8780143"/>
              <a:gd name="connsiteX215" fmla="*/ 8709660 w 9578340"/>
              <a:gd name="connsiteY215" fmla="*/ 1097280 h 8780143"/>
              <a:gd name="connsiteX216" fmla="*/ 8793480 w 9578340"/>
              <a:gd name="connsiteY216" fmla="*/ 906780 h 8780143"/>
              <a:gd name="connsiteX217" fmla="*/ 8717280 w 9578340"/>
              <a:gd name="connsiteY217" fmla="*/ 853440 h 8780143"/>
              <a:gd name="connsiteX218" fmla="*/ 8686800 w 9578340"/>
              <a:gd name="connsiteY218" fmla="*/ 762000 h 8780143"/>
              <a:gd name="connsiteX219" fmla="*/ 8625840 w 9578340"/>
              <a:gd name="connsiteY219" fmla="*/ 693420 h 8780143"/>
              <a:gd name="connsiteX220" fmla="*/ 8633460 w 9578340"/>
              <a:gd name="connsiteY220" fmla="*/ 632460 h 8780143"/>
              <a:gd name="connsiteX221" fmla="*/ 8679180 w 9578340"/>
              <a:gd name="connsiteY221" fmla="*/ 556260 h 8780143"/>
              <a:gd name="connsiteX222" fmla="*/ 8671560 w 9578340"/>
              <a:gd name="connsiteY222" fmla="*/ 525780 h 8780143"/>
              <a:gd name="connsiteX223" fmla="*/ 8580120 w 9578340"/>
              <a:gd name="connsiteY223" fmla="*/ 487680 h 8780143"/>
              <a:gd name="connsiteX224" fmla="*/ 8473440 w 9578340"/>
              <a:gd name="connsiteY224" fmla="*/ 449580 h 8780143"/>
              <a:gd name="connsiteX225" fmla="*/ 8488680 w 9578340"/>
              <a:gd name="connsiteY225" fmla="*/ 396240 h 8780143"/>
              <a:gd name="connsiteX226" fmla="*/ 8435340 w 9578340"/>
              <a:gd name="connsiteY226" fmla="*/ 266700 h 8780143"/>
              <a:gd name="connsiteX227" fmla="*/ 8465820 w 9578340"/>
              <a:gd name="connsiteY227" fmla="*/ 190500 h 8780143"/>
              <a:gd name="connsiteX228" fmla="*/ 8473440 w 9578340"/>
              <a:gd name="connsiteY228" fmla="*/ 30480 h 8780143"/>
              <a:gd name="connsiteX229" fmla="*/ 8351520 w 9578340"/>
              <a:gd name="connsiteY229" fmla="*/ 0 h 8780143"/>
              <a:gd name="connsiteX0" fmla="*/ 8473440 w 9578340"/>
              <a:gd name="connsiteY0" fmla="*/ 0 h 8749663"/>
              <a:gd name="connsiteX1" fmla="*/ 7917180 w 9578340"/>
              <a:gd name="connsiteY1" fmla="*/ 60960 h 8749663"/>
              <a:gd name="connsiteX2" fmla="*/ 7863840 w 9578340"/>
              <a:gd name="connsiteY2" fmla="*/ 85088 h 8749663"/>
              <a:gd name="connsiteX3" fmla="*/ 6896100 w 9578340"/>
              <a:gd name="connsiteY3" fmla="*/ 563880 h 8749663"/>
              <a:gd name="connsiteX4" fmla="*/ 6743700 w 9578340"/>
              <a:gd name="connsiteY4" fmla="*/ 1043940 h 8749663"/>
              <a:gd name="connsiteX5" fmla="*/ 6728460 w 9578340"/>
              <a:gd name="connsiteY5" fmla="*/ 1897380 h 8749663"/>
              <a:gd name="connsiteX6" fmla="*/ 6244590 w 9578340"/>
              <a:gd name="connsiteY6" fmla="*/ 2231388 h 8749663"/>
              <a:gd name="connsiteX7" fmla="*/ 5722620 w 9578340"/>
              <a:gd name="connsiteY7" fmla="*/ 2156460 h 8749663"/>
              <a:gd name="connsiteX8" fmla="*/ 5654040 w 9578340"/>
              <a:gd name="connsiteY8" fmla="*/ 2156460 h 8749663"/>
              <a:gd name="connsiteX9" fmla="*/ 5570220 w 9578340"/>
              <a:gd name="connsiteY9" fmla="*/ 2194560 h 8749663"/>
              <a:gd name="connsiteX10" fmla="*/ 5440680 w 9578340"/>
              <a:gd name="connsiteY10" fmla="*/ 2179320 h 8749663"/>
              <a:gd name="connsiteX11" fmla="*/ 5410200 w 9578340"/>
              <a:gd name="connsiteY11" fmla="*/ 2133600 h 8749663"/>
              <a:gd name="connsiteX12" fmla="*/ 5425440 w 9578340"/>
              <a:gd name="connsiteY12" fmla="*/ 1988820 h 8749663"/>
              <a:gd name="connsiteX13" fmla="*/ 5372100 w 9578340"/>
              <a:gd name="connsiteY13" fmla="*/ 1935480 h 8749663"/>
              <a:gd name="connsiteX14" fmla="*/ 5372100 w 9578340"/>
              <a:gd name="connsiteY14" fmla="*/ 1905000 h 8749663"/>
              <a:gd name="connsiteX15" fmla="*/ 5280660 w 9578340"/>
              <a:gd name="connsiteY15" fmla="*/ 1882140 h 8749663"/>
              <a:gd name="connsiteX16" fmla="*/ 5219700 w 9578340"/>
              <a:gd name="connsiteY16" fmla="*/ 2179320 h 8749663"/>
              <a:gd name="connsiteX17" fmla="*/ 5212080 w 9578340"/>
              <a:gd name="connsiteY17" fmla="*/ 2377440 h 8749663"/>
              <a:gd name="connsiteX18" fmla="*/ 5242560 w 9578340"/>
              <a:gd name="connsiteY18" fmla="*/ 2415540 h 8749663"/>
              <a:gd name="connsiteX19" fmla="*/ 5097780 w 9578340"/>
              <a:gd name="connsiteY19" fmla="*/ 2468880 h 8749663"/>
              <a:gd name="connsiteX20" fmla="*/ 5120640 w 9578340"/>
              <a:gd name="connsiteY20" fmla="*/ 2659380 h 8749663"/>
              <a:gd name="connsiteX21" fmla="*/ 5082540 w 9578340"/>
              <a:gd name="connsiteY21" fmla="*/ 2743200 h 8749663"/>
              <a:gd name="connsiteX22" fmla="*/ 4945380 w 9578340"/>
              <a:gd name="connsiteY22" fmla="*/ 2689860 h 8749663"/>
              <a:gd name="connsiteX23" fmla="*/ 4853940 w 9578340"/>
              <a:gd name="connsiteY23" fmla="*/ 2712720 h 8749663"/>
              <a:gd name="connsiteX24" fmla="*/ 4785360 w 9578340"/>
              <a:gd name="connsiteY24" fmla="*/ 2842260 h 8749663"/>
              <a:gd name="connsiteX25" fmla="*/ 4640580 w 9578340"/>
              <a:gd name="connsiteY25" fmla="*/ 2727960 h 8749663"/>
              <a:gd name="connsiteX26" fmla="*/ 4518660 w 9578340"/>
              <a:gd name="connsiteY26" fmla="*/ 2720340 h 8749663"/>
              <a:gd name="connsiteX27" fmla="*/ 4389120 w 9578340"/>
              <a:gd name="connsiteY27" fmla="*/ 2590800 h 8749663"/>
              <a:gd name="connsiteX28" fmla="*/ 4564380 w 9578340"/>
              <a:gd name="connsiteY28" fmla="*/ 2438400 h 8749663"/>
              <a:gd name="connsiteX29" fmla="*/ 4389120 w 9578340"/>
              <a:gd name="connsiteY29" fmla="*/ 2407920 h 8749663"/>
              <a:gd name="connsiteX30" fmla="*/ 4244340 w 9578340"/>
              <a:gd name="connsiteY30" fmla="*/ 2575560 h 8749663"/>
              <a:gd name="connsiteX31" fmla="*/ 4183380 w 9578340"/>
              <a:gd name="connsiteY31" fmla="*/ 2674620 h 8749663"/>
              <a:gd name="connsiteX32" fmla="*/ 4191000 w 9578340"/>
              <a:gd name="connsiteY32" fmla="*/ 2712720 h 8749663"/>
              <a:gd name="connsiteX33" fmla="*/ 4084320 w 9578340"/>
              <a:gd name="connsiteY33" fmla="*/ 2811780 h 8749663"/>
              <a:gd name="connsiteX34" fmla="*/ 4008120 w 9578340"/>
              <a:gd name="connsiteY34" fmla="*/ 2834640 h 8749663"/>
              <a:gd name="connsiteX35" fmla="*/ 3954780 w 9578340"/>
              <a:gd name="connsiteY35" fmla="*/ 2834640 h 8749663"/>
              <a:gd name="connsiteX36" fmla="*/ 3916680 w 9578340"/>
              <a:gd name="connsiteY36" fmla="*/ 2887980 h 8749663"/>
              <a:gd name="connsiteX37" fmla="*/ 3848100 w 9578340"/>
              <a:gd name="connsiteY37" fmla="*/ 2887980 h 8749663"/>
              <a:gd name="connsiteX38" fmla="*/ 3810000 w 9578340"/>
              <a:gd name="connsiteY38" fmla="*/ 2941320 h 8749663"/>
              <a:gd name="connsiteX39" fmla="*/ 3726180 w 9578340"/>
              <a:gd name="connsiteY39" fmla="*/ 2964180 h 8749663"/>
              <a:gd name="connsiteX40" fmla="*/ 3703320 w 9578340"/>
              <a:gd name="connsiteY40" fmla="*/ 3032760 h 8749663"/>
              <a:gd name="connsiteX41" fmla="*/ 3512820 w 9578340"/>
              <a:gd name="connsiteY41" fmla="*/ 2895600 h 8749663"/>
              <a:gd name="connsiteX42" fmla="*/ 3337560 w 9578340"/>
              <a:gd name="connsiteY42" fmla="*/ 2964180 h 8749663"/>
              <a:gd name="connsiteX43" fmla="*/ 3337560 w 9578340"/>
              <a:gd name="connsiteY43" fmla="*/ 3040380 h 8749663"/>
              <a:gd name="connsiteX44" fmla="*/ 3230880 w 9578340"/>
              <a:gd name="connsiteY44" fmla="*/ 3116580 h 8749663"/>
              <a:gd name="connsiteX45" fmla="*/ 3002280 w 9578340"/>
              <a:gd name="connsiteY45" fmla="*/ 2971800 h 8749663"/>
              <a:gd name="connsiteX46" fmla="*/ 3025140 w 9578340"/>
              <a:gd name="connsiteY46" fmla="*/ 2948940 h 8749663"/>
              <a:gd name="connsiteX47" fmla="*/ 2918460 w 9578340"/>
              <a:gd name="connsiteY47" fmla="*/ 2804160 h 8749663"/>
              <a:gd name="connsiteX48" fmla="*/ 2659380 w 9578340"/>
              <a:gd name="connsiteY48" fmla="*/ 2674620 h 8749663"/>
              <a:gd name="connsiteX49" fmla="*/ 2506980 w 9578340"/>
              <a:gd name="connsiteY49" fmla="*/ 3009900 h 8749663"/>
              <a:gd name="connsiteX50" fmla="*/ 2392680 w 9578340"/>
              <a:gd name="connsiteY50" fmla="*/ 3017520 h 8749663"/>
              <a:gd name="connsiteX51" fmla="*/ 2308860 w 9578340"/>
              <a:gd name="connsiteY51" fmla="*/ 3032760 h 8749663"/>
              <a:gd name="connsiteX52" fmla="*/ 2225040 w 9578340"/>
              <a:gd name="connsiteY52" fmla="*/ 3131820 h 8749663"/>
              <a:gd name="connsiteX53" fmla="*/ 2049780 w 9578340"/>
              <a:gd name="connsiteY53" fmla="*/ 3040380 h 8749663"/>
              <a:gd name="connsiteX54" fmla="*/ 1981200 w 9578340"/>
              <a:gd name="connsiteY54" fmla="*/ 3032760 h 8749663"/>
              <a:gd name="connsiteX55" fmla="*/ 1889760 w 9578340"/>
              <a:gd name="connsiteY55" fmla="*/ 2880360 h 8749663"/>
              <a:gd name="connsiteX56" fmla="*/ 1897380 w 9578340"/>
              <a:gd name="connsiteY56" fmla="*/ 2811780 h 8749663"/>
              <a:gd name="connsiteX57" fmla="*/ 1729740 w 9578340"/>
              <a:gd name="connsiteY57" fmla="*/ 2933700 h 8749663"/>
              <a:gd name="connsiteX58" fmla="*/ 1706880 w 9578340"/>
              <a:gd name="connsiteY58" fmla="*/ 2994660 h 8749663"/>
              <a:gd name="connsiteX59" fmla="*/ 1653540 w 9578340"/>
              <a:gd name="connsiteY59" fmla="*/ 2964180 h 8749663"/>
              <a:gd name="connsiteX60" fmla="*/ 1546860 w 9578340"/>
              <a:gd name="connsiteY60" fmla="*/ 2964180 h 8749663"/>
              <a:gd name="connsiteX61" fmla="*/ 1524000 w 9578340"/>
              <a:gd name="connsiteY61" fmla="*/ 3078480 h 8749663"/>
              <a:gd name="connsiteX62" fmla="*/ 1386840 w 9578340"/>
              <a:gd name="connsiteY62" fmla="*/ 3375660 h 8749663"/>
              <a:gd name="connsiteX63" fmla="*/ 1333500 w 9578340"/>
              <a:gd name="connsiteY63" fmla="*/ 3368040 h 8749663"/>
              <a:gd name="connsiteX64" fmla="*/ 1188720 w 9578340"/>
              <a:gd name="connsiteY64" fmla="*/ 3421380 h 8749663"/>
              <a:gd name="connsiteX65" fmla="*/ 1135380 w 9578340"/>
              <a:gd name="connsiteY65" fmla="*/ 3589020 h 8749663"/>
              <a:gd name="connsiteX66" fmla="*/ 1013460 w 9578340"/>
              <a:gd name="connsiteY66" fmla="*/ 3619500 h 8749663"/>
              <a:gd name="connsiteX67" fmla="*/ 929640 w 9578340"/>
              <a:gd name="connsiteY67" fmla="*/ 3627120 h 8749663"/>
              <a:gd name="connsiteX68" fmla="*/ 830580 w 9578340"/>
              <a:gd name="connsiteY68" fmla="*/ 3657600 h 8749663"/>
              <a:gd name="connsiteX69" fmla="*/ 701040 w 9578340"/>
              <a:gd name="connsiteY69" fmla="*/ 3665220 h 8749663"/>
              <a:gd name="connsiteX70" fmla="*/ 548640 w 9578340"/>
              <a:gd name="connsiteY70" fmla="*/ 3703320 h 8749663"/>
              <a:gd name="connsiteX71" fmla="*/ 0 w 9578340"/>
              <a:gd name="connsiteY71" fmla="*/ 5166360 h 8749663"/>
              <a:gd name="connsiteX72" fmla="*/ 167640 w 9578340"/>
              <a:gd name="connsiteY72" fmla="*/ 5158740 h 8749663"/>
              <a:gd name="connsiteX73" fmla="*/ 167640 w 9578340"/>
              <a:gd name="connsiteY73" fmla="*/ 5303520 h 8749663"/>
              <a:gd name="connsiteX74" fmla="*/ 289560 w 9578340"/>
              <a:gd name="connsiteY74" fmla="*/ 5311140 h 8749663"/>
              <a:gd name="connsiteX75" fmla="*/ 281940 w 9578340"/>
              <a:gd name="connsiteY75" fmla="*/ 5394960 h 8749663"/>
              <a:gd name="connsiteX76" fmla="*/ 388620 w 9578340"/>
              <a:gd name="connsiteY76" fmla="*/ 5417820 h 8749663"/>
              <a:gd name="connsiteX77" fmla="*/ 358140 w 9578340"/>
              <a:gd name="connsiteY77" fmla="*/ 5547360 h 8749663"/>
              <a:gd name="connsiteX78" fmla="*/ 358140 w 9578340"/>
              <a:gd name="connsiteY78" fmla="*/ 5646420 h 8749663"/>
              <a:gd name="connsiteX79" fmla="*/ 251460 w 9578340"/>
              <a:gd name="connsiteY79" fmla="*/ 5699760 h 8749663"/>
              <a:gd name="connsiteX80" fmla="*/ 236220 w 9578340"/>
              <a:gd name="connsiteY80" fmla="*/ 5775960 h 8749663"/>
              <a:gd name="connsiteX81" fmla="*/ 144780 w 9578340"/>
              <a:gd name="connsiteY81" fmla="*/ 5897880 h 8749663"/>
              <a:gd name="connsiteX82" fmla="*/ 175260 w 9578340"/>
              <a:gd name="connsiteY82" fmla="*/ 6126480 h 8749663"/>
              <a:gd name="connsiteX83" fmla="*/ 266700 w 9578340"/>
              <a:gd name="connsiteY83" fmla="*/ 6134100 h 8749663"/>
              <a:gd name="connsiteX84" fmla="*/ 304800 w 9578340"/>
              <a:gd name="connsiteY84" fmla="*/ 6195060 h 8749663"/>
              <a:gd name="connsiteX85" fmla="*/ 312420 w 9578340"/>
              <a:gd name="connsiteY85" fmla="*/ 6256020 h 8749663"/>
              <a:gd name="connsiteX86" fmla="*/ 358140 w 9578340"/>
              <a:gd name="connsiteY86" fmla="*/ 6256020 h 8749663"/>
              <a:gd name="connsiteX87" fmla="*/ 365760 w 9578340"/>
              <a:gd name="connsiteY87" fmla="*/ 6393180 h 8749663"/>
              <a:gd name="connsiteX88" fmla="*/ 807720 w 9578340"/>
              <a:gd name="connsiteY88" fmla="*/ 6461760 h 8749663"/>
              <a:gd name="connsiteX89" fmla="*/ 1127760 w 9578340"/>
              <a:gd name="connsiteY89" fmla="*/ 6621780 h 8749663"/>
              <a:gd name="connsiteX90" fmla="*/ 1447800 w 9578340"/>
              <a:gd name="connsiteY90" fmla="*/ 6515100 h 8749663"/>
              <a:gd name="connsiteX91" fmla="*/ 1546860 w 9578340"/>
              <a:gd name="connsiteY91" fmla="*/ 6515100 h 8749663"/>
              <a:gd name="connsiteX92" fmla="*/ 1501140 w 9578340"/>
              <a:gd name="connsiteY92" fmla="*/ 6774180 h 8749663"/>
              <a:gd name="connsiteX93" fmla="*/ 1567815 w 9578340"/>
              <a:gd name="connsiteY93" fmla="*/ 7031990 h 8749663"/>
              <a:gd name="connsiteX94" fmla="*/ 1710690 w 9578340"/>
              <a:gd name="connsiteY94" fmla="*/ 7355840 h 8749663"/>
              <a:gd name="connsiteX95" fmla="*/ 1891665 w 9578340"/>
              <a:gd name="connsiteY95" fmla="*/ 7498715 h 8749663"/>
              <a:gd name="connsiteX96" fmla="*/ 2094865 w 9578340"/>
              <a:gd name="connsiteY96" fmla="*/ 7730490 h 8749663"/>
              <a:gd name="connsiteX97" fmla="*/ 2066290 w 9578340"/>
              <a:gd name="connsiteY97" fmla="*/ 7841614 h 8749663"/>
              <a:gd name="connsiteX98" fmla="*/ 2234565 w 9578340"/>
              <a:gd name="connsiteY98" fmla="*/ 7952739 h 8749663"/>
              <a:gd name="connsiteX99" fmla="*/ 2269490 w 9578340"/>
              <a:gd name="connsiteY99" fmla="*/ 7997189 h 8749663"/>
              <a:gd name="connsiteX100" fmla="*/ 2186940 w 9578340"/>
              <a:gd name="connsiteY100" fmla="*/ 8254364 h 8749663"/>
              <a:gd name="connsiteX101" fmla="*/ 2209165 w 9578340"/>
              <a:gd name="connsiteY101" fmla="*/ 8352788 h 8749663"/>
              <a:gd name="connsiteX102" fmla="*/ 2275840 w 9578340"/>
              <a:gd name="connsiteY102" fmla="*/ 8454388 h 8749663"/>
              <a:gd name="connsiteX103" fmla="*/ 2437765 w 9578340"/>
              <a:gd name="connsiteY103" fmla="*/ 8486138 h 8749663"/>
              <a:gd name="connsiteX104" fmla="*/ 2491740 w 9578340"/>
              <a:gd name="connsiteY104" fmla="*/ 8473438 h 8749663"/>
              <a:gd name="connsiteX105" fmla="*/ 2599690 w 9578340"/>
              <a:gd name="connsiteY105" fmla="*/ 8530588 h 8749663"/>
              <a:gd name="connsiteX106" fmla="*/ 2640965 w 9578340"/>
              <a:gd name="connsiteY106" fmla="*/ 8575038 h 8749663"/>
              <a:gd name="connsiteX107" fmla="*/ 2663190 w 9578340"/>
              <a:gd name="connsiteY107" fmla="*/ 8686163 h 8749663"/>
              <a:gd name="connsiteX108" fmla="*/ 2748915 w 9578340"/>
              <a:gd name="connsiteY108" fmla="*/ 8749663 h 8749663"/>
              <a:gd name="connsiteX109" fmla="*/ 2860040 w 9578340"/>
              <a:gd name="connsiteY109" fmla="*/ 8724263 h 8749663"/>
              <a:gd name="connsiteX110" fmla="*/ 2920365 w 9578340"/>
              <a:gd name="connsiteY110" fmla="*/ 8736963 h 8749663"/>
              <a:gd name="connsiteX111" fmla="*/ 2910840 w 9578340"/>
              <a:gd name="connsiteY111" fmla="*/ 8656794 h 8749663"/>
              <a:gd name="connsiteX112" fmla="*/ 2996565 w 9578340"/>
              <a:gd name="connsiteY112" fmla="*/ 8525825 h 8749663"/>
              <a:gd name="connsiteX113" fmla="*/ 2987040 w 9578340"/>
              <a:gd name="connsiteY113" fmla="*/ 8413907 h 8749663"/>
              <a:gd name="connsiteX114" fmla="*/ 3027522 w 9578340"/>
              <a:gd name="connsiteY114" fmla="*/ 8347231 h 8749663"/>
              <a:gd name="connsiteX115" fmla="*/ 3179922 w 9578340"/>
              <a:gd name="connsiteY115" fmla="*/ 8278175 h 8749663"/>
              <a:gd name="connsiteX116" fmla="*/ 3225166 w 9578340"/>
              <a:gd name="connsiteY116" fmla="*/ 8161495 h 8749663"/>
              <a:gd name="connsiteX117" fmla="*/ 3420427 w 9578340"/>
              <a:gd name="connsiteY117" fmla="*/ 7999569 h 8749663"/>
              <a:gd name="connsiteX118" fmla="*/ 3699034 w 9578340"/>
              <a:gd name="connsiteY118" fmla="*/ 7870982 h 8749663"/>
              <a:gd name="connsiteX119" fmla="*/ 3875246 w 9578340"/>
              <a:gd name="connsiteY119" fmla="*/ 7806688 h 8749663"/>
              <a:gd name="connsiteX120" fmla="*/ 4084796 w 9578340"/>
              <a:gd name="connsiteY120" fmla="*/ 7654288 h 8749663"/>
              <a:gd name="connsiteX121" fmla="*/ 4127659 w 9578340"/>
              <a:gd name="connsiteY121" fmla="*/ 7556656 h 8749663"/>
              <a:gd name="connsiteX122" fmla="*/ 4037171 w 9578340"/>
              <a:gd name="connsiteY122" fmla="*/ 7480457 h 8749663"/>
              <a:gd name="connsiteX123" fmla="*/ 3980021 w 9578340"/>
              <a:gd name="connsiteY123" fmla="*/ 7385207 h 8749663"/>
              <a:gd name="connsiteX124" fmla="*/ 4056222 w 9578340"/>
              <a:gd name="connsiteY124" fmla="*/ 7311388 h 8749663"/>
              <a:gd name="connsiteX125" fmla="*/ 4096703 w 9578340"/>
              <a:gd name="connsiteY125" fmla="*/ 7163750 h 8749663"/>
              <a:gd name="connsiteX126" fmla="*/ 3982402 w 9578340"/>
              <a:gd name="connsiteY126" fmla="*/ 7187563 h 8749663"/>
              <a:gd name="connsiteX127" fmla="*/ 3818096 w 9578340"/>
              <a:gd name="connsiteY127" fmla="*/ 7149463 h 8749663"/>
              <a:gd name="connsiteX128" fmla="*/ 3691889 w 9578340"/>
              <a:gd name="connsiteY128" fmla="*/ 7061356 h 8749663"/>
              <a:gd name="connsiteX129" fmla="*/ 3701416 w 9578340"/>
              <a:gd name="connsiteY129" fmla="*/ 6947057 h 8749663"/>
              <a:gd name="connsiteX130" fmla="*/ 3625215 w 9578340"/>
              <a:gd name="connsiteY130" fmla="*/ 6870857 h 8749663"/>
              <a:gd name="connsiteX131" fmla="*/ 3657600 w 9578340"/>
              <a:gd name="connsiteY131" fmla="*/ 6789420 h 8749663"/>
              <a:gd name="connsiteX132" fmla="*/ 3817620 w 9578340"/>
              <a:gd name="connsiteY132" fmla="*/ 6697980 h 8749663"/>
              <a:gd name="connsiteX133" fmla="*/ 3893820 w 9578340"/>
              <a:gd name="connsiteY133" fmla="*/ 6621780 h 8749663"/>
              <a:gd name="connsiteX134" fmla="*/ 3947160 w 9578340"/>
              <a:gd name="connsiteY134" fmla="*/ 6606540 h 8749663"/>
              <a:gd name="connsiteX135" fmla="*/ 3939540 w 9578340"/>
              <a:gd name="connsiteY135" fmla="*/ 6545580 h 8749663"/>
              <a:gd name="connsiteX136" fmla="*/ 3901440 w 9578340"/>
              <a:gd name="connsiteY136" fmla="*/ 6522720 h 8749663"/>
              <a:gd name="connsiteX137" fmla="*/ 3878580 w 9578340"/>
              <a:gd name="connsiteY137" fmla="*/ 6431280 h 8749663"/>
              <a:gd name="connsiteX138" fmla="*/ 3886200 w 9578340"/>
              <a:gd name="connsiteY138" fmla="*/ 6339840 h 8749663"/>
              <a:gd name="connsiteX139" fmla="*/ 3870960 w 9578340"/>
              <a:gd name="connsiteY139" fmla="*/ 6225540 h 8749663"/>
              <a:gd name="connsiteX140" fmla="*/ 3893820 w 9578340"/>
              <a:gd name="connsiteY140" fmla="*/ 6156960 h 8749663"/>
              <a:gd name="connsiteX141" fmla="*/ 3924300 w 9578340"/>
              <a:gd name="connsiteY141" fmla="*/ 6096000 h 8749663"/>
              <a:gd name="connsiteX142" fmla="*/ 3977640 w 9578340"/>
              <a:gd name="connsiteY142" fmla="*/ 6088380 h 8749663"/>
              <a:gd name="connsiteX143" fmla="*/ 3992880 w 9578340"/>
              <a:gd name="connsiteY143" fmla="*/ 6088380 h 8749663"/>
              <a:gd name="connsiteX144" fmla="*/ 4046220 w 9578340"/>
              <a:gd name="connsiteY144" fmla="*/ 6027420 h 8749663"/>
              <a:gd name="connsiteX145" fmla="*/ 4038600 w 9578340"/>
              <a:gd name="connsiteY145" fmla="*/ 5943600 h 8749663"/>
              <a:gd name="connsiteX146" fmla="*/ 4754880 w 9578340"/>
              <a:gd name="connsiteY146" fmla="*/ 5829300 h 8749663"/>
              <a:gd name="connsiteX147" fmla="*/ 4838700 w 9578340"/>
              <a:gd name="connsiteY147" fmla="*/ 5829300 h 8749663"/>
              <a:gd name="connsiteX148" fmla="*/ 4914900 w 9578340"/>
              <a:gd name="connsiteY148" fmla="*/ 5836920 h 8749663"/>
              <a:gd name="connsiteX149" fmla="*/ 5105400 w 9578340"/>
              <a:gd name="connsiteY149" fmla="*/ 5935980 h 8749663"/>
              <a:gd name="connsiteX150" fmla="*/ 5570220 w 9578340"/>
              <a:gd name="connsiteY150" fmla="*/ 6164580 h 8749663"/>
              <a:gd name="connsiteX151" fmla="*/ 5704205 w 9578340"/>
              <a:gd name="connsiteY151" fmla="*/ 6236335 h 8749663"/>
              <a:gd name="connsiteX152" fmla="*/ 5755005 w 9578340"/>
              <a:gd name="connsiteY152" fmla="*/ 6158865 h 8749663"/>
              <a:gd name="connsiteX153" fmla="*/ 5682615 w 9578340"/>
              <a:gd name="connsiteY153" fmla="*/ 6119495 h 8749663"/>
              <a:gd name="connsiteX154" fmla="*/ 5624195 w 9578340"/>
              <a:gd name="connsiteY154" fmla="*/ 6048375 h 8749663"/>
              <a:gd name="connsiteX155" fmla="*/ 5670550 w 9578340"/>
              <a:gd name="connsiteY155" fmla="*/ 6019800 h 8749663"/>
              <a:gd name="connsiteX156" fmla="*/ 5584825 w 9578340"/>
              <a:gd name="connsiteY156" fmla="*/ 5845175 h 8749663"/>
              <a:gd name="connsiteX157" fmla="*/ 5592445 w 9578340"/>
              <a:gd name="connsiteY157" fmla="*/ 5743575 h 8749663"/>
              <a:gd name="connsiteX158" fmla="*/ 5615305 w 9578340"/>
              <a:gd name="connsiteY158" fmla="*/ 5708650 h 8749663"/>
              <a:gd name="connsiteX159" fmla="*/ 5636895 w 9578340"/>
              <a:gd name="connsiteY159" fmla="*/ 5663565 h 8749663"/>
              <a:gd name="connsiteX160" fmla="*/ 5674360 w 9578340"/>
              <a:gd name="connsiteY160" fmla="*/ 5586095 h 8749663"/>
              <a:gd name="connsiteX161" fmla="*/ 5688965 w 9578340"/>
              <a:gd name="connsiteY161" fmla="*/ 5503545 h 8749663"/>
              <a:gd name="connsiteX162" fmla="*/ 5735320 w 9578340"/>
              <a:gd name="connsiteY162" fmla="*/ 5478145 h 8749663"/>
              <a:gd name="connsiteX163" fmla="*/ 5715000 w 9578340"/>
              <a:gd name="connsiteY163" fmla="*/ 5419090 h 8749663"/>
              <a:gd name="connsiteX164" fmla="*/ 5751195 w 9578340"/>
              <a:gd name="connsiteY164" fmla="*/ 5377815 h 8749663"/>
              <a:gd name="connsiteX165" fmla="*/ 5781675 w 9578340"/>
              <a:gd name="connsiteY165" fmla="*/ 5314950 h 8749663"/>
              <a:gd name="connsiteX166" fmla="*/ 5836920 w 9578340"/>
              <a:gd name="connsiteY166" fmla="*/ 5241290 h 8749663"/>
              <a:gd name="connsiteX167" fmla="*/ 5855970 w 9578340"/>
              <a:gd name="connsiteY167" fmla="*/ 5085080 h 8749663"/>
              <a:gd name="connsiteX168" fmla="*/ 6101080 w 9578340"/>
              <a:gd name="connsiteY168" fmla="*/ 4827270 h 8749663"/>
              <a:gd name="connsiteX169" fmla="*/ 6107430 w 9578340"/>
              <a:gd name="connsiteY169" fmla="*/ 4591050 h 8749663"/>
              <a:gd name="connsiteX170" fmla="*/ 5982970 w 9578340"/>
              <a:gd name="connsiteY170" fmla="*/ 4328160 h 8749663"/>
              <a:gd name="connsiteX171" fmla="*/ 7178040 w 9578340"/>
              <a:gd name="connsiteY171" fmla="*/ 4267200 h 8749663"/>
              <a:gd name="connsiteX172" fmla="*/ 7559040 w 9578340"/>
              <a:gd name="connsiteY172" fmla="*/ 4244340 h 8749663"/>
              <a:gd name="connsiteX173" fmla="*/ 7467600 w 9578340"/>
              <a:gd name="connsiteY173" fmla="*/ 3794760 h 8749663"/>
              <a:gd name="connsiteX174" fmla="*/ 7414260 w 9578340"/>
              <a:gd name="connsiteY174" fmla="*/ 3520440 h 8749663"/>
              <a:gd name="connsiteX175" fmla="*/ 7498080 w 9578340"/>
              <a:gd name="connsiteY175" fmla="*/ 3314700 h 8749663"/>
              <a:gd name="connsiteX176" fmla="*/ 7528560 w 9578340"/>
              <a:gd name="connsiteY176" fmla="*/ 3169920 h 8749663"/>
              <a:gd name="connsiteX177" fmla="*/ 7505700 w 9578340"/>
              <a:gd name="connsiteY177" fmla="*/ 2964180 h 8749663"/>
              <a:gd name="connsiteX178" fmla="*/ 7520940 w 9578340"/>
              <a:gd name="connsiteY178" fmla="*/ 2842260 h 8749663"/>
              <a:gd name="connsiteX179" fmla="*/ 7536180 w 9578340"/>
              <a:gd name="connsiteY179" fmla="*/ 2788920 h 8749663"/>
              <a:gd name="connsiteX180" fmla="*/ 7863840 w 9578340"/>
              <a:gd name="connsiteY180" fmla="*/ 2887980 h 8749663"/>
              <a:gd name="connsiteX181" fmla="*/ 7886700 w 9578340"/>
              <a:gd name="connsiteY181" fmla="*/ 3017520 h 8749663"/>
              <a:gd name="connsiteX182" fmla="*/ 8001000 w 9578340"/>
              <a:gd name="connsiteY182" fmla="*/ 3040380 h 8749663"/>
              <a:gd name="connsiteX183" fmla="*/ 8122920 w 9578340"/>
              <a:gd name="connsiteY183" fmla="*/ 3192780 h 8749663"/>
              <a:gd name="connsiteX184" fmla="*/ 8206740 w 9578340"/>
              <a:gd name="connsiteY184" fmla="*/ 3192780 h 8749663"/>
              <a:gd name="connsiteX185" fmla="*/ 8442960 w 9578340"/>
              <a:gd name="connsiteY185" fmla="*/ 3192780 h 8749663"/>
              <a:gd name="connsiteX186" fmla="*/ 8663940 w 9578340"/>
              <a:gd name="connsiteY186" fmla="*/ 3192780 h 8749663"/>
              <a:gd name="connsiteX187" fmla="*/ 8770620 w 9578340"/>
              <a:gd name="connsiteY187" fmla="*/ 3147060 h 8749663"/>
              <a:gd name="connsiteX188" fmla="*/ 8854440 w 9578340"/>
              <a:gd name="connsiteY188" fmla="*/ 3131820 h 8749663"/>
              <a:gd name="connsiteX189" fmla="*/ 8938260 w 9578340"/>
              <a:gd name="connsiteY189" fmla="*/ 3147060 h 8749663"/>
              <a:gd name="connsiteX190" fmla="*/ 8945880 w 9578340"/>
              <a:gd name="connsiteY190" fmla="*/ 2994660 h 8749663"/>
              <a:gd name="connsiteX191" fmla="*/ 8907780 w 9578340"/>
              <a:gd name="connsiteY191" fmla="*/ 2994660 h 8749663"/>
              <a:gd name="connsiteX192" fmla="*/ 8656320 w 9578340"/>
              <a:gd name="connsiteY192" fmla="*/ 2613660 h 8749663"/>
              <a:gd name="connsiteX193" fmla="*/ 8854440 w 9578340"/>
              <a:gd name="connsiteY193" fmla="*/ 2506980 h 8749663"/>
              <a:gd name="connsiteX194" fmla="*/ 8923020 w 9578340"/>
              <a:gd name="connsiteY194" fmla="*/ 2522220 h 8749663"/>
              <a:gd name="connsiteX195" fmla="*/ 8999220 w 9578340"/>
              <a:gd name="connsiteY195" fmla="*/ 2522220 h 8749663"/>
              <a:gd name="connsiteX196" fmla="*/ 9029700 w 9578340"/>
              <a:gd name="connsiteY196" fmla="*/ 2461260 h 8749663"/>
              <a:gd name="connsiteX197" fmla="*/ 9029700 w 9578340"/>
              <a:gd name="connsiteY197" fmla="*/ 2324100 h 8749663"/>
              <a:gd name="connsiteX198" fmla="*/ 9136380 w 9578340"/>
              <a:gd name="connsiteY198" fmla="*/ 2392680 h 8749663"/>
              <a:gd name="connsiteX199" fmla="*/ 9144000 w 9578340"/>
              <a:gd name="connsiteY199" fmla="*/ 2324100 h 8749663"/>
              <a:gd name="connsiteX200" fmla="*/ 9204960 w 9578340"/>
              <a:gd name="connsiteY200" fmla="*/ 2278380 h 8749663"/>
              <a:gd name="connsiteX201" fmla="*/ 9189720 w 9578340"/>
              <a:gd name="connsiteY201" fmla="*/ 2141220 h 8749663"/>
              <a:gd name="connsiteX202" fmla="*/ 9159240 w 9578340"/>
              <a:gd name="connsiteY202" fmla="*/ 2087880 h 8749663"/>
              <a:gd name="connsiteX203" fmla="*/ 9083040 w 9578340"/>
              <a:gd name="connsiteY203" fmla="*/ 2019300 h 8749663"/>
              <a:gd name="connsiteX204" fmla="*/ 9105900 w 9578340"/>
              <a:gd name="connsiteY204" fmla="*/ 1927860 h 8749663"/>
              <a:gd name="connsiteX205" fmla="*/ 9151620 w 9578340"/>
              <a:gd name="connsiteY205" fmla="*/ 1844040 h 8749663"/>
              <a:gd name="connsiteX206" fmla="*/ 9044940 w 9578340"/>
              <a:gd name="connsiteY206" fmla="*/ 1630680 h 8749663"/>
              <a:gd name="connsiteX207" fmla="*/ 9578340 w 9578340"/>
              <a:gd name="connsiteY207" fmla="*/ 1310640 h 8749663"/>
              <a:gd name="connsiteX208" fmla="*/ 9494520 w 9578340"/>
              <a:gd name="connsiteY208" fmla="*/ 1082040 h 8749663"/>
              <a:gd name="connsiteX209" fmla="*/ 9326880 w 9578340"/>
              <a:gd name="connsiteY209" fmla="*/ 891540 h 8749663"/>
              <a:gd name="connsiteX210" fmla="*/ 9334500 w 9578340"/>
              <a:gd name="connsiteY210" fmla="*/ 822960 h 8749663"/>
              <a:gd name="connsiteX211" fmla="*/ 9342120 w 9578340"/>
              <a:gd name="connsiteY211" fmla="*/ 670560 h 8749663"/>
              <a:gd name="connsiteX212" fmla="*/ 9182100 w 9578340"/>
              <a:gd name="connsiteY212" fmla="*/ 822960 h 8749663"/>
              <a:gd name="connsiteX213" fmla="*/ 9052560 w 9578340"/>
              <a:gd name="connsiteY213" fmla="*/ 960120 h 8749663"/>
              <a:gd name="connsiteX214" fmla="*/ 8915400 w 9578340"/>
              <a:gd name="connsiteY214" fmla="*/ 1028700 h 8749663"/>
              <a:gd name="connsiteX215" fmla="*/ 8709660 w 9578340"/>
              <a:gd name="connsiteY215" fmla="*/ 1066800 h 8749663"/>
              <a:gd name="connsiteX216" fmla="*/ 8793480 w 9578340"/>
              <a:gd name="connsiteY216" fmla="*/ 876300 h 8749663"/>
              <a:gd name="connsiteX217" fmla="*/ 8717280 w 9578340"/>
              <a:gd name="connsiteY217" fmla="*/ 822960 h 8749663"/>
              <a:gd name="connsiteX218" fmla="*/ 8686800 w 9578340"/>
              <a:gd name="connsiteY218" fmla="*/ 731520 h 8749663"/>
              <a:gd name="connsiteX219" fmla="*/ 8625840 w 9578340"/>
              <a:gd name="connsiteY219" fmla="*/ 662940 h 8749663"/>
              <a:gd name="connsiteX220" fmla="*/ 8633460 w 9578340"/>
              <a:gd name="connsiteY220" fmla="*/ 601980 h 8749663"/>
              <a:gd name="connsiteX221" fmla="*/ 8679180 w 9578340"/>
              <a:gd name="connsiteY221" fmla="*/ 525780 h 8749663"/>
              <a:gd name="connsiteX222" fmla="*/ 8671560 w 9578340"/>
              <a:gd name="connsiteY222" fmla="*/ 495300 h 8749663"/>
              <a:gd name="connsiteX223" fmla="*/ 8580120 w 9578340"/>
              <a:gd name="connsiteY223" fmla="*/ 457200 h 8749663"/>
              <a:gd name="connsiteX224" fmla="*/ 8473440 w 9578340"/>
              <a:gd name="connsiteY224" fmla="*/ 419100 h 8749663"/>
              <a:gd name="connsiteX225" fmla="*/ 8488680 w 9578340"/>
              <a:gd name="connsiteY225" fmla="*/ 365760 h 8749663"/>
              <a:gd name="connsiteX226" fmla="*/ 8435340 w 9578340"/>
              <a:gd name="connsiteY226" fmla="*/ 236220 h 8749663"/>
              <a:gd name="connsiteX227" fmla="*/ 8465820 w 9578340"/>
              <a:gd name="connsiteY227" fmla="*/ 160020 h 8749663"/>
              <a:gd name="connsiteX228" fmla="*/ 8473440 w 9578340"/>
              <a:gd name="connsiteY228" fmla="*/ 0 h 8749663"/>
              <a:gd name="connsiteX0" fmla="*/ 8465820 w 9578340"/>
              <a:gd name="connsiteY0" fmla="*/ 9906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224" fmla="*/ 8473440 w 9578340"/>
              <a:gd name="connsiteY224" fmla="*/ 358140 h 8688703"/>
              <a:gd name="connsiteX225" fmla="*/ 8488680 w 9578340"/>
              <a:gd name="connsiteY225" fmla="*/ 304800 h 8688703"/>
              <a:gd name="connsiteX226" fmla="*/ 8435340 w 9578340"/>
              <a:gd name="connsiteY226" fmla="*/ 175260 h 8688703"/>
              <a:gd name="connsiteX227" fmla="*/ 8465820 w 9578340"/>
              <a:gd name="connsiteY227" fmla="*/ 99060 h 8688703"/>
              <a:gd name="connsiteX0" fmla="*/ 8435340 w 9578340"/>
              <a:gd name="connsiteY0" fmla="*/ 17526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224" fmla="*/ 8473440 w 9578340"/>
              <a:gd name="connsiteY224" fmla="*/ 358140 h 8688703"/>
              <a:gd name="connsiteX225" fmla="*/ 8488680 w 9578340"/>
              <a:gd name="connsiteY225" fmla="*/ 304800 h 8688703"/>
              <a:gd name="connsiteX226" fmla="*/ 8435340 w 9578340"/>
              <a:gd name="connsiteY226" fmla="*/ 175260 h 8688703"/>
              <a:gd name="connsiteX0" fmla="*/ 8488680 w 9578340"/>
              <a:gd name="connsiteY0" fmla="*/ 3048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224" fmla="*/ 8473440 w 9578340"/>
              <a:gd name="connsiteY224" fmla="*/ 358140 h 8688703"/>
              <a:gd name="connsiteX225" fmla="*/ 8488680 w 9578340"/>
              <a:gd name="connsiteY225" fmla="*/ 304800 h 8688703"/>
              <a:gd name="connsiteX0" fmla="*/ 8473440 w 9578340"/>
              <a:gd name="connsiteY0" fmla="*/ 3581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224" fmla="*/ 8473440 w 9578340"/>
              <a:gd name="connsiteY224" fmla="*/ 358140 h 8688703"/>
              <a:gd name="connsiteX0" fmla="*/ 8580120 w 9578340"/>
              <a:gd name="connsiteY0" fmla="*/ 3962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0" fmla="*/ 8671560 w 9578340"/>
              <a:gd name="connsiteY0" fmla="*/ 4343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0" fmla="*/ 8679180 w 9578340"/>
              <a:gd name="connsiteY0" fmla="*/ 46482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0" fmla="*/ 8633460 w 9578340"/>
              <a:gd name="connsiteY0" fmla="*/ 54102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0" fmla="*/ 8625840 w 9578340"/>
              <a:gd name="connsiteY0" fmla="*/ 60198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0" fmla="*/ 8686800 w 9578340"/>
              <a:gd name="connsiteY0" fmla="*/ 67056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0" fmla="*/ 8717280 w 9578340"/>
              <a:gd name="connsiteY0" fmla="*/ 7620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0" fmla="*/ 8793480 w 9578340"/>
              <a:gd name="connsiteY0" fmla="*/ 8153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0" fmla="*/ 8709660 w 9578340"/>
              <a:gd name="connsiteY0" fmla="*/ 10058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0" fmla="*/ 8915400 w 9578340"/>
              <a:gd name="connsiteY0" fmla="*/ 9677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0" fmla="*/ 9052560 w 9578340"/>
              <a:gd name="connsiteY0" fmla="*/ 89916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0" fmla="*/ 9182100 w 9578340"/>
              <a:gd name="connsiteY0" fmla="*/ 7620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0" fmla="*/ 9342120 w 9578340"/>
              <a:gd name="connsiteY0" fmla="*/ 6096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0" fmla="*/ 9334500 w 9578340"/>
              <a:gd name="connsiteY0" fmla="*/ 7620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0" fmla="*/ 9326880 w 9578340"/>
              <a:gd name="connsiteY0" fmla="*/ 83058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0" fmla="*/ 9494520 w 9578340"/>
              <a:gd name="connsiteY0" fmla="*/ 102108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0" fmla="*/ 9578340 w 9578340"/>
              <a:gd name="connsiteY0" fmla="*/ 124968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0" fmla="*/ 9044940 w 9204960"/>
              <a:gd name="connsiteY0" fmla="*/ 156972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203" fmla="*/ 9083040 w 9204960"/>
              <a:gd name="connsiteY203" fmla="*/ 1958340 h 8688703"/>
              <a:gd name="connsiteX204" fmla="*/ 9105900 w 9204960"/>
              <a:gd name="connsiteY204" fmla="*/ 1866900 h 8688703"/>
              <a:gd name="connsiteX205" fmla="*/ 9151620 w 9204960"/>
              <a:gd name="connsiteY205" fmla="*/ 1783080 h 8688703"/>
              <a:gd name="connsiteX206" fmla="*/ 9044940 w 9204960"/>
              <a:gd name="connsiteY206" fmla="*/ 1569720 h 8688703"/>
              <a:gd name="connsiteX0" fmla="*/ 9151620 w 9204960"/>
              <a:gd name="connsiteY0" fmla="*/ 178308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203" fmla="*/ 9083040 w 9204960"/>
              <a:gd name="connsiteY203" fmla="*/ 1958340 h 8688703"/>
              <a:gd name="connsiteX204" fmla="*/ 9105900 w 9204960"/>
              <a:gd name="connsiteY204" fmla="*/ 1866900 h 8688703"/>
              <a:gd name="connsiteX205" fmla="*/ 9151620 w 9204960"/>
              <a:gd name="connsiteY205" fmla="*/ 1783080 h 8688703"/>
              <a:gd name="connsiteX0" fmla="*/ 9105900 w 9204960"/>
              <a:gd name="connsiteY0" fmla="*/ 186690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203" fmla="*/ 9083040 w 9204960"/>
              <a:gd name="connsiteY203" fmla="*/ 1958340 h 8688703"/>
              <a:gd name="connsiteX204" fmla="*/ 9105900 w 9204960"/>
              <a:gd name="connsiteY204" fmla="*/ 1866900 h 8688703"/>
              <a:gd name="connsiteX0" fmla="*/ 9083040 w 9204960"/>
              <a:gd name="connsiteY0" fmla="*/ 195834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203" fmla="*/ 9083040 w 9204960"/>
              <a:gd name="connsiteY203" fmla="*/ 1958340 h 8688703"/>
              <a:gd name="connsiteX0" fmla="*/ 9159240 w 9204960"/>
              <a:gd name="connsiteY0" fmla="*/ 202692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0" fmla="*/ 9189720 w 9204960"/>
              <a:gd name="connsiteY0" fmla="*/ 208026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0" fmla="*/ 9204960 w 9204960"/>
              <a:gd name="connsiteY0" fmla="*/ 221742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0" fmla="*/ 9144000 w 9144000"/>
              <a:gd name="connsiteY0" fmla="*/ 2263140 h 8688703"/>
              <a:gd name="connsiteX1" fmla="*/ 7917180 w 9144000"/>
              <a:gd name="connsiteY1" fmla="*/ 0 h 8688703"/>
              <a:gd name="connsiteX2" fmla="*/ 7863840 w 9144000"/>
              <a:gd name="connsiteY2" fmla="*/ 24128 h 8688703"/>
              <a:gd name="connsiteX3" fmla="*/ 6896100 w 9144000"/>
              <a:gd name="connsiteY3" fmla="*/ 502920 h 8688703"/>
              <a:gd name="connsiteX4" fmla="*/ 6743700 w 9144000"/>
              <a:gd name="connsiteY4" fmla="*/ 982980 h 8688703"/>
              <a:gd name="connsiteX5" fmla="*/ 6728460 w 9144000"/>
              <a:gd name="connsiteY5" fmla="*/ 1836420 h 8688703"/>
              <a:gd name="connsiteX6" fmla="*/ 6244590 w 9144000"/>
              <a:gd name="connsiteY6" fmla="*/ 2170428 h 8688703"/>
              <a:gd name="connsiteX7" fmla="*/ 5722620 w 9144000"/>
              <a:gd name="connsiteY7" fmla="*/ 2095500 h 8688703"/>
              <a:gd name="connsiteX8" fmla="*/ 5654040 w 9144000"/>
              <a:gd name="connsiteY8" fmla="*/ 2095500 h 8688703"/>
              <a:gd name="connsiteX9" fmla="*/ 5570220 w 9144000"/>
              <a:gd name="connsiteY9" fmla="*/ 2133600 h 8688703"/>
              <a:gd name="connsiteX10" fmla="*/ 5440680 w 9144000"/>
              <a:gd name="connsiteY10" fmla="*/ 2118360 h 8688703"/>
              <a:gd name="connsiteX11" fmla="*/ 5410200 w 9144000"/>
              <a:gd name="connsiteY11" fmla="*/ 2072640 h 8688703"/>
              <a:gd name="connsiteX12" fmla="*/ 5425440 w 9144000"/>
              <a:gd name="connsiteY12" fmla="*/ 1927860 h 8688703"/>
              <a:gd name="connsiteX13" fmla="*/ 5372100 w 9144000"/>
              <a:gd name="connsiteY13" fmla="*/ 1874520 h 8688703"/>
              <a:gd name="connsiteX14" fmla="*/ 5372100 w 9144000"/>
              <a:gd name="connsiteY14" fmla="*/ 1844040 h 8688703"/>
              <a:gd name="connsiteX15" fmla="*/ 5280660 w 9144000"/>
              <a:gd name="connsiteY15" fmla="*/ 1821180 h 8688703"/>
              <a:gd name="connsiteX16" fmla="*/ 5219700 w 9144000"/>
              <a:gd name="connsiteY16" fmla="*/ 2118360 h 8688703"/>
              <a:gd name="connsiteX17" fmla="*/ 5212080 w 9144000"/>
              <a:gd name="connsiteY17" fmla="*/ 2316480 h 8688703"/>
              <a:gd name="connsiteX18" fmla="*/ 5242560 w 9144000"/>
              <a:gd name="connsiteY18" fmla="*/ 2354580 h 8688703"/>
              <a:gd name="connsiteX19" fmla="*/ 5097780 w 9144000"/>
              <a:gd name="connsiteY19" fmla="*/ 2407920 h 8688703"/>
              <a:gd name="connsiteX20" fmla="*/ 5120640 w 9144000"/>
              <a:gd name="connsiteY20" fmla="*/ 2598420 h 8688703"/>
              <a:gd name="connsiteX21" fmla="*/ 5082540 w 9144000"/>
              <a:gd name="connsiteY21" fmla="*/ 2682240 h 8688703"/>
              <a:gd name="connsiteX22" fmla="*/ 4945380 w 9144000"/>
              <a:gd name="connsiteY22" fmla="*/ 2628900 h 8688703"/>
              <a:gd name="connsiteX23" fmla="*/ 4853940 w 9144000"/>
              <a:gd name="connsiteY23" fmla="*/ 2651760 h 8688703"/>
              <a:gd name="connsiteX24" fmla="*/ 4785360 w 9144000"/>
              <a:gd name="connsiteY24" fmla="*/ 2781300 h 8688703"/>
              <a:gd name="connsiteX25" fmla="*/ 4640580 w 9144000"/>
              <a:gd name="connsiteY25" fmla="*/ 2667000 h 8688703"/>
              <a:gd name="connsiteX26" fmla="*/ 4518660 w 9144000"/>
              <a:gd name="connsiteY26" fmla="*/ 2659380 h 8688703"/>
              <a:gd name="connsiteX27" fmla="*/ 4389120 w 9144000"/>
              <a:gd name="connsiteY27" fmla="*/ 2529840 h 8688703"/>
              <a:gd name="connsiteX28" fmla="*/ 4564380 w 9144000"/>
              <a:gd name="connsiteY28" fmla="*/ 2377440 h 8688703"/>
              <a:gd name="connsiteX29" fmla="*/ 4389120 w 9144000"/>
              <a:gd name="connsiteY29" fmla="*/ 2346960 h 8688703"/>
              <a:gd name="connsiteX30" fmla="*/ 4244340 w 9144000"/>
              <a:gd name="connsiteY30" fmla="*/ 2514600 h 8688703"/>
              <a:gd name="connsiteX31" fmla="*/ 4183380 w 9144000"/>
              <a:gd name="connsiteY31" fmla="*/ 2613660 h 8688703"/>
              <a:gd name="connsiteX32" fmla="*/ 4191000 w 9144000"/>
              <a:gd name="connsiteY32" fmla="*/ 2651760 h 8688703"/>
              <a:gd name="connsiteX33" fmla="*/ 4084320 w 9144000"/>
              <a:gd name="connsiteY33" fmla="*/ 2750820 h 8688703"/>
              <a:gd name="connsiteX34" fmla="*/ 4008120 w 9144000"/>
              <a:gd name="connsiteY34" fmla="*/ 2773680 h 8688703"/>
              <a:gd name="connsiteX35" fmla="*/ 3954780 w 9144000"/>
              <a:gd name="connsiteY35" fmla="*/ 2773680 h 8688703"/>
              <a:gd name="connsiteX36" fmla="*/ 3916680 w 9144000"/>
              <a:gd name="connsiteY36" fmla="*/ 2827020 h 8688703"/>
              <a:gd name="connsiteX37" fmla="*/ 3848100 w 9144000"/>
              <a:gd name="connsiteY37" fmla="*/ 2827020 h 8688703"/>
              <a:gd name="connsiteX38" fmla="*/ 3810000 w 9144000"/>
              <a:gd name="connsiteY38" fmla="*/ 2880360 h 8688703"/>
              <a:gd name="connsiteX39" fmla="*/ 3726180 w 9144000"/>
              <a:gd name="connsiteY39" fmla="*/ 2903220 h 8688703"/>
              <a:gd name="connsiteX40" fmla="*/ 3703320 w 9144000"/>
              <a:gd name="connsiteY40" fmla="*/ 2971800 h 8688703"/>
              <a:gd name="connsiteX41" fmla="*/ 3512820 w 9144000"/>
              <a:gd name="connsiteY41" fmla="*/ 2834640 h 8688703"/>
              <a:gd name="connsiteX42" fmla="*/ 3337560 w 9144000"/>
              <a:gd name="connsiteY42" fmla="*/ 2903220 h 8688703"/>
              <a:gd name="connsiteX43" fmla="*/ 3337560 w 9144000"/>
              <a:gd name="connsiteY43" fmla="*/ 2979420 h 8688703"/>
              <a:gd name="connsiteX44" fmla="*/ 3230880 w 9144000"/>
              <a:gd name="connsiteY44" fmla="*/ 3055620 h 8688703"/>
              <a:gd name="connsiteX45" fmla="*/ 3002280 w 9144000"/>
              <a:gd name="connsiteY45" fmla="*/ 2910840 h 8688703"/>
              <a:gd name="connsiteX46" fmla="*/ 3025140 w 9144000"/>
              <a:gd name="connsiteY46" fmla="*/ 2887980 h 8688703"/>
              <a:gd name="connsiteX47" fmla="*/ 2918460 w 9144000"/>
              <a:gd name="connsiteY47" fmla="*/ 2743200 h 8688703"/>
              <a:gd name="connsiteX48" fmla="*/ 2659380 w 9144000"/>
              <a:gd name="connsiteY48" fmla="*/ 2613660 h 8688703"/>
              <a:gd name="connsiteX49" fmla="*/ 2506980 w 9144000"/>
              <a:gd name="connsiteY49" fmla="*/ 2948940 h 8688703"/>
              <a:gd name="connsiteX50" fmla="*/ 2392680 w 9144000"/>
              <a:gd name="connsiteY50" fmla="*/ 2956560 h 8688703"/>
              <a:gd name="connsiteX51" fmla="*/ 2308860 w 9144000"/>
              <a:gd name="connsiteY51" fmla="*/ 2971800 h 8688703"/>
              <a:gd name="connsiteX52" fmla="*/ 2225040 w 9144000"/>
              <a:gd name="connsiteY52" fmla="*/ 3070860 h 8688703"/>
              <a:gd name="connsiteX53" fmla="*/ 2049780 w 9144000"/>
              <a:gd name="connsiteY53" fmla="*/ 2979420 h 8688703"/>
              <a:gd name="connsiteX54" fmla="*/ 1981200 w 9144000"/>
              <a:gd name="connsiteY54" fmla="*/ 2971800 h 8688703"/>
              <a:gd name="connsiteX55" fmla="*/ 1889760 w 9144000"/>
              <a:gd name="connsiteY55" fmla="*/ 2819400 h 8688703"/>
              <a:gd name="connsiteX56" fmla="*/ 1897380 w 9144000"/>
              <a:gd name="connsiteY56" fmla="*/ 2750820 h 8688703"/>
              <a:gd name="connsiteX57" fmla="*/ 1729740 w 9144000"/>
              <a:gd name="connsiteY57" fmla="*/ 2872740 h 8688703"/>
              <a:gd name="connsiteX58" fmla="*/ 1706880 w 9144000"/>
              <a:gd name="connsiteY58" fmla="*/ 2933700 h 8688703"/>
              <a:gd name="connsiteX59" fmla="*/ 1653540 w 9144000"/>
              <a:gd name="connsiteY59" fmla="*/ 2903220 h 8688703"/>
              <a:gd name="connsiteX60" fmla="*/ 1546860 w 9144000"/>
              <a:gd name="connsiteY60" fmla="*/ 2903220 h 8688703"/>
              <a:gd name="connsiteX61" fmla="*/ 1524000 w 9144000"/>
              <a:gd name="connsiteY61" fmla="*/ 3017520 h 8688703"/>
              <a:gd name="connsiteX62" fmla="*/ 1386840 w 9144000"/>
              <a:gd name="connsiteY62" fmla="*/ 3314700 h 8688703"/>
              <a:gd name="connsiteX63" fmla="*/ 1333500 w 9144000"/>
              <a:gd name="connsiteY63" fmla="*/ 3307080 h 8688703"/>
              <a:gd name="connsiteX64" fmla="*/ 1188720 w 9144000"/>
              <a:gd name="connsiteY64" fmla="*/ 3360420 h 8688703"/>
              <a:gd name="connsiteX65" fmla="*/ 1135380 w 9144000"/>
              <a:gd name="connsiteY65" fmla="*/ 3528060 h 8688703"/>
              <a:gd name="connsiteX66" fmla="*/ 1013460 w 9144000"/>
              <a:gd name="connsiteY66" fmla="*/ 3558540 h 8688703"/>
              <a:gd name="connsiteX67" fmla="*/ 929640 w 9144000"/>
              <a:gd name="connsiteY67" fmla="*/ 3566160 h 8688703"/>
              <a:gd name="connsiteX68" fmla="*/ 830580 w 9144000"/>
              <a:gd name="connsiteY68" fmla="*/ 3596640 h 8688703"/>
              <a:gd name="connsiteX69" fmla="*/ 701040 w 9144000"/>
              <a:gd name="connsiteY69" fmla="*/ 3604260 h 8688703"/>
              <a:gd name="connsiteX70" fmla="*/ 548640 w 9144000"/>
              <a:gd name="connsiteY70" fmla="*/ 3642360 h 8688703"/>
              <a:gd name="connsiteX71" fmla="*/ 0 w 9144000"/>
              <a:gd name="connsiteY71" fmla="*/ 5105400 h 8688703"/>
              <a:gd name="connsiteX72" fmla="*/ 167640 w 9144000"/>
              <a:gd name="connsiteY72" fmla="*/ 5097780 h 8688703"/>
              <a:gd name="connsiteX73" fmla="*/ 167640 w 9144000"/>
              <a:gd name="connsiteY73" fmla="*/ 5242560 h 8688703"/>
              <a:gd name="connsiteX74" fmla="*/ 289560 w 9144000"/>
              <a:gd name="connsiteY74" fmla="*/ 5250180 h 8688703"/>
              <a:gd name="connsiteX75" fmla="*/ 281940 w 9144000"/>
              <a:gd name="connsiteY75" fmla="*/ 5334000 h 8688703"/>
              <a:gd name="connsiteX76" fmla="*/ 388620 w 9144000"/>
              <a:gd name="connsiteY76" fmla="*/ 5356860 h 8688703"/>
              <a:gd name="connsiteX77" fmla="*/ 358140 w 9144000"/>
              <a:gd name="connsiteY77" fmla="*/ 5486400 h 8688703"/>
              <a:gd name="connsiteX78" fmla="*/ 358140 w 9144000"/>
              <a:gd name="connsiteY78" fmla="*/ 5585460 h 8688703"/>
              <a:gd name="connsiteX79" fmla="*/ 251460 w 9144000"/>
              <a:gd name="connsiteY79" fmla="*/ 5638800 h 8688703"/>
              <a:gd name="connsiteX80" fmla="*/ 236220 w 9144000"/>
              <a:gd name="connsiteY80" fmla="*/ 5715000 h 8688703"/>
              <a:gd name="connsiteX81" fmla="*/ 144780 w 9144000"/>
              <a:gd name="connsiteY81" fmla="*/ 5836920 h 8688703"/>
              <a:gd name="connsiteX82" fmla="*/ 175260 w 9144000"/>
              <a:gd name="connsiteY82" fmla="*/ 6065520 h 8688703"/>
              <a:gd name="connsiteX83" fmla="*/ 266700 w 9144000"/>
              <a:gd name="connsiteY83" fmla="*/ 6073140 h 8688703"/>
              <a:gd name="connsiteX84" fmla="*/ 304800 w 9144000"/>
              <a:gd name="connsiteY84" fmla="*/ 6134100 h 8688703"/>
              <a:gd name="connsiteX85" fmla="*/ 312420 w 9144000"/>
              <a:gd name="connsiteY85" fmla="*/ 6195060 h 8688703"/>
              <a:gd name="connsiteX86" fmla="*/ 358140 w 9144000"/>
              <a:gd name="connsiteY86" fmla="*/ 6195060 h 8688703"/>
              <a:gd name="connsiteX87" fmla="*/ 365760 w 9144000"/>
              <a:gd name="connsiteY87" fmla="*/ 6332220 h 8688703"/>
              <a:gd name="connsiteX88" fmla="*/ 807720 w 9144000"/>
              <a:gd name="connsiteY88" fmla="*/ 6400800 h 8688703"/>
              <a:gd name="connsiteX89" fmla="*/ 1127760 w 9144000"/>
              <a:gd name="connsiteY89" fmla="*/ 6560820 h 8688703"/>
              <a:gd name="connsiteX90" fmla="*/ 1447800 w 9144000"/>
              <a:gd name="connsiteY90" fmla="*/ 6454140 h 8688703"/>
              <a:gd name="connsiteX91" fmla="*/ 1546860 w 9144000"/>
              <a:gd name="connsiteY91" fmla="*/ 6454140 h 8688703"/>
              <a:gd name="connsiteX92" fmla="*/ 1501140 w 9144000"/>
              <a:gd name="connsiteY92" fmla="*/ 6713220 h 8688703"/>
              <a:gd name="connsiteX93" fmla="*/ 1567815 w 9144000"/>
              <a:gd name="connsiteY93" fmla="*/ 6971030 h 8688703"/>
              <a:gd name="connsiteX94" fmla="*/ 1710690 w 9144000"/>
              <a:gd name="connsiteY94" fmla="*/ 7294880 h 8688703"/>
              <a:gd name="connsiteX95" fmla="*/ 1891665 w 9144000"/>
              <a:gd name="connsiteY95" fmla="*/ 7437755 h 8688703"/>
              <a:gd name="connsiteX96" fmla="*/ 2094865 w 9144000"/>
              <a:gd name="connsiteY96" fmla="*/ 7669530 h 8688703"/>
              <a:gd name="connsiteX97" fmla="*/ 2066290 w 9144000"/>
              <a:gd name="connsiteY97" fmla="*/ 7780654 h 8688703"/>
              <a:gd name="connsiteX98" fmla="*/ 2234565 w 9144000"/>
              <a:gd name="connsiteY98" fmla="*/ 7891779 h 8688703"/>
              <a:gd name="connsiteX99" fmla="*/ 2269490 w 9144000"/>
              <a:gd name="connsiteY99" fmla="*/ 7936229 h 8688703"/>
              <a:gd name="connsiteX100" fmla="*/ 2186940 w 9144000"/>
              <a:gd name="connsiteY100" fmla="*/ 8193404 h 8688703"/>
              <a:gd name="connsiteX101" fmla="*/ 2209165 w 9144000"/>
              <a:gd name="connsiteY101" fmla="*/ 8291828 h 8688703"/>
              <a:gd name="connsiteX102" fmla="*/ 2275840 w 9144000"/>
              <a:gd name="connsiteY102" fmla="*/ 8393428 h 8688703"/>
              <a:gd name="connsiteX103" fmla="*/ 2437765 w 9144000"/>
              <a:gd name="connsiteY103" fmla="*/ 8425178 h 8688703"/>
              <a:gd name="connsiteX104" fmla="*/ 2491740 w 9144000"/>
              <a:gd name="connsiteY104" fmla="*/ 8412478 h 8688703"/>
              <a:gd name="connsiteX105" fmla="*/ 2599690 w 9144000"/>
              <a:gd name="connsiteY105" fmla="*/ 8469628 h 8688703"/>
              <a:gd name="connsiteX106" fmla="*/ 2640965 w 9144000"/>
              <a:gd name="connsiteY106" fmla="*/ 8514078 h 8688703"/>
              <a:gd name="connsiteX107" fmla="*/ 2663190 w 9144000"/>
              <a:gd name="connsiteY107" fmla="*/ 8625203 h 8688703"/>
              <a:gd name="connsiteX108" fmla="*/ 2748915 w 9144000"/>
              <a:gd name="connsiteY108" fmla="*/ 8688703 h 8688703"/>
              <a:gd name="connsiteX109" fmla="*/ 2860040 w 9144000"/>
              <a:gd name="connsiteY109" fmla="*/ 8663303 h 8688703"/>
              <a:gd name="connsiteX110" fmla="*/ 2920365 w 9144000"/>
              <a:gd name="connsiteY110" fmla="*/ 8676003 h 8688703"/>
              <a:gd name="connsiteX111" fmla="*/ 2910840 w 9144000"/>
              <a:gd name="connsiteY111" fmla="*/ 8595834 h 8688703"/>
              <a:gd name="connsiteX112" fmla="*/ 2996565 w 9144000"/>
              <a:gd name="connsiteY112" fmla="*/ 8464865 h 8688703"/>
              <a:gd name="connsiteX113" fmla="*/ 2987040 w 9144000"/>
              <a:gd name="connsiteY113" fmla="*/ 8352947 h 8688703"/>
              <a:gd name="connsiteX114" fmla="*/ 3027522 w 9144000"/>
              <a:gd name="connsiteY114" fmla="*/ 8286271 h 8688703"/>
              <a:gd name="connsiteX115" fmla="*/ 3179922 w 9144000"/>
              <a:gd name="connsiteY115" fmla="*/ 8217215 h 8688703"/>
              <a:gd name="connsiteX116" fmla="*/ 3225166 w 9144000"/>
              <a:gd name="connsiteY116" fmla="*/ 8100535 h 8688703"/>
              <a:gd name="connsiteX117" fmla="*/ 3420427 w 9144000"/>
              <a:gd name="connsiteY117" fmla="*/ 7938609 h 8688703"/>
              <a:gd name="connsiteX118" fmla="*/ 3699034 w 9144000"/>
              <a:gd name="connsiteY118" fmla="*/ 7810022 h 8688703"/>
              <a:gd name="connsiteX119" fmla="*/ 3875246 w 9144000"/>
              <a:gd name="connsiteY119" fmla="*/ 7745728 h 8688703"/>
              <a:gd name="connsiteX120" fmla="*/ 4084796 w 9144000"/>
              <a:gd name="connsiteY120" fmla="*/ 7593328 h 8688703"/>
              <a:gd name="connsiteX121" fmla="*/ 4127659 w 9144000"/>
              <a:gd name="connsiteY121" fmla="*/ 7495696 h 8688703"/>
              <a:gd name="connsiteX122" fmla="*/ 4037171 w 9144000"/>
              <a:gd name="connsiteY122" fmla="*/ 7419497 h 8688703"/>
              <a:gd name="connsiteX123" fmla="*/ 3980021 w 9144000"/>
              <a:gd name="connsiteY123" fmla="*/ 7324247 h 8688703"/>
              <a:gd name="connsiteX124" fmla="*/ 4056222 w 9144000"/>
              <a:gd name="connsiteY124" fmla="*/ 7250428 h 8688703"/>
              <a:gd name="connsiteX125" fmla="*/ 4096703 w 9144000"/>
              <a:gd name="connsiteY125" fmla="*/ 7102790 h 8688703"/>
              <a:gd name="connsiteX126" fmla="*/ 3982402 w 9144000"/>
              <a:gd name="connsiteY126" fmla="*/ 7126603 h 8688703"/>
              <a:gd name="connsiteX127" fmla="*/ 3818096 w 9144000"/>
              <a:gd name="connsiteY127" fmla="*/ 7088503 h 8688703"/>
              <a:gd name="connsiteX128" fmla="*/ 3691889 w 9144000"/>
              <a:gd name="connsiteY128" fmla="*/ 7000396 h 8688703"/>
              <a:gd name="connsiteX129" fmla="*/ 3701416 w 9144000"/>
              <a:gd name="connsiteY129" fmla="*/ 6886097 h 8688703"/>
              <a:gd name="connsiteX130" fmla="*/ 3625215 w 9144000"/>
              <a:gd name="connsiteY130" fmla="*/ 6809897 h 8688703"/>
              <a:gd name="connsiteX131" fmla="*/ 3657600 w 9144000"/>
              <a:gd name="connsiteY131" fmla="*/ 6728460 h 8688703"/>
              <a:gd name="connsiteX132" fmla="*/ 3817620 w 9144000"/>
              <a:gd name="connsiteY132" fmla="*/ 6637020 h 8688703"/>
              <a:gd name="connsiteX133" fmla="*/ 3893820 w 9144000"/>
              <a:gd name="connsiteY133" fmla="*/ 6560820 h 8688703"/>
              <a:gd name="connsiteX134" fmla="*/ 3947160 w 9144000"/>
              <a:gd name="connsiteY134" fmla="*/ 6545580 h 8688703"/>
              <a:gd name="connsiteX135" fmla="*/ 3939540 w 9144000"/>
              <a:gd name="connsiteY135" fmla="*/ 6484620 h 8688703"/>
              <a:gd name="connsiteX136" fmla="*/ 3901440 w 9144000"/>
              <a:gd name="connsiteY136" fmla="*/ 6461760 h 8688703"/>
              <a:gd name="connsiteX137" fmla="*/ 3878580 w 9144000"/>
              <a:gd name="connsiteY137" fmla="*/ 6370320 h 8688703"/>
              <a:gd name="connsiteX138" fmla="*/ 3886200 w 9144000"/>
              <a:gd name="connsiteY138" fmla="*/ 6278880 h 8688703"/>
              <a:gd name="connsiteX139" fmla="*/ 3870960 w 9144000"/>
              <a:gd name="connsiteY139" fmla="*/ 6164580 h 8688703"/>
              <a:gd name="connsiteX140" fmla="*/ 3893820 w 9144000"/>
              <a:gd name="connsiteY140" fmla="*/ 6096000 h 8688703"/>
              <a:gd name="connsiteX141" fmla="*/ 3924300 w 9144000"/>
              <a:gd name="connsiteY141" fmla="*/ 6035040 h 8688703"/>
              <a:gd name="connsiteX142" fmla="*/ 3977640 w 9144000"/>
              <a:gd name="connsiteY142" fmla="*/ 6027420 h 8688703"/>
              <a:gd name="connsiteX143" fmla="*/ 3992880 w 9144000"/>
              <a:gd name="connsiteY143" fmla="*/ 6027420 h 8688703"/>
              <a:gd name="connsiteX144" fmla="*/ 4046220 w 9144000"/>
              <a:gd name="connsiteY144" fmla="*/ 5966460 h 8688703"/>
              <a:gd name="connsiteX145" fmla="*/ 4038600 w 9144000"/>
              <a:gd name="connsiteY145" fmla="*/ 5882640 h 8688703"/>
              <a:gd name="connsiteX146" fmla="*/ 4754880 w 9144000"/>
              <a:gd name="connsiteY146" fmla="*/ 5768340 h 8688703"/>
              <a:gd name="connsiteX147" fmla="*/ 4838700 w 9144000"/>
              <a:gd name="connsiteY147" fmla="*/ 5768340 h 8688703"/>
              <a:gd name="connsiteX148" fmla="*/ 4914900 w 9144000"/>
              <a:gd name="connsiteY148" fmla="*/ 5775960 h 8688703"/>
              <a:gd name="connsiteX149" fmla="*/ 5105400 w 9144000"/>
              <a:gd name="connsiteY149" fmla="*/ 5875020 h 8688703"/>
              <a:gd name="connsiteX150" fmla="*/ 5570220 w 9144000"/>
              <a:gd name="connsiteY150" fmla="*/ 6103620 h 8688703"/>
              <a:gd name="connsiteX151" fmla="*/ 5704205 w 9144000"/>
              <a:gd name="connsiteY151" fmla="*/ 6175375 h 8688703"/>
              <a:gd name="connsiteX152" fmla="*/ 5755005 w 9144000"/>
              <a:gd name="connsiteY152" fmla="*/ 6097905 h 8688703"/>
              <a:gd name="connsiteX153" fmla="*/ 5682615 w 9144000"/>
              <a:gd name="connsiteY153" fmla="*/ 6058535 h 8688703"/>
              <a:gd name="connsiteX154" fmla="*/ 5624195 w 9144000"/>
              <a:gd name="connsiteY154" fmla="*/ 5987415 h 8688703"/>
              <a:gd name="connsiteX155" fmla="*/ 5670550 w 9144000"/>
              <a:gd name="connsiteY155" fmla="*/ 5958840 h 8688703"/>
              <a:gd name="connsiteX156" fmla="*/ 5584825 w 9144000"/>
              <a:gd name="connsiteY156" fmla="*/ 5784215 h 8688703"/>
              <a:gd name="connsiteX157" fmla="*/ 5592445 w 9144000"/>
              <a:gd name="connsiteY157" fmla="*/ 5682615 h 8688703"/>
              <a:gd name="connsiteX158" fmla="*/ 5615305 w 9144000"/>
              <a:gd name="connsiteY158" fmla="*/ 5647690 h 8688703"/>
              <a:gd name="connsiteX159" fmla="*/ 5636895 w 9144000"/>
              <a:gd name="connsiteY159" fmla="*/ 5602605 h 8688703"/>
              <a:gd name="connsiteX160" fmla="*/ 5674360 w 9144000"/>
              <a:gd name="connsiteY160" fmla="*/ 5525135 h 8688703"/>
              <a:gd name="connsiteX161" fmla="*/ 5688965 w 9144000"/>
              <a:gd name="connsiteY161" fmla="*/ 5442585 h 8688703"/>
              <a:gd name="connsiteX162" fmla="*/ 5735320 w 9144000"/>
              <a:gd name="connsiteY162" fmla="*/ 5417185 h 8688703"/>
              <a:gd name="connsiteX163" fmla="*/ 5715000 w 9144000"/>
              <a:gd name="connsiteY163" fmla="*/ 5358130 h 8688703"/>
              <a:gd name="connsiteX164" fmla="*/ 5751195 w 9144000"/>
              <a:gd name="connsiteY164" fmla="*/ 5316855 h 8688703"/>
              <a:gd name="connsiteX165" fmla="*/ 5781675 w 9144000"/>
              <a:gd name="connsiteY165" fmla="*/ 5253990 h 8688703"/>
              <a:gd name="connsiteX166" fmla="*/ 5836920 w 9144000"/>
              <a:gd name="connsiteY166" fmla="*/ 5180330 h 8688703"/>
              <a:gd name="connsiteX167" fmla="*/ 5855970 w 9144000"/>
              <a:gd name="connsiteY167" fmla="*/ 5024120 h 8688703"/>
              <a:gd name="connsiteX168" fmla="*/ 6101080 w 9144000"/>
              <a:gd name="connsiteY168" fmla="*/ 4766310 h 8688703"/>
              <a:gd name="connsiteX169" fmla="*/ 6107430 w 9144000"/>
              <a:gd name="connsiteY169" fmla="*/ 4530090 h 8688703"/>
              <a:gd name="connsiteX170" fmla="*/ 5982970 w 9144000"/>
              <a:gd name="connsiteY170" fmla="*/ 4267200 h 8688703"/>
              <a:gd name="connsiteX171" fmla="*/ 7178040 w 9144000"/>
              <a:gd name="connsiteY171" fmla="*/ 4206240 h 8688703"/>
              <a:gd name="connsiteX172" fmla="*/ 7559040 w 9144000"/>
              <a:gd name="connsiteY172" fmla="*/ 4183380 h 8688703"/>
              <a:gd name="connsiteX173" fmla="*/ 7467600 w 9144000"/>
              <a:gd name="connsiteY173" fmla="*/ 3733800 h 8688703"/>
              <a:gd name="connsiteX174" fmla="*/ 7414260 w 9144000"/>
              <a:gd name="connsiteY174" fmla="*/ 3459480 h 8688703"/>
              <a:gd name="connsiteX175" fmla="*/ 7498080 w 9144000"/>
              <a:gd name="connsiteY175" fmla="*/ 3253740 h 8688703"/>
              <a:gd name="connsiteX176" fmla="*/ 7528560 w 9144000"/>
              <a:gd name="connsiteY176" fmla="*/ 3108960 h 8688703"/>
              <a:gd name="connsiteX177" fmla="*/ 7505700 w 9144000"/>
              <a:gd name="connsiteY177" fmla="*/ 2903220 h 8688703"/>
              <a:gd name="connsiteX178" fmla="*/ 7520940 w 9144000"/>
              <a:gd name="connsiteY178" fmla="*/ 2781300 h 8688703"/>
              <a:gd name="connsiteX179" fmla="*/ 7536180 w 9144000"/>
              <a:gd name="connsiteY179" fmla="*/ 2727960 h 8688703"/>
              <a:gd name="connsiteX180" fmla="*/ 7863840 w 9144000"/>
              <a:gd name="connsiteY180" fmla="*/ 2827020 h 8688703"/>
              <a:gd name="connsiteX181" fmla="*/ 7886700 w 9144000"/>
              <a:gd name="connsiteY181" fmla="*/ 2956560 h 8688703"/>
              <a:gd name="connsiteX182" fmla="*/ 8001000 w 9144000"/>
              <a:gd name="connsiteY182" fmla="*/ 2979420 h 8688703"/>
              <a:gd name="connsiteX183" fmla="*/ 8122920 w 9144000"/>
              <a:gd name="connsiteY183" fmla="*/ 3131820 h 8688703"/>
              <a:gd name="connsiteX184" fmla="*/ 8206740 w 9144000"/>
              <a:gd name="connsiteY184" fmla="*/ 3131820 h 8688703"/>
              <a:gd name="connsiteX185" fmla="*/ 8442960 w 9144000"/>
              <a:gd name="connsiteY185" fmla="*/ 3131820 h 8688703"/>
              <a:gd name="connsiteX186" fmla="*/ 8663940 w 9144000"/>
              <a:gd name="connsiteY186" fmla="*/ 3131820 h 8688703"/>
              <a:gd name="connsiteX187" fmla="*/ 8770620 w 9144000"/>
              <a:gd name="connsiteY187" fmla="*/ 3086100 h 8688703"/>
              <a:gd name="connsiteX188" fmla="*/ 8854440 w 9144000"/>
              <a:gd name="connsiteY188" fmla="*/ 3070860 h 8688703"/>
              <a:gd name="connsiteX189" fmla="*/ 8938260 w 9144000"/>
              <a:gd name="connsiteY189" fmla="*/ 3086100 h 8688703"/>
              <a:gd name="connsiteX190" fmla="*/ 8945880 w 9144000"/>
              <a:gd name="connsiteY190" fmla="*/ 2933700 h 8688703"/>
              <a:gd name="connsiteX191" fmla="*/ 8907780 w 9144000"/>
              <a:gd name="connsiteY191" fmla="*/ 2933700 h 8688703"/>
              <a:gd name="connsiteX192" fmla="*/ 8656320 w 9144000"/>
              <a:gd name="connsiteY192" fmla="*/ 2552700 h 8688703"/>
              <a:gd name="connsiteX193" fmla="*/ 8854440 w 9144000"/>
              <a:gd name="connsiteY193" fmla="*/ 2446020 h 8688703"/>
              <a:gd name="connsiteX194" fmla="*/ 8923020 w 9144000"/>
              <a:gd name="connsiteY194" fmla="*/ 2461260 h 8688703"/>
              <a:gd name="connsiteX195" fmla="*/ 8999220 w 9144000"/>
              <a:gd name="connsiteY195" fmla="*/ 2461260 h 8688703"/>
              <a:gd name="connsiteX196" fmla="*/ 9029700 w 9144000"/>
              <a:gd name="connsiteY196" fmla="*/ 2400300 h 8688703"/>
              <a:gd name="connsiteX197" fmla="*/ 9029700 w 9144000"/>
              <a:gd name="connsiteY197" fmla="*/ 2263140 h 8688703"/>
              <a:gd name="connsiteX198" fmla="*/ 9136380 w 9144000"/>
              <a:gd name="connsiteY198" fmla="*/ 2331720 h 8688703"/>
              <a:gd name="connsiteX199" fmla="*/ 9144000 w 9144000"/>
              <a:gd name="connsiteY199" fmla="*/ 2263140 h 8688703"/>
              <a:gd name="connsiteX0" fmla="*/ 9136380 w 9136380"/>
              <a:gd name="connsiteY0" fmla="*/ 2331720 h 8688703"/>
              <a:gd name="connsiteX1" fmla="*/ 7917180 w 9136380"/>
              <a:gd name="connsiteY1" fmla="*/ 0 h 8688703"/>
              <a:gd name="connsiteX2" fmla="*/ 7863840 w 9136380"/>
              <a:gd name="connsiteY2" fmla="*/ 24128 h 8688703"/>
              <a:gd name="connsiteX3" fmla="*/ 6896100 w 9136380"/>
              <a:gd name="connsiteY3" fmla="*/ 502920 h 8688703"/>
              <a:gd name="connsiteX4" fmla="*/ 6743700 w 9136380"/>
              <a:gd name="connsiteY4" fmla="*/ 982980 h 8688703"/>
              <a:gd name="connsiteX5" fmla="*/ 6728460 w 9136380"/>
              <a:gd name="connsiteY5" fmla="*/ 1836420 h 8688703"/>
              <a:gd name="connsiteX6" fmla="*/ 6244590 w 9136380"/>
              <a:gd name="connsiteY6" fmla="*/ 2170428 h 8688703"/>
              <a:gd name="connsiteX7" fmla="*/ 5722620 w 9136380"/>
              <a:gd name="connsiteY7" fmla="*/ 2095500 h 8688703"/>
              <a:gd name="connsiteX8" fmla="*/ 5654040 w 9136380"/>
              <a:gd name="connsiteY8" fmla="*/ 2095500 h 8688703"/>
              <a:gd name="connsiteX9" fmla="*/ 5570220 w 9136380"/>
              <a:gd name="connsiteY9" fmla="*/ 2133600 h 8688703"/>
              <a:gd name="connsiteX10" fmla="*/ 5440680 w 9136380"/>
              <a:gd name="connsiteY10" fmla="*/ 2118360 h 8688703"/>
              <a:gd name="connsiteX11" fmla="*/ 5410200 w 9136380"/>
              <a:gd name="connsiteY11" fmla="*/ 2072640 h 8688703"/>
              <a:gd name="connsiteX12" fmla="*/ 5425440 w 9136380"/>
              <a:gd name="connsiteY12" fmla="*/ 1927860 h 8688703"/>
              <a:gd name="connsiteX13" fmla="*/ 5372100 w 9136380"/>
              <a:gd name="connsiteY13" fmla="*/ 1874520 h 8688703"/>
              <a:gd name="connsiteX14" fmla="*/ 5372100 w 9136380"/>
              <a:gd name="connsiteY14" fmla="*/ 1844040 h 8688703"/>
              <a:gd name="connsiteX15" fmla="*/ 5280660 w 9136380"/>
              <a:gd name="connsiteY15" fmla="*/ 1821180 h 8688703"/>
              <a:gd name="connsiteX16" fmla="*/ 5219700 w 9136380"/>
              <a:gd name="connsiteY16" fmla="*/ 2118360 h 8688703"/>
              <a:gd name="connsiteX17" fmla="*/ 5212080 w 9136380"/>
              <a:gd name="connsiteY17" fmla="*/ 2316480 h 8688703"/>
              <a:gd name="connsiteX18" fmla="*/ 5242560 w 9136380"/>
              <a:gd name="connsiteY18" fmla="*/ 2354580 h 8688703"/>
              <a:gd name="connsiteX19" fmla="*/ 5097780 w 9136380"/>
              <a:gd name="connsiteY19" fmla="*/ 2407920 h 8688703"/>
              <a:gd name="connsiteX20" fmla="*/ 5120640 w 9136380"/>
              <a:gd name="connsiteY20" fmla="*/ 2598420 h 8688703"/>
              <a:gd name="connsiteX21" fmla="*/ 5082540 w 9136380"/>
              <a:gd name="connsiteY21" fmla="*/ 2682240 h 8688703"/>
              <a:gd name="connsiteX22" fmla="*/ 4945380 w 9136380"/>
              <a:gd name="connsiteY22" fmla="*/ 2628900 h 8688703"/>
              <a:gd name="connsiteX23" fmla="*/ 4853940 w 9136380"/>
              <a:gd name="connsiteY23" fmla="*/ 2651760 h 8688703"/>
              <a:gd name="connsiteX24" fmla="*/ 4785360 w 9136380"/>
              <a:gd name="connsiteY24" fmla="*/ 2781300 h 8688703"/>
              <a:gd name="connsiteX25" fmla="*/ 4640580 w 9136380"/>
              <a:gd name="connsiteY25" fmla="*/ 2667000 h 8688703"/>
              <a:gd name="connsiteX26" fmla="*/ 4518660 w 9136380"/>
              <a:gd name="connsiteY26" fmla="*/ 2659380 h 8688703"/>
              <a:gd name="connsiteX27" fmla="*/ 4389120 w 9136380"/>
              <a:gd name="connsiteY27" fmla="*/ 2529840 h 8688703"/>
              <a:gd name="connsiteX28" fmla="*/ 4564380 w 9136380"/>
              <a:gd name="connsiteY28" fmla="*/ 2377440 h 8688703"/>
              <a:gd name="connsiteX29" fmla="*/ 4389120 w 9136380"/>
              <a:gd name="connsiteY29" fmla="*/ 2346960 h 8688703"/>
              <a:gd name="connsiteX30" fmla="*/ 4244340 w 9136380"/>
              <a:gd name="connsiteY30" fmla="*/ 2514600 h 8688703"/>
              <a:gd name="connsiteX31" fmla="*/ 4183380 w 9136380"/>
              <a:gd name="connsiteY31" fmla="*/ 2613660 h 8688703"/>
              <a:gd name="connsiteX32" fmla="*/ 4191000 w 9136380"/>
              <a:gd name="connsiteY32" fmla="*/ 2651760 h 8688703"/>
              <a:gd name="connsiteX33" fmla="*/ 4084320 w 9136380"/>
              <a:gd name="connsiteY33" fmla="*/ 2750820 h 8688703"/>
              <a:gd name="connsiteX34" fmla="*/ 4008120 w 9136380"/>
              <a:gd name="connsiteY34" fmla="*/ 2773680 h 8688703"/>
              <a:gd name="connsiteX35" fmla="*/ 3954780 w 9136380"/>
              <a:gd name="connsiteY35" fmla="*/ 2773680 h 8688703"/>
              <a:gd name="connsiteX36" fmla="*/ 3916680 w 9136380"/>
              <a:gd name="connsiteY36" fmla="*/ 2827020 h 8688703"/>
              <a:gd name="connsiteX37" fmla="*/ 3848100 w 9136380"/>
              <a:gd name="connsiteY37" fmla="*/ 2827020 h 8688703"/>
              <a:gd name="connsiteX38" fmla="*/ 3810000 w 9136380"/>
              <a:gd name="connsiteY38" fmla="*/ 2880360 h 8688703"/>
              <a:gd name="connsiteX39" fmla="*/ 3726180 w 9136380"/>
              <a:gd name="connsiteY39" fmla="*/ 2903220 h 8688703"/>
              <a:gd name="connsiteX40" fmla="*/ 3703320 w 9136380"/>
              <a:gd name="connsiteY40" fmla="*/ 2971800 h 8688703"/>
              <a:gd name="connsiteX41" fmla="*/ 3512820 w 9136380"/>
              <a:gd name="connsiteY41" fmla="*/ 2834640 h 8688703"/>
              <a:gd name="connsiteX42" fmla="*/ 3337560 w 9136380"/>
              <a:gd name="connsiteY42" fmla="*/ 2903220 h 8688703"/>
              <a:gd name="connsiteX43" fmla="*/ 3337560 w 9136380"/>
              <a:gd name="connsiteY43" fmla="*/ 2979420 h 8688703"/>
              <a:gd name="connsiteX44" fmla="*/ 3230880 w 9136380"/>
              <a:gd name="connsiteY44" fmla="*/ 3055620 h 8688703"/>
              <a:gd name="connsiteX45" fmla="*/ 3002280 w 9136380"/>
              <a:gd name="connsiteY45" fmla="*/ 2910840 h 8688703"/>
              <a:gd name="connsiteX46" fmla="*/ 3025140 w 9136380"/>
              <a:gd name="connsiteY46" fmla="*/ 2887980 h 8688703"/>
              <a:gd name="connsiteX47" fmla="*/ 2918460 w 9136380"/>
              <a:gd name="connsiteY47" fmla="*/ 2743200 h 8688703"/>
              <a:gd name="connsiteX48" fmla="*/ 2659380 w 9136380"/>
              <a:gd name="connsiteY48" fmla="*/ 2613660 h 8688703"/>
              <a:gd name="connsiteX49" fmla="*/ 2506980 w 9136380"/>
              <a:gd name="connsiteY49" fmla="*/ 2948940 h 8688703"/>
              <a:gd name="connsiteX50" fmla="*/ 2392680 w 9136380"/>
              <a:gd name="connsiteY50" fmla="*/ 2956560 h 8688703"/>
              <a:gd name="connsiteX51" fmla="*/ 2308860 w 9136380"/>
              <a:gd name="connsiteY51" fmla="*/ 2971800 h 8688703"/>
              <a:gd name="connsiteX52" fmla="*/ 2225040 w 9136380"/>
              <a:gd name="connsiteY52" fmla="*/ 3070860 h 8688703"/>
              <a:gd name="connsiteX53" fmla="*/ 2049780 w 9136380"/>
              <a:gd name="connsiteY53" fmla="*/ 2979420 h 8688703"/>
              <a:gd name="connsiteX54" fmla="*/ 1981200 w 9136380"/>
              <a:gd name="connsiteY54" fmla="*/ 2971800 h 8688703"/>
              <a:gd name="connsiteX55" fmla="*/ 1889760 w 9136380"/>
              <a:gd name="connsiteY55" fmla="*/ 2819400 h 8688703"/>
              <a:gd name="connsiteX56" fmla="*/ 1897380 w 9136380"/>
              <a:gd name="connsiteY56" fmla="*/ 2750820 h 8688703"/>
              <a:gd name="connsiteX57" fmla="*/ 1729740 w 9136380"/>
              <a:gd name="connsiteY57" fmla="*/ 2872740 h 8688703"/>
              <a:gd name="connsiteX58" fmla="*/ 1706880 w 9136380"/>
              <a:gd name="connsiteY58" fmla="*/ 2933700 h 8688703"/>
              <a:gd name="connsiteX59" fmla="*/ 1653540 w 9136380"/>
              <a:gd name="connsiteY59" fmla="*/ 2903220 h 8688703"/>
              <a:gd name="connsiteX60" fmla="*/ 1546860 w 9136380"/>
              <a:gd name="connsiteY60" fmla="*/ 2903220 h 8688703"/>
              <a:gd name="connsiteX61" fmla="*/ 1524000 w 9136380"/>
              <a:gd name="connsiteY61" fmla="*/ 3017520 h 8688703"/>
              <a:gd name="connsiteX62" fmla="*/ 1386840 w 9136380"/>
              <a:gd name="connsiteY62" fmla="*/ 3314700 h 8688703"/>
              <a:gd name="connsiteX63" fmla="*/ 1333500 w 9136380"/>
              <a:gd name="connsiteY63" fmla="*/ 3307080 h 8688703"/>
              <a:gd name="connsiteX64" fmla="*/ 1188720 w 9136380"/>
              <a:gd name="connsiteY64" fmla="*/ 3360420 h 8688703"/>
              <a:gd name="connsiteX65" fmla="*/ 1135380 w 9136380"/>
              <a:gd name="connsiteY65" fmla="*/ 3528060 h 8688703"/>
              <a:gd name="connsiteX66" fmla="*/ 1013460 w 9136380"/>
              <a:gd name="connsiteY66" fmla="*/ 3558540 h 8688703"/>
              <a:gd name="connsiteX67" fmla="*/ 929640 w 9136380"/>
              <a:gd name="connsiteY67" fmla="*/ 3566160 h 8688703"/>
              <a:gd name="connsiteX68" fmla="*/ 830580 w 9136380"/>
              <a:gd name="connsiteY68" fmla="*/ 3596640 h 8688703"/>
              <a:gd name="connsiteX69" fmla="*/ 701040 w 9136380"/>
              <a:gd name="connsiteY69" fmla="*/ 3604260 h 8688703"/>
              <a:gd name="connsiteX70" fmla="*/ 548640 w 9136380"/>
              <a:gd name="connsiteY70" fmla="*/ 3642360 h 8688703"/>
              <a:gd name="connsiteX71" fmla="*/ 0 w 9136380"/>
              <a:gd name="connsiteY71" fmla="*/ 5105400 h 8688703"/>
              <a:gd name="connsiteX72" fmla="*/ 167640 w 9136380"/>
              <a:gd name="connsiteY72" fmla="*/ 5097780 h 8688703"/>
              <a:gd name="connsiteX73" fmla="*/ 167640 w 9136380"/>
              <a:gd name="connsiteY73" fmla="*/ 5242560 h 8688703"/>
              <a:gd name="connsiteX74" fmla="*/ 289560 w 9136380"/>
              <a:gd name="connsiteY74" fmla="*/ 5250180 h 8688703"/>
              <a:gd name="connsiteX75" fmla="*/ 281940 w 9136380"/>
              <a:gd name="connsiteY75" fmla="*/ 5334000 h 8688703"/>
              <a:gd name="connsiteX76" fmla="*/ 388620 w 9136380"/>
              <a:gd name="connsiteY76" fmla="*/ 5356860 h 8688703"/>
              <a:gd name="connsiteX77" fmla="*/ 358140 w 9136380"/>
              <a:gd name="connsiteY77" fmla="*/ 5486400 h 8688703"/>
              <a:gd name="connsiteX78" fmla="*/ 358140 w 9136380"/>
              <a:gd name="connsiteY78" fmla="*/ 5585460 h 8688703"/>
              <a:gd name="connsiteX79" fmla="*/ 251460 w 9136380"/>
              <a:gd name="connsiteY79" fmla="*/ 5638800 h 8688703"/>
              <a:gd name="connsiteX80" fmla="*/ 236220 w 9136380"/>
              <a:gd name="connsiteY80" fmla="*/ 5715000 h 8688703"/>
              <a:gd name="connsiteX81" fmla="*/ 144780 w 9136380"/>
              <a:gd name="connsiteY81" fmla="*/ 5836920 h 8688703"/>
              <a:gd name="connsiteX82" fmla="*/ 175260 w 9136380"/>
              <a:gd name="connsiteY82" fmla="*/ 6065520 h 8688703"/>
              <a:gd name="connsiteX83" fmla="*/ 266700 w 9136380"/>
              <a:gd name="connsiteY83" fmla="*/ 6073140 h 8688703"/>
              <a:gd name="connsiteX84" fmla="*/ 304800 w 9136380"/>
              <a:gd name="connsiteY84" fmla="*/ 6134100 h 8688703"/>
              <a:gd name="connsiteX85" fmla="*/ 312420 w 9136380"/>
              <a:gd name="connsiteY85" fmla="*/ 6195060 h 8688703"/>
              <a:gd name="connsiteX86" fmla="*/ 358140 w 9136380"/>
              <a:gd name="connsiteY86" fmla="*/ 6195060 h 8688703"/>
              <a:gd name="connsiteX87" fmla="*/ 365760 w 9136380"/>
              <a:gd name="connsiteY87" fmla="*/ 6332220 h 8688703"/>
              <a:gd name="connsiteX88" fmla="*/ 807720 w 9136380"/>
              <a:gd name="connsiteY88" fmla="*/ 6400800 h 8688703"/>
              <a:gd name="connsiteX89" fmla="*/ 1127760 w 9136380"/>
              <a:gd name="connsiteY89" fmla="*/ 6560820 h 8688703"/>
              <a:gd name="connsiteX90" fmla="*/ 1447800 w 9136380"/>
              <a:gd name="connsiteY90" fmla="*/ 6454140 h 8688703"/>
              <a:gd name="connsiteX91" fmla="*/ 1546860 w 9136380"/>
              <a:gd name="connsiteY91" fmla="*/ 6454140 h 8688703"/>
              <a:gd name="connsiteX92" fmla="*/ 1501140 w 9136380"/>
              <a:gd name="connsiteY92" fmla="*/ 6713220 h 8688703"/>
              <a:gd name="connsiteX93" fmla="*/ 1567815 w 9136380"/>
              <a:gd name="connsiteY93" fmla="*/ 6971030 h 8688703"/>
              <a:gd name="connsiteX94" fmla="*/ 1710690 w 9136380"/>
              <a:gd name="connsiteY94" fmla="*/ 7294880 h 8688703"/>
              <a:gd name="connsiteX95" fmla="*/ 1891665 w 9136380"/>
              <a:gd name="connsiteY95" fmla="*/ 7437755 h 8688703"/>
              <a:gd name="connsiteX96" fmla="*/ 2094865 w 9136380"/>
              <a:gd name="connsiteY96" fmla="*/ 7669530 h 8688703"/>
              <a:gd name="connsiteX97" fmla="*/ 2066290 w 9136380"/>
              <a:gd name="connsiteY97" fmla="*/ 7780654 h 8688703"/>
              <a:gd name="connsiteX98" fmla="*/ 2234565 w 9136380"/>
              <a:gd name="connsiteY98" fmla="*/ 7891779 h 8688703"/>
              <a:gd name="connsiteX99" fmla="*/ 2269490 w 9136380"/>
              <a:gd name="connsiteY99" fmla="*/ 7936229 h 8688703"/>
              <a:gd name="connsiteX100" fmla="*/ 2186940 w 9136380"/>
              <a:gd name="connsiteY100" fmla="*/ 8193404 h 8688703"/>
              <a:gd name="connsiteX101" fmla="*/ 2209165 w 9136380"/>
              <a:gd name="connsiteY101" fmla="*/ 8291828 h 8688703"/>
              <a:gd name="connsiteX102" fmla="*/ 2275840 w 9136380"/>
              <a:gd name="connsiteY102" fmla="*/ 8393428 h 8688703"/>
              <a:gd name="connsiteX103" fmla="*/ 2437765 w 9136380"/>
              <a:gd name="connsiteY103" fmla="*/ 8425178 h 8688703"/>
              <a:gd name="connsiteX104" fmla="*/ 2491740 w 9136380"/>
              <a:gd name="connsiteY104" fmla="*/ 8412478 h 8688703"/>
              <a:gd name="connsiteX105" fmla="*/ 2599690 w 9136380"/>
              <a:gd name="connsiteY105" fmla="*/ 8469628 h 8688703"/>
              <a:gd name="connsiteX106" fmla="*/ 2640965 w 9136380"/>
              <a:gd name="connsiteY106" fmla="*/ 8514078 h 8688703"/>
              <a:gd name="connsiteX107" fmla="*/ 2663190 w 9136380"/>
              <a:gd name="connsiteY107" fmla="*/ 8625203 h 8688703"/>
              <a:gd name="connsiteX108" fmla="*/ 2748915 w 9136380"/>
              <a:gd name="connsiteY108" fmla="*/ 8688703 h 8688703"/>
              <a:gd name="connsiteX109" fmla="*/ 2860040 w 9136380"/>
              <a:gd name="connsiteY109" fmla="*/ 8663303 h 8688703"/>
              <a:gd name="connsiteX110" fmla="*/ 2920365 w 9136380"/>
              <a:gd name="connsiteY110" fmla="*/ 8676003 h 8688703"/>
              <a:gd name="connsiteX111" fmla="*/ 2910840 w 9136380"/>
              <a:gd name="connsiteY111" fmla="*/ 8595834 h 8688703"/>
              <a:gd name="connsiteX112" fmla="*/ 2996565 w 9136380"/>
              <a:gd name="connsiteY112" fmla="*/ 8464865 h 8688703"/>
              <a:gd name="connsiteX113" fmla="*/ 2987040 w 9136380"/>
              <a:gd name="connsiteY113" fmla="*/ 8352947 h 8688703"/>
              <a:gd name="connsiteX114" fmla="*/ 3027522 w 9136380"/>
              <a:gd name="connsiteY114" fmla="*/ 8286271 h 8688703"/>
              <a:gd name="connsiteX115" fmla="*/ 3179922 w 9136380"/>
              <a:gd name="connsiteY115" fmla="*/ 8217215 h 8688703"/>
              <a:gd name="connsiteX116" fmla="*/ 3225166 w 9136380"/>
              <a:gd name="connsiteY116" fmla="*/ 8100535 h 8688703"/>
              <a:gd name="connsiteX117" fmla="*/ 3420427 w 9136380"/>
              <a:gd name="connsiteY117" fmla="*/ 7938609 h 8688703"/>
              <a:gd name="connsiteX118" fmla="*/ 3699034 w 9136380"/>
              <a:gd name="connsiteY118" fmla="*/ 7810022 h 8688703"/>
              <a:gd name="connsiteX119" fmla="*/ 3875246 w 9136380"/>
              <a:gd name="connsiteY119" fmla="*/ 7745728 h 8688703"/>
              <a:gd name="connsiteX120" fmla="*/ 4084796 w 9136380"/>
              <a:gd name="connsiteY120" fmla="*/ 7593328 h 8688703"/>
              <a:gd name="connsiteX121" fmla="*/ 4127659 w 9136380"/>
              <a:gd name="connsiteY121" fmla="*/ 7495696 h 8688703"/>
              <a:gd name="connsiteX122" fmla="*/ 4037171 w 9136380"/>
              <a:gd name="connsiteY122" fmla="*/ 7419497 h 8688703"/>
              <a:gd name="connsiteX123" fmla="*/ 3980021 w 9136380"/>
              <a:gd name="connsiteY123" fmla="*/ 7324247 h 8688703"/>
              <a:gd name="connsiteX124" fmla="*/ 4056222 w 9136380"/>
              <a:gd name="connsiteY124" fmla="*/ 7250428 h 8688703"/>
              <a:gd name="connsiteX125" fmla="*/ 4096703 w 9136380"/>
              <a:gd name="connsiteY125" fmla="*/ 7102790 h 8688703"/>
              <a:gd name="connsiteX126" fmla="*/ 3982402 w 9136380"/>
              <a:gd name="connsiteY126" fmla="*/ 7126603 h 8688703"/>
              <a:gd name="connsiteX127" fmla="*/ 3818096 w 9136380"/>
              <a:gd name="connsiteY127" fmla="*/ 7088503 h 8688703"/>
              <a:gd name="connsiteX128" fmla="*/ 3691889 w 9136380"/>
              <a:gd name="connsiteY128" fmla="*/ 7000396 h 8688703"/>
              <a:gd name="connsiteX129" fmla="*/ 3701416 w 9136380"/>
              <a:gd name="connsiteY129" fmla="*/ 6886097 h 8688703"/>
              <a:gd name="connsiteX130" fmla="*/ 3625215 w 9136380"/>
              <a:gd name="connsiteY130" fmla="*/ 6809897 h 8688703"/>
              <a:gd name="connsiteX131" fmla="*/ 3657600 w 9136380"/>
              <a:gd name="connsiteY131" fmla="*/ 6728460 h 8688703"/>
              <a:gd name="connsiteX132" fmla="*/ 3817620 w 9136380"/>
              <a:gd name="connsiteY132" fmla="*/ 6637020 h 8688703"/>
              <a:gd name="connsiteX133" fmla="*/ 3893820 w 9136380"/>
              <a:gd name="connsiteY133" fmla="*/ 6560820 h 8688703"/>
              <a:gd name="connsiteX134" fmla="*/ 3947160 w 9136380"/>
              <a:gd name="connsiteY134" fmla="*/ 6545580 h 8688703"/>
              <a:gd name="connsiteX135" fmla="*/ 3939540 w 9136380"/>
              <a:gd name="connsiteY135" fmla="*/ 6484620 h 8688703"/>
              <a:gd name="connsiteX136" fmla="*/ 3901440 w 9136380"/>
              <a:gd name="connsiteY136" fmla="*/ 6461760 h 8688703"/>
              <a:gd name="connsiteX137" fmla="*/ 3878580 w 9136380"/>
              <a:gd name="connsiteY137" fmla="*/ 6370320 h 8688703"/>
              <a:gd name="connsiteX138" fmla="*/ 3886200 w 9136380"/>
              <a:gd name="connsiteY138" fmla="*/ 6278880 h 8688703"/>
              <a:gd name="connsiteX139" fmla="*/ 3870960 w 9136380"/>
              <a:gd name="connsiteY139" fmla="*/ 6164580 h 8688703"/>
              <a:gd name="connsiteX140" fmla="*/ 3893820 w 9136380"/>
              <a:gd name="connsiteY140" fmla="*/ 6096000 h 8688703"/>
              <a:gd name="connsiteX141" fmla="*/ 3924300 w 9136380"/>
              <a:gd name="connsiteY141" fmla="*/ 6035040 h 8688703"/>
              <a:gd name="connsiteX142" fmla="*/ 3977640 w 9136380"/>
              <a:gd name="connsiteY142" fmla="*/ 6027420 h 8688703"/>
              <a:gd name="connsiteX143" fmla="*/ 3992880 w 9136380"/>
              <a:gd name="connsiteY143" fmla="*/ 6027420 h 8688703"/>
              <a:gd name="connsiteX144" fmla="*/ 4046220 w 9136380"/>
              <a:gd name="connsiteY144" fmla="*/ 5966460 h 8688703"/>
              <a:gd name="connsiteX145" fmla="*/ 4038600 w 9136380"/>
              <a:gd name="connsiteY145" fmla="*/ 5882640 h 8688703"/>
              <a:gd name="connsiteX146" fmla="*/ 4754880 w 9136380"/>
              <a:gd name="connsiteY146" fmla="*/ 5768340 h 8688703"/>
              <a:gd name="connsiteX147" fmla="*/ 4838700 w 9136380"/>
              <a:gd name="connsiteY147" fmla="*/ 5768340 h 8688703"/>
              <a:gd name="connsiteX148" fmla="*/ 4914900 w 9136380"/>
              <a:gd name="connsiteY148" fmla="*/ 5775960 h 8688703"/>
              <a:gd name="connsiteX149" fmla="*/ 5105400 w 9136380"/>
              <a:gd name="connsiteY149" fmla="*/ 5875020 h 8688703"/>
              <a:gd name="connsiteX150" fmla="*/ 5570220 w 9136380"/>
              <a:gd name="connsiteY150" fmla="*/ 6103620 h 8688703"/>
              <a:gd name="connsiteX151" fmla="*/ 5704205 w 9136380"/>
              <a:gd name="connsiteY151" fmla="*/ 6175375 h 8688703"/>
              <a:gd name="connsiteX152" fmla="*/ 5755005 w 9136380"/>
              <a:gd name="connsiteY152" fmla="*/ 6097905 h 8688703"/>
              <a:gd name="connsiteX153" fmla="*/ 5682615 w 9136380"/>
              <a:gd name="connsiteY153" fmla="*/ 6058535 h 8688703"/>
              <a:gd name="connsiteX154" fmla="*/ 5624195 w 9136380"/>
              <a:gd name="connsiteY154" fmla="*/ 5987415 h 8688703"/>
              <a:gd name="connsiteX155" fmla="*/ 5670550 w 9136380"/>
              <a:gd name="connsiteY155" fmla="*/ 5958840 h 8688703"/>
              <a:gd name="connsiteX156" fmla="*/ 5584825 w 9136380"/>
              <a:gd name="connsiteY156" fmla="*/ 5784215 h 8688703"/>
              <a:gd name="connsiteX157" fmla="*/ 5592445 w 9136380"/>
              <a:gd name="connsiteY157" fmla="*/ 5682615 h 8688703"/>
              <a:gd name="connsiteX158" fmla="*/ 5615305 w 9136380"/>
              <a:gd name="connsiteY158" fmla="*/ 5647690 h 8688703"/>
              <a:gd name="connsiteX159" fmla="*/ 5636895 w 9136380"/>
              <a:gd name="connsiteY159" fmla="*/ 5602605 h 8688703"/>
              <a:gd name="connsiteX160" fmla="*/ 5674360 w 9136380"/>
              <a:gd name="connsiteY160" fmla="*/ 5525135 h 8688703"/>
              <a:gd name="connsiteX161" fmla="*/ 5688965 w 9136380"/>
              <a:gd name="connsiteY161" fmla="*/ 5442585 h 8688703"/>
              <a:gd name="connsiteX162" fmla="*/ 5735320 w 9136380"/>
              <a:gd name="connsiteY162" fmla="*/ 5417185 h 8688703"/>
              <a:gd name="connsiteX163" fmla="*/ 5715000 w 9136380"/>
              <a:gd name="connsiteY163" fmla="*/ 5358130 h 8688703"/>
              <a:gd name="connsiteX164" fmla="*/ 5751195 w 9136380"/>
              <a:gd name="connsiteY164" fmla="*/ 5316855 h 8688703"/>
              <a:gd name="connsiteX165" fmla="*/ 5781675 w 9136380"/>
              <a:gd name="connsiteY165" fmla="*/ 5253990 h 8688703"/>
              <a:gd name="connsiteX166" fmla="*/ 5836920 w 9136380"/>
              <a:gd name="connsiteY166" fmla="*/ 5180330 h 8688703"/>
              <a:gd name="connsiteX167" fmla="*/ 5855970 w 9136380"/>
              <a:gd name="connsiteY167" fmla="*/ 5024120 h 8688703"/>
              <a:gd name="connsiteX168" fmla="*/ 6101080 w 9136380"/>
              <a:gd name="connsiteY168" fmla="*/ 4766310 h 8688703"/>
              <a:gd name="connsiteX169" fmla="*/ 6107430 w 9136380"/>
              <a:gd name="connsiteY169" fmla="*/ 4530090 h 8688703"/>
              <a:gd name="connsiteX170" fmla="*/ 5982970 w 9136380"/>
              <a:gd name="connsiteY170" fmla="*/ 4267200 h 8688703"/>
              <a:gd name="connsiteX171" fmla="*/ 7178040 w 9136380"/>
              <a:gd name="connsiteY171" fmla="*/ 4206240 h 8688703"/>
              <a:gd name="connsiteX172" fmla="*/ 7559040 w 9136380"/>
              <a:gd name="connsiteY172" fmla="*/ 4183380 h 8688703"/>
              <a:gd name="connsiteX173" fmla="*/ 7467600 w 9136380"/>
              <a:gd name="connsiteY173" fmla="*/ 3733800 h 8688703"/>
              <a:gd name="connsiteX174" fmla="*/ 7414260 w 9136380"/>
              <a:gd name="connsiteY174" fmla="*/ 3459480 h 8688703"/>
              <a:gd name="connsiteX175" fmla="*/ 7498080 w 9136380"/>
              <a:gd name="connsiteY175" fmla="*/ 3253740 h 8688703"/>
              <a:gd name="connsiteX176" fmla="*/ 7528560 w 9136380"/>
              <a:gd name="connsiteY176" fmla="*/ 3108960 h 8688703"/>
              <a:gd name="connsiteX177" fmla="*/ 7505700 w 9136380"/>
              <a:gd name="connsiteY177" fmla="*/ 2903220 h 8688703"/>
              <a:gd name="connsiteX178" fmla="*/ 7520940 w 9136380"/>
              <a:gd name="connsiteY178" fmla="*/ 2781300 h 8688703"/>
              <a:gd name="connsiteX179" fmla="*/ 7536180 w 9136380"/>
              <a:gd name="connsiteY179" fmla="*/ 2727960 h 8688703"/>
              <a:gd name="connsiteX180" fmla="*/ 7863840 w 9136380"/>
              <a:gd name="connsiteY180" fmla="*/ 2827020 h 8688703"/>
              <a:gd name="connsiteX181" fmla="*/ 7886700 w 9136380"/>
              <a:gd name="connsiteY181" fmla="*/ 2956560 h 8688703"/>
              <a:gd name="connsiteX182" fmla="*/ 8001000 w 9136380"/>
              <a:gd name="connsiteY182" fmla="*/ 2979420 h 8688703"/>
              <a:gd name="connsiteX183" fmla="*/ 8122920 w 9136380"/>
              <a:gd name="connsiteY183" fmla="*/ 3131820 h 8688703"/>
              <a:gd name="connsiteX184" fmla="*/ 8206740 w 9136380"/>
              <a:gd name="connsiteY184" fmla="*/ 3131820 h 8688703"/>
              <a:gd name="connsiteX185" fmla="*/ 8442960 w 9136380"/>
              <a:gd name="connsiteY185" fmla="*/ 3131820 h 8688703"/>
              <a:gd name="connsiteX186" fmla="*/ 8663940 w 9136380"/>
              <a:gd name="connsiteY186" fmla="*/ 3131820 h 8688703"/>
              <a:gd name="connsiteX187" fmla="*/ 8770620 w 9136380"/>
              <a:gd name="connsiteY187" fmla="*/ 3086100 h 8688703"/>
              <a:gd name="connsiteX188" fmla="*/ 8854440 w 9136380"/>
              <a:gd name="connsiteY188" fmla="*/ 3070860 h 8688703"/>
              <a:gd name="connsiteX189" fmla="*/ 8938260 w 9136380"/>
              <a:gd name="connsiteY189" fmla="*/ 3086100 h 8688703"/>
              <a:gd name="connsiteX190" fmla="*/ 8945880 w 9136380"/>
              <a:gd name="connsiteY190" fmla="*/ 2933700 h 8688703"/>
              <a:gd name="connsiteX191" fmla="*/ 8907780 w 9136380"/>
              <a:gd name="connsiteY191" fmla="*/ 2933700 h 8688703"/>
              <a:gd name="connsiteX192" fmla="*/ 8656320 w 9136380"/>
              <a:gd name="connsiteY192" fmla="*/ 2552700 h 8688703"/>
              <a:gd name="connsiteX193" fmla="*/ 8854440 w 9136380"/>
              <a:gd name="connsiteY193" fmla="*/ 2446020 h 8688703"/>
              <a:gd name="connsiteX194" fmla="*/ 8923020 w 9136380"/>
              <a:gd name="connsiteY194" fmla="*/ 2461260 h 8688703"/>
              <a:gd name="connsiteX195" fmla="*/ 8999220 w 9136380"/>
              <a:gd name="connsiteY195" fmla="*/ 2461260 h 8688703"/>
              <a:gd name="connsiteX196" fmla="*/ 9029700 w 9136380"/>
              <a:gd name="connsiteY196" fmla="*/ 2400300 h 8688703"/>
              <a:gd name="connsiteX197" fmla="*/ 9029700 w 9136380"/>
              <a:gd name="connsiteY197" fmla="*/ 2263140 h 8688703"/>
              <a:gd name="connsiteX198" fmla="*/ 9136380 w 9136380"/>
              <a:gd name="connsiteY198" fmla="*/ 2331720 h 8688703"/>
              <a:gd name="connsiteX0" fmla="*/ 9029700 w 9029700"/>
              <a:gd name="connsiteY0" fmla="*/ 2263140 h 8688703"/>
              <a:gd name="connsiteX1" fmla="*/ 7917180 w 9029700"/>
              <a:gd name="connsiteY1" fmla="*/ 0 h 8688703"/>
              <a:gd name="connsiteX2" fmla="*/ 7863840 w 9029700"/>
              <a:gd name="connsiteY2" fmla="*/ 24128 h 8688703"/>
              <a:gd name="connsiteX3" fmla="*/ 6896100 w 9029700"/>
              <a:gd name="connsiteY3" fmla="*/ 502920 h 8688703"/>
              <a:gd name="connsiteX4" fmla="*/ 6743700 w 9029700"/>
              <a:gd name="connsiteY4" fmla="*/ 982980 h 8688703"/>
              <a:gd name="connsiteX5" fmla="*/ 6728460 w 9029700"/>
              <a:gd name="connsiteY5" fmla="*/ 1836420 h 8688703"/>
              <a:gd name="connsiteX6" fmla="*/ 6244590 w 9029700"/>
              <a:gd name="connsiteY6" fmla="*/ 2170428 h 8688703"/>
              <a:gd name="connsiteX7" fmla="*/ 5722620 w 9029700"/>
              <a:gd name="connsiteY7" fmla="*/ 2095500 h 8688703"/>
              <a:gd name="connsiteX8" fmla="*/ 5654040 w 9029700"/>
              <a:gd name="connsiteY8" fmla="*/ 2095500 h 8688703"/>
              <a:gd name="connsiteX9" fmla="*/ 5570220 w 9029700"/>
              <a:gd name="connsiteY9" fmla="*/ 2133600 h 8688703"/>
              <a:gd name="connsiteX10" fmla="*/ 5440680 w 9029700"/>
              <a:gd name="connsiteY10" fmla="*/ 2118360 h 8688703"/>
              <a:gd name="connsiteX11" fmla="*/ 5410200 w 9029700"/>
              <a:gd name="connsiteY11" fmla="*/ 2072640 h 8688703"/>
              <a:gd name="connsiteX12" fmla="*/ 5425440 w 9029700"/>
              <a:gd name="connsiteY12" fmla="*/ 1927860 h 8688703"/>
              <a:gd name="connsiteX13" fmla="*/ 5372100 w 9029700"/>
              <a:gd name="connsiteY13" fmla="*/ 1874520 h 8688703"/>
              <a:gd name="connsiteX14" fmla="*/ 5372100 w 9029700"/>
              <a:gd name="connsiteY14" fmla="*/ 1844040 h 8688703"/>
              <a:gd name="connsiteX15" fmla="*/ 5280660 w 9029700"/>
              <a:gd name="connsiteY15" fmla="*/ 1821180 h 8688703"/>
              <a:gd name="connsiteX16" fmla="*/ 5219700 w 9029700"/>
              <a:gd name="connsiteY16" fmla="*/ 2118360 h 8688703"/>
              <a:gd name="connsiteX17" fmla="*/ 5212080 w 9029700"/>
              <a:gd name="connsiteY17" fmla="*/ 2316480 h 8688703"/>
              <a:gd name="connsiteX18" fmla="*/ 5242560 w 9029700"/>
              <a:gd name="connsiteY18" fmla="*/ 2354580 h 8688703"/>
              <a:gd name="connsiteX19" fmla="*/ 5097780 w 9029700"/>
              <a:gd name="connsiteY19" fmla="*/ 2407920 h 8688703"/>
              <a:gd name="connsiteX20" fmla="*/ 5120640 w 9029700"/>
              <a:gd name="connsiteY20" fmla="*/ 2598420 h 8688703"/>
              <a:gd name="connsiteX21" fmla="*/ 5082540 w 9029700"/>
              <a:gd name="connsiteY21" fmla="*/ 2682240 h 8688703"/>
              <a:gd name="connsiteX22" fmla="*/ 4945380 w 9029700"/>
              <a:gd name="connsiteY22" fmla="*/ 2628900 h 8688703"/>
              <a:gd name="connsiteX23" fmla="*/ 4853940 w 9029700"/>
              <a:gd name="connsiteY23" fmla="*/ 2651760 h 8688703"/>
              <a:gd name="connsiteX24" fmla="*/ 4785360 w 9029700"/>
              <a:gd name="connsiteY24" fmla="*/ 2781300 h 8688703"/>
              <a:gd name="connsiteX25" fmla="*/ 4640580 w 9029700"/>
              <a:gd name="connsiteY25" fmla="*/ 2667000 h 8688703"/>
              <a:gd name="connsiteX26" fmla="*/ 4518660 w 9029700"/>
              <a:gd name="connsiteY26" fmla="*/ 2659380 h 8688703"/>
              <a:gd name="connsiteX27" fmla="*/ 4389120 w 9029700"/>
              <a:gd name="connsiteY27" fmla="*/ 2529840 h 8688703"/>
              <a:gd name="connsiteX28" fmla="*/ 4564380 w 9029700"/>
              <a:gd name="connsiteY28" fmla="*/ 2377440 h 8688703"/>
              <a:gd name="connsiteX29" fmla="*/ 4389120 w 9029700"/>
              <a:gd name="connsiteY29" fmla="*/ 2346960 h 8688703"/>
              <a:gd name="connsiteX30" fmla="*/ 4244340 w 9029700"/>
              <a:gd name="connsiteY30" fmla="*/ 2514600 h 8688703"/>
              <a:gd name="connsiteX31" fmla="*/ 4183380 w 9029700"/>
              <a:gd name="connsiteY31" fmla="*/ 2613660 h 8688703"/>
              <a:gd name="connsiteX32" fmla="*/ 4191000 w 9029700"/>
              <a:gd name="connsiteY32" fmla="*/ 2651760 h 8688703"/>
              <a:gd name="connsiteX33" fmla="*/ 4084320 w 9029700"/>
              <a:gd name="connsiteY33" fmla="*/ 2750820 h 8688703"/>
              <a:gd name="connsiteX34" fmla="*/ 4008120 w 9029700"/>
              <a:gd name="connsiteY34" fmla="*/ 2773680 h 8688703"/>
              <a:gd name="connsiteX35" fmla="*/ 3954780 w 9029700"/>
              <a:gd name="connsiteY35" fmla="*/ 2773680 h 8688703"/>
              <a:gd name="connsiteX36" fmla="*/ 3916680 w 9029700"/>
              <a:gd name="connsiteY36" fmla="*/ 2827020 h 8688703"/>
              <a:gd name="connsiteX37" fmla="*/ 3848100 w 9029700"/>
              <a:gd name="connsiteY37" fmla="*/ 2827020 h 8688703"/>
              <a:gd name="connsiteX38" fmla="*/ 3810000 w 9029700"/>
              <a:gd name="connsiteY38" fmla="*/ 2880360 h 8688703"/>
              <a:gd name="connsiteX39" fmla="*/ 3726180 w 9029700"/>
              <a:gd name="connsiteY39" fmla="*/ 2903220 h 8688703"/>
              <a:gd name="connsiteX40" fmla="*/ 3703320 w 9029700"/>
              <a:gd name="connsiteY40" fmla="*/ 2971800 h 8688703"/>
              <a:gd name="connsiteX41" fmla="*/ 3512820 w 9029700"/>
              <a:gd name="connsiteY41" fmla="*/ 2834640 h 8688703"/>
              <a:gd name="connsiteX42" fmla="*/ 3337560 w 9029700"/>
              <a:gd name="connsiteY42" fmla="*/ 2903220 h 8688703"/>
              <a:gd name="connsiteX43" fmla="*/ 3337560 w 9029700"/>
              <a:gd name="connsiteY43" fmla="*/ 2979420 h 8688703"/>
              <a:gd name="connsiteX44" fmla="*/ 3230880 w 9029700"/>
              <a:gd name="connsiteY44" fmla="*/ 3055620 h 8688703"/>
              <a:gd name="connsiteX45" fmla="*/ 3002280 w 9029700"/>
              <a:gd name="connsiteY45" fmla="*/ 2910840 h 8688703"/>
              <a:gd name="connsiteX46" fmla="*/ 3025140 w 9029700"/>
              <a:gd name="connsiteY46" fmla="*/ 2887980 h 8688703"/>
              <a:gd name="connsiteX47" fmla="*/ 2918460 w 9029700"/>
              <a:gd name="connsiteY47" fmla="*/ 2743200 h 8688703"/>
              <a:gd name="connsiteX48" fmla="*/ 2659380 w 9029700"/>
              <a:gd name="connsiteY48" fmla="*/ 2613660 h 8688703"/>
              <a:gd name="connsiteX49" fmla="*/ 2506980 w 9029700"/>
              <a:gd name="connsiteY49" fmla="*/ 2948940 h 8688703"/>
              <a:gd name="connsiteX50" fmla="*/ 2392680 w 9029700"/>
              <a:gd name="connsiteY50" fmla="*/ 2956560 h 8688703"/>
              <a:gd name="connsiteX51" fmla="*/ 2308860 w 9029700"/>
              <a:gd name="connsiteY51" fmla="*/ 2971800 h 8688703"/>
              <a:gd name="connsiteX52" fmla="*/ 2225040 w 9029700"/>
              <a:gd name="connsiteY52" fmla="*/ 3070860 h 8688703"/>
              <a:gd name="connsiteX53" fmla="*/ 2049780 w 9029700"/>
              <a:gd name="connsiteY53" fmla="*/ 2979420 h 8688703"/>
              <a:gd name="connsiteX54" fmla="*/ 1981200 w 9029700"/>
              <a:gd name="connsiteY54" fmla="*/ 2971800 h 8688703"/>
              <a:gd name="connsiteX55" fmla="*/ 1889760 w 9029700"/>
              <a:gd name="connsiteY55" fmla="*/ 2819400 h 8688703"/>
              <a:gd name="connsiteX56" fmla="*/ 1897380 w 9029700"/>
              <a:gd name="connsiteY56" fmla="*/ 2750820 h 8688703"/>
              <a:gd name="connsiteX57" fmla="*/ 1729740 w 9029700"/>
              <a:gd name="connsiteY57" fmla="*/ 2872740 h 8688703"/>
              <a:gd name="connsiteX58" fmla="*/ 1706880 w 9029700"/>
              <a:gd name="connsiteY58" fmla="*/ 2933700 h 8688703"/>
              <a:gd name="connsiteX59" fmla="*/ 1653540 w 9029700"/>
              <a:gd name="connsiteY59" fmla="*/ 2903220 h 8688703"/>
              <a:gd name="connsiteX60" fmla="*/ 1546860 w 9029700"/>
              <a:gd name="connsiteY60" fmla="*/ 2903220 h 8688703"/>
              <a:gd name="connsiteX61" fmla="*/ 1524000 w 9029700"/>
              <a:gd name="connsiteY61" fmla="*/ 3017520 h 8688703"/>
              <a:gd name="connsiteX62" fmla="*/ 1386840 w 9029700"/>
              <a:gd name="connsiteY62" fmla="*/ 3314700 h 8688703"/>
              <a:gd name="connsiteX63" fmla="*/ 1333500 w 9029700"/>
              <a:gd name="connsiteY63" fmla="*/ 3307080 h 8688703"/>
              <a:gd name="connsiteX64" fmla="*/ 1188720 w 9029700"/>
              <a:gd name="connsiteY64" fmla="*/ 3360420 h 8688703"/>
              <a:gd name="connsiteX65" fmla="*/ 1135380 w 9029700"/>
              <a:gd name="connsiteY65" fmla="*/ 3528060 h 8688703"/>
              <a:gd name="connsiteX66" fmla="*/ 1013460 w 9029700"/>
              <a:gd name="connsiteY66" fmla="*/ 3558540 h 8688703"/>
              <a:gd name="connsiteX67" fmla="*/ 929640 w 9029700"/>
              <a:gd name="connsiteY67" fmla="*/ 3566160 h 8688703"/>
              <a:gd name="connsiteX68" fmla="*/ 830580 w 9029700"/>
              <a:gd name="connsiteY68" fmla="*/ 3596640 h 8688703"/>
              <a:gd name="connsiteX69" fmla="*/ 701040 w 9029700"/>
              <a:gd name="connsiteY69" fmla="*/ 3604260 h 8688703"/>
              <a:gd name="connsiteX70" fmla="*/ 548640 w 9029700"/>
              <a:gd name="connsiteY70" fmla="*/ 3642360 h 8688703"/>
              <a:gd name="connsiteX71" fmla="*/ 0 w 9029700"/>
              <a:gd name="connsiteY71" fmla="*/ 5105400 h 8688703"/>
              <a:gd name="connsiteX72" fmla="*/ 167640 w 9029700"/>
              <a:gd name="connsiteY72" fmla="*/ 5097780 h 8688703"/>
              <a:gd name="connsiteX73" fmla="*/ 167640 w 9029700"/>
              <a:gd name="connsiteY73" fmla="*/ 5242560 h 8688703"/>
              <a:gd name="connsiteX74" fmla="*/ 289560 w 9029700"/>
              <a:gd name="connsiteY74" fmla="*/ 5250180 h 8688703"/>
              <a:gd name="connsiteX75" fmla="*/ 281940 w 9029700"/>
              <a:gd name="connsiteY75" fmla="*/ 5334000 h 8688703"/>
              <a:gd name="connsiteX76" fmla="*/ 388620 w 9029700"/>
              <a:gd name="connsiteY76" fmla="*/ 5356860 h 8688703"/>
              <a:gd name="connsiteX77" fmla="*/ 358140 w 9029700"/>
              <a:gd name="connsiteY77" fmla="*/ 5486400 h 8688703"/>
              <a:gd name="connsiteX78" fmla="*/ 358140 w 9029700"/>
              <a:gd name="connsiteY78" fmla="*/ 5585460 h 8688703"/>
              <a:gd name="connsiteX79" fmla="*/ 251460 w 9029700"/>
              <a:gd name="connsiteY79" fmla="*/ 5638800 h 8688703"/>
              <a:gd name="connsiteX80" fmla="*/ 236220 w 9029700"/>
              <a:gd name="connsiteY80" fmla="*/ 5715000 h 8688703"/>
              <a:gd name="connsiteX81" fmla="*/ 144780 w 9029700"/>
              <a:gd name="connsiteY81" fmla="*/ 5836920 h 8688703"/>
              <a:gd name="connsiteX82" fmla="*/ 175260 w 9029700"/>
              <a:gd name="connsiteY82" fmla="*/ 6065520 h 8688703"/>
              <a:gd name="connsiteX83" fmla="*/ 266700 w 9029700"/>
              <a:gd name="connsiteY83" fmla="*/ 6073140 h 8688703"/>
              <a:gd name="connsiteX84" fmla="*/ 304800 w 9029700"/>
              <a:gd name="connsiteY84" fmla="*/ 6134100 h 8688703"/>
              <a:gd name="connsiteX85" fmla="*/ 312420 w 9029700"/>
              <a:gd name="connsiteY85" fmla="*/ 6195060 h 8688703"/>
              <a:gd name="connsiteX86" fmla="*/ 358140 w 9029700"/>
              <a:gd name="connsiteY86" fmla="*/ 6195060 h 8688703"/>
              <a:gd name="connsiteX87" fmla="*/ 365760 w 9029700"/>
              <a:gd name="connsiteY87" fmla="*/ 6332220 h 8688703"/>
              <a:gd name="connsiteX88" fmla="*/ 807720 w 9029700"/>
              <a:gd name="connsiteY88" fmla="*/ 6400800 h 8688703"/>
              <a:gd name="connsiteX89" fmla="*/ 1127760 w 9029700"/>
              <a:gd name="connsiteY89" fmla="*/ 6560820 h 8688703"/>
              <a:gd name="connsiteX90" fmla="*/ 1447800 w 9029700"/>
              <a:gd name="connsiteY90" fmla="*/ 6454140 h 8688703"/>
              <a:gd name="connsiteX91" fmla="*/ 1546860 w 9029700"/>
              <a:gd name="connsiteY91" fmla="*/ 6454140 h 8688703"/>
              <a:gd name="connsiteX92" fmla="*/ 1501140 w 9029700"/>
              <a:gd name="connsiteY92" fmla="*/ 6713220 h 8688703"/>
              <a:gd name="connsiteX93" fmla="*/ 1567815 w 9029700"/>
              <a:gd name="connsiteY93" fmla="*/ 6971030 h 8688703"/>
              <a:gd name="connsiteX94" fmla="*/ 1710690 w 9029700"/>
              <a:gd name="connsiteY94" fmla="*/ 7294880 h 8688703"/>
              <a:gd name="connsiteX95" fmla="*/ 1891665 w 9029700"/>
              <a:gd name="connsiteY95" fmla="*/ 7437755 h 8688703"/>
              <a:gd name="connsiteX96" fmla="*/ 2094865 w 9029700"/>
              <a:gd name="connsiteY96" fmla="*/ 7669530 h 8688703"/>
              <a:gd name="connsiteX97" fmla="*/ 2066290 w 9029700"/>
              <a:gd name="connsiteY97" fmla="*/ 7780654 h 8688703"/>
              <a:gd name="connsiteX98" fmla="*/ 2234565 w 9029700"/>
              <a:gd name="connsiteY98" fmla="*/ 7891779 h 8688703"/>
              <a:gd name="connsiteX99" fmla="*/ 2269490 w 9029700"/>
              <a:gd name="connsiteY99" fmla="*/ 7936229 h 8688703"/>
              <a:gd name="connsiteX100" fmla="*/ 2186940 w 9029700"/>
              <a:gd name="connsiteY100" fmla="*/ 8193404 h 8688703"/>
              <a:gd name="connsiteX101" fmla="*/ 2209165 w 9029700"/>
              <a:gd name="connsiteY101" fmla="*/ 8291828 h 8688703"/>
              <a:gd name="connsiteX102" fmla="*/ 2275840 w 9029700"/>
              <a:gd name="connsiteY102" fmla="*/ 8393428 h 8688703"/>
              <a:gd name="connsiteX103" fmla="*/ 2437765 w 9029700"/>
              <a:gd name="connsiteY103" fmla="*/ 8425178 h 8688703"/>
              <a:gd name="connsiteX104" fmla="*/ 2491740 w 9029700"/>
              <a:gd name="connsiteY104" fmla="*/ 8412478 h 8688703"/>
              <a:gd name="connsiteX105" fmla="*/ 2599690 w 9029700"/>
              <a:gd name="connsiteY105" fmla="*/ 8469628 h 8688703"/>
              <a:gd name="connsiteX106" fmla="*/ 2640965 w 9029700"/>
              <a:gd name="connsiteY106" fmla="*/ 8514078 h 8688703"/>
              <a:gd name="connsiteX107" fmla="*/ 2663190 w 9029700"/>
              <a:gd name="connsiteY107" fmla="*/ 8625203 h 8688703"/>
              <a:gd name="connsiteX108" fmla="*/ 2748915 w 9029700"/>
              <a:gd name="connsiteY108" fmla="*/ 8688703 h 8688703"/>
              <a:gd name="connsiteX109" fmla="*/ 2860040 w 9029700"/>
              <a:gd name="connsiteY109" fmla="*/ 8663303 h 8688703"/>
              <a:gd name="connsiteX110" fmla="*/ 2920365 w 9029700"/>
              <a:gd name="connsiteY110" fmla="*/ 8676003 h 8688703"/>
              <a:gd name="connsiteX111" fmla="*/ 2910840 w 9029700"/>
              <a:gd name="connsiteY111" fmla="*/ 8595834 h 8688703"/>
              <a:gd name="connsiteX112" fmla="*/ 2996565 w 9029700"/>
              <a:gd name="connsiteY112" fmla="*/ 8464865 h 8688703"/>
              <a:gd name="connsiteX113" fmla="*/ 2987040 w 9029700"/>
              <a:gd name="connsiteY113" fmla="*/ 8352947 h 8688703"/>
              <a:gd name="connsiteX114" fmla="*/ 3027522 w 9029700"/>
              <a:gd name="connsiteY114" fmla="*/ 8286271 h 8688703"/>
              <a:gd name="connsiteX115" fmla="*/ 3179922 w 9029700"/>
              <a:gd name="connsiteY115" fmla="*/ 8217215 h 8688703"/>
              <a:gd name="connsiteX116" fmla="*/ 3225166 w 9029700"/>
              <a:gd name="connsiteY116" fmla="*/ 8100535 h 8688703"/>
              <a:gd name="connsiteX117" fmla="*/ 3420427 w 9029700"/>
              <a:gd name="connsiteY117" fmla="*/ 7938609 h 8688703"/>
              <a:gd name="connsiteX118" fmla="*/ 3699034 w 9029700"/>
              <a:gd name="connsiteY118" fmla="*/ 7810022 h 8688703"/>
              <a:gd name="connsiteX119" fmla="*/ 3875246 w 9029700"/>
              <a:gd name="connsiteY119" fmla="*/ 7745728 h 8688703"/>
              <a:gd name="connsiteX120" fmla="*/ 4084796 w 9029700"/>
              <a:gd name="connsiteY120" fmla="*/ 7593328 h 8688703"/>
              <a:gd name="connsiteX121" fmla="*/ 4127659 w 9029700"/>
              <a:gd name="connsiteY121" fmla="*/ 7495696 h 8688703"/>
              <a:gd name="connsiteX122" fmla="*/ 4037171 w 9029700"/>
              <a:gd name="connsiteY122" fmla="*/ 7419497 h 8688703"/>
              <a:gd name="connsiteX123" fmla="*/ 3980021 w 9029700"/>
              <a:gd name="connsiteY123" fmla="*/ 7324247 h 8688703"/>
              <a:gd name="connsiteX124" fmla="*/ 4056222 w 9029700"/>
              <a:gd name="connsiteY124" fmla="*/ 7250428 h 8688703"/>
              <a:gd name="connsiteX125" fmla="*/ 4096703 w 9029700"/>
              <a:gd name="connsiteY125" fmla="*/ 7102790 h 8688703"/>
              <a:gd name="connsiteX126" fmla="*/ 3982402 w 9029700"/>
              <a:gd name="connsiteY126" fmla="*/ 7126603 h 8688703"/>
              <a:gd name="connsiteX127" fmla="*/ 3818096 w 9029700"/>
              <a:gd name="connsiteY127" fmla="*/ 7088503 h 8688703"/>
              <a:gd name="connsiteX128" fmla="*/ 3691889 w 9029700"/>
              <a:gd name="connsiteY128" fmla="*/ 7000396 h 8688703"/>
              <a:gd name="connsiteX129" fmla="*/ 3701416 w 9029700"/>
              <a:gd name="connsiteY129" fmla="*/ 6886097 h 8688703"/>
              <a:gd name="connsiteX130" fmla="*/ 3625215 w 9029700"/>
              <a:gd name="connsiteY130" fmla="*/ 6809897 h 8688703"/>
              <a:gd name="connsiteX131" fmla="*/ 3657600 w 9029700"/>
              <a:gd name="connsiteY131" fmla="*/ 6728460 h 8688703"/>
              <a:gd name="connsiteX132" fmla="*/ 3817620 w 9029700"/>
              <a:gd name="connsiteY132" fmla="*/ 6637020 h 8688703"/>
              <a:gd name="connsiteX133" fmla="*/ 3893820 w 9029700"/>
              <a:gd name="connsiteY133" fmla="*/ 6560820 h 8688703"/>
              <a:gd name="connsiteX134" fmla="*/ 3947160 w 9029700"/>
              <a:gd name="connsiteY134" fmla="*/ 6545580 h 8688703"/>
              <a:gd name="connsiteX135" fmla="*/ 3939540 w 9029700"/>
              <a:gd name="connsiteY135" fmla="*/ 6484620 h 8688703"/>
              <a:gd name="connsiteX136" fmla="*/ 3901440 w 9029700"/>
              <a:gd name="connsiteY136" fmla="*/ 6461760 h 8688703"/>
              <a:gd name="connsiteX137" fmla="*/ 3878580 w 9029700"/>
              <a:gd name="connsiteY137" fmla="*/ 6370320 h 8688703"/>
              <a:gd name="connsiteX138" fmla="*/ 3886200 w 9029700"/>
              <a:gd name="connsiteY138" fmla="*/ 6278880 h 8688703"/>
              <a:gd name="connsiteX139" fmla="*/ 3870960 w 9029700"/>
              <a:gd name="connsiteY139" fmla="*/ 6164580 h 8688703"/>
              <a:gd name="connsiteX140" fmla="*/ 3893820 w 9029700"/>
              <a:gd name="connsiteY140" fmla="*/ 6096000 h 8688703"/>
              <a:gd name="connsiteX141" fmla="*/ 3924300 w 9029700"/>
              <a:gd name="connsiteY141" fmla="*/ 6035040 h 8688703"/>
              <a:gd name="connsiteX142" fmla="*/ 3977640 w 9029700"/>
              <a:gd name="connsiteY142" fmla="*/ 6027420 h 8688703"/>
              <a:gd name="connsiteX143" fmla="*/ 3992880 w 9029700"/>
              <a:gd name="connsiteY143" fmla="*/ 6027420 h 8688703"/>
              <a:gd name="connsiteX144" fmla="*/ 4046220 w 9029700"/>
              <a:gd name="connsiteY144" fmla="*/ 5966460 h 8688703"/>
              <a:gd name="connsiteX145" fmla="*/ 4038600 w 9029700"/>
              <a:gd name="connsiteY145" fmla="*/ 5882640 h 8688703"/>
              <a:gd name="connsiteX146" fmla="*/ 4754880 w 9029700"/>
              <a:gd name="connsiteY146" fmla="*/ 5768340 h 8688703"/>
              <a:gd name="connsiteX147" fmla="*/ 4838700 w 9029700"/>
              <a:gd name="connsiteY147" fmla="*/ 5768340 h 8688703"/>
              <a:gd name="connsiteX148" fmla="*/ 4914900 w 9029700"/>
              <a:gd name="connsiteY148" fmla="*/ 5775960 h 8688703"/>
              <a:gd name="connsiteX149" fmla="*/ 5105400 w 9029700"/>
              <a:gd name="connsiteY149" fmla="*/ 5875020 h 8688703"/>
              <a:gd name="connsiteX150" fmla="*/ 5570220 w 9029700"/>
              <a:gd name="connsiteY150" fmla="*/ 6103620 h 8688703"/>
              <a:gd name="connsiteX151" fmla="*/ 5704205 w 9029700"/>
              <a:gd name="connsiteY151" fmla="*/ 6175375 h 8688703"/>
              <a:gd name="connsiteX152" fmla="*/ 5755005 w 9029700"/>
              <a:gd name="connsiteY152" fmla="*/ 6097905 h 8688703"/>
              <a:gd name="connsiteX153" fmla="*/ 5682615 w 9029700"/>
              <a:gd name="connsiteY153" fmla="*/ 6058535 h 8688703"/>
              <a:gd name="connsiteX154" fmla="*/ 5624195 w 9029700"/>
              <a:gd name="connsiteY154" fmla="*/ 5987415 h 8688703"/>
              <a:gd name="connsiteX155" fmla="*/ 5670550 w 9029700"/>
              <a:gd name="connsiteY155" fmla="*/ 5958840 h 8688703"/>
              <a:gd name="connsiteX156" fmla="*/ 5584825 w 9029700"/>
              <a:gd name="connsiteY156" fmla="*/ 5784215 h 8688703"/>
              <a:gd name="connsiteX157" fmla="*/ 5592445 w 9029700"/>
              <a:gd name="connsiteY157" fmla="*/ 5682615 h 8688703"/>
              <a:gd name="connsiteX158" fmla="*/ 5615305 w 9029700"/>
              <a:gd name="connsiteY158" fmla="*/ 5647690 h 8688703"/>
              <a:gd name="connsiteX159" fmla="*/ 5636895 w 9029700"/>
              <a:gd name="connsiteY159" fmla="*/ 5602605 h 8688703"/>
              <a:gd name="connsiteX160" fmla="*/ 5674360 w 9029700"/>
              <a:gd name="connsiteY160" fmla="*/ 5525135 h 8688703"/>
              <a:gd name="connsiteX161" fmla="*/ 5688965 w 9029700"/>
              <a:gd name="connsiteY161" fmla="*/ 5442585 h 8688703"/>
              <a:gd name="connsiteX162" fmla="*/ 5735320 w 9029700"/>
              <a:gd name="connsiteY162" fmla="*/ 5417185 h 8688703"/>
              <a:gd name="connsiteX163" fmla="*/ 5715000 w 9029700"/>
              <a:gd name="connsiteY163" fmla="*/ 5358130 h 8688703"/>
              <a:gd name="connsiteX164" fmla="*/ 5751195 w 9029700"/>
              <a:gd name="connsiteY164" fmla="*/ 5316855 h 8688703"/>
              <a:gd name="connsiteX165" fmla="*/ 5781675 w 9029700"/>
              <a:gd name="connsiteY165" fmla="*/ 5253990 h 8688703"/>
              <a:gd name="connsiteX166" fmla="*/ 5836920 w 9029700"/>
              <a:gd name="connsiteY166" fmla="*/ 5180330 h 8688703"/>
              <a:gd name="connsiteX167" fmla="*/ 5855970 w 9029700"/>
              <a:gd name="connsiteY167" fmla="*/ 5024120 h 8688703"/>
              <a:gd name="connsiteX168" fmla="*/ 6101080 w 9029700"/>
              <a:gd name="connsiteY168" fmla="*/ 4766310 h 8688703"/>
              <a:gd name="connsiteX169" fmla="*/ 6107430 w 9029700"/>
              <a:gd name="connsiteY169" fmla="*/ 4530090 h 8688703"/>
              <a:gd name="connsiteX170" fmla="*/ 5982970 w 9029700"/>
              <a:gd name="connsiteY170" fmla="*/ 4267200 h 8688703"/>
              <a:gd name="connsiteX171" fmla="*/ 7178040 w 9029700"/>
              <a:gd name="connsiteY171" fmla="*/ 4206240 h 8688703"/>
              <a:gd name="connsiteX172" fmla="*/ 7559040 w 9029700"/>
              <a:gd name="connsiteY172" fmla="*/ 4183380 h 8688703"/>
              <a:gd name="connsiteX173" fmla="*/ 7467600 w 9029700"/>
              <a:gd name="connsiteY173" fmla="*/ 3733800 h 8688703"/>
              <a:gd name="connsiteX174" fmla="*/ 7414260 w 9029700"/>
              <a:gd name="connsiteY174" fmla="*/ 3459480 h 8688703"/>
              <a:gd name="connsiteX175" fmla="*/ 7498080 w 9029700"/>
              <a:gd name="connsiteY175" fmla="*/ 3253740 h 8688703"/>
              <a:gd name="connsiteX176" fmla="*/ 7528560 w 9029700"/>
              <a:gd name="connsiteY176" fmla="*/ 3108960 h 8688703"/>
              <a:gd name="connsiteX177" fmla="*/ 7505700 w 9029700"/>
              <a:gd name="connsiteY177" fmla="*/ 2903220 h 8688703"/>
              <a:gd name="connsiteX178" fmla="*/ 7520940 w 9029700"/>
              <a:gd name="connsiteY178" fmla="*/ 2781300 h 8688703"/>
              <a:gd name="connsiteX179" fmla="*/ 7536180 w 9029700"/>
              <a:gd name="connsiteY179" fmla="*/ 2727960 h 8688703"/>
              <a:gd name="connsiteX180" fmla="*/ 7863840 w 9029700"/>
              <a:gd name="connsiteY180" fmla="*/ 2827020 h 8688703"/>
              <a:gd name="connsiteX181" fmla="*/ 7886700 w 9029700"/>
              <a:gd name="connsiteY181" fmla="*/ 2956560 h 8688703"/>
              <a:gd name="connsiteX182" fmla="*/ 8001000 w 9029700"/>
              <a:gd name="connsiteY182" fmla="*/ 2979420 h 8688703"/>
              <a:gd name="connsiteX183" fmla="*/ 8122920 w 9029700"/>
              <a:gd name="connsiteY183" fmla="*/ 3131820 h 8688703"/>
              <a:gd name="connsiteX184" fmla="*/ 8206740 w 9029700"/>
              <a:gd name="connsiteY184" fmla="*/ 3131820 h 8688703"/>
              <a:gd name="connsiteX185" fmla="*/ 8442960 w 9029700"/>
              <a:gd name="connsiteY185" fmla="*/ 3131820 h 8688703"/>
              <a:gd name="connsiteX186" fmla="*/ 8663940 w 9029700"/>
              <a:gd name="connsiteY186" fmla="*/ 3131820 h 8688703"/>
              <a:gd name="connsiteX187" fmla="*/ 8770620 w 9029700"/>
              <a:gd name="connsiteY187" fmla="*/ 3086100 h 8688703"/>
              <a:gd name="connsiteX188" fmla="*/ 8854440 w 9029700"/>
              <a:gd name="connsiteY188" fmla="*/ 3070860 h 8688703"/>
              <a:gd name="connsiteX189" fmla="*/ 8938260 w 9029700"/>
              <a:gd name="connsiteY189" fmla="*/ 3086100 h 8688703"/>
              <a:gd name="connsiteX190" fmla="*/ 8945880 w 9029700"/>
              <a:gd name="connsiteY190" fmla="*/ 2933700 h 8688703"/>
              <a:gd name="connsiteX191" fmla="*/ 8907780 w 9029700"/>
              <a:gd name="connsiteY191" fmla="*/ 2933700 h 8688703"/>
              <a:gd name="connsiteX192" fmla="*/ 8656320 w 9029700"/>
              <a:gd name="connsiteY192" fmla="*/ 2552700 h 8688703"/>
              <a:gd name="connsiteX193" fmla="*/ 8854440 w 9029700"/>
              <a:gd name="connsiteY193" fmla="*/ 2446020 h 8688703"/>
              <a:gd name="connsiteX194" fmla="*/ 8923020 w 9029700"/>
              <a:gd name="connsiteY194" fmla="*/ 2461260 h 8688703"/>
              <a:gd name="connsiteX195" fmla="*/ 8999220 w 9029700"/>
              <a:gd name="connsiteY195" fmla="*/ 2461260 h 8688703"/>
              <a:gd name="connsiteX196" fmla="*/ 9029700 w 9029700"/>
              <a:gd name="connsiteY196" fmla="*/ 2400300 h 8688703"/>
              <a:gd name="connsiteX197" fmla="*/ 9029700 w 9029700"/>
              <a:gd name="connsiteY197" fmla="*/ 2263140 h 8688703"/>
              <a:gd name="connsiteX0" fmla="*/ 9029700 w 9029700"/>
              <a:gd name="connsiteY0" fmla="*/ 2400300 h 8688703"/>
              <a:gd name="connsiteX1" fmla="*/ 7917180 w 9029700"/>
              <a:gd name="connsiteY1" fmla="*/ 0 h 8688703"/>
              <a:gd name="connsiteX2" fmla="*/ 7863840 w 9029700"/>
              <a:gd name="connsiteY2" fmla="*/ 24128 h 8688703"/>
              <a:gd name="connsiteX3" fmla="*/ 6896100 w 9029700"/>
              <a:gd name="connsiteY3" fmla="*/ 502920 h 8688703"/>
              <a:gd name="connsiteX4" fmla="*/ 6743700 w 9029700"/>
              <a:gd name="connsiteY4" fmla="*/ 982980 h 8688703"/>
              <a:gd name="connsiteX5" fmla="*/ 6728460 w 9029700"/>
              <a:gd name="connsiteY5" fmla="*/ 1836420 h 8688703"/>
              <a:gd name="connsiteX6" fmla="*/ 6244590 w 9029700"/>
              <a:gd name="connsiteY6" fmla="*/ 2170428 h 8688703"/>
              <a:gd name="connsiteX7" fmla="*/ 5722620 w 9029700"/>
              <a:gd name="connsiteY7" fmla="*/ 2095500 h 8688703"/>
              <a:gd name="connsiteX8" fmla="*/ 5654040 w 9029700"/>
              <a:gd name="connsiteY8" fmla="*/ 2095500 h 8688703"/>
              <a:gd name="connsiteX9" fmla="*/ 5570220 w 9029700"/>
              <a:gd name="connsiteY9" fmla="*/ 2133600 h 8688703"/>
              <a:gd name="connsiteX10" fmla="*/ 5440680 w 9029700"/>
              <a:gd name="connsiteY10" fmla="*/ 2118360 h 8688703"/>
              <a:gd name="connsiteX11" fmla="*/ 5410200 w 9029700"/>
              <a:gd name="connsiteY11" fmla="*/ 2072640 h 8688703"/>
              <a:gd name="connsiteX12" fmla="*/ 5425440 w 9029700"/>
              <a:gd name="connsiteY12" fmla="*/ 1927860 h 8688703"/>
              <a:gd name="connsiteX13" fmla="*/ 5372100 w 9029700"/>
              <a:gd name="connsiteY13" fmla="*/ 1874520 h 8688703"/>
              <a:gd name="connsiteX14" fmla="*/ 5372100 w 9029700"/>
              <a:gd name="connsiteY14" fmla="*/ 1844040 h 8688703"/>
              <a:gd name="connsiteX15" fmla="*/ 5280660 w 9029700"/>
              <a:gd name="connsiteY15" fmla="*/ 1821180 h 8688703"/>
              <a:gd name="connsiteX16" fmla="*/ 5219700 w 9029700"/>
              <a:gd name="connsiteY16" fmla="*/ 2118360 h 8688703"/>
              <a:gd name="connsiteX17" fmla="*/ 5212080 w 9029700"/>
              <a:gd name="connsiteY17" fmla="*/ 2316480 h 8688703"/>
              <a:gd name="connsiteX18" fmla="*/ 5242560 w 9029700"/>
              <a:gd name="connsiteY18" fmla="*/ 2354580 h 8688703"/>
              <a:gd name="connsiteX19" fmla="*/ 5097780 w 9029700"/>
              <a:gd name="connsiteY19" fmla="*/ 2407920 h 8688703"/>
              <a:gd name="connsiteX20" fmla="*/ 5120640 w 9029700"/>
              <a:gd name="connsiteY20" fmla="*/ 2598420 h 8688703"/>
              <a:gd name="connsiteX21" fmla="*/ 5082540 w 9029700"/>
              <a:gd name="connsiteY21" fmla="*/ 2682240 h 8688703"/>
              <a:gd name="connsiteX22" fmla="*/ 4945380 w 9029700"/>
              <a:gd name="connsiteY22" fmla="*/ 2628900 h 8688703"/>
              <a:gd name="connsiteX23" fmla="*/ 4853940 w 9029700"/>
              <a:gd name="connsiteY23" fmla="*/ 2651760 h 8688703"/>
              <a:gd name="connsiteX24" fmla="*/ 4785360 w 9029700"/>
              <a:gd name="connsiteY24" fmla="*/ 2781300 h 8688703"/>
              <a:gd name="connsiteX25" fmla="*/ 4640580 w 9029700"/>
              <a:gd name="connsiteY25" fmla="*/ 2667000 h 8688703"/>
              <a:gd name="connsiteX26" fmla="*/ 4518660 w 9029700"/>
              <a:gd name="connsiteY26" fmla="*/ 2659380 h 8688703"/>
              <a:gd name="connsiteX27" fmla="*/ 4389120 w 9029700"/>
              <a:gd name="connsiteY27" fmla="*/ 2529840 h 8688703"/>
              <a:gd name="connsiteX28" fmla="*/ 4564380 w 9029700"/>
              <a:gd name="connsiteY28" fmla="*/ 2377440 h 8688703"/>
              <a:gd name="connsiteX29" fmla="*/ 4389120 w 9029700"/>
              <a:gd name="connsiteY29" fmla="*/ 2346960 h 8688703"/>
              <a:gd name="connsiteX30" fmla="*/ 4244340 w 9029700"/>
              <a:gd name="connsiteY30" fmla="*/ 2514600 h 8688703"/>
              <a:gd name="connsiteX31" fmla="*/ 4183380 w 9029700"/>
              <a:gd name="connsiteY31" fmla="*/ 2613660 h 8688703"/>
              <a:gd name="connsiteX32" fmla="*/ 4191000 w 9029700"/>
              <a:gd name="connsiteY32" fmla="*/ 2651760 h 8688703"/>
              <a:gd name="connsiteX33" fmla="*/ 4084320 w 9029700"/>
              <a:gd name="connsiteY33" fmla="*/ 2750820 h 8688703"/>
              <a:gd name="connsiteX34" fmla="*/ 4008120 w 9029700"/>
              <a:gd name="connsiteY34" fmla="*/ 2773680 h 8688703"/>
              <a:gd name="connsiteX35" fmla="*/ 3954780 w 9029700"/>
              <a:gd name="connsiteY35" fmla="*/ 2773680 h 8688703"/>
              <a:gd name="connsiteX36" fmla="*/ 3916680 w 9029700"/>
              <a:gd name="connsiteY36" fmla="*/ 2827020 h 8688703"/>
              <a:gd name="connsiteX37" fmla="*/ 3848100 w 9029700"/>
              <a:gd name="connsiteY37" fmla="*/ 2827020 h 8688703"/>
              <a:gd name="connsiteX38" fmla="*/ 3810000 w 9029700"/>
              <a:gd name="connsiteY38" fmla="*/ 2880360 h 8688703"/>
              <a:gd name="connsiteX39" fmla="*/ 3726180 w 9029700"/>
              <a:gd name="connsiteY39" fmla="*/ 2903220 h 8688703"/>
              <a:gd name="connsiteX40" fmla="*/ 3703320 w 9029700"/>
              <a:gd name="connsiteY40" fmla="*/ 2971800 h 8688703"/>
              <a:gd name="connsiteX41" fmla="*/ 3512820 w 9029700"/>
              <a:gd name="connsiteY41" fmla="*/ 2834640 h 8688703"/>
              <a:gd name="connsiteX42" fmla="*/ 3337560 w 9029700"/>
              <a:gd name="connsiteY42" fmla="*/ 2903220 h 8688703"/>
              <a:gd name="connsiteX43" fmla="*/ 3337560 w 9029700"/>
              <a:gd name="connsiteY43" fmla="*/ 2979420 h 8688703"/>
              <a:gd name="connsiteX44" fmla="*/ 3230880 w 9029700"/>
              <a:gd name="connsiteY44" fmla="*/ 3055620 h 8688703"/>
              <a:gd name="connsiteX45" fmla="*/ 3002280 w 9029700"/>
              <a:gd name="connsiteY45" fmla="*/ 2910840 h 8688703"/>
              <a:gd name="connsiteX46" fmla="*/ 3025140 w 9029700"/>
              <a:gd name="connsiteY46" fmla="*/ 2887980 h 8688703"/>
              <a:gd name="connsiteX47" fmla="*/ 2918460 w 9029700"/>
              <a:gd name="connsiteY47" fmla="*/ 2743200 h 8688703"/>
              <a:gd name="connsiteX48" fmla="*/ 2659380 w 9029700"/>
              <a:gd name="connsiteY48" fmla="*/ 2613660 h 8688703"/>
              <a:gd name="connsiteX49" fmla="*/ 2506980 w 9029700"/>
              <a:gd name="connsiteY49" fmla="*/ 2948940 h 8688703"/>
              <a:gd name="connsiteX50" fmla="*/ 2392680 w 9029700"/>
              <a:gd name="connsiteY50" fmla="*/ 2956560 h 8688703"/>
              <a:gd name="connsiteX51" fmla="*/ 2308860 w 9029700"/>
              <a:gd name="connsiteY51" fmla="*/ 2971800 h 8688703"/>
              <a:gd name="connsiteX52" fmla="*/ 2225040 w 9029700"/>
              <a:gd name="connsiteY52" fmla="*/ 3070860 h 8688703"/>
              <a:gd name="connsiteX53" fmla="*/ 2049780 w 9029700"/>
              <a:gd name="connsiteY53" fmla="*/ 2979420 h 8688703"/>
              <a:gd name="connsiteX54" fmla="*/ 1981200 w 9029700"/>
              <a:gd name="connsiteY54" fmla="*/ 2971800 h 8688703"/>
              <a:gd name="connsiteX55" fmla="*/ 1889760 w 9029700"/>
              <a:gd name="connsiteY55" fmla="*/ 2819400 h 8688703"/>
              <a:gd name="connsiteX56" fmla="*/ 1897380 w 9029700"/>
              <a:gd name="connsiteY56" fmla="*/ 2750820 h 8688703"/>
              <a:gd name="connsiteX57" fmla="*/ 1729740 w 9029700"/>
              <a:gd name="connsiteY57" fmla="*/ 2872740 h 8688703"/>
              <a:gd name="connsiteX58" fmla="*/ 1706880 w 9029700"/>
              <a:gd name="connsiteY58" fmla="*/ 2933700 h 8688703"/>
              <a:gd name="connsiteX59" fmla="*/ 1653540 w 9029700"/>
              <a:gd name="connsiteY59" fmla="*/ 2903220 h 8688703"/>
              <a:gd name="connsiteX60" fmla="*/ 1546860 w 9029700"/>
              <a:gd name="connsiteY60" fmla="*/ 2903220 h 8688703"/>
              <a:gd name="connsiteX61" fmla="*/ 1524000 w 9029700"/>
              <a:gd name="connsiteY61" fmla="*/ 3017520 h 8688703"/>
              <a:gd name="connsiteX62" fmla="*/ 1386840 w 9029700"/>
              <a:gd name="connsiteY62" fmla="*/ 3314700 h 8688703"/>
              <a:gd name="connsiteX63" fmla="*/ 1333500 w 9029700"/>
              <a:gd name="connsiteY63" fmla="*/ 3307080 h 8688703"/>
              <a:gd name="connsiteX64" fmla="*/ 1188720 w 9029700"/>
              <a:gd name="connsiteY64" fmla="*/ 3360420 h 8688703"/>
              <a:gd name="connsiteX65" fmla="*/ 1135380 w 9029700"/>
              <a:gd name="connsiteY65" fmla="*/ 3528060 h 8688703"/>
              <a:gd name="connsiteX66" fmla="*/ 1013460 w 9029700"/>
              <a:gd name="connsiteY66" fmla="*/ 3558540 h 8688703"/>
              <a:gd name="connsiteX67" fmla="*/ 929640 w 9029700"/>
              <a:gd name="connsiteY67" fmla="*/ 3566160 h 8688703"/>
              <a:gd name="connsiteX68" fmla="*/ 830580 w 9029700"/>
              <a:gd name="connsiteY68" fmla="*/ 3596640 h 8688703"/>
              <a:gd name="connsiteX69" fmla="*/ 701040 w 9029700"/>
              <a:gd name="connsiteY69" fmla="*/ 3604260 h 8688703"/>
              <a:gd name="connsiteX70" fmla="*/ 548640 w 9029700"/>
              <a:gd name="connsiteY70" fmla="*/ 3642360 h 8688703"/>
              <a:gd name="connsiteX71" fmla="*/ 0 w 9029700"/>
              <a:gd name="connsiteY71" fmla="*/ 5105400 h 8688703"/>
              <a:gd name="connsiteX72" fmla="*/ 167640 w 9029700"/>
              <a:gd name="connsiteY72" fmla="*/ 5097780 h 8688703"/>
              <a:gd name="connsiteX73" fmla="*/ 167640 w 9029700"/>
              <a:gd name="connsiteY73" fmla="*/ 5242560 h 8688703"/>
              <a:gd name="connsiteX74" fmla="*/ 289560 w 9029700"/>
              <a:gd name="connsiteY74" fmla="*/ 5250180 h 8688703"/>
              <a:gd name="connsiteX75" fmla="*/ 281940 w 9029700"/>
              <a:gd name="connsiteY75" fmla="*/ 5334000 h 8688703"/>
              <a:gd name="connsiteX76" fmla="*/ 388620 w 9029700"/>
              <a:gd name="connsiteY76" fmla="*/ 5356860 h 8688703"/>
              <a:gd name="connsiteX77" fmla="*/ 358140 w 9029700"/>
              <a:gd name="connsiteY77" fmla="*/ 5486400 h 8688703"/>
              <a:gd name="connsiteX78" fmla="*/ 358140 w 9029700"/>
              <a:gd name="connsiteY78" fmla="*/ 5585460 h 8688703"/>
              <a:gd name="connsiteX79" fmla="*/ 251460 w 9029700"/>
              <a:gd name="connsiteY79" fmla="*/ 5638800 h 8688703"/>
              <a:gd name="connsiteX80" fmla="*/ 236220 w 9029700"/>
              <a:gd name="connsiteY80" fmla="*/ 5715000 h 8688703"/>
              <a:gd name="connsiteX81" fmla="*/ 144780 w 9029700"/>
              <a:gd name="connsiteY81" fmla="*/ 5836920 h 8688703"/>
              <a:gd name="connsiteX82" fmla="*/ 175260 w 9029700"/>
              <a:gd name="connsiteY82" fmla="*/ 6065520 h 8688703"/>
              <a:gd name="connsiteX83" fmla="*/ 266700 w 9029700"/>
              <a:gd name="connsiteY83" fmla="*/ 6073140 h 8688703"/>
              <a:gd name="connsiteX84" fmla="*/ 304800 w 9029700"/>
              <a:gd name="connsiteY84" fmla="*/ 6134100 h 8688703"/>
              <a:gd name="connsiteX85" fmla="*/ 312420 w 9029700"/>
              <a:gd name="connsiteY85" fmla="*/ 6195060 h 8688703"/>
              <a:gd name="connsiteX86" fmla="*/ 358140 w 9029700"/>
              <a:gd name="connsiteY86" fmla="*/ 6195060 h 8688703"/>
              <a:gd name="connsiteX87" fmla="*/ 365760 w 9029700"/>
              <a:gd name="connsiteY87" fmla="*/ 6332220 h 8688703"/>
              <a:gd name="connsiteX88" fmla="*/ 807720 w 9029700"/>
              <a:gd name="connsiteY88" fmla="*/ 6400800 h 8688703"/>
              <a:gd name="connsiteX89" fmla="*/ 1127760 w 9029700"/>
              <a:gd name="connsiteY89" fmla="*/ 6560820 h 8688703"/>
              <a:gd name="connsiteX90" fmla="*/ 1447800 w 9029700"/>
              <a:gd name="connsiteY90" fmla="*/ 6454140 h 8688703"/>
              <a:gd name="connsiteX91" fmla="*/ 1546860 w 9029700"/>
              <a:gd name="connsiteY91" fmla="*/ 6454140 h 8688703"/>
              <a:gd name="connsiteX92" fmla="*/ 1501140 w 9029700"/>
              <a:gd name="connsiteY92" fmla="*/ 6713220 h 8688703"/>
              <a:gd name="connsiteX93" fmla="*/ 1567815 w 9029700"/>
              <a:gd name="connsiteY93" fmla="*/ 6971030 h 8688703"/>
              <a:gd name="connsiteX94" fmla="*/ 1710690 w 9029700"/>
              <a:gd name="connsiteY94" fmla="*/ 7294880 h 8688703"/>
              <a:gd name="connsiteX95" fmla="*/ 1891665 w 9029700"/>
              <a:gd name="connsiteY95" fmla="*/ 7437755 h 8688703"/>
              <a:gd name="connsiteX96" fmla="*/ 2094865 w 9029700"/>
              <a:gd name="connsiteY96" fmla="*/ 7669530 h 8688703"/>
              <a:gd name="connsiteX97" fmla="*/ 2066290 w 9029700"/>
              <a:gd name="connsiteY97" fmla="*/ 7780654 h 8688703"/>
              <a:gd name="connsiteX98" fmla="*/ 2234565 w 9029700"/>
              <a:gd name="connsiteY98" fmla="*/ 7891779 h 8688703"/>
              <a:gd name="connsiteX99" fmla="*/ 2269490 w 9029700"/>
              <a:gd name="connsiteY99" fmla="*/ 7936229 h 8688703"/>
              <a:gd name="connsiteX100" fmla="*/ 2186940 w 9029700"/>
              <a:gd name="connsiteY100" fmla="*/ 8193404 h 8688703"/>
              <a:gd name="connsiteX101" fmla="*/ 2209165 w 9029700"/>
              <a:gd name="connsiteY101" fmla="*/ 8291828 h 8688703"/>
              <a:gd name="connsiteX102" fmla="*/ 2275840 w 9029700"/>
              <a:gd name="connsiteY102" fmla="*/ 8393428 h 8688703"/>
              <a:gd name="connsiteX103" fmla="*/ 2437765 w 9029700"/>
              <a:gd name="connsiteY103" fmla="*/ 8425178 h 8688703"/>
              <a:gd name="connsiteX104" fmla="*/ 2491740 w 9029700"/>
              <a:gd name="connsiteY104" fmla="*/ 8412478 h 8688703"/>
              <a:gd name="connsiteX105" fmla="*/ 2599690 w 9029700"/>
              <a:gd name="connsiteY105" fmla="*/ 8469628 h 8688703"/>
              <a:gd name="connsiteX106" fmla="*/ 2640965 w 9029700"/>
              <a:gd name="connsiteY106" fmla="*/ 8514078 h 8688703"/>
              <a:gd name="connsiteX107" fmla="*/ 2663190 w 9029700"/>
              <a:gd name="connsiteY107" fmla="*/ 8625203 h 8688703"/>
              <a:gd name="connsiteX108" fmla="*/ 2748915 w 9029700"/>
              <a:gd name="connsiteY108" fmla="*/ 8688703 h 8688703"/>
              <a:gd name="connsiteX109" fmla="*/ 2860040 w 9029700"/>
              <a:gd name="connsiteY109" fmla="*/ 8663303 h 8688703"/>
              <a:gd name="connsiteX110" fmla="*/ 2920365 w 9029700"/>
              <a:gd name="connsiteY110" fmla="*/ 8676003 h 8688703"/>
              <a:gd name="connsiteX111" fmla="*/ 2910840 w 9029700"/>
              <a:gd name="connsiteY111" fmla="*/ 8595834 h 8688703"/>
              <a:gd name="connsiteX112" fmla="*/ 2996565 w 9029700"/>
              <a:gd name="connsiteY112" fmla="*/ 8464865 h 8688703"/>
              <a:gd name="connsiteX113" fmla="*/ 2987040 w 9029700"/>
              <a:gd name="connsiteY113" fmla="*/ 8352947 h 8688703"/>
              <a:gd name="connsiteX114" fmla="*/ 3027522 w 9029700"/>
              <a:gd name="connsiteY114" fmla="*/ 8286271 h 8688703"/>
              <a:gd name="connsiteX115" fmla="*/ 3179922 w 9029700"/>
              <a:gd name="connsiteY115" fmla="*/ 8217215 h 8688703"/>
              <a:gd name="connsiteX116" fmla="*/ 3225166 w 9029700"/>
              <a:gd name="connsiteY116" fmla="*/ 8100535 h 8688703"/>
              <a:gd name="connsiteX117" fmla="*/ 3420427 w 9029700"/>
              <a:gd name="connsiteY117" fmla="*/ 7938609 h 8688703"/>
              <a:gd name="connsiteX118" fmla="*/ 3699034 w 9029700"/>
              <a:gd name="connsiteY118" fmla="*/ 7810022 h 8688703"/>
              <a:gd name="connsiteX119" fmla="*/ 3875246 w 9029700"/>
              <a:gd name="connsiteY119" fmla="*/ 7745728 h 8688703"/>
              <a:gd name="connsiteX120" fmla="*/ 4084796 w 9029700"/>
              <a:gd name="connsiteY120" fmla="*/ 7593328 h 8688703"/>
              <a:gd name="connsiteX121" fmla="*/ 4127659 w 9029700"/>
              <a:gd name="connsiteY121" fmla="*/ 7495696 h 8688703"/>
              <a:gd name="connsiteX122" fmla="*/ 4037171 w 9029700"/>
              <a:gd name="connsiteY122" fmla="*/ 7419497 h 8688703"/>
              <a:gd name="connsiteX123" fmla="*/ 3980021 w 9029700"/>
              <a:gd name="connsiteY123" fmla="*/ 7324247 h 8688703"/>
              <a:gd name="connsiteX124" fmla="*/ 4056222 w 9029700"/>
              <a:gd name="connsiteY124" fmla="*/ 7250428 h 8688703"/>
              <a:gd name="connsiteX125" fmla="*/ 4096703 w 9029700"/>
              <a:gd name="connsiteY125" fmla="*/ 7102790 h 8688703"/>
              <a:gd name="connsiteX126" fmla="*/ 3982402 w 9029700"/>
              <a:gd name="connsiteY126" fmla="*/ 7126603 h 8688703"/>
              <a:gd name="connsiteX127" fmla="*/ 3818096 w 9029700"/>
              <a:gd name="connsiteY127" fmla="*/ 7088503 h 8688703"/>
              <a:gd name="connsiteX128" fmla="*/ 3691889 w 9029700"/>
              <a:gd name="connsiteY128" fmla="*/ 7000396 h 8688703"/>
              <a:gd name="connsiteX129" fmla="*/ 3701416 w 9029700"/>
              <a:gd name="connsiteY129" fmla="*/ 6886097 h 8688703"/>
              <a:gd name="connsiteX130" fmla="*/ 3625215 w 9029700"/>
              <a:gd name="connsiteY130" fmla="*/ 6809897 h 8688703"/>
              <a:gd name="connsiteX131" fmla="*/ 3657600 w 9029700"/>
              <a:gd name="connsiteY131" fmla="*/ 6728460 h 8688703"/>
              <a:gd name="connsiteX132" fmla="*/ 3817620 w 9029700"/>
              <a:gd name="connsiteY132" fmla="*/ 6637020 h 8688703"/>
              <a:gd name="connsiteX133" fmla="*/ 3893820 w 9029700"/>
              <a:gd name="connsiteY133" fmla="*/ 6560820 h 8688703"/>
              <a:gd name="connsiteX134" fmla="*/ 3947160 w 9029700"/>
              <a:gd name="connsiteY134" fmla="*/ 6545580 h 8688703"/>
              <a:gd name="connsiteX135" fmla="*/ 3939540 w 9029700"/>
              <a:gd name="connsiteY135" fmla="*/ 6484620 h 8688703"/>
              <a:gd name="connsiteX136" fmla="*/ 3901440 w 9029700"/>
              <a:gd name="connsiteY136" fmla="*/ 6461760 h 8688703"/>
              <a:gd name="connsiteX137" fmla="*/ 3878580 w 9029700"/>
              <a:gd name="connsiteY137" fmla="*/ 6370320 h 8688703"/>
              <a:gd name="connsiteX138" fmla="*/ 3886200 w 9029700"/>
              <a:gd name="connsiteY138" fmla="*/ 6278880 h 8688703"/>
              <a:gd name="connsiteX139" fmla="*/ 3870960 w 9029700"/>
              <a:gd name="connsiteY139" fmla="*/ 6164580 h 8688703"/>
              <a:gd name="connsiteX140" fmla="*/ 3893820 w 9029700"/>
              <a:gd name="connsiteY140" fmla="*/ 6096000 h 8688703"/>
              <a:gd name="connsiteX141" fmla="*/ 3924300 w 9029700"/>
              <a:gd name="connsiteY141" fmla="*/ 6035040 h 8688703"/>
              <a:gd name="connsiteX142" fmla="*/ 3977640 w 9029700"/>
              <a:gd name="connsiteY142" fmla="*/ 6027420 h 8688703"/>
              <a:gd name="connsiteX143" fmla="*/ 3992880 w 9029700"/>
              <a:gd name="connsiteY143" fmla="*/ 6027420 h 8688703"/>
              <a:gd name="connsiteX144" fmla="*/ 4046220 w 9029700"/>
              <a:gd name="connsiteY144" fmla="*/ 5966460 h 8688703"/>
              <a:gd name="connsiteX145" fmla="*/ 4038600 w 9029700"/>
              <a:gd name="connsiteY145" fmla="*/ 5882640 h 8688703"/>
              <a:gd name="connsiteX146" fmla="*/ 4754880 w 9029700"/>
              <a:gd name="connsiteY146" fmla="*/ 5768340 h 8688703"/>
              <a:gd name="connsiteX147" fmla="*/ 4838700 w 9029700"/>
              <a:gd name="connsiteY147" fmla="*/ 5768340 h 8688703"/>
              <a:gd name="connsiteX148" fmla="*/ 4914900 w 9029700"/>
              <a:gd name="connsiteY148" fmla="*/ 5775960 h 8688703"/>
              <a:gd name="connsiteX149" fmla="*/ 5105400 w 9029700"/>
              <a:gd name="connsiteY149" fmla="*/ 5875020 h 8688703"/>
              <a:gd name="connsiteX150" fmla="*/ 5570220 w 9029700"/>
              <a:gd name="connsiteY150" fmla="*/ 6103620 h 8688703"/>
              <a:gd name="connsiteX151" fmla="*/ 5704205 w 9029700"/>
              <a:gd name="connsiteY151" fmla="*/ 6175375 h 8688703"/>
              <a:gd name="connsiteX152" fmla="*/ 5755005 w 9029700"/>
              <a:gd name="connsiteY152" fmla="*/ 6097905 h 8688703"/>
              <a:gd name="connsiteX153" fmla="*/ 5682615 w 9029700"/>
              <a:gd name="connsiteY153" fmla="*/ 6058535 h 8688703"/>
              <a:gd name="connsiteX154" fmla="*/ 5624195 w 9029700"/>
              <a:gd name="connsiteY154" fmla="*/ 5987415 h 8688703"/>
              <a:gd name="connsiteX155" fmla="*/ 5670550 w 9029700"/>
              <a:gd name="connsiteY155" fmla="*/ 5958840 h 8688703"/>
              <a:gd name="connsiteX156" fmla="*/ 5584825 w 9029700"/>
              <a:gd name="connsiteY156" fmla="*/ 5784215 h 8688703"/>
              <a:gd name="connsiteX157" fmla="*/ 5592445 w 9029700"/>
              <a:gd name="connsiteY157" fmla="*/ 5682615 h 8688703"/>
              <a:gd name="connsiteX158" fmla="*/ 5615305 w 9029700"/>
              <a:gd name="connsiteY158" fmla="*/ 5647690 h 8688703"/>
              <a:gd name="connsiteX159" fmla="*/ 5636895 w 9029700"/>
              <a:gd name="connsiteY159" fmla="*/ 5602605 h 8688703"/>
              <a:gd name="connsiteX160" fmla="*/ 5674360 w 9029700"/>
              <a:gd name="connsiteY160" fmla="*/ 5525135 h 8688703"/>
              <a:gd name="connsiteX161" fmla="*/ 5688965 w 9029700"/>
              <a:gd name="connsiteY161" fmla="*/ 5442585 h 8688703"/>
              <a:gd name="connsiteX162" fmla="*/ 5735320 w 9029700"/>
              <a:gd name="connsiteY162" fmla="*/ 5417185 h 8688703"/>
              <a:gd name="connsiteX163" fmla="*/ 5715000 w 9029700"/>
              <a:gd name="connsiteY163" fmla="*/ 5358130 h 8688703"/>
              <a:gd name="connsiteX164" fmla="*/ 5751195 w 9029700"/>
              <a:gd name="connsiteY164" fmla="*/ 5316855 h 8688703"/>
              <a:gd name="connsiteX165" fmla="*/ 5781675 w 9029700"/>
              <a:gd name="connsiteY165" fmla="*/ 5253990 h 8688703"/>
              <a:gd name="connsiteX166" fmla="*/ 5836920 w 9029700"/>
              <a:gd name="connsiteY166" fmla="*/ 5180330 h 8688703"/>
              <a:gd name="connsiteX167" fmla="*/ 5855970 w 9029700"/>
              <a:gd name="connsiteY167" fmla="*/ 5024120 h 8688703"/>
              <a:gd name="connsiteX168" fmla="*/ 6101080 w 9029700"/>
              <a:gd name="connsiteY168" fmla="*/ 4766310 h 8688703"/>
              <a:gd name="connsiteX169" fmla="*/ 6107430 w 9029700"/>
              <a:gd name="connsiteY169" fmla="*/ 4530090 h 8688703"/>
              <a:gd name="connsiteX170" fmla="*/ 5982970 w 9029700"/>
              <a:gd name="connsiteY170" fmla="*/ 4267200 h 8688703"/>
              <a:gd name="connsiteX171" fmla="*/ 7178040 w 9029700"/>
              <a:gd name="connsiteY171" fmla="*/ 4206240 h 8688703"/>
              <a:gd name="connsiteX172" fmla="*/ 7559040 w 9029700"/>
              <a:gd name="connsiteY172" fmla="*/ 4183380 h 8688703"/>
              <a:gd name="connsiteX173" fmla="*/ 7467600 w 9029700"/>
              <a:gd name="connsiteY173" fmla="*/ 3733800 h 8688703"/>
              <a:gd name="connsiteX174" fmla="*/ 7414260 w 9029700"/>
              <a:gd name="connsiteY174" fmla="*/ 3459480 h 8688703"/>
              <a:gd name="connsiteX175" fmla="*/ 7498080 w 9029700"/>
              <a:gd name="connsiteY175" fmla="*/ 3253740 h 8688703"/>
              <a:gd name="connsiteX176" fmla="*/ 7528560 w 9029700"/>
              <a:gd name="connsiteY176" fmla="*/ 3108960 h 8688703"/>
              <a:gd name="connsiteX177" fmla="*/ 7505700 w 9029700"/>
              <a:gd name="connsiteY177" fmla="*/ 2903220 h 8688703"/>
              <a:gd name="connsiteX178" fmla="*/ 7520940 w 9029700"/>
              <a:gd name="connsiteY178" fmla="*/ 2781300 h 8688703"/>
              <a:gd name="connsiteX179" fmla="*/ 7536180 w 9029700"/>
              <a:gd name="connsiteY179" fmla="*/ 2727960 h 8688703"/>
              <a:gd name="connsiteX180" fmla="*/ 7863840 w 9029700"/>
              <a:gd name="connsiteY180" fmla="*/ 2827020 h 8688703"/>
              <a:gd name="connsiteX181" fmla="*/ 7886700 w 9029700"/>
              <a:gd name="connsiteY181" fmla="*/ 2956560 h 8688703"/>
              <a:gd name="connsiteX182" fmla="*/ 8001000 w 9029700"/>
              <a:gd name="connsiteY182" fmla="*/ 2979420 h 8688703"/>
              <a:gd name="connsiteX183" fmla="*/ 8122920 w 9029700"/>
              <a:gd name="connsiteY183" fmla="*/ 3131820 h 8688703"/>
              <a:gd name="connsiteX184" fmla="*/ 8206740 w 9029700"/>
              <a:gd name="connsiteY184" fmla="*/ 3131820 h 8688703"/>
              <a:gd name="connsiteX185" fmla="*/ 8442960 w 9029700"/>
              <a:gd name="connsiteY185" fmla="*/ 3131820 h 8688703"/>
              <a:gd name="connsiteX186" fmla="*/ 8663940 w 9029700"/>
              <a:gd name="connsiteY186" fmla="*/ 3131820 h 8688703"/>
              <a:gd name="connsiteX187" fmla="*/ 8770620 w 9029700"/>
              <a:gd name="connsiteY187" fmla="*/ 3086100 h 8688703"/>
              <a:gd name="connsiteX188" fmla="*/ 8854440 w 9029700"/>
              <a:gd name="connsiteY188" fmla="*/ 3070860 h 8688703"/>
              <a:gd name="connsiteX189" fmla="*/ 8938260 w 9029700"/>
              <a:gd name="connsiteY189" fmla="*/ 3086100 h 8688703"/>
              <a:gd name="connsiteX190" fmla="*/ 8945880 w 9029700"/>
              <a:gd name="connsiteY190" fmla="*/ 2933700 h 8688703"/>
              <a:gd name="connsiteX191" fmla="*/ 8907780 w 9029700"/>
              <a:gd name="connsiteY191" fmla="*/ 2933700 h 8688703"/>
              <a:gd name="connsiteX192" fmla="*/ 8656320 w 9029700"/>
              <a:gd name="connsiteY192" fmla="*/ 2552700 h 8688703"/>
              <a:gd name="connsiteX193" fmla="*/ 8854440 w 9029700"/>
              <a:gd name="connsiteY193" fmla="*/ 2446020 h 8688703"/>
              <a:gd name="connsiteX194" fmla="*/ 8923020 w 9029700"/>
              <a:gd name="connsiteY194" fmla="*/ 2461260 h 8688703"/>
              <a:gd name="connsiteX195" fmla="*/ 8999220 w 9029700"/>
              <a:gd name="connsiteY195" fmla="*/ 2461260 h 8688703"/>
              <a:gd name="connsiteX196" fmla="*/ 9029700 w 9029700"/>
              <a:gd name="connsiteY196" fmla="*/ 2400300 h 8688703"/>
              <a:gd name="connsiteX0" fmla="*/ 8999220 w 8999220"/>
              <a:gd name="connsiteY0" fmla="*/ 2461260 h 8688703"/>
              <a:gd name="connsiteX1" fmla="*/ 7917180 w 8999220"/>
              <a:gd name="connsiteY1" fmla="*/ 0 h 8688703"/>
              <a:gd name="connsiteX2" fmla="*/ 7863840 w 8999220"/>
              <a:gd name="connsiteY2" fmla="*/ 24128 h 8688703"/>
              <a:gd name="connsiteX3" fmla="*/ 6896100 w 8999220"/>
              <a:gd name="connsiteY3" fmla="*/ 502920 h 8688703"/>
              <a:gd name="connsiteX4" fmla="*/ 6743700 w 8999220"/>
              <a:gd name="connsiteY4" fmla="*/ 982980 h 8688703"/>
              <a:gd name="connsiteX5" fmla="*/ 6728460 w 8999220"/>
              <a:gd name="connsiteY5" fmla="*/ 1836420 h 8688703"/>
              <a:gd name="connsiteX6" fmla="*/ 6244590 w 8999220"/>
              <a:gd name="connsiteY6" fmla="*/ 2170428 h 8688703"/>
              <a:gd name="connsiteX7" fmla="*/ 5722620 w 8999220"/>
              <a:gd name="connsiteY7" fmla="*/ 2095500 h 8688703"/>
              <a:gd name="connsiteX8" fmla="*/ 5654040 w 8999220"/>
              <a:gd name="connsiteY8" fmla="*/ 2095500 h 8688703"/>
              <a:gd name="connsiteX9" fmla="*/ 5570220 w 8999220"/>
              <a:gd name="connsiteY9" fmla="*/ 2133600 h 8688703"/>
              <a:gd name="connsiteX10" fmla="*/ 5440680 w 8999220"/>
              <a:gd name="connsiteY10" fmla="*/ 2118360 h 8688703"/>
              <a:gd name="connsiteX11" fmla="*/ 5410200 w 8999220"/>
              <a:gd name="connsiteY11" fmla="*/ 2072640 h 8688703"/>
              <a:gd name="connsiteX12" fmla="*/ 5425440 w 8999220"/>
              <a:gd name="connsiteY12" fmla="*/ 1927860 h 8688703"/>
              <a:gd name="connsiteX13" fmla="*/ 5372100 w 8999220"/>
              <a:gd name="connsiteY13" fmla="*/ 1874520 h 8688703"/>
              <a:gd name="connsiteX14" fmla="*/ 5372100 w 8999220"/>
              <a:gd name="connsiteY14" fmla="*/ 1844040 h 8688703"/>
              <a:gd name="connsiteX15" fmla="*/ 5280660 w 8999220"/>
              <a:gd name="connsiteY15" fmla="*/ 1821180 h 8688703"/>
              <a:gd name="connsiteX16" fmla="*/ 5219700 w 8999220"/>
              <a:gd name="connsiteY16" fmla="*/ 2118360 h 8688703"/>
              <a:gd name="connsiteX17" fmla="*/ 5212080 w 8999220"/>
              <a:gd name="connsiteY17" fmla="*/ 2316480 h 8688703"/>
              <a:gd name="connsiteX18" fmla="*/ 5242560 w 8999220"/>
              <a:gd name="connsiteY18" fmla="*/ 2354580 h 8688703"/>
              <a:gd name="connsiteX19" fmla="*/ 5097780 w 8999220"/>
              <a:gd name="connsiteY19" fmla="*/ 2407920 h 8688703"/>
              <a:gd name="connsiteX20" fmla="*/ 5120640 w 8999220"/>
              <a:gd name="connsiteY20" fmla="*/ 2598420 h 8688703"/>
              <a:gd name="connsiteX21" fmla="*/ 5082540 w 8999220"/>
              <a:gd name="connsiteY21" fmla="*/ 2682240 h 8688703"/>
              <a:gd name="connsiteX22" fmla="*/ 4945380 w 8999220"/>
              <a:gd name="connsiteY22" fmla="*/ 2628900 h 8688703"/>
              <a:gd name="connsiteX23" fmla="*/ 4853940 w 8999220"/>
              <a:gd name="connsiteY23" fmla="*/ 2651760 h 8688703"/>
              <a:gd name="connsiteX24" fmla="*/ 4785360 w 8999220"/>
              <a:gd name="connsiteY24" fmla="*/ 2781300 h 8688703"/>
              <a:gd name="connsiteX25" fmla="*/ 4640580 w 8999220"/>
              <a:gd name="connsiteY25" fmla="*/ 2667000 h 8688703"/>
              <a:gd name="connsiteX26" fmla="*/ 4518660 w 8999220"/>
              <a:gd name="connsiteY26" fmla="*/ 2659380 h 8688703"/>
              <a:gd name="connsiteX27" fmla="*/ 4389120 w 8999220"/>
              <a:gd name="connsiteY27" fmla="*/ 2529840 h 8688703"/>
              <a:gd name="connsiteX28" fmla="*/ 4564380 w 8999220"/>
              <a:gd name="connsiteY28" fmla="*/ 2377440 h 8688703"/>
              <a:gd name="connsiteX29" fmla="*/ 4389120 w 8999220"/>
              <a:gd name="connsiteY29" fmla="*/ 2346960 h 8688703"/>
              <a:gd name="connsiteX30" fmla="*/ 4244340 w 8999220"/>
              <a:gd name="connsiteY30" fmla="*/ 2514600 h 8688703"/>
              <a:gd name="connsiteX31" fmla="*/ 4183380 w 8999220"/>
              <a:gd name="connsiteY31" fmla="*/ 2613660 h 8688703"/>
              <a:gd name="connsiteX32" fmla="*/ 4191000 w 8999220"/>
              <a:gd name="connsiteY32" fmla="*/ 2651760 h 8688703"/>
              <a:gd name="connsiteX33" fmla="*/ 4084320 w 8999220"/>
              <a:gd name="connsiteY33" fmla="*/ 2750820 h 8688703"/>
              <a:gd name="connsiteX34" fmla="*/ 4008120 w 8999220"/>
              <a:gd name="connsiteY34" fmla="*/ 2773680 h 8688703"/>
              <a:gd name="connsiteX35" fmla="*/ 3954780 w 8999220"/>
              <a:gd name="connsiteY35" fmla="*/ 2773680 h 8688703"/>
              <a:gd name="connsiteX36" fmla="*/ 3916680 w 8999220"/>
              <a:gd name="connsiteY36" fmla="*/ 2827020 h 8688703"/>
              <a:gd name="connsiteX37" fmla="*/ 3848100 w 8999220"/>
              <a:gd name="connsiteY37" fmla="*/ 2827020 h 8688703"/>
              <a:gd name="connsiteX38" fmla="*/ 3810000 w 8999220"/>
              <a:gd name="connsiteY38" fmla="*/ 2880360 h 8688703"/>
              <a:gd name="connsiteX39" fmla="*/ 3726180 w 8999220"/>
              <a:gd name="connsiteY39" fmla="*/ 2903220 h 8688703"/>
              <a:gd name="connsiteX40" fmla="*/ 3703320 w 8999220"/>
              <a:gd name="connsiteY40" fmla="*/ 2971800 h 8688703"/>
              <a:gd name="connsiteX41" fmla="*/ 3512820 w 8999220"/>
              <a:gd name="connsiteY41" fmla="*/ 2834640 h 8688703"/>
              <a:gd name="connsiteX42" fmla="*/ 3337560 w 8999220"/>
              <a:gd name="connsiteY42" fmla="*/ 2903220 h 8688703"/>
              <a:gd name="connsiteX43" fmla="*/ 3337560 w 8999220"/>
              <a:gd name="connsiteY43" fmla="*/ 2979420 h 8688703"/>
              <a:gd name="connsiteX44" fmla="*/ 3230880 w 8999220"/>
              <a:gd name="connsiteY44" fmla="*/ 3055620 h 8688703"/>
              <a:gd name="connsiteX45" fmla="*/ 3002280 w 8999220"/>
              <a:gd name="connsiteY45" fmla="*/ 2910840 h 8688703"/>
              <a:gd name="connsiteX46" fmla="*/ 3025140 w 8999220"/>
              <a:gd name="connsiteY46" fmla="*/ 2887980 h 8688703"/>
              <a:gd name="connsiteX47" fmla="*/ 2918460 w 8999220"/>
              <a:gd name="connsiteY47" fmla="*/ 2743200 h 8688703"/>
              <a:gd name="connsiteX48" fmla="*/ 2659380 w 8999220"/>
              <a:gd name="connsiteY48" fmla="*/ 2613660 h 8688703"/>
              <a:gd name="connsiteX49" fmla="*/ 2506980 w 8999220"/>
              <a:gd name="connsiteY49" fmla="*/ 2948940 h 8688703"/>
              <a:gd name="connsiteX50" fmla="*/ 2392680 w 8999220"/>
              <a:gd name="connsiteY50" fmla="*/ 2956560 h 8688703"/>
              <a:gd name="connsiteX51" fmla="*/ 2308860 w 8999220"/>
              <a:gd name="connsiteY51" fmla="*/ 2971800 h 8688703"/>
              <a:gd name="connsiteX52" fmla="*/ 2225040 w 8999220"/>
              <a:gd name="connsiteY52" fmla="*/ 3070860 h 8688703"/>
              <a:gd name="connsiteX53" fmla="*/ 2049780 w 8999220"/>
              <a:gd name="connsiteY53" fmla="*/ 2979420 h 8688703"/>
              <a:gd name="connsiteX54" fmla="*/ 1981200 w 8999220"/>
              <a:gd name="connsiteY54" fmla="*/ 2971800 h 8688703"/>
              <a:gd name="connsiteX55" fmla="*/ 1889760 w 8999220"/>
              <a:gd name="connsiteY55" fmla="*/ 2819400 h 8688703"/>
              <a:gd name="connsiteX56" fmla="*/ 1897380 w 8999220"/>
              <a:gd name="connsiteY56" fmla="*/ 2750820 h 8688703"/>
              <a:gd name="connsiteX57" fmla="*/ 1729740 w 8999220"/>
              <a:gd name="connsiteY57" fmla="*/ 2872740 h 8688703"/>
              <a:gd name="connsiteX58" fmla="*/ 1706880 w 8999220"/>
              <a:gd name="connsiteY58" fmla="*/ 2933700 h 8688703"/>
              <a:gd name="connsiteX59" fmla="*/ 1653540 w 8999220"/>
              <a:gd name="connsiteY59" fmla="*/ 2903220 h 8688703"/>
              <a:gd name="connsiteX60" fmla="*/ 1546860 w 8999220"/>
              <a:gd name="connsiteY60" fmla="*/ 2903220 h 8688703"/>
              <a:gd name="connsiteX61" fmla="*/ 1524000 w 8999220"/>
              <a:gd name="connsiteY61" fmla="*/ 3017520 h 8688703"/>
              <a:gd name="connsiteX62" fmla="*/ 1386840 w 8999220"/>
              <a:gd name="connsiteY62" fmla="*/ 3314700 h 8688703"/>
              <a:gd name="connsiteX63" fmla="*/ 1333500 w 8999220"/>
              <a:gd name="connsiteY63" fmla="*/ 3307080 h 8688703"/>
              <a:gd name="connsiteX64" fmla="*/ 1188720 w 8999220"/>
              <a:gd name="connsiteY64" fmla="*/ 3360420 h 8688703"/>
              <a:gd name="connsiteX65" fmla="*/ 1135380 w 8999220"/>
              <a:gd name="connsiteY65" fmla="*/ 3528060 h 8688703"/>
              <a:gd name="connsiteX66" fmla="*/ 1013460 w 8999220"/>
              <a:gd name="connsiteY66" fmla="*/ 3558540 h 8688703"/>
              <a:gd name="connsiteX67" fmla="*/ 929640 w 8999220"/>
              <a:gd name="connsiteY67" fmla="*/ 3566160 h 8688703"/>
              <a:gd name="connsiteX68" fmla="*/ 830580 w 8999220"/>
              <a:gd name="connsiteY68" fmla="*/ 3596640 h 8688703"/>
              <a:gd name="connsiteX69" fmla="*/ 701040 w 8999220"/>
              <a:gd name="connsiteY69" fmla="*/ 3604260 h 8688703"/>
              <a:gd name="connsiteX70" fmla="*/ 548640 w 8999220"/>
              <a:gd name="connsiteY70" fmla="*/ 3642360 h 8688703"/>
              <a:gd name="connsiteX71" fmla="*/ 0 w 8999220"/>
              <a:gd name="connsiteY71" fmla="*/ 5105400 h 8688703"/>
              <a:gd name="connsiteX72" fmla="*/ 167640 w 8999220"/>
              <a:gd name="connsiteY72" fmla="*/ 5097780 h 8688703"/>
              <a:gd name="connsiteX73" fmla="*/ 167640 w 8999220"/>
              <a:gd name="connsiteY73" fmla="*/ 5242560 h 8688703"/>
              <a:gd name="connsiteX74" fmla="*/ 289560 w 8999220"/>
              <a:gd name="connsiteY74" fmla="*/ 5250180 h 8688703"/>
              <a:gd name="connsiteX75" fmla="*/ 281940 w 8999220"/>
              <a:gd name="connsiteY75" fmla="*/ 5334000 h 8688703"/>
              <a:gd name="connsiteX76" fmla="*/ 388620 w 8999220"/>
              <a:gd name="connsiteY76" fmla="*/ 5356860 h 8688703"/>
              <a:gd name="connsiteX77" fmla="*/ 358140 w 8999220"/>
              <a:gd name="connsiteY77" fmla="*/ 5486400 h 8688703"/>
              <a:gd name="connsiteX78" fmla="*/ 358140 w 8999220"/>
              <a:gd name="connsiteY78" fmla="*/ 5585460 h 8688703"/>
              <a:gd name="connsiteX79" fmla="*/ 251460 w 8999220"/>
              <a:gd name="connsiteY79" fmla="*/ 5638800 h 8688703"/>
              <a:gd name="connsiteX80" fmla="*/ 236220 w 8999220"/>
              <a:gd name="connsiteY80" fmla="*/ 5715000 h 8688703"/>
              <a:gd name="connsiteX81" fmla="*/ 144780 w 8999220"/>
              <a:gd name="connsiteY81" fmla="*/ 5836920 h 8688703"/>
              <a:gd name="connsiteX82" fmla="*/ 175260 w 8999220"/>
              <a:gd name="connsiteY82" fmla="*/ 6065520 h 8688703"/>
              <a:gd name="connsiteX83" fmla="*/ 266700 w 8999220"/>
              <a:gd name="connsiteY83" fmla="*/ 6073140 h 8688703"/>
              <a:gd name="connsiteX84" fmla="*/ 304800 w 8999220"/>
              <a:gd name="connsiteY84" fmla="*/ 6134100 h 8688703"/>
              <a:gd name="connsiteX85" fmla="*/ 312420 w 8999220"/>
              <a:gd name="connsiteY85" fmla="*/ 6195060 h 8688703"/>
              <a:gd name="connsiteX86" fmla="*/ 358140 w 8999220"/>
              <a:gd name="connsiteY86" fmla="*/ 6195060 h 8688703"/>
              <a:gd name="connsiteX87" fmla="*/ 365760 w 8999220"/>
              <a:gd name="connsiteY87" fmla="*/ 6332220 h 8688703"/>
              <a:gd name="connsiteX88" fmla="*/ 807720 w 8999220"/>
              <a:gd name="connsiteY88" fmla="*/ 6400800 h 8688703"/>
              <a:gd name="connsiteX89" fmla="*/ 1127760 w 8999220"/>
              <a:gd name="connsiteY89" fmla="*/ 6560820 h 8688703"/>
              <a:gd name="connsiteX90" fmla="*/ 1447800 w 8999220"/>
              <a:gd name="connsiteY90" fmla="*/ 6454140 h 8688703"/>
              <a:gd name="connsiteX91" fmla="*/ 1546860 w 8999220"/>
              <a:gd name="connsiteY91" fmla="*/ 6454140 h 8688703"/>
              <a:gd name="connsiteX92" fmla="*/ 1501140 w 8999220"/>
              <a:gd name="connsiteY92" fmla="*/ 6713220 h 8688703"/>
              <a:gd name="connsiteX93" fmla="*/ 1567815 w 8999220"/>
              <a:gd name="connsiteY93" fmla="*/ 6971030 h 8688703"/>
              <a:gd name="connsiteX94" fmla="*/ 1710690 w 8999220"/>
              <a:gd name="connsiteY94" fmla="*/ 7294880 h 8688703"/>
              <a:gd name="connsiteX95" fmla="*/ 1891665 w 8999220"/>
              <a:gd name="connsiteY95" fmla="*/ 7437755 h 8688703"/>
              <a:gd name="connsiteX96" fmla="*/ 2094865 w 8999220"/>
              <a:gd name="connsiteY96" fmla="*/ 7669530 h 8688703"/>
              <a:gd name="connsiteX97" fmla="*/ 2066290 w 8999220"/>
              <a:gd name="connsiteY97" fmla="*/ 7780654 h 8688703"/>
              <a:gd name="connsiteX98" fmla="*/ 2234565 w 8999220"/>
              <a:gd name="connsiteY98" fmla="*/ 7891779 h 8688703"/>
              <a:gd name="connsiteX99" fmla="*/ 2269490 w 8999220"/>
              <a:gd name="connsiteY99" fmla="*/ 7936229 h 8688703"/>
              <a:gd name="connsiteX100" fmla="*/ 2186940 w 8999220"/>
              <a:gd name="connsiteY100" fmla="*/ 8193404 h 8688703"/>
              <a:gd name="connsiteX101" fmla="*/ 2209165 w 8999220"/>
              <a:gd name="connsiteY101" fmla="*/ 8291828 h 8688703"/>
              <a:gd name="connsiteX102" fmla="*/ 2275840 w 8999220"/>
              <a:gd name="connsiteY102" fmla="*/ 8393428 h 8688703"/>
              <a:gd name="connsiteX103" fmla="*/ 2437765 w 8999220"/>
              <a:gd name="connsiteY103" fmla="*/ 8425178 h 8688703"/>
              <a:gd name="connsiteX104" fmla="*/ 2491740 w 8999220"/>
              <a:gd name="connsiteY104" fmla="*/ 8412478 h 8688703"/>
              <a:gd name="connsiteX105" fmla="*/ 2599690 w 8999220"/>
              <a:gd name="connsiteY105" fmla="*/ 8469628 h 8688703"/>
              <a:gd name="connsiteX106" fmla="*/ 2640965 w 8999220"/>
              <a:gd name="connsiteY106" fmla="*/ 8514078 h 8688703"/>
              <a:gd name="connsiteX107" fmla="*/ 2663190 w 8999220"/>
              <a:gd name="connsiteY107" fmla="*/ 8625203 h 8688703"/>
              <a:gd name="connsiteX108" fmla="*/ 2748915 w 8999220"/>
              <a:gd name="connsiteY108" fmla="*/ 8688703 h 8688703"/>
              <a:gd name="connsiteX109" fmla="*/ 2860040 w 8999220"/>
              <a:gd name="connsiteY109" fmla="*/ 8663303 h 8688703"/>
              <a:gd name="connsiteX110" fmla="*/ 2920365 w 8999220"/>
              <a:gd name="connsiteY110" fmla="*/ 8676003 h 8688703"/>
              <a:gd name="connsiteX111" fmla="*/ 2910840 w 8999220"/>
              <a:gd name="connsiteY111" fmla="*/ 8595834 h 8688703"/>
              <a:gd name="connsiteX112" fmla="*/ 2996565 w 8999220"/>
              <a:gd name="connsiteY112" fmla="*/ 8464865 h 8688703"/>
              <a:gd name="connsiteX113" fmla="*/ 2987040 w 8999220"/>
              <a:gd name="connsiteY113" fmla="*/ 8352947 h 8688703"/>
              <a:gd name="connsiteX114" fmla="*/ 3027522 w 8999220"/>
              <a:gd name="connsiteY114" fmla="*/ 8286271 h 8688703"/>
              <a:gd name="connsiteX115" fmla="*/ 3179922 w 8999220"/>
              <a:gd name="connsiteY115" fmla="*/ 8217215 h 8688703"/>
              <a:gd name="connsiteX116" fmla="*/ 3225166 w 8999220"/>
              <a:gd name="connsiteY116" fmla="*/ 8100535 h 8688703"/>
              <a:gd name="connsiteX117" fmla="*/ 3420427 w 8999220"/>
              <a:gd name="connsiteY117" fmla="*/ 7938609 h 8688703"/>
              <a:gd name="connsiteX118" fmla="*/ 3699034 w 8999220"/>
              <a:gd name="connsiteY118" fmla="*/ 7810022 h 8688703"/>
              <a:gd name="connsiteX119" fmla="*/ 3875246 w 8999220"/>
              <a:gd name="connsiteY119" fmla="*/ 7745728 h 8688703"/>
              <a:gd name="connsiteX120" fmla="*/ 4084796 w 8999220"/>
              <a:gd name="connsiteY120" fmla="*/ 7593328 h 8688703"/>
              <a:gd name="connsiteX121" fmla="*/ 4127659 w 8999220"/>
              <a:gd name="connsiteY121" fmla="*/ 7495696 h 8688703"/>
              <a:gd name="connsiteX122" fmla="*/ 4037171 w 8999220"/>
              <a:gd name="connsiteY122" fmla="*/ 7419497 h 8688703"/>
              <a:gd name="connsiteX123" fmla="*/ 3980021 w 8999220"/>
              <a:gd name="connsiteY123" fmla="*/ 7324247 h 8688703"/>
              <a:gd name="connsiteX124" fmla="*/ 4056222 w 8999220"/>
              <a:gd name="connsiteY124" fmla="*/ 7250428 h 8688703"/>
              <a:gd name="connsiteX125" fmla="*/ 4096703 w 8999220"/>
              <a:gd name="connsiteY125" fmla="*/ 7102790 h 8688703"/>
              <a:gd name="connsiteX126" fmla="*/ 3982402 w 8999220"/>
              <a:gd name="connsiteY126" fmla="*/ 7126603 h 8688703"/>
              <a:gd name="connsiteX127" fmla="*/ 3818096 w 8999220"/>
              <a:gd name="connsiteY127" fmla="*/ 7088503 h 8688703"/>
              <a:gd name="connsiteX128" fmla="*/ 3691889 w 8999220"/>
              <a:gd name="connsiteY128" fmla="*/ 7000396 h 8688703"/>
              <a:gd name="connsiteX129" fmla="*/ 3701416 w 8999220"/>
              <a:gd name="connsiteY129" fmla="*/ 6886097 h 8688703"/>
              <a:gd name="connsiteX130" fmla="*/ 3625215 w 8999220"/>
              <a:gd name="connsiteY130" fmla="*/ 6809897 h 8688703"/>
              <a:gd name="connsiteX131" fmla="*/ 3657600 w 8999220"/>
              <a:gd name="connsiteY131" fmla="*/ 6728460 h 8688703"/>
              <a:gd name="connsiteX132" fmla="*/ 3817620 w 8999220"/>
              <a:gd name="connsiteY132" fmla="*/ 6637020 h 8688703"/>
              <a:gd name="connsiteX133" fmla="*/ 3893820 w 8999220"/>
              <a:gd name="connsiteY133" fmla="*/ 6560820 h 8688703"/>
              <a:gd name="connsiteX134" fmla="*/ 3947160 w 8999220"/>
              <a:gd name="connsiteY134" fmla="*/ 6545580 h 8688703"/>
              <a:gd name="connsiteX135" fmla="*/ 3939540 w 8999220"/>
              <a:gd name="connsiteY135" fmla="*/ 6484620 h 8688703"/>
              <a:gd name="connsiteX136" fmla="*/ 3901440 w 8999220"/>
              <a:gd name="connsiteY136" fmla="*/ 6461760 h 8688703"/>
              <a:gd name="connsiteX137" fmla="*/ 3878580 w 8999220"/>
              <a:gd name="connsiteY137" fmla="*/ 6370320 h 8688703"/>
              <a:gd name="connsiteX138" fmla="*/ 3886200 w 8999220"/>
              <a:gd name="connsiteY138" fmla="*/ 6278880 h 8688703"/>
              <a:gd name="connsiteX139" fmla="*/ 3870960 w 8999220"/>
              <a:gd name="connsiteY139" fmla="*/ 6164580 h 8688703"/>
              <a:gd name="connsiteX140" fmla="*/ 3893820 w 8999220"/>
              <a:gd name="connsiteY140" fmla="*/ 6096000 h 8688703"/>
              <a:gd name="connsiteX141" fmla="*/ 3924300 w 8999220"/>
              <a:gd name="connsiteY141" fmla="*/ 6035040 h 8688703"/>
              <a:gd name="connsiteX142" fmla="*/ 3977640 w 8999220"/>
              <a:gd name="connsiteY142" fmla="*/ 6027420 h 8688703"/>
              <a:gd name="connsiteX143" fmla="*/ 3992880 w 8999220"/>
              <a:gd name="connsiteY143" fmla="*/ 6027420 h 8688703"/>
              <a:gd name="connsiteX144" fmla="*/ 4046220 w 8999220"/>
              <a:gd name="connsiteY144" fmla="*/ 5966460 h 8688703"/>
              <a:gd name="connsiteX145" fmla="*/ 4038600 w 8999220"/>
              <a:gd name="connsiteY145" fmla="*/ 5882640 h 8688703"/>
              <a:gd name="connsiteX146" fmla="*/ 4754880 w 8999220"/>
              <a:gd name="connsiteY146" fmla="*/ 5768340 h 8688703"/>
              <a:gd name="connsiteX147" fmla="*/ 4838700 w 8999220"/>
              <a:gd name="connsiteY147" fmla="*/ 5768340 h 8688703"/>
              <a:gd name="connsiteX148" fmla="*/ 4914900 w 8999220"/>
              <a:gd name="connsiteY148" fmla="*/ 5775960 h 8688703"/>
              <a:gd name="connsiteX149" fmla="*/ 5105400 w 8999220"/>
              <a:gd name="connsiteY149" fmla="*/ 5875020 h 8688703"/>
              <a:gd name="connsiteX150" fmla="*/ 5570220 w 8999220"/>
              <a:gd name="connsiteY150" fmla="*/ 6103620 h 8688703"/>
              <a:gd name="connsiteX151" fmla="*/ 5704205 w 8999220"/>
              <a:gd name="connsiteY151" fmla="*/ 6175375 h 8688703"/>
              <a:gd name="connsiteX152" fmla="*/ 5755005 w 8999220"/>
              <a:gd name="connsiteY152" fmla="*/ 6097905 h 8688703"/>
              <a:gd name="connsiteX153" fmla="*/ 5682615 w 8999220"/>
              <a:gd name="connsiteY153" fmla="*/ 6058535 h 8688703"/>
              <a:gd name="connsiteX154" fmla="*/ 5624195 w 8999220"/>
              <a:gd name="connsiteY154" fmla="*/ 5987415 h 8688703"/>
              <a:gd name="connsiteX155" fmla="*/ 5670550 w 8999220"/>
              <a:gd name="connsiteY155" fmla="*/ 5958840 h 8688703"/>
              <a:gd name="connsiteX156" fmla="*/ 5584825 w 8999220"/>
              <a:gd name="connsiteY156" fmla="*/ 5784215 h 8688703"/>
              <a:gd name="connsiteX157" fmla="*/ 5592445 w 8999220"/>
              <a:gd name="connsiteY157" fmla="*/ 5682615 h 8688703"/>
              <a:gd name="connsiteX158" fmla="*/ 5615305 w 8999220"/>
              <a:gd name="connsiteY158" fmla="*/ 5647690 h 8688703"/>
              <a:gd name="connsiteX159" fmla="*/ 5636895 w 8999220"/>
              <a:gd name="connsiteY159" fmla="*/ 5602605 h 8688703"/>
              <a:gd name="connsiteX160" fmla="*/ 5674360 w 8999220"/>
              <a:gd name="connsiteY160" fmla="*/ 5525135 h 8688703"/>
              <a:gd name="connsiteX161" fmla="*/ 5688965 w 8999220"/>
              <a:gd name="connsiteY161" fmla="*/ 5442585 h 8688703"/>
              <a:gd name="connsiteX162" fmla="*/ 5735320 w 8999220"/>
              <a:gd name="connsiteY162" fmla="*/ 5417185 h 8688703"/>
              <a:gd name="connsiteX163" fmla="*/ 5715000 w 8999220"/>
              <a:gd name="connsiteY163" fmla="*/ 5358130 h 8688703"/>
              <a:gd name="connsiteX164" fmla="*/ 5751195 w 8999220"/>
              <a:gd name="connsiteY164" fmla="*/ 5316855 h 8688703"/>
              <a:gd name="connsiteX165" fmla="*/ 5781675 w 8999220"/>
              <a:gd name="connsiteY165" fmla="*/ 5253990 h 8688703"/>
              <a:gd name="connsiteX166" fmla="*/ 5836920 w 8999220"/>
              <a:gd name="connsiteY166" fmla="*/ 5180330 h 8688703"/>
              <a:gd name="connsiteX167" fmla="*/ 5855970 w 8999220"/>
              <a:gd name="connsiteY167" fmla="*/ 5024120 h 8688703"/>
              <a:gd name="connsiteX168" fmla="*/ 6101080 w 8999220"/>
              <a:gd name="connsiteY168" fmla="*/ 4766310 h 8688703"/>
              <a:gd name="connsiteX169" fmla="*/ 6107430 w 8999220"/>
              <a:gd name="connsiteY169" fmla="*/ 4530090 h 8688703"/>
              <a:gd name="connsiteX170" fmla="*/ 5982970 w 8999220"/>
              <a:gd name="connsiteY170" fmla="*/ 4267200 h 8688703"/>
              <a:gd name="connsiteX171" fmla="*/ 7178040 w 8999220"/>
              <a:gd name="connsiteY171" fmla="*/ 4206240 h 8688703"/>
              <a:gd name="connsiteX172" fmla="*/ 7559040 w 8999220"/>
              <a:gd name="connsiteY172" fmla="*/ 4183380 h 8688703"/>
              <a:gd name="connsiteX173" fmla="*/ 7467600 w 8999220"/>
              <a:gd name="connsiteY173" fmla="*/ 3733800 h 8688703"/>
              <a:gd name="connsiteX174" fmla="*/ 7414260 w 8999220"/>
              <a:gd name="connsiteY174" fmla="*/ 3459480 h 8688703"/>
              <a:gd name="connsiteX175" fmla="*/ 7498080 w 8999220"/>
              <a:gd name="connsiteY175" fmla="*/ 3253740 h 8688703"/>
              <a:gd name="connsiteX176" fmla="*/ 7528560 w 8999220"/>
              <a:gd name="connsiteY176" fmla="*/ 3108960 h 8688703"/>
              <a:gd name="connsiteX177" fmla="*/ 7505700 w 8999220"/>
              <a:gd name="connsiteY177" fmla="*/ 2903220 h 8688703"/>
              <a:gd name="connsiteX178" fmla="*/ 7520940 w 8999220"/>
              <a:gd name="connsiteY178" fmla="*/ 2781300 h 8688703"/>
              <a:gd name="connsiteX179" fmla="*/ 7536180 w 8999220"/>
              <a:gd name="connsiteY179" fmla="*/ 2727960 h 8688703"/>
              <a:gd name="connsiteX180" fmla="*/ 7863840 w 8999220"/>
              <a:gd name="connsiteY180" fmla="*/ 2827020 h 8688703"/>
              <a:gd name="connsiteX181" fmla="*/ 7886700 w 8999220"/>
              <a:gd name="connsiteY181" fmla="*/ 2956560 h 8688703"/>
              <a:gd name="connsiteX182" fmla="*/ 8001000 w 8999220"/>
              <a:gd name="connsiteY182" fmla="*/ 2979420 h 8688703"/>
              <a:gd name="connsiteX183" fmla="*/ 8122920 w 8999220"/>
              <a:gd name="connsiteY183" fmla="*/ 3131820 h 8688703"/>
              <a:gd name="connsiteX184" fmla="*/ 8206740 w 8999220"/>
              <a:gd name="connsiteY184" fmla="*/ 3131820 h 8688703"/>
              <a:gd name="connsiteX185" fmla="*/ 8442960 w 8999220"/>
              <a:gd name="connsiteY185" fmla="*/ 3131820 h 8688703"/>
              <a:gd name="connsiteX186" fmla="*/ 8663940 w 8999220"/>
              <a:gd name="connsiteY186" fmla="*/ 3131820 h 8688703"/>
              <a:gd name="connsiteX187" fmla="*/ 8770620 w 8999220"/>
              <a:gd name="connsiteY187" fmla="*/ 3086100 h 8688703"/>
              <a:gd name="connsiteX188" fmla="*/ 8854440 w 8999220"/>
              <a:gd name="connsiteY188" fmla="*/ 3070860 h 8688703"/>
              <a:gd name="connsiteX189" fmla="*/ 8938260 w 8999220"/>
              <a:gd name="connsiteY189" fmla="*/ 3086100 h 8688703"/>
              <a:gd name="connsiteX190" fmla="*/ 8945880 w 8999220"/>
              <a:gd name="connsiteY190" fmla="*/ 2933700 h 8688703"/>
              <a:gd name="connsiteX191" fmla="*/ 8907780 w 8999220"/>
              <a:gd name="connsiteY191" fmla="*/ 2933700 h 8688703"/>
              <a:gd name="connsiteX192" fmla="*/ 8656320 w 8999220"/>
              <a:gd name="connsiteY192" fmla="*/ 2552700 h 8688703"/>
              <a:gd name="connsiteX193" fmla="*/ 8854440 w 8999220"/>
              <a:gd name="connsiteY193" fmla="*/ 2446020 h 8688703"/>
              <a:gd name="connsiteX194" fmla="*/ 8923020 w 8999220"/>
              <a:gd name="connsiteY194" fmla="*/ 2461260 h 8688703"/>
              <a:gd name="connsiteX195" fmla="*/ 8999220 w 8999220"/>
              <a:gd name="connsiteY195" fmla="*/ 2461260 h 8688703"/>
              <a:gd name="connsiteX0" fmla="*/ 8923020 w 8945880"/>
              <a:gd name="connsiteY0" fmla="*/ 246126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191" fmla="*/ 8907780 w 8945880"/>
              <a:gd name="connsiteY191" fmla="*/ 2933700 h 8688703"/>
              <a:gd name="connsiteX192" fmla="*/ 8656320 w 8945880"/>
              <a:gd name="connsiteY192" fmla="*/ 2552700 h 8688703"/>
              <a:gd name="connsiteX193" fmla="*/ 8854440 w 8945880"/>
              <a:gd name="connsiteY193" fmla="*/ 2446020 h 8688703"/>
              <a:gd name="connsiteX194" fmla="*/ 8923020 w 8945880"/>
              <a:gd name="connsiteY194" fmla="*/ 2461260 h 8688703"/>
              <a:gd name="connsiteX0" fmla="*/ 8854440 w 8945880"/>
              <a:gd name="connsiteY0" fmla="*/ 244602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191" fmla="*/ 8907780 w 8945880"/>
              <a:gd name="connsiteY191" fmla="*/ 2933700 h 8688703"/>
              <a:gd name="connsiteX192" fmla="*/ 8656320 w 8945880"/>
              <a:gd name="connsiteY192" fmla="*/ 2552700 h 8688703"/>
              <a:gd name="connsiteX193" fmla="*/ 8854440 w 8945880"/>
              <a:gd name="connsiteY193" fmla="*/ 2446020 h 8688703"/>
              <a:gd name="connsiteX0" fmla="*/ 8656320 w 8945880"/>
              <a:gd name="connsiteY0" fmla="*/ 255270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191" fmla="*/ 8907780 w 8945880"/>
              <a:gd name="connsiteY191" fmla="*/ 2933700 h 8688703"/>
              <a:gd name="connsiteX192" fmla="*/ 8656320 w 8945880"/>
              <a:gd name="connsiteY192" fmla="*/ 2552700 h 8688703"/>
              <a:gd name="connsiteX0" fmla="*/ 8907780 w 8945880"/>
              <a:gd name="connsiteY0" fmla="*/ 293370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191" fmla="*/ 8907780 w 8945880"/>
              <a:gd name="connsiteY191" fmla="*/ 2933700 h 8688703"/>
              <a:gd name="connsiteX0" fmla="*/ 8945880 w 8945880"/>
              <a:gd name="connsiteY0" fmla="*/ 293370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0" fmla="*/ 8938260 w 8938260"/>
              <a:gd name="connsiteY0" fmla="*/ 3086100 h 8688703"/>
              <a:gd name="connsiteX1" fmla="*/ 7917180 w 8938260"/>
              <a:gd name="connsiteY1" fmla="*/ 0 h 8688703"/>
              <a:gd name="connsiteX2" fmla="*/ 7863840 w 8938260"/>
              <a:gd name="connsiteY2" fmla="*/ 24128 h 8688703"/>
              <a:gd name="connsiteX3" fmla="*/ 6896100 w 8938260"/>
              <a:gd name="connsiteY3" fmla="*/ 502920 h 8688703"/>
              <a:gd name="connsiteX4" fmla="*/ 6743700 w 8938260"/>
              <a:gd name="connsiteY4" fmla="*/ 982980 h 8688703"/>
              <a:gd name="connsiteX5" fmla="*/ 6728460 w 8938260"/>
              <a:gd name="connsiteY5" fmla="*/ 1836420 h 8688703"/>
              <a:gd name="connsiteX6" fmla="*/ 6244590 w 8938260"/>
              <a:gd name="connsiteY6" fmla="*/ 2170428 h 8688703"/>
              <a:gd name="connsiteX7" fmla="*/ 5722620 w 8938260"/>
              <a:gd name="connsiteY7" fmla="*/ 2095500 h 8688703"/>
              <a:gd name="connsiteX8" fmla="*/ 5654040 w 8938260"/>
              <a:gd name="connsiteY8" fmla="*/ 2095500 h 8688703"/>
              <a:gd name="connsiteX9" fmla="*/ 5570220 w 8938260"/>
              <a:gd name="connsiteY9" fmla="*/ 2133600 h 8688703"/>
              <a:gd name="connsiteX10" fmla="*/ 5440680 w 8938260"/>
              <a:gd name="connsiteY10" fmla="*/ 2118360 h 8688703"/>
              <a:gd name="connsiteX11" fmla="*/ 5410200 w 8938260"/>
              <a:gd name="connsiteY11" fmla="*/ 2072640 h 8688703"/>
              <a:gd name="connsiteX12" fmla="*/ 5425440 w 8938260"/>
              <a:gd name="connsiteY12" fmla="*/ 1927860 h 8688703"/>
              <a:gd name="connsiteX13" fmla="*/ 5372100 w 8938260"/>
              <a:gd name="connsiteY13" fmla="*/ 1874520 h 8688703"/>
              <a:gd name="connsiteX14" fmla="*/ 5372100 w 8938260"/>
              <a:gd name="connsiteY14" fmla="*/ 1844040 h 8688703"/>
              <a:gd name="connsiteX15" fmla="*/ 5280660 w 8938260"/>
              <a:gd name="connsiteY15" fmla="*/ 1821180 h 8688703"/>
              <a:gd name="connsiteX16" fmla="*/ 5219700 w 8938260"/>
              <a:gd name="connsiteY16" fmla="*/ 2118360 h 8688703"/>
              <a:gd name="connsiteX17" fmla="*/ 5212080 w 8938260"/>
              <a:gd name="connsiteY17" fmla="*/ 2316480 h 8688703"/>
              <a:gd name="connsiteX18" fmla="*/ 5242560 w 8938260"/>
              <a:gd name="connsiteY18" fmla="*/ 2354580 h 8688703"/>
              <a:gd name="connsiteX19" fmla="*/ 5097780 w 8938260"/>
              <a:gd name="connsiteY19" fmla="*/ 2407920 h 8688703"/>
              <a:gd name="connsiteX20" fmla="*/ 5120640 w 8938260"/>
              <a:gd name="connsiteY20" fmla="*/ 2598420 h 8688703"/>
              <a:gd name="connsiteX21" fmla="*/ 5082540 w 8938260"/>
              <a:gd name="connsiteY21" fmla="*/ 2682240 h 8688703"/>
              <a:gd name="connsiteX22" fmla="*/ 4945380 w 8938260"/>
              <a:gd name="connsiteY22" fmla="*/ 2628900 h 8688703"/>
              <a:gd name="connsiteX23" fmla="*/ 4853940 w 8938260"/>
              <a:gd name="connsiteY23" fmla="*/ 2651760 h 8688703"/>
              <a:gd name="connsiteX24" fmla="*/ 4785360 w 8938260"/>
              <a:gd name="connsiteY24" fmla="*/ 2781300 h 8688703"/>
              <a:gd name="connsiteX25" fmla="*/ 4640580 w 8938260"/>
              <a:gd name="connsiteY25" fmla="*/ 2667000 h 8688703"/>
              <a:gd name="connsiteX26" fmla="*/ 4518660 w 8938260"/>
              <a:gd name="connsiteY26" fmla="*/ 2659380 h 8688703"/>
              <a:gd name="connsiteX27" fmla="*/ 4389120 w 8938260"/>
              <a:gd name="connsiteY27" fmla="*/ 2529840 h 8688703"/>
              <a:gd name="connsiteX28" fmla="*/ 4564380 w 8938260"/>
              <a:gd name="connsiteY28" fmla="*/ 2377440 h 8688703"/>
              <a:gd name="connsiteX29" fmla="*/ 4389120 w 8938260"/>
              <a:gd name="connsiteY29" fmla="*/ 2346960 h 8688703"/>
              <a:gd name="connsiteX30" fmla="*/ 4244340 w 8938260"/>
              <a:gd name="connsiteY30" fmla="*/ 2514600 h 8688703"/>
              <a:gd name="connsiteX31" fmla="*/ 4183380 w 8938260"/>
              <a:gd name="connsiteY31" fmla="*/ 2613660 h 8688703"/>
              <a:gd name="connsiteX32" fmla="*/ 4191000 w 8938260"/>
              <a:gd name="connsiteY32" fmla="*/ 2651760 h 8688703"/>
              <a:gd name="connsiteX33" fmla="*/ 4084320 w 8938260"/>
              <a:gd name="connsiteY33" fmla="*/ 2750820 h 8688703"/>
              <a:gd name="connsiteX34" fmla="*/ 4008120 w 8938260"/>
              <a:gd name="connsiteY34" fmla="*/ 2773680 h 8688703"/>
              <a:gd name="connsiteX35" fmla="*/ 3954780 w 8938260"/>
              <a:gd name="connsiteY35" fmla="*/ 2773680 h 8688703"/>
              <a:gd name="connsiteX36" fmla="*/ 3916680 w 8938260"/>
              <a:gd name="connsiteY36" fmla="*/ 2827020 h 8688703"/>
              <a:gd name="connsiteX37" fmla="*/ 3848100 w 8938260"/>
              <a:gd name="connsiteY37" fmla="*/ 2827020 h 8688703"/>
              <a:gd name="connsiteX38" fmla="*/ 3810000 w 8938260"/>
              <a:gd name="connsiteY38" fmla="*/ 2880360 h 8688703"/>
              <a:gd name="connsiteX39" fmla="*/ 3726180 w 8938260"/>
              <a:gd name="connsiteY39" fmla="*/ 2903220 h 8688703"/>
              <a:gd name="connsiteX40" fmla="*/ 3703320 w 8938260"/>
              <a:gd name="connsiteY40" fmla="*/ 2971800 h 8688703"/>
              <a:gd name="connsiteX41" fmla="*/ 3512820 w 8938260"/>
              <a:gd name="connsiteY41" fmla="*/ 2834640 h 8688703"/>
              <a:gd name="connsiteX42" fmla="*/ 3337560 w 8938260"/>
              <a:gd name="connsiteY42" fmla="*/ 2903220 h 8688703"/>
              <a:gd name="connsiteX43" fmla="*/ 3337560 w 8938260"/>
              <a:gd name="connsiteY43" fmla="*/ 2979420 h 8688703"/>
              <a:gd name="connsiteX44" fmla="*/ 3230880 w 8938260"/>
              <a:gd name="connsiteY44" fmla="*/ 3055620 h 8688703"/>
              <a:gd name="connsiteX45" fmla="*/ 3002280 w 8938260"/>
              <a:gd name="connsiteY45" fmla="*/ 2910840 h 8688703"/>
              <a:gd name="connsiteX46" fmla="*/ 3025140 w 8938260"/>
              <a:gd name="connsiteY46" fmla="*/ 2887980 h 8688703"/>
              <a:gd name="connsiteX47" fmla="*/ 2918460 w 8938260"/>
              <a:gd name="connsiteY47" fmla="*/ 2743200 h 8688703"/>
              <a:gd name="connsiteX48" fmla="*/ 2659380 w 8938260"/>
              <a:gd name="connsiteY48" fmla="*/ 2613660 h 8688703"/>
              <a:gd name="connsiteX49" fmla="*/ 2506980 w 8938260"/>
              <a:gd name="connsiteY49" fmla="*/ 2948940 h 8688703"/>
              <a:gd name="connsiteX50" fmla="*/ 2392680 w 8938260"/>
              <a:gd name="connsiteY50" fmla="*/ 2956560 h 8688703"/>
              <a:gd name="connsiteX51" fmla="*/ 2308860 w 8938260"/>
              <a:gd name="connsiteY51" fmla="*/ 2971800 h 8688703"/>
              <a:gd name="connsiteX52" fmla="*/ 2225040 w 8938260"/>
              <a:gd name="connsiteY52" fmla="*/ 3070860 h 8688703"/>
              <a:gd name="connsiteX53" fmla="*/ 2049780 w 8938260"/>
              <a:gd name="connsiteY53" fmla="*/ 2979420 h 8688703"/>
              <a:gd name="connsiteX54" fmla="*/ 1981200 w 8938260"/>
              <a:gd name="connsiteY54" fmla="*/ 2971800 h 8688703"/>
              <a:gd name="connsiteX55" fmla="*/ 1889760 w 8938260"/>
              <a:gd name="connsiteY55" fmla="*/ 2819400 h 8688703"/>
              <a:gd name="connsiteX56" fmla="*/ 1897380 w 8938260"/>
              <a:gd name="connsiteY56" fmla="*/ 2750820 h 8688703"/>
              <a:gd name="connsiteX57" fmla="*/ 1729740 w 8938260"/>
              <a:gd name="connsiteY57" fmla="*/ 2872740 h 8688703"/>
              <a:gd name="connsiteX58" fmla="*/ 1706880 w 8938260"/>
              <a:gd name="connsiteY58" fmla="*/ 2933700 h 8688703"/>
              <a:gd name="connsiteX59" fmla="*/ 1653540 w 8938260"/>
              <a:gd name="connsiteY59" fmla="*/ 2903220 h 8688703"/>
              <a:gd name="connsiteX60" fmla="*/ 1546860 w 8938260"/>
              <a:gd name="connsiteY60" fmla="*/ 2903220 h 8688703"/>
              <a:gd name="connsiteX61" fmla="*/ 1524000 w 8938260"/>
              <a:gd name="connsiteY61" fmla="*/ 3017520 h 8688703"/>
              <a:gd name="connsiteX62" fmla="*/ 1386840 w 8938260"/>
              <a:gd name="connsiteY62" fmla="*/ 3314700 h 8688703"/>
              <a:gd name="connsiteX63" fmla="*/ 1333500 w 8938260"/>
              <a:gd name="connsiteY63" fmla="*/ 3307080 h 8688703"/>
              <a:gd name="connsiteX64" fmla="*/ 1188720 w 8938260"/>
              <a:gd name="connsiteY64" fmla="*/ 3360420 h 8688703"/>
              <a:gd name="connsiteX65" fmla="*/ 1135380 w 8938260"/>
              <a:gd name="connsiteY65" fmla="*/ 3528060 h 8688703"/>
              <a:gd name="connsiteX66" fmla="*/ 1013460 w 8938260"/>
              <a:gd name="connsiteY66" fmla="*/ 3558540 h 8688703"/>
              <a:gd name="connsiteX67" fmla="*/ 929640 w 8938260"/>
              <a:gd name="connsiteY67" fmla="*/ 3566160 h 8688703"/>
              <a:gd name="connsiteX68" fmla="*/ 830580 w 8938260"/>
              <a:gd name="connsiteY68" fmla="*/ 3596640 h 8688703"/>
              <a:gd name="connsiteX69" fmla="*/ 701040 w 8938260"/>
              <a:gd name="connsiteY69" fmla="*/ 3604260 h 8688703"/>
              <a:gd name="connsiteX70" fmla="*/ 548640 w 8938260"/>
              <a:gd name="connsiteY70" fmla="*/ 3642360 h 8688703"/>
              <a:gd name="connsiteX71" fmla="*/ 0 w 8938260"/>
              <a:gd name="connsiteY71" fmla="*/ 5105400 h 8688703"/>
              <a:gd name="connsiteX72" fmla="*/ 167640 w 8938260"/>
              <a:gd name="connsiteY72" fmla="*/ 5097780 h 8688703"/>
              <a:gd name="connsiteX73" fmla="*/ 167640 w 8938260"/>
              <a:gd name="connsiteY73" fmla="*/ 5242560 h 8688703"/>
              <a:gd name="connsiteX74" fmla="*/ 289560 w 8938260"/>
              <a:gd name="connsiteY74" fmla="*/ 5250180 h 8688703"/>
              <a:gd name="connsiteX75" fmla="*/ 281940 w 8938260"/>
              <a:gd name="connsiteY75" fmla="*/ 5334000 h 8688703"/>
              <a:gd name="connsiteX76" fmla="*/ 388620 w 8938260"/>
              <a:gd name="connsiteY76" fmla="*/ 5356860 h 8688703"/>
              <a:gd name="connsiteX77" fmla="*/ 358140 w 8938260"/>
              <a:gd name="connsiteY77" fmla="*/ 5486400 h 8688703"/>
              <a:gd name="connsiteX78" fmla="*/ 358140 w 8938260"/>
              <a:gd name="connsiteY78" fmla="*/ 5585460 h 8688703"/>
              <a:gd name="connsiteX79" fmla="*/ 251460 w 8938260"/>
              <a:gd name="connsiteY79" fmla="*/ 5638800 h 8688703"/>
              <a:gd name="connsiteX80" fmla="*/ 236220 w 8938260"/>
              <a:gd name="connsiteY80" fmla="*/ 5715000 h 8688703"/>
              <a:gd name="connsiteX81" fmla="*/ 144780 w 8938260"/>
              <a:gd name="connsiteY81" fmla="*/ 5836920 h 8688703"/>
              <a:gd name="connsiteX82" fmla="*/ 175260 w 8938260"/>
              <a:gd name="connsiteY82" fmla="*/ 6065520 h 8688703"/>
              <a:gd name="connsiteX83" fmla="*/ 266700 w 8938260"/>
              <a:gd name="connsiteY83" fmla="*/ 6073140 h 8688703"/>
              <a:gd name="connsiteX84" fmla="*/ 304800 w 8938260"/>
              <a:gd name="connsiteY84" fmla="*/ 6134100 h 8688703"/>
              <a:gd name="connsiteX85" fmla="*/ 312420 w 8938260"/>
              <a:gd name="connsiteY85" fmla="*/ 6195060 h 8688703"/>
              <a:gd name="connsiteX86" fmla="*/ 358140 w 8938260"/>
              <a:gd name="connsiteY86" fmla="*/ 6195060 h 8688703"/>
              <a:gd name="connsiteX87" fmla="*/ 365760 w 8938260"/>
              <a:gd name="connsiteY87" fmla="*/ 6332220 h 8688703"/>
              <a:gd name="connsiteX88" fmla="*/ 807720 w 8938260"/>
              <a:gd name="connsiteY88" fmla="*/ 6400800 h 8688703"/>
              <a:gd name="connsiteX89" fmla="*/ 1127760 w 8938260"/>
              <a:gd name="connsiteY89" fmla="*/ 6560820 h 8688703"/>
              <a:gd name="connsiteX90" fmla="*/ 1447800 w 8938260"/>
              <a:gd name="connsiteY90" fmla="*/ 6454140 h 8688703"/>
              <a:gd name="connsiteX91" fmla="*/ 1546860 w 8938260"/>
              <a:gd name="connsiteY91" fmla="*/ 6454140 h 8688703"/>
              <a:gd name="connsiteX92" fmla="*/ 1501140 w 8938260"/>
              <a:gd name="connsiteY92" fmla="*/ 6713220 h 8688703"/>
              <a:gd name="connsiteX93" fmla="*/ 1567815 w 8938260"/>
              <a:gd name="connsiteY93" fmla="*/ 6971030 h 8688703"/>
              <a:gd name="connsiteX94" fmla="*/ 1710690 w 8938260"/>
              <a:gd name="connsiteY94" fmla="*/ 7294880 h 8688703"/>
              <a:gd name="connsiteX95" fmla="*/ 1891665 w 8938260"/>
              <a:gd name="connsiteY95" fmla="*/ 7437755 h 8688703"/>
              <a:gd name="connsiteX96" fmla="*/ 2094865 w 8938260"/>
              <a:gd name="connsiteY96" fmla="*/ 7669530 h 8688703"/>
              <a:gd name="connsiteX97" fmla="*/ 2066290 w 8938260"/>
              <a:gd name="connsiteY97" fmla="*/ 7780654 h 8688703"/>
              <a:gd name="connsiteX98" fmla="*/ 2234565 w 8938260"/>
              <a:gd name="connsiteY98" fmla="*/ 7891779 h 8688703"/>
              <a:gd name="connsiteX99" fmla="*/ 2269490 w 8938260"/>
              <a:gd name="connsiteY99" fmla="*/ 7936229 h 8688703"/>
              <a:gd name="connsiteX100" fmla="*/ 2186940 w 8938260"/>
              <a:gd name="connsiteY100" fmla="*/ 8193404 h 8688703"/>
              <a:gd name="connsiteX101" fmla="*/ 2209165 w 8938260"/>
              <a:gd name="connsiteY101" fmla="*/ 8291828 h 8688703"/>
              <a:gd name="connsiteX102" fmla="*/ 2275840 w 8938260"/>
              <a:gd name="connsiteY102" fmla="*/ 8393428 h 8688703"/>
              <a:gd name="connsiteX103" fmla="*/ 2437765 w 8938260"/>
              <a:gd name="connsiteY103" fmla="*/ 8425178 h 8688703"/>
              <a:gd name="connsiteX104" fmla="*/ 2491740 w 8938260"/>
              <a:gd name="connsiteY104" fmla="*/ 8412478 h 8688703"/>
              <a:gd name="connsiteX105" fmla="*/ 2599690 w 8938260"/>
              <a:gd name="connsiteY105" fmla="*/ 8469628 h 8688703"/>
              <a:gd name="connsiteX106" fmla="*/ 2640965 w 8938260"/>
              <a:gd name="connsiteY106" fmla="*/ 8514078 h 8688703"/>
              <a:gd name="connsiteX107" fmla="*/ 2663190 w 8938260"/>
              <a:gd name="connsiteY107" fmla="*/ 8625203 h 8688703"/>
              <a:gd name="connsiteX108" fmla="*/ 2748915 w 8938260"/>
              <a:gd name="connsiteY108" fmla="*/ 8688703 h 8688703"/>
              <a:gd name="connsiteX109" fmla="*/ 2860040 w 8938260"/>
              <a:gd name="connsiteY109" fmla="*/ 8663303 h 8688703"/>
              <a:gd name="connsiteX110" fmla="*/ 2920365 w 8938260"/>
              <a:gd name="connsiteY110" fmla="*/ 8676003 h 8688703"/>
              <a:gd name="connsiteX111" fmla="*/ 2910840 w 8938260"/>
              <a:gd name="connsiteY111" fmla="*/ 8595834 h 8688703"/>
              <a:gd name="connsiteX112" fmla="*/ 2996565 w 8938260"/>
              <a:gd name="connsiteY112" fmla="*/ 8464865 h 8688703"/>
              <a:gd name="connsiteX113" fmla="*/ 2987040 w 8938260"/>
              <a:gd name="connsiteY113" fmla="*/ 8352947 h 8688703"/>
              <a:gd name="connsiteX114" fmla="*/ 3027522 w 8938260"/>
              <a:gd name="connsiteY114" fmla="*/ 8286271 h 8688703"/>
              <a:gd name="connsiteX115" fmla="*/ 3179922 w 8938260"/>
              <a:gd name="connsiteY115" fmla="*/ 8217215 h 8688703"/>
              <a:gd name="connsiteX116" fmla="*/ 3225166 w 8938260"/>
              <a:gd name="connsiteY116" fmla="*/ 8100535 h 8688703"/>
              <a:gd name="connsiteX117" fmla="*/ 3420427 w 8938260"/>
              <a:gd name="connsiteY117" fmla="*/ 7938609 h 8688703"/>
              <a:gd name="connsiteX118" fmla="*/ 3699034 w 8938260"/>
              <a:gd name="connsiteY118" fmla="*/ 7810022 h 8688703"/>
              <a:gd name="connsiteX119" fmla="*/ 3875246 w 8938260"/>
              <a:gd name="connsiteY119" fmla="*/ 7745728 h 8688703"/>
              <a:gd name="connsiteX120" fmla="*/ 4084796 w 8938260"/>
              <a:gd name="connsiteY120" fmla="*/ 7593328 h 8688703"/>
              <a:gd name="connsiteX121" fmla="*/ 4127659 w 8938260"/>
              <a:gd name="connsiteY121" fmla="*/ 7495696 h 8688703"/>
              <a:gd name="connsiteX122" fmla="*/ 4037171 w 8938260"/>
              <a:gd name="connsiteY122" fmla="*/ 7419497 h 8688703"/>
              <a:gd name="connsiteX123" fmla="*/ 3980021 w 8938260"/>
              <a:gd name="connsiteY123" fmla="*/ 7324247 h 8688703"/>
              <a:gd name="connsiteX124" fmla="*/ 4056222 w 8938260"/>
              <a:gd name="connsiteY124" fmla="*/ 7250428 h 8688703"/>
              <a:gd name="connsiteX125" fmla="*/ 4096703 w 8938260"/>
              <a:gd name="connsiteY125" fmla="*/ 7102790 h 8688703"/>
              <a:gd name="connsiteX126" fmla="*/ 3982402 w 8938260"/>
              <a:gd name="connsiteY126" fmla="*/ 7126603 h 8688703"/>
              <a:gd name="connsiteX127" fmla="*/ 3818096 w 8938260"/>
              <a:gd name="connsiteY127" fmla="*/ 7088503 h 8688703"/>
              <a:gd name="connsiteX128" fmla="*/ 3691889 w 8938260"/>
              <a:gd name="connsiteY128" fmla="*/ 7000396 h 8688703"/>
              <a:gd name="connsiteX129" fmla="*/ 3701416 w 8938260"/>
              <a:gd name="connsiteY129" fmla="*/ 6886097 h 8688703"/>
              <a:gd name="connsiteX130" fmla="*/ 3625215 w 8938260"/>
              <a:gd name="connsiteY130" fmla="*/ 6809897 h 8688703"/>
              <a:gd name="connsiteX131" fmla="*/ 3657600 w 8938260"/>
              <a:gd name="connsiteY131" fmla="*/ 6728460 h 8688703"/>
              <a:gd name="connsiteX132" fmla="*/ 3817620 w 8938260"/>
              <a:gd name="connsiteY132" fmla="*/ 6637020 h 8688703"/>
              <a:gd name="connsiteX133" fmla="*/ 3893820 w 8938260"/>
              <a:gd name="connsiteY133" fmla="*/ 6560820 h 8688703"/>
              <a:gd name="connsiteX134" fmla="*/ 3947160 w 8938260"/>
              <a:gd name="connsiteY134" fmla="*/ 6545580 h 8688703"/>
              <a:gd name="connsiteX135" fmla="*/ 3939540 w 8938260"/>
              <a:gd name="connsiteY135" fmla="*/ 6484620 h 8688703"/>
              <a:gd name="connsiteX136" fmla="*/ 3901440 w 8938260"/>
              <a:gd name="connsiteY136" fmla="*/ 6461760 h 8688703"/>
              <a:gd name="connsiteX137" fmla="*/ 3878580 w 8938260"/>
              <a:gd name="connsiteY137" fmla="*/ 6370320 h 8688703"/>
              <a:gd name="connsiteX138" fmla="*/ 3886200 w 8938260"/>
              <a:gd name="connsiteY138" fmla="*/ 6278880 h 8688703"/>
              <a:gd name="connsiteX139" fmla="*/ 3870960 w 8938260"/>
              <a:gd name="connsiteY139" fmla="*/ 6164580 h 8688703"/>
              <a:gd name="connsiteX140" fmla="*/ 3893820 w 8938260"/>
              <a:gd name="connsiteY140" fmla="*/ 6096000 h 8688703"/>
              <a:gd name="connsiteX141" fmla="*/ 3924300 w 8938260"/>
              <a:gd name="connsiteY141" fmla="*/ 6035040 h 8688703"/>
              <a:gd name="connsiteX142" fmla="*/ 3977640 w 8938260"/>
              <a:gd name="connsiteY142" fmla="*/ 6027420 h 8688703"/>
              <a:gd name="connsiteX143" fmla="*/ 3992880 w 8938260"/>
              <a:gd name="connsiteY143" fmla="*/ 6027420 h 8688703"/>
              <a:gd name="connsiteX144" fmla="*/ 4046220 w 8938260"/>
              <a:gd name="connsiteY144" fmla="*/ 5966460 h 8688703"/>
              <a:gd name="connsiteX145" fmla="*/ 4038600 w 8938260"/>
              <a:gd name="connsiteY145" fmla="*/ 5882640 h 8688703"/>
              <a:gd name="connsiteX146" fmla="*/ 4754880 w 8938260"/>
              <a:gd name="connsiteY146" fmla="*/ 5768340 h 8688703"/>
              <a:gd name="connsiteX147" fmla="*/ 4838700 w 8938260"/>
              <a:gd name="connsiteY147" fmla="*/ 5768340 h 8688703"/>
              <a:gd name="connsiteX148" fmla="*/ 4914900 w 8938260"/>
              <a:gd name="connsiteY148" fmla="*/ 5775960 h 8688703"/>
              <a:gd name="connsiteX149" fmla="*/ 5105400 w 8938260"/>
              <a:gd name="connsiteY149" fmla="*/ 5875020 h 8688703"/>
              <a:gd name="connsiteX150" fmla="*/ 5570220 w 8938260"/>
              <a:gd name="connsiteY150" fmla="*/ 6103620 h 8688703"/>
              <a:gd name="connsiteX151" fmla="*/ 5704205 w 8938260"/>
              <a:gd name="connsiteY151" fmla="*/ 6175375 h 8688703"/>
              <a:gd name="connsiteX152" fmla="*/ 5755005 w 8938260"/>
              <a:gd name="connsiteY152" fmla="*/ 6097905 h 8688703"/>
              <a:gd name="connsiteX153" fmla="*/ 5682615 w 8938260"/>
              <a:gd name="connsiteY153" fmla="*/ 6058535 h 8688703"/>
              <a:gd name="connsiteX154" fmla="*/ 5624195 w 8938260"/>
              <a:gd name="connsiteY154" fmla="*/ 5987415 h 8688703"/>
              <a:gd name="connsiteX155" fmla="*/ 5670550 w 8938260"/>
              <a:gd name="connsiteY155" fmla="*/ 5958840 h 8688703"/>
              <a:gd name="connsiteX156" fmla="*/ 5584825 w 8938260"/>
              <a:gd name="connsiteY156" fmla="*/ 5784215 h 8688703"/>
              <a:gd name="connsiteX157" fmla="*/ 5592445 w 8938260"/>
              <a:gd name="connsiteY157" fmla="*/ 5682615 h 8688703"/>
              <a:gd name="connsiteX158" fmla="*/ 5615305 w 8938260"/>
              <a:gd name="connsiteY158" fmla="*/ 5647690 h 8688703"/>
              <a:gd name="connsiteX159" fmla="*/ 5636895 w 8938260"/>
              <a:gd name="connsiteY159" fmla="*/ 5602605 h 8688703"/>
              <a:gd name="connsiteX160" fmla="*/ 5674360 w 8938260"/>
              <a:gd name="connsiteY160" fmla="*/ 5525135 h 8688703"/>
              <a:gd name="connsiteX161" fmla="*/ 5688965 w 8938260"/>
              <a:gd name="connsiteY161" fmla="*/ 5442585 h 8688703"/>
              <a:gd name="connsiteX162" fmla="*/ 5735320 w 8938260"/>
              <a:gd name="connsiteY162" fmla="*/ 5417185 h 8688703"/>
              <a:gd name="connsiteX163" fmla="*/ 5715000 w 8938260"/>
              <a:gd name="connsiteY163" fmla="*/ 5358130 h 8688703"/>
              <a:gd name="connsiteX164" fmla="*/ 5751195 w 8938260"/>
              <a:gd name="connsiteY164" fmla="*/ 5316855 h 8688703"/>
              <a:gd name="connsiteX165" fmla="*/ 5781675 w 8938260"/>
              <a:gd name="connsiteY165" fmla="*/ 5253990 h 8688703"/>
              <a:gd name="connsiteX166" fmla="*/ 5836920 w 8938260"/>
              <a:gd name="connsiteY166" fmla="*/ 5180330 h 8688703"/>
              <a:gd name="connsiteX167" fmla="*/ 5855970 w 8938260"/>
              <a:gd name="connsiteY167" fmla="*/ 5024120 h 8688703"/>
              <a:gd name="connsiteX168" fmla="*/ 6101080 w 8938260"/>
              <a:gd name="connsiteY168" fmla="*/ 4766310 h 8688703"/>
              <a:gd name="connsiteX169" fmla="*/ 6107430 w 8938260"/>
              <a:gd name="connsiteY169" fmla="*/ 4530090 h 8688703"/>
              <a:gd name="connsiteX170" fmla="*/ 5982970 w 8938260"/>
              <a:gd name="connsiteY170" fmla="*/ 4267200 h 8688703"/>
              <a:gd name="connsiteX171" fmla="*/ 7178040 w 8938260"/>
              <a:gd name="connsiteY171" fmla="*/ 4206240 h 8688703"/>
              <a:gd name="connsiteX172" fmla="*/ 7559040 w 8938260"/>
              <a:gd name="connsiteY172" fmla="*/ 4183380 h 8688703"/>
              <a:gd name="connsiteX173" fmla="*/ 7467600 w 8938260"/>
              <a:gd name="connsiteY173" fmla="*/ 3733800 h 8688703"/>
              <a:gd name="connsiteX174" fmla="*/ 7414260 w 8938260"/>
              <a:gd name="connsiteY174" fmla="*/ 3459480 h 8688703"/>
              <a:gd name="connsiteX175" fmla="*/ 7498080 w 8938260"/>
              <a:gd name="connsiteY175" fmla="*/ 3253740 h 8688703"/>
              <a:gd name="connsiteX176" fmla="*/ 7528560 w 8938260"/>
              <a:gd name="connsiteY176" fmla="*/ 3108960 h 8688703"/>
              <a:gd name="connsiteX177" fmla="*/ 7505700 w 8938260"/>
              <a:gd name="connsiteY177" fmla="*/ 2903220 h 8688703"/>
              <a:gd name="connsiteX178" fmla="*/ 7520940 w 8938260"/>
              <a:gd name="connsiteY178" fmla="*/ 2781300 h 8688703"/>
              <a:gd name="connsiteX179" fmla="*/ 7536180 w 8938260"/>
              <a:gd name="connsiteY179" fmla="*/ 2727960 h 8688703"/>
              <a:gd name="connsiteX180" fmla="*/ 7863840 w 8938260"/>
              <a:gd name="connsiteY180" fmla="*/ 2827020 h 8688703"/>
              <a:gd name="connsiteX181" fmla="*/ 7886700 w 8938260"/>
              <a:gd name="connsiteY181" fmla="*/ 2956560 h 8688703"/>
              <a:gd name="connsiteX182" fmla="*/ 8001000 w 8938260"/>
              <a:gd name="connsiteY182" fmla="*/ 2979420 h 8688703"/>
              <a:gd name="connsiteX183" fmla="*/ 8122920 w 8938260"/>
              <a:gd name="connsiteY183" fmla="*/ 3131820 h 8688703"/>
              <a:gd name="connsiteX184" fmla="*/ 8206740 w 8938260"/>
              <a:gd name="connsiteY184" fmla="*/ 3131820 h 8688703"/>
              <a:gd name="connsiteX185" fmla="*/ 8442960 w 8938260"/>
              <a:gd name="connsiteY185" fmla="*/ 3131820 h 8688703"/>
              <a:gd name="connsiteX186" fmla="*/ 8663940 w 8938260"/>
              <a:gd name="connsiteY186" fmla="*/ 3131820 h 8688703"/>
              <a:gd name="connsiteX187" fmla="*/ 8770620 w 8938260"/>
              <a:gd name="connsiteY187" fmla="*/ 3086100 h 8688703"/>
              <a:gd name="connsiteX188" fmla="*/ 8854440 w 8938260"/>
              <a:gd name="connsiteY188" fmla="*/ 3070860 h 8688703"/>
              <a:gd name="connsiteX189" fmla="*/ 8938260 w 8938260"/>
              <a:gd name="connsiteY189" fmla="*/ 3086100 h 8688703"/>
              <a:gd name="connsiteX0" fmla="*/ 8854440 w 8854440"/>
              <a:gd name="connsiteY0" fmla="*/ 3070860 h 8688703"/>
              <a:gd name="connsiteX1" fmla="*/ 7917180 w 8854440"/>
              <a:gd name="connsiteY1" fmla="*/ 0 h 8688703"/>
              <a:gd name="connsiteX2" fmla="*/ 7863840 w 8854440"/>
              <a:gd name="connsiteY2" fmla="*/ 24128 h 8688703"/>
              <a:gd name="connsiteX3" fmla="*/ 6896100 w 8854440"/>
              <a:gd name="connsiteY3" fmla="*/ 502920 h 8688703"/>
              <a:gd name="connsiteX4" fmla="*/ 6743700 w 8854440"/>
              <a:gd name="connsiteY4" fmla="*/ 982980 h 8688703"/>
              <a:gd name="connsiteX5" fmla="*/ 6728460 w 8854440"/>
              <a:gd name="connsiteY5" fmla="*/ 1836420 h 8688703"/>
              <a:gd name="connsiteX6" fmla="*/ 6244590 w 8854440"/>
              <a:gd name="connsiteY6" fmla="*/ 2170428 h 8688703"/>
              <a:gd name="connsiteX7" fmla="*/ 5722620 w 8854440"/>
              <a:gd name="connsiteY7" fmla="*/ 2095500 h 8688703"/>
              <a:gd name="connsiteX8" fmla="*/ 5654040 w 8854440"/>
              <a:gd name="connsiteY8" fmla="*/ 2095500 h 8688703"/>
              <a:gd name="connsiteX9" fmla="*/ 5570220 w 8854440"/>
              <a:gd name="connsiteY9" fmla="*/ 2133600 h 8688703"/>
              <a:gd name="connsiteX10" fmla="*/ 5440680 w 8854440"/>
              <a:gd name="connsiteY10" fmla="*/ 2118360 h 8688703"/>
              <a:gd name="connsiteX11" fmla="*/ 5410200 w 8854440"/>
              <a:gd name="connsiteY11" fmla="*/ 2072640 h 8688703"/>
              <a:gd name="connsiteX12" fmla="*/ 5425440 w 8854440"/>
              <a:gd name="connsiteY12" fmla="*/ 1927860 h 8688703"/>
              <a:gd name="connsiteX13" fmla="*/ 5372100 w 8854440"/>
              <a:gd name="connsiteY13" fmla="*/ 1874520 h 8688703"/>
              <a:gd name="connsiteX14" fmla="*/ 5372100 w 8854440"/>
              <a:gd name="connsiteY14" fmla="*/ 1844040 h 8688703"/>
              <a:gd name="connsiteX15" fmla="*/ 5280660 w 8854440"/>
              <a:gd name="connsiteY15" fmla="*/ 1821180 h 8688703"/>
              <a:gd name="connsiteX16" fmla="*/ 5219700 w 8854440"/>
              <a:gd name="connsiteY16" fmla="*/ 2118360 h 8688703"/>
              <a:gd name="connsiteX17" fmla="*/ 5212080 w 8854440"/>
              <a:gd name="connsiteY17" fmla="*/ 2316480 h 8688703"/>
              <a:gd name="connsiteX18" fmla="*/ 5242560 w 8854440"/>
              <a:gd name="connsiteY18" fmla="*/ 2354580 h 8688703"/>
              <a:gd name="connsiteX19" fmla="*/ 5097780 w 8854440"/>
              <a:gd name="connsiteY19" fmla="*/ 2407920 h 8688703"/>
              <a:gd name="connsiteX20" fmla="*/ 5120640 w 8854440"/>
              <a:gd name="connsiteY20" fmla="*/ 2598420 h 8688703"/>
              <a:gd name="connsiteX21" fmla="*/ 5082540 w 8854440"/>
              <a:gd name="connsiteY21" fmla="*/ 2682240 h 8688703"/>
              <a:gd name="connsiteX22" fmla="*/ 4945380 w 8854440"/>
              <a:gd name="connsiteY22" fmla="*/ 2628900 h 8688703"/>
              <a:gd name="connsiteX23" fmla="*/ 4853940 w 8854440"/>
              <a:gd name="connsiteY23" fmla="*/ 2651760 h 8688703"/>
              <a:gd name="connsiteX24" fmla="*/ 4785360 w 8854440"/>
              <a:gd name="connsiteY24" fmla="*/ 2781300 h 8688703"/>
              <a:gd name="connsiteX25" fmla="*/ 4640580 w 8854440"/>
              <a:gd name="connsiteY25" fmla="*/ 2667000 h 8688703"/>
              <a:gd name="connsiteX26" fmla="*/ 4518660 w 8854440"/>
              <a:gd name="connsiteY26" fmla="*/ 2659380 h 8688703"/>
              <a:gd name="connsiteX27" fmla="*/ 4389120 w 8854440"/>
              <a:gd name="connsiteY27" fmla="*/ 2529840 h 8688703"/>
              <a:gd name="connsiteX28" fmla="*/ 4564380 w 8854440"/>
              <a:gd name="connsiteY28" fmla="*/ 2377440 h 8688703"/>
              <a:gd name="connsiteX29" fmla="*/ 4389120 w 8854440"/>
              <a:gd name="connsiteY29" fmla="*/ 2346960 h 8688703"/>
              <a:gd name="connsiteX30" fmla="*/ 4244340 w 8854440"/>
              <a:gd name="connsiteY30" fmla="*/ 2514600 h 8688703"/>
              <a:gd name="connsiteX31" fmla="*/ 4183380 w 8854440"/>
              <a:gd name="connsiteY31" fmla="*/ 2613660 h 8688703"/>
              <a:gd name="connsiteX32" fmla="*/ 4191000 w 8854440"/>
              <a:gd name="connsiteY32" fmla="*/ 2651760 h 8688703"/>
              <a:gd name="connsiteX33" fmla="*/ 4084320 w 8854440"/>
              <a:gd name="connsiteY33" fmla="*/ 2750820 h 8688703"/>
              <a:gd name="connsiteX34" fmla="*/ 4008120 w 8854440"/>
              <a:gd name="connsiteY34" fmla="*/ 2773680 h 8688703"/>
              <a:gd name="connsiteX35" fmla="*/ 3954780 w 8854440"/>
              <a:gd name="connsiteY35" fmla="*/ 2773680 h 8688703"/>
              <a:gd name="connsiteX36" fmla="*/ 3916680 w 8854440"/>
              <a:gd name="connsiteY36" fmla="*/ 2827020 h 8688703"/>
              <a:gd name="connsiteX37" fmla="*/ 3848100 w 8854440"/>
              <a:gd name="connsiteY37" fmla="*/ 2827020 h 8688703"/>
              <a:gd name="connsiteX38" fmla="*/ 3810000 w 8854440"/>
              <a:gd name="connsiteY38" fmla="*/ 2880360 h 8688703"/>
              <a:gd name="connsiteX39" fmla="*/ 3726180 w 8854440"/>
              <a:gd name="connsiteY39" fmla="*/ 2903220 h 8688703"/>
              <a:gd name="connsiteX40" fmla="*/ 3703320 w 8854440"/>
              <a:gd name="connsiteY40" fmla="*/ 2971800 h 8688703"/>
              <a:gd name="connsiteX41" fmla="*/ 3512820 w 8854440"/>
              <a:gd name="connsiteY41" fmla="*/ 2834640 h 8688703"/>
              <a:gd name="connsiteX42" fmla="*/ 3337560 w 8854440"/>
              <a:gd name="connsiteY42" fmla="*/ 2903220 h 8688703"/>
              <a:gd name="connsiteX43" fmla="*/ 3337560 w 8854440"/>
              <a:gd name="connsiteY43" fmla="*/ 2979420 h 8688703"/>
              <a:gd name="connsiteX44" fmla="*/ 3230880 w 8854440"/>
              <a:gd name="connsiteY44" fmla="*/ 3055620 h 8688703"/>
              <a:gd name="connsiteX45" fmla="*/ 3002280 w 8854440"/>
              <a:gd name="connsiteY45" fmla="*/ 2910840 h 8688703"/>
              <a:gd name="connsiteX46" fmla="*/ 3025140 w 8854440"/>
              <a:gd name="connsiteY46" fmla="*/ 2887980 h 8688703"/>
              <a:gd name="connsiteX47" fmla="*/ 2918460 w 8854440"/>
              <a:gd name="connsiteY47" fmla="*/ 2743200 h 8688703"/>
              <a:gd name="connsiteX48" fmla="*/ 2659380 w 8854440"/>
              <a:gd name="connsiteY48" fmla="*/ 2613660 h 8688703"/>
              <a:gd name="connsiteX49" fmla="*/ 2506980 w 8854440"/>
              <a:gd name="connsiteY49" fmla="*/ 2948940 h 8688703"/>
              <a:gd name="connsiteX50" fmla="*/ 2392680 w 8854440"/>
              <a:gd name="connsiteY50" fmla="*/ 2956560 h 8688703"/>
              <a:gd name="connsiteX51" fmla="*/ 2308860 w 8854440"/>
              <a:gd name="connsiteY51" fmla="*/ 2971800 h 8688703"/>
              <a:gd name="connsiteX52" fmla="*/ 2225040 w 8854440"/>
              <a:gd name="connsiteY52" fmla="*/ 3070860 h 8688703"/>
              <a:gd name="connsiteX53" fmla="*/ 2049780 w 8854440"/>
              <a:gd name="connsiteY53" fmla="*/ 2979420 h 8688703"/>
              <a:gd name="connsiteX54" fmla="*/ 1981200 w 8854440"/>
              <a:gd name="connsiteY54" fmla="*/ 2971800 h 8688703"/>
              <a:gd name="connsiteX55" fmla="*/ 1889760 w 8854440"/>
              <a:gd name="connsiteY55" fmla="*/ 2819400 h 8688703"/>
              <a:gd name="connsiteX56" fmla="*/ 1897380 w 8854440"/>
              <a:gd name="connsiteY56" fmla="*/ 2750820 h 8688703"/>
              <a:gd name="connsiteX57" fmla="*/ 1729740 w 8854440"/>
              <a:gd name="connsiteY57" fmla="*/ 2872740 h 8688703"/>
              <a:gd name="connsiteX58" fmla="*/ 1706880 w 8854440"/>
              <a:gd name="connsiteY58" fmla="*/ 2933700 h 8688703"/>
              <a:gd name="connsiteX59" fmla="*/ 1653540 w 8854440"/>
              <a:gd name="connsiteY59" fmla="*/ 2903220 h 8688703"/>
              <a:gd name="connsiteX60" fmla="*/ 1546860 w 8854440"/>
              <a:gd name="connsiteY60" fmla="*/ 2903220 h 8688703"/>
              <a:gd name="connsiteX61" fmla="*/ 1524000 w 8854440"/>
              <a:gd name="connsiteY61" fmla="*/ 3017520 h 8688703"/>
              <a:gd name="connsiteX62" fmla="*/ 1386840 w 8854440"/>
              <a:gd name="connsiteY62" fmla="*/ 3314700 h 8688703"/>
              <a:gd name="connsiteX63" fmla="*/ 1333500 w 8854440"/>
              <a:gd name="connsiteY63" fmla="*/ 3307080 h 8688703"/>
              <a:gd name="connsiteX64" fmla="*/ 1188720 w 8854440"/>
              <a:gd name="connsiteY64" fmla="*/ 3360420 h 8688703"/>
              <a:gd name="connsiteX65" fmla="*/ 1135380 w 8854440"/>
              <a:gd name="connsiteY65" fmla="*/ 3528060 h 8688703"/>
              <a:gd name="connsiteX66" fmla="*/ 1013460 w 8854440"/>
              <a:gd name="connsiteY66" fmla="*/ 3558540 h 8688703"/>
              <a:gd name="connsiteX67" fmla="*/ 929640 w 8854440"/>
              <a:gd name="connsiteY67" fmla="*/ 3566160 h 8688703"/>
              <a:gd name="connsiteX68" fmla="*/ 830580 w 8854440"/>
              <a:gd name="connsiteY68" fmla="*/ 3596640 h 8688703"/>
              <a:gd name="connsiteX69" fmla="*/ 701040 w 8854440"/>
              <a:gd name="connsiteY69" fmla="*/ 3604260 h 8688703"/>
              <a:gd name="connsiteX70" fmla="*/ 548640 w 8854440"/>
              <a:gd name="connsiteY70" fmla="*/ 3642360 h 8688703"/>
              <a:gd name="connsiteX71" fmla="*/ 0 w 8854440"/>
              <a:gd name="connsiteY71" fmla="*/ 5105400 h 8688703"/>
              <a:gd name="connsiteX72" fmla="*/ 167640 w 8854440"/>
              <a:gd name="connsiteY72" fmla="*/ 5097780 h 8688703"/>
              <a:gd name="connsiteX73" fmla="*/ 167640 w 8854440"/>
              <a:gd name="connsiteY73" fmla="*/ 5242560 h 8688703"/>
              <a:gd name="connsiteX74" fmla="*/ 289560 w 8854440"/>
              <a:gd name="connsiteY74" fmla="*/ 5250180 h 8688703"/>
              <a:gd name="connsiteX75" fmla="*/ 281940 w 8854440"/>
              <a:gd name="connsiteY75" fmla="*/ 5334000 h 8688703"/>
              <a:gd name="connsiteX76" fmla="*/ 388620 w 8854440"/>
              <a:gd name="connsiteY76" fmla="*/ 5356860 h 8688703"/>
              <a:gd name="connsiteX77" fmla="*/ 358140 w 8854440"/>
              <a:gd name="connsiteY77" fmla="*/ 5486400 h 8688703"/>
              <a:gd name="connsiteX78" fmla="*/ 358140 w 8854440"/>
              <a:gd name="connsiteY78" fmla="*/ 5585460 h 8688703"/>
              <a:gd name="connsiteX79" fmla="*/ 251460 w 8854440"/>
              <a:gd name="connsiteY79" fmla="*/ 5638800 h 8688703"/>
              <a:gd name="connsiteX80" fmla="*/ 236220 w 8854440"/>
              <a:gd name="connsiteY80" fmla="*/ 5715000 h 8688703"/>
              <a:gd name="connsiteX81" fmla="*/ 144780 w 8854440"/>
              <a:gd name="connsiteY81" fmla="*/ 5836920 h 8688703"/>
              <a:gd name="connsiteX82" fmla="*/ 175260 w 8854440"/>
              <a:gd name="connsiteY82" fmla="*/ 6065520 h 8688703"/>
              <a:gd name="connsiteX83" fmla="*/ 266700 w 8854440"/>
              <a:gd name="connsiteY83" fmla="*/ 6073140 h 8688703"/>
              <a:gd name="connsiteX84" fmla="*/ 304800 w 8854440"/>
              <a:gd name="connsiteY84" fmla="*/ 6134100 h 8688703"/>
              <a:gd name="connsiteX85" fmla="*/ 312420 w 8854440"/>
              <a:gd name="connsiteY85" fmla="*/ 6195060 h 8688703"/>
              <a:gd name="connsiteX86" fmla="*/ 358140 w 8854440"/>
              <a:gd name="connsiteY86" fmla="*/ 6195060 h 8688703"/>
              <a:gd name="connsiteX87" fmla="*/ 365760 w 8854440"/>
              <a:gd name="connsiteY87" fmla="*/ 6332220 h 8688703"/>
              <a:gd name="connsiteX88" fmla="*/ 807720 w 8854440"/>
              <a:gd name="connsiteY88" fmla="*/ 6400800 h 8688703"/>
              <a:gd name="connsiteX89" fmla="*/ 1127760 w 8854440"/>
              <a:gd name="connsiteY89" fmla="*/ 6560820 h 8688703"/>
              <a:gd name="connsiteX90" fmla="*/ 1447800 w 8854440"/>
              <a:gd name="connsiteY90" fmla="*/ 6454140 h 8688703"/>
              <a:gd name="connsiteX91" fmla="*/ 1546860 w 8854440"/>
              <a:gd name="connsiteY91" fmla="*/ 6454140 h 8688703"/>
              <a:gd name="connsiteX92" fmla="*/ 1501140 w 8854440"/>
              <a:gd name="connsiteY92" fmla="*/ 6713220 h 8688703"/>
              <a:gd name="connsiteX93" fmla="*/ 1567815 w 8854440"/>
              <a:gd name="connsiteY93" fmla="*/ 6971030 h 8688703"/>
              <a:gd name="connsiteX94" fmla="*/ 1710690 w 8854440"/>
              <a:gd name="connsiteY94" fmla="*/ 7294880 h 8688703"/>
              <a:gd name="connsiteX95" fmla="*/ 1891665 w 8854440"/>
              <a:gd name="connsiteY95" fmla="*/ 7437755 h 8688703"/>
              <a:gd name="connsiteX96" fmla="*/ 2094865 w 8854440"/>
              <a:gd name="connsiteY96" fmla="*/ 7669530 h 8688703"/>
              <a:gd name="connsiteX97" fmla="*/ 2066290 w 8854440"/>
              <a:gd name="connsiteY97" fmla="*/ 7780654 h 8688703"/>
              <a:gd name="connsiteX98" fmla="*/ 2234565 w 8854440"/>
              <a:gd name="connsiteY98" fmla="*/ 7891779 h 8688703"/>
              <a:gd name="connsiteX99" fmla="*/ 2269490 w 8854440"/>
              <a:gd name="connsiteY99" fmla="*/ 7936229 h 8688703"/>
              <a:gd name="connsiteX100" fmla="*/ 2186940 w 8854440"/>
              <a:gd name="connsiteY100" fmla="*/ 8193404 h 8688703"/>
              <a:gd name="connsiteX101" fmla="*/ 2209165 w 8854440"/>
              <a:gd name="connsiteY101" fmla="*/ 8291828 h 8688703"/>
              <a:gd name="connsiteX102" fmla="*/ 2275840 w 8854440"/>
              <a:gd name="connsiteY102" fmla="*/ 8393428 h 8688703"/>
              <a:gd name="connsiteX103" fmla="*/ 2437765 w 8854440"/>
              <a:gd name="connsiteY103" fmla="*/ 8425178 h 8688703"/>
              <a:gd name="connsiteX104" fmla="*/ 2491740 w 8854440"/>
              <a:gd name="connsiteY104" fmla="*/ 8412478 h 8688703"/>
              <a:gd name="connsiteX105" fmla="*/ 2599690 w 8854440"/>
              <a:gd name="connsiteY105" fmla="*/ 8469628 h 8688703"/>
              <a:gd name="connsiteX106" fmla="*/ 2640965 w 8854440"/>
              <a:gd name="connsiteY106" fmla="*/ 8514078 h 8688703"/>
              <a:gd name="connsiteX107" fmla="*/ 2663190 w 8854440"/>
              <a:gd name="connsiteY107" fmla="*/ 8625203 h 8688703"/>
              <a:gd name="connsiteX108" fmla="*/ 2748915 w 8854440"/>
              <a:gd name="connsiteY108" fmla="*/ 8688703 h 8688703"/>
              <a:gd name="connsiteX109" fmla="*/ 2860040 w 8854440"/>
              <a:gd name="connsiteY109" fmla="*/ 8663303 h 8688703"/>
              <a:gd name="connsiteX110" fmla="*/ 2920365 w 8854440"/>
              <a:gd name="connsiteY110" fmla="*/ 8676003 h 8688703"/>
              <a:gd name="connsiteX111" fmla="*/ 2910840 w 8854440"/>
              <a:gd name="connsiteY111" fmla="*/ 8595834 h 8688703"/>
              <a:gd name="connsiteX112" fmla="*/ 2996565 w 8854440"/>
              <a:gd name="connsiteY112" fmla="*/ 8464865 h 8688703"/>
              <a:gd name="connsiteX113" fmla="*/ 2987040 w 8854440"/>
              <a:gd name="connsiteY113" fmla="*/ 8352947 h 8688703"/>
              <a:gd name="connsiteX114" fmla="*/ 3027522 w 8854440"/>
              <a:gd name="connsiteY114" fmla="*/ 8286271 h 8688703"/>
              <a:gd name="connsiteX115" fmla="*/ 3179922 w 8854440"/>
              <a:gd name="connsiteY115" fmla="*/ 8217215 h 8688703"/>
              <a:gd name="connsiteX116" fmla="*/ 3225166 w 8854440"/>
              <a:gd name="connsiteY116" fmla="*/ 8100535 h 8688703"/>
              <a:gd name="connsiteX117" fmla="*/ 3420427 w 8854440"/>
              <a:gd name="connsiteY117" fmla="*/ 7938609 h 8688703"/>
              <a:gd name="connsiteX118" fmla="*/ 3699034 w 8854440"/>
              <a:gd name="connsiteY118" fmla="*/ 7810022 h 8688703"/>
              <a:gd name="connsiteX119" fmla="*/ 3875246 w 8854440"/>
              <a:gd name="connsiteY119" fmla="*/ 7745728 h 8688703"/>
              <a:gd name="connsiteX120" fmla="*/ 4084796 w 8854440"/>
              <a:gd name="connsiteY120" fmla="*/ 7593328 h 8688703"/>
              <a:gd name="connsiteX121" fmla="*/ 4127659 w 8854440"/>
              <a:gd name="connsiteY121" fmla="*/ 7495696 h 8688703"/>
              <a:gd name="connsiteX122" fmla="*/ 4037171 w 8854440"/>
              <a:gd name="connsiteY122" fmla="*/ 7419497 h 8688703"/>
              <a:gd name="connsiteX123" fmla="*/ 3980021 w 8854440"/>
              <a:gd name="connsiteY123" fmla="*/ 7324247 h 8688703"/>
              <a:gd name="connsiteX124" fmla="*/ 4056222 w 8854440"/>
              <a:gd name="connsiteY124" fmla="*/ 7250428 h 8688703"/>
              <a:gd name="connsiteX125" fmla="*/ 4096703 w 8854440"/>
              <a:gd name="connsiteY125" fmla="*/ 7102790 h 8688703"/>
              <a:gd name="connsiteX126" fmla="*/ 3982402 w 8854440"/>
              <a:gd name="connsiteY126" fmla="*/ 7126603 h 8688703"/>
              <a:gd name="connsiteX127" fmla="*/ 3818096 w 8854440"/>
              <a:gd name="connsiteY127" fmla="*/ 7088503 h 8688703"/>
              <a:gd name="connsiteX128" fmla="*/ 3691889 w 8854440"/>
              <a:gd name="connsiteY128" fmla="*/ 7000396 h 8688703"/>
              <a:gd name="connsiteX129" fmla="*/ 3701416 w 8854440"/>
              <a:gd name="connsiteY129" fmla="*/ 6886097 h 8688703"/>
              <a:gd name="connsiteX130" fmla="*/ 3625215 w 8854440"/>
              <a:gd name="connsiteY130" fmla="*/ 6809897 h 8688703"/>
              <a:gd name="connsiteX131" fmla="*/ 3657600 w 8854440"/>
              <a:gd name="connsiteY131" fmla="*/ 6728460 h 8688703"/>
              <a:gd name="connsiteX132" fmla="*/ 3817620 w 8854440"/>
              <a:gd name="connsiteY132" fmla="*/ 6637020 h 8688703"/>
              <a:gd name="connsiteX133" fmla="*/ 3893820 w 8854440"/>
              <a:gd name="connsiteY133" fmla="*/ 6560820 h 8688703"/>
              <a:gd name="connsiteX134" fmla="*/ 3947160 w 8854440"/>
              <a:gd name="connsiteY134" fmla="*/ 6545580 h 8688703"/>
              <a:gd name="connsiteX135" fmla="*/ 3939540 w 8854440"/>
              <a:gd name="connsiteY135" fmla="*/ 6484620 h 8688703"/>
              <a:gd name="connsiteX136" fmla="*/ 3901440 w 8854440"/>
              <a:gd name="connsiteY136" fmla="*/ 6461760 h 8688703"/>
              <a:gd name="connsiteX137" fmla="*/ 3878580 w 8854440"/>
              <a:gd name="connsiteY137" fmla="*/ 6370320 h 8688703"/>
              <a:gd name="connsiteX138" fmla="*/ 3886200 w 8854440"/>
              <a:gd name="connsiteY138" fmla="*/ 6278880 h 8688703"/>
              <a:gd name="connsiteX139" fmla="*/ 3870960 w 8854440"/>
              <a:gd name="connsiteY139" fmla="*/ 6164580 h 8688703"/>
              <a:gd name="connsiteX140" fmla="*/ 3893820 w 8854440"/>
              <a:gd name="connsiteY140" fmla="*/ 6096000 h 8688703"/>
              <a:gd name="connsiteX141" fmla="*/ 3924300 w 8854440"/>
              <a:gd name="connsiteY141" fmla="*/ 6035040 h 8688703"/>
              <a:gd name="connsiteX142" fmla="*/ 3977640 w 8854440"/>
              <a:gd name="connsiteY142" fmla="*/ 6027420 h 8688703"/>
              <a:gd name="connsiteX143" fmla="*/ 3992880 w 8854440"/>
              <a:gd name="connsiteY143" fmla="*/ 6027420 h 8688703"/>
              <a:gd name="connsiteX144" fmla="*/ 4046220 w 8854440"/>
              <a:gd name="connsiteY144" fmla="*/ 5966460 h 8688703"/>
              <a:gd name="connsiteX145" fmla="*/ 4038600 w 8854440"/>
              <a:gd name="connsiteY145" fmla="*/ 5882640 h 8688703"/>
              <a:gd name="connsiteX146" fmla="*/ 4754880 w 8854440"/>
              <a:gd name="connsiteY146" fmla="*/ 5768340 h 8688703"/>
              <a:gd name="connsiteX147" fmla="*/ 4838700 w 8854440"/>
              <a:gd name="connsiteY147" fmla="*/ 5768340 h 8688703"/>
              <a:gd name="connsiteX148" fmla="*/ 4914900 w 8854440"/>
              <a:gd name="connsiteY148" fmla="*/ 5775960 h 8688703"/>
              <a:gd name="connsiteX149" fmla="*/ 5105400 w 8854440"/>
              <a:gd name="connsiteY149" fmla="*/ 5875020 h 8688703"/>
              <a:gd name="connsiteX150" fmla="*/ 5570220 w 8854440"/>
              <a:gd name="connsiteY150" fmla="*/ 6103620 h 8688703"/>
              <a:gd name="connsiteX151" fmla="*/ 5704205 w 8854440"/>
              <a:gd name="connsiteY151" fmla="*/ 6175375 h 8688703"/>
              <a:gd name="connsiteX152" fmla="*/ 5755005 w 8854440"/>
              <a:gd name="connsiteY152" fmla="*/ 6097905 h 8688703"/>
              <a:gd name="connsiteX153" fmla="*/ 5682615 w 8854440"/>
              <a:gd name="connsiteY153" fmla="*/ 6058535 h 8688703"/>
              <a:gd name="connsiteX154" fmla="*/ 5624195 w 8854440"/>
              <a:gd name="connsiteY154" fmla="*/ 5987415 h 8688703"/>
              <a:gd name="connsiteX155" fmla="*/ 5670550 w 8854440"/>
              <a:gd name="connsiteY155" fmla="*/ 5958840 h 8688703"/>
              <a:gd name="connsiteX156" fmla="*/ 5584825 w 8854440"/>
              <a:gd name="connsiteY156" fmla="*/ 5784215 h 8688703"/>
              <a:gd name="connsiteX157" fmla="*/ 5592445 w 8854440"/>
              <a:gd name="connsiteY157" fmla="*/ 5682615 h 8688703"/>
              <a:gd name="connsiteX158" fmla="*/ 5615305 w 8854440"/>
              <a:gd name="connsiteY158" fmla="*/ 5647690 h 8688703"/>
              <a:gd name="connsiteX159" fmla="*/ 5636895 w 8854440"/>
              <a:gd name="connsiteY159" fmla="*/ 5602605 h 8688703"/>
              <a:gd name="connsiteX160" fmla="*/ 5674360 w 8854440"/>
              <a:gd name="connsiteY160" fmla="*/ 5525135 h 8688703"/>
              <a:gd name="connsiteX161" fmla="*/ 5688965 w 8854440"/>
              <a:gd name="connsiteY161" fmla="*/ 5442585 h 8688703"/>
              <a:gd name="connsiteX162" fmla="*/ 5735320 w 8854440"/>
              <a:gd name="connsiteY162" fmla="*/ 5417185 h 8688703"/>
              <a:gd name="connsiteX163" fmla="*/ 5715000 w 8854440"/>
              <a:gd name="connsiteY163" fmla="*/ 5358130 h 8688703"/>
              <a:gd name="connsiteX164" fmla="*/ 5751195 w 8854440"/>
              <a:gd name="connsiteY164" fmla="*/ 5316855 h 8688703"/>
              <a:gd name="connsiteX165" fmla="*/ 5781675 w 8854440"/>
              <a:gd name="connsiteY165" fmla="*/ 5253990 h 8688703"/>
              <a:gd name="connsiteX166" fmla="*/ 5836920 w 8854440"/>
              <a:gd name="connsiteY166" fmla="*/ 5180330 h 8688703"/>
              <a:gd name="connsiteX167" fmla="*/ 5855970 w 8854440"/>
              <a:gd name="connsiteY167" fmla="*/ 5024120 h 8688703"/>
              <a:gd name="connsiteX168" fmla="*/ 6101080 w 8854440"/>
              <a:gd name="connsiteY168" fmla="*/ 4766310 h 8688703"/>
              <a:gd name="connsiteX169" fmla="*/ 6107430 w 8854440"/>
              <a:gd name="connsiteY169" fmla="*/ 4530090 h 8688703"/>
              <a:gd name="connsiteX170" fmla="*/ 5982970 w 8854440"/>
              <a:gd name="connsiteY170" fmla="*/ 4267200 h 8688703"/>
              <a:gd name="connsiteX171" fmla="*/ 7178040 w 8854440"/>
              <a:gd name="connsiteY171" fmla="*/ 4206240 h 8688703"/>
              <a:gd name="connsiteX172" fmla="*/ 7559040 w 8854440"/>
              <a:gd name="connsiteY172" fmla="*/ 4183380 h 8688703"/>
              <a:gd name="connsiteX173" fmla="*/ 7467600 w 8854440"/>
              <a:gd name="connsiteY173" fmla="*/ 3733800 h 8688703"/>
              <a:gd name="connsiteX174" fmla="*/ 7414260 w 8854440"/>
              <a:gd name="connsiteY174" fmla="*/ 3459480 h 8688703"/>
              <a:gd name="connsiteX175" fmla="*/ 7498080 w 8854440"/>
              <a:gd name="connsiteY175" fmla="*/ 3253740 h 8688703"/>
              <a:gd name="connsiteX176" fmla="*/ 7528560 w 8854440"/>
              <a:gd name="connsiteY176" fmla="*/ 3108960 h 8688703"/>
              <a:gd name="connsiteX177" fmla="*/ 7505700 w 8854440"/>
              <a:gd name="connsiteY177" fmla="*/ 2903220 h 8688703"/>
              <a:gd name="connsiteX178" fmla="*/ 7520940 w 8854440"/>
              <a:gd name="connsiteY178" fmla="*/ 2781300 h 8688703"/>
              <a:gd name="connsiteX179" fmla="*/ 7536180 w 8854440"/>
              <a:gd name="connsiteY179" fmla="*/ 2727960 h 8688703"/>
              <a:gd name="connsiteX180" fmla="*/ 7863840 w 8854440"/>
              <a:gd name="connsiteY180" fmla="*/ 2827020 h 8688703"/>
              <a:gd name="connsiteX181" fmla="*/ 7886700 w 8854440"/>
              <a:gd name="connsiteY181" fmla="*/ 2956560 h 8688703"/>
              <a:gd name="connsiteX182" fmla="*/ 8001000 w 8854440"/>
              <a:gd name="connsiteY182" fmla="*/ 2979420 h 8688703"/>
              <a:gd name="connsiteX183" fmla="*/ 8122920 w 8854440"/>
              <a:gd name="connsiteY183" fmla="*/ 3131820 h 8688703"/>
              <a:gd name="connsiteX184" fmla="*/ 8206740 w 8854440"/>
              <a:gd name="connsiteY184" fmla="*/ 3131820 h 8688703"/>
              <a:gd name="connsiteX185" fmla="*/ 8442960 w 8854440"/>
              <a:gd name="connsiteY185" fmla="*/ 3131820 h 8688703"/>
              <a:gd name="connsiteX186" fmla="*/ 8663940 w 8854440"/>
              <a:gd name="connsiteY186" fmla="*/ 3131820 h 8688703"/>
              <a:gd name="connsiteX187" fmla="*/ 8770620 w 8854440"/>
              <a:gd name="connsiteY187" fmla="*/ 3086100 h 8688703"/>
              <a:gd name="connsiteX188" fmla="*/ 8854440 w 8854440"/>
              <a:gd name="connsiteY188" fmla="*/ 3070860 h 8688703"/>
              <a:gd name="connsiteX0" fmla="*/ 8770620 w 8770620"/>
              <a:gd name="connsiteY0" fmla="*/ 3086100 h 8688703"/>
              <a:gd name="connsiteX1" fmla="*/ 7917180 w 8770620"/>
              <a:gd name="connsiteY1" fmla="*/ 0 h 8688703"/>
              <a:gd name="connsiteX2" fmla="*/ 7863840 w 8770620"/>
              <a:gd name="connsiteY2" fmla="*/ 24128 h 8688703"/>
              <a:gd name="connsiteX3" fmla="*/ 6896100 w 8770620"/>
              <a:gd name="connsiteY3" fmla="*/ 502920 h 8688703"/>
              <a:gd name="connsiteX4" fmla="*/ 6743700 w 8770620"/>
              <a:gd name="connsiteY4" fmla="*/ 982980 h 8688703"/>
              <a:gd name="connsiteX5" fmla="*/ 6728460 w 8770620"/>
              <a:gd name="connsiteY5" fmla="*/ 1836420 h 8688703"/>
              <a:gd name="connsiteX6" fmla="*/ 6244590 w 8770620"/>
              <a:gd name="connsiteY6" fmla="*/ 2170428 h 8688703"/>
              <a:gd name="connsiteX7" fmla="*/ 5722620 w 8770620"/>
              <a:gd name="connsiteY7" fmla="*/ 2095500 h 8688703"/>
              <a:gd name="connsiteX8" fmla="*/ 5654040 w 8770620"/>
              <a:gd name="connsiteY8" fmla="*/ 2095500 h 8688703"/>
              <a:gd name="connsiteX9" fmla="*/ 5570220 w 8770620"/>
              <a:gd name="connsiteY9" fmla="*/ 2133600 h 8688703"/>
              <a:gd name="connsiteX10" fmla="*/ 5440680 w 8770620"/>
              <a:gd name="connsiteY10" fmla="*/ 2118360 h 8688703"/>
              <a:gd name="connsiteX11" fmla="*/ 5410200 w 8770620"/>
              <a:gd name="connsiteY11" fmla="*/ 2072640 h 8688703"/>
              <a:gd name="connsiteX12" fmla="*/ 5425440 w 8770620"/>
              <a:gd name="connsiteY12" fmla="*/ 1927860 h 8688703"/>
              <a:gd name="connsiteX13" fmla="*/ 5372100 w 8770620"/>
              <a:gd name="connsiteY13" fmla="*/ 1874520 h 8688703"/>
              <a:gd name="connsiteX14" fmla="*/ 5372100 w 8770620"/>
              <a:gd name="connsiteY14" fmla="*/ 1844040 h 8688703"/>
              <a:gd name="connsiteX15" fmla="*/ 5280660 w 8770620"/>
              <a:gd name="connsiteY15" fmla="*/ 1821180 h 8688703"/>
              <a:gd name="connsiteX16" fmla="*/ 5219700 w 8770620"/>
              <a:gd name="connsiteY16" fmla="*/ 2118360 h 8688703"/>
              <a:gd name="connsiteX17" fmla="*/ 5212080 w 8770620"/>
              <a:gd name="connsiteY17" fmla="*/ 2316480 h 8688703"/>
              <a:gd name="connsiteX18" fmla="*/ 5242560 w 8770620"/>
              <a:gd name="connsiteY18" fmla="*/ 2354580 h 8688703"/>
              <a:gd name="connsiteX19" fmla="*/ 5097780 w 8770620"/>
              <a:gd name="connsiteY19" fmla="*/ 2407920 h 8688703"/>
              <a:gd name="connsiteX20" fmla="*/ 5120640 w 8770620"/>
              <a:gd name="connsiteY20" fmla="*/ 2598420 h 8688703"/>
              <a:gd name="connsiteX21" fmla="*/ 5082540 w 8770620"/>
              <a:gd name="connsiteY21" fmla="*/ 2682240 h 8688703"/>
              <a:gd name="connsiteX22" fmla="*/ 4945380 w 8770620"/>
              <a:gd name="connsiteY22" fmla="*/ 2628900 h 8688703"/>
              <a:gd name="connsiteX23" fmla="*/ 4853940 w 8770620"/>
              <a:gd name="connsiteY23" fmla="*/ 2651760 h 8688703"/>
              <a:gd name="connsiteX24" fmla="*/ 4785360 w 8770620"/>
              <a:gd name="connsiteY24" fmla="*/ 2781300 h 8688703"/>
              <a:gd name="connsiteX25" fmla="*/ 4640580 w 8770620"/>
              <a:gd name="connsiteY25" fmla="*/ 2667000 h 8688703"/>
              <a:gd name="connsiteX26" fmla="*/ 4518660 w 8770620"/>
              <a:gd name="connsiteY26" fmla="*/ 2659380 h 8688703"/>
              <a:gd name="connsiteX27" fmla="*/ 4389120 w 8770620"/>
              <a:gd name="connsiteY27" fmla="*/ 2529840 h 8688703"/>
              <a:gd name="connsiteX28" fmla="*/ 4564380 w 8770620"/>
              <a:gd name="connsiteY28" fmla="*/ 2377440 h 8688703"/>
              <a:gd name="connsiteX29" fmla="*/ 4389120 w 8770620"/>
              <a:gd name="connsiteY29" fmla="*/ 2346960 h 8688703"/>
              <a:gd name="connsiteX30" fmla="*/ 4244340 w 8770620"/>
              <a:gd name="connsiteY30" fmla="*/ 2514600 h 8688703"/>
              <a:gd name="connsiteX31" fmla="*/ 4183380 w 8770620"/>
              <a:gd name="connsiteY31" fmla="*/ 2613660 h 8688703"/>
              <a:gd name="connsiteX32" fmla="*/ 4191000 w 8770620"/>
              <a:gd name="connsiteY32" fmla="*/ 2651760 h 8688703"/>
              <a:gd name="connsiteX33" fmla="*/ 4084320 w 8770620"/>
              <a:gd name="connsiteY33" fmla="*/ 2750820 h 8688703"/>
              <a:gd name="connsiteX34" fmla="*/ 4008120 w 8770620"/>
              <a:gd name="connsiteY34" fmla="*/ 2773680 h 8688703"/>
              <a:gd name="connsiteX35" fmla="*/ 3954780 w 8770620"/>
              <a:gd name="connsiteY35" fmla="*/ 2773680 h 8688703"/>
              <a:gd name="connsiteX36" fmla="*/ 3916680 w 8770620"/>
              <a:gd name="connsiteY36" fmla="*/ 2827020 h 8688703"/>
              <a:gd name="connsiteX37" fmla="*/ 3848100 w 8770620"/>
              <a:gd name="connsiteY37" fmla="*/ 2827020 h 8688703"/>
              <a:gd name="connsiteX38" fmla="*/ 3810000 w 8770620"/>
              <a:gd name="connsiteY38" fmla="*/ 2880360 h 8688703"/>
              <a:gd name="connsiteX39" fmla="*/ 3726180 w 8770620"/>
              <a:gd name="connsiteY39" fmla="*/ 2903220 h 8688703"/>
              <a:gd name="connsiteX40" fmla="*/ 3703320 w 8770620"/>
              <a:gd name="connsiteY40" fmla="*/ 2971800 h 8688703"/>
              <a:gd name="connsiteX41" fmla="*/ 3512820 w 8770620"/>
              <a:gd name="connsiteY41" fmla="*/ 2834640 h 8688703"/>
              <a:gd name="connsiteX42" fmla="*/ 3337560 w 8770620"/>
              <a:gd name="connsiteY42" fmla="*/ 2903220 h 8688703"/>
              <a:gd name="connsiteX43" fmla="*/ 3337560 w 8770620"/>
              <a:gd name="connsiteY43" fmla="*/ 2979420 h 8688703"/>
              <a:gd name="connsiteX44" fmla="*/ 3230880 w 8770620"/>
              <a:gd name="connsiteY44" fmla="*/ 3055620 h 8688703"/>
              <a:gd name="connsiteX45" fmla="*/ 3002280 w 8770620"/>
              <a:gd name="connsiteY45" fmla="*/ 2910840 h 8688703"/>
              <a:gd name="connsiteX46" fmla="*/ 3025140 w 8770620"/>
              <a:gd name="connsiteY46" fmla="*/ 2887980 h 8688703"/>
              <a:gd name="connsiteX47" fmla="*/ 2918460 w 8770620"/>
              <a:gd name="connsiteY47" fmla="*/ 2743200 h 8688703"/>
              <a:gd name="connsiteX48" fmla="*/ 2659380 w 8770620"/>
              <a:gd name="connsiteY48" fmla="*/ 2613660 h 8688703"/>
              <a:gd name="connsiteX49" fmla="*/ 2506980 w 8770620"/>
              <a:gd name="connsiteY49" fmla="*/ 2948940 h 8688703"/>
              <a:gd name="connsiteX50" fmla="*/ 2392680 w 8770620"/>
              <a:gd name="connsiteY50" fmla="*/ 2956560 h 8688703"/>
              <a:gd name="connsiteX51" fmla="*/ 2308860 w 8770620"/>
              <a:gd name="connsiteY51" fmla="*/ 2971800 h 8688703"/>
              <a:gd name="connsiteX52" fmla="*/ 2225040 w 8770620"/>
              <a:gd name="connsiteY52" fmla="*/ 3070860 h 8688703"/>
              <a:gd name="connsiteX53" fmla="*/ 2049780 w 8770620"/>
              <a:gd name="connsiteY53" fmla="*/ 2979420 h 8688703"/>
              <a:gd name="connsiteX54" fmla="*/ 1981200 w 8770620"/>
              <a:gd name="connsiteY54" fmla="*/ 2971800 h 8688703"/>
              <a:gd name="connsiteX55" fmla="*/ 1889760 w 8770620"/>
              <a:gd name="connsiteY55" fmla="*/ 2819400 h 8688703"/>
              <a:gd name="connsiteX56" fmla="*/ 1897380 w 8770620"/>
              <a:gd name="connsiteY56" fmla="*/ 2750820 h 8688703"/>
              <a:gd name="connsiteX57" fmla="*/ 1729740 w 8770620"/>
              <a:gd name="connsiteY57" fmla="*/ 2872740 h 8688703"/>
              <a:gd name="connsiteX58" fmla="*/ 1706880 w 8770620"/>
              <a:gd name="connsiteY58" fmla="*/ 2933700 h 8688703"/>
              <a:gd name="connsiteX59" fmla="*/ 1653540 w 8770620"/>
              <a:gd name="connsiteY59" fmla="*/ 2903220 h 8688703"/>
              <a:gd name="connsiteX60" fmla="*/ 1546860 w 8770620"/>
              <a:gd name="connsiteY60" fmla="*/ 2903220 h 8688703"/>
              <a:gd name="connsiteX61" fmla="*/ 1524000 w 8770620"/>
              <a:gd name="connsiteY61" fmla="*/ 3017520 h 8688703"/>
              <a:gd name="connsiteX62" fmla="*/ 1386840 w 8770620"/>
              <a:gd name="connsiteY62" fmla="*/ 3314700 h 8688703"/>
              <a:gd name="connsiteX63" fmla="*/ 1333500 w 8770620"/>
              <a:gd name="connsiteY63" fmla="*/ 3307080 h 8688703"/>
              <a:gd name="connsiteX64" fmla="*/ 1188720 w 8770620"/>
              <a:gd name="connsiteY64" fmla="*/ 3360420 h 8688703"/>
              <a:gd name="connsiteX65" fmla="*/ 1135380 w 8770620"/>
              <a:gd name="connsiteY65" fmla="*/ 3528060 h 8688703"/>
              <a:gd name="connsiteX66" fmla="*/ 1013460 w 8770620"/>
              <a:gd name="connsiteY66" fmla="*/ 3558540 h 8688703"/>
              <a:gd name="connsiteX67" fmla="*/ 929640 w 8770620"/>
              <a:gd name="connsiteY67" fmla="*/ 3566160 h 8688703"/>
              <a:gd name="connsiteX68" fmla="*/ 830580 w 8770620"/>
              <a:gd name="connsiteY68" fmla="*/ 3596640 h 8688703"/>
              <a:gd name="connsiteX69" fmla="*/ 701040 w 8770620"/>
              <a:gd name="connsiteY69" fmla="*/ 3604260 h 8688703"/>
              <a:gd name="connsiteX70" fmla="*/ 548640 w 8770620"/>
              <a:gd name="connsiteY70" fmla="*/ 3642360 h 8688703"/>
              <a:gd name="connsiteX71" fmla="*/ 0 w 8770620"/>
              <a:gd name="connsiteY71" fmla="*/ 5105400 h 8688703"/>
              <a:gd name="connsiteX72" fmla="*/ 167640 w 8770620"/>
              <a:gd name="connsiteY72" fmla="*/ 5097780 h 8688703"/>
              <a:gd name="connsiteX73" fmla="*/ 167640 w 8770620"/>
              <a:gd name="connsiteY73" fmla="*/ 5242560 h 8688703"/>
              <a:gd name="connsiteX74" fmla="*/ 289560 w 8770620"/>
              <a:gd name="connsiteY74" fmla="*/ 5250180 h 8688703"/>
              <a:gd name="connsiteX75" fmla="*/ 281940 w 8770620"/>
              <a:gd name="connsiteY75" fmla="*/ 5334000 h 8688703"/>
              <a:gd name="connsiteX76" fmla="*/ 388620 w 8770620"/>
              <a:gd name="connsiteY76" fmla="*/ 5356860 h 8688703"/>
              <a:gd name="connsiteX77" fmla="*/ 358140 w 8770620"/>
              <a:gd name="connsiteY77" fmla="*/ 5486400 h 8688703"/>
              <a:gd name="connsiteX78" fmla="*/ 358140 w 8770620"/>
              <a:gd name="connsiteY78" fmla="*/ 5585460 h 8688703"/>
              <a:gd name="connsiteX79" fmla="*/ 251460 w 8770620"/>
              <a:gd name="connsiteY79" fmla="*/ 5638800 h 8688703"/>
              <a:gd name="connsiteX80" fmla="*/ 236220 w 8770620"/>
              <a:gd name="connsiteY80" fmla="*/ 5715000 h 8688703"/>
              <a:gd name="connsiteX81" fmla="*/ 144780 w 8770620"/>
              <a:gd name="connsiteY81" fmla="*/ 5836920 h 8688703"/>
              <a:gd name="connsiteX82" fmla="*/ 175260 w 8770620"/>
              <a:gd name="connsiteY82" fmla="*/ 6065520 h 8688703"/>
              <a:gd name="connsiteX83" fmla="*/ 266700 w 8770620"/>
              <a:gd name="connsiteY83" fmla="*/ 6073140 h 8688703"/>
              <a:gd name="connsiteX84" fmla="*/ 304800 w 8770620"/>
              <a:gd name="connsiteY84" fmla="*/ 6134100 h 8688703"/>
              <a:gd name="connsiteX85" fmla="*/ 312420 w 8770620"/>
              <a:gd name="connsiteY85" fmla="*/ 6195060 h 8688703"/>
              <a:gd name="connsiteX86" fmla="*/ 358140 w 8770620"/>
              <a:gd name="connsiteY86" fmla="*/ 6195060 h 8688703"/>
              <a:gd name="connsiteX87" fmla="*/ 365760 w 8770620"/>
              <a:gd name="connsiteY87" fmla="*/ 6332220 h 8688703"/>
              <a:gd name="connsiteX88" fmla="*/ 807720 w 8770620"/>
              <a:gd name="connsiteY88" fmla="*/ 6400800 h 8688703"/>
              <a:gd name="connsiteX89" fmla="*/ 1127760 w 8770620"/>
              <a:gd name="connsiteY89" fmla="*/ 6560820 h 8688703"/>
              <a:gd name="connsiteX90" fmla="*/ 1447800 w 8770620"/>
              <a:gd name="connsiteY90" fmla="*/ 6454140 h 8688703"/>
              <a:gd name="connsiteX91" fmla="*/ 1546860 w 8770620"/>
              <a:gd name="connsiteY91" fmla="*/ 6454140 h 8688703"/>
              <a:gd name="connsiteX92" fmla="*/ 1501140 w 8770620"/>
              <a:gd name="connsiteY92" fmla="*/ 6713220 h 8688703"/>
              <a:gd name="connsiteX93" fmla="*/ 1567815 w 8770620"/>
              <a:gd name="connsiteY93" fmla="*/ 6971030 h 8688703"/>
              <a:gd name="connsiteX94" fmla="*/ 1710690 w 8770620"/>
              <a:gd name="connsiteY94" fmla="*/ 7294880 h 8688703"/>
              <a:gd name="connsiteX95" fmla="*/ 1891665 w 8770620"/>
              <a:gd name="connsiteY95" fmla="*/ 7437755 h 8688703"/>
              <a:gd name="connsiteX96" fmla="*/ 2094865 w 8770620"/>
              <a:gd name="connsiteY96" fmla="*/ 7669530 h 8688703"/>
              <a:gd name="connsiteX97" fmla="*/ 2066290 w 8770620"/>
              <a:gd name="connsiteY97" fmla="*/ 7780654 h 8688703"/>
              <a:gd name="connsiteX98" fmla="*/ 2234565 w 8770620"/>
              <a:gd name="connsiteY98" fmla="*/ 7891779 h 8688703"/>
              <a:gd name="connsiteX99" fmla="*/ 2269490 w 8770620"/>
              <a:gd name="connsiteY99" fmla="*/ 7936229 h 8688703"/>
              <a:gd name="connsiteX100" fmla="*/ 2186940 w 8770620"/>
              <a:gd name="connsiteY100" fmla="*/ 8193404 h 8688703"/>
              <a:gd name="connsiteX101" fmla="*/ 2209165 w 8770620"/>
              <a:gd name="connsiteY101" fmla="*/ 8291828 h 8688703"/>
              <a:gd name="connsiteX102" fmla="*/ 2275840 w 8770620"/>
              <a:gd name="connsiteY102" fmla="*/ 8393428 h 8688703"/>
              <a:gd name="connsiteX103" fmla="*/ 2437765 w 8770620"/>
              <a:gd name="connsiteY103" fmla="*/ 8425178 h 8688703"/>
              <a:gd name="connsiteX104" fmla="*/ 2491740 w 8770620"/>
              <a:gd name="connsiteY104" fmla="*/ 8412478 h 8688703"/>
              <a:gd name="connsiteX105" fmla="*/ 2599690 w 8770620"/>
              <a:gd name="connsiteY105" fmla="*/ 8469628 h 8688703"/>
              <a:gd name="connsiteX106" fmla="*/ 2640965 w 8770620"/>
              <a:gd name="connsiteY106" fmla="*/ 8514078 h 8688703"/>
              <a:gd name="connsiteX107" fmla="*/ 2663190 w 8770620"/>
              <a:gd name="connsiteY107" fmla="*/ 8625203 h 8688703"/>
              <a:gd name="connsiteX108" fmla="*/ 2748915 w 8770620"/>
              <a:gd name="connsiteY108" fmla="*/ 8688703 h 8688703"/>
              <a:gd name="connsiteX109" fmla="*/ 2860040 w 8770620"/>
              <a:gd name="connsiteY109" fmla="*/ 8663303 h 8688703"/>
              <a:gd name="connsiteX110" fmla="*/ 2920365 w 8770620"/>
              <a:gd name="connsiteY110" fmla="*/ 8676003 h 8688703"/>
              <a:gd name="connsiteX111" fmla="*/ 2910840 w 8770620"/>
              <a:gd name="connsiteY111" fmla="*/ 8595834 h 8688703"/>
              <a:gd name="connsiteX112" fmla="*/ 2996565 w 8770620"/>
              <a:gd name="connsiteY112" fmla="*/ 8464865 h 8688703"/>
              <a:gd name="connsiteX113" fmla="*/ 2987040 w 8770620"/>
              <a:gd name="connsiteY113" fmla="*/ 8352947 h 8688703"/>
              <a:gd name="connsiteX114" fmla="*/ 3027522 w 8770620"/>
              <a:gd name="connsiteY114" fmla="*/ 8286271 h 8688703"/>
              <a:gd name="connsiteX115" fmla="*/ 3179922 w 8770620"/>
              <a:gd name="connsiteY115" fmla="*/ 8217215 h 8688703"/>
              <a:gd name="connsiteX116" fmla="*/ 3225166 w 8770620"/>
              <a:gd name="connsiteY116" fmla="*/ 8100535 h 8688703"/>
              <a:gd name="connsiteX117" fmla="*/ 3420427 w 8770620"/>
              <a:gd name="connsiteY117" fmla="*/ 7938609 h 8688703"/>
              <a:gd name="connsiteX118" fmla="*/ 3699034 w 8770620"/>
              <a:gd name="connsiteY118" fmla="*/ 7810022 h 8688703"/>
              <a:gd name="connsiteX119" fmla="*/ 3875246 w 8770620"/>
              <a:gd name="connsiteY119" fmla="*/ 7745728 h 8688703"/>
              <a:gd name="connsiteX120" fmla="*/ 4084796 w 8770620"/>
              <a:gd name="connsiteY120" fmla="*/ 7593328 h 8688703"/>
              <a:gd name="connsiteX121" fmla="*/ 4127659 w 8770620"/>
              <a:gd name="connsiteY121" fmla="*/ 7495696 h 8688703"/>
              <a:gd name="connsiteX122" fmla="*/ 4037171 w 8770620"/>
              <a:gd name="connsiteY122" fmla="*/ 7419497 h 8688703"/>
              <a:gd name="connsiteX123" fmla="*/ 3980021 w 8770620"/>
              <a:gd name="connsiteY123" fmla="*/ 7324247 h 8688703"/>
              <a:gd name="connsiteX124" fmla="*/ 4056222 w 8770620"/>
              <a:gd name="connsiteY124" fmla="*/ 7250428 h 8688703"/>
              <a:gd name="connsiteX125" fmla="*/ 4096703 w 8770620"/>
              <a:gd name="connsiteY125" fmla="*/ 7102790 h 8688703"/>
              <a:gd name="connsiteX126" fmla="*/ 3982402 w 8770620"/>
              <a:gd name="connsiteY126" fmla="*/ 7126603 h 8688703"/>
              <a:gd name="connsiteX127" fmla="*/ 3818096 w 8770620"/>
              <a:gd name="connsiteY127" fmla="*/ 7088503 h 8688703"/>
              <a:gd name="connsiteX128" fmla="*/ 3691889 w 8770620"/>
              <a:gd name="connsiteY128" fmla="*/ 7000396 h 8688703"/>
              <a:gd name="connsiteX129" fmla="*/ 3701416 w 8770620"/>
              <a:gd name="connsiteY129" fmla="*/ 6886097 h 8688703"/>
              <a:gd name="connsiteX130" fmla="*/ 3625215 w 8770620"/>
              <a:gd name="connsiteY130" fmla="*/ 6809897 h 8688703"/>
              <a:gd name="connsiteX131" fmla="*/ 3657600 w 8770620"/>
              <a:gd name="connsiteY131" fmla="*/ 6728460 h 8688703"/>
              <a:gd name="connsiteX132" fmla="*/ 3817620 w 8770620"/>
              <a:gd name="connsiteY132" fmla="*/ 6637020 h 8688703"/>
              <a:gd name="connsiteX133" fmla="*/ 3893820 w 8770620"/>
              <a:gd name="connsiteY133" fmla="*/ 6560820 h 8688703"/>
              <a:gd name="connsiteX134" fmla="*/ 3947160 w 8770620"/>
              <a:gd name="connsiteY134" fmla="*/ 6545580 h 8688703"/>
              <a:gd name="connsiteX135" fmla="*/ 3939540 w 8770620"/>
              <a:gd name="connsiteY135" fmla="*/ 6484620 h 8688703"/>
              <a:gd name="connsiteX136" fmla="*/ 3901440 w 8770620"/>
              <a:gd name="connsiteY136" fmla="*/ 6461760 h 8688703"/>
              <a:gd name="connsiteX137" fmla="*/ 3878580 w 8770620"/>
              <a:gd name="connsiteY137" fmla="*/ 6370320 h 8688703"/>
              <a:gd name="connsiteX138" fmla="*/ 3886200 w 8770620"/>
              <a:gd name="connsiteY138" fmla="*/ 6278880 h 8688703"/>
              <a:gd name="connsiteX139" fmla="*/ 3870960 w 8770620"/>
              <a:gd name="connsiteY139" fmla="*/ 6164580 h 8688703"/>
              <a:gd name="connsiteX140" fmla="*/ 3893820 w 8770620"/>
              <a:gd name="connsiteY140" fmla="*/ 6096000 h 8688703"/>
              <a:gd name="connsiteX141" fmla="*/ 3924300 w 8770620"/>
              <a:gd name="connsiteY141" fmla="*/ 6035040 h 8688703"/>
              <a:gd name="connsiteX142" fmla="*/ 3977640 w 8770620"/>
              <a:gd name="connsiteY142" fmla="*/ 6027420 h 8688703"/>
              <a:gd name="connsiteX143" fmla="*/ 3992880 w 8770620"/>
              <a:gd name="connsiteY143" fmla="*/ 6027420 h 8688703"/>
              <a:gd name="connsiteX144" fmla="*/ 4046220 w 8770620"/>
              <a:gd name="connsiteY144" fmla="*/ 5966460 h 8688703"/>
              <a:gd name="connsiteX145" fmla="*/ 4038600 w 8770620"/>
              <a:gd name="connsiteY145" fmla="*/ 5882640 h 8688703"/>
              <a:gd name="connsiteX146" fmla="*/ 4754880 w 8770620"/>
              <a:gd name="connsiteY146" fmla="*/ 5768340 h 8688703"/>
              <a:gd name="connsiteX147" fmla="*/ 4838700 w 8770620"/>
              <a:gd name="connsiteY147" fmla="*/ 5768340 h 8688703"/>
              <a:gd name="connsiteX148" fmla="*/ 4914900 w 8770620"/>
              <a:gd name="connsiteY148" fmla="*/ 5775960 h 8688703"/>
              <a:gd name="connsiteX149" fmla="*/ 5105400 w 8770620"/>
              <a:gd name="connsiteY149" fmla="*/ 5875020 h 8688703"/>
              <a:gd name="connsiteX150" fmla="*/ 5570220 w 8770620"/>
              <a:gd name="connsiteY150" fmla="*/ 6103620 h 8688703"/>
              <a:gd name="connsiteX151" fmla="*/ 5704205 w 8770620"/>
              <a:gd name="connsiteY151" fmla="*/ 6175375 h 8688703"/>
              <a:gd name="connsiteX152" fmla="*/ 5755005 w 8770620"/>
              <a:gd name="connsiteY152" fmla="*/ 6097905 h 8688703"/>
              <a:gd name="connsiteX153" fmla="*/ 5682615 w 8770620"/>
              <a:gd name="connsiteY153" fmla="*/ 6058535 h 8688703"/>
              <a:gd name="connsiteX154" fmla="*/ 5624195 w 8770620"/>
              <a:gd name="connsiteY154" fmla="*/ 5987415 h 8688703"/>
              <a:gd name="connsiteX155" fmla="*/ 5670550 w 8770620"/>
              <a:gd name="connsiteY155" fmla="*/ 5958840 h 8688703"/>
              <a:gd name="connsiteX156" fmla="*/ 5584825 w 8770620"/>
              <a:gd name="connsiteY156" fmla="*/ 5784215 h 8688703"/>
              <a:gd name="connsiteX157" fmla="*/ 5592445 w 8770620"/>
              <a:gd name="connsiteY157" fmla="*/ 5682615 h 8688703"/>
              <a:gd name="connsiteX158" fmla="*/ 5615305 w 8770620"/>
              <a:gd name="connsiteY158" fmla="*/ 5647690 h 8688703"/>
              <a:gd name="connsiteX159" fmla="*/ 5636895 w 8770620"/>
              <a:gd name="connsiteY159" fmla="*/ 5602605 h 8688703"/>
              <a:gd name="connsiteX160" fmla="*/ 5674360 w 8770620"/>
              <a:gd name="connsiteY160" fmla="*/ 5525135 h 8688703"/>
              <a:gd name="connsiteX161" fmla="*/ 5688965 w 8770620"/>
              <a:gd name="connsiteY161" fmla="*/ 5442585 h 8688703"/>
              <a:gd name="connsiteX162" fmla="*/ 5735320 w 8770620"/>
              <a:gd name="connsiteY162" fmla="*/ 5417185 h 8688703"/>
              <a:gd name="connsiteX163" fmla="*/ 5715000 w 8770620"/>
              <a:gd name="connsiteY163" fmla="*/ 5358130 h 8688703"/>
              <a:gd name="connsiteX164" fmla="*/ 5751195 w 8770620"/>
              <a:gd name="connsiteY164" fmla="*/ 5316855 h 8688703"/>
              <a:gd name="connsiteX165" fmla="*/ 5781675 w 8770620"/>
              <a:gd name="connsiteY165" fmla="*/ 5253990 h 8688703"/>
              <a:gd name="connsiteX166" fmla="*/ 5836920 w 8770620"/>
              <a:gd name="connsiteY166" fmla="*/ 5180330 h 8688703"/>
              <a:gd name="connsiteX167" fmla="*/ 5855970 w 8770620"/>
              <a:gd name="connsiteY167" fmla="*/ 5024120 h 8688703"/>
              <a:gd name="connsiteX168" fmla="*/ 6101080 w 8770620"/>
              <a:gd name="connsiteY168" fmla="*/ 4766310 h 8688703"/>
              <a:gd name="connsiteX169" fmla="*/ 6107430 w 8770620"/>
              <a:gd name="connsiteY169" fmla="*/ 4530090 h 8688703"/>
              <a:gd name="connsiteX170" fmla="*/ 5982970 w 8770620"/>
              <a:gd name="connsiteY170" fmla="*/ 4267200 h 8688703"/>
              <a:gd name="connsiteX171" fmla="*/ 7178040 w 8770620"/>
              <a:gd name="connsiteY171" fmla="*/ 4206240 h 8688703"/>
              <a:gd name="connsiteX172" fmla="*/ 7559040 w 8770620"/>
              <a:gd name="connsiteY172" fmla="*/ 4183380 h 8688703"/>
              <a:gd name="connsiteX173" fmla="*/ 7467600 w 8770620"/>
              <a:gd name="connsiteY173" fmla="*/ 3733800 h 8688703"/>
              <a:gd name="connsiteX174" fmla="*/ 7414260 w 8770620"/>
              <a:gd name="connsiteY174" fmla="*/ 3459480 h 8688703"/>
              <a:gd name="connsiteX175" fmla="*/ 7498080 w 8770620"/>
              <a:gd name="connsiteY175" fmla="*/ 3253740 h 8688703"/>
              <a:gd name="connsiteX176" fmla="*/ 7528560 w 8770620"/>
              <a:gd name="connsiteY176" fmla="*/ 3108960 h 8688703"/>
              <a:gd name="connsiteX177" fmla="*/ 7505700 w 8770620"/>
              <a:gd name="connsiteY177" fmla="*/ 2903220 h 8688703"/>
              <a:gd name="connsiteX178" fmla="*/ 7520940 w 8770620"/>
              <a:gd name="connsiteY178" fmla="*/ 2781300 h 8688703"/>
              <a:gd name="connsiteX179" fmla="*/ 7536180 w 8770620"/>
              <a:gd name="connsiteY179" fmla="*/ 2727960 h 8688703"/>
              <a:gd name="connsiteX180" fmla="*/ 7863840 w 8770620"/>
              <a:gd name="connsiteY180" fmla="*/ 2827020 h 8688703"/>
              <a:gd name="connsiteX181" fmla="*/ 7886700 w 8770620"/>
              <a:gd name="connsiteY181" fmla="*/ 2956560 h 8688703"/>
              <a:gd name="connsiteX182" fmla="*/ 8001000 w 8770620"/>
              <a:gd name="connsiteY182" fmla="*/ 2979420 h 8688703"/>
              <a:gd name="connsiteX183" fmla="*/ 8122920 w 8770620"/>
              <a:gd name="connsiteY183" fmla="*/ 3131820 h 8688703"/>
              <a:gd name="connsiteX184" fmla="*/ 8206740 w 8770620"/>
              <a:gd name="connsiteY184" fmla="*/ 3131820 h 8688703"/>
              <a:gd name="connsiteX185" fmla="*/ 8442960 w 8770620"/>
              <a:gd name="connsiteY185" fmla="*/ 3131820 h 8688703"/>
              <a:gd name="connsiteX186" fmla="*/ 8663940 w 8770620"/>
              <a:gd name="connsiteY186" fmla="*/ 3131820 h 8688703"/>
              <a:gd name="connsiteX187" fmla="*/ 8770620 w 8770620"/>
              <a:gd name="connsiteY187" fmla="*/ 3086100 h 8688703"/>
              <a:gd name="connsiteX0" fmla="*/ 8663940 w 8663940"/>
              <a:gd name="connsiteY0" fmla="*/ 3131820 h 8688703"/>
              <a:gd name="connsiteX1" fmla="*/ 7917180 w 8663940"/>
              <a:gd name="connsiteY1" fmla="*/ 0 h 8688703"/>
              <a:gd name="connsiteX2" fmla="*/ 7863840 w 8663940"/>
              <a:gd name="connsiteY2" fmla="*/ 24128 h 8688703"/>
              <a:gd name="connsiteX3" fmla="*/ 6896100 w 8663940"/>
              <a:gd name="connsiteY3" fmla="*/ 502920 h 8688703"/>
              <a:gd name="connsiteX4" fmla="*/ 6743700 w 8663940"/>
              <a:gd name="connsiteY4" fmla="*/ 982980 h 8688703"/>
              <a:gd name="connsiteX5" fmla="*/ 6728460 w 8663940"/>
              <a:gd name="connsiteY5" fmla="*/ 1836420 h 8688703"/>
              <a:gd name="connsiteX6" fmla="*/ 6244590 w 8663940"/>
              <a:gd name="connsiteY6" fmla="*/ 2170428 h 8688703"/>
              <a:gd name="connsiteX7" fmla="*/ 5722620 w 8663940"/>
              <a:gd name="connsiteY7" fmla="*/ 2095500 h 8688703"/>
              <a:gd name="connsiteX8" fmla="*/ 5654040 w 8663940"/>
              <a:gd name="connsiteY8" fmla="*/ 2095500 h 8688703"/>
              <a:gd name="connsiteX9" fmla="*/ 5570220 w 8663940"/>
              <a:gd name="connsiteY9" fmla="*/ 2133600 h 8688703"/>
              <a:gd name="connsiteX10" fmla="*/ 5440680 w 8663940"/>
              <a:gd name="connsiteY10" fmla="*/ 2118360 h 8688703"/>
              <a:gd name="connsiteX11" fmla="*/ 5410200 w 8663940"/>
              <a:gd name="connsiteY11" fmla="*/ 2072640 h 8688703"/>
              <a:gd name="connsiteX12" fmla="*/ 5425440 w 8663940"/>
              <a:gd name="connsiteY12" fmla="*/ 1927860 h 8688703"/>
              <a:gd name="connsiteX13" fmla="*/ 5372100 w 8663940"/>
              <a:gd name="connsiteY13" fmla="*/ 1874520 h 8688703"/>
              <a:gd name="connsiteX14" fmla="*/ 5372100 w 8663940"/>
              <a:gd name="connsiteY14" fmla="*/ 1844040 h 8688703"/>
              <a:gd name="connsiteX15" fmla="*/ 5280660 w 8663940"/>
              <a:gd name="connsiteY15" fmla="*/ 1821180 h 8688703"/>
              <a:gd name="connsiteX16" fmla="*/ 5219700 w 8663940"/>
              <a:gd name="connsiteY16" fmla="*/ 2118360 h 8688703"/>
              <a:gd name="connsiteX17" fmla="*/ 5212080 w 8663940"/>
              <a:gd name="connsiteY17" fmla="*/ 2316480 h 8688703"/>
              <a:gd name="connsiteX18" fmla="*/ 5242560 w 8663940"/>
              <a:gd name="connsiteY18" fmla="*/ 2354580 h 8688703"/>
              <a:gd name="connsiteX19" fmla="*/ 5097780 w 8663940"/>
              <a:gd name="connsiteY19" fmla="*/ 2407920 h 8688703"/>
              <a:gd name="connsiteX20" fmla="*/ 5120640 w 8663940"/>
              <a:gd name="connsiteY20" fmla="*/ 2598420 h 8688703"/>
              <a:gd name="connsiteX21" fmla="*/ 5082540 w 8663940"/>
              <a:gd name="connsiteY21" fmla="*/ 2682240 h 8688703"/>
              <a:gd name="connsiteX22" fmla="*/ 4945380 w 8663940"/>
              <a:gd name="connsiteY22" fmla="*/ 2628900 h 8688703"/>
              <a:gd name="connsiteX23" fmla="*/ 4853940 w 8663940"/>
              <a:gd name="connsiteY23" fmla="*/ 2651760 h 8688703"/>
              <a:gd name="connsiteX24" fmla="*/ 4785360 w 8663940"/>
              <a:gd name="connsiteY24" fmla="*/ 2781300 h 8688703"/>
              <a:gd name="connsiteX25" fmla="*/ 4640580 w 8663940"/>
              <a:gd name="connsiteY25" fmla="*/ 2667000 h 8688703"/>
              <a:gd name="connsiteX26" fmla="*/ 4518660 w 8663940"/>
              <a:gd name="connsiteY26" fmla="*/ 2659380 h 8688703"/>
              <a:gd name="connsiteX27" fmla="*/ 4389120 w 8663940"/>
              <a:gd name="connsiteY27" fmla="*/ 2529840 h 8688703"/>
              <a:gd name="connsiteX28" fmla="*/ 4564380 w 8663940"/>
              <a:gd name="connsiteY28" fmla="*/ 2377440 h 8688703"/>
              <a:gd name="connsiteX29" fmla="*/ 4389120 w 8663940"/>
              <a:gd name="connsiteY29" fmla="*/ 2346960 h 8688703"/>
              <a:gd name="connsiteX30" fmla="*/ 4244340 w 8663940"/>
              <a:gd name="connsiteY30" fmla="*/ 2514600 h 8688703"/>
              <a:gd name="connsiteX31" fmla="*/ 4183380 w 8663940"/>
              <a:gd name="connsiteY31" fmla="*/ 2613660 h 8688703"/>
              <a:gd name="connsiteX32" fmla="*/ 4191000 w 8663940"/>
              <a:gd name="connsiteY32" fmla="*/ 2651760 h 8688703"/>
              <a:gd name="connsiteX33" fmla="*/ 4084320 w 8663940"/>
              <a:gd name="connsiteY33" fmla="*/ 2750820 h 8688703"/>
              <a:gd name="connsiteX34" fmla="*/ 4008120 w 8663940"/>
              <a:gd name="connsiteY34" fmla="*/ 2773680 h 8688703"/>
              <a:gd name="connsiteX35" fmla="*/ 3954780 w 8663940"/>
              <a:gd name="connsiteY35" fmla="*/ 2773680 h 8688703"/>
              <a:gd name="connsiteX36" fmla="*/ 3916680 w 8663940"/>
              <a:gd name="connsiteY36" fmla="*/ 2827020 h 8688703"/>
              <a:gd name="connsiteX37" fmla="*/ 3848100 w 8663940"/>
              <a:gd name="connsiteY37" fmla="*/ 2827020 h 8688703"/>
              <a:gd name="connsiteX38" fmla="*/ 3810000 w 8663940"/>
              <a:gd name="connsiteY38" fmla="*/ 2880360 h 8688703"/>
              <a:gd name="connsiteX39" fmla="*/ 3726180 w 8663940"/>
              <a:gd name="connsiteY39" fmla="*/ 2903220 h 8688703"/>
              <a:gd name="connsiteX40" fmla="*/ 3703320 w 8663940"/>
              <a:gd name="connsiteY40" fmla="*/ 2971800 h 8688703"/>
              <a:gd name="connsiteX41" fmla="*/ 3512820 w 8663940"/>
              <a:gd name="connsiteY41" fmla="*/ 2834640 h 8688703"/>
              <a:gd name="connsiteX42" fmla="*/ 3337560 w 8663940"/>
              <a:gd name="connsiteY42" fmla="*/ 2903220 h 8688703"/>
              <a:gd name="connsiteX43" fmla="*/ 3337560 w 8663940"/>
              <a:gd name="connsiteY43" fmla="*/ 2979420 h 8688703"/>
              <a:gd name="connsiteX44" fmla="*/ 3230880 w 8663940"/>
              <a:gd name="connsiteY44" fmla="*/ 3055620 h 8688703"/>
              <a:gd name="connsiteX45" fmla="*/ 3002280 w 8663940"/>
              <a:gd name="connsiteY45" fmla="*/ 2910840 h 8688703"/>
              <a:gd name="connsiteX46" fmla="*/ 3025140 w 8663940"/>
              <a:gd name="connsiteY46" fmla="*/ 2887980 h 8688703"/>
              <a:gd name="connsiteX47" fmla="*/ 2918460 w 8663940"/>
              <a:gd name="connsiteY47" fmla="*/ 2743200 h 8688703"/>
              <a:gd name="connsiteX48" fmla="*/ 2659380 w 8663940"/>
              <a:gd name="connsiteY48" fmla="*/ 2613660 h 8688703"/>
              <a:gd name="connsiteX49" fmla="*/ 2506980 w 8663940"/>
              <a:gd name="connsiteY49" fmla="*/ 2948940 h 8688703"/>
              <a:gd name="connsiteX50" fmla="*/ 2392680 w 8663940"/>
              <a:gd name="connsiteY50" fmla="*/ 2956560 h 8688703"/>
              <a:gd name="connsiteX51" fmla="*/ 2308860 w 8663940"/>
              <a:gd name="connsiteY51" fmla="*/ 2971800 h 8688703"/>
              <a:gd name="connsiteX52" fmla="*/ 2225040 w 8663940"/>
              <a:gd name="connsiteY52" fmla="*/ 3070860 h 8688703"/>
              <a:gd name="connsiteX53" fmla="*/ 2049780 w 8663940"/>
              <a:gd name="connsiteY53" fmla="*/ 2979420 h 8688703"/>
              <a:gd name="connsiteX54" fmla="*/ 1981200 w 8663940"/>
              <a:gd name="connsiteY54" fmla="*/ 2971800 h 8688703"/>
              <a:gd name="connsiteX55" fmla="*/ 1889760 w 8663940"/>
              <a:gd name="connsiteY55" fmla="*/ 2819400 h 8688703"/>
              <a:gd name="connsiteX56" fmla="*/ 1897380 w 8663940"/>
              <a:gd name="connsiteY56" fmla="*/ 2750820 h 8688703"/>
              <a:gd name="connsiteX57" fmla="*/ 1729740 w 8663940"/>
              <a:gd name="connsiteY57" fmla="*/ 2872740 h 8688703"/>
              <a:gd name="connsiteX58" fmla="*/ 1706880 w 8663940"/>
              <a:gd name="connsiteY58" fmla="*/ 2933700 h 8688703"/>
              <a:gd name="connsiteX59" fmla="*/ 1653540 w 8663940"/>
              <a:gd name="connsiteY59" fmla="*/ 2903220 h 8688703"/>
              <a:gd name="connsiteX60" fmla="*/ 1546860 w 8663940"/>
              <a:gd name="connsiteY60" fmla="*/ 2903220 h 8688703"/>
              <a:gd name="connsiteX61" fmla="*/ 1524000 w 8663940"/>
              <a:gd name="connsiteY61" fmla="*/ 3017520 h 8688703"/>
              <a:gd name="connsiteX62" fmla="*/ 1386840 w 8663940"/>
              <a:gd name="connsiteY62" fmla="*/ 3314700 h 8688703"/>
              <a:gd name="connsiteX63" fmla="*/ 1333500 w 8663940"/>
              <a:gd name="connsiteY63" fmla="*/ 3307080 h 8688703"/>
              <a:gd name="connsiteX64" fmla="*/ 1188720 w 8663940"/>
              <a:gd name="connsiteY64" fmla="*/ 3360420 h 8688703"/>
              <a:gd name="connsiteX65" fmla="*/ 1135380 w 8663940"/>
              <a:gd name="connsiteY65" fmla="*/ 3528060 h 8688703"/>
              <a:gd name="connsiteX66" fmla="*/ 1013460 w 8663940"/>
              <a:gd name="connsiteY66" fmla="*/ 3558540 h 8688703"/>
              <a:gd name="connsiteX67" fmla="*/ 929640 w 8663940"/>
              <a:gd name="connsiteY67" fmla="*/ 3566160 h 8688703"/>
              <a:gd name="connsiteX68" fmla="*/ 830580 w 8663940"/>
              <a:gd name="connsiteY68" fmla="*/ 3596640 h 8688703"/>
              <a:gd name="connsiteX69" fmla="*/ 701040 w 8663940"/>
              <a:gd name="connsiteY69" fmla="*/ 3604260 h 8688703"/>
              <a:gd name="connsiteX70" fmla="*/ 548640 w 8663940"/>
              <a:gd name="connsiteY70" fmla="*/ 3642360 h 8688703"/>
              <a:gd name="connsiteX71" fmla="*/ 0 w 8663940"/>
              <a:gd name="connsiteY71" fmla="*/ 5105400 h 8688703"/>
              <a:gd name="connsiteX72" fmla="*/ 167640 w 8663940"/>
              <a:gd name="connsiteY72" fmla="*/ 5097780 h 8688703"/>
              <a:gd name="connsiteX73" fmla="*/ 167640 w 8663940"/>
              <a:gd name="connsiteY73" fmla="*/ 5242560 h 8688703"/>
              <a:gd name="connsiteX74" fmla="*/ 289560 w 8663940"/>
              <a:gd name="connsiteY74" fmla="*/ 5250180 h 8688703"/>
              <a:gd name="connsiteX75" fmla="*/ 281940 w 8663940"/>
              <a:gd name="connsiteY75" fmla="*/ 5334000 h 8688703"/>
              <a:gd name="connsiteX76" fmla="*/ 388620 w 8663940"/>
              <a:gd name="connsiteY76" fmla="*/ 5356860 h 8688703"/>
              <a:gd name="connsiteX77" fmla="*/ 358140 w 8663940"/>
              <a:gd name="connsiteY77" fmla="*/ 5486400 h 8688703"/>
              <a:gd name="connsiteX78" fmla="*/ 358140 w 8663940"/>
              <a:gd name="connsiteY78" fmla="*/ 5585460 h 8688703"/>
              <a:gd name="connsiteX79" fmla="*/ 251460 w 8663940"/>
              <a:gd name="connsiteY79" fmla="*/ 5638800 h 8688703"/>
              <a:gd name="connsiteX80" fmla="*/ 236220 w 8663940"/>
              <a:gd name="connsiteY80" fmla="*/ 5715000 h 8688703"/>
              <a:gd name="connsiteX81" fmla="*/ 144780 w 8663940"/>
              <a:gd name="connsiteY81" fmla="*/ 5836920 h 8688703"/>
              <a:gd name="connsiteX82" fmla="*/ 175260 w 8663940"/>
              <a:gd name="connsiteY82" fmla="*/ 6065520 h 8688703"/>
              <a:gd name="connsiteX83" fmla="*/ 266700 w 8663940"/>
              <a:gd name="connsiteY83" fmla="*/ 6073140 h 8688703"/>
              <a:gd name="connsiteX84" fmla="*/ 304800 w 8663940"/>
              <a:gd name="connsiteY84" fmla="*/ 6134100 h 8688703"/>
              <a:gd name="connsiteX85" fmla="*/ 312420 w 8663940"/>
              <a:gd name="connsiteY85" fmla="*/ 6195060 h 8688703"/>
              <a:gd name="connsiteX86" fmla="*/ 358140 w 8663940"/>
              <a:gd name="connsiteY86" fmla="*/ 6195060 h 8688703"/>
              <a:gd name="connsiteX87" fmla="*/ 365760 w 8663940"/>
              <a:gd name="connsiteY87" fmla="*/ 6332220 h 8688703"/>
              <a:gd name="connsiteX88" fmla="*/ 807720 w 8663940"/>
              <a:gd name="connsiteY88" fmla="*/ 6400800 h 8688703"/>
              <a:gd name="connsiteX89" fmla="*/ 1127760 w 8663940"/>
              <a:gd name="connsiteY89" fmla="*/ 6560820 h 8688703"/>
              <a:gd name="connsiteX90" fmla="*/ 1447800 w 8663940"/>
              <a:gd name="connsiteY90" fmla="*/ 6454140 h 8688703"/>
              <a:gd name="connsiteX91" fmla="*/ 1546860 w 8663940"/>
              <a:gd name="connsiteY91" fmla="*/ 6454140 h 8688703"/>
              <a:gd name="connsiteX92" fmla="*/ 1501140 w 8663940"/>
              <a:gd name="connsiteY92" fmla="*/ 6713220 h 8688703"/>
              <a:gd name="connsiteX93" fmla="*/ 1567815 w 8663940"/>
              <a:gd name="connsiteY93" fmla="*/ 6971030 h 8688703"/>
              <a:gd name="connsiteX94" fmla="*/ 1710690 w 8663940"/>
              <a:gd name="connsiteY94" fmla="*/ 7294880 h 8688703"/>
              <a:gd name="connsiteX95" fmla="*/ 1891665 w 8663940"/>
              <a:gd name="connsiteY95" fmla="*/ 7437755 h 8688703"/>
              <a:gd name="connsiteX96" fmla="*/ 2094865 w 8663940"/>
              <a:gd name="connsiteY96" fmla="*/ 7669530 h 8688703"/>
              <a:gd name="connsiteX97" fmla="*/ 2066290 w 8663940"/>
              <a:gd name="connsiteY97" fmla="*/ 7780654 h 8688703"/>
              <a:gd name="connsiteX98" fmla="*/ 2234565 w 8663940"/>
              <a:gd name="connsiteY98" fmla="*/ 7891779 h 8688703"/>
              <a:gd name="connsiteX99" fmla="*/ 2269490 w 8663940"/>
              <a:gd name="connsiteY99" fmla="*/ 7936229 h 8688703"/>
              <a:gd name="connsiteX100" fmla="*/ 2186940 w 8663940"/>
              <a:gd name="connsiteY100" fmla="*/ 8193404 h 8688703"/>
              <a:gd name="connsiteX101" fmla="*/ 2209165 w 8663940"/>
              <a:gd name="connsiteY101" fmla="*/ 8291828 h 8688703"/>
              <a:gd name="connsiteX102" fmla="*/ 2275840 w 8663940"/>
              <a:gd name="connsiteY102" fmla="*/ 8393428 h 8688703"/>
              <a:gd name="connsiteX103" fmla="*/ 2437765 w 8663940"/>
              <a:gd name="connsiteY103" fmla="*/ 8425178 h 8688703"/>
              <a:gd name="connsiteX104" fmla="*/ 2491740 w 8663940"/>
              <a:gd name="connsiteY104" fmla="*/ 8412478 h 8688703"/>
              <a:gd name="connsiteX105" fmla="*/ 2599690 w 8663940"/>
              <a:gd name="connsiteY105" fmla="*/ 8469628 h 8688703"/>
              <a:gd name="connsiteX106" fmla="*/ 2640965 w 8663940"/>
              <a:gd name="connsiteY106" fmla="*/ 8514078 h 8688703"/>
              <a:gd name="connsiteX107" fmla="*/ 2663190 w 8663940"/>
              <a:gd name="connsiteY107" fmla="*/ 8625203 h 8688703"/>
              <a:gd name="connsiteX108" fmla="*/ 2748915 w 8663940"/>
              <a:gd name="connsiteY108" fmla="*/ 8688703 h 8688703"/>
              <a:gd name="connsiteX109" fmla="*/ 2860040 w 8663940"/>
              <a:gd name="connsiteY109" fmla="*/ 8663303 h 8688703"/>
              <a:gd name="connsiteX110" fmla="*/ 2920365 w 8663940"/>
              <a:gd name="connsiteY110" fmla="*/ 8676003 h 8688703"/>
              <a:gd name="connsiteX111" fmla="*/ 2910840 w 8663940"/>
              <a:gd name="connsiteY111" fmla="*/ 8595834 h 8688703"/>
              <a:gd name="connsiteX112" fmla="*/ 2996565 w 8663940"/>
              <a:gd name="connsiteY112" fmla="*/ 8464865 h 8688703"/>
              <a:gd name="connsiteX113" fmla="*/ 2987040 w 8663940"/>
              <a:gd name="connsiteY113" fmla="*/ 8352947 h 8688703"/>
              <a:gd name="connsiteX114" fmla="*/ 3027522 w 8663940"/>
              <a:gd name="connsiteY114" fmla="*/ 8286271 h 8688703"/>
              <a:gd name="connsiteX115" fmla="*/ 3179922 w 8663940"/>
              <a:gd name="connsiteY115" fmla="*/ 8217215 h 8688703"/>
              <a:gd name="connsiteX116" fmla="*/ 3225166 w 8663940"/>
              <a:gd name="connsiteY116" fmla="*/ 8100535 h 8688703"/>
              <a:gd name="connsiteX117" fmla="*/ 3420427 w 8663940"/>
              <a:gd name="connsiteY117" fmla="*/ 7938609 h 8688703"/>
              <a:gd name="connsiteX118" fmla="*/ 3699034 w 8663940"/>
              <a:gd name="connsiteY118" fmla="*/ 7810022 h 8688703"/>
              <a:gd name="connsiteX119" fmla="*/ 3875246 w 8663940"/>
              <a:gd name="connsiteY119" fmla="*/ 7745728 h 8688703"/>
              <a:gd name="connsiteX120" fmla="*/ 4084796 w 8663940"/>
              <a:gd name="connsiteY120" fmla="*/ 7593328 h 8688703"/>
              <a:gd name="connsiteX121" fmla="*/ 4127659 w 8663940"/>
              <a:gd name="connsiteY121" fmla="*/ 7495696 h 8688703"/>
              <a:gd name="connsiteX122" fmla="*/ 4037171 w 8663940"/>
              <a:gd name="connsiteY122" fmla="*/ 7419497 h 8688703"/>
              <a:gd name="connsiteX123" fmla="*/ 3980021 w 8663940"/>
              <a:gd name="connsiteY123" fmla="*/ 7324247 h 8688703"/>
              <a:gd name="connsiteX124" fmla="*/ 4056222 w 8663940"/>
              <a:gd name="connsiteY124" fmla="*/ 7250428 h 8688703"/>
              <a:gd name="connsiteX125" fmla="*/ 4096703 w 8663940"/>
              <a:gd name="connsiteY125" fmla="*/ 7102790 h 8688703"/>
              <a:gd name="connsiteX126" fmla="*/ 3982402 w 8663940"/>
              <a:gd name="connsiteY126" fmla="*/ 7126603 h 8688703"/>
              <a:gd name="connsiteX127" fmla="*/ 3818096 w 8663940"/>
              <a:gd name="connsiteY127" fmla="*/ 7088503 h 8688703"/>
              <a:gd name="connsiteX128" fmla="*/ 3691889 w 8663940"/>
              <a:gd name="connsiteY128" fmla="*/ 7000396 h 8688703"/>
              <a:gd name="connsiteX129" fmla="*/ 3701416 w 8663940"/>
              <a:gd name="connsiteY129" fmla="*/ 6886097 h 8688703"/>
              <a:gd name="connsiteX130" fmla="*/ 3625215 w 8663940"/>
              <a:gd name="connsiteY130" fmla="*/ 6809897 h 8688703"/>
              <a:gd name="connsiteX131" fmla="*/ 3657600 w 8663940"/>
              <a:gd name="connsiteY131" fmla="*/ 6728460 h 8688703"/>
              <a:gd name="connsiteX132" fmla="*/ 3817620 w 8663940"/>
              <a:gd name="connsiteY132" fmla="*/ 6637020 h 8688703"/>
              <a:gd name="connsiteX133" fmla="*/ 3893820 w 8663940"/>
              <a:gd name="connsiteY133" fmla="*/ 6560820 h 8688703"/>
              <a:gd name="connsiteX134" fmla="*/ 3947160 w 8663940"/>
              <a:gd name="connsiteY134" fmla="*/ 6545580 h 8688703"/>
              <a:gd name="connsiteX135" fmla="*/ 3939540 w 8663940"/>
              <a:gd name="connsiteY135" fmla="*/ 6484620 h 8688703"/>
              <a:gd name="connsiteX136" fmla="*/ 3901440 w 8663940"/>
              <a:gd name="connsiteY136" fmla="*/ 6461760 h 8688703"/>
              <a:gd name="connsiteX137" fmla="*/ 3878580 w 8663940"/>
              <a:gd name="connsiteY137" fmla="*/ 6370320 h 8688703"/>
              <a:gd name="connsiteX138" fmla="*/ 3886200 w 8663940"/>
              <a:gd name="connsiteY138" fmla="*/ 6278880 h 8688703"/>
              <a:gd name="connsiteX139" fmla="*/ 3870960 w 8663940"/>
              <a:gd name="connsiteY139" fmla="*/ 6164580 h 8688703"/>
              <a:gd name="connsiteX140" fmla="*/ 3893820 w 8663940"/>
              <a:gd name="connsiteY140" fmla="*/ 6096000 h 8688703"/>
              <a:gd name="connsiteX141" fmla="*/ 3924300 w 8663940"/>
              <a:gd name="connsiteY141" fmla="*/ 6035040 h 8688703"/>
              <a:gd name="connsiteX142" fmla="*/ 3977640 w 8663940"/>
              <a:gd name="connsiteY142" fmla="*/ 6027420 h 8688703"/>
              <a:gd name="connsiteX143" fmla="*/ 3992880 w 8663940"/>
              <a:gd name="connsiteY143" fmla="*/ 6027420 h 8688703"/>
              <a:gd name="connsiteX144" fmla="*/ 4046220 w 8663940"/>
              <a:gd name="connsiteY144" fmla="*/ 5966460 h 8688703"/>
              <a:gd name="connsiteX145" fmla="*/ 4038600 w 8663940"/>
              <a:gd name="connsiteY145" fmla="*/ 5882640 h 8688703"/>
              <a:gd name="connsiteX146" fmla="*/ 4754880 w 8663940"/>
              <a:gd name="connsiteY146" fmla="*/ 5768340 h 8688703"/>
              <a:gd name="connsiteX147" fmla="*/ 4838700 w 8663940"/>
              <a:gd name="connsiteY147" fmla="*/ 5768340 h 8688703"/>
              <a:gd name="connsiteX148" fmla="*/ 4914900 w 8663940"/>
              <a:gd name="connsiteY148" fmla="*/ 5775960 h 8688703"/>
              <a:gd name="connsiteX149" fmla="*/ 5105400 w 8663940"/>
              <a:gd name="connsiteY149" fmla="*/ 5875020 h 8688703"/>
              <a:gd name="connsiteX150" fmla="*/ 5570220 w 8663940"/>
              <a:gd name="connsiteY150" fmla="*/ 6103620 h 8688703"/>
              <a:gd name="connsiteX151" fmla="*/ 5704205 w 8663940"/>
              <a:gd name="connsiteY151" fmla="*/ 6175375 h 8688703"/>
              <a:gd name="connsiteX152" fmla="*/ 5755005 w 8663940"/>
              <a:gd name="connsiteY152" fmla="*/ 6097905 h 8688703"/>
              <a:gd name="connsiteX153" fmla="*/ 5682615 w 8663940"/>
              <a:gd name="connsiteY153" fmla="*/ 6058535 h 8688703"/>
              <a:gd name="connsiteX154" fmla="*/ 5624195 w 8663940"/>
              <a:gd name="connsiteY154" fmla="*/ 5987415 h 8688703"/>
              <a:gd name="connsiteX155" fmla="*/ 5670550 w 8663940"/>
              <a:gd name="connsiteY155" fmla="*/ 5958840 h 8688703"/>
              <a:gd name="connsiteX156" fmla="*/ 5584825 w 8663940"/>
              <a:gd name="connsiteY156" fmla="*/ 5784215 h 8688703"/>
              <a:gd name="connsiteX157" fmla="*/ 5592445 w 8663940"/>
              <a:gd name="connsiteY157" fmla="*/ 5682615 h 8688703"/>
              <a:gd name="connsiteX158" fmla="*/ 5615305 w 8663940"/>
              <a:gd name="connsiteY158" fmla="*/ 5647690 h 8688703"/>
              <a:gd name="connsiteX159" fmla="*/ 5636895 w 8663940"/>
              <a:gd name="connsiteY159" fmla="*/ 5602605 h 8688703"/>
              <a:gd name="connsiteX160" fmla="*/ 5674360 w 8663940"/>
              <a:gd name="connsiteY160" fmla="*/ 5525135 h 8688703"/>
              <a:gd name="connsiteX161" fmla="*/ 5688965 w 8663940"/>
              <a:gd name="connsiteY161" fmla="*/ 5442585 h 8688703"/>
              <a:gd name="connsiteX162" fmla="*/ 5735320 w 8663940"/>
              <a:gd name="connsiteY162" fmla="*/ 5417185 h 8688703"/>
              <a:gd name="connsiteX163" fmla="*/ 5715000 w 8663940"/>
              <a:gd name="connsiteY163" fmla="*/ 5358130 h 8688703"/>
              <a:gd name="connsiteX164" fmla="*/ 5751195 w 8663940"/>
              <a:gd name="connsiteY164" fmla="*/ 5316855 h 8688703"/>
              <a:gd name="connsiteX165" fmla="*/ 5781675 w 8663940"/>
              <a:gd name="connsiteY165" fmla="*/ 5253990 h 8688703"/>
              <a:gd name="connsiteX166" fmla="*/ 5836920 w 8663940"/>
              <a:gd name="connsiteY166" fmla="*/ 5180330 h 8688703"/>
              <a:gd name="connsiteX167" fmla="*/ 5855970 w 8663940"/>
              <a:gd name="connsiteY167" fmla="*/ 5024120 h 8688703"/>
              <a:gd name="connsiteX168" fmla="*/ 6101080 w 8663940"/>
              <a:gd name="connsiteY168" fmla="*/ 4766310 h 8688703"/>
              <a:gd name="connsiteX169" fmla="*/ 6107430 w 8663940"/>
              <a:gd name="connsiteY169" fmla="*/ 4530090 h 8688703"/>
              <a:gd name="connsiteX170" fmla="*/ 5982970 w 8663940"/>
              <a:gd name="connsiteY170" fmla="*/ 4267200 h 8688703"/>
              <a:gd name="connsiteX171" fmla="*/ 7178040 w 8663940"/>
              <a:gd name="connsiteY171" fmla="*/ 4206240 h 8688703"/>
              <a:gd name="connsiteX172" fmla="*/ 7559040 w 8663940"/>
              <a:gd name="connsiteY172" fmla="*/ 4183380 h 8688703"/>
              <a:gd name="connsiteX173" fmla="*/ 7467600 w 8663940"/>
              <a:gd name="connsiteY173" fmla="*/ 3733800 h 8688703"/>
              <a:gd name="connsiteX174" fmla="*/ 7414260 w 8663940"/>
              <a:gd name="connsiteY174" fmla="*/ 3459480 h 8688703"/>
              <a:gd name="connsiteX175" fmla="*/ 7498080 w 8663940"/>
              <a:gd name="connsiteY175" fmla="*/ 3253740 h 8688703"/>
              <a:gd name="connsiteX176" fmla="*/ 7528560 w 8663940"/>
              <a:gd name="connsiteY176" fmla="*/ 3108960 h 8688703"/>
              <a:gd name="connsiteX177" fmla="*/ 7505700 w 8663940"/>
              <a:gd name="connsiteY177" fmla="*/ 2903220 h 8688703"/>
              <a:gd name="connsiteX178" fmla="*/ 7520940 w 8663940"/>
              <a:gd name="connsiteY178" fmla="*/ 2781300 h 8688703"/>
              <a:gd name="connsiteX179" fmla="*/ 7536180 w 8663940"/>
              <a:gd name="connsiteY179" fmla="*/ 2727960 h 8688703"/>
              <a:gd name="connsiteX180" fmla="*/ 7863840 w 8663940"/>
              <a:gd name="connsiteY180" fmla="*/ 2827020 h 8688703"/>
              <a:gd name="connsiteX181" fmla="*/ 7886700 w 8663940"/>
              <a:gd name="connsiteY181" fmla="*/ 2956560 h 8688703"/>
              <a:gd name="connsiteX182" fmla="*/ 8001000 w 8663940"/>
              <a:gd name="connsiteY182" fmla="*/ 2979420 h 8688703"/>
              <a:gd name="connsiteX183" fmla="*/ 8122920 w 8663940"/>
              <a:gd name="connsiteY183" fmla="*/ 3131820 h 8688703"/>
              <a:gd name="connsiteX184" fmla="*/ 8206740 w 8663940"/>
              <a:gd name="connsiteY184" fmla="*/ 3131820 h 8688703"/>
              <a:gd name="connsiteX185" fmla="*/ 8442960 w 8663940"/>
              <a:gd name="connsiteY185" fmla="*/ 3131820 h 8688703"/>
              <a:gd name="connsiteX186" fmla="*/ 8663940 w 8663940"/>
              <a:gd name="connsiteY186" fmla="*/ 3131820 h 8688703"/>
              <a:gd name="connsiteX0" fmla="*/ 8442960 w 8442960"/>
              <a:gd name="connsiteY0" fmla="*/ 3131820 h 8688703"/>
              <a:gd name="connsiteX1" fmla="*/ 7917180 w 8442960"/>
              <a:gd name="connsiteY1" fmla="*/ 0 h 8688703"/>
              <a:gd name="connsiteX2" fmla="*/ 7863840 w 8442960"/>
              <a:gd name="connsiteY2" fmla="*/ 24128 h 8688703"/>
              <a:gd name="connsiteX3" fmla="*/ 6896100 w 8442960"/>
              <a:gd name="connsiteY3" fmla="*/ 502920 h 8688703"/>
              <a:gd name="connsiteX4" fmla="*/ 6743700 w 8442960"/>
              <a:gd name="connsiteY4" fmla="*/ 982980 h 8688703"/>
              <a:gd name="connsiteX5" fmla="*/ 6728460 w 8442960"/>
              <a:gd name="connsiteY5" fmla="*/ 1836420 h 8688703"/>
              <a:gd name="connsiteX6" fmla="*/ 6244590 w 8442960"/>
              <a:gd name="connsiteY6" fmla="*/ 2170428 h 8688703"/>
              <a:gd name="connsiteX7" fmla="*/ 5722620 w 8442960"/>
              <a:gd name="connsiteY7" fmla="*/ 2095500 h 8688703"/>
              <a:gd name="connsiteX8" fmla="*/ 5654040 w 8442960"/>
              <a:gd name="connsiteY8" fmla="*/ 2095500 h 8688703"/>
              <a:gd name="connsiteX9" fmla="*/ 5570220 w 8442960"/>
              <a:gd name="connsiteY9" fmla="*/ 2133600 h 8688703"/>
              <a:gd name="connsiteX10" fmla="*/ 5440680 w 8442960"/>
              <a:gd name="connsiteY10" fmla="*/ 2118360 h 8688703"/>
              <a:gd name="connsiteX11" fmla="*/ 5410200 w 8442960"/>
              <a:gd name="connsiteY11" fmla="*/ 2072640 h 8688703"/>
              <a:gd name="connsiteX12" fmla="*/ 5425440 w 8442960"/>
              <a:gd name="connsiteY12" fmla="*/ 1927860 h 8688703"/>
              <a:gd name="connsiteX13" fmla="*/ 5372100 w 8442960"/>
              <a:gd name="connsiteY13" fmla="*/ 1874520 h 8688703"/>
              <a:gd name="connsiteX14" fmla="*/ 5372100 w 8442960"/>
              <a:gd name="connsiteY14" fmla="*/ 1844040 h 8688703"/>
              <a:gd name="connsiteX15" fmla="*/ 5280660 w 8442960"/>
              <a:gd name="connsiteY15" fmla="*/ 1821180 h 8688703"/>
              <a:gd name="connsiteX16" fmla="*/ 5219700 w 8442960"/>
              <a:gd name="connsiteY16" fmla="*/ 2118360 h 8688703"/>
              <a:gd name="connsiteX17" fmla="*/ 5212080 w 8442960"/>
              <a:gd name="connsiteY17" fmla="*/ 2316480 h 8688703"/>
              <a:gd name="connsiteX18" fmla="*/ 5242560 w 8442960"/>
              <a:gd name="connsiteY18" fmla="*/ 2354580 h 8688703"/>
              <a:gd name="connsiteX19" fmla="*/ 5097780 w 8442960"/>
              <a:gd name="connsiteY19" fmla="*/ 2407920 h 8688703"/>
              <a:gd name="connsiteX20" fmla="*/ 5120640 w 8442960"/>
              <a:gd name="connsiteY20" fmla="*/ 2598420 h 8688703"/>
              <a:gd name="connsiteX21" fmla="*/ 5082540 w 8442960"/>
              <a:gd name="connsiteY21" fmla="*/ 2682240 h 8688703"/>
              <a:gd name="connsiteX22" fmla="*/ 4945380 w 8442960"/>
              <a:gd name="connsiteY22" fmla="*/ 2628900 h 8688703"/>
              <a:gd name="connsiteX23" fmla="*/ 4853940 w 8442960"/>
              <a:gd name="connsiteY23" fmla="*/ 2651760 h 8688703"/>
              <a:gd name="connsiteX24" fmla="*/ 4785360 w 8442960"/>
              <a:gd name="connsiteY24" fmla="*/ 2781300 h 8688703"/>
              <a:gd name="connsiteX25" fmla="*/ 4640580 w 8442960"/>
              <a:gd name="connsiteY25" fmla="*/ 2667000 h 8688703"/>
              <a:gd name="connsiteX26" fmla="*/ 4518660 w 8442960"/>
              <a:gd name="connsiteY26" fmla="*/ 2659380 h 8688703"/>
              <a:gd name="connsiteX27" fmla="*/ 4389120 w 8442960"/>
              <a:gd name="connsiteY27" fmla="*/ 2529840 h 8688703"/>
              <a:gd name="connsiteX28" fmla="*/ 4564380 w 8442960"/>
              <a:gd name="connsiteY28" fmla="*/ 2377440 h 8688703"/>
              <a:gd name="connsiteX29" fmla="*/ 4389120 w 8442960"/>
              <a:gd name="connsiteY29" fmla="*/ 2346960 h 8688703"/>
              <a:gd name="connsiteX30" fmla="*/ 4244340 w 8442960"/>
              <a:gd name="connsiteY30" fmla="*/ 2514600 h 8688703"/>
              <a:gd name="connsiteX31" fmla="*/ 4183380 w 8442960"/>
              <a:gd name="connsiteY31" fmla="*/ 2613660 h 8688703"/>
              <a:gd name="connsiteX32" fmla="*/ 4191000 w 8442960"/>
              <a:gd name="connsiteY32" fmla="*/ 2651760 h 8688703"/>
              <a:gd name="connsiteX33" fmla="*/ 4084320 w 8442960"/>
              <a:gd name="connsiteY33" fmla="*/ 2750820 h 8688703"/>
              <a:gd name="connsiteX34" fmla="*/ 4008120 w 8442960"/>
              <a:gd name="connsiteY34" fmla="*/ 2773680 h 8688703"/>
              <a:gd name="connsiteX35" fmla="*/ 3954780 w 8442960"/>
              <a:gd name="connsiteY35" fmla="*/ 2773680 h 8688703"/>
              <a:gd name="connsiteX36" fmla="*/ 3916680 w 8442960"/>
              <a:gd name="connsiteY36" fmla="*/ 2827020 h 8688703"/>
              <a:gd name="connsiteX37" fmla="*/ 3848100 w 8442960"/>
              <a:gd name="connsiteY37" fmla="*/ 2827020 h 8688703"/>
              <a:gd name="connsiteX38" fmla="*/ 3810000 w 8442960"/>
              <a:gd name="connsiteY38" fmla="*/ 2880360 h 8688703"/>
              <a:gd name="connsiteX39" fmla="*/ 3726180 w 8442960"/>
              <a:gd name="connsiteY39" fmla="*/ 2903220 h 8688703"/>
              <a:gd name="connsiteX40" fmla="*/ 3703320 w 8442960"/>
              <a:gd name="connsiteY40" fmla="*/ 2971800 h 8688703"/>
              <a:gd name="connsiteX41" fmla="*/ 3512820 w 8442960"/>
              <a:gd name="connsiteY41" fmla="*/ 2834640 h 8688703"/>
              <a:gd name="connsiteX42" fmla="*/ 3337560 w 8442960"/>
              <a:gd name="connsiteY42" fmla="*/ 2903220 h 8688703"/>
              <a:gd name="connsiteX43" fmla="*/ 3337560 w 8442960"/>
              <a:gd name="connsiteY43" fmla="*/ 2979420 h 8688703"/>
              <a:gd name="connsiteX44" fmla="*/ 3230880 w 8442960"/>
              <a:gd name="connsiteY44" fmla="*/ 3055620 h 8688703"/>
              <a:gd name="connsiteX45" fmla="*/ 3002280 w 8442960"/>
              <a:gd name="connsiteY45" fmla="*/ 2910840 h 8688703"/>
              <a:gd name="connsiteX46" fmla="*/ 3025140 w 8442960"/>
              <a:gd name="connsiteY46" fmla="*/ 2887980 h 8688703"/>
              <a:gd name="connsiteX47" fmla="*/ 2918460 w 8442960"/>
              <a:gd name="connsiteY47" fmla="*/ 2743200 h 8688703"/>
              <a:gd name="connsiteX48" fmla="*/ 2659380 w 8442960"/>
              <a:gd name="connsiteY48" fmla="*/ 2613660 h 8688703"/>
              <a:gd name="connsiteX49" fmla="*/ 2506980 w 8442960"/>
              <a:gd name="connsiteY49" fmla="*/ 2948940 h 8688703"/>
              <a:gd name="connsiteX50" fmla="*/ 2392680 w 8442960"/>
              <a:gd name="connsiteY50" fmla="*/ 2956560 h 8688703"/>
              <a:gd name="connsiteX51" fmla="*/ 2308860 w 8442960"/>
              <a:gd name="connsiteY51" fmla="*/ 2971800 h 8688703"/>
              <a:gd name="connsiteX52" fmla="*/ 2225040 w 8442960"/>
              <a:gd name="connsiteY52" fmla="*/ 3070860 h 8688703"/>
              <a:gd name="connsiteX53" fmla="*/ 2049780 w 8442960"/>
              <a:gd name="connsiteY53" fmla="*/ 2979420 h 8688703"/>
              <a:gd name="connsiteX54" fmla="*/ 1981200 w 8442960"/>
              <a:gd name="connsiteY54" fmla="*/ 2971800 h 8688703"/>
              <a:gd name="connsiteX55" fmla="*/ 1889760 w 8442960"/>
              <a:gd name="connsiteY55" fmla="*/ 2819400 h 8688703"/>
              <a:gd name="connsiteX56" fmla="*/ 1897380 w 8442960"/>
              <a:gd name="connsiteY56" fmla="*/ 2750820 h 8688703"/>
              <a:gd name="connsiteX57" fmla="*/ 1729740 w 8442960"/>
              <a:gd name="connsiteY57" fmla="*/ 2872740 h 8688703"/>
              <a:gd name="connsiteX58" fmla="*/ 1706880 w 8442960"/>
              <a:gd name="connsiteY58" fmla="*/ 2933700 h 8688703"/>
              <a:gd name="connsiteX59" fmla="*/ 1653540 w 8442960"/>
              <a:gd name="connsiteY59" fmla="*/ 2903220 h 8688703"/>
              <a:gd name="connsiteX60" fmla="*/ 1546860 w 8442960"/>
              <a:gd name="connsiteY60" fmla="*/ 2903220 h 8688703"/>
              <a:gd name="connsiteX61" fmla="*/ 1524000 w 8442960"/>
              <a:gd name="connsiteY61" fmla="*/ 3017520 h 8688703"/>
              <a:gd name="connsiteX62" fmla="*/ 1386840 w 8442960"/>
              <a:gd name="connsiteY62" fmla="*/ 3314700 h 8688703"/>
              <a:gd name="connsiteX63" fmla="*/ 1333500 w 8442960"/>
              <a:gd name="connsiteY63" fmla="*/ 3307080 h 8688703"/>
              <a:gd name="connsiteX64" fmla="*/ 1188720 w 8442960"/>
              <a:gd name="connsiteY64" fmla="*/ 3360420 h 8688703"/>
              <a:gd name="connsiteX65" fmla="*/ 1135380 w 8442960"/>
              <a:gd name="connsiteY65" fmla="*/ 3528060 h 8688703"/>
              <a:gd name="connsiteX66" fmla="*/ 1013460 w 8442960"/>
              <a:gd name="connsiteY66" fmla="*/ 3558540 h 8688703"/>
              <a:gd name="connsiteX67" fmla="*/ 929640 w 8442960"/>
              <a:gd name="connsiteY67" fmla="*/ 3566160 h 8688703"/>
              <a:gd name="connsiteX68" fmla="*/ 830580 w 8442960"/>
              <a:gd name="connsiteY68" fmla="*/ 3596640 h 8688703"/>
              <a:gd name="connsiteX69" fmla="*/ 701040 w 8442960"/>
              <a:gd name="connsiteY69" fmla="*/ 3604260 h 8688703"/>
              <a:gd name="connsiteX70" fmla="*/ 548640 w 8442960"/>
              <a:gd name="connsiteY70" fmla="*/ 3642360 h 8688703"/>
              <a:gd name="connsiteX71" fmla="*/ 0 w 8442960"/>
              <a:gd name="connsiteY71" fmla="*/ 5105400 h 8688703"/>
              <a:gd name="connsiteX72" fmla="*/ 167640 w 8442960"/>
              <a:gd name="connsiteY72" fmla="*/ 5097780 h 8688703"/>
              <a:gd name="connsiteX73" fmla="*/ 167640 w 8442960"/>
              <a:gd name="connsiteY73" fmla="*/ 5242560 h 8688703"/>
              <a:gd name="connsiteX74" fmla="*/ 289560 w 8442960"/>
              <a:gd name="connsiteY74" fmla="*/ 5250180 h 8688703"/>
              <a:gd name="connsiteX75" fmla="*/ 281940 w 8442960"/>
              <a:gd name="connsiteY75" fmla="*/ 5334000 h 8688703"/>
              <a:gd name="connsiteX76" fmla="*/ 388620 w 8442960"/>
              <a:gd name="connsiteY76" fmla="*/ 5356860 h 8688703"/>
              <a:gd name="connsiteX77" fmla="*/ 358140 w 8442960"/>
              <a:gd name="connsiteY77" fmla="*/ 5486400 h 8688703"/>
              <a:gd name="connsiteX78" fmla="*/ 358140 w 8442960"/>
              <a:gd name="connsiteY78" fmla="*/ 5585460 h 8688703"/>
              <a:gd name="connsiteX79" fmla="*/ 251460 w 8442960"/>
              <a:gd name="connsiteY79" fmla="*/ 5638800 h 8688703"/>
              <a:gd name="connsiteX80" fmla="*/ 236220 w 8442960"/>
              <a:gd name="connsiteY80" fmla="*/ 5715000 h 8688703"/>
              <a:gd name="connsiteX81" fmla="*/ 144780 w 8442960"/>
              <a:gd name="connsiteY81" fmla="*/ 5836920 h 8688703"/>
              <a:gd name="connsiteX82" fmla="*/ 175260 w 8442960"/>
              <a:gd name="connsiteY82" fmla="*/ 6065520 h 8688703"/>
              <a:gd name="connsiteX83" fmla="*/ 266700 w 8442960"/>
              <a:gd name="connsiteY83" fmla="*/ 6073140 h 8688703"/>
              <a:gd name="connsiteX84" fmla="*/ 304800 w 8442960"/>
              <a:gd name="connsiteY84" fmla="*/ 6134100 h 8688703"/>
              <a:gd name="connsiteX85" fmla="*/ 312420 w 8442960"/>
              <a:gd name="connsiteY85" fmla="*/ 6195060 h 8688703"/>
              <a:gd name="connsiteX86" fmla="*/ 358140 w 8442960"/>
              <a:gd name="connsiteY86" fmla="*/ 6195060 h 8688703"/>
              <a:gd name="connsiteX87" fmla="*/ 365760 w 8442960"/>
              <a:gd name="connsiteY87" fmla="*/ 6332220 h 8688703"/>
              <a:gd name="connsiteX88" fmla="*/ 807720 w 8442960"/>
              <a:gd name="connsiteY88" fmla="*/ 6400800 h 8688703"/>
              <a:gd name="connsiteX89" fmla="*/ 1127760 w 8442960"/>
              <a:gd name="connsiteY89" fmla="*/ 6560820 h 8688703"/>
              <a:gd name="connsiteX90" fmla="*/ 1447800 w 8442960"/>
              <a:gd name="connsiteY90" fmla="*/ 6454140 h 8688703"/>
              <a:gd name="connsiteX91" fmla="*/ 1546860 w 8442960"/>
              <a:gd name="connsiteY91" fmla="*/ 6454140 h 8688703"/>
              <a:gd name="connsiteX92" fmla="*/ 1501140 w 8442960"/>
              <a:gd name="connsiteY92" fmla="*/ 6713220 h 8688703"/>
              <a:gd name="connsiteX93" fmla="*/ 1567815 w 8442960"/>
              <a:gd name="connsiteY93" fmla="*/ 6971030 h 8688703"/>
              <a:gd name="connsiteX94" fmla="*/ 1710690 w 8442960"/>
              <a:gd name="connsiteY94" fmla="*/ 7294880 h 8688703"/>
              <a:gd name="connsiteX95" fmla="*/ 1891665 w 8442960"/>
              <a:gd name="connsiteY95" fmla="*/ 7437755 h 8688703"/>
              <a:gd name="connsiteX96" fmla="*/ 2094865 w 8442960"/>
              <a:gd name="connsiteY96" fmla="*/ 7669530 h 8688703"/>
              <a:gd name="connsiteX97" fmla="*/ 2066290 w 8442960"/>
              <a:gd name="connsiteY97" fmla="*/ 7780654 h 8688703"/>
              <a:gd name="connsiteX98" fmla="*/ 2234565 w 8442960"/>
              <a:gd name="connsiteY98" fmla="*/ 7891779 h 8688703"/>
              <a:gd name="connsiteX99" fmla="*/ 2269490 w 8442960"/>
              <a:gd name="connsiteY99" fmla="*/ 7936229 h 8688703"/>
              <a:gd name="connsiteX100" fmla="*/ 2186940 w 8442960"/>
              <a:gd name="connsiteY100" fmla="*/ 8193404 h 8688703"/>
              <a:gd name="connsiteX101" fmla="*/ 2209165 w 8442960"/>
              <a:gd name="connsiteY101" fmla="*/ 8291828 h 8688703"/>
              <a:gd name="connsiteX102" fmla="*/ 2275840 w 8442960"/>
              <a:gd name="connsiteY102" fmla="*/ 8393428 h 8688703"/>
              <a:gd name="connsiteX103" fmla="*/ 2437765 w 8442960"/>
              <a:gd name="connsiteY103" fmla="*/ 8425178 h 8688703"/>
              <a:gd name="connsiteX104" fmla="*/ 2491740 w 8442960"/>
              <a:gd name="connsiteY104" fmla="*/ 8412478 h 8688703"/>
              <a:gd name="connsiteX105" fmla="*/ 2599690 w 8442960"/>
              <a:gd name="connsiteY105" fmla="*/ 8469628 h 8688703"/>
              <a:gd name="connsiteX106" fmla="*/ 2640965 w 8442960"/>
              <a:gd name="connsiteY106" fmla="*/ 8514078 h 8688703"/>
              <a:gd name="connsiteX107" fmla="*/ 2663190 w 8442960"/>
              <a:gd name="connsiteY107" fmla="*/ 8625203 h 8688703"/>
              <a:gd name="connsiteX108" fmla="*/ 2748915 w 8442960"/>
              <a:gd name="connsiteY108" fmla="*/ 8688703 h 8688703"/>
              <a:gd name="connsiteX109" fmla="*/ 2860040 w 8442960"/>
              <a:gd name="connsiteY109" fmla="*/ 8663303 h 8688703"/>
              <a:gd name="connsiteX110" fmla="*/ 2920365 w 8442960"/>
              <a:gd name="connsiteY110" fmla="*/ 8676003 h 8688703"/>
              <a:gd name="connsiteX111" fmla="*/ 2910840 w 8442960"/>
              <a:gd name="connsiteY111" fmla="*/ 8595834 h 8688703"/>
              <a:gd name="connsiteX112" fmla="*/ 2996565 w 8442960"/>
              <a:gd name="connsiteY112" fmla="*/ 8464865 h 8688703"/>
              <a:gd name="connsiteX113" fmla="*/ 2987040 w 8442960"/>
              <a:gd name="connsiteY113" fmla="*/ 8352947 h 8688703"/>
              <a:gd name="connsiteX114" fmla="*/ 3027522 w 8442960"/>
              <a:gd name="connsiteY114" fmla="*/ 8286271 h 8688703"/>
              <a:gd name="connsiteX115" fmla="*/ 3179922 w 8442960"/>
              <a:gd name="connsiteY115" fmla="*/ 8217215 h 8688703"/>
              <a:gd name="connsiteX116" fmla="*/ 3225166 w 8442960"/>
              <a:gd name="connsiteY116" fmla="*/ 8100535 h 8688703"/>
              <a:gd name="connsiteX117" fmla="*/ 3420427 w 8442960"/>
              <a:gd name="connsiteY117" fmla="*/ 7938609 h 8688703"/>
              <a:gd name="connsiteX118" fmla="*/ 3699034 w 8442960"/>
              <a:gd name="connsiteY118" fmla="*/ 7810022 h 8688703"/>
              <a:gd name="connsiteX119" fmla="*/ 3875246 w 8442960"/>
              <a:gd name="connsiteY119" fmla="*/ 7745728 h 8688703"/>
              <a:gd name="connsiteX120" fmla="*/ 4084796 w 8442960"/>
              <a:gd name="connsiteY120" fmla="*/ 7593328 h 8688703"/>
              <a:gd name="connsiteX121" fmla="*/ 4127659 w 8442960"/>
              <a:gd name="connsiteY121" fmla="*/ 7495696 h 8688703"/>
              <a:gd name="connsiteX122" fmla="*/ 4037171 w 8442960"/>
              <a:gd name="connsiteY122" fmla="*/ 7419497 h 8688703"/>
              <a:gd name="connsiteX123" fmla="*/ 3980021 w 8442960"/>
              <a:gd name="connsiteY123" fmla="*/ 7324247 h 8688703"/>
              <a:gd name="connsiteX124" fmla="*/ 4056222 w 8442960"/>
              <a:gd name="connsiteY124" fmla="*/ 7250428 h 8688703"/>
              <a:gd name="connsiteX125" fmla="*/ 4096703 w 8442960"/>
              <a:gd name="connsiteY125" fmla="*/ 7102790 h 8688703"/>
              <a:gd name="connsiteX126" fmla="*/ 3982402 w 8442960"/>
              <a:gd name="connsiteY126" fmla="*/ 7126603 h 8688703"/>
              <a:gd name="connsiteX127" fmla="*/ 3818096 w 8442960"/>
              <a:gd name="connsiteY127" fmla="*/ 7088503 h 8688703"/>
              <a:gd name="connsiteX128" fmla="*/ 3691889 w 8442960"/>
              <a:gd name="connsiteY128" fmla="*/ 7000396 h 8688703"/>
              <a:gd name="connsiteX129" fmla="*/ 3701416 w 8442960"/>
              <a:gd name="connsiteY129" fmla="*/ 6886097 h 8688703"/>
              <a:gd name="connsiteX130" fmla="*/ 3625215 w 8442960"/>
              <a:gd name="connsiteY130" fmla="*/ 6809897 h 8688703"/>
              <a:gd name="connsiteX131" fmla="*/ 3657600 w 8442960"/>
              <a:gd name="connsiteY131" fmla="*/ 6728460 h 8688703"/>
              <a:gd name="connsiteX132" fmla="*/ 3817620 w 8442960"/>
              <a:gd name="connsiteY132" fmla="*/ 6637020 h 8688703"/>
              <a:gd name="connsiteX133" fmla="*/ 3893820 w 8442960"/>
              <a:gd name="connsiteY133" fmla="*/ 6560820 h 8688703"/>
              <a:gd name="connsiteX134" fmla="*/ 3947160 w 8442960"/>
              <a:gd name="connsiteY134" fmla="*/ 6545580 h 8688703"/>
              <a:gd name="connsiteX135" fmla="*/ 3939540 w 8442960"/>
              <a:gd name="connsiteY135" fmla="*/ 6484620 h 8688703"/>
              <a:gd name="connsiteX136" fmla="*/ 3901440 w 8442960"/>
              <a:gd name="connsiteY136" fmla="*/ 6461760 h 8688703"/>
              <a:gd name="connsiteX137" fmla="*/ 3878580 w 8442960"/>
              <a:gd name="connsiteY137" fmla="*/ 6370320 h 8688703"/>
              <a:gd name="connsiteX138" fmla="*/ 3886200 w 8442960"/>
              <a:gd name="connsiteY138" fmla="*/ 6278880 h 8688703"/>
              <a:gd name="connsiteX139" fmla="*/ 3870960 w 8442960"/>
              <a:gd name="connsiteY139" fmla="*/ 6164580 h 8688703"/>
              <a:gd name="connsiteX140" fmla="*/ 3893820 w 8442960"/>
              <a:gd name="connsiteY140" fmla="*/ 6096000 h 8688703"/>
              <a:gd name="connsiteX141" fmla="*/ 3924300 w 8442960"/>
              <a:gd name="connsiteY141" fmla="*/ 6035040 h 8688703"/>
              <a:gd name="connsiteX142" fmla="*/ 3977640 w 8442960"/>
              <a:gd name="connsiteY142" fmla="*/ 6027420 h 8688703"/>
              <a:gd name="connsiteX143" fmla="*/ 3992880 w 8442960"/>
              <a:gd name="connsiteY143" fmla="*/ 6027420 h 8688703"/>
              <a:gd name="connsiteX144" fmla="*/ 4046220 w 8442960"/>
              <a:gd name="connsiteY144" fmla="*/ 5966460 h 8688703"/>
              <a:gd name="connsiteX145" fmla="*/ 4038600 w 8442960"/>
              <a:gd name="connsiteY145" fmla="*/ 5882640 h 8688703"/>
              <a:gd name="connsiteX146" fmla="*/ 4754880 w 8442960"/>
              <a:gd name="connsiteY146" fmla="*/ 5768340 h 8688703"/>
              <a:gd name="connsiteX147" fmla="*/ 4838700 w 8442960"/>
              <a:gd name="connsiteY147" fmla="*/ 5768340 h 8688703"/>
              <a:gd name="connsiteX148" fmla="*/ 4914900 w 8442960"/>
              <a:gd name="connsiteY148" fmla="*/ 5775960 h 8688703"/>
              <a:gd name="connsiteX149" fmla="*/ 5105400 w 8442960"/>
              <a:gd name="connsiteY149" fmla="*/ 5875020 h 8688703"/>
              <a:gd name="connsiteX150" fmla="*/ 5570220 w 8442960"/>
              <a:gd name="connsiteY150" fmla="*/ 6103620 h 8688703"/>
              <a:gd name="connsiteX151" fmla="*/ 5704205 w 8442960"/>
              <a:gd name="connsiteY151" fmla="*/ 6175375 h 8688703"/>
              <a:gd name="connsiteX152" fmla="*/ 5755005 w 8442960"/>
              <a:gd name="connsiteY152" fmla="*/ 6097905 h 8688703"/>
              <a:gd name="connsiteX153" fmla="*/ 5682615 w 8442960"/>
              <a:gd name="connsiteY153" fmla="*/ 6058535 h 8688703"/>
              <a:gd name="connsiteX154" fmla="*/ 5624195 w 8442960"/>
              <a:gd name="connsiteY154" fmla="*/ 5987415 h 8688703"/>
              <a:gd name="connsiteX155" fmla="*/ 5670550 w 8442960"/>
              <a:gd name="connsiteY155" fmla="*/ 5958840 h 8688703"/>
              <a:gd name="connsiteX156" fmla="*/ 5584825 w 8442960"/>
              <a:gd name="connsiteY156" fmla="*/ 5784215 h 8688703"/>
              <a:gd name="connsiteX157" fmla="*/ 5592445 w 8442960"/>
              <a:gd name="connsiteY157" fmla="*/ 5682615 h 8688703"/>
              <a:gd name="connsiteX158" fmla="*/ 5615305 w 8442960"/>
              <a:gd name="connsiteY158" fmla="*/ 5647690 h 8688703"/>
              <a:gd name="connsiteX159" fmla="*/ 5636895 w 8442960"/>
              <a:gd name="connsiteY159" fmla="*/ 5602605 h 8688703"/>
              <a:gd name="connsiteX160" fmla="*/ 5674360 w 8442960"/>
              <a:gd name="connsiteY160" fmla="*/ 5525135 h 8688703"/>
              <a:gd name="connsiteX161" fmla="*/ 5688965 w 8442960"/>
              <a:gd name="connsiteY161" fmla="*/ 5442585 h 8688703"/>
              <a:gd name="connsiteX162" fmla="*/ 5735320 w 8442960"/>
              <a:gd name="connsiteY162" fmla="*/ 5417185 h 8688703"/>
              <a:gd name="connsiteX163" fmla="*/ 5715000 w 8442960"/>
              <a:gd name="connsiteY163" fmla="*/ 5358130 h 8688703"/>
              <a:gd name="connsiteX164" fmla="*/ 5751195 w 8442960"/>
              <a:gd name="connsiteY164" fmla="*/ 5316855 h 8688703"/>
              <a:gd name="connsiteX165" fmla="*/ 5781675 w 8442960"/>
              <a:gd name="connsiteY165" fmla="*/ 5253990 h 8688703"/>
              <a:gd name="connsiteX166" fmla="*/ 5836920 w 8442960"/>
              <a:gd name="connsiteY166" fmla="*/ 5180330 h 8688703"/>
              <a:gd name="connsiteX167" fmla="*/ 5855970 w 8442960"/>
              <a:gd name="connsiteY167" fmla="*/ 5024120 h 8688703"/>
              <a:gd name="connsiteX168" fmla="*/ 6101080 w 8442960"/>
              <a:gd name="connsiteY168" fmla="*/ 4766310 h 8688703"/>
              <a:gd name="connsiteX169" fmla="*/ 6107430 w 8442960"/>
              <a:gd name="connsiteY169" fmla="*/ 4530090 h 8688703"/>
              <a:gd name="connsiteX170" fmla="*/ 5982970 w 8442960"/>
              <a:gd name="connsiteY170" fmla="*/ 4267200 h 8688703"/>
              <a:gd name="connsiteX171" fmla="*/ 7178040 w 8442960"/>
              <a:gd name="connsiteY171" fmla="*/ 4206240 h 8688703"/>
              <a:gd name="connsiteX172" fmla="*/ 7559040 w 8442960"/>
              <a:gd name="connsiteY172" fmla="*/ 4183380 h 8688703"/>
              <a:gd name="connsiteX173" fmla="*/ 7467600 w 8442960"/>
              <a:gd name="connsiteY173" fmla="*/ 3733800 h 8688703"/>
              <a:gd name="connsiteX174" fmla="*/ 7414260 w 8442960"/>
              <a:gd name="connsiteY174" fmla="*/ 3459480 h 8688703"/>
              <a:gd name="connsiteX175" fmla="*/ 7498080 w 8442960"/>
              <a:gd name="connsiteY175" fmla="*/ 3253740 h 8688703"/>
              <a:gd name="connsiteX176" fmla="*/ 7528560 w 8442960"/>
              <a:gd name="connsiteY176" fmla="*/ 3108960 h 8688703"/>
              <a:gd name="connsiteX177" fmla="*/ 7505700 w 8442960"/>
              <a:gd name="connsiteY177" fmla="*/ 2903220 h 8688703"/>
              <a:gd name="connsiteX178" fmla="*/ 7520940 w 8442960"/>
              <a:gd name="connsiteY178" fmla="*/ 2781300 h 8688703"/>
              <a:gd name="connsiteX179" fmla="*/ 7536180 w 8442960"/>
              <a:gd name="connsiteY179" fmla="*/ 2727960 h 8688703"/>
              <a:gd name="connsiteX180" fmla="*/ 7863840 w 8442960"/>
              <a:gd name="connsiteY180" fmla="*/ 2827020 h 8688703"/>
              <a:gd name="connsiteX181" fmla="*/ 7886700 w 8442960"/>
              <a:gd name="connsiteY181" fmla="*/ 2956560 h 8688703"/>
              <a:gd name="connsiteX182" fmla="*/ 8001000 w 8442960"/>
              <a:gd name="connsiteY182" fmla="*/ 2979420 h 8688703"/>
              <a:gd name="connsiteX183" fmla="*/ 8122920 w 8442960"/>
              <a:gd name="connsiteY183" fmla="*/ 3131820 h 8688703"/>
              <a:gd name="connsiteX184" fmla="*/ 8206740 w 8442960"/>
              <a:gd name="connsiteY184" fmla="*/ 3131820 h 8688703"/>
              <a:gd name="connsiteX185" fmla="*/ 8442960 w 8442960"/>
              <a:gd name="connsiteY185" fmla="*/ 3131820 h 8688703"/>
              <a:gd name="connsiteX0" fmla="*/ 8206740 w 8206740"/>
              <a:gd name="connsiteY0" fmla="*/ 3131820 h 8688703"/>
              <a:gd name="connsiteX1" fmla="*/ 7917180 w 8206740"/>
              <a:gd name="connsiteY1" fmla="*/ 0 h 8688703"/>
              <a:gd name="connsiteX2" fmla="*/ 7863840 w 8206740"/>
              <a:gd name="connsiteY2" fmla="*/ 24128 h 8688703"/>
              <a:gd name="connsiteX3" fmla="*/ 6896100 w 8206740"/>
              <a:gd name="connsiteY3" fmla="*/ 502920 h 8688703"/>
              <a:gd name="connsiteX4" fmla="*/ 6743700 w 8206740"/>
              <a:gd name="connsiteY4" fmla="*/ 982980 h 8688703"/>
              <a:gd name="connsiteX5" fmla="*/ 6728460 w 8206740"/>
              <a:gd name="connsiteY5" fmla="*/ 1836420 h 8688703"/>
              <a:gd name="connsiteX6" fmla="*/ 6244590 w 8206740"/>
              <a:gd name="connsiteY6" fmla="*/ 2170428 h 8688703"/>
              <a:gd name="connsiteX7" fmla="*/ 5722620 w 8206740"/>
              <a:gd name="connsiteY7" fmla="*/ 2095500 h 8688703"/>
              <a:gd name="connsiteX8" fmla="*/ 5654040 w 8206740"/>
              <a:gd name="connsiteY8" fmla="*/ 2095500 h 8688703"/>
              <a:gd name="connsiteX9" fmla="*/ 5570220 w 8206740"/>
              <a:gd name="connsiteY9" fmla="*/ 2133600 h 8688703"/>
              <a:gd name="connsiteX10" fmla="*/ 5440680 w 8206740"/>
              <a:gd name="connsiteY10" fmla="*/ 2118360 h 8688703"/>
              <a:gd name="connsiteX11" fmla="*/ 5410200 w 8206740"/>
              <a:gd name="connsiteY11" fmla="*/ 2072640 h 8688703"/>
              <a:gd name="connsiteX12" fmla="*/ 5425440 w 8206740"/>
              <a:gd name="connsiteY12" fmla="*/ 1927860 h 8688703"/>
              <a:gd name="connsiteX13" fmla="*/ 5372100 w 8206740"/>
              <a:gd name="connsiteY13" fmla="*/ 1874520 h 8688703"/>
              <a:gd name="connsiteX14" fmla="*/ 5372100 w 8206740"/>
              <a:gd name="connsiteY14" fmla="*/ 1844040 h 8688703"/>
              <a:gd name="connsiteX15" fmla="*/ 5280660 w 8206740"/>
              <a:gd name="connsiteY15" fmla="*/ 1821180 h 8688703"/>
              <a:gd name="connsiteX16" fmla="*/ 5219700 w 8206740"/>
              <a:gd name="connsiteY16" fmla="*/ 2118360 h 8688703"/>
              <a:gd name="connsiteX17" fmla="*/ 5212080 w 8206740"/>
              <a:gd name="connsiteY17" fmla="*/ 2316480 h 8688703"/>
              <a:gd name="connsiteX18" fmla="*/ 5242560 w 8206740"/>
              <a:gd name="connsiteY18" fmla="*/ 2354580 h 8688703"/>
              <a:gd name="connsiteX19" fmla="*/ 5097780 w 8206740"/>
              <a:gd name="connsiteY19" fmla="*/ 2407920 h 8688703"/>
              <a:gd name="connsiteX20" fmla="*/ 5120640 w 8206740"/>
              <a:gd name="connsiteY20" fmla="*/ 2598420 h 8688703"/>
              <a:gd name="connsiteX21" fmla="*/ 5082540 w 8206740"/>
              <a:gd name="connsiteY21" fmla="*/ 2682240 h 8688703"/>
              <a:gd name="connsiteX22" fmla="*/ 4945380 w 8206740"/>
              <a:gd name="connsiteY22" fmla="*/ 2628900 h 8688703"/>
              <a:gd name="connsiteX23" fmla="*/ 4853940 w 8206740"/>
              <a:gd name="connsiteY23" fmla="*/ 2651760 h 8688703"/>
              <a:gd name="connsiteX24" fmla="*/ 4785360 w 8206740"/>
              <a:gd name="connsiteY24" fmla="*/ 2781300 h 8688703"/>
              <a:gd name="connsiteX25" fmla="*/ 4640580 w 8206740"/>
              <a:gd name="connsiteY25" fmla="*/ 2667000 h 8688703"/>
              <a:gd name="connsiteX26" fmla="*/ 4518660 w 8206740"/>
              <a:gd name="connsiteY26" fmla="*/ 2659380 h 8688703"/>
              <a:gd name="connsiteX27" fmla="*/ 4389120 w 8206740"/>
              <a:gd name="connsiteY27" fmla="*/ 2529840 h 8688703"/>
              <a:gd name="connsiteX28" fmla="*/ 4564380 w 8206740"/>
              <a:gd name="connsiteY28" fmla="*/ 2377440 h 8688703"/>
              <a:gd name="connsiteX29" fmla="*/ 4389120 w 8206740"/>
              <a:gd name="connsiteY29" fmla="*/ 2346960 h 8688703"/>
              <a:gd name="connsiteX30" fmla="*/ 4244340 w 8206740"/>
              <a:gd name="connsiteY30" fmla="*/ 2514600 h 8688703"/>
              <a:gd name="connsiteX31" fmla="*/ 4183380 w 8206740"/>
              <a:gd name="connsiteY31" fmla="*/ 2613660 h 8688703"/>
              <a:gd name="connsiteX32" fmla="*/ 4191000 w 8206740"/>
              <a:gd name="connsiteY32" fmla="*/ 2651760 h 8688703"/>
              <a:gd name="connsiteX33" fmla="*/ 4084320 w 8206740"/>
              <a:gd name="connsiteY33" fmla="*/ 2750820 h 8688703"/>
              <a:gd name="connsiteX34" fmla="*/ 4008120 w 8206740"/>
              <a:gd name="connsiteY34" fmla="*/ 2773680 h 8688703"/>
              <a:gd name="connsiteX35" fmla="*/ 3954780 w 8206740"/>
              <a:gd name="connsiteY35" fmla="*/ 2773680 h 8688703"/>
              <a:gd name="connsiteX36" fmla="*/ 3916680 w 8206740"/>
              <a:gd name="connsiteY36" fmla="*/ 2827020 h 8688703"/>
              <a:gd name="connsiteX37" fmla="*/ 3848100 w 8206740"/>
              <a:gd name="connsiteY37" fmla="*/ 2827020 h 8688703"/>
              <a:gd name="connsiteX38" fmla="*/ 3810000 w 8206740"/>
              <a:gd name="connsiteY38" fmla="*/ 2880360 h 8688703"/>
              <a:gd name="connsiteX39" fmla="*/ 3726180 w 8206740"/>
              <a:gd name="connsiteY39" fmla="*/ 2903220 h 8688703"/>
              <a:gd name="connsiteX40" fmla="*/ 3703320 w 8206740"/>
              <a:gd name="connsiteY40" fmla="*/ 2971800 h 8688703"/>
              <a:gd name="connsiteX41" fmla="*/ 3512820 w 8206740"/>
              <a:gd name="connsiteY41" fmla="*/ 2834640 h 8688703"/>
              <a:gd name="connsiteX42" fmla="*/ 3337560 w 8206740"/>
              <a:gd name="connsiteY42" fmla="*/ 2903220 h 8688703"/>
              <a:gd name="connsiteX43" fmla="*/ 3337560 w 8206740"/>
              <a:gd name="connsiteY43" fmla="*/ 2979420 h 8688703"/>
              <a:gd name="connsiteX44" fmla="*/ 3230880 w 8206740"/>
              <a:gd name="connsiteY44" fmla="*/ 3055620 h 8688703"/>
              <a:gd name="connsiteX45" fmla="*/ 3002280 w 8206740"/>
              <a:gd name="connsiteY45" fmla="*/ 2910840 h 8688703"/>
              <a:gd name="connsiteX46" fmla="*/ 3025140 w 8206740"/>
              <a:gd name="connsiteY46" fmla="*/ 2887980 h 8688703"/>
              <a:gd name="connsiteX47" fmla="*/ 2918460 w 8206740"/>
              <a:gd name="connsiteY47" fmla="*/ 2743200 h 8688703"/>
              <a:gd name="connsiteX48" fmla="*/ 2659380 w 8206740"/>
              <a:gd name="connsiteY48" fmla="*/ 2613660 h 8688703"/>
              <a:gd name="connsiteX49" fmla="*/ 2506980 w 8206740"/>
              <a:gd name="connsiteY49" fmla="*/ 2948940 h 8688703"/>
              <a:gd name="connsiteX50" fmla="*/ 2392680 w 8206740"/>
              <a:gd name="connsiteY50" fmla="*/ 2956560 h 8688703"/>
              <a:gd name="connsiteX51" fmla="*/ 2308860 w 8206740"/>
              <a:gd name="connsiteY51" fmla="*/ 2971800 h 8688703"/>
              <a:gd name="connsiteX52" fmla="*/ 2225040 w 8206740"/>
              <a:gd name="connsiteY52" fmla="*/ 3070860 h 8688703"/>
              <a:gd name="connsiteX53" fmla="*/ 2049780 w 8206740"/>
              <a:gd name="connsiteY53" fmla="*/ 2979420 h 8688703"/>
              <a:gd name="connsiteX54" fmla="*/ 1981200 w 8206740"/>
              <a:gd name="connsiteY54" fmla="*/ 2971800 h 8688703"/>
              <a:gd name="connsiteX55" fmla="*/ 1889760 w 8206740"/>
              <a:gd name="connsiteY55" fmla="*/ 2819400 h 8688703"/>
              <a:gd name="connsiteX56" fmla="*/ 1897380 w 8206740"/>
              <a:gd name="connsiteY56" fmla="*/ 2750820 h 8688703"/>
              <a:gd name="connsiteX57" fmla="*/ 1729740 w 8206740"/>
              <a:gd name="connsiteY57" fmla="*/ 2872740 h 8688703"/>
              <a:gd name="connsiteX58" fmla="*/ 1706880 w 8206740"/>
              <a:gd name="connsiteY58" fmla="*/ 2933700 h 8688703"/>
              <a:gd name="connsiteX59" fmla="*/ 1653540 w 8206740"/>
              <a:gd name="connsiteY59" fmla="*/ 2903220 h 8688703"/>
              <a:gd name="connsiteX60" fmla="*/ 1546860 w 8206740"/>
              <a:gd name="connsiteY60" fmla="*/ 2903220 h 8688703"/>
              <a:gd name="connsiteX61" fmla="*/ 1524000 w 8206740"/>
              <a:gd name="connsiteY61" fmla="*/ 3017520 h 8688703"/>
              <a:gd name="connsiteX62" fmla="*/ 1386840 w 8206740"/>
              <a:gd name="connsiteY62" fmla="*/ 3314700 h 8688703"/>
              <a:gd name="connsiteX63" fmla="*/ 1333500 w 8206740"/>
              <a:gd name="connsiteY63" fmla="*/ 3307080 h 8688703"/>
              <a:gd name="connsiteX64" fmla="*/ 1188720 w 8206740"/>
              <a:gd name="connsiteY64" fmla="*/ 3360420 h 8688703"/>
              <a:gd name="connsiteX65" fmla="*/ 1135380 w 8206740"/>
              <a:gd name="connsiteY65" fmla="*/ 3528060 h 8688703"/>
              <a:gd name="connsiteX66" fmla="*/ 1013460 w 8206740"/>
              <a:gd name="connsiteY66" fmla="*/ 3558540 h 8688703"/>
              <a:gd name="connsiteX67" fmla="*/ 929640 w 8206740"/>
              <a:gd name="connsiteY67" fmla="*/ 3566160 h 8688703"/>
              <a:gd name="connsiteX68" fmla="*/ 830580 w 8206740"/>
              <a:gd name="connsiteY68" fmla="*/ 3596640 h 8688703"/>
              <a:gd name="connsiteX69" fmla="*/ 701040 w 8206740"/>
              <a:gd name="connsiteY69" fmla="*/ 3604260 h 8688703"/>
              <a:gd name="connsiteX70" fmla="*/ 548640 w 8206740"/>
              <a:gd name="connsiteY70" fmla="*/ 3642360 h 8688703"/>
              <a:gd name="connsiteX71" fmla="*/ 0 w 8206740"/>
              <a:gd name="connsiteY71" fmla="*/ 5105400 h 8688703"/>
              <a:gd name="connsiteX72" fmla="*/ 167640 w 8206740"/>
              <a:gd name="connsiteY72" fmla="*/ 5097780 h 8688703"/>
              <a:gd name="connsiteX73" fmla="*/ 167640 w 8206740"/>
              <a:gd name="connsiteY73" fmla="*/ 5242560 h 8688703"/>
              <a:gd name="connsiteX74" fmla="*/ 289560 w 8206740"/>
              <a:gd name="connsiteY74" fmla="*/ 5250180 h 8688703"/>
              <a:gd name="connsiteX75" fmla="*/ 281940 w 8206740"/>
              <a:gd name="connsiteY75" fmla="*/ 5334000 h 8688703"/>
              <a:gd name="connsiteX76" fmla="*/ 388620 w 8206740"/>
              <a:gd name="connsiteY76" fmla="*/ 5356860 h 8688703"/>
              <a:gd name="connsiteX77" fmla="*/ 358140 w 8206740"/>
              <a:gd name="connsiteY77" fmla="*/ 5486400 h 8688703"/>
              <a:gd name="connsiteX78" fmla="*/ 358140 w 8206740"/>
              <a:gd name="connsiteY78" fmla="*/ 5585460 h 8688703"/>
              <a:gd name="connsiteX79" fmla="*/ 251460 w 8206740"/>
              <a:gd name="connsiteY79" fmla="*/ 5638800 h 8688703"/>
              <a:gd name="connsiteX80" fmla="*/ 236220 w 8206740"/>
              <a:gd name="connsiteY80" fmla="*/ 5715000 h 8688703"/>
              <a:gd name="connsiteX81" fmla="*/ 144780 w 8206740"/>
              <a:gd name="connsiteY81" fmla="*/ 5836920 h 8688703"/>
              <a:gd name="connsiteX82" fmla="*/ 175260 w 8206740"/>
              <a:gd name="connsiteY82" fmla="*/ 6065520 h 8688703"/>
              <a:gd name="connsiteX83" fmla="*/ 266700 w 8206740"/>
              <a:gd name="connsiteY83" fmla="*/ 6073140 h 8688703"/>
              <a:gd name="connsiteX84" fmla="*/ 304800 w 8206740"/>
              <a:gd name="connsiteY84" fmla="*/ 6134100 h 8688703"/>
              <a:gd name="connsiteX85" fmla="*/ 312420 w 8206740"/>
              <a:gd name="connsiteY85" fmla="*/ 6195060 h 8688703"/>
              <a:gd name="connsiteX86" fmla="*/ 358140 w 8206740"/>
              <a:gd name="connsiteY86" fmla="*/ 6195060 h 8688703"/>
              <a:gd name="connsiteX87" fmla="*/ 365760 w 8206740"/>
              <a:gd name="connsiteY87" fmla="*/ 6332220 h 8688703"/>
              <a:gd name="connsiteX88" fmla="*/ 807720 w 8206740"/>
              <a:gd name="connsiteY88" fmla="*/ 6400800 h 8688703"/>
              <a:gd name="connsiteX89" fmla="*/ 1127760 w 8206740"/>
              <a:gd name="connsiteY89" fmla="*/ 6560820 h 8688703"/>
              <a:gd name="connsiteX90" fmla="*/ 1447800 w 8206740"/>
              <a:gd name="connsiteY90" fmla="*/ 6454140 h 8688703"/>
              <a:gd name="connsiteX91" fmla="*/ 1546860 w 8206740"/>
              <a:gd name="connsiteY91" fmla="*/ 6454140 h 8688703"/>
              <a:gd name="connsiteX92" fmla="*/ 1501140 w 8206740"/>
              <a:gd name="connsiteY92" fmla="*/ 6713220 h 8688703"/>
              <a:gd name="connsiteX93" fmla="*/ 1567815 w 8206740"/>
              <a:gd name="connsiteY93" fmla="*/ 6971030 h 8688703"/>
              <a:gd name="connsiteX94" fmla="*/ 1710690 w 8206740"/>
              <a:gd name="connsiteY94" fmla="*/ 7294880 h 8688703"/>
              <a:gd name="connsiteX95" fmla="*/ 1891665 w 8206740"/>
              <a:gd name="connsiteY95" fmla="*/ 7437755 h 8688703"/>
              <a:gd name="connsiteX96" fmla="*/ 2094865 w 8206740"/>
              <a:gd name="connsiteY96" fmla="*/ 7669530 h 8688703"/>
              <a:gd name="connsiteX97" fmla="*/ 2066290 w 8206740"/>
              <a:gd name="connsiteY97" fmla="*/ 7780654 h 8688703"/>
              <a:gd name="connsiteX98" fmla="*/ 2234565 w 8206740"/>
              <a:gd name="connsiteY98" fmla="*/ 7891779 h 8688703"/>
              <a:gd name="connsiteX99" fmla="*/ 2269490 w 8206740"/>
              <a:gd name="connsiteY99" fmla="*/ 7936229 h 8688703"/>
              <a:gd name="connsiteX100" fmla="*/ 2186940 w 8206740"/>
              <a:gd name="connsiteY100" fmla="*/ 8193404 h 8688703"/>
              <a:gd name="connsiteX101" fmla="*/ 2209165 w 8206740"/>
              <a:gd name="connsiteY101" fmla="*/ 8291828 h 8688703"/>
              <a:gd name="connsiteX102" fmla="*/ 2275840 w 8206740"/>
              <a:gd name="connsiteY102" fmla="*/ 8393428 h 8688703"/>
              <a:gd name="connsiteX103" fmla="*/ 2437765 w 8206740"/>
              <a:gd name="connsiteY103" fmla="*/ 8425178 h 8688703"/>
              <a:gd name="connsiteX104" fmla="*/ 2491740 w 8206740"/>
              <a:gd name="connsiteY104" fmla="*/ 8412478 h 8688703"/>
              <a:gd name="connsiteX105" fmla="*/ 2599690 w 8206740"/>
              <a:gd name="connsiteY105" fmla="*/ 8469628 h 8688703"/>
              <a:gd name="connsiteX106" fmla="*/ 2640965 w 8206740"/>
              <a:gd name="connsiteY106" fmla="*/ 8514078 h 8688703"/>
              <a:gd name="connsiteX107" fmla="*/ 2663190 w 8206740"/>
              <a:gd name="connsiteY107" fmla="*/ 8625203 h 8688703"/>
              <a:gd name="connsiteX108" fmla="*/ 2748915 w 8206740"/>
              <a:gd name="connsiteY108" fmla="*/ 8688703 h 8688703"/>
              <a:gd name="connsiteX109" fmla="*/ 2860040 w 8206740"/>
              <a:gd name="connsiteY109" fmla="*/ 8663303 h 8688703"/>
              <a:gd name="connsiteX110" fmla="*/ 2920365 w 8206740"/>
              <a:gd name="connsiteY110" fmla="*/ 8676003 h 8688703"/>
              <a:gd name="connsiteX111" fmla="*/ 2910840 w 8206740"/>
              <a:gd name="connsiteY111" fmla="*/ 8595834 h 8688703"/>
              <a:gd name="connsiteX112" fmla="*/ 2996565 w 8206740"/>
              <a:gd name="connsiteY112" fmla="*/ 8464865 h 8688703"/>
              <a:gd name="connsiteX113" fmla="*/ 2987040 w 8206740"/>
              <a:gd name="connsiteY113" fmla="*/ 8352947 h 8688703"/>
              <a:gd name="connsiteX114" fmla="*/ 3027522 w 8206740"/>
              <a:gd name="connsiteY114" fmla="*/ 8286271 h 8688703"/>
              <a:gd name="connsiteX115" fmla="*/ 3179922 w 8206740"/>
              <a:gd name="connsiteY115" fmla="*/ 8217215 h 8688703"/>
              <a:gd name="connsiteX116" fmla="*/ 3225166 w 8206740"/>
              <a:gd name="connsiteY116" fmla="*/ 8100535 h 8688703"/>
              <a:gd name="connsiteX117" fmla="*/ 3420427 w 8206740"/>
              <a:gd name="connsiteY117" fmla="*/ 7938609 h 8688703"/>
              <a:gd name="connsiteX118" fmla="*/ 3699034 w 8206740"/>
              <a:gd name="connsiteY118" fmla="*/ 7810022 h 8688703"/>
              <a:gd name="connsiteX119" fmla="*/ 3875246 w 8206740"/>
              <a:gd name="connsiteY119" fmla="*/ 7745728 h 8688703"/>
              <a:gd name="connsiteX120" fmla="*/ 4084796 w 8206740"/>
              <a:gd name="connsiteY120" fmla="*/ 7593328 h 8688703"/>
              <a:gd name="connsiteX121" fmla="*/ 4127659 w 8206740"/>
              <a:gd name="connsiteY121" fmla="*/ 7495696 h 8688703"/>
              <a:gd name="connsiteX122" fmla="*/ 4037171 w 8206740"/>
              <a:gd name="connsiteY122" fmla="*/ 7419497 h 8688703"/>
              <a:gd name="connsiteX123" fmla="*/ 3980021 w 8206740"/>
              <a:gd name="connsiteY123" fmla="*/ 7324247 h 8688703"/>
              <a:gd name="connsiteX124" fmla="*/ 4056222 w 8206740"/>
              <a:gd name="connsiteY124" fmla="*/ 7250428 h 8688703"/>
              <a:gd name="connsiteX125" fmla="*/ 4096703 w 8206740"/>
              <a:gd name="connsiteY125" fmla="*/ 7102790 h 8688703"/>
              <a:gd name="connsiteX126" fmla="*/ 3982402 w 8206740"/>
              <a:gd name="connsiteY126" fmla="*/ 7126603 h 8688703"/>
              <a:gd name="connsiteX127" fmla="*/ 3818096 w 8206740"/>
              <a:gd name="connsiteY127" fmla="*/ 7088503 h 8688703"/>
              <a:gd name="connsiteX128" fmla="*/ 3691889 w 8206740"/>
              <a:gd name="connsiteY128" fmla="*/ 7000396 h 8688703"/>
              <a:gd name="connsiteX129" fmla="*/ 3701416 w 8206740"/>
              <a:gd name="connsiteY129" fmla="*/ 6886097 h 8688703"/>
              <a:gd name="connsiteX130" fmla="*/ 3625215 w 8206740"/>
              <a:gd name="connsiteY130" fmla="*/ 6809897 h 8688703"/>
              <a:gd name="connsiteX131" fmla="*/ 3657600 w 8206740"/>
              <a:gd name="connsiteY131" fmla="*/ 6728460 h 8688703"/>
              <a:gd name="connsiteX132" fmla="*/ 3817620 w 8206740"/>
              <a:gd name="connsiteY132" fmla="*/ 6637020 h 8688703"/>
              <a:gd name="connsiteX133" fmla="*/ 3893820 w 8206740"/>
              <a:gd name="connsiteY133" fmla="*/ 6560820 h 8688703"/>
              <a:gd name="connsiteX134" fmla="*/ 3947160 w 8206740"/>
              <a:gd name="connsiteY134" fmla="*/ 6545580 h 8688703"/>
              <a:gd name="connsiteX135" fmla="*/ 3939540 w 8206740"/>
              <a:gd name="connsiteY135" fmla="*/ 6484620 h 8688703"/>
              <a:gd name="connsiteX136" fmla="*/ 3901440 w 8206740"/>
              <a:gd name="connsiteY136" fmla="*/ 6461760 h 8688703"/>
              <a:gd name="connsiteX137" fmla="*/ 3878580 w 8206740"/>
              <a:gd name="connsiteY137" fmla="*/ 6370320 h 8688703"/>
              <a:gd name="connsiteX138" fmla="*/ 3886200 w 8206740"/>
              <a:gd name="connsiteY138" fmla="*/ 6278880 h 8688703"/>
              <a:gd name="connsiteX139" fmla="*/ 3870960 w 8206740"/>
              <a:gd name="connsiteY139" fmla="*/ 6164580 h 8688703"/>
              <a:gd name="connsiteX140" fmla="*/ 3893820 w 8206740"/>
              <a:gd name="connsiteY140" fmla="*/ 6096000 h 8688703"/>
              <a:gd name="connsiteX141" fmla="*/ 3924300 w 8206740"/>
              <a:gd name="connsiteY141" fmla="*/ 6035040 h 8688703"/>
              <a:gd name="connsiteX142" fmla="*/ 3977640 w 8206740"/>
              <a:gd name="connsiteY142" fmla="*/ 6027420 h 8688703"/>
              <a:gd name="connsiteX143" fmla="*/ 3992880 w 8206740"/>
              <a:gd name="connsiteY143" fmla="*/ 6027420 h 8688703"/>
              <a:gd name="connsiteX144" fmla="*/ 4046220 w 8206740"/>
              <a:gd name="connsiteY144" fmla="*/ 5966460 h 8688703"/>
              <a:gd name="connsiteX145" fmla="*/ 4038600 w 8206740"/>
              <a:gd name="connsiteY145" fmla="*/ 5882640 h 8688703"/>
              <a:gd name="connsiteX146" fmla="*/ 4754880 w 8206740"/>
              <a:gd name="connsiteY146" fmla="*/ 5768340 h 8688703"/>
              <a:gd name="connsiteX147" fmla="*/ 4838700 w 8206740"/>
              <a:gd name="connsiteY147" fmla="*/ 5768340 h 8688703"/>
              <a:gd name="connsiteX148" fmla="*/ 4914900 w 8206740"/>
              <a:gd name="connsiteY148" fmla="*/ 5775960 h 8688703"/>
              <a:gd name="connsiteX149" fmla="*/ 5105400 w 8206740"/>
              <a:gd name="connsiteY149" fmla="*/ 5875020 h 8688703"/>
              <a:gd name="connsiteX150" fmla="*/ 5570220 w 8206740"/>
              <a:gd name="connsiteY150" fmla="*/ 6103620 h 8688703"/>
              <a:gd name="connsiteX151" fmla="*/ 5704205 w 8206740"/>
              <a:gd name="connsiteY151" fmla="*/ 6175375 h 8688703"/>
              <a:gd name="connsiteX152" fmla="*/ 5755005 w 8206740"/>
              <a:gd name="connsiteY152" fmla="*/ 6097905 h 8688703"/>
              <a:gd name="connsiteX153" fmla="*/ 5682615 w 8206740"/>
              <a:gd name="connsiteY153" fmla="*/ 6058535 h 8688703"/>
              <a:gd name="connsiteX154" fmla="*/ 5624195 w 8206740"/>
              <a:gd name="connsiteY154" fmla="*/ 5987415 h 8688703"/>
              <a:gd name="connsiteX155" fmla="*/ 5670550 w 8206740"/>
              <a:gd name="connsiteY155" fmla="*/ 5958840 h 8688703"/>
              <a:gd name="connsiteX156" fmla="*/ 5584825 w 8206740"/>
              <a:gd name="connsiteY156" fmla="*/ 5784215 h 8688703"/>
              <a:gd name="connsiteX157" fmla="*/ 5592445 w 8206740"/>
              <a:gd name="connsiteY157" fmla="*/ 5682615 h 8688703"/>
              <a:gd name="connsiteX158" fmla="*/ 5615305 w 8206740"/>
              <a:gd name="connsiteY158" fmla="*/ 5647690 h 8688703"/>
              <a:gd name="connsiteX159" fmla="*/ 5636895 w 8206740"/>
              <a:gd name="connsiteY159" fmla="*/ 5602605 h 8688703"/>
              <a:gd name="connsiteX160" fmla="*/ 5674360 w 8206740"/>
              <a:gd name="connsiteY160" fmla="*/ 5525135 h 8688703"/>
              <a:gd name="connsiteX161" fmla="*/ 5688965 w 8206740"/>
              <a:gd name="connsiteY161" fmla="*/ 5442585 h 8688703"/>
              <a:gd name="connsiteX162" fmla="*/ 5735320 w 8206740"/>
              <a:gd name="connsiteY162" fmla="*/ 5417185 h 8688703"/>
              <a:gd name="connsiteX163" fmla="*/ 5715000 w 8206740"/>
              <a:gd name="connsiteY163" fmla="*/ 5358130 h 8688703"/>
              <a:gd name="connsiteX164" fmla="*/ 5751195 w 8206740"/>
              <a:gd name="connsiteY164" fmla="*/ 5316855 h 8688703"/>
              <a:gd name="connsiteX165" fmla="*/ 5781675 w 8206740"/>
              <a:gd name="connsiteY165" fmla="*/ 5253990 h 8688703"/>
              <a:gd name="connsiteX166" fmla="*/ 5836920 w 8206740"/>
              <a:gd name="connsiteY166" fmla="*/ 5180330 h 8688703"/>
              <a:gd name="connsiteX167" fmla="*/ 5855970 w 8206740"/>
              <a:gd name="connsiteY167" fmla="*/ 5024120 h 8688703"/>
              <a:gd name="connsiteX168" fmla="*/ 6101080 w 8206740"/>
              <a:gd name="connsiteY168" fmla="*/ 4766310 h 8688703"/>
              <a:gd name="connsiteX169" fmla="*/ 6107430 w 8206740"/>
              <a:gd name="connsiteY169" fmla="*/ 4530090 h 8688703"/>
              <a:gd name="connsiteX170" fmla="*/ 5982970 w 8206740"/>
              <a:gd name="connsiteY170" fmla="*/ 4267200 h 8688703"/>
              <a:gd name="connsiteX171" fmla="*/ 7178040 w 8206740"/>
              <a:gd name="connsiteY171" fmla="*/ 4206240 h 8688703"/>
              <a:gd name="connsiteX172" fmla="*/ 7559040 w 8206740"/>
              <a:gd name="connsiteY172" fmla="*/ 4183380 h 8688703"/>
              <a:gd name="connsiteX173" fmla="*/ 7467600 w 8206740"/>
              <a:gd name="connsiteY173" fmla="*/ 3733800 h 8688703"/>
              <a:gd name="connsiteX174" fmla="*/ 7414260 w 8206740"/>
              <a:gd name="connsiteY174" fmla="*/ 3459480 h 8688703"/>
              <a:gd name="connsiteX175" fmla="*/ 7498080 w 8206740"/>
              <a:gd name="connsiteY175" fmla="*/ 3253740 h 8688703"/>
              <a:gd name="connsiteX176" fmla="*/ 7528560 w 8206740"/>
              <a:gd name="connsiteY176" fmla="*/ 3108960 h 8688703"/>
              <a:gd name="connsiteX177" fmla="*/ 7505700 w 8206740"/>
              <a:gd name="connsiteY177" fmla="*/ 2903220 h 8688703"/>
              <a:gd name="connsiteX178" fmla="*/ 7520940 w 8206740"/>
              <a:gd name="connsiteY178" fmla="*/ 2781300 h 8688703"/>
              <a:gd name="connsiteX179" fmla="*/ 7536180 w 8206740"/>
              <a:gd name="connsiteY179" fmla="*/ 2727960 h 8688703"/>
              <a:gd name="connsiteX180" fmla="*/ 7863840 w 8206740"/>
              <a:gd name="connsiteY180" fmla="*/ 2827020 h 8688703"/>
              <a:gd name="connsiteX181" fmla="*/ 7886700 w 8206740"/>
              <a:gd name="connsiteY181" fmla="*/ 2956560 h 8688703"/>
              <a:gd name="connsiteX182" fmla="*/ 8001000 w 8206740"/>
              <a:gd name="connsiteY182" fmla="*/ 2979420 h 8688703"/>
              <a:gd name="connsiteX183" fmla="*/ 8122920 w 8206740"/>
              <a:gd name="connsiteY183" fmla="*/ 3131820 h 8688703"/>
              <a:gd name="connsiteX184" fmla="*/ 8206740 w 8206740"/>
              <a:gd name="connsiteY184" fmla="*/ 3131820 h 8688703"/>
              <a:gd name="connsiteX0" fmla="*/ 8206740 w 8206740"/>
              <a:gd name="connsiteY0" fmla="*/ 3131820 h 8688703"/>
              <a:gd name="connsiteX1" fmla="*/ 7917180 w 8206740"/>
              <a:gd name="connsiteY1" fmla="*/ 0 h 8688703"/>
              <a:gd name="connsiteX2" fmla="*/ 7863840 w 8206740"/>
              <a:gd name="connsiteY2" fmla="*/ 24128 h 8688703"/>
              <a:gd name="connsiteX3" fmla="*/ 6896100 w 8206740"/>
              <a:gd name="connsiteY3" fmla="*/ 502920 h 8688703"/>
              <a:gd name="connsiteX4" fmla="*/ 6743700 w 8206740"/>
              <a:gd name="connsiteY4" fmla="*/ 982980 h 8688703"/>
              <a:gd name="connsiteX5" fmla="*/ 6728460 w 8206740"/>
              <a:gd name="connsiteY5" fmla="*/ 1836420 h 8688703"/>
              <a:gd name="connsiteX6" fmla="*/ 6244590 w 8206740"/>
              <a:gd name="connsiteY6" fmla="*/ 2170428 h 8688703"/>
              <a:gd name="connsiteX7" fmla="*/ 5722620 w 8206740"/>
              <a:gd name="connsiteY7" fmla="*/ 2095500 h 8688703"/>
              <a:gd name="connsiteX8" fmla="*/ 5654040 w 8206740"/>
              <a:gd name="connsiteY8" fmla="*/ 2095500 h 8688703"/>
              <a:gd name="connsiteX9" fmla="*/ 5570220 w 8206740"/>
              <a:gd name="connsiteY9" fmla="*/ 2133600 h 8688703"/>
              <a:gd name="connsiteX10" fmla="*/ 5440680 w 8206740"/>
              <a:gd name="connsiteY10" fmla="*/ 2118360 h 8688703"/>
              <a:gd name="connsiteX11" fmla="*/ 5410200 w 8206740"/>
              <a:gd name="connsiteY11" fmla="*/ 2072640 h 8688703"/>
              <a:gd name="connsiteX12" fmla="*/ 5425440 w 8206740"/>
              <a:gd name="connsiteY12" fmla="*/ 1927860 h 8688703"/>
              <a:gd name="connsiteX13" fmla="*/ 5372100 w 8206740"/>
              <a:gd name="connsiteY13" fmla="*/ 1874520 h 8688703"/>
              <a:gd name="connsiteX14" fmla="*/ 5372100 w 8206740"/>
              <a:gd name="connsiteY14" fmla="*/ 1844040 h 8688703"/>
              <a:gd name="connsiteX15" fmla="*/ 5280660 w 8206740"/>
              <a:gd name="connsiteY15" fmla="*/ 1821180 h 8688703"/>
              <a:gd name="connsiteX16" fmla="*/ 5219700 w 8206740"/>
              <a:gd name="connsiteY16" fmla="*/ 2118360 h 8688703"/>
              <a:gd name="connsiteX17" fmla="*/ 5212080 w 8206740"/>
              <a:gd name="connsiteY17" fmla="*/ 2316480 h 8688703"/>
              <a:gd name="connsiteX18" fmla="*/ 5242560 w 8206740"/>
              <a:gd name="connsiteY18" fmla="*/ 2354580 h 8688703"/>
              <a:gd name="connsiteX19" fmla="*/ 5097780 w 8206740"/>
              <a:gd name="connsiteY19" fmla="*/ 2407920 h 8688703"/>
              <a:gd name="connsiteX20" fmla="*/ 5120640 w 8206740"/>
              <a:gd name="connsiteY20" fmla="*/ 2598420 h 8688703"/>
              <a:gd name="connsiteX21" fmla="*/ 5082540 w 8206740"/>
              <a:gd name="connsiteY21" fmla="*/ 2682240 h 8688703"/>
              <a:gd name="connsiteX22" fmla="*/ 4945380 w 8206740"/>
              <a:gd name="connsiteY22" fmla="*/ 2628900 h 8688703"/>
              <a:gd name="connsiteX23" fmla="*/ 4853940 w 8206740"/>
              <a:gd name="connsiteY23" fmla="*/ 2651760 h 8688703"/>
              <a:gd name="connsiteX24" fmla="*/ 4785360 w 8206740"/>
              <a:gd name="connsiteY24" fmla="*/ 2781300 h 8688703"/>
              <a:gd name="connsiteX25" fmla="*/ 4640580 w 8206740"/>
              <a:gd name="connsiteY25" fmla="*/ 2667000 h 8688703"/>
              <a:gd name="connsiteX26" fmla="*/ 4518660 w 8206740"/>
              <a:gd name="connsiteY26" fmla="*/ 2659380 h 8688703"/>
              <a:gd name="connsiteX27" fmla="*/ 4389120 w 8206740"/>
              <a:gd name="connsiteY27" fmla="*/ 2529840 h 8688703"/>
              <a:gd name="connsiteX28" fmla="*/ 4564380 w 8206740"/>
              <a:gd name="connsiteY28" fmla="*/ 2377440 h 8688703"/>
              <a:gd name="connsiteX29" fmla="*/ 4389120 w 8206740"/>
              <a:gd name="connsiteY29" fmla="*/ 2346960 h 8688703"/>
              <a:gd name="connsiteX30" fmla="*/ 4244340 w 8206740"/>
              <a:gd name="connsiteY30" fmla="*/ 2514600 h 8688703"/>
              <a:gd name="connsiteX31" fmla="*/ 4183380 w 8206740"/>
              <a:gd name="connsiteY31" fmla="*/ 2613660 h 8688703"/>
              <a:gd name="connsiteX32" fmla="*/ 4191000 w 8206740"/>
              <a:gd name="connsiteY32" fmla="*/ 2651760 h 8688703"/>
              <a:gd name="connsiteX33" fmla="*/ 4084320 w 8206740"/>
              <a:gd name="connsiteY33" fmla="*/ 2750820 h 8688703"/>
              <a:gd name="connsiteX34" fmla="*/ 4008120 w 8206740"/>
              <a:gd name="connsiteY34" fmla="*/ 2773680 h 8688703"/>
              <a:gd name="connsiteX35" fmla="*/ 3954780 w 8206740"/>
              <a:gd name="connsiteY35" fmla="*/ 2773680 h 8688703"/>
              <a:gd name="connsiteX36" fmla="*/ 3916680 w 8206740"/>
              <a:gd name="connsiteY36" fmla="*/ 2827020 h 8688703"/>
              <a:gd name="connsiteX37" fmla="*/ 3848100 w 8206740"/>
              <a:gd name="connsiteY37" fmla="*/ 2827020 h 8688703"/>
              <a:gd name="connsiteX38" fmla="*/ 3810000 w 8206740"/>
              <a:gd name="connsiteY38" fmla="*/ 2880360 h 8688703"/>
              <a:gd name="connsiteX39" fmla="*/ 3726180 w 8206740"/>
              <a:gd name="connsiteY39" fmla="*/ 2903220 h 8688703"/>
              <a:gd name="connsiteX40" fmla="*/ 3703320 w 8206740"/>
              <a:gd name="connsiteY40" fmla="*/ 2971800 h 8688703"/>
              <a:gd name="connsiteX41" fmla="*/ 3512820 w 8206740"/>
              <a:gd name="connsiteY41" fmla="*/ 2834640 h 8688703"/>
              <a:gd name="connsiteX42" fmla="*/ 3337560 w 8206740"/>
              <a:gd name="connsiteY42" fmla="*/ 2903220 h 8688703"/>
              <a:gd name="connsiteX43" fmla="*/ 3337560 w 8206740"/>
              <a:gd name="connsiteY43" fmla="*/ 2979420 h 8688703"/>
              <a:gd name="connsiteX44" fmla="*/ 3230880 w 8206740"/>
              <a:gd name="connsiteY44" fmla="*/ 3055620 h 8688703"/>
              <a:gd name="connsiteX45" fmla="*/ 3002280 w 8206740"/>
              <a:gd name="connsiteY45" fmla="*/ 2910840 h 8688703"/>
              <a:gd name="connsiteX46" fmla="*/ 3025140 w 8206740"/>
              <a:gd name="connsiteY46" fmla="*/ 2887980 h 8688703"/>
              <a:gd name="connsiteX47" fmla="*/ 2918460 w 8206740"/>
              <a:gd name="connsiteY47" fmla="*/ 2743200 h 8688703"/>
              <a:gd name="connsiteX48" fmla="*/ 2659380 w 8206740"/>
              <a:gd name="connsiteY48" fmla="*/ 2613660 h 8688703"/>
              <a:gd name="connsiteX49" fmla="*/ 2506980 w 8206740"/>
              <a:gd name="connsiteY49" fmla="*/ 2948940 h 8688703"/>
              <a:gd name="connsiteX50" fmla="*/ 2392680 w 8206740"/>
              <a:gd name="connsiteY50" fmla="*/ 2956560 h 8688703"/>
              <a:gd name="connsiteX51" fmla="*/ 2308860 w 8206740"/>
              <a:gd name="connsiteY51" fmla="*/ 2971800 h 8688703"/>
              <a:gd name="connsiteX52" fmla="*/ 2225040 w 8206740"/>
              <a:gd name="connsiteY52" fmla="*/ 3070860 h 8688703"/>
              <a:gd name="connsiteX53" fmla="*/ 2049780 w 8206740"/>
              <a:gd name="connsiteY53" fmla="*/ 2979420 h 8688703"/>
              <a:gd name="connsiteX54" fmla="*/ 1981200 w 8206740"/>
              <a:gd name="connsiteY54" fmla="*/ 2971800 h 8688703"/>
              <a:gd name="connsiteX55" fmla="*/ 1889760 w 8206740"/>
              <a:gd name="connsiteY55" fmla="*/ 2819400 h 8688703"/>
              <a:gd name="connsiteX56" fmla="*/ 1897380 w 8206740"/>
              <a:gd name="connsiteY56" fmla="*/ 2750820 h 8688703"/>
              <a:gd name="connsiteX57" fmla="*/ 1729740 w 8206740"/>
              <a:gd name="connsiteY57" fmla="*/ 2872740 h 8688703"/>
              <a:gd name="connsiteX58" fmla="*/ 1706880 w 8206740"/>
              <a:gd name="connsiteY58" fmla="*/ 2933700 h 8688703"/>
              <a:gd name="connsiteX59" fmla="*/ 1653540 w 8206740"/>
              <a:gd name="connsiteY59" fmla="*/ 2903220 h 8688703"/>
              <a:gd name="connsiteX60" fmla="*/ 1546860 w 8206740"/>
              <a:gd name="connsiteY60" fmla="*/ 2903220 h 8688703"/>
              <a:gd name="connsiteX61" fmla="*/ 1524000 w 8206740"/>
              <a:gd name="connsiteY61" fmla="*/ 3017520 h 8688703"/>
              <a:gd name="connsiteX62" fmla="*/ 1386840 w 8206740"/>
              <a:gd name="connsiteY62" fmla="*/ 3314700 h 8688703"/>
              <a:gd name="connsiteX63" fmla="*/ 1333500 w 8206740"/>
              <a:gd name="connsiteY63" fmla="*/ 3307080 h 8688703"/>
              <a:gd name="connsiteX64" fmla="*/ 1188720 w 8206740"/>
              <a:gd name="connsiteY64" fmla="*/ 3360420 h 8688703"/>
              <a:gd name="connsiteX65" fmla="*/ 1135380 w 8206740"/>
              <a:gd name="connsiteY65" fmla="*/ 3528060 h 8688703"/>
              <a:gd name="connsiteX66" fmla="*/ 1013460 w 8206740"/>
              <a:gd name="connsiteY66" fmla="*/ 3558540 h 8688703"/>
              <a:gd name="connsiteX67" fmla="*/ 929640 w 8206740"/>
              <a:gd name="connsiteY67" fmla="*/ 3566160 h 8688703"/>
              <a:gd name="connsiteX68" fmla="*/ 830580 w 8206740"/>
              <a:gd name="connsiteY68" fmla="*/ 3596640 h 8688703"/>
              <a:gd name="connsiteX69" fmla="*/ 701040 w 8206740"/>
              <a:gd name="connsiteY69" fmla="*/ 3604260 h 8688703"/>
              <a:gd name="connsiteX70" fmla="*/ 548640 w 8206740"/>
              <a:gd name="connsiteY70" fmla="*/ 3642360 h 8688703"/>
              <a:gd name="connsiteX71" fmla="*/ 0 w 8206740"/>
              <a:gd name="connsiteY71" fmla="*/ 5105400 h 8688703"/>
              <a:gd name="connsiteX72" fmla="*/ 167640 w 8206740"/>
              <a:gd name="connsiteY72" fmla="*/ 5097780 h 8688703"/>
              <a:gd name="connsiteX73" fmla="*/ 167640 w 8206740"/>
              <a:gd name="connsiteY73" fmla="*/ 5242560 h 8688703"/>
              <a:gd name="connsiteX74" fmla="*/ 289560 w 8206740"/>
              <a:gd name="connsiteY74" fmla="*/ 5250180 h 8688703"/>
              <a:gd name="connsiteX75" fmla="*/ 281940 w 8206740"/>
              <a:gd name="connsiteY75" fmla="*/ 5334000 h 8688703"/>
              <a:gd name="connsiteX76" fmla="*/ 388620 w 8206740"/>
              <a:gd name="connsiteY76" fmla="*/ 5356860 h 8688703"/>
              <a:gd name="connsiteX77" fmla="*/ 358140 w 8206740"/>
              <a:gd name="connsiteY77" fmla="*/ 5486400 h 8688703"/>
              <a:gd name="connsiteX78" fmla="*/ 358140 w 8206740"/>
              <a:gd name="connsiteY78" fmla="*/ 5585460 h 8688703"/>
              <a:gd name="connsiteX79" fmla="*/ 251460 w 8206740"/>
              <a:gd name="connsiteY79" fmla="*/ 5638800 h 8688703"/>
              <a:gd name="connsiteX80" fmla="*/ 236220 w 8206740"/>
              <a:gd name="connsiteY80" fmla="*/ 5715000 h 8688703"/>
              <a:gd name="connsiteX81" fmla="*/ 144780 w 8206740"/>
              <a:gd name="connsiteY81" fmla="*/ 5836920 h 8688703"/>
              <a:gd name="connsiteX82" fmla="*/ 175260 w 8206740"/>
              <a:gd name="connsiteY82" fmla="*/ 6065520 h 8688703"/>
              <a:gd name="connsiteX83" fmla="*/ 266700 w 8206740"/>
              <a:gd name="connsiteY83" fmla="*/ 6073140 h 8688703"/>
              <a:gd name="connsiteX84" fmla="*/ 304800 w 8206740"/>
              <a:gd name="connsiteY84" fmla="*/ 6134100 h 8688703"/>
              <a:gd name="connsiteX85" fmla="*/ 312420 w 8206740"/>
              <a:gd name="connsiteY85" fmla="*/ 6195060 h 8688703"/>
              <a:gd name="connsiteX86" fmla="*/ 358140 w 8206740"/>
              <a:gd name="connsiteY86" fmla="*/ 6195060 h 8688703"/>
              <a:gd name="connsiteX87" fmla="*/ 365760 w 8206740"/>
              <a:gd name="connsiteY87" fmla="*/ 6332220 h 8688703"/>
              <a:gd name="connsiteX88" fmla="*/ 807720 w 8206740"/>
              <a:gd name="connsiteY88" fmla="*/ 6400800 h 8688703"/>
              <a:gd name="connsiteX89" fmla="*/ 1127760 w 8206740"/>
              <a:gd name="connsiteY89" fmla="*/ 6560820 h 8688703"/>
              <a:gd name="connsiteX90" fmla="*/ 1447800 w 8206740"/>
              <a:gd name="connsiteY90" fmla="*/ 6454140 h 8688703"/>
              <a:gd name="connsiteX91" fmla="*/ 1546860 w 8206740"/>
              <a:gd name="connsiteY91" fmla="*/ 6454140 h 8688703"/>
              <a:gd name="connsiteX92" fmla="*/ 1501140 w 8206740"/>
              <a:gd name="connsiteY92" fmla="*/ 6713220 h 8688703"/>
              <a:gd name="connsiteX93" fmla="*/ 1567815 w 8206740"/>
              <a:gd name="connsiteY93" fmla="*/ 6971030 h 8688703"/>
              <a:gd name="connsiteX94" fmla="*/ 1710690 w 8206740"/>
              <a:gd name="connsiteY94" fmla="*/ 7294880 h 8688703"/>
              <a:gd name="connsiteX95" fmla="*/ 1891665 w 8206740"/>
              <a:gd name="connsiteY95" fmla="*/ 7437755 h 8688703"/>
              <a:gd name="connsiteX96" fmla="*/ 2094865 w 8206740"/>
              <a:gd name="connsiteY96" fmla="*/ 7669530 h 8688703"/>
              <a:gd name="connsiteX97" fmla="*/ 2066290 w 8206740"/>
              <a:gd name="connsiteY97" fmla="*/ 7780654 h 8688703"/>
              <a:gd name="connsiteX98" fmla="*/ 2234565 w 8206740"/>
              <a:gd name="connsiteY98" fmla="*/ 7891779 h 8688703"/>
              <a:gd name="connsiteX99" fmla="*/ 2269490 w 8206740"/>
              <a:gd name="connsiteY99" fmla="*/ 7936229 h 8688703"/>
              <a:gd name="connsiteX100" fmla="*/ 2186940 w 8206740"/>
              <a:gd name="connsiteY100" fmla="*/ 8193404 h 8688703"/>
              <a:gd name="connsiteX101" fmla="*/ 2209165 w 8206740"/>
              <a:gd name="connsiteY101" fmla="*/ 8291828 h 8688703"/>
              <a:gd name="connsiteX102" fmla="*/ 2275840 w 8206740"/>
              <a:gd name="connsiteY102" fmla="*/ 8393428 h 8688703"/>
              <a:gd name="connsiteX103" fmla="*/ 2437765 w 8206740"/>
              <a:gd name="connsiteY103" fmla="*/ 8425178 h 8688703"/>
              <a:gd name="connsiteX104" fmla="*/ 2491740 w 8206740"/>
              <a:gd name="connsiteY104" fmla="*/ 8412478 h 8688703"/>
              <a:gd name="connsiteX105" fmla="*/ 2599690 w 8206740"/>
              <a:gd name="connsiteY105" fmla="*/ 8469628 h 8688703"/>
              <a:gd name="connsiteX106" fmla="*/ 2640965 w 8206740"/>
              <a:gd name="connsiteY106" fmla="*/ 8514078 h 8688703"/>
              <a:gd name="connsiteX107" fmla="*/ 2663190 w 8206740"/>
              <a:gd name="connsiteY107" fmla="*/ 8625203 h 8688703"/>
              <a:gd name="connsiteX108" fmla="*/ 2748915 w 8206740"/>
              <a:gd name="connsiteY108" fmla="*/ 8688703 h 8688703"/>
              <a:gd name="connsiteX109" fmla="*/ 2860040 w 8206740"/>
              <a:gd name="connsiteY109" fmla="*/ 8663303 h 8688703"/>
              <a:gd name="connsiteX110" fmla="*/ 2920365 w 8206740"/>
              <a:gd name="connsiteY110" fmla="*/ 8676003 h 8688703"/>
              <a:gd name="connsiteX111" fmla="*/ 2910840 w 8206740"/>
              <a:gd name="connsiteY111" fmla="*/ 8595834 h 8688703"/>
              <a:gd name="connsiteX112" fmla="*/ 2996565 w 8206740"/>
              <a:gd name="connsiteY112" fmla="*/ 8464865 h 8688703"/>
              <a:gd name="connsiteX113" fmla="*/ 2987040 w 8206740"/>
              <a:gd name="connsiteY113" fmla="*/ 8352947 h 8688703"/>
              <a:gd name="connsiteX114" fmla="*/ 3027522 w 8206740"/>
              <a:gd name="connsiteY114" fmla="*/ 8286271 h 8688703"/>
              <a:gd name="connsiteX115" fmla="*/ 3179922 w 8206740"/>
              <a:gd name="connsiteY115" fmla="*/ 8217215 h 8688703"/>
              <a:gd name="connsiteX116" fmla="*/ 3225166 w 8206740"/>
              <a:gd name="connsiteY116" fmla="*/ 8100535 h 8688703"/>
              <a:gd name="connsiteX117" fmla="*/ 3420427 w 8206740"/>
              <a:gd name="connsiteY117" fmla="*/ 7938609 h 8688703"/>
              <a:gd name="connsiteX118" fmla="*/ 3699034 w 8206740"/>
              <a:gd name="connsiteY118" fmla="*/ 7810022 h 8688703"/>
              <a:gd name="connsiteX119" fmla="*/ 3875246 w 8206740"/>
              <a:gd name="connsiteY119" fmla="*/ 7745728 h 8688703"/>
              <a:gd name="connsiteX120" fmla="*/ 4084796 w 8206740"/>
              <a:gd name="connsiteY120" fmla="*/ 7593328 h 8688703"/>
              <a:gd name="connsiteX121" fmla="*/ 4127659 w 8206740"/>
              <a:gd name="connsiteY121" fmla="*/ 7495696 h 8688703"/>
              <a:gd name="connsiteX122" fmla="*/ 4037171 w 8206740"/>
              <a:gd name="connsiteY122" fmla="*/ 7419497 h 8688703"/>
              <a:gd name="connsiteX123" fmla="*/ 3980021 w 8206740"/>
              <a:gd name="connsiteY123" fmla="*/ 7324247 h 8688703"/>
              <a:gd name="connsiteX124" fmla="*/ 4056222 w 8206740"/>
              <a:gd name="connsiteY124" fmla="*/ 7250428 h 8688703"/>
              <a:gd name="connsiteX125" fmla="*/ 4096703 w 8206740"/>
              <a:gd name="connsiteY125" fmla="*/ 7102790 h 8688703"/>
              <a:gd name="connsiteX126" fmla="*/ 3982402 w 8206740"/>
              <a:gd name="connsiteY126" fmla="*/ 7126603 h 8688703"/>
              <a:gd name="connsiteX127" fmla="*/ 3818096 w 8206740"/>
              <a:gd name="connsiteY127" fmla="*/ 7088503 h 8688703"/>
              <a:gd name="connsiteX128" fmla="*/ 3691889 w 8206740"/>
              <a:gd name="connsiteY128" fmla="*/ 7000396 h 8688703"/>
              <a:gd name="connsiteX129" fmla="*/ 3701416 w 8206740"/>
              <a:gd name="connsiteY129" fmla="*/ 6886097 h 8688703"/>
              <a:gd name="connsiteX130" fmla="*/ 3625215 w 8206740"/>
              <a:gd name="connsiteY130" fmla="*/ 6809897 h 8688703"/>
              <a:gd name="connsiteX131" fmla="*/ 3657600 w 8206740"/>
              <a:gd name="connsiteY131" fmla="*/ 6728460 h 8688703"/>
              <a:gd name="connsiteX132" fmla="*/ 3817620 w 8206740"/>
              <a:gd name="connsiteY132" fmla="*/ 6637020 h 8688703"/>
              <a:gd name="connsiteX133" fmla="*/ 3893820 w 8206740"/>
              <a:gd name="connsiteY133" fmla="*/ 6560820 h 8688703"/>
              <a:gd name="connsiteX134" fmla="*/ 3947160 w 8206740"/>
              <a:gd name="connsiteY134" fmla="*/ 6545580 h 8688703"/>
              <a:gd name="connsiteX135" fmla="*/ 3939540 w 8206740"/>
              <a:gd name="connsiteY135" fmla="*/ 6484620 h 8688703"/>
              <a:gd name="connsiteX136" fmla="*/ 3901440 w 8206740"/>
              <a:gd name="connsiteY136" fmla="*/ 6461760 h 8688703"/>
              <a:gd name="connsiteX137" fmla="*/ 3878580 w 8206740"/>
              <a:gd name="connsiteY137" fmla="*/ 6370320 h 8688703"/>
              <a:gd name="connsiteX138" fmla="*/ 3886200 w 8206740"/>
              <a:gd name="connsiteY138" fmla="*/ 6278880 h 8688703"/>
              <a:gd name="connsiteX139" fmla="*/ 3870960 w 8206740"/>
              <a:gd name="connsiteY139" fmla="*/ 6164580 h 8688703"/>
              <a:gd name="connsiteX140" fmla="*/ 3893820 w 8206740"/>
              <a:gd name="connsiteY140" fmla="*/ 6096000 h 8688703"/>
              <a:gd name="connsiteX141" fmla="*/ 3924300 w 8206740"/>
              <a:gd name="connsiteY141" fmla="*/ 6035040 h 8688703"/>
              <a:gd name="connsiteX142" fmla="*/ 3977640 w 8206740"/>
              <a:gd name="connsiteY142" fmla="*/ 6027420 h 8688703"/>
              <a:gd name="connsiteX143" fmla="*/ 3992880 w 8206740"/>
              <a:gd name="connsiteY143" fmla="*/ 6027420 h 8688703"/>
              <a:gd name="connsiteX144" fmla="*/ 4046220 w 8206740"/>
              <a:gd name="connsiteY144" fmla="*/ 5966460 h 8688703"/>
              <a:gd name="connsiteX145" fmla="*/ 4038600 w 8206740"/>
              <a:gd name="connsiteY145" fmla="*/ 5882640 h 8688703"/>
              <a:gd name="connsiteX146" fmla="*/ 4754880 w 8206740"/>
              <a:gd name="connsiteY146" fmla="*/ 5768340 h 8688703"/>
              <a:gd name="connsiteX147" fmla="*/ 4838700 w 8206740"/>
              <a:gd name="connsiteY147" fmla="*/ 5768340 h 8688703"/>
              <a:gd name="connsiteX148" fmla="*/ 4914900 w 8206740"/>
              <a:gd name="connsiteY148" fmla="*/ 5775960 h 8688703"/>
              <a:gd name="connsiteX149" fmla="*/ 5105400 w 8206740"/>
              <a:gd name="connsiteY149" fmla="*/ 5875020 h 8688703"/>
              <a:gd name="connsiteX150" fmla="*/ 5570220 w 8206740"/>
              <a:gd name="connsiteY150" fmla="*/ 6103620 h 8688703"/>
              <a:gd name="connsiteX151" fmla="*/ 5704205 w 8206740"/>
              <a:gd name="connsiteY151" fmla="*/ 6175375 h 8688703"/>
              <a:gd name="connsiteX152" fmla="*/ 5755005 w 8206740"/>
              <a:gd name="connsiteY152" fmla="*/ 6097905 h 8688703"/>
              <a:gd name="connsiteX153" fmla="*/ 5682615 w 8206740"/>
              <a:gd name="connsiteY153" fmla="*/ 6058535 h 8688703"/>
              <a:gd name="connsiteX154" fmla="*/ 5624195 w 8206740"/>
              <a:gd name="connsiteY154" fmla="*/ 5987415 h 8688703"/>
              <a:gd name="connsiteX155" fmla="*/ 5670550 w 8206740"/>
              <a:gd name="connsiteY155" fmla="*/ 5958840 h 8688703"/>
              <a:gd name="connsiteX156" fmla="*/ 5584825 w 8206740"/>
              <a:gd name="connsiteY156" fmla="*/ 5784215 h 8688703"/>
              <a:gd name="connsiteX157" fmla="*/ 5592445 w 8206740"/>
              <a:gd name="connsiteY157" fmla="*/ 5682615 h 8688703"/>
              <a:gd name="connsiteX158" fmla="*/ 5615305 w 8206740"/>
              <a:gd name="connsiteY158" fmla="*/ 5647690 h 8688703"/>
              <a:gd name="connsiteX159" fmla="*/ 5636895 w 8206740"/>
              <a:gd name="connsiteY159" fmla="*/ 5602605 h 8688703"/>
              <a:gd name="connsiteX160" fmla="*/ 5674360 w 8206740"/>
              <a:gd name="connsiteY160" fmla="*/ 5525135 h 8688703"/>
              <a:gd name="connsiteX161" fmla="*/ 5688965 w 8206740"/>
              <a:gd name="connsiteY161" fmla="*/ 5442585 h 8688703"/>
              <a:gd name="connsiteX162" fmla="*/ 5735320 w 8206740"/>
              <a:gd name="connsiteY162" fmla="*/ 5417185 h 8688703"/>
              <a:gd name="connsiteX163" fmla="*/ 5715000 w 8206740"/>
              <a:gd name="connsiteY163" fmla="*/ 5358130 h 8688703"/>
              <a:gd name="connsiteX164" fmla="*/ 5751195 w 8206740"/>
              <a:gd name="connsiteY164" fmla="*/ 5316855 h 8688703"/>
              <a:gd name="connsiteX165" fmla="*/ 5781675 w 8206740"/>
              <a:gd name="connsiteY165" fmla="*/ 5253990 h 8688703"/>
              <a:gd name="connsiteX166" fmla="*/ 5836920 w 8206740"/>
              <a:gd name="connsiteY166" fmla="*/ 5180330 h 8688703"/>
              <a:gd name="connsiteX167" fmla="*/ 5855970 w 8206740"/>
              <a:gd name="connsiteY167" fmla="*/ 5024120 h 8688703"/>
              <a:gd name="connsiteX168" fmla="*/ 6101080 w 8206740"/>
              <a:gd name="connsiteY168" fmla="*/ 4766310 h 8688703"/>
              <a:gd name="connsiteX169" fmla="*/ 6107430 w 8206740"/>
              <a:gd name="connsiteY169" fmla="*/ 4530090 h 8688703"/>
              <a:gd name="connsiteX170" fmla="*/ 5982970 w 8206740"/>
              <a:gd name="connsiteY170" fmla="*/ 4267200 h 8688703"/>
              <a:gd name="connsiteX171" fmla="*/ 7178040 w 8206740"/>
              <a:gd name="connsiteY171" fmla="*/ 4206240 h 8688703"/>
              <a:gd name="connsiteX172" fmla="*/ 7559040 w 8206740"/>
              <a:gd name="connsiteY172" fmla="*/ 4183380 h 8688703"/>
              <a:gd name="connsiteX173" fmla="*/ 7467600 w 8206740"/>
              <a:gd name="connsiteY173" fmla="*/ 3733800 h 8688703"/>
              <a:gd name="connsiteX174" fmla="*/ 7414260 w 8206740"/>
              <a:gd name="connsiteY174" fmla="*/ 3459480 h 8688703"/>
              <a:gd name="connsiteX175" fmla="*/ 7498080 w 8206740"/>
              <a:gd name="connsiteY175" fmla="*/ 3253740 h 8688703"/>
              <a:gd name="connsiteX176" fmla="*/ 7528560 w 8206740"/>
              <a:gd name="connsiteY176" fmla="*/ 3108960 h 8688703"/>
              <a:gd name="connsiteX177" fmla="*/ 7505700 w 8206740"/>
              <a:gd name="connsiteY177" fmla="*/ 2903220 h 8688703"/>
              <a:gd name="connsiteX178" fmla="*/ 7520940 w 8206740"/>
              <a:gd name="connsiteY178" fmla="*/ 2781300 h 8688703"/>
              <a:gd name="connsiteX179" fmla="*/ 7536180 w 8206740"/>
              <a:gd name="connsiteY179" fmla="*/ 2727960 h 8688703"/>
              <a:gd name="connsiteX180" fmla="*/ 7863840 w 8206740"/>
              <a:gd name="connsiteY180" fmla="*/ 2827020 h 8688703"/>
              <a:gd name="connsiteX181" fmla="*/ 7886700 w 8206740"/>
              <a:gd name="connsiteY181" fmla="*/ 2956560 h 8688703"/>
              <a:gd name="connsiteX182" fmla="*/ 8001000 w 8206740"/>
              <a:gd name="connsiteY182" fmla="*/ 2979420 h 8688703"/>
              <a:gd name="connsiteX183" fmla="*/ 8206740 w 8206740"/>
              <a:gd name="connsiteY183" fmla="*/ 3131820 h 8688703"/>
              <a:gd name="connsiteX0" fmla="*/ 8001000 w 8001000"/>
              <a:gd name="connsiteY0" fmla="*/ 2979420 h 8688703"/>
              <a:gd name="connsiteX1" fmla="*/ 7917180 w 8001000"/>
              <a:gd name="connsiteY1" fmla="*/ 0 h 8688703"/>
              <a:gd name="connsiteX2" fmla="*/ 7863840 w 8001000"/>
              <a:gd name="connsiteY2" fmla="*/ 24128 h 8688703"/>
              <a:gd name="connsiteX3" fmla="*/ 6896100 w 8001000"/>
              <a:gd name="connsiteY3" fmla="*/ 502920 h 8688703"/>
              <a:gd name="connsiteX4" fmla="*/ 6743700 w 8001000"/>
              <a:gd name="connsiteY4" fmla="*/ 982980 h 8688703"/>
              <a:gd name="connsiteX5" fmla="*/ 6728460 w 8001000"/>
              <a:gd name="connsiteY5" fmla="*/ 1836420 h 8688703"/>
              <a:gd name="connsiteX6" fmla="*/ 6244590 w 8001000"/>
              <a:gd name="connsiteY6" fmla="*/ 2170428 h 8688703"/>
              <a:gd name="connsiteX7" fmla="*/ 5722620 w 8001000"/>
              <a:gd name="connsiteY7" fmla="*/ 2095500 h 8688703"/>
              <a:gd name="connsiteX8" fmla="*/ 5654040 w 8001000"/>
              <a:gd name="connsiteY8" fmla="*/ 2095500 h 8688703"/>
              <a:gd name="connsiteX9" fmla="*/ 5570220 w 8001000"/>
              <a:gd name="connsiteY9" fmla="*/ 2133600 h 8688703"/>
              <a:gd name="connsiteX10" fmla="*/ 5440680 w 8001000"/>
              <a:gd name="connsiteY10" fmla="*/ 2118360 h 8688703"/>
              <a:gd name="connsiteX11" fmla="*/ 5410200 w 8001000"/>
              <a:gd name="connsiteY11" fmla="*/ 2072640 h 8688703"/>
              <a:gd name="connsiteX12" fmla="*/ 5425440 w 8001000"/>
              <a:gd name="connsiteY12" fmla="*/ 1927860 h 8688703"/>
              <a:gd name="connsiteX13" fmla="*/ 5372100 w 8001000"/>
              <a:gd name="connsiteY13" fmla="*/ 1874520 h 8688703"/>
              <a:gd name="connsiteX14" fmla="*/ 5372100 w 8001000"/>
              <a:gd name="connsiteY14" fmla="*/ 1844040 h 8688703"/>
              <a:gd name="connsiteX15" fmla="*/ 5280660 w 8001000"/>
              <a:gd name="connsiteY15" fmla="*/ 1821180 h 8688703"/>
              <a:gd name="connsiteX16" fmla="*/ 5219700 w 8001000"/>
              <a:gd name="connsiteY16" fmla="*/ 2118360 h 8688703"/>
              <a:gd name="connsiteX17" fmla="*/ 5212080 w 8001000"/>
              <a:gd name="connsiteY17" fmla="*/ 2316480 h 8688703"/>
              <a:gd name="connsiteX18" fmla="*/ 5242560 w 8001000"/>
              <a:gd name="connsiteY18" fmla="*/ 2354580 h 8688703"/>
              <a:gd name="connsiteX19" fmla="*/ 5097780 w 8001000"/>
              <a:gd name="connsiteY19" fmla="*/ 2407920 h 8688703"/>
              <a:gd name="connsiteX20" fmla="*/ 5120640 w 8001000"/>
              <a:gd name="connsiteY20" fmla="*/ 2598420 h 8688703"/>
              <a:gd name="connsiteX21" fmla="*/ 5082540 w 8001000"/>
              <a:gd name="connsiteY21" fmla="*/ 2682240 h 8688703"/>
              <a:gd name="connsiteX22" fmla="*/ 4945380 w 8001000"/>
              <a:gd name="connsiteY22" fmla="*/ 2628900 h 8688703"/>
              <a:gd name="connsiteX23" fmla="*/ 4853940 w 8001000"/>
              <a:gd name="connsiteY23" fmla="*/ 2651760 h 8688703"/>
              <a:gd name="connsiteX24" fmla="*/ 4785360 w 8001000"/>
              <a:gd name="connsiteY24" fmla="*/ 2781300 h 8688703"/>
              <a:gd name="connsiteX25" fmla="*/ 4640580 w 8001000"/>
              <a:gd name="connsiteY25" fmla="*/ 2667000 h 8688703"/>
              <a:gd name="connsiteX26" fmla="*/ 4518660 w 8001000"/>
              <a:gd name="connsiteY26" fmla="*/ 2659380 h 8688703"/>
              <a:gd name="connsiteX27" fmla="*/ 4389120 w 8001000"/>
              <a:gd name="connsiteY27" fmla="*/ 2529840 h 8688703"/>
              <a:gd name="connsiteX28" fmla="*/ 4564380 w 8001000"/>
              <a:gd name="connsiteY28" fmla="*/ 2377440 h 8688703"/>
              <a:gd name="connsiteX29" fmla="*/ 4389120 w 8001000"/>
              <a:gd name="connsiteY29" fmla="*/ 2346960 h 8688703"/>
              <a:gd name="connsiteX30" fmla="*/ 4244340 w 8001000"/>
              <a:gd name="connsiteY30" fmla="*/ 2514600 h 8688703"/>
              <a:gd name="connsiteX31" fmla="*/ 4183380 w 8001000"/>
              <a:gd name="connsiteY31" fmla="*/ 2613660 h 8688703"/>
              <a:gd name="connsiteX32" fmla="*/ 4191000 w 8001000"/>
              <a:gd name="connsiteY32" fmla="*/ 2651760 h 8688703"/>
              <a:gd name="connsiteX33" fmla="*/ 4084320 w 8001000"/>
              <a:gd name="connsiteY33" fmla="*/ 2750820 h 8688703"/>
              <a:gd name="connsiteX34" fmla="*/ 4008120 w 8001000"/>
              <a:gd name="connsiteY34" fmla="*/ 2773680 h 8688703"/>
              <a:gd name="connsiteX35" fmla="*/ 3954780 w 8001000"/>
              <a:gd name="connsiteY35" fmla="*/ 2773680 h 8688703"/>
              <a:gd name="connsiteX36" fmla="*/ 3916680 w 8001000"/>
              <a:gd name="connsiteY36" fmla="*/ 2827020 h 8688703"/>
              <a:gd name="connsiteX37" fmla="*/ 3848100 w 8001000"/>
              <a:gd name="connsiteY37" fmla="*/ 2827020 h 8688703"/>
              <a:gd name="connsiteX38" fmla="*/ 3810000 w 8001000"/>
              <a:gd name="connsiteY38" fmla="*/ 2880360 h 8688703"/>
              <a:gd name="connsiteX39" fmla="*/ 3726180 w 8001000"/>
              <a:gd name="connsiteY39" fmla="*/ 2903220 h 8688703"/>
              <a:gd name="connsiteX40" fmla="*/ 3703320 w 8001000"/>
              <a:gd name="connsiteY40" fmla="*/ 2971800 h 8688703"/>
              <a:gd name="connsiteX41" fmla="*/ 3512820 w 8001000"/>
              <a:gd name="connsiteY41" fmla="*/ 2834640 h 8688703"/>
              <a:gd name="connsiteX42" fmla="*/ 3337560 w 8001000"/>
              <a:gd name="connsiteY42" fmla="*/ 2903220 h 8688703"/>
              <a:gd name="connsiteX43" fmla="*/ 3337560 w 8001000"/>
              <a:gd name="connsiteY43" fmla="*/ 2979420 h 8688703"/>
              <a:gd name="connsiteX44" fmla="*/ 3230880 w 8001000"/>
              <a:gd name="connsiteY44" fmla="*/ 3055620 h 8688703"/>
              <a:gd name="connsiteX45" fmla="*/ 3002280 w 8001000"/>
              <a:gd name="connsiteY45" fmla="*/ 2910840 h 8688703"/>
              <a:gd name="connsiteX46" fmla="*/ 3025140 w 8001000"/>
              <a:gd name="connsiteY46" fmla="*/ 2887980 h 8688703"/>
              <a:gd name="connsiteX47" fmla="*/ 2918460 w 8001000"/>
              <a:gd name="connsiteY47" fmla="*/ 2743200 h 8688703"/>
              <a:gd name="connsiteX48" fmla="*/ 2659380 w 8001000"/>
              <a:gd name="connsiteY48" fmla="*/ 2613660 h 8688703"/>
              <a:gd name="connsiteX49" fmla="*/ 2506980 w 8001000"/>
              <a:gd name="connsiteY49" fmla="*/ 2948940 h 8688703"/>
              <a:gd name="connsiteX50" fmla="*/ 2392680 w 8001000"/>
              <a:gd name="connsiteY50" fmla="*/ 2956560 h 8688703"/>
              <a:gd name="connsiteX51" fmla="*/ 2308860 w 8001000"/>
              <a:gd name="connsiteY51" fmla="*/ 2971800 h 8688703"/>
              <a:gd name="connsiteX52" fmla="*/ 2225040 w 8001000"/>
              <a:gd name="connsiteY52" fmla="*/ 3070860 h 8688703"/>
              <a:gd name="connsiteX53" fmla="*/ 2049780 w 8001000"/>
              <a:gd name="connsiteY53" fmla="*/ 2979420 h 8688703"/>
              <a:gd name="connsiteX54" fmla="*/ 1981200 w 8001000"/>
              <a:gd name="connsiteY54" fmla="*/ 2971800 h 8688703"/>
              <a:gd name="connsiteX55" fmla="*/ 1889760 w 8001000"/>
              <a:gd name="connsiteY55" fmla="*/ 2819400 h 8688703"/>
              <a:gd name="connsiteX56" fmla="*/ 1897380 w 8001000"/>
              <a:gd name="connsiteY56" fmla="*/ 2750820 h 8688703"/>
              <a:gd name="connsiteX57" fmla="*/ 1729740 w 8001000"/>
              <a:gd name="connsiteY57" fmla="*/ 2872740 h 8688703"/>
              <a:gd name="connsiteX58" fmla="*/ 1706880 w 8001000"/>
              <a:gd name="connsiteY58" fmla="*/ 2933700 h 8688703"/>
              <a:gd name="connsiteX59" fmla="*/ 1653540 w 8001000"/>
              <a:gd name="connsiteY59" fmla="*/ 2903220 h 8688703"/>
              <a:gd name="connsiteX60" fmla="*/ 1546860 w 8001000"/>
              <a:gd name="connsiteY60" fmla="*/ 2903220 h 8688703"/>
              <a:gd name="connsiteX61" fmla="*/ 1524000 w 8001000"/>
              <a:gd name="connsiteY61" fmla="*/ 3017520 h 8688703"/>
              <a:gd name="connsiteX62" fmla="*/ 1386840 w 8001000"/>
              <a:gd name="connsiteY62" fmla="*/ 3314700 h 8688703"/>
              <a:gd name="connsiteX63" fmla="*/ 1333500 w 8001000"/>
              <a:gd name="connsiteY63" fmla="*/ 3307080 h 8688703"/>
              <a:gd name="connsiteX64" fmla="*/ 1188720 w 8001000"/>
              <a:gd name="connsiteY64" fmla="*/ 3360420 h 8688703"/>
              <a:gd name="connsiteX65" fmla="*/ 1135380 w 8001000"/>
              <a:gd name="connsiteY65" fmla="*/ 3528060 h 8688703"/>
              <a:gd name="connsiteX66" fmla="*/ 1013460 w 8001000"/>
              <a:gd name="connsiteY66" fmla="*/ 3558540 h 8688703"/>
              <a:gd name="connsiteX67" fmla="*/ 929640 w 8001000"/>
              <a:gd name="connsiteY67" fmla="*/ 3566160 h 8688703"/>
              <a:gd name="connsiteX68" fmla="*/ 830580 w 8001000"/>
              <a:gd name="connsiteY68" fmla="*/ 3596640 h 8688703"/>
              <a:gd name="connsiteX69" fmla="*/ 701040 w 8001000"/>
              <a:gd name="connsiteY69" fmla="*/ 3604260 h 8688703"/>
              <a:gd name="connsiteX70" fmla="*/ 548640 w 8001000"/>
              <a:gd name="connsiteY70" fmla="*/ 3642360 h 8688703"/>
              <a:gd name="connsiteX71" fmla="*/ 0 w 8001000"/>
              <a:gd name="connsiteY71" fmla="*/ 5105400 h 8688703"/>
              <a:gd name="connsiteX72" fmla="*/ 167640 w 8001000"/>
              <a:gd name="connsiteY72" fmla="*/ 5097780 h 8688703"/>
              <a:gd name="connsiteX73" fmla="*/ 167640 w 8001000"/>
              <a:gd name="connsiteY73" fmla="*/ 5242560 h 8688703"/>
              <a:gd name="connsiteX74" fmla="*/ 289560 w 8001000"/>
              <a:gd name="connsiteY74" fmla="*/ 5250180 h 8688703"/>
              <a:gd name="connsiteX75" fmla="*/ 281940 w 8001000"/>
              <a:gd name="connsiteY75" fmla="*/ 5334000 h 8688703"/>
              <a:gd name="connsiteX76" fmla="*/ 388620 w 8001000"/>
              <a:gd name="connsiteY76" fmla="*/ 5356860 h 8688703"/>
              <a:gd name="connsiteX77" fmla="*/ 358140 w 8001000"/>
              <a:gd name="connsiteY77" fmla="*/ 5486400 h 8688703"/>
              <a:gd name="connsiteX78" fmla="*/ 358140 w 8001000"/>
              <a:gd name="connsiteY78" fmla="*/ 5585460 h 8688703"/>
              <a:gd name="connsiteX79" fmla="*/ 251460 w 8001000"/>
              <a:gd name="connsiteY79" fmla="*/ 5638800 h 8688703"/>
              <a:gd name="connsiteX80" fmla="*/ 236220 w 8001000"/>
              <a:gd name="connsiteY80" fmla="*/ 5715000 h 8688703"/>
              <a:gd name="connsiteX81" fmla="*/ 144780 w 8001000"/>
              <a:gd name="connsiteY81" fmla="*/ 5836920 h 8688703"/>
              <a:gd name="connsiteX82" fmla="*/ 175260 w 8001000"/>
              <a:gd name="connsiteY82" fmla="*/ 6065520 h 8688703"/>
              <a:gd name="connsiteX83" fmla="*/ 266700 w 8001000"/>
              <a:gd name="connsiteY83" fmla="*/ 6073140 h 8688703"/>
              <a:gd name="connsiteX84" fmla="*/ 304800 w 8001000"/>
              <a:gd name="connsiteY84" fmla="*/ 6134100 h 8688703"/>
              <a:gd name="connsiteX85" fmla="*/ 312420 w 8001000"/>
              <a:gd name="connsiteY85" fmla="*/ 6195060 h 8688703"/>
              <a:gd name="connsiteX86" fmla="*/ 358140 w 8001000"/>
              <a:gd name="connsiteY86" fmla="*/ 6195060 h 8688703"/>
              <a:gd name="connsiteX87" fmla="*/ 365760 w 8001000"/>
              <a:gd name="connsiteY87" fmla="*/ 6332220 h 8688703"/>
              <a:gd name="connsiteX88" fmla="*/ 807720 w 8001000"/>
              <a:gd name="connsiteY88" fmla="*/ 6400800 h 8688703"/>
              <a:gd name="connsiteX89" fmla="*/ 1127760 w 8001000"/>
              <a:gd name="connsiteY89" fmla="*/ 6560820 h 8688703"/>
              <a:gd name="connsiteX90" fmla="*/ 1447800 w 8001000"/>
              <a:gd name="connsiteY90" fmla="*/ 6454140 h 8688703"/>
              <a:gd name="connsiteX91" fmla="*/ 1546860 w 8001000"/>
              <a:gd name="connsiteY91" fmla="*/ 6454140 h 8688703"/>
              <a:gd name="connsiteX92" fmla="*/ 1501140 w 8001000"/>
              <a:gd name="connsiteY92" fmla="*/ 6713220 h 8688703"/>
              <a:gd name="connsiteX93" fmla="*/ 1567815 w 8001000"/>
              <a:gd name="connsiteY93" fmla="*/ 6971030 h 8688703"/>
              <a:gd name="connsiteX94" fmla="*/ 1710690 w 8001000"/>
              <a:gd name="connsiteY94" fmla="*/ 7294880 h 8688703"/>
              <a:gd name="connsiteX95" fmla="*/ 1891665 w 8001000"/>
              <a:gd name="connsiteY95" fmla="*/ 7437755 h 8688703"/>
              <a:gd name="connsiteX96" fmla="*/ 2094865 w 8001000"/>
              <a:gd name="connsiteY96" fmla="*/ 7669530 h 8688703"/>
              <a:gd name="connsiteX97" fmla="*/ 2066290 w 8001000"/>
              <a:gd name="connsiteY97" fmla="*/ 7780654 h 8688703"/>
              <a:gd name="connsiteX98" fmla="*/ 2234565 w 8001000"/>
              <a:gd name="connsiteY98" fmla="*/ 7891779 h 8688703"/>
              <a:gd name="connsiteX99" fmla="*/ 2269490 w 8001000"/>
              <a:gd name="connsiteY99" fmla="*/ 7936229 h 8688703"/>
              <a:gd name="connsiteX100" fmla="*/ 2186940 w 8001000"/>
              <a:gd name="connsiteY100" fmla="*/ 8193404 h 8688703"/>
              <a:gd name="connsiteX101" fmla="*/ 2209165 w 8001000"/>
              <a:gd name="connsiteY101" fmla="*/ 8291828 h 8688703"/>
              <a:gd name="connsiteX102" fmla="*/ 2275840 w 8001000"/>
              <a:gd name="connsiteY102" fmla="*/ 8393428 h 8688703"/>
              <a:gd name="connsiteX103" fmla="*/ 2437765 w 8001000"/>
              <a:gd name="connsiteY103" fmla="*/ 8425178 h 8688703"/>
              <a:gd name="connsiteX104" fmla="*/ 2491740 w 8001000"/>
              <a:gd name="connsiteY104" fmla="*/ 8412478 h 8688703"/>
              <a:gd name="connsiteX105" fmla="*/ 2599690 w 8001000"/>
              <a:gd name="connsiteY105" fmla="*/ 8469628 h 8688703"/>
              <a:gd name="connsiteX106" fmla="*/ 2640965 w 8001000"/>
              <a:gd name="connsiteY106" fmla="*/ 8514078 h 8688703"/>
              <a:gd name="connsiteX107" fmla="*/ 2663190 w 8001000"/>
              <a:gd name="connsiteY107" fmla="*/ 8625203 h 8688703"/>
              <a:gd name="connsiteX108" fmla="*/ 2748915 w 8001000"/>
              <a:gd name="connsiteY108" fmla="*/ 8688703 h 8688703"/>
              <a:gd name="connsiteX109" fmla="*/ 2860040 w 8001000"/>
              <a:gd name="connsiteY109" fmla="*/ 8663303 h 8688703"/>
              <a:gd name="connsiteX110" fmla="*/ 2920365 w 8001000"/>
              <a:gd name="connsiteY110" fmla="*/ 8676003 h 8688703"/>
              <a:gd name="connsiteX111" fmla="*/ 2910840 w 8001000"/>
              <a:gd name="connsiteY111" fmla="*/ 8595834 h 8688703"/>
              <a:gd name="connsiteX112" fmla="*/ 2996565 w 8001000"/>
              <a:gd name="connsiteY112" fmla="*/ 8464865 h 8688703"/>
              <a:gd name="connsiteX113" fmla="*/ 2987040 w 8001000"/>
              <a:gd name="connsiteY113" fmla="*/ 8352947 h 8688703"/>
              <a:gd name="connsiteX114" fmla="*/ 3027522 w 8001000"/>
              <a:gd name="connsiteY114" fmla="*/ 8286271 h 8688703"/>
              <a:gd name="connsiteX115" fmla="*/ 3179922 w 8001000"/>
              <a:gd name="connsiteY115" fmla="*/ 8217215 h 8688703"/>
              <a:gd name="connsiteX116" fmla="*/ 3225166 w 8001000"/>
              <a:gd name="connsiteY116" fmla="*/ 8100535 h 8688703"/>
              <a:gd name="connsiteX117" fmla="*/ 3420427 w 8001000"/>
              <a:gd name="connsiteY117" fmla="*/ 7938609 h 8688703"/>
              <a:gd name="connsiteX118" fmla="*/ 3699034 w 8001000"/>
              <a:gd name="connsiteY118" fmla="*/ 7810022 h 8688703"/>
              <a:gd name="connsiteX119" fmla="*/ 3875246 w 8001000"/>
              <a:gd name="connsiteY119" fmla="*/ 7745728 h 8688703"/>
              <a:gd name="connsiteX120" fmla="*/ 4084796 w 8001000"/>
              <a:gd name="connsiteY120" fmla="*/ 7593328 h 8688703"/>
              <a:gd name="connsiteX121" fmla="*/ 4127659 w 8001000"/>
              <a:gd name="connsiteY121" fmla="*/ 7495696 h 8688703"/>
              <a:gd name="connsiteX122" fmla="*/ 4037171 w 8001000"/>
              <a:gd name="connsiteY122" fmla="*/ 7419497 h 8688703"/>
              <a:gd name="connsiteX123" fmla="*/ 3980021 w 8001000"/>
              <a:gd name="connsiteY123" fmla="*/ 7324247 h 8688703"/>
              <a:gd name="connsiteX124" fmla="*/ 4056222 w 8001000"/>
              <a:gd name="connsiteY124" fmla="*/ 7250428 h 8688703"/>
              <a:gd name="connsiteX125" fmla="*/ 4096703 w 8001000"/>
              <a:gd name="connsiteY125" fmla="*/ 7102790 h 8688703"/>
              <a:gd name="connsiteX126" fmla="*/ 3982402 w 8001000"/>
              <a:gd name="connsiteY126" fmla="*/ 7126603 h 8688703"/>
              <a:gd name="connsiteX127" fmla="*/ 3818096 w 8001000"/>
              <a:gd name="connsiteY127" fmla="*/ 7088503 h 8688703"/>
              <a:gd name="connsiteX128" fmla="*/ 3691889 w 8001000"/>
              <a:gd name="connsiteY128" fmla="*/ 7000396 h 8688703"/>
              <a:gd name="connsiteX129" fmla="*/ 3701416 w 8001000"/>
              <a:gd name="connsiteY129" fmla="*/ 6886097 h 8688703"/>
              <a:gd name="connsiteX130" fmla="*/ 3625215 w 8001000"/>
              <a:gd name="connsiteY130" fmla="*/ 6809897 h 8688703"/>
              <a:gd name="connsiteX131" fmla="*/ 3657600 w 8001000"/>
              <a:gd name="connsiteY131" fmla="*/ 6728460 h 8688703"/>
              <a:gd name="connsiteX132" fmla="*/ 3817620 w 8001000"/>
              <a:gd name="connsiteY132" fmla="*/ 6637020 h 8688703"/>
              <a:gd name="connsiteX133" fmla="*/ 3893820 w 8001000"/>
              <a:gd name="connsiteY133" fmla="*/ 6560820 h 8688703"/>
              <a:gd name="connsiteX134" fmla="*/ 3947160 w 8001000"/>
              <a:gd name="connsiteY134" fmla="*/ 6545580 h 8688703"/>
              <a:gd name="connsiteX135" fmla="*/ 3939540 w 8001000"/>
              <a:gd name="connsiteY135" fmla="*/ 6484620 h 8688703"/>
              <a:gd name="connsiteX136" fmla="*/ 3901440 w 8001000"/>
              <a:gd name="connsiteY136" fmla="*/ 6461760 h 8688703"/>
              <a:gd name="connsiteX137" fmla="*/ 3878580 w 8001000"/>
              <a:gd name="connsiteY137" fmla="*/ 6370320 h 8688703"/>
              <a:gd name="connsiteX138" fmla="*/ 3886200 w 8001000"/>
              <a:gd name="connsiteY138" fmla="*/ 6278880 h 8688703"/>
              <a:gd name="connsiteX139" fmla="*/ 3870960 w 8001000"/>
              <a:gd name="connsiteY139" fmla="*/ 6164580 h 8688703"/>
              <a:gd name="connsiteX140" fmla="*/ 3893820 w 8001000"/>
              <a:gd name="connsiteY140" fmla="*/ 6096000 h 8688703"/>
              <a:gd name="connsiteX141" fmla="*/ 3924300 w 8001000"/>
              <a:gd name="connsiteY141" fmla="*/ 6035040 h 8688703"/>
              <a:gd name="connsiteX142" fmla="*/ 3977640 w 8001000"/>
              <a:gd name="connsiteY142" fmla="*/ 6027420 h 8688703"/>
              <a:gd name="connsiteX143" fmla="*/ 3992880 w 8001000"/>
              <a:gd name="connsiteY143" fmla="*/ 6027420 h 8688703"/>
              <a:gd name="connsiteX144" fmla="*/ 4046220 w 8001000"/>
              <a:gd name="connsiteY144" fmla="*/ 5966460 h 8688703"/>
              <a:gd name="connsiteX145" fmla="*/ 4038600 w 8001000"/>
              <a:gd name="connsiteY145" fmla="*/ 5882640 h 8688703"/>
              <a:gd name="connsiteX146" fmla="*/ 4754880 w 8001000"/>
              <a:gd name="connsiteY146" fmla="*/ 5768340 h 8688703"/>
              <a:gd name="connsiteX147" fmla="*/ 4838700 w 8001000"/>
              <a:gd name="connsiteY147" fmla="*/ 5768340 h 8688703"/>
              <a:gd name="connsiteX148" fmla="*/ 4914900 w 8001000"/>
              <a:gd name="connsiteY148" fmla="*/ 5775960 h 8688703"/>
              <a:gd name="connsiteX149" fmla="*/ 5105400 w 8001000"/>
              <a:gd name="connsiteY149" fmla="*/ 5875020 h 8688703"/>
              <a:gd name="connsiteX150" fmla="*/ 5570220 w 8001000"/>
              <a:gd name="connsiteY150" fmla="*/ 6103620 h 8688703"/>
              <a:gd name="connsiteX151" fmla="*/ 5704205 w 8001000"/>
              <a:gd name="connsiteY151" fmla="*/ 6175375 h 8688703"/>
              <a:gd name="connsiteX152" fmla="*/ 5755005 w 8001000"/>
              <a:gd name="connsiteY152" fmla="*/ 6097905 h 8688703"/>
              <a:gd name="connsiteX153" fmla="*/ 5682615 w 8001000"/>
              <a:gd name="connsiteY153" fmla="*/ 6058535 h 8688703"/>
              <a:gd name="connsiteX154" fmla="*/ 5624195 w 8001000"/>
              <a:gd name="connsiteY154" fmla="*/ 5987415 h 8688703"/>
              <a:gd name="connsiteX155" fmla="*/ 5670550 w 8001000"/>
              <a:gd name="connsiteY155" fmla="*/ 5958840 h 8688703"/>
              <a:gd name="connsiteX156" fmla="*/ 5584825 w 8001000"/>
              <a:gd name="connsiteY156" fmla="*/ 5784215 h 8688703"/>
              <a:gd name="connsiteX157" fmla="*/ 5592445 w 8001000"/>
              <a:gd name="connsiteY157" fmla="*/ 5682615 h 8688703"/>
              <a:gd name="connsiteX158" fmla="*/ 5615305 w 8001000"/>
              <a:gd name="connsiteY158" fmla="*/ 5647690 h 8688703"/>
              <a:gd name="connsiteX159" fmla="*/ 5636895 w 8001000"/>
              <a:gd name="connsiteY159" fmla="*/ 5602605 h 8688703"/>
              <a:gd name="connsiteX160" fmla="*/ 5674360 w 8001000"/>
              <a:gd name="connsiteY160" fmla="*/ 5525135 h 8688703"/>
              <a:gd name="connsiteX161" fmla="*/ 5688965 w 8001000"/>
              <a:gd name="connsiteY161" fmla="*/ 5442585 h 8688703"/>
              <a:gd name="connsiteX162" fmla="*/ 5735320 w 8001000"/>
              <a:gd name="connsiteY162" fmla="*/ 5417185 h 8688703"/>
              <a:gd name="connsiteX163" fmla="*/ 5715000 w 8001000"/>
              <a:gd name="connsiteY163" fmla="*/ 5358130 h 8688703"/>
              <a:gd name="connsiteX164" fmla="*/ 5751195 w 8001000"/>
              <a:gd name="connsiteY164" fmla="*/ 5316855 h 8688703"/>
              <a:gd name="connsiteX165" fmla="*/ 5781675 w 8001000"/>
              <a:gd name="connsiteY165" fmla="*/ 5253990 h 8688703"/>
              <a:gd name="connsiteX166" fmla="*/ 5836920 w 8001000"/>
              <a:gd name="connsiteY166" fmla="*/ 5180330 h 8688703"/>
              <a:gd name="connsiteX167" fmla="*/ 5855970 w 8001000"/>
              <a:gd name="connsiteY167" fmla="*/ 5024120 h 8688703"/>
              <a:gd name="connsiteX168" fmla="*/ 6101080 w 8001000"/>
              <a:gd name="connsiteY168" fmla="*/ 4766310 h 8688703"/>
              <a:gd name="connsiteX169" fmla="*/ 6107430 w 8001000"/>
              <a:gd name="connsiteY169" fmla="*/ 4530090 h 8688703"/>
              <a:gd name="connsiteX170" fmla="*/ 5982970 w 8001000"/>
              <a:gd name="connsiteY170" fmla="*/ 4267200 h 8688703"/>
              <a:gd name="connsiteX171" fmla="*/ 7178040 w 8001000"/>
              <a:gd name="connsiteY171" fmla="*/ 4206240 h 8688703"/>
              <a:gd name="connsiteX172" fmla="*/ 7559040 w 8001000"/>
              <a:gd name="connsiteY172" fmla="*/ 4183380 h 8688703"/>
              <a:gd name="connsiteX173" fmla="*/ 7467600 w 8001000"/>
              <a:gd name="connsiteY173" fmla="*/ 3733800 h 8688703"/>
              <a:gd name="connsiteX174" fmla="*/ 7414260 w 8001000"/>
              <a:gd name="connsiteY174" fmla="*/ 3459480 h 8688703"/>
              <a:gd name="connsiteX175" fmla="*/ 7498080 w 8001000"/>
              <a:gd name="connsiteY175" fmla="*/ 3253740 h 8688703"/>
              <a:gd name="connsiteX176" fmla="*/ 7528560 w 8001000"/>
              <a:gd name="connsiteY176" fmla="*/ 3108960 h 8688703"/>
              <a:gd name="connsiteX177" fmla="*/ 7505700 w 8001000"/>
              <a:gd name="connsiteY177" fmla="*/ 2903220 h 8688703"/>
              <a:gd name="connsiteX178" fmla="*/ 7520940 w 8001000"/>
              <a:gd name="connsiteY178" fmla="*/ 2781300 h 8688703"/>
              <a:gd name="connsiteX179" fmla="*/ 7536180 w 8001000"/>
              <a:gd name="connsiteY179" fmla="*/ 2727960 h 8688703"/>
              <a:gd name="connsiteX180" fmla="*/ 7863840 w 8001000"/>
              <a:gd name="connsiteY180" fmla="*/ 2827020 h 8688703"/>
              <a:gd name="connsiteX181" fmla="*/ 7886700 w 8001000"/>
              <a:gd name="connsiteY181" fmla="*/ 2956560 h 8688703"/>
              <a:gd name="connsiteX182" fmla="*/ 8001000 w 8001000"/>
              <a:gd name="connsiteY182" fmla="*/ 2979420 h 8688703"/>
              <a:gd name="connsiteX0" fmla="*/ 7886700 w 7917180"/>
              <a:gd name="connsiteY0" fmla="*/ 295656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178" fmla="*/ 7520940 w 7917180"/>
              <a:gd name="connsiteY178" fmla="*/ 2781300 h 8688703"/>
              <a:gd name="connsiteX179" fmla="*/ 7536180 w 7917180"/>
              <a:gd name="connsiteY179" fmla="*/ 2727960 h 8688703"/>
              <a:gd name="connsiteX180" fmla="*/ 7863840 w 7917180"/>
              <a:gd name="connsiteY180" fmla="*/ 2827020 h 8688703"/>
              <a:gd name="connsiteX181" fmla="*/ 7886700 w 7917180"/>
              <a:gd name="connsiteY181" fmla="*/ 2956560 h 8688703"/>
              <a:gd name="connsiteX0" fmla="*/ 7863840 w 7917180"/>
              <a:gd name="connsiteY0" fmla="*/ 282702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178" fmla="*/ 7520940 w 7917180"/>
              <a:gd name="connsiteY178" fmla="*/ 2781300 h 8688703"/>
              <a:gd name="connsiteX179" fmla="*/ 7536180 w 7917180"/>
              <a:gd name="connsiteY179" fmla="*/ 2727960 h 8688703"/>
              <a:gd name="connsiteX180" fmla="*/ 7863840 w 7917180"/>
              <a:gd name="connsiteY180" fmla="*/ 2827020 h 8688703"/>
              <a:gd name="connsiteX0" fmla="*/ 7536180 w 7917180"/>
              <a:gd name="connsiteY0" fmla="*/ 272796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178" fmla="*/ 7520940 w 7917180"/>
              <a:gd name="connsiteY178" fmla="*/ 2781300 h 8688703"/>
              <a:gd name="connsiteX179" fmla="*/ 7536180 w 7917180"/>
              <a:gd name="connsiteY179" fmla="*/ 2727960 h 8688703"/>
              <a:gd name="connsiteX0" fmla="*/ 7520940 w 7917180"/>
              <a:gd name="connsiteY0" fmla="*/ 278130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178" fmla="*/ 7520940 w 7917180"/>
              <a:gd name="connsiteY178" fmla="*/ 2781300 h 8688703"/>
              <a:gd name="connsiteX0" fmla="*/ 7505700 w 7917180"/>
              <a:gd name="connsiteY0" fmla="*/ 290322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0" fmla="*/ 7528560 w 7917180"/>
              <a:gd name="connsiteY0" fmla="*/ 310896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0" fmla="*/ 7498080 w 7917180"/>
              <a:gd name="connsiteY0" fmla="*/ 325374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0" fmla="*/ 7414260 w 7917180"/>
              <a:gd name="connsiteY0" fmla="*/ 345948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0" fmla="*/ 7467600 w 7917180"/>
              <a:gd name="connsiteY0" fmla="*/ 373380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0" fmla="*/ 7559040 w 7917180"/>
              <a:gd name="connsiteY0" fmla="*/ 418338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0" fmla="*/ 7178040 w 7917180"/>
              <a:gd name="connsiteY0" fmla="*/ 420624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0" fmla="*/ 5982970 w 7917180"/>
              <a:gd name="connsiteY0" fmla="*/ 426720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0" fmla="*/ 5982970 w 7863840"/>
              <a:gd name="connsiteY0" fmla="*/ 4243072 h 8664575"/>
              <a:gd name="connsiteX1" fmla="*/ 7863840 w 7863840"/>
              <a:gd name="connsiteY1" fmla="*/ 0 h 8664575"/>
              <a:gd name="connsiteX2" fmla="*/ 6896100 w 7863840"/>
              <a:gd name="connsiteY2" fmla="*/ 478792 h 8664575"/>
              <a:gd name="connsiteX3" fmla="*/ 6743700 w 7863840"/>
              <a:gd name="connsiteY3" fmla="*/ 958852 h 8664575"/>
              <a:gd name="connsiteX4" fmla="*/ 6728460 w 7863840"/>
              <a:gd name="connsiteY4" fmla="*/ 1812292 h 8664575"/>
              <a:gd name="connsiteX5" fmla="*/ 6244590 w 7863840"/>
              <a:gd name="connsiteY5" fmla="*/ 2146300 h 8664575"/>
              <a:gd name="connsiteX6" fmla="*/ 5722620 w 7863840"/>
              <a:gd name="connsiteY6" fmla="*/ 2071372 h 8664575"/>
              <a:gd name="connsiteX7" fmla="*/ 5654040 w 7863840"/>
              <a:gd name="connsiteY7" fmla="*/ 2071372 h 8664575"/>
              <a:gd name="connsiteX8" fmla="*/ 5570220 w 7863840"/>
              <a:gd name="connsiteY8" fmla="*/ 2109472 h 8664575"/>
              <a:gd name="connsiteX9" fmla="*/ 5440680 w 7863840"/>
              <a:gd name="connsiteY9" fmla="*/ 2094232 h 8664575"/>
              <a:gd name="connsiteX10" fmla="*/ 5410200 w 7863840"/>
              <a:gd name="connsiteY10" fmla="*/ 2048512 h 8664575"/>
              <a:gd name="connsiteX11" fmla="*/ 5425440 w 7863840"/>
              <a:gd name="connsiteY11" fmla="*/ 1903732 h 8664575"/>
              <a:gd name="connsiteX12" fmla="*/ 5372100 w 7863840"/>
              <a:gd name="connsiteY12" fmla="*/ 1850392 h 8664575"/>
              <a:gd name="connsiteX13" fmla="*/ 5372100 w 7863840"/>
              <a:gd name="connsiteY13" fmla="*/ 1819912 h 8664575"/>
              <a:gd name="connsiteX14" fmla="*/ 5280660 w 7863840"/>
              <a:gd name="connsiteY14" fmla="*/ 1797052 h 8664575"/>
              <a:gd name="connsiteX15" fmla="*/ 5219700 w 7863840"/>
              <a:gd name="connsiteY15" fmla="*/ 2094232 h 8664575"/>
              <a:gd name="connsiteX16" fmla="*/ 5212080 w 7863840"/>
              <a:gd name="connsiteY16" fmla="*/ 2292352 h 8664575"/>
              <a:gd name="connsiteX17" fmla="*/ 5242560 w 7863840"/>
              <a:gd name="connsiteY17" fmla="*/ 2330452 h 8664575"/>
              <a:gd name="connsiteX18" fmla="*/ 5097780 w 7863840"/>
              <a:gd name="connsiteY18" fmla="*/ 2383792 h 8664575"/>
              <a:gd name="connsiteX19" fmla="*/ 5120640 w 7863840"/>
              <a:gd name="connsiteY19" fmla="*/ 2574292 h 8664575"/>
              <a:gd name="connsiteX20" fmla="*/ 5082540 w 7863840"/>
              <a:gd name="connsiteY20" fmla="*/ 2658112 h 8664575"/>
              <a:gd name="connsiteX21" fmla="*/ 4945380 w 7863840"/>
              <a:gd name="connsiteY21" fmla="*/ 2604772 h 8664575"/>
              <a:gd name="connsiteX22" fmla="*/ 4853940 w 7863840"/>
              <a:gd name="connsiteY22" fmla="*/ 2627632 h 8664575"/>
              <a:gd name="connsiteX23" fmla="*/ 4785360 w 7863840"/>
              <a:gd name="connsiteY23" fmla="*/ 2757172 h 8664575"/>
              <a:gd name="connsiteX24" fmla="*/ 4640580 w 7863840"/>
              <a:gd name="connsiteY24" fmla="*/ 2642872 h 8664575"/>
              <a:gd name="connsiteX25" fmla="*/ 4518660 w 7863840"/>
              <a:gd name="connsiteY25" fmla="*/ 2635252 h 8664575"/>
              <a:gd name="connsiteX26" fmla="*/ 4389120 w 7863840"/>
              <a:gd name="connsiteY26" fmla="*/ 2505712 h 8664575"/>
              <a:gd name="connsiteX27" fmla="*/ 4564380 w 7863840"/>
              <a:gd name="connsiteY27" fmla="*/ 2353312 h 8664575"/>
              <a:gd name="connsiteX28" fmla="*/ 4389120 w 7863840"/>
              <a:gd name="connsiteY28" fmla="*/ 2322832 h 8664575"/>
              <a:gd name="connsiteX29" fmla="*/ 4244340 w 7863840"/>
              <a:gd name="connsiteY29" fmla="*/ 2490472 h 8664575"/>
              <a:gd name="connsiteX30" fmla="*/ 4183380 w 7863840"/>
              <a:gd name="connsiteY30" fmla="*/ 2589532 h 8664575"/>
              <a:gd name="connsiteX31" fmla="*/ 4191000 w 7863840"/>
              <a:gd name="connsiteY31" fmla="*/ 2627632 h 8664575"/>
              <a:gd name="connsiteX32" fmla="*/ 4084320 w 7863840"/>
              <a:gd name="connsiteY32" fmla="*/ 2726692 h 8664575"/>
              <a:gd name="connsiteX33" fmla="*/ 4008120 w 7863840"/>
              <a:gd name="connsiteY33" fmla="*/ 2749552 h 8664575"/>
              <a:gd name="connsiteX34" fmla="*/ 3954780 w 7863840"/>
              <a:gd name="connsiteY34" fmla="*/ 2749552 h 8664575"/>
              <a:gd name="connsiteX35" fmla="*/ 3916680 w 7863840"/>
              <a:gd name="connsiteY35" fmla="*/ 2802892 h 8664575"/>
              <a:gd name="connsiteX36" fmla="*/ 3848100 w 7863840"/>
              <a:gd name="connsiteY36" fmla="*/ 2802892 h 8664575"/>
              <a:gd name="connsiteX37" fmla="*/ 3810000 w 7863840"/>
              <a:gd name="connsiteY37" fmla="*/ 2856232 h 8664575"/>
              <a:gd name="connsiteX38" fmla="*/ 3726180 w 7863840"/>
              <a:gd name="connsiteY38" fmla="*/ 2879092 h 8664575"/>
              <a:gd name="connsiteX39" fmla="*/ 3703320 w 7863840"/>
              <a:gd name="connsiteY39" fmla="*/ 2947672 h 8664575"/>
              <a:gd name="connsiteX40" fmla="*/ 3512820 w 7863840"/>
              <a:gd name="connsiteY40" fmla="*/ 2810512 h 8664575"/>
              <a:gd name="connsiteX41" fmla="*/ 3337560 w 7863840"/>
              <a:gd name="connsiteY41" fmla="*/ 2879092 h 8664575"/>
              <a:gd name="connsiteX42" fmla="*/ 3337560 w 7863840"/>
              <a:gd name="connsiteY42" fmla="*/ 2955292 h 8664575"/>
              <a:gd name="connsiteX43" fmla="*/ 3230880 w 7863840"/>
              <a:gd name="connsiteY43" fmla="*/ 3031492 h 8664575"/>
              <a:gd name="connsiteX44" fmla="*/ 3002280 w 7863840"/>
              <a:gd name="connsiteY44" fmla="*/ 2886712 h 8664575"/>
              <a:gd name="connsiteX45" fmla="*/ 3025140 w 7863840"/>
              <a:gd name="connsiteY45" fmla="*/ 2863852 h 8664575"/>
              <a:gd name="connsiteX46" fmla="*/ 2918460 w 7863840"/>
              <a:gd name="connsiteY46" fmla="*/ 2719072 h 8664575"/>
              <a:gd name="connsiteX47" fmla="*/ 2659380 w 7863840"/>
              <a:gd name="connsiteY47" fmla="*/ 2589532 h 8664575"/>
              <a:gd name="connsiteX48" fmla="*/ 2506980 w 7863840"/>
              <a:gd name="connsiteY48" fmla="*/ 2924812 h 8664575"/>
              <a:gd name="connsiteX49" fmla="*/ 2392680 w 7863840"/>
              <a:gd name="connsiteY49" fmla="*/ 2932432 h 8664575"/>
              <a:gd name="connsiteX50" fmla="*/ 2308860 w 7863840"/>
              <a:gd name="connsiteY50" fmla="*/ 2947672 h 8664575"/>
              <a:gd name="connsiteX51" fmla="*/ 2225040 w 7863840"/>
              <a:gd name="connsiteY51" fmla="*/ 3046732 h 8664575"/>
              <a:gd name="connsiteX52" fmla="*/ 2049780 w 7863840"/>
              <a:gd name="connsiteY52" fmla="*/ 2955292 h 8664575"/>
              <a:gd name="connsiteX53" fmla="*/ 1981200 w 7863840"/>
              <a:gd name="connsiteY53" fmla="*/ 2947672 h 8664575"/>
              <a:gd name="connsiteX54" fmla="*/ 1889760 w 7863840"/>
              <a:gd name="connsiteY54" fmla="*/ 2795272 h 8664575"/>
              <a:gd name="connsiteX55" fmla="*/ 1897380 w 7863840"/>
              <a:gd name="connsiteY55" fmla="*/ 2726692 h 8664575"/>
              <a:gd name="connsiteX56" fmla="*/ 1729740 w 7863840"/>
              <a:gd name="connsiteY56" fmla="*/ 2848612 h 8664575"/>
              <a:gd name="connsiteX57" fmla="*/ 1706880 w 7863840"/>
              <a:gd name="connsiteY57" fmla="*/ 2909572 h 8664575"/>
              <a:gd name="connsiteX58" fmla="*/ 1653540 w 7863840"/>
              <a:gd name="connsiteY58" fmla="*/ 2879092 h 8664575"/>
              <a:gd name="connsiteX59" fmla="*/ 1546860 w 7863840"/>
              <a:gd name="connsiteY59" fmla="*/ 2879092 h 8664575"/>
              <a:gd name="connsiteX60" fmla="*/ 1524000 w 7863840"/>
              <a:gd name="connsiteY60" fmla="*/ 2993392 h 8664575"/>
              <a:gd name="connsiteX61" fmla="*/ 1386840 w 7863840"/>
              <a:gd name="connsiteY61" fmla="*/ 3290572 h 8664575"/>
              <a:gd name="connsiteX62" fmla="*/ 1333500 w 7863840"/>
              <a:gd name="connsiteY62" fmla="*/ 3282952 h 8664575"/>
              <a:gd name="connsiteX63" fmla="*/ 1188720 w 7863840"/>
              <a:gd name="connsiteY63" fmla="*/ 3336292 h 8664575"/>
              <a:gd name="connsiteX64" fmla="*/ 1135380 w 7863840"/>
              <a:gd name="connsiteY64" fmla="*/ 3503932 h 8664575"/>
              <a:gd name="connsiteX65" fmla="*/ 1013460 w 7863840"/>
              <a:gd name="connsiteY65" fmla="*/ 3534412 h 8664575"/>
              <a:gd name="connsiteX66" fmla="*/ 929640 w 7863840"/>
              <a:gd name="connsiteY66" fmla="*/ 3542032 h 8664575"/>
              <a:gd name="connsiteX67" fmla="*/ 830580 w 7863840"/>
              <a:gd name="connsiteY67" fmla="*/ 3572512 h 8664575"/>
              <a:gd name="connsiteX68" fmla="*/ 701040 w 7863840"/>
              <a:gd name="connsiteY68" fmla="*/ 3580132 h 8664575"/>
              <a:gd name="connsiteX69" fmla="*/ 548640 w 7863840"/>
              <a:gd name="connsiteY69" fmla="*/ 3618232 h 8664575"/>
              <a:gd name="connsiteX70" fmla="*/ 0 w 7863840"/>
              <a:gd name="connsiteY70" fmla="*/ 5081272 h 8664575"/>
              <a:gd name="connsiteX71" fmla="*/ 167640 w 7863840"/>
              <a:gd name="connsiteY71" fmla="*/ 5073652 h 8664575"/>
              <a:gd name="connsiteX72" fmla="*/ 167640 w 7863840"/>
              <a:gd name="connsiteY72" fmla="*/ 5218432 h 8664575"/>
              <a:gd name="connsiteX73" fmla="*/ 289560 w 7863840"/>
              <a:gd name="connsiteY73" fmla="*/ 5226052 h 8664575"/>
              <a:gd name="connsiteX74" fmla="*/ 281940 w 7863840"/>
              <a:gd name="connsiteY74" fmla="*/ 5309872 h 8664575"/>
              <a:gd name="connsiteX75" fmla="*/ 388620 w 7863840"/>
              <a:gd name="connsiteY75" fmla="*/ 5332732 h 8664575"/>
              <a:gd name="connsiteX76" fmla="*/ 358140 w 7863840"/>
              <a:gd name="connsiteY76" fmla="*/ 5462272 h 8664575"/>
              <a:gd name="connsiteX77" fmla="*/ 358140 w 7863840"/>
              <a:gd name="connsiteY77" fmla="*/ 5561332 h 8664575"/>
              <a:gd name="connsiteX78" fmla="*/ 251460 w 7863840"/>
              <a:gd name="connsiteY78" fmla="*/ 5614672 h 8664575"/>
              <a:gd name="connsiteX79" fmla="*/ 236220 w 7863840"/>
              <a:gd name="connsiteY79" fmla="*/ 5690872 h 8664575"/>
              <a:gd name="connsiteX80" fmla="*/ 144780 w 7863840"/>
              <a:gd name="connsiteY80" fmla="*/ 5812792 h 8664575"/>
              <a:gd name="connsiteX81" fmla="*/ 175260 w 7863840"/>
              <a:gd name="connsiteY81" fmla="*/ 6041392 h 8664575"/>
              <a:gd name="connsiteX82" fmla="*/ 266700 w 7863840"/>
              <a:gd name="connsiteY82" fmla="*/ 6049012 h 8664575"/>
              <a:gd name="connsiteX83" fmla="*/ 304800 w 7863840"/>
              <a:gd name="connsiteY83" fmla="*/ 6109972 h 8664575"/>
              <a:gd name="connsiteX84" fmla="*/ 312420 w 7863840"/>
              <a:gd name="connsiteY84" fmla="*/ 6170932 h 8664575"/>
              <a:gd name="connsiteX85" fmla="*/ 358140 w 7863840"/>
              <a:gd name="connsiteY85" fmla="*/ 6170932 h 8664575"/>
              <a:gd name="connsiteX86" fmla="*/ 365760 w 7863840"/>
              <a:gd name="connsiteY86" fmla="*/ 6308092 h 8664575"/>
              <a:gd name="connsiteX87" fmla="*/ 807720 w 7863840"/>
              <a:gd name="connsiteY87" fmla="*/ 6376672 h 8664575"/>
              <a:gd name="connsiteX88" fmla="*/ 1127760 w 7863840"/>
              <a:gd name="connsiteY88" fmla="*/ 6536692 h 8664575"/>
              <a:gd name="connsiteX89" fmla="*/ 1447800 w 7863840"/>
              <a:gd name="connsiteY89" fmla="*/ 6430012 h 8664575"/>
              <a:gd name="connsiteX90" fmla="*/ 1546860 w 7863840"/>
              <a:gd name="connsiteY90" fmla="*/ 6430012 h 8664575"/>
              <a:gd name="connsiteX91" fmla="*/ 1501140 w 7863840"/>
              <a:gd name="connsiteY91" fmla="*/ 6689092 h 8664575"/>
              <a:gd name="connsiteX92" fmla="*/ 1567815 w 7863840"/>
              <a:gd name="connsiteY92" fmla="*/ 6946902 h 8664575"/>
              <a:gd name="connsiteX93" fmla="*/ 1710690 w 7863840"/>
              <a:gd name="connsiteY93" fmla="*/ 7270752 h 8664575"/>
              <a:gd name="connsiteX94" fmla="*/ 1891665 w 7863840"/>
              <a:gd name="connsiteY94" fmla="*/ 7413627 h 8664575"/>
              <a:gd name="connsiteX95" fmla="*/ 2094865 w 7863840"/>
              <a:gd name="connsiteY95" fmla="*/ 7645402 h 8664575"/>
              <a:gd name="connsiteX96" fmla="*/ 2066290 w 7863840"/>
              <a:gd name="connsiteY96" fmla="*/ 7756526 h 8664575"/>
              <a:gd name="connsiteX97" fmla="*/ 2234565 w 7863840"/>
              <a:gd name="connsiteY97" fmla="*/ 7867651 h 8664575"/>
              <a:gd name="connsiteX98" fmla="*/ 2269490 w 7863840"/>
              <a:gd name="connsiteY98" fmla="*/ 7912101 h 8664575"/>
              <a:gd name="connsiteX99" fmla="*/ 2186940 w 7863840"/>
              <a:gd name="connsiteY99" fmla="*/ 8169276 h 8664575"/>
              <a:gd name="connsiteX100" fmla="*/ 2209165 w 7863840"/>
              <a:gd name="connsiteY100" fmla="*/ 8267700 h 8664575"/>
              <a:gd name="connsiteX101" fmla="*/ 2275840 w 7863840"/>
              <a:gd name="connsiteY101" fmla="*/ 8369300 h 8664575"/>
              <a:gd name="connsiteX102" fmla="*/ 2437765 w 7863840"/>
              <a:gd name="connsiteY102" fmla="*/ 8401050 h 8664575"/>
              <a:gd name="connsiteX103" fmla="*/ 2491740 w 7863840"/>
              <a:gd name="connsiteY103" fmla="*/ 8388350 h 8664575"/>
              <a:gd name="connsiteX104" fmla="*/ 2599690 w 7863840"/>
              <a:gd name="connsiteY104" fmla="*/ 8445500 h 8664575"/>
              <a:gd name="connsiteX105" fmla="*/ 2640965 w 7863840"/>
              <a:gd name="connsiteY105" fmla="*/ 8489950 h 8664575"/>
              <a:gd name="connsiteX106" fmla="*/ 2663190 w 7863840"/>
              <a:gd name="connsiteY106" fmla="*/ 8601075 h 8664575"/>
              <a:gd name="connsiteX107" fmla="*/ 2748915 w 7863840"/>
              <a:gd name="connsiteY107" fmla="*/ 8664575 h 8664575"/>
              <a:gd name="connsiteX108" fmla="*/ 2860040 w 7863840"/>
              <a:gd name="connsiteY108" fmla="*/ 8639175 h 8664575"/>
              <a:gd name="connsiteX109" fmla="*/ 2920365 w 7863840"/>
              <a:gd name="connsiteY109" fmla="*/ 8651875 h 8664575"/>
              <a:gd name="connsiteX110" fmla="*/ 2910840 w 7863840"/>
              <a:gd name="connsiteY110" fmla="*/ 8571706 h 8664575"/>
              <a:gd name="connsiteX111" fmla="*/ 2996565 w 7863840"/>
              <a:gd name="connsiteY111" fmla="*/ 8440737 h 8664575"/>
              <a:gd name="connsiteX112" fmla="*/ 2987040 w 7863840"/>
              <a:gd name="connsiteY112" fmla="*/ 8328819 h 8664575"/>
              <a:gd name="connsiteX113" fmla="*/ 3027522 w 7863840"/>
              <a:gd name="connsiteY113" fmla="*/ 8262143 h 8664575"/>
              <a:gd name="connsiteX114" fmla="*/ 3179922 w 7863840"/>
              <a:gd name="connsiteY114" fmla="*/ 8193087 h 8664575"/>
              <a:gd name="connsiteX115" fmla="*/ 3225166 w 7863840"/>
              <a:gd name="connsiteY115" fmla="*/ 8076407 h 8664575"/>
              <a:gd name="connsiteX116" fmla="*/ 3420427 w 7863840"/>
              <a:gd name="connsiteY116" fmla="*/ 7914481 h 8664575"/>
              <a:gd name="connsiteX117" fmla="*/ 3699034 w 7863840"/>
              <a:gd name="connsiteY117" fmla="*/ 7785894 h 8664575"/>
              <a:gd name="connsiteX118" fmla="*/ 3875246 w 7863840"/>
              <a:gd name="connsiteY118" fmla="*/ 7721600 h 8664575"/>
              <a:gd name="connsiteX119" fmla="*/ 4084796 w 7863840"/>
              <a:gd name="connsiteY119" fmla="*/ 7569200 h 8664575"/>
              <a:gd name="connsiteX120" fmla="*/ 4127659 w 7863840"/>
              <a:gd name="connsiteY120" fmla="*/ 7471568 h 8664575"/>
              <a:gd name="connsiteX121" fmla="*/ 4037171 w 7863840"/>
              <a:gd name="connsiteY121" fmla="*/ 7395369 h 8664575"/>
              <a:gd name="connsiteX122" fmla="*/ 3980021 w 7863840"/>
              <a:gd name="connsiteY122" fmla="*/ 7300119 h 8664575"/>
              <a:gd name="connsiteX123" fmla="*/ 4056222 w 7863840"/>
              <a:gd name="connsiteY123" fmla="*/ 7226300 h 8664575"/>
              <a:gd name="connsiteX124" fmla="*/ 4096703 w 7863840"/>
              <a:gd name="connsiteY124" fmla="*/ 7078662 h 8664575"/>
              <a:gd name="connsiteX125" fmla="*/ 3982402 w 7863840"/>
              <a:gd name="connsiteY125" fmla="*/ 7102475 h 8664575"/>
              <a:gd name="connsiteX126" fmla="*/ 3818096 w 7863840"/>
              <a:gd name="connsiteY126" fmla="*/ 7064375 h 8664575"/>
              <a:gd name="connsiteX127" fmla="*/ 3691889 w 7863840"/>
              <a:gd name="connsiteY127" fmla="*/ 6976268 h 8664575"/>
              <a:gd name="connsiteX128" fmla="*/ 3701416 w 7863840"/>
              <a:gd name="connsiteY128" fmla="*/ 6861969 h 8664575"/>
              <a:gd name="connsiteX129" fmla="*/ 3625215 w 7863840"/>
              <a:gd name="connsiteY129" fmla="*/ 6785769 h 8664575"/>
              <a:gd name="connsiteX130" fmla="*/ 3657600 w 7863840"/>
              <a:gd name="connsiteY130" fmla="*/ 6704332 h 8664575"/>
              <a:gd name="connsiteX131" fmla="*/ 3817620 w 7863840"/>
              <a:gd name="connsiteY131" fmla="*/ 6612892 h 8664575"/>
              <a:gd name="connsiteX132" fmla="*/ 3893820 w 7863840"/>
              <a:gd name="connsiteY132" fmla="*/ 6536692 h 8664575"/>
              <a:gd name="connsiteX133" fmla="*/ 3947160 w 7863840"/>
              <a:gd name="connsiteY133" fmla="*/ 6521452 h 8664575"/>
              <a:gd name="connsiteX134" fmla="*/ 3939540 w 7863840"/>
              <a:gd name="connsiteY134" fmla="*/ 6460492 h 8664575"/>
              <a:gd name="connsiteX135" fmla="*/ 3901440 w 7863840"/>
              <a:gd name="connsiteY135" fmla="*/ 6437632 h 8664575"/>
              <a:gd name="connsiteX136" fmla="*/ 3878580 w 7863840"/>
              <a:gd name="connsiteY136" fmla="*/ 6346192 h 8664575"/>
              <a:gd name="connsiteX137" fmla="*/ 3886200 w 7863840"/>
              <a:gd name="connsiteY137" fmla="*/ 6254752 h 8664575"/>
              <a:gd name="connsiteX138" fmla="*/ 3870960 w 7863840"/>
              <a:gd name="connsiteY138" fmla="*/ 6140452 h 8664575"/>
              <a:gd name="connsiteX139" fmla="*/ 3893820 w 7863840"/>
              <a:gd name="connsiteY139" fmla="*/ 6071872 h 8664575"/>
              <a:gd name="connsiteX140" fmla="*/ 3924300 w 7863840"/>
              <a:gd name="connsiteY140" fmla="*/ 6010912 h 8664575"/>
              <a:gd name="connsiteX141" fmla="*/ 3977640 w 7863840"/>
              <a:gd name="connsiteY141" fmla="*/ 6003292 h 8664575"/>
              <a:gd name="connsiteX142" fmla="*/ 3992880 w 7863840"/>
              <a:gd name="connsiteY142" fmla="*/ 6003292 h 8664575"/>
              <a:gd name="connsiteX143" fmla="*/ 4046220 w 7863840"/>
              <a:gd name="connsiteY143" fmla="*/ 5942332 h 8664575"/>
              <a:gd name="connsiteX144" fmla="*/ 4038600 w 7863840"/>
              <a:gd name="connsiteY144" fmla="*/ 5858512 h 8664575"/>
              <a:gd name="connsiteX145" fmla="*/ 4754880 w 7863840"/>
              <a:gd name="connsiteY145" fmla="*/ 5744212 h 8664575"/>
              <a:gd name="connsiteX146" fmla="*/ 4838700 w 7863840"/>
              <a:gd name="connsiteY146" fmla="*/ 5744212 h 8664575"/>
              <a:gd name="connsiteX147" fmla="*/ 4914900 w 7863840"/>
              <a:gd name="connsiteY147" fmla="*/ 5751832 h 8664575"/>
              <a:gd name="connsiteX148" fmla="*/ 5105400 w 7863840"/>
              <a:gd name="connsiteY148" fmla="*/ 5850892 h 8664575"/>
              <a:gd name="connsiteX149" fmla="*/ 5570220 w 7863840"/>
              <a:gd name="connsiteY149" fmla="*/ 6079492 h 8664575"/>
              <a:gd name="connsiteX150" fmla="*/ 5704205 w 7863840"/>
              <a:gd name="connsiteY150" fmla="*/ 6151247 h 8664575"/>
              <a:gd name="connsiteX151" fmla="*/ 5755005 w 7863840"/>
              <a:gd name="connsiteY151" fmla="*/ 6073777 h 8664575"/>
              <a:gd name="connsiteX152" fmla="*/ 5682615 w 7863840"/>
              <a:gd name="connsiteY152" fmla="*/ 6034407 h 8664575"/>
              <a:gd name="connsiteX153" fmla="*/ 5624195 w 7863840"/>
              <a:gd name="connsiteY153" fmla="*/ 5963287 h 8664575"/>
              <a:gd name="connsiteX154" fmla="*/ 5670550 w 7863840"/>
              <a:gd name="connsiteY154" fmla="*/ 5934712 h 8664575"/>
              <a:gd name="connsiteX155" fmla="*/ 5584825 w 7863840"/>
              <a:gd name="connsiteY155" fmla="*/ 5760087 h 8664575"/>
              <a:gd name="connsiteX156" fmla="*/ 5592445 w 7863840"/>
              <a:gd name="connsiteY156" fmla="*/ 5658487 h 8664575"/>
              <a:gd name="connsiteX157" fmla="*/ 5615305 w 7863840"/>
              <a:gd name="connsiteY157" fmla="*/ 5623562 h 8664575"/>
              <a:gd name="connsiteX158" fmla="*/ 5636895 w 7863840"/>
              <a:gd name="connsiteY158" fmla="*/ 5578477 h 8664575"/>
              <a:gd name="connsiteX159" fmla="*/ 5674360 w 7863840"/>
              <a:gd name="connsiteY159" fmla="*/ 5501007 h 8664575"/>
              <a:gd name="connsiteX160" fmla="*/ 5688965 w 7863840"/>
              <a:gd name="connsiteY160" fmla="*/ 5418457 h 8664575"/>
              <a:gd name="connsiteX161" fmla="*/ 5735320 w 7863840"/>
              <a:gd name="connsiteY161" fmla="*/ 5393057 h 8664575"/>
              <a:gd name="connsiteX162" fmla="*/ 5715000 w 7863840"/>
              <a:gd name="connsiteY162" fmla="*/ 5334002 h 8664575"/>
              <a:gd name="connsiteX163" fmla="*/ 5751195 w 7863840"/>
              <a:gd name="connsiteY163" fmla="*/ 5292727 h 8664575"/>
              <a:gd name="connsiteX164" fmla="*/ 5781675 w 7863840"/>
              <a:gd name="connsiteY164" fmla="*/ 5229862 h 8664575"/>
              <a:gd name="connsiteX165" fmla="*/ 5836920 w 7863840"/>
              <a:gd name="connsiteY165" fmla="*/ 5156202 h 8664575"/>
              <a:gd name="connsiteX166" fmla="*/ 5855970 w 7863840"/>
              <a:gd name="connsiteY166" fmla="*/ 4999992 h 8664575"/>
              <a:gd name="connsiteX167" fmla="*/ 6101080 w 7863840"/>
              <a:gd name="connsiteY167" fmla="*/ 4742182 h 8664575"/>
              <a:gd name="connsiteX168" fmla="*/ 6107430 w 7863840"/>
              <a:gd name="connsiteY168" fmla="*/ 4505962 h 8664575"/>
              <a:gd name="connsiteX169" fmla="*/ 5982970 w 7863840"/>
              <a:gd name="connsiteY169" fmla="*/ 4243072 h 8664575"/>
              <a:gd name="connsiteX0" fmla="*/ 5982970 w 6896100"/>
              <a:gd name="connsiteY0" fmla="*/ 3764280 h 8185783"/>
              <a:gd name="connsiteX1" fmla="*/ 6896100 w 6896100"/>
              <a:gd name="connsiteY1" fmla="*/ 0 h 8185783"/>
              <a:gd name="connsiteX2" fmla="*/ 6743700 w 6896100"/>
              <a:gd name="connsiteY2" fmla="*/ 480060 h 8185783"/>
              <a:gd name="connsiteX3" fmla="*/ 6728460 w 6896100"/>
              <a:gd name="connsiteY3" fmla="*/ 1333500 h 8185783"/>
              <a:gd name="connsiteX4" fmla="*/ 6244590 w 6896100"/>
              <a:gd name="connsiteY4" fmla="*/ 1667508 h 8185783"/>
              <a:gd name="connsiteX5" fmla="*/ 5722620 w 6896100"/>
              <a:gd name="connsiteY5" fmla="*/ 1592580 h 8185783"/>
              <a:gd name="connsiteX6" fmla="*/ 5654040 w 6896100"/>
              <a:gd name="connsiteY6" fmla="*/ 1592580 h 8185783"/>
              <a:gd name="connsiteX7" fmla="*/ 5570220 w 6896100"/>
              <a:gd name="connsiteY7" fmla="*/ 1630680 h 8185783"/>
              <a:gd name="connsiteX8" fmla="*/ 5440680 w 6896100"/>
              <a:gd name="connsiteY8" fmla="*/ 1615440 h 8185783"/>
              <a:gd name="connsiteX9" fmla="*/ 5410200 w 6896100"/>
              <a:gd name="connsiteY9" fmla="*/ 1569720 h 8185783"/>
              <a:gd name="connsiteX10" fmla="*/ 5425440 w 6896100"/>
              <a:gd name="connsiteY10" fmla="*/ 1424940 h 8185783"/>
              <a:gd name="connsiteX11" fmla="*/ 5372100 w 6896100"/>
              <a:gd name="connsiteY11" fmla="*/ 1371600 h 8185783"/>
              <a:gd name="connsiteX12" fmla="*/ 5372100 w 6896100"/>
              <a:gd name="connsiteY12" fmla="*/ 1341120 h 8185783"/>
              <a:gd name="connsiteX13" fmla="*/ 5280660 w 6896100"/>
              <a:gd name="connsiteY13" fmla="*/ 1318260 h 8185783"/>
              <a:gd name="connsiteX14" fmla="*/ 5219700 w 6896100"/>
              <a:gd name="connsiteY14" fmla="*/ 1615440 h 8185783"/>
              <a:gd name="connsiteX15" fmla="*/ 5212080 w 6896100"/>
              <a:gd name="connsiteY15" fmla="*/ 1813560 h 8185783"/>
              <a:gd name="connsiteX16" fmla="*/ 5242560 w 6896100"/>
              <a:gd name="connsiteY16" fmla="*/ 1851660 h 8185783"/>
              <a:gd name="connsiteX17" fmla="*/ 5097780 w 6896100"/>
              <a:gd name="connsiteY17" fmla="*/ 1905000 h 8185783"/>
              <a:gd name="connsiteX18" fmla="*/ 5120640 w 6896100"/>
              <a:gd name="connsiteY18" fmla="*/ 2095500 h 8185783"/>
              <a:gd name="connsiteX19" fmla="*/ 5082540 w 6896100"/>
              <a:gd name="connsiteY19" fmla="*/ 2179320 h 8185783"/>
              <a:gd name="connsiteX20" fmla="*/ 4945380 w 6896100"/>
              <a:gd name="connsiteY20" fmla="*/ 2125980 h 8185783"/>
              <a:gd name="connsiteX21" fmla="*/ 4853940 w 6896100"/>
              <a:gd name="connsiteY21" fmla="*/ 2148840 h 8185783"/>
              <a:gd name="connsiteX22" fmla="*/ 4785360 w 6896100"/>
              <a:gd name="connsiteY22" fmla="*/ 2278380 h 8185783"/>
              <a:gd name="connsiteX23" fmla="*/ 4640580 w 6896100"/>
              <a:gd name="connsiteY23" fmla="*/ 2164080 h 8185783"/>
              <a:gd name="connsiteX24" fmla="*/ 4518660 w 6896100"/>
              <a:gd name="connsiteY24" fmla="*/ 2156460 h 8185783"/>
              <a:gd name="connsiteX25" fmla="*/ 4389120 w 6896100"/>
              <a:gd name="connsiteY25" fmla="*/ 2026920 h 8185783"/>
              <a:gd name="connsiteX26" fmla="*/ 4564380 w 6896100"/>
              <a:gd name="connsiteY26" fmla="*/ 1874520 h 8185783"/>
              <a:gd name="connsiteX27" fmla="*/ 4389120 w 6896100"/>
              <a:gd name="connsiteY27" fmla="*/ 1844040 h 8185783"/>
              <a:gd name="connsiteX28" fmla="*/ 4244340 w 6896100"/>
              <a:gd name="connsiteY28" fmla="*/ 2011680 h 8185783"/>
              <a:gd name="connsiteX29" fmla="*/ 4183380 w 6896100"/>
              <a:gd name="connsiteY29" fmla="*/ 2110740 h 8185783"/>
              <a:gd name="connsiteX30" fmla="*/ 4191000 w 6896100"/>
              <a:gd name="connsiteY30" fmla="*/ 2148840 h 8185783"/>
              <a:gd name="connsiteX31" fmla="*/ 4084320 w 6896100"/>
              <a:gd name="connsiteY31" fmla="*/ 2247900 h 8185783"/>
              <a:gd name="connsiteX32" fmla="*/ 4008120 w 6896100"/>
              <a:gd name="connsiteY32" fmla="*/ 2270760 h 8185783"/>
              <a:gd name="connsiteX33" fmla="*/ 3954780 w 6896100"/>
              <a:gd name="connsiteY33" fmla="*/ 2270760 h 8185783"/>
              <a:gd name="connsiteX34" fmla="*/ 3916680 w 6896100"/>
              <a:gd name="connsiteY34" fmla="*/ 2324100 h 8185783"/>
              <a:gd name="connsiteX35" fmla="*/ 3848100 w 6896100"/>
              <a:gd name="connsiteY35" fmla="*/ 2324100 h 8185783"/>
              <a:gd name="connsiteX36" fmla="*/ 3810000 w 6896100"/>
              <a:gd name="connsiteY36" fmla="*/ 2377440 h 8185783"/>
              <a:gd name="connsiteX37" fmla="*/ 3726180 w 6896100"/>
              <a:gd name="connsiteY37" fmla="*/ 2400300 h 8185783"/>
              <a:gd name="connsiteX38" fmla="*/ 3703320 w 6896100"/>
              <a:gd name="connsiteY38" fmla="*/ 2468880 h 8185783"/>
              <a:gd name="connsiteX39" fmla="*/ 3512820 w 6896100"/>
              <a:gd name="connsiteY39" fmla="*/ 2331720 h 8185783"/>
              <a:gd name="connsiteX40" fmla="*/ 3337560 w 6896100"/>
              <a:gd name="connsiteY40" fmla="*/ 2400300 h 8185783"/>
              <a:gd name="connsiteX41" fmla="*/ 3337560 w 6896100"/>
              <a:gd name="connsiteY41" fmla="*/ 2476500 h 8185783"/>
              <a:gd name="connsiteX42" fmla="*/ 3230880 w 6896100"/>
              <a:gd name="connsiteY42" fmla="*/ 2552700 h 8185783"/>
              <a:gd name="connsiteX43" fmla="*/ 3002280 w 6896100"/>
              <a:gd name="connsiteY43" fmla="*/ 2407920 h 8185783"/>
              <a:gd name="connsiteX44" fmla="*/ 3025140 w 6896100"/>
              <a:gd name="connsiteY44" fmla="*/ 2385060 h 8185783"/>
              <a:gd name="connsiteX45" fmla="*/ 2918460 w 6896100"/>
              <a:gd name="connsiteY45" fmla="*/ 2240280 h 8185783"/>
              <a:gd name="connsiteX46" fmla="*/ 2659380 w 6896100"/>
              <a:gd name="connsiteY46" fmla="*/ 2110740 h 8185783"/>
              <a:gd name="connsiteX47" fmla="*/ 2506980 w 6896100"/>
              <a:gd name="connsiteY47" fmla="*/ 2446020 h 8185783"/>
              <a:gd name="connsiteX48" fmla="*/ 2392680 w 6896100"/>
              <a:gd name="connsiteY48" fmla="*/ 2453640 h 8185783"/>
              <a:gd name="connsiteX49" fmla="*/ 2308860 w 6896100"/>
              <a:gd name="connsiteY49" fmla="*/ 2468880 h 8185783"/>
              <a:gd name="connsiteX50" fmla="*/ 2225040 w 6896100"/>
              <a:gd name="connsiteY50" fmla="*/ 2567940 h 8185783"/>
              <a:gd name="connsiteX51" fmla="*/ 2049780 w 6896100"/>
              <a:gd name="connsiteY51" fmla="*/ 2476500 h 8185783"/>
              <a:gd name="connsiteX52" fmla="*/ 1981200 w 6896100"/>
              <a:gd name="connsiteY52" fmla="*/ 2468880 h 8185783"/>
              <a:gd name="connsiteX53" fmla="*/ 1889760 w 6896100"/>
              <a:gd name="connsiteY53" fmla="*/ 2316480 h 8185783"/>
              <a:gd name="connsiteX54" fmla="*/ 1897380 w 6896100"/>
              <a:gd name="connsiteY54" fmla="*/ 2247900 h 8185783"/>
              <a:gd name="connsiteX55" fmla="*/ 1729740 w 6896100"/>
              <a:gd name="connsiteY55" fmla="*/ 2369820 h 8185783"/>
              <a:gd name="connsiteX56" fmla="*/ 1706880 w 6896100"/>
              <a:gd name="connsiteY56" fmla="*/ 2430780 h 8185783"/>
              <a:gd name="connsiteX57" fmla="*/ 1653540 w 6896100"/>
              <a:gd name="connsiteY57" fmla="*/ 2400300 h 8185783"/>
              <a:gd name="connsiteX58" fmla="*/ 1546860 w 6896100"/>
              <a:gd name="connsiteY58" fmla="*/ 2400300 h 8185783"/>
              <a:gd name="connsiteX59" fmla="*/ 1524000 w 6896100"/>
              <a:gd name="connsiteY59" fmla="*/ 2514600 h 8185783"/>
              <a:gd name="connsiteX60" fmla="*/ 1386840 w 6896100"/>
              <a:gd name="connsiteY60" fmla="*/ 2811780 h 8185783"/>
              <a:gd name="connsiteX61" fmla="*/ 1333500 w 6896100"/>
              <a:gd name="connsiteY61" fmla="*/ 2804160 h 8185783"/>
              <a:gd name="connsiteX62" fmla="*/ 1188720 w 6896100"/>
              <a:gd name="connsiteY62" fmla="*/ 2857500 h 8185783"/>
              <a:gd name="connsiteX63" fmla="*/ 1135380 w 6896100"/>
              <a:gd name="connsiteY63" fmla="*/ 3025140 h 8185783"/>
              <a:gd name="connsiteX64" fmla="*/ 1013460 w 6896100"/>
              <a:gd name="connsiteY64" fmla="*/ 3055620 h 8185783"/>
              <a:gd name="connsiteX65" fmla="*/ 929640 w 6896100"/>
              <a:gd name="connsiteY65" fmla="*/ 3063240 h 8185783"/>
              <a:gd name="connsiteX66" fmla="*/ 830580 w 6896100"/>
              <a:gd name="connsiteY66" fmla="*/ 3093720 h 8185783"/>
              <a:gd name="connsiteX67" fmla="*/ 701040 w 6896100"/>
              <a:gd name="connsiteY67" fmla="*/ 3101340 h 8185783"/>
              <a:gd name="connsiteX68" fmla="*/ 548640 w 6896100"/>
              <a:gd name="connsiteY68" fmla="*/ 3139440 h 8185783"/>
              <a:gd name="connsiteX69" fmla="*/ 0 w 6896100"/>
              <a:gd name="connsiteY69" fmla="*/ 4602480 h 8185783"/>
              <a:gd name="connsiteX70" fmla="*/ 167640 w 6896100"/>
              <a:gd name="connsiteY70" fmla="*/ 4594860 h 8185783"/>
              <a:gd name="connsiteX71" fmla="*/ 167640 w 6896100"/>
              <a:gd name="connsiteY71" fmla="*/ 4739640 h 8185783"/>
              <a:gd name="connsiteX72" fmla="*/ 289560 w 6896100"/>
              <a:gd name="connsiteY72" fmla="*/ 4747260 h 8185783"/>
              <a:gd name="connsiteX73" fmla="*/ 281940 w 6896100"/>
              <a:gd name="connsiteY73" fmla="*/ 4831080 h 8185783"/>
              <a:gd name="connsiteX74" fmla="*/ 388620 w 6896100"/>
              <a:gd name="connsiteY74" fmla="*/ 4853940 h 8185783"/>
              <a:gd name="connsiteX75" fmla="*/ 358140 w 6896100"/>
              <a:gd name="connsiteY75" fmla="*/ 4983480 h 8185783"/>
              <a:gd name="connsiteX76" fmla="*/ 358140 w 6896100"/>
              <a:gd name="connsiteY76" fmla="*/ 5082540 h 8185783"/>
              <a:gd name="connsiteX77" fmla="*/ 251460 w 6896100"/>
              <a:gd name="connsiteY77" fmla="*/ 5135880 h 8185783"/>
              <a:gd name="connsiteX78" fmla="*/ 236220 w 6896100"/>
              <a:gd name="connsiteY78" fmla="*/ 5212080 h 8185783"/>
              <a:gd name="connsiteX79" fmla="*/ 144780 w 6896100"/>
              <a:gd name="connsiteY79" fmla="*/ 5334000 h 8185783"/>
              <a:gd name="connsiteX80" fmla="*/ 175260 w 6896100"/>
              <a:gd name="connsiteY80" fmla="*/ 5562600 h 8185783"/>
              <a:gd name="connsiteX81" fmla="*/ 266700 w 6896100"/>
              <a:gd name="connsiteY81" fmla="*/ 5570220 h 8185783"/>
              <a:gd name="connsiteX82" fmla="*/ 304800 w 6896100"/>
              <a:gd name="connsiteY82" fmla="*/ 5631180 h 8185783"/>
              <a:gd name="connsiteX83" fmla="*/ 312420 w 6896100"/>
              <a:gd name="connsiteY83" fmla="*/ 5692140 h 8185783"/>
              <a:gd name="connsiteX84" fmla="*/ 358140 w 6896100"/>
              <a:gd name="connsiteY84" fmla="*/ 5692140 h 8185783"/>
              <a:gd name="connsiteX85" fmla="*/ 365760 w 6896100"/>
              <a:gd name="connsiteY85" fmla="*/ 5829300 h 8185783"/>
              <a:gd name="connsiteX86" fmla="*/ 807720 w 6896100"/>
              <a:gd name="connsiteY86" fmla="*/ 5897880 h 8185783"/>
              <a:gd name="connsiteX87" fmla="*/ 1127760 w 6896100"/>
              <a:gd name="connsiteY87" fmla="*/ 6057900 h 8185783"/>
              <a:gd name="connsiteX88" fmla="*/ 1447800 w 6896100"/>
              <a:gd name="connsiteY88" fmla="*/ 5951220 h 8185783"/>
              <a:gd name="connsiteX89" fmla="*/ 1546860 w 6896100"/>
              <a:gd name="connsiteY89" fmla="*/ 5951220 h 8185783"/>
              <a:gd name="connsiteX90" fmla="*/ 1501140 w 6896100"/>
              <a:gd name="connsiteY90" fmla="*/ 6210300 h 8185783"/>
              <a:gd name="connsiteX91" fmla="*/ 1567815 w 6896100"/>
              <a:gd name="connsiteY91" fmla="*/ 6468110 h 8185783"/>
              <a:gd name="connsiteX92" fmla="*/ 1710690 w 6896100"/>
              <a:gd name="connsiteY92" fmla="*/ 6791960 h 8185783"/>
              <a:gd name="connsiteX93" fmla="*/ 1891665 w 6896100"/>
              <a:gd name="connsiteY93" fmla="*/ 6934835 h 8185783"/>
              <a:gd name="connsiteX94" fmla="*/ 2094865 w 6896100"/>
              <a:gd name="connsiteY94" fmla="*/ 7166610 h 8185783"/>
              <a:gd name="connsiteX95" fmla="*/ 2066290 w 6896100"/>
              <a:gd name="connsiteY95" fmla="*/ 7277734 h 8185783"/>
              <a:gd name="connsiteX96" fmla="*/ 2234565 w 6896100"/>
              <a:gd name="connsiteY96" fmla="*/ 7388859 h 8185783"/>
              <a:gd name="connsiteX97" fmla="*/ 2269490 w 6896100"/>
              <a:gd name="connsiteY97" fmla="*/ 7433309 h 8185783"/>
              <a:gd name="connsiteX98" fmla="*/ 2186940 w 6896100"/>
              <a:gd name="connsiteY98" fmla="*/ 7690484 h 8185783"/>
              <a:gd name="connsiteX99" fmla="*/ 2209165 w 6896100"/>
              <a:gd name="connsiteY99" fmla="*/ 7788908 h 8185783"/>
              <a:gd name="connsiteX100" fmla="*/ 2275840 w 6896100"/>
              <a:gd name="connsiteY100" fmla="*/ 7890508 h 8185783"/>
              <a:gd name="connsiteX101" fmla="*/ 2437765 w 6896100"/>
              <a:gd name="connsiteY101" fmla="*/ 7922258 h 8185783"/>
              <a:gd name="connsiteX102" fmla="*/ 2491740 w 6896100"/>
              <a:gd name="connsiteY102" fmla="*/ 7909558 h 8185783"/>
              <a:gd name="connsiteX103" fmla="*/ 2599690 w 6896100"/>
              <a:gd name="connsiteY103" fmla="*/ 7966708 h 8185783"/>
              <a:gd name="connsiteX104" fmla="*/ 2640965 w 6896100"/>
              <a:gd name="connsiteY104" fmla="*/ 8011158 h 8185783"/>
              <a:gd name="connsiteX105" fmla="*/ 2663190 w 6896100"/>
              <a:gd name="connsiteY105" fmla="*/ 8122283 h 8185783"/>
              <a:gd name="connsiteX106" fmla="*/ 2748915 w 6896100"/>
              <a:gd name="connsiteY106" fmla="*/ 8185783 h 8185783"/>
              <a:gd name="connsiteX107" fmla="*/ 2860040 w 6896100"/>
              <a:gd name="connsiteY107" fmla="*/ 8160383 h 8185783"/>
              <a:gd name="connsiteX108" fmla="*/ 2920365 w 6896100"/>
              <a:gd name="connsiteY108" fmla="*/ 8173083 h 8185783"/>
              <a:gd name="connsiteX109" fmla="*/ 2910840 w 6896100"/>
              <a:gd name="connsiteY109" fmla="*/ 8092914 h 8185783"/>
              <a:gd name="connsiteX110" fmla="*/ 2996565 w 6896100"/>
              <a:gd name="connsiteY110" fmla="*/ 7961945 h 8185783"/>
              <a:gd name="connsiteX111" fmla="*/ 2987040 w 6896100"/>
              <a:gd name="connsiteY111" fmla="*/ 7850027 h 8185783"/>
              <a:gd name="connsiteX112" fmla="*/ 3027522 w 6896100"/>
              <a:gd name="connsiteY112" fmla="*/ 7783351 h 8185783"/>
              <a:gd name="connsiteX113" fmla="*/ 3179922 w 6896100"/>
              <a:gd name="connsiteY113" fmla="*/ 7714295 h 8185783"/>
              <a:gd name="connsiteX114" fmla="*/ 3225166 w 6896100"/>
              <a:gd name="connsiteY114" fmla="*/ 7597615 h 8185783"/>
              <a:gd name="connsiteX115" fmla="*/ 3420427 w 6896100"/>
              <a:gd name="connsiteY115" fmla="*/ 7435689 h 8185783"/>
              <a:gd name="connsiteX116" fmla="*/ 3699034 w 6896100"/>
              <a:gd name="connsiteY116" fmla="*/ 7307102 h 8185783"/>
              <a:gd name="connsiteX117" fmla="*/ 3875246 w 6896100"/>
              <a:gd name="connsiteY117" fmla="*/ 7242808 h 8185783"/>
              <a:gd name="connsiteX118" fmla="*/ 4084796 w 6896100"/>
              <a:gd name="connsiteY118" fmla="*/ 7090408 h 8185783"/>
              <a:gd name="connsiteX119" fmla="*/ 4127659 w 6896100"/>
              <a:gd name="connsiteY119" fmla="*/ 6992776 h 8185783"/>
              <a:gd name="connsiteX120" fmla="*/ 4037171 w 6896100"/>
              <a:gd name="connsiteY120" fmla="*/ 6916577 h 8185783"/>
              <a:gd name="connsiteX121" fmla="*/ 3980021 w 6896100"/>
              <a:gd name="connsiteY121" fmla="*/ 6821327 h 8185783"/>
              <a:gd name="connsiteX122" fmla="*/ 4056222 w 6896100"/>
              <a:gd name="connsiteY122" fmla="*/ 6747508 h 8185783"/>
              <a:gd name="connsiteX123" fmla="*/ 4096703 w 6896100"/>
              <a:gd name="connsiteY123" fmla="*/ 6599870 h 8185783"/>
              <a:gd name="connsiteX124" fmla="*/ 3982402 w 6896100"/>
              <a:gd name="connsiteY124" fmla="*/ 6623683 h 8185783"/>
              <a:gd name="connsiteX125" fmla="*/ 3818096 w 6896100"/>
              <a:gd name="connsiteY125" fmla="*/ 6585583 h 8185783"/>
              <a:gd name="connsiteX126" fmla="*/ 3691889 w 6896100"/>
              <a:gd name="connsiteY126" fmla="*/ 6497476 h 8185783"/>
              <a:gd name="connsiteX127" fmla="*/ 3701416 w 6896100"/>
              <a:gd name="connsiteY127" fmla="*/ 6383177 h 8185783"/>
              <a:gd name="connsiteX128" fmla="*/ 3625215 w 6896100"/>
              <a:gd name="connsiteY128" fmla="*/ 6306977 h 8185783"/>
              <a:gd name="connsiteX129" fmla="*/ 3657600 w 6896100"/>
              <a:gd name="connsiteY129" fmla="*/ 6225540 h 8185783"/>
              <a:gd name="connsiteX130" fmla="*/ 3817620 w 6896100"/>
              <a:gd name="connsiteY130" fmla="*/ 6134100 h 8185783"/>
              <a:gd name="connsiteX131" fmla="*/ 3893820 w 6896100"/>
              <a:gd name="connsiteY131" fmla="*/ 6057900 h 8185783"/>
              <a:gd name="connsiteX132" fmla="*/ 3947160 w 6896100"/>
              <a:gd name="connsiteY132" fmla="*/ 6042660 h 8185783"/>
              <a:gd name="connsiteX133" fmla="*/ 3939540 w 6896100"/>
              <a:gd name="connsiteY133" fmla="*/ 5981700 h 8185783"/>
              <a:gd name="connsiteX134" fmla="*/ 3901440 w 6896100"/>
              <a:gd name="connsiteY134" fmla="*/ 5958840 h 8185783"/>
              <a:gd name="connsiteX135" fmla="*/ 3878580 w 6896100"/>
              <a:gd name="connsiteY135" fmla="*/ 5867400 h 8185783"/>
              <a:gd name="connsiteX136" fmla="*/ 3886200 w 6896100"/>
              <a:gd name="connsiteY136" fmla="*/ 5775960 h 8185783"/>
              <a:gd name="connsiteX137" fmla="*/ 3870960 w 6896100"/>
              <a:gd name="connsiteY137" fmla="*/ 5661660 h 8185783"/>
              <a:gd name="connsiteX138" fmla="*/ 3893820 w 6896100"/>
              <a:gd name="connsiteY138" fmla="*/ 5593080 h 8185783"/>
              <a:gd name="connsiteX139" fmla="*/ 3924300 w 6896100"/>
              <a:gd name="connsiteY139" fmla="*/ 5532120 h 8185783"/>
              <a:gd name="connsiteX140" fmla="*/ 3977640 w 6896100"/>
              <a:gd name="connsiteY140" fmla="*/ 5524500 h 8185783"/>
              <a:gd name="connsiteX141" fmla="*/ 3992880 w 6896100"/>
              <a:gd name="connsiteY141" fmla="*/ 5524500 h 8185783"/>
              <a:gd name="connsiteX142" fmla="*/ 4046220 w 6896100"/>
              <a:gd name="connsiteY142" fmla="*/ 5463540 h 8185783"/>
              <a:gd name="connsiteX143" fmla="*/ 4038600 w 6896100"/>
              <a:gd name="connsiteY143" fmla="*/ 5379720 h 8185783"/>
              <a:gd name="connsiteX144" fmla="*/ 4754880 w 6896100"/>
              <a:gd name="connsiteY144" fmla="*/ 5265420 h 8185783"/>
              <a:gd name="connsiteX145" fmla="*/ 4838700 w 6896100"/>
              <a:gd name="connsiteY145" fmla="*/ 5265420 h 8185783"/>
              <a:gd name="connsiteX146" fmla="*/ 4914900 w 6896100"/>
              <a:gd name="connsiteY146" fmla="*/ 5273040 h 8185783"/>
              <a:gd name="connsiteX147" fmla="*/ 5105400 w 6896100"/>
              <a:gd name="connsiteY147" fmla="*/ 5372100 h 8185783"/>
              <a:gd name="connsiteX148" fmla="*/ 5570220 w 6896100"/>
              <a:gd name="connsiteY148" fmla="*/ 5600700 h 8185783"/>
              <a:gd name="connsiteX149" fmla="*/ 5704205 w 6896100"/>
              <a:gd name="connsiteY149" fmla="*/ 5672455 h 8185783"/>
              <a:gd name="connsiteX150" fmla="*/ 5755005 w 6896100"/>
              <a:gd name="connsiteY150" fmla="*/ 5594985 h 8185783"/>
              <a:gd name="connsiteX151" fmla="*/ 5682615 w 6896100"/>
              <a:gd name="connsiteY151" fmla="*/ 5555615 h 8185783"/>
              <a:gd name="connsiteX152" fmla="*/ 5624195 w 6896100"/>
              <a:gd name="connsiteY152" fmla="*/ 5484495 h 8185783"/>
              <a:gd name="connsiteX153" fmla="*/ 5670550 w 6896100"/>
              <a:gd name="connsiteY153" fmla="*/ 5455920 h 8185783"/>
              <a:gd name="connsiteX154" fmla="*/ 5584825 w 6896100"/>
              <a:gd name="connsiteY154" fmla="*/ 5281295 h 8185783"/>
              <a:gd name="connsiteX155" fmla="*/ 5592445 w 6896100"/>
              <a:gd name="connsiteY155" fmla="*/ 5179695 h 8185783"/>
              <a:gd name="connsiteX156" fmla="*/ 5615305 w 6896100"/>
              <a:gd name="connsiteY156" fmla="*/ 5144770 h 8185783"/>
              <a:gd name="connsiteX157" fmla="*/ 5636895 w 6896100"/>
              <a:gd name="connsiteY157" fmla="*/ 5099685 h 8185783"/>
              <a:gd name="connsiteX158" fmla="*/ 5674360 w 6896100"/>
              <a:gd name="connsiteY158" fmla="*/ 5022215 h 8185783"/>
              <a:gd name="connsiteX159" fmla="*/ 5688965 w 6896100"/>
              <a:gd name="connsiteY159" fmla="*/ 4939665 h 8185783"/>
              <a:gd name="connsiteX160" fmla="*/ 5735320 w 6896100"/>
              <a:gd name="connsiteY160" fmla="*/ 4914265 h 8185783"/>
              <a:gd name="connsiteX161" fmla="*/ 5715000 w 6896100"/>
              <a:gd name="connsiteY161" fmla="*/ 4855210 h 8185783"/>
              <a:gd name="connsiteX162" fmla="*/ 5751195 w 6896100"/>
              <a:gd name="connsiteY162" fmla="*/ 4813935 h 8185783"/>
              <a:gd name="connsiteX163" fmla="*/ 5781675 w 6896100"/>
              <a:gd name="connsiteY163" fmla="*/ 4751070 h 8185783"/>
              <a:gd name="connsiteX164" fmla="*/ 5836920 w 6896100"/>
              <a:gd name="connsiteY164" fmla="*/ 4677410 h 8185783"/>
              <a:gd name="connsiteX165" fmla="*/ 5855970 w 6896100"/>
              <a:gd name="connsiteY165" fmla="*/ 4521200 h 8185783"/>
              <a:gd name="connsiteX166" fmla="*/ 6101080 w 6896100"/>
              <a:gd name="connsiteY166" fmla="*/ 4263390 h 8185783"/>
              <a:gd name="connsiteX167" fmla="*/ 6107430 w 6896100"/>
              <a:gd name="connsiteY167" fmla="*/ 4027170 h 8185783"/>
              <a:gd name="connsiteX168" fmla="*/ 5982970 w 6896100"/>
              <a:gd name="connsiteY168" fmla="*/ 3764280 h 8185783"/>
              <a:gd name="connsiteX0" fmla="*/ 5982970 w 6743700"/>
              <a:gd name="connsiteY0" fmla="*/ 3284220 h 7705723"/>
              <a:gd name="connsiteX1" fmla="*/ 6743700 w 6743700"/>
              <a:gd name="connsiteY1" fmla="*/ 0 h 7705723"/>
              <a:gd name="connsiteX2" fmla="*/ 6728460 w 6743700"/>
              <a:gd name="connsiteY2" fmla="*/ 853440 h 7705723"/>
              <a:gd name="connsiteX3" fmla="*/ 6244590 w 6743700"/>
              <a:gd name="connsiteY3" fmla="*/ 1187448 h 7705723"/>
              <a:gd name="connsiteX4" fmla="*/ 5722620 w 6743700"/>
              <a:gd name="connsiteY4" fmla="*/ 1112520 h 7705723"/>
              <a:gd name="connsiteX5" fmla="*/ 5654040 w 6743700"/>
              <a:gd name="connsiteY5" fmla="*/ 1112520 h 7705723"/>
              <a:gd name="connsiteX6" fmla="*/ 5570220 w 6743700"/>
              <a:gd name="connsiteY6" fmla="*/ 1150620 h 7705723"/>
              <a:gd name="connsiteX7" fmla="*/ 5440680 w 6743700"/>
              <a:gd name="connsiteY7" fmla="*/ 1135380 h 7705723"/>
              <a:gd name="connsiteX8" fmla="*/ 5410200 w 6743700"/>
              <a:gd name="connsiteY8" fmla="*/ 1089660 h 7705723"/>
              <a:gd name="connsiteX9" fmla="*/ 5425440 w 6743700"/>
              <a:gd name="connsiteY9" fmla="*/ 944880 h 7705723"/>
              <a:gd name="connsiteX10" fmla="*/ 5372100 w 6743700"/>
              <a:gd name="connsiteY10" fmla="*/ 891540 h 7705723"/>
              <a:gd name="connsiteX11" fmla="*/ 5372100 w 6743700"/>
              <a:gd name="connsiteY11" fmla="*/ 861060 h 7705723"/>
              <a:gd name="connsiteX12" fmla="*/ 5280660 w 6743700"/>
              <a:gd name="connsiteY12" fmla="*/ 838200 h 7705723"/>
              <a:gd name="connsiteX13" fmla="*/ 5219700 w 6743700"/>
              <a:gd name="connsiteY13" fmla="*/ 1135380 h 7705723"/>
              <a:gd name="connsiteX14" fmla="*/ 5212080 w 6743700"/>
              <a:gd name="connsiteY14" fmla="*/ 1333500 h 7705723"/>
              <a:gd name="connsiteX15" fmla="*/ 5242560 w 6743700"/>
              <a:gd name="connsiteY15" fmla="*/ 1371600 h 7705723"/>
              <a:gd name="connsiteX16" fmla="*/ 5097780 w 6743700"/>
              <a:gd name="connsiteY16" fmla="*/ 1424940 h 7705723"/>
              <a:gd name="connsiteX17" fmla="*/ 5120640 w 6743700"/>
              <a:gd name="connsiteY17" fmla="*/ 1615440 h 7705723"/>
              <a:gd name="connsiteX18" fmla="*/ 5082540 w 6743700"/>
              <a:gd name="connsiteY18" fmla="*/ 1699260 h 7705723"/>
              <a:gd name="connsiteX19" fmla="*/ 4945380 w 6743700"/>
              <a:gd name="connsiteY19" fmla="*/ 1645920 h 7705723"/>
              <a:gd name="connsiteX20" fmla="*/ 4853940 w 6743700"/>
              <a:gd name="connsiteY20" fmla="*/ 1668780 h 7705723"/>
              <a:gd name="connsiteX21" fmla="*/ 4785360 w 6743700"/>
              <a:gd name="connsiteY21" fmla="*/ 1798320 h 7705723"/>
              <a:gd name="connsiteX22" fmla="*/ 4640580 w 6743700"/>
              <a:gd name="connsiteY22" fmla="*/ 1684020 h 7705723"/>
              <a:gd name="connsiteX23" fmla="*/ 4518660 w 6743700"/>
              <a:gd name="connsiteY23" fmla="*/ 1676400 h 7705723"/>
              <a:gd name="connsiteX24" fmla="*/ 4389120 w 6743700"/>
              <a:gd name="connsiteY24" fmla="*/ 1546860 h 7705723"/>
              <a:gd name="connsiteX25" fmla="*/ 4564380 w 6743700"/>
              <a:gd name="connsiteY25" fmla="*/ 1394460 h 7705723"/>
              <a:gd name="connsiteX26" fmla="*/ 4389120 w 6743700"/>
              <a:gd name="connsiteY26" fmla="*/ 1363980 h 7705723"/>
              <a:gd name="connsiteX27" fmla="*/ 4244340 w 6743700"/>
              <a:gd name="connsiteY27" fmla="*/ 1531620 h 7705723"/>
              <a:gd name="connsiteX28" fmla="*/ 4183380 w 6743700"/>
              <a:gd name="connsiteY28" fmla="*/ 1630680 h 7705723"/>
              <a:gd name="connsiteX29" fmla="*/ 4191000 w 6743700"/>
              <a:gd name="connsiteY29" fmla="*/ 1668780 h 7705723"/>
              <a:gd name="connsiteX30" fmla="*/ 4084320 w 6743700"/>
              <a:gd name="connsiteY30" fmla="*/ 1767840 h 7705723"/>
              <a:gd name="connsiteX31" fmla="*/ 4008120 w 6743700"/>
              <a:gd name="connsiteY31" fmla="*/ 1790700 h 7705723"/>
              <a:gd name="connsiteX32" fmla="*/ 3954780 w 6743700"/>
              <a:gd name="connsiteY32" fmla="*/ 1790700 h 7705723"/>
              <a:gd name="connsiteX33" fmla="*/ 3916680 w 6743700"/>
              <a:gd name="connsiteY33" fmla="*/ 1844040 h 7705723"/>
              <a:gd name="connsiteX34" fmla="*/ 3848100 w 6743700"/>
              <a:gd name="connsiteY34" fmla="*/ 1844040 h 7705723"/>
              <a:gd name="connsiteX35" fmla="*/ 3810000 w 6743700"/>
              <a:gd name="connsiteY35" fmla="*/ 1897380 h 7705723"/>
              <a:gd name="connsiteX36" fmla="*/ 3726180 w 6743700"/>
              <a:gd name="connsiteY36" fmla="*/ 1920240 h 7705723"/>
              <a:gd name="connsiteX37" fmla="*/ 3703320 w 6743700"/>
              <a:gd name="connsiteY37" fmla="*/ 1988820 h 7705723"/>
              <a:gd name="connsiteX38" fmla="*/ 3512820 w 6743700"/>
              <a:gd name="connsiteY38" fmla="*/ 1851660 h 7705723"/>
              <a:gd name="connsiteX39" fmla="*/ 3337560 w 6743700"/>
              <a:gd name="connsiteY39" fmla="*/ 1920240 h 7705723"/>
              <a:gd name="connsiteX40" fmla="*/ 3337560 w 6743700"/>
              <a:gd name="connsiteY40" fmla="*/ 1996440 h 7705723"/>
              <a:gd name="connsiteX41" fmla="*/ 3230880 w 6743700"/>
              <a:gd name="connsiteY41" fmla="*/ 2072640 h 7705723"/>
              <a:gd name="connsiteX42" fmla="*/ 3002280 w 6743700"/>
              <a:gd name="connsiteY42" fmla="*/ 1927860 h 7705723"/>
              <a:gd name="connsiteX43" fmla="*/ 3025140 w 6743700"/>
              <a:gd name="connsiteY43" fmla="*/ 1905000 h 7705723"/>
              <a:gd name="connsiteX44" fmla="*/ 2918460 w 6743700"/>
              <a:gd name="connsiteY44" fmla="*/ 1760220 h 7705723"/>
              <a:gd name="connsiteX45" fmla="*/ 2659380 w 6743700"/>
              <a:gd name="connsiteY45" fmla="*/ 1630680 h 7705723"/>
              <a:gd name="connsiteX46" fmla="*/ 2506980 w 6743700"/>
              <a:gd name="connsiteY46" fmla="*/ 1965960 h 7705723"/>
              <a:gd name="connsiteX47" fmla="*/ 2392680 w 6743700"/>
              <a:gd name="connsiteY47" fmla="*/ 1973580 h 7705723"/>
              <a:gd name="connsiteX48" fmla="*/ 2308860 w 6743700"/>
              <a:gd name="connsiteY48" fmla="*/ 1988820 h 7705723"/>
              <a:gd name="connsiteX49" fmla="*/ 2225040 w 6743700"/>
              <a:gd name="connsiteY49" fmla="*/ 2087880 h 7705723"/>
              <a:gd name="connsiteX50" fmla="*/ 2049780 w 6743700"/>
              <a:gd name="connsiteY50" fmla="*/ 1996440 h 7705723"/>
              <a:gd name="connsiteX51" fmla="*/ 1981200 w 6743700"/>
              <a:gd name="connsiteY51" fmla="*/ 1988820 h 7705723"/>
              <a:gd name="connsiteX52" fmla="*/ 1889760 w 6743700"/>
              <a:gd name="connsiteY52" fmla="*/ 1836420 h 7705723"/>
              <a:gd name="connsiteX53" fmla="*/ 1897380 w 6743700"/>
              <a:gd name="connsiteY53" fmla="*/ 1767840 h 7705723"/>
              <a:gd name="connsiteX54" fmla="*/ 1729740 w 6743700"/>
              <a:gd name="connsiteY54" fmla="*/ 1889760 h 7705723"/>
              <a:gd name="connsiteX55" fmla="*/ 1706880 w 6743700"/>
              <a:gd name="connsiteY55" fmla="*/ 1950720 h 7705723"/>
              <a:gd name="connsiteX56" fmla="*/ 1653540 w 6743700"/>
              <a:gd name="connsiteY56" fmla="*/ 1920240 h 7705723"/>
              <a:gd name="connsiteX57" fmla="*/ 1546860 w 6743700"/>
              <a:gd name="connsiteY57" fmla="*/ 1920240 h 7705723"/>
              <a:gd name="connsiteX58" fmla="*/ 1524000 w 6743700"/>
              <a:gd name="connsiteY58" fmla="*/ 2034540 h 7705723"/>
              <a:gd name="connsiteX59" fmla="*/ 1386840 w 6743700"/>
              <a:gd name="connsiteY59" fmla="*/ 2331720 h 7705723"/>
              <a:gd name="connsiteX60" fmla="*/ 1333500 w 6743700"/>
              <a:gd name="connsiteY60" fmla="*/ 2324100 h 7705723"/>
              <a:gd name="connsiteX61" fmla="*/ 1188720 w 6743700"/>
              <a:gd name="connsiteY61" fmla="*/ 2377440 h 7705723"/>
              <a:gd name="connsiteX62" fmla="*/ 1135380 w 6743700"/>
              <a:gd name="connsiteY62" fmla="*/ 2545080 h 7705723"/>
              <a:gd name="connsiteX63" fmla="*/ 1013460 w 6743700"/>
              <a:gd name="connsiteY63" fmla="*/ 2575560 h 7705723"/>
              <a:gd name="connsiteX64" fmla="*/ 929640 w 6743700"/>
              <a:gd name="connsiteY64" fmla="*/ 2583180 h 7705723"/>
              <a:gd name="connsiteX65" fmla="*/ 830580 w 6743700"/>
              <a:gd name="connsiteY65" fmla="*/ 2613660 h 7705723"/>
              <a:gd name="connsiteX66" fmla="*/ 701040 w 6743700"/>
              <a:gd name="connsiteY66" fmla="*/ 2621280 h 7705723"/>
              <a:gd name="connsiteX67" fmla="*/ 548640 w 6743700"/>
              <a:gd name="connsiteY67" fmla="*/ 2659380 h 7705723"/>
              <a:gd name="connsiteX68" fmla="*/ 0 w 6743700"/>
              <a:gd name="connsiteY68" fmla="*/ 4122420 h 7705723"/>
              <a:gd name="connsiteX69" fmla="*/ 167640 w 6743700"/>
              <a:gd name="connsiteY69" fmla="*/ 4114800 h 7705723"/>
              <a:gd name="connsiteX70" fmla="*/ 167640 w 6743700"/>
              <a:gd name="connsiteY70" fmla="*/ 4259580 h 7705723"/>
              <a:gd name="connsiteX71" fmla="*/ 289560 w 6743700"/>
              <a:gd name="connsiteY71" fmla="*/ 4267200 h 7705723"/>
              <a:gd name="connsiteX72" fmla="*/ 281940 w 6743700"/>
              <a:gd name="connsiteY72" fmla="*/ 4351020 h 7705723"/>
              <a:gd name="connsiteX73" fmla="*/ 388620 w 6743700"/>
              <a:gd name="connsiteY73" fmla="*/ 4373880 h 7705723"/>
              <a:gd name="connsiteX74" fmla="*/ 358140 w 6743700"/>
              <a:gd name="connsiteY74" fmla="*/ 4503420 h 7705723"/>
              <a:gd name="connsiteX75" fmla="*/ 358140 w 6743700"/>
              <a:gd name="connsiteY75" fmla="*/ 4602480 h 7705723"/>
              <a:gd name="connsiteX76" fmla="*/ 251460 w 6743700"/>
              <a:gd name="connsiteY76" fmla="*/ 4655820 h 7705723"/>
              <a:gd name="connsiteX77" fmla="*/ 236220 w 6743700"/>
              <a:gd name="connsiteY77" fmla="*/ 4732020 h 7705723"/>
              <a:gd name="connsiteX78" fmla="*/ 144780 w 6743700"/>
              <a:gd name="connsiteY78" fmla="*/ 4853940 h 7705723"/>
              <a:gd name="connsiteX79" fmla="*/ 175260 w 6743700"/>
              <a:gd name="connsiteY79" fmla="*/ 5082540 h 7705723"/>
              <a:gd name="connsiteX80" fmla="*/ 266700 w 6743700"/>
              <a:gd name="connsiteY80" fmla="*/ 5090160 h 7705723"/>
              <a:gd name="connsiteX81" fmla="*/ 304800 w 6743700"/>
              <a:gd name="connsiteY81" fmla="*/ 5151120 h 7705723"/>
              <a:gd name="connsiteX82" fmla="*/ 312420 w 6743700"/>
              <a:gd name="connsiteY82" fmla="*/ 5212080 h 7705723"/>
              <a:gd name="connsiteX83" fmla="*/ 358140 w 6743700"/>
              <a:gd name="connsiteY83" fmla="*/ 5212080 h 7705723"/>
              <a:gd name="connsiteX84" fmla="*/ 365760 w 6743700"/>
              <a:gd name="connsiteY84" fmla="*/ 5349240 h 7705723"/>
              <a:gd name="connsiteX85" fmla="*/ 807720 w 6743700"/>
              <a:gd name="connsiteY85" fmla="*/ 5417820 h 7705723"/>
              <a:gd name="connsiteX86" fmla="*/ 1127760 w 6743700"/>
              <a:gd name="connsiteY86" fmla="*/ 5577840 h 7705723"/>
              <a:gd name="connsiteX87" fmla="*/ 1447800 w 6743700"/>
              <a:gd name="connsiteY87" fmla="*/ 5471160 h 7705723"/>
              <a:gd name="connsiteX88" fmla="*/ 1546860 w 6743700"/>
              <a:gd name="connsiteY88" fmla="*/ 5471160 h 7705723"/>
              <a:gd name="connsiteX89" fmla="*/ 1501140 w 6743700"/>
              <a:gd name="connsiteY89" fmla="*/ 5730240 h 7705723"/>
              <a:gd name="connsiteX90" fmla="*/ 1567815 w 6743700"/>
              <a:gd name="connsiteY90" fmla="*/ 5988050 h 7705723"/>
              <a:gd name="connsiteX91" fmla="*/ 1710690 w 6743700"/>
              <a:gd name="connsiteY91" fmla="*/ 6311900 h 7705723"/>
              <a:gd name="connsiteX92" fmla="*/ 1891665 w 6743700"/>
              <a:gd name="connsiteY92" fmla="*/ 6454775 h 7705723"/>
              <a:gd name="connsiteX93" fmla="*/ 2094865 w 6743700"/>
              <a:gd name="connsiteY93" fmla="*/ 6686550 h 7705723"/>
              <a:gd name="connsiteX94" fmla="*/ 2066290 w 6743700"/>
              <a:gd name="connsiteY94" fmla="*/ 6797674 h 7705723"/>
              <a:gd name="connsiteX95" fmla="*/ 2234565 w 6743700"/>
              <a:gd name="connsiteY95" fmla="*/ 6908799 h 7705723"/>
              <a:gd name="connsiteX96" fmla="*/ 2269490 w 6743700"/>
              <a:gd name="connsiteY96" fmla="*/ 6953249 h 7705723"/>
              <a:gd name="connsiteX97" fmla="*/ 2186940 w 6743700"/>
              <a:gd name="connsiteY97" fmla="*/ 7210424 h 7705723"/>
              <a:gd name="connsiteX98" fmla="*/ 2209165 w 6743700"/>
              <a:gd name="connsiteY98" fmla="*/ 7308848 h 7705723"/>
              <a:gd name="connsiteX99" fmla="*/ 2275840 w 6743700"/>
              <a:gd name="connsiteY99" fmla="*/ 7410448 h 7705723"/>
              <a:gd name="connsiteX100" fmla="*/ 2437765 w 6743700"/>
              <a:gd name="connsiteY100" fmla="*/ 7442198 h 7705723"/>
              <a:gd name="connsiteX101" fmla="*/ 2491740 w 6743700"/>
              <a:gd name="connsiteY101" fmla="*/ 7429498 h 7705723"/>
              <a:gd name="connsiteX102" fmla="*/ 2599690 w 6743700"/>
              <a:gd name="connsiteY102" fmla="*/ 7486648 h 7705723"/>
              <a:gd name="connsiteX103" fmla="*/ 2640965 w 6743700"/>
              <a:gd name="connsiteY103" fmla="*/ 7531098 h 7705723"/>
              <a:gd name="connsiteX104" fmla="*/ 2663190 w 6743700"/>
              <a:gd name="connsiteY104" fmla="*/ 7642223 h 7705723"/>
              <a:gd name="connsiteX105" fmla="*/ 2748915 w 6743700"/>
              <a:gd name="connsiteY105" fmla="*/ 7705723 h 7705723"/>
              <a:gd name="connsiteX106" fmla="*/ 2860040 w 6743700"/>
              <a:gd name="connsiteY106" fmla="*/ 7680323 h 7705723"/>
              <a:gd name="connsiteX107" fmla="*/ 2920365 w 6743700"/>
              <a:gd name="connsiteY107" fmla="*/ 7693023 h 7705723"/>
              <a:gd name="connsiteX108" fmla="*/ 2910840 w 6743700"/>
              <a:gd name="connsiteY108" fmla="*/ 7612854 h 7705723"/>
              <a:gd name="connsiteX109" fmla="*/ 2996565 w 6743700"/>
              <a:gd name="connsiteY109" fmla="*/ 7481885 h 7705723"/>
              <a:gd name="connsiteX110" fmla="*/ 2987040 w 6743700"/>
              <a:gd name="connsiteY110" fmla="*/ 7369967 h 7705723"/>
              <a:gd name="connsiteX111" fmla="*/ 3027522 w 6743700"/>
              <a:gd name="connsiteY111" fmla="*/ 7303291 h 7705723"/>
              <a:gd name="connsiteX112" fmla="*/ 3179922 w 6743700"/>
              <a:gd name="connsiteY112" fmla="*/ 7234235 h 7705723"/>
              <a:gd name="connsiteX113" fmla="*/ 3225166 w 6743700"/>
              <a:gd name="connsiteY113" fmla="*/ 7117555 h 7705723"/>
              <a:gd name="connsiteX114" fmla="*/ 3420427 w 6743700"/>
              <a:gd name="connsiteY114" fmla="*/ 6955629 h 7705723"/>
              <a:gd name="connsiteX115" fmla="*/ 3699034 w 6743700"/>
              <a:gd name="connsiteY115" fmla="*/ 6827042 h 7705723"/>
              <a:gd name="connsiteX116" fmla="*/ 3875246 w 6743700"/>
              <a:gd name="connsiteY116" fmla="*/ 6762748 h 7705723"/>
              <a:gd name="connsiteX117" fmla="*/ 4084796 w 6743700"/>
              <a:gd name="connsiteY117" fmla="*/ 6610348 h 7705723"/>
              <a:gd name="connsiteX118" fmla="*/ 4127659 w 6743700"/>
              <a:gd name="connsiteY118" fmla="*/ 6512716 h 7705723"/>
              <a:gd name="connsiteX119" fmla="*/ 4037171 w 6743700"/>
              <a:gd name="connsiteY119" fmla="*/ 6436517 h 7705723"/>
              <a:gd name="connsiteX120" fmla="*/ 3980021 w 6743700"/>
              <a:gd name="connsiteY120" fmla="*/ 6341267 h 7705723"/>
              <a:gd name="connsiteX121" fmla="*/ 4056222 w 6743700"/>
              <a:gd name="connsiteY121" fmla="*/ 6267448 h 7705723"/>
              <a:gd name="connsiteX122" fmla="*/ 4096703 w 6743700"/>
              <a:gd name="connsiteY122" fmla="*/ 6119810 h 7705723"/>
              <a:gd name="connsiteX123" fmla="*/ 3982402 w 6743700"/>
              <a:gd name="connsiteY123" fmla="*/ 6143623 h 7705723"/>
              <a:gd name="connsiteX124" fmla="*/ 3818096 w 6743700"/>
              <a:gd name="connsiteY124" fmla="*/ 6105523 h 7705723"/>
              <a:gd name="connsiteX125" fmla="*/ 3691889 w 6743700"/>
              <a:gd name="connsiteY125" fmla="*/ 6017416 h 7705723"/>
              <a:gd name="connsiteX126" fmla="*/ 3701416 w 6743700"/>
              <a:gd name="connsiteY126" fmla="*/ 5903117 h 7705723"/>
              <a:gd name="connsiteX127" fmla="*/ 3625215 w 6743700"/>
              <a:gd name="connsiteY127" fmla="*/ 5826917 h 7705723"/>
              <a:gd name="connsiteX128" fmla="*/ 3657600 w 6743700"/>
              <a:gd name="connsiteY128" fmla="*/ 5745480 h 7705723"/>
              <a:gd name="connsiteX129" fmla="*/ 3817620 w 6743700"/>
              <a:gd name="connsiteY129" fmla="*/ 5654040 h 7705723"/>
              <a:gd name="connsiteX130" fmla="*/ 3893820 w 6743700"/>
              <a:gd name="connsiteY130" fmla="*/ 5577840 h 7705723"/>
              <a:gd name="connsiteX131" fmla="*/ 3947160 w 6743700"/>
              <a:gd name="connsiteY131" fmla="*/ 5562600 h 7705723"/>
              <a:gd name="connsiteX132" fmla="*/ 3939540 w 6743700"/>
              <a:gd name="connsiteY132" fmla="*/ 5501640 h 7705723"/>
              <a:gd name="connsiteX133" fmla="*/ 3901440 w 6743700"/>
              <a:gd name="connsiteY133" fmla="*/ 5478780 h 7705723"/>
              <a:gd name="connsiteX134" fmla="*/ 3878580 w 6743700"/>
              <a:gd name="connsiteY134" fmla="*/ 5387340 h 7705723"/>
              <a:gd name="connsiteX135" fmla="*/ 3886200 w 6743700"/>
              <a:gd name="connsiteY135" fmla="*/ 5295900 h 7705723"/>
              <a:gd name="connsiteX136" fmla="*/ 3870960 w 6743700"/>
              <a:gd name="connsiteY136" fmla="*/ 5181600 h 7705723"/>
              <a:gd name="connsiteX137" fmla="*/ 3893820 w 6743700"/>
              <a:gd name="connsiteY137" fmla="*/ 5113020 h 7705723"/>
              <a:gd name="connsiteX138" fmla="*/ 3924300 w 6743700"/>
              <a:gd name="connsiteY138" fmla="*/ 5052060 h 7705723"/>
              <a:gd name="connsiteX139" fmla="*/ 3977640 w 6743700"/>
              <a:gd name="connsiteY139" fmla="*/ 5044440 h 7705723"/>
              <a:gd name="connsiteX140" fmla="*/ 3992880 w 6743700"/>
              <a:gd name="connsiteY140" fmla="*/ 5044440 h 7705723"/>
              <a:gd name="connsiteX141" fmla="*/ 4046220 w 6743700"/>
              <a:gd name="connsiteY141" fmla="*/ 4983480 h 7705723"/>
              <a:gd name="connsiteX142" fmla="*/ 4038600 w 6743700"/>
              <a:gd name="connsiteY142" fmla="*/ 4899660 h 7705723"/>
              <a:gd name="connsiteX143" fmla="*/ 4754880 w 6743700"/>
              <a:gd name="connsiteY143" fmla="*/ 4785360 h 7705723"/>
              <a:gd name="connsiteX144" fmla="*/ 4838700 w 6743700"/>
              <a:gd name="connsiteY144" fmla="*/ 4785360 h 7705723"/>
              <a:gd name="connsiteX145" fmla="*/ 4914900 w 6743700"/>
              <a:gd name="connsiteY145" fmla="*/ 4792980 h 7705723"/>
              <a:gd name="connsiteX146" fmla="*/ 5105400 w 6743700"/>
              <a:gd name="connsiteY146" fmla="*/ 4892040 h 7705723"/>
              <a:gd name="connsiteX147" fmla="*/ 5570220 w 6743700"/>
              <a:gd name="connsiteY147" fmla="*/ 5120640 h 7705723"/>
              <a:gd name="connsiteX148" fmla="*/ 5704205 w 6743700"/>
              <a:gd name="connsiteY148" fmla="*/ 5192395 h 7705723"/>
              <a:gd name="connsiteX149" fmla="*/ 5755005 w 6743700"/>
              <a:gd name="connsiteY149" fmla="*/ 5114925 h 7705723"/>
              <a:gd name="connsiteX150" fmla="*/ 5682615 w 6743700"/>
              <a:gd name="connsiteY150" fmla="*/ 5075555 h 7705723"/>
              <a:gd name="connsiteX151" fmla="*/ 5624195 w 6743700"/>
              <a:gd name="connsiteY151" fmla="*/ 5004435 h 7705723"/>
              <a:gd name="connsiteX152" fmla="*/ 5670550 w 6743700"/>
              <a:gd name="connsiteY152" fmla="*/ 4975860 h 7705723"/>
              <a:gd name="connsiteX153" fmla="*/ 5584825 w 6743700"/>
              <a:gd name="connsiteY153" fmla="*/ 4801235 h 7705723"/>
              <a:gd name="connsiteX154" fmla="*/ 5592445 w 6743700"/>
              <a:gd name="connsiteY154" fmla="*/ 4699635 h 7705723"/>
              <a:gd name="connsiteX155" fmla="*/ 5615305 w 6743700"/>
              <a:gd name="connsiteY155" fmla="*/ 4664710 h 7705723"/>
              <a:gd name="connsiteX156" fmla="*/ 5636895 w 6743700"/>
              <a:gd name="connsiteY156" fmla="*/ 4619625 h 7705723"/>
              <a:gd name="connsiteX157" fmla="*/ 5674360 w 6743700"/>
              <a:gd name="connsiteY157" fmla="*/ 4542155 h 7705723"/>
              <a:gd name="connsiteX158" fmla="*/ 5688965 w 6743700"/>
              <a:gd name="connsiteY158" fmla="*/ 4459605 h 7705723"/>
              <a:gd name="connsiteX159" fmla="*/ 5735320 w 6743700"/>
              <a:gd name="connsiteY159" fmla="*/ 4434205 h 7705723"/>
              <a:gd name="connsiteX160" fmla="*/ 5715000 w 6743700"/>
              <a:gd name="connsiteY160" fmla="*/ 4375150 h 7705723"/>
              <a:gd name="connsiteX161" fmla="*/ 5751195 w 6743700"/>
              <a:gd name="connsiteY161" fmla="*/ 4333875 h 7705723"/>
              <a:gd name="connsiteX162" fmla="*/ 5781675 w 6743700"/>
              <a:gd name="connsiteY162" fmla="*/ 4271010 h 7705723"/>
              <a:gd name="connsiteX163" fmla="*/ 5836920 w 6743700"/>
              <a:gd name="connsiteY163" fmla="*/ 4197350 h 7705723"/>
              <a:gd name="connsiteX164" fmla="*/ 5855970 w 6743700"/>
              <a:gd name="connsiteY164" fmla="*/ 4041140 h 7705723"/>
              <a:gd name="connsiteX165" fmla="*/ 6101080 w 6743700"/>
              <a:gd name="connsiteY165" fmla="*/ 3783330 h 7705723"/>
              <a:gd name="connsiteX166" fmla="*/ 6107430 w 6743700"/>
              <a:gd name="connsiteY166" fmla="*/ 3547110 h 7705723"/>
              <a:gd name="connsiteX167" fmla="*/ 5982970 w 6743700"/>
              <a:gd name="connsiteY167" fmla="*/ 3284220 h 7705723"/>
              <a:gd name="connsiteX0" fmla="*/ 5982970 w 6728460"/>
              <a:gd name="connsiteY0" fmla="*/ 2446020 h 6867523"/>
              <a:gd name="connsiteX1" fmla="*/ 6728460 w 6728460"/>
              <a:gd name="connsiteY1" fmla="*/ 15240 h 6867523"/>
              <a:gd name="connsiteX2" fmla="*/ 6244590 w 6728460"/>
              <a:gd name="connsiteY2" fmla="*/ 349248 h 6867523"/>
              <a:gd name="connsiteX3" fmla="*/ 5722620 w 6728460"/>
              <a:gd name="connsiteY3" fmla="*/ 274320 h 6867523"/>
              <a:gd name="connsiteX4" fmla="*/ 5654040 w 6728460"/>
              <a:gd name="connsiteY4" fmla="*/ 274320 h 6867523"/>
              <a:gd name="connsiteX5" fmla="*/ 5570220 w 6728460"/>
              <a:gd name="connsiteY5" fmla="*/ 312420 h 6867523"/>
              <a:gd name="connsiteX6" fmla="*/ 5440680 w 6728460"/>
              <a:gd name="connsiteY6" fmla="*/ 297180 h 6867523"/>
              <a:gd name="connsiteX7" fmla="*/ 5410200 w 6728460"/>
              <a:gd name="connsiteY7" fmla="*/ 251460 h 6867523"/>
              <a:gd name="connsiteX8" fmla="*/ 5425440 w 6728460"/>
              <a:gd name="connsiteY8" fmla="*/ 106680 h 6867523"/>
              <a:gd name="connsiteX9" fmla="*/ 5372100 w 6728460"/>
              <a:gd name="connsiteY9" fmla="*/ 53340 h 6867523"/>
              <a:gd name="connsiteX10" fmla="*/ 5372100 w 6728460"/>
              <a:gd name="connsiteY10" fmla="*/ 22860 h 6867523"/>
              <a:gd name="connsiteX11" fmla="*/ 5280660 w 6728460"/>
              <a:gd name="connsiteY11" fmla="*/ 0 h 6867523"/>
              <a:gd name="connsiteX12" fmla="*/ 5219700 w 6728460"/>
              <a:gd name="connsiteY12" fmla="*/ 297180 h 6867523"/>
              <a:gd name="connsiteX13" fmla="*/ 5212080 w 6728460"/>
              <a:gd name="connsiteY13" fmla="*/ 495300 h 6867523"/>
              <a:gd name="connsiteX14" fmla="*/ 5242560 w 6728460"/>
              <a:gd name="connsiteY14" fmla="*/ 533400 h 6867523"/>
              <a:gd name="connsiteX15" fmla="*/ 5097780 w 6728460"/>
              <a:gd name="connsiteY15" fmla="*/ 586740 h 6867523"/>
              <a:gd name="connsiteX16" fmla="*/ 5120640 w 6728460"/>
              <a:gd name="connsiteY16" fmla="*/ 777240 h 6867523"/>
              <a:gd name="connsiteX17" fmla="*/ 5082540 w 6728460"/>
              <a:gd name="connsiteY17" fmla="*/ 861060 h 6867523"/>
              <a:gd name="connsiteX18" fmla="*/ 4945380 w 6728460"/>
              <a:gd name="connsiteY18" fmla="*/ 807720 h 6867523"/>
              <a:gd name="connsiteX19" fmla="*/ 4853940 w 6728460"/>
              <a:gd name="connsiteY19" fmla="*/ 830580 h 6867523"/>
              <a:gd name="connsiteX20" fmla="*/ 4785360 w 6728460"/>
              <a:gd name="connsiteY20" fmla="*/ 960120 h 6867523"/>
              <a:gd name="connsiteX21" fmla="*/ 4640580 w 6728460"/>
              <a:gd name="connsiteY21" fmla="*/ 845820 h 6867523"/>
              <a:gd name="connsiteX22" fmla="*/ 4518660 w 6728460"/>
              <a:gd name="connsiteY22" fmla="*/ 838200 h 6867523"/>
              <a:gd name="connsiteX23" fmla="*/ 4389120 w 6728460"/>
              <a:gd name="connsiteY23" fmla="*/ 708660 h 6867523"/>
              <a:gd name="connsiteX24" fmla="*/ 4564380 w 6728460"/>
              <a:gd name="connsiteY24" fmla="*/ 556260 h 6867523"/>
              <a:gd name="connsiteX25" fmla="*/ 4389120 w 6728460"/>
              <a:gd name="connsiteY25" fmla="*/ 525780 h 6867523"/>
              <a:gd name="connsiteX26" fmla="*/ 4244340 w 6728460"/>
              <a:gd name="connsiteY26" fmla="*/ 693420 h 6867523"/>
              <a:gd name="connsiteX27" fmla="*/ 4183380 w 6728460"/>
              <a:gd name="connsiteY27" fmla="*/ 792480 h 6867523"/>
              <a:gd name="connsiteX28" fmla="*/ 4191000 w 6728460"/>
              <a:gd name="connsiteY28" fmla="*/ 830580 h 6867523"/>
              <a:gd name="connsiteX29" fmla="*/ 4084320 w 6728460"/>
              <a:gd name="connsiteY29" fmla="*/ 929640 h 6867523"/>
              <a:gd name="connsiteX30" fmla="*/ 4008120 w 6728460"/>
              <a:gd name="connsiteY30" fmla="*/ 952500 h 6867523"/>
              <a:gd name="connsiteX31" fmla="*/ 3954780 w 6728460"/>
              <a:gd name="connsiteY31" fmla="*/ 952500 h 6867523"/>
              <a:gd name="connsiteX32" fmla="*/ 3916680 w 6728460"/>
              <a:gd name="connsiteY32" fmla="*/ 1005840 h 6867523"/>
              <a:gd name="connsiteX33" fmla="*/ 3848100 w 6728460"/>
              <a:gd name="connsiteY33" fmla="*/ 1005840 h 6867523"/>
              <a:gd name="connsiteX34" fmla="*/ 3810000 w 6728460"/>
              <a:gd name="connsiteY34" fmla="*/ 1059180 h 6867523"/>
              <a:gd name="connsiteX35" fmla="*/ 3726180 w 6728460"/>
              <a:gd name="connsiteY35" fmla="*/ 1082040 h 6867523"/>
              <a:gd name="connsiteX36" fmla="*/ 3703320 w 6728460"/>
              <a:gd name="connsiteY36" fmla="*/ 1150620 h 6867523"/>
              <a:gd name="connsiteX37" fmla="*/ 3512820 w 6728460"/>
              <a:gd name="connsiteY37" fmla="*/ 1013460 h 6867523"/>
              <a:gd name="connsiteX38" fmla="*/ 3337560 w 6728460"/>
              <a:gd name="connsiteY38" fmla="*/ 1082040 h 6867523"/>
              <a:gd name="connsiteX39" fmla="*/ 3337560 w 6728460"/>
              <a:gd name="connsiteY39" fmla="*/ 1158240 h 6867523"/>
              <a:gd name="connsiteX40" fmla="*/ 3230880 w 6728460"/>
              <a:gd name="connsiteY40" fmla="*/ 1234440 h 6867523"/>
              <a:gd name="connsiteX41" fmla="*/ 3002280 w 6728460"/>
              <a:gd name="connsiteY41" fmla="*/ 1089660 h 6867523"/>
              <a:gd name="connsiteX42" fmla="*/ 3025140 w 6728460"/>
              <a:gd name="connsiteY42" fmla="*/ 1066800 h 6867523"/>
              <a:gd name="connsiteX43" fmla="*/ 2918460 w 6728460"/>
              <a:gd name="connsiteY43" fmla="*/ 922020 h 6867523"/>
              <a:gd name="connsiteX44" fmla="*/ 2659380 w 6728460"/>
              <a:gd name="connsiteY44" fmla="*/ 792480 h 6867523"/>
              <a:gd name="connsiteX45" fmla="*/ 2506980 w 6728460"/>
              <a:gd name="connsiteY45" fmla="*/ 1127760 h 6867523"/>
              <a:gd name="connsiteX46" fmla="*/ 2392680 w 6728460"/>
              <a:gd name="connsiteY46" fmla="*/ 1135380 h 6867523"/>
              <a:gd name="connsiteX47" fmla="*/ 2308860 w 6728460"/>
              <a:gd name="connsiteY47" fmla="*/ 1150620 h 6867523"/>
              <a:gd name="connsiteX48" fmla="*/ 2225040 w 6728460"/>
              <a:gd name="connsiteY48" fmla="*/ 1249680 h 6867523"/>
              <a:gd name="connsiteX49" fmla="*/ 2049780 w 6728460"/>
              <a:gd name="connsiteY49" fmla="*/ 1158240 h 6867523"/>
              <a:gd name="connsiteX50" fmla="*/ 1981200 w 6728460"/>
              <a:gd name="connsiteY50" fmla="*/ 1150620 h 6867523"/>
              <a:gd name="connsiteX51" fmla="*/ 1889760 w 6728460"/>
              <a:gd name="connsiteY51" fmla="*/ 998220 h 6867523"/>
              <a:gd name="connsiteX52" fmla="*/ 1897380 w 6728460"/>
              <a:gd name="connsiteY52" fmla="*/ 929640 h 6867523"/>
              <a:gd name="connsiteX53" fmla="*/ 1729740 w 6728460"/>
              <a:gd name="connsiteY53" fmla="*/ 1051560 h 6867523"/>
              <a:gd name="connsiteX54" fmla="*/ 1706880 w 6728460"/>
              <a:gd name="connsiteY54" fmla="*/ 1112520 h 6867523"/>
              <a:gd name="connsiteX55" fmla="*/ 1653540 w 6728460"/>
              <a:gd name="connsiteY55" fmla="*/ 1082040 h 6867523"/>
              <a:gd name="connsiteX56" fmla="*/ 1546860 w 6728460"/>
              <a:gd name="connsiteY56" fmla="*/ 1082040 h 6867523"/>
              <a:gd name="connsiteX57" fmla="*/ 1524000 w 6728460"/>
              <a:gd name="connsiteY57" fmla="*/ 1196340 h 6867523"/>
              <a:gd name="connsiteX58" fmla="*/ 1386840 w 6728460"/>
              <a:gd name="connsiteY58" fmla="*/ 1493520 h 6867523"/>
              <a:gd name="connsiteX59" fmla="*/ 1333500 w 6728460"/>
              <a:gd name="connsiteY59" fmla="*/ 1485900 h 6867523"/>
              <a:gd name="connsiteX60" fmla="*/ 1188720 w 6728460"/>
              <a:gd name="connsiteY60" fmla="*/ 1539240 h 6867523"/>
              <a:gd name="connsiteX61" fmla="*/ 1135380 w 6728460"/>
              <a:gd name="connsiteY61" fmla="*/ 1706880 h 6867523"/>
              <a:gd name="connsiteX62" fmla="*/ 1013460 w 6728460"/>
              <a:gd name="connsiteY62" fmla="*/ 1737360 h 6867523"/>
              <a:gd name="connsiteX63" fmla="*/ 929640 w 6728460"/>
              <a:gd name="connsiteY63" fmla="*/ 1744980 h 6867523"/>
              <a:gd name="connsiteX64" fmla="*/ 830580 w 6728460"/>
              <a:gd name="connsiteY64" fmla="*/ 1775460 h 6867523"/>
              <a:gd name="connsiteX65" fmla="*/ 701040 w 6728460"/>
              <a:gd name="connsiteY65" fmla="*/ 1783080 h 6867523"/>
              <a:gd name="connsiteX66" fmla="*/ 548640 w 6728460"/>
              <a:gd name="connsiteY66" fmla="*/ 1821180 h 6867523"/>
              <a:gd name="connsiteX67" fmla="*/ 0 w 6728460"/>
              <a:gd name="connsiteY67" fmla="*/ 3284220 h 6867523"/>
              <a:gd name="connsiteX68" fmla="*/ 167640 w 6728460"/>
              <a:gd name="connsiteY68" fmla="*/ 3276600 h 6867523"/>
              <a:gd name="connsiteX69" fmla="*/ 167640 w 6728460"/>
              <a:gd name="connsiteY69" fmla="*/ 3421380 h 6867523"/>
              <a:gd name="connsiteX70" fmla="*/ 289560 w 6728460"/>
              <a:gd name="connsiteY70" fmla="*/ 3429000 h 6867523"/>
              <a:gd name="connsiteX71" fmla="*/ 281940 w 6728460"/>
              <a:gd name="connsiteY71" fmla="*/ 3512820 h 6867523"/>
              <a:gd name="connsiteX72" fmla="*/ 388620 w 6728460"/>
              <a:gd name="connsiteY72" fmla="*/ 3535680 h 6867523"/>
              <a:gd name="connsiteX73" fmla="*/ 358140 w 6728460"/>
              <a:gd name="connsiteY73" fmla="*/ 3665220 h 6867523"/>
              <a:gd name="connsiteX74" fmla="*/ 358140 w 6728460"/>
              <a:gd name="connsiteY74" fmla="*/ 3764280 h 6867523"/>
              <a:gd name="connsiteX75" fmla="*/ 251460 w 6728460"/>
              <a:gd name="connsiteY75" fmla="*/ 3817620 h 6867523"/>
              <a:gd name="connsiteX76" fmla="*/ 236220 w 6728460"/>
              <a:gd name="connsiteY76" fmla="*/ 3893820 h 6867523"/>
              <a:gd name="connsiteX77" fmla="*/ 144780 w 6728460"/>
              <a:gd name="connsiteY77" fmla="*/ 4015740 h 6867523"/>
              <a:gd name="connsiteX78" fmla="*/ 175260 w 6728460"/>
              <a:gd name="connsiteY78" fmla="*/ 4244340 h 6867523"/>
              <a:gd name="connsiteX79" fmla="*/ 266700 w 6728460"/>
              <a:gd name="connsiteY79" fmla="*/ 4251960 h 6867523"/>
              <a:gd name="connsiteX80" fmla="*/ 304800 w 6728460"/>
              <a:gd name="connsiteY80" fmla="*/ 4312920 h 6867523"/>
              <a:gd name="connsiteX81" fmla="*/ 312420 w 6728460"/>
              <a:gd name="connsiteY81" fmla="*/ 4373880 h 6867523"/>
              <a:gd name="connsiteX82" fmla="*/ 358140 w 6728460"/>
              <a:gd name="connsiteY82" fmla="*/ 4373880 h 6867523"/>
              <a:gd name="connsiteX83" fmla="*/ 365760 w 6728460"/>
              <a:gd name="connsiteY83" fmla="*/ 4511040 h 6867523"/>
              <a:gd name="connsiteX84" fmla="*/ 807720 w 6728460"/>
              <a:gd name="connsiteY84" fmla="*/ 4579620 h 6867523"/>
              <a:gd name="connsiteX85" fmla="*/ 1127760 w 6728460"/>
              <a:gd name="connsiteY85" fmla="*/ 4739640 h 6867523"/>
              <a:gd name="connsiteX86" fmla="*/ 1447800 w 6728460"/>
              <a:gd name="connsiteY86" fmla="*/ 4632960 h 6867523"/>
              <a:gd name="connsiteX87" fmla="*/ 1546860 w 6728460"/>
              <a:gd name="connsiteY87" fmla="*/ 4632960 h 6867523"/>
              <a:gd name="connsiteX88" fmla="*/ 1501140 w 6728460"/>
              <a:gd name="connsiteY88" fmla="*/ 4892040 h 6867523"/>
              <a:gd name="connsiteX89" fmla="*/ 1567815 w 6728460"/>
              <a:gd name="connsiteY89" fmla="*/ 5149850 h 6867523"/>
              <a:gd name="connsiteX90" fmla="*/ 1710690 w 6728460"/>
              <a:gd name="connsiteY90" fmla="*/ 5473700 h 6867523"/>
              <a:gd name="connsiteX91" fmla="*/ 1891665 w 6728460"/>
              <a:gd name="connsiteY91" fmla="*/ 5616575 h 6867523"/>
              <a:gd name="connsiteX92" fmla="*/ 2094865 w 6728460"/>
              <a:gd name="connsiteY92" fmla="*/ 5848350 h 6867523"/>
              <a:gd name="connsiteX93" fmla="*/ 2066290 w 6728460"/>
              <a:gd name="connsiteY93" fmla="*/ 5959474 h 6867523"/>
              <a:gd name="connsiteX94" fmla="*/ 2234565 w 6728460"/>
              <a:gd name="connsiteY94" fmla="*/ 6070599 h 6867523"/>
              <a:gd name="connsiteX95" fmla="*/ 2269490 w 6728460"/>
              <a:gd name="connsiteY95" fmla="*/ 6115049 h 6867523"/>
              <a:gd name="connsiteX96" fmla="*/ 2186940 w 6728460"/>
              <a:gd name="connsiteY96" fmla="*/ 6372224 h 6867523"/>
              <a:gd name="connsiteX97" fmla="*/ 2209165 w 6728460"/>
              <a:gd name="connsiteY97" fmla="*/ 6470648 h 6867523"/>
              <a:gd name="connsiteX98" fmla="*/ 2275840 w 6728460"/>
              <a:gd name="connsiteY98" fmla="*/ 6572248 h 6867523"/>
              <a:gd name="connsiteX99" fmla="*/ 2437765 w 6728460"/>
              <a:gd name="connsiteY99" fmla="*/ 6603998 h 6867523"/>
              <a:gd name="connsiteX100" fmla="*/ 2491740 w 6728460"/>
              <a:gd name="connsiteY100" fmla="*/ 6591298 h 6867523"/>
              <a:gd name="connsiteX101" fmla="*/ 2599690 w 6728460"/>
              <a:gd name="connsiteY101" fmla="*/ 6648448 h 6867523"/>
              <a:gd name="connsiteX102" fmla="*/ 2640965 w 6728460"/>
              <a:gd name="connsiteY102" fmla="*/ 6692898 h 6867523"/>
              <a:gd name="connsiteX103" fmla="*/ 2663190 w 6728460"/>
              <a:gd name="connsiteY103" fmla="*/ 6804023 h 6867523"/>
              <a:gd name="connsiteX104" fmla="*/ 2748915 w 6728460"/>
              <a:gd name="connsiteY104" fmla="*/ 6867523 h 6867523"/>
              <a:gd name="connsiteX105" fmla="*/ 2860040 w 6728460"/>
              <a:gd name="connsiteY105" fmla="*/ 6842123 h 6867523"/>
              <a:gd name="connsiteX106" fmla="*/ 2920365 w 6728460"/>
              <a:gd name="connsiteY106" fmla="*/ 6854823 h 6867523"/>
              <a:gd name="connsiteX107" fmla="*/ 2910840 w 6728460"/>
              <a:gd name="connsiteY107" fmla="*/ 6774654 h 6867523"/>
              <a:gd name="connsiteX108" fmla="*/ 2996565 w 6728460"/>
              <a:gd name="connsiteY108" fmla="*/ 6643685 h 6867523"/>
              <a:gd name="connsiteX109" fmla="*/ 2987040 w 6728460"/>
              <a:gd name="connsiteY109" fmla="*/ 6531767 h 6867523"/>
              <a:gd name="connsiteX110" fmla="*/ 3027522 w 6728460"/>
              <a:gd name="connsiteY110" fmla="*/ 6465091 h 6867523"/>
              <a:gd name="connsiteX111" fmla="*/ 3179922 w 6728460"/>
              <a:gd name="connsiteY111" fmla="*/ 6396035 h 6867523"/>
              <a:gd name="connsiteX112" fmla="*/ 3225166 w 6728460"/>
              <a:gd name="connsiteY112" fmla="*/ 6279355 h 6867523"/>
              <a:gd name="connsiteX113" fmla="*/ 3420427 w 6728460"/>
              <a:gd name="connsiteY113" fmla="*/ 6117429 h 6867523"/>
              <a:gd name="connsiteX114" fmla="*/ 3699034 w 6728460"/>
              <a:gd name="connsiteY114" fmla="*/ 5988842 h 6867523"/>
              <a:gd name="connsiteX115" fmla="*/ 3875246 w 6728460"/>
              <a:gd name="connsiteY115" fmla="*/ 5924548 h 6867523"/>
              <a:gd name="connsiteX116" fmla="*/ 4084796 w 6728460"/>
              <a:gd name="connsiteY116" fmla="*/ 5772148 h 6867523"/>
              <a:gd name="connsiteX117" fmla="*/ 4127659 w 6728460"/>
              <a:gd name="connsiteY117" fmla="*/ 5674516 h 6867523"/>
              <a:gd name="connsiteX118" fmla="*/ 4037171 w 6728460"/>
              <a:gd name="connsiteY118" fmla="*/ 5598317 h 6867523"/>
              <a:gd name="connsiteX119" fmla="*/ 3980021 w 6728460"/>
              <a:gd name="connsiteY119" fmla="*/ 5503067 h 6867523"/>
              <a:gd name="connsiteX120" fmla="*/ 4056222 w 6728460"/>
              <a:gd name="connsiteY120" fmla="*/ 5429248 h 6867523"/>
              <a:gd name="connsiteX121" fmla="*/ 4096703 w 6728460"/>
              <a:gd name="connsiteY121" fmla="*/ 5281610 h 6867523"/>
              <a:gd name="connsiteX122" fmla="*/ 3982402 w 6728460"/>
              <a:gd name="connsiteY122" fmla="*/ 5305423 h 6867523"/>
              <a:gd name="connsiteX123" fmla="*/ 3818096 w 6728460"/>
              <a:gd name="connsiteY123" fmla="*/ 5267323 h 6867523"/>
              <a:gd name="connsiteX124" fmla="*/ 3691889 w 6728460"/>
              <a:gd name="connsiteY124" fmla="*/ 5179216 h 6867523"/>
              <a:gd name="connsiteX125" fmla="*/ 3701416 w 6728460"/>
              <a:gd name="connsiteY125" fmla="*/ 5064917 h 6867523"/>
              <a:gd name="connsiteX126" fmla="*/ 3625215 w 6728460"/>
              <a:gd name="connsiteY126" fmla="*/ 4988717 h 6867523"/>
              <a:gd name="connsiteX127" fmla="*/ 3657600 w 6728460"/>
              <a:gd name="connsiteY127" fmla="*/ 4907280 h 6867523"/>
              <a:gd name="connsiteX128" fmla="*/ 3817620 w 6728460"/>
              <a:gd name="connsiteY128" fmla="*/ 4815840 h 6867523"/>
              <a:gd name="connsiteX129" fmla="*/ 3893820 w 6728460"/>
              <a:gd name="connsiteY129" fmla="*/ 4739640 h 6867523"/>
              <a:gd name="connsiteX130" fmla="*/ 3947160 w 6728460"/>
              <a:gd name="connsiteY130" fmla="*/ 4724400 h 6867523"/>
              <a:gd name="connsiteX131" fmla="*/ 3939540 w 6728460"/>
              <a:gd name="connsiteY131" fmla="*/ 4663440 h 6867523"/>
              <a:gd name="connsiteX132" fmla="*/ 3901440 w 6728460"/>
              <a:gd name="connsiteY132" fmla="*/ 4640580 h 6867523"/>
              <a:gd name="connsiteX133" fmla="*/ 3878580 w 6728460"/>
              <a:gd name="connsiteY133" fmla="*/ 4549140 h 6867523"/>
              <a:gd name="connsiteX134" fmla="*/ 3886200 w 6728460"/>
              <a:gd name="connsiteY134" fmla="*/ 4457700 h 6867523"/>
              <a:gd name="connsiteX135" fmla="*/ 3870960 w 6728460"/>
              <a:gd name="connsiteY135" fmla="*/ 4343400 h 6867523"/>
              <a:gd name="connsiteX136" fmla="*/ 3893820 w 6728460"/>
              <a:gd name="connsiteY136" fmla="*/ 4274820 h 6867523"/>
              <a:gd name="connsiteX137" fmla="*/ 3924300 w 6728460"/>
              <a:gd name="connsiteY137" fmla="*/ 4213860 h 6867523"/>
              <a:gd name="connsiteX138" fmla="*/ 3977640 w 6728460"/>
              <a:gd name="connsiteY138" fmla="*/ 4206240 h 6867523"/>
              <a:gd name="connsiteX139" fmla="*/ 3992880 w 6728460"/>
              <a:gd name="connsiteY139" fmla="*/ 4206240 h 6867523"/>
              <a:gd name="connsiteX140" fmla="*/ 4046220 w 6728460"/>
              <a:gd name="connsiteY140" fmla="*/ 4145280 h 6867523"/>
              <a:gd name="connsiteX141" fmla="*/ 4038600 w 6728460"/>
              <a:gd name="connsiteY141" fmla="*/ 4061460 h 6867523"/>
              <a:gd name="connsiteX142" fmla="*/ 4754880 w 6728460"/>
              <a:gd name="connsiteY142" fmla="*/ 3947160 h 6867523"/>
              <a:gd name="connsiteX143" fmla="*/ 4838700 w 6728460"/>
              <a:gd name="connsiteY143" fmla="*/ 3947160 h 6867523"/>
              <a:gd name="connsiteX144" fmla="*/ 4914900 w 6728460"/>
              <a:gd name="connsiteY144" fmla="*/ 3954780 h 6867523"/>
              <a:gd name="connsiteX145" fmla="*/ 5105400 w 6728460"/>
              <a:gd name="connsiteY145" fmla="*/ 4053840 h 6867523"/>
              <a:gd name="connsiteX146" fmla="*/ 5570220 w 6728460"/>
              <a:gd name="connsiteY146" fmla="*/ 4282440 h 6867523"/>
              <a:gd name="connsiteX147" fmla="*/ 5704205 w 6728460"/>
              <a:gd name="connsiteY147" fmla="*/ 4354195 h 6867523"/>
              <a:gd name="connsiteX148" fmla="*/ 5755005 w 6728460"/>
              <a:gd name="connsiteY148" fmla="*/ 4276725 h 6867523"/>
              <a:gd name="connsiteX149" fmla="*/ 5682615 w 6728460"/>
              <a:gd name="connsiteY149" fmla="*/ 4237355 h 6867523"/>
              <a:gd name="connsiteX150" fmla="*/ 5624195 w 6728460"/>
              <a:gd name="connsiteY150" fmla="*/ 4166235 h 6867523"/>
              <a:gd name="connsiteX151" fmla="*/ 5670550 w 6728460"/>
              <a:gd name="connsiteY151" fmla="*/ 4137660 h 6867523"/>
              <a:gd name="connsiteX152" fmla="*/ 5584825 w 6728460"/>
              <a:gd name="connsiteY152" fmla="*/ 3963035 h 6867523"/>
              <a:gd name="connsiteX153" fmla="*/ 5592445 w 6728460"/>
              <a:gd name="connsiteY153" fmla="*/ 3861435 h 6867523"/>
              <a:gd name="connsiteX154" fmla="*/ 5615305 w 6728460"/>
              <a:gd name="connsiteY154" fmla="*/ 3826510 h 6867523"/>
              <a:gd name="connsiteX155" fmla="*/ 5636895 w 6728460"/>
              <a:gd name="connsiteY155" fmla="*/ 3781425 h 6867523"/>
              <a:gd name="connsiteX156" fmla="*/ 5674360 w 6728460"/>
              <a:gd name="connsiteY156" fmla="*/ 3703955 h 6867523"/>
              <a:gd name="connsiteX157" fmla="*/ 5688965 w 6728460"/>
              <a:gd name="connsiteY157" fmla="*/ 3621405 h 6867523"/>
              <a:gd name="connsiteX158" fmla="*/ 5735320 w 6728460"/>
              <a:gd name="connsiteY158" fmla="*/ 3596005 h 6867523"/>
              <a:gd name="connsiteX159" fmla="*/ 5715000 w 6728460"/>
              <a:gd name="connsiteY159" fmla="*/ 3536950 h 6867523"/>
              <a:gd name="connsiteX160" fmla="*/ 5751195 w 6728460"/>
              <a:gd name="connsiteY160" fmla="*/ 3495675 h 6867523"/>
              <a:gd name="connsiteX161" fmla="*/ 5781675 w 6728460"/>
              <a:gd name="connsiteY161" fmla="*/ 3432810 h 6867523"/>
              <a:gd name="connsiteX162" fmla="*/ 5836920 w 6728460"/>
              <a:gd name="connsiteY162" fmla="*/ 3359150 h 6867523"/>
              <a:gd name="connsiteX163" fmla="*/ 5855970 w 6728460"/>
              <a:gd name="connsiteY163" fmla="*/ 3202940 h 6867523"/>
              <a:gd name="connsiteX164" fmla="*/ 6101080 w 6728460"/>
              <a:gd name="connsiteY164" fmla="*/ 2945130 h 6867523"/>
              <a:gd name="connsiteX165" fmla="*/ 6107430 w 6728460"/>
              <a:gd name="connsiteY165" fmla="*/ 2708910 h 6867523"/>
              <a:gd name="connsiteX166" fmla="*/ 5982970 w 6728460"/>
              <a:gd name="connsiteY166" fmla="*/ 2446020 h 6867523"/>
              <a:gd name="connsiteX0" fmla="*/ 5982970 w 6244590"/>
              <a:gd name="connsiteY0" fmla="*/ 2446020 h 6867523"/>
              <a:gd name="connsiteX1" fmla="*/ 5814060 w 6244590"/>
              <a:gd name="connsiteY1" fmla="*/ 1183640 h 6867523"/>
              <a:gd name="connsiteX2" fmla="*/ 6244590 w 6244590"/>
              <a:gd name="connsiteY2" fmla="*/ 349248 h 6867523"/>
              <a:gd name="connsiteX3" fmla="*/ 5722620 w 6244590"/>
              <a:gd name="connsiteY3" fmla="*/ 274320 h 6867523"/>
              <a:gd name="connsiteX4" fmla="*/ 5654040 w 6244590"/>
              <a:gd name="connsiteY4" fmla="*/ 274320 h 6867523"/>
              <a:gd name="connsiteX5" fmla="*/ 5570220 w 6244590"/>
              <a:gd name="connsiteY5" fmla="*/ 312420 h 6867523"/>
              <a:gd name="connsiteX6" fmla="*/ 5440680 w 6244590"/>
              <a:gd name="connsiteY6" fmla="*/ 297180 h 6867523"/>
              <a:gd name="connsiteX7" fmla="*/ 5410200 w 6244590"/>
              <a:gd name="connsiteY7" fmla="*/ 251460 h 6867523"/>
              <a:gd name="connsiteX8" fmla="*/ 5425440 w 6244590"/>
              <a:gd name="connsiteY8" fmla="*/ 106680 h 6867523"/>
              <a:gd name="connsiteX9" fmla="*/ 5372100 w 6244590"/>
              <a:gd name="connsiteY9" fmla="*/ 53340 h 6867523"/>
              <a:gd name="connsiteX10" fmla="*/ 5372100 w 6244590"/>
              <a:gd name="connsiteY10" fmla="*/ 22860 h 6867523"/>
              <a:gd name="connsiteX11" fmla="*/ 5280660 w 6244590"/>
              <a:gd name="connsiteY11" fmla="*/ 0 h 6867523"/>
              <a:gd name="connsiteX12" fmla="*/ 5219700 w 6244590"/>
              <a:gd name="connsiteY12" fmla="*/ 297180 h 6867523"/>
              <a:gd name="connsiteX13" fmla="*/ 5212080 w 6244590"/>
              <a:gd name="connsiteY13" fmla="*/ 495300 h 6867523"/>
              <a:gd name="connsiteX14" fmla="*/ 5242560 w 6244590"/>
              <a:gd name="connsiteY14" fmla="*/ 533400 h 6867523"/>
              <a:gd name="connsiteX15" fmla="*/ 5097780 w 6244590"/>
              <a:gd name="connsiteY15" fmla="*/ 586740 h 6867523"/>
              <a:gd name="connsiteX16" fmla="*/ 5120640 w 6244590"/>
              <a:gd name="connsiteY16" fmla="*/ 777240 h 6867523"/>
              <a:gd name="connsiteX17" fmla="*/ 5082540 w 6244590"/>
              <a:gd name="connsiteY17" fmla="*/ 861060 h 6867523"/>
              <a:gd name="connsiteX18" fmla="*/ 4945380 w 6244590"/>
              <a:gd name="connsiteY18" fmla="*/ 807720 h 6867523"/>
              <a:gd name="connsiteX19" fmla="*/ 4853940 w 6244590"/>
              <a:gd name="connsiteY19" fmla="*/ 830580 h 6867523"/>
              <a:gd name="connsiteX20" fmla="*/ 4785360 w 6244590"/>
              <a:gd name="connsiteY20" fmla="*/ 960120 h 6867523"/>
              <a:gd name="connsiteX21" fmla="*/ 4640580 w 6244590"/>
              <a:gd name="connsiteY21" fmla="*/ 845820 h 6867523"/>
              <a:gd name="connsiteX22" fmla="*/ 4518660 w 6244590"/>
              <a:gd name="connsiteY22" fmla="*/ 838200 h 6867523"/>
              <a:gd name="connsiteX23" fmla="*/ 4389120 w 6244590"/>
              <a:gd name="connsiteY23" fmla="*/ 708660 h 6867523"/>
              <a:gd name="connsiteX24" fmla="*/ 4564380 w 6244590"/>
              <a:gd name="connsiteY24" fmla="*/ 556260 h 6867523"/>
              <a:gd name="connsiteX25" fmla="*/ 4389120 w 6244590"/>
              <a:gd name="connsiteY25" fmla="*/ 525780 h 6867523"/>
              <a:gd name="connsiteX26" fmla="*/ 4244340 w 6244590"/>
              <a:gd name="connsiteY26" fmla="*/ 693420 h 6867523"/>
              <a:gd name="connsiteX27" fmla="*/ 4183380 w 6244590"/>
              <a:gd name="connsiteY27" fmla="*/ 792480 h 6867523"/>
              <a:gd name="connsiteX28" fmla="*/ 4191000 w 6244590"/>
              <a:gd name="connsiteY28" fmla="*/ 830580 h 6867523"/>
              <a:gd name="connsiteX29" fmla="*/ 4084320 w 6244590"/>
              <a:gd name="connsiteY29" fmla="*/ 929640 h 6867523"/>
              <a:gd name="connsiteX30" fmla="*/ 4008120 w 6244590"/>
              <a:gd name="connsiteY30" fmla="*/ 952500 h 6867523"/>
              <a:gd name="connsiteX31" fmla="*/ 3954780 w 6244590"/>
              <a:gd name="connsiteY31" fmla="*/ 952500 h 6867523"/>
              <a:gd name="connsiteX32" fmla="*/ 3916680 w 6244590"/>
              <a:gd name="connsiteY32" fmla="*/ 1005840 h 6867523"/>
              <a:gd name="connsiteX33" fmla="*/ 3848100 w 6244590"/>
              <a:gd name="connsiteY33" fmla="*/ 1005840 h 6867523"/>
              <a:gd name="connsiteX34" fmla="*/ 3810000 w 6244590"/>
              <a:gd name="connsiteY34" fmla="*/ 1059180 h 6867523"/>
              <a:gd name="connsiteX35" fmla="*/ 3726180 w 6244590"/>
              <a:gd name="connsiteY35" fmla="*/ 1082040 h 6867523"/>
              <a:gd name="connsiteX36" fmla="*/ 3703320 w 6244590"/>
              <a:gd name="connsiteY36" fmla="*/ 1150620 h 6867523"/>
              <a:gd name="connsiteX37" fmla="*/ 3512820 w 6244590"/>
              <a:gd name="connsiteY37" fmla="*/ 1013460 h 6867523"/>
              <a:gd name="connsiteX38" fmla="*/ 3337560 w 6244590"/>
              <a:gd name="connsiteY38" fmla="*/ 1082040 h 6867523"/>
              <a:gd name="connsiteX39" fmla="*/ 3337560 w 6244590"/>
              <a:gd name="connsiteY39" fmla="*/ 1158240 h 6867523"/>
              <a:gd name="connsiteX40" fmla="*/ 3230880 w 6244590"/>
              <a:gd name="connsiteY40" fmla="*/ 1234440 h 6867523"/>
              <a:gd name="connsiteX41" fmla="*/ 3002280 w 6244590"/>
              <a:gd name="connsiteY41" fmla="*/ 1089660 h 6867523"/>
              <a:gd name="connsiteX42" fmla="*/ 3025140 w 6244590"/>
              <a:gd name="connsiteY42" fmla="*/ 1066800 h 6867523"/>
              <a:gd name="connsiteX43" fmla="*/ 2918460 w 6244590"/>
              <a:gd name="connsiteY43" fmla="*/ 922020 h 6867523"/>
              <a:gd name="connsiteX44" fmla="*/ 2659380 w 6244590"/>
              <a:gd name="connsiteY44" fmla="*/ 792480 h 6867523"/>
              <a:gd name="connsiteX45" fmla="*/ 2506980 w 6244590"/>
              <a:gd name="connsiteY45" fmla="*/ 1127760 h 6867523"/>
              <a:gd name="connsiteX46" fmla="*/ 2392680 w 6244590"/>
              <a:gd name="connsiteY46" fmla="*/ 1135380 h 6867523"/>
              <a:gd name="connsiteX47" fmla="*/ 2308860 w 6244590"/>
              <a:gd name="connsiteY47" fmla="*/ 1150620 h 6867523"/>
              <a:gd name="connsiteX48" fmla="*/ 2225040 w 6244590"/>
              <a:gd name="connsiteY48" fmla="*/ 1249680 h 6867523"/>
              <a:gd name="connsiteX49" fmla="*/ 2049780 w 6244590"/>
              <a:gd name="connsiteY49" fmla="*/ 1158240 h 6867523"/>
              <a:gd name="connsiteX50" fmla="*/ 1981200 w 6244590"/>
              <a:gd name="connsiteY50" fmla="*/ 1150620 h 6867523"/>
              <a:gd name="connsiteX51" fmla="*/ 1889760 w 6244590"/>
              <a:gd name="connsiteY51" fmla="*/ 998220 h 6867523"/>
              <a:gd name="connsiteX52" fmla="*/ 1897380 w 6244590"/>
              <a:gd name="connsiteY52" fmla="*/ 929640 h 6867523"/>
              <a:gd name="connsiteX53" fmla="*/ 1729740 w 6244590"/>
              <a:gd name="connsiteY53" fmla="*/ 1051560 h 6867523"/>
              <a:gd name="connsiteX54" fmla="*/ 1706880 w 6244590"/>
              <a:gd name="connsiteY54" fmla="*/ 1112520 h 6867523"/>
              <a:gd name="connsiteX55" fmla="*/ 1653540 w 6244590"/>
              <a:gd name="connsiteY55" fmla="*/ 1082040 h 6867523"/>
              <a:gd name="connsiteX56" fmla="*/ 1546860 w 6244590"/>
              <a:gd name="connsiteY56" fmla="*/ 1082040 h 6867523"/>
              <a:gd name="connsiteX57" fmla="*/ 1524000 w 6244590"/>
              <a:gd name="connsiteY57" fmla="*/ 1196340 h 6867523"/>
              <a:gd name="connsiteX58" fmla="*/ 1386840 w 6244590"/>
              <a:gd name="connsiteY58" fmla="*/ 1493520 h 6867523"/>
              <a:gd name="connsiteX59" fmla="*/ 1333500 w 6244590"/>
              <a:gd name="connsiteY59" fmla="*/ 1485900 h 6867523"/>
              <a:gd name="connsiteX60" fmla="*/ 1188720 w 6244590"/>
              <a:gd name="connsiteY60" fmla="*/ 1539240 h 6867523"/>
              <a:gd name="connsiteX61" fmla="*/ 1135380 w 6244590"/>
              <a:gd name="connsiteY61" fmla="*/ 1706880 h 6867523"/>
              <a:gd name="connsiteX62" fmla="*/ 1013460 w 6244590"/>
              <a:gd name="connsiteY62" fmla="*/ 1737360 h 6867523"/>
              <a:gd name="connsiteX63" fmla="*/ 929640 w 6244590"/>
              <a:gd name="connsiteY63" fmla="*/ 1744980 h 6867523"/>
              <a:gd name="connsiteX64" fmla="*/ 830580 w 6244590"/>
              <a:gd name="connsiteY64" fmla="*/ 1775460 h 6867523"/>
              <a:gd name="connsiteX65" fmla="*/ 701040 w 6244590"/>
              <a:gd name="connsiteY65" fmla="*/ 1783080 h 6867523"/>
              <a:gd name="connsiteX66" fmla="*/ 548640 w 6244590"/>
              <a:gd name="connsiteY66" fmla="*/ 1821180 h 6867523"/>
              <a:gd name="connsiteX67" fmla="*/ 0 w 6244590"/>
              <a:gd name="connsiteY67" fmla="*/ 3284220 h 6867523"/>
              <a:gd name="connsiteX68" fmla="*/ 167640 w 6244590"/>
              <a:gd name="connsiteY68" fmla="*/ 3276600 h 6867523"/>
              <a:gd name="connsiteX69" fmla="*/ 167640 w 6244590"/>
              <a:gd name="connsiteY69" fmla="*/ 3421380 h 6867523"/>
              <a:gd name="connsiteX70" fmla="*/ 289560 w 6244590"/>
              <a:gd name="connsiteY70" fmla="*/ 3429000 h 6867523"/>
              <a:gd name="connsiteX71" fmla="*/ 281940 w 6244590"/>
              <a:gd name="connsiteY71" fmla="*/ 3512820 h 6867523"/>
              <a:gd name="connsiteX72" fmla="*/ 388620 w 6244590"/>
              <a:gd name="connsiteY72" fmla="*/ 3535680 h 6867523"/>
              <a:gd name="connsiteX73" fmla="*/ 358140 w 6244590"/>
              <a:gd name="connsiteY73" fmla="*/ 3665220 h 6867523"/>
              <a:gd name="connsiteX74" fmla="*/ 358140 w 6244590"/>
              <a:gd name="connsiteY74" fmla="*/ 3764280 h 6867523"/>
              <a:gd name="connsiteX75" fmla="*/ 251460 w 6244590"/>
              <a:gd name="connsiteY75" fmla="*/ 3817620 h 6867523"/>
              <a:gd name="connsiteX76" fmla="*/ 236220 w 6244590"/>
              <a:gd name="connsiteY76" fmla="*/ 3893820 h 6867523"/>
              <a:gd name="connsiteX77" fmla="*/ 144780 w 6244590"/>
              <a:gd name="connsiteY77" fmla="*/ 4015740 h 6867523"/>
              <a:gd name="connsiteX78" fmla="*/ 175260 w 6244590"/>
              <a:gd name="connsiteY78" fmla="*/ 4244340 h 6867523"/>
              <a:gd name="connsiteX79" fmla="*/ 266700 w 6244590"/>
              <a:gd name="connsiteY79" fmla="*/ 4251960 h 6867523"/>
              <a:gd name="connsiteX80" fmla="*/ 304800 w 6244590"/>
              <a:gd name="connsiteY80" fmla="*/ 4312920 h 6867523"/>
              <a:gd name="connsiteX81" fmla="*/ 312420 w 6244590"/>
              <a:gd name="connsiteY81" fmla="*/ 4373880 h 6867523"/>
              <a:gd name="connsiteX82" fmla="*/ 358140 w 6244590"/>
              <a:gd name="connsiteY82" fmla="*/ 4373880 h 6867523"/>
              <a:gd name="connsiteX83" fmla="*/ 365760 w 6244590"/>
              <a:gd name="connsiteY83" fmla="*/ 4511040 h 6867523"/>
              <a:gd name="connsiteX84" fmla="*/ 807720 w 6244590"/>
              <a:gd name="connsiteY84" fmla="*/ 4579620 h 6867523"/>
              <a:gd name="connsiteX85" fmla="*/ 1127760 w 6244590"/>
              <a:gd name="connsiteY85" fmla="*/ 4739640 h 6867523"/>
              <a:gd name="connsiteX86" fmla="*/ 1447800 w 6244590"/>
              <a:gd name="connsiteY86" fmla="*/ 4632960 h 6867523"/>
              <a:gd name="connsiteX87" fmla="*/ 1546860 w 6244590"/>
              <a:gd name="connsiteY87" fmla="*/ 4632960 h 6867523"/>
              <a:gd name="connsiteX88" fmla="*/ 1501140 w 6244590"/>
              <a:gd name="connsiteY88" fmla="*/ 4892040 h 6867523"/>
              <a:gd name="connsiteX89" fmla="*/ 1567815 w 6244590"/>
              <a:gd name="connsiteY89" fmla="*/ 5149850 h 6867523"/>
              <a:gd name="connsiteX90" fmla="*/ 1710690 w 6244590"/>
              <a:gd name="connsiteY90" fmla="*/ 5473700 h 6867523"/>
              <a:gd name="connsiteX91" fmla="*/ 1891665 w 6244590"/>
              <a:gd name="connsiteY91" fmla="*/ 5616575 h 6867523"/>
              <a:gd name="connsiteX92" fmla="*/ 2094865 w 6244590"/>
              <a:gd name="connsiteY92" fmla="*/ 5848350 h 6867523"/>
              <a:gd name="connsiteX93" fmla="*/ 2066290 w 6244590"/>
              <a:gd name="connsiteY93" fmla="*/ 5959474 h 6867523"/>
              <a:gd name="connsiteX94" fmla="*/ 2234565 w 6244590"/>
              <a:gd name="connsiteY94" fmla="*/ 6070599 h 6867523"/>
              <a:gd name="connsiteX95" fmla="*/ 2269490 w 6244590"/>
              <a:gd name="connsiteY95" fmla="*/ 6115049 h 6867523"/>
              <a:gd name="connsiteX96" fmla="*/ 2186940 w 6244590"/>
              <a:gd name="connsiteY96" fmla="*/ 6372224 h 6867523"/>
              <a:gd name="connsiteX97" fmla="*/ 2209165 w 6244590"/>
              <a:gd name="connsiteY97" fmla="*/ 6470648 h 6867523"/>
              <a:gd name="connsiteX98" fmla="*/ 2275840 w 6244590"/>
              <a:gd name="connsiteY98" fmla="*/ 6572248 h 6867523"/>
              <a:gd name="connsiteX99" fmla="*/ 2437765 w 6244590"/>
              <a:gd name="connsiteY99" fmla="*/ 6603998 h 6867523"/>
              <a:gd name="connsiteX100" fmla="*/ 2491740 w 6244590"/>
              <a:gd name="connsiteY100" fmla="*/ 6591298 h 6867523"/>
              <a:gd name="connsiteX101" fmla="*/ 2599690 w 6244590"/>
              <a:gd name="connsiteY101" fmla="*/ 6648448 h 6867523"/>
              <a:gd name="connsiteX102" fmla="*/ 2640965 w 6244590"/>
              <a:gd name="connsiteY102" fmla="*/ 6692898 h 6867523"/>
              <a:gd name="connsiteX103" fmla="*/ 2663190 w 6244590"/>
              <a:gd name="connsiteY103" fmla="*/ 6804023 h 6867523"/>
              <a:gd name="connsiteX104" fmla="*/ 2748915 w 6244590"/>
              <a:gd name="connsiteY104" fmla="*/ 6867523 h 6867523"/>
              <a:gd name="connsiteX105" fmla="*/ 2860040 w 6244590"/>
              <a:gd name="connsiteY105" fmla="*/ 6842123 h 6867523"/>
              <a:gd name="connsiteX106" fmla="*/ 2920365 w 6244590"/>
              <a:gd name="connsiteY106" fmla="*/ 6854823 h 6867523"/>
              <a:gd name="connsiteX107" fmla="*/ 2910840 w 6244590"/>
              <a:gd name="connsiteY107" fmla="*/ 6774654 h 6867523"/>
              <a:gd name="connsiteX108" fmla="*/ 2996565 w 6244590"/>
              <a:gd name="connsiteY108" fmla="*/ 6643685 h 6867523"/>
              <a:gd name="connsiteX109" fmla="*/ 2987040 w 6244590"/>
              <a:gd name="connsiteY109" fmla="*/ 6531767 h 6867523"/>
              <a:gd name="connsiteX110" fmla="*/ 3027522 w 6244590"/>
              <a:gd name="connsiteY110" fmla="*/ 6465091 h 6867523"/>
              <a:gd name="connsiteX111" fmla="*/ 3179922 w 6244590"/>
              <a:gd name="connsiteY111" fmla="*/ 6396035 h 6867523"/>
              <a:gd name="connsiteX112" fmla="*/ 3225166 w 6244590"/>
              <a:gd name="connsiteY112" fmla="*/ 6279355 h 6867523"/>
              <a:gd name="connsiteX113" fmla="*/ 3420427 w 6244590"/>
              <a:gd name="connsiteY113" fmla="*/ 6117429 h 6867523"/>
              <a:gd name="connsiteX114" fmla="*/ 3699034 w 6244590"/>
              <a:gd name="connsiteY114" fmla="*/ 5988842 h 6867523"/>
              <a:gd name="connsiteX115" fmla="*/ 3875246 w 6244590"/>
              <a:gd name="connsiteY115" fmla="*/ 5924548 h 6867523"/>
              <a:gd name="connsiteX116" fmla="*/ 4084796 w 6244590"/>
              <a:gd name="connsiteY116" fmla="*/ 5772148 h 6867523"/>
              <a:gd name="connsiteX117" fmla="*/ 4127659 w 6244590"/>
              <a:gd name="connsiteY117" fmla="*/ 5674516 h 6867523"/>
              <a:gd name="connsiteX118" fmla="*/ 4037171 w 6244590"/>
              <a:gd name="connsiteY118" fmla="*/ 5598317 h 6867523"/>
              <a:gd name="connsiteX119" fmla="*/ 3980021 w 6244590"/>
              <a:gd name="connsiteY119" fmla="*/ 5503067 h 6867523"/>
              <a:gd name="connsiteX120" fmla="*/ 4056222 w 6244590"/>
              <a:gd name="connsiteY120" fmla="*/ 5429248 h 6867523"/>
              <a:gd name="connsiteX121" fmla="*/ 4096703 w 6244590"/>
              <a:gd name="connsiteY121" fmla="*/ 5281610 h 6867523"/>
              <a:gd name="connsiteX122" fmla="*/ 3982402 w 6244590"/>
              <a:gd name="connsiteY122" fmla="*/ 5305423 h 6867523"/>
              <a:gd name="connsiteX123" fmla="*/ 3818096 w 6244590"/>
              <a:gd name="connsiteY123" fmla="*/ 5267323 h 6867523"/>
              <a:gd name="connsiteX124" fmla="*/ 3691889 w 6244590"/>
              <a:gd name="connsiteY124" fmla="*/ 5179216 h 6867523"/>
              <a:gd name="connsiteX125" fmla="*/ 3701416 w 6244590"/>
              <a:gd name="connsiteY125" fmla="*/ 5064917 h 6867523"/>
              <a:gd name="connsiteX126" fmla="*/ 3625215 w 6244590"/>
              <a:gd name="connsiteY126" fmla="*/ 4988717 h 6867523"/>
              <a:gd name="connsiteX127" fmla="*/ 3657600 w 6244590"/>
              <a:gd name="connsiteY127" fmla="*/ 4907280 h 6867523"/>
              <a:gd name="connsiteX128" fmla="*/ 3817620 w 6244590"/>
              <a:gd name="connsiteY128" fmla="*/ 4815840 h 6867523"/>
              <a:gd name="connsiteX129" fmla="*/ 3893820 w 6244590"/>
              <a:gd name="connsiteY129" fmla="*/ 4739640 h 6867523"/>
              <a:gd name="connsiteX130" fmla="*/ 3947160 w 6244590"/>
              <a:gd name="connsiteY130" fmla="*/ 4724400 h 6867523"/>
              <a:gd name="connsiteX131" fmla="*/ 3939540 w 6244590"/>
              <a:gd name="connsiteY131" fmla="*/ 4663440 h 6867523"/>
              <a:gd name="connsiteX132" fmla="*/ 3901440 w 6244590"/>
              <a:gd name="connsiteY132" fmla="*/ 4640580 h 6867523"/>
              <a:gd name="connsiteX133" fmla="*/ 3878580 w 6244590"/>
              <a:gd name="connsiteY133" fmla="*/ 4549140 h 6867523"/>
              <a:gd name="connsiteX134" fmla="*/ 3886200 w 6244590"/>
              <a:gd name="connsiteY134" fmla="*/ 4457700 h 6867523"/>
              <a:gd name="connsiteX135" fmla="*/ 3870960 w 6244590"/>
              <a:gd name="connsiteY135" fmla="*/ 4343400 h 6867523"/>
              <a:gd name="connsiteX136" fmla="*/ 3893820 w 6244590"/>
              <a:gd name="connsiteY136" fmla="*/ 4274820 h 6867523"/>
              <a:gd name="connsiteX137" fmla="*/ 3924300 w 6244590"/>
              <a:gd name="connsiteY137" fmla="*/ 4213860 h 6867523"/>
              <a:gd name="connsiteX138" fmla="*/ 3977640 w 6244590"/>
              <a:gd name="connsiteY138" fmla="*/ 4206240 h 6867523"/>
              <a:gd name="connsiteX139" fmla="*/ 3992880 w 6244590"/>
              <a:gd name="connsiteY139" fmla="*/ 4206240 h 6867523"/>
              <a:gd name="connsiteX140" fmla="*/ 4046220 w 6244590"/>
              <a:gd name="connsiteY140" fmla="*/ 4145280 h 6867523"/>
              <a:gd name="connsiteX141" fmla="*/ 4038600 w 6244590"/>
              <a:gd name="connsiteY141" fmla="*/ 4061460 h 6867523"/>
              <a:gd name="connsiteX142" fmla="*/ 4754880 w 6244590"/>
              <a:gd name="connsiteY142" fmla="*/ 3947160 h 6867523"/>
              <a:gd name="connsiteX143" fmla="*/ 4838700 w 6244590"/>
              <a:gd name="connsiteY143" fmla="*/ 3947160 h 6867523"/>
              <a:gd name="connsiteX144" fmla="*/ 4914900 w 6244590"/>
              <a:gd name="connsiteY144" fmla="*/ 3954780 h 6867523"/>
              <a:gd name="connsiteX145" fmla="*/ 5105400 w 6244590"/>
              <a:gd name="connsiteY145" fmla="*/ 4053840 h 6867523"/>
              <a:gd name="connsiteX146" fmla="*/ 5570220 w 6244590"/>
              <a:gd name="connsiteY146" fmla="*/ 4282440 h 6867523"/>
              <a:gd name="connsiteX147" fmla="*/ 5704205 w 6244590"/>
              <a:gd name="connsiteY147" fmla="*/ 4354195 h 6867523"/>
              <a:gd name="connsiteX148" fmla="*/ 5755005 w 6244590"/>
              <a:gd name="connsiteY148" fmla="*/ 4276725 h 6867523"/>
              <a:gd name="connsiteX149" fmla="*/ 5682615 w 6244590"/>
              <a:gd name="connsiteY149" fmla="*/ 4237355 h 6867523"/>
              <a:gd name="connsiteX150" fmla="*/ 5624195 w 6244590"/>
              <a:gd name="connsiteY150" fmla="*/ 4166235 h 6867523"/>
              <a:gd name="connsiteX151" fmla="*/ 5670550 w 6244590"/>
              <a:gd name="connsiteY151" fmla="*/ 4137660 h 6867523"/>
              <a:gd name="connsiteX152" fmla="*/ 5584825 w 6244590"/>
              <a:gd name="connsiteY152" fmla="*/ 3963035 h 6867523"/>
              <a:gd name="connsiteX153" fmla="*/ 5592445 w 6244590"/>
              <a:gd name="connsiteY153" fmla="*/ 3861435 h 6867523"/>
              <a:gd name="connsiteX154" fmla="*/ 5615305 w 6244590"/>
              <a:gd name="connsiteY154" fmla="*/ 3826510 h 6867523"/>
              <a:gd name="connsiteX155" fmla="*/ 5636895 w 6244590"/>
              <a:gd name="connsiteY155" fmla="*/ 3781425 h 6867523"/>
              <a:gd name="connsiteX156" fmla="*/ 5674360 w 6244590"/>
              <a:gd name="connsiteY156" fmla="*/ 3703955 h 6867523"/>
              <a:gd name="connsiteX157" fmla="*/ 5688965 w 6244590"/>
              <a:gd name="connsiteY157" fmla="*/ 3621405 h 6867523"/>
              <a:gd name="connsiteX158" fmla="*/ 5735320 w 6244590"/>
              <a:gd name="connsiteY158" fmla="*/ 3596005 h 6867523"/>
              <a:gd name="connsiteX159" fmla="*/ 5715000 w 6244590"/>
              <a:gd name="connsiteY159" fmla="*/ 3536950 h 6867523"/>
              <a:gd name="connsiteX160" fmla="*/ 5751195 w 6244590"/>
              <a:gd name="connsiteY160" fmla="*/ 3495675 h 6867523"/>
              <a:gd name="connsiteX161" fmla="*/ 5781675 w 6244590"/>
              <a:gd name="connsiteY161" fmla="*/ 3432810 h 6867523"/>
              <a:gd name="connsiteX162" fmla="*/ 5836920 w 6244590"/>
              <a:gd name="connsiteY162" fmla="*/ 3359150 h 6867523"/>
              <a:gd name="connsiteX163" fmla="*/ 5855970 w 6244590"/>
              <a:gd name="connsiteY163" fmla="*/ 3202940 h 6867523"/>
              <a:gd name="connsiteX164" fmla="*/ 6101080 w 6244590"/>
              <a:gd name="connsiteY164" fmla="*/ 2945130 h 6867523"/>
              <a:gd name="connsiteX165" fmla="*/ 6107430 w 6244590"/>
              <a:gd name="connsiteY165" fmla="*/ 2708910 h 6867523"/>
              <a:gd name="connsiteX166" fmla="*/ 5982970 w 6244590"/>
              <a:gd name="connsiteY166" fmla="*/ 2446020 h 6867523"/>
              <a:gd name="connsiteX0" fmla="*/ 5982970 w 6107430"/>
              <a:gd name="connsiteY0" fmla="*/ 2446020 h 6867523"/>
              <a:gd name="connsiteX1" fmla="*/ 5814060 w 6107430"/>
              <a:gd name="connsiteY1" fmla="*/ 1183640 h 6867523"/>
              <a:gd name="connsiteX2" fmla="*/ 5761990 w 6107430"/>
              <a:gd name="connsiteY2" fmla="*/ 501648 h 6867523"/>
              <a:gd name="connsiteX3" fmla="*/ 5722620 w 6107430"/>
              <a:gd name="connsiteY3" fmla="*/ 274320 h 6867523"/>
              <a:gd name="connsiteX4" fmla="*/ 5654040 w 6107430"/>
              <a:gd name="connsiteY4" fmla="*/ 274320 h 6867523"/>
              <a:gd name="connsiteX5" fmla="*/ 5570220 w 6107430"/>
              <a:gd name="connsiteY5" fmla="*/ 312420 h 6867523"/>
              <a:gd name="connsiteX6" fmla="*/ 5440680 w 6107430"/>
              <a:gd name="connsiteY6" fmla="*/ 297180 h 6867523"/>
              <a:gd name="connsiteX7" fmla="*/ 5410200 w 6107430"/>
              <a:gd name="connsiteY7" fmla="*/ 251460 h 6867523"/>
              <a:gd name="connsiteX8" fmla="*/ 5425440 w 6107430"/>
              <a:gd name="connsiteY8" fmla="*/ 106680 h 6867523"/>
              <a:gd name="connsiteX9" fmla="*/ 5372100 w 6107430"/>
              <a:gd name="connsiteY9" fmla="*/ 53340 h 6867523"/>
              <a:gd name="connsiteX10" fmla="*/ 5372100 w 6107430"/>
              <a:gd name="connsiteY10" fmla="*/ 22860 h 6867523"/>
              <a:gd name="connsiteX11" fmla="*/ 5280660 w 6107430"/>
              <a:gd name="connsiteY11" fmla="*/ 0 h 6867523"/>
              <a:gd name="connsiteX12" fmla="*/ 5219700 w 6107430"/>
              <a:gd name="connsiteY12" fmla="*/ 297180 h 6867523"/>
              <a:gd name="connsiteX13" fmla="*/ 5212080 w 6107430"/>
              <a:gd name="connsiteY13" fmla="*/ 495300 h 6867523"/>
              <a:gd name="connsiteX14" fmla="*/ 5242560 w 6107430"/>
              <a:gd name="connsiteY14" fmla="*/ 533400 h 6867523"/>
              <a:gd name="connsiteX15" fmla="*/ 5097780 w 6107430"/>
              <a:gd name="connsiteY15" fmla="*/ 586740 h 6867523"/>
              <a:gd name="connsiteX16" fmla="*/ 5120640 w 6107430"/>
              <a:gd name="connsiteY16" fmla="*/ 777240 h 6867523"/>
              <a:gd name="connsiteX17" fmla="*/ 5082540 w 6107430"/>
              <a:gd name="connsiteY17" fmla="*/ 861060 h 6867523"/>
              <a:gd name="connsiteX18" fmla="*/ 4945380 w 6107430"/>
              <a:gd name="connsiteY18" fmla="*/ 807720 h 6867523"/>
              <a:gd name="connsiteX19" fmla="*/ 4853940 w 6107430"/>
              <a:gd name="connsiteY19" fmla="*/ 830580 h 6867523"/>
              <a:gd name="connsiteX20" fmla="*/ 4785360 w 6107430"/>
              <a:gd name="connsiteY20" fmla="*/ 960120 h 6867523"/>
              <a:gd name="connsiteX21" fmla="*/ 4640580 w 6107430"/>
              <a:gd name="connsiteY21" fmla="*/ 845820 h 6867523"/>
              <a:gd name="connsiteX22" fmla="*/ 4518660 w 6107430"/>
              <a:gd name="connsiteY22" fmla="*/ 838200 h 6867523"/>
              <a:gd name="connsiteX23" fmla="*/ 4389120 w 6107430"/>
              <a:gd name="connsiteY23" fmla="*/ 708660 h 6867523"/>
              <a:gd name="connsiteX24" fmla="*/ 4564380 w 6107430"/>
              <a:gd name="connsiteY24" fmla="*/ 556260 h 6867523"/>
              <a:gd name="connsiteX25" fmla="*/ 4389120 w 6107430"/>
              <a:gd name="connsiteY25" fmla="*/ 525780 h 6867523"/>
              <a:gd name="connsiteX26" fmla="*/ 4244340 w 6107430"/>
              <a:gd name="connsiteY26" fmla="*/ 693420 h 6867523"/>
              <a:gd name="connsiteX27" fmla="*/ 4183380 w 6107430"/>
              <a:gd name="connsiteY27" fmla="*/ 792480 h 6867523"/>
              <a:gd name="connsiteX28" fmla="*/ 4191000 w 6107430"/>
              <a:gd name="connsiteY28" fmla="*/ 830580 h 6867523"/>
              <a:gd name="connsiteX29" fmla="*/ 4084320 w 6107430"/>
              <a:gd name="connsiteY29" fmla="*/ 929640 h 6867523"/>
              <a:gd name="connsiteX30" fmla="*/ 4008120 w 6107430"/>
              <a:gd name="connsiteY30" fmla="*/ 952500 h 6867523"/>
              <a:gd name="connsiteX31" fmla="*/ 3954780 w 6107430"/>
              <a:gd name="connsiteY31" fmla="*/ 952500 h 6867523"/>
              <a:gd name="connsiteX32" fmla="*/ 3916680 w 6107430"/>
              <a:gd name="connsiteY32" fmla="*/ 1005840 h 6867523"/>
              <a:gd name="connsiteX33" fmla="*/ 3848100 w 6107430"/>
              <a:gd name="connsiteY33" fmla="*/ 1005840 h 6867523"/>
              <a:gd name="connsiteX34" fmla="*/ 3810000 w 6107430"/>
              <a:gd name="connsiteY34" fmla="*/ 1059180 h 6867523"/>
              <a:gd name="connsiteX35" fmla="*/ 3726180 w 6107430"/>
              <a:gd name="connsiteY35" fmla="*/ 1082040 h 6867523"/>
              <a:gd name="connsiteX36" fmla="*/ 3703320 w 6107430"/>
              <a:gd name="connsiteY36" fmla="*/ 1150620 h 6867523"/>
              <a:gd name="connsiteX37" fmla="*/ 3512820 w 6107430"/>
              <a:gd name="connsiteY37" fmla="*/ 1013460 h 6867523"/>
              <a:gd name="connsiteX38" fmla="*/ 3337560 w 6107430"/>
              <a:gd name="connsiteY38" fmla="*/ 1082040 h 6867523"/>
              <a:gd name="connsiteX39" fmla="*/ 3337560 w 6107430"/>
              <a:gd name="connsiteY39" fmla="*/ 1158240 h 6867523"/>
              <a:gd name="connsiteX40" fmla="*/ 3230880 w 6107430"/>
              <a:gd name="connsiteY40" fmla="*/ 1234440 h 6867523"/>
              <a:gd name="connsiteX41" fmla="*/ 3002280 w 6107430"/>
              <a:gd name="connsiteY41" fmla="*/ 1089660 h 6867523"/>
              <a:gd name="connsiteX42" fmla="*/ 3025140 w 6107430"/>
              <a:gd name="connsiteY42" fmla="*/ 1066800 h 6867523"/>
              <a:gd name="connsiteX43" fmla="*/ 2918460 w 6107430"/>
              <a:gd name="connsiteY43" fmla="*/ 922020 h 6867523"/>
              <a:gd name="connsiteX44" fmla="*/ 2659380 w 6107430"/>
              <a:gd name="connsiteY44" fmla="*/ 792480 h 6867523"/>
              <a:gd name="connsiteX45" fmla="*/ 2506980 w 6107430"/>
              <a:gd name="connsiteY45" fmla="*/ 1127760 h 6867523"/>
              <a:gd name="connsiteX46" fmla="*/ 2392680 w 6107430"/>
              <a:gd name="connsiteY46" fmla="*/ 1135380 h 6867523"/>
              <a:gd name="connsiteX47" fmla="*/ 2308860 w 6107430"/>
              <a:gd name="connsiteY47" fmla="*/ 1150620 h 6867523"/>
              <a:gd name="connsiteX48" fmla="*/ 2225040 w 6107430"/>
              <a:gd name="connsiteY48" fmla="*/ 1249680 h 6867523"/>
              <a:gd name="connsiteX49" fmla="*/ 2049780 w 6107430"/>
              <a:gd name="connsiteY49" fmla="*/ 1158240 h 6867523"/>
              <a:gd name="connsiteX50" fmla="*/ 1981200 w 6107430"/>
              <a:gd name="connsiteY50" fmla="*/ 1150620 h 6867523"/>
              <a:gd name="connsiteX51" fmla="*/ 1889760 w 6107430"/>
              <a:gd name="connsiteY51" fmla="*/ 998220 h 6867523"/>
              <a:gd name="connsiteX52" fmla="*/ 1897380 w 6107430"/>
              <a:gd name="connsiteY52" fmla="*/ 929640 h 6867523"/>
              <a:gd name="connsiteX53" fmla="*/ 1729740 w 6107430"/>
              <a:gd name="connsiteY53" fmla="*/ 1051560 h 6867523"/>
              <a:gd name="connsiteX54" fmla="*/ 1706880 w 6107430"/>
              <a:gd name="connsiteY54" fmla="*/ 1112520 h 6867523"/>
              <a:gd name="connsiteX55" fmla="*/ 1653540 w 6107430"/>
              <a:gd name="connsiteY55" fmla="*/ 1082040 h 6867523"/>
              <a:gd name="connsiteX56" fmla="*/ 1546860 w 6107430"/>
              <a:gd name="connsiteY56" fmla="*/ 1082040 h 6867523"/>
              <a:gd name="connsiteX57" fmla="*/ 1524000 w 6107430"/>
              <a:gd name="connsiteY57" fmla="*/ 1196340 h 6867523"/>
              <a:gd name="connsiteX58" fmla="*/ 1386840 w 6107430"/>
              <a:gd name="connsiteY58" fmla="*/ 1493520 h 6867523"/>
              <a:gd name="connsiteX59" fmla="*/ 1333500 w 6107430"/>
              <a:gd name="connsiteY59" fmla="*/ 1485900 h 6867523"/>
              <a:gd name="connsiteX60" fmla="*/ 1188720 w 6107430"/>
              <a:gd name="connsiteY60" fmla="*/ 1539240 h 6867523"/>
              <a:gd name="connsiteX61" fmla="*/ 1135380 w 6107430"/>
              <a:gd name="connsiteY61" fmla="*/ 1706880 h 6867523"/>
              <a:gd name="connsiteX62" fmla="*/ 1013460 w 6107430"/>
              <a:gd name="connsiteY62" fmla="*/ 1737360 h 6867523"/>
              <a:gd name="connsiteX63" fmla="*/ 929640 w 6107430"/>
              <a:gd name="connsiteY63" fmla="*/ 1744980 h 6867523"/>
              <a:gd name="connsiteX64" fmla="*/ 830580 w 6107430"/>
              <a:gd name="connsiteY64" fmla="*/ 1775460 h 6867523"/>
              <a:gd name="connsiteX65" fmla="*/ 701040 w 6107430"/>
              <a:gd name="connsiteY65" fmla="*/ 1783080 h 6867523"/>
              <a:gd name="connsiteX66" fmla="*/ 548640 w 6107430"/>
              <a:gd name="connsiteY66" fmla="*/ 1821180 h 6867523"/>
              <a:gd name="connsiteX67" fmla="*/ 0 w 6107430"/>
              <a:gd name="connsiteY67" fmla="*/ 3284220 h 6867523"/>
              <a:gd name="connsiteX68" fmla="*/ 167640 w 6107430"/>
              <a:gd name="connsiteY68" fmla="*/ 3276600 h 6867523"/>
              <a:gd name="connsiteX69" fmla="*/ 167640 w 6107430"/>
              <a:gd name="connsiteY69" fmla="*/ 3421380 h 6867523"/>
              <a:gd name="connsiteX70" fmla="*/ 289560 w 6107430"/>
              <a:gd name="connsiteY70" fmla="*/ 3429000 h 6867523"/>
              <a:gd name="connsiteX71" fmla="*/ 281940 w 6107430"/>
              <a:gd name="connsiteY71" fmla="*/ 3512820 h 6867523"/>
              <a:gd name="connsiteX72" fmla="*/ 388620 w 6107430"/>
              <a:gd name="connsiteY72" fmla="*/ 3535680 h 6867523"/>
              <a:gd name="connsiteX73" fmla="*/ 358140 w 6107430"/>
              <a:gd name="connsiteY73" fmla="*/ 3665220 h 6867523"/>
              <a:gd name="connsiteX74" fmla="*/ 358140 w 6107430"/>
              <a:gd name="connsiteY74" fmla="*/ 3764280 h 6867523"/>
              <a:gd name="connsiteX75" fmla="*/ 251460 w 6107430"/>
              <a:gd name="connsiteY75" fmla="*/ 3817620 h 6867523"/>
              <a:gd name="connsiteX76" fmla="*/ 236220 w 6107430"/>
              <a:gd name="connsiteY76" fmla="*/ 3893820 h 6867523"/>
              <a:gd name="connsiteX77" fmla="*/ 144780 w 6107430"/>
              <a:gd name="connsiteY77" fmla="*/ 4015740 h 6867523"/>
              <a:gd name="connsiteX78" fmla="*/ 175260 w 6107430"/>
              <a:gd name="connsiteY78" fmla="*/ 4244340 h 6867523"/>
              <a:gd name="connsiteX79" fmla="*/ 266700 w 6107430"/>
              <a:gd name="connsiteY79" fmla="*/ 4251960 h 6867523"/>
              <a:gd name="connsiteX80" fmla="*/ 304800 w 6107430"/>
              <a:gd name="connsiteY80" fmla="*/ 4312920 h 6867523"/>
              <a:gd name="connsiteX81" fmla="*/ 312420 w 6107430"/>
              <a:gd name="connsiteY81" fmla="*/ 4373880 h 6867523"/>
              <a:gd name="connsiteX82" fmla="*/ 358140 w 6107430"/>
              <a:gd name="connsiteY82" fmla="*/ 4373880 h 6867523"/>
              <a:gd name="connsiteX83" fmla="*/ 365760 w 6107430"/>
              <a:gd name="connsiteY83" fmla="*/ 4511040 h 6867523"/>
              <a:gd name="connsiteX84" fmla="*/ 807720 w 6107430"/>
              <a:gd name="connsiteY84" fmla="*/ 4579620 h 6867523"/>
              <a:gd name="connsiteX85" fmla="*/ 1127760 w 6107430"/>
              <a:gd name="connsiteY85" fmla="*/ 4739640 h 6867523"/>
              <a:gd name="connsiteX86" fmla="*/ 1447800 w 6107430"/>
              <a:gd name="connsiteY86" fmla="*/ 4632960 h 6867523"/>
              <a:gd name="connsiteX87" fmla="*/ 1546860 w 6107430"/>
              <a:gd name="connsiteY87" fmla="*/ 4632960 h 6867523"/>
              <a:gd name="connsiteX88" fmla="*/ 1501140 w 6107430"/>
              <a:gd name="connsiteY88" fmla="*/ 4892040 h 6867523"/>
              <a:gd name="connsiteX89" fmla="*/ 1567815 w 6107430"/>
              <a:gd name="connsiteY89" fmla="*/ 5149850 h 6867523"/>
              <a:gd name="connsiteX90" fmla="*/ 1710690 w 6107430"/>
              <a:gd name="connsiteY90" fmla="*/ 5473700 h 6867523"/>
              <a:gd name="connsiteX91" fmla="*/ 1891665 w 6107430"/>
              <a:gd name="connsiteY91" fmla="*/ 5616575 h 6867523"/>
              <a:gd name="connsiteX92" fmla="*/ 2094865 w 6107430"/>
              <a:gd name="connsiteY92" fmla="*/ 5848350 h 6867523"/>
              <a:gd name="connsiteX93" fmla="*/ 2066290 w 6107430"/>
              <a:gd name="connsiteY93" fmla="*/ 5959474 h 6867523"/>
              <a:gd name="connsiteX94" fmla="*/ 2234565 w 6107430"/>
              <a:gd name="connsiteY94" fmla="*/ 6070599 h 6867523"/>
              <a:gd name="connsiteX95" fmla="*/ 2269490 w 6107430"/>
              <a:gd name="connsiteY95" fmla="*/ 6115049 h 6867523"/>
              <a:gd name="connsiteX96" fmla="*/ 2186940 w 6107430"/>
              <a:gd name="connsiteY96" fmla="*/ 6372224 h 6867523"/>
              <a:gd name="connsiteX97" fmla="*/ 2209165 w 6107430"/>
              <a:gd name="connsiteY97" fmla="*/ 6470648 h 6867523"/>
              <a:gd name="connsiteX98" fmla="*/ 2275840 w 6107430"/>
              <a:gd name="connsiteY98" fmla="*/ 6572248 h 6867523"/>
              <a:gd name="connsiteX99" fmla="*/ 2437765 w 6107430"/>
              <a:gd name="connsiteY99" fmla="*/ 6603998 h 6867523"/>
              <a:gd name="connsiteX100" fmla="*/ 2491740 w 6107430"/>
              <a:gd name="connsiteY100" fmla="*/ 6591298 h 6867523"/>
              <a:gd name="connsiteX101" fmla="*/ 2599690 w 6107430"/>
              <a:gd name="connsiteY101" fmla="*/ 6648448 h 6867523"/>
              <a:gd name="connsiteX102" fmla="*/ 2640965 w 6107430"/>
              <a:gd name="connsiteY102" fmla="*/ 6692898 h 6867523"/>
              <a:gd name="connsiteX103" fmla="*/ 2663190 w 6107430"/>
              <a:gd name="connsiteY103" fmla="*/ 6804023 h 6867523"/>
              <a:gd name="connsiteX104" fmla="*/ 2748915 w 6107430"/>
              <a:gd name="connsiteY104" fmla="*/ 6867523 h 6867523"/>
              <a:gd name="connsiteX105" fmla="*/ 2860040 w 6107430"/>
              <a:gd name="connsiteY105" fmla="*/ 6842123 h 6867523"/>
              <a:gd name="connsiteX106" fmla="*/ 2920365 w 6107430"/>
              <a:gd name="connsiteY106" fmla="*/ 6854823 h 6867523"/>
              <a:gd name="connsiteX107" fmla="*/ 2910840 w 6107430"/>
              <a:gd name="connsiteY107" fmla="*/ 6774654 h 6867523"/>
              <a:gd name="connsiteX108" fmla="*/ 2996565 w 6107430"/>
              <a:gd name="connsiteY108" fmla="*/ 6643685 h 6867523"/>
              <a:gd name="connsiteX109" fmla="*/ 2987040 w 6107430"/>
              <a:gd name="connsiteY109" fmla="*/ 6531767 h 6867523"/>
              <a:gd name="connsiteX110" fmla="*/ 3027522 w 6107430"/>
              <a:gd name="connsiteY110" fmla="*/ 6465091 h 6867523"/>
              <a:gd name="connsiteX111" fmla="*/ 3179922 w 6107430"/>
              <a:gd name="connsiteY111" fmla="*/ 6396035 h 6867523"/>
              <a:gd name="connsiteX112" fmla="*/ 3225166 w 6107430"/>
              <a:gd name="connsiteY112" fmla="*/ 6279355 h 6867523"/>
              <a:gd name="connsiteX113" fmla="*/ 3420427 w 6107430"/>
              <a:gd name="connsiteY113" fmla="*/ 6117429 h 6867523"/>
              <a:gd name="connsiteX114" fmla="*/ 3699034 w 6107430"/>
              <a:gd name="connsiteY114" fmla="*/ 5988842 h 6867523"/>
              <a:gd name="connsiteX115" fmla="*/ 3875246 w 6107430"/>
              <a:gd name="connsiteY115" fmla="*/ 5924548 h 6867523"/>
              <a:gd name="connsiteX116" fmla="*/ 4084796 w 6107430"/>
              <a:gd name="connsiteY116" fmla="*/ 5772148 h 6867523"/>
              <a:gd name="connsiteX117" fmla="*/ 4127659 w 6107430"/>
              <a:gd name="connsiteY117" fmla="*/ 5674516 h 6867523"/>
              <a:gd name="connsiteX118" fmla="*/ 4037171 w 6107430"/>
              <a:gd name="connsiteY118" fmla="*/ 5598317 h 6867523"/>
              <a:gd name="connsiteX119" fmla="*/ 3980021 w 6107430"/>
              <a:gd name="connsiteY119" fmla="*/ 5503067 h 6867523"/>
              <a:gd name="connsiteX120" fmla="*/ 4056222 w 6107430"/>
              <a:gd name="connsiteY120" fmla="*/ 5429248 h 6867523"/>
              <a:gd name="connsiteX121" fmla="*/ 4096703 w 6107430"/>
              <a:gd name="connsiteY121" fmla="*/ 5281610 h 6867523"/>
              <a:gd name="connsiteX122" fmla="*/ 3982402 w 6107430"/>
              <a:gd name="connsiteY122" fmla="*/ 5305423 h 6867523"/>
              <a:gd name="connsiteX123" fmla="*/ 3818096 w 6107430"/>
              <a:gd name="connsiteY123" fmla="*/ 5267323 h 6867523"/>
              <a:gd name="connsiteX124" fmla="*/ 3691889 w 6107430"/>
              <a:gd name="connsiteY124" fmla="*/ 5179216 h 6867523"/>
              <a:gd name="connsiteX125" fmla="*/ 3701416 w 6107430"/>
              <a:gd name="connsiteY125" fmla="*/ 5064917 h 6867523"/>
              <a:gd name="connsiteX126" fmla="*/ 3625215 w 6107430"/>
              <a:gd name="connsiteY126" fmla="*/ 4988717 h 6867523"/>
              <a:gd name="connsiteX127" fmla="*/ 3657600 w 6107430"/>
              <a:gd name="connsiteY127" fmla="*/ 4907280 h 6867523"/>
              <a:gd name="connsiteX128" fmla="*/ 3817620 w 6107430"/>
              <a:gd name="connsiteY128" fmla="*/ 4815840 h 6867523"/>
              <a:gd name="connsiteX129" fmla="*/ 3893820 w 6107430"/>
              <a:gd name="connsiteY129" fmla="*/ 4739640 h 6867523"/>
              <a:gd name="connsiteX130" fmla="*/ 3947160 w 6107430"/>
              <a:gd name="connsiteY130" fmla="*/ 4724400 h 6867523"/>
              <a:gd name="connsiteX131" fmla="*/ 3939540 w 6107430"/>
              <a:gd name="connsiteY131" fmla="*/ 4663440 h 6867523"/>
              <a:gd name="connsiteX132" fmla="*/ 3901440 w 6107430"/>
              <a:gd name="connsiteY132" fmla="*/ 4640580 h 6867523"/>
              <a:gd name="connsiteX133" fmla="*/ 3878580 w 6107430"/>
              <a:gd name="connsiteY133" fmla="*/ 4549140 h 6867523"/>
              <a:gd name="connsiteX134" fmla="*/ 3886200 w 6107430"/>
              <a:gd name="connsiteY134" fmla="*/ 4457700 h 6867523"/>
              <a:gd name="connsiteX135" fmla="*/ 3870960 w 6107430"/>
              <a:gd name="connsiteY135" fmla="*/ 4343400 h 6867523"/>
              <a:gd name="connsiteX136" fmla="*/ 3893820 w 6107430"/>
              <a:gd name="connsiteY136" fmla="*/ 4274820 h 6867523"/>
              <a:gd name="connsiteX137" fmla="*/ 3924300 w 6107430"/>
              <a:gd name="connsiteY137" fmla="*/ 4213860 h 6867523"/>
              <a:gd name="connsiteX138" fmla="*/ 3977640 w 6107430"/>
              <a:gd name="connsiteY138" fmla="*/ 4206240 h 6867523"/>
              <a:gd name="connsiteX139" fmla="*/ 3992880 w 6107430"/>
              <a:gd name="connsiteY139" fmla="*/ 4206240 h 6867523"/>
              <a:gd name="connsiteX140" fmla="*/ 4046220 w 6107430"/>
              <a:gd name="connsiteY140" fmla="*/ 4145280 h 6867523"/>
              <a:gd name="connsiteX141" fmla="*/ 4038600 w 6107430"/>
              <a:gd name="connsiteY141" fmla="*/ 4061460 h 6867523"/>
              <a:gd name="connsiteX142" fmla="*/ 4754880 w 6107430"/>
              <a:gd name="connsiteY142" fmla="*/ 3947160 h 6867523"/>
              <a:gd name="connsiteX143" fmla="*/ 4838700 w 6107430"/>
              <a:gd name="connsiteY143" fmla="*/ 3947160 h 6867523"/>
              <a:gd name="connsiteX144" fmla="*/ 4914900 w 6107430"/>
              <a:gd name="connsiteY144" fmla="*/ 3954780 h 6867523"/>
              <a:gd name="connsiteX145" fmla="*/ 5105400 w 6107430"/>
              <a:gd name="connsiteY145" fmla="*/ 4053840 h 6867523"/>
              <a:gd name="connsiteX146" fmla="*/ 5570220 w 6107430"/>
              <a:gd name="connsiteY146" fmla="*/ 4282440 h 6867523"/>
              <a:gd name="connsiteX147" fmla="*/ 5704205 w 6107430"/>
              <a:gd name="connsiteY147" fmla="*/ 4354195 h 6867523"/>
              <a:gd name="connsiteX148" fmla="*/ 5755005 w 6107430"/>
              <a:gd name="connsiteY148" fmla="*/ 4276725 h 6867523"/>
              <a:gd name="connsiteX149" fmla="*/ 5682615 w 6107430"/>
              <a:gd name="connsiteY149" fmla="*/ 4237355 h 6867523"/>
              <a:gd name="connsiteX150" fmla="*/ 5624195 w 6107430"/>
              <a:gd name="connsiteY150" fmla="*/ 4166235 h 6867523"/>
              <a:gd name="connsiteX151" fmla="*/ 5670550 w 6107430"/>
              <a:gd name="connsiteY151" fmla="*/ 4137660 h 6867523"/>
              <a:gd name="connsiteX152" fmla="*/ 5584825 w 6107430"/>
              <a:gd name="connsiteY152" fmla="*/ 3963035 h 6867523"/>
              <a:gd name="connsiteX153" fmla="*/ 5592445 w 6107430"/>
              <a:gd name="connsiteY153" fmla="*/ 3861435 h 6867523"/>
              <a:gd name="connsiteX154" fmla="*/ 5615305 w 6107430"/>
              <a:gd name="connsiteY154" fmla="*/ 3826510 h 6867523"/>
              <a:gd name="connsiteX155" fmla="*/ 5636895 w 6107430"/>
              <a:gd name="connsiteY155" fmla="*/ 3781425 h 6867523"/>
              <a:gd name="connsiteX156" fmla="*/ 5674360 w 6107430"/>
              <a:gd name="connsiteY156" fmla="*/ 3703955 h 6867523"/>
              <a:gd name="connsiteX157" fmla="*/ 5688965 w 6107430"/>
              <a:gd name="connsiteY157" fmla="*/ 3621405 h 6867523"/>
              <a:gd name="connsiteX158" fmla="*/ 5735320 w 6107430"/>
              <a:gd name="connsiteY158" fmla="*/ 3596005 h 6867523"/>
              <a:gd name="connsiteX159" fmla="*/ 5715000 w 6107430"/>
              <a:gd name="connsiteY159" fmla="*/ 3536950 h 6867523"/>
              <a:gd name="connsiteX160" fmla="*/ 5751195 w 6107430"/>
              <a:gd name="connsiteY160" fmla="*/ 3495675 h 6867523"/>
              <a:gd name="connsiteX161" fmla="*/ 5781675 w 6107430"/>
              <a:gd name="connsiteY161" fmla="*/ 3432810 h 6867523"/>
              <a:gd name="connsiteX162" fmla="*/ 5836920 w 6107430"/>
              <a:gd name="connsiteY162" fmla="*/ 3359150 h 6867523"/>
              <a:gd name="connsiteX163" fmla="*/ 5855970 w 6107430"/>
              <a:gd name="connsiteY163" fmla="*/ 3202940 h 6867523"/>
              <a:gd name="connsiteX164" fmla="*/ 6101080 w 6107430"/>
              <a:gd name="connsiteY164" fmla="*/ 2945130 h 6867523"/>
              <a:gd name="connsiteX165" fmla="*/ 6107430 w 6107430"/>
              <a:gd name="connsiteY165" fmla="*/ 2708910 h 6867523"/>
              <a:gd name="connsiteX166" fmla="*/ 5982970 w 6107430"/>
              <a:gd name="connsiteY166" fmla="*/ 2446020 h 6867523"/>
              <a:gd name="connsiteX0" fmla="*/ 5982970 w 6107430"/>
              <a:gd name="connsiteY0" fmla="*/ 2446020 h 6867523"/>
              <a:gd name="connsiteX1" fmla="*/ 5814060 w 6107430"/>
              <a:gd name="connsiteY1" fmla="*/ 1183640 h 6867523"/>
              <a:gd name="connsiteX2" fmla="*/ 5761990 w 6107430"/>
              <a:gd name="connsiteY2" fmla="*/ 501648 h 6867523"/>
              <a:gd name="connsiteX3" fmla="*/ 5722620 w 6107430"/>
              <a:gd name="connsiteY3" fmla="*/ 274320 h 6867523"/>
              <a:gd name="connsiteX4" fmla="*/ 5654040 w 6107430"/>
              <a:gd name="connsiteY4" fmla="*/ 274320 h 6867523"/>
              <a:gd name="connsiteX5" fmla="*/ 5570220 w 6107430"/>
              <a:gd name="connsiteY5" fmla="*/ 312420 h 6867523"/>
              <a:gd name="connsiteX6" fmla="*/ 5440680 w 6107430"/>
              <a:gd name="connsiteY6" fmla="*/ 297180 h 6867523"/>
              <a:gd name="connsiteX7" fmla="*/ 5410200 w 6107430"/>
              <a:gd name="connsiteY7" fmla="*/ 251460 h 6867523"/>
              <a:gd name="connsiteX8" fmla="*/ 5425440 w 6107430"/>
              <a:gd name="connsiteY8" fmla="*/ 106680 h 6867523"/>
              <a:gd name="connsiteX9" fmla="*/ 5372100 w 6107430"/>
              <a:gd name="connsiteY9" fmla="*/ 53340 h 6867523"/>
              <a:gd name="connsiteX10" fmla="*/ 5372100 w 6107430"/>
              <a:gd name="connsiteY10" fmla="*/ 22860 h 6867523"/>
              <a:gd name="connsiteX11" fmla="*/ 5280660 w 6107430"/>
              <a:gd name="connsiteY11" fmla="*/ 0 h 6867523"/>
              <a:gd name="connsiteX12" fmla="*/ 5219700 w 6107430"/>
              <a:gd name="connsiteY12" fmla="*/ 297180 h 6867523"/>
              <a:gd name="connsiteX13" fmla="*/ 5212080 w 6107430"/>
              <a:gd name="connsiteY13" fmla="*/ 495300 h 6867523"/>
              <a:gd name="connsiteX14" fmla="*/ 5242560 w 6107430"/>
              <a:gd name="connsiteY14" fmla="*/ 533400 h 6867523"/>
              <a:gd name="connsiteX15" fmla="*/ 5097780 w 6107430"/>
              <a:gd name="connsiteY15" fmla="*/ 586740 h 6867523"/>
              <a:gd name="connsiteX16" fmla="*/ 5120640 w 6107430"/>
              <a:gd name="connsiteY16" fmla="*/ 777240 h 6867523"/>
              <a:gd name="connsiteX17" fmla="*/ 5082540 w 6107430"/>
              <a:gd name="connsiteY17" fmla="*/ 861060 h 6867523"/>
              <a:gd name="connsiteX18" fmla="*/ 4945380 w 6107430"/>
              <a:gd name="connsiteY18" fmla="*/ 807720 h 6867523"/>
              <a:gd name="connsiteX19" fmla="*/ 4853940 w 6107430"/>
              <a:gd name="connsiteY19" fmla="*/ 830580 h 6867523"/>
              <a:gd name="connsiteX20" fmla="*/ 4785360 w 6107430"/>
              <a:gd name="connsiteY20" fmla="*/ 960120 h 6867523"/>
              <a:gd name="connsiteX21" fmla="*/ 4640580 w 6107430"/>
              <a:gd name="connsiteY21" fmla="*/ 845820 h 6867523"/>
              <a:gd name="connsiteX22" fmla="*/ 4518660 w 6107430"/>
              <a:gd name="connsiteY22" fmla="*/ 838200 h 6867523"/>
              <a:gd name="connsiteX23" fmla="*/ 4389120 w 6107430"/>
              <a:gd name="connsiteY23" fmla="*/ 708660 h 6867523"/>
              <a:gd name="connsiteX24" fmla="*/ 4564380 w 6107430"/>
              <a:gd name="connsiteY24" fmla="*/ 556260 h 6867523"/>
              <a:gd name="connsiteX25" fmla="*/ 4389120 w 6107430"/>
              <a:gd name="connsiteY25" fmla="*/ 525780 h 6867523"/>
              <a:gd name="connsiteX26" fmla="*/ 4244340 w 6107430"/>
              <a:gd name="connsiteY26" fmla="*/ 693420 h 6867523"/>
              <a:gd name="connsiteX27" fmla="*/ 4183380 w 6107430"/>
              <a:gd name="connsiteY27" fmla="*/ 792480 h 6867523"/>
              <a:gd name="connsiteX28" fmla="*/ 4191000 w 6107430"/>
              <a:gd name="connsiteY28" fmla="*/ 830580 h 6867523"/>
              <a:gd name="connsiteX29" fmla="*/ 4084320 w 6107430"/>
              <a:gd name="connsiteY29" fmla="*/ 929640 h 6867523"/>
              <a:gd name="connsiteX30" fmla="*/ 4008120 w 6107430"/>
              <a:gd name="connsiteY30" fmla="*/ 952500 h 6867523"/>
              <a:gd name="connsiteX31" fmla="*/ 3954780 w 6107430"/>
              <a:gd name="connsiteY31" fmla="*/ 952500 h 6867523"/>
              <a:gd name="connsiteX32" fmla="*/ 3916680 w 6107430"/>
              <a:gd name="connsiteY32" fmla="*/ 1005840 h 6867523"/>
              <a:gd name="connsiteX33" fmla="*/ 3848100 w 6107430"/>
              <a:gd name="connsiteY33" fmla="*/ 1005840 h 6867523"/>
              <a:gd name="connsiteX34" fmla="*/ 3810000 w 6107430"/>
              <a:gd name="connsiteY34" fmla="*/ 1059180 h 6867523"/>
              <a:gd name="connsiteX35" fmla="*/ 3726180 w 6107430"/>
              <a:gd name="connsiteY35" fmla="*/ 1082040 h 6867523"/>
              <a:gd name="connsiteX36" fmla="*/ 3703320 w 6107430"/>
              <a:gd name="connsiteY36" fmla="*/ 1150620 h 6867523"/>
              <a:gd name="connsiteX37" fmla="*/ 3512820 w 6107430"/>
              <a:gd name="connsiteY37" fmla="*/ 1013460 h 6867523"/>
              <a:gd name="connsiteX38" fmla="*/ 3337560 w 6107430"/>
              <a:gd name="connsiteY38" fmla="*/ 1082040 h 6867523"/>
              <a:gd name="connsiteX39" fmla="*/ 3337560 w 6107430"/>
              <a:gd name="connsiteY39" fmla="*/ 1158240 h 6867523"/>
              <a:gd name="connsiteX40" fmla="*/ 3230880 w 6107430"/>
              <a:gd name="connsiteY40" fmla="*/ 1234440 h 6867523"/>
              <a:gd name="connsiteX41" fmla="*/ 3002280 w 6107430"/>
              <a:gd name="connsiteY41" fmla="*/ 1089660 h 6867523"/>
              <a:gd name="connsiteX42" fmla="*/ 3025140 w 6107430"/>
              <a:gd name="connsiteY42" fmla="*/ 1066800 h 6867523"/>
              <a:gd name="connsiteX43" fmla="*/ 2918460 w 6107430"/>
              <a:gd name="connsiteY43" fmla="*/ 922020 h 6867523"/>
              <a:gd name="connsiteX44" fmla="*/ 2632622 w 6107430"/>
              <a:gd name="connsiteY44" fmla="*/ 771073 h 6867523"/>
              <a:gd name="connsiteX45" fmla="*/ 2506980 w 6107430"/>
              <a:gd name="connsiteY45" fmla="*/ 1127760 h 6867523"/>
              <a:gd name="connsiteX46" fmla="*/ 2392680 w 6107430"/>
              <a:gd name="connsiteY46" fmla="*/ 1135380 h 6867523"/>
              <a:gd name="connsiteX47" fmla="*/ 2308860 w 6107430"/>
              <a:gd name="connsiteY47" fmla="*/ 1150620 h 6867523"/>
              <a:gd name="connsiteX48" fmla="*/ 2225040 w 6107430"/>
              <a:gd name="connsiteY48" fmla="*/ 1249680 h 6867523"/>
              <a:gd name="connsiteX49" fmla="*/ 2049780 w 6107430"/>
              <a:gd name="connsiteY49" fmla="*/ 1158240 h 6867523"/>
              <a:gd name="connsiteX50" fmla="*/ 1981200 w 6107430"/>
              <a:gd name="connsiteY50" fmla="*/ 1150620 h 6867523"/>
              <a:gd name="connsiteX51" fmla="*/ 1889760 w 6107430"/>
              <a:gd name="connsiteY51" fmla="*/ 998220 h 6867523"/>
              <a:gd name="connsiteX52" fmla="*/ 1897380 w 6107430"/>
              <a:gd name="connsiteY52" fmla="*/ 929640 h 6867523"/>
              <a:gd name="connsiteX53" fmla="*/ 1729740 w 6107430"/>
              <a:gd name="connsiteY53" fmla="*/ 1051560 h 6867523"/>
              <a:gd name="connsiteX54" fmla="*/ 1706880 w 6107430"/>
              <a:gd name="connsiteY54" fmla="*/ 1112520 h 6867523"/>
              <a:gd name="connsiteX55" fmla="*/ 1653540 w 6107430"/>
              <a:gd name="connsiteY55" fmla="*/ 1082040 h 6867523"/>
              <a:gd name="connsiteX56" fmla="*/ 1546860 w 6107430"/>
              <a:gd name="connsiteY56" fmla="*/ 1082040 h 6867523"/>
              <a:gd name="connsiteX57" fmla="*/ 1524000 w 6107430"/>
              <a:gd name="connsiteY57" fmla="*/ 1196340 h 6867523"/>
              <a:gd name="connsiteX58" fmla="*/ 1386840 w 6107430"/>
              <a:gd name="connsiteY58" fmla="*/ 1493520 h 6867523"/>
              <a:gd name="connsiteX59" fmla="*/ 1333500 w 6107430"/>
              <a:gd name="connsiteY59" fmla="*/ 1485900 h 6867523"/>
              <a:gd name="connsiteX60" fmla="*/ 1188720 w 6107430"/>
              <a:gd name="connsiteY60" fmla="*/ 1539240 h 6867523"/>
              <a:gd name="connsiteX61" fmla="*/ 1135380 w 6107430"/>
              <a:gd name="connsiteY61" fmla="*/ 1706880 h 6867523"/>
              <a:gd name="connsiteX62" fmla="*/ 1013460 w 6107430"/>
              <a:gd name="connsiteY62" fmla="*/ 1737360 h 6867523"/>
              <a:gd name="connsiteX63" fmla="*/ 929640 w 6107430"/>
              <a:gd name="connsiteY63" fmla="*/ 1744980 h 6867523"/>
              <a:gd name="connsiteX64" fmla="*/ 830580 w 6107430"/>
              <a:gd name="connsiteY64" fmla="*/ 1775460 h 6867523"/>
              <a:gd name="connsiteX65" fmla="*/ 701040 w 6107430"/>
              <a:gd name="connsiteY65" fmla="*/ 1783080 h 6867523"/>
              <a:gd name="connsiteX66" fmla="*/ 548640 w 6107430"/>
              <a:gd name="connsiteY66" fmla="*/ 1821180 h 6867523"/>
              <a:gd name="connsiteX67" fmla="*/ 0 w 6107430"/>
              <a:gd name="connsiteY67" fmla="*/ 3284220 h 6867523"/>
              <a:gd name="connsiteX68" fmla="*/ 167640 w 6107430"/>
              <a:gd name="connsiteY68" fmla="*/ 3276600 h 6867523"/>
              <a:gd name="connsiteX69" fmla="*/ 167640 w 6107430"/>
              <a:gd name="connsiteY69" fmla="*/ 3421380 h 6867523"/>
              <a:gd name="connsiteX70" fmla="*/ 289560 w 6107430"/>
              <a:gd name="connsiteY70" fmla="*/ 3429000 h 6867523"/>
              <a:gd name="connsiteX71" fmla="*/ 281940 w 6107430"/>
              <a:gd name="connsiteY71" fmla="*/ 3512820 h 6867523"/>
              <a:gd name="connsiteX72" fmla="*/ 388620 w 6107430"/>
              <a:gd name="connsiteY72" fmla="*/ 3535680 h 6867523"/>
              <a:gd name="connsiteX73" fmla="*/ 358140 w 6107430"/>
              <a:gd name="connsiteY73" fmla="*/ 3665220 h 6867523"/>
              <a:gd name="connsiteX74" fmla="*/ 358140 w 6107430"/>
              <a:gd name="connsiteY74" fmla="*/ 3764280 h 6867523"/>
              <a:gd name="connsiteX75" fmla="*/ 251460 w 6107430"/>
              <a:gd name="connsiteY75" fmla="*/ 3817620 h 6867523"/>
              <a:gd name="connsiteX76" fmla="*/ 236220 w 6107430"/>
              <a:gd name="connsiteY76" fmla="*/ 3893820 h 6867523"/>
              <a:gd name="connsiteX77" fmla="*/ 144780 w 6107430"/>
              <a:gd name="connsiteY77" fmla="*/ 4015740 h 6867523"/>
              <a:gd name="connsiteX78" fmla="*/ 175260 w 6107430"/>
              <a:gd name="connsiteY78" fmla="*/ 4244340 h 6867523"/>
              <a:gd name="connsiteX79" fmla="*/ 266700 w 6107430"/>
              <a:gd name="connsiteY79" fmla="*/ 4251960 h 6867523"/>
              <a:gd name="connsiteX80" fmla="*/ 304800 w 6107430"/>
              <a:gd name="connsiteY80" fmla="*/ 4312920 h 6867523"/>
              <a:gd name="connsiteX81" fmla="*/ 312420 w 6107430"/>
              <a:gd name="connsiteY81" fmla="*/ 4373880 h 6867523"/>
              <a:gd name="connsiteX82" fmla="*/ 358140 w 6107430"/>
              <a:gd name="connsiteY82" fmla="*/ 4373880 h 6867523"/>
              <a:gd name="connsiteX83" fmla="*/ 365760 w 6107430"/>
              <a:gd name="connsiteY83" fmla="*/ 4511040 h 6867523"/>
              <a:gd name="connsiteX84" fmla="*/ 807720 w 6107430"/>
              <a:gd name="connsiteY84" fmla="*/ 4579620 h 6867523"/>
              <a:gd name="connsiteX85" fmla="*/ 1127760 w 6107430"/>
              <a:gd name="connsiteY85" fmla="*/ 4739640 h 6867523"/>
              <a:gd name="connsiteX86" fmla="*/ 1447800 w 6107430"/>
              <a:gd name="connsiteY86" fmla="*/ 4632960 h 6867523"/>
              <a:gd name="connsiteX87" fmla="*/ 1546860 w 6107430"/>
              <a:gd name="connsiteY87" fmla="*/ 4632960 h 6867523"/>
              <a:gd name="connsiteX88" fmla="*/ 1501140 w 6107430"/>
              <a:gd name="connsiteY88" fmla="*/ 4892040 h 6867523"/>
              <a:gd name="connsiteX89" fmla="*/ 1567815 w 6107430"/>
              <a:gd name="connsiteY89" fmla="*/ 5149850 h 6867523"/>
              <a:gd name="connsiteX90" fmla="*/ 1710690 w 6107430"/>
              <a:gd name="connsiteY90" fmla="*/ 5473700 h 6867523"/>
              <a:gd name="connsiteX91" fmla="*/ 1891665 w 6107430"/>
              <a:gd name="connsiteY91" fmla="*/ 5616575 h 6867523"/>
              <a:gd name="connsiteX92" fmla="*/ 2094865 w 6107430"/>
              <a:gd name="connsiteY92" fmla="*/ 5848350 h 6867523"/>
              <a:gd name="connsiteX93" fmla="*/ 2066290 w 6107430"/>
              <a:gd name="connsiteY93" fmla="*/ 5959474 h 6867523"/>
              <a:gd name="connsiteX94" fmla="*/ 2234565 w 6107430"/>
              <a:gd name="connsiteY94" fmla="*/ 6070599 h 6867523"/>
              <a:gd name="connsiteX95" fmla="*/ 2269490 w 6107430"/>
              <a:gd name="connsiteY95" fmla="*/ 6115049 h 6867523"/>
              <a:gd name="connsiteX96" fmla="*/ 2186940 w 6107430"/>
              <a:gd name="connsiteY96" fmla="*/ 6372224 h 6867523"/>
              <a:gd name="connsiteX97" fmla="*/ 2209165 w 6107430"/>
              <a:gd name="connsiteY97" fmla="*/ 6470648 h 6867523"/>
              <a:gd name="connsiteX98" fmla="*/ 2275840 w 6107430"/>
              <a:gd name="connsiteY98" fmla="*/ 6572248 h 6867523"/>
              <a:gd name="connsiteX99" fmla="*/ 2437765 w 6107430"/>
              <a:gd name="connsiteY99" fmla="*/ 6603998 h 6867523"/>
              <a:gd name="connsiteX100" fmla="*/ 2491740 w 6107430"/>
              <a:gd name="connsiteY100" fmla="*/ 6591298 h 6867523"/>
              <a:gd name="connsiteX101" fmla="*/ 2599690 w 6107430"/>
              <a:gd name="connsiteY101" fmla="*/ 6648448 h 6867523"/>
              <a:gd name="connsiteX102" fmla="*/ 2640965 w 6107430"/>
              <a:gd name="connsiteY102" fmla="*/ 6692898 h 6867523"/>
              <a:gd name="connsiteX103" fmla="*/ 2663190 w 6107430"/>
              <a:gd name="connsiteY103" fmla="*/ 6804023 h 6867523"/>
              <a:gd name="connsiteX104" fmla="*/ 2748915 w 6107430"/>
              <a:gd name="connsiteY104" fmla="*/ 6867523 h 6867523"/>
              <a:gd name="connsiteX105" fmla="*/ 2860040 w 6107430"/>
              <a:gd name="connsiteY105" fmla="*/ 6842123 h 6867523"/>
              <a:gd name="connsiteX106" fmla="*/ 2920365 w 6107430"/>
              <a:gd name="connsiteY106" fmla="*/ 6854823 h 6867523"/>
              <a:gd name="connsiteX107" fmla="*/ 2910840 w 6107430"/>
              <a:gd name="connsiteY107" fmla="*/ 6774654 h 6867523"/>
              <a:gd name="connsiteX108" fmla="*/ 2996565 w 6107430"/>
              <a:gd name="connsiteY108" fmla="*/ 6643685 h 6867523"/>
              <a:gd name="connsiteX109" fmla="*/ 2987040 w 6107430"/>
              <a:gd name="connsiteY109" fmla="*/ 6531767 h 6867523"/>
              <a:gd name="connsiteX110" fmla="*/ 3027522 w 6107430"/>
              <a:gd name="connsiteY110" fmla="*/ 6465091 h 6867523"/>
              <a:gd name="connsiteX111" fmla="*/ 3179922 w 6107430"/>
              <a:gd name="connsiteY111" fmla="*/ 6396035 h 6867523"/>
              <a:gd name="connsiteX112" fmla="*/ 3225166 w 6107430"/>
              <a:gd name="connsiteY112" fmla="*/ 6279355 h 6867523"/>
              <a:gd name="connsiteX113" fmla="*/ 3420427 w 6107430"/>
              <a:gd name="connsiteY113" fmla="*/ 6117429 h 6867523"/>
              <a:gd name="connsiteX114" fmla="*/ 3699034 w 6107430"/>
              <a:gd name="connsiteY114" fmla="*/ 5988842 h 6867523"/>
              <a:gd name="connsiteX115" fmla="*/ 3875246 w 6107430"/>
              <a:gd name="connsiteY115" fmla="*/ 5924548 h 6867523"/>
              <a:gd name="connsiteX116" fmla="*/ 4084796 w 6107430"/>
              <a:gd name="connsiteY116" fmla="*/ 5772148 h 6867523"/>
              <a:gd name="connsiteX117" fmla="*/ 4127659 w 6107430"/>
              <a:gd name="connsiteY117" fmla="*/ 5674516 h 6867523"/>
              <a:gd name="connsiteX118" fmla="*/ 4037171 w 6107430"/>
              <a:gd name="connsiteY118" fmla="*/ 5598317 h 6867523"/>
              <a:gd name="connsiteX119" fmla="*/ 3980021 w 6107430"/>
              <a:gd name="connsiteY119" fmla="*/ 5503067 h 6867523"/>
              <a:gd name="connsiteX120" fmla="*/ 4056222 w 6107430"/>
              <a:gd name="connsiteY120" fmla="*/ 5429248 h 6867523"/>
              <a:gd name="connsiteX121" fmla="*/ 4096703 w 6107430"/>
              <a:gd name="connsiteY121" fmla="*/ 5281610 h 6867523"/>
              <a:gd name="connsiteX122" fmla="*/ 3982402 w 6107430"/>
              <a:gd name="connsiteY122" fmla="*/ 5305423 h 6867523"/>
              <a:gd name="connsiteX123" fmla="*/ 3818096 w 6107430"/>
              <a:gd name="connsiteY123" fmla="*/ 5267323 h 6867523"/>
              <a:gd name="connsiteX124" fmla="*/ 3691889 w 6107430"/>
              <a:gd name="connsiteY124" fmla="*/ 5179216 h 6867523"/>
              <a:gd name="connsiteX125" fmla="*/ 3701416 w 6107430"/>
              <a:gd name="connsiteY125" fmla="*/ 5064917 h 6867523"/>
              <a:gd name="connsiteX126" fmla="*/ 3625215 w 6107430"/>
              <a:gd name="connsiteY126" fmla="*/ 4988717 h 6867523"/>
              <a:gd name="connsiteX127" fmla="*/ 3657600 w 6107430"/>
              <a:gd name="connsiteY127" fmla="*/ 4907280 h 6867523"/>
              <a:gd name="connsiteX128" fmla="*/ 3817620 w 6107430"/>
              <a:gd name="connsiteY128" fmla="*/ 4815840 h 6867523"/>
              <a:gd name="connsiteX129" fmla="*/ 3893820 w 6107430"/>
              <a:gd name="connsiteY129" fmla="*/ 4739640 h 6867523"/>
              <a:gd name="connsiteX130" fmla="*/ 3947160 w 6107430"/>
              <a:gd name="connsiteY130" fmla="*/ 4724400 h 6867523"/>
              <a:gd name="connsiteX131" fmla="*/ 3939540 w 6107430"/>
              <a:gd name="connsiteY131" fmla="*/ 4663440 h 6867523"/>
              <a:gd name="connsiteX132" fmla="*/ 3901440 w 6107430"/>
              <a:gd name="connsiteY132" fmla="*/ 4640580 h 6867523"/>
              <a:gd name="connsiteX133" fmla="*/ 3878580 w 6107430"/>
              <a:gd name="connsiteY133" fmla="*/ 4549140 h 6867523"/>
              <a:gd name="connsiteX134" fmla="*/ 3886200 w 6107430"/>
              <a:gd name="connsiteY134" fmla="*/ 4457700 h 6867523"/>
              <a:gd name="connsiteX135" fmla="*/ 3870960 w 6107430"/>
              <a:gd name="connsiteY135" fmla="*/ 4343400 h 6867523"/>
              <a:gd name="connsiteX136" fmla="*/ 3893820 w 6107430"/>
              <a:gd name="connsiteY136" fmla="*/ 4274820 h 6867523"/>
              <a:gd name="connsiteX137" fmla="*/ 3924300 w 6107430"/>
              <a:gd name="connsiteY137" fmla="*/ 4213860 h 6867523"/>
              <a:gd name="connsiteX138" fmla="*/ 3977640 w 6107430"/>
              <a:gd name="connsiteY138" fmla="*/ 4206240 h 6867523"/>
              <a:gd name="connsiteX139" fmla="*/ 3992880 w 6107430"/>
              <a:gd name="connsiteY139" fmla="*/ 4206240 h 6867523"/>
              <a:gd name="connsiteX140" fmla="*/ 4046220 w 6107430"/>
              <a:gd name="connsiteY140" fmla="*/ 4145280 h 6867523"/>
              <a:gd name="connsiteX141" fmla="*/ 4038600 w 6107430"/>
              <a:gd name="connsiteY141" fmla="*/ 4061460 h 6867523"/>
              <a:gd name="connsiteX142" fmla="*/ 4754880 w 6107430"/>
              <a:gd name="connsiteY142" fmla="*/ 3947160 h 6867523"/>
              <a:gd name="connsiteX143" fmla="*/ 4838700 w 6107430"/>
              <a:gd name="connsiteY143" fmla="*/ 3947160 h 6867523"/>
              <a:gd name="connsiteX144" fmla="*/ 4914900 w 6107430"/>
              <a:gd name="connsiteY144" fmla="*/ 3954780 h 6867523"/>
              <a:gd name="connsiteX145" fmla="*/ 5105400 w 6107430"/>
              <a:gd name="connsiteY145" fmla="*/ 4053840 h 6867523"/>
              <a:gd name="connsiteX146" fmla="*/ 5570220 w 6107430"/>
              <a:gd name="connsiteY146" fmla="*/ 4282440 h 6867523"/>
              <a:gd name="connsiteX147" fmla="*/ 5704205 w 6107430"/>
              <a:gd name="connsiteY147" fmla="*/ 4354195 h 6867523"/>
              <a:gd name="connsiteX148" fmla="*/ 5755005 w 6107430"/>
              <a:gd name="connsiteY148" fmla="*/ 4276725 h 6867523"/>
              <a:gd name="connsiteX149" fmla="*/ 5682615 w 6107430"/>
              <a:gd name="connsiteY149" fmla="*/ 4237355 h 6867523"/>
              <a:gd name="connsiteX150" fmla="*/ 5624195 w 6107430"/>
              <a:gd name="connsiteY150" fmla="*/ 4166235 h 6867523"/>
              <a:gd name="connsiteX151" fmla="*/ 5670550 w 6107430"/>
              <a:gd name="connsiteY151" fmla="*/ 4137660 h 6867523"/>
              <a:gd name="connsiteX152" fmla="*/ 5584825 w 6107430"/>
              <a:gd name="connsiteY152" fmla="*/ 3963035 h 6867523"/>
              <a:gd name="connsiteX153" fmla="*/ 5592445 w 6107430"/>
              <a:gd name="connsiteY153" fmla="*/ 3861435 h 6867523"/>
              <a:gd name="connsiteX154" fmla="*/ 5615305 w 6107430"/>
              <a:gd name="connsiteY154" fmla="*/ 3826510 h 6867523"/>
              <a:gd name="connsiteX155" fmla="*/ 5636895 w 6107430"/>
              <a:gd name="connsiteY155" fmla="*/ 3781425 h 6867523"/>
              <a:gd name="connsiteX156" fmla="*/ 5674360 w 6107430"/>
              <a:gd name="connsiteY156" fmla="*/ 3703955 h 6867523"/>
              <a:gd name="connsiteX157" fmla="*/ 5688965 w 6107430"/>
              <a:gd name="connsiteY157" fmla="*/ 3621405 h 6867523"/>
              <a:gd name="connsiteX158" fmla="*/ 5735320 w 6107430"/>
              <a:gd name="connsiteY158" fmla="*/ 3596005 h 6867523"/>
              <a:gd name="connsiteX159" fmla="*/ 5715000 w 6107430"/>
              <a:gd name="connsiteY159" fmla="*/ 3536950 h 6867523"/>
              <a:gd name="connsiteX160" fmla="*/ 5751195 w 6107430"/>
              <a:gd name="connsiteY160" fmla="*/ 3495675 h 6867523"/>
              <a:gd name="connsiteX161" fmla="*/ 5781675 w 6107430"/>
              <a:gd name="connsiteY161" fmla="*/ 3432810 h 6867523"/>
              <a:gd name="connsiteX162" fmla="*/ 5836920 w 6107430"/>
              <a:gd name="connsiteY162" fmla="*/ 3359150 h 6867523"/>
              <a:gd name="connsiteX163" fmla="*/ 5855970 w 6107430"/>
              <a:gd name="connsiteY163" fmla="*/ 3202940 h 6867523"/>
              <a:gd name="connsiteX164" fmla="*/ 6101080 w 6107430"/>
              <a:gd name="connsiteY164" fmla="*/ 2945130 h 6867523"/>
              <a:gd name="connsiteX165" fmla="*/ 6107430 w 6107430"/>
              <a:gd name="connsiteY165" fmla="*/ 2708910 h 6867523"/>
              <a:gd name="connsiteX166" fmla="*/ 5982970 w 6107430"/>
              <a:gd name="connsiteY166" fmla="*/ 2446020 h 6867523"/>
              <a:gd name="connsiteX0" fmla="*/ 5982970 w 6107430"/>
              <a:gd name="connsiteY0" fmla="*/ 2446020 h 6867523"/>
              <a:gd name="connsiteX1" fmla="*/ 5814060 w 6107430"/>
              <a:gd name="connsiteY1" fmla="*/ 1183640 h 6867523"/>
              <a:gd name="connsiteX2" fmla="*/ 5761990 w 6107430"/>
              <a:gd name="connsiteY2" fmla="*/ 501648 h 6867523"/>
              <a:gd name="connsiteX3" fmla="*/ 5722620 w 6107430"/>
              <a:gd name="connsiteY3" fmla="*/ 274320 h 6867523"/>
              <a:gd name="connsiteX4" fmla="*/ 5654040 w 6107430"/>
              <a:gd name="connsiteY4" fmla="*/ 274320 h 6867523"/>
              <a:gd name="connsiteX5" fmla="*/ 5570220 w 6107430"/>
              <a:gd name="connsiteY5" fmla="*/ 312420 h 6867523"/>
              <a:gd name="connsiteX6" fmla="*/ 5440680 w 6107430"/>
              <a:gd name="connsiteY6" fmla="*/ 297180 h 6867523"/>
              <a:gd name="connsiteX7" fmla="*/ 5410200 w 6107430"/>
              <a:gd name="connsiteY7" fmla="*/ 251460 h 6867523"/>
              <a:gd name="connsiteX8" fmla="*/ 5425440 w 6107430"/>
              <a:gd name="connsiteY8" fmla="*/ 106680 h 6867523"/>
              <a:gd name="connsiteX9" fmla="*/ 5372100 w 6107430"/>
              <a:gd name="connsiteY9" fmla="*/ 53340 h 6867523"/>
              <a:gd name="connsiteX10" fmla="*/ 5372100 w 6107430"/>
              <a:gd name="connsiteY10" fmla="*/ 22860 h 6867523"/>
              <a:gd name="connsiteX11" fmla="*/ 5280660 w 6107430"/>
              <a:gd name="connsiteY11" fmla="*/ 0 h 6867523"/>
              <a:gd name="connsiteX12" fmla="*/ 5219700 w 6107430"/>
              <a:gd name="connsiteY12" fmla="*/ 297180 h 6867523"/>
              <a:gd name="connsiteX13" fmla="*/ 5212080 w 6107430"/>
              <a:gd name="connsiteY13" fmla="*/ 495300 h 6867523"/>
              <a:gd name="connsiteX14" fmla="*/ 5242560 w 6107430"/>
              <a:gd name="connsiteY14" fmla="*/ 533400 h 6867523"/>
              <a:gd name="connsiteX15" fmla="*/ 5097780 w 6107430"/>
              <a:gd name="connsiteY15" fmla="*/ 586740 h 6867523"/>
              <a:gd name="connsiteX16" fmla="*/ 5120640 w 6107430"/>
              <a:gd name="connsiteY16" fmla="*/ 777240 h 6867523"/>
              <a:gd name="connsiteX17" fmla="*/ 5082540 w 6107430"/>
              <a:gd name="connsiteY17" fmla="*/ 861060 h 6867523"/>
              <a:gd name="connsiteX18" fmla="*/ 4945380 w 6107430"/>
              <a:gd name="connsiteY18" fmla="*/ 807720 h 6867523"/>
              <a:gd name="connsiteX19" fmla="*/ 4853940 w 6107430"/>
              <a:gd name="connsiteY19" fmla="*/ 830580 h 6867523"/>
              <a:gd name="connsiteX20" fmla="*/ 4785360 w 6107430"/>
              <a:gd name="connsiteY20" fmla="*/ 960120 h 6867523"/>
              <a:gd name="connsiteX21" fmla="*/ 4640580 w 6107430"/>
              <a:gd name="connsiteY21" fmla="*/ 845820 h 6867523"/>
              <a:gd name="connsiteX22" fmla="*/ 4518660 w 6107430"/>
              <a:gd name="connsiteY22" fmla="*/ 838200 h 6867523"/>
              <a:gd name="connsiteX23" fmla="*/ 4389120 w 6107430"/>
              <a:gd name="connsiteY23" fmla="*/ 708660 h 6867523"/>
              <a:gd name="connsiteX24" fmla="*/ 4564380 w 6107430"/>
              <a:gd name="connsiteY24" fmla="*/ 556260 h 6867523"/>
              <a:gd name="connsiteX25" fmla="*/ 4389120 w 6107430"/>
              <a:gd name="connsiteY25" fmla="*/ 525780 h 6867523"/>
              <a:gd name="connsiteX26" fmla="*/ 4244340 w 6107430"/>
              <a:gd name="connsiteY26" fmla="*/ 693420 h 6867523"/>
              <a:gd name="connsiteX27" fmla="*/ 4183380 w 6107430"/>
              <a:gd name="connsiteY27" fmla="*/ 792480 h 6867523"/>
              <a:gd name="connsiteX28" fmla="*/ 4191000 w 6107430"/>
              <a:gd name="connsiteY28" fmla="*/ 830580 h 6867523"/>
              <a:gd name="connsiteX29" fmla="*/ 4084320 w 6107430"/>
              <a:gd name="connsiteY29" fmla="*/ 929640 h 6867523"/>
              <a:gd name="connsiteX30" fmla="*/ 4008120 w 6107430"/>
              <a:gd name="connsiteY30" fmla="*/ 952500 h 6867523"/>
              <a:gd name="connsiteX31" fmla="*/ 3954780 w 6107430"/>
              <a:gd name="connsiteY31" fmla="*/ 952500 h 6867523"/>
              <a:gd name="connsiteX32" fmla="*/ 3916680 w 6107430"/>
              <a:gd name="connsiteY32" fmla="*/ 1005840 h 6867523"/>
              <a:gd name="connsiteX33" fmla="*/ 3848100 w 6107430"/>
              <a:gd name="connsiteY33" fmla="*/ 1005840 h 6867523"/>
              <a:gd name="connsiteX34" fmla="*/ 3810000 w 6107430"/>
              <a:gd name="connsiteY34" fmla="*/ 1059180 h 6867523"/>
              <a:gd name="connsiteX35" fmla="*/ 3726180 w 6107430"/>
              <a:gd name="connsiteY35" fmla="*/ 1082040 h 6867523"/>
              <a:gd name="connsiteX36" fmla="*/ 3703320 w 6107430"/>
              <a:gd name="connsiteY36" fmla="*/ 1150620 h 6867523"/>
              <a:gd name="connsiteX37" fmla="*/ 3512820 w 6107430"/>
              <a:gd name="connsiteY37" fmla="*/ 1013460 h 6867523"/>
              <a:gd name="connsiteX38" fmla="*/ 3337560 w 6107430"/>
              <a:gd name="connsiteY38" fmla="*/ 1082040 h 6867523"/>
              <a:gd name="connsiteX39" fmla="*/ 3337560 w 6107430"/>
              <a:gd name="connsiteY39" fmla="*/ 1158240 h 6867523"/>
              <a:gd name="connsiteX40" fmla="*/ 3230880 w 6107430"/>
              <a:gd name="connsiteY40" fmla="*/ 1234440 h 6867523"/>
              <a:gd name="connsiteX41" fmla="*/ 3002280 w 6107430"/>
              <a:gd name="connsiteY41" fmla="*/ 1089660 h 6867523"/>
              <a:gd name="connsiteX42" fmla="*/ 3025140 w 6107430"/>
              <a:gd name="connsiteY42" fmla="*/ 1066800 h 6867523"/>
              <a:gd name="connsiteX43" fmla="*/ 2918460 w 6107430"/>
              <a:gd name="connsiteY43" fmla="*/ 922020 h 6867523"/>
              <a:gd name="connsiteX44" fmla="*/ 2611215 w 6107430"/>
              <a:gd name="connsiteY44" fmla="*/ 760369 h 6867523"/>
              <a:gd name="connsiteX45" fmla="*/ 2506980 w 6107430"/>
              <a:gd name="connsiteY45" fmla="*/ 1127760 h 6867523"/>
              <a:gd name="connsiteX46" fmla="*/ 2392680 w 6107430"/>
              <a:gd name="connsiteY46" fmla="*/ 1135380 h 6867523"/>
              <a:gd name="connsiteX47" fmla="*/ 2308860 w 6107430"/>
              <a:gd name="connsiteY47" fmla="*/ 1150620 h 6867523"/>
              <a:gd name="connsiteX48" fmla="*/ 2225040 w 6107430"/>
              <a:gd name="connsiteY48" fmla="*/ 1249680 h 6867523"/>
              <a:gd name="connsiteX49" fmla="*/ 2049780 w 6107430"/>
              <a:gd name="connsiteY49" fmla="*/ 1158240 h 6867523"/>
              <a:gd name="connsiteX50" fmla="*/ 1981200 w 6107430"/>
              <a:gd name="connsiteY50" fmla="*/ 1150620 h 6867523"/>
              <a:gd name="connsiteX51" fmla="*/ 1889760 w 6107430"/>
              <a:gd name="connsiteY51" fmla="*/ 998220 h 6867523"/>
              <a:gd name="connsiteX52" fmla="*/ 1897380 w 6107430"/>
              <a:gd name="connsiteY52" fmla="*/ 929640 h 6867523"/>
              <a:gd name="connsiteX53" fmla="*/ 1729740 w 6107430"/>
              <a:gd name="connsiteY53" fmla="*/ 1051560 h 6867523"/>
              <a:gd name="connsiteX54" fmla="*/ 1706880 w 6107430"/>
              <a:gd name="connsiteY54" fmla="*/ 1112520 h 6867523"/>
              <a:gd name="connsiteX55" fmla="*/ 1653540 w 6107430"/>
              <a:gd name="connsiteY55" fmla="*/ 1082040 h 6867523"/>
              <a:gd name="connsiteX56" fmla="*/ 1546860 w 6107430"/>
              <a:gd name="connsiteY56" fmla="*/ 1082040 h 6867523"/>
              <a:gd name="connsiteX57" fmla="*/ 1524000 w 6107430"/>
              <a:gd name="connsiteY57" fmla="*/ 1196340 h 6867523"/>
              <a:gd name="connsiteX58" fmla="*/ 1386840 w 6107430"/>
              <a:gd name="connsiteY58" fmla="*/ 1493520 h 6867523"/>
              <a:gd name="connsiteX59" fmla="*/ 1333500 w 6107430"/>
              <a:gd name="connsiteY59" fmla="*/ 1485900 h 6867523"/>
              <a:gd name="connsiteX60" fmla="*/ 1188720 w 6107430"/>
              <a:gd name="connsiteY60" fmla="*/ 1539240 h 6867523"/>
              <a:gd name="connsiteX61" fmla="*/ 1135380 w 6107430"/>
              <a:gd name="connsiteY61" fmla="*/ 1706880 h 6867523"/>
              <a:gd name="connsiteX62" fmla="*/ 1013460 w 6107430"/>
              <a:gd name="connsiteY62" fmla="*/ 1737360 h 6867523"/>
              <a:gd name="connsiteX63" fmla="*/ 929640 w 6107430"/>
              <a:gd name="connsiteY63" fmla="*/ 1744980 h 6867523"/>
              <a:gd name="connsiteX64" fmla="*/ 830580 w 6107430"/>
              <a:gd name="connsiteY64" fmla="*/ 1775460 h 6867523"/>
              <a:gd name="connsiteX65" fmla="*/ 701040 w 6107430"/>
              <a:gd name="connsiteY65" fmla="*/ 1783080 h 6867523"/>
              <a:gd name="connsiteX66" fmla="*/ 548640 w 6107430"/>
              <a:gd name="connsiteY66" fmla="*/ 1821180 h 6867523"/>
              <a:gd name="connsiteX67" fmla="*/ 0 w 6107430"/>
              <a:gd name="connsiteY67" fmla="*/ 3284220 h 6867523"/>
              <a:gd name="connsiteX68" fmla="*/ 167640 w 6107430"/>
              <a:gd name="connsiteY68" fmla="*/ 3276600 h 6867523"/>
              <a:gd name="connsiteX69" fmla="*/ 167640 w 6107430"/>
              <a:gd name="connsiteY69" fmla="*/ 3421380 h 6867523"/>
              <a:gd name="connsiteX70" fmla="*/ 289560 w 6107430"/>
              <a:gd name="connsiteY70" fmla="*/ 3429000 h 6867523"/>
              <a:gd name="connsiteX71" fmla="*/ 281940 w 6107430"/>
              <a:gd name="connsiteY71" fmla="*/ 3512820 h 6867523"/>
              <a:gd name="connsiteX72" fmla="*/ 388620 w 6107430"/>
              <a:gd name="connsiteY72" fmla="*/ 3535680 h 6867523"/>
              <a:gd name="connsiteX73" fmla="*/ 358140 w 6107430"/>
              <a:gd name="connsiteY73" fmla="*/ 3665220 h 6867523"/>
              <a:gd name="connsiteX74" fmla="*/ 358140 w 6107430"/>
              <a:gd name="connsiteY74" fmla="*/ 3764280 h 6867523"/>
              <a:gd name="connsiteX75" fmla="*/ 251460 w 6107430"/>
              <a:gd name="connsiteY75" fmla="*/ 3817620 h 6867523"/>
              <a:gd name="connsiteX76" fmla="*/ 236220 w 6107430"/>
              <a:gd name="connsiteY76" fmla="*/ 3893820 h 6867523"/>
              <a:gd name="connsiteX77" fmla="*/ 144780 w 6107430"/>
              <a:gd name="connsiteY77" fmla="*/ 4015740 h 6867523"/>
              <a:gd name="connsiteX78" fmla="*/ 175260 w 6107430"/>
              <a:gd name="connsiteY78" fmla="*/ 4244340 h 6867523"/>
              <a:gd name="connsiteX79" fmla="*/ 266700 w 6107430"/>
              <a:gd name="connsiteY79" fmla="*/ 4251960 h 6867523"/>
              <a:gd name="connsiteX80" fmla="*/ 304800 w 6107430"/>
              <a:gd name="connsiteY80" fmla="*/ 4312920 h 6867523"/>
              <a:gd name="connsiteX81" fmla="*/ 312420 w 6107430"/>
              <a:gd name="connsiteY81" fmla="*/ 4373880 h 6867523"/>
              <a:gd name="connsiteX82" fmla="*/ 358140 w 6107430"/>
              <a:gd name="connsiteY82" fmla="*/ 4373880 h 6867523"/>
              <a:gd name="connsiteX83" fmla="*/ 365760 w 6107430"/>
              <a:gd name="connsiteY83" fmla="*/ 4511040 h 6867523"/>
              <a:gd name="connsiteX84" fmla="*/ 807720 w 6107430"/>
              <a:gd name="connsiteY84" fmla="*/ 4579620 h 6867523"/>
              <a:gd name="connsiteX85" fmla="*/ 1127760 w 6107430"/>
              <a:gd name="connsiteY85" fmla="*/ 4739640 h 6867523"/>
              <a:gd name="connsiteX86" fmla="*/ 1447800 w 6107430"/>
              <a:gd name="connsiteY86" fmla="*/ 4632960 h 6867523"/>
              <a:gd name="connsiteX87" fmla="*/ 1546860 w 6107430"/>
              <a:gd name="connsiteY87" fmla="*/ 4632960 h 6867523"/>
              <a:gd name="connsiteX88" fmla="*/ 1501140 w 6107430"/>
              <a:gd name="connsiteY88" fmla="*/ 4892040 h 6867523"/>
              <a:gd name="connsiteX89" fmla="*/ 1567815 w 6107430"/>
              <a:gd name="connsiteY89" fmla="*/ 5149850 h 6867523"/>
              <a:gd name="connsiteX90" fmla="*/ 1710690 w 6107430"/>
              <a:gd name="connsiteY90" fmla="*/ 5473700 h 6867523"/>
              <a:gd name="connsiteX91" fmla="*/ 1891665 w 6107430"/>
              <a:gd name="connsiteY91" fmla="*/ 5616575 h 6867523"/>
              <a:gd name="connsiteX92" fmla="*/ 2094865 w 6107430"/>
              <a:gd name="connsiteY92" fmla="*/ 5848350 h 6867523"/>
              <a:gd name="connsiteX93" fmla="*/ 2066290 w 6107430"/>
              <a:gd name="connsiteY93" fmla="*/ 5959474 h 6867523"/>
              <a:gd name="connsiteX94" fmla="*/ 2234565 w 6107430"/>
              <a:gd name="connsiteY94" fmla="*/ 6070599 h 6867523"/>
              <a:gd name="connsiteX95" fmla="*/ 2269490 w 6107430"/>
              <a:gd name="connsiteY95" fmla="*/ 6115049 h 6867523"/>
              <a:gd name="connsiteX96" fmla="*/ 2186940 w 6107430"/>
              <a:gd name="connsiteY96" fmla="*/ 6372224 h 6867523"/>
              <a:gd name="connsiteX97" fmla="*/ 2209165 w 6107430"/>
              <a:gd name="connsiteY97" fmla="*/ 6470648 h 6867523"/>
              <a:gd name="connsiteX98" fmla="*/ 2275840 w 6107430"/>
              <a:gd name="connsiteY98" fmla="*/ 6572248 h 6867523"/>
              <a:gd name="connsiteX99" fmla="*/ 2437765 w 6107430"/>
              <a:gd name="connsiteY99" fmla="*/ 6603998 h 6867523"/>
              <a:gd name="connsiteX100" fmla="*/ 2491740 w 6107430"/>
              <a:gd name="connsiteY100" fmla="*/ 6591298 h 6867523"/>
              <a:gd name="connsiteX101" fmla="*/ 2599690 w 6107430"/>
              <a:gd name="connsiteY101" fmla="*/ 6648448 h 6867523"/>
              <a:gd name="connsiteX102" fmla="*/ 2640965 w 6107430"/>
              <a:gd name="connsiteY102" fmla="*/ 6692898 h 6867523"/>
              <a:gd name="connsiteX103" fmla="*/ 2663190 w 6107430"/>
              <a:gd name="connsiteY103" fmla="*/ 6804023 h 6867523"/>
              <a:gd name="connsiteX104" fmla="*/ 2748915 w 6107430"/>
              <a:gd name="connsiteY104" fmla="*/ 6867523 h 6867523"/>
              <a:gd name="connsiteX105" fmla="*/ 2860040 w 6107430"/>
              <a:gd name="connsiteY105" fmla="*/ 6842123 h 6867523"/>
              <a:gd name="connsiteX106" fmla="*/ 2920365 w 6107430"/>
              <a:gd name="connsiteY106" fmla="*/ 6854823 h 6867523"/>
              <a:gd name="connsiteX107" fmla="*/ 2910840 w 6107430"/>
              <a:gd name="connsiteY107" fmla="*/ 6774654 h 6867523"/>
              <a:gd name="connsiteX108" fmla="*/ 2996565 w 6107430"/>
              <a:gd name="connsiteY108" fmla="*/ 6643685 h 6867523"/>
              <a:gd name="connsiteX109" fmla="*/ 2987040 w 6107430"/>
              <a:gd name="connsiteY109" fmla="*/ 6531767 h 6867523"/>
              <a:gd name="connsiteX110" fmla="*/ 3027522 w 6107430"/>
              <a:gd name="connsiteY110" fmla="*/ 6465091 h 6867523"/>
              <a:gd name="connsiteX111" fmla="*/ 3179922 w 6107430"/>
              <a:gd name="connsiteY111" fmla="*/ 6396035 h 6867523"/>
              <a:gd name="connsiteX112" fmla="*/ 3225166 w 6107430"/>
              <a:gd name="connsiteY112" fmla="*/ 6279355 h 6867523"/>
              <a:gd name="connsiteX113" fmla="*/ 3420427 w 6107430"/>
              <a:gd name="connsiteY113" fmla="*/ 6117429 h 6867523"/>
              <a:gd name="connsiteX114" fmla="*/ 3699034 w 6107430"/>
              <a:gd name="connsiteY114" fmla="*/ 5988842 h 6867523"/>
              <a:gd name="connsiteX115" fmla="*/ 3875246 w 6107430"/>
              <a:gd name="connsiteY115" fmla="*/ 5924548 h 6867523"/>
              <a:gd name="connsiteX116" fmla="*/ 4084796 w 6107430"/>
              <a:gd name="connsiteY116" fmla="*/ 5772148 h 6867523"/>
              <a:gd name="connsiteX117" fmla="*/ 4127659 w 6107430"/>
              <a:gd name="connsiteY117" fmla="*/ 5674516 h 6867523"/>
              <a:gd name="connsiteX118" fmla="*/ 4037171 w 6107430"/>
              <a:gd name="connsiteY118" fmla="*/ 5598317 h 6867523"/>
              <a:gd name="connsiteX119" fmla="*/ 3980021 w 6107430"/>
              <a:gd name="connsiteY119" fmla="*/ 5503067 h 6867523"/>
              <a:gd name="connsiteX120" fmla="*/ 4056222 w 6107430"/>
              <a:gd name="connsiteY120" fmla="*/ 5429248 h 6867523"/>
              <a:gd name="connsiteX121" fmla="*/ 4096703 w 6107430"/>
              <a:gd name="connsiteY121" fmla="*/ 5281610 h 6867523"/>
              <a:gd name="connsiteX122" fmla="*/ 3982402 w 6107430"/>
              <a:gd name="connsiteY122" fmla="*/ 5305423 h 6867523"/>
              <a:gd name="connsiteX123" fmla="*/ 3818096 w 6107430"/>
              <a:gd name="connsiteY123" fmla="*/ 5267323 h 6867523"/>
              <a:gd name="connsiteX124" fmla="*/ 3691889 w 6107430"/>
              <a:gd name="connsiteY124" fmla="*/ 5179216 h 6867523"/>
              <a:gd name="connsiteX125" fmla="*/ 3701416 w 6107430"/>
              <a:gd name="connsiteY125" fmla="*/ 5064917 h 6867523"/>
              <a:gd name="connsiteX126" fmla="*/ 3625215 w 6107430"/>
              <a:gd name="connsiteY126" fmla="*/ 4988717 h 6867523"/>
              <a:gd name="connsiteX127" fmla="*/ 3657600 w 6107430"/>
              <a:gd name="connsiteY127" fmla="*/ 4907280 h 6867523"/>
              <a:gd name="connsiteX128" fmla="*/ 3817620 w 6107430"/>
              <a:gd name="connsiteY128" fmla="*/ 4815840 h 6867523"/>
              <a:gd name="connsiteX129" fmla="*/ 3893820 w 6107430"/>
              <a:gd name="connsiteY129" fmla="*/ 4739640 h 6867523"/>
              <a:gd name="connsiteX130" fmla="*/ 3947160 w 6107430"/>
              <a:gd name="connsiteY130" fmla="*/ 4724400 h 6867523"/>
              <a:gd name="connsiteX131" fmla="*/ 3939540 w 6107430"/>
              <a:gd name="connsiteY131" fmla="*/ 4663440 h 6867523"/>
              <a:gd name="connsiteX132" fmla="*/ 3901440 w 6107430"/>
              <a:gd name="connsiteY132" fmla="*/ 4640580 h 6867523"/>
              <a:gd name="connsiteX133" fmla="*/ 3878580 w 6107430"/>
              <a:gd name="connsiteY133" fmla="*/ 4549140 h 6867523"/>
              <a:gd name="connsiteX134" fmla="*/ 3886200 w 6107430"/>
              <a:gd name="connsiteY134" fmla="*/ 4457700 h 6867523"/>
              <a:gd name="connsiteX135" fmla="*/ 3870960 w 6107430"/>
              <a:gd name="connsiteY135" fmla="*/ 4343400 h 6867523"/>
              <a:gd name="connsiteX136" fmla="*/ 3893820 w 6107430"/>
              <a:gd name="connsiteY136" fmla="*/ 4274820 h 6867523"/>
              <a:gd name="connsiteX137" fmla="*/ 3924300 w 6107430"/>
              <a:gd name="connsiteY137" fmla="*/ 4213860 h 6867523"/>
              <a:gd name="connsiteX138" fmla="*/ 3977640 w 6107430"/>
              <a:gd name="connsiteY138" fmla="*/ 4206240 h 6867523"/>
              <a:gd name="connsiteX139" fmla="*/ 3992880 w 6107430"/>
              <a:gd name="connsiteY139" fmla="*/ 4206240 h 6867523"/>
              <a:gd name="connsiteX140" fmla="*/ 4046220 w 6107430"/>
              <a:gd name="connsiteY140" fmla="*/ 4145280 h 6867523"/>
              <a:gd name="connsiteX141" fmla="*/ 4038600 w 6107430"/>
              <a:gd name="connsiteY141" fmla="*/ 4061460 h 6867523"/>
              <a:gd name="connsiteX142" fmla="*/ 4754880 w 6107430"/>
              <a:gd name="connsiteY142" fmla="*/ 3947160 h 6867523"/>
              <a:gd name="connsiteX143" fmla="*/ 4838700 w 6107430"/>
              <a:gd name="connsiteY143" fmla="*/ 3947160 h 6867523"/>
              <a:gd name="connsiteX144" fmla="*/ 4914900 w 6107430"/>
              <a:gd name="connsiteY144" fmla="*/ 3954780 h 6867523"/>
              <a:gd name="connsiteX145" fmla="*/ 5105400 w 6107430"/>
              <a:gd name="connsiteY145" fmla="*/ 4053840 h 6867523"/>
              <a:gd name="connsiteX146" fmla="*/ 5570220 w 6107430"/>
              <a:gd name="connsiteY146" fmla="*/ 4282440 h 6867523"/>
              <a:gd name="connsiteX147" fmla="*/ 5704205 w 6107430"/>
              <a:gd name="connsiteY147" fmla="*/ 4354195 h 6867523"/>
              <a:gd name="connsiteX148" fmla="*/ 5755005 w 6107430"/>
              <a:gd name="connsiteY148" fmla="*/ 4276725 h 6867523"/>
              <a:gd name="connsiteX149" fmla="*/ 5682615 w 6107430"/>
              <a:gd name="connsiteY149" fmla="*/ 4237355 h 6867523"/>
              <a:gd name="connsiteX150" fmla="*/ 5624195 w 6107430"/>
              <a:gd name="connsiteY150" fmla="*/ 4166235 h 6867523"/>
              <a:gd name="connsiteX151" fmla="*/ 5670550 w 6107430"/>
              <a:gd name="connsiteY151" fmla="*/ 4137660 h 6867523"/>
              <a:gd name="connsiteX152" fmla="*/ 5584825 w 6107430"/>
              <a:gd name="connsiteY152" fmla="*/ 3963035 h 6867523"/>
              <a:gd name="connsiteX153" fmla="*/ 5592445 w 6107430"/>
              <a:gd name="connsiteY153" fmla="*/ 3861435 h 6867523"/>
              <a:gd name="connsiteX154" fmla="*/ 5615305 w 6107430"/>
              <a:gd name="connsiteY154" fmla="*/ 3826510 h 6867523"/>
              <a:gd name="connsiteX155" fmla="*/ 5636895 w 6107430"/>
              <a:gd name="connsiteY155" fmla="*/ 3781425 h 6867523"/>
              <a:gd name="connsiteX156" fmla="*/ 5674360 w 6107430"/>
              <a:gd name="connsiteY156" fmla="*/ 3703955 h 6867523"/>
              <a:gd name="connsiteX157" fmla="*/ 5688965 w 6107430"/>
              <a:gd name="connsiteY157" fmla="*/ 3621405 h 6867523"/>
              <a:gd name="connsiteX158" fmla="*/ 5735320 w 6107430"/>
              <a:gd name="connsiteY158" fmla="*/ 3596005 h 6867523"/>
              <a:gd name="connsiteX159" fmla="*/ 5715000 w 6107430"/>
              <a:gd name="connsiteY159" fmla="*/ 3536950 h 6867523"/>
              <a:gd name="connsiteX160" fmla="*/ 5751195 w 6107430"/>
              <a:gd name="connsiteY160" fmla="*/ 3495675 h 6867523"/>
              <a:gd name="connsiteX161" fmla="*/ 5781675 w 6107430"/>
              <a:gd name="connsiteY161" fmla="*/ 3432810 h 6867523"/>
              <a:gd name="connsiteX162" fmla="*/ 5836920 w 6107430"/>
              <a:gd name="connsiteY162" fmla="*/ 3359150 h 6867523"/>
              <a:gd name="connsiteX163" fmla="*/ 5855970 w 6107430"/>
              <a:gd name="connsiteY163" fmla="*/ 3202940 h 6867523"/>
              <a:gd name="connsiteX164" fmla="*/ 6101080 w 6107430"/>
              <a:gd name="connsiteY164" fmla="*/ 2945130 h 6867523"/>
              <a:gd name="connsiteX165" fmla="*/ 6107430 w 6107430"/>
              <a:gd name="connsiteY165" fmla="*/ 2708910 h 6867523"/>
              <a:gd name="connsiteX166" fmla="*/ 5982970 w 6107430"/>
              <a:gd name="connsiteY166" fmla="*/ 2446020 h 6867523"/>
              <a:gd name="connsiteX0" fmla="*/ 5982970 w 6107430"/>
              <a:gd name="connsiteY0" fmla="*/ 2446020 h 6867523"/>
              <a:gd name="connsiteX1" fmla="*/ 5814060 w 6107430"/>
              <a:gd name="connsiteY1" fmla="*/ 1183640 h 6867523"/>
              <a:gd name="connsiteX2" fmla="*/ 5761990 w 6107430"/>
              <a:gd name="connsiteY2" fmla="*/ 501648 h 6867523"/>
              <a:gd name="connsiteX3" fmla="*/ 5722620 w 6107430"/>
              <a:gd name="connsiteY3" fmla="*/ 274320 h 6867523"/>
              <a:gd name="connsiteX4" fmla="*/ 5654040 w 6107430"/>
              <a:gd name="connsiteY4" fmla="*/ 274320 h 6867523"/>
              <a:gd name="connsiteX5" fmla="*/ 5570220 w 6107430"/>
              <a:gd name="connsiteY5" fmla="*/ 312420 h 6867523"/>
              <a:gd name="connsiteX6" fmla="*/ 5440680 w 6107430"/>
              <a:gd name="connsiteY6" fmla="*/ 297180 h 6867523"/>
              <a:gd name="connsiteX7" fmla="*/ 5410200 w 6107430"/>
              <a:gd name="connsiteY7" fmla="*/ 251460 h 6867523"/>
              <a:gd name="connsiteX8" fmla="*/ 5425440 w 6107430"/>
              <a:gd name="connsiteY8" fmla="*/ 106680 h 6867523"/>
              <a:gd name="connsiteX9" fmla="*/ 5372100 w 6107430"/>
              <a:gd name="connsiteY9" fmla="*/ 53340 h 6867523"/>
              <a:gd name="connsiteX10" fmla="*/ 5372100 w 6107430"/>
              <a:gd name="connsiteY10" fmla="*/ 22860 h 6867523"/>
              <a:gd name="connsiteX11" fmla="*/ 5280660 w 6107430"/>
              <a:gd name="connsiteY11" fmla="*/ 0 h 6867523"/>
              <a:gd name="connsiteX12" fmla="*/ 5219700 w 6107430"/>
              <a:gd name="connsiteY12" fmla="*/ 297180 h 6867523"/>
              <a:gd name="connsiteX13" fmla="*/ 5212080 w 6107430"/>
              <a:gd name="connsiteY13" fmla="*/ 495300 h 6867523"/>
              <a:gd name="connsiteX14" fmla="*/ 5242560 w 6107430"/>
              <a:gd name="connsiteY14" fmla="*/ 533400 h 6867523"/>
              <a:gd name="connsiteX15" fmla="*/ 5097780 w 6107430"/>
              <a:gd name="connsiteY15" fmla="*/ 586740 h 6867523"/>
              <a:gd name="connsiteX16" fmla="*/ 5120640 w 6107430"/>
              <a:gd name="connsiteY16" fmla="*/ 777240 h 6867523"/>
              <a:gd name="connsiteX17" fmla="*/ 5082540 w 6107430"/>
              <a:gd name="connsiteY17" fmla="*/ 861060 h 6867523"/>
              <a:gd name="connsiteX18" fmla="*/ 4945380 w 6107430"/>
              <a:gd name="connsiteY18" fmla="*/ 807720 h 6867523"/>
              <a:gd name="connsiteX19" fmla="*/ 4853940 w 6107430"/>
              <a:gd name="connsiteY19" fmla="*/ 830580 h 6867523"/>
              <a:gd name="connsiteX20" fmla="*/ 4785360 w 6107430"/>
              <a:gd name="connsiteY20" fmla="*/ 960120 h 6867523"/>
              <a:gd name="connsiteX21" fmla="*/ 4640580 w 6107430"/>
              <a:gd name="connsiteY21" fmla="*/ 845820 h 6867523"/>
              <a:gd name="connsiteX22" fmla="*/ 4518660 w 6107430"/>
              <a:gd name="connsiteY22" fmla="*/ 838200 h 6867523"/>
              <a:gd name="connsiteX23" fmla="*/ 4389120 w 6107430"/>
              <a:gd name="connsiteY23" fmla="*/ 708660 h 6867523"/>
              <a:gd name="connsiteX24" fmla="*/ 4564380 w 6107430"/>
              <a:gd name="connsiteY24" fmla="*/ 556260 h 6867523"/>
              <a:gd name="connsiteX25" fmla="*/ 4389120 w 6107430"/>
              <a:gd name="connsiteY25" fmla="*/ 525780 h 6867523"/>
              <a:gd name="connsiteX26" fmla="*/ 4244340 w 6107430"/>
              <a:gd name="connsiteY26" fmla="*/ 693420 h 6867523"/>
              <a:gd name="connsiteX27" fmla="*/ 4183380 w 6107430"/>
              <a:gd name="connsiteY27" fmla="*/ 792480 h 6867523"/>
              <a:gd name="connsiteX28" fmla="*/ 4191000 w 6107430"/>
              <a:gd name="connsiteY28" fmla="*/ 830580 h 6867523"/>
              <a:gd name="connsiteX29" fmla="*/ 4084320 w 6107430"/>
              <a:gd name="connsiteY29" fmla="*/ 929640 h 6867523"/>
              <a:gd name="connsiteX30" fmla="*/ 4008120 w 6107430"/>
              <a:gd name="connsiteY30" fmla="*/ 952500 h 6867523"/>
              <a:gd name="connsiteX31" fmla="*/ 3954780 w 6107430"/>
              <a:gd name="connsiteY31" fmla="*/ 952500 h 6867523"/>
              <a:gd name="connsiteX32" fmla="*/ 3916680 w 6107430"/>
              <a:gd name="connsiteY32" fmla="*/ 1005840 h 6867523"/>
              <a:gd name="connsiteX33" fmla="*/ 3848100 w 6107430"/>
              <a:gd name="connsiteY33" fmla="*/ 1005840 h 6867523"/>
              <a:gd name="connsiteX34" fmla="*/ 3810000 w 6107430"/>
              <a:gd name="connsiteY34" fmla="*/ 1059180 h 6867523"/>
              <a:gd name="connsiteX35" fmla="*/ 3726180 w 6107430"/>
              <a:gd name="connsiteY35" fmla="*/ 1082040 h 6867523"/>
              <a:gd name="connsiteX36" fmla="*/ 3703320 w 6107430"/>
              <a:gd name="connsiteY36" fmla="*/ 1150620 h 6867523"/>
              <a:gd name="connsiteX37" fmla="*/ 3512820 w 6107430"/>
              <a:gd name="connsiteY37" fmla="*/ 1013460 h 6867523"/>
              <a:gd name="connsiteX38" fmla="*/ 3337560 w 6107430"/>
              <a:gd name="connsiteY38" fmla="*/ 1082040 h 6867523"/>
              <a:gd name="connsiteX39" fmla="*/ 3337560 w 6107430"/>
              <a:gd name="connsiteY39" fmla="*/ 1158240 h 6867523"/>
              <a:gd name="connsiteX40" fmla="*/ 3230880 w 6107430"/>
              <a:gd name="connsiteY40" fmla="*/ 1234440 h 6867523"/>
              <a:gd name="connsiteX41" fmla="*/ 3002280 w 6107430"/>
              <a:gd name="connsiteY41" fmla="*/ 1089660 h 6867523"/>
              <a:gd name="connsiteX42" fmla="*/ 3025140 w 6107430"/>
              <a:gd name="connsiteY42" fmla="*/ 1066800 h 6867523"/>
              <a:gd name="connsiteX43" fmla="*/ 2918460 w 6107430"/>
              <a:gd name="connsiteY43" fmla="*/ 922020 h 6867523"/>
              <a:gd name="connsiteX44" fmla="*/ 2611215 w 6107430"/>
              <a:gd name="connsiteY44" fmla="*/ 760369 h 6867523"/>
              <a:gd name="connsiteX45" fmla="*/ 2496277 w 6107430"/>
              <a:gd name="connsiteY45" fmla="*/ 1117057 h 6867523"/>
              <a:gd name="connsiteX46" fmla="*/ 2392680 w 6107430"/>
              <a:gd name="connsiteY46" fmla="*/ 1135380 h 6867523"/>
              <a:gd name="connsiteX47" fmla="*/ 2308860 w 6107430"/>
              <a:gd name="connsiteY47" fmla="*/ 1150620 h 6867523"/>
              <a:gd name="connsiteX48" fmla="*/ 2225040 w 6107430"/>
              <a:gd name="connsiteY48" fmla="*/ 1249680 h 6867523"/>
              <a:gd name="connsiteX49" fmla="*/ 2049780 w 6107430"/>
              <a:gd name="connsiteY49" fmla="*/ 1158240 h 6867523"/>
              <a:gd name="connsiteX50" fmla="*/ 1981200 w 6107430"/>
              <a:gd name="connsiteY50" fmla="*/ 1150620 h 6867523"/>
              <a:gd name="connsiteX51" fmla="*/ 1889760 w 6107430"/>
              <a:gd name="connsiteY51" fmla="*/ 998220 h 6867523"/>
              <a:gd name="connsiteX52" fmla="*/ 1897380 w 6107430"/>
              <a:gd name="connsiteY52" fmla="*/ 929640 h 6867523"/>
              <a:gd name="connsiteX53" fmla="*/ 1729740 w 6107430"/>
              <a:gd name="connsiteY53" fmla="*/ 1051560 h 6867523"/>
              <a:gd name="connsiteX54" fmla="*/ 1706880 w 6107430"/>
              <a:gd name="connsiteY54" fmla="*/ 1112520 h 6867523"/>
              <a:gd name="connsiteX55" fmla="*/ 1653540 w 6107430"/>
              <a:gd name="connsiteY55" fmla="*/ 1082040 h 6867523"/>
              <a:gd name="connsiteX56" fmla="*/ 1546860 w 6107430"/>
              <a:gd name="connsiteY56" fmla="*/ 1082040 h 6867523"/>
              <a:gd name="connsiteX57" fmla="*/ 1524000 w 6107430"/>
              <a:gd name="connsiteY57" fmla="*/ 1196340 h 6867523"/>
              <a:gd name="connsiteX58" fmla="*/ 1386840 w 6107430"/>
              <a:gd name="connsiteY58" fmla="*/ 1493520 h 6867523"/>
              <a:gd name="connsiteX59" fmla="*/ 1333500 w 6107430"/>
              <a:gd name="connsiteY59" fmla="*/ 1485900 h 6867523"/>
              <a:gd name="connsiteX60" fmla="*/ 1188720 w 6107430"/>
              <a:gd name="connsiteY60" fmla="*/ 1539240 h 6867523"/>
              <a:gd name="connsiteX61" fmla="*/ 1135380 w 6107430"/>
              <a:gd name="connsiteY61" fmla="*/ 1706880 h 6867523"/>
              <a:gd name="connsiteX62" fmla="*/ 1013460 w 6107430"/>
              <a:gd name="connsiteY62" fmla="*/ 1737360 h 6867523"/>
              <a:gd name="connsiteX63" fmla="*/ 929640 w 6107430"/>
              <a:gd name="connsiteY63" fmla="*/ 1744980 h 6867523"/>
              <a:gd name="connsiteX64" fmla="*/ 830580 w 6107430"/>
              <a:gd name="connsiteY64" fmla="*/ 1775460 h 6867523"/>
              <a:gd name="connsiteX65" fmla="*/ 701040 w 6107430"/>
              <a:gd name="connsiteY65" fmla="*/ 1783080 h 6867523"/>
              <a:gd name="connsiteX66" fmla="*/ 548640 w 6107430"/>
              <a:gd name="connsiteY66" fmla="*/ 1821180 h 6867523"/>
              <a:gd name="connsiteX67" fmla="*/ 0 w 6107430"/>
              <a:gd name="connsiteY67" fmla="*/ 3284220 h 6867523"/>
              <a:gd name="connsiteX68" fmla="*/ 167640 w 6107430"/>
              <a:gd name="connsiteY68" fmla="*/ 3276600 h 6867523"/>
              <a:gd name="connsiteX69" fmla="*/ 167640 w 6107430"/>
              <a:gd name="connsiteY69" fmla="*/ 3421380 h 6867523"/>
              <a:gd name="connsiteX70" fmla="*/ 289560 w 6107430"/>
              <a:gd name="connsiteY70" fmla="*/ 3429000 h 6867523"/>
              <a:gd name="connsiteX71" fmla="*/ 281940 w 6107430"/>
              <a:gd name="connsiteY71" fmla="*/ 3512820 h 6867523"/>
              <a:gd name="connsiteX72" fmla="*/ 388620 w 6107430"/>
              <a:gd name="connsiteY72" fmla="*/ 3535680 h 6867523"/>
              <a:gd name="connsiteX73" fmla="*/ 358140 w 6107430"/>
              <a:gd name="connsiteY73" fmla="*/ 3665220 h 6867523"/>
              <a:gd name="connsiteX74" fmla="*/ 358140 w 6107430"/>
              <a:gd name="connsiteY74" fmla="*/ 3764280 h 6867523"/>
              <a:gd name="connsiteX75" fmla="*/ 251460 w 6107430"/>
              <a:gd name="connsiteY75" fmla="*/ 3817620 h 6867523"/>
              <a:gd name="connsiteX76" fmla="*/ 236220 w 6107430"/>
              <a:gd name="connsiteY76" fmla="*/ 3893820 h 6867523"/>
              <a:gd name="connsiteX77" fmla="*/ 144780 w 6107430"/>
              <a:gd name="connsiteY77" fmla="*/ 4015740 h 6867523"/>
              <a:gd name="connsiteX78" fmla="*/ 175260 w 6107430"/>
              <a:gd name="connsiteY78" fmla="*/ 4244340 h 6867523"/>
              <a:gd name="connsiteX79" fmla="*/ 266700 w 6107430"/>
              <a:gd name="connsiteY79" fmla="*/ 4251960 h 6867523"/>
              <a:gd name="connsiteX80" fmla="*/ 304800 w 6107430"/>
              <a:gd name="connsiteY80" fmla="*/ 4312920 h 6867523"/>
              <a:gd name="connsiteX81" fmla="*/ 312420 w 6107430"/>
              <a:gd name="connsiteY81" fmla="*/ 4373880 h 6867523"/>
              <a:gd name="connsiteX82" fmla="*/ 358140 w 6107430"/>
              <a:gd name="connsiteY82" fmla="*/ 4373880 h 6867523"/>
              <a:gd name="connsiteX83" fmla="*/ 365760 w 6107430"/>
              <a:gd name="connsiteY83" fmla="*/ 4511040 h 6867523"/>
              <a:gd name="connsiteX84" fmla="*/ 807720 w 6107430"/>
              <a:gd name="connsiteY84" fmla="*/ 4579620 h 6867523"/>
              <a:gd name="connsiteX85" fmla="*/ 1127760 w 6107430"/>
              <a:gd name="connsiteY85" fmla="*/ 4739640 h 6867523"/>
              <a:gd name="connsiteX86" fmla="*/ 1447800 w 6107430"/>
              <a:gd name="connsiteY86" fmla="*/ 4632960 h 6867523"/>
              <a:gd name="connsiteX87" fmla="*/ 1546860 w 6107430"/>
              <a:gd name="connsiteY87" fmla="*/ 4632960 h 6867523"/>
              <a:gd name="connsiteX88" fmla="*/ 1501140 w 6107430"/>
              <a:gd name="connsiteY88" fmla="*/ 4892040 h 6867523"/>
              <a:gd name="connsiteX89" fmla="*/ 1567815 w 6107430"/>
              <a:gd name="connsiteY89" fmla="*/ 5149850 h 6867523"/>
              <a:gd name="connsiteX90" fmla="*/ 1710690 w 6107430"/>
              <a:gd name="connsiteY90" fmla="*/ 5473700 h 6867523"/>
              <a:gd name="connsiteX91" fmla="*/ 1891665 w 6107430"/>
              <a:gd name="connsiteY91" fmla="*/ 5616575 h 6867523"/>
              <a:gd name="connsiteX92" fmla="*/ 2094865 w 6107430"/>
              <a:gd name="connsiteY92" fmla="*/ 5848350 h 6867523"/>
              <a:gd name="connsiteX93" fmla="*/ 2066290 w 6107430"/>
              <a:gd name="connsiteY93" fmla="*/ 5959474 h 6867523"/>
              <a:gd name="connsiteX94" fmla="*/ 2234565 w 6107430"/>
              <a:gd name="connsiteY94" fmla="*/ 6070599 h 6867523"/>
              <a:gd name="connsiteX95" fmla="*/ 2269490 w 6107430"/>
              <a:gd name="connsiteY95" fmla="*/ 6115049 h 6867523"/>
              <a:gd name="connsiteX96" fmla="*/ 2186940 w 6107430"/>
              <a:gd name="connsiteY96" fmla="*/ 6372224 h 6867523"/>
              <a:gd name="connsiteX97" fmla="*/ 2209165 w 6107430"/>
              <a:gd name="connsiteY97" fmla="*/ 6470648 h 6867523"/>
              <a:gd name="connsiteX98" fmla="*/ 2275840 w 6107430"/>
              <a:gd name="connsiteY98" fmla="*/ 6572248 h 6867523"/>
              <a:gd name="connsiteX99" fmla="*/ 2437765 w 6107430"/>
              <a:gd name="connsiteY99" fmla="*/ 6603998 h 6867523"/>
              <a:gd name="connsiteX100" fmla="*/ 2491740 w 6107430"/>
              <a:gd name="connsiteY100" fmla="*/ 6591298 h 6867523"/>
              <a:gd name="connsiteX101" fmla="*/ 2599690 w 6107430"/>
              <a:gd name="connsiteY101" fmla="*/ 6648448 h 6867523"/>
              <a:gd name="connsiteX102" fmla="*/ 2640965 w 6107430"/>
              <a:gd name="connsiteY102" fmla="*/ 6692898 h 6867523"/>
              <a:gd name="connsiteX103" fmla="*/ 2663190 w 6107430"/>
              <a:gd name="connsiteY103" fmla="*/ 6804023 h 6867523"/>
              <a:gd name="connsiteX104" fmla="*/ 2748915 w 6107430"/>
              <a:gd name="connsiteY104" fmla="*/ 6867523 h 6867523"/>
              <a:gd name="connsiteX105" fmla="*/ 2860040 w 6107430"/>
              <a:gd name="connsiteY105" fmla="*/ 6842123 h 6867523"/>
              <a:gd name="connsiteX106" fmla="*/ 2920365 w 6107430"/>
              <a:gd name="connsiteY106" fmla="*/ 6854823 h 6867523"/>
              <a:gd name="connsiteX107" fmla="*/ 2910840 w 6107430"/>
              <a:gd name="connsiteY107" fmla="*/ 6774654 h 6867523"/>
              <a:gd name="connsiteX108" fmla="*/ 2996565 w 6107430"/>
              <a:gd name="connsiteY108" fmla="*/ 6643685 h 6867523"/>
              <a:gd name="connsiteX109" fmla="*/ 2987040 w 6107430"/>
              <a:gd name="connsiteY109" fmla="*/ 6531767 h 6867523"/>
              <a:gd name="connsiteX110" fmla="*/ 3027522 w 6107430"/>
              <a:gd name="connsiteY110" fmla="*/ 6465091 h 6867523"/>
              <a:gd name="connsiteX111" fmla="*/ 3179922 w 6107430"/>
              <a:gd name="connsiteY111" fmla="*/ 6396035 h 6867523"/>
              <a:gd name="connsiteX112" fmla="*/ 3225166 w 6107430"/>
              <a:gd name="connsiteY112" fmla="*/ 6279355 h 6867523"/>
              <a:gd name="connsiteX113" fmla="*/ 3420427 w 6107430"/>
              <a:gd name="connsiteY113" fmla="*/ 6117429 h 6867523"/>
              <a:gd name="connsiteX114" fmla="*/ 3699034 w 6107430"/>
              <a:gd name="connsiteY114" fmla="*/ 5988842 h 6867523"/>
              <a:gd name="connsiteX115" fmla="*/ 3875246 w 6107430"/>
              <a:gd name="connsiteY115" fmla="*/ 5924548 h 6867523"/>
              <a:gd name="connsiteX116" fmla="*/ 4084796 w 6107430"/>
              <a:gd name="connsiteY116" fmla="*/ 5772148 h 6867523"/>
              <a:gd name="connsiteX117" fmla="*/ 4127659 w 6107430"/>
              <a:gd name="connsiteY117" fmla="*/ 5674516 h 6867523"/>
              <a:gd name="connsiteX118" fmla="*/ 4037171 w 6107430"/>
              <a:gd name="connsiteY118" fmla="*/ 5598317 h 6867523"/>
              <a:gd name="connsiteX119" fmla="*/ 3980021 w 6107430"/>
              <a:gd name="connsiteY119" fmla="*/ 5503067 h 6867523"/>
              <a:gd name="connsiteX120" fmla="*/ 4056222 w 6107430"/>
              <a:gd name="connsiteY120" fmla="*/ 5429248 h 6867523"/>
              <a:gd name="connsiteX121" fmla="*/ 4096703 w 6107430"/>
              <a:gd name="connsiteY121" fmla="*/ 5281610 h 6867523"/>
              <a:gd name="connsiteX122" fmla="*/ 3982402 w 6107430"/>
              <a:gd name="connsiteY122" fmla="*/ 5305423 h 6867523"/>
              <a:gd name="connsiteX123" fmla="*/ 3818096 w 6107430"/>
              <a:gd name="connsiteY123" fmla="*/ 5267323 h 6867523"/>
              <a:gd name="connsiteX124" fmla="*/ 3691889 w 6107430"/>
              <a:gd name="connsiteY124" fmla="*/ 5179216 h 6867523"/>
              <a:gd name="connsiteX125" fmla="*/ 3701416 w 6107430"/>
              <a:gd name="connsiteY125" fmla="*/ 5064917 h 6867523"/>
              <a:gd name="connsiteX126" fmla="*/ 3625215 w 6107430"/>
              <a:gd name="connsiteY126" fmla="*/ 4988717 h 6867523"/>
              <a:gd name="connsiteX127" fmla="*/ 3657600 w 6107430"/>
              <a:gd name="connsiteY127" fmla="*/ 4907280 h 6867523"/>
              <a:gd name="connsiteX128" fmla="*/ 3817620 w 6107430"/>
              <a:gd name="connsiteY128" fmla="*/ 4815840 h 6867523"/>
              <a:gd name="connsiteX129" fmla="*/ 3893820 w 6107430"/>
              <a:gd name="connsiteY129" fmla="*/ 4739640 h 6867523"/>
              <a:gd name="connsiteX130" fmla="*/ 3947160 w 6107430"/>
              <a:gd name="connsiteY130" fmla="*/ 4724400 h 6867523"/>
              <a:gd name="connsiteX131" fmla="*/ 3939540 w 6107430"/>
              <a:gd name="connsiteY131" fmla="*/ 4663440 h 6867523"/>
              <a:gd name="connsiteX132" fmla="*/ 3901440 w 6107430"/>
              <a:gd name="connsiteY132" fmla="*/ 4640580 h 6867523"/>
              <a:gd name="connsiteX133" fmla="*/ 3878580 w 6107430"/>
              <a:gd name="connsiteY133" fmla="*/ 4549140 h 6867523"/>
              <a:gd name="connsiteX134" fmla="*/ 3886200 w 6107430"/>
              <a:gd name="connsiteY134" fmla="*/ 4457700 h 6867523"/>
              <a:gd name="connsiteX135" fmla="*/ 3870960 w 6107430"/>
              <a:gd name="connsiteY135" fmla="*/ 4343400 h 6867523"/>
              <a:gd name="connsiteX136" fmla="*/ 3893820 w 6107430"/>
              <a:gd name="connsiteY136" fmla="*/ 4274820 h 6867523"/>
              <a:gd name="connsiteX137" fmla="*/ 3924300 w 6107430"/>
              <a:gd name="connsiteY137" fmla="*/ 4213860 h 6867523"/>
              <a:gd name="connsiteX138" fmla="*/ 3977640 w 6107430"/>
              <a:gd name="connsiteY138" fmla="*/ 4206240 h 6867523"/>
              <a:gd name="connsiteX139" fmla="*/ 3992880 w 6107430"/>
              <a:gd name="connsiteY139" fmla="*/ 4206240 h 6867523"/>
              <a:gd name="connsiteX140" fmla="*/ 4046220 w 6107430"/>
              <a:gd name="connsiteY140" fmla="*/ 4145280 h 6867523"/>
              <a:gd name="connsiteX141" fmla="*/ 4038600 w 6107430"/>
              <a:gd name="connsiteY141" fmla="*/ 4061460 h 6867523"/>
              <a:gd name="connsiteX142" fmla="*/ 4754880 w 6107430"/>
              <a:gd name="connsiteY142" fmla="*/ 3947160 h 6867523"/>
              <a:gd name="connsiteX143" fmla="*/ 4838700 w 6107430"/>
              <a:gd name="connsiteY143" fmla="*/ 3947160 h 6867523"/>
              <a:gd name="connsiteX144" fmla="*/ 4914900 w 6107430"/>
              <a:gd name="connsiteY144" fmla="*/ 3954780 h 6867523"/>
              <a:gd name="connsiteX145" fmla="*/ 5105400 w 6107430"/>
              <a:gd name="connsiteY145" fmla="*/ 4053840 h 6867523"/>
              <a:gd name="connsiteX146" fmla="*/ 5570220 w 6107430"/>
              <a:gd name="connsiteY146" fmla="*/ 4282440 h 6867523"/>
              <a:gd name="connsiteX147" fmla="*/ 5704205 w 6107430"/>
              <a:gd name="connsiteY147" fmla="*/ 4354195 h 6867523"/>
              <a:gd name="connsiteX148" fmla="*/ 5755005 w 6107430"/>
              <a:gd name="connsiteY148" fmla="*/ 4276725 h 6867523"/>
              <a:gd name="connsiteX149" fmla="*/ 5682615 w 6107430"/>
              <a:gd name="connsiteY149" fmla="*/ 4237355 h 6867523"/>
              <a:gd name="connsiteX150" fmla="*/ 5624195 w 6107430"/>
              <a:gd name="connsiteY150" fmla="*/ 4166235 h 6867523"/>
              <a:gd name="connsiteX151" fmla="*/ 5670550 w 6107430"/>
              <a:gd name="connsiteY151" fmla="*/ 4137660 h 6867523"/>
              <a:gd name="connsiteX152" fmla="*/ 5584825 w 6107430"/>
              <a:gd name="connsiteY152" fmla="*/ 3963035 h 6867523"/>
              <a:gd name="connsiteX153" fmla="*/ 5592445 w 6107430"/>
              <a:gd name="connsiteY153" fmla="*/ 3861435 h 6867523"/>
              <a:gd name="connsiteX154" fmla="*/ 5615305 w 6107430"/>
              <a:gd name="connsiteY154" fmla="*/ 3826510 h 6867523"/>
              <a:gd name="connsiteX155" fmla="*/ 5636895 w 6107430"/>
              <a:gd name="connsiteY155" fmla="*/ 3781425 h 6867523"/>
              <a:gd name="connsiteX156" fmla="*/ 5674360 w 6107430"/>
              <a:gd name="connsiteY156" fmla="*/ 3703955 h 6867523"/>
              <a:gd name="connsiteX157" fmla="*/ 5688965 w 6107430"/>
              <a:gd name="connsiteY157" fmla="*/ 3621405 h 6867523"/>
              <a:gd name="connsiteX158" fmla="*/ 5735320 w 6107430"/>
              <a:gd name="connsiteY158" fmla="*/ 3596005 h 6867523"/>
              <a:gd name="connsiteX159" fmla="*/ 5715000 w 6107430"/>
              <a:gd name="connsiteY159" fmla="*/ 3536950 h 6867523"/>
              <a:gd name="connsiteX160" fmla="*/ 5751195 w 6107430"/>
              <a:gd name="connsiteY160" fmla="*/ 3495675 h 6867523"/>
              <a:gd name="connsiteX161" fmla="*/ 5781675 w 6107430"/>
              <a:gd name="connsiteY161" fmla="*/ 3432810 h 6867523"/>
              <a:gd name="connsiteX162" fmla="*/ 5836920 w 6107430"/>
              <a:gd name="connsiteY162" fmla="*/ 3359150 h 6867523"/>
              <a:gd name="connsiteX163" fmla="*/ 5855970 w 6107430"/>
              <a:gd name="connsiteY163" fmla="*/ 3202940 h 6867523"/>
              <a:gd name="connsiteX164" fmla="*/ 6101080 w 6107430"/>
              <a:gd name="connsiteY164" fmla="*/ 2945130 h 6867523"/>
              <a:gd name="connsiteX165" fmla="*/ 6107430 w 6107430"/>
              <a:gd name="connsiteY165" fmla="*/ 2708910 h 6867523"/>
              <a:gd name="connsiteX166" fmla="*/ 5982970 w 6107430"/>
              <a:gd name="connsiteY166" fmla="*/ 2446020 h 6867523"/>
              <a:gd name="connsiteX0" fmla="*/ 5982970 w 6340875"/>
              <a:gd name="connsiteY0" fmla="*/ 2583148 h 7004651"/>
              <a:gd name="connsiteX1" fmla="*/ 5814060 w 6340875"/>
              <a:gd name="connsiteY1" fmla="*/ 1320768 h 7004651"/>
              <a:gd name="connsiteX2" fmla="*/ 5761990 w 6340875"/>
              <a:gd name="connsiteY2" fmla="*/ 638776 h 7004651"/>
              <a:gd name="connsiteX3" fmla="*/ 5722620 w 6340875"/>
              <a:gd name="connsiteY3" fmla="*/ 411448 h 7004651"/>
              <a:gd name="connsiteX4" fmla="*/ 5654040 w 6340875"/>
              <a:gd name="connsiteY4" fmla="*/ 411448 h 7004651"/>
              <a:gd name="connsiteX5" fmla="*/ 6340875 w 6340875"/>
              <a:gd name="connsiteY5" fmla="*/ 0 h 7004651"/>
              <a:gd name="connsiteX6" fmla="*/ 5440680 w 6340875"/>
              <a:gd name="connsiteY6" fmla="*/ 434308 h 7004651"/>
              <a:gd name="connsiteX7" fmla="*/ 5410200 w 6340875"/>
              <a:gd name="connsiteY7" fmla="*/ 388588 h 7004651"/>
              <a:gd name="connsiteX8" fmla="*/ 5425440 w 6340875"/>
              <a:gd name="connsiteY8" fmla="*/ 243808 h 7004651"/>
              <a:gd name="connsiteX9" fmla="*/ 5372100 w 6340875"/>
              <a:gd name="connsiteY9" fmla="*/ 190468 h 7004651"/>
              <a:gd name="connsiteX10" fmla="*/ 5372100 w 6340875"/>
              <a:gd name="connsiteY10" fmla="*/ 159988 h 7004651"/>
              <a:gd name="connsiteX11" fmla="*/ 5280660 w 6340875"/>
              <a:gd name="connsiteY11" fmla="*/ 137128 h 7004651"/>
              <a:gd name="connsiteX12" fmla="*/ 5219700 w 6340875"/>
              <a:gd name="connsiteY12" fmla="*/ 434308 h 7004651"/>
              <a:gd name="connsiteX13" fmla="*/ 5212080 w 6340875"/>
              <a:gd name="connsiteY13" fmla="*/ 632428 h 7004651"/>
              <a:gd name="connsiteX14" fmla="*/ 5242560 w 6340875"/>
              <a:gd name="connsiteY14" fmla="*/ 670528 h 7004651"/>
              <a:gd name="connsiteX15" fmla="*/ 5097780 w 6340875"/>
              <a:gd name="connsiteY15" fmla="*/ 723868 h 7004651"/>
              <a:gd name="connsiteX16" fmla="*/ 5120640 w 6340875"/>
              <a:gd name="connsiteY16" fmla="*/ 914368 h 7004651"/>
              <a:gd name="connsiteX17" fmla="*/ 5082540 w 6340875"/>
              <a:gd name="connsiteY17" fmla="*/ 998188 h 7004651"/>
              <a:gd name="connsiteX18" fmla="*/ 4945380 w 6340875"/>
              <a:gd name="connsiteY18" fmla="*/ 944848 h 7004651"/>
              <a:gd name="connsiteX19" fmla="*/ 4853940 w 6340875"/>
              <a:gd name="connsiteY19" fmla="*/ 967708 h 7004651"/>
              <a:gd name="connsiteX20" fmla="*/ 4785360 w 6340875"/>
              <a:gd name="connsiteY20" fmla="*/ 1097248 h 7004651"/>
              <a:gd name="connsiteX21" fmla="*/ 4640580 w 6340875"/>
              <a:gd name="connsiteY21" fmla="*/ 982948 h 7004651"/>
              <a:gd name="connsiteX22" fmla="*/ 4518660 w 6340875"/>
              <a:gd name="connsiteY22" fmla="*/ 975328 h 7004651"/>
              <a:gd name="connsiteX23" fmla="*/ 4389120 w 6340875"/>
              <a:gd name="connsiteY23" fmla="*/ 845788 h 7004651"/>
              <a:gd name="connsiteX24" fmla="*/ 4564380 w 6340875"/>
              <a:gd name="connsiteY24" fmla="*/ 693388 h 7004651"/>
              <a:gd name="connsiteX25" fmla="*/ 4389120 w 6340875"/>
              <a:gd name="connsiteY25" fmla="*/ 662908 h 7004651"/>
              <a:gd name="connsiteX26" fmla="*/ 4244340 w 6340875"/>
              <a:gd name="connsiteY26" fmla="*/ 830548 h 7004651"/>
              <a:gd name="connsiteX27" fmla="*/ 4183380 w 6340875"/>
              <a:gd name="connsiteY27" fmla="*/ 929608 h 7004651"/>
              <a:gd name="connsiteX28" fmla="*/ 4191000 w 6340875"/>
              <a:gd name="connsiteY28" fmla="*/ 967708 h 7004651"/>
              <a:gd name="connsiteX29" fmla="*/ 4084320 w 6340875"/>
              <a:gd name="connsiteY29" fmla="*/ 1066768 h 7004651"/>
              <a:gd name="connsiteX30" fmla="*/ 4008120 w 6340875"/>
              <a:gd name="connsiteY30" fmla="*/ 1089628 h 7004651"/>
              <a:gd name="connsiteX31" fmla="*/ 3954780 w 6340875"/>
              <a:gd name="connsiteY31" fmla="*/ 1089628 h 7004651"/>
              <a:gd name="connsiteX32" fmla="*/ 3916680 w 6340875"/>
              <a:gd name="connsiteY32" fmla="*/ 1142968 h 7004651"/>
              <a:gd name="connsiteX33" fmla="*/ 3848100 w 6340875"/>
              <a:gd name="connsiteY33" fmla="*/ 1142968 h 7004651"/>
              <a:gd name="connsiteX34" fmla="*/ 3810000 w 6340875"/>
              <a:gd name="connsiteY34" fmla="*/ 1196308 h 7004651"/>
              <a:gd name="connsiteX35" fmla="*/ 3726180 w 6340875"/>
              <a:gd name="connsiteY35" fmla="*/ 1219168 h 7004651"/>
              <a:gd name="connsiteX36" fmla="*/ 3703320 w 6340875"/>
              <a:gd name="connsiteY36" fmla="*/ 1287748 h 7004651"/>
              <a:gd name="connsiteX37" fmla="*/ 3512820 w 6340875"/>
              <a:gd name="connsiteY37" fmla="*/ 1150588 h 7004651"/>
              <a:gd name="connsiteX38" fmla="*/ 3337560 w 6340875"/>
              <a:gd name="connsiteY38" fmla="*/ 1219168 h 7004651"/>
              <a:gd name="connsiteX39" fmla="*/ 3337560 w 6340875"/>
              <a:gd name="connsiteY39" fmla="*/ 1295368 h 7004651"/>
              <a:gd name="connsiteX40" fmla="*/ 3230880 w 6340875"/>
              <a:gd name="connsiteY40" fmla="*/ 1371568 h 7004651"/>
              <a:gd name="connsiteX41" fmla="*/ 3002280 w 6340875"/>
              <a:gd name="connsiteY41" fmla="*/ 1226788 h 7004651"/>
              <a:gd name="connsiteX42" fmla="*/ 3025140 w 6340875"/>
              <a:gd name="connsiteY42" fmla="*/ 1203928 h 7004651"/>
              <a:gd name="connsiteX43" fmla="*/ 2918460 w 6340875"/>
              <a:gd name="connsiteY43" fmla="*/ 1059148 h 7004651"/>
              <a:gd name="connsiteX44" fmla="*/ 2611215 w 6340875"/>
              <a:gd name="connsiteY44" fmla="*/ 897497 h 7004651"/>
              <a:gd name="connsiteX45" fmla="*/ 2496277 w 6340875"/>
              <a:gd name="connsiteY45" fmla="*/ 1254185 h 7004651"/>
              <a:gd name="connsiteX46" fmla="*/ 2392680 w 6340875"/>
              <a:gd name="connsiteY46" fmla="*/ 1272508 h 7004651"/>
              <a:gd name="connsiteX47" fmla="*/ 2308860 w 6340875"/>
              <a:gd name="connsiteY47" fmla="*/ 1287748 h 7004651"/>
              <a:gd name="connsiteX48" fmla="*/ 2225040 w 6340875"/>
              <a:gd name="connsiteY48" fmla="*/ 1386808 h 7004651"/>
              <a:gd name="connsiteX49" fmla="*/ 2049780 w 6340875"/>
              <a:gd name="connsiteY49" fmla="*/ 1295368 h 7004651"/>
              <a:gd name="connsiteX50" fmla="*/ 1981200 w 6340875"/>
              <a:gd name="connsiteY50" fmla="*/ 1287748 h 7004651"/>
              <a:gd name="connsiteX51" fmla="*/ 1889760 w 6340875"/>
              <a:gd name="connsiteY51" fmla="*/ 1135348 h 7004651"/>
              <a:gd name="connsiteX52" fmla="*/ 1897380 w 6340875"/>
              <a:gd name="connsiteY52" fmla="*/ 1066768 h 7004651"/>
              <a:gd name="connsiteX53" fmla="*/ 1729740 w 6340875"/>
              <a:gd name="connsiteY53" fmla="*/ 1188688 h 7004651"/>
              <a:gd name="connsiteX54" fmla="*/ 1706880 w 6340875"/>
              <a:gd name="connsiteY54" fmla="*/ 1249648 h 7004651"/>
              <a:gd name="connsiteX55" fmla="*/ 1653540 w 6340875"/>
              <a:gd name="connsiteY55" fmla="*/ 1219168 h 7004651"/>
              <a:gd name="connsiteX56" fmla="*/ 1546860 w 6340875"/>
              <a:gd name="connsiteY56" fmla="*/ 1219168 h 7004651"/>
              <a:gd name="connsiteX57" fmla="*/ 1524000 w 6340875"/>
              <a:gd name="connsiteY57" fmla="*/ 1333468 h 7004651"/>
              <a:gd name="connsiteX58" fmla="*/ 1386840 w 6340875"/>
              <a:gd name="connsiteY58" fmla="*/ 1630648 h 7004651"/>
              <a:gd name="connsiteX59" fmla="*/ 1333500 w 6340875"/>
              <a:gd name="connsiteY59" fmla="*/ 1623028 h 7004651"/>
              <a:gd name="connsiteX60" fmla="*/ 1188720 w 6340875"/>
              <a:gd name="connsiteY60" fmla="*/ 1676368 h 7004651"/>
              <a:gd name="connsiteX61" fmla="*/ 1135380 w 6340875"/>
              <a:gd name="connsiteY61" fmla="*/ 1844008 h 7004651"/>
              <a:gd name="connsiteX62" fmla="*/ 1013460 w 6340875"/>
              <a:gd name="connsiteY62" fmla="*/ 1874488 h 7004651"/>
              <a:gd name="connsiteX63" fmla="*/ 929640 w 6340875"/>
              <a:gd name="connsiteY63" fmla="*/ 1882108 h 7004651"/>
              <a:gd name="connsiteX64" fmla="*/ 830580 w 6340875"/>
              <a:gd name="connsiteY64" fmla="*/ 1912588 h 7004651"/>
              <a:gd name="connsiteX65" fmla="*/ 701040 w 6340875"/>
              <a:gd name="connsiteY65" fmla="*/ 1920208 h 7004651"/>
              <a:gd name="connsiteX66" fmla="*/ 548640 w 6340875"/>
              <a:gd name="connsiteY66" fmla="*/ 1958308 h 7004651"/>
              <a:gd name="connsiteX67" fmla="*/ 0 w 6340875"/>
              <a:gd name="connsiteY67" fmla="*/ 3421348 h 7004651"/>
              <a:gd name="connsiteX68" fmla="*/ 167640 w 6340875"/>
              <a:gd name="connsiteY68" fmla="*/ 3413728 h 7004651"/>
              <a:gd name="connsiteX69" fmla="*/ 167640 w 6340875"/>
              <a:gd name="connsiteY69" fmla="*/ 3558508 h 7004651"/>
              <a:gd name="connsiteX70" fmla="*/ 289560 w 6340875"/>
              <a:gd name="connsiteY70" fmla="*/ 3566128 h 7004651"/>
              <a:gd name="connsiteX71" fmla="*/ 281940 w 6340875"/>
              <a:gd name="connsiteY71" fmla="*/ 3649948 h 7004651"/>
              <a:gd name="connsiteX72" fmla="*/ 388620 w 6340875"/>
              <a:gd name="connsiteY72" fmla="*/ 3672808 h 7004651"/>
              <a:gd name="connsiteX73" fmla="*/ 358140 w 6340875"/>
              <a:gd name="connsiteY73" fmla="*/ 3802348 h 7004651"/>
              <a:gd name="connsiteX74" fmla="*/ 358140 w 6340875"/>
              <a:gd name="connsiteY74" fmla="*/ 3901408 h 7004651"/>
              <a:gd name="connsiteX75" fmla="*/ 251460 w 6340875"/>
              <a:gd name="connsiteY75" fmla="*/ 3954748 h 7004651"/>
              <a:gd name="connsiteX76" fmla="*/ 236220 w 6340875"/>
              <a:gd name="connsiteY76" fmla="*/ 4030948 h 7004651"/>
              <a:gd name="connsiteX77" fmla="*/ 144780 w 6340875"/>
              <a:gd name="connsiteY77" fmla="*/ 4152868 h 7004651"/>
              <a:gd name="connsiteX78" fmla="*/ 175260 w 6340875"/>
              <a:gd name="connsiteY78" fmla="*/ 4381468 h 7004651"/>
              <a:gd name="connsiteX79" fmla="*/ 266700 w 6340875"/>
              <a:gd name="connsiteY79" fmla="*/ 4389088 h 7004651"/>
              <a:gd name="connsiteX80" fmla="*/ 304800 w 6340875"/>
              <a:gd name="connsiteY80" fmla="*/ 4450048 h 7004651"/>
              <a:gd name="connsiteX81" fmla="*/ 312420 w 6340875"/>
              <a:gd name="connsiteY81" fmla="*/ 4511008 h 7004651"/>
              <a:gd name="connsiteX82" fmla="*/ 358140 w 6340875"/>
              <a:gd name="connsiteY82" fmla="*/ 4511008 h 7004651"/>
              <a:gd name="connsiteX83" fmla="*/ 365760 w 6340875"/>
              <a:gd name="connsiteY83" fmla="*/ 4648168 h 7004651"/>
              <a:gd name="connsiteX84" fmla="*/ 807720 w 6340875"/>
              <a:gd name="connsiteY84" fmla="*/ 4716748 h 7004651"/>
              <a:gd name="connsiteX85" fmla="*/ 1127760 w 6340875"/>
              <a:gd name="connsiteY85" fmla="*/ 4876768 h 7004651"/>
              <a:gd name="connsiteX86" fmla="*/ 1447800 w 6340875"/>
              <a:gd name="connsiteY86" fmla="*/ 4770088 h 7004651"/>
              <a:gd name="connsiteX87" fmla="*/ 1546860 w 6340875"/>
              <a:gd name="connsiteY87" fmla="*/ 4770088 h 7004651"/>
              <a:gd name="connsiteX88" fmla="*/ 1501140 w 6340875"/>
              <a:gd name="connsiteY88" fmla="*/ 5029168 h 7004651"/>
              <a:gd name="connsiteX89" fmla="*/ 1567815 w 6340875"/>
              <a:gd name="connsiteY89" fmla="*/ 5286978 h 7004651"/>
              <a:gd name="connsiteX90" fmla="*/ 1710690 w 6340875"/>
              <a:gd name="connsiteY90" fmla="*/ 5610828 h 7004651"/>
              <a:gd name="connsiteX91" fmla="*/ 1891665 w 6340875"/>
              <a:gd name="connsiteY91" fmla="*/ 5753703 h 7004651"/>
              <a:gd name="connsiteX92" fmla="*/ 2094865 w 6340875"/>
              <a:gd name="connsiteY92" fmla="*/ 5985478 h 7004651"/>
              <a:gd name="connsiteX93" fmla="*/ 2066290 w 6340875"/>
              <a:gd name="connsiteY93" fmla="*/ 6096602 h 7004651"/>
              <a:gd name="connsiteX94" fmla="*/ 2234565 w 6340875"/>
              <a:gd name="connsiteY94" fmla="*/ 6207727 h 7004651"/>
              <a:gd name="connsiteX95" fmla="*/ 2269490 w 6340875"/>
              <a:gd name="connsiteY95" fmla="*/ 6252177 h 7004651"/>
              <a:gd name="connsiteX96" fmla="*/ 2186940 w 6340875"/>
              <a:gd name="connsiteY96" fmla="*/ 6509352 h 7004651"/>
              <a:gd name="connsiteX97" fmla="*/ 2209165 w 6340875"/>
              <a:gd name="connsiteY97" fmla="*/ 6607776 h 7004651"/>
              <a:gd name="connsiteX98" fmla="*/ 2275840 w 6340875"/>
              <a:gd name="connsiteY98" fmla="*/ 6709376 h 7004651"/>
              <a:gd name="connsiteX99" fmla="*/ 2437765 w 6340875"/>
              <a:gd name="connsiteY99" fmla="*/ 6741126 h 7004651"/>
              <a:gd name="connsiteX100" fmla="*/ 2491740 w 6340875"/>
              <a:gd name="connsiteY100" fmla="*/ 6728426 h 7004651"/>
              <a:gd name="connsiteX101" fmla="*/ 2599690 w 6340875"/>
              <a:gd name="connsiteY101" fmla="*/ 6785576 h 7004651"/>
              <a:gd name="connsiteX102" fmla="*/ 2640965 w 6340875"/>
              <a:gd name="connsiteY102" fmla="*/ 6830026 h 7004651"/>
              <a:gd name="connsiteX103" fmla="*/ 2663190 w 6340875"/>
              <a:gd name="connsiteY103" fmla="*/ 6941151 h 7004651"/>
              <a:gd name="connsiteX104" fmla="*/ 2748915 w 6340875"/>
              <a:gd name="connsiteY104" fmla="*/ 7004651 h 7004651"/>
              <a:gd name="connsiteX105" fmla="*/ 2860040 w 6340875"/>
              <a:gd name="connsiteY105" fmla="*/ 6979251 h 7004651"/>
              <a:gd name="connsiteX106" fmla="*/ 2920365 w 6340875"/>
              <a:gd name="connsiteY106" fmla="*/ 6991951 h 7004651"/>
              <a:gd name="connsiteX107" fmla="*/ 2910840 w 6340875"/>
              <a:gd name="connsiteY107" fmla="*/ 6911782 h 7004651"/>
              <a:gd name="connsiteX108" fmla="*/ 2996565 w 6340875"/>
              <a:gd name="connsiteY108" fmla="*/ 6780813 h 7004651"/>
              <a:gd name="connsiteX109" fmla="*/ 2987040 w 6340875"/>
              <a:gd name="connsiteY109" fmla="*/ 6668895 h 7004651"/>
              <a:gd name="connsiteX110" fmla="*/ 3027522 w 6340875"/>
              <a:gd name="connsiteY110" fmla="*/ 6602219 h 7004651"/>
              <a:gd name="connsiteX111" fmla="*/ 3179922 w 6340875"/>
              <a:gd name="connsiteY111" fmla="*/ 6533163 h 7004651"/>
              <a:gd name="connsiteX112" fmla="*/ 3225166 w 6340875"/>
              <a:gd name="connsiteY112" fmla="*/ 6416483 h 7004651"/>
              <a:gd name="connsiteX113" fmla="*/ 3420427 w 6340875"/>
              <a:gd name="connsiteY113" fmla="*/ 6254557 h 7004651"/>
              <a:gd name="connsiteX114" fmla="*/ 3699034 w 6340875"/>
              <a:gd name="connsiteY114" fmla="*/ 6125970 h 7004651"/>
              <a:gd name="connsiteX115" fmla="*/ 3875246 w 6340875"/>
              <a:gd name="connsiteY115" fmla="*/ 6061676 h 7004651"/>
              <a:gd name="connsiteX116" fmla="*/ 4084796 w 6340875"/>
              <a:gd name="connsiteY116" fmla="*/ 5909276 h 7004651"/>
              <a:gd name="connsiteX117" fmla="*/ 4127659 w 6340875"/>
              <a:gd name="connsiteY117" fmla="*/ 5811644 h 7004651"/>
              <a:gd name="connsiteX118" fmla="*/ 4037171 w 6340875"/>
              <a:gd name="connsiteY118" fmla="*/ 5735445 h 7004651"/>
              <a:gd name="connsiteX119" fmla="*/ 3980021 w 6340875"/>
              <a:gd name="connsiteY119" fmla="*/ 5640195 h 7004651"/>
              <a:gd name="connsiteX120" fmla="*/ 4056222 w 6340875"/>
              <a:gd name="connsiteY120" fmla="*/ 5566376 h 7004651"/>
              <a:gd name="connsiteX121" fmla="*/ 4096703 w 6340875"/>
              <a:gd name="connsiteY121" fmla="*/ 5418738 h 7004651"/>
              <a:gd name="connsiteX122" fmla="*/ 3982402 w 6340875"/>
              <a:gd name="connsiteY122" fmla="*/ 5442551 h 7004651"/>
              <a:gd name="connsiteX123" fmla="*/ 3818096 w 6340875"/>
              <a:gd name="connsiteY123" fmla="*/ 5404451 h 7004651"/>
              <a:gd name="connsiteX124" fmla="*/ 3691889 w 6340875"/>
              <a:gd name="connsiteY124" fmla="*/ 5316344 h 7004651"/>
              <a:gd name="connsiteX125" fmla="*/ 3701416 w 6340875"/>
              <a:gd name="connsiteY125" fmla="*/ 5202045 h 7004651"/>
              <a:gd name="connsiteX126" fmla="*/ 3625215 w 6340875"/>
              <a:gd name="connsiteY126" fmla="*/ 5125845 h 7004651"/>
              <a:gd name="connsiteX127" fmla="*/ 3657600 w 6340875"/>
              <a:gd name="connsiteY127" fmla="*/ 5044408 h 7004651"/>
              <a:gd name="connsiteX128" fmla="*/ 3817620 w 6340875"/>
              <a:gd name="connsiteY128" fmla="*/ 4952968 h 7004651"/>
              <a:gd name="connsiteX129" fmla="*/ 3893820 w 6340875"/>
              <a:gd name="connsiteY129" fmla="*/ 4876768 h 7004651"/>
              <a:gd name="connsiteX130" fmla="*/ 3947160 w 6340875"/>
              <a:gd name="connsiteY130" fmla="*/ 4861528 h 7004651"/>
              <a:gd name="connsiteX131" fmla="*/ 3939540 w 6340875"/>
              <a:gd name="connsiteY131" fmla="*/ 4800568 h 7004651"/>
              <a:gd name="connsiteX132" fmla="*/ 3901440 w 6340875"/>
              <a:gd name="connsiteY132" fmla="*/ 4777708 h 7004651"/>
              <a:gd name="connsiteX133" fmla="*/ 3878580 w 6340875"/>
              <a:gd name="connsiteY133" fmla="*/ 4686268 h 7004651"/>
              <a:gd name="connsiteX134" fmla="*/ 3886200 w 6340875"/>
              <a:gd name="connsiteY134" fmla="*/ 4594828 h 7004651"/>
              <a:gd name="connsiteX135" fmla="*/ 3870960 w 6340875"/>
              <a:gd name="connsiteY135" fmla="*/ 4480528 h 7004651"/>
              <a:gd name="connsiteX136" fmla="*/ 3893820 w 6340875"/>
              <a:gd name="connsiteY136" fmla="*/ 4411948 h 7004651"/>
              <a:gd name="connsiteX137" fmla="*/ 3924300 w 6340875"/>
              <a:gd name="connsiteY137" fmla="*/ 4350988 h 7004651"/>
              <a:gd name="connsiteX138" fmla="*/ 3977640 w 6340875"/>
              <a:gd name="connsiteY138" fmla="*/ 4343368 h 7004651"/>
              <a:gd name="connsiteX139" fmla="*/ 3992880 w 6340875"/>
              <a:gd name="connsiteY139" fmla="*/ 4343368 h 7004651"/>
              <a:gd name="connsiteX140" fmla="*/ 4046220 w 6340875"/>
              <a:gd name="connsiteY140" fmla="*/ 4282408 h 7004651"/>
              <a:gd name="connsiteX141" fmla="*/ 4038600 w 6340875"/>
              <a:gd name="connsiteY141" fmla="*/ 4198588 h 7004651"/>
              <a:gd name="connsiteX142" fmla="*/ 4754880 w 6340875"/>
              <a:gd name="connsiteY142" fmla="*/ 4084288 h 7004651"/>
              <a:gd name="connsiteX143" fmla="*/ 4838700 w 6340875"/>
              <a:gd name="connsiteY143" fmla="*/ 4084288 h 7004651"/>
              <a:gd name="connsiteX144" fmla="*/ 4914900 w 6340875"/>
              <a:gd name="connsiteY144" fmla="*/ 4091908 h 7004651"/>
              <a:gd name="connsiteX145" fmla="*/ 5105400 w 6340875"/>
              <a:gd name="connsiteY145" fmla="*/ 4190968 h 7004651"/>
              <a:gd name="connsiteX146" fmla="*/ 5570220 w 6340875"/>
              <a:gd name="connsiteY146" fmla="*/ 4419568 h 7004651"/>
              <a:gd name="connsiteX147" fmla="*/ 5704205 w 6340875"/>
              <a:gd name="connsiteY147" fmla="*/ 4491323 h 7004651"/>
              <a:gd name="connsiteX148" fmla="*/ 5755005 w 6340875"/>
              <a:gd name="connsiteY148" fmla="*/ 4413853 h 7004651"/>
              <a:gd name="connsiteX149" fmla="*/ 5682615 w 6340875"/>
              <a:gd name="connsiteY149" fmla="*/ 4374483 h 7004651"/>
              <a:gd name="connsiteX150" fmla="*/ 5624195 w 6340875"/>
              <a:gd name="connsiteY150" fmla="*/ 4303363 h 7004651"/>
              <a:gd name="connsiteX151" fmla="*/ 5670550 w 6340875"/>
              <a:gd name="connsiteY151" fmla="*/ 4274788 h 7004651"/>
              <a:gd name="connsiteX152" fmla="*/ 5584825 w 6340875"/>
              <a:gd name="connsiteY152" fmla="*/ 4100163 h 7004651"/>
              <a:gd name="connsiteX153" fmla="*/ 5592445 w 6340875"/>
              <a:gd name="connsiteY153" fmla="*/ 3998563 h 7004651"/>
              <a:gd name="connsiteX154" fmla="*/ 5615305 w 6340875"/>
              <a:gd name="connsiteY154" fmla="*/ 3963638 h 7004651"/>
              <a:gd name="connsiteX155" fmla="*/ 5636895 w 6340875"/>
              <a:gd name="connsiteY155" fmla="*/ 3918553 h 7004651"/>
              <a:gd name="connsiteX156" fmla="*/ 5674360 w 6340875"/>
              <a:gd name="connsiteY156" fmla="*/ 3841083 h 7004651"/>
              <a:gd name="connsiteX157" fmla="*/ 5688965 w 6340875"/>
              <a:gd name="connsiteY157" fmla="*/ 3758533 h 7004651"/>
              <a:gd name="connsiteX158" fmla="*/ 5735320 w 6340875"/>
              <a:gd name="connsiteY158" fmla="*/ 3733133 h 7004651"/>
              <a:gd name="connsiteX159" fmla="*/ 5715000 w 6340875"/>
              <a:gd name="connsiteY159" fmla="*/ 3674078 h 7004651"/>
              <a:gd name="connsiteX160" fmla="*/ 5751195 w 6340875"/>
              <a:gd name="connsiteY160" fmla="*/ 3632803 h 7004651"/>
              <a:gd name="connsiteX161" fmla="*/ 5781675 w 6340875"/>
              <a:gd name="connsiteY161" fmla="*/ 3569938 h 7004651"/>
              <a:gd name="connsiteX162" fmla="*/ 5836920 w 6340875"/>
              <a:gd name="connsiteY162" fmla="*/ 3496278 h 7004651"/>
              <a:gd name="connsiteX163" fmla="*/ 5855970 w 6340875"/>
              <a:gd name="connsiteY163" fmla="*/ 3340068 h 7004651"/>
              <a:gd name="connsiteX164" fmla="*/ 6101080 w 6340875"/>
              <a:gd name="connsiteY164" fmla="*/ 3082258 h 7004651"/>
              <a:gd name="connsiteX165" fmla="*/ 6107430 w 6340875"/>
              <a:gd name="connsiteY165" fmla="*/ 2846038 h 7004651"/>
              <a:gd name="connsiteX166" fmla="*/ 5982970 w 6340875"/>
              <a:gd name="connsiteY166" fmla="*/ 2583148 h 7004651"/>
              <a:gd name="connsiteX0" fmla="*/ 5982970 w 6340875"/>
              <a:gd name="connsiteY0" fmla="*/ 3511096 h 7932599"/>
              <a:gd name="connsiteX1" fmla="*/ 5814060 w 6340875"/>
              <a:gd name="connsiteY1" fmla="*/ 2248716 h 7932599"/>
              <a:gd name="connsiteX2" fmla="*/ 5761990 w 6340875"/>
              <a:gd name="connsiteY2" fmla="*/ 1566724 h 7932599"/>
              <a:gd name="connsiteX3" fmla="*/ 5722620 w 6340875"/>
              <a:gd name="connsiteY3" fmla="*/ 1339396 h 7932599"/>
              <a:gd name="connsiteX4" fmla="*/ 5654040 w 6340875"/>
              <a:gd name="connsiteY4" fmla="*/ 1339396 h 7932599"/>
              <a:gd name="connsiteX5" fmla="*/ 6340875 w 6340875"/>
              <a:gd name="connsiteY5" fmla="*/ 927948 h 7932599"/>
              <a:gd name="connsiteX6" fmla="*/ 5440680 w 6340875"/>
              <a:gd name="connsiteY6" fmla="*/ 1362256 h 7932599"/>
              <a:gd name="connsiteX7" fmla="*/ 6191558 w 6340875"/>
              <a:gd name="connsiteY7" fmla="*/ 0 h 7932599"/>
              <a:gd name="connsiteX8" fmla="*/ 5425440 w 6340875"/>
              <a:gd name="connsiteY8" fmla="*/ 1171756 h 7932599"/>
              <a:gd name="connsiteX9" fmla="*/ 5372100 w 6340875"/>
              <a:gd name="connsiteY9" fmla="*/ 1118416 h 7932599"/>
              <a:gd name="connsiteX10" fmla="*/ 5372100 w 6340875"/>
              <a:gd name="connsiteY10" fmla="*/ 1087936 h 7932599"/>
              <a:gd name="connsiteX11" fmla="*/ 5280660 w 6340875"/>
              <a:gd name="connsiteY11" fmla="*/ 1065076 h 7932599"/>
              <a:gd name="connsiteX12" fmla="*/ 5219700 w 6340875"/>
              <a:gd name="connsiteY12" fmla="*/ 1362256 h 7932599"/>
              <a:gd name="connsiteX13" fmla="*/ 5212080 w 6340875"/>
              <a:gd name="connsiteY13" fmla="*/ 1560376 h 7932599"/>
              <a:gd name="connsiteX14" fmla="*/ 5242560 w 6340875"/>
              <a:gd name="connsiteY14" fmla="*/ 1598476 h 7932599"/>
              <a:gd name="connsiteX15" fmla="*/ 5097780 w 6340875"/>
              <a:gd name="connsiteY15" fmla="*/ 1651816 h 7932599"/>
              <a:gd name="connsiteX16" fmla="*/ 5120640 w 6340875"/>
              <a:gd name="connsiteY16" fmla="*/ 1842316 h 7932599"/>
              <a:gd name="connsiteX17" fmla="*/ 5082540 w 6340875"/>
              <a:gd name="connsiteY17" fmla="*/ 1926136 h 7932599"/>
              <a:gd name="connsiteX18" fmla="*/ 4945380 w 6340875"/>
              <a:gd name="connsiteY18" fmla="*/ 1872796 h 7932599"/>
              <a:gd name="connsiteX19" fmla="*/ 4853940 w 6340875"/>
              <a:gd name="connsiteY19" fmla="*/ 1895656 h 7932599"/>
              <a:gd name="connsiteX20" fmla="*/ 4785360 w 6340875"/>
              <a:gd name="connsiteY20" fmla="*/ 2025196 h 7932599"/>
              <a:gd name="connsiteX21" fmla="*/ 4640580 w 6340875"/>
              <a:gd name="connsiteY21" fmla="*/ 1910896 h 7932599"/>
              <a:gd name="connsiteX22" fmla="*/ 4518660 w 6340875"/>
              <a:gd name="connsiteY22" fmla="*/ 1903276 h 7932599"/>
              <a:gd name="connsiteX23" fmla="*/ 4389120 w 6340875"/>
              <a:gd name="connsiteY23" fmla="*/ 1773736 h 7932599"/>
              <a:gd name="connsiteX24" fmla="*/ 4564380 w 6340875"/>
              <a:gd name="connsiteY24" fmla="*/ 1621336 h 7932599"/>
              <a:gd name="connsiteX25" fmla="*/ 4389120 w 6340875"/>
              <a:gd name="connsiteY25" fmla="*/ 1590856 h 7932599"/>
              <a:gd name="connsiteX26" fmla="*/ 4244340 w 6340875"/>
              <a:gd name="connsiteY26" fmla="*/ 1758496 h 7932599"/>
              <a:gd name="connsiteX27" fmla="*/ 4183380 w 6340875"/>
              <a:gd name="connsiteY27" fmla="*/ 1857556 h 7932599"/>
              <a:gd name="connsiteX28" fmla="*/ 4191000 w 6340875"/>
              <a:gd name="connsiteY28" fmla="*/ 1895656 h 7932599"/>
              <a:gd name="connsiteX29" fmla="*/ 4084320 w 6340875"/>
              <a:gd name="connsiteY29" fmla="*/ 1994716 h 7932599"/>
              <a:gd name="connsiteX30" fmla="*/ 4008120 w 6340875"/>
              <a:gd name="connsiteY30" fmla="*/ 2017576 h 7932599"/>
              <a:gd name="connsiteX31" fmla="*/ 3954780 w 6340875"/>
              <a:gd name="connsiteY31" fmla="*/ 2017576 h 7932599"/>
              <a:gd name="connsiteX32" fmla="*/ 3916680 w 6340875"/>
              <a:gd name="connsiteY32" fmla="*/ 2070916 h 7932599"/>
              <a:gd name="connsiteX33" fmla="*/ 3848100 w 6340875"/>
              <a:gd name="connsiteY33" fmla="*/ 2070916 h 7932599"/>
              <a:gd name="connsiteX34" fmla="*/ 3810000 w 6340875"/>
              <a:gd name="connsiteY34" fmla="*/ 2124256 h 7932599"/>
              <a:gd name="connsiteX35" fmla="*/ 3726180 w 6340875"/>
              <a:gd name="connsiteY35" fmla="*/ 2147116 h 7932599"/>
              <a:gd name="connsiteX36" fmla="*/ 3703320 w 6340875"/>
              <a:gd name="connsiteY36" fmla="*/ 2215696 h 7932599"/>
              <a:gd name="connsiteX37" fmla="*/ 3512820 w 6340875"/>
              <a:gd name="connsiteY37" fmla="*/ 2078536 h 7932599"/>
              <a:gd name="connsiteX38" fmla="*/ 3337560 w 6340875"/>
              <a:gd name="connsiteY38" fmla="*/ 2147116 h 7932599"/>
              <a:gd name="connsiteX39" fmla="*/ 3337560 w 6340875"/>
              <a:gd name="connsiteY39" fmla="*/ 2223316 h 7932599"/>
              <a:gd name="connsiteX40" fmla="*/ 3230880 w 6340875"/>
              <a:gd name="connsiteY40" fmla="*/ 2299516 h 7932599"/>
              <a:gd name="connsiteX41" fmla="*/ 3002280 w 6340875"/>
              <a:gd name="connsiteY41" fmla="*/ 2154736 h 7932599"/>
              <a:gd name="connsiteX42" fmla="*/ 3025140 w 6340875"/>
              <a:gd name="connsiteY42" fmla="*/ 2131876 h 7932599"/>
              <a:gd name="connsiteX43" fmla="*/ 2918460 w 6340875"/>
              <a:gd name="connsiteY43" fmla="*/ 1987096 h 7932599"/>
              <a:gd name="connsiteX44" fmla="*/ 2611215 w 6340875"/>
              <a:gd name="connsiteY44" fmla="*/ 1825445 h 7932599"/>
              <a:gd name="connsiteX45" fmla="*/ 2496277 w 6340875"/>
              <a:gd name="connsiteY45" fmla="*/ 2182133 h 7932599"/>
              <a:gd name="connsiteX46" fmla="*/ 2392680 w 6340875"/>
              <a:gd name="connsiteY46" fmla="*/ 2200456 h 7932599"/>
              <a:gd name="connsiteX47" fmla="*/ 2308860 w 6340875"/>
              <a:gd name="connsiteY47" fmla="*/ 2215696 h 7932599"/>
              <a:gd name="connsiteX48" fmla="*/ 2225040 w 6340875"/>
              <a:gd name="connsiteY48" fmla="*/ 2314756 h 7932599"/>
              <a:gd name="connsiteX49" fmla="*/ 2049780 w 6340875"/>
              <a:gd name="connsiteY49" fmla="*/ 2223316 h 7932599"/>
              <a:gd name="connsiteX50" fmla="*/ 1981200 w 6340875"/>
              <a:gd name="connsiteY50" fmla="*/ 2215696 h 7932599"/>
              <a:gd name="connsiteX51" fmla="*/ 1889760 w 6340875"/>
              <a:gd name="connsiteY51" fmla="*/ 2063296 h 7932599"/>
              <a:gd name="connsiteX52" fmla="*/ 1897380 w 6340875"/>
              <a:gd name="connsiteY52" fmla="*/ 1994716 h 7932599"/>
              <a:gd name="connsiteX53" fmla="*/ 1729740 w 6340875"/>
              <a:gd name="connsiteY53" fmla="*/ 2116636 h 7932599"/>
              <a:gd name="connsiteX54" fmla="*/ 1706880 w 6340875"/>
              <a:gd name="connsiteY54" fmla="*/ 2177596 h 7932599"/>
              <a:gd name="connsiteX55" fmla="*/ 1653540 w 6340875"/>
              <a:gd name="connsiteY55" fmla="*/ 2147116 h 7932599"/>
              <a:gd name="connsiteX56" fmla="*/ 1546860 w 6340875"/>
              <a:gd name="connsiteY56" fmla="*/ 2147116 h 7932599"/>
              <a:gd name="connsiteX57" fmla="*/ 1524000 w 6340875"/>
              <a:gd name="connsiteY57" fmla="*/ 2261416 h 7932599"/>
              <a:gd name="connsiteX58" fmla="*/ 1386840 w 6340875"/>
              <a:gd name="connsiteY58" fmla="*/ 2558596 h 7932599"/>
              <a:gd name="connsiteX59" fmla="*/ 1333500 w 6340875"/>
              <a:gd name="connsiteY59" fmla="*/ 2550976 h 7932599"/>
              <a:gd name="connsiteX60" fmla="*/ 1188720 w 6340875"/>
              <a:gd name="connsiteY60" fmla="*/ 2604316 h 7932599"/>
              <a:gd name="connsiteX61" fmla="*/ 1135380 w 6340875"/>
              <a:gd name="connsiteY61" fmla="*/ 2771956 h 7932599"/>
              <a:gd name="connsiteX62" fmla="*/ 1013460 w 6340875"/>
              <a:gd name="connsiteY62" fmla="*/ 2802436 h 7932599"/>
              <a:gd name="connsiteX63" fmla="*/ 929640 w 6340875"/>
              <a:gd name="connsiteY63" fmla="*/ 2810056 h 7932599"/>
              <a:gd name="connsiteX64" fmla="*/ 830580 w 6340875"/>
              <a:gd name="connsiteY64" fmla="*/ 2840536 h 7932599"/>
              <a:gd name="connsiteX65" fmla="*/ 701040 w 6340875"/>
              <a:gd name="connsiteY65" fmla="*/ 2848156 h 7932599"/>
              <a:gd name="connsiteX66" fmla="*/ 548640 w 6340875"/>
              <a:gd name="connsiteY66" fmla="*/ 2886256 h 7932599"/>
              <a:gd name="connsiteX67" fmla="*/ 0 w 6340875"/>
              <a:gd name="connsiteY67" fmla="*/ 4349296 h 7932599"/>
              <a:gd name="connsiteX68" fmla="*/ 167640 w 6340875"/>
              <a:gd name="connsiteY68" fmla="*/ 4341676 h 7932599"/>
              <a:gd name="connsiteX69" fmla="*/ 167640 w 6340875"/>
              <a:gd name="connsiteY69" fmla="*/ 4486456 h 7932599"/>
              <a:gd name="connsiteX70" fmla="*/ 289560 w 6340875"/>
              <a:gd name="connsiteY70" fmla="*/ 4494076 h 7932599"/>
              <a:gd name="connsiteX71" fmla="*/ 281940 w 6340875"/>
              <a:gd name="connsiteY71" fmla="*/ 4577896 h 7932599"/>
              <a:gd name="connsiteX72" fmla="*/ 388620 w 6340875"/>
              <a:gd name="connsiteY72" fmla="*/ 4600756 h 7932599"/>
              <a:gd name="connsiteX73" fmla="*/ 358140 w 6340875"/>
              <a:gd name="connsiteY73" fmla="*/ 4730296 h 7932599"/>
              <a:gd name="connsiteX74" fmla="*/ 358140 w 6340875"/>
              <a:gd name="connsiteY74" fmla="*/ 4829356 h 7932599"/>
              <a:gd name="connsiteX75" fmla="*/ 251460 w 6340875"/>
              <a:gd name="connsiteY75" fmla="*/ 4882696 h 7932599"/>
              <a:gd name="connsiteX76" fmla="*/ 236220 w 6340875"/>
              <a:gd name="connsiteY76" fmla="*/ 4958896 h 7932599"/>
              <a:gd name="connsiteX77" fmla="*/ 144780 w 6340875"/>
              <a:gd name="connsiteY77" fmla="*/ 5080816 h 7932599"/>
              <a:gd name="connsiteX78" fmla="*/ 175260 w 6340875"/>
              <a:gd name="connsiteY78" fmla="*/ 5309416 h 7932599"/>
              <a:gd name="connsiteX79" fmla="*/ 266700 w 6340875"/>
              <a:gd name="connsiteY79" fmla="*/ 5317036 h 7932599"/>
              <a:gd name="connsiteX80" fmla="*/ 304800 w 6340875"/>
              <a:gd name="connsiteY80" fmla="*/ 5377996 h 7932599"/>
              <a:gd name="connsiteX81" fmla="*/ 312420 w 6340875"/>
              <a:gd name="connsiteY81" fmla="*/ 5438956 h 7932599"/>
              <a:gd name="connsiteX82" fmla="*/ 358140 w 6340875"/>
              <a:gd name="connsiteY82" fmla="*/ 5438956 h 7932599"/>
              <a:gd name="connsiteX83" fmla="*/ 365760 w 6340875"/>
              <a:gd name="connsiteY83" fmla="*/ 5576116 h 7932599"/>
              <a:gd name="connsiteX84" fmla="*/ 807720 w 6340875"/>
              <a:gd name="connsiteY84" fmla="*/ 5644696 h 7932599"/>
              <a:gd name="connsiteX85" fmla="*/ 1127760 w 6340875"/>
              <a:gd name="connsiteY85" fmla="*/ 5804716 h 7932599"/>
              <a:gd name="connsiteX86" fmla="*/ 1447800 w 6340875"/>
              <a:gd name="connsiteY86" fmla="*/ 5698036 h 7932599"/>
              <a:gd name="connsiteX87" fmla="*/ 1546860 w 6340875"/>
              <a:gd name="connsiteY87" fmla="*/ 5698036 h 7932599"/>
              <a:gd name="connsiteX88" fmla="*/ 1501140 w 6340875"/>
              <a:gd name="connsiteY88" fmla="*/ 5957116 h 7932599"/>
              <a:gd name="connsiteX89" fmla="*/ 1567815 w 6340875"/>
              <a:gd name="connsiteY89" fmla="*/ 6214926 h 7932599"/>
              <a:gd name="connsiteX90" fmla="*/ 1710690 w 6340875"/>
              <a:gd name="connsiteY90" fmla="*/ 6538776 h 7932599"/>
              <a:gd name="connsiteX91" fmla="*/ 1891665 w 6340875"/>
              <a:gd name="connsiteY91" fmla="*/ 6681651 h 7932599"/>
              <a:gd name="connsiteX92" fmla="*/ 2094865 w 6340875"/>
              <a:gd name="connsiteY92" fmla="*/ 6913426 h 7932599"/>
              <a:gd name="connsiteX93" fmla="*/ 2066290 w 6340875"/>
              <a:gd name="connsiteY93" fmla="*/ 7024550 h 7932599"/>
              <a:gd name="connsiteX94" fmla="*/ 2234565 w 6340875"/>
              <a:gd name="connsiteY94" fmla="*/ 7135675 h 7932599"/>
              <a:gd name="connsiteX95" fmla="*/ 2269490 w 6340875"/>
              <a:gd name="connsiteY95" fmla="*/ 7180125 h 7932599"/>
              <a:gd name="connsiteX96" fmla="*/ 2186940 w 6340875"/>
              <a:gd name="connsiteY96" fmla="*/ 7437300 h 7932599"/>
              <a:gd name="connsiteX97" fmla="*/ 2209165 w 6340875"/>
              <a:gd name="connsiteY97" fmla="*/ 7535724 h 7932599"/>
              <a:gd name="connsiteX98" fmla="*/ 2275840 w 6340875"/>
              <a:gd name="connsiteY98" fmla="*/ 7637324 h 7932599"/>
              <a:gd name="connsiteX99" fmla="*/ 2437765 w 6340875"/>
              <a:gd name="connsiteY99" fmla="*/ 7669074 h 7932599"/>
              <a:gd name="connsiteX100" fmla="*/ 2491740 w 6340875"/>
              <a:gd name="connsiteY100" fmla="*/ 7656374 h 7932599"/>
              <a:gd name="connsiteX101" fmla="*/ 2599690 w 6340875"/>
              <a:gd name="connsiteY101" fmla="*/ 7713524 h 7932599"/>
              <a:gd name="connsiteX102" fmla="*/ 2640965 w 6340875"/>
              <a:gd name="connsiteY102" fmla="*/ 7757974 h 7932599"/>
              <a:gd name="connsiteX103" fmla="*/ 2663190 w 6340875"/>
              <a:gd name="connsiteY103" fmla="*/ 7869099 h 7932599"/>
              <a:gd name="connsiteX104" fmla="*/ 2748915 w 6340875"/>
              <a:gd name="connsiteY104" fmla="*/ 7932599 h 7932599"/>
              <a:gd name="connsiteX105" fmla="*/ 2860040 w 6340875"/>
              <a:gd name="connsiteY105" fmla="*/ 7907199 h 7932599"/>
              <a:gd name="connsiteX106" fmla="*/ 2920365 w 6340875"/>
              <a:gd name="connsiteY106" fmla="*/ 7919899 h 7932599"/>
              <a:gd name="connsiteX107" fmla="*/ 2910840 w 6340875"/>
              <a:gd name="connsiteY107" fmla="*/ 7839730 h 7932599"/>
              <a:gd name="connsiteX108" fmla="*/ 2996565 w 6340875"/>
              <a:gd name="connsiteY108" fmla="*/ 7708761 h 7932599"/>
              <a:gd name="connsiteX109" fmla="*/ 2987040 w 6340875"/>
              <a:gd name="connsiteY109" fmla="*/ 7596843 h 7932599"/>
              <a:gd name="connsiteX110" fmla="*/ 3027522 w 6340875"/>
              <a:gd name="connsiteY110" fmla="*/ 7530167 h 7932599"/>
              <a:gd name="connsiteX111" fmla="*/ 3179922 w 6340875"/>
              <a:gd name="connsiteY111" fmla="*/ 7461111 h 7932599"/>
              <a:gd name="connsiteX112" fmla="*/ 3225166 w 6340875"/>
              <a:gd name="connsiteY112" fmla="*/ 7344431 h 7932599"/>
              <a:gd name="connsiteX113" fmla="*/ 3420427 w 6340875"/>
              <a:gd name="connsiteY113" fmla="*/ 7182505 h 7932599"/>
              <a:gd name="connsiteX114" fmla="*/ 3699034 w 6340875"/>
              <a:gd name="connsiteY114" fmla="*/ 7053918 h 7932599"/>
              <a:gd name="connsiteX115" fmla="*/ 3875246 w 6340875"/>
              <a:gd name="connsiteY115" fmla="*/ 6989624 h 7932599"/>
              <a:gd name="connsiteX116" fmla="*/ 4084796 w 6340875"/>
              <a:gd name="connsiteY116" fmla="*/ 6837224 h 7932599"/>
              <a:gd name="connsiteX117" fmla="*/ 4127659 w 6340875"/>
              <a:gd name="connsiteY117" fmla="*/ 6739592 h 7932599"/>
              <a:gd name="connsiteX118" fmla="*/ 4037171 w 6340875"/>
              <a:gd name="connsiteY118" fmla="*/ 6663393 h 7932599"/>
              <a:gd name="connsiteX119" fmla="*/ 3980021 w 6340875"/>
              <a:gd name="connsiteY119" fmla="*/ 6568143 h 7932599"/>
              <a:gd name="connsiteX120" fmla="*/ 4056222 w 6340875"/>
              <a:gd name="connsiteY120" fmla="*/ 6494324 h 7932599"/>
              <a:gd name="connsiteX121" fmla="*/ 4096703 w 6340875"/>
              <a:gd name="connsiteY121" fmla="*/ 6346686 h 7932599"/>
              <a:gd name="connsiteX122" fmla="*/ 3982402 w 6340875"/>
              <a:gd name="connsiteY122" fmla="*/ 6370499 h 7932599"/>
              <a:gd name="connsiteX123" fmla="*/ 3818096 w 6340875"/>
              <a:gd name="connsiteY123" fmla="*/ 6332399 h 7932599"/>
              <a:gd name="connsiteX124" fmla="*/ 3691889 w 6340875"/>
              <a:gd name="connsiteY124" fmla="*/ 6244292 h 7932599"/>
              <a:gd name="connsiteX125" fmla="*/ 3701416 w 6340875"/>
              <a:gd name="connsiteY125" fmla="*/ 6129993 h 7932599"/>
              <a:gd name="connsiteX126" fmla="*/ 3625215 w 6340875"/>
              <a:gd name="connsiteY126" fmla="*/ 6053793 h 7932599"/>
              <a:gd name="connsiteX127" fmla="*/ 3657600 w 6340875"/>
              <a:gd name="connsiteY127" fmla="*/ 5972356 h 7932599"/>
              <a:gd name="connsiteX128" fmla="*/ 3817620 w 6340875"/>
              <a:gd name="connsiteY128" fmla="*/ 5880916 h 7932599"/>
              <a:gd name="connsiteX129" fmla="*/ 3893820 w 6340875"/>
              <a:gd name="connsiteY129" fmla="*/ 5804716 h 7932599"/>
              <a:gd name="connsiteX130" fmla="*/ 3947160 w 6340875"/>
              <a:gd name="connsiteY130" fmla="*/ 5789476 h 7932599"/>
              <a:gd name="connsiteX131" fmla="*/ 3939540 w 6340875"/>
              <a:gd name="connsiteY131" fmla="*/ 5728516 h 7932599"/>
              <a:gd name="connsiteX132" fmla="*/ 3901440 w 6340875"/>
              <a:gd name="connsiteY132" fmla="*/ 5705656 h 7932599"/>
              <a:gd name="connsiteX133" fmla="*/ 3878580 w 6340875"/>
              <a:gd name="connsiteY133" fmla="*/ 5614216 h 7932599"/>
              <a:gd name="connsiteX134" fmla="*/ 3886200 w 6340875"/>
              <a:gd name="connsiteY134" fmla="*/ 5522776 h 7932599"/>
              <a:gd name="connsiteX135" fmla="*/ 3870960 w 6340875"/>
              <a:gd name="connsiteY135" fmla="*/ 5408476 h 7932599"/>
              <a:gd name="connsiteX136" fmla="*/ 3893820 w 6340875"/>
              <a:gd name="connsiteY136" fmla="*/ 5339896 h 7932599"/>
              <a:gd name="connsiteX137" fmla="*/ 3924300 w 6340875"/>
              <a:gd name="connsiteY137" fmla="*/ 5278936 h 7932599"/>
              <a:gd name="connsiteX138" fmla="*/ 3977640 w 6340875"/>
              <a:gd name="connsiteY138" fmla="*/ 5271316 h 7932599"/>
              <a:gd name="connsiteX139" fmla="*/ 3992880 w 6340875"/>
              <a:gd name="connsiteY139" fmla="*/ 5271316 h 7932599"/>
              <a:gd name="connsiteX140" fmla="*/ 4046220 w 6340875"/>
              <a:gd name="connsiteY140" fmla="*/ 5210356 h 7932599"/>
              <a:gd name="connsiteX141" fmla="*/ 4038600 w 6340875"/>
              <a:gd name="connsiteY141" fmla="*/ 5126536 h 7932599"/>
              <a:gd name="connsiteX142" fmla="*/ 4754880 w 6340875"/>
              <a:gd name="connsiteY142" fmla="*/ 5012236 h 7932599"/>
              <a:gd name="connsiteX143" fmla="*/ 4838700 w 6340875"/>
              <a:gd name="connsiteY143" fmla="*/ 5012236 h 7932599"/>
              <a:gd name="connsiteX144" fmla="*/ 4914900 w 6340875"/>
              <a:gd name="connsiteY144" fmla="*/ 5019856 h 7932599"/>
              <a:gd name="connsiteX145" fmla="*/ 5105400 w 6340875"/>
              <a:gd name="connsiteY145" fmla="*/ 5118916 h 7932599"/>
              <a:gd name="connsiteX146" fmla="*/ 5570220 w 6340875"/>
              <a:gd name="connsiteY146" fmla="*/ 5347516 h 7932599"/>
              <a:gd name="connsiteX147" fmla="*/ 5704205 w 6340875"/>
              <a:gd name="connsiteY147" fmla="*/ 5419271 h 7932599"/>
              <a:gd name="connsiteX148" fmla="*/ 5755005 w 6340875"/>
              <a:gd name="connsiteY148" fmla="*/ 5341801 h 7932599"/>
              <a:gd name="connsiteX149" fmla="*/ 5682615 w 6340875"/>
              <a:gd name="connsiteY149" fmla="*/ 5302431 h 7932599"/>
              <a:gd name="connsiteX150" fmla="*/ 5624195 w 6340875"/>
              <a:gd name="connsiteY150" fmla="*/ 5231311 h 7932599"/>
              <a:gd name="connsiteX151" fmla="*/ 5670550 w 6340875"/>
              <a:gd name="connsiteY151" fmla="*/ 5202736 h 7932599"/>
              <a:gd name="connsiteX152" fmla="*/ 5584825 w 6340875"/>
              <a:gd name="connsiteY152" fmla="*/ 5028111 h 7932599"/>
              <a:gd name="connsiteX153" fmla="*/ 5592445 w 6340875"/>
              <a:gd name="connsiteY153" fmla="*/ 4926511 h 7932599"/>
              <a:gd name="connsiteX154" fmla="*/ 5615305 w 6340875"/>
              <a:gd name="connsiteY154" fmla="*/ 4891586 h 7932599"/>
              <a:gd name="connsiteX155" fmla="*/ 5636895 w 6340875"/>
              <a:gd name="connsiteY155" fmla="*/ 4846501 h 7932599"/>
              <a:gd name="connsiteX156" fmla="*/ 5674360 w 6340875"/>
              <a:gd name="connsiteY156" fmla="*/ 4769031 h 7932599"/>
              <a:gd name="connsiteX157" fmla="*/ 5688965 w 6340875"/>
              <a:gd name="connsiteY157" fmla="*/ 4686481 h 7932599"/>
              <a:gd name="connsiteX158" fmla="*/ 5735320 w 6340875"/>
              <a:gd name="connsiteY158" fmla="*/ 4661081 h 7932599"/>
              <a:gd name="connsiteX159" fmla="*/ 5715000 w 6340875"/>
              <a:gd name="connsiteY159" fmla="*/ 4602026 h 7932599"/>
              <a:gd name="connsiteX160" fmla="*/ 5751195 w 6340875"/>
              <a:gd name="connsiteY160" fmla="*/ 4560751 h 7932599"/>
              <a:gd name="connsiteX161" fmla="*/ 5781675 w 6340875"/>
              <a:gd name="connsiteY161" fmla="*/ 4497886 h 7932599"/>
              <a:gd name="connsiteX162" fmla="*/ 5836920 w 6340875"/>
              <a:gd name="connsiteY162" fmla="*/ 4424226 h 7932599"/>
              <a:gd name="connsiteX163" fmla="*/ 5855970 w 6340875"/>
              <a:gd name="connsiteY163" fmla="*/ 4268016 h 7932599"/>
              <a:gd name="connsiteX164" fmla="*/ 6101080 w 6340875"/>
              <a:gd name="connsiteY164" fmla="*/ 4010206 h 7932599"/>
              <a:gd name="connsiteX165" fmla="*/ 6107430 w 6340875"/>
              <a:gd name="connsiteY165" fmla="*/ 3773986 h 7932599"/>
              <a:gd name="connsiteX166" fmla="*/ 5982970 w 6340875"/>
              <a:gd name="connsiteY166" fmla="*/ 3511096 h 7932599"/>
              <a:gd name="connsiteX0" fmla="*/ 5982970 w 6340875"/>
              <a:gd name="connsiteY0" fmla="*/ 3511096 h 7932599"/>
              <a:gd name="connsiteX1" fmla="*/ 5814060 w 6340875"/>
              <a:gd name="connsiteY1" fmla="*/ 2248716 h 7932599"/>
              <a:gd name="connsiteX2" fmla="*/ 5761990 w 6340875"/>
              <a:gd name="connsiteY2" fmla="*/ 1566724 h 7932599"/>
              <a:gd name="connsiteX3" fmla="*/ 5722620 w 6340875"/>
              <a:gd name="connsiteY3" fmla="*/ 1339396 h 7932599"/>
              <a:gd name="connsiteX4" fmla="*/ 5654040 w 6340875"/>
              <a:gd name="connsiteY4" fmla="*/ 1339396 h 7932599"/>
              <a:gd name="connsiteX5" fmla="*/ 6340875 w 6340875"/>
              <a:gd name="connsiteY5" fmla="*/ 927948 h 7932599"/>
              <a:gd name="connsiteX6" fmla="*/ 6157818 w 6340875"/>
              <a:gd name="connsiteY6" fmla="*/ 227680 h 7932599"/>
              <a:gd name="connsiteX7" fmla="*/ 6191558 w 6340875"/>
              <a:gd name="connsiteY7" fmla="*/ 0 h 7932599"/>
              <a:gd name="connsiteX8" fmla="*/ 5425440 w 6340875"/>
              <a:gd name="connsiteY8" fmla="*/ 1171756 h 7932599"/>
              <a:gd name="connsiteX9" fmla="*/ 5372100 w 6340875"/>
              <a:gd name="connsiteY9" fmla="*/ 1118416 h 7932599"/>
              <a:gd name="connsiteX10" fmla="*/ 5372100 w 6340875"/>
              <a:gd name="connsiteY10" fmla="*/ 1087936 h 7932599"/>
              <a:gd name="connsiteX11" fmla="*/ 5280660 w 6340875"/>
              <a:gd name="connsiteY11" fmla="*/ 1065076 h 7932599"/>
              <a:gd name="connsiteX12" fmla="*/ 5219700 w 6340875"/>
              <a:gd name="connsiteY12" fmla="*/ 1362256 h 7932599"/>
              <a:gd name="connsiteX13" fmla="*/ 5212080 w 6340875"/>
              <a:gd name="connsiteY13" fmla="*/ 1560376 h 7932599"/>
              <a:gd name="connsiteX14" fmla="*/ 5242560 w 6340875"/>
              <a:gd name="connsiteY14" fmla="*/ 1598476 h 7932599"/>
              <a:gd name="connsiteX15" fmla="*/ 5097780 w 6340875"/>
              <a:gd name="connsiteY15" fmla="*/ 1651816 h 7932599"/>
              <a:gd name="connsiteX16" fmla="*/ 5120640 w 6340875"/>
              <a:gd name="connsiteY16" fmla="*/ 1842316 h 7932599"/>
              <a:gd name="connsiteX17" fmla="*/ 5082540 w 6340875"/>
              <a:gd name="connsiteY17" fmla="*/ 1926136 h 7932599"/>
              <a:gd name="connsiteX18" fmla="*/ 4945380 w 6340875"/>
              <a:gd name="connsiteY18" fmla="*/ 1872796 h 7932599"/>
              <a:gd name="connsiteX19" fmla="*/ 4853940 w 6340875"/>
              <a:gd name="connsiteY19" fmla="*/ 1895656 h 7932599"/>
              <a:gd name="connsiteX20" fmla="*/ 4785360 w 6340875"/>
              <a:gd name="connsiteY20" fmla="*/ 2025196 h 7932599"/>
              <a:gd name="connsiteX21" fmla="*/ 4640580 w 6340875"/>
              <a:gd name="connsiteY21" fmla="*/ 1910896 h 7932599"/>
              <a:gd name="connsiteX22" fmla="*/ 4518660 w 6340875"/>
              <a:gd name="connsiteY22" fmla="*/ 1903276 h 7932599"/>
              <a:gd name="connsiteX23" fmla="*/ 4389120 w 6340875"/>
              <a:gd name="connsiteY23" fmla="*/ 1773736 h 7932599"/>
              <a:gd name="connsiteX24" fmla="*/ 4564380 w 6340875"/>
              <a:gd name="connsiteY24" fmla="*/ 1621336 h 7932599"/>
              <a:gd name="connsiteX25" fmla="*/ 4389120 w 6340875"/>
              <a:gd name="connsiteY25" fmla="*/ 1590856 h 7932599"/>
              <a:gd name="connsiteX26" fmla="*/ 4244340 w 6340875"/>
              <a:gd name="connsiteY26" fmla="*/ 1758496 h 7932599"/>
              <a:gd name="connsiteX27" fmla="*/ 4183380 w 6340875"/>
              <a:gd name="connsiteY27" fmla="*/ 1857556 h 7932599"/>
              <a:gd name="connsiteX28" fmla="*/ 4191000 w 6340875"/>
              <a:gd name="connsiteY28" fmla="*/ 1895656 h 7932599"/>
              <a:gd name="connsiteX29" fmla="*/ 4084320 w 6340875"/>
              <a:gd name="connsiteY29" fmla="*/ 1994716 h 7932599"/>
              <a:gd name="connsiteX30" fmla="*/ 4008120 w 6340875"/>
              <a:gd name="connsiteY30" fmla="*/ 2017576 h 7932599"/>
              <a:gd name="connsiteX31" fmla="*/ 3954780 w 6340875"/>
              <a:gd name="connsiteY31" fmla="*/ 2017576 h 7932599"/>
              <a:gd name="connsiteX32" fmla="*/ 3916680 w 6340875"/>
              <a:gd name="connsiteY32" fmla="*/ 2070916 h 7932599"/>
              <a:gd name="connsiteX33" fmla="*/ 3848100 w 6340875"/>
              <a:gd name="connsiteY33" fmla="*/ 2070916 h 7932599"/>
              <a:gd name="connsiteX34" fmla="*/ 3810000 w 6340875"/>
              <a:gd name="connsiteY34" fmla="*/ 2124256 h 7932599"/>
              <a:gd name="connsiteX35" fmla="*/ 3726180 w 6340875"/>
              <a:gd name="connsiteY35" fmla="*/ 2147116 h 7932599"/>
              <a:gd name="connsiteX36" fmla="*/ 3703320 w 6340875"/>
              <a:gd name="connsiteY36" fmla="*/ 2215696 h 7932599"/>
              <a:gd name="connsiteX37" fmla="*/ 3512820 w 6340875"/>
              <a:gd name="connsiteY37" fmla="*/ 2078536 h 7932599"/>
              <a:gd name="connsiteX38" fmla="*/ 3337560 w 6340875"/>
              <a:gd name="connsiteY38" fmla="*/ 2147116 h 7932599"/>
              <a:gd name="connsiteX39" fmla="*/ 3337560 w 6340875"/>
              <a:gd name="connsiteY39" fmla="*/ 2223316 h 7932599"/>
              <a:gd name="connsiteX40" fmla="*/ 3230880 w 6340875"/>
              <a:gd name="connsiteY40" fmla="*/ 2299516 h 7932599"/>
              <a:gd name="connsiteX41" fmla="*/ 3002280 w 6340875"/>
              <a:gd name="connsiteY41" fmla="*/ 2154736 h 7932599"/>
              <a:gd name="connsiteX42" fmla="*/ 3025140 w 6340875"/>
              <a:gd name="connsiteY42" fmla="*/ 2131876 h 7932599"/>
              <a:gd name="connsiteX43" fmla="*/ 2918460 w 6340875"/>
              <a:gd name="connsiteY43" fmla="*/ 1987096 h 7932599"/>
              <a:gd name="connsiteX44" fmla="*/ 2611215 w 6340875"/>
              <a:gd name="connsiteY44" fmla="*/ 1825445 h 7932599"/>
              <a:gd name="connsiteX45" fmla="*/ 2496277 w 6340875"/>
              <a:gd name="connsiteY45" fmla="*/ 2182133 h 7932599"/>
              <a:gd name="connsiteX46" fmla="*/ 2392680 w 6340875"/>
              <a:gd name="connsiteY46" fmla="*/ 2200456 h 7932599"/>
              <a:gd name="connsiteX47" fmla="*/ 2308860 w 6340875"/>
              <a:gd name="connsiteY47" fmla="*/ 2215696 h 7932599"/>
              <a:gd name="connsiteX48" fmla="*/ 2225040 w 6340875"/>
              <a:gd name="connsiteY48" fmla="*/ 2314756 h 7932599"/>
              <a:gd name="connsiteX49" fmla="*/ 2049780 w 6340875"/>
              <a:gd name="connsiteY49" fmla="*/ 2223316 h 7932599"/>
              <a:gd name="connsiteX50" fmla="*/ 1981200 w 6340875"/>
              <a:gd name="connsiteY50" fmla="*/ 2215696 h 7932599"/>
              <a:gd name="connsiteX51" fmla="*/ 1889760 w 6340875"/>
              <a:gd name="connsiteY51" fmla="*/ 2063296 h 7932599"/>
              <a:gd name="connsiteX52" fmla="*/ 1897380 w 6340875"/>
              <a:gd name="connsiteY52" fmla="*/ 1994716 h 7932599"/>
              <a:gd name="connsiteX53" fmla="*/ 1729740 w 6340875"/>
              <a:gd name="connsiteY53" fmla="*/ 2116636 h 7932599"/>
              <a:gd name="connsiteX54" fmla="*/ 1706880 w 6340875"/>
              <a:gd name="connsiteY54" fmla="*/ 2177596 h 7932599"/>
              <a:gd name="connsiteX55" fmla="*/ 1653540 w 6340875"/>
              <a:gd name="connsiteY55" fmla="*/ 2147116 h 7932599"/>
              <a:gd name="connsiteX56" fmla="*/ 1546860 w 6340875"/>
              <a:gd name="connsiteY56" fmla="*/ 2147116 h 7932599"/>
              <a:gd name="connsiteX57" fmla="*/ 1524000 w 6340875"/>
              <a:gd name="connsiteY57" fmla="*/ 2261416 h 7932599"/>
              <a:gd name="connsiteX58" fmla="*/ 1386840 w 6340875"/>
              <a:gd name="connsiteY58" fmla="*/ 2558596 h 7932599"/>
              <a:gd name="connsiteX59" fmla="*/ 1333500 w 6340875"/>
              <a:gd name="connsiteY59" fmla="*/ 2550976 h 7932599"/>
              <a:gd name="connsiteX60" fmla="*/ 1188720 w 6340875"/>
              <a:gd name="connsiteY60" fmla="*/ 2604316 h 7932599"/>
              <a:gd name="connsiteX61" fmla="*/ 1135380 w 6340875"/>
              <a:gd name="connsiteY61" fmla="*/ 2771956 h 7932599"/>
              <a:gd name="connsiteX62" fmla="*/ 1013460 w 6340875"/>
              <a:gd name="connsiteY62" fmla="*/ 2802436 h 7932599"/>
              <a:gd name="connsiteX63" fmla="*/ 929640 w 6340875"/>
              <a:gd name="connsiteY63" fmla="*/ 2810056 h 7932599"/>
              <a:gd name="connsiteX64" fmla="*/ 830580 w 6340875"/>
              <a:gd name="connsiteY64" fmla="*/ 2840536 h 7932599"/>
              <a:gd name="connsiteX65" fmla="*/ 701040 w 6340875"/>
              <a:gd name="connsiteY65" fmla="*/ 2848156 h 7932599"/>
              <a:gd name="connsiteX66" fmla="*/ 548640 w 6340875"/>
              <a:gd name="connsiteY66" fmla="*/ 2886256 h 7932599"/>
              <a:gd name="connsiteX67" fmla="*/ 0 w 6340875"/>
              <a:gd name="connsiteY67" fmla="*/ 4349296 h 7932599"/>
              <a:gd name="connsiteX68" fmla="*/ 167640 w 6340875"/>
              <a:gd name="connsiteY68" fmla="*/ 4341676 h 7932599"/>
              <a:gd name="connsiteX69" fmla="*/ 167640 w 6340875"/>
              <a:gd name="connsiteY69" fmla="*/ 4486456 h 7932599"/>
              <a:gd name="connsiteX70" fmla="*/ 289560 w 6340875"/>
              <a:gd name="connsiteY70" fmla="*/ 4494076 h 7932599"/>
              <a:gd name="connsiteX71" fmla="*/ 281940 w 6340875"/>
              <a:gd name="connsiteY71" fmla="*/ 4577896 h 7932599"/>
              <a:gd name="connsiteX72" fmla="*/ 388620 w 6340875"/>
              <a:gd name="connsiteY72" fmla="*/ 4600756 h 7932599"/>
              <a:gd name="connsiteX73" fmla="*/ 358140 w 6340875"/>
              <a:gd name="connsiteY73" fmla="*/ 4730296 h 7932599"/>
              <a:gd name="connsiteX74" fmla="*/ 358140 w 6340875"/>
              <a:gd name="connsiteY74" fmla="*/ 4829356 h 7932599"/>
              <a:gd name="connsiteX75" fmla="*/ 251460 w 6340875"/>
              <a:gd name="connsiteY75" fmla="*/ 4882696 h 7932599"/>
              <a:gd name="connsiteX76" fmla="*/ 236220 w 6340875"/>
              <a:gd name="connsiteY76" fmla="*/ 4958896 h 7932599"/>
              <a:gd name="connsiteX77" fmla="*/ 144780 w 6340875"/>
              <a:gd name="connsiteY77" fmla="*/ 5080816 h 7932599"/>
              <a:gd name="connsiteX78" fmla="*/ 175260 w 6340875"/>
              <a:gd name="connsiteY78" fmla="*/ 5309416 h 7932599"/>
              <a:gd name="connsiteX79" fmla="*/ 266700 w 6340875"/>
              <a:gd name="connsiteY79" fmla="*/ 5317036 h 7932599"/>
              <a:gd name="connsiteX80" fmla="*/ 304800 w 6340875"/>
              <a:gd name="connsiteY80" fmla="*/ 5377996 h 7932599"/>
              <a:gd name="connsiteX81" fmla="*/ 312420 w 6340875"/>
              <a:gd name="connsiteY81" fmla="*/ 5438956 h 7932599"/>
              <a:gd name="connsiteX82" fmla="*/ 358140 w 6340875"/>
              <a:gd name="connsiteY82" fmla="*/ 5438956 h 7932599"/>
              <a:gd name="connsiteX83" fmla="*/ 365760 w 6340875"/>
              <a:gd name="connsiteY83" fmla="*/ 5576116 h 7932599"/>
              <a:gd name="connsiteX84" fmla="*/ 807720 w 6340875"/>
              <a:gd name="connsiteY84" fmla="*/ 5644696 h 7932599"/>
              <a:gd name="connsiteX85" fmla="*/ 1127760 w 6340875"/>
              <a:gd name="connsiteY85" fmla="*/ 5804716 h 7932599"/>
              <a:gd name="connsiteX86" fmla="*/ 1447800 w 6340875"/>
              <a:gd name="connsiteY86" fmla="*/ 5698036 h 7932599"/>
              <a:gd name="connsiteX87" fmla="*/ 1546860 w 6340875"/>
              <a:gd name="connsiteY87" fmla="*/ 5698036 h 7932599"/>
              <a:gd name="connsiteX88" fmla="*/ 1501140 w 6340875"/>
              <a:gd name="connsiteY88" fmla="*/ 5957116 h 7932599"/>
              <a:gd name="connsiteX89" fmla="*/ 1567815 w 6340875"/>
              <a:gd name="connsiteY89" fmla="*/ 6214926 h 7932599"/>
              <a:gd name="connsiteX90" fmla="*/ 1710690 w 6340875"/>
              <a:gd name="connsiteY90" fmla="*/ 6538776 h 7932599"/>
              <a:gd name="connsiteX91" fmla="*/ 1891665 w 6340875"/>
              <a:gd name="connsiteY91" fmla="*/ 6681651 h 7932599"/>
              <a:gd name="connsiteX92" fmla="*/ 2094865 w 6340875"/>
              <a:gd name="connsiteY92" fmla="*/ 6913426 h 7932599"/>
              <a:gd name="connsiteX93" fmla="*/ 2066290 w 6340875"/>
              <a:gd name="connsiteY93" fmla="*/ 7024550 h 7932599"/>
              <a:gd name="connsiteX94" fmla="*/ 2234565 w 6340875"/>
              <a:gd name="connsiteY94" fmla="*/ 7135675 h 7932599"/>
              <a:gd name="connsiteX95" fmla="*/ 2269490 w 6340875"/>
              <a:gd name="connsiteY95" fmla="*/ 7180125 h 7932599"/>
              <a:gd name="connsiteX96" fmla="*/ 2186940 w 6340875"/>
              <a:gd name="connsiteY96" fmla="*/ 7437300 h 7932599"/>
              <a:gd name="connsiteX97" fmla="*/ 2209165 w 6340875"/>
              <a:gd name="connsiteY97" fmla="*/ 7535724 h 7932599"/>
              <a:gd name="connsiteX98" fmla="*/ 2275840 w 6340875"/>
              <a:gd name="connsiteY98" fmla="*/ 7637324 h 7932599"/>
              <a:gd name="connsiteX99" fmla="*/ 2437765 w 6340875"/>
              <a:gd name="connsiteY99" fmla="*/ 7669074 h 7932599"/>
              <a:gd name="connsiteX100" fmla="*/ 2491740 w 6340875"/>
              <a:gd name="connsiteY100" fmla="*/ 7656374 h 7932599"/>
              <a:gd name="connsiteX101" fmla="*/ 2599690 w 6340875"/>
              <a:gd name="connsiteY101" fmla="*/ 7713524 h 7932599"/>
              <a:gd name="connsiteX102" fmla="*/ 2640965 w 6340875"/>
              <a:gd name="connsiteY102" fmla="*/ 7757974 h 7932599"/>
              <a:gd name="connsiteX103" fmla="*/ 2663190 w 6340875"/>
              <a:gd name="connsiteY103" fmla="*/ 7869099 h 7932599"/>
              <a:gd name="connsiteX104" fmla="*/ 2748915 w 6340875"/>
              <a:gd name="connsiteY104" fmla="*/ 7932599 h 7932599"/>
              <a:gd name="connsiteX105" fmla="*/ 2860040 w 6340875"/>
              <a:gd name="connsiteY105" fmla="*/ 7907199 h 7932599"/>
              <a:gd name="connsiteX106" fmla="*/ 2920365 w 6340875"/>
              <a:gd name="connsiteY106" fmla="*/ 7919899 h 7932599"/>
              <a:gd name="connsiteX107" fmla="*/ 2910840 w 6340875"/>
              <a:gd name="connsiteY107" fmla="*/ 7839730 h 7932599"/>
              <a:gd name="connsiteX108" fmla="*/ 2996565 w 6340875"/>
              <a:gd name="connsiteY108" fmla="*/ 7708761 h 7932599"/>
              <a:gd name="connsiteX109" fmla="*/ 2987040 w 6340875"/>
              <a:gd name="connsiteY109" fmla="*/ 7596843 h 7932599"/>
              <a:gd name="connsiteX110" fmla="*/ 3027522 w 6340875"/>
              <a:gd name="connsiteY110" fmla="*/ 7530167 h 7932599"/>
              <a:gd name="connsiteX111" fmla="*/ 3179922 w 6340875"/>
              <a:gd name="connsiteY111" fmla="*/ 7461111 h 7932599"/>
              <a:gd name="connsiteX112" fmla="*/ 3225166 w 6340875"/>
              <a:gd name="connsiteY112" fmla="*/ 7344431 h 7932599"/>
              <a:gd name="connsiteX113" fmla="*/ 3420427 w 6340875"/>
              <a:gd name="connsiteY113" fmla="*/ 7182505 h 7932599"/>
              <a:gd name="connsiteX114" fmla="*/ 3699034 w 6340875"/>
              <a:gd name="connsiteY114" fmla="*/ 7053918 h 7932599"/>
              <a:gd name="connsiteX115" fmla="*/ 3875246 w 6340875"/>
              <a:gd name="connsiteY115" fmla="*/ 6989624 h 7932599"/>
              <a:gd name="connsiteX116" fmla="*/ 4084796 w 6340875"/>
              <a:gd name="connsiteY116" fmla="*/ 6837224 h 7932599"/>
              <a:gd name="connsiteX117" fmla="*/ 4127659 w 6340875"/>
              <a:gd name="connsiteY117" fmla="*/ 6739592 h 7932599"/>
              <a:gd name="connsiteX118" fmla="*/ 4037171 w 6340875"/>
              <a:gd name="connsiteY118" fmla="*/ 6663393 h 7932599"/>
              <a:gd name="connsiteX119" fmla="*/ 3980021 w 6340875"/>
              <a:gd name="connsiteY119" fmla="*/ 6568143 h 7932599"/>
              <a:gd name="connsiteX120" fmla="*/ 4056222 w 6340875"/>
              <a:gd name="connsiteY120" fmla="*/ 6494324 h 7932599"/>
              <a:gd name="connsiteX121" fmla="*/ 4096703 w 6340875"/>
              <a:gd name="connsiteY121" fmla="*/ 6346686 h 7932599"/>
              <a:gd name="connsiteX122" fmla="*/ 3982402 w 6340875"/>
              <a:gd name="connsiteY122" fmla="*/ 6370499 h 7932599"/>
              <a:gd name="connsiteX123" fmla="*/ 3818096 w 6340875"/>
              <a:gd name="connsiteY123" fmla="*/ 6332399 h 7932599"/>
              <a:gd name="connsiteX124" fmla="*/ 3691889 w 6340875"/>
              <a:gd name="connsiteY124" fmla="*/ 6244292 h 7932599"/>
              <a:gd name="connsiteX125" fmla="*/ 3701416 w 6340875"/>
              <a:gd name="connsiteY125" fmla="*/ 6129993 h 7932599"/>
              <a:gd name="connsiteX126" fmla="*/ 3625215 w 6340875"/>
              <a:gd name="connsiteY126" fmla="*/ 6053793 h 7932599"/>
              <a:gd name="connsiteX127" fmla="*/ 3657600 w 6340875"/>
              <a:gd name="connsiteY127" fmla="*/ 5972356 h 7932599"/>
              <a:gd name="connsiteX128" fmla="*/ 3817620 w 6340875"/>
              <a:gd name="connsiteY128" fmla="*/ 5880916 h 7932599"/>
              <a:gd name="connsiteX129" fmla="*/ 3893820 w 6340875"/>
              <a:gd name="connsiteY129" fmla="*/ 5804716 h 7932599"/>
              <a:gd name="connsiteX130" fmla="*/ 3947160 w 6340875"/>
              <a:gd name="connsiteY130" fmla="*/ 5789476 h 7932599"/>
              <a:gd name="connsiteX131" fmla="*/ 3939540 w 6340875"/>
              <a:gd name="connsiteY131" fmla="*/ 5728516 h 7932599"/>
              <a:gd name="connsiteX132" fmla="*/ 3901440 w 6340875"/>
              <a:gd name="connsiteY132" fmla="*/ 5705656 h 7932599"/>
              <a:gd name="connsiteX133" fmla="*/ 3878580 w 6340875"/>
              <a:gd name="connsiteY133" fmla="*/ 5614216 h 7932599"/>
              <a:gd name="connsiteX134" fmla="*/ 3886200 w 6340875"/>
              <a:gd name="connsiteY134" fmla="*/ 5522776 h 7932599"/>
              <a:gd name="connsiteX135" fmla="*/ 3870960 w 6340875"/>
              <a:gd name="connsiteY135" fmla="*/ 5408476 h 7932599"/>
              <a:gd name="connsiteX136" fmla="*/ 3893820 w 6340875"/>
              <a:gd name="connsiteY136" fmla="*/ 5339896 h 7932599"/>
              <a:gd name="connsiteX137" fmla="*/ 3924300 w 6340875"/>
              <a:gd name="connsiteY137" fmla="*/ 5278936 h 7932599"/>
              <a:gd name="connsiteX138" fmla="*/ 3977640 w 6340875"/>
              <a:gd name="connsiteY138" fmla="*/ 5271316 h 7932599"/>
              <a:gd name="connsiteX139" fmla="*/ 3992880 w 6340875"/>
              <a:gd name="connsiteY139" fmla="*/ 5271316 h 7932599"/>
              <a:gd name="connsiteX140" fmla="*/ 4046220 w 6340875"/>
              <a:gd name="connsiteY140" fmla="*/ 5210356 h 7932599"/>
              <a:gd name="connsiteX141" fmla="*/ 4038600 w 6340875"/>
              <a:gd name="connsiteY141" fmla="*/ 5126536 h 7932599"/>
              <a:gd name="connsiteX142" fmla="*/ 4754880 w 6340875"/>
              <a:gd name="connsiteY142" fmla="*/ 5012236 h 7932599"/>
              <a:gd name="connsiteX143" fmla="*/ 4838700 w 6340875"/>
              <a:gd name="connsiteY143" fmla="*/ 5012236 h 7932599"/>
              <a:gd name="connsiteX144" fmla="*/ 4914900 w 6340875"/>
              <a:gd name="connsiteY144" fmla="*/ 5019856 h 7932599"/>
              <a:gd name="connsiteX145" fmla="*/ 5105400 w 6340875"/>
              <a:gd name="connsiteY145" fmla="*/ 5118916 h 7932599"/>
              <a:gd name="connsiteX146" fmla="*/ 5570220 w 6340875"/>
              <a:gd name="connsiteY146" fmla="*/ 5347516 h 7932599"/>
              <a:gd name="connsiteX147" fmla="*/ 5704205 w 6340875"/>
              <a:gd name="connsiteY147" fmla="*/ 5419271 h 7932599"/>
              <a:gd name="connsiteX148" fmla="*/ 5755005 w 6340875"/>
              <a:gd name="connsiteY148" fmla="*/ 5341801 h 7932599"/>
              <a:gd name="connsiteX149" fmla="*/ 5682615 w 6340875"/>
              <a:gd name="connsiteY149" fmla="*/ 5302431 h 7932599"/>
              <a:gd name="connsiteX150" fmla="*/ 5624195 w 6340875"/>
              <a:gd name="connsiteY150" fmla="*/ 5231311 h 7932599"/>
              <a:gd name="connsiteX151" fmla="*/ 5670550 w 6340875"/>
              <a:gd name="connsiteY151" fmla="*/ 5202736 h 7932599"/>
              <a:gd name="connsiteX152" fmla="*/ 5584825 w 6340875"/>
              <a:gd name="connsiteY152" fmla="*/ 5028111 h 7932599"/>
              <a:gd name="connsiteX153" fmla="*/ 5592445 w 6340875"/>
              <a:gd name="connsiteY153" fmla="*/ 4926511 h 7932599"/>
              <a:gd name="connsiteX154" fmla="*/ 5615305 w 6340875"/>
              <a:gd name="connsiteY154" fmla="*/ 4891586 h 7932599"/>
              <a:gd name="connsiteX155" fmla="*/ 5636895 w 6340875"/>
              <a:gd name="connsiteY155" fmla="*/ 4846501 h 7932599"/>
              <a:gd name="connsiteX156" fmla="*/ 5674360 w 6340875"/>
              <a:gd name="connsiteY156" fmla="*/ 4769031 h 7932599"/>
              <a:gd name="connsiteX157" fmla="*/ 5688965 w 6340875"/>
              <a:gd name="connsiteY157" fmla="*/ 4686481 h 7932599"/>
              <a:gd name="connsiteX158" fmla="*/ 5735320 w 6340875"/>
              <a:gd name="connsiteY158" fmla="*/ 4661081 h 7932599"/>
              <a:gd name="connsiteX159" fmla="*/ 5715000 w 6340875"/>
              <a:gd name="connsiteY159" fmla="*/ 4602026 h 7932599"/>
              <a:gd name="connsiteX160" fmla="*/ 5751195 w 6340875"/>
              <a:gd name="connsiteY160" fmla="*/ 4560751 h 7932599"/>
              <a:gd name="connsiteX161" fmla="*/ 5781675 w 6340875"/>
              <a:gd name="connsiteY161" fmla="*/ 4497886 h 7932599"/>
              <a:gd name="connsiteX162" fmla="*/ 5836920 w 6340875"/>
              <a:gd name="connsiteY162" fmla="*/ 4424226 h 7932599"/>
              <a:gd name="connsiteX163" fmla="*/ 5855970 w 6340875"/>
              <a:gd name="connsiteY163" fmla="*/ 4268016 h 7932599"/>
              <a:gd name="connsiteX164" fmla="*/ 6101080 w 6340875"/>
              <a:gd name="connsiteY164" fmla="*/ 4010206 h 7932599"/>
              <a:gd name="connsiteX165" fmla="*/ 6107430 w 6340875"/>
              <a:gd name="connsiteY165" fmla="*/ 3773986 h 7932599"/>
              <a:gd name="connsiteX166" fmla="*/ 5982970 w 6340875"/>
              <a:gd name="connsiteY166" fmla="*/ 3511096 h 7932599"/>
              <a:gd name="connsiteX0" fmla="*/ 5982970 w 6191558"/>
              <a:gd name="connsiteY0" fmla="*/ 3511096 h 7932599"/>
              <a:gd name="connsiteX1" fmla="*/ 5814060 w 6191558"/>
              <a:gd name="connsiteY1" fmla="*/ 2248716 h 7932599"/>
              <a:gd name="connsiteX2" fmla="*/ 5761990 w 6191558"/>
              <a:gd name="connsiteY2" fmla="*/ 1566724 h 7932599"/>
              <a:gd name="connsiteX3" fmla="*/ 5722620 w 6191558"/>
              <a:gd name="connsiteY3" fmla="*/ 1339396 h 7932599"/>
              <a:gd name="connsiteX4" fmla="*/ 5654040 w 6191558"/>
              <a:gd name="connsiteY4" fmla="*/ 1339396 h 7932599"/>
              <a:gd name="connsiteX5" fmla="*/ 6041176 w 6191558"/>
              <a:gd name="connsiteY5" fmla="*/ 1067094 h 7932599"/>
              <a:gd name="connsiteX6" fmla="*/ 6157818 w 6191558"/>
              <a:gd name="connsiteY6" fmla="*/ 227680 h 7932599"/>
              <a:gd name="connsiteX7" fmla="*/ 6191558 w 6191558"/>
              <a:gd name="connsiteY7" fmla="*/ 0 h 7932599"/>
              <a:gd name="connsiteX8" fmla="*/ 5425440 w 6191558"/>
              <a:gd name="connsiteY8" fmla="*/ 1171756 h 7932599"/>
              <a:gd name="connsiteX9" fmla="*/ 5372100 w 6191558"/>
              <a:gd name="connsiteY9" fmla="*/ 1118416 h 7932599"/>
              <a:gd name="connsiteX10" fmla="*/ 5372100 w 6191558"/>
              <a:gd name="connsiteY10" fmla="*/ 1087936 h 7932599"/>
              <a:gd name="connsiteX11" fmla="*/ 5280660 w 6191558"/>
              <a:gd name="connsiteY11" fmla="*/ 1065076 h 7932599"/>
              <a:gd name="connsiteX12" fmla="*/ 5219700 w 6191558"/>
              <a:gd name="connsiteY12" fmla="*/ 1362256 h 7932599"/>
              <a:gd name="connsiteX13" fmla="*/ 5212080 w 6191558"/>
              <a:gd name="connsiteY13" fmla="*/ 1560376 h 7932599"/>
              <a:gd name="connsiteX14" fmla="*/ 5242560 w 6191558"/>
              <a:gd name="connsiteY14" fmla="*/ 1598476 h 7932599"/>
              <a:gd name="connsiteX15" fmla="*/ 5097780 w 6191558"/>
              <a:gd name="connsiteY15" fmla="*/ 1651816 h 7932599"/>
              <a:gd name="connsiteX16" fmla="*/ 5120640 w 6191558"/>
              <a:gd name="connsiteY16" fmla="*/ 1842316 h 7932599"/>
              <a:gd name="connsiteX17" fmla="*/ 5082540 w 6191558"/>
              <a:gd name="connsiteY17" fmla="*/ 1926136 h 7932599"/>
              <a:gd name="connsiteX18" fmla="*/ 4945380 w 6191558"/>
              <a:gd name="connsiteY18" fmla="*/ 1872796 h 7932599"/>
              <a:gd name="connsiteX19" fmla="*/ 4853940 w 6191558"/>
              <a:gd name="connsiteY19" fmla="*/ 1895656 h 7932599"/>
              <a:gd name="connsiteX20" fmla="*/ 4785360 w 6191558"/>
              <a:gd name="connsiteY20" fmla="*/ 2025196 h 7932599"/>
              <a:gd name="connsiteX21" fmla="*/ 4640580 w 6191558"/>
              <a:gd name="connsiteY21" fmla="*/ 1910896 h 7932599"/>
              <a:gd name="connsiteX22" fmla="*/ 4518660 w 6191558"/>
              <a:gd name="connsiteY22" fmla="*/ 1903276 h 7932599"/>
              <a:gd name="connsiteX23" fmla="*/ 4389120 w 6191558"/>
              <a:gd name="connsiteY23" fmla="*/ 1773736 h 7932599"/>
              <a:gd name="connsiteX24" fmla="*/ 4564380 w 6191558"/>
              <a:gd name="connsiteY24" fmla="*/ 1621336 h 7932599"/>
              <a:gd name="connsiteX25" fmla="*/ 4389120 w 6191558"/>
              <a:gd name="connsiteY25" fmla="*/ 1590856 h 7932599"/>
              <a:gd name="connsiteX26" fmla="*/ 4244340 w 6191558"/>
              <a:gd name="connsiteY26" fmla="*/ 1758496 h 7932599"/>
              <a:gd name="connsiteX27" fmla="*/ 4183380 w 6191558"/>
              <a:gd name="connsiteY27" fmla="*/ 1857556 h 7932599"/>
              <a:gd name="connsiteX28" fmla="*/ 4191000 w 6191558"/>
              <a:gd name="connsiteY28" fmla="*/ 1895656 h 7932599"/>
              <a:gd name="connsiteX29" fmla="*/ 4084320 w 6191558"/>
              <a:gd name="connsiteY29" fmla="*/ 1994716 h 7932599"/>
              <a:gd name="connsiteX30" fmla="*/ 4008120 w 6191558"/>
              <a:gd name="connsiteY30" fmla="*/ 2017576 h 7932599"/>
              <a:gd name="connsiteX31" fmla="*/ 3954780 w 6191558"/>
              <a:gd name="connsiteY31" fmla="*/ 2017576 h 7932599"/>
              <a:gd name="connsiteX32" fmla="*/ 3916680 w 6191558"/>
              <a:gd name="connsiteY32" fmla="*/ 2070916 h 7932599"/>
              <a:gd name="connsiteX33" fmla="*/ 3848100 w 6191558"/>
              <a:gd name="connsiteY33" fmla="*/ 2070916 h 7932599"/>
              <a:gd name="connsiteX34" fmla="*/ 3810000 w 6191558"/>
              <a:gd name="connsiteY34" fmla="*/ 2124256 h 7932599"/>
              <a:gd name="connsiteX35" fmla="*/ 3726180 w 6191558"/>
              <a:gd name="connsiteY35" fmla="*/ 2147116 h 7932599"/>
              <a:gd name="connsiteX36" fmla="*/ 3703320 w 6191558"/>
              <a:gd name="connsiteY36" fmla="*/ 2215696 h 7932599"/>
              <a:gd name="connsiteX37" fmla="*/ 3512820 w 6191558"/>
              <a:gd name="connsiteY37" fmla="*/ 2078536 h 7932599"/>
              <a:gd name="connsiteX38" fmla="*/ 3337560 w 6191558"/>
              <a:gd name="connsiteY38" fmla="*/ 2147116 h 7932599"/>
              <a:gd name="connsiteX39" fmla="*/ 3337560 w 6191558"/>
              <a:gd name="connsiteY39" fmla="*/ 2223316 h 7932599"/>
              <a:gd name="connsiteX40" fmla="*/ 3230880 w 6191558"/>
              <a:gd name="connsiteY40" fmla="*/ 2299516 h 7932599"/>
              <a:gd name="connsiteX41" fmla="*/ 3002280 w 6191558"/>
              <a:gd name="connsiteY41" fmla="*/ 2154736 h 7932599"/>
              <a:gd name="connsiteX42" fmla="*/ 3025140 w 6191558"/>
              <a:gd name="connsiteY42" fmla="*/ 2131876 h 7932599"/>
              <a:gd name="connsiteX43" fmla="*/ 2918460 w 6191558"/>
              <a:gd name="connsiteY43" fmla="*/ 1987096 h 7932599"/>
              <a:gd name="connsiteX44" fmla="*/ 2611215 w 6191558"/>
              <a:gd name="connsiteY44" fmla="*/ 1825445 h 7932599"/>
              <a:gd name="connsiteX45" fmla="*/ 2496277 w 6191558"/>
              <a:gd name="connsiteY45" fmla="*/ 2182133 h 7932599"/>
              <a:gd name="connsiteX46" fmla="*/ 2392680 w 6191558"/>
              <a:gd name="connsiteY46" fmla="*/ 2200456 h 7932599"/>
              <a:gd name="connsiteX47" fmla="*/ 2308860 w 6191558"/>
              <a:gd name="connsiteY47" fmla="*/ 2215696 h 7932599"/>
              <a:gd name="connsiteX48" fmla="*/ 2225040 w 6191558"/>
              <a:gd name="connsiteY48" fmla="*/ 2314756 h 7932599"/>
              <a:gd name="connsiteX49" fmla="*/ 2049780 w 6191558"/>
              <a:gd name="connsiteY49" fmla="*/ 2223316 h 7932599"/>
              <a:gd name="connsiteX50" fmla="*/ 1981200 w 6191558"/>
              <a:gd name="connsiteY50" fmla="*/ 2215696 h 7932599"/>
              <a:gd name="connsiteX51" fmla="*/ 1889760 w 6191558"/>
              <a:gd name="connsiteY51" fmla="*/ 2063296 h 7932599"/>
              <a:gd name="connsiteX52" fmla="*/ 1897380 w 6191558"/>
              <a:gd name="connsiteY52" fmla="*/ 1994716 h 7932599"/>
              <a:gd name="connsiteX53" fmla="*/ 1729740 w 6191558"/>
              <a:gd name="connsiteY53" fmla="*/ 2116636 h 7932599"/>
              <a:gd name="connsiteX54" fmla="*/ 1706880 w 6191558"/>
              <a:gd name="connsiteY54" fmla="*/ 2177596 h 7932599"/>
              <a:gd name="connsiteX55" fmla="*/ 1653540 w 6191558"/>
              <a:gd name="connsiteY55" fmla="*/ 2147116 h 7932599"/>
              <a:gd name="connsiteX56" fmla="*/ 1546860 w 6191558"/>
              <a:gd name="connsiteY56" fmla="*/ 2147116 h 7932599"/>
              <a:gd name="connsiteX57" fmla="*/ 1524000 w 6191558"/>
              <a:gd name="connsiteY57" fmla="*/ 2261416 h 7932599"/>
              <a:gd name="connsiteX58" fmla="*/ 1386840 w 6191558"/>
              <a:gd name="connsiteY58" fmla="*/ 2558596 h 7932599"/>
              <a:gd name="connsiteX59" fmla="*/ 1333500 w 6191558"/>
              <a:gd name="connsiteY59" fmla="*/ 2550976 h 7932599"/>
              <a:gd name="connsiteX60" fmla="*/ 1188720 w 6191558"/>
              <a:gd name="connsiteY60" fmla="*/ 2604316 h 7932599"/>
              <a:gd name="connsiteX61" fmla="*/ 1135380 w 6191558"/>
              <a:gd name="connsiteY61" fmla="*/ 2771956 h 7932599"/>
              <a:gd name="connsiteX62" fmla="*/ 1013460 w 6191558"/>
              <a:gd name="connsiteY62" fmla="*/ 2802436 h 7932599"/>
              <a:gd name="connsiteX63" fmla="*/ 929640 w 6191558"/>
              <a:gd name="connsiteY63" fmla="*/ 2810056 h 7932599"/>
              <a:gd name="connsiteX64" fmla="*/ 830580 w 6191558"/>
              <a:gd name="connsiteY64" fmla="*/ 2840536 h 7932599"/>
              <a:gd name="connsiteX65" fmla="*/ 701040 w 6191558"/>
              <a:gd name="connsiteY65" fmla="*/ 2848156 h 7932599"/>
              <a:gd name="connsiteX66" fmla="*/ 548640 w 6191558"/>
              <a:gd name="connsiteY66" fmla="*/ 2886256 h 7932599"/>
              <a:gd name="connsiteX67" fmla="*/ 0 w 6191558"/>
              <a:gd name="connsiteY67" fmla="*/ 4349296 h 7932599"/>
              <a:gd name="connsiteX68" fmla="*/ 167640 w 6191558"/>
              <a:gd name="connsiteY68" fmla="*/ 4341676 h 7932599"/>
              <a:gd name="connsiteX69" fmla="*/ 167640 w 6191558"/>
              <a:gd name="connsiteY69" fmla="*/ 4486456 h 7932599"/>
              <a:gd name="connsiteX70" fmla="*/ 289560 w 6191558"/>
              <a:gd name="connsiteY70" fmla="*/ 4494076 h 7932599"/>
              <a:gd name="connsiteX71" fmla="*/ 281940 w 6191558"/>
              <a:gd name="connsiteY71" fmla="*/ 4577896 h 7932599"/>
              <a:gd name="connsiteX72" fmla="*/ 388620 w 6191558"/>
              <a:gd name="connsiteY72" fmla="*/ 4600756 h 7932599"/>
              <a:gd name="connsiteX73" fmla="*/ 358140 w 6191558"/>
              <a:gd name="connsiteY73" fmla="*/ 4730296 h 7932599"/>
              <a:gd name="connsiteX74" fmla="*/ 358140 w 6191558"/>
              <a:gd name="connsiteY74" fmla="*/ 4829356 h 7932599"/>
              <a:gd name="connsiteX75" fmla="*/ 251460 w 6191558"/>
              <a:gd name="connsiteY75" fmla="*/ 4882696 h 7932599"/>
              <a:gd name="connsiteX76" fmla="*/ 236220 w 6191558"/>
              <a:gd name="connsiteY76" fmla="*/ 4958896 h 7932599"/>
              <a:gd name="connsiteX77" fmla="*/ 144780 w 6191558"/>
              <a:gd name="connsiteY77" fmla="*/ 5080816 h 7932599"/>
              <a:gd name="connsiteX78" fmla="*/ 175260 w 6191558"/>
              <a:gd name="connsiteY78" fmla="*/ 5309416 h 7932599"/>
              <a:gd name="connsiteX79" fmla="*/ 266700 w 6191558"/>
              <a:gd name="connsiteY79" fmla="*/ 5317036 h 7932599"/>
              <a:gd name="connsiteX80" fmla="*/ 304800 w 6191558"/>
              <a:gd name="connsiteY80" fmla="*/ 5377996 h 7932599"/>
              <a:gd name="connsiteX81" fmla="*/ 312420 w 6191558"/>
              <a:gd name="connsiteY81" fmla="*/ 5438956 h 7932599"/>
              <a:gd name="connsiteX82" fmla="*/ 358140 w 6191558"/>
              <a:gd name="connsiteY82" fmla="*/ 5438956 h 7932599"/>
              <a:gd name="connsiteX83" fmla="*/ 365760 w 6191558"/>
              <a:gd name="connsiteY83" fmla="*/ 5576116 h 7932599"/>
              <a:gd name="connsiteX84" fmla="*/ 807720 w 6191558"/>
              <a:gd name="connsiteY84" fmla="*/ 5644696 h 7932599"/>
              <a:gd name="connsiteX85" fmla="*/ 1127760 w 6191558"/>
              <a:gd name="connsiteY85" fmla="*/ 5804716 h 7932599"/>
              <a:gd name="connsiteX86" fmla="*/ 1447800 w 6191558"/>
              <a:gd name="connsiteY86" fmla="*/ 5698036 h 7932599"/>
              <a:gd name="connsiteX87" fmla="*/ 1546860 w 6191558"/>
              <a:gd name="connsiteY87" fmla="*/ 5698036 h 7932599"/>
              <a:gd name="connsiteX88" fmla="*/ 1501140 w 6191558"/>
              <a:gd name="connsiteY88" fmla="*/ 5957116 h 7932599"/>
              <a:gd name="connsiteX89" fmla="*/ 1567815 w 6191558"/>
              <a:gd name="connsiteY89" fmla="*/ 6214926 h 7932599"/>
              <a:gd name="connsiteX90" fmla="*/ 1710690 w 6191558"/>
              <a:gd name="connsiteY90" fmla="*/ 6538776 h 7932599"/>
              <a:gd name="connsiteX91" fmla="*/ 1891665 w 6191558"/>
              <a:gd name="connsiteY91" fmla="*/ 6681651 h 7932599"/>
              <a:gd name="connsiteX92" fmla="*/ 2094865 w 6191558"/>
              <a:gd name="connsiteY92" fmla="*/ 6913426 h 7932599"/>
              <a:gd name="connsiteX93" fmla="*/ 2066290 w 6191558"/>
              <a:gd name="connsiteY93" fmla="*/ 7024550 h 7932599"/>
              <a:gd name="connsiteX94" fmla="*/ 2234565 w 6191558"/>
              <a:gd name="connsiteY94" fmla="*/ 7135675 h 7932599"/>
              <a:gd name="connsiteX95" fmla="*/ 2269490 w 6191558"/>
              <a:gd name="connsiteY95" fmla="*/ 7180125 h 7932599"/>
              <a:gd name="connsiteX96" fmla="*/ 2186940 w 6191558"/>
              <a:gd name="connsiteY96" fmla="*/ 7437300 h 7932599"/>
              <a:gd name="connsiteX97" fmla="*/ 2209165 w 6191558"/>
              <a:gd name="connsiteY97" fmla="*/ 7535724 h 7932599"/>
              <a:gd name="connsiteX98" fmla="*/ 2275840 w 6191558"/>
              <a:gd name="connsiteY98" fmla="*/ 7637324 h 7932599"/>
              <a:gd name="connsiteX99" fmla="*/ 2437765 w 6191558"/>
              <a:gd name="connsiteY99" fmla="*/ 7669074 h 7932599"/>
              <a:gd name="connsiteX100" fmla="*/ 2491740 w 6191558"/>
              <a:gd name="connsiteY100" fmla="*/ 7656374 h 7932599"/>
              <a:gd name="connsiteX101" fmla="*/ 2599690 w 6191558"/>
              <a:gd name="connsiteY101" fmla="*/ 7713524 h 7932599"/>
              <a:gd name="connsiteX102" fmla="*/ 2640965 w 6191558"/>
              <a:gd name="connsiteY102" fmla="*/ 7757974 h 7932599"/>
              <a:gd name="connsiteX103" fmla="*/ 2663190 w 6191558"/>
              <a:gd name="connsiteY103" fmla="*/ 7869099 h 7932599"/>
              <a:gd name="connsiteX104" fmla="*/ 2748915 w 6191558"/>
              <a:gd name="connsiteY104" fmla="*/ 7932599 h 7932599"/>
              <a:gd name="connsiteX105" fmla="*/ 2860040 w 6191558"/>
              <a:gd name="connsiteY105" fmla="*/ 7907199 h 7932599"/>
              <a:gd name="connsiteX106" fmla="*/ 2920365 w 6191558"/>
              <a:gd name="connsiteY106" fmla="*/ 7919899 h 7932599"/>
              <a:gd name="connsiteX107" fmla="*/ 2910840 w 6191558"/>
              <a:gd name="connsiteY107" fmla="*/ 7839730 h 7932599"/>
              <a:gd name="connsiteX108" fmla="*/ 2996565 w 6191558"/>
              <a:gd name="connsiteY108" fmla="*/ 7708761 h 7932599"/>
              <a:gd name="connsiteX109" fmla="*/ 2987040 w 6191558"/>
              <a:gd name="connsiteY109" fmla="*/ 7596843 h 7932599"/>
              <a:gd name="connsiteX110" fmla="*/ 3027522 w 6191558"/>
              <a:gd name="connsiteY110" fmla="*/ 7530167 h 7932599"/>
              <a:gd name="connsiteX111" fmla="*/ 3179922 w 6191558"/>
              <a:gd name="connsiteY111" fmla="*/ 7461111 h 7932599"/>
              <a:gd name="connsiteX112" fmla="*/ 3225166 w 6191558"/>
              <a:gd name="connsiteY112" fmla="*/ 7344431 h 7932599"/>
              <a:gd name="connsiteX113" fmla="*/ 3420427 w 6191558"/>
              <a:gd name="connsiteY113" fmla="*/ 7182505 h 7932599"/>
              <a:gd name="connsiteX114" fmla="*/ 3699034 w 6191558"/>
              <a:gd name="connsiteY114" fmla="*/ 7053918 h 7932599"/>
              <a:gd name="connsiteX115" fmla="*/ 3875246 w 6191558"/>
              <a:gd name="connsiteY115" fmla="*/ 6989624 h 7932599"/>
              <a:gd name="connsiteX116" fmla="*/ 4084796 w 6191558"/>
              <a:gd name="connsiteY116" fmla="*/ 6837224 h 7932599"/>
              <a:gd name="connsiteX117" fmla="*/ 4127659 w 6191558"/>
              <a:gd name="connsiteY117" fmla="*/ 6739592 h 7932599"/>
              <a:gd name="connsiteX118" fmla="*/ 4037171 w 6191558"/>
              <a:gd name="connsiteY118" fmla="*/ 6663393 h 7932599"/>
              <a:gd name="connsiteX119" fmla="*/ 3980021 w 6191558"/>
              <a:gd name="connsiteY119" fmla="*/ 6568143 h 7932599"/>
              <a:gd name="connsiteX120" fmla="*/ 4056222 w 6191558"/>
              <a:gd name="connsiteY120" fmla="*/ 6494324 h 7932599"/>
              <a:gd name="connsiteX121" fmla="*/ 4096703 w 6191558"/>
              <a:gd name="connsiteY121" fmla="*/ 6346686 h 7932599"/>
              <a:gd name="connsiteX122" fmla="*/ 3982402 w 6191558"/>
              <a:gd name="connsiteY122" fmla="*/ 6370499 h 7932599"/>
              <a:gd name="connsiteX123" fmla="*/ 3818096 w 6191558"/>
              <a:gd name="connsiteY123" fmla="*/ 6332399 h 7932599"/>
              <a:gd name="connsiteX124" fmla="*/ 3691889 w 6191558"/>
              <a:gd name="connsiteY124" fmla="*/ 6244292 h 7932599"/>
              <a:gd name="connsiteX125" fmla="*/ 3701416 w 6191558"/>
              <a:gd name="connsiteY125" fmla="*/ 6129993 h 7932599"/>
              <a:gd name="connsiteX126" fmla="*/ 3625215 w 6191558"/>
              <a:gd name="connsiteY126" fmla="*/ 6053793 h 7932599"/>
              <a:gd name="connsiteX127" fmla="*/ 3657600 w 6191558"/>
              <a:gd name="connsiteY127" fmla="*/ 5972356 h 7932599"/>
              <a:gd name="connsiteX128" fmla="*/ 3817620 w 6191558"/>
              <a:gd name="connsiteY128" fmla="*/ 5880916 h 7932599"/>
              <a:gd name="connsiteX129" fmla="*/ 3893820 w 6191558"/>
              <a:gd name="connsiteY129" fmla="*/ 5804716 h 7932599"/>
              <a:gd name="connsiteX130" fmla="*/ 3947160 w 6191558"/>
              <a:gd name="connsiteY130" fmla="*/ 5789476 h 7932599"/>
              <a:gd name="connsiteX131" fmla="*/ 3939540 w 6191558"/>
              <a:gd name="connsiteY131" fmla="*/ 5728516 h 7932599"/>
              <a:gd name="connsiteX132" fmla="*/ 3901440 w 6191558"/>
              <a:gd name="connsiteY132" fmla="*/ 5705656 h 7932599"/>
              <a:gd name="connsiteX133" fmla="*/ 3878580 w 6191558"/>
              <a:gd name="connsiteY133" fmla="*/ 5614216 h 7932599"/>
              <a:gd name="connsiteX134" fmla="*/ 3886200 w 6191558"/>
              <a:gd name="connsiteY134" fmla="*/ 5522776 h 7932599"/>
              <a:gd name="connsiteX135" fmla="*/ 3870960 w 6191558"/>
              <a:gd name="connsiteY135" fmla="*/ 5408476 h 7932599"/>
              <a:gd name="connsiteX136" fmla="*/ 3893820 w 6191558"/>
              <a:gd name="connsiteY136" fmla="*/ 5339896 h 7932599"/>
              <a:gd name="connsiteX137" fmla="*/ 3924300 w 6191558"/>
              <a:gd name="connsiteY137" fmla="*/ 5278936 h 7932599"/>
              <a:gd name="connsiteX138" fmla="*/ 3977640 w 6191558"/>
              <a:gd name="connsiteY138" fmla="*/ 5271316 h 7932599"/>
              <a:gd name="connsiteX139" fmla="*/ 3992880 w 6191558"/>
              <a:gd name="connsiteY139" fmla="*/ 5271316 h 7932599"/>
              <a:gd name="connsiteX140" fmla="*/ 4046220 w 6191558"/>
              <a:gd name="connsiteY140" fmla="*/ 5210356 h 7932599"/>
              <a:gd name="connsiteX141" fmla="*/ 4038600 w 6191558"/>
              <a:gd name="connsiteY141" fmla="*/ 5126536 h 7932599"/>
              <a:gd name="connsiteX142" fmla="*/ 4754880 w 6191558"/>
              <a:gd name="connsiteY142" fmla="*/ 5012236 h 7932599"/>
              <a:gd name="connsiteX143" fmla="*/ 4838700 w 6191558"/>
              <a:gd name="connsiteY143" fmla="*/ 5012236 h 7932599"/>
              <a:gd name="connsiteX144" fmla="*/ 4914900 w 6191558"/>
              <a:gd name="connsiteY144" fmla="*/ 5019856 h 7932599"/>
              <a:gd name="connsiteX145" fmla="*/ 5105400 w 6191558"/>
              <a:gd name="connsiteY145" fmla="*/ 5118916 h 7932599"/>
              <a:gd name="connsiteX146" fmla="*/ 5570220 w 6191558"/>
              <a:gd name="connsiteY146" fmla="*/ 5347516 h 7932599"/>
              <a:gd name="connsiteX147" fmla="*/ 5704205 w 6191558"/>
              <a:gd name="connsiteY147" fmla="*/ 5419271 h 7932599"/>
              <a:gd name="connsiteX148" fmla="*/ 5755005 w 6191558"/>
              <a:gd name="connsiteY148" fmla="*/ 5341801 h 7932599"/>
              <a:gd name="connsiteX149" fmla="*/ 5682615 w 6191558"/>
              <a:gd name="connsiteY149" fmla="*/ 5302431 h 7932599"/>
              <a:gd name="connsiteX150" fmla="*/ 5624195 w 6191558"/>
              <a:gd name="connsiteY150" fmla="*/ 5231311 h 7932599"/>
              <a:gd name="connsiteX151" fmla="*/ 5670550 w 6191558"/>
              <a:gd name="connsiteY151" fmla="*/ 5202736 h 7932599"/>
              <a:gd name="connsiteX152" fmla="*/ 5584825 w 6191558"/>
              <a:gd name="connsiteY152" fmla="*/ 5028111 h 7932599"/>
              <a:gd name="connsiteX153" fmla="*/ 5592445 w 6191558"/>
              <a:gd name="connsiteY153" fmla="*/ 4926511 h 7932599"/>
              <a:gd name="connsiteX154" fmla="*/ 5615305 w 6191558"/>
              <a:gd name="connsiteY154" fmla="*/ 4891586 h 7932599"/>
              <a:gd name="connsiteX155" fmla="*/ 5636895 w 6191558"/>
              <a:gd name="connsiteY155" fmla="*/ 4846501 h 7932599"/>
              <a:gd name="connsiteX156" fmla="*/ 5674360 w 6191558"/>
              <a:gd name="connsiteY156" fmla="*/ 4769031 h 7932599"/>
              <a:gd name="connsiteX157" fmla="*/ 5688965 w 6191558"/>
              <a:gd name="connsiteY157" fmla="*/ 4686481 h 7932599"/>
              <a:gd name="connsiteX158" fmla="*/ 5735320 w 6191558"/>
              <a:gd name="connsiteY158" fmla="*/ 4661081 h 7932599"/>
              <a:gd name="connsiteX159" fmla="*/ 5715000 w 6191558"/>
              <a:gd name="connsiteY159" fmla="*/ 4602026 h 7932599"/>
              <a:gd name="connsiteX160" fmla="*/ 5751195 w 6191558"/>
              <a:gd name="connsiteY160" fmla="*/ 4560751 h 7932599"/>
              <a:gd name="connsiteX161" fmla="*/ 5781675 w 6191558"/>
              <a:gd name="connsiteY161" fmla="*/ 4497886 h 7932599"/>
              <a:gd name="connsiteX162" fmla="*/ 5836920 w 6191558"/>
              <a:gd name="connsiteY162" fmla="*/ 4424226 h 7932599"/>
              <a:gd name="connsiteX163" fmla="*/ 5855970 w 6191558"/>
              <a:gd name="connsiteY163" fmla="*/ 4268016 h 7932599"/>
              <a:gd name="connsiteX164" fmla="*/ 6101080 w 6191558"/>
              <a:gd name="connsiteY164" fmla="*/ 4010206 h 7932599"/>
              <a:gd name="connsiteX165" fmla="*/ 6107430 w 6191558"/>
              <a:gd name="connsiteY165" fmla="*/ 3773986 h 7932599"/>
              <a:gd name="connsiteX166" fmla="*/ 5982970 w 6191558"/>
              <a:gd name="connsiteY166" fmla="*/ 3511096 h 7932599"/>
              <a:gd name="connsiteX0" fmla="*/ 5982970 w 6416332"/>
              <a:gd name="connsiteY0" fmla="*/ 3297025 h 7718528"/>
              <a:gd name="connsiteX1" fmla="*/ 5814060 w 6416332"/>
              <a:gd name="connsiteY1" fmla="*/ 2034645 h 7718528"/>
              <a:gd name="connsiteX2" fmla="*/ 5761990 w 6416332"/>
              <a:gd name="connsiteY2" fmla="*/ 1352653 h 7718528"/>
              <a:gd name="connsiteX3" fmla="*/ 5722620 w 6416332"/>
              <a:gd name="connsiteY3" fmla="*/ 1125325 h 7718528"/>
              <a:gd name="connsiteX4" fmla="*/ 5654040 w 6416332"/>
              <a:gd name="connsiteY4" fmla="*/ 1125325 h 7718528"/>
              <a:gd name="connsiteX5" fmla="*/ 6041176 w 6416332"/>
              <a:gd name="connsiteY5" fmla="*/ 853023 h 7718528"/>
              <a:gd name="connsiteX6" fmla="*/ 6157818 w 6416332"/>
              <a:gd name="connsiteY6" fmla="*/ 13609 h 7718528"/>
              <a:gd name="connsiteX7" fmla="*/ 6416332 w 6416332"/>
              <a:gd name="connsiteY7" fmla="*/ 0 h 7718528"/>
              <a:gd name="connsiteX8" fmla="*/ 5425440 w 6416332"/>
              <a:gd name="connsiteY8" fmla="*/ 957685 h 7718528"/>
              <a:gd name="connsiteX9" fmla="*/ 5372100 w 6416332"/>
              <a:gd name="connsiteY9" fmla="*/ 904345 h 7718528"/>
              <a:gd name="connsiteX10" fmla="*/ 5372100 w 6416332"/>
              <a:gd name="connsiteY10" fmla="*/ 873865 h 7718528"/>
              <a:gd name="connsiteX11" fmla="*/ 5280660 w 6416332"/>
              <a:gd name="connsiteY11" fmla="*/ 851005 h 7718528"/>
              <a:gd name="connsiteX12" fmla="*/ 5219700 w 6416332"/>
              <a:gd name="connsiteY12" fmla="*/ 1148185 h 7718528"/>
              <a:gd name="connsiteX13" fmla="*/ 5212080 w 6416332"/>
              <a:gd name="connsiteY13" fmla="*/ 1346305 h 7718528"/>
              <a:gd name="connsiteX14" fmla="*/ 5242560 w 6416332"/>
              <a:gd name="connsiteY14" fmla="*/ 1384405 h 7718528"/>
              <a:gd name="connsiteX15" fmla="*/ 5097780 w 6416332"/>
              <a:gd name="connsiteY15" fmla="*/ 1437745 h 7718528"/>
              <a:gd name="connsiteX16" fmla="*/ 5120640 w 6416332"/>
              <a:gd name="connsiteY16" fmla="*/ 1628245 h 7718528"/>
              <a:gd name="connsiteX17" fmla="*/ 5082540 w 6416332"/>
              <a:gd name="connsiteY17" fmla="*/ 1712065 h 7718528"/>
              <a:gd name="connsiteX18" fmla="*/ 4945380 w 6416332"/>
              <a:gd name="connsiteY18" fmla="*/ 1658725 h 7718528"/>
              <a:gd name="connsiteX19" fmla="*/ 4853940 w 6416332"/>
              <a:gd name="connsiteY19" fmla="*/ 1681585 h 7718528"/>
              <a:gd name="connsiteX20" fmla="*/ 4785360 w 6416332"/>
              <a:gd name="connsiteY20" fmla="*/ 1811125 h 7718528"/>
              <a:gd name="connsiteX21" fmla="*/ 4640580 w 6416332"/>
              <a:gd name="connsiteY21" fmla="*/ 1696825 h 7718528"/>
              <a:gd name="connsiteX22" fmla="*/ 4518660 w 6416332"/>
              <a:gd name="connsiteY22" fmla="*/ 1689205 h 7718528"/>
              <a:gd name="connsiteX23" fmla="*/ 4389120 w 6416332"/>
              <a:gd name="connsiteY23" fmla="*/ 1559665 h 7718528"/>
              <a:gd name="connsiteX24" fmla="*/ 4564380 w 6416332"/>
              <a:gd name="connsiteY24" fmla="*/ 1407265 h 7718528"/>
              <a:gd name="connsiteX25" fmla="*/ 4389120 w 6416332"/>
              <a:gd name="connsiteY25" fmla="*/ 1376785 h 7718528"/>
              <a:gd name="connsiteX26" fmla="*/ 4244340 w 6416332"/>
              <a:gd name="connsiteY26" fmla="*/ 1544425 h 7718528"/>
              <a:gd name="connsiteX27" fmla="*/ 4183380 w 6416332"/>
              <a:gd name="connsiteY27" fmla="*/ 1643485 h 7718528"/>
              <a:gd name="connsiteX28" fmla="*/ 4191000 w 6416332"/>
              <a:gd name="connsiteY28" fmla="*/ 1681585 h 7718528"/>
              <a:gd name="connsiteX29" fmla="*/ 4084320 w 6416332"/>
              <a:gd name="connsiteY29" fmla="*/ 1780645 h 7718528"/>
              <a:gd name="connsiteX30" fmla="*/ 4008120 w 6416332"/>
              <a:gd name="connsiteY30" fmla="*/ 1803505 h 7718528"/>
              <a:gd name="connsiteX31" fmla="*/ 3954780 w 6416332"/>
              <a:gd name="connsiteY31" fmla="*/ 1803505 h 7718528"/>
              <a:gd name="connsiteX32" fmla="*/ 3916680 w 6416332"/>
              <a:gd name="connsiteY32" fmla="*/ 1856845 h 7718528"/>
              <a:gd name="connsiteX33" fmla="*/ 3848100 w 6416332"/>
              <a:gd name="connsiteY33" fmla="*/ 1856845 h 7718528"/>
              <a:gd name="connsiteX34" fmla="*/ 3810000 w 6416332"/>
              <a:gd name="connsiteY34" fmla="*/ 1910185 h 7718528"/>
              <a:gd name="connsiteX35" fmla="*/ 3726180 w 6416332"/>
              <a:gd name="connsiteY35" fmla="*/ 1933045 h 7718528"/>
              <a:gd name="connsiteX36" fmla="*/ 3703320 w 6416332"/>
              <a:gd name="connsiteY36" fmla="*/ 2001625 h 7718528"/>
              <a:gd name="connsiteX37" fmla="*/ 3512820 w 6416332"/>
              <a:gd name="connsiteY37" fmla="*/ 1864465 h 7718528"/>
              <a:gd name="connsiteX38" fmla="*/ 3337560 w 6416332"/>
              <a:gd name="connsiteY38" fmla="*/ 1933045 h 7718528"/>
              <a:gd name="connsiteX39" fmla="*/ 3337560 w 6416332"/>
              <a:gd name="connsiteY39" fmla="*/ 2009245 h 7718528"/>
              <a:gd name="connsiteX40" fmla="*/ 3230880 w 6416332"/>
              <a:gd name="connsiteY40" fmla="*/ 2085445 h 7718528"/>
              <a:gd name="connsiteX41" fmla="*/ 3002280 w 6416332"/>
              <a:gd name="connsiteY41" fmla="*/ 1940665 h 7718528"/>
              <a:gd name="connsiteX42" fmla="*/ 3025140 w 6416332"/>
              <a:gd name="connsiteY42" fmla="*/ 1917805 h 7718528"/>
              <a:gd name="connsiteX43" fmla="*/ 2918460 w 6416332"/>
              <a:gd name="connsiteY43" fmla="*/ 1773025 h 7718528"/>
              <a:gd name="connsiteX44" fmla="*/ 2611215 w 6416332"/>
              <a:gd name="connsiteY44" fmla="*/ 1611374 h 7718528"/>
              <a:gd name="connsiteX45" fmla="*/ 2496277 w 6416332"/>
              <a:gd name="connsiteY45" fmla="*/ 1968062 h 7718528"/>
              <a:gd name="connsiteX46" fmla="*/ 2392680 w 6416332"/>
              <a:gd name="connsiteY46" fmla="*/ 1986385 h 7718528"/>
              <a:gd name="connsiteX47" fmla="*/ 2308860 w 6416332"/>
              <a:gd name="connsiteY47" fmla="*/ 2001625 h 7718528"/>
              <a:gd name="connsiteX48" fmla="*/ 2225040 w 6416332"/>
              <a:gd name="connsiteY48" fmla="*/ 2100685 h 7718528"/>
              <a:gd name="connsiteX49" fmla="*/ 2049780 w 6416332"/>
              <a:gd name="connsiteY49" fmla="*/ 2009245 h 7718528"/>
              <a:gd name="connsiteX50" fmla="*/ 1981200 w 6416332"/>
              <a:gd name="connsiteY50" fmla="*/ 2001625 h 7718528"/>
              <a:gd name="connsiteX51" fmla="*/ 1889760 w 6416332"/>
              <a:gd name="connsiteY51" fmla="*/ 1849225 h 7718528"/>
              <a:gd name="connsiteX52" fmla="*/ 1897380 w 6416332"/>
              <a:gd name="connsiteY52" fmla="*/ 1780645 h 7718528"/>
              <a:gd name="connsiteX53" fmla="*/ 1729740 w 6416332"/>
              <a:gd name="connsiteY53" fmla="*/ 1902565 h 7718528"/>
              <a:gd name="connsiteX54" fmla="*/ 1706880 w 6416332"/>
              <a:gd name="connsiteY54" fmla="*/ 1963525 h 7718528"/>
              <a:gd name="connsiteX55" fmla="*/ 1653540 w 6416332"/>
              <a:gd name="connsiteY55" fmla="*/ 1933045 h 7718528"/>
              <a:gd name="connsiteX56" fmla="*/ 1546860 w 6416332"/>
              <a:gd name="connsiteY56" fmla="*/ 1933045 h 7718528"/>
              <a:gd name="connsiteX57" fmla="*/ 1524000 w 6416332"/>
              <a:gd name="connsiteY57" fmla="*/ 2047345 h 7718528"/>
              <a:gd name="connsiteX58" fmla="*/ 1386840 w 6416332"/>
              <a:gd name="connsiteY58" fmla="*/ 2344525 h 7718528"/>
              <a:gd name="connsiteX59" fmla="*/ 1333500 w 6416332"/>
              <a:gd name="connsiteY59" fmla="*/ 2336905 h 7718528"/>
              <a:gd name="connsiteX60" fmla="*/ 1188720 w 6416332"/>
              <a:gd name="connsiteY60" fmla="*/ 2390245 h 7718528"/>
              <a:gd name="connsiteX61" fmla="*/ 1135380 w 6416332"/>
              <a:gd name="connsiteY61" fmla="*/ 2557885 h 7718528"/>
              <a:gd name="connsiteX62" fmla="*/ 1013460 w 6416332"/>
              <a:gd name="connsiteY62" fmla="*/ 2588365 h 7718528"/>
              <a:gd name="connsiteX63" fmla="*/ 929640 w 6416332"/>
              <a:gd name="connsiteY63" fmla="*/ 2595985 h 7718528"/>
              <a:gd name="connsiteX64" fmla="*/ 830580 w 6416332"/>
              <a:gd name="connsiteY64" fmla="*/ 2626465 h 7718528"/>
              <a:gd name="connsiteX65" fmla="*/ 701040 w 6416332"/>
              <a:gd name="connsiteY65" fmla="*/ 2634085 h 7718528"/>
              <a:gd name="connsiteX66" fmla="*/ 548640 w 6416332"/>
              <a:gd name="connsiteY66" fmla="*/ 2672185 h 7718528"/>
              <a:gd name="connsiteX67" fmla="*/ 0 w 6416332"/>
              <a:gd name="connsiteY67" fmla="*/ 4135225 h 7718528"/>
              <a:gd name="connsiteX68" fmla="*/ 167640 w 6416332"/>
              <a:gd name="connsiteY68" fmla="*/ 4127605 h 7718528"/>
              <a:gd name="connsiteX69" fmla="*/ 167640 w 6416332"/>
              <a:gd name="connsiteY69" fmla="*/ 4272385 h 7718528"/>
              <a:gd name="connsiteX70" fmla="*/ 289560 w 6416332"/>
              <a:gd name="connsiteY70" fmla="*/ 4280005 h 7718528"/>
              <a:gd name="connsiteX71" fmla="*/ 281940 w 6416332"/>
              <a:gd name="connsiteY71" fmla="*/ 4363825 h 7718528"/>
              <a:gd name="connsiteX72" fmla="*/ 388620 w 6416332"/>
              <a:gd name="connsiteY72" fmla="*/ 4386685 h 7718528"/>
              <a:gd name="connsiteX73" fmla="*/ 358140 w 6416332"/>
              <a:gd name="connsiteY73" fmla="*/ 4516225 h 7718528"/>
              <a:gd name="connsiteX74" fmla="*/ 358140 w 6416332"/>
              <a:gd name="connsiteY74" fmla="*/ 4615285 h 7718528"/>
              <a:gd name="connsiteX75" fmla="*/ 251460 w 6416332"/>
              <a:gd name="connsiteY75" fmla="*/ 4668625 h 7718528"/>
              <a:gd name="connsiteX76" fmla="*/ 236220 w 6416332"/>
              <a:gd name="connsiteY76" fmla="*/ 4744825 h 7718528"/>
              <a:gd name="connsiteX77" fmla="*/ 144780 w 6416332"/>
              <a:gd name="connsiteY77" fmla="*/ 4866745 h 7718528"/>
              <a:gd name="connsiteX78" fmla="*/ 175260 w 6416332"/>
              <a:gd name="connsiteY78" fmla="*/ 5095345 h 7718528"/>
              <a:gd name="connsiteX79" fmla="*/ 266700 w 6416332"/>
              <a:gd name="connsiteY79" fmla="*/ 5102965 h 7718528"/>
              <a:gd name="connsiteX80" fmla="*/ 304800 w 6416332"/>
              <a:gd name="connsiteY80" fmla="*/ 5163925 h 7718528"/>
              <a:gd name="connsiteX81" fmla="*/ 312420 w 6416332"/>
              <a:gd name="connsiteY81" fmla="*/ 5224885 h 7718528"/>
              <a:gd name="connsiteX82" fmla="*/ 358140 w 6416332"/>
              <a:gd name="connsiteY82" fmla="*/ 5224885 h 7718528"/>
              <a:gd name="connsiteX83" fmla="*/ 365760 w 6416332"/>
              <a:gd name="connsiteY83" fmla="*/ 5362045 h 7718528"/>
              <a:gd name="connsiteX84" fmla="*/ 807720 w 6416332"/>
              <a:gd name="connsiteY84" fmla="*/ 5430625 h 7718528"/>
              <a:gd name="connsiteX85" fmla="*/ 1127760 w 6416332"/>
              <a:gd name="connsiteY85" fmla="*/ 5590645 h 7718528"/>
              <a:gd name="connsiteX86" fmla="*/ 1447800 w 6416332"/>
              <a:gd name="connsiteY86" fmla="*/ 5483965 h 7718528"/>
              <a:gd name="connsiteX87" fmla="*/ 1546860 w 6416332"/>
              <a:gd name="connsiteY87" fmla="*/ 5483965 h 7718528"/>
              <a:gd name="connsiteX88" fmla="*/ 1501140 w 6416332"/>
              <a:gd name="connsiteY88" fmla="*/ 5743045 h 7718528"/>
              <a:gd name="connsiteX89" fmla="*/ 1567815 w 6416332"/>
              <a:gd name="connsiteY89" fmla="*/ 6000855 h 7718528"/>
              <a:gd name="connsiteX90" fmla="*/ 1710690 w 6416332"/>
              <a:gd name="connsiteY90" fmla="*/ 6324705 h 7718528"/>
              <a:gd name="connsiteX91" fmla="*/ 1891665 w 6416332"/>
              <a:gd name="connsiteY91" fmla="*/ 6467580 h 7718528"/>
              <a:gd name="connsiteX92" fmla="*/ 2094865 w 6416332"/>
              <a:gd name="connsiteY92" fmla="*/ 6699355 h 7718528"/>
              <a:gd name="connsiteX93" fmla="*/ 2066290 w 6416332"/>
              <a:gd name="connsiteY93" fmla="*/ 6810479 h 7718528"/>
              <a:gd name="connsiteX94" fmla="*/ 2234565 w 6416332"/>
              <a:gd name="connsiteY94" fmla="*/ 6921604 h 7718528"/>
              <a:gd name="connsiteX95" fmla="*/ 2269490 w 6416332"/>
              <a:gd name="connsiteY95" fmla="*/ 6966054 h 7718528"/>
              <a:gd name="connsiteX96" fmla="*/ 2186940 w 6416332"/>
              <a:gd name="connsiteY96" fmla="*/ 7223229 h 7718528"/>
              <a:gd name="connsiteX97" fmla="*/ 2209165 w 6416332"/>
              <a:gd name="connsiteY97" fmla="*/ 7321653 h 7718528"/>
              <a:gd name="connsiteX98" fmla="*/ 2275840 w 6416332"/>
              <a:gd name="connsiteY98" fmla="*/ 7423253 h 7718528"/>
              <a:gd name="connsiteX99" fmla="*/ 2437765 w 6416332"/>
              <a:gd name="connsiteY99" fmla="*/ 7455003 h 7718528"/>
              <a:gd name="connsiteX100" fmla="*/ 2491740 w 6416332"/>
              <a:gd name="connsiteY100" fmla="*/ 7442303 h 7718528"/>
              <a:gd name="connsiteX101" fmla="*/ 2599690 w 6416332"/>
              <a:gd name="connsiteY101" fmla="*/ 7499453 h 7718528"/>
              <a:gd name="connsiteX102" fmla="*/ 2640965 w 6416332"/>
              <a:gd name="connsiteY102" fmla="*/ 7543903 h 7718528"/>
              <a:gd name="connsiteX103" fmla="*/ 2663190 w 6416332"/>
              <a:gd name="connsiteY103" fmla="*/ 7655028 h 7718528"/>
              <a:gd name="connsiteX104" fmla="*/ 2748915 w 6416332"/>
              <a:gd name="connsiteY104" fmla="*/ 7718528 h 7718528"/>
              <a:gd name="connsiteX105" fmla="*/ 2860040 w 6416332"/>
              <a:gd name="connsiteY105" fmla="*/ 7693128 h 7718528"/>
              <a:gd name="connsiteX106" fmla="*/ 2920365 w 6416332"/>
              <a:gd name="connsiteY106" fmla="*/ 7705828 h 7718528"/>
              <a:gd name="connsiteX107" fmla="*/ 2910840 w 6416332"/>
              <a:gd name="connsiteY107" fmla="*/ 7625659 h 7718528"/>
              <a:gd name="connsiteX108" fmla="*/ 2996565 w 6416332"/>
              <a:gd name="connsiteY108" fmla="*/ 7494690 h 7718528"/>
              <a:gd name="connsiteX109" fmla="*/ 2987040 w 6416332"/>
              <a:gd name="connsiteY109" fmla="*/ 7382772 h 7718528"/>
              <a:gd name="connsiteX110" fmla="*/ 3027522 w 6416332"/>
              <a:gd name="connsiteY110" fmla="*/ 7316096 h 7718528"/>
              <a:gd name="connsiteX111" fmla="*/ 3179922 w 6416332"/>
              <a:gd name="connsiteY111" fmla="*/ 7247040 h 7718528"/>
              <a:gd name="connsiteX112" fmla="*/ 3225166 w 6416332"/>
              <a:gd name="connsiteY112" fmla="*/ 7130360 h 7718528"/>
              <a:gd name="connsiteX113" fmla="*/ 3420427 w 6416332"/>
              <a:gd name="connsiteY113" fmla="*/ 6968434 h 7718528"/>
              <a:gd name="connsiteX114" fmla="*/ 3699034 w 6416332"/>
              <a:gd name="connsiteY114" fmla="*/ 6839847 h 7718528"/>
              <a:gd name="connsiteX115" fmla="*/ 3875246 w 6416332"/>
              <a:gd name="connsiteY115" fmla="*/ 6775553 h 7718528"/>
              <a:gd name="connsiteX116" fmla="*/ 4084796 w 6416332"/>
              <a:gd name="connsiteY116" fmla="*/ 6623153 h 7718528"/>
              <a:gd name="connsiteX117" fmla="*/ 4127659 w 6416332"/>
              <a:gd name="connsiteY117" fmla="*/ 6525521 h 7718528"/>
              <a:gd name="connsiteX118" fmla="*/ 4037171 w 6416332"/>
              <a:gd name="connsiteY118" fmla="*/ 6449322 h 7718528"/>
              <a:gd name="connsiteX119" fmla="*/ 3980021 w 6416332"/>
              <a:gd name="connsiteY119" fmla="*/ 6354072 h 7718528"/>
              <a:gd name="connsiteX120" fmla="*/ 4056222 w 6416332"/>
              <a:gd name="connsiteY120" fmla="*/ 6280253 h 7718528"/>
              <a:gd name="connsiteX121" fmla="*/ 4096703 w 6416332"/>
              <a:gd name="connsiteY121" fmla="*/ 6132615 h 7718528"/>
              <a:gd name="connsiteX122" fmla="*/ 3982402 w 6416332"/>
              <a:gd name="connsiteY122" fmla="*/ 6156428 h 7718528"/>
              <a:gd name="connsiteX123" fmla="*/ 3818096 w 6416332"/>
              <a:gd name="connsiteY123" fmla="*/ 6118328 h 7718528"/>
              <a:gd name="connsiteX124" fmla="*/ 3691889 w 6416332"/>
              <a:gd name="connsiteY124" fmla="*/ 6030221 h 7718528"/>
              <a:gd name="connsiteX125" fmla="*/ 3701416 w 6416332"/>
              <a:gd name="connsiteY125" fmla="*/ 5915922 h 7718528"/>
              <a:gd name="connsiteX126" fmla="*/ 3625215 w 6416332"/>
              <a:gd name="connsiteY126" fmla="*/ 5839722 h 7718528"/>
              <a:gd name="connsiteX127" fmla="*/ 3657600 w 6416332"/>
              <a:gd name="connsiteY127" fmla="*/ 5758285 h 7718528"/>
              <a:gd name="connsiteX128" fmla="*/ 3817620 w 6416332"/>
              <a:gd name="connsiteY128" fmla="*/ 5666845 h 7718528"/>
              <a:gd name="connsiteX129" fmla="*/ 3893820 w 6416332"/>
              <a:gd name="connsiteY129" fmla="*/ 5590645 h 7718528"/>
              <a:gd name="connsiteX130" fmla="*/ 3947160 w 6416332"/>
              <a:gd name="connsiteY130" fmla="*/ 5575405 h 7718528"/>
              <a:gd name="connsiteX131" fmla="*/ 3939540 w 6416332"/>
              <a:gd name="connsiteY131" fmla="*/ 5514445 h 7718528"/>
              <a:gd name="connsiteX132" fmla="*/ 3901440 w 6416332"/>
              <a:gd name="connsiteY132" fmla="*/ 5491585 h 7718528"/>
              <a:gd name="connsiteX133" fmla="*/ 3878580 w 6416332"/>
              <a:gd name="connsiteY133" fmla="*/ 5400145 h 7718528"/>
              <a:gd name="connsiteX134" fmla="*/ 3886200 w 6416332"/>
              <a:gd name="connsiteY134" fmla="*/ 5308705 h 7718528"/>
              <a:gd name="connsiteX135" fmla="*/ 3870960 w 6416332"/>
              <a:gd name="connsiteY135" fmla="*/ 5194405 h 7718528"/>
              <a:gd name="connsiteX136" fmla="*/ 3893820 w 6416332"/>
              <a:gd name="connsiteY136" fmla="*/ 5125825 h 7718528"/>
              <a:gd name="connsiteX137" fmla="*/ 3924300 w 6416332"/>
              <a:gd name="connsiteY137" fmla="*/ 5064865 h 7718528"/>
              <a:gd name="connsiteX138" fmla="*/ 3977640 w 6416332"/>
              <a:gd name="connsiteY138" fmla="*/ 5057245 h 7718528"/>
              <a:gd name="connsiteX139" fmla="*/ 3992880 w 6416332"/>
              <a:gd name="connsiteY139" fmla="*/ 5057245 h 7718528"/>
              <a:gd name="connsiteX140" fmla="*/ 4046220 w 6416332"/>
              <a:gd name="connsiteY140" fmla="*/ 4996285 h 7718528"/>
              <a:gd name="connsiteX141" fmla="*/ 4038600 w 6416332"/>
              <a:gd name="connsiteY141" fmla="*/ 4912465 h 7718528"/>
              <a:gd name="connsiteX142" fmla="*/ 4754880 w 6416332"/>
              <a:gd name="connsiteY142" fmla="*/ 4798165 h 7718528"/>
              <a:gd name="connsiteX143" fmla="*/ 4838700 w 6416332"/>
              <a:gd name="connsiteY143" fmla="*/ 4798165 h 7718528"/>
              <a:gd name="connsiteX144" fmla="*/ 4914900 w 6416332"/>
              <a:gd name="connsiteY144" fmla="*/ 4805785 h 7718528"/>
              <a:gd name="connsiteX145" fmla="*/ 5105400 w 6416332"/>
              <a:gd name="connsiteY145" fmla="*/ 4904845 h 7718528"/>
              <a:gd name="connsiteX146" fmla="*/ 5570220 w 6416332"/>
              <a:gd name="connsiteY146" fmla="*/ 5133445 h 7718528"/>
              <a:gd name="connsiteX147" fmla="*/ 5704205 w 6416332"/>
              <a:gd name="connsiteY147" fmla="*/ 5205200 h 7718528"/>
              <a:gd name="connsiteX148" fmla="*/ 5755005 w 6416332"/>
              <a:gd name="connsiteY148" fmla="*/ 5127730 h 7718528"/>
              <a:gd name="connsiteX149" fmla="*/ 5682615 w 6416332"/>
              <a:gd name="connsiteY149" fmla="*/ 5088360 h 7718528"/>
              <a:gd name="connsiteX150" fmla="*/ 5624195 w 6416332"/>
              <a:gd name="connsiteY150" fmla="*/ 5017240 h 7718528"/>
              <a:gd name="connsiteX151" fmla="*/ 5670550 w 6416332"/>
              <a:gd name="connsiteY151" fmla="*/ 4988665 h 7718528"/>
              <a:gd name="connsiteX152" fmla="*/ 5584825 w 6416332"/>
              <a:gd name="connsiteY152" fmla="*/ 4814040 h 7718528"/>
              <a:gd name="connsiteX153" fmla="*/ 5592445 w 6416332"/>
              <a:gd name="connsiteY153" fmla="*/ 4712440 h 7718528"/>
              <a:gd name="connsiteX154" fmla="*/ 5615305 w 6416332"/>
              <a:gd name="connsiteY154" fmla="*/ 4677515 h 7718528"/>
              <a:gd name="connsiteX155" fmla="*/ 5636895 w 6416332"/>
              <a:gd name="connsiteY155" fmla="*/ 4632430 h 7718528"/>
              <a:gd name="connsiteX156" fmla="*/ 5674360 w 6416332"/>
              <a:gd name="connsiteY156" fmla="*/ 4554960 h 7718528"/>
              <a:gd name="connsiteX157" fmla="*/ 5688965 w 6416332"/>
              <a:gd name="connsiteY157" fmla="*/ 4472410 h 7718528"/>
              <a:gd name="connsiteX158" fmla="*/ 5735320 w 6416332"/>
              <a:gd name="connsiteY158" fmla="*/ 4447010 h 7718528"/>
              <a:gd name="connsiteX159" fmla="*/ 5715000 w 6416332"/>
              <a:gd name="connsiteY159" fmla="*/ 4387955 h 7718528"/>
              <a:gd name="connsiteX160" fmla="*/ 5751195 w 6416332"/>
              <a:gd name="connsiteY160" fmla="*/ 4346680 h 7718528"/>
              <a:gd name="connsiteX161" fmla="*/ 5781675 w 6416332"/>
              <a:gd name="connsiteY161" fmla="*/ 4283815 h 7718528"/>
              <a:gd name="connsiteX162" fmla="*/ 5836920 w 6416332"/>
              <a:gd name="connsiteY162" fmla="*/ 4210155 h 7718528"/>
              <a:gd name="connsiteX163" fmla="*/ 5855970 w 6416332"/>
              <a:gd name="connsiteY163" fmla="*/ 4053945 h 7718528"/>
              <a:gd name="connsiteX164" fmla="*/ 6101080 w 6416332"/>
              <a:gd name="connsiteY164" fmla="*/ 3796135 h 7718528"/>
              <a:gd name="connsiteX165" fmla="*/ 6107430 w 6416332"/>
              <a:gd name="connsiteY165" fmla="*/ 3559915 h 7718528"/>
              <a:gd name="connsiteX166" fmla="*/ 5982970 w 6416332"/>
              <a:gd name="connsiteY166" fmla="*/ 3297025 h 7718528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654040 w 6416332"/>
              <a:gd name="connsiteY4" fmla="*/ 1430657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72100 w 6416332"/>
              <a:gd name="connsiteY9" fmla="*/ 1209677 h 8023860"/>
              <a:gd name="connsiteX10" fmla="*/ 5372100 w 6416332"/>
              <a:gd name="connsiteY10" fmla="*/ 1179197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654040 w 6416332"/>
              <a:gd name="connsiteY4" fmla="*/ 1430657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72100 w 6416332"/>
              <a:gd name="connsiteY9" fmla="*/ 1209677 h 8023860"/>
              <a:gd name="connsiteX10" fmla="*/ 5286472 w 6416332"/>
              <a:gd name="connsiteY10" fmla="*/ 119548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837658 h 8259161"/>
              <a:gd name="connsiteX1" fmla="*/ 5814060 w 6416332"/>
              <a:gd name="connsiteY1" fmla="*/ 2575278 h 8259161"/>
              <a:gd name="connsiteX2" fmla="*/ 5761990 w 6416332"/>
              <a:gd name="connsiteY2" fmla="*/ 1893286 h 8259161"/>
              <a:gd name="connsiteX3" fmla="*/ 5722620 w 6416332"/>
              <a:gd name="connsiteY3" fmla="*/ 1665958 h 8259161"/>
              <a:gd name="connsiteX4" fmla="*/ 5654040 w 6416332"/>
              <a:gd name="connsiteY4" fmla="*/ 1665958 h 8259161"/>
              <a:gd name="connsiteX5" fmla="*/ 6041176 w 6416332"/>
              <a:gd name="connsiteY5" fmla="*/ 1393656 h 8259161"/>
              <a:gd name="connsiteX6" fmla="*/ 6157818 w 6416332"/>
              <a:gd name="connsiteY6" fmla="*/ 554242 h 8259161"/>
              <a:gd name="connsiteX7" fmla="*/ 6416332 w 6416332"/>
              <a:gd name="connsiteY7" fmla="*/ 540633 h 8259161"/>
              <a:gd name="connsiteX8" fmla="*/ 5982025 w 6416332"/>
              <a:gd name="connsiteY8" fmla="*/ 235301 h 8259161"/>
              <a:gd name="connsiteX9" fmla="*/ 5436321 w 6416332"/>
              <a:gd name="connsiteY9" fmla="*/ 0 h 8259161"/>
              <a:gd name="connsiteX10" fmla="*/ 5286472 w 6416332"/>
              <a:gd name="connsiteY10" fmla="*/ 354849 h 8259161"/>
              <a:gd name="connsiteX11" fmla="*/ 5280660 w 6416332"/>
              <a:gd name="connsiteY11" fmla="*/ 1391638 h 8259161"/>
              <a:gd name="connsiteX12" fmla="*/ 5219700 w 6416332"/>
              <a:gd name="connsiteY12" fmla="*/ 1688818 h 8259161"/>
              <a:gd name="connsiteX13" fmla="*/ 5212080 w 6416332"/>
              <a:gd name="connsiteY13" fmla="*/ 1886938 h 8259161"/>
              <a:gd name="connsiteX14" fmla="*/ 5242560 w 6416332"/>
              <a:gd name="connsiteY14" fmla="*/ 1925038 h 8259161"/>
              <a:gd name="connsiteX15" fmla="*/ 5097780 w 6416332"/>
              <a:gd name="connsiteY15" fmla="*/ 1978378 h 8259161"/>
              <a:gd name="connsiteX16" fmla="*/ 5120640 w 6416332"/>
              <a:gd name="connsiteY16" fmla="*/ 2168878 h 8259161"/>
              <a:gd name="connsiteX17" fmla="*/ 5082540 w 6416332"/>
              <a:gd name="connsiteY17" fmla="*/ 2252698 h 8259161"/>
              <a:gd name="connsiteX18" fmla="*/ 4945380 w 6416332"/>
              <a:gd name="connsiteY18" fmla="*/ 2199358 h 8259161"/>
              <a:gd name="connsiteX19" fmla="*/ 4853940 w 6416332"/>
              <a:gd name="connsiteY19" fmla="*/ 2222218 h 8259161"/>
              <a:gd name="connsiteX20" fmla="*/ 4785360 w 6416332"/>
              <a:gd name="connsiteY20" fmla="*/ 2351758 h 8259161"/>
              <a:gd name="connsiteX21" fmla="*/ 4640580 w 6416332"/>
              <a:gd name="connsiteY21" fmla="*/ 2237458 h 8259161"/>
              <a:gd name="connsiteX22" fmla="*/ 4518660 w 6416332"/>
              <a:gd name="connsiteY22" fmla="*/ 2229838 h 8259161"/>
              <a:gd name="connsiteX23" fmla="*/ 4389120 w 6416332"/>
              <a:gd name="connsiteY23" fmla="*/ 2100298 h 8259161"/>
              <a:gd name="connsiteX24" fmla="*/ 4564380 w 6416332"/>
              <a:gd name="connsiteY24" fmla="*/ 1947898 h 8259161"/>
              <a:gd name="connsiteX25" fmla="*/ 4389120 w 6416332"/>
              <a:gd name="connsiteY25" fmla="*/ 1917418 h 8259161"/>
              <a:gd name="connsiteX26" fmla="*/ 4244340 w 6416332"/>
              <a:gd name="connsiteY26" fmla="*/ 2085058 h 8259161"/>
              <a:gd name="connsiteX27" fmla="*/ 4183380 w 6416332"/>
              <a:gd name="connsiteY27" fmla="*/ 2184118 h 8259161"/>
              <a:gd name="connsiteX28" fmla="*/ 4191000 w 6416332"/>
              <a:gd name="connsiteY28" fmla="*/ 2222218 h 8259161"/>
              <a:gd name="connsiteX29" fmla="*/ 4084320 w 6416332"/>
              <a:gd name="connsiteY29" fmla="*/ 2321278 h 8259161"/>
              <a:gd name="connsiteX30" fmla="*/ 4008120 w 6416332"/>
              <a:gd name="connsiteY30" fmla="*/ 2344138 h 8259161"/>
              <a:gd name="connsiteX31" fmla="*/ 3954780 w 6416332"/>
              <a:gd name="connsiteY31" fmla="*/ 2344138 h 8259161"/>
              <a:gd name="connsiteX32" fmla="*/ 3916680 w 6416332"/>
              <a:gd name="connsiteY32" fmla="*/ 2397478 h 8259161"/>
              <a:gd name="connsiteX33" fmla="*/ 3848100 w 6416332"/>
              <a:gd name="connsiteY33" fmla="*/ 2397478 h 8259161"/>
              <a:gd name="connsiteX34" fmla="*/ 3810000 w 6416332"/>
              <a:gd name="connsiteY34" fmla="*/ 2450818 h 8259161"/>
              <a:gd name="connsiteX35" fmla="*/ 3726180 w 6416332"/>
              <a:gd name="connsiteY35" fmla="*/ 2473678 h 8259161"/>
              <a:gd name="connsiteX36" fmla="*/ 3703320 w 6416332"/>
              <a:gd name="connsiteY36" fmla="*/ 2542258 h 8259161"/>
              <a:gd name="connsiteX37" fmla="*/ 3512820 w 6416332"/>
              <a:gd name="connsiteY37" fmla="*/ 2405098 h 8259161"/>
              <a:gd name="connsiteX38" fmla="*/ 3337560 w 6416332"/>
              <a:gd name="connsiteY38" fmla="*/ 2473678 h 8259161"/>
              <a:gd name="connsiteX39" fmla="*/ 3337560 w 6416332"/>
              <a:gd name="connsiteY39" fmla="*/ 2549878 h 8259161"/>
              <a:gd name="connsiteX40" fmla="*/ 3230880 w 6416332"/>
              <a:gd name="connsiteY40" fmla="*/ 2626078 h 8259161"/>
              <a:gd name="connsiteX41" fmla="*/ 3002280 w 6416332"/>
              <a:gd name="connsiteY41" fmla="*/ 2481298 h 8259161"/>
              <a:gd name="connsiteX42" fmla="*/ 3025140 w 6416332"/>
              <a:gd name="connsiteY42" fmla="*/ 2458438 h 8259161"/>
              <a:gd name="connsiteX43" fmla="*/ 2918460 w 6416332"/>
              <a:gd name="connsiteY43" fmla="*/ 2313658 h 8259161"/>
              <a:gd name="connsiteX44" fmla="*/ 2611215 w 6416332"/>
              <a:gd name="connsiteY44" fmla="*/ 2152007 h 8259161"/>
              <a:gd name="connsiteX45" fmla="*/ 2496277 w 6416332"/>
              <a:gd name="connsiteY45" fmla="*/ 2508695 h 8259161"/>
              <a:gd name="connsiteX46" fmla="*/ 2392680 w 6416332"/>
              <a:gd name="connsiteY46" fmla="*/ 2527018 h 8259161"/>
              <a:gd name="connsiteX47" fmla="*/ 2308860 w 6416332"/>
              <a:gd name="connsiteY47" fmla="*/ 2542258 h 8259161"/>
              <a:gd name="connsiteX48" fmla="*/ 2225040 w 6416332"/>
              <a:gd name="connsiteY48" fmla="*/ 2641318 h 8259161"/>
              <a:gd name="connsiteX49" fmla="*/ 2049780 w 6416332"/>
              <a:gd name="connsiteY49" fmla="*/ 2549878 h 8259161"/>
              <a:gd name="connsiteX50" fmla="*/ 1981200 w 6416332"/>
              <a:gd name="connsiteY50" fmla="*/ 2542258 h 8259161"/>
              <a:gd name="connsiteX51" fmla="*/ 1889760 w 6416332"/>
              <a:gd name="connsiteY51" fmla="*/ 2389858 h 8259161"/>
              <a:gd name="connsiteX52" fmla="*/ 1897380 w 6416332"/>
              <a:gd name="connsiteY52" fmla="*/ 2321278 h 8259161"/>
              <a:gd name="connsiteX53" fmla="*/ 1729740 w 6416332"/>
              <a:gd name="connsiteY53" fmla="*/ 2443198 h 8259161"/>
              <a:gd name="connsiteX54" fmla="*/ 1706880 w 6416332"/>
              <a:gd name="connsiteY54" fmla="*/ 2504158 h 8259161"/>
              <a:gd name="connsiteX55" fmla="*/ 1653540 w 6416332"/>
              <a:gd name="connsiteY55" fmla="*/ 2473678 h 8259161"/>
              <a:gd name="connsiteX56" fmla="*/ 1546860 w 6416332"/>
              <a:gd name="connsiteY56" fmla="*/ 2473678 h 8259161"/>
              <a:gd name="connsiteX57" fmla="*/ 1524000 w 6416332"/>
              <a:gd name="connsiteY57" fmla="*/ 2587978 h 8259161"/>
              <a:gd name="connsiteX58" fmla="*/ 1386840 w 6416332"/>
              <a:gd name="connsiteY58" fmla="*/ 2885158 h 8259161"/>
              <a:gd name="connsiteX59" fmla="*/ 1333500 w 6416332"/>
              <a:gd name="connsiteY59" fmla="*/ 2877538 h 8259161"/>
              <a:gd name="connsiteX60" fmla="*/ 1188720 w 6416332"/>
              <a:gd name="connsiteY60" fmla="*/ 2930878 h 8259161"/>
              <a:gd name="connsiteX61" fmla="*/ 1135380 w 6416332"/>
              <a:gd name="connsiteY61" fmla="*/ 3098518 h 8259161"/>
              <a:gd name="connsiteX62" fmla="*/ 1013460 w 6416332"/>
              <a:gd name="connsiteY62" fmla="*/ 3128998 h 8259161"/>
              <a:gd name="connsiteX63" fmla="*/ 929640 w 6416332"/>
              <a:gd name="connsiteY63" fmla="*/ 3136618 h 8259161"/>
              <a:gd name="connsiteX64" fmla="*/ 830580 w 6416332"/>
              <a:gd name="connsiteY64" fmla="*/ 3167098 h 8259161"/>
              <a:gd name="connsiteX65" fmla="*/ 701040 w 6416332"/>
              <a:gd name="connsiteY65" fmla="*/ 3174718 h 8259161"/>
              <a:gd name="connsiteX66" fmla="*/ 548640 w 6416332"/>
              <a:gd name="connsiteY66" fmla="*/ 3212818 h 8259161"/>
              <a:gd name="connsiteX67" fmla="*/ 0 w 6416332"/>
              <a:gd name="connsiteY67" fmla="*/ 4675858 h 8259161"/>
              <a:gd name="connsiteX68" fmla="*/ 167640 w 6416332"/>
              <a:gd name="connsiteY68" fmla="*/ 4668238 h 8259161"/>
              <a:gd name="connsiteX69" fmla="*/ 167640 w 6416332"/>
              <a:gd name="connsiteY69" fmla="*/ 4813018 h 8259161"/>
              <a:gd name="connsiteX70" fmla="*/ 289560 w 6416332"/>
              <a:gd name="connsiteY70" fmla="*/ 4820638 h 8259161"/>
              <a:gd name="connsiteX71" fmla="*/ 281940 w 6416332"/>
              <a:gd name="connsiteY71" fmla="*/ 4904458 h 8259161"/>
              <a:gd name="connsiteX72" fmla="*/ 388620 w 6416332"/>
              <a:gd name="connsiteY72" fmla="*/ 4927318 h 8259161"/>
              <a:gd name="connsiteX73" fmla="*/ 358140 w 6416332"/>
              <a:gd name="connsiteY73" fmla="*/ 5056858 h 8259161"/>
              <a:gd name="connsiteX74" fmla="*/ 358140 w 6416332"/>
              <a:gd name="connsiteY74" fmla="*/ 5155918 h 8259161"/>
              <a:gd name="connsiteX75" fmla="*/ 251460 w 6416332"/>
              <a:gd name="connsiteY75" fmla="*/ 5209258 h 8259161"/>
              <a:gd name="connsiteX76" fmla="*/ 236220 w 6416332"/>
              <a:gd name="connsiteY76" fmla="*/ 5285458 h 8259161"/>
              <a:gd name="connsiteX77" fmla="*/ 144780 w 6416332"/>
              <a:gd name="connsiteY77" fmla="*/ 5407378 h 8259161"/>
              <a:gd name="connsiteX78" fmla="*/ 175260 w 6416332"/>
              <a:gd name="connsiteY78" fmla="*/ 5635978 h 8259161"/>
              <a:gd name="connsiteX79" fmla="*/ 266700 w 6416332"/>
              <a:gd name="connsiteY79" fmla="*/ 5643598 h 8259161"/>
              <a:gd name="connsiteX80" fmla="*/ 304800 w 6416332"/>
              <a:gd name="connsiteY80" fmla="*/ 5704558 h 8259161"/>
              <a:gd name="connsiteX81" fmla="*/ 312420 w 6416332"/>
              <a:gd name="connsiteY81" fmla="*/ 5765518 h 8259161"/>
              <a:gd name="connsiteX82" fmla="*/ 358140 w 6416332"/>
              <a:gd name="connsiteY82" fmla="*/ 5765518 h 8259161"/>
              <a:gd name="connsiteX83" fmla="*/ 365760 w 6416332"/>
              <a:gd name="connsiteY83" fmla="*/ 5902678 h 8259161"/>
              <a:gd name="connsiteX84" fmla="*/ 807720 w 6416332"/>
              <a:gd name="connsiteY84" fmla="*/ 5971258 h 8259161"/>
              <a:gd name="connsiteX85" fmla="*/ 1127760 w 6416332"/>
              <a:gd name="connsiteY85" fmla="*/ 6131278 h 8259161"/>
              <a:gd name="connsiteX86" fmla="*/ 1447800 w 6416332"/>
              <a:gd name="connsiteY86" fmla="*/ 6024598 h 8259161"/>
              <a:gd name="connsiteX87" fmla="*/ 1546860 w 6416332"/>
              <a:gd name="connsiteY87" fmla="*/ 6024598 h 8259161"/>
              <a:gd name="connsiteX88" fmla="*/ 1501140 w 6416332"/>
              <a:gd name="connsiteY88" fmla="*/ 6283678 h 8259161"/>
              <a:gd name="connsiteX89" fmla="*/ 1567815 w 6416332"/>
              <a:gd name="connsiteY89" fmla="*/ 6541488 h 8259161"/>
              <a:gd name="connsiteX90" fmla="*/ 1710690 w 6416332"/>
              <a:gd name="connsiteY90" fmla="*/ 6865338 h 8259161"/>
              <a:gd name="connsiteX91" fmla="*/ 1891665 w 6416332"/>
              <a:gd name="connsiteY91" fmla="*/ 7008213 h 8259161"/>
              <a:gd name="connsiteX92" fmla="*/ 2094865 w 6416332"/>
              <a:gd name="connsiteY92" fmla="*/ 7239988 h 8259161"/>
              <a:gd name="connsiteX93" fmla="*/ 2066290 w 6416332"/>
              <a:gd name="connsiteY93" fmla="*/ 7351112 h 8259161"/>
              <a:gd name="connsiteX94" fmla="*/ 2234565 w 6416332"/>
              <a:gd name="connsiteY94" fmla="*/ 7462237 h 8259161"/>
              <a:gd name="connsiteX95" fmla="*/ 2269490 w 6416332"/>
              <a:gd name="connsiteY95" fmla="*/ 7506687 h 8259161"/>
              <a:gd name="connsiteX96" fmla="*/ 2186940 w 6416332"/>
              <a:gd name="connsiteY96" fmla="*/ 7763862 h 8259161"/>
              <a:gd name="connsiteX97" fmla="*/ 2209165 w 6416332"/>
              <a:gd name="connsiteY97" fmla="*/ 7862286 h 8259161"/>
              <a:gd name="connsiteX98" fmla="*/ 2275840 w 6416332"/>
              <a:gd name="connsiteY98" fmla="*/ 7963886 h 8259161"/>
              <a:gd name="connsiteX99" fmla="*/ 2437765 w 6416332"/>
              <a:gd name="connsiteY99" fmla="*/ 7995636 h 8259161"/>
              <a:gd name="connsiteX100" fmla="*/ 2491740 w 6416332"/>
              <a:gd name="connsiteY100" fmla="*/ 7982936 h 8259161"/>
              <a:gd name="connsiteX101" fmla="*/ 2599690 w 6416332"/>
              <a:gd name="connsiteY101" fmla="*/ 8040086 h 8259161"/>
              <a:gd name="connsiteX102" fmla="*/ 2640965 w 6416332"/>
              <a:gd name="connsiteY102" fmla="*/ 8084536 h 8259161"/>
              <a:gd name="connsiteX103" fmla="*/ 2663190 w 6416332"/>
              <a:gd name="connsiteY103" fmla="*/ 8195661 h 8259161"/>
              <a:gd name="connsiteX104" fmla="*/ 2748915 w 6416332"/>
              <a:gd name="connsiteY104" fmla="*/ 8259161 h 8259161"/>
              <a:gd name="connsiteX105" fmla="*/ 2860040 w 6416332"/>
              <a:gd name="connsiteY105" fmla="*/ 8233761 h 8259161"/>
              <a:gd name="connsiteX106" fmla="*/ 2920365 w 6416332"/>
              <a:gd name="connsiteY106" fmla="*/ 8246461 h 8259161"/>
              <a:gd name="connsiteX107" fmla="*/ 2910840 w 6416332"/>
              <a:gd name="connsiteY107" fmla="*/ 8166292 h 8259161"/>
              <a:gd name="connsiteX108" fmla="*/ 2996565 w 6416332"/>
              <a:gd name="connsiteY108" fmla="*/ 8035323 h 8259161"/>
              <a:gd name="connsiteX109" fmla="*/ 2987040 w 6416332"/>
              <a:gd name="connsiteY109" fmla="*/ 7923405 h 8259161"/>
              <a:gd name="connsiteX110" fmla="*/ 3027522 w 6416332"/>
              <a:gd name="connsiteY110" fmla="*/ 7856729 h 8259161"/>
              <a:gd name="connsiteX111" fmla="*/ 3179922 w 6416332"/>
              <a:gd name="connsiteY111" fmla="*/ 7787673 h 8259161"/>
              <a:gd name="connsiteX112" fmla="*/ 3225166 w 6416332"/>
              <a:gd name="connsiteY112" fmla="*/ 7670993 h 8259161"/>
              <a:gd name="connsiteX113" fmla="*/ 3420427 w 6416332"/>
              <a:gd name="connsiteY113" fmla="*/ 7509067 h 8259161"/>
              <a:gd name="connsiteX114" fmla="*/ 3699034 w 6416332"/>
              <a:gd name="connsiteY114" fmla="*/ 7380480 h 8259161"/>
              <a:gd name="connsiteX115" fmla="*/ 3875246 w 6416332"/>
              <a:gd name="connsiteY115" fmla="*/ 7316186 h 8259161"/>
              <a:gd name="connsiteX116" fmla="*/ 4084796 w 6416332"/>
              <a:gd name="connsiteY116" fmla="*/ 7163786 h 8259161"/>
              <a:gd name="connsiteX117" fmla="*/ 4127659 w 6416332"/>
              <a:gd name="connsiteY117" fmla="*/ 7066154 h 8259161"/>
              <a:gd name="connsiteX118" fmla="*/ 4037171 w 6416332"/>
              <a:gd name="connsiteY118" fmla="*/ 6989955 h 8259161"/>
              <a:gd name="connsiteX119" fmla="*/ 3980021 w 6416332"/>
              <a:gd name="connsiteY119" fmla="*/ 6894705 h 8259161"/>
              <a:gd name="connsiteX120" fmla="*/ 4056222 w 6416332"/>
              <a:gd name="connsiteY120" fmla="*/ 6820886 h 8259161"/>
              <a:gd name="connsiteX121" fmla="*/ 4096703 w 6416332"/>
              <a:gd name="connsiteY121" fmla="*/ 6673248 h 8259161"/>
              <a:gd name="connsiteX122" fmla="*/ 3982402 w 6416332"/>
              <a:gd name="connsiteY122" fmla="*/ 6697061 h 8259161"/>
              <a:gd name="connsiteX123" fmla="*/ 3818096 w 6416332"/>
              <a:gd name="connsiteY123" fmla="*/ 6658961 h 8259161"/>
              <a:gd name="connsiteX124" fmla="*/ 3691889 w 6416332"/>
              <a:gd name="connsiteY124" fmla="*/ 6570854 h 8259161"/>
              <a:gd name="connsiteX125" fmla="*/ 3701416 w 6416332"/>
              <a:gd name="connsiteY125" fmla="*/ 6456555 h 8259161"/>
              <a:gd name="connsiteX126" fmla="*/ 3625215 w 6416332"/>
              <a:gd name="connsiteY126" fmla="*/ 6380355 h 8259161"/>
              <a:gd name="connsiteX127" fmla="*/ 3657600 w 6416332"/>
              <a:gd name="connsiteY127" fmla="*/ 6298918 h 8259161"/>
              <a:gd name="connsiteX128" fmla="*/ 3817620 w 6416332"/>
              <a:gd name="connsiteY128" fmla="*/ 6207478 h 8259161"/>
              <a:gd name="connsiteX129" fmla="*/ 3893820 w 6416332"/>
              <a:gd name="connsiteY129" fmla="*/ 6131278 h 8259161"/>
              <a:gd name="connsiteX130" fmla="*/ 3947160 w 6416332"/>
              <a:gd name="connsiteY130" fmla="*/ 6116038 h 8259161"/>
              <a:gd name="connsiteX131" fmla="*/ 3939540 w 6416332"/>
              <a:gd name="connsiteY131" fmla="*/ 6055078 h 8259161"/>
              <a:gd name="connsiteX132" fmla="*/ 3901440 w 6416332"/>
              <a:gd name="connsiteY132" fmla="*/ 6032218 h 8259161"/>
              <a:gd name="connsiteX133" fmla="*/ 3878580 w 6416332"/>
              <a:gd name="connsiteY133" fmla="*/ 5940778 h 8259161"/>
              <a:gd name="connsiteX134" fmla="*/ 3886200 w 6416332"/>
              <a:gd name="connsiteY134" fmla="*/ 5849338 h 8259161"/>
              <a:gd name="connsiteX135" fmla="*/ 3870960 w 6416332"/>
              <a:gd name="connsiteY135" fmla="*/ 5735038 h 8259161"/>
              <a:gd name="connsiteX136" fmla="*/ 3893820 w 6416332"/>
              <a:gd name="connsiteY136" fmla="*/ 5666458 h 8259161"/>
              <a:gd name="connsiteX137" fmla="*/ 3924300 w 6416332"/>
              <a:gd name="connsiteY137" fmla="*/ 5605498 h 8259161"/>
              <a:gd name="connsiteX138" fmla="*/ 3977640 w 6416332"/>
              <a:gd name="connsiteY138" fmla="*/ 5597878 h 8259161"/>
              <a:gd name="connsiteX139" fmla="*/ 3992880 w 6416332"/>
              <a:gd name="connsiteY139" fmla="*/ 5597878 h 8259161"/>
              <a:gd name="connsiteX140" fmla="*/ 4046220 w 6416332"/>
              <a:gd name="connsiteY140" fmla="*/ 5536918 h 8259161"/>
              <a:gd name="connsiteX141" fmla="*/ 4038600 w 6416332"/>
              <a:gd name="connsiteY141" fmla="*/ 5453098 h 8259161"/>
              <a:gd name="connsiteX142" fmla="*/ 4754880 w 6416332"/>
              <a:gd name="connsiteY142" fmla="*/ 5338798 h 8259161"/>
              <a:gd name="connsiteX143" fmla="*/ 4838700 w 6416332"/>
              <a:gd name="connsiteY143" fmla="*/ 5338798 h 8259161"/>
              <a:gd name="connsiteX144" fmla="*/ 4914900 w 6416332"/>
              <a:gd name="connsiteY144" fmla="*/ 5346418 h 8259161"/>
              <a:gd name="connsiteX145" fmla="*/ 5105400 w 6416332"/>
              <a:gd name="connsiteY145" fmla="*/ 5445478 h 8259161"/>
              <a:gd name="connsiteX146" fmla="*/ 5570220 w 6416332"/>
              <a:gd name="connsiteY146" fmla="*/ 5674078 h 8259161"/>
              <a:gd name="connsiteX147" fmla="*/ 5704205 w 6416332"/>
              <a:gd name="connsiteY147" fmla="*/ 5745833 h 8259161"/>
              <a:gd name="connsiteX148" fmla="*/ 5755005 w 6416332"/>
              <a:gd name="connsiteY148" fmla="*/ 5668363 h 8259161"/>
              <a:gd name="connsiteX149" fmla="*/ 5682615 w 6416332"/>
              <a:gd name="connsiteY149" fmla="*/ 5628993 h 8259161"/>
              <a:gd name="connsiteX150" fmla="*/ 5624195 w 6416332"/>
              <a:gd name="connsiteY150" fmla="*/ 5557873 h 8259161"/>
              <a:gd name="connsiteX151" fmla="*/ 5670550 w 6416332"/>
              <a:gd name="connsiteY151" fmla="*/ 5529298 h 8259161"/>
              <a:gd name="connsiteX152" fmla="*/ 5584825 w 6416332"/>
              <a:gd name="connsiteY152" fmla="*/ 5354673 h 8259161"/>
              <a:gd name="connsiteX153" fmla="*/ 5592445 w 6416332"/>
              <a:gd name="connsiteY153" fmla="*/ 5253073 h 8259161"/>
              <a:gd name="connsiteX154" fmla="*/ 5615305 w 6416332"/>
              <a:gd name="connsiteY154" fmla="*/ 5218148 h 8259161"/>
              <a:gd name="connsiteX155" fmla="*/ 5636895 w 6416332"/>
              <a:gd name="connsiteY155" fmla="*/ 5173063 h 8259161"/>
              <a:gd name="connsiteX156" fmla="*/ 5674360 w 6416332"/>
              <a:gd name="connsiteY156" fmla="*/ 5095593 h 8259161"/>
              <a:gd name="connsiteX157" fmla="*/ 5688965 w 6416332"/>
              <a:gd name="connsiteY157" fmla="*/ 5013043 h 8259161"/>
              <a:gd name="connsiteX158" fmla="*/ 5735320 w 6416332"/>
              <a:gd name="connsiteY158" fmla="*/ 4987643 h 8259161"/>
              <a:gd name="connsiteX159" fmla="*/ 5715000 w 6416332"/>
              <a:gd name="connsiteY159" fmla="*/ 4928588 h 8259161"/>
              <a:gd name="connsiteX160" fmla="*/ 5751195 w 6416332"/>
              <a:gd name="connsiteY160" fmla="*/ 4887313 h 8259161"/>
              <a:gd name="connsiteX161" fmla="*/ 5781675 w 6416332"/>
              <a:gd name="connsiteY161" fmla="*/ 4824448 h 8259161"/>
              <a:gd name="connsiteX162" fmla="*/ 5836920 w 6416332"/>
              <a:gd name="connsiteY162" fmla="*/ 4750788 h 8259161"/>
              <a:gd name="connsiteX163" fmla="*/ 5855970 w 6416332"/>
              <a:gd name="connsiteY163" fmla="*/ 4594578 h 8259161"/>
              <a:gd name="connsiteX164" fmla="*/ 6101080 w 6416332"/>
              <a:gd name="connsiteY164" fmla="*/ 4336768 h 8259161"/>
              <a:gd name="connsiteX165" fmla="*/ 6107430 w 6416332"/>
              <a:gd name="connsiteY165" fmla="*/ 4100548 h 8259161"/>
              <a:gd name="connsiteX166" fmla="*/ 5982970 w 6416332"/>
              <a:gd name="connsiteY166" fmla="*/ 3837658 h 8259161"/>
              <a:gd name="connsiteX0" fmla="*/ 5982970 w 6416332"/>
              <a:gd name="connsiteY0" fmla="*/ 3837658 h 8259161"/>
              <a:gd name="connsiteX1" fmla="*/ 5814060 w 6416332"/>
              <a:gd name="connsiteY1" fmla="*/ 2575278 h 8259161"/>
              <a:gd name="connsiteX2" fmla="*/ 5761990 w 6416332"/>
              <a:gd name="connsiteY2" fmla="*/ 1893286 h 8259161"/>
              <a:gd name="connsiteX3" fmla="*/ 5722620 w 6416332"/>
              <a:gd name="connsiteY3" fmla="*/ 1665958 h 8259161"/>
              <a:gd name="connsiteX4" fmla="*/ 5654040 w 6416332"/>
              <a:gd name="connsiteY4" fmla="*/ 1665958 h 8259161"/>
              <a:gd name="connsiteX5" fmla="*/ 6041176 w 6416332"/>
              <a:gd name="connsiteY5" fmla="*/ 1393656 h 8259161"/>
              <a:gd name="connsiteX6" fmla="*/ 6157818 w 6416332"/>
              <a:gd name="connsiteY6" fmla="*/ 554242 h 8259161"/>
              <a:gd name="connsiteX7" fmla="*/ 6416332 w 6416332"/>
              <a:gd name="connsiteY7" fmla="*/ 540633 h 8259161"/>
              <a:gd name="connsiteX8" fmla="*/ 5982025 w 6416332"/>
              <a:gd name="connsiteY8" fmla="*/ 235301 h 8259161"/>
              <a:gd name="connsiteX9" fmla="*/ 5436321 w 6416332"/>
              <a:gd name="connsiteY9" fmla="*/ 0 h 8259161"/>
              <a:gd name="connsiteX10" fmla="*/ 5286472 w 6416332"/>
              <a:gd name="connsiteY10" fmla="*/ 568919 h 8259161"/>
              <a:gd name="connsiteX11" fmla="*/ 5280660 w 6416332"/>
              <a:gd name="connsiteY11" fmla="*/ 1391638 h 8259161"/>
              <a:gd name="connsiteX12" fmla="*/ 5219700 w 6416332"/>
              <a:gd name="connsiteY12" fmla="*/ 1688818 h 8259161"/>
              <a:gd name="connsiteX13" fmla="*/ 5212080 w 6416332"/>
              <a:gd name="connsiteY13" fmla="*/ 1886938 h 8259161"/>
              <a:gd name="connsiteX14" fmla="*/ 5242560 w 6416332"/>
              <a:gd name="connsiteY14" fmla="*/ 1925038 h 8259161"/>
              <a:gd name="connsiteX15" fmla="*/ 5097780 w 6416332"/>
              <a:gd name="connsiteY15" fmla="*/ 1978378 h 8259161"/>
              <a:gd name="connsiteX16" fmla="*/ 5120640 w 6416332"/>
              <a:gd name="connsiteY16" fmla="*/ 2168878 h 8259161"/>
              <a:gd name="connsiteX17" fmla="*/ 5082540 w 6416332"/>
              <a:gd name="connsiteY17" fmla="*/ 2252698 h 8259161"/>
              <a:gd name="connsiteX18" fmla="*/ 4945380 w 6416332"/>
              <a:gd name="connsiteY18" fmla="*/ 2199358 h 8259161"/>
              <a:gd name="connsiteX19" fmla="*/ 4853940 w 6416332"/>
              <a:gd name="connsiteY19" fmla="*/ 2222218 h 8259161"/>
              <a:gd name="connsiteX20" fmla="*/ 4785360 w 6416332"/>
              <a:gd name="connsiteY20" fmla="*/ 2351758 h 8259161"/>
              <a:gd name="connsiteX21" fmla="*/ 4640580 w 6416332"/>
              <a:gd name="connsiteY21" fmla="*/ 2237458 h 8259161"/>
              <a:gd name="connsiteX22" fmla="*/ 4518660 w 6416332"/>
              <a:gd name="connsiteY22" fmla="*/ 2229838 h 8259161"/>
              <a:gd name="connsiteX23" fmla="*/ 4389120 w 6416332"/>
              <a:gd name="connsiteY23" fmla="*/ 2100298 h 8259161"/>
              <a:gd name="connsiteX24" fmla="*/ 4564380 w 6416332"/>
              <a:gd name="connsiteY24" fmla="*/ 1947898 h 8259161"/>
              <a:gd name="connsiteX25" fmla="*/ 4389120 w 6416332"/>
              <a:gd name="connsiteY25" fmla="*/ 1917418 h 8259161"/>
              <a:gd name="connsiteX26" fmla="*/ 4244340 w 6416332"/>
              <a:gd name="connsiteY26" fmla="*/ 2085058 h 8259161"/>
              <a:gd name="connsiteX27" fmla="*/ 4183380 w 6416332"/>
              <a:gd name="connsiteY27" fmla="*/ 2184118 h 8259161"/>
              <a:gd name="connsiteX28" fmla="*/ 4191000 w 6416332"/>
              <a:gd name="connsiteY28" fmla="*/ 2222218 h 8259161"/>
              <a:gd name="connsiteX29" fmla="*/ 4084320 w 6416332"/>
              <a:gd name="connsiteY29" fmla="*/ 2321278 h 8259161"/>
              <a:gd name="connsiteX30" fmla="*/ 4008120 w 6416332"/>
              <a:gd name="connsiteY30" fmla="*/ 2344138 h 8259161"/>
              <a:gd name="connsiteX31" fmla="*/ 3954780 w 6416332"/>
              <a:gd name="connsiteY31" fmla="*/ 2344138 h 8259161"/>
              <a:gd name="connsiteX32" fmla="*/ 3916680 w 6416332"/>
              <a:gd name="connsiteY32" fmla="*/ 2397478 h 8259161"/>
              <a:gd name="connsiteX33" fmla="*/ 3848100 w 6416332"/>
              <a:gd name="connsiteY33" fmla="*/ 2397478 h 8259161"/>
              <a:gd name="connsiteX34" fmla="*/ 3810000 w 6416332"/>
              <a:gd name="connsiteY34" fmla="*/ 2450818 h 8259161"/>
              <a:gd name="connsiteX35" fmla="*/ 3726180 w 6416332"/>
              <a:gd name="connsiteY35" fmla="*/ 2473678 h 8259161"/>
              <a:gd name="connsiteX36" fmla="*/ 3703320 w 6416332"/>
              <a:gd name="connsiteY36" fmla="*/ 2542258 h 8259161"/>
              <a:gd name="connsiteX37" fmla="*/ 3512820 w 6416332"/>
              <a:gd name="connsiteY37" fmla="*/ 2405098 h 8259161"/>
              <a:gd name="connsiteX38" fmla="*/ 3337560 w 6416332"/>
              <a:gd name="connsiteY38" fmla="*/ 2473678 h 8259161"/>
              <a:gd name="connsiteX39" fmla="*/ 3337560 w 6416332"/>
              <a:gd name="connsiteY39" fmla="*/ 2549878 h 8259161"/>
              <a:gd name="connsiteX40" fmla="*/ 3230880 w 6416332"/>
              <a:gd name="connsiteY40" fmla="*/ 2626078 h 8259161"/>
              <a:gd name="connsiteX41" fmla="*/ 3002280 w 6416332"/>
              <a:gd name="connsiteY41" fmla="*/ 2481298 h 8259161"/>
              <a:gd name="connsiteX42" fmla="*/ 3025140 w 6416332"/>
              <a:gd name="connsiteY42" fmla="*/ 2458438 h 8259161"/>
              <a:gd name="connsiteX43" fmla="*/ 2918460 w 6416332"/>
              <a:gd name="connsiteY43" fmla="*/ 2313658 h 8259161"/>
              <a:gd name="connsiteX44" fmla="*/ 2611215 w 6416332"/>
              <a:gd name="connsiteY44" fmla="*/ 2152007 h 8259161"/>
              <a:gd name="connsiteX45" fmla="*/ 2496277 w 6416332"/>
              <a:gd name="connsiteY45" fmla="*/ 2508695 h 8259161"/>
              <a:gd name="connsiteX46" fmla="*/ 2392680 w 6416332"/>
              <a:gd name="connsiteY46" fmla="*/ 2527018 h 8259161"/>
              <a:gd name="connsiteX47" fmla="*/ 2308860 w 6416332"/>
              <a:gd name="connsiteY47" fmla="*/ 2542258 h 8259161"/>
              <a:gd name="connsiteX48" fmla="*/ 2225040 w 6416332"/>
              <a:gd name="connsiteY48" fmla="*/ 2641318 h 8259161"/>
              <a:gd name="connsiteX49" fmla="*/ 2049780 w 6416332"/>
              <a:gd name="connsiteY49" fmla="*/ 2549878 h 8259161"/>
              <a:gd name="connsiteX50" fmla="*/ 1981200 w 6416332"/>
              <a:gd name="connsiteY50" fmla="*/ 2542258 h 8259161"/>
              <a:gd name="connsiteX51" fmla="*/ 1889760 w 6416332"/>
              <a:gd name="connsiteY51" fmla="*/ 2389858 h 8259161"/>
              <a:gd name="connsiteX52" fmla="*/ 1897380 w 6416332"/>
              <a:gd name="connsiteY52" fmla="*/ 2321278 h 8259161"/>
              <a:gd name="connsiteX53" fmla="*/ 1729740 w 6416332"/>
              <a:gd name="connsiteY53" fmla="*/ 2443198 h 8259161"/>
              <a:gd name="connsiteX54" fmla="*/ 1706880 w 6416332"/>
              <a:gd name="connsiteY54" fmla="*/ 2504158 h 8259161"/>
              <a:gd name="connsiteX55" fmla="*/ 1653540 w 6416332"/>
              <a:gd name="connsiteY55" fmla="*/ 2473678 h 8259161"/>
              <a:gd name="connsiteX56" fmla="*/ 1546860 w 6416332"/>
              <a:gd name="connsiteY56" fmla="*/ 2473678 h 8259161"/>
              <a:gd name="connsiteX57" fmla="*/ 1524000 w 6416332"/>
              <a:gd name="connsiteY57" fmla="*/ 2587978 h 8259161"/>
              <a:gd name="connsiteX58" fmla="*/ 1386840 w 6416332"/>
              <a:gd name="connsiteY58" fmla="*/ 2885158 h 8259161"/>
              <a:gd name="connsiteX59" fmla="*/ 1333500 w 6416332"/>
              <a:gd name="connsiteY59" fmla="*/ 2877538 h 8259161"/>
              <a:gd name="connsiteX60" fmla="*/ 1188720 w 6416332"/>
              <a:gd name="connsiteY60" fmla="*/ 2930878 h 8259161"/>
              <a:gd name="connsiteX61" fmla="*/ 1135380 w 6416332"/>
              <a:gd name="connsiteY61" fmla="*/ 3098518 h 8259161"/>
              <a:gd name="connsiteX62" fmla="*/ 1013460 w 6416332"/>
              <a:gd name="connsiteY62" fmla="*/ 3128998 h 8259161"/>
              <a:gd name="connsiteX63" fmla="*/ 929640 w 6416332"/>
              <a:gd name="connsiteY63" fmla="*/ 3136618 h 8259161"/>
              <a:gd name="connsiteX64" fmla="*/ 830580 w 6416332"/>
              <a:gd name="connsiteY64" fmla="*/ 3167098 h 8259161"/>
              <a:gd name="connsiteX65" fmla="*/ 701040 w 6416332"/>
              <a:gd name="connsiteY65" fmla="*/ 3174718 h 8259161"/>
              <a:gd name="connsiteX66" fmla="*/ 548640 w 6416332"/>
              <a:gd name="connsiteY66" fmla="*/ 3212818 h 8259161"/>
              <a:gd name="connsiteX67" fmla="*/ 0 w 6416332"/>
              <a:gd name="connsiteY67" fmla="*/ 4675858 h 8259161"/>
              <a:gd name="connsiteX68" fmla="*/ 167640 w 6416332"/>
              <a:gd name="connsiteY68" fmla="*/ 4668238 h 8259161"/>
              <a:gd name="connsiteX69" fmla="*/ 167640 w 6416332"/>
              <a:gd name="connsiteY69" fmla="*/ 4813018 h 8259161"/>
              <a:gd name="connsiteX70" fmla="*/ 289560 w 6416332"/>
              <a:gd name="connsiteY70" fmla="*/ 4820638 h 8259161"/>
              <a:gd name="connsiteX71" fmla="*/ 281940 w 6416332"/>
              <a:gd name="connsiteY71" fmla="*/ 4904458 h 8259161"/>
              <a:gd name="connsiteX72" fmla="*/ 388620 w 6416332"/>
              <a:gd name="connsiteY72" fmla="*/ 4927318 h 8259161"/>
              <a:gd name="connsiteX73" fmla="*/ 358140 w 6416332"/>
              <a:gd name="connsiteY73" fmla="*/ 5056858 h 8259161"/>
              <a:gd name="connsiteX74" fmla="*/ 358140 w 6416332"/>
              <a:gd name="connsiteY74" fmla="*/ 5155918 h 8259161"/>
              <a:gd name="connsiteX75" fmla="*/ 251460 w 6416332"/>
              <a:gd name="connsiteY75" fmla="*/ 5209258 h 8259161"/>
              <a:gd name="connsiteX76" fmla="*/ 236220 w 6416332"/>
              <a:gd name="connsiteY76" fmla="*/ 5285458 h 8259161"/>
              <a:gd name="connsiteX77" fmla="*/ 144780 w 6416332"/>
              <a:gd name="connsiteY77" fmla="*/ 5407378 h 8259161"/>
              <a:gd name="connsiteX78" fmla="*/ 175260 w 6416332"/>
              <a:gd name="connsiteY78" fmla="*/ 5635978 h 8259161"/>
              <a:gd name="connsiteX79" fmla="*/ 266700 w 6416332"/>
              <a:gd name="connsiteY79" fmla="*/ 5643598 h 8259161"/>
              <a:gd name="connsiteX80" fmla="*/ 304800 w 6416332"/>
              <a:gd name="connsiteY80" fmla="*/ 5704558 h 8259161"/>
              <a:gd name="connsiteX81" fmla="*/ 312420 w 6416332"/>
              <a:gd name="connsiteY81" fmla="*/ 5765518 h 8259161"/>
              <a:gd name="connsiteX82" fmla="*/ 358140 w 6416332"/>
              <a:gd name="connsiteY82" fmla="*/ 5765518 h 8259161"/>
              <a:gd name="connsiteX83" fmla="*/ 365760 w 6416332"/>
              <a:gd name="connsiteY83" fmla="*/ 5902678 h 8259161"/>
              <a:gd name="connsiteX84" fmla="*/ 807720 w 6416332"/>
              <a:gd name="connsiteY84" fmla="*/ 5971258 h 8259161"/>
              <a:gd name="connsiteX85" fmla="*/ 1127760 w 6416332"/>
              <a:gd name="connsiteY85" fmla="*/ 6131278 h 8259161"/>
              <a:gd name="connsiteX86" fmla="*/ 1447800 w 6416332"/>
              <a:gd name="connsiteY86" fmla="*/ 6024598 h 8259161"/>
              <a:gd name="connsiteX87" fmla="*/ 1546860 w 6416332"/>
              <a:gd name="connsiteY87" fmla="*/ 6024598 h 8259161"/>
              <a:gd name="connsiteX88" fmla="*/ 1501140 w 6416332"/>
              <a:gd name="connsiteY88" fmla="*/ 6283678 h 8259161"/>
              <a:gd name="connsiteX89" fmla="*/ 1567815 w 6416332"/>
              <a:gd name="connsiteY89" fmla="*/ 6541488 h 8259161"/>
              <a:gd name="connsiteX90" fmla="*/ 1710690 w 6416332"/>
              <a:gd name="connsiteY90" fmla="*/ 6865338 h 8259161"/>
              <a:gd name="connsiteX91" fmla="*/ 1891665 w 6416332"/>
              <a:gd name="connsiteY91" fmla="*/ 7008213 h 8259161"/>
              <a:gd name="connsiteX92" fmla="*/ 2094865 w 6416332"/>
              <a:gd name="connsiteY92" fmla="*/ 7239988 h 8259161"/>
              <a:gd name="connsiteX93" fmla="*/ 2066290 w 6416332"/>
              <a:gd name="connsiteY93" fmla="*/ 7351112 h 8259161"/>
              <a:gd name="connsiteX94" fmla="*/ 2234565 w 6416332"/>
              <a:gd name="connsiteY94" fmla="*/ 7462237 h 8259161"/>
              <a:gd name="connsiteX95" fmla="*/ 2269490 w 6416332"/>
              <a:gd name="connsiteY95" fmla="*/ 7506687 h 8259161"/>
              <a:gd name="connsiteX96" fmla="*/ 2186940 w 6416332"/>
              <a:gd name="connsiteY96" fmla="*/ 7763862 h 8259161"/>
              <a:gd name="connsiteX97" fmla="*/ 2209165 w 6416332"/>
              <a:gd name="connsiteY97" fmla="*/ 7862286 h 8259161"/>
              <a:gd name="connsiteX98" fmla="*/ 2275840 w 6416332"/>
              <a:gd name="connsiteY98" fmla="*/ 7963886 h 8259161"/>
              <a:gd name="connsiteX99" fmla="*/ 2437765 w 6416332"/>
              <a:gd name="connsiteY99" fmla="*/ 7995636 h 8259161"/>
              <a:gd name="connsiteX100" fmla="*/ 2491740 w 6416332"/>
              <a:gd name="connsiteY100" fmla="*/ 7982936 h 8259161"/>
              <a:gd name="connsiteX101" fmla="*/ 2599690 w 6416332"/>
              <a:gd name="connsiteY101" fmla="*/ 8040086 h 8259161"/>
              <a:gd name="connsiteX102" fmla="*/ 2640965 w 6416332"/>
              <a:gd name="connsiteY102" fmla="*/ 8084536 h 8259161"/>
              <a:gd name="connsiteX103" fmla="*/ 2663190 w 6416332"/>
              <a:gd name="connsiteY103" fmla="*/ 8195661 h 8259161"/>
              <a:gd name="connsiteX104" fmla="*/ 2748915 w 6416332"/>
              <a:gd name="connsiteY104" fmla="*/ 8259161 h 8259161"/>
              <a:gd name="connsiteX105" fmla="*/ 2860040 w 6416332"/>
              <a:gd name="connsiteY105" fmla="*/ 8233761 h 8259161"/>
              <a:gd name="connsiteX106" fmla="*/ 2920365 w 6416332"/>
              <a:gd name="connsiteY106" fmla="*/ 8246461 h 8259161"/>
              <a:gd name="connsiteX107" fmla="*/ 2910840 w 6416332"/>
              <a:gd name="connsiteY107" fmla="*/ 8166292 h 8259161"/>
              <a:gd name="connsiteX108" fmla="*/ 2996565 w 6416332"/>
              <a:gd name="connsiteY108" fmla="*/ 8035323 h 8259161"/>
              <a:gd name="connsiteX109" fmla="*/ 2987040 w 6416332"/>
              <a:gd name="connsiteY109" fmla="*/ 7923405 h 8259161"/>
              <a:gd name="connsiteX110" fmla="*/ 3027522 w 6416332"/>
              <a:gd name="connsiteY110" fmla="*/ 7856729 h 8259161"/>
              <a:gd name="connsiteX111" fmla="*/ 3179922 w 6416332"/>
              <a:gd name="connsiteY111" fmla="*/ 7787673 h 8259161"/>
              <a:gd name="connsiteX112" fmla="*/ 3225166 w 6416332"/>
              <a:gd name="connsiteY112" fmla="*/ 7670993 h 8259161"/>
              <a:gd name="connsiteX113" fmla="*/ 3420427 w 6416332"/>
              <a:gd name="connsiteY113" fmla="*/ 7509067 h 8259161"/>
              <a:gd name="connsiteX114" fmla="*/ 3699034 w 6416332"/>
              <a:gd name="connsiteY114" fmla="*/ 7380480 h 8259161"/>
              <a:gd name="connsiteX115" fmla="*/ 3875246 w 6416332"/>
              <a:gd name="connsiteY115" fmla="*/ 7316186 h 8259161"/>
              <a:gd name="connsiteX116" fmla="*/ 4084796 w 6416332"/>
              <a:gd name="connsiteY116" fmla="*/ 7163786 h 8259161"/>
              <a:gd name="connsiteX117" fmla="*/ 4127659 w 6416332"/>
              <a:gd name="connsiteY117" fmla="*/ 7066154 h 8259161"/>
              <a:gd name="connsiteX118" fmla="*/ 4037171 w 6416332"/>
              <a:gd name="connsiteY118" fmla="*/ 6989955 h 8259161"/>
              <a:gd name="connsiteX119" fmla="*/ 3980021 w 6416332"/>
              <a:gd name="connsiteY119" fmla="*/ 6894705 h 8259161"/>
              <a:gd name="connsiteX120" fmla="*/ 4056222 w 6416332"/>
              <a:gd name="connsiteY120" fmla="*/ 6820886 h 8259161"/>
              <a:gd name="connsiteX121" fmla="*/ 4096703 w 6416332"/>
              <a:gd name="connsiteY121" fmla="*/ 6673248 h 8259161"/>
              <a:gd name="connsiteX122" fmla="*/ 3982402 w 6416332"/>
              <a:gd name="connsiteY122" fmla="*/ 6697061 h 8259161"/>
              <a:gd name="connsiteX123" fmla="*/ 3818096 w 6416332"/>
              <a:gd name="connsiteY123" fmla="*/ 6658961 h 8259161"/>
              <a:gd name="connsiteX124" fmla="*/ 3691889 w 6416332"/>
              <a:gd name="connsiteY124" fmla="*/ 6570854 h 8259161"/>
              <a:gd name="connsiteX125" fmla="*/ 3701416 w 6416332"/>
              <a:gd name="connsiteY125" fmla="*/ 6456555 h 8259161"/>
              <a:gd name="connsiteX126" fmla="*/ 3625215 w 6416332"/>
              <a:gd name="connsiteY126" fmla="*/ 6380355 h 8259161"/>
              <a:gd name="connsiteX127" fmla="*/ 3657600 w 6416332"/>
              <a:gd name="connsiteY127" fmla="*/ 6298918 h 8259161"/>
              <a:gd name="connsiteX128" fmla="*/ 3817620 w 6416332"/>
              <a:gd name="connsiteY128" fmla="*/ 6207478 h 8259161"/>
              <a:gd name="connsiteX129" fmla="*/ 3893820 w 6416332"/>
              <a:gd name="connsiteY129" fmla="*/ 6131278 h 8259161"/>
              <a:gd name="connsiteX130" fmla="*/ 3947160 w 6416332"/>
              <a:gd name="connsiteY130" fmla="*/ 6116038 h 8259161"/>
              <a:gd name="connsiteX131" fmla="*/ 3939540 w 6416332"/>
              <a:gd name="connsiteY131" fmla="*/ 6055078 h 8259161"/>
              <a:gd name="connsiteX132" fmla="*/ 3901440 w 6416332"/>
              <a:gd name="connsiteY132" fmla="*/ 6032218 h 8259161"/>
              <a:gd name="connsiteX133" fmla="*/ 3878580 w 6416332"/>
              <a:gd name="connsiteY133" fmla="*/ 5940778 h 8259161"/>
              <a:gd name="connsiteX134" fmla="*/ 3886200 w 6416332"/>
              <a:gd name="connsiteY134" fmla="*/ 5849338 h 8259161"/>
              <a:gd name="connsiteX135" fmla="*/ 3870960 w 6416332"/>
              <a:gd name="connsiteY135" fmla="*/ 5735038 h 8259161"/>
              <a:gd name="connsiteX136" fmla="*/ 3893820 w 6416332"/>
              <a:gd name="connsiteY136" fmla="*/ 5666458 h 8259161"/>
              <a:gd name="connsiteX137" fmla="*/ 3924300 w 6416332"/>
              <a:gd name="connsiteY137" fmla="*/ 5605498 h 8259161"/>
              <a:gd name="connsiteX138" fmla="*/ 3977640 w 6416332"/>
              <a:gd name="connsiteY138" fmla="*/ 5597878 h 8259161"/>
              <a:gd name="connsiteX139" fmla="*/ 3992880 w 6416332"/>
              <a:gd name="connsiteY139" fmla="*/ 5597878 h 8259161"/>
              <a:gd name="connsiteX140" fmla="*/ 4046220 w 6416332"/>
              <a:gd name="connsiteY140" fmla="*/ 5536918 h 8259161"/>
              <a:gd name="connsiteX141" fmla="*/ 4038600 w 6416332"/>
              <a:gd name="connsiteY141" fmla="*/ 5453098 h 8259161"/>
              <a:gd name="connsiteX142" fmla="*/ 4754880 w 6416332"/>
              <a:gd name="connsiteY142" fmla="*/ 5338798 h 8259161"/>
              <a:gd name="connsiteX143" fmla="*/ 4838700 w 6416332"/>
              <a:gd name="connsiteY143" fmla="*/ 5338798 h 8259161"/>
              <a:gd name="connsiteX144" fmla="*/ 4914900 w 6416332"/>
              <a:gd name="connsiteY144" fmla="*/ 5346418 h 8259161"/>
              <a:gd name="connsiteX145" fmla="*/ 5105400 w 6416332"/>
              <a:gd name="connsiteY145" fmla="*/ 5445478 h 8259161"/>
              <a:gd name="connsiteX146" fmla="*/ 5570220 w 6416332"/>
              <a:gd name="connsiteY146" fmla="*/ 5674078 h 8259161"/>
              <a:gd name="connsiteX147" fmla="*/ 5704205 w 6416332"/>
              <a:gd name="connsiteY147" fmla="*/ 5745833 h 8259161"/>
              <a:gd name="connsiteX148" fmla="*/ 5755005 w 6416332"/>
              <a:gd name="connsiteY148" fmla="*/ 5668363 h 8259161"/>
              <a:gd name="connsiteX149" fmla="*/ 5682615 w 6416332"/>
              <a:gd name="connsiteY149" fmla="*/ 5628993 h 8259161"/>
              <a:gd name="connsiteX150" fmla="*/ 5624195 w 6416332"/>
              <a:gd name="connsiteY150" fmla="*/ 5557873 h 8259161"/>
              <a:gd name="connsiteX151" fmla="*/ 5670550 w 6416332"/>
              <a:gd name="connsiteY151" fmla="*/ 5529298 h 8259161"/>
              <a:gd name="connsiteX152" fmla="*/ 5584825 w 6416332"/>
              <a:gd name="connsiteY152" fmla="*/ 5354673 h 8259161"/>
              <a:gd name="connsiteX153" fmla="*/ 5592445 w 6416332"/>
              <a:gd name="connsiteY153" fmla="*/ 5253073 h 8259161"/>
              <a:gd name="connsiteX154" fmla="*/ 5615305 w 6416332"/>
              <a:gd name="connsiteY154" fmla="*/ 5218148 h 8259161"/>
              <a:gd name="connsiteX155" fmla="*/ 5636895 w 6416332"/>
              <a:gd name="connsiteY155" fmla="*/ 5173063 h 8259161"/>
              <a:gd name="connsiteX156" fmla="*/ 5674360 w 6416332"/>
              <a:gd name="connsiteY156" fmla="*/ 5095593 h 8259161"/>
              <a:gd name="connsiteX157" fmla="*/ 5688965 w 6416332"/>
              <a:gd name="connsiteY157" fmla="*/ 5013043 h 8259161"/>
              <a:gd name="connsiteX158" fmla="*/ 5735320 w 6416332"/>
              <a:gd name="connsiteY158" fmla="*/ 4987643 h 8259161"/>
              <a:gd name="connsiteX159" fmla="*/ 5715000 w 6416332"/>
              <a:gd name="connsiteY159" fmla="*/ 4928588 h 8259161"/>
              <a:gd name="connsiteX160" fmla="*/ 5751195 w 6416332"/>
              <a:gd name="connsiteY160" fmla="*/ 4887313 h 8259161"/>
              <a:gd name="connsiteX161" fmla="*/ 5781675 w 6416332"/>
              <a:gd name="connsiteY161" fmla="*/ 4824448 h 8259161"/>
              <a:gd name="connsiteX162" fmla="*/ 5836920 w 6416332"/>
              <a:gd name="connsiteY162" fmla="*/ 4750788 h 8259161"/>
              <a:gd name="connsiteX163" fmla="*/ 5855970 w 6416332"/>
              <a:gd name="connsiteY163" fmla="*/ 4594578 h 8259161"/>
              <a:gd name="connsiteX164" fmla="*/ 6101080 w 6416332"/>
              <a:gd name="connsiteY164" fmla="*/ 4336768 h 8259161"/>
              <a:gd name="connsiteX165" fmla="*/ 6107430 w 6416332"/>
              <a:gd name="connsiteY165" fmla="*/ 4100548 h 8259161"/>
              <a:gd name="connsiteX166" fmla="*/ 5982970 w 6416332"/>
              <a:gd name="connsiteY166" fmla="*/ 3837658 h 8259161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654040 w 6416332"/>
              <a:gd name="connsiteY4" fmla="*/ 1430657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29286 w 6416332"/>
              <a:gd name="connsiteY9" fmla="*/ 160730 h 8023860"/>
              <a:gd name="connsiteX10" fmla="*/ 5286472 w 6416332"/>
              <a:gd name="connsiteY10" fmla="*/ 333618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846703 w 6416332"/>
              <a:gd name="connsiteY4" fmla="*/ 1101522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29286 w 6416332"/>
              <a:gd name="connsiteY9" fmla="*/ 160730 h 8023860"/>
              <a:gd name="connsiteX10" fmla="*/ 5286472 w 6416332"/>
              <a:gd name="connsiteY10" fmla="*/ 333618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29286 w 6416332"/>
              <a:gd name="connsiteY9" fmla="*/ 160730 h 8023860"/>
              <a:gd name="connsiteX10" fmla="*/ 5286472 w 6416332"/>
              <a:gd name="connsiteY10" fmla="*/ 333618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71037 w 6416332"/>
              <a:gd name="connsiteY5" fmla="*/ 1286108 h 8023860"/>
              <a:gd name="connsiteX6" fmla="*/ 6041176 w 6416332"/>
              <a:gd name="connsiteY6" fmla="*/ 1158355 h 8023860"/>
              <a:gd name="connsiteX7" fmla="*/ 6157818 w 6416332"/>
              <a:gd name="connsiteY7" fmla="*/ 318941 h 8023860"/>
              <a:gd name="connsiteX8" fmla="*/ 6416332 w 6416332"/>
              <a:gd name="connsiteY8" fmla="*/ 305332 h 8023860"/>
              <a:gd name="connsiteX9" fmla="*/ 5982025 w 6416332"/>
              <a:gd name="connsiteY9" fmla="*/ 0 h 8023860"/>
              <a:gd name="connsiteX10" fmla="*/ 5329286 w 6416332"/>
              <a:gd name="connsiteY10" fmla="*/ 160730 h 8023860"/>
              <a:gd name="connsiteX11" fmla="*/ 5286472 w 6416332"/>
              <a:gd name="connsiteY11" fmla="*/ 333618 h 8023860"/>
              <a:gd name="connsiteX12" fmla="*/ 5280660 w 6416332"/>
              <a:gd name="connsiteY12" fmla="*/ 1156337 h 8023860"/>
              <a:gd name="connsiteX13" fmla="*/ 5219700 w 6416332"/>
              <a:gd name="connsiteY13" fmla="*/ 1453517 h 8023860"/>
              <a:gd name="connsiteX14" fmla="*/ 5212080 w 6416332"/>
              <a:gd name="connsiteY14" fmla="*/ 1651637 h 8023860"/>
              <a:gd name="connsiteX15" fmla="*/ 5242560 w 6416332"/>
              <a:gd name="connsiteY15" fmla="*/ 1689737 h 8023860"/>
              <a:gd name="connsiteX16" fmla="*/ 5097780 w 6416332"/>
              <a:gd name="connsiteY16" fmla="*/ 1743077 h 8023860"/>
              <a:gd name="connsiteX17" fmla="*/ 5120640 w 6416332"/>
              <a:gd name="connsiteY17" fmla="*/ 1933577 h 8023860"/>
              <a:gd name="connsiteX18" fmla="*/ 5082540 w 6416332"/>
              <a:gd name="connsiteY18" fmla="*/ 2017397 h 8023860"/>
              <a:gd name="connsiteX19" fmla="*/ 4945380 w 6416332"/>
              <a:gd name="connsiteY19" fmla="*/ 1964057 h 8023860"/>
              <a:gd name="connsiteX20" fmla="*/ 4853940 w 6416332"/>
              <a:gd name="connsiteY20" fmla="*/ 1986917 h 8023860"/>
              <a:gd name="connsiteX21" fmla="*/ 4785360 w 6416332"/>
              <a:gd name="connsiteY21" fmla="*/ 2116457 h 8023860"/>
              <a:gd name="connsiteX22" fmla="*/ 4640580 w 6416332"/>
              <a:gd name="connsiteY22" fmla="*/ 2002157 h 8023860"/>
              <a:gd name="connsiteX23" fmla="*/ 4518660 w 6416332"/>
              <a:gd name="connsiteY23" fmla="*/ 1994537 h 8023860"/>
              <a:gd name="connsiteX24" fmla="*/ 4389120 w 6416332"/>
              <a:gd name="connsiteY24" fmla="*/ 1864997 h 8023860"/>
              <a:gd name="connsiteX25" fmla="*/ 4564380 w 6416332"/>
              <a:gd name="connsiteY25" fmla="*/ 1712597 h 8023860"/>
              <a:gd name="connsiteX26" fmla="*/ 4389120 w 6416332"/>
              <a:gd name="connsiteY26" fmla="*/ 1682117 h 8023860"/>
              <a:gd name="connsiteX27" fmla="*/ 4244340 w 6416332"/>
              <a:gd name="connsiteY27" fmla="*/ 1849757 h 8023860"/>
              <a:gd name="connsiteX28" fmla="*/ 4183380 w 6416332"/>
              <a:gd name="connsiteY28" fmla="*/ 1948817 h 8023860"/>
              <a:gd name="connsiteX29" fmla="*/ 4191000 w 6416332"/>
              <a:gd name="connsiteY29" fmla="*/ 1986917 h 8023860"/>
              <a:gd name="connsiteX30" fmla="*/ 4084320 w 6416332"/>
              <a:gd name="connsiteY30" fmla="*/ 2085977 h 8023860"/>
              <a:gd name="connsiteX31" fmla="*/ 4008120 w 6416332"/>
              <a:gd name="connsiteY31" fmla="*/ 2108837 h 8023860"/>
              <a:gd name="connsiteX32" fmla="*/ 3954780 w 6416332"/>
              <a:gd name="connsiteY32" fmla="*/ 2108837 h 8023860"/>
              <a:gd name="connsiteX33" fmla="*/ 3916680 w 6416332"/>
              <a:gd name="connsiteY33" fmla="*/ 2162177 h 8023860"/>
              <a:gd name="connsiteX34" fmla="*/ 3848100 w 6416332"/>
              <a:gd name="connsiteY34" fmla="*/ 2162177 h 8023860"/>
              <a:gd name="connsiteX35" fmla="*/ 3810000 w 6416332"/>
              <a:gd name="connsiteY35" fmla="*/ 2215517 h 8023860"/>
              <a:gd name="connsiteX36" fmla="*/ 3726180 w 6416332"/>
              <a:gd name="connsiteY36" fmla="*/ 2238377 h 8023860"/>
              <a:gd name="connsiteX37" fmla="*/ 3703320 w 6416332"/>
              <a:gd name="connsiteY37" fmla="*/ 2306957 h 8023860"/>
              <a:gd name="connsiteX38" fmla="*/ 3512820 w 6416332"/>
              <a:gd name="connsiteY38" fmla="*/ 2169797 h 8023860"/>
              <a:gd name="connsiteX39" fmla="*/ 3337560 w 6416332"/>
              <a:gd name="connsiteY39" fmla="*/ 2238377 h 8023860"/>
              <a:gd name="connsiteX40" fmla="*/ 3337560 w 6416332"/>
              <a:gd name="connsiteY40" fmla="*/ 2314577 h 8023860"/>
              <a:gd name="connsiteX41" fmla="*/ 3230880 w 6416332"/>
              <a:gd name="connsiteY41" fmla="*/ 2390777 h 8023860"/>
              <a:gd name="connsiteX42" fmla="*/ 3002280 w 6416332"/>
              <a:gd name="connsiteY42" fmla="*/ 2245997 h 8023860"/>
              <a:gd name="connsiteX43" fmla="*/ 3025140 w 6416332"/>
              <a:gd name="connsiteY43" fmla="*/ 2223137 h 8023860"/>
              <a:gd name="connsiteX44" fmla="*/ 2918460 w 6416332"/>
              <a:gd name="connsiteY44" fmla="*/ 2078357 h 8023860"/>
              <a:gd name="connsiteX45" fmla="*/ 2611215 w 6416332"/>
              <a:gd name="connsiteY45" fmla="*/ 1916706 h 8023860"/>
              <a:gd name="connsiteX46" fmla="*/ 2496277 w 6416332"/>
              <a:gd name="connsiteY46" fmla="*/ 2273394 h 8023860"/>
              <a:gd name="connsiteX47" fmla="*/ 2392680 w 6416332"/>
              <a:gd name="connsiteY47" fmla="*/ 2291717 h 8023860"/>
              <a:gd name="connsiteX48" fmla="*/ 2308860 w 6416332"/>
              <a:gd name="connsiteY48" fmla="*/ 2306957 h 8023860"/>
              <a:gd name="connsiteX49" fmla="*/ 2225040 w 6416332"/>
              <a:gd name="connsiteY49" fmla="*/ 2406017 h 8023860"/>
              <a:gd name="connsiteX50" fmla="*/ 2049780 w 6416332"/>
              <a:gd name="connsiteY50" fmla="*/ 2314577 h 8023860"/>
              <a:gd name="connsiteX51" fmla="*/ 1981200 w 6416332"/>
              <a:gd name="connsiteY51" fmla="*/ 2306957 h 8023860"/>
              <a:gd name="connsiteX52" fmla="*/ 1889760 w 6416332"/>
              <a:gd name="connsiteY52" fmla="*/ 2154557 h 8023860"/>
              <a:gd name="connsiteX53" fmla="*/ 1897380 w 6416332"/>
              <a:gd name="connsiteY53" fmla="*/ 2085977 h 8023860"/>
              <a:gd name="connsiteX54" fmla="*/ 1729740 w 6416332"/>
              <a:gd name="connsiteY54" fmla="*/ 2207897 h 8023860"/>
              <a:gd name="connsiteX55" fmla="*/ 1706880 w 6416332"/>
              <a:gd name="connsiteY55" fmla="*/ 2268857 h 8023860"/>
              <a:gd name="connsiteX56" fmla="*/ 1653540 w 6416332"/>
              <a:gd name="connsiteY56" fmla="*/ 2238377 h 8023860"/>
              <a:gd name="connsiteX57" fmla="*/ 1546860 w 6416332"/>
              <a:gd name="connsiteY57" fmla="*/ 2238377 h 8023860"/>
              <a:gd name="connsiteX58" fmla="*/ 1524000 w 6416332"/>
              <a:gd name="connsiteY58" fmla="*/ 2352677 h 8023860"/>
              <a:gd name="connsiteX59" fmla="*/ 1386840 w 6416332"/>
              <a:gd name="connsiteY59" fmla="*/ 2649857 h 8023860"/>
              <a:gd name="connsiteX60" fmla="*/ 1333500 w 6416332"/>
              <a:gd name="connsiteY60" fmla="*/ 2642237 h 8023860"/>
              <a:gd name="connsiteX61" fmla="*/ 1188720 w 6416332"/>
              <a:gd name="connsiteY61" fmla="*/ 2695577 h 8023860"/>
              <a:gd name="connsiteX62" fmla="*/ 1135380 w 6416332"/>
              <a:gd name="connsiteY62" fmla="*/ 2863217 h 8023860"/>
              <a:gd name="connsiteX63" fmla="*/ 1013460 w 6416332"/>
              <a:gd name="connsiteY63" fmla="*/ 2893697 h 8023860"/>
              <a:gd name="connsiteX64" fmla="*/ 929640 w 6416332"/>
              <a:gd name="connsiteY64" fmla="*/ 2901317 h 8023860"/>
              <a:gd name="connsiteX65" fmla="*/ 830580 w 6416332"/>
              <a:gd name="connsiteY65" fmla="*/ 2931797 h 8023860"/>
              <a:gd name="connsiteX66" fmla="*/ 701040 w 6416332"/>
              <a:gd name="connsiteY66" fmla="*/ 2939417 h 8023860"/>
              <a:gd name="connsiteX67" fmla="*/ 548640 w 6416332"/>
              <a:gd name="connsiteY67" fmla="*/ 2977517 h 8023860"/>
              <a:gd name="connsiteX68" fmla="*/ 0 w 6416332"/>
              <a:gd name="connsiteY68" fmla="*/ 4440557 h 8023860"/>
              <a:gd name="connsiteX69" fmla="*/ 167640 w 6416332"/>
              <a:gd name="connsiteY69" fmla="*/ 4432937 h 8023860"/>
              <a:gd name="connsiteX70" fmla="*/ 167640 w 6416332"/>
              <a:gd name="connsiteY70" fmla="*/ 4577717 h 8023860"/>
              <a:gd name="connsiteX71" fmla="*/ 289560 w 6416332"/>
              <a:gd name="connsiteY71" fmla="*/ 4585337 h 8023860"/>
              <a:gd name="connsiteX72" fmla="*/ 281940 w 6416332"/>
              <a:gd name="connsiteY72" fmla="*/ 4669157 h 8023860"/>
              <a:gd name="connsiteX73" fmla="*/ 388620 w 6416332"/>
              <a:gd name="connsiteY73" fmla="*/ 4692017 h 8023860"/>
              <a:gd name="connsiteX74" fmla="*/ 358140 w 6416332"/>
              <a:gd name="connsiteY74" fmla="*/ 4821557 h 8023860"/>
              <a:gd name="connsiteX75" fmla="*/ 358140 w 6416332"/>
              <a:gd name="connsiteY75" fmla="*/ 4920617 h 8023860"/>
              <a:gd name="connsiteX76" fmla="*/ 251460 w 6416332"/>
              <a:gd name="connsiteY76" fmla="*/ 4973957 h 8023860"/>
              <a:gd name="connsiteX77" fmla="*/ 236220 w 6416332"/>
              <a:gd name="connsiteY77" fmla="*/ 5050157 h 8023860"/>
              <a:gd name="connsiteX78" fmla="*/ 144780 w 6416332"/>
              <a:gd name="connsiteY78" fmla="*/ 5172077 h 8023860"/>
              <a:gd name="connsiteX79" fmla="*/ 175260 w 6416332"/>
              <a:gd name="connsiteY79" fmla="*/ 5400677 h 8023860"/>
              <a:gd name="connsiteX80" fmla="*/ 266700 w 6416332"/>
              <a:gd name="connsiteY80" fmla="*/ 5408297 h 8023860"/>
              <a:gd name="connsiteX81" fmla="*/ 304800 w 6416332"/>
              <a:gd name="connsiteY81" fmla="*/ 5469257 h 8023860"/>
              <a:gd name="connsiteX82" fmla="*/ 312420 w 6416332"/>
              <a:gd name="connsiteY82" fmla="*/ 5530217 h 8023860"/>
              <a:gd name="connsiteX83" fmla="*/ 358140 w 6416332"/>
              <a:gd name="connsiteY83" fmla="*/ 5530217 h 8023860"/>
              <a:gd name="connsiteX84" fmla="*/ 365760 w 6416332"/>
              <a:gd name="connsiteY84" fmla="*/ 5667377 h 8023860"/>
              <a:gd name="connsiteX85" fmla="*/ 807720 w 6416332"/>
              <a:gd name="connsiteY85" fmla="*/ 5735957 h 8023860"/>
              <a:gd name="connsiteX86" fmla="*/ 1127760 w 6416332"/>
              <a:gd name="connsiteY86" fmla="*/ 5895977 h 8023860"/>
              <a:gd name="connsiteX87" fmla="*/ 1447800 w 6416332"/>
              <a:gd name="connsiteY87" fmla="*/ 5789297 h 8023860"/>
              <a:gd name="connsiteX88" fmla="*/ 1546860 w 6416332"/>
              <a:gd name="connsiteY88" fmla="*/ 5789297 h 8023860"/>
              <a:gd name="connsiteX89" fmla="*/ 1501140 w 6416332"/>
              <a:gd name="connsiteY89" fmla="*/ 6048377 h 8023860"/>
              <a:gd name="connsiteX90" fmla="*/ 1567815 w 6416332"/>
              <a:gd name="connsiteY90" fmla="*/ 6306187 h 8023860"/>
              <a:gd name="connsiteX91" fmla="*/ 1710690 w 6416332"/>
              <a:gd name="connsiteY91" fmla="*/ 6630037 h 8023860"/>
              <a:gd name="connsiteX92" fmla="*/ 1891665 w 6416332"/>
              <a:gd name="connsiteY92" fmla="*/ 6772912 h 8023860"/>
              <a:gd name="connsiteX93" fmla="*/ 2094865 w 6416332"/>
              <a:gd name="connsiteY93" fmla="*/ 7004687 h 8023860"/>
              <a:gd name="connsiteX94" fmla="*/ 2066290 w 6416332"/>
              <a:gd name="connsiteY94" fmla="*/ 7115811 h 8023860"/>
              <a:gd name="connsiteX95" fmla="*/ 2234565 w 6416332"/>
              <a:gd name="connsiteY95" fmla="*/ 7226936 h 8023860"/>
              <a:gd name="connsiteX96" fmla="*/ 2269490 w 6416332"/>
              <a:gd name="connsiteY96" fmla="*/ 7271386 h 8023860"/>
              <a:gd name="connsiteX97" fmla="*/ 2186940 w 6416332"/>
              <a:gd name="connsiteY97" fmla="*/ 7528561 h 8023860"/>
              <a:gd name="connsiteX98" fmla="*/ 2209165 w 6416332"/>
              <a:gd name="connsiteY98" fmla="*/ 7626985 h 8023860"/>
              <a:gd name="connsiteX99" fmla="*/ 2275840 w 6416332"/>
              <a:gd name="connsiteY99" fmla="*/ 7728585 h 8023860"/>
              <a:gd name="connsiteX100" fmla="*/ 2437765 w 6416332"/>
              <a:gd name="connsiteY100" fmla="*/ 7760335 h 8023860"/>
              <a:gd name="connsiteX101" fmla="*/ 2491740 w 6416332"/>
              <a:gd name="connsiteY101" fmla="*/ 7747635 h 8023860"/>
              <a:gd name="connsiteX102" fmla="*/ 2599690 w 6416332"/>
              <a:gd name="connsiteY102" fmla="*/ 7804785 h 8023860"/>
              <a:gd name="connsiteX103" fmla="*/ 2640965 w 6416332"/>
              <a:gd name="connsiteY103" fmla="*/ 7849235 h 8023860"/>
              <a:gd name="connsiteX104" fmla="*/ 2663190 w 6416332"/>
              <a:gd name="connsiteY104" fmla="*/ 7960360 h 8023860"/>
              <a:gd name="connsiteX105" fmla="*/ 2748915 w 6416332"/>
              <a:gd name="connsiteY105" fmla="*/ 8023860 h 8023860"/>
              <a:gd name="connsiteX106" fmla="*/ 2860040 w 6416332"/>
              <a:gd name="connsiteY106" fmla="*/ 7998460 h 8023860"/>
              <a:gd name="connsiteX107" fmla="*/ 2920365 w 6416332"/>
              <a:gd name="connsiteY107" fmla="*/ 8011160 h 8023860"/>
              <a:gd name="connsiteX108" fmla="*/ 2910840 w 6416332"/>
              <a:gd name="connsiteY108" fmla="*/ 7930991 h 8023860"/>
              <a:gd name="connsiteX109" fmla="*/ 2996565 w 6416332"/>
              <a:gd name="connsiteY109" fmla="*/ 7800022 h 8023860"/>
              <a:gd name="connsiteX110" fmla="*/ 2987040 w 6416332"/>
              <a:gd name="connsiteY110" fmla="*/ 7688104 h 8023860"/>
              <a:gd name="connsiteX111" fmla="*/ 3027522 w 6416332"/>
              <a:gd name="connsiteY111" fmla="*/ 7621428 h 8023860"/>
              <a:gd name="connsiteX112" fmla="*/ 3179922 w 6416332"/>
              <a:gd name="connsiteY112" fmla="*/ 7552372 h 8023860"/>
              <a:gd name="connsiteX113" fmla="*/ 3225166 w 6416332"/>
              <a:gd name="connsiteY113" fmla="*/ 7435692 h 8023860"/>
              <a:gd name="connsiteX114" fmla="*/ 3420427 w 6416332"/>
              <a:gd name="connsiteY114" fmla="*/ 7273766 h 8023860"/>
              <a:gd name="connsiteX115" fmla="*/ 3699034 w 6416332"/>
              <a:gd name="connsiteY115" fmla="*/ 7145179 h 8023860"/>
              <a:gd name="connsiteX116" fmla="*/ 3875246 w 6416332"/>
              <a:gd name="connsiteY116" fmla="*/ 7080885 h 8023860"/>
              <a:gd name="connsiteX117" fmla="*/ 4084796 w 6416332"/>
              <a:gd name="connsiteY117" fmla="*/ 6928485 h 8023860"/>
              <a:gd name="connsiteX118" fmla="*/ 4127659 w 6416332"/>
              <a:gd name="connsiteY118" fmla="*/ 6830853 h 8023860"/>
              <a:gd name="connsiteX119" fmla="*/ 4037171 w 6416332"/>
              <a:gd name="connsiteY119" fmla="*/ 6754654 h 8023860"/>
              <a:gd name="connsiteX120" fmla="*/ 3980021 w 6416332"/>
              <a:gd name="connsiteY120" fmla="*/ 6659404 h 8023860"/>
              <a:gd name="connsiteX121" fmla="*/ 4056222 w 6416332"/>
              <a:gd name="connsiteY121" fmla="*/ 6585585 h 8023860"/>
              <a:gd name="connsiteX122" fmla="*/ 4096703 w 6416332"/>
              <a:gd name="connsiteY122" fmla="*/ 6437947 h 8023860"/>
              <a:gd name="connsiteX123" fmla="*/ 3982402 w 6416332"/>
              <a:gd name="connsiteY123" fmla="*/ 6461760 h 8023860"/>
              <a:gd name="connsiteX124" fmla="*/ 3818096 w 6416332"/>
              <a:gd name="connsiteY124" fmla="*/ 6423660 h 8023860"/>
              <a:gd name="connsiteX125" fmla="*/ 3691889 w 6416332"/>
              <a:gd name="connsiteY125" fmla="*/ 6335553 h 8023860"/>
              <a:gd name="connsiteX126" fmla="*/ 3701416 w 6416332"/>
              <a:gd name="connsiteY126" fmla="*/ 6221254 h 8023860"/>
              <a:gd name="connsiteX127" fmla="*/ 3625215 w 6416332"/>
              <a:gd name="connsiteY127" fmla="*/ 6145054 h 8023860"/>
              <a:gd name="connsiteX128" fmla="*/ 3657600 w 6416332"/>
              <a:gd name="connsiteY128" fmla="*/ 6063617 h 8023860"/>
              <a:gd name="connsiteX129" fmla="*/ 3817620 w 6416332"/>
              <a:gd name="connsiteY129" fmla="*/ 5972177 h 8023860"/>
              <a:gd name="connsiteX130" fmla="*/ 3893820 w 6416332"/>
              <a:gd name="connsiteY130" fmla="*/ 5895977 h 8023860"/>
              <a:gd name="connsiteX131" fmla="*/ 3947160 w 6416332"/>
              <a:gd name="connsiteY131" fmla="*/ 5880737 h 8023860"/>
              <a:gd name="connsiteX132" fmla="*/ 3939540 w 6416332"/>
              <a:gd name="connsiteY132" fmla="*/ 5819777 h 8023860"/>
              <a:gd name="connsiteX133" fmla="*/ 3901440 w 6416332"/>
              <a:gd name="connsiteY133" fmla="*/ 5796917 h 8023860"/>
              <a:gd name="connsiteX134" fmla="*/ 3878580 w 6416332"/>
              <a:gd name="connsiteY134" fmla="*/ 5705477 h 8023860"/>
              <a:gd name="connsiteX135" fmla="*/ 3886200 w 6416332"/>
              <a:gd name="connsiteY135" fmla="*/ 5614037 h 8023860"/>
              <a:gd name="connsiteX136" fmla="*/ 3870960 w 6416332"/>
              <a:gd name="connsiteY136" fmla="*/ 5499737 h 8023860"/>
              <a:gd name="connsiteX137" fmla="*/ 3893820 w 6416332"/>
              <a:gd name="connsiteY137" fmla="*/ 5431157 h 8023860"/>
              <a:gd name="connsiteX138" fmla="*/ 3924300 w 6416332"/>
              <a:gd name="connsiteY138" fmla="*/ 5370197 h 8023860"/>
              <a:gd name="connsiteX139" fmla="*/ 3977640 w 6416332"/>
              <a:gd name="connsiteY139" fmla="*/ 5362577 h 8023860"/>
              <a:gd name="connsiteX140" fmla="*/ 3992880 w 6416332"/>
              <a:gd name="connsiteY140" fmla="*/ 5362577 h 8023860"/>
              <a:gd name="connsiteX141" fmla="*/ 4046220 w 6416332"/>
              <a:gd name="connsiteY141" fmla="*/ 5301617 h 8023860"/>
              <a:gd name="connsiteX142" fmla="*/ 4038600 w 6416332"/>
              <a:gd name="connsiteY142" fmla="*/ 5217797 h 8023860"/>
              <a:gd name="connsiteX143" fmla="*/ 4754880 w 6416332"/>
              <a:gd name="connsiteY143" fmla="*/ 5103497 h 8023860"/>
              <a:gd name="connsiteX144" fmla="*/ 4838700 w 6416332"/>
              <a:gd name="connsiteY144" fmla="*/ 5103497 h 8023860"/>
              <a:gd name="connsiteX145" fmla="*/ 4914900 w 6416332"/>
              <a:gd name="connsiteY145" fmla="*/ 5111117 h 8023860"/>
              <a:gd name="connsiteX146" fmla="*/ 5105400 w 6416332"/>
              <a:gd name="connsiteY146" fmla="*/ 5210177 h 8023860"/>
              <a:gd name="connsiteX147" fmla="*/ 5570220 w 6416332"/>
              <a:gd name="connsiteY147" fmla="*/ 5438777 h 8023860"/>
              <a:gd name="connsiteX148" fmla="*/ 5704205 w 6416332"/>
              <a:gd name="connsiteY148" fmla="*/ 5510532 h 8023860"/>
              <a:gd name="connsiteX149" fmla="*/ 5755005 w 6416332"/>
              <a:gd name="connsiteY149" fmla="*/ 5433062 h 8023860"/>
              <a:gd name="connsiteX150" fmla="*/ 5682615 w 6416332"/>
              <a:gd name="connsiteY150" fmla="*/ 5393692 h 8023860"/>
              <a:gd name="connsiteX151" fmla="*/ 5624195 w 6416332"/>
              <a:gd name="connsiteY151" fmla="*/ 5322572 h 8023860"/>
              <a:gd name="connsiteX152" fmla="*/ 5670550 w 6416332"/>
              <a:gd name="connsiteY152" fmla="*/ 5293997 h 8023860"/>
              <a:gd name="connsiteX153" fmla="*/ 5584825 w 6416332"/>
              <a:gd name="connsiteY153" fmla="*/ 5119372 h 8023860"/>
              <a:gd name="connsiteX154" fmla="*/ 5592445 w 6416332"/>
              <a:gd name="connsiteY154" fmla="*/ 5017772 h 8023860"/>
              <a:gd name="connsiteX155" fmla="*/ 5615305 w 6416332"/>
              <a:gd name="connsiteY155" fmla="*/ 4982847 h 8023860"/>
              <a:gd name="connsiteX156" fmla="*/ 5636895 w 6416332"/>
              <a:gd name="connsiteY156" fmla="*/ 4937762 h 8023860"/>
              <a:gd name="connsiteX157" fmla="*/ 5674360 w 6416332"/>
              <a:gd name="connsiteY157" fmla="*/ 4860292 h 8023860"/>
              <a:gd name="connsiteX158" fmla="*/ 5688965 w 6416332"/>
              <a:gd name="connsiteY158" fmla="*/ 4777742 h 8023860"/>
              <a:gd name="connsiteX159" fmla="*/ 5735320 w 6416332"/>
              <a:gd name="connsiteY159" fmla="*/ 4752342 h 8023860"/>
              <a:gd name="connsiteX160" fmla="*/ 5715000 w 6416332"/>
              <a:gd name="connsiteY160" fmla="*/ 4693287 h 8023860"/>
              <a:gd name="connsiteX161" fmla="*/ 5751195 w 6416332"/>
              <a:gd name="connsiteY161" fmla="*/ 4652012 h 8023860"/>
              <a:gd name="connsiteX162" fmla="*/ 5781675 w 6416332"/>
              <a:gd name="connsiteY162" fmla="*/ 4589147 h 8023860"/>
              <a:gd name="connsiteX163" fmla="*/ 5836920 w 6416332"/>
              <a:gd name="connsiteY163" fmla="*/ 4515487 h 8023860"/>
              <a:gd name="connsiteX164" fmla="*/ 5855970 w 6416332"/>
              <a:gd name="connsiteY164" fmla="*/ 4359277 h 8023860"/>
              <a:gd name="connsiteX165" fmla="*/ 6101080 w 6416332"/>
              <a:gd name="connsiteY165" fmla="*/ 4101467 h 8023860"/>
              <a:gd name="connsiteX166" fmla="*/ 6107430 w 6416332"/>
              <a:gd name="connsiteY166" fmla="*/ 3865247 h 8023860"/>
              <a:gd name="connsiteX167" fmla="*/ 5982970 w 6416332"/>
              <a:gd name="connsiteY167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41176 w 6416332"/>
              <a:gd name="connsiteY6" fmla="*/ 1158355 h 8023860"/>
              <a:gd name="connsiteX7" fmla="*/ 6157818 w 6416332"/>
              <a:gd name="connsiteY7" fmla="*/ 318941 h 8023860"/>
              <a:gd name="connsiteX8" fmla="*/ 6416332 w 6416332"/>
              <a:gd name="connsiteY8" fmla="*/ 305332 h 8023860"/>
              <a:gd name="connsiteX9" fmla="*/ 5982025 w 6416332"/>
              <a:gd name="connsiteY9" fmla="*/ 0 h 8023860"/>
              <a:gd name="connsiteX10" fmla="*/ 5329286 w 6416332"/>
              <a:gd name="connsiteY10" fmla="*/ 160730 h 8023860"/>
              <a:gd name="connsiteX11" fmla="*/ 5286472 w 6416332"/>
              <a:gd name="connsiteY11" fmla="*/ 333618 h 8023860"/>
              <a:gd name="connsiteX12" fmla="*/ 5280660 w 6416332"/>
              <a:gd name="connsiteY12" fmla="*/ 1156337 h 8023860"/>
              <a:gd name="connsiteX13" fmla="*/ 5219700 w 6416332"/>
              <a:gd name="connsiteY13" fmla="*/ 1453517 h 8023860"/>
              <a:gd name="connsiteX14" fmla="*/ 5212080 w 6416332"/>
              <a:gd name="connsiteY14" fmla="*/ 1651637 h 8023860"/>
              <a:gd name="connsiteX15" fmla="*/ 5242560 w 6416332"/>
              <a:gd name="connsiteY15" fmla="*/ 1689737 h 8023860"/>
              <a:gd name="connsiteX16" fmla="*/ 5097780 w 6416332"/>
              <a:gd name="connsiteY16" fmla="*/ 1743077 h 8023860"/>
              <a:gd name="connsiteX17" fmla="*/ 5120640 w 6416332"/>
              <a:gd name="connsiteY17" fmla="*/ 1933577 h 8023860"/>
              <a:gd name="connsiteX18" fmla="*/ 5082540 w 6416332"/>
              <a:gd name="connsiteY18" fmla="*/ 2017397 h 8023860"/>
              <a:gd name="connsiteX19" fmla="*/ 4945380 w 6416332"/>
              <a:gd name="connsiteY19" fmla="*/ 1964057 h 8023860"/>
              <a:gd name="connsiteX20" fmla="*/ 4853940 w 6416332"/>
              <a:gd name="connsiteY20" fmla="*/ 1986917 h 8023860"/>
              <a:gd name="connsiteX21" fmla="*/ 4785360 w 6416332"/>
              <a:gd name="connsiteY21" fmla="*/ 2116457 h 8023860"/>
              <a:gd name="connsiteX22" fmla="*/ 4640580 w 6416332"/>
              <a:gd name="connsiteY22" fmla="*/ 2002157 h 8023860"/>
              <a:gd name="connsiteX23" fmla="*/ 4518660 w 6416332"/>
              <a:gd name="connsiteY23" fmla="*/ 1994537 h 8023860"/>
              <a:gd name="connsiteX24" fmla="*/ 4389120 w 6416332"/>
              <a:gd name="connsiteY24" fmla="*/ 1864997 h 8023860"/>
              <a:gd name="connsiteX25" fmla="*/ 4564380 w 6416332"/>
              <a:gd name="connsiteY25" fmla="*/ 1712597 h 8023860"/>
              <a:gd name="connsiteX26" fmla="*/ 4389120 w 6416332"/>
              <a:gd name="connsiteY26" fmla="*/ 1682117 h 8023860"/>
              <a:gd name="connsiteX27" fmla="*/ 4244340 w 6416332"/>
              <a:gd name="connsiteY27" fmla="*/ 1849757 h 8023860"/>
              <a:gd name="connsiteX28" fmla="*/ 4183380 w 6416332"/>
              <a:gd name="connsiteY28" fmla="*/ 1948817 h 8023860"/>
              <a:gd name="connsiteX29" fmla="*/ 4191000 w 6416332"/>
              <a:gd name="connsiteY29" fmla="*/ 1986917 h 8023860"/>
              <a:gd name="connsiteX30" fmla="*/ 4084320 w 6416332"/>
              <a:gd name="connsiteY30" fmla="*/ 2085977 h 8023860"/>
              <a:gd name="connsiteX31" fmla="*/ 4008120 w 6416332"/>
              <a:gd name="connsiteY31" fmla="*/ 2108837 h 8023860"/>
              <a:gd name="connsiteX32" fmla="*/ 3954780 w 6416332"/>
              <a:gd name="connsiteY32" fmla="*/ 2108837 h 8023860"/>
              <a:gd name="connsiteX33" fmla="*/ 3916680 w 6416332"/>
              <a:gd name="connsiteY33" fmla="*/ 2162177 h 8023860"/>
              <a:gd name="connsiteX34" fmla="*/ 3848100 w 6416332"/>
              <a:gd name="connsiteY34" fmla="*/ 2162177 h 8023860"/>
              <a:gd name="connsiteX35" fmla="*/ 3810000 w 6416332"/>
              <a:gd name="connsiteY35" fmla="*/ 2215517 h 8023860"/>
              <a:gd name="connsiteX36" fmla="*/ 3726180 w 6416332"/>
              <a:gd name="connsiteY36" fmla="*/ 2238377 h 8023860"/>
              <a:gd name="connsiteX37" fmla="*/ 3703320 w 6416332"/>
              <a:gd name="connsiteY37" fmla="*/ 2306957 h 8023860"/>
              <a:gd name="connsiteX38" fmla="*/ 3512820 w 6416332"/>
              <a:gd name="connsiteY38" fmla="*/ 2169797 h 8023860"/>
              <a:gd name="connsiteX39" fmla="*/ 3337560 w 6416332"/>
              <a:gd name="connsiteY39" fmla="*/ 2238377 h 8023860"/>
              <a:gd name="connsiteX40" fmla="*/ 3337560 w 6416332"/>
              <a:gd name="connsiteY40" fmla="*/ 2314577 h 8023860"/>
              <a:gd name="connsiteX41" fmla="*/ 3230880 w 6416332"/>
              <a:gd name="connsiteY41" fmla="*/ 2390777 h 8023860"/>
              <a:gd name="connsiteX42" fmla="*/ 3002280 w 6416332"/>
              <a:gd name="connsiteY42" fmla="*/ 2245997 h 8023860"/>
              <a:gd name="connsiteX43" fmla="*/ 3025140 w 6416332"/>
              <a:gd name="connsiteY43" fmla="*/ 2223137 h 8023860"/>
              <a:gd name="connsiteX44" fmla="*/ 2918460 w 6416332"/>
              <a:gd name="connsiteY44" fmla="*/ 2078357 h 8023860"/>
              <a:gd name="connsiteX45" fmla="*/ 2611215 w 6416332"/>
              <a:gd name="connsiteY45" fmla="*/ 1916706 h 8023860"/>
              <a:gd name="connsiteX46" fmla="*/ 2496277 w 6416332"/>
              <a:gd name="connsiteY46" fmla="*/ 2273394 h 8023860"/>
              <a:gd name="connsiteX47" fmla="*/ 2392680 w 6416332"/>
              <a:gd name="connsiteY47" fmla="*/ 2291717 h 8023860"/>
              <a:gd name="connsiteX48" fmla="*/ 2308860 w 6416332"/>
              <a:gd name="connsiteY48" fmla="*/ 2306957 h 8023860"/>
              <a:gd name="connsiteX49" fmla="*/ 2225040 w 6416332"/>
              <a:gd name="connsiteY49" fmla="*/ 2406017 h 8023860"/>
              <a:gd name="connsiteX50" fmla="*/ 2049780 w 6416332"/>
              <a:gd name="connsiteY50" fmla="*/ 2314577 h 8023860"/>
              <a:gd name="connsiteX51" fmla="*/ 1981200 w 6416332"/>
              <a:gd name="connsiteY51" fmla="*/ 2306957 h 8023860"/>
              <a:gd name="connsiteX52" fmla="*/ 1889760 w 6416332"/>
              <a:gd name="connsiteY52" fmla="*/ 2154557 h 8023860"/>
              <a:gd name="connsiteX53" fmla="*/ 1897380 w 6416332"/>
              <a:gd name="connsiteY53" fmla="*/ 2085977 h 8023860"/>
              <a:gd name="connsiteX54" fmla="*/ 1729740 w 6416332"/>
              <a:gd name="connsiteY54" fmla="*/ 2207897 h 8023860"/>
              <a:gd name="connsiteX55" fmla="*/ 1706880 w 6416332"/>
              <a:gd name="connsiteY55" fmla="*/ 2268857 h 8023860"/>
              <a:gd name="connsiteX56" fmla="*/ 1653540 w 6416332"/>
              <a:gd name="connsiteY56" fmla="*/ 2238377 h 8023860"/>
              <a:gd name="connsiteX57" fmla="*/ 1546860 w 6416332"/>
              <a:gd name="connsiteY57" fmla="*/ 2238377 h 8023860"/>
              <a:gd name="connsiteX58" fmla="*/ 1524000 w 6416332"/>
              <a:gd name="connsiteY58" fmla="*/ 2352677 h 8023860"/>
              <a:gd name="connsiteX59" fmla="*/ 1386840 w 6416332"/>
              <a:gd name="connsiteY59" fmla="*/ 2649857 h 8023860"/>
              <a:gd name="connsiteX60" fmla="*/ 1333500 w 6416332"/>
              <a:gd name="connsiteY60" fmla="*/ 2642237 h 8023860"/>
              <a:gd name="connsiteX61" fmla="*/ 1188720 w 6416332"/>
              <a:gd name="connsiteY61" fmla="*/ 2695577 h 8023860"/>
              <a:gd name="connsiteX62" fmla="*/ 1135380 w 6416332"/>
              <a:gd name="connsiteY62" fmla="*/ 2863217 h 8023860"/>
              <a:gd name="connsiteX63" fmla="*/ 1013460 w 6416332"/>
              <a:gd name="connsiteY63" fmla="*/ 2893697 h 8023860"/>
              <a:gd name="connsiteX64" fmla="*/ 929640 w 6416332"/>
              <a:gd name="connsiteY64" fmla="*/ 2901317 h 8023860"/>
              <a:gd name="connsiteX65" fmla="*/ 830580 w 6416332"/>
              <a:gd name="connsiteY65" fmla="*/ 2931797 h 8023860"/>
              <a:gd name="connsiteX66" fmla="*/ 701040 w 6416332"/>
              <a:gd name="connsiteY66" fmla="*/ 2939417 h 8023860"/>
              <a:gd name="connsiteX67" fmla="*/ 548640 w 6416332"/>
              <a:gd name="connsiteY67" fmla="*/ 2977517 h 8023860"/>
              <a:gd name="connsiteX68" fmla="*/ 0 w 6416332"/>
              <a:gd name="connsiteY68" fmla="*/ 4440557 h 8023860"/>
              <a:gd name="connsiteX69" fmla="*/ 167640 w 6416332"/>
              <a:gd name="connsiteY69" fmla="*/ 4432937 h 8023860"/>
              <a:gd name="connsiteX70" fmla="*/ 167640 w 6416332"/>
              <a:gd name="connsiteY70" fmla="*/ 4577717 h 8023860"/>
              <a:gd name="connsiteX71" fmla="*/ 289560 w 6416332"/>
              <a:gd name="connsiteY71" fmla="*/ 4585337 h 8023860"/>
              <a:gd name="connsiteX72" fmla="*/ 281940 w 6416332"/>
              <a:gd name="connsiteY72" fmla="*/ 4669157 h 8023860"/>
              <a:gd name="connsiteX73" fmla="*/ 388620 w 6416332"/>
              <a:gd name="connsiteY73" fmla="*/ 4692017 h 8023860"/>
              <a:gd name="connsiteX74" fmla="*/ 358140 w 6416332"/>
              <a:gd name="connsiteY74" fmla="*/ 4821557 h 8023860"/>
              <a:gd name="connsiteX75" fmla="*/ 358140 w 6416332"/>
              <a:gd name="connsiteY75" fmla="*/ 4920617 h 8023860"/>
              <a:gd name="connsiteX76" fmla="*/ 251460 w 6416332"/>
              <a:gd name="connsiteY76" fmla="*/ 4973957 h 8023860"/>
              <a:gd name="connsiteX77" fmla="*/ 236220 w 6416332"/>
              <a:gd name="connsiteY77" fmla="*/ 5050157 h 8023860"/>
              <a:gd name="connsiteX78" fmla="*/ 144780 w 6416332"/>
              <a:gd name="connsiteY78" fmla="*/ 5172077 h 8023860"/>
              <a:gd name="connsiteX79" fmla="*/ 175260 w 6416332"/>
              <a:gd name="connsiteY79" fmla="*/ 5400677 h 8023860"/>
              <a:gd name="connsiteX80" fmla="*/ 266700 w 6416332"/>
              <a:gd name="connsiteY80" fmla="*/ 5408297 h 8023860"/>
              <a:gd name="connsiteX81" fmla="*/ 304800 w 6416332"/>
              <a:gd name="connsiteY81" fmla="*/ 5469257 h 8023860"/>
              <a:gd name="connsiteX82" fmla="*/ 312420 w 6416332"/>
              <a:gd name="connsiteY82" fmla="*/ 5530217 h 8023860"/>
              <a:gd name="connsiteX83" fmla="*/ 358140 w 6416332"/>
              <a:gd name="connsiteY83" fmla="*/ 5530217 h 8023860"/>
              <a:gd name="connsiteX84" fmla="*/ 365760 w 6416332"/>
              <a:gd name="connsiteY84" fmla="*/ 5667377 h 8023860"/>
              <a:gd name="connsiteX85" fmla="*/ 807720 w 6416332"/>
              <a:gd name="connsiteY85" fmla="*/ 5735957 h 8023860"/>
              <a:gd name="connsiteX86" fmla="*/ 1127760 w 6416332"/>
              <a:gd name="connsiteY86" fmla="*/ 5895977 h 8023860"/>
              <a:gd name="connsiteX87" fmla="*/ 1447800 w 6416332"/>
              <a:gd name="connsiteY87" fmla="*/ 5789297 h 8023860"/>
              <a:gd name="connsiteX88" fmla="*/ 1546860 w 6416332"/>
              <a:gd name="connsiteY88" fmla="*/ 5789297 h 8023860"/>
              <a:gd name="connsiteX89" fmla="*/ 1501140 w 6416332"/>
              <a:gd name="connsiteY89" fmla="*/ 6048377 h 8023860"/>
              <a:gd name="connsiteX90" fmla="*/ 1567815 w 6416332"/>
              <a:gd name="connsiteY90" fmla="*/ 6306187 h 8023860"/>
              <a:gd name="connsiteX91" fmla="*/ 1710690 w 6416332"/>
              <a:gd name="connsiteY91" fmla="*/ 6630037 h 8023860"/>
              <a:gd name="connsiteX92" fmla="*/ 1891665 w 6416332"/>
              <a:gd name="connsiteY92" fmla="*/ 6772912 h 8023860"/>
              <a:gd name="connsiteX93" fmla="*/ 2094865 w 6416332"/>
              <a:gd name="connsiteY93" fmla="*/ 7004687 h 8023860"/>
              <a:gd name="connsiteX94" fmla="*/ 2066290 w 6416332"/>
              <a:gd name="connsiteY94" fmla="*/ 7115811 h 8023860"/>
              <a:gd name="connsiteX95" fmla="*/ 2234565 w 6416332"/>
              <a:gd name="connsiteY95" fmla="*/ 7226936 h 8023860"/>
              <a:gd name="connsiteX96" fmla="*/ 2269490 w 6416332"/>
              <a:gd name="connsiteY96" fmla="*/ 7271386 h 8023860"/>
              <a:gd name="connsiteX97" fmla="*/ 2186940 w 6416332"/>
              <a:gd name="connsiteY97" fmla="*/ 7528561 h 8023860"/>
              <a:gd name="connsiteX98" fmla="*/ 2209165 w 6416332"/>
              <a:gd name="connsiteY98" fmla="*/ 7626985 h 8023860"/>
              <a:gd name="connsiteX99" fmla="*/ 2275840 w 6416332"/>
              <a:gd name="connsiteY99" fmla="*/ 7728585 h 8023860"/>
              <a:gd name="connsiteX100" fmla="*/ 2437765 w 6416332"/>
              <a:gd name="connsiteY100" fmla="*/ 7760335 h 8023860"/>
              <a:gd name="connsiteX101" fmla="*/ 2491740 w 6416332"/>
              <a:gd name="connsiteY101" fmla="*/ 7747635 h 8023860"/>
              <a:gd name="connsiteX102" fmla="*/ 2599690 w 6416332"/>
              <a:gd name="connsiteY102" fmla="*/ 7804785 h 8023860"/>
              <a:gd name="connsiteX103" fmla="*/ 2640965 w 6416332"/>
              <a:gd name="connsiteY103" fmla="*/ 7849235 h 8023860"/>
              <a:gd name="connsiteX104" fmla="*/ 2663190 w 6416332"/>
              <a:gd name="connsiteY104" fmla="*/ 7960360 h 8023860"/>
              <a:gd name="connsiteX105" fmla="*/ 2748915 w 6416332"/>
              <a:gd name="connsiteY105" fmla="*/ 8023860 h 8023860"/>
              <a:gd name="connsiteX106" fmla="*/ 2860040 w 6416332"/>
              <a:gd name="connsiteY106" fmla="*/ 7998460 h 8023860"/>
              <a:gd name="connsiteX107" fmla="*/ 2920365 w 6416332"/>
              <a:gd name="connsiteY107" fmla="*/ 8011160 h 8023860"/>
              <a:gd name="connsiteX108" fmla="*/ 2910840 w 6416332"/>
              <a:gd name="connsiteY108" fmla="*/ 7930991 h 8023860"/>
              <a:gd name="connsiteX109" fmla="*/ 2996565 w 6416332"/>
              <a:gd name="connsiteY109" fmla="*/ 7800022 h 8023860"/>
              <a:gd name="connsiteX110" fmla="*/ 2987040 w 6416332"/>
              <a:gd name="connsiteY110" fmla="*/ 7688104 h 8023860"/>
              <a:gd name="connsiteX111" fmla="*/ 3027522 w 6416332"/>
              <a:gd name="connsiteY111" fmla="*/ 7621428 h 8023860"/>
              <a:gd name="connsiteX112" fmla="*/ 3179922 w 6416332"/>
              <a:gd name="connsiteY112" fmla="*/ 7552372 h 8023860"/>
              <a:gd name="connsiteX113" fmla="*/ 3225166 w 6416332"/>
              <a:gd name="connsiteY113" fmla="*/ 7435692 h 8023860"/>
              <a:gd name="connsiteX114" fmla="*/ 3420427 w 6416332"/>
              <a:gd name="connsiteY114" fmla="*/ 7273766 h 8023860"/>
              <a:gd name="connsiteX115" fmla="*/ 3699034 w 6416332"/>
              <a:gd name="connsiteY115" fmla="*/ 7145179 h 8023860"/>
              <a:gd name="connsiteX116" fmla="*/ 3875246 w 6416332"/>
              <a:gd name="connsiteY116" fmla="*/ 7080885 h 8023860"/>
              <a:gd name="connsiteX117" fmla="*/ 4084796 w 6416332"/>
              <a:gd name="connsiteY117" fmla="*/ 6928485 h 8023860"/>
              <a:gd name="connsiteX118" fmla="*/ 4127659 w 6416332"/>
              <a:gd name="connsiteY118" fmla="*/ 6830853 h 8023860"/>
              <a:gd name="connsiteX119" fmla="*/ 4037171 w 6416332"/>
              <a:gd name="connsiteY119" fmla="*/ 6754654 h 8023860"/>
              <a:gd name="connsiteX120" fmla="*/ 3980021 w 6416332"/>
              <a:gd name="connsiteY120" fmla="*/ 6659404 h 8023860"/>
              <a:gd name="connsiteX121" fmla="*/ 4056222 w 6416332"/>
              <a:gd name="connsiteY121" fmla="*/ 6585585 h 8023860"/>
              <a:gd name="connsiteX122" fmla="*/ 4096703 w 6416332"/>
              <a:gd name="connsiteY122" fmla="*/ 6437947 h 8023860"/>
              <a:gd name="connsiteX123" fmla="*/ 3982402 w 6416332"/>
              <a:gd name="connsiteY123" fmla="*/ 6461760 h 8023860"/>
              <a:gd name="connsiteX124" fmla="*/ 3818096 w 6416332"/>
              <a:gd name="connsiteY124" fmla="*/ 6423660 h 8023860"/>
              <a:gd name="connsiteX125" fmla="*/ 3691889 w 6416332"/>
              <a:gd name="connsiteY125" fmla="*/ 6335553 h 8023860"/>
              <a:gd name="connsiteX126" fmla="*/ 3701416 w 6416332"/>
              <a:gd name="connsiteY126" fmla="*/ 6221254 h 8023860"/>
              <a:gd name="connsiteX127" fmla="*/ 3625215 w 6416332"/>
              <a:gd name="connsiteY127" fmla="*/ 6145054 h 8023860"/>
              <a:gd name="connsiteX128" fmla="*/ 3657600 w 6416332"/>
              <a:gd name="connsiteY128" fmla="*/ 6063617 h 8023860"/>
              <a:gd name="connsiteX129" fmla="*/ 3817620 w 6416332"/>
              <a:gd name="connsiteY129" fmla="*/ 5972177 h 8023860"/>
              <a:gd name="connsiteX130" fmla="*/ 3893820 w 6416332"/>
              <a:gd name="connsiteY130" fmla="*/ 5895977 h 8023860"/>
              <a:gd name="connsiteX131" fmla="*/ 3947160 w 6416332"/>
              <a:gd name="connsiteY131" fmla="*/ 5880737 h 8023860"/>
              <a:gd name="connsiteX132" fmla="*/ 3939540 w 6416332"/>
              <a:gd name="connsiteY132" fmla="*/ 5819777 h 8023860"/>
              <a:gd name="connsiteX133" fmla="*/ 3901440 w 6416332"/>
              <a:gd name="connsiteY133" fmla="*/ 5796917 h 8023860"/>
              <a:gd name="connsiteX134" fmla="*/ 3878580 w 6416332"/>
              <a:gd name="connsiteY134" fmla="*/ 5705477 h 8023860"/>
              <a:gd name="connsiteX135" fmla="*/ 3886200 w 6416332"/>
              <a:gd name="connsiteY135" fmla="*/ 5614037 h 8023860"/>
              <a:gd name="connsiteX136" fmla="*/ 3870960 w 6416332"/>
              <a:gd name="connsiteY136" fmla="*/ 5499737 h 8023860"/>
              <a:gd name="connsiteX137" fmla="*/ 3893820 w 6416332"/>
              <a:gd name="connsiteY137" fmla="*/ 5431157 h 8023860"/>
              <a:gd name="connsiteX138" fmla="*/ 3924300 w 6416332"/>
              <a:gd name="connsiteY138" fmla="*/ 5370197 h 8023860"/>
              <a:gd name="connsiteX139" fmla="*/ 3977640 w 6416332"/>
              <a:gd name="connsiteY139" fmla="*/ 5362577 h 8023860"/>
              <a:gd name="connsiteX140" fmla="*/ 3992880 w 6416332"/>
              <a:gd name="connsiteY140" fmla="*/ 5362577 h 8023860"/>
              <a:gd name="connsiteX141" fmla="*/ 4046220 w 6416332"/>
              <a:gd name="connsiteY141" fmla="*/ 5301617 h 8023860"/>
              <a:gd name="connsiteX142" fmla="*/ 4038600 w 6416332"/>
              <a:gd name="connsiteY142" fmla="*/ 5217797 h 8023860"/>
              <a:gd name="connsiteX143" fmla="*/ 4754880 w 6416332"/>
              <a:gd name="connsiteY143" fmla="*/ 5103497 h 8023860"/>
              <a:gd name="connsiteX144" fmla="*/ 4838700 w 6416332"/>
              <a:gd name="connsiteY144" fmla="*/ 5103497 h 8023860"/>
              <a:gd name="connsiteX145" fmla="*/ 4914900 w 6416332"/>
              <a:gd name="connsiteY145" fmla="*/ 5111117 h 8023860"/>
              <a:gd name="connsiteX146" fmla="*/ 5105400 w 6416332"/>
              <a:gd name="connsiteY146" fmla="*/ 5210177 h 8023860"/>
              <a:gd name="connsiteX147" fmla="*/ 5570220 w 6416332"/>
              <a:gd name="connsiteY147" fmla="*/ 5438777 h 8023860"/>
              <a:gd name="connsiteX148" fmla="*/ 5704205 w 6416332"/>
              <a:gd name="connsiteY148" fmla="*/ 5510532 h 8023860"/>
              <a:gd name="connsiteX149" fmla="*/ 5755005 w 6416332"/>
              <a:gd name="connsiteY149" fmla="*/ 5433062 h 8023860"/>
              <a:gd name="connsiteX150" fmla="*/ 5682615 w 6416332"/>
              <a:gd name="connsiteY150" fmla="*/ 5393692 h 8023860"/>
              <a:gd name="connsiteX151" fmla="*/ 5624195 w 6416332"/>
              <a:gd name="connsiteY151" fmla="*/ 5322572 h 8023860"/>
              <a:gd name="connsiteX152" fmla="*/ 5670550 w 6416332"/>
              <a:gd name="connsiteY152" fmla="*/ 5293997 h 8023860"/>
              <a:gd name="connsiteX153" fmla="*/ 5584825 w 6416332"/>
              <a:gd name="connsiteY153" fmla="*/ 5119372 h 8023860"/>
              <a:gd name="connsiteX154" fmla="*/ 5592445 w 6416332"/>
              <a:gd name="connsiteY154" fmla="*/ 5017772 h 8023860"/>
              <a:gd name="connsiteX155" fmla="*/ 5615305 w 6416332"/>
              <a:gd name="connsiteY155" fmla="*/ 4982847 h 8023860"/>
              <a:gd name="connsiteX156" fmla="*/ 5636895 w 6416332"/>
              <a:gd name="connsiteY156" fmla="*/ 4937762 h 8023860"/>
              <a:gd name="connsiteX157" fmla="*/ 5674360 w 6416332"/>
              <a:gd name="connsiteY157" fmla="*/ 4860292 h 8023860"/>
              <a:gd name="connsiteX158" fmla="*/ 5688965 w 6416332"/>
              <a:gd name="connsiteY158" fmla="*/ 4777742 h 8023860"/>
              <a:gd name="connsiteX159" fmla="*/ 5735320 w 6416332"/>
              <a:gd name="connsiteY159" fmla="*/ 4752342 h 8023860"/>
              <a:gd name="connsiteX160" fmla="*/ 5715000 w 6416332"/>
              <a:gd name="connsiteY160" fmla="*/ 4693287 h 8023860"/>
              <a:gd name="connsiteX161" fmla="*/ 5751195 w 6416332"/>
              <a:gd name="connsiteY161" fmla="*/ 4652012 h 8023860"/>
              <a:gd name="connsiteX162" fmla="*/ 5781675 w 6416332"/>
              <a:gd name="connsiteY162" fmla="*/ 4589147 h 8023860"/>
              <a:gd name="connsiteX163" fmla="*/ 5836920 w 6416332"/>
              <a:gd name="connsiteY163" fmla="*/ 4515487 h 8023860"/>
              <a:gd name="connsiteX164" fmla="*/ 5855970 w 6416332"/>
              <a:gd name="connsiteY164" fmla="*/ 4359277 h 8023860"/>
              <a:gd name="connsiteX165" fmla="*/ 6101080 w 6416332"/>
              <a:gd name="connsiteY165" fmla="*/ 4101467 h 8023860"/>
              <a:gd name="connsiteX166" fmla="*/ 6107430 w 6416332"/>
              <a:gd name="connsiteY166" fmla="*/ 3865247 h 8023860"/>
              <a:gd name="connsiteX167" fmla="*/ 5982970 w 6416332"/>
              <a:gd name="connsiteY167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286019 w 6416332"/>
              <a:gd name="connsiteY6" fmla="*/ 1226592 h 8023860"/>
              <a:gd name="connsiteX7" fmla="*/ 6157818 w 6416332"/>
              <a:gd name="connsiteY7" fmla="*/ 318941 h 8023860"/>
              <a:gd name="connsiteX8" fmla="*/ 6416332 w 6416332"/>
              <a:gd name="connsiteY8" fmla="*/ 305332 h 8023860"/>
              <a:gd name="connsiteX9" fmla="*/ 5982025 w 6416332"/>
              <a:gd name="connsiteY9" fmla="*/ 0 h 8023860"/>
              <a:gd name="connsiteX10" fmla="*/ 5329286 w 6416332"/>
              <a:gd name="connsiteY10" fmla="*/ 160730 h 8023860"/>
              <a:gd name="connsiteX11" fmla="*/ 5286472 w 6416332"/>
              <a:gd name="connsiteY11" fmla="*/ 333618 h 8023860"/>
              <a:gd name="connsiteX12" fmla="*/ 5280660 w 6416332"/>
              <a:gd name="connsiteY12" fmla="*/ 1156337 h 8023860"/>
              <a:gd name="connsiteX13" fmla="*/ 5219700 w 6416332"/>
              <a:gd name="connsiteY13" fmla="*/ 1453517 h 8023860"/>
              <a:gd name="connsiteX14" fmla="*/ 5212080 w 6416332"/>
              <a:gd name="connsiteY14" fmla="*/ 1651637 h 8023860"/>
              <a:gd name="connsiteX15" fmla="*/ 5242560 w 6416332"/>
              <a:gd name="connsiteY15" fmla="*/ 1689737 h 8023860"/>
              <a:gd name="connsiteX16" fmla="*/ 5097780 w 6416332"/>
              <a:gd name="connsiteY16" fmla="*/ 1743077 h 8023860"/>
              <a:gd name="connsiteX17" fmla="*/ 5120640 w 6416332"/>
              <a:gd name="connsiteY17" fmla="*/ 1933577 h 8023860"/>
              <a:gd name="connsiteX18" fmla="*/ 5082540 w 6416332"/>
              <a:gd name="connsiteY18" fmla="*/ 2017397 h 8023860"/>
              <a:gd name="connsiteX19" fmla="*/ 4945380 w 6416332"/>
              <a:gd name="connsiteY19" fmla="*/ 1964057 h 8023860"/>
              <a:gd name="connsiteX20" fmla="*/ 4853940 w 6416332"/>
              <a:gd name="connsiteY20" fmla="*/ 1986917 h 8023860"/>
              <a:gd name="connsiteX21" fmla="*/ 4785360 w 6416332"/>
              <a:gd name="connsiteY21" fmla="*/ 2116457 h 8023860"/>
              <a:gd name="connsiteX22" fmla="*/ 4640580 w 6416332"/>
              <a:gd name="connsiteY22" fmla="*/ 2002157 h 8023860"/>
              <a:gd name="connsiteX23" fmla="*/ 4518660 w 6416332"/>
              <a:gd name="connsiteY23" fmla="*/ 1994537 h 8023860"/>
              <a:gd name="connsiteX24" fmla="*/ 4389120 w 6416332"/>
              <a:gd name="connsiteY24" fmla="*/ 1864997 h 8023860"/>
              <a:gd name="connsiteX25" fmla="*/ 4564380 w 6416332"/>
              <a:gd name="connsiteY25" fmla="*/ 1712597 h 8023860"/>
              <a:gd name="connsiteX26" fmla="*/ 4389120 w 6416332"/>
              <a:gd name="connsiteY26" fmla="*/ 1682117 h 8023860"/>
              <a:gd name="connsiteX27" fmla="*/ 4244340 w 6416332"/>
              <a:gd name="connsiteY27" fmla="*/ 1849757 h 8023860"/>
              <a:gd name="connsiteX28" fmla="*/ 4183380 w 6416332"/>
              <a:gd name="connsiteY28" fmla="*/ 1948817 h 8023860"/>
              <a:gd name="connsiteX29" fmla="*/ 4191000 w 6416332"/>
              <a:gd name="connsiteY29" fmla="*/ 1986917 h 8023860"/>
              <a:gd name="connsiteX30" fmla="*/ 4084320 w 6416332"/>
              <a:gd name="connsiteY30" fmla="*/ 2085977 h 8023860"/>
              <a:gd name="connsiteX31" fmla="*/ 4008120 w 6416332"/>
              <a:gd name="connsiteY31" fmla="*/ 2108837 h 8023860"/>
              <a:gd name="connsiteX32" fmla="*/ 3954780 w 6416332"/>
              <a:gd name="connsiteY32" fmla="*/ 2108837 h 8023860"/>
              <a:gd name="connsiteX33" fmla="*/ 3916680 w 6416332"/>
              <a:gd name="connsiteY33" fmla="*/ 2162177 h 8023860"/>
              <a:gd name="connsiteX34" fmla="*/ 3848100 w 6416332"/>
              <a:gd name="connsiteY34" fmla="*/ 2162177 h 8023860"/>
              <a:gd name="connsiteX35" fmla="*/ 3810000 w 6416332"/>
              <a:gd name="connsiteY35" fmla="*/ 2215517 h 8023860"/>
              <a:gd name="connsiteX36" fmla="*/ 3726180 w 6416332"/>
              <a:gd name="connsiteY36" fmla="*/ 2238377 h 8023860"/>
              <a:gd name="connsiteX37" fmla="*/ 3703320 w 6416332"/>
              <a:gd name="connsiteY37" fmla="*/ 2306957 h 8023860"/>
              <a:gd name="connsiteX38" fmla="*/ 3512820 w 6416332"/>
              <a:gd name="connsiteY38" fmla="*/ 2169797 h 8023860"/>
              <a:gd name="connsiteX39" fmla="*/ 3337560 w 6416332"/>
              <a:gd name="connsiteY39" fmla="*/ 2238377 h 8023860"/>
              <a:gd name="connsiteX40" fmla="*/ 3337560 w 6416332"/>
              <a:gd name="connsiteY40" fmla="*/ 2314577 h 8023860"/>
              <a:gd name="connsiteX41" fmla="*/ 3230880 w 6416332"/>
              <a:gd name="connsiteY41" fmla="*/ 2390777 h 8023860"/>
              <a:gd name="connsiteX42" fmla="*/ 3002280 w 6416332"/>
              <a:gd name="connsiteY42" fmla="*/ 2245997 h 8023860"/>
              <a:gd name="connsiteX43" fmla="*/ 3025140 w 6416332"/>
              <a:gd name="connsiteY43" fmla="*/ 2223137 h 8023860"/>
              <a:gd name="connsiteX44" fmla="*/ 2918460 w 6416332"/>
              <a:gd name="connsiteY44" fmla="*/ 2078357 h 8023860"/>
              <a:gd name="connsiteX45" fmla="*/ 2611215 w 6416332"/>
              <a:gd name="connsiteY45" fmla="*/ 1916706 h 8023860"/>
              <a:gd name="connsiteX46" fmla="*/ 2496277 w 6416332"/>
              <a:gd name="connsiteY46" fmla="*/ 2273394 h 8023860"/>
              <a:gd name="connsiteX47" fmla="*/ 2392680 w 6416332"/>
              <a:gd name="connsiteY47" fmla="*/ 2291717 h 8023860"/>
              <a:gd name="connsiteX48" fmla="*/ 2308860 w 6416332"/>
              <a:gd name="connsiteY48" fmla="*/ 2306957 h 8023860"/>
              <a:gd name="connsiteX49" fmla="*/ 2225040 w 6416332"/>
              <a:gd name="connsiteY49" fmla="*/ 2406017 h 8023860"/>
              <a:gd name="connsiteX50" fmla="*/ 2049780 w 6416332"/>
              <a:gd name="connsiteY50" fmla="*/ 2314577 h 8023860"/>
              <a:gd name="connsiteX51" fmla="*/ 1981200 w 6416332"/>
              <a:gd name="connsiteY51" fmla="*/ 2306957 h 8023860"/>
              <a:gd name="connsiteX52" fmla="*/ 1889760 w 6416332"/>
              <a:gd name="connsiteY52" fmla="*/ 2154557 h 8023860"/>
              <a:gd name="connsiteX53" fmla="*/ 1897380 w 6416332"/>
              <a:gd name="connsiteY53" fmla="*/ 2085977 h 8023860"/>
              <a:gd name="connsiteX54" fmla="*/ 1729740 w 6416332"/>
              <a:gd name="connsiteY54" fmla="*/ 2207897 h 8023860"/>
              <a:gd name="connsiteX55" fmla="*/ 1706880 w 6416332"/>
              <a:gd name="connsiteY55" fmla="*/ 2268857 h 8023860"/>
              <a:gd name="connsiteX56" fmla="*/ 1653540 w 6416332"/>
              <a:gd name="connsiteY56" fmla="*/ 2238377 h 8023860"/>
              <a:gd name="connsiteX57" fmla="*/ 1546860 w 6416332"/>
              <a:gd name="connsiteY57" fmla="*/ 2238377 h 8023860"/>
              <a:gd name="connsiteX58" fmla="*/ 1524000 w 6416332"/>
              <a:gd name="connsiteY58" fmla="*/ 2352677 h 8023860"/>
              <a:gd name="connsiteX59" fmla="*/ 1386840 w 6416332"/>
              <a:gd name="connsiteY59" fmla="*/ 2649857 h 8023860"/>
              <a:gd name="connsiteX60" fmla="*/ 1333500 w 6416332"/>
              <a:gd name="connsiteY60" fmla="*/ 2642237 h 8023860"/>
              <a:gd name="connsiteX61" fmla="*/ 1188720 w 6416332"/>
              <a:gd name="connsiteY61" fmla="*/ 2695577 h 8023860"/>
              <a:gd name="connsiteX62" fmla="*/ 1135380 w 6416332"/>
              <a:gd name="connsiteY62" fmla="*/ 2863217 h 8023860"/>
              <a:gd name="connsiteX63" fmla="*/ 1013460 w 6416332"/>
              <a:gd name="connsiteY63" fmla="*/ 2893697 h 8023860"/>
              <a:gd name="connsiteX64" fmla="*/ 929640 w 6416332"/>
              <a:gd name="connsiteY64" fmla="*/ 2901317 h 8023860"/>
              <a:gd name="connsiteX65" fmla="*/ 830580 w 6416332"/>
              <a:gd name="connsiteY65" fmla="*/ 2931797 h 8023860"/>
              <a:gd name="connsiteX66" fmla="*/ 701040 w 6416332"/>
              <a:gd name="connsiteY66" fmla="*/ 2939417 h 8023860"/>
              <a:gd name="connsiteX67" fmla="*/ 548640 w 6416332"/>
              <a:gd name="connsiteY67" fmla="*/ 2977517 h 8023860"/>
              <a:gd name="connsiteX68" fmla="*/ 0 w 6416332"/>
              <a:gd name="connsiteY68" fmla="*/ 4440557 h 8023860"/>
              <a:gd name="connsiteX69" fmla="*/ 167640 w 6416332"/>
              <a:gd name="connsiteY69" fmla="*/ 4432937 h 8023860"/>
              <a:gd name="connsiteX70" fmla="*/ 167640 w 6416332"/>
              <a:gd name="connsiteY70" fmla="*/ 4577717 h 8023860"/>
              <a:gd name="connsiteX71" fmla="*/ 289560 w 6416332"/>
              <a:gd name="connsiteY71" fmla="*/ 4585337 h 8023860"/>
              <a:gd name="connsiteX72" fmla="*/ 281940 w 6416332"/>
              <a:gd name="connsiteY72" fmla="*/ 4669157 h 8023860"/>
              <a:gd name="connsiteX73" fmla="*/ 388620 w 6416332"/>
              <a:gd name="connsiteY73" fmla="*/ 4692017 h 8023860"/>
              <a:gd name="connsiteX74" fmla="*/ 358140 w 6416332"/>
              <a:gd name="connsiteY74" fmla="*/ 4821557 h 8023860"/>
              <a:gd name="connsiteX75" fmla="*/ 358140 w 6416332"/>
              <a:gd name="connsiteY75" fmla="*/ 4920617 h 8023860"/>
              <a:gd name="connsiteX76" fmla="*/ 251460 w 6416332"/>
              <a:gd name="connsiteY76" fmla="*/ 4973957 h 8023860"/>
              <a:gd name="connsiteX77" fmla="*/ 236220 w 6416332"/>
              <a:gd name="connsiteY77" fmla="*/ 5050157 h 8023860"/>
              <a:gd name="connsiteX78" fmla="*/ 144780 w 6416332"/>
              <a:gd name="connsiteY78" fmla="*/ 5172077 h 8023860"/>
              <a:gd name="connsiteX79" fmla="*/ 175260 w 6416332"/>
              <a:gd name="connsiteY79" fmla="*/ 5400677 h 8023860"/>
              <a:gd name="connsiteX80" fmla="*/ 266700 w 6416332"/>
              <a:gd name="connsiteY80" fmla="*/ 5408297 h 8023860"/>
              <a:gd name="connsiteX81" fmla="*/ 304800 w 6416332"/>
              <a:gd name="connsiteY81" fmla="*/ 5469257 h 8023860"/>
              <a:gd name="connsiteX82" fmla="*/ 312420 w 6416332"/>
              <a:gd name="connsiteY82" fmla="*/ 5530217 h 8023860"/>
              <a:gd name="connsiteX83" fmla="*/ 358140 w 6416332"/>
              <a:gd name="connsiteY83" fmla="*/ 5530217 h 8023860"/>
              <a:gd name="connsiteX84" fmla="*/ 365760 w 6416332"/>
              <a:gd name="connsiteY84" fmla="*/ 5667377 h 8023860"/>
              <a:gd name="connsiteX85" fmla="*/ 807720 w 6416332"/>
              <a:gd name="connsiteY85" fmla="*/ 5735957 h 8023860"/>
              <a:gd name="connsiteX86" fmla="*/ 1127760 w 6416332"/>
              <a:gd name="connsiteY86" fmla="*/ 5895977 h 8023860"/>
              <a:gd name="connsiteX87" fmla="*/ 1447800 w 6416332"/>
              <a:gd name="connsiteY87" fmla="*/ 5789297 h 8023860"/>
              <a:gd name="connsiteX88" fmla="*/ 1546860 w 6416332"/>
              <a:gd name="connsiteY88" fmla="*/ 5789297 h 8023860"/>
              <a:gd name="connsiteX89" fmla="*/ 1501140 w 6416332"/>
              <a:gd name="connsiteY89" fmla="*/ 6048377 h 8023860"/>
              <a:gd name="connsiteX90" fmla="*/ 1567815 w 6416332"/>
              <a:gd name="connsiteY90" fmla="*/ 6306187 h 8023860"/>
              <a:gd name="connsiteX91" fmla="*/ 1710690 w 6416332"/>
              <a:gd name="connsiteY91" fmla="*/ 6630037 h 8023860"/>
              <a:gd name="connsiteX92" fmla="*/ 1891665 w 6416332"/>
              <a:gd name="connsiteY92" fmla="*/ 6772912 h 8023860"/>
              <a:gd name="connsiteX93" fmla="*/ 2094865 w 6416332"/>
              <a:gd name="connsiteY93" fmla="*/ 7004687 h 8023860"/>
              <a:gd name="connsiteX94" fmla="*/ 2066290 w 6416332"/>
              <a:gd name="connsiteY94" fmla="*/ 7115811 h 8023860"/>
              <a:gd name="connsiteX95" fmla="*/ 2234565 w 6416332"/>
              <a:gd name="connsiteY95" fmla="*/ 7226936 h 8023860"/>
              <a:gd name="connsiteX96" fmla="*/ 2269490 w 6416332"/>
              <a:gd name="connsiteY96" fmla="*/ 7271386 h 8023860"/>
              <a:gd name="connsiteX97" fmla="*/ 2186940 w 6416332"/>
              <a:gd name="connsiteY97" fmla="*/ 7528561 h 8023860"/>
              <a:gd name="connsiteX98" fmla="*/ 2209165 w 6416332"/>
              <a:gd name="connsiteY98" fmla="*/ 7626985 h 8023860"/>
              <a:gd name="connsiteX99" fmla="*/ 2275840 w 6416332"/>
              <a:gd name="connsiteY99" fmla="*/ 7728585 h 8023860"/>
              <a:gd name="connsiteX100" fmla="*/ 2437765 w 6416332"/>
              <a:gd name="connsiteY100" fmla="*/ 7760335 h 8023860"/>
              <a:gd name="connsiteX101" fmla="*/ 2491740 w 6416332"/>
              <a:gd name="connsiteY101" fmla="*/ 7747635 h 8023860"/>
              <a:gd name="connsiteX102" fmla="*/ 2599690 w 6416332"/>
              <a:gd name="connsiteY102" fmla="*/ 7804785 h 8023860"/>
              <a:gd name="connsiteX103" fmla="*/ 2640965 w 6416332"/>
              <a:gd name="connsiteY103" fmla="*/ 7849235 h 8023860"/>
              <a:gd name="connsiteX104" fmla="*/ 2663190 w 6416332"/>
              <a:gd name="connsiteY104" fmla="*/ 7960360 h 8023860"/>
              <a:gd name="connsiteX105" fmla="*/ 2748915 w 6416332"/>
              <a:gd name="connsiteY105" fmla="*/ 8023860 h 8023860"/>
              <a:gd name="connsiteX106" fmla="*/ 2860040 w 6416332"/>
              <a:gd name="connsiteY106" fmla="*/ 7998460 h 8023860"/>
              <a:gd name="connsiteX107" fmla="*/ 2920365 w 6416332"/>
              <a:gd name="connsiteY107" fmla="*/ 8011160 h 8023860"/>
              <a:gd name="connsiteX108" fmla="*/ 2910840 w 6416332"/>
              <a:gd name="connsiteY108" fmla="*/ 7930991 h 8023860"/>
              <a:gd name="connsiteX109" fmla="*/ 2996565 w 6416332"/>
              <a:gd name="connsiteY109" fmla="*/ 7800022 h 8023860"/>
              <a:gd name="connsiteX110" fmla="*/ 2987040 w 6416332"/>
              <a:gd name="connsiteY110" fmla="*/ 7688104 h 8023860"/>
              <a:gd name="connsiteX111" fmla="*/ 3027522 w 6416332"/>
              <a:gd name="connsiteY111" fmla="*/ 7621428 h 8023860"/>
              <a:gd name="connsiteX112" fmla="*/ 3179922 w 6416332"/>
              <a:gd name="connsiteY112" fmla="*/ 7552372 h 8023860"/>
              <a:gd name="connsiteX113" fmla="*/ 3225166 w 6416332"/>
              <a:gd name="connsiteY113" fmla="*/ 7435692 h 8023860"/>
              <a:gd name="connsiteX114" fmla="*/ 3420427 w 6416332"/>
              <a:gd name="connsiteY114" fmla="*/ 7273766 h 8023860"/>
              <a:gd name="connsiteX115" fmla="*/ 3699034 w 6416332"/>
              <a:gd name="connsiteY115" fmla="*/ 7145179 h 8023860"/>
              <a:gd name="connsiteX116" fmla="*/ 3875246 w 6416332"/>
              <a:gd name="connsiteY116" fmla="*/ 7080885 h 8023860"/>
              <a:gd name="connsiteX117" fmla="*/ 4084796 w 6416332"/>
              <a:gd name="connsiteY117" fmla="*/ 6928485 h 8023860"/>
              <a:gd name="connsiteX118" fmla="*/ 4127659 w 6416332"/>
              <a:gd name="connsiteY118" fmla="*/ 6830853 h 8023860"/>
              <a:gd name="connsiteX119" fmla="*/ 4037171 w 6416332"/>
              <a:gd name="connsiteY119" fmla="*/ 6754654 h 8023860"/>
              <a:gd name="connsiteX120" fmla="*/ 3980021 w 6416332"/>
              <a:gd name="connsiteY120" fmla="*/ 6659404 h 8023860"/>
              <a:gd name="connsiteX121" fmla="*/ 4056222 w 6416332"/>
              <a:gd name="connsiteY121" fmla="*/ 6585585 h 8023860"/>
              <a:gd name="connsiteX122" fmla="*/ 4096703 w 6416332"/>
              <a:gd name="connsiteY122" fmla="*/ 6437947 h 8023860"/>
              <a:gd name="connsiteX123" fmla="*/ 3982402 w 6416332"/>
              <a:gd name="connsiteY123" fmla="*/ 6461760 h 8023860"/>
              <a:gd name="connsiteX124" fmla="*/ 3818096 w 6416332"/>
              <a:gd name="connsiteY124" fmla="*/ 6423660 h 8023860"/>
              <a:gd name="connsiteX125" fmla="*/ 3691889 w 6416332"/>
              <a:gd name="connsiteY125" fmla="*/ 6335553 h 8023860"/>
              <a:gd name="connsiteX126" fmla="*/ 3701416 w 6416332"/>
              <a:gd name="connsiteY126" fmla="*/ 6221254 h 8023860"/>
              <a:gd name="connsiteX127" fmla="*/ 3625215 w 6416332"/>
              <a:gd name="connsiteY127" fmla="*/ 6145054 h 8023860"/>
              <a:gd name="connsiteX128" fmla="*/ 3657600 w 6416332"/>
              <a:gd name="connsiteY128" fmla="*/ 6063617 h 8023860"/>
              <a:gd name="connsiteX129" fmla="*/ 3817620 w 6416332"/>
              <a:gd name="connsiteY129" fmla="*/ 5972177 h 8023860"/>
              <a:gd name="connsiteX130" fmla="*/ 3893820 w 6416332"/>
              <a:gd name="connsiteY130" fmla="*/ 5895977 h 8023860"/>
              <a:gd name="connsiteX131" fmla="*/ 3947160 w 6416332"/>
              <a:gd name="connsiteY131" fmla="*/ 5880737 h 8023860"/>
              <a:gd name="connsiteX132" fmla="*/ 3939540 w 6416332"/>
              <a:gd name="connsiteY132" fmla="*/ 5819777 h 8023860"/>
              <a:gd name="connsiteX133" fmla="*/ 3901440 w 6416332"/>
              <a:gd name="connsiteY133" fmla="*/ 5796917 h 8023860"/>
              <a:gd name="connsiteX134" fmla="*/ 3878580 w 6416332"/>
              <a:gd name="connsiteY134" fmla="*/ 5705477 h 8023860"/>
              <a:gd name="connsiteX135" fmla="*/ 3886200 w 6416332"/>
              <a:gd name="connsiteY135" fmla="*/ 5614037 h 8023860"/>
              <a:gd name="connsiteX136" fmla="*/ 3870960 w 6416332"/>
              <a:gd name="connsiteY136" fmla="*/ 5499737 h 8023860"/>
              <a:gd name="connsiteX137" fmla="*/ 3893820 w 6416332"/>
              <a:gd name="connsiteY137" fmla="*/ 5431157 h 8023860"/>
              <a:gd name="connsiteX138" fmla="*/ 3924300 w 6416332"/>
              <a:gd name="connsiteY138" fmla="*/ 5370197 h 8023860"/>
              <a:gd name="connsiteX139" fmla="*/ 3977640 w 6416332"/>
              <a:gd name="connsiteY139" fmla="*/ 5362577 h 8023860"/>
              <a:gd name="connsiteX140" fmla="*/ 3992880 w 6416332"/>
              <a:gd name="connsiteY140" fmla="*/ 5362577 h 8023860"/>
              <a:gd name="connsiteX141" fmla="*/ 4046220 w 6416332"/>
              <a:gd name="connsiteY141" fmla="*/ 5301617 h 8023860"/>
              <a:gd name="connsiteX142" fmla="*/ 4038600 w 6416332"/>
              <a:gd name="connsiteY142" fmla="*/ 5217797 h 8023860"/>
              <a:gd name="connsiteX143" fmla="*/ 4754880 w 6416332"/>
              <a:gd name="connsiteY143" fmla="*/ 5103497 h 8023860"/>
              <a:gd name="connsiteX144" fmla="*/ 4838700 w 6416332"/>
              <a:gd name="connsiteY144" fmla="*/ 5103497 h 8023860"/>
              <a:gd name="connsiteX145" fmla="*/ 4914900 w 6416332"/>
              <a:gd name="connsiteY145" fmla="*/ 5111117 h 8023860"/>
              <a:gd name="connsiteX146" fmla="*/ 5105400 w 6416332"/>
              <a:gd name="connsiteY146" fmla="*/ 5210177 h 8023860"/>
              <a:gd name="connsiteX147" fmla="*/ 5570220 w 6416332"/>
              <a:gd name="connsiteY147" fmla="*/ 5438777 h 8023860"/>
              <a:gd name="connsiteX148" fmla="*/ 5704205 w 6416332"/>
              <a:gd name="connsiteY148" fmla="*/ 5510532 h 8023860"/>
              <a:gd name="connsiteX149" fmla="*/ 5755005 w 6416332"/>
              <a:gd name="connsiteY149" fmla="*/ 5433062 h 8023860"/>
              <a:gd name="connsiteX150" fmla="*/ 5682615 w 6416332"/>
              <a:gd name="connsiteY150" fmla="*/ 5393692 h 8023860"/>
              <a:gd name="connsiteX151" fmla="*/ 5624195 w 6416332"/>
              <a:gd name="connsiteY151" fmla="*/ 5322572 h 8023860"/>
              <a:gd name="connsiteX152" fmla="*/ 5670550 w 6416332"/>
              <a:gd name="connsiteY152" fmla="*/ 5293997 h 8023860"/>
              <a:gd name="connsiteX153" fmla="*/ 5584825 w 6416332"/>
              <a:gd name="connsiteY153" fmla="*/ 5119372 h 8023860"/>
              <a:gd name="connsiteX154" fmla="*/ 5592445 w 6416332"/>
              <a:gd name="connsiteY154" fmla="*/ 5017772 h 8023860"/>
              <a:gd name="connsiteX155" fmla="*/ 5615305 w 6416332"/>
              <a:gd name="connsiteY155" fmla="*/ 4982847 h 8023860"/>
              <a:gd name="connsiteX156" fmla="*/ 5636895 w 6416332"/>
              <a:gd name="connsiteY156" fmla="*/ 4937762 h 8023860"/>
              <a:gd name="connsiteX157" fmla="*/ 5674360 w 6416332"/>
              <a:gd name="connsiteY157" fmla="*/ 4860292 h 8023860"/>
              <a:gd name="connsiteX158" fmla="*/ 5688965 w 6416332"/>
              <a:gd name="connsiteY158" fmla="*/ 4777742 h 8023860"/>
              <a:gd name="connsiteX159" fmla="*/ 5735320 w 6416332"/>
              <a:gd name="connsiteY159" fmla="*/ 4752342 h 8023860"/>
              <a:gd name="connsiteX160" fmla="*/ 5715000 w 6416332"/>
              <a:gd name="connsiteY160" fmla="*/ 4693287 h 8023860"/>
              <a:gd name="connsiteX161" fmla="*/ 5751195 w 6416332"/>
              <a:gd name="connsiteY161" fmla="*/ 4652012 h 8023860"/>
              <a:gd name="connsiteX162" fmla="*/ 5781675 w 6416332"/>
              <a:gd name="connsiteY162" fmla="*/ 4589147 h 8023860"/>
              <a:gd name="connsiteX163" fmla="*/ 5836920 w 6416332"/>
              <a:gd name="connsiteY163" fmla="*/ 4515487 h 8023860"/>
              <a:gd name="connsiteX164" fmla="*/ 5855970 w 6416332"/>
              <a:gd name="connsiteY164" fmla="*/ 4359277 h 8023860"/>
              <a:gd name="connsiteX165" fmla="*/ 6101080 w 6416332"/>
              <a:gd name="connsiteY165" fmla="*/ 4101467 h 8023860"/>
              <a:gd name="connsiteX166" fmla="*/ 6107430 w 6416332"/>
              <a:gd name="connsiteY166" fmla="*/ 3865247 h 8023860"/>
              <a:gd name="connsiteX167" fmla="*/ 5982970 w 6416332"/>
              <a:gd name="connsiteY167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21107 w 6416332"/>
              <a:gd name="connsiteY6" fmla="*/ 1202508 h 8023860"/>
              <a:gd name="connsiteX7" fmla="*/ 6157818 w 6416332"/>
              <a:gd name="connsiteY7" fmla="*/ 318941 h 8023860"/>
              <a:gd name="connsiteX8" fmla="*/ 6416332 w 6416332"/>
              <a:gd name="connsiteY8" fmla="*/ 305332 h 8023860"/>
              <a:gd name="connsiteX9" fmla="*/ 5982025 w 6416332"/>
              <a:gd name="connsiteY9" fmla="*/ 0 h 8023860"/>
              <a:gd name="connsiteX10" fmla="*/ 5329286 w 6416332"/>
              <a:gd name="connsiteY10" fmla="*/ 160730 h 8023860"/>
              <a:gd name="connsiteX11" fmla="*/ 5286472 w 6416332"/>
              <a:gd name="connsiteY11" fmla="*/ 333618 h 8023860"/>
              <a:gd name="connsiteX12" fmla="*/ 5280660 w 6416332"/>
              <a:gd name="connsiteY12" fmla="*/ 1156337 h 8023860"/>
              <a:gd name="connsiteX13" fmla="*/ 5219700 w 6416332"/>
              <a:gd name="connsiteY13" fmla="*/ 1453517 h 8023860"/>
              <a:gd name="connsiteX14" fmla="*/ 5212080 w 6416332"/>
              <a:gd name="connsiteY14" fmla="*/ 1651637 h 8023860"/>
              <a:gd name="connsiteX15" fmla="*/ 5242560 w 6416332"/>
              <a:gd name="connsiteY15" fmla="*/ 1689737 h 8023860"/>
              <a:gd name="connsiteX16" fmla="*/ 5097780 w 6416332"/>
              <a:gd name="connsiteY16" fmla="*/ 1743077 h 8023860"/>
              <a:gd name="connsiteX17" fmla="*/ 5120640 w 6416332"/>
              <a:gd name="connsiteY17" fmla="*/ 1933577 h 8023860"/>
              <a:gd name="connsiteX18" fmla="*/ 5082540 w 6416332"/>
              <a:gd name="connsiteY18" fmla="*/ 2017397 h 8023860"/>
              <a:gd name="connsiteX19" fmla="*/ 4945380 w 6416332"/>
              <a:gd name="connsiteY19" fmla="*/ 1964057 h 8023860"/>
              <a:gd name="connsiteX20" fmla="*/ 4853940 w 6416332"/>
              <a:gd name="connsiteY20" fmla="*/ 1986917 h 8023860"/>
              <a:gd name="connsiteX21" fmla="*/ 4785360 w 6416332"/>
              <a:gd name="connsiteY21" fmla="*/ 2116457 h 8023860"/>
              <a:gd name="connsiteX22" fmla="*/ 4640580 w 6416332"/>
              <a:gd name="connsiteY22" fmla="*/ 2002157 h 8023860"/>
              <a:gd name="connsiteX23" fmla="*/ 4518660 w 6416332"/>
              <a:gd name="connsiteY23" fmla="*/ 1994537 h 8023860"/>
              <a:gd name="connsiteX24" fmla="*/ 4389120 w 6416332"/>
              <a:gd name="connsiteY24" fmla="*/ 1864997 h 8023860"/>
              <a:gd name="connsiteX25" fmla="*/ 4564380 w 6416332"/>
              <a:gd name="connsiteY25" fmla="*/ 1712597 h 8023860"/>
              <a:gd name="connsiteX26" fmla="*/ 4389120 w 6416332"/>
              <a:gd name="connsiteY26" fmla="*/ 1682117 h 8023860"/>
              <a:gd name="connsiteX27" fmla="*/ 4244340 w 6416332"/>
              <a:gd name="connsiteY27" fmla="*/ 1849757 h 8023860"/>
              <a:gd name="connsiteX28" fmla="*/ 4183380 w 6416332"/>
              <a:gd name="connsiteY28" fmla="*/ 1948817 h 8023860"/>
              <a:gd name="connsiteX29" fmla="*/ 4191000 w 6416332"/>
              <a:gd name="connsiteY29" fmla="*/ 1986917 h 8023860"/>
              <a:gd name="connsiteX30" fmla="*/ 4084320 w 6416332"/>
              <a:gd name="connsiteY30" fmla="*/ 2085977 h 8023860"/>
              <a:gd name="connsiteX31" fmla="*/ 4008120 w 6416332"/>
              <a:gd name="connsiteY31" fmla="*/ 2108837 h 8023860"/>
              <a:gd name="connsiteX32" fmla="*/ 3954780 w 6416332"/>
              <a:gd name="connsiteY32" fmla="*/ 2108837 h 8023860"/>
              <a:gd name="connsiteX33" fmla="*/ 3916680 w 6416332"/>
              <a:gd name="connsiteY33" fmla="*/ 2162177 h 8023860"/>
              <a:gd name="connsiteX34" fmla="*/ 3848100 w 6416332"/>
              <a:gd name="connsiteY34" fmla="*/ 2162177 h 8023860"/>
              <a:gd name="connsiteX35" fmla="*/ 3810000 w 6416332"/>
              <a:gd name="connsiteY35" fmla="*/ 2215517 h 8023860"/>
              <a:gd name="connsiteX36" fmla="*/ 3726180 w 6416332"/>
              <a:gd name="connsiteY36" fmla="*/ 2238377 h 8023860"/>
              <a:gd name="connsiteX37" fmla="*/ 3703320 w 6416332"/>
              <a:gd name="connsiteY37" fmla="*/ 2306957 h 8023860"/>
              <a:gd name="connsiteX38" fmla="*/ 3512820 w 6416332"/>
              <a:gd name="connsiteY38" fmla="*/ 2169797 h 8023860"/>
              <a:gd name="connsiteX39" fmla="*/ 3337560 w 6416332"/>
              <a:gd name="connsiteY39" fmla="*/ 2238377 h 8023860"/>
              <a:gd name="connsiteX40" fmla="*/ 3337560 w 6416332"/>
              <a:gd name="connsiteY40" fmla="*/ 2314577 h 8023860"/>
              <a:gd name="connsiteX41" fmla="*/ 3230880 w 6416332"/>
              <a:gd name="connsiteY41" fmla="*/ 2390777 h 8023860"/>
              <a:gd name="connsiteX42" fmla="*/ 3002280 w 6416332"/>
              <a:gd name="connsiteY42" fmla="*/ 2245997 h 8023860"/>
              <a:gd name="connsiteX43" fmla="*/ 3025140 w 6416332"/>
              <a:gd name="connsiteY43" fmla="*/ 2223137 h 8023860"/>
              <a:gd name="connsiteX44" fmla="*/ 2918460 w 6416332"/>
              <a:gd name="connsiteY44" fmla="*/ 2078357 h 8023860"/>
              <a:gd name="connsiteX45" fmla="*/ 2611215 w 6416332"/>
              <a:gd name="connsiteY45" fmla="*/ 1916706 h 8023860"/>
              <a:gd name="connsiteX46" fmla="*/ 2496277 w 6416332"/>
              <a:gd name="connsiteY46" fmla="*/ 2273394 h 8023860"/>
              <a:gd name="connsiteX47" fmla="*/ 2392680 w 6416332"/>
              <a:gd name="connsiteY47" fmla="*/ 2291717 h 8023860"/>
              <a:gd name="connsiteX48" fmla="*/ 2308860 w 6416332"/>
              <a:gd name="connsiteY48" fmla="*/ 2306957 h 8023860"/>
              <a:gd name="connsiteX49" fmla="*/ 2225040 w 6416332"/>
              <a:gd name="connsiteY49" fmla="*/ 2406017 h 8023860"/>
              <a:gd name="connsiteX50" fmla="*/ 2049780 w 6416332"/>
              <a:gd name="connsiteY50" fmla="*/ 2314577 h 8023860"/>
              <a:gd name="connsiteX51" fmla="*/ 1981200 w 6416332"/>
              <a:gd name="connsiteY51" fmla="*/ 2306957 h 8023860"/>
              <a:gd name="connsiteX52" fmla="*/ 1889760 w 6416332"/>
              <a:gd name="connsiteY52" fmla="*/ 2154557 h 8023860"/>
              <a:gd name="connsiteX53" fmla="*/ 1897380 w 6416332"/>
              <a:gd name="connsiteY53" fmla="*/ 2085977 h 8023860"/>
              <a:gd name="connsiteX54" fmla="*/ 1729740 w 6416332"/>
              <a:gd name="connsiteY54" fmla="*/ 2207897 h 8023860"/>
              <a:gd name="connsiteX55" fmla="*/ 1706880 w 6416332"/>
              <a:gd name="connsiteY55" fmla="*/ 2268857 h 8023860"/>
              <a:gd name="connsiteX56" fmla="*/ 1653540 w 6416332"/>
              <a:gd name="connsiteY56" fmla="*/ 2238377 h 8023860"/>
              <a:gd name="connsiteX57" fmla="*/ 1546860 w 6416332"/>
              <a:gd name="connsiteY57" fmla="*/ 2238377 h 8023860"/>
              <a:gd name="connsiteX58" fmla="*/ 1524000 w 6416332"/>
              <a:gd name="connsiteY58" fmla="*/ 2352677 h 8023860"/>
              <a:gd name="connsiteX59" fmla="*/ 1386840 w 6416332"/>
              <a:gd name="connsiteY59" fmla="*/ 2649857 h 8023860"/>
              <a:gd name="connsiteX60" fmla="*/ 1333500 w 6416332"/>
              <a:gd name="connsiteY60" fmla="*/ 2642237 h 8023860"/>
              <a:gd name="connsiteX61" fmla="*/ 1188720 w 6416332"/>
              <a:gd name="connsiteY61" fmla="*/ 2695577 h 8023860"/>
              <a:gd name="connsiteX62" fmla="*/ 1135380 w 6416332"/>
              <a:gd name="connsiteY62" fmla="*/ 2863217 h 8023860"/>
              <a:gd name="connsiteX63" fmla="*/ 1013460 w 6416332"/>
              <a:gd name="connsiteY63" fmla="*/ 2893697 h 8023860"/>
              <a:gd name="connsiteX64" fmla="*/ 929640 w 6416332"/>
              <a:gd name="connsiteY64" fmla="*/ 2901317 h 8023860"/>
              <a:gd name="connsiteX65" fmla="*/ 830580 w 6416332"/>
              <a:gd name="connsiteY65" fmla="*/ 2931797 h 8023860"/>
              <a:gd name="connsiteX66" fmla="*/ 701040 w 6416332"/>
              <a:gd name="connsiteY66" fmla="*/ 2939417 h 8023860"/>
              <a:gd name="connsiteX67" fmla="*/ 548640 w 6416332"/>
              <a:gd name="connsiteY67" fmla="*/ 2977517 h 8023860"/>
              <a:gd name="connsiteX68" fmla="*/ 0 w 6416332"/>
              <a:gd name="connsiteY68" fmla="*/ 4440557 h 8023860"/>
              <a:gd name="connsiteX69" fmla="*/ 167640 w 6416332"/>
              <a:gd name="connsiteY69" fmla="*/ 4432937 h 8023860"/>
              <a:gd name="connsiteX70" fmla="*/ 167640 w 6416332"/>
              <a:gd name="connsiteY70" fmla="*/ 4577717 h 8023860"/>
              <a:gd name="connsiteX71" fmla="*/ 289560 w 6416332"/>
              <a:gd name="connsiteY71" fmla="*/ 4585337 h 8023860"/>
              <a:gd name="connsiteX72" fmla="*/ 281940 w 6416332"/>
              <a:gd name="connsiteY72" fmla="*/ 4669157 h 8023860"/>
              <a:gd name="connsiteX73" fmla="*/ 388620 w 6416332"/>
              <a:gd name="connsiteY73" fmla="*/ 4692017 h 8023860"/>
              <a:gd name="connsiteX74" fmla="*/ 358140 w 6416332"/>
              <a:gd name="connsiteY74" fmla="*/ 4821557 h 8023860"/>
              <a:gd name="connsiteX75" fmla="*/ 358140 w 6416332"/>
              <a:gd name="connsiteY75" fmla="*/ 4920617 h 8023860"/>
              <a:gd name="connsiteX76" fmla="*/ 251460 w 6416332"/>
              <a:gd name="connsiteY76" fmla="*/ 4973957 h 8023860"/>
              <a:gd name="connsiteX77" fmla="*/ 236220 w 6416332"/>
              <a:gd name="connsiteY77" fmla="*/ 5050157 h 8023860"/>
              <a:gd name="connsiteX78" fmla="*/ 144780 w 6416332"/>
              <a:gd name="connsiteY78" fmla="*/ 5172077 h 8023860"/>
              <a:gd name="connsiteX79" fmla="*/ 175260 w 6416332"/>
              <a:gd name="connsiteY79" fmla="*/ 5400677 h 8023860"/>
              <a:gd name="connsiteX80" fmla="*/ 266700 w 6416332"/>
              <a:gd name="connsiteY80" fmla="*/ 5408297 h 8023860"/>
              <a:gd name="connsiteX81" fmla="*/ 304800 w 6416332"/>
              <a:gd name="connsiteY81" fmla="*/ 5469257 h 8023860"/>
              <a:gd name="connsiteX82" fmla="*/ 312420 w 6416332"/>
              <a:gd name="connsiteY82" fmla="*/ 5530217 h 8023860"/>
              <a:gd name="connsiteX83" fmla="*/ 358140 w 6416332"/>
              <a:gd name="connsiteY83" fmla="*/ 5530217 h 8023860"/>
              <a:gd name="connsiteX84" fmla="*/ 365760 w 6416332"/>
              <a:gd name="connsiteY84" fmla="*/ 5667377 h 8023860"/>
              <a:gd name="connsiteX85" fmla="*/ 807720 w 6416332"/>
              <a:gd name="connsiteY85" fmla="*/ 5735957 h 8023860"/>
              <a:gd name="connsiteX86" fmla="*/ 1127760 w 6416332"/>
              <a:gd name="connsiteY86" fmla="*/ 5895977 h 8023860"/>
              <a:gd name="connsiteX87" fmla="*/ 1447800 w 6416332"/>
              <a:gd name="connsiteY87" fmla="*/ 5789297 h 8023860"/>
              <a:gd name="connsiteX88" fmla="*/ 1546860 w 6416332"/>
              <a:gd name="connsiteY88" fmla="*/ 5789297 h 8023860"/>
              <a:gd name="connsiteX89" fmla="*/ 1501140 w 6416332"/>
              <a:gd name="connsiteY89" fmla="*/ 6048377 h 8023860"/>
              <a:gd name="connsiteX90" fmla="*/ 1567815 w 6416332"/>
              <a:gd name="connsiteY90" fmla="*/ 6306187 h 8023860"/>
              <a:gd name="connsiteX91" fmla="*/ 1710690 w 6416332"/>
              <a:gd name="connsiteY91" fmla="*/ 6630037 h 8023860"/>
              <a:gd name="connsiteX92" fmla="*/ 1891665 w 6416332"/>
              <a:gd name="connsiteY92" fmla="*/ 6772912 h 8023860"/>
              <a:gd name="connsiteX93" fmla="*/ 2094865 w 6416332"/>
              <a:gd name="connsiteY93" fmla="*/ 7004687 h 8023860"/>
              <a:gd name="connsiteX94" fmla="*/ 2066290 w 6416332"/>
              <a:gd name="connsiteY94" fmla="*/ 7115811 h 8023860"/>
              <a:gd name="connsiteX95" fmla="*/ 2234565 w 6416332"/>
              <a:gd name="connsiteY95" fmla="*/ 7226936 h 8023860"/>
              <a:gd name="connsiteX96" fmla="*/ 2269490 w 6416332"/>
              <a:gd name="connsiteY96" fmla="*/ 7271386 h 8023860"/>
              <a:gd name="connsiteX97" fmla="*/ 2186940 w 6416332"/>
              <a:gd name="connsiteY97" fmla="*/ 7528561 h 8023860"/>
              <a:gd name="connsiteX98" fmla="*/ 2209165 w 6416332"/>
              <a:gd name="connsiteY98" fmla="*/ 7626985 h 8023860"/>
              <a:gd name="connsiteX99" fmla="*/ 2275840 w 6416332"/>
              <a:gd name="connsiteY99" fmla="*/ 7728585 h 8023860"/>
              <a:gd name="connsiteX100" fmla="*/ 2437765 w 6416332"/>
              <a:gd name="connsiteY100" fmla="*/ 7760335 h 8023860"/>
              <a:gd name="connsiteX101" fmla="*/ 2491740 w 6416332"/>
              <a:gd name="connsiteY101" fmla="*/ 7747635 h 8023860"/>
              <a:gd name="connsiteX102" fmla="*/ 2599690 w 6416332"/>
              <a:gd name="connsiteY102" fmla="*/ 7804785 h 8023860"/>
              <a:gd name="connsiteX103" fmla="*/ 2640965 w 6416332"/>
              <a:gd name="connsiteY103" fmla="*/ 7849235 h 8023860"/>
              <a:gd name="connsiteX104" fmla="*/ 2663190 w 6416332"/>
              <a:gd name="connsiteY104" fmla="*/ 7960360 h 8023860"/>
              <a:gd name="connsiteX105" fmla="*/ 2748915 w 6416332"/>
              <a:gd name="connsiteY105" fmla="*/ 8023860 h 8023860"/>
              <a:gd name="connsiteX106" fmla="*/ 2860040 w 6416332"/>
              <a:gd name="connsiteY106" fmla="*/ 7998460 h 8023860"/>
              <a:gd name="connsiteX107" fmla="*/ 2920365 w 6416332"/>
              <a:gd name="connsiteY107" fmla="*/ 8011160 h 8023860"/>
              <a:gd name="connsiteX108" fmla="*/ 2910840 w 6416332"/>
              <a:gd name="connsiteY108" fmla="*/ 7930991 h 8023860"/>
              <a:gd name="connsiteX109" fmla="*/ 2996565 w 6416332"/>
              <a:gd name="connsiteY109" fmla="*/ 7800022 h 8023860"/>
              <a:gd name="connsiteX110" fmla="*/ 2987040 w 6416332"/>
              <a:gd name="connsiteY110" fmla="*/ 7688104 h 8023860"/>
              <a:gd name="connsiteX111" fmla="*/ 3027522 w 6416332"/>
              <a:gd name="connsiteY111" fmla="*/ 7621428 h 8023860"/>
              <a:gd name="connsiteX112" fmla="*/ 3179922 w 6416332"/>
              <a:gd name="connsiteY112" fmla="*/ 7552372 h 8023860"/>
              <a:gd name="connsiteX113" fmla="*/ 3225166 w 6416332"/>
              <a:gd name="connsiteY113" fmla="*/ 7435692 h 8023860"/>
              <a:gd name="connsiteX114" fmla="*/ 3420427 w 6416332"/>
              <a:gd name="connsiteY114" fmla="*/ 7273766 h 8023860"/>
              <a:gd name="connsiteX115" fmla="*/ 3699034 w 6416332"/>
              <a:gd name="connsiteY115" fmla="*/ 7145179 h 8023860"/>
              <a:gd name="connsiteX116" fmla="*/ 3875246 w 6416332"/>
              <a:gd name="connsiteY116" fmla="*/ 7080885 h 8023860"/>
              <a:gd name="connsiteX117" fmla="*/ 4084796 w 6416332"/>
              <a:gd name="connsiteY117" fmla="*/ 6928485 h 8023860"/>
              <a:gd name="connsiteX118" fmla="*/ 4127659 w 6416332"/>
              <a:gd name="connsiteY118" fmla="*/ 6830853 h 8023860"/>
              <a:gd name="connsiteX119" fmla="*/ 4037171 w 6416332"/>
              <a:gd name="connsiteY119" fmla="*/ 6754654 h 8023860"/>
              <a:gd name="connsiteX120" fmla="*/ 3980021 w 6416332"/>
              <a:gd name="connsiteY120" fmla="*/ 6659404 h 8023860"/>
              <a:gd name="connsiteX121" fmla="*/ 4056222 w 6416332"/>
              <a:gd name="connsiteY121" fmla="*/ 6585585 h 8023860"/>
              <a:gd name="connsiteX122" fmla="*/ 4096703 w 6416332"/>
              <a:gd name="connsiteY122" fmla="*/ 6437947 h 8023860"/>
              <a:gd name="connsiteX123" fmla="*/ 3982402 w 6416332"/>
              <a:gd name="connsiteY123" fmla="*/ 6461760 h 8023860"/>
              <a:gd name="connsiteX124" fmla="*/ 3818096 w 6416332"/>
              <a:gd name="connsiteY124" fmla="*/ 6423660 h 8023860"/>
              <a:gd name="connsiteX125" fmla="*/ 3691889 w 6416332"/>
              <a:gd name="connsiteY125" fmla="*/ 6335553 h 8023860"/>
              <a:gd name="connsiteX126" fmla="*/ 3701416 w 6416332"/>
              <a:gd name="connsiteY126" fmla="*/ 6221254 h 8023860"/>
              <a:gd name="connsiteX127" fmla="*/ 3625215 w 6416332"/>
              <a:gd name="connsiteY127" fmla="*/ 6145054 h 8023860"/>
              <a:gd name="connsiteX128" fmla="*/ 3657600 w 6416332"/>
              <a:gd name="connsiteY128" fmla="*/ 6063617 h 8023860"/>
              <a:gd name="connsiteX129" fmla="*/ 3817620 w 6416332"/>
              <a:gd name="connsiteY129" fmla="*/ 5972177 h 8023860"/>
              <a:gd name="connsiteX130" fmla="*/ 3893820 w 6416332"/>
              <a:gd name="connsiteY130" fmla="*/ 5895977 h 8023860"/>
              <a:gd name="connsiteX131" fmla="*/ 3947160 w 6416332"/>
              <a:gd name="connsiteY131" fmla="*/ 5880737 h 8023860"/>
              <a:gd name="connsiteX132" fmla="*/ 3939540 w 6416332"/>
              <a:gd name="connsiteY132" fmla="*/ 5819777 h 8023860"/>
              <a:gd name="connsiteX133" fmla="*/ 3901440 w 6416332"/>
              <a:gd name="connsiteY133" fmla="*/ 5796917 h 8023860"/>
              <a:gd name="connsiteX134" fmla="*/ 3878580 w 6416332"/>
              <a:gd name="connsiteY134" fmla="*/ 5705477 h 8023860"/>
              <a:gd name="connsiteX135" fmla="*/ 3886200 w 6416332"/>
              <a:gd name="connsiteY135" fmla="*/ 5614037 h 8023860"/>
              <a:gd name="connsiteX136" fmla="*/ 3870960 w 6416332"/>
              <a:gd name="connsiteY136" fmla="*/ 5499737 h 8023860"/>
              <a:gd name="connsiteX137" fmla="*/ 3893820 w 6416332"/>
              <a:gd name="connsiteY137" fmla="*/ 5431157 h 8023860"/>
              <a:gd name="connsiteX138" fmla="*/ 3924300 w 6416332"/>
              <a:gd name="connsiteY138" fmla="*/ 5370197 h 8023860"/>
              <a:gd name="connsiteX139" fmla="*/ 3977640 w 6416332"/>
              <a:gd name="connsiteY139" fmla="*/ 5362577 h 8023860"/>
              <a:gd name="connsiteX140" fmla="*/ 3992880 w 6416332"/>
              <a:gd name="connsiteY140" fmla="*/ 5362577 h 8023860"/>
              <a:gd name="connsiteX141" fmla="*/ 4046220 w 6416332"/>
              <a:gd name="connsiteY141" fmla="*/ 5301617 h 8023860"/>
              <a:gd name="connsiteX142" fmla="*/ 4038600 w 6416332"/>
              <a:gd name="connsiteY142" fmla="*/ 5217797 h 8023860"/>
              <a:gd name="connsiteX143" fmla="*/ 4754880 w 6416332"/>
              <a:gd name="connsiteY143" fmla="*/ 5103497 h 8023860"/>
              <a:gd name="connsiteX144" fmla="*/ 4838700 w 6416332"/>
              <a:gd name="connsiteY144" fmla="*/ 5103497 h 8023860"/>
              <a:gd name="connsiteX145" fmla="*/ 4914900 w 6416332"/>
              <a:gd name="connsiteY145" fmla="*/ 5111117 h 8023860"/>
              <a:gd name="connsiteX146" fmla="*/ 5105400 w 6416332"/>
              <a:gd name="connsiteY146" fmla="*/ 5210177 h 8023860"/>
              <a:gd name="connsiteX147" fmla="*/ 5570220 w 6416332"/>
              <a:gd name="connsiteY147" fmla="*/ 5438777 h 8023860"/>
              <a:gd name="connsiteX148" fmla="*/ 5704205 w 6416332"/>
              <a:gd name="connsiteY148" fmla="*/ 5510532 h 8023860"/>
              <a:gd name="connsiteX149" fmla="*/ 5755005 w 6416332"/>
              <a:gd name="connsiteY149" fmla="*/ 5433062 h 8023860"/>
              <a:gd name="connsiteX150" fmla="*/ 5682615 w 6416332"/>
              <a:gd name="connsiteY150" fmla="*/ 5393692 h 8023860"/>
              <a:gd name="connsiteX151" fmla="*/ 5624195 w 6416332"/>
              <a:gd name="connsiteY151" fmla="*/ 5322572 h 8023860"/>
              <a:gd name="connsiteX152" fmla="*/ 5670550 w 6416332"/>
              <a:gd name="connsiteY152" fmla="*/ 5293997 h 8023860"/>
              <a:gd name="connsiteX153" fmla="*/ 5584825 w 6416332"/>
              <a:gd name="connsiteY153" fmla="*/ 5119372 h 8023860"/>
              <a:gd name="connsiteX154" fmla="*/ 5592445 w 6416332"/>
              <a:gd name="connsiteY154" fmla="*/ 5017772 h 8023860"/>
              <a:gd name="connsiteX155" fmla="*/ 5615305 w 6416332"/>
              <a:gd name="connsiteY155" fmla="*/ 4982847 h 8023860"/>
              <a:gd name="connsiteX156" fmla="*/ 5636895 w 6416332"/>
              <a:gd name="connsiteY156" fmla="*/ 4937762 h 8023860"/>
              <a:gd name="connsiteX157" fmla="*/ 5674360 w 6416332"/>
              <a:gd name="connsiteY157" fmla="*/ 4860292 h 8023860"/>
              <a:gd name="connsiteX158" fmla="*/ 5688965 w 6416332"/>
              <a:gd name="connsiteY158" fmla="*/ 4777742 h 8023860"/>
              <a:gd name="connsiteX159" fmla="*/ 5735320 w 6416332"/>
              <a:gd name="connsiteY159" fmla="*/ 4752342 h 8023860"/>
              <a:gd name="connsiteX160" fmla="*/ 5715000 w 6416332"/>
              <a:gd name="connsiteY160" fmla="*/ 4693287 h 8023860"/>
              <a:gd name="connsiteX161" fmla="*/ 5751195 w 6416332"/>
              <a:gd name="connsiteY161" fmla="*/ 4652012 h 8023860"/>
              <a:gd name="connsiteX162" fmla="*/ 5781675 w 6416332"/>
              <a:gd name="connsiteY162" fmla="*/ 4589147 h 8023860"/>
              <a:gd name="connsiteX163" fmla="*/ 5836920 w 6416332"/>
              <a:gd name="connsiteY163" fmla="*/ 4515487 h 8023860"/>
              <a:gd name="connsiteX164" fmla="*/ 5855970 w 6416332"/>
              <a:gd name="connsiteY164" fmla="*/ 4359277 h 8023860"/>
              <a:gd name="connsiteX165" fmla="*/ 6101080 w 6416332"/>
              <a:gd name="connsiteY165" fmla="*/ 4101467 h 8023860"/>
              <a:gd name="connsiteX166" fmla="*/ 6107430 w 6416332"/>
              <a:gd name="connsiteY166" fmla="*/ 3865247 h 8023860"/>
              <a:gd name="connsiteX167" fmla="*/ 5982970 w 6416332"/>
              <a:gd name="connsiteY167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21107 w 6416332"/>
              <a:gd name="connsiteY6" fmla="*/ 1202508 h 8023860"/>
              <a:gd name="connsiteX7" fmla="*/ 6099824 w 6416332"/>
              <a:gd name="connsiteY7" fmla="*/ 716146 h 8023860"/>
              <a:gd name="connsiteX8" fmla="*/ 6157818 w 6416332"/>
              <a:gd name="connsiteY8" fmla="*/ 318941 h 8023860"/>
              <a:gd name="connsiteX9" fmla="*/ 6416332 w 6416332"/>
              <a:gd name="connsiteY9" fmla="*/ 305332 h 8023860"/>
              <a:gd name="connsiteX10" fmla="*/ 5982025 w 6416332"/>
              <a:gd name="connsiteY10" fmla="*/ 0 h 8023860"/>
              <a:gd name="connsiteX11" fmla="*/ 5329286 w 6416332"/>
              <a:gd name="connsiteY11" fmla="*/ 160730 h 8023860"/>
              <a:gd name="connsiteX12" fmla="*/ 5286472 w 6416332"/>
              <a:gd name="connsiteY12" fmla="*/ 333618 h 8023860"/>
              <a:gd name="connsiteX13" fmla="*/ 5280660 w 6416332"/>
              <a:gd name="connsiteY13" fmla="*/ 1156337 h 8023860"/>
              <a:gd name="connsiteX14" fmla="*/ 5219700 w 6416332"/>
              <a:gd name="connsiteY14" fmla="*/ 1453517 h 8023860"/>
              <a:gd name="connsiteX15" fmla="*/ 5212080 w 6416332"/>
              <a:gd name="connsiteY15" fmla="*/ 1651637 h 8023860"/>
              <a:gd name="connsiteX16" fmla="*/ 5242560 w 6416332"/>
              <a:gd name="connsiteY16" fmla="*/ 1689737 h 8023860"/>
              <a:gd name="connsiteX17" fmla="*/ 5097780 w 6416332"/>
              <a:gd name="connsiteY17" fmla="*/ 1743077 h 8023860"/>
              <a:gd name="connsiteX18" fmla="*/ 5120640 w 6416332"/>
              <a:gd name="connsiteY18" fmla="*/ 1933577 h 8023860"/>
              <a:gd name="connsiteX19" fmla="*/ 5082540 w 6416332"/>
              <a:gd name="connsiteY19" fmla="*/ 2017397 h 8023860"/>
              <a:gd name="connsiteX20" fmla="*/ 4945380 w 6416332"/>
              <a:gd name="connsiteY20" fmla="*/ 1964057 h 8023860"/>
              <a:gd name="connsiteX21" fmla="*/ 4853940 w 6416332"/>
              <a:gd name="connsiteY21" fmla="*/ 1986917 h 8023860"/>
              <a:gd name="connsiteX22" fmla="*/ 4785360 w 6416332"/>
              <a:gd name="connsiteY22" fmla="*/ 2116457 h 8023860"/>
              <a:gd name="connsiteX23" fmla="*/ 4640580 w 6416332"/>
              <a:gd name="connsiteY23" fmla="*/ 2002157 h 8023860"/>
              <a:gd name="connsiteX24" fmla="*/ 4518660 w 6416332"/>
              <a:gd name="connsiteY24" fmla="*/ 1994537 h 8023860"/>
              <a:gd name="connsiteX25" fmla="*/ 4389120 w 6416332"/>
              <a:gd name="connsiteY25" fmla="*/ 1864997 h 8023860"/>
              <a:gd name="connsiteX26" fmla="*/ 4564380 w 6416332"/>
              <a:gd name="connsiteY26" fmla="*/ 1712597 h 8023860"/>
              <a:gd name="connsiteX27" fmla="*/ 4389120 w 6416332"/>
              <a:gd name="connsiteY27" fmla="*/ 1682117 h 8023860"/>
              <a:gd name="connsiteX28" fmla="*/ 4244340 w 6416332"/>
              <a:gd name="connsiteY28" fmla="*/ 1849757 h 8023860"/>
              <a:gd name="connsiteX29" fmla="*/ 4183380 w 6416332"/>
              <a:gd name="connsiteY29" fmla="*/ 1948817 h 8023860"/>
              <a:gd name="connsiteX30" fmla="*/ 4191000 w 6416332"/>
              <a:gd name="connsiteY30" fmla="*/ 1986917 h 8023860"/>
              <a:gd name="connsiteX31" fmla="*/ 4084320 w 6416332"/>
              <a:gd name="connsiteY31" fmla="*/ 2085977 h 8023860"/>
              <a:gd name="connsiteX32" fmla="*/ 4008120 w 6416332"/>
              <a:gd name="connsiteY32" fmla="*/ 2108837 h 8023860"/>
              <a:gd name="connsiteX33" fmla="*/ 3954780 w 6416332"/>
              <a:gd name="connsiteY33" fmla="*/ 2108837 h 8023860"/>
              <a:gd name="connsiteX34" fmla="*/ 3916680 w 6416332"/>
              <a:gd name="connsiteY34" fmla="*/ 2162177 h 8023860"/>
              <a:gd name="connsiteX35" fmla="*/ 3848100 w 6416332"/>
              <a:gd name="connsiteY35" fmla="*/ 2162177 h 8023860"/>
              <a:gd name="connsiteX36" fmla="*/ 3810000 w 6416332"/>
              <a:gd name="connsiteY36" fmla="*/ 2215517 h 8023860"/>
              <a:gd name="connsiteX37" fmla="*/ 3726180 w 6416332"/>
              <a:gd name="connsiteY37" fmla="*/ 2238377 h 8023860"/>
              <a:gd name="connsiteX38" fmla="*/ 3703320 w 6416332"/>
              <a:gd name="connsiteY38" fmla="*/ 2306957 h 8023860"/>
              <a:gd name="connsiteX39" fmla="*/ 3512820 w 6416332"/>
              <a:gd name="connsiteY39" fmla="*/ 2169797 h 8023860"/>
              <a:gd name="connsiteX40" fmla="*/ 3337560 w 6416332"/>
              <a:gd name="connsiteY40" fmla="*/ 2238377 h 8023860"/>
              <a:gd name="connsiteX41" fmla="*/ 3337560 w 6416332"/>
              <a:gd name="connsiteY41" fmla="*/ 2314577 h 8023860"/>
              <a:gd name="connsiteX42" fmla="*/ 3230880 w 6416332"/>
              <a:gd name="connsiteY42" fmla="*/ 2390777 h 8023860"/>
              <a:gd name="connsiteX43" fmla="*/ 3002280 w 6416332"/>
              <a:gd name="connsiteY43" fmla="*/ 2245997 h 8023860"/>
              <a:gd name="connsiteX44" fmla="*/ 3025140 w 6416332"/>
              <a:gd name="connsiteY44" fmla="*/ 2223137 h 8023860"/>
              <a:gd name="connsiteX45" fmla="*/ 2918460 w 6416332"/>
              <a:gd name="connsiteY45" fmla="*/ 2078357 h 8023860"/>
              <a:gd name="connsiteX46" fmla="*/ 2611215 w 6416332"/>
              <a:gd name="connsiteY46" fmla="*/ 1916706 h 8023860"/>
              <a:gd name="connsiteX47" fmla="*/ 2496277 w 6416332"/>
              <a:gd name="connsiteY47" fmla="*/ 2273394 h 8023860"/>
              <a:gd name="connsiteX48" fmla="*/ 2392680 w 6416332"/>
              <a:gd name="connsiteY48" fmla="*/ 2291717 h 8023860"/>
              <a:gd name="connsiteX49" fmla="*/ 2308860 w 6416332"/>
              <a:gd name="connsiteY49" fmla="*/ 2306957 h 8023860"/>
              <a:gd name="connsiteX50" fmla="*/ 2225040 w 6416332"/>
              <a:gd name="connsiteY50" fmla="*/ 2406017 h 8023860"/>
              <a:gd name="connsiteX51" fmla="*/ 2049780 w 6416332"/>
              <a:gd name="connsiteY51" fmla="*/ 2314577 h 8023860"/>
              <a:gd name="connsiteX52" fmla="*/ 1981200 w 6416332"/>
              <a:gd name="connsiteY52" fmla="*/ 2306957 h 8023860"/>
              <a:gd name="connsiteX53" fmla="*/ 1889760 w 6416332"/>
              <a:gd name="connsiteY53" fmla="*/ 2154557 h 8023860"/>
              <a:gd name="connsiteX54" fmla="*/ 1897380 w 6416332"/>
              <a:gd name="connsiteY54" fmla="*/ 2085977 h 8023860"/>
              <a:gd name="connsiteX55" fmla="*/ 1729740 w 6416332"/>
              <a:gd name="connsiteY55" fmla="*/ 2207897 h 8023860"/>
              <a:gd name="connsiteX56" fmla="*/ 1706880 w 6416332"/>
              <a:gd name="connsiteY56" fmla="*/ 2268857 h 8023860"/>
              <a:gd name="connsiteX57" fmla="*/ 1653540 w 6416332"/>
              <a:gd name="connsiteY57" fmla="*/ 2238377 h 8023860"/>
              <a:gd name="connsiteX58" fmla="*/ 1546860 w 6416332"/>
              <a:gd name="connsiteY58" fmla="*/ 2238377 h 8023860"/>
              <a:gd name="connsiteX59" fmla="*/ 1524000 w 6416332"/>
              <a:gd name="connsiteY59" fmla="*/ 2352677 h 8023860"/>
              <a:gd name="connsiteX60" fmla="*/ 1386840 w 6416332"/>
              <a:gd name="connsiteY60" fmla="*/ 2649857 h 8023860"/>
              <a:gd name="connsiteX61" fmla="*/ 1333500 w 6416332"/>
              <a:gd name="connsiteY61" fmla="*/ 2642237 h 8023860"/>
              <a:gd name="connsiteX62" fmla="*/ 1188720 w 6416332"/>
              <a:gd name="connsiteY62" fmla="*/ 2695577 h 8023860"/>
              <a:gd name="connsiteX63" fmla="*/ 1135380 w 6416332"/>
              <a:gd name="connsiteY63" fmla="*/ 2863217 h 8023860"/>
              <a:gd name="connsiteX64" fmla="*/ 1013460 w 6416332"/>
              <a:gd name="connsiteY64" fmla="*/ 2893697 h 8023860"/>
              <a:gd name="connsiteX65" fmla="*/ 929640 w 6416332"/>
              <a:gd name="connsiteY65" fmla="*/ 2901317 h 8023860"/>
              <a:gd name="connsiteX66" fmla="*/ 830580 w 6416332"/>
              <a:gd name="connsiteY66" fmla="*/ 2931797 h 8023860"/>
              <a:gd name="connsiteX67" fmla="*/ 701040 w 6416332"/>
              <a:gd name="connsiteY67" fmla="*/ 2939417 h 8023860"/>
              <a:gd name="connsiteX68" fmla="*/ 548640 w 6416332"/>
              <a:gd name="connsiteY68" fmla="*/ 2977517 h 8023860"/>
              <a:gd name="connsiteX69" fmla="*/ 0 w 6416332"/>
              <a:gd name="connsiteY69" fmla="*/ 4440557 h 8023860"/>
              <a:gd name="connsiteX70" fmla="*/ 167640 w 6416332"/>
              <a:gd name="connsiteY70" fmla="*/ 4432937 h 8023860"/>
              <a:gd name="connsiteX71" fmla="*/ 167640 w 6416332"/>
              <a:gd name="connsiteY71" fmla="*/ 4577717 h 8023860"/>
              <a:gd name="connsiteX72" fmla="*/ 289560 w 6416332"/>
              <a:gd name="connsiteY72" fmla="*/ 4585337 h 8023860"/>
              <a:gd name="connsiteX73" fmla="*/ 281940 w 6416332"/>
              <a:gd name="connsiteY73" fmla="*/ 4669157 h 8023860"/>
              <a:gd name="connsiteX74" fmla="*/ 388620 w 6416332"/>
              <a:gd name="connsiteY74" fmla="*/ 4692017 h 8023860"/>
              <a:gd name="connsiteX75" fmla="*/ 358140 w 6416332"/>
              <a:gd name="connsiteY75" fmla="*/ 4821557 h 8023860"/>
              <a:gd name="connsiteX76" fmla="*/ 358140 w 6416332"/>
              <a:gd name="connsiteY76" fmla="*/ 4920617 h 8023860"/>
              <a:gd name="connsiteX77" fmla="*/ 251460 w 6416332"/>
              <a:gd name="connsiteY77" fmla="*/ 4973957 h 8023860"/>
              <a:gd name="connsiteX78" fmla="*/ 236220 w 6416332"/>
              <a:gd name="connsiteY78" fmla="*/ 5050157 h 8023860"/>
              <a:gd name="connsiteX79" fmla="*/ 144780 w 6416332"/>
              <a:gd name="connsiteY79" fmla="*/ 5172077 h 8023860"/>
              <a:gd name="connsiteX80" fmla="*/ 175260 w 6416332"/>
              <a:gd name="connsiteY80" fmla="*/ 5400677 h 8023860"/>
              <a:gd name="connsiteX81" fmla="*/ 266700 w 6416332"/>
              <a:gd name="connsiteY81" fmla="*/ 5408297 h 8023860"/>
              <a:gd name="connsiteX82" fmla="*/ 304800 w 6416332"/>
              <a:gd name="connsiteY82" fmla="*/ 5469257 h 8023860"/>
              <a:gd name="connsiteX83" fmla="*/ 312420 w 6416332"/>
              <a:gd name="connsiteY83" fmla="*/ 5530217 h 8023860"/>
              <a:gd name="connsiteX84" fmla="*/ 358140 w 6416332"/>
              <a:gd name="connsiteY84" fmla="*/ 5530217 h 8023860"/>
              <a:gd name="connsiteX85" fmla="*/ 365760 w 6416332"/>
              <a:gd name="connsiteY85" fmla="*/ 5667377 h 8023860"/>
              <a:gd name="connsiteX86" fmla="*/ 807720 w 6416332"/>
              <a:gd name="connsiteY86" fmla="*/ 5735957 h 8023860"/>
              <a:gd name="connsiteX87" fmla="*/ 1127760 w 6416332"/>
              <a:gd name="connsiteY87" fmla="*/ 5895977 h 8023860"/>
              <a:gd name="connsiteX88" fmla="*/ 1447800 w 6416332"/>
              <a:gd name="connsiteY88" fmla="*/ 5789297 h 8023860"/>
              <a:gd name="connsiteX89" fmla="*/ 1546860 w 6416332"/>
              <a:gd name="connsiteY89" fmla="*/ 5789297 h 8023860"/>
              <a:gd name="connsiteX90" fmla="*/ 1501140 w 6416332"/>
              <a:gd name="connsiteY90" fmla="*/ 6048377 h 8023860"/>
              <a:gd name="connsiteX91" fmla="*/ 1567815 w 6416332"/>
              <a:gd name="connsiteY91" fmla="*/ 6306187 h 8023860"/>
              <a:gd name="connsiteX92" fmla="*/ 1710690 w 6416332"/>
              <a:gd name="connsiteY92" fmla="*/ 6630037 h 8023860"/>
              <a:gd name="connsiteX93" fmla="*/ 1891665 w 6416332"/>
              <a:gd name="connsiteY93" fmla="*/ 6772912 h 8023860"/>
              <a:gd name="connsiteX94" fmla="*/ 2094865 w 6416332"/>
              <a:gd name="connsiteY94" fmla="*/ 7004687 h 8023860"/>
              <a:gd name="connsiteX95" fmla="*/ 2066290 w 6416332"/>
              <a:gd name="connsiteY95" fmla="*/ 7115811 h 8023860"/>
              <a:gd name="connsiteX96" fmla="*/ 2234565 w 6416332"/>
              <a:gd name="connsiteY96" fmla="*/ 7226936 h 8023860"/>
              <a:gd name="connsiteX97" fmla="*/ 2269490 w 6416332"/>
              <a:gd name="connsiteY97" fmla="*/ 7271386 h 8023860"/>
              <a:gd name="connsiteX98" fmla="*/ 2186940 w 6416332"/>
              <a:gd name="connsiteY98" fmla="*/ 7528561 h 8023860"/>
              <a:gd name="connsiteX99" fmla="*/ 2209165 w 6416332"/>
              <a:gd name="connsiteY99" fmla="*/ 7626985 h 8023860"/>
              <a:gd name="connsiteX100" fmla="*/ 2275840 w 6416332"/>
              <a:gd name="connsiteY100" fmla="*/ 7728585 h 8023860"/>
              <a:gd name="connsiteX101" fmla="*/ 2437765 w 6416332"/>
              <a:gd name="connsiteY101" fmla="*/ 7760335 h 8023860"/>
              <a:gd name="connsiteX102" fmla="*/ 2491740 w 6416332"/>
              <a:gd name="connsiteY102" fmla="*/ 7747635 h 8023860"/>
              <a:gd name="connsiteX103" fmla="*/ 2599690 w 6416332"/>
              <a:gd name="connsiteY103" fmla="*/ 7804785 h 8023860"/>
              <a:gd name="connsiteX104" fmla="*/ 2640965 w 6416332"/>
              <a:gd name="connsiteY104" fmla="*/ 7849235 h 8023860"/>
              <a:gd name="connsiteX105" fmla="*/ 2663190 w 6416332"/>
              <a:gd name="connsiteY105" fmla="*/ 7960360 h 8023860"/>
              <a:gd name="connsiteX106" fmla="*/ 2748915 w 6416332"/>
              <a:gd name="connsiteY106" fmla="*/ 8023860 h 8023860"/>
              <a:gd name="connsiteX107" fmla="*/ 2860040 w 6416332"/>
              <a:gd name="connsiteY107" fmla="*/ 7998460 h 8023860"/>
              <a:gd name="connsiteX108" fmla="*/ 2920365 w 6416332"/>
              <a:gd name="connsiteY108" fmla="*/ 8011160 h 8023860"/>
              <a:gd name="connsiteX109" fmla="*/ 2910840 w 6416332"/>
              <a:gd name="connsiteY109" fmla="*/ 7930991 h 8023860"/>
              <a:gd name="connsiteX110" fmla="*/ 2996565 w 6416332"/>
              <a:gd name="connsiteY110" fmla="*/ 7800022 h 8023860"/>
              <a:gd name="connsiteX111" fmla="*/ 2987040 w 6416332"/>
              <a:gd name="connsiteY111" fmla="*/ 7688104 h 8023860"/>
              <a:gd name="connsiteX112" fmla="*/ 3027522 w 6416332"/>
              <a:gd name="connsiteY112" fmla="*/ 7621428 h 8023860"/>
              <a:gd name="connsiteX113" fmla="*/ 3179922 w 6416332"/>
              <a:gd name="connsiteY113" fmla="*/ 7552372 h 8023860"/>
              <a:gd name="connsiteX114" fmla="*/ 3225166 w 6416332"/>
              <a:gd name="connsiteY114" fmla="*/ 7435692 h 8023860"/>
              <a:gd name="connsiteX115" fmla="*/ 3420427 w 6416332"/>
              <a:gd name="connsiteY115" fmla="*/ 7273766 h 8023860"/>
              <a:gd name="connsiteX116" fmla="*/ 3699034 w 6416332"/>
              <a:gd name="connsiteY116" fmla="*/ 7145179 h 8023860"/>
              <a:gd name="connsiteX117" fmla="*/ 3875246 w 6416332"/>
              <a:gd name="connsiteY117" fmla="*/ 7080885 h 8023860"/>
              <a:gd name="connsiteX118" fmla="*/ 4084796 w 6416332"/>
              <a:gd name="connsiteY118" fmla="*/ 6928485 h 8023860"/>
              <a:gd name="connsiteX119" fmla="*/ 4127659 w 6416332"/>
              <a:gd name="connsiteY119" fmla="*/ 6830853 h 8023860"/>
              <a:gd name="connsiteX120" fmla="*/ 4037171 w 6416332"/>
              <a:gd name="connsiteY120" fmla="*/ 6754654 h 8023860"/>
              <a:gd name="connsiteX121" fmla="*/ 3980021 w 6416332"/>
              <a:gd name="connsiteY121" fmla="*/ 6659404 h 8023860"/>
              <a:gd name="connsiteX122" fmla="*/ 4056222 w 6416332"/>
              <a:gd name="connsiteY122" fmla="*/ 6585585 h 8023860"/>
              <a:gd name="connsiteX123" fmla="*/ 4096703 w 6416332"/>
              <a:gd name="connsiteY123" fmla="*/ 6437947 h 8023860"/>
              <a:gd name="connsiteX124" fmla="*/ 3982402 w 6416332"/>
              <a:gd name="connsiteY124" fmla="*/ 6461760 h 8023860"/>
              <a:gd name="connsiteX125" fmla="*/ 3818096 w 6416332"/>
              <a:gd name="connsiteY125" fmla="*/ 6423660 h 8023860"/>
              <a:gd name="connsiteX126" fmla="*/ 3691889 w 6416332"/>
              <a:gd name="connsiteY126" fmla="*/ 6335553 h 8023860"/>
              <a:gd name="connsiteX127" fmla="*/ 3701416 w 6416332"/>
              <a:gd name="connsiteY127" fmla="*/ 6221254 h 8023860"/>
              <a:gd name="connsiteX128" fmla="*/ 3625215 w 6416332"/>
              <a:gd name="connsiteY128" fmla="*/ 6145054 h 8023860"/>
              <a:gd name="connsiteX129" fmla="*/ 3657600 w 6416332"/>
              <a:gd name="connsiteY129" fmla="*/ 6063617 h 8023860"/>
              <a:gd name="connsiteX130" fmla="*/ 3817620 w 6416332"/>
              <a:gd name="connsiteY130" fmla="*/ 5972177 h 8023860"/>
              <a:gd name="connsiteX131" fmla="*/ 3893820 w 6416332"/>
              <a:gd name="connsiteY131" fmla="*/ 5895977 h 8023860"/>
              <a:gd name="connsiteX132" fmla="*/ 3947160 w 6416332"/>
              <a:gd name="connsiteY132" fmla="*/ 5880737 h 8023860"/>
              <a:gd name="connsiteX133" fmla="*/ 3939540 w 6416332"/>
              <a:gd name="connsiteY133" fmla="*/ 5819777 h 8023860"/>
              <a:gd name="connsiteX134" fmla="*/ 3901440 w 6416332"/>
              <a:gd name="connsiteY134" fmla="*/ 5796917 h 8023860"/>
              <a:gd name="connsiteX135" fmla="*/ 3878580 w 6416332"/>
              <a:gd name="connsiteY135" fmla="*/ 5705477 h 8023860"/>
              <a:gd name="connsiteX136" fmla="*/ 3886200 w 6416332"/>
              <a:gd name="connsiteY136" fmla="*/ 5614037 h 8023860"/>
              <a:gd name="connsiteX137" fmla="*/ 3870960 w 6416332"/>
              <a:gd name="connsiteY137" fmla="*/ 5499737 h 8023860"/>
              <a:gd name="connsiteX138" fmla="*/ 3893820 w 6416332"/>
              <a:gd name="connsiteY138" fmla="*/ 5431157 h 8023860"/>
              <a:gd name="connsiteX139" fmla="*/ 3924300 w 6416332"/>
              <a:gd name="connsiteY139" fmla="*/ 5370197 h 8023860"/>
              <a:gd name="connsiteX140" fmla="*/ 3977640 w 6416332"/>
              <a:gd name="connsiteY140" fmla="*/ 5362577 h 8023860"/>
              <a:gd name="connsiteX141" fmla="*/ 3992880 w 6416332"/>
              <a:gd name="connsiteY141" fmla="*/ 5362577 h 8023860"/>
              <a:gd name="connsiteX142" fmla="*/ 4046220 w 6416332"/>
              <a:gd name="connsiteY142" fmla="*/ 5301617 h 8023860"/>
              <a:gd name="connsiteX143" fmla="*/ 4038600 w 6416332"/>
              <a:gd name="connsiteY143" fmla="*/ 5217797 h 8023860"/>
              <a:gd name="connsiteX144" fmla="*/ 4754880 w 6416332"/>
              <a:gd name="connsiteY144" fmla="*/ 5103497 h 8023860"/>
              <a:gd name="connsiteX145" fmla="*/ 4838700 w 6416332"/>
              <a:gd name="connsiteY145" fmla="*/ 5103497 h 8023860"/>
              <a:gd name="connsiteX146" fmla="*/ 4914900 w 6416332"/>
              <a:gd name="connsiteY146" fmla="*/ 5111117 h 8023860"/>
              <a:gd name="connsiteX147" fmla="*/ 5105400 w 6416332"/>
              <a:gd name="connsiteY147" fmla="*/ 5210177 h 8023860"/>
              <a:gd name="connsiteX148" fmla="*/ 5570220 w 6416332"/>
              <a:gd name="connsiteY148" fmla="*/ 5438777 h 8023860"/>
              <a:gd name="connsiteX149" fmla="*/ 5704205 w 6416332"/>
              <a:gd name="connsiteY149" fmla="*/ 5510532 h 8023860"/>
              <a:gd name="connsiteX150" fmla="*/ 5755005 w 6416332"/>
              <a:gd name="connsiteY150" fmla="*/ 5433062 h 8023860"/>
              <a:gd name="connsiteX151" fmla="*/ 5682615 w 6416332"/>
              <a:gd name="connsiteY151" fmla="*/ 5393692 h 8023860"/>
              <a:gd name="connsiteX152" fmla="*/ 5624195 w 6416332"/>
              <a:gd name="connsiteY152" fmla="*/ 5322572 h 8023860"/>
              <a:gd name="connsiteX153" fmla="*/ 5670550 w 6416332"/>
              <a:gd name="connsiteY153" fmla="*/ 5293997 h 8023860"/>
              <a:gd name="connsiteX154" fmla="*/ 5584825 w 6416332"/>
              <a:gd name="connsiteY154" fmla="*/ 5119372 h 8023860"/>
              <a:gd name="connsiteX155" fmla="*/ 5592445 w 6416332"/>
              <a:gd name="connsiteY155" fmla="*/ 5017772 h 8023860"/>
              <a:gd name="connsiteX156" fmla="*/ 5615305 w 6416332"/>
              <a:gd name="connsiteY156" fmla="*/ 4982847 h 8023860"/>
              <a:gd name="connsiteX157" fmla="*/ 5636895 w 6416332"/>
              <a:gd name="connsiteY157" fmla="*/ 4937762 h 8023860"/>
              <a:gd name="connsiteX158" fmla="*/ 5674360 w 6416332"/>
              <a:gd name="connsiteY158" fmla="*/ 4860292 h 8023860"/>
              <a:gd name="connsiteX159" fmla="*/ 5688965 w 6416332"/>
              <a:gd name="connsiteY159" fmla="*/ 4777742 h 8023860"/>
              <a:gd name="connsiteX160" fmla="*/ 5735320 w 6416332"/>
              <a:gd name="connsiteY160" fmla="*/ 4752342 h 8023860"/>
              <a:gd name="connsiteX161" fmla="*/ 5715000 w 6416332"/>
              <a:gd name="connsiteY161" fmla="*/ 4693287 h 8023860"/>
              <a:gd name="connsiteX162" fmla="*/ 5751195 w 6416332"/>
              <a:gd name="connsiteY162" fmla="*/ 4652012 h 8023860"/>
              <a:gd name="connsiteX163" fmla="*/ 5781675 w 6416332"/>
              <a:gd name="connsiteY163" fmla="*/ 4589147 h 8023860"/>
              <a:gd name="connsiteX164" fmla="*/ 5836920 w 6416332"/>
              <a:gd name="connsiteY164" fmla="*/ 4515487 h 8023860"/>
              <a:gd name="connsiteX165" fmla="*/ 5855970 w 6416332"/>
              <a:gd name="connsiteY165" fmla="*/ 4359277 h 8023860"/>
              <a:gd name="connsiteX166" fmla="*/ 6101080 w 6416332"/>
              <a:gd name="connsiteY166" fmla="*/ 4101467 h 8023860"/>
              <a:gd name="connsiteX167" fmla="*/ 6107430 w 6416332"/>
              <a:gd name="connsiteY167" fmla="*/ 3865247 h 8023860"/>
              <a:gd name="connsiteX168" fmla="*/ 5982970 w 6416332"/>
              <a:gd name="connsiteY168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21107 w 6416332"/>
              <a:gd name="connsiteY6" fmla="*/ 1202508 h 8023860"/>
              <a:gd name="connsiteX7" fmla="*/ 6047645 w 6416332"/>
              <a:gd name="connsiteY7" fmla="*/ 635869 h 8023860"/>
              <a:gd name="connsiteX8" fmla="*/ 6157818 w 6416332"/>
              <a:gd name="connsiteY8" fmla="*/ 318941 h 8023860"/>
              <a:gd name="connsiteX9" fmla="*/ 6416332 w 6416332"/>
              <a:gd name="connsiteY9" fmla="*/ 305332 h 8023860"/>
              <a:gd name="connsiteX10" fmla="*/ 5982025 w 6416332"/>
              <a:gd name="connsiteY10" fmla="*/ 0 h 8023860"/>
              <a:gd name="connsiteX11" fmla="*/ 5329286 w 6416332"/>
              <a:gd name="connsiteY11" fmla="*/ 160730 h 8023860"/>
              <a:gd name="connsiteX12" fmla="*/ 5286472 w 6416332"/>
              <a:gd name="connsiteY12" fmla="*/ 333618 h 8023860"/>
              <a:gd name="connsiteX13" fmla="*/ 5280660 w 6416332"/>
              <a:gd name="connsiteY13" fmla="*/ 1156337 h 8023860"/>
              <a:gd name="connsiteX14" fmla="*/ 5219700 w 6416332"/>
              <a:gd name="connsiteY14" fmla="*/ 1453517 h 8023860"/>
              <a:gd name="connsiteX15" fmla="*/ 5212080 w 6416332"/>
              <a:gd name="connsiteY15" fmla="*/ 1651637 h 8023860"/>
              <a:gd name="connsiteX16" fmla="*/ 5242560 w 6416332"/>
              <a:gd name="connsiteY16" fmla="*/ 1689737 h 8023860"/>
              <a:gd name="connsiteX17" fmla="*/ 5097780 w 6416332"/>
              <a:gd name="connsiteY17" fmla="*/ 1743077 h 8023860"/>
              <a:gd name="connsiteX18" fmla="*/ 5120640 w 6416332"/>
              <a:gd name="connsiteY18" fmla="*/ 1933577 h 8023860"/>
              <a:gd name="connsiteX19" fmla="*/ 5082540 w 6416332"/>
              <a:gd name="connsiteY19" fmla="*/ 2017397 h 8023860"/>
              <a:gd name="connsiteX20" fmla="*/ 4945380 w 6416332"/>
              <a:gd name="connsiteY20" fmla="*/ 1964057 h 8023860"/>
              <a:gd name="connsiteX21" fmla="*/ 4853940 w 6416332"/>
              <a:gd name="connsiteY21" fmla="*/ 1986917 h 8023860"/>
              <a:gd name="connsiteX22" fmla="*/ 4785360 w 6416332"/>
              <a:gd name="connsiteY22" fmla="*/ 2116457 h 8023860"/>
              <a:gd name="connsiteX23" fmla="*/ 4640580 w 6416332"/>
              <a:gd name="connsiteY23" fmla="*/ 2002157 h 8023860"/>
              <a:gd name="connsiteX24" fmla="*/ 4518660 w 6416332"/>
              <a:gd name="connsiteY24" fmla="*/ 1994537 h 8023860"/>
              <a:gd name="connsiteX25" fmla="*/ 4389120 w 6416332"/>
              <a:gd name="connsiteY25" fmla="*/ 1864997 h 8023860"/>
              <a:gd name="connsiteX26" fmla="*/ 4564380 w 6416332"/>
              <a:gd name="connsiteY26" fmla="*/ 1712597 h 8023860"/>
              <a:gd name="connsiteX27" fmla="*/ 4389120 w 6416332"/>
              <a:gd name="connsiteY27" fmla="*/ 1682117 h 8023860"/>
              <a:gd name="connsiteX28" fmla="*/ 4244340 w 6416332"/>
              <a:gd name="connsiteY28" fmla="*/ 1849757 h 8023860"/>
              <a:gd name="connsiteX29" fmla="*/ 4183380 w 6416332"/>
              <a:gd name="connsiteY29" fmla="*/ 1948817 h 8023860"/>
              <a:gd name="connsiteX30" fmla="*/ 4191000 w 6416332"/>
              <a:gd name="connsiteY30" fmla="*/ 1986917 h 8023860"/>
              <a:gd name="connsiteX31" fmla="*/ 4084320 w 6416332"/>
              <a:gd name="connsiteY31" fmla="*/ 2085977 h 8023860"/>
              <a:gd name="connsiteX32" fmla="*/ 4008120 w 6416332"/>
              <a:gd name="connsiteY32" fmla="*/ 2108837 h 8023860"/>
              <a:gd name="connsiteX33" fmla="*/ 3954780 w 6416332"/>
              <a:gd name="connsiteY33" fmla="*/ 2108837 h 8023860"/>
              <a:gd name="connsiteX34" fmla="*/ 3916680 w 6416332"/>
              <a:gd name="connsiteY34" fmla="*/ 2162177 h 8023860"/>
              <a:gd name="connsiteX35" fmla="*/ 3848100 w 6416332"/>
              <a:gd name="connsiteY35" fmla="*/ 2162177 h 8023860"/>
              <a:gd name="connsiteX36" fmla="*/ 3810000 w 6416332"/>
              <a:gd name="connsiteY36" fmla="*/ 2215517 h 8023860"/>
              <a:gd name="connsiteX37" fmla="*/ 3726180 w 6416332"/>
              <a:gd name="connsiteY37" fmla="*/ 2238377 h 8023860"/>
              <a:gd name="connsiteX38" fmla="*/ 3703320 w 6416332"/>
              <a:gd name="connsiteY38" fmla="*/ 2306957 h 8023860"/>
              <a:gd name="connsiteX39" fmla="*/ 3512820 w 6416332"/>
              <a:gd name="connsiteY39" fmla="*/ 2169797 h 8023860"/>
              <a:gd name="connsiteX40" fmla="*/ 3337560 w 6416332"/>
              <a:gd name="connsiteY40" fmla="*/ 2238377 h 8023860"/>
              <a:gd name="connsiteX41" fmla="*/ 3337560 w 6416332"/>
              <a:gd name="connsiteY41" fmla="*/ 2314577 h 8023860"/>
              <a:gd name="connsiteX42" fmla="*/ 3230880 w 6416332"/>
              <a:gd name="connsiteY42" fmla="*/ 2390777 h 8023860"/>
              <a:gd name="connsiteX43" fmla="*/ 3002280 w 6416332"/>
              <a:gd name="connsiteY43" fmla="*/ 2245997 h 8023860"/>
              <a:gd name="connsiteX44" fmla="*/ 3025140 w 6416332"/>
              <a:gd name="connsiteY44" fmla="*/ 2223137 h 8023860"/>
              <a:gd name="connsiteX45" fmla="*/ 2918460 w 6416332"/>
              <a:gd name="connsiteY45" fmla="*/ 2078357 h 8023860"/>
              <a:gd name="connsiteX46" fmla="*/ 2611215 w 6416332"/>
              <a:gd name="connsiteY46" fmla="*/ 1916706 h 8023860"/>
              <a:gd name="connsiteX47" fmla="*/ 2496277 w 6416332"/>
              <a:gd name="connsiteY47" fmla="*/ 2273394 h 8023860"/>
              <a:gd name="connsiteX48" fmla="*/ 2392680 w 6416332"/>
              <a:gd name="connsiteY48" fmla="*/ 2291717 h 8023860"/>
              <a:gd name="connsiteX49" fmla="*/ 2308860 w 6416332"/>
              <a:gd name="connsiteY49" fmla="*/ 2306957 h 8023860"/>
              <a:gd name="connsiteX50" fmla="*/ 2225040 w 6416332"/>
              <a:gd name="connsiteY50" fmla="*/ 2406017 h 8023860"/>
              <a:gd name="connsiteX51" fmla="*/ 2049780 w 6416332"/>
              <a:gd name="connsiteY51" fmla="*/ 2314577 h 8023860"/>
              <a:gd name="connsiteX52" fmla="*/ 1981200 w 6416332"/>
              <a:gd name="connsiteY52" fmla="*/ 2306957 h 8023860"/>
              <a:gd name="connsiteX53" fmla="*/ 1889760 w 6416332"/>
              <a:gd name="connsiteY53" fmla="*/ 2154557 h 8023860"/>
              <a:gd name="connsiteX54" fmla="*/ 1897380 w 6416332"/>
              <a:gd name="connsiteY54" fmla="*/ 2085977 h 8023860"/>
              <a:gd name="connsiteX55" fmla="*/ 1729740 w 6416332"/>
              <a:gd name="connsiteY55" fmla="*/ 2207897 h 8023860"/>
              <a:gd name="connsiteX56" fmla="*/ 1706880 w 6416332"/>
              <a:gd name="connsiteY56" fmla="*/ 2268857 h 8023860"/>
              <a:gd name="connsiteX57" fmla="*/ 1653540 w 6416332"/>
              <a:gd name="connsiteY57" fmla="*/ 2238377 h 8023860"/>
              <a:gd name="connsiteX58" fmla="*/ 1546860 w 6416332"/>
              <a:gd name="connsiteY58" fmla="*/ 2238377 h 8023860"/>
              <a:gd name="connsiteX59" fmla="*/ 1524000 w 6416332"/>
              <a:gd name="connsiteY59" fmla="*/ 2352677 h 8023860"/>
              <a:gd name="connsiteX60" fmla="*/ 1386840 w 6416332"/>
              <a:gd name="connsiteY60" fmla="*/ 2649857 h 8023860"/>
              <a:gd name="connsiteX61" fmla="*/ 1333500 w 6416332"/>
              <a:gd name="connsiteY61" fmla="*/ 2642237 h 8023860"/>
              <a:gd name="connsiteX62" fmla="*/ 1188720 w 6416332"/>
              <a:gd name="connsiteY62" fmla="*/ 2695577 h 8023860"/>
              <a:gd name="connsiteX63" fmla="*/ 1135380 w 6416332"/>
              <a:gd name="connsiteY63" fmla="*/ 2863217 h 8023860"/>
              <a:gd name="connsiteX64" fmla="*/ 1013460 w 6416332"/>
              <a:gd name="connsiteY64" fmla="*/ 2893697 h 8023860"/>
              <a:gd name="connsiteX65" fmla="*/ 929640 w 6416332"/>
              <a:gd name="connsiteY65" fmla="*/ 2901317 h 8023860"/>
              <a:gd name="connsiteX66" fmla="*/ 830580 w 6416332"/>
              <a:gd name="connsiteY66" fmla="*/ 2931797 h 8023860"/>
              <a:gd name="connsiteX67" fmla="*/ 701040 w 6416332"/>
              <a:gd name="connsiteY67" fmla="*/ 2939417 h 8023860"/>
              <a:gd name="connsiteX68" fmla="*/ 548640 w 6416332"/>
              <a:gd name="connsiteY68" fmla="*/ 2977517 h 8023860"/>
              <a:gd name="connsiteX69" fmla="*/ 0 w 6416332"/>
              <a:gd name="connsiteY69" fmla="*/ 4440557 h 8023860"/>
              <a:gd name="connsiteX70" fmla="*/ 167640 w 6416332"/>
              <a:gd name="connsiteY70" fmla="*/ 4432937 h 8023860"/>
              <a:gd name="connsiteX71" fmla="*/ 167640 w 6416332"/>
              <a:gd name="connsiteY71" fmla="*/ 4577717 h 8023860"/>
              <a:gd name="connsiteX72" fmla="*/ 289560 w 6416332"/>
              <a:gd name="connsiteY72" fmla="*/ 4585337 h 8023860"/>
              <a:gd name="connsiteX73" fmla="*/ 281940 w 6416332"/>
              <a:gd name="connsiteY73" fmla="*/ 4669157 h 8023860"/>
              <a:gd name="connsiteX74" fmla="*/ 388620 w 6416332"/>
              <a:gd name="connsiteY74" fmla="*/ 4692017 h 8023860"/>
              <a:gd name="connsiteX75" fmla="*/ 358140 w 6416332"/>
              <a:gd name="connsiteY75" fmla="*/ 4821557 h 8023860"/>
              <a:gd name="connsiteX76" fmla="*/ 358140 w 6416332"/>
              <a:gd name="connsiteY76" fmla="*/ 4920617 h 8023860"/>
              <a:gd name="connsiteX77" fmla="*/ 251460 w 6416332"/>
              <a:gd name="connsiteY77" fmla="*/ 4973957 h 8023860"/>
              <a:gd name="connsiteX78" fmla="*/ 236220 w 6416332"/>
              <a:gd name="connsiteY78" fmla="*/ 5050157 h 8023860"/>
              <a:gd name="connsiteX79" fmla="*/ 144780 w 6416332"/>
              <a:gd name="connsiteY79" fmla="*/ 5172077 h 8023860"/>
              <a:gd name="connsiteX80" fmla="*/ 175260 w 6416332"/>
              <a:gd name="connsiteY80" fmla="*/ 5400677 h 8023860"/>
              <a:gd name="connsiteX81" fmla="*/ 266700 w 6416332"/>
              <a:gd name="connsiteY81" fmla="*/ 5408297 h 8023860"/>
              <a:gd name="connsiteX82" fmla="*/ 304800 w 6416332"/>
              <a:gd name="connsiteY82" fmla="*/ 5469257 h 8023860"/>
              <a:gd name="connsiteX83" fmla="*/ 312420 w 6416332"/>
              <a:gd name="connsiteY83" fmla="*/ 5530217 h 8023860"/>
              <a:gd name="connsiteX84" fmla="*/ 358140 w 6416332"/>
              <a:gd name="connsiteY84" fmla="*/ 5530217 h 8023860"/>
              <a:gd name="connsiteX85" fmla="*/ 365760 w 6416332"/>
              <a:gd name="connsiteY85" fmla="*/ 5667377 h 8023860"/>
              <a:gd name="connsiteX86" fmla="*/ 807720 w 6416332"/>
              <a:gd name="connsiteY86" fmla="*/ 5735957 h 8023860"/>
              <a:gd name="connsiteX87" fmla="*/ 1127760 w 6416332"/>
              <a:gd name="connsiteY87" fmla="*/ 5895977 h 8023860"/>
              <a:gd name="connsiteX88" fmla="*/ 1447800 w 6416332"/>
              <a:gd name="connsiteY88" fmla="*/ 5789297 h 8023860"/>
              <a:gd name="connsiteX89" fmla="*/ 1546860 w 6416332"/>
              <a:gd name="connsiteY89" fmla="*/ 5789297 h 8023860"/>
              <a:gd name="connsiteX90" fmla="*/ 1501140 w 6416332"/>
              <a:gd name="connsiteY90" fmla="*/ 6048377 h 8023860"/>
              <a:gd name="connsiteX91" fmla="*/ 1567815 w 6416332"/>
              <a:gd name="connsiteY91" fmla="*/ 6306187 h 8023860"/>
              <a:gd name="connsiteX92" fmla="*/ 1710690 w 6416332"/>
              <a:gd name="connsiteY92" fmla="*/ 6630037 h 8023860"/>
              <a:gd name="connsiteX93" fmla="*/ 1891665 w 6416332"/>
              <a:gd name="connsiteY93" fmla="*/ 6772912 h 8023860"/>
              <a:gd name="connsiteX94" fmla="*/ 2094865 w 6416332"/>
              <a:gd name="connsiteY94" fmla="*/ 7004687 h 8023860"/>
              <a:gd name="connsiteX95" fmla="*/ 2066290 w 6416332"/>
              <a:gd name="connsiteY95" fmla="*/ 7115811 h 8023860"/>
              <a:gd name="connsiteX96" fmla="*/ 2234565 w 6416332"/>
              <a:gd name="connsiteY96" fmla="*/ 7226936 h 8023860"/>
              <a:gd name="connsiteX97" fmla="*/ 2269490 w 6416332"/>
              <a:gd name="connsiteY97" fmla="*/ 7271386 h 8023860"/>
              <a:gd name="connsiteX98" fmla="*/ 2186940 w 6416332"/>
              <a:gd name="connsiteY98" fmla="*/ 7528561 h 8023860"/>
              <a:gd name="connsiteX99" fmla="*/ 2209165 w 6416332"/>
              <a:gd name="connsiteY99" fmla="*/ 7626985 h 8023860"/>
              <a:gd name="connsiteX100" fmla="*/ 2275840 w 6416332"/>
              <a:gd name="connsiteY100" fmla="*/ 7728585 h 8023860"/>
              <a:gd name="connsiteX101" fmla="*/ 2437765 w 6416332"/>
              <a:gd name="connsiteY101" fmla="*/ 7760335 h 8023860"/>
              <a:gd name="connsiteX102" fmla="*/ 2491740 w 6416332"/>
              <a:gd name="connsiteY102" fmla="*/ 7747635 h 8023860"/>
              <a:gd name="connsiteX103" fmla="*/ 2599690 w 6416332"/>
              <a:gd name="connsiteY103" fmla="*/ 7804785 h 8023860"/>
              <a:gd name="connsiteX104" fmla="*/ 2640965 w 6416332"/>
              <a:gd name="connsiteY104" fmla="*/ 7849235 h 8023860"/>
              <a:gd name="connsiteX105" fmla="*/ 2663190 w 6416332"/>
              <a:gd name="connsiteY105" fmla="*/ 7960360 h 8023860"/>
              <a:gd name="connsiteX106" fmla="*/ 2748915 w 6416332"/>
              <a:gd name="connsiteY106" fmla="*/ 8023860 h 8023860"/>
              <a:gd name="connsiteX107" fmla="*/ 2860040 w 6416332"/>
              <a:gd name="connsiteY107" fmla="*/ 7998460 h 8023860"/>
              <a:gd name="connsiteX108" fmla="*/ 2920365 w 6416332"/>
              <a:gd name="connsiteY108" fmla="*/ 8011160 h 8023860"/>
              <a:gd name="connsiteX109" fmla="*/ 2910840 w 6416332"/>
              <a:gd name="connsiteY109" fmla="*/ 7930991 h 8023860"/>
              <a:gd name="connsiteX110" fmla="*/ 2996565 w 6416332"/>
              <a:gd name="connsiteY110" fmla="*/ 7800022 h 8023860"/>
              <a:gd name="connsiteX111" fmla="*/ 2987040 w 6416332"/>
              <a:gd name="connsiteY111" fmla="*/ 7688104 h 8023860"/>
              <a:gd name="connsiteX112" fmla="*/ 3027522 w 6416332"/>
              <a:gd name="connsiteY112" fmla="*/ 7621428 h 8023860"/>
              <a:gd name="connsiteX113" fmla="*/ 3179922 w 6416332"/>
              <a:gd name="connsiteY113" fmla="*/ 7552372 h 8023860"/>
              <a:gd name="connsiteX114" fmla="*/ 3225166 w 6416332"/>
              <a:gd name="connsiteY114" fmla="*/ 7435692 h 8023860"/>
              <a:gd name="connsiteX115" fmla="*/ 3420427 w 6416332"/>
              <a:gd name="connsiteY115" fmla="*/ 7273766 h 8023860"/>
              <a:gd name="connsiteX116" fmla="*/ 3699034 w 6416332"/>
              <a:gd name="connsiteY116" fmla="*/ 7145179 h 8023860"/>
              <a:gd name="connsiteX117" fmla="*/ 3875246 w 6416332"/>
              <a:gd name="connsiteY117" fmla="*/ 7080885 h 8023860"/>
              <a:gd name="connsiteX118" fmla="*/ 4084796 w 6416332"/>
              <a:gd name="connsiteY118" fmla="*/ 6928485 h 8023860"/>
              <a:gd name="connsiteX119" fmla="*/ 4127659 w 6416332"/>
              <a:gd name="connsiteY119" fmla="*/ 6830853 h 8023860"/>
              <a:gd name="connsiteX120" fmla="*/ 4037171 w 6416332"/>
              <a:gd name="connsiteY120" fmla="*/ 6754654 h 8023860"/>
              <a:gd name="connsiteX121" fmla="*/ 3980021 w 6416332"/>
              <a:gd name="connsiteY121" fmla="*/ 6659404 h 8023860"/>
              <a:gd name="connsiteX122" fmla="*/ 4056222 w 6416332"/>
              <a:gd name="connsiteY122" fmla="*/ 6585585 h 8023860"/>
              <a:gd name="connsiteX123" fmla="*/ 4096703 w 6416332"/>
              <a:gd name="connsiteY123" fmla="*/ 6437947 h 8023860"/>
              <a:gd name="connsiteX124" fmla="*/ 3982402 w 6416332"/>
              <a:gd name="connsiteY124" fmla="*/ 6461760 h 8023860"/>
              <a:gd name="connsiteX125" fmla="*/ 3818096 w 6416332"/>
              <a:gd name="connsiteY125" fmla="*/ 6423660 h 8023860"/>
              <a:gd name="connsiteX126" fmla="*/ 3691889 w 6416332"/>
              <a:gd name="connsiteY126" fmla="*/ 6335553 h 8023860"/>
              <a:gd name="connsiteX127" fmla="*/ 3701416 w 6416332"/>
              <a:gd name="connsiteY127" fmla="*/ 6221254 h 8023860"/>
              <a:gd name="connsiteX128" fmla="*/ 3625215 w 6416332"/>
              <a:gd name="connsiteY128" fmla="*/ 6145054 h 8023860"/>
              <a:gd name="connsiteX129" fmla="*/ 3657600 w 6416332"/>
              <a:gd name="connsiteY129" fmla="*/ 6063617 h 8023860"/>
              <a:gd name="connsiteX130" fmla="*/ 3817620 w 6416332"/>
              <a:gd name="connsiteY130" fmla="*/ 5972177 h 8023860"/>
              <a:gd name="connsiteX131" fmla="*/ 3893820 w 6416332"/>
              <a:gd name="connsiteY131" fmla="*/ 5895977 h 8023860"/>
              <a:gd name="connsiteX132" fmla="*/ 3947160 w 6416332"/>
              <a:gd name="connsiteY132" fmla="*/ 5880737 h 8023860"/>
              <a:gd name="connsiteX133" fmla="*/ 3939540 w 6416332"/>
              <a:gd name="connsiteY133" fmla="*/ 5819777 h 8023860"/>
              <a:gd name="connsiteX134" fmla="*/ 3901440 w 6416332"/>
              <a:gd name="connsiteY134" fmla="*/ 5796917 h 8023860"/>
              <a:gd name="connsiteX135" fmla="*/ 3878580 w 6416332"/>
              <a:gd name="connsiteY135" fmla="*/ 5705477 h 8023860"/>
              <a:gd name="connsiteX136" fmla="*/ 3886200 w 6416332"/>
              <a:gd name="connsiteY136" fmla="*/ 5614037 h 8023860"/>
              <a:gd name="connsiteX137" fmla="*/ 3870960 w 6416332"/>
              <a:gd name="connsiteY137" fmla="*/ 5499737 h 8023860"/>
              <a:gd name="connsiteX138" fmla="*/ 3893820 w 6416332"/>
              <a:gd name="connsiteY138" fmla="*/ 5431157 h 8023860"/>
              <a:gd name="connsiteX139" fmla="*/ 3924300 w 6416332"/>
              <a:gd name="connsiteY139" fmla="*/ 5370197 h 8023860"/>
              <a:gd name="connsiteX140" fmla="*/ 3977640 w 6416332"/>
              <a:gd name="connsiteY140" fmla="*/ 5362577 h 8023860"/>
              <a:gd name="connsiteX141" fmla="*/ 3992880 w 6416332"/>
              <a:gd name="connsiteY141" fmla="*/ 5362577 h 8023860"/>
              <a:gd name="connsiteX142" fmla="*/ 4046220 w 6416332"/>
              <a:gd name="connsiteY142" fmla="*/ 5301617 h 8023860"/>
              <a:gd name="connsiteX143" fmla="*/ 4038600 w 6416332"/>
              <a:gd name="connsiteY143" fmla="*/ 5217797 h 8023860"/>
              <a:gd name="connsiteX144" fmla="*/ 4754880 w 6416332"/>
              <a:gd name="connsiteY144" fmla="*/ 5103497 h 8023860"/>
              <a:gd name="connsiteX145" fmla="*/ 4838700 w 6416332"/>
              <a:gd name="connsiteY145" fmla="*/ 5103497 h 8023860"/>
              <a:gd name="connsiteX146" fmla="*/ 4914900 w 6416332"/>
              <a:gd name="connsiteY146" fmla="*/ 5111117 h 8023860"/>
              <a:gd name="connsiteX147" fmla="*/ 5105400 w 6416332"/>
              <a:gd name="connsiteY147" fmla="*/ 5210177 h 8023860"/>
              <a:gd name="connsiteX148" fmla="*/ 5570220 w 6416332"/>
              <a:gd name="connsiteY148" fmla="*/ 5438777 h 8023860"/>
              <a:gd name="connsiteX149" fmla="*/ 5704205 w 6416332"/>
              <a:gd name="connsiteY149" fmla="*/ 5510532 h 8023860"/>
              <a:gd name="connsiteX150" fmla="*/ 5755005 w 6416332"/>
              <a:gd name="connsiteY150" fmla="*/ 5433062 h 8023860"/>
              <a:gd name="connsiteX151" fmla="*/ 5682615 w 6416332"/>
              <a:gd name="connsiteY151" fmla="*/ 5393692 h 8023860"/>
              <a:gd name="connsiteX152" fmla="*/ 5624195 w 6416332"/>
              <a:gd name="connsiteY152" fmla="*/ 5322572 h 8023860"/>
              <a:gd name="connsiteX153" fmla="*/ 5670550 w 6416332"/>
              <a:gd name="connsiteY153" fmla="*/ 5293997 h 8023860"/>
              <a:gd name="connsiteX154" fmla="*/ 5584825 w 6416332"/>
              <a:gd name="connsiteY154" fmla="*/ 5119372 h 8023860"/>
              <a:gd name="connsiteX155" fmla="*/ 5592445 w 6416332"/>
              <a:gd name="connsiteY155" fmla="*/ 5017772 h 8023860"/>
              <a:gd name="connsiteX156" fmla="*/ 5615305 w 6416332"/>
              <a:gd name="connsiteY156" fmla="*/ 4982847 h 8023860"/>
              <a:gd name="connsiteX157" fmla="*/ 5636895 w 6416332"/>
              <a:gd name="connsiteY157" fmla="*/ 4937762 h 8023860"/>
              <a:gd name="connsiteX158" fmla="*/ 5674360 w 6416332"/>
              <a:gd name="connsiteY158" fmla="*/ 4860292 h 8023860"/>
              <a:gd name="connsiteX159" fmla="*/ 5688965 w 6416332"/>
              <a:gd name="connsiteY159" fmla="*/ 4777742 h 8023860"/>
              <a:gd name="connsiteX160" fmla="*/ 5735320 w 6416332"/>
              <a:gd name="connsiteY160" fmla="*/ 4752342 h 8023860"/>
              <a:gd name="connsiteX161" fmla="*/ 5715000 w 6416332"/>
              <a:gd name="connsiteY161" fmla="*/ 4693287 h 8023860"/>
              <a:gd name="connsiteX162" fmla="*/ 5751195 w 6416332"/>
              <a:gd name="connsiteY162" fmla="*/ 4652012 h 8023860"/>
              <a:gd name="connsiteX163" fmla="*/ 5781675 w 6416332"/>
              <a:gd name="connsiteY163" fmla="*/ 4589147 h 8023860"/>
              <a:gd name="connsiteX164" fmla="*/ 5836920 w 6416332"/>
              <a:gd name="connsiteY164" fmla="*/ 4515487 h 8023860"/>
              <a:gd name="connsiteX165" fmla="*/ 5855970 w 6416332"/>
              <a:gd name="connsiteY165" fmla="*/ 4359277 h 8023860"/>
              <a:gd name="connsiteX166" fmla="*/ 6101080 w 6416332"/>
              <a:gd name="connsiteY166" fmla="*/ 4101467 h 8023860"/>
              <a:gd name="connsiteX167" fmla="*/ 6107430 w 6416332"/>
              <a:gd name="connsiteY167" fmla="*/ 3865247 h 8023860"/>
              <a:gd name="connsiteX168" fmla="*/ 5982970 w 6416332"/>
              <a:gd name="connsiteY168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21107 w 6416332"/>
              <a:gd name="connsiteY6" fmla="*/ 1202508 h 8023860"/>
              <a:gd name="connsiteX7" fmla="*/ 6047645 w 6416332"/>
              <a:gd name="connsiteY7" fmla="*/ 635869 h 8023860"/>
              <a:gd name="connsiteX8" fmla="*/ 6109653 w 6416332"/>
              <a:gd name="connsiteY8" fmla="*/ 314928 h 8023860"/>
              <a:gd name="connsiteX9" fmla="*/ 6416332 w 6416332"/>
              <a:gd name="connsiteY9" fmla="*/ 305332 h 8023860"/>
              <a:gd name="connsiteX10" fmla="*/ 5982025 w 6416332"/>
              <a:gd name="connsiteY10" fmla="*/ 0 h 8023860"/>
              <a:gd name="connsiteX11" fmla="*/ 5329286 w 6416332"/>
              <a:gd name="connsiteY11" fmla="*/ 160730 h 8023860"/>
              <a:gd name="connsiteX12" fmla="*/ 5286472 w 6416332"/>
              <a:gd name="connsiteY12" fmla="*/ 333618 h 8023860"/>
              <a:gd name="connsiteX13" fmla="*/ 5280660 w 6416332"/>
              <a:gd name="connsiteY13" fmla="*/ 1156337 h 8023860"/>
              <a:gd name="connsiteX14" fmla="*/ 5219700 w 6416332"/>
              <a:gd name="connsiteY14" fmla="*/ 1453517 h 8023860"/>
              <a:gd name="connsiteX15" fmla="*/ 5212080 w 6416332"/>
              <a:gd name="connsiteY15" fmla="*/ 1651637 h 8023860"/>
              <a:gd name="connsiteX16" fmla="*/ 5242560 w 6416332"/>
              <a:gd name="connsiteY16" fmla="*/ 1689737 h 8023860"/>
              <a:gd name="connsiteX17" fmla="*/ 5097780 w 6416332"/>
              <a:gd name="connsiteY17" fmla="*/ 1743077 h 8023860"/>
              <a:gd name="connsiteX18" fmla="*/ 5120640 w 6416332"/>
              <a:gd name="connsiteY18" fmla="*/ 1933577 h 8023860"/>
              <a:gd name="connsiteX19" fmla="*/ 5082540 w 6416332"/>
              <a:gd name="connsiteY19" fmla="*/ 2017397 h 8023860"/>
              <a:gd name="connsiteX20" fmla="*/ 4945380 w 6416332"/>
              <a:gd name="connsiteY20" fmla="*/ 1964057 h 8023860"/>
              <a:gd name="connsiteX21" fmla="*/ 4853940 w 6416332"/>
              <a:gd name="connsiteY21" fmla="*/ 1986917 h 8023860"/>
              <a:gd name="connsiteX22" fmla="*/ 4785360 w 6416332"/>
              <a:gd name="connsiteY22" fmla="*/ 2116457 h 8023860"/>
              <a:gd name="connsiteX23" fmla="*/ 4640580 w 6416332"/>
              <a:gd name="connsiteY23" fmla="*/ 2002157 h 8023860"/>
              <a:gd name="connsiteX24" fmla="*/ 4518660 w 6416332"/>
              <a:gd name="connsiteY24" fmla="*/ 1994537 h 8023860"/>
              <a:gd name="connsiteX25" fmla="*/ 4389120 w 6416332"/>
              <a:gd name="connsiteY25" fmla="*/ 1864997 h 8023860"/>
              <a:gd name="connsiteX26" fmla="*/ 4564380 w 6416332"/>
              <a:gd name="connsiteY26" fmla="*/ 1712597 h 8023860"/>
              <a:gd name="connsiteX27" fmla="*/ 4389120 w 6416332"/>
              <a:gd name="connsiteY27" fmla="*/ 1682117 h 8023860"/>
              <a:gd name="connsiteX28" fmla="*/ 4244340 w 6416332"/>
              <a:gd name="connsiteY28" fmla="*/ 1849757 h 8023860"/>
              <a:gd name="connsiteX29" fmla="*/ 4183380 w 6416332"/>
              <a:gd name="connsiteY29" fmla="*/ 1948817 h 8023860"/>
              <a:gd name="connsiteX30" fmla="*/ 4191000 w 6416332"/>
              <a:gd name="connsiteY30" fmla="*/ 1986917 h 8023860"/>
              <a:gd name="connsiteX31" fmla="*/ 4084320 w 6416332"/>
              <a:gd name="connsiteY31" fmla="*/ 2085977 h 8023860"/>
              <a:gd name="connsiteX32" fmla="*/ 4008120 w 6416332"/>
              <a:gd name="connsiteY32" fmla="*/ 2108837 h 8023860"/>
              <a:gd name="connsiteX33" fmla="*/ 3954780 w 6416332"/>
              <a:gd name="connsiteY33" fmla="*/ 2108837 h 8023860"/>
              <a:gd name="connsiteX34" fmla="*/ 3916680 w 6416332"/>
              <a:gd name="connsiteY34" fmla="*/ 2162177 h 8023860"/>
              <a:gd name="connsiteX35" fmla="*/ 3848100 w 6416332"/>
              <a:gd name="connsiteY35" fmla="*/ 2162177 h 8023860"/>
              <a:gd name="connsiteX36" fmla="*/ 3810000 w 6416332"/>
              <a:gd name="connsiteY36" fmla="*/ 2215517 h 8023860"/>
              <a:gd name="connsiteX37" fmla="*/ 3726180 w 6416332"/>
              <a:gd name="connsiteY37" fmla="*/ 2238377 h 8023860"/>
              <a:gd name="connsiteX38" fmla="*/ 3703320 w 6416332"/>
              <a:gd name="connsiteY38" fmla="*/ 2306957 h 8023860"/>
              <a:gd name="connsiteX39" fmla="*/ 3512820 w 6416332"/>
              <a:gd name="connsiteY39" fmla="*/ 2169797 h 8023860"/>
              <a:gd name="connsiteX40" fmla="*/ 3337560 w 6416332"/>
              <a:gd name="connsiteY40" fmla="*/ 2238377 h 8023860"/>
              <a:gd name="connsiteX41" fmla="*/ 3337560 w 6416332"/>
              <a:gd name="connsiteY41" fmla="*/ 2314577 h 8023860"/>
              <a:gd name="connsiteX42" fmla="*/ 3230880 w 6416332"/>
              <a:gd name="connsiteY42" fmla="*/ 2390777 h 8023860"/>
              <a:gd name="connsiteX43" fmla="*/ 3002280 w 6416332"/>
              <a:gd name="connsiteY43" fmla="*/ 2245997 h 8023860"/>
              <a:gd name="connsiteX44" fmla="*/ 3025140 w 6416332"/>
              <a:gd name="connsiteY44" fmla="*/ 2223137 h 8023860"/>
              <a:gd name="connsiteX45" fmla="*/ 2918460 w 6416332"/>
              <a:gd name="connsiteY45" fmla="*/ 2078357 h 8023860"/>
              <a:gd name="connsiteX46" fmla="*/ 2611215 w 6416332"/>
              <a:gd name="connsiteY46" fmla="*/ 1916706 h 8023860"/>
              <a:gd name="connsiteX47" fmla="*/ 2496277 w 6416332"/>
              <a:gd name="connsiteY47" fmla="*/ 2273394 h 8023860"/>
              <a:gd name="connsiteX48" fmla="*/ 2392680 w 6416332"/>
              <a:gd name="connsiteY48" fmla="*/ 2291717 h 8023860"/>
              <a:gd name="connsiteX49" fmla="*/ 2308860 w 6416332"/>
              <a:gd name="connsiteY49" fmla="*/ 2306957 h 8023860"/>
              <a:gd name="connsiteX50" fmla="*/ 2225040 w 6416332"/>
              <a:gd name="connsiteY50" fmla="*/ 2406017 h 8023860"/>
              <a:gd name="connsiteX51" fmla="*/ 2049780 w 6416332"/>
              <a:gd name="connsiteY51" fmla="*/ 2314577 h 8023860"/>
              <a:gd name="connsiteX52" fmla="*/ 1981200 w 6416332"/>
              <a:gd name="connsiteY52" fmla="*/ 2306957 h 8023860"/>
              <a:gd name="connsiteX53" fmla="*/ 1889760 w 6416332"/>
              <a:gd name="connsiteY53" fmla="*/ 2154557 h 8023860"/>
              <a:gd name="connsiteX54" fmla="*/ 1897380 w 6416332"/>
              <a:gd name="connsiteY54" fmla="*/ 2085977 h 8023860"/>
              <a:gd name="connsiteX55" fmla="*/ 1729740 w 6416332"/>
              <a:gd name="connsiteY55" fmla="*/ 2207897 h 8023860"/>
              <a:gd name="connsiteX56" fmla="*/ 1706880 w 6416332"/>
              <a:gd name="connsiteY56" fmla="*/ 2268857 h 8023860"/>
              <a:gd name="connsiteX57" fmla="*/ 1653540 w 6416332"/>
              <a:gd name="connsiteY57" fmla="*/ 2238377 h 8023860"/>
              <a:gd name="connsiteX58" fmla="*/ 1546860 w 6416332"/>
              <a:gd name="connsiteY58" fmla="*/ 2238377 h 8023860"/>
              <a:gd name="connsiteX59" fmla="*/ 1524000 w 6416332"/>
              <a:gd name="connsiteY59" fmla="*/ 2352677 h 8023860"/>
              <a:gd name="connsiteX60" fmla="*/ 1386840 w 6416332"/>
              <a:gd name="connsiteY60" fmla="*/ 2649857 h 8023860"/>
              <a:gd name="connsiteX61" fmla="*/ 1333500 w 6416332"/>
              <a:gd name="connsiteY61" fmla="*/ 2642237 h 8023860"/>
              <a:gd name="connsiteX62" fmla="*/ 1188720 w 6416332"/>
              <a:gd name="connsiteY62" fmla="*/ 2695577 h 8023860"/>
              <a:gd name="connsiteX63" fmla="*/ 1135380 w 6416332"/>
              <a:gd name="connsiteY63" fmla="*/ 2863217 h 8023860"/>
              <a:gd name="connsiteX64" fmla="*/ 1013460 w 6416332"/>
              <a:gd name="connsiteY64" fmla="*/ 2893697 h 8023860"/>
              <a:gd name="connsiteX65" fmla="*/ 929640 w 6416332"/>
              <a:gd name="connsiteY65" fmla="*/ 2901317 h 8023860"/>
              <a:gd name="connsiteX66" fmla="*/ 830580 w 6416332"/>
              <a:gd name="connsiteY66" fmla="*/ 2931797 h 8023860"/>
              <a:gd name="connsiteX67" fmla="*/ 701040 w 6416332"/>
              <a:gd name="connsiteY67" fmla="*/ 2939417 h 8023860"/>
              <a:gd name="connsiteX68" fmla="*/ 548640 w 6416332"/>
              <a:gd name="connsiteY68" fmla="*/ 2977517 h 8023860"/>
              <a:gd name="connsiteX69" fmla="*/ 0 w 6416332"/>
              <a:gd name="connsiteY69" fmla="*/ 4440557 h 8023860"/>
              <a:gd name="connsiteX70" fmla="*/ 167640 w 6416332"/>
              <a:gd name="connsiteY70" fmla="*/ 4432937 h 8023860"/>
              <a:gd name="connsiteX71" fmla="*/ 167640 w 6416332"/>
              <a:gd name="connsiteY71" fmla="*/ 4577717 h 8023860"/>
              <a:gd name="connsiteX72" fmla="*/ 289560 w 6416332"/>
              <a:gd name="connsiteY72" fmla="*/ 4585337 h 8023860"/>
              <a:gd name="connsiteX73" fmla="*/ 281940 w 6416332"/>
              <a:gd name="connsiteY73" fmla="*/ 4669157 h 8023860"/>
              <a:gd name="connsiteX74" fmla="*/ 388620 w 6416332"/>
              <a:gd name="connsiteY74" fmla="*/ 4692017 h 8023860"/>
              <a:gd name="connsiteX75" fmla="*/ 358140 w 6416332"/>
              <a:gd name="connsiteY75" fmla="*/ 4821557 h 8023860"/>
              <a:gd name="connsiteX76" fmla="*/ 358140 w 6416332"/>
              <a:gd name="connsiteY76" fmla="*/ 4920617 h 8023860"/>
              <a:gd name="connsiteX77" fmla="*/ 251460 w 6416332"/>
              <a:gd name="connsiteY77" fmla="*/ 4973957 h 8023860"/>
              <a:gd name="connsiteX78" fmla="*/ 236220 w 6416332"/>
              <a:gd name="connsiteY78" fmla="*/ 5050157 h 8023860"/>
              <a:gd name="connsiteX79" fmla="*/ 144780 w 6416332"/>
              <a:gd name="connsiteY79" fmla="*/ 5172077 h 8023860"/>
              <a:gd name="connsiteX80" fmla="*/ 175260 w 6416332"/>
              <a:gd name="connsiteY80" fmla="*/ 5400677 h 8023860"/>
              <a:gd name="connsiteX81" fmla="*/ 266700 w 6416332"/>
              <a:gd name="connsiteY81" fmla="*/ 5408297 h 8023860"/>
              <a:gd name="connsiteX82" fmla="*/ 304800 w 6416332"/>
              <a:gd name="connsiteY82" fmla="*/ 5469257 h 8023860"/>
              <a:gd name="connsiteX83" fmla="*/ 312420 w 6416332"/>
              <a:gd name="connsiteY83" fmla="*/ 5530217 h 8023860"/>
              <a:gd name="connsiteX84" fmla="*/ 358140 w 6416332"/>
              <a:gd name="connsiteY84" fmla="*/ 5530217 h 8023860"/>
              <a:gd name="connsiteX85" fmla="*/ 365760 w 6416332"/>
              <a:gd name="connsiteY85" fmla="*/ 5667377 h 8023860"/>
              <a:gd name="connsiteX86" fmla="*/ 807720 w 6416332"/>
              <a:gd name="connsiteY86" fmla="*/ 5735957 h 8023860"/>
              <a:gd name="connsiteX87" fmla="*/ 1127760 w 6416332"/>
              <a:gd name="connsiteY87" fmla="*/ 5895977 h 8023860"/>
              <a:gd name="connsiteX88" fmla="*/ 1447800 w 6416332"/>
              <a:gd name="connsiteY88" fmla="*/ 5789297 h 8023860"/>
              <a:gd name="connsiteX89" fmla="*/ 1546860 w 6416332"/>
              <a:gd name="connsiteY89" fmla="*/ 5789297 h 8023860"/>
              <a:gd name="connsiteX90" fmla="*/ 1501140 w 6416332"/>
              <a:gd name="connsiteY90" fmla="*/ 6048377 h 8023860"/>
              <a:gd name="connsiteX91" fmla="*/ 1567815 w 6416332"/>
              <a:gd name="connsiteY91" fmla="*/ 6306187 h 8023860"/>
              <a:gd name="connsiteX92" fmla="*/ 1710690 w 6416332"/>
              <a:gd name="connsiteY92" fmla="*/ 6630037 h 8023860"/>
              <a:gd name="connsiteX93" fmla="*/ 1891665 w 6416332"/>
              <a:gd name="connsiteY93" fmla="*/ 6772912 h 8023860"/>
              <a:gd name="connsiteX94" fmla="*/ 2094865 w 6416332"/>
              <a:gd name="connsiteY94" fmla="*/ 7004687 h 8023860"/>
              <a:gd name="connsiteX95" fmla="*/ 2066290 w 6416332"/>
              <a:gd name="connsiteY95" fmla="*/ 7115811 h 8023860"/>
              <a:gd name="connsiteX96" fmla="*/ 2234565 w 6416332"/>
              <a:gd name="connsiteY96" fmla="*/ 7226936 h 8023860"/>
              <a:gd name="connsiteX97" fmla="*/ 2269490 w 6416332"/>
              <a:gd name="connsiteY97" fmla="*/ 7271386 h 8023860"/>
              <a:gd name="connsiteX98" fmla="*/ 2186940 w 6416332"/>
              <a:gd name="connsiteY98" fmla="*/ 7528561 h 8023860"/>
              <a:gd name="connsiteX99" fmla="*/ 2209165 w 6416332"/>
              <a:gd name="connsiteY99" fmla="*/ 7626985 h 8023860"/>
              <a:gd name="connsiteX100" fmla="*/ 2275840 w 6416332"/>
              <a:gd name="connsiteY100" fmla="*/ 7728585 h 8023860"/>
              <a:gd name="connsiteX101" fmla="*/ 2437765 w 6416332"/>
              <a:gd name="connsiteY101" fmla="*/ 7760335 h 8023860"/>
              <a:gd name="connsiteX102" fmla="*/ 2491740 w 6416332"/>
              <a:gd name="connsiteY102" fmla="*/ 7747635 h 8023860"/>
              <a:gd name="connsiteX103" fmla="*/ 2599690 w 6416332"/>
              <a:gd name="connsiteY103" fmla="*/ 7804785 h 8023860"/>
              <a:gd name="connsiteX104" fmla="*/ 2640965 w 6416332"/>
              <a:gd name="connsiteY104" fmla="*/ 7849235 h 8023860"/>
              <a:gd name="connsiteX105" fmla="*/ 2663190 w 6416332"/>
              <a:gd name="connsiteY105" fmla="*/ 7960360 h 8023860"/>
              <a:gd name="connsiteX106" fmla="*/ 2748915 w 6416332"/>
              <a:gd name="connsiteY106" fmla="*/ 8023860 h 8023860"/>
              <a:gd name="connsiteX107" fmla="*/ 2860040 w 6416332"/>
              <a:gd name="connsiteY107" fmla="*/ 7998460 h 8023860"/>
              <a:gd name="connsiteX108" fmla="*/ 2920365 w 6416332"/>
              <a:gd name="connsiteY108" fmla="*/ 8011160 h 8023860"/>
              <a:gd name="connsiteX109" fmla="*/ 2910840 w 6416332"/>
              <a:gd name="connsiteY109" fmla="*/ 7930991 h 8023860"/>
              <a:gd name="connsiteX110" fmla="*/ 2996565 w 6416332"/>
              <a:gd name="connsiteY110" fmla="*/ 7800022 h 8023860"/>
              <a:gd name="connsiteX111" fmla="*/ 2987040 w 6416332"/>
              <a:gd name="connsiteY111" fmla="*/ 7688104 h 8023860"/>
              <a:gd name="connsiteX112" fmla="*/ 3027522 w 6416332"/>
              <a:gd name="connsiteY112" fmla="*/ 7621428 h 8023860"/>
              <a:gd name="connsiteX113" fmla="*/ 3179922 w 6416332"/>
              <a:gd name="connsiteY113" fmla="*/ 7552372 h 8023860"/>
              <a:gd name="connsiteX114" fmla="*/ 3225166 w 6416332"/>
              <a:gd name="connsiteY114" fmla="*/ 7435692 h 8023860"/>
              <a:gd name="connsiteX115" fmla="*/ 3420427 w 6416332"/>
              <a:gd name="connsiteY115" fmla="*/ 7273766 h 8023860"/>
              <a:gd name="connsiteX116" fmla="*/ 3699034 w 6416332"/>
              <a:gd name="connsiteY116" fmla="*/ 7145179 h 8023860"/>
              <a:gd name="connsiteX117" fmla="*/ 3875246 w 6416332"/>
              <a:gd name="connsiteY117" fmla="*/ 7080885 h 8023860"/>
              <a:gd name="connsiteX118" fmla="*/ 4084796 w 6416332"/>
              <a:gd name="connsiteY118" fmla="*/ 6928485 h 8023860"/>
              <a:gd name="connsiteX119" fmla="*/ 4127659 w 6416332"/>
              <a:gd name="connsiteY119" fmla="*/ 6830853 h 8023860"/>
              <a:gd name="connsiteX120" fmla="*/ 4037171 w 6416332"/>
              <a:gd name="connsiteY120" fmla="*/ 6754654 h 8023860"/>
              <a:gd name="connsiteX121" fmla="*/ 3980021 w 6416332"/>
              <a:gd name="connsiteY121" fmla="*/ 6659404 h 8023860"/>
              <a:gd name="connsiteX122" fmla="*/ 4056222 w 6416332"/>
              <a:gd name="connsiteY122" fmla="*/ 6585585 h 8023860"/>
              <a:gd name="connsiteX123" fmla="*/ 4096703 w 6416332"/>
              <a:gd name="connsiteY123" fmla="*/ 6437947 h 8023860"/>
              <a:gd name="connsiteX124" fmla="*/ 3982402 w 6416332"/>
              <a:gd name="connsiteY124" fmla="*/ 6461760 h 8023860"/>
              <a:gd name="connsiteX125" fmla="*/ 3818096 w 6416332"/>
              <a:gd name="connsiteY125" fmla="*/ 6423660 h 8023860"/>
              <a:gd name="connsiteX126" fmla="*/ 3691889 w 6416332"/>
              <a:gd name="connsiteY126" fmla="*/ 6335553 h 8023860"/>
              <a:gd name="connsiteX127" fmla="*/ 3701416 w 6416332"/>
              <a:gd name="connsiteY127" fmla="*/ 6221254 h 8023860"/>
              <a:gd name="connsiteX128" fmla="*/ 3625215 w 6416332"/>
              <a:gd name="connsiteY128" fmla="*/ 6145054 h 8023860"/>
              <a:gd name="connsiteX129" fmla="*/ 3657600 w 6416332"/>
              <a:gd name="connsiteY129" fmla="*/ 6063617 h 8023860"/>
              <a:gd name="connsiteX130" fmla="*/ 3817620 w 6416332"/>
              <a:gd name="connsiteY130" fmla="*/ 5972177 h 8023860"/>
              <a:gd name="connsiteX131" fmla="*/ 3893820 w 6416332"/>
              <a:gd name="connsiteY131" fmla="*/ 5895977 h 8023860"/>
              <a:gd name="connsiteX132" fmla="*/ 3947160 w 6416332"/>
              <a:gd name="connsiteY132" fmla="*/ 5880737 h 8023860"/>
              <a:gd name="connsiteX133" fmla="*/ 3939540 w 6416332"/>
              <a:gd name="connsiteY133" fmla="*/ 5819777 h 8023860"/>
              <a:gd name="connsiteX134" fmla="*/ 3901440 w 6416332"/>
              <a:gd name="connsiteY134" fmla="*/ 5796917 h 8023860"/>
              <a:gd name="connsiteX135" fmla="*/ 3878580 w 6416332"/>
              <a:gd name="connsiteY135" fmla="*/ 5705477 h 8023860"/>
              <a:gd name="connsiteX136" fmla="*/ 3886200 w 6416332"/>
              <a:gd name="connsiteY136" fmla="*/ 5614037 h 8023860"/>
              <a:gd name="connsiteX137" fmla="*/ 3870960 w 6416332"/>
              <a:gd name="connsiteY137" fmla="*/ 5499737 h 8023860"/>
              <a:gd name="connsiteX138" fmla="*/ 3893820 w 6416332"/>
              <a:gd name="connsiteY138" fmla="*/ 5431157 h 8023860"/>
              <a:gd name="connsiteX139" fmla="*/ 3924300 w 6416332"/>
              <a:gd name="connsiteY139" fmla="*/ 5370197 h 8023860"/>
              <a:gd name="connsiteX140" fmla="*/ 3977640 w 6416332"/>
              <a:gd name="connsiteY140" fmla="*/ 5362577 h 8023860"/>
              <a:gd name="connsiteX141" fmla="*/ 3992880 w 6416332"/>
              <a:gd name="connsiteY141" fmla="*/ 5362577 h 8023860"/>
              <a:gd name="connsiteX142" fmla="*/ 4046220 w 6416332"/>
              <a:gd name="connsiteY142" fmla="*/ 5301617 h 8023860"/>
              <a:gd name="connsiteX143" fmla="*/ 4038600 w 6416332"/>
              <a:gd name="connsiteY143" fmla="*/ 5217797 h 8023860"/>
              <a:gd name="connsiteX144" fmla="*/ 4754880 w 6416332"/>
              <a:gd name="connsiteY144" fmla="*/ 5103497 h 8023860"/>
              <a:gd name="connsiteX145" fmla="*/ 4838700 w 6416332"/>
              <a:gd name="connsiteY145" fmla="*/ 5103497 h 8023860"/>
              <a:gd name="connsiteX146" fmla="*/ 4914900 w 6416332"/>
              <a:gd name="connsiteY146" fmla="*/ 5111117 h 8023860"/>
              <a:gd name="connsiteX147" fmla="*/ 5105400 w 6416332"/>
              <a:gd name="connsiteY147" fmla="*/ 5210177 h 8023860"/>
              <a:gd name="connsiteX148" fmla="*/ 5570220 w 6416332"/>
              <a:gd name="connsiteY148" fmla="*/ 5438777 h 8023860"/>
              <a:gd name="connsiteX149" fmla="*/ 5704205 w 6416332"/>
              <a:gd name="connsiteY149" fmla="*/ 5510532 h 8023860"/>
              <a:gd name="connsiteX150" fmla="*/ 5755005 w 6416332"/>
              <a:gd name="connsiteY150" fmla="*/ 5433062 h 8023860"/>
              <a:gd name="connsiteX151" fmla="*/ 5682615 w 6416332"/>
              <a:gd name="connsiteY151" fmla="*/ 5393692 h 8023860"/>
              <a:gd name="connsiteX152" fmla="*/ 5624195 w 6416332"/>
              <a:gd name="connsiteY152" fmla="*/ 5322572 h 8023860"/>
              <a:gd name="connsiteX153" fmla="*/ 5670550 w 6416332"/>
              <a:gd name="connsiteY153" fmla="*/ 5293997 h 8023860"/>
              <a:gd name="connsiteX154" fmla="*/ 5584825 w 6416332"/>
              <a:gd name="connsiteY154" fmla="*/ 5119372 h 8023860"/>
              <a:gd name="connsiteX155" fmla="*/ 5592445 w 6416332"/>
              <a:gd name="connsiteY155" fmla="*/ 5017772 h 8023860"/>
              <a:gd name="connsiteX156" fmla="*/ 5615305 w 6416332"/>
              <a:gd name="connsiteY156" fmla="*/ 4982847 h 8023860"/>
              <a:gd name="connsiteX157" fmla="*/ 5636895 w 6416332"/>
              <a:gd name="connsiteY157" fmla="*/ 4937762 h 8023860"/>
              <a:gd name="connsiteX158" fmla="*/ 5674360 w 6416332"/>
              <a:gd name="connsiteY158" fmla="*/ 4860292 h 8023860"/>
              <a:gd name="connsiteX159" fmla="*/ 5688965 w 6416332"/>
              <a:gd name="connsiteY159" fmla="*/ 4777742 h 8023860"/>
              <a:gd name="connsiteX160" fmla="*/ 5735320 w 6416332"/>
              <a:gd name="connsiteY160" fmla="*/ 4752342 h 8023860"/>
              <a:gd name="connsiteX161" fmla="*/ 5715000 w 6416332"/>
              <a:gd name="connsiteY161" fmla="*/ 4693287 h 8023860"/>
              <a:gd name="connsiteX162" fmla="*/ 5751195 w 6416332"/>
              <a:gd name="connsiteY162" fmla="*/ 4652012 h 8023860"/>
              <a:gd name="connsiteX163" fmla="*/ 5781675 w 6416332"/>
              <a:gd name="connsiteY163" fmla="*/ 4589147 h 8023860"/>
              <a:gd name="connsiteX164" fmla="*/ 5836920 w 6416332"/>
              <a:gd name="connsiteY164" fmla="*/ 4515487 h 8023860"/>
              <a:gd name="connsiteX165" fmla="*/ 5855970 w 6416332"/>
              <a:gd name="connsiteY165" fmla="*/ 4359277 h 8023860"/>
              <a:gd name="connsiteX166" fmla="*/ 6101080 w 6416332"/>
              <a:gd name="connsiteY166" fmla="*/ 4101467 h 8023860"/>
              <a:gd name="connsiteX167" fmla="*/ 6107430 w 6416332"/>
              <a:gd name="connsiteY167" fmla="*/ 3865247 h 8023860"/>
              <a:gd name="connsiteX168" fmla="*/ 5982970 w 6416332"/>
              <a:gd name="connsiteY168" fmla="*/ 3602357 h 8023860"/>
              <a:gd name="connsiteX0" fmla="*/ 5982970 w 6436401"/>
              <a:gd name="connsiteY0" fmla="*/ 3614116 h 8035619"/>
              <a:gd name="connsiteX1" fmla="*/ 5814060 w 6436401"/>
              <a:gd name="connsiteY1" fmla="*/ 2351736 h 8035619"/>
              <a:gd name="connsiteX2" fmla="*/ 5761990 w 6436401"/>
              <a:gd name="connsiteY2" fmla="*/ 1669744 h 8035619"/>
              <a:gd name="connsiteX3" fmla="*/ 5722620 w 6436401"/>
              <a:gd name="connsiteY3" fmla="*/ 1442416 h 8035619"/>
              <a:gd name="connsiteX4" fmla="*/ 5730303 w 6436401"/>
              <a:gd name="connsiteY4" fmla="*/ 1390235 h 8035619"/>
              <a:gd name="connsiteX5" fmla="*/ 5899134 w 6436401"/>
              <a:gd name="connsiteY5" fmla="*/ 1354062 h 8035619"/>
              <a:gd name="connsiteX6" fmla="*/ 6021107 w 6436401"/>
              <a:gd name="connsiteY6" fmla="*/ 1214267 h 8035619"/>
              <a:gd name="connsiteX7" fmla="*/ 6047645 w 6436401"/>
              <a:gd name="connsiteY7" fmla="*/ 647628 h 8035619"/>
              <a:gd name="connsiteX8" fmla="*/ 6109653 w 6436401"/>
              <a:gd name="connsiteY8" fmla="*/ 326687 h 8035619"/>
              <a:gd name="connsiteX9" fmla="*/ 6436401 w 6436401"/>
              <a:gd name="connsiteY9" fmla="*/ 0 h 8035619"/>
              <a:gd name="connsiteX10" fmla="*/ 5982025 w 6436401"/>
              <a:gd name="connsiteY10" fmla="*/ 11759 h 8035619"/>
              <a:gd name="connsiteX11" fmla="*/ 5329286 w 6436401"/>
              <a:gd name="connsiteY11" fmla="*/ 172489 h 8035619"/>
              <a:gd name="connsiteX12" fmla="*/ 5286472 w 6436401"/>
              <a:gd name="connsiteY12" fmla="*/ 345377 h 8035619"/>
              <a:gd name="connsiteX13" fmla="*/ 5280660 w 6436401"/>
              <a:gd name="connsiteY13" fmla="*/ 1168096 h 8035619"/>
              <a:gd name="connsiteX14" fmla="*/ 5219700 w 6436401"/>
              <a:gd name="connsiteY14" fmla="*/ 1465276 h 8035619"/>
              <a:gd name="connsiteX15" fmla="*/ 5212080 w 6436401"/>
              <a:gd name="connsiteY15" fmla="*/ 1663396 h 8035619"/>
              <a:gd name="connsiteX16" fmla="*/ 5242560 w 6436401"/>
              <a:gd name="connsiteY16" fmla="*/ 1701496 h 8035619"/>
              <a:gd name="connsiteX17" fmla="*/ 5097780 w 6436401"/>
              <a:gd name="connsiteY17" fmla="*/ 1754836 h 8035619"/>
              <a:gd name="connsiteX18" fmla="*/ 5120640 w 6436401"/>
              <a:gd name="connsiteY18" fmla="*/ 1945336 h 8035619"/>
              <a:gd name="connsiteX19" fmla="*/ 5082540 w 6436401"/>
              <a:gd name="connsiteY19" fmla="*/ 2029156 h 8035619"/>
              <a:gd name="connsiteX20" fmla="*/ 4945380 w 6436401"/>
              <a:gd name="connsiteY20" fmla="*/ 1975816 h 8035619"/>
              <a:gd name="connsiteX21" fmla="*/ 4853940 w 6436401"/>
              <a:gd name="connsiteY21" fmla="*/ 1998676 h 8035619"/>
              <a:gd name="connsiteX22" fmla="*/ 4785360 w 6436401"/>
              <a:gd name="connsiteY22" fmla="*/ 2128216 h 8035619"/>
              <a:gd name="connsiteX23" fmla="*/ 4640580 w 6436401"/>
              <a:gd name="connsiteY23" fmla="*/ 2013916 h 8035619"/>
              <a:gd name="connsiteX24" fmla="*/ 4518660 w 6436401"/>
              <a:gd name="connsiteY24" fmla="*/ 2006296 h 8035619"/>
              <a:gd name="connsiteX25" fmla="*/ 4389120 w 6436401"/>
              <a:gd name="connsiteY25" fmla="*/ 1876756 h 8035619"/>
              <a:gd name="connsiteX26" fmla="*/ 4564380 w 6436401"/>
              <a:gd name="connsiteY26" fmla="*/ 1724356 h 8035619"/>
              <a:gd name="connsiteX27" fmla="*/ 4389120 w 6436401"/>
              <a:gd name="connsiteY27" fmla="*/ 1693876 h 8035619"/>
              <a:gd name="connsiteX28" fmla="*/ 4244340 w 6436401"/>
              <a:gd name="connsiteY28" fmla="*/ 1861516 h 8035619"/>
              <a:gd name="connsiteX29" fmla="*/ 4183380 w 6436401"/>
              <a:gd name="connsiteY29" fmla="*/ 1960576 h 8035619"/>
              <a:gd name="connsiteX30" fmla="*/ 4191000 w 6436401"/>
              <a:gd name="connsiteY30" fmla="*/ 1998676 h 8035619"/>
              <a:gd name="connsiteX31" fmla="*/ 4084320 w 6436401"/>
              <a:gd name="connsiteY31" fmla="*/ 2097736 h 8035619"/>
              <a:gd name="connsiteX32" fmla="*/ 4008120 w 6436401"/>
              <a:gd name="connsiteY32" fmla="*/ 2120596 h 8035619"/>
              <a:gd name="connsiteX33" fmla="*/ 3954780 w 6436401"/>
              <a:gd name="connsiteY33" fmla="*/ 2120596 h 8035619"/>
              <a:gd name="connsiteX34" fmla="*/ 3916680 w 6436401"/>
              <a:gd name="connsiteY34" fmla="*/ 2173936 h 8035619"/>
              <a:gd name="connsiteX35" fmla="*/ 3848100 w 6436401"/>
              <a:gd name="connsiteY35" fmla="*/ 2173936 h 8035619"/>
              <a:gd name="connsiteX36" fmla="*/ 3810000 w 6436401"/>
              <a:gd name="connsiteY36" fmla="*/ 2227276 h 8035619"/>
              <a:gd name="connsiteX37" fmla="*/ 3726180 w 6436401"/>
              <a:gd name="connsiteY37" fmla="*/ 2250136 h 8035619"/>
              <a:gd name="connsiteX38" fmla="*/ 3703320 w 6436401"/>
              <a:gd name="connsiteY38" fmla="*/ 2318716 h 8035619"/>
              <a:gd name="connsiteX39" fmla="*/ 3512820 w 6436401"/>
              <a:gd name="connsiteY39" fmla="*/ 2181556 h 8035619"/>
              <a:gd name="connsiteX40" fmla="*/ 3337560 w 6436401"/>
              <a:gd name="connsiteY40" fmla="*/ 2250136 h 8035619"/>
              <a:gd name="connsiteX41" fmla="*/ 3337560 w 6436401"/>
              <a:gd name="connsiteY41" fmla="*/ 2326336 h 8035619"/>
              <a:gd name="connsiteX42" fmla="*/ 3230880 w 6436401"/>
              <a:gd name="connsiteY42" fmla="*/ 2402536 h 8035619"/>
              <a:gd name="connsiteX43" fmla="*/ 3002280 w 6436401"/>
              <a:gd name="connsiteY43" fmla="*/ 2257756 h 8035619"/>
              <a:gd name="connsiteX44" fmla="*/ 3025140 w 6436401"/>
              <a:gd name="connsiteY44" fmla="*/ 2234896 h 8035619"/>
              <a:gd name="connsiteX45" fmla="*/ 2918460 w 6436401"/>
              <a:gd name="connsiteY45" fmla="*/ 2090116 h 8035619"/>
              <a:gd name="connsiteX46" fmla="*/ 2611215 w 6436401"/>
              <a:gd name="connsiteY46" fmla="*/ 1928465 h 8035619"/>
              <a:gd name="connsiteX47" fmla="*/ 2496277 w 6436401"/>
              <a:gd name="connsiteY47" fmla="*/ 2285153 h 8035619"/>
              <a:gd name="connsiteX48" fmla="*/ 2392680 w 6436401"/>
              <a:gd name="connsiteY48" fmla="*/ 2303476 h 8035619"/>
              <a:gd name="connsiteX49" fmla="*/ 2308860 w 6436401"/>
              <a:gd name="connsiteY49" fmla="*/ 2318716 h 8035619"/>
              <a:gd name="connsiteX50" fmla="*/ 2225040 w 6436401"/>
              <a:gd name="connsiteY50" fmla="*/ 2417776 h 8035619"/>
              <a:gd name="connsiteX51" fmla="*/ 2049780 w 6436401"/>
              <a:gd name="connsiteY51" fmla="*/ 2326336 h 8035619"/>
              <a:gd name="connsiteX52" fmla="*/ 1981200 w 6436401"/>
              <a:gd name="connsiteY52" fmla="*/ 2318716 h 8035619"/>
              <a:gd name="connsiteX53" fmla="*/ 1889760 w 6436401"/>
              <a:gd name="connsiteY53" fmla="*/ 2166316 h 8035619"/>
              <a:gd name="connsiteX54" fmla="*/ 1897380 w 6436401"/>
              <a:gd name="connsiteY54" fmla="*/ 2097736 h 8035619"/>
              <a:gd name="connsiteX55" fmla="*/ 1729740 w 6436401"/>
              <a:gd name="connsiteY55" fmla="*/ 2219656 h 8035619"/>
              <a:gd name="connsiteX56" fmla="*/ 1706880 w 6436401"/>
              <a:gd name="connsiteY56" fmla="*/ 2280616 h 8035619"/>
              <a:gd name="connsiteX57" fmla="*/ 1653540 w 6436401"/>
              <a:gd name="connsiteY57" fmla="*/ 2250136 h 8035619"/>
              <a:gd name="connsiteX58" fmla="*/ 1546860 w 6436401"/>
              <a:gd name="connsiteY58" fmla="*/ 2250136 h 8035619"/>
              <a:gd name="connsiteX59" fmla="*/ 1524000 w 6436401"/>
              <a:gd name="connsiteY59" fmla="*/ 2364436 h 8035619"/>
              <a:gd name="connsiteX60" fmla="*/ 1386840 w 6436401"/>
              <a:gd name="connsiteY60" fmla="*/ 2661616 h 8035619"/>
              <a:gd name="connsiteX61" fmla="*/ 1333500 w 6436401"/>
              <a:gd name="connsiteY61" fmla="*/ 2653996 h 8035619"/>
              <a:gd name="connsiteX62" fmla="*/ 1188720 w 6436401"/>
              <a:gd name="connsiteY62" fmla="*/ 2707336 h 8035619"/>
              <a:gd name="connsiteX63" fmla="*/ 1135380 w 6436401"/>
              <a:gd name="connsiteY63" fmla="*/ 2874976 h 8035619"/>
              <a:gd name="connsiteX64" fmla="*/ 1013460 w 6436401"/>
              <a:gd name="connsiteY64" fmla="*/ 2905456 h 8035619"/>
              <a:gd name="connsiteX65" fmla="*/ 929640 w 6436401"/>
              <a:gd name="connsiteY65" fmla="*/ 2913076 h 8035619"/>
              <a:gd name="connsiteX66" fmla="*/ 830580 w 6436401"/>
              <a:gd name="connsiteY66" fmla="*/ 2943556 h 8035619"/>
              <a:gd name="connsiteX67" fmla="*/ 701040 w 6436401"/>
              <a:gd name="connsiteY67" fmla="*/ 2951176 h 8035619"/>
              <a:gd name="connsiteX68" fmla="*/ 548640 w 6436401"/>
              <a:gd name="connsiteY68" fmla="*/ 2989276 h 8035619"/>
              <a:gd name="connsiteX69" fmla="*/ 0 w 6436401"/>
              <a:gd name="connsiteY69" fmla="*/ 4452316 h 8035619"/>
              <a:gd name="connsiteX70" fmla="*/ 167640 w 6436401"/>
              <a:gd name="connsiteY70" fmla="*/ 4444696 h 8035619"/>
              <a:gd name="connsiteX71" fmla="*/ 167640 w 6436401"/>
              <a:gd name="connsiteY71" fmla="*/ 4589476 h 8035619"/>
              <a:gd name="connsiteX72" fmla="*/ 289560 w 6436401"/>
              <a:gd name="connsiteY72" fmla="*/ 4597096 h 8035619"/>
              <a:gd name="connsiteX73" fmla="*/ 281940 w 6436401"/>
              <a:gd name="connsiteY73" fmla="*/ 4680916 h 8035619"/>
              <a:gd name="connsiteX74" fmla="*/ 388620 w 6436401"/>
              <a:gd name="connsiteY74" fmla="*/ 4703776 h 8035619"/>
              <a:gd name="connsiteX75" fmla="*/ 358140 w 6436401"/>
              <a:gd name="connsiteY75" fmla="*/ 4833316 h 8035619"/>
              <a:gd name="connsiteX76" fmla="*/ 358140 w 6436401"/>
              <a:gd name="connsiteY76" fmla="*/ 4932376 h 8035619"/>
              <a:gd name="connsiteX77" fmla="*/ 251460 w 6436401"/>
              <a:gd name="connsiteY77" fmla="*/ 4985716 h 8035619"/>
              <a:gd name="connsiteX78" fmla="*/ 236220 w 6436401"/>
              <a:gd name="connsiteY78" fmla="*/ 5061916 h 8035619"/>
              <a:gd name="connsiteX79" fmla="*/ 144780 w 6436401"/>
              <a:gd name="connsiteY79" fmla="*/ 5183836 h 8035619"/>
              <a:gd name="connsiteX80" fmla="*/ 175260 w 6436401"/>
              <a:gd name="connsiteY80" fmla="*/ 5412436 h 8035619"/>
              <a:gd name="connsiteX81" fmla="*/ 266700 w 6436401"/>
              <a:gd name="connsiteY81" fmla="*/ 5420056 h 8035619"/>
              <a:gd name="connsiteX82" fmla="*/ 304800 w 6436401"/>
              <a:gd name="connsiteY82" fmla="*/ 5481016 h 8035619"/>
              <a:gd name="connsiteX83" fmla="*/ 312420 w 6436401"/>
              <a:gd name="connsiteY83" fmla="*/ 5541976 h 8035619"/>
              <a:gd name="connsiteX84" fmla="*/ 358140 w 6436401"/>
              <a:gd name="connsiteY84" fmla="*/ 5541976 h 8035619"/>
              <a:gd name="connsiteX85" fmla="*/ 365760 w 6436401"/>
              <a:gd name="connsiteY85" fmla="*/ 5679136 h 8035619"/>
              <a:gd name="connsiteX86" fmla="*/ 807720 w 6436401"/>
              <a:gd name="connsiteY86" fmla="*/ 5747716 h 8035619"/>
              <a:gd name="connsiteX87" fmla="*/ 1127760 w 6436401"/>
              <a:gd name="connsiteY87" fmla="*/ 5907736 h 8035619"/>
              <a:gd name="connsiteX88" fmla="*/ 1447800 w 6436401"/>
              <a:gd name="connsiteY88" fmla="*/ 5801056 h 8035619"/>
              <a:gd name="connsiteX89" fmla="*/ 1546860 w 6436401"/>
              <a:gd name="connsiteY89" fmla="*/ 5801056 h 8035619"/>
              <a:gd name="connsiteX90" fmla="*/ 1501140 w 6436401"/>
              <a:gd name="connsiteY90" fmla="*/ 6060136 h 8035619"/>
              <a:gd name="connsiteX91" fmla="*/ 1567815 w 6436401"/>
              <a:gd name="connsiteY91" fmla="*/ 6317946 h 8035619"/>
              <a:gd name="connsiteX92" fmla="*/ 1710690 w 6436401"/>
              <a:gd name="connsiteY92" fmla="*/ 6641796 h 8035619"/>
              <a:gd name="connsiteX93" fmla="*/ 1891665 w 6436401"/>
              <a:gd name="connsiteY93" fmla="*/ 6784671 h 8035619"/>
              <a:gd name="connsiteX94" fmla="*/ 2094865 w 6436401"/>
              <a:gd name="connsiteY94" fmla="*/ 7016446 h 8035619"/>
              <a:gd name="connsiteX95" fmla="*/ 2066290 w 6436401"/>
              <a:gd name="connsiteY95" fmla="*/ 7127570 h 8035619"/>
              <a:gd name="connsiteX96" fmla="*/ 2234565 w 6436401"/>
              <a:gd name="connsiteY96" fmla="*/ 7238695 h 8035619"/>
              <a:gd name="connsiteX97" fmla="*/ 2269490 w 6436401"/>
              <a:gd name="connsiteY97" fmla="*/ 7283145 h 8035619"/>
              <a:gd name="connsiteX98" fmla="*/ 2186940 w 6436401"/>
              <a:gd name="connsiteY98" fmla="*/ 7540320 h 8035619"/>
              <a:gd name="connsiteX99" fmla="*/ 2209165 w 6436401"/>
              <a:gd name="connsiteY99" fmla="*/ 7638744 h 8035619"/>
              <a:gd name="connsiteX100" fmla="*/ 2275840 w 6436401"/>
              <a:gd name="connsiteY100" fmla="*/ 7740344 h 8035619"/>
              <a:gd name="connsiteX101" fmla="*/ 2437765 w 6436401"/>
              <a:gd name="connsiteY101" fmla="*/ 7772094 h 8035619"/>
              <a:gd name="connsiteX102" fmla="*/ 2491740 w 6436401"/>
              <a:gd name="connsiteY102" fmla="*/ 7759394 h 8035619"/>
              <a:gd name="connsiteX103" fmla="*/ 2599690 w 6436401"/>
              <a:gd name="connsiteY103" fmla="*/ 7816544 h 8035619"/>
              <a:gd name="connsiteX104" fmla="*/ 2640965 w 6436401"/>
              <a:gd name="connsiteY104" fmla="*/ 7860994 h 8035619"/>
              <a:gd name="connsiteX105" fmla="*/ 2663190 w 6436401"/>
              <a:gd name="connsiteY105" fmla="*/ 7972119 h 8035619"/>
              <a:gd name="connsiteX106" fmla="*/ 2748915 w 6436401"/>
              <a:gd name="connsiteY106" fmla="*/ 8035619 h 8035619"/>
              <a:gd name="connsiteX107" fmla="*/ 2860040 w 6436401"/>
              <a:gd name="connsiteY107" fmla="*/ 8010219 h 8035619"/>
              <a:gd name="connsiteX108" fmla="*/ 2920365 w 6436401"/>
              <a:gd name="connsiteY108" fmla="*/ 8022919 h 8035619"/>
              <a:gd name="connsiteX109" fmla="*/ 2910840 w 6436401"/>
              <a:gd name="connsiteY109" fmla="*/ 7942750 h 8035619"/>
              <a:gd name="connsiteX110" fmla="*/ 2996565 w 6436401"/>
              <a:gd name="connsiteY110" fmla="*/ 7811781 h 8035619"/>
              <a:gd name="connsiteX111" fmla="*/ 2987040 w 6436401"/>
              <a:gd name="connsiteY111" fmla="*/ 7699863 h 8035619"/>
              <a:gd name="connsiteX112" fmla="*/ 3027522 w 6436401"/>
              <a:gd name="connsiteY112" fmla="*/ 7633187 h 8035619"/>
              <a:gd name="connsiteX113" fmla="*/ 3179922 w 6436401"/>
              <a:gd name="connsiteY113" fmla="*/ 7564131 h 8035619"/>
              <a:gd name="connsiteX114" fmla="*/ 3225166 w 6436401"/>
              <a:gd name="connsiteY114" fmla="*/ 7447451 h 8035619"/>
              <a:gd name="connsiteX115" fmla="*/ 3420427 w 6436401"/>
              <a:gd name="connsiteY115" fmla="*/ 7285525 h 8035619"/>
              <a:gd name="connsiteX116" fmla="*/ 3699034 w 6436401"/>
              <a:gd name="connsiteY116" fmla="*/ 7156938 h 8035619"/>
              <a:gd name="connsiteX117" fmla="*/ 3875246 w 6436401"/>
              <a:gd name="connsiteY117" fmla="*/ 7092644 h 8035619"/>
              <a:gd name="connsiteX118" fmla="*/ 4084796 w 6436401"/>
              <a:gd name="connsiteY118" fmla="*/ 6940244 h 8035619"/>
              <a:gd name="connsiteX119" fmla="*/ 4127659 w 6436401"/>
              <a:gd name="connsiteY119" fmla="*/ 6842612 h 8035619"/>
              <a:gd name="connsiteX120" fmla="*/ 4037171 w 6436401"/>
              <a:gd name="connsiteY120" fmla="*/ 6766413 h 8035619"/>
              <a:gd name="connsiteX121" fmla="*/ 3980021 w 6436401"/>
              <a:gd name="connsiteY121" fmla="*/ 6671163 h 8035619"/>
              <a:gd name="connsiteX122" fmla="*/ 4056222 w 6436401"/>
              <a:gd name="connsiteY122" fmla="*/ 6597344 h 8035619"/>
              <a:gd name="connsiteX123" fmla="*/ 4096703 w 6436401"/>
              <a:gd name="connsiteY123" fmla="*/ 6449706 h 8035619"/>
              <a:gd name="connsiteX124" fmla="*/ 3982402 w 6436401"/>
              <a:gd name="connsiteY124" fmla="*/ 6473519 h 8035619"/>
              <a:gd name="connsiteX125" fmla="*/ 3818096 w 6436401"/>
              <a:gd name="connsiteY125" fmla="*/ 6435419 h 8035619"/>
              <a:gd name="connsiteX126" fmla="*/ 3691889 w 6436401"/>
              <a:gd name="connsiteY126" fmla="*/ 6347312 h 8035619"/>
              <a:gd name="connsiteX127" fmla="*/ 3701416 w 6436401"/>
              <a:gd name="connsiteY127" fmla="*/ 6233013 h 8035619"/>
              <a:gd name="connsiteX128" fmla="*/ 3625215 w 6436401"/>
              <a:gd name="connsiteY128" fmla="*/ 6156813 h 8035619"/>
              <a:gd name="connsiteX129" fmla="*/ 3657600 w 6436401"/>
              <a:gd name="connsiteY129" fmla="*/ 6075376 h 8035619"/>
              <a:gd name="connsiteX130" fmla="*/ 3817620 w 6436401"/>
              <a:gd name="connsiteY130" fmla="*/ 5983936 h 8035619"/>
              <a:gd name="connsiteX131" fmla="*/ 3893820 w 6436401"/>
              <a:gd name="connsiteY131" fmla="*/ 5907736 h 8035619"/>
              <a:gd name="connsiteX132" fmla="*/ 3947160 w 6436401"/>
              <a:gd name="connsiteY132" fmla="*/ 5892496 h 8035619"/>
              <a:gd name="connsiteX133" fmla="*/ 3939540 w 6436401"/>
              <a:gd name="connsiteY133" fmla="*/ 5831536 h 8035619"/>
              <a:gd name="connsiteX134" fmla="*/ 3901440 w 6436401"/>
              <a:gd name="connsiteY134" fmla="*/ 5808676 h 8035619"/>
              <a:gd name="connsiteX135" fmla="*/ 3878580 w 6436401"/>
              <a:gd name="connsiteY135" fmla="*/ 5717236 h 8035619"/>
              <a:gd name="connsiteX136" fmla="*/ 3886200 w 6436401"/>
              <a:gd name="connsiteY136" fmla="*/ 5625796 h 8035619"/>
              <a:gd name="connsiteX137" fmla="*/ 3870960 w 6436401"/>
              <a:gd name="connsiteY137" fmla="*/ 5511496 h 8035619"/>
              <a:gd name="connsiteX138" fmla="*/ 3893820 w 6436401"/>
              <a:gd name="connsiteY138" fmla="*/ 5442916 h 8035619"/>
              <a:gd name="connsiteX139" fmla="*/ 3924300 w 6436401"/>
              <a:gd name="connsiteY139" fmla="*/ 5381956 h 8035619"/>
              <a:gd name="connsiteX140" fmla="*/ 3977640 w 6436401"/>
              <a:gd name="connsiteY140" fmla="*/ 5374336 h 8035619"/>
              <a:gd name="connsiteX141" fmla="*/ 3992880 w 6436401"/>
              <a:gd name="connsiteY141" fmla="*/ 5374336 h 8035619"/>
              <a:gd name="connsiteX142" fmla="*/ 4046220 w 6436401"/>
              <a:gd name="connsiteY142" fmla="*/ 5313376 h 8035619"/>
              <a:gd name="connsiteX143" fmla="*/ 4038600 w 6436401"/>
              <a:gd name="connsiteY143" fmla="*/ 5229556 h 8035619"/>
              <a:gd name="connsiteX144" fmla="*/ 4754880 w 6436401"/>
              <a:gd name="connsiteY144" fmla="*/ 5115256 h 8035619"/>
              <a:gd name="connsiteX145" fmla="*/ 4838700 w 6436401"/>
              <a:gd name="connsiteY145" fmla="*/ 5115256 h 8035619"/>
              <a:gd name="connsiteX146" fmla="*/ 4914900 w 6436401"/>
              <a:gd name="connsiteY146" fmla="*/ 5122876 h 8035619"/>
              <a:gd name="connsiteX147" fmla="*/ 5105400 w 6436401"/>
              <a:gd name="connsiteY147" fmla="*/ 5221936 h 8035619"/>
              <a:gd name="connsiteX148" fmla="*/ 5570220 w 6436401"/>
              <a:gd name="connsiteY148" fmla="*/ 5450536 h 8035619"/>
              <a:gd name="connsiteX149" fmla="*/ 5704205 w 6436401"/>
              <a:gd name="connsiteY149" fmla="*/ 5522291 h 8035619"/>
              <a:gd name="connsiteX150" fmla="*/ 5755005 w 6436401"/>
              <a:gd name="connsiteY150" fmla="*/ 5444821 h 8035619"/>
              <a:gd name="connsiteX151" fmla="*/ 5682615 w 6436401"/>
              <a:gd name="connsiteY151" fmla="*/ 5405451 h 8035619"/>
              <a:gd name="connsiteX152" fmla="*/ 5624195 w 6436401"/>
              <a:gd name="connsiteY152" fmla="*/ 5334331 h 8035619"/>
              <a:gd name="connsiteX153" fmla="*/ 5670550 w 6436401"/>
              <a:gd name="connsiteY153" fmla="*/ 5305756 h 8035619"/>
              <a:gd name="connsiteX154" fmla="*/ 5584825 w 6436401"/>
              <a:gd name="connsiteY154" fmla="*/ 5131131 h 8035619"/>
              <a:gd name="connsiteX155" fmla="*/ 5592445 w 6436401"/>
              <a:gd name="connsiteY155" fmla="*/ 5029531 h 8035619"/>
              <a:gd name="connsiteX156" fmla="*/ 5615305 w 6436401"/>
              <a:gd name="connsiteY156" fmla="*/ 4994606 h 8035619"/>
              <a:gd name="connsiteX157" fmla="*/ 5636895 w 6436401"/>
              <a:gd name="connsiteY157" fmla="*/ 4949521 h 8035619"/>
              <a:gd name="connsiteX158" fmla="*/ 5674360 w 6436401"/>
              <a:gd name="connsiteY158" fmla="*/ 4872051 h 8035619"/>
              <a:gd name="connsiteX159" fmla="*/ 5688965 w 6436401"/>
              <a:gd name="connsiteY159" fmla="*/ 4789501 h 8035619"/>
              <a:gd name="connsiteX160" fmla="*/ 5735320 w 6436401"/>
              <a:gd name="connsiteY160" fmla="*/ 4764101 h 8035619"/>
              <a:gd name="connsiteX161" fmla="*/ 5715000 w 6436401"/>
              <a:gd name="connsiteY161" fmla="*/ 4705046 h 8035619"/>
              <a:gd name="connsiteX162" fmla="*/ 5751195 w 6436401"/>
              <a:gd name="connsiteY162" fmla="*/ 4663771 h 8035619"/>
              <a:gd name="connsiteX163" fmla="*/ 5781675 w 6436401"/>
              <a:gd name="connsiteY163" fmla="*/ 4600906 h 8035619"/>
              <a:gd name="connsiteX164" fmla="*/ 5836920 w 6436401"/>
              <a:gd name="connsiteY164" fmla="*/ 4527246 h 8035619"/>
              <a:gd name="connsiteX165" fmla="*/ 5855970 w 6436401"/>
              <a:gd name="connsiteY165" fmla="*/ 4371036 h 8035619"/>
              <a:gd name="connsiteX166" fmla="*/ 6101080 w 6436401"/>
              <a:gd name="connsiteY166" fmla="*/ 4113226 h 8035619"/>
              <a:gd name="connsiteX167" fmla="*/ 6107430 w 6436401"/>
              <a:gd name="connsiteY167" fmla="*/ 3877006 h 8035619"/>
              <a:gd name="connsiteX168" fmla="*/ 5982970 w 6436401"/>
              <a:gd name="connsiteY168" fmla="*/ 3614116 h 8035619"/>
              <a:gd name="connsiteX0" fmla="*/ 5982970 w 6444428"/>
              <a:gd name="connsiteY0" fmla="*/ 3638198 h 8059701"/>
              <a:gd name="connsiteX1" fmla="*/ 5814060 w 6444428"/>
              <a:gd name="connsiteY1" fmla="*/ 2375818 h 8059701"/>
              <a:gd name="connsiteX2" fmla="*/ 5761990 w 6444428"/>
              <a:gd name="connsiteY2" fmla="*/ 1693826 h 8059701"/>
              <a:gd name="connsiteX3" fmla="*/ 5722620 w 6444428"/>
              <a:gd name="connsiteY3" fmla="*/ 1466498 h 8059701"/>
              <a:gd name="connsiteX4" fmla="*/ 5730303 w 6444428"/>
              <a:gd name="connsiteY4" fmla="*/ 1414317 h 8059701"/>
              <a:gd name="connsiteX5" fmla="*/ 5899134 w 6444428"/>
              <a:gd name="connsiteY5" fmla="*/ 1378144 h 8059701"/>
              <a:gd name="connsiteX6" fmla="*/ 6021107 w 6444428"/>
              <a:gd name="connsiteY6" fmla="*/ 1238349 h 8059701"/>
              <a:gd name="connsiteX7" fmla="*/ 6047645 w 6444428"/>
              <a:gd name="connsiteY7" fmla="*/ 671710 h 8059701"/>
              <a:gd name="connsiteX8" fmla="*/ 6109653 w 6444428"/>
              <a:gd name="connsiteY8" fmla="*/ 350769 h 8059701"/>
              <a:gd name="connsiteX9" fmla="*/ 6444428 w 6444428"/>
              <a:gd name="connsiteY9" fmla="*/ 0 h 8059701"/>
              <a:gd name="connsiteX10" fmla="*/ 5982025 w 6444428"/>
              <a:gd name="connsiteY10" fmla="*/ 35841 h 8059701"/>
              <a:gd name="connsiteX11" fmla="*/ 5329286 w 6444428"/>
              <a:gd name="connsiteY11" fmla="*/ 196571 h 8059701"/>
              <a:gd name="connsiteX12" fmla="*/ 5286472 w 6444428"/>
              <a:gd name="connsiteY12" fmla="*/ 369459 h 8059701"/>
              <a:gd name="connsiteX13" fmla="*/ 5280660 w 6444428"/>
              <a:gd name="connsiteY13" fmla="*/ 1192178 h 8059701"/>
              <a:gd name="connsiteX14" fmla="*/ 5219700 w 6444428"/>
              <a:gd name="connsiteY14" fmla="*/ 1489358 h 8059701"/>
              <a:gd name="connsiteX15" fmla="*/ 5212080 w 6444428"/>
              <a:gd name="connsiteY15" fmla="*/ 1687478 h 8059701"/>
              <a:gd name="connsiteX16" fmla="*/ 5242560 w 6444428"/>
              <a:gd name="connsiteY16" fmla="*/ 1725578 h 8059701"/>
              <a:gd name="connsiteX17" fmla="*/ 5097780 w 6444428"/>
              <a:gd name="connsiteY17" fmla="*/ 1778918 h 8059701"/>
              <a:gd name="connsiteX18" fmla="*/ 5120640 w 6444428"/>
              <a:gd name="connsiteY18" fmla="*/ 1969418 h 8059701"/>
              <a:gd name="connsiteX19" fmla="*/ 5082540 w 6444428"/>
              <a:gd name="connsiteY19" fmla="*/ 2053238 h 8059701"/>
              <a:gd name="connsiteX20" fmla="*/ 4945380 w 6444428"/>
              <a:gd name="connsiteY20" fmla="*/ 1999898 h 8059701"/>
              <a:gd name="connsiteX21" fmla="*/ 4853940 w 6444428"/>
              <a:gd name="connsiteY21" fmla="*/ 2022758 h 8059701"/>
              <a:gd name="connsiteX22" fmla="*/ 4785360 w 6444428"/>
              <a:gd name="connsiteY22" fmla="*/ 2152298 h 8059701"/>
              <a:gd name="connsiteX23" fmla="*/ 4640580 w 6444428"/>
              <a:gd name="connsiteY23" fmla="*/ 2037998 h 8059701"/>
              <a:gd name="connsiteX24" fmla="*/ 4518660 w 6444428"/>
              <a:gd name="connsiteY24" fmla="*/ 2030378 h 8059701"/>
              <a:gd name="connsiteX25" fmla="*/ 4389120 w 6444428"/>
              <a:gd name="connsiteY25" fmla="*/ 1900838 h 8059701"/>
              <a:gd name="connsiteX26" fmla="*/ 4564380 w 6444428"/>
              <a:gd name="connsiteY26" fmla="*/ 1748438 h 8059701"/>
              <a:gd name="connsiteX27" fmla="*/ 4389120 w 6444428"/>
              <a:gd name="connsiteY27" fmla="*/ 1717958 h 8059701"/>
              <a:gd name="connsiteX28" fmla="*/ 4244340 w 6444428"/>
              <a:gd name="connsiteY28" fmla="*/ 1885598 h 8059701"/>
              <a:gd name="connsiteX29" fmla="*/ 4183380 w 6444428"/>
              <a:gd name="connsiteY29" fmla="*/ 1984658 h 8059701"/>
              <a:gd name="connsiteX30" fmla="*/ 4191000 w 6444428"/>
              <a:gd name="connsiteY30" fmla="*/ 2022758 h 8059701"/>
              <a:gd name="connsiteX31" fmla="*/ 4084320 w 6444428"/>
              <a:gd name="connsiteY31" fmla="*/ 2121818 h 8059701"/>
              <a:gd name="connsiteX32" fmla="*/ 4008120 w 6444428"/>
              <a:gd name="connsiteY32" fmla="*/ 2144678 h 8059701"/>
              <a:gd name="connsiteX33" fmla="*/ 3954780 w 6444428"/>
              <a:gd name="connsiteY33" fmla="*/ 2144678 h 8059701"/>
              <a:gd name="connsiteX34" fmla="*/ 3916680 w 6444428"/>
              <a:gd name="connsiteY34" fmla="*/ 2198018 h 8059701"/>
              <a:gd name="connsiteX35" fmla="*/ 3848100 w 6444428"/>
              <a:gd name="connsiteY35" fmla="*/ 2198018 h 8059701"/>
              <a:gd name="connsiteX36" fmla="*/ 3810000 w 6444428"/>
              <a:gd name="connsiteY36" fmla="*/ 2251358 h 8059701"/>
              <a:gd name="connsiteX37" fmla="*/ 3726180 w 6444428"/>
              <a:gd name="connsiteY37" fmla="*/ 2274218 h 8059701"/>
              <a:gd name="connsiteX38" fmla="*/ 3703320 w 6444428"/>
              <a:gd name="connsiteY38" fmla="*/ 2342798 h 8059701"/>
              <a:gd name="connsiteX39" fmla="*/ 3512820 w 6444428"/>
              <a:gd name="connsiteY39" fmla="*/ 2205638 h 8059701"/>
              <a:gd name="connsiteX40" fmla="*/ 3337560 w 6444428"/>
              <a:gd name="connsiteY40" fmla="*/ 2274218 h 8059701"/>
              <a:gd name="connsiteX41" fmla="*/ 3337560 w 6444428"/>
              <a:gd name="connsiteY41" fmla="*/ 2350418 h 8059701"/>
              <a:gd name="connsiteX42" fmla="*/ 3230880 w 6444428"/>
              <a:gd name="connsiteY42" fmla="*/ 2426618 h 8059701"/>
              <a:gd name="connsiteX43" fmla="*/ 3002280 w 6444428"/>
              <a:gd name="connsiteY43" fmla="*/ 2281838 h 8059701"/>
              <a:gd name="connsiteX44" fmla="*/ 3025140 w 6444428"/>
              <a:gd name="connsiteY44" fmla="*/ 2258978 h 8059701"/>
              <a:gd name="connsiteX45" fmla="*/ 2918460 w 6444428"/>
              <a:gd name="connsiteY45" fmla="*/ 2114198 h 8059701"/>
              <a:gd name="connsiteX46" fmla="*/ 2611215 w 6444428"/>
              <a:gd name="connsiteY46" fmla="*/ 1952547 h 8059701"/>
              <a:gd name="connsiteX47" fmla="*/ 2496277 w 6444428"/>
              <a:gd name="connsiteY47" fmla="*/ 2309235 h 8059701"/>
              <a:gd name="connsiteX48" fmla="*/ 2392680 w 6444428"/>
              <a:gd name="connsiteY48" fmla="*/ 2327558 h 8059701"/>
              <a:gd name="connsiteX49" fmla="*/ 2308860 w 6444428"/>
              <a:gd name="connsiteY49" fmla="*/ 2342798 h 8059701"/>
              <a:gd name="connsiteX50" fmla="*/ 2225040 w 6444428"/>
              <a:gd name="connsiteY50" fmla="*/ 2441858 h 8059701"/>
              <a:gd name="connsiteX51" fmla="*/ 2049780 w 6444428"/>
              <a:gd name="connsiteY51" fmla="*/ 2350418 h 8059701"/>
              <a:gd name="connsiteX52" fmla="*/ 1981200 w 6444428"/>
              <a:gd name="connsiteY52" fmla="*/ 2342798 h 8059701"/>
              <a:gd name="connsiteX53" fmla="*/ 1889760 w 6444428"/>
              <a:gd name="connsiteY53" fmla="*/ 2190398 h 8059701"/>
              <a:gd name="connsiteX54" fmla="*/ 1897380 w 6444428"/>
              <a:gd name="connsiteY54" fmla="*/ 2121818 h 8059701"/>
              <a:gd name="connsiteX55" fmla="*/ 1729740 w 6444428"/>
              <a:gd name="connsiteY55" fmla="*/ 2243738 h 8059701"/>
              <a:gd name="connsiteX56" fmla="*/ 1706880 w 6444428"/>
              <a:gd name="connsiteY56" fmla="*/ 2304698 h 8059701"/>
              <a:gd name="connsiteX57" fmla="*/ 1653540 w 6444428"/>
              <a:gd name="connsiteY57" fmla="*/ 2274218 h 8059701"/>
              <a:gd name="connsiteX58" fmla="*/ 1546860 w 6444428"/>
              <a:gd name="connsiteY58" fmla="*/ 2274218 h 8059701"/>
              <a:gd name="connsiteX59" fmla="*/ 1524000 w 6444428"/>
              <a:gd name="connsiteY59" fmla="*/ 2388518 h 8059701"/>
              <a:gd name="connsiteX60" fmla="*/ 1386840 w 6444428"/>
              <a:gd name="connsiteY60" fmla="*/ 2685698 h 8059701"/>
              <a:gd name="connsiteX61" fmla="*/ 1333500 w 6444428"/>
              <a:gd name="connsiteY61" fmla="*/ 2678078 h 8059701"/>
              <a:gd name="connsiteX62" fmla="*/ 1188720 w 6444428"/>
              <a:gd name="connsiteY62" fmla="*/ 2731418 h 8059701"/>
              <a:gd name="connsiteX63" fmla="*/ 1135380 w 6444428"/>
              <a:gd name="connsiteY63" fmla="*/ 2899058 h 8059701"/>
              <a:gd name="connsiteX64" fmla="*/ 1013460 w 6444428"/>
              <a:gd name="connsiteY64" fmla="*/ 2929538 h 8059701"/>
              <a:gd name="connsiteX65" fmla="*/ 929640 w 6444428"/>
              <a:gd name="connsiteY65" fmla="*/ 2937158 h 8059701"/>
              <a:gd name="connsiteX66" fmla="*/ 830580 w 6444428"/>
              <a:gd name="connsiteY66" fmla="*/ 2967638 h 8059701"/>
              <a:gd name="connsiteX67" fmla="*/ 701040 w 6444428"/>
              <a:gd name="connsiteY67" fmla="*/ 2975258 h 8059701"/>
              <a:gd name="connsiteX68" fmla="*/ 548640 w 6444428"/>
              <a:gd name="connsiteY68" fmla="*/ 3013358 h 8059701"/>
              <a:gd name="connsiteX69" fmla="*/ 0 w 6444428"/>
              <a:gd name="connsiteY69" fmla="*/ 4476398 h 8059701"/>
              <a:gd name="connsiteX70" fmla="*/ 167640 w 6444428"/>
              <a:gd name="connsiteY70" fmla="*/ 4468778 h 8059701"/>
              <a:gd name="connsiteX71" fmla="*/ 167640 w 6444428"/>
              <a:gd name="connsiteY71" fmla="*/ 4613558 h 8059701"/>
              <a:gd name="connsiteX72" fmla="*/ 289560 w 6444428"/>
              <a:gd name="connsiteY72" fmla="*/ 4621178 h 8059701"/>
              <a:gd name="connsiteX73" fmla="*/ 281940 w 6444428"/>
              <a:gd name="connsiteY73" fmla="*/ 4704998 h 8059701"/>
              <a:gd name="connsiteX74" fmla="*/ 388620 w 6444428"/>
              <a:gd name="connsiteY74" fmla="*/ 4727858 h 8059701"/>
              <a:gd name="connsiteX75" fmla="*/ 358140 w 6444428"/>
              <a:gd name="connsiteY75" fmla="*/ 4857398 h 8059701"/>
              <a:gd name="connsiteX76" fmla="*/ 358140 w 6444428"/>
              <a:gd name="connsiteY76" fmla="*/ 4956458 h 8059701"/>
              <a:gd name="connsiteX77" fmla="*/ 251460 w 6444428"/>
              <a:gd name="connsiteY77" fmla="*/ 5009798 h 8059701"/>
              <a:gd name="connsiteX78" fmla="*/ 236220 w 6444428"/>
              <a:gd name="connsiteY78" fmla="*/ 5085998 h 8059701"/>
              <a:gd name="connsiteX79" fmla="*/ 144780 w 6444428"/>
              <a:gd name="connsiteY79" fmla="*/ 5207918 h 8059701"/>
              <a:gd name="connsiteX80" fmla="*/ 175260 w 6444428"/>
              <a:gd name="connsiteY80" fmla="*/ 5436518 h 8059701"/>
              <a:gd name="connsiteX81" fmla="*/ 266700 w 6444428"/>
              <a:gd name="connsiteY81" fmla="*/ 5444138 h 8059701"/>
              <a:gd name="connsiteX82" fmla="*/ 304800 w 6444428"/>
              <a:gd name="connsiteY82" fmla="*/ 5505098 h 8059701"/>
              <a:gd name="connsiteX83" fmla="*/ 312420 w 6444428"/>
              <a:gd name="connsiteY83" fmla="*/ 5566058 h 8059701"/>
              <a:gd name="connsiteX84" fmla="*/ 358140 w 6444428"/>
              <a:gd name="connsiteY84" fmla="*/ 5566058 h 8059701"/>
              <a:gd name="connsiteX85" fmla="*/ 365760 w 6444428"/>
              <a:gd name="connsiteY85" fmla="*/ 5703218 h 8059701"/>
              <a:gd name="connsiteX86" fmla="*/ 807720 w 6444428"/>
              <a:gd name="connsiteY86" fmla="*/ 5771798 h 8059701"/>
              <a:gd name="connsiteX87" fmla="*/ 1127760 w 6444428"/>
              <a:gd name="connsiteY87" fmla="*/ 5931818 h 8059701"/>
              <a:gd name="connsiteX88" fmla="*/ 1447800 w 6444428"/>
              <a:gd name="connsiteY88" fmla="*/ 5825138 h 8059701"/>
              <a:gd name="connsiteX89" fmla="*/ 1546860 w 6444428"/>
              <a:gd name="connsiteY89" fmla="*/ 5825138 h 8059701"/>
              <a:gd name="connsiteX90" fmla="*/ 1501140 w 6444428"/>
              <a:gd name="connsiteY90" fmla="*/ 6084218 h 8059701"/>
              <a:gd name="connsiteX91" fmla="*/ 1567815 w 6444428"/>
              <a:gd name="connsiteY91" fmla="*/ 6342028 h 8059701"/>
              <a:gd name="connsiteX92" fmla="*/ 1710690 w 6444428"/>
              <a:gd name="connsiteY92" fmla="*/ 6665878 h 8059701"/>
              <a:gd name="connsiteX93" fmla="*/ 1891665 w 6444428"/>
              <a:gd name="connsiteY93" fmla="*/ 6808753 h 8059701"/>
              <a:gd name="connsiteX94" fmla="*/ 2094865 w 6444428"/>
              <a:gd name="connsiteY94" fmla="*/ 7040528 h 8059701"/>
              <a:gd name="connsiteX95" fmla="*/ 2066290 w 6444428"/>
              <a:gd name="connsiteY95" fmla="*/ 7151652 h 8059701"/>
              <a:gd name="connsiteX96" fmla="*/ 2234565 w 6444428"/>
              <a:gd name="connsiteY96" fmla="*/ 7262777 h 8059701"/>
              <a:gd name="connsiteX97" fmla="*/ 2269490 w 6444428"/>
              <a:gd name="connsiteY97" fmla="*/ 7307227 h 8059701"/>
              <a:gd name="connsiteX98" fmla="*/ 2186940 w 6444428"/>
              <a:gd name="connsiteY98" fmla="*/ 7564402 h 8059701"/>
              <a:gd name="connsiteX99" fmla="*/ 2209165 w 6444428"/>
              <a:gd name="connsiteY99" fmla="*/ 7662826 h 8059701"/>
              <a:gd name="connsiteX100" fmla="*/ 2275840 w 6444428"/>
              <a:gd name="connsiteY100" fmla="*/ 7764426 h 8059701"/>
              <a:gd name="connsiteX101" fmla="*/ 2437765 w 6444428"/>
              <a:gd name="connsiteY101" fmla="*/ 7796176 h 8059701"/>
              <a:gd name="connsiteX102" fmla="*/ 2491740 w 6444428"/>
              <a:gd name="connsiteY102" fmla="*/ 7783476 h 8059701"/>
              <a:gd name="connsiteX103" fmla="*/ 2599690 w 6444428"/>
              <a:gd name="connsiteY103" fmla="*/ 7840626 h 8059701"/>
              <a:gd name="connsiteX104" fmla="*/ 2640965 w 6444428"/>
              <a:gd name="connsiteY104" fmla="*/ 7885076 h 8059701"/>
              <a:gd name="connsiteX105" fmla="*/ 2663190 w 6444428"/>
              <a:gd name="connsiteY105" fmla="*/ 7996201 h 8059701"/>
              <a:gd name="connsiteX106" fmla="*/ 2748915 w 6444428"/>
              <a:gd name="connsiteY106" fmla="*/ 8059701 h 8059701"/>
              <a:gd name="connsiteX107" fmla="*/ 2860040 w 6444428"/>
              <a:gd name="connsiteY107" fmla="*/ 8034301 h 8059701"/>
              <a:gd name="connsiteX108" fmla="*/ 2920365 w 6444428"/>
              <a:gd name="connsiteY108" fmla="*/ 8047001 h 8059701"/>
              <a:gd name="connsiteX109" fmla="*/ 2910840 w 6444428"/>
              <a:gd name="connsiteY109" fmla="*/ 7966832 h 8059701"/>
              <a:gd name="connsiteX110" fmla="*/ 2996565 w 6444428"/>
              <a:gd name="connsiteY110" fmla="*/ 7835863 h 8059701"/>
              <a:gd name="connsiteX111" fmla="*/ 2987040 w 6444428"/>
              <a:gd name="connsiteY111" fmla="*/ 7723945 h 8059701"/>
              <a:gd name="connsiteX112" fmla="*/ 3027522 w 6444428"/>
              <a:gd name="connsiteY112" fmla="*/ 7657269 h 8059701"/>
              <a:gd name="connsiteX113" fmla="*/ 3179922 w 6444428"/>
              <a:gd name="connsiteY113" fmla="*/ 7588213 h 8059701"/>
              <a:gd name="connsiteX114" fmla="*/ 3225166 w 6444428"/>
              <a:gd name="connsiteY114" fmla="*/ 7471533 h 8059701"/>
              <a:gd name="connsiteX115" fmla="*/ 3420427 w 6444428"/>
              <a:gd name="connsiteY115" fmla="*/ 7309607 h 8059701"/>
              <a:gd name="connsiteX116" fmla="*/ 3699034 w 6444428"/>
              <a:gd name="connsiteY116" fmla="*/ 7181020 h 8059701"/>
              <a:gd name="connsiteX117" fmla="*/ 3875246 w 6444428"/>
              <a:gd name="connsiteY117" fmla="*/ 7116726 h 8059701"/>
              <a:gd name="connsiteX118" fmla="*/ 4084796 w 6444428"/>
              <a:gd name="connsiteY118" fmla="*/ 6964326 h 8059701"/>
              <a:gd name="connsiteX119" fmla="*/ 4127659 w 6444428"/>
              <a:gd name="connsiteY119" fmla="*/ 6866694 h 8059701"/>
              <a:gd name="connsiteX120" fmla="*/ 4037171 w 6444428"/>
              <a:gd name="connsiteY120" fmla="*/ 6790495 h 8059701"/>
              <a:gd name="connsiteX121" fmla="*/ 3980021 w 6444428"/>
              <a:gd name="connsiteY121" fmla="*/ 6695245 h 8059701"/>
              <a:gd name="connsiteX122" fmla="*/ 4056222 w 6444428"/>
              <a:gd name="connsiteY122" fmla="*/ 6621426 h 8059701"/>
              <a:gd name="connsiteX123" fmla="*/ 4096703 w 6444428"/>
              <a:gd name="connsiteY123" fmla="*/ 6473788 h 8059701"/>
              <a:gd name="connsiteX124" fmla="*/ 3982402 w 6444428"/>
              <a:gd name="connsiteY124" fmla="*/ 6497601 h 8059701"/>
              <a:gd name="connsiteX125" fmla="*/ 3818096 w 6444428"/>
              <a:gd name="connsiteY125" fmla="*/ 6459501 h 8059701"/>
              <a:gd name="connsiteX126" fmla="*/ 3691889 w 6444428"/>
              <a:gd name="connsiteY126" fmla="*/ 6371394 h 8059701"/>
              <a:gd name="connsiteX127" fmla="*/ 3701416 w 6444428"/>
              <a:gd name="connsiteY127" fmla="*/ 6257095 h 8059701"/>
              <a:gd name="connsiteX128" fmla="*/ 3625215 w 6444428"/>
              <a:gd name="connsiteY128" fmla="*/ 6180895 h 8059701"/>
              <a:gd name="connsiteX129" fmla="*/ 3657600 w 6444428"/>
              <a:gd name="connsiteY129" fmla="*/ 6099458 h 8059701"/>
              <a:gd name="connsiteX130" fmla="*/ 3817620 w 6444428"/>
              <a:gd name="connsiteY130" fmla="*/ 6008018 h 8059701"/>
              <a:gd name="connsiteX131" fmla="*/ 3893820 w 6444428"/>
              <a:gd name="connsiteY131" fmla="*/ 5931818 h 8059701"/>
              <a:gd name="connsiteX132" fmla="*/ 3947160 w 6444428"/>
              <a:gd name="connsiteY132" fmla="*/ 5916578 h 8059701"/>
              <a:gd name="connsiteX133" fmla="*/ 3939540 w 6444428"/>
              <a:gd name="connsiteY133" fmla="*/ 5855618 h 8059701"/>
              <a:gd name="connsiteX134" fmla="*/ 3901440 w 6444428"/>
              <a:gd name="connsiteY134" fmla="*/ 5832758 h 8059701"/>
              <a:gd name="connsiteX135" fmla="*/ 3878580 w 6444428"/>
              <a:gd name="connsiteY135" fmla="*/ 5741318 h 8059701"/>
              <a:gd name="connsiteX136" fmla="*/ 3886200 w 6444428"/>
              <a:gd name="connsiteY136" fmla="*/ 5649878 h 8059701"/>
              <a:gd name="connsiteX137" fmla="*/ 3870960 w 6444428"/>
              <a:gd name="connsiteY137" fmla="*/ 5535578 h 8059701"/>
              <a:gd name="connsiteX138" fmla="*/ 3893820 w 6444428"/>
              <a:gd name="connsiteY138" fmla="*/ 5466998 h 8059701"/>
              <a:gd name="connsiteX139" fmla="*/ 3924300 w 6444428"/>
              <a:gd name="connsiteY139" fmla="*/ 5406038 h 8059701"/>
              <a:gd name="connsiteX140" fmla="*/ 3977640 w 6444428"/>
              <a:gd name="connsiteY140" fmla="*/ 5398418 h 8059701"/>
              <a:gd name="connsiteX141" fmla="*/ 3992880 w 6444428"/>
              <a:gd name="connsiteY141" fmla="*/ 5398418 h 8059701"/>
              <a:gd name="connsiteX142" fmla="*/ 4046220 w 6444428"/>
              <a:gd name="connsiteY142" fmla="*/ 5337458 h 8059701"/>
              <a:gd name="connsiteX143" fmla="*/ 4038600 w 6444428"/>
              <a:gd name="connsiteY143" fmla="*/ 5253638 h 8059701"/>
              <a:gd name="connsiteX144" fmla="*/ 4754880 w 6444428"/>
              <a:gd name="connsiteY144" fmla="*/ 5139338 h 8059701"/>
              <a:gd name="connsiteX145" fmla="*/ 4838700 w 6444428"/>
              <a:gd name="connsiteY145" fmla="*/ 5139338 h 8059701"/>
              <a:gd name="connsiteX146" fmla="*/ 4914900 w 6444428"/>
              <a:gd name="connsiteY146" fmla="*/ 5146958 h 8059701"/>
              <a:gd name="connsiteX147" fmla="*/ 5105400 w 6444428"/>
              <a:gd name="connsiteY147" fmla="*/ 5246018 h 8059701"/>
              <a:gd name="connsiteX148" fmla="*/ 5570220 w 6444428"/>
              <a:gd name="connsiteY148" fmla="*/ 5474618 h 8059701"/>
              <a:gd name="connsiteX149" fmla="*/ 5704205 w 6444428"/>
              <a:gd name="connsiteY149" fmla="*/ 5546373 h 8059701"/>
              <a:gd name="connsiteX150" fmla="*/ 5755005 w 6444428"/>
              <a:gd name="connsiteY150" fmla="*/ 5468903 h 8059701"/>
              <a:gd name="connsiteX151" fmla="*/ 5682615 w 6444428"/>
              <a:gd name="connsiteY151" fmla="*/ 5429533 h 8059701"/>
              <a:gd name="connsiteX152" fmla="*/ 5624195 w 6444428"/>
              <a:gd name="connsiteY152" fmla="*/ 5358413 h 8059701"/>
              <a:gd name="connsiteX153" fmla="*/ 5670550 w 6444428"/>
              <a:gd name="connsiteY153" fmla="*/ 5329838 h 8059701"/>
              <a:gd name="connsiteX154" fmla="*/ 5584825 w 6444428"/>
              <a:gd name="connsiteY154" fmla="*/ 5155213 h 8059701"/>
              <a:gd name="connsiteX155" fmla="*/ 5592445 w 6444428"/>
              <a:gd name="connsiteY155" fmla="*/ 5053613 h 8059701"/>
              <a:gd name="connsiteX156" fmla="*/ 5615305 w 6444428"/>
              <a:gd name="connsiteY156" fmla="*/ 5018688 h 8059701"/>
              <a:gd name="connsiteX157" fmla="*/ 5636895 w 6444428"/>
              <a:gd name="connsiteY157" fmla="*/ 4973603 h 8059701"/>
              <a:gd name="connsiteX158" fmla="*/ 5674360 w 6444428"/>
              <a:gd name="connsiteY158" fmla="*/ 4896133 h 8059701"/>
              <a:gd name="connsiteX159" fmla="*/ 5688965 w 6444428"/>
              <a:gd name="connsiteY159" fmla="*/ 4813583 h 8059701"/>
              <a:gd name="connsiteX160" fmla="*/ 5735320 w 6444428"/>
              <a:gd name="connsiteY160" fmla="*/ 4788183 h 8059701"/>
              <a:gd name="connsiteX161" fmla="*/ 5715000 w 6444428"/>
              <a:gd name="connsiteY161" fmla="*/ 4729128 h 8059701"/>
              <a:gd name="connsiteX162" fmla="*/ 5751195 w 6444428"/>
              <a:gd name="connsiteY162" fmla="*/ 4687853 h 8059701"/>
              <a:gd name="connsiteX163" fmla="*/ 5781675 w 6444428"/>
              <a:gd name="connsiteY163" fmla="*/ 4624988 h 8059701"/>
              <a:gd name="connsiteX164" fmla="*/ 5836920 w 6444428"/>
              <a:gd name="connsiteY164" fmla="*/ 4551328 h 8059701"/>
              <a:gd name="connsiteX165" fmla="*/ 5855970 w 6444428"/>
              <a:gd name="connsiteY165" fmla="*/ 4395118 h 8059701"/>
              <a:gd name="connsiteX166" fmla="*/ 6101080 w 6444428"/>
              <a:gd name="connsiteY166" fmla="*/ 4137308 h 8059701"/>
              <a:gd name="connsiteX167" fmla="*/ 6107430 w 6444428"/>
              <a:gd name="connsiteY167" fmla="*/ 3901088 h 8059701"/>
              <a:gd name="connsiteX168" fmla="*/ 5982970 w 6444428"/>
              <a:gd name="connsiteY168" fmla="*/ 3638198 h 8059701"/>
              <a:gd name="connsiteX0" fmla="*/ 5982970 w 6444428"/>
              <a:gd name="connsiteY0" fmla="*/ 3638198 h 8059701"/>
              <a:gd name="connsiteX1" fmla="*/ 5814060 w 6444428"/>
              <a:gd name="connsiteY1" fmla="*/ 2375818 h 8059701"/>
              <a:gd name="connsiteX2" fmla="*/ 5761990 w 6444428"/>
              <a:gd name="connsiteY2" fmla="*/ 1693826 h 8059701"/>
              <a:gd name="connsiteX3" fmla="*/ 5722620 w 6444428"/>
              <a:gd name="connsiteY3" fmla="*/ 1466498 h 8059701"/>
              <a:gd name="connsiteX4" fmla="*/ 5730303 w 6444428"/>
              <a:gd name="connsiteY4" fmla="*/ 1414317 h 8059701"/>
              <a:gd name="connsiteX5" fmla="*/ 5899134 w 6444428"/>
              <a:gd name="connsiteY5" fmla="*/ 1378144 h 8059701"/>
              <a:gd name="connsiteX6" fmla="*/ 6021107 w 6444428"/>
              <a:gd name="connsiteY6" fmla="*/ 1238349 h 8059701"/>
              <a:gd name="connsiteX7" fmla="*/ 6047645 w 6444428"/>
              <a:gd name="connsiteY7" fmla="*/ 671710 h 8059701"/>
              <a:gd name="connsiteX8" fmla="*/ 6109653 w 6444428"/>
              <a:gd name="connsiteY8" fmla="*/ 350769 h 8059701"/>
              <a:gd name="connsiteX9" fmla="*/ 6164046 w 6444428"/>
              <a:gd name="connsiteY9" fmla="*/ 298426 h 8059701"/>
              <a:gd name="connsiteX10" fmla="*/ 6444428 w 6444428"/>
              <a:gd name="connsiteY10" fmla="*/ 0 h 8059701"/>
              <a:gd name="connsiteX11" fmla="*/ 5982025 w 6444428"/>
              <a:gd name="connsiteY11" fmla="*/ 35841 h 8059701"/>
              <a:gd name="connsiteX12" fmla="*/ 5329286 w 6444428"/>
              <a:gd name="connsiteY12" fmla="*/ 196571 h 8059701"/>
              <a:gd name="connsiteX13" fmla="*/ 5286472 w 6444428"/>
              <a:gd name="connsiteY13" fmla="*/ 369459 h 8059701"/>
              <a:gd name="connsiteX14" fmla="*/ 5280660 w 6444428"/>
              <a:gd name="connsiteY14" fmla="*/ 1192178 h 8059701"/>
              <a:gd name="connsiteX15" fmla="*/ 5219700 w 6444428"/>
              <a:gd name="connsiteY15" fmla="*/ 1489358 h 8059701"/>
              <a:gd name="connsiteX16" fmla="*/ 5212080 w 6444428"/>
              <a:gd name="connsiteY16" fmla="*/ 1687478 h 8059701"/>
              <a:gd name="connsiteX17" fmla="*/ 5242560 w 6444428"/>
              <a:gd name="connsiteY17" fmla="*/ 1725578 h 8059701"/>
              <a:gd name="connsiteX18" fmla="*/ 5097780 w 6444428"/>
              <a:gd name="connsiteY18" fmla="*/ 1778918 h 8059701"/>
              <a:gd name="connsiteX19" fmla="*/ 5120640 w 6444428"/>
              <a:gd name="connsiteY19" fmla="*/ 1969418 h 8059701"/>
              <a:gd name="connsiteX20" fmla="*/ 5082540 w 6444428"/>
              <a:gd name="connsiteY20" fmla="*/ 2053238 h 8059701"/>
              <a:gd name="connsiteX21" fmla="*/ 4945380 w 6444428"/>
              <a:gd name="connsiteY21" fmla="*/ 1999898 h 8059701"/>
              <a:gd name="connsiteX22" fmla="*/ 4853940 w 6444428"/>
              <a:gd name="connsiteY22" fmla="*/ 2022758 h 8059701"/>
              <a:gd name="connsiteX23" fmla="*/ 4785360 w 6444428"/>
              <a:gd name="connsiteY23" fmla="*/ 2152298 h 8059701"/>
              <a:gd name="connsiteX24" fmla="*/ 4640580 w 6444428"/>
              <a:gd name="connsiteY24" fmla="*/ 2037998 h 8059701"/>
              <a:gd name="connsiteX25" fmla="*/ 4518660 w 6444428"/>
              <a:gd name="connsiteY25" fmla="*/ 2030378 h 8059701"/>
              <a:gd name="connsiteX26" fmla="*/ 4389120 w 6444428"/>
              <a:gd name="connsiteY26" fmla="*/ 1900838 h 8059701"/>
              <a:gd name="connsiteX27" fmla="*/ 4564380 w 6444428"/>
              <a:gd name="connsiteY27" fmla="*/ 1748438 h 8059701"/>
              <a:gd name="connsiteX28" fmla="*/ 4389120 w 6444428"/>
              <a:gd name="connsiteY28" fmla="*/ 1717958 h 8059701"/>
              <a:gd name="connsiteX29" fmla="*/ 4244340 w 6444428"/>
              <a:gd name="connsiteY29" fmla="*/ 1885598 h 8059701"/>
              <a:gd name="connsiteX30" fmla="*/ 4183380 w 6444428"/>
              <a:gd name="connsiteY30" fmla="*/ 1984658 h 8059701"/>
              <a:gd name="connsiteX31" fmla="*/ 4191000 w 6444428"/>
              <a:gd name="connsiteY31" fmla="*/ 2022758 h 8059701"/>
              <a:gd name="connsiteX32" fmla="*/ 4084320 w 6444428"/>
              <a:gd name="connsiteY32" fmla="*/ 2121818 h 8059701"/>
              <a:gd name="connsiteX33" fmla="*/ 4008120 w 6444428"/>
              <a:gd name="connsiteY33" fmla="*/ 2144678 h 8059701"/>
              <a:gd name="connsiteX34" fmla="*/ 3954780 w 6444428"/>
              <a:gd name="connsiteY34" fmla="*/ 2144678 h 8059701"/>
              <a:gd name="connsiteX35" fmla="*/ 3916680 w 6444428"/>
              <a:gd name="connsiteY35" fmla="*/ 2198018 h 8059701"/>
              <a:gd name="connsiteX36" fmla="*/ 3848100 w 6444428"/>
              <a:gd name="connsiteY36" fmla="*/ 2198018 h 8059701"/>
              <a:gd name="connsiteX37" fmla="*/ 3810000 w 6444428"/>
              <a:gd name="connsiteY37" fmla="*/ 2251358 h 8059701"/>
              <a:gd name="connsiteX38" fmla="*/ 3726180 w 6444428"/>
              <a:gd name="connsiteY38" fmla="*/ 2274218 h 8059701"/>
              <a:gd name="connsiteX39" fmla="*/ 3703320 w 6444428"/>
              <a:gd name="connsiteY39" fmla="*/ 2342798 h 8059701"/>
              <a:gd name="connsiteX40" fmla="*/ 3512820 w 6444428"/>
              <a:gd name="connsiteY40" fmla="*/ 2205638 h 8059701"/>
              <a:gd name="connsiteX41" fmla="*/ 3337560 w 6444428"/>
              <a:gd name="connsiteY41" fmla="*/ 2274218 h 8059701"/>
              <a:gd name="connsiteX42" fmla="*/ 3337560 w 6444428"/>
              <a:gd name="connsiteY42" fmla="*/ 2350418 h 8059701"/>
              <a:gd name="connsiteX43" fmla="*/ 3230880 w 6444428"/>
              <a:gd name="connsiteY43" fmla="*/ 2426618 h 8059701"/>
              <a:gd name="connsiteX44" fmla="*/ 3002280 w 6444428"/>
              <a:gd name="connsiteY44" fmla="*/ 2281838 h 8059701"/>
              <a:gd name="connsiteX45" fmla="*/ 3025140 w 6444428"/>
              <a:gd name="connsiteY45" fmla="*/ 2258978 h 8059701"/>
              <a:gd name="connsiteX46" fmla="*/ 2918460 w 6444428"/>
              <a:gd name="connsiteY46" fmla="*/ 2114198 h 8059701"/>
              <a:gd name="connsiteX47" fmla="*/ 2611215 w 6444428"/>
              <a:gd name="connsiteY47" fmla="*/ 1952547 h 8059701"/>
              <a:gd name="connsiteX48" fmla="*/ 2496277 w 6444428"/>
              <a:gd name="connsiteY48" fmla="*/ 2309235 h 8059701"/>
              <a:gd name="connsiteX49" fmla="*/ 2392680 w 6444428"/>
              <a:gd name="connsiteY49" fmla="*/ 2327558 h 8059701"/>
              <a:gd name="connsiteX50" fmla="*/ 2308860 w 6444428"/>
              <a:gd name="connsiteY50" fmla="*/ 2342798 h 8059701"/>
              <a:gd name="connsiteX51" fmla="*/ 2225040 w 6444428"/>
              <a:gd name="connsiteY51" fmla="*/ 2441858 h 8059701"/>
              <a:gd name="connsiteX52" fmla="*/ 2049780 w 6444428"/>
              <a:gd name="connsiteY52" fmla="*/ 2350418 h 8059701"/>
              <a:gd name="connsiteX53" fmla="*/ 1981200 w 6444428"/>
              <a:gd name="connsiteY53" fmla="*/ 2342798 h 8059701"/>
              <a:gd name="connsiteX54" fmla="*/ 1889760 w 6444428"/>
              <a:gd name="connsiteY54" fmla="*/ 2190398 h 8059701"/>
              <a:gd name="connsiteX55" fmla="*/ 1897380 w 6444428"/>
              <a:gd name="connsiteY55" fmla="*/ 2121818 h 8059701"/>
              <a:gd name="connsiteX56" fmla="*/ 1729740 w 6444428"/>
              <a:gd name="connsiteY56" fmla="*/ 2243738 h 8059701"/>
              <a:gd name="connsiteX57" fmla="*/ 1706880 w 6444428"/>
              <a:gd name="connsiteY57" fmla="*/ 2304698 h 8059701"/>
              <a:gd name="connsiteX58" fmla="*/ 1653540 w 6444428"/>
              <a:gd name="connsiteY58" fmla="*/ 2274218 h 8059701"/>
              <a:gd name="connsiteX59" fmla="*/ 1546860 w 6444428"/>
              <a:gd name="connsiteY59" fmla="*/ 2274218 h 8059701"/>
              <a:gd name="connsiteX60" fmla="*/ 1524000 w 6444428"/>
              <a:gd name="connsiteY60" fmla="*/ 2388518 h 8059701"/>
              <a:gd name="connsiteX61" fmla="*/ 1386840 w 6444428"/>
              <a:gd name="connsiteY61" fmla="*/ 2685698 h 8059701"/>
              <a:gd name="connsiteX62" fmla="*/ 1333500 w 6444428"/>
              <a:gd name="connsiteY62" fmla="*/ 2678078 h 8059701"/>
              <a:gd name="connsiteX63" fmla="*/ 1188720 w 6444428"/>
              <a:gd name="connsiteY63" fmla="*/ 2731418 h 8059701"/>
              <a:gd name="connsiteX64" fmla="*/ 1135380 w 6444428"/>
              <a:gd name="connsiteY64" fmla="*/ 2899058 h 8059701"/>
              <a:gd name="connsiteX65" fmla="*/ 1013460 w 6444428"/>
              <a:gd name="connsiteY65" fmla="*/ 2929538 h 8059701"/>
              <a:gd name="connsiteX66" fmla="*/ 929640 w 6444428"/>
              <a:gd name="connsiteY66" fmla="*/ 2937158 h 8059701"/>
              <a:gd name="connsiteX67" fmla="*/ 830580 w 6444428"/>
              <a:gd name="connsiteY67" fmla="*/ 2967638 h 8059701"/>
              <a:gd name="connsiteX68" fmla="*/ 701040 w 6444428"/>
              <a:gd name="connsiteY68" fmla="*/ 2975258 h 8059701"/>
              <a:gd name="connsiteX69" fmla="*/ 548640 w 6444428"/>
              <a:gd name="connsiteY69" fmla="*/ 3013358 h 8059701"/>
              <a:gd name="connsiteX70" fmla="*/ 0 w 6444428"/>
              <a:gd name="connsiteY70" fmla="*/ 4476398 h 8059701"/>
              <a:gd name="connsiteX71" fmla="*/ 167640 w 6444428"/>
              <a:gd name="connsiteY71" fmla="*/ 4468778 h 8059701"/>
              <a:gd name="connsiteX72" fmla="*/ 167640 w 6444428"/>
              <a:gd name="connsiteY72" fmla="*/ 4613558 h 8059701"/>
              <a:gd name="connsiteX73" fmla="*/ 289560 w 6444428"/>
              <a:gd name="connsiteY73" fmla="*/ 4621178 h 8059701"/>
              <a:gd name="connsiteX74" fmla="*/ 281940 w 6444428"/>
              <a:gd name="connsiteY74" fmla="*/ 4704998 h 8059701"/>
              <a:gd name="connsiteX75" fmla="*/ 388620 w 6444428"/>
              <a:gd name="connsiteY75" fmla="*/ 4727858 h 8059701"/>
              <a:gd name="connsiteX76" fmla="*/ 358140 w 6444428"/>
              <a:gd name="connsiteY76" fmla="*/ 4857398 h 8059701"/>
              <a:gd name="connsiteX77" fmla="*/ 358140 w 6444428"/>
              <a:gd name="connsiteY77" fmla="*/ 4956458 h 8059701"/>
              <a:gd name="connsiteX78" fmla="*/ 251460 w 6444428"/>
              <a:gd name="connsiteY78" fmla="*/ 5009798 h 8059701"/>
              <a:gd name="connsiteX79" fmla="*/ 236220 w 6444428"/>
              <a:gd name="connsiteY79" fmla="*/ 5085998 h 8059701"/>
              <a:gd name="connsiteX80" fmla="*/ 144780 w 6444428"/>
              <a:gd name="connsiteY80" fmla="*/ 5207918 h 8059701"/>
              <a:gd name="connsiteX81" fmla="*/ 175260 w 6444428"/>
              <a:gd name="connsiteY81" fmla="*/ 5436518 h 8059701"/>
              <a:gd name="connsiteX82" fmla="*/ 266700 w 6444428"/>
              <a:gd name="connsiteY82" fmla="*/ 5444138 h 8059701"/>
              <a:gd name="connsiteX83" fmla="*/ 304800 w 6444428"/>
              <a:gd name="connsiteY83" fmla="*/ 5505098 h 8059701"/>
              <a:gd name="connsiteX84" fmla="*/ 312420 w 6444428"/>
              <a:gd name="connsiteY84" fmla="*/ 5566058 h 8059701"/>
              <a:gd name="connsiteX85" fmla="*/ 358140 w 6444428"/>
              <a:gd name="connsiteY85" fmla="*/ 5566058 h 8059701"/>
              <a:gd name="connsiteX86" fmla="*/ 365760 w 6444428"/>
              <a:gd name="connsiteY86" fmla="*/ 5703218 h 8059701"/>
              <a:gd name="connsiteX87" fmla="*/ 807720 w 6444428"/>
              <a:gd name="connsiteY87" fmla="*/ 5771798 h 8059701"/>
              <a:gd name="connsiteX88" fmla="*/ 1127760 w 6444428"/>
              <a:gd name="connsiteY88" fmla="*/ 5931818 h 8059701"/>
              <a:gd name="connsiteX89" fmla="*/ 1447800 w 6444428"/>
              <a:gd name="connsiteY89" fmla="*/ 5825138 h 8059701"/>
              <a:gd name="connsiteX90" fmla="*/ 1546860 w 6444428"/>
              <a:gd name="connsiteY90" fmla="*/ 5825138 h 8059701"/>
              <a:gd name="connsiteX91" fmla="*/ 1501140 w 6444428"/>
              <a:gd name="connsiteY91" fmla="*/ 6084218 h 8059701"/>
              <a:gd name="connsiteX92" fmla="*/ 1567815 w 6444428"/>
              <a:gd name="connsiteY92" fmla="*/ 6342028 h 8059701"/>
              <a:gd name="connsiteX93" fmla="*/ 1710690 w 6444428"/>
              <a:gd name="connsiteY93" fmla="*/ 6665878 h 8059701"/>
              <a:gd name="connsiteX94" fmla="*/ 1891665 w 6444428"/>
              <a:gd name="connsiteY94" fmla="*/ 6808753 h 8059701"/>
              <a:gd name="connsiteX95" fmla="*/ 2094865 w 6444428"/>
              <a:gd name="connsiteY95" fmla="*/ 7040528 h 8059701"/>
              <a:gd name="connsiteX96" fmla="*/ 2066290 w 6444428"/>
              <a:gd name="connsiteY96" fmla="*/ 7151652 h 8059701"/>
              <a:gd name="connsiteX97" fmla="*/ 2234565 w 6444428"/>
              <a:gd name="connsiteY97" fmla="*/ 7262777 h 8059701"/>
              <a:gd name="connsiteX98" fmla="*/ 2269490 w 6444428"/>
              <a:gd name="connsiteY98" fmla="*/ 7307227 h 8059701"/>
              <a:gd name="connsiteX99" fmla="*/ 2186940 w 6444428"/>
              <a:gd name="connsiteY99" fmla="*/ 7564402 h 8059701"/>
              <a:gd name="connsiteX100" fmla="*/ 2209165 w 6444428"/>
              <a:gd name="connsiteY100" fmla="*/ 7662826 h 8059701"/>
              <a:gd name="connsiteX101" fmla="*/ 2275840 w 6444428"/>
              <a:gd name="connsiteY101" fmla="*/ 7764426 h 8059701"/>
              <a:gd name="connsiteX102" fmla="*/ 2437765 w 6444428"/>
              <a:gd name="connsiteY102" fmla="*/ 7796176 h 8059701"/>
              <a:gd name="connsiteX103" fmla="*/ 2491740 w 6444428"/>
              <a:gd name="connsiteY103" fmla="*/ 7783476 h 8059701"/>
              <a:gd name="connsiteX104" fmla="*/ 2599690 w 6444428"/>
              <a:gd name="connsiteY104" fmla="*/ 7840626 h 8059701"/>
              <a:gd name="connsiteX105" fmla="*/ 2640965 w 6444428"/>
              <a:gd name="connsiteY105" fmla="*/ 7885076 h 8059701"/>
              <a:gd name="connsiteX106" fmla="*/ 2663190 w 6444428"/>
              <a:gd name="connsiteY106" fmla="*/ 7996201 h 8059701"/>
              <a:gd name="connsiteX107" fmla="*/ 2748915 w 6444428"/>
              <a:gd name="connsiteY107" fmla="*/ 8059701 h 8059701"/>
              <a:gd name="connsiteX108" fmla="*/ 2860040 w 6444428"/>
              <a:gd name="connsiteY108" fmla="*/ 8034301 h 8059701"/>
              <a:gd name="connsiteX109" fmla="*/ 2920365 w 6444428"/>
              <a:gd name="connsiteY109" fmla="*/ 8047001 h 8059701"/>
              <a:gd name="connsiteX110" fmla="*/ 2910840 w 6444428"/>
              <a:gd name="connsiteY110" fmla="*/ 7966832 h 8059701"/>
              <a:gd name="connsiteX111" fmla="*/ 2996565 w 6444428"/>
              <a:gd name="connsiteY111" fmla="*/ 7835863 h 8059701"/>
              <a:gd name="connsiteX112" fmla="*/ 2987040 w 6444428"/>
              <a:gd name="connsiteY112" fmla="*/ 7723945 h 8059701"/>
              <a:gd name="connsiteX113" fmla="*/ 3027522 w 6444428"/>
              <a:gd name="connsiteY113" fmla="*/ 7657269 h 8059701"/>
              <a:gd name="connsiteX114" fmla="*/ 3179922 w 6444428"/>
              <a:gd name="connsiteY114" fmla="*/ 7588213 h 8059701"/>
              <a:gd name="connsiteX115" fmla="*/ 3225166 w 6444428"/>
              <a:gd name="connsiteY115" fmla="*/ 7471533 h 8059701"/>
              <a:gd name="connsiteX116" fmla="*/ 3420427 w 6444428"/>
              <a:gd name="connsiteY116" fmla="*/ 7309607 h 8059701"/>
              <a:gd name="connsiteX117" fmla="*/ 3699034 w 6444428"/>
              <a:gd name="connsiteY117" fmla="*/ 7181020 h 8059701"/>
              <a:gd name="connsiteX118" fmla="*/ 3875246 w 6444428"/>
              <a:gd name="connsiteY118" fmla="*/ 7116726 h 8059701"/>
              <a:gd name="connsiteX119" fmla="*/ 4084796 w 6444428"/>
              <a:gd name="connsiteY119" fmla="*/ 6964326 h 8059701"/>
              <a:gd name="connsiteX120" fmla="*/ 4127659 w 6444428"/>
              <a:gd name="connsiteY120" fmla="*/ 6866694 h 8059701"/>
              <a:gd name="connsiteX121" fmla="*/ 4037171 w 6444428"/>
              <a:gd name="connsiteY121" fmla="*/ 6790495 h 8059701"/>
              <a:gd name="connsiteX122" fmla="*/ 3980021 w 6444428"/>
              <a:gd name="connsiteY122" fmla="*/ 6695245 h 8059701"/>
              <a:gd name="connsiteX123" fmla="*/ 4056222 w 6444428"/>
              <a:gd name="connsiteY123" fmla="*/ 6621426 h 8059701"/>
              <a:gd name="connsiteX124" fmla="*/ 4096703 w 6444428"/>
              <a:gd name="connsiteY124" fmla="*/ 6473788 h 8059701"/>
              <a:gd name="connsiteX125" fmla="*/ 3982402 w 6444428"/>
              <a:gd name="connsiteY125" fmla="*/ 6497601 h 8059701"/>
              <a:gd name="connsiteX126" fmla="*/ 3818096 w 6444428"/>
              <a:gd name="connsiteY126" fmla="*/ 6459501 h 8059701"/>
              <a:gd name="connsiteX127" fmla="*/ 3691889 w 6444428"/>
              <a:gd name="connsiteY127" fmla="*/ 6371394 h 8059701"/>
              <a:gd name="connsiteX128" fmla="*/ 3701416 w 6444428"/>
              <a:gd name="connsiteY128" fmla="*/ 6257095 h 8059701"/>
              <a:gd name="connsiteX129" fmla="*/ 3625215 w 6444428"/>
              <a:gd name="connsiteY129" fmla="*/ 6180895 h 8059701"/>
              <a:gd name="connsiteX130" fmla="*/ 3657600 w 6444428"/>
              <a:gd name="connsiteY130" fmla="*/ 6099458 h 8059701"/>
              <a:gd name="connsiteX131" fmla="*/ 3817620 w 6444428"/>
              <a:gd name="connsiteY131" fmla="*/ 6008018 h 8059701"/>
              <a:gd name="connsiteX132" fmla="*/ 3893820 w 6444428"/>
              <a:gd name="connsiteY132" fmla="*/ 5931818 h 8059701"/>
              <a:gd name="connsiteX133" fmla="*/ 3947160 w 6444428"/>
              <a:gd name="connsiteY133" fmla="*/ 5916578 h 8059701"/>
              <a:gd name="connsiteX134" fmla="*/ 3939540 w 6444428"/>
              <a:gd name="connsiteY134" fmla="*/ 5855618 h 8059701"/>
              <a:gd name="connsiteX135" fmla="*/ 3901440 w 6444428"/>
              <a:gd name="connsiteY135" fmla="*/ 5832758 h 8059701"/>
              <a:gd name="connsiteX136" fmla="*/ 3878580 w 6444428"/>
              <a:gd name="connsiteY136" fmla="*/ 5741318 h 8059701"/>
              <a:gd name="connsiteX137" fmla="*/ 3886200 w 6444428"/>
              <a:gd name="connsiteY137" fmla="*/ 5649878 h 8059701"/>
              <a:gd name="connsiteX138" fmla="*/ 3870960 w 6444428"/>
              <a:gd name="connsiteY138" fmla="*/ 5535578 h 8059701"/>
              <a:gd name="connsiteX139" fmla="*/ 3893820 w 6444428"/>
              <a:gd name="connsiteY139" fmla="*/ 5466998 h 8059701"/>
              <a:gd name="connsiteX140" fmla="*/ 3924300 w 6444428"/>
              <a:gd name="connsiteY140" fmla="*/ 5406038 h 8059701"/>
              <a:gd name="connsiteX141" fmla="*/ 3977640 w 6444428"/>
              <a:gd name="connsiteY141" fmla="*/ 5398418 h 8059701"/>
              <a:gd name="connsiteX142" fmla="*/ 3992880 w 6444428"/>
              <a:gd name="connsiteY142" fmla="*/ 5398418 h 8059701"/>
              <a:gd name="connsiteX143" fmla="*/ 4046220 w 6444428"/>
              <a:gd name="connsiteY143" fmla="*/ 5337458 h 8059701"/>
              <a:gd name="connsiteX144" fmla="*/ 4038600 w 6444428"/>
              <a:gd name="connsiteY144" fmla="*/ 5253638 h 8059701"/>
              <a:gd name="connsiteX145" fmla="*/ 4754880 w 6444428"/>
              <a:gd name="connsiteY145" fmla="*/ 5139338 h 8059701"/>
              <a:gd name="connsiteX146" fmla="*/ 4838700 w 6444428"/>
              <a:gd name="connsiteY146" fmla="*/ 5139338 h 8059701"/>
              <a:gd name="connsiteX147" fmla="*/ 4914900 w 6444428"/>
              <a:gd name="connsiteY147" fmla="*/ 5146958 h 8059701"/>
              <a:gd name="connsiteX148" fmla="*/ 5105400 w 6444428"/>
              <a:gd name="connsiteY148" fmla="*/ 5246018 h 8059701"/>
              <a:gd name="connsiteX149" fmla="*/ 5570220 w 6444428"/>
              <a:gd name="connsiteY149" fmla="*/ 5474618 h 8059701"/>
              <a:gd name="connsiteX150" fmla="*/ 5704205 w 6444428"/>
              <a:gd name="connsiteY150" fmla="*/ 5546373 h 8059701"/>
              <a:gd name="connsiteX151" fmla="*/ 5755005 w 6444428"/>
              <a:gd name="connsiteY151" fmla="*/ 5468903 h 8059701"/>
              <a:gd name="connsiteX152" fmla="*/ 5682615 w 6444428"/>
              <a:gd name="connsiteY152" fmla="*/ 5429533 h 8059701"/>
              <a:gd name="connsiteX153" fmla="*/ 5624195 w 6444428"/>
              <a:gd name="connsiteY153" fmla="*/ 5358413 h 8059701"/>
              <a:gd name="connsiteX154" fmla="*/ 5670550 w 6444428"/>
              <a:gd name="connsiteY154" fmla="*/ 5329838 h 8059701"/>
              <a:gd name="connsiteX155" fmla="*/ 5584825 w 6444428"/>
              <a:gd name="connsiteY155" fmla="*/ 5155213 h 8059701"/>
              <a:gd name="connsiteX156" fmla="*/ 5592445 w 6444428"/>
              <a:gd name="connsiteY156" fmla="*/ 5053613 h 8059701"/>
              <a:gd name="connsiteX157" fmla="*/ 5615305 w 6444428"/>
              <a:gd name="connsiteY157" fmla="*/ 5018688 h 8059701"/>
              <a:gd name="connsiteX158" fmla="*/ 5636895 w 6444428"/>
              <a:gd name="connsiteY158" fmla="*/ 4973603 h 8059701"/>
              <a:gd name="connsiteX159" fmla="*/ 5674360 w 6444428"/>
              <a:gd name="connsiteY159" fmla="*/ 4896133 h 8059701"/>
              <a:gd name="connsiteX160" fmla="*/ 5688965 w 6444428"/>
              <a:gd name="connsiteY160" fmla="*/ 4813583 h 8059701"/>
              <a:gd name="connsiteX161" fmla="*/ 5735320 w 6444428"/>
              <a:gd name="connsiteY161" fmla="*/ 4788183 h 8059701"/>
              <a:gd name="connsiteX162" fmla="*/ 5715000 w 6444428"/>
              <a:gd name="connsiteY162" fmla="*/ 4729128 h 8059701"/>
              <a:gd name="connsiteX163" fmla="*/ 5751195 w 6444428"/>
              <a:gd name="connsiteY163" fmla="*/ 4687853 h 8059701"/>
              <a:gd name="connsiteX164" fmla="*/ 5781675 w 6444428"/>
              <a:gd name="connsiteY164" fmla="*/ 4624988 h 8059701"/>
              <a:gd name="connsiteX165" fmla="*/ 5836920 w 6444428"/>
              <a:gd name="connsiteY165" fmla="*/ 4551328 h 8059701"/>
              <a:gd name="connsiteX166" fmla="*/ 5855970 w 6444428"/>
              <a:gd name="connsiteY166" fmla="*/ 4395118 h 8059701"/>
              <a:gd name="connsiteX167" fmla="*/ 6101080 w 6444428"/>
              <a:gd name="connsiteY167" fmla="*/ 4137308 h 8059701"/>
              <a:gd name="connsiteX168" fmla="*/ 6107430 w 6444428"/>
              <a:gd name="connsiteY168" fmla="*/ 3901088 h 8059701"/>
              <a:gd name="connsiteX169" fmla="*/ 5982970 w 6444428"/>
              <a:gd name="connsiteY169" fmla="*/ 3638198 h 8059701"/>
              <a:gd name="connsiteX0" fmla="*/ 5982970 w 6291902"/>
              <a:gd name="connsiteY0" fmla="*/ 3602357 h 8023860"/>
              <a:gd name="connsiteX1" fmla="*/ 5814060 w 6291902"/>
              <a:gd name="connsiteY1" fmla="*/ 2339977 h 8023860"/>
              <a:gd name="connsiteX2" fmla="*/ 5761990 w 6291902"/>
              <a:gd name="connsiteY2" fmla="*/ 1657985 h 8023860"/>
              <a:gd name="connsiteX3" fmla="*/ 5722620 w 6291902"/>
              <a:gd name="connsiteY3" fmla="*/ 1430657 h 8023860"/>
              <a:gd name="connsiteX4" fmla="*/ 5730303 w 6291902"/>
              <a:gd name="connsiteY4" fmla="*/ 1378476 h 8023860"/>
              <a:gd name="connsiteX5" fmla="*/ 5899134 w 6291902"/>
              <a:gd name="connsiteY5" fmla="*/ 1342303 h 8023860"/>
              <a:gd name="connsiteX6" fmla="*/ 6021107 w 6291902"/>
              <a:gd name="connsiteY6" fmla="*/ 1202508 h 8023860"/>
              <a:gd name="connsiteX7" fmla="*/ 6047645 w 6291902"/>
              <a:gd name="connsiteY7" fmla="*/ 635869 h 8023860"/>
              <a:gd name="connsiteX8" fmla="*/ 6109653 w 6291902"/>
              <a:gd name="connsiteY8" fmla="*/ 314928 h 8023860"/>
              <a:gd name="connsiteX9" fmla="*/ 6164046 w 6291902"/>
              <a:gd name="connsiteY9" fmla="*/ 262585 h 8023860"/>
              <a:gd name="connsiteX10" fmla="*/ 6291902 w 6291902"/>
              <a:gd name="connsiteY10" fmla="*/ 293292 h 8023860"/>
              <a:gd name="connsiteX11" fmla="*/ 5982025 w 6291902"/>
              <a:gd name="connsiteY11" fmla="*/ 0 h 8023860"/>
              <a:gd name="connsiteX12" fmla="*/ 5329286 w 6291902"/>
              <a:gd name="connsiteY12" fmla="*/ 160730 h 8023860"/>
              <a:gd name="connsiteX13" fmla="*/ 5286472 w 6291902"/>
              <a:gd name="connsiteY13" fmla="*/ 333618 h 8023860"/>
              <a:gd name="connsiteX14" fmla="*/ 5280660 w 6291902"/>
              <a:gd name="connsiteY14" fmla="*/ 1156337 h 8023860"/>
              <a:gd name="connsiteX15" fmla="*/ 5219700 w 6291902"/>
              <a:gd name="connsiteY15" fmla="*/ 1453517 h 8023860"/>
              <a:gd name="connsiteX16" fmla="*/ 5212080 w 6291902"/>
              <a:gd name="connsiteY16" fmla="*/ 1651637 h 8023860"/>
              <a:gd name="connsiteX17" fmla="*/ 5242560 w 6291902"/>
              <a:gd name="connsiteY17" fmla="*/ 1689737 h 8023860"/>
              <a:gd name="connsiteX18" fmla="*/ 5097780 w 6291902"/>
              <a:gd name="connsiteY18" fmla="*/ 1743077 h 8023860"/>
              <a:gd name="connsiteX19" fmla="*/ 5120640 w 6291902"/>
              <a:gd name="connsiteY19" fmla="*/ 1933577 h 8023860"/>
              <a:gd name="connsiteX20" fmla="*/ 5082540 w 6291902"/>
              <a:gd name="connsiteY20" fmla="*/ 2017397 h 8023860"/>
              <a:gd name="connsiteX21" fmla="*/ 4945380 w 6291902"/>
              <a:gd name="connsiteY21" fmla="*/ 1964057 h 8023860"/>
              <a:gd name="connsiteX22" fmla="*/ 4853940 w 6291902"/>
              <a:gd name="connsiteY22" fmla="*/ 1986917 h 8023860"/>
              <a:gd name="connsiteX23" fmla="*/ 4785360 w 6291902"/>
              <a:gd name="connsiteY23" fmla="*/ 2116457 h 8023860"/>
              <a:gd name="connsiteX24" fmla="*/ 4640580 w 6291902"/>
              <a:gd name="connsiteY24" fmla="*/ 2002157 h 8023860"/>
              <a:gd name="connsiteX25" fmla="*/ 4518660 w 6291902"/>
              <a:gd name="connsiteY25" fmla="*/ 1994537 h 8023860"/>
              <a:gd name="connsiteX26" fmla="*/ 4389120 w 6291902"/>
              <a:gd name="connsiteY26" fmla="*/ 1864997 h 8023860"/>
              <a:gd name="connsiteX27" fmla="*/ 4564380 w 6291902"/>
              <a:gd name="connsiteY27" fmla="*/ 1712597 h 8023860"/>
              <a:gd name="connsiteX28" fmla="*/ 4389120 w 6291902"/>
              <a:gd name="connsiteY28" fmla="*/ 1682117 h 8023860"/>
              <a:gd name="connsiteX29" fmla="*/ 4244340 w 6291902"/>
              <a:gd name="connsiteY29" fmla="*/ 1849757 h 8023860"/>
              <a:gd name="connsiteX30" fmla="*/ 4183380 w 6291902"/>
              <a:gd name="connsiteY30" fmla="*/ 1948817 h 8023860"/>
              <a:gd name="connsiteX31" fmla="*/ 4191000 w 6291902"/>
              <a:gd name="connsiteY31" fmla="*/ 1986917 h 8023860"/>
              <a:gd name="connsiteX32" fmla="*/ 4084320 w 6291902"/>
              <a:gd name="connsiteY32" fmla="*/ 2085977 h 8023860"/>
              <a:gd name="connsiteX33" fmla="*/ 4008120 w 6291902"/>
              <a:gd name="connsiteY33" fmla="*/ 2108837 h 8023860"/>
              <a:gd name="connsiteX34" fmla="*/ 3954780 w 6291902"/>
              <a:gd name="connsiteY34" fmla="*/ 2108837 h 8023860"/>
              <a:gd name="connsiteX35" fmla="*/ 3916680 w 6291902"/>
              <a:gd name="connsiteY35" fmla="*/ 2162177 h 8023860"/>
              <a:gd name="connsiteX36" fmla="*/ 3848100 w 6291902"/>
              <a:gd name="connsiteY36" fmla="*/ 2162177 h 8023860"/>
              <a:gd name="connsiteX37" fmla="*/ 3810000 w 6291902"/>
              <a:gd name="connsiteY37" fmla="*/ 2215517 h 8023860"/>
              <a:gd name="connsiteX38" fmla="*/ 3726180 w 6291902"/>
              <a:gd name="connsiteY38" fmla="*/ 2238377 h 8023860"/>
              <a:gd name="connsiteX39" fmla="*/ 3703320 w 6291902"/>
              <a:gd name="connsiteY39" fmla="*/ 2306957 h 8023860"/>
              <a:gd name="connsiteX40" fmla="*/ 3512820 w 6291902"/>
              <a:gd name="connsiteY40" fmla="*/ 2169797 h 8023860"/>
              <a:gd name="connsiteX41" fmla="*/ 3337560 w 6291902"/>
              <a:gd name="connsiteY41" fmla="*/ 2238377 h 8023860"/>
              <a:gd name="connsiteX42" fmla="*/ 3337560 w 6291902"/>
              <a:gd name="connsiteY42" fmla="*/ 2314577 h 8023860"/>
              <a:gd name="connsiteX43" fmla="*/ 3230880 w 6291902"/>
              <a:gd name="connsiteY43" fmla="*/ 2390777 h 8023860"/>
              <a:gd name="connsiteX44" fmla="*/ 3002280 w 6291902"/>
              <a:gd name="connsiteY44" fmla="*/ 2245997 h 8023860"/>
              <a:gd name="connsiteX45" fmla="*/ 3025140 w 6291902"/>
              <a:gd name="connsiteY45" fmla="*/ 2223137 h 8023860"/>
              <a:gd name="connsiteX46" fmla="*/ 2918460 w 6291902"/>
              <a:gd name="connsiteY46" fmla="*/ 2078357 h 8023860"/>
              <a:gd name="connsiteX47" fmla="*/ 2611215 w 6291902"/>
              <a:gd name="connsiteY47" fmla="*/ 1916706 h 8023860"/>
              <a:gd name="connsiteX48" fmla="*/ 2496277 w 6291902"/>
              <a:gd name="connsiteY48" fmla="*/ 2273394 h 8023860"/>
              <a:gd name="connsiteX49" fmla="*/ 2392680 w 6291902"/>
              <a:gd name="connsiteY49" fmla="*/ 2291717 h 8023860"/>
              <a:gd name="connsiteX50" fmla="*/ 2308860 w 6291902"/>
              <a:gd name="connsiteY50" fmla="*/ 2306957 h 8023860"/>
              <a:gd name="connsiteX51" fmla="*/ 2225040 w 6291902"/>
              <a:gd name="connsiteY51" fmla="*/ 2406017 h 8023860"/>
              <a:gd name="connsiteX52" fmla="*/ 2049780 w 6291902"/>
              <a:gd name="connsiteY52" fmla="*/ 2314577 h 8023860"/>
              <a:gd name="connsiteX53" fmla="*/ 1981200 w 6291902"/>
              <a:gd name="connsiteY53" fmla="*/ 2306957 h 8023860"/>
              <a:gd name="connsiteX54" fmla="*/ 1889760 w 6291902"/>
              <a:gd name="connsiteY54" fmla="*/ 2154557 h 8023860"/>
              <a:gd name="connsiteX55" fmla="*/ 1897380 w 6291902"/>
              <a:gd name="connsiteY55" fmla="*/ 2085977 h 8023860"/>
              <a:gd name="connsiteX56" fmla="*/ 1729740 w 6291902"/>
              <a:gd name="connsiteY56" fmla="*/ 2207897 h 8023860"/>
              <a:gd name="connsiteX57" fmla="*/ 1706880 w 6291902"/>
              <a:gd name="connsiteY57" fmla="*/ 2268857 h 8023860"/>
              <a:gd name="connsiteX58" fmla="*/ 1653540 w 6291902"/>
              <a:gd name="connsiteY58" fmla="*/ 2238377 h 8023860"/>
              <a:gd name="connsiteX59" fmla="*/ 1546860 w 6291902"/>
              <a:gd name="connsiteY59" fmla="*/ 2238377 h 8023860"/>
              <a:gd name="connsiteX60" fmla="*/ 1524000 w 6291902"/>
              <a:gd name="connsiteY60" fmla="*/ 2352677 h 8023860"/>
              <a:gd name="connsiteX61" fmla="*/ 1386840 w 6291902"/>
              <a:gd name="connsiteY61" fmla="*/ 2649857 h 8023860"/>
              <a:gd name="connsiteX62" fmla="*/ 1333500 w 6291902"/>
              <a:gd name="connsiteY62" fmla="*/ 2642237 h 8023860"/>
              <a:gd name="connsiteX63" fmla="*/ 1188720 w 6291902"/>
              <a:gd name="connsiteY63" fmla="*/ 2695577 h 8023860"/>
              <a:gd name="connsiteX64" fmla="*/ 1135380 w 6291902"/>
              <a:gd name="connsiteY64" fmla="*/ 2863217 h 8023860"/>
              <a:gd name="connsiteX65" fmla="*/ 1013460 w 6291902"/>
              <a:gd name="connsiteY65" fmla="*/ 2893697 h 8023860"/>
              <a:gd name="connsiteX66" fmla="*/ 929640 w 6291902"/>
              <a:gd name="connsiteY66" fmla="*/ 2901317 h 8023860"/>
              <a:gd name="connsiteX67" fmla="*/ 830580 w 6291902"/>
              <a:gd name="connsiteY67" fmla="*/ 2931797 h 8023860"/>
              <a:gd name="connsiteX68" fmla="*/ 701040 w 6291902"/>
              <a:gd name="connsiteY68" fmla="*/ 2939417 h 8023860"/>
              <a:gd name="connsiteX69" fmla="*/ 548640 w 6291902"/>
              <a:gd name="connsiteY69" fmla="*/ 2977517 h 8023860"/>
              <a:gd name="connsiteX70" fmla="*/ 0 w 6291902"/>
              <a:gd name="connsiteY70" fmla="*/ 4440557 h 8023860"/>
              <a:gd name="connsiteX71" fmla="*/ 167640 w 6291902"/>
              <a:gd name="connsiteY71" fmla="*/ 4432937 h 8023860"/>
              <a:gd name="connsiteX72" fmla="*/ 167640 w 6291902"/>
              <a:gd name="connsiteY72" fmla="*/ 4577717 h 8023860"/>
              <a:gd name="connsiteX73" fmla="*/ 289560 w 6291902"/>
              <a:gd name="connsiteY73" fmla="*/ 4585337 h 8023860"/>
              <a:gd name="connsiteX74" fmla="*/ 281940 w 6291902"/>
              <a:gd name="connsiteY74" fmla="*/ 4669157 h 8023860"/>
              <a:gd name="connsiteX75" fmla="*/ 388620 w 6291902"/>
              <a:gd name="connsiteY75" fmla="*/ 4692017 h 8023860"/>
              <a:gd name="connsiteX76" fmla="*/ 358140 w 6291902"/>
              <a:gd name="connsiteY76" fmla="*/ 4821557 h 8023860"/>
              <a:gd name="connsiteX77" fmla="*/ 358140 w 6291902"/>
              <a:gd name="connsiteY77" fmla="*/ 4920617 h 8023860"/>
              <a:gd name="connsiteX78" fmla="*/ 251460 w 6291902"/>
              <a:gd name="connsiteY78" fmla="*/ 4973957 h 8023860"/>
              <a:gd name="connsiteX79" fmla="*/ 236220 w 6291902"/>
              <a:gd name="connsiteY79" fmla="*/ 5050157 h 8023860"/>
              <a:gd name="connsiteX80" fmla="*/ 144780 w 6291902"/>
              <a:gd name="connsiteY80" fmla="*/ 5172077 h 8023860"/>
              <a:gd name="connsiteX81" fmla="*/ 175260 w 6291902"/>
              <a:gd name="connsiteY81" fmla="*/ 5400677 h 8023860"/>
              <a:gd name="connsiteX82" fmla="*/ 266700 w 6291902"/>
              <a:gd name="connsiteY82" fmla="*/ 5408297 h 8023860"/>
              <a:gd name="connsiteX83" fmla="*/ 304800 w 6291902"/>
              <a:gd name="connsiteY83" fmla="*/ 5469257 h 8023860"/>
              <a:gd name="connsiteX84" fmla="*/ 312420 w 6291902"/>
              <a:gd name="connsiteY84" fmla="*/ 5530217 h 8023860"/>
              <a:gd name="connsiteX85" fmla="*/ 358140 w 6291902"/>
              <a:gd name="connsiteY85" fmla="*/ 5530217 h 8023860"/>
              <a:gd name="connsiteX86" fmla="*/ 365760 w 6291902"/>
              <a:gd name="connsiteY86" fmla="*/ 5667377 h 8023860"/>
              <a:gd name="connsiteX87" fmla="*/ 807720 w 6291902"/>
              <a:gd name="connsiteY87" fmla="*/ 5735957 h 8023860"/>
              <a:gd name="connsiteX88" fmla="*/ 1127760 w 6291902"/>
              <a:gd name="connsiteY88" fmla="*/ 5895977 h 8023860"/>
              <a:gd name="connsiteX89" fmla="*/ 1447800 w 6291902"/>
              <a:gd name="connsiteY89" fmla="*/ 5789297 h 8023860"/>
              <a:gd name="connsiteX90" fmla="*/ 1546860 w 6291902"/>
              <a:gd name="connsiteY90" fmla="*/ 5789297 h 8023860"/>
              <a:gd name="connsiteX91" fmla="*/ 1501140 w 6291902"/>
              <a:gd name="connsiteY91" fmla="*/ 6048377 h 8023860"/>
              <a:gd name="connsiteX92" fmla="*/ 1567815 w 6291902"/>
              <a:gd name="connsiteY92" fmla="*/ 6306187 h 8023860"/>
              <a:gd name="connsiteX93" fmla="*/ 1710690 w 6291902"/>
              <a:gd name="connsiteY93" fmla="*/ 6630037 h 8023860"/>
              <a:gd name="connsiteX94" fmla="*/ 1891665 w 6291902"/>
              <a:gd name="connsiteY94" fmla="*/ 6772912 h 8023860"/>
              <a:gd name="connsiteX95" fmla="*/ 2094865 w 6291902"/>
              <a:gd name="connsiteY95" fmla="*/ 7004687 h 8023860"/>
              <a:gd name="connsiteX96" fmla="*/ 2066290 w 6291902"/>
              <a:gd name="connsiteY96" fmla="*/ 7115811 h 8023860"/>
              <a:gd name="connsiteX97" fmla="*/ 2234565 w 6291902"/>
              <a:gd name="connsiteY97" fmla="*/ 7226936 h 8023860"/>
              <a:gd name="connsiteX98" fmla="*/ 2269490 w 6291902"/>
              <a:gd name="connsiteY98" fmla="*/ 7271386 h 8023860"/>
              <a:gd name="connsiteX99" fmla="*/ 2186940 w 6291902"/>
              <a:gd name="connsiteY99" fmla="*/ 7528561 h 8023860"/>
              <a:gd name="connsiteX100" fmla="*/ 2209165 w 6291902"/>
              <a:gd name="connsiteY100" fmla="*/ 7626985 h 8023860"/>
              <a:gd name="connsiteX101" fmla="*/ 2275840 w 6291902"/>
              <a:gd name="connsiteY101" fmla="*/ 7728585 h 8023860"/>
              <a:gd name="connsiteX102" fmla="*/ 2437765 w 6291902"/>
              <a:gd name="connsiteY102" fmla="*/ 7760335 h 8023860"/>
              <a:gd name="connsiteX103" fmla="*/ 2491740 w 6291902"/>
              <a:gd name="connsiteY103" fmla="*/ 7747635 h 8023860"/>
              <a:gd name="connsiteX104" fmla="*/ 2599690 w 6291902"/>
              <a:gd name="connsiteY104" fmla="*/ 7804785 h 8023860"/>
              <a:gd name="connsiteX105" fmla="*/ 2640965 w 6291902"/>
              <a:gd name="connsiteY105" fmla="*/ 7849235 h 8023860"/>
              <a:gd name="connsiteX106" fmla="*/ 2663190 w 6291902"/>
              <a:gd name="connsiteY106" fmla="*/ 7960360 h 8023860"/>
              <a:gd name="connsiteX107" fmla="*/ 2748915 w 6291902"/>
              <a:gd name="connsiteY107" fmla="*/ 8023860 h 8023860"/>
              <a:gd name="connsiteX108" fmla="*/ 2860040 w 6291902"/>
              <a:gd name="connsiteY108" fmla="*/ 7998460 h 8023860"/>
              <a:gd name="connsiteX109" fmla="*/ 2920365 w 6291902"/>
              <a:gd name="connsiteY109" fmla="*/ 8011160 h 8023860"/>
              <a:gd name="connsiteX110" fmla="*/ 2910840 w 6291902"/>
              <a:gd name="connsiteY110" fmla="*/ 7930991 h 8023860"/>
              <a:gd name="connsiteX111" fmla="*/ 2996565 w 6291902"/>
              <a:gd name="connsiteY111" fmla="*/ 7800022 h 8023860"/>
              <a:gd name="connsiteX112" fmla="*/ 2987040 w 6291902"/>
              <a:gd name="connsiteY112" fmla="*/ 7688104 h 8023860"/>
              <a:gd name="connsiteX113" fmla="*/ 3027522 w 6291902"/>
              <a:gd name="connsiteY113" fmla="*/ 7621428 h 8023860"/>
              <a:gd name="connsiteX114" fmla="*/ 3179922 w 6291902"/>
              <a:gd name="connsiteY114" fmla="*/ 7552372 h 8023860"/>
              <a:gd name="connsiteX115" fmla="*/ 3225166 w 6291902"/>
              <a:gd name="connsiteY115" fmla="*/ 7435692 h 8023860"/>
              <a:gd name="connsiteX116" fmla="*/ 3420427 w 6291902"/>
              <a:gd name="connsiteY116" fmla="*/ 7273766 h 8023860"/>
              <a:gd name="connsiteX117" fmla="*/ 3699034 w 6291902"/>
              <a:gd name="connsiteY117" fmla="*/ 7145179 h 8023860"/>
              <a:gd name="connsiteX118" fmla="*/ 3875246 w 6291902"/>
              <a:gd name="connsiteY118" fmla="*/ 7080885 h 8023860"/>
              <a:gd name="connsiteX119" fmla="*/ 4084796 w 6291902"/>
              <a:gd name="connsiteY119" fmla="*/ 6928485 h 8023860"/>
              <a:gd name="connsiteX120" fmla="*/ 4127659 w 6291902"/>
              <a:gd name="connsiteY120" fmla="*/ 6830853 h 8023860"/>
              <a:gd name="connsiteX121" fmla="*/ 4037171 w 6291902"/>
              <a:gd name="connsiteY121" fmla="*/ 6754654 h 8023860"/>
              <a:gd name="connsiteX122" fmla="*/ 3980021 w 6291902"/>
              <a:gd name="connsiteY122" fmla="*/ 6659404 h 8023860"/>
              <a:gd name="connsiteX123" fmla="*/ 4056222 w 6291902"/>
              <a:gd name="connsiteY123" fmla="*/ 6585585 h 8023860"/>
              <a:gd name="connsiteX124" fmla="*/ 4096703 w 6291902"/>
              <a:gd name="connsiteY124" fmla="*/ 6437947 h 8023860"/>
              <a:gd name="connsiteX125" fmla="*/ 3982402 w 6291902"/>
              <a:gd name="connsiteY125" fmla="*/ 6461760 h 8023860"/>
              <a:gd name="connsiteX126" fmla="*/ 3818096 w 6291902"/>
              <a:gd name="connsiteY126" fmla="*/ 6423660 h 8023860"/>
              <a:gd name="connsiteX127" fmla="*/ 3691889 w 6291902"/>
              <a:gd name="connsiteY127" fmla="*/ 6335553 h 8023860"/>
              <a:gd name="connsiteX128" fmla="*/ 3701416 w 6291902"/>
              <a:gd name="connsiteY128" fmla="*/ 6221254 h 8023860"/>
              <a:gd name="connsiteX129" fmla="*/ 3625215 w 6291902"/>
              <a:gd name="connsiteY129" fmla="*/ 6145054 h 8023860"/>
              <a:gd name="connsiteX130" fmla="*/ 3657600 w 6291902"/>
              <a:gd name="connsiteY130" fmla="*/ 6063617 h 8023860"/>
              <a:gd name="connsiteX131" fmla="*/ 3817620 w 6291902"/>
              <a:gd name="connsiteY131" fmla="*/ 5972177 h 8023860"/>
              <a:gd name="connsiteX132" fmla="*/ 3893820 w 6291902"/>
              <a:gd name="connsiteY132" fmla="*/ 5895977 h 8023860"/>
              <a:gd name="connsiteX133" fmla="*/ 3947160 w 6291902"/>
              <a:gd name="connsiteY133" fmla="*/ 5880737 h 8023860"/>
              <a:gd name="connsiteX134" fmla="*/ 3939540 w 6291902"/>
              <a:gd name="connsiteY134" fmla="*/ 5819777 h 8023860"/>
              <a:gd name="connsiteX135" fmla="*/ 3901440 w 6291902"/>
              <a:gd name="connsiteY135" fmla="*/ 5796917 h 8023860"/>
              <a:gd name="connsiteX136" fmla="*/ 3878580 w 6291902"/>
              <a:gd name="connsiteY136" fmla="*/ 5705477 h 8023860"/>
              <a:gd name="connsiteX137" fmla="*/ 3886200 w 6291902"/>
              <a:gd name="connsiteY137" fmla="*/ 5614037 h 8023860"/>
              <a:gd name="connsiteX138" fmla="*/ 3870960 w 6291902"/>
              <a:gd name="connsiteY138" fmla="*/ 5499737 h 8023860"/>
              <a:gd name="connsiteX139" fmla="*/ 3893820 w 6291902"/>
              <a:gd name="connsiteY139" fmla="*/ 5431157 h 8023860"/>
              <a:gd name="connsiteX140" fmla="*/ 3924300 w 6291902"/>
              <a:gd name="connsiteY140" fmla="*/ 5370197 h 8023860"/>
              <a:gd name="connsiteX141" fmla="*/ 3977640 w 6291902"/>
              <a:gd name="connsiteY141" fmla="*/ 5362577 h 8023860"/>
              <a:gd name="connsiteX142" fmla="*/ 3992880 w 6291902"/>
              <a:gd name="connsiteY142" fmla="*/ 5362577 h 8023860"/>
              <a:gd name="connsiteX143" fmla="*/ 4046220 w 6291902"/>
              <a:gd name="connsiteY143" fmla="*/ 5301617 h 8023860"/>
              <a:gd name="connsiteX144" fmla="*/ 4038600 w 6291902"/>
              <a:gd name="connsiteY144" fmla="*/ 5217797 h 8023860"/>
              <a:gd name="connsiteX145" fmla="*/ 4754880 w 6291902"/>
              <a:gd name="connsiteY145" fmla="*/ 5103497 h 8023860"/>
              <a:gd name="connsiteX146" fmla="*/ 4838700 w 6291902"/>
              <a:gd name="connsiteY146" fmla="*/ 5103497 h 8023860"/>
              <a:gd name="connsiteX147" fmla="*/ 4914900 w 6291902"/>
              <a:gd name="connsiteY147" fmla="*/ 5111117 h 8023860"/>
              <a:gd name="connsiteX148" fmla="*/ 5105400 w 6291902"/>
              <a:gd name="connsiteY148" fmla="*/ 5210177 h 8023860"/>
              <a:gd name="connsiteX149" fmla="*/ 5570220 w 6291902"/>
              <a:gd name="connsiteY149" fmla="*/ 5438777 h 8023860"/>
              <a:gd name="connsiteX150" fmla="*/ 5704205 w 6291902"/>
              <a:gd name="connsiteY150" fmla="*/ 5510532 h 8023860"/>
              <a:gd name="connsiteX151" fmla="*/ 5755005 w 6291902"/>
              <a:gd name="connsiteY151" fmla="*/ 5433062 h 8023860"/>
              <a:gd name="connsiteX152" fmla="*/ 5682615 w 6291902"/>
              <a:gd name="connsiteY152" fmla="*/ 5393692 h 8023860"/>
              <a:gd name="connsiteX153" fmla="*/ 5624195 w 6291902"/>
              <a:gd name="connsiteY153" fmla="*/ 5322572 h 8023860"/>
              <a:gd name="connsiteX154" fmla="*/ 5670550 w 6291902"/>
              <a:gd name="connsiteY154" fmla="*/ 5293997 h 8023860"/>
              <a:gd name="connsiteX155" fmla="*/ 5584825 w 6291902"/>
              <a:gd name="connsiteY155" fmla="*/ 5119372 h 8023860"/>
              <a:gd name="connsiteX156" fmla="*/ 5592445 w 6291902"/>
              <a:gd name="connsiteY156" fmla="*/ 5017772 h 8023860"/>
              <a:gd name="connsiteX157" fmla="*/ 5615305 w 6291902"/>
              <a:gd name="connsiteY157" fmla="*/ 4982847 h 8023860"/>
              <a:gd name="connsiteX158" fmla="*/ 5636895 w 6291902"/>
              <a:gd name="connsiteY158" fmla="*/ 4937762 h 8023860"/>
              <a:gd name="connsiteX159" fmla="*/ 5674360 w 6291902"/>
              <a:gd name="connsiteY159" fmla="*/ 4860292 h 8023860"/>
              <a:gd name="connsiteX160" fmla="*/ 5688965 w 6291902"/>
              <a:gd name="connsiteY160" fmla="*/ 4777742 h 8023860"/>
              <a:gd name="connsiteX161" fmla="*/ 5735320 w 6291902"/>
              <a:gd name="connsiteY161" fmla="*/ 4752342 h 8023860"/>
              <a:gd name="connsiteX162" fmla="*/ 5715000 w 6291902"/>
              <a:gd name="connsiteY162" fmla="*/ 4693287 h 8023860"/>
              <a:gd name="connsiteX163" fmla="*/ 5751195 w 6291902"/>
              <a:gd name="connsiteY163" fmla="*/ 4652012 h 8023860"/>
              <a:gd name="connsiteX164" fmla="*/ 5781675 w 6291902"/>
              <a:gd name="connsiteY164" fmla="*/ 4589147 h 8023860"/>
              <a:gd name="connsiteX165" fmla="*/ 5836920 w 6291902"/>
              <a:gd name="connsiteY165" fmla="*/ 4515487 h 8023860"/>
              <a:gd name="connsiteX166" fmla="*/ 5855970 w 6291902"/>
              <a:gd name="connsiteY166" fmla="*/ 4359277 h 8023860"/>
              <a:gd name="connsiteX167" fmla="*/ 6101080 w 6291902"/>
              <a:gd name="connsiteY167" fmla="*/ 4101467 h 8023860"/>
              <a:gd name="connsiteX168" fmla="*/ 6107430 w 6291902"/>
              <a:gd name="connsiteY168" fmla="*/ 3865247 h 8023860"/>
              <a:gd name="connsiteX169" fmla="*/ 5982970 w 6291902"/>
              <a:gd name="connsiteY169" fmla="*/ 3602357 h 8023860"/>
              <a:gd name="connsiteX0" fmla="*/ 5982970 w 6291902"/>
              <a:gd name="connsiteY0" fmla="*/ 3602357 h 8023860"/>
              <a:gd name="connsiteX1" fmla="*/ 5814060 w 6291902"/>
              <a:gd name="connsiteY1" fmla="*/ 2339977 h 8023860"/>
              <a:gd name="connsiteX2" fmla="*/ 5761990 w 6291902"/>
              <a:gd name="connsiteY2" fmla="*/ 1657985 h 8023860"/>
              <a:gd name="connsiteX3" fmla="*/ 5722620 w 6291902"/>
              <a:gd name="connsiteY3" fmla="*/ 1430657 h 8023860"/>
              <a:gd name="connsiteX4" fmla="*/ 5730303 w 6291902"/>
              <a:gd name="connsiteY4" fmla="*/ 1378476 h 8023860"/>
              <a:gd name="connsiteX5" fmla="*/ 5899134 w 6291902"/>
              <a:gd name="connsiteY5" fmla="*/ 1342303 h 8023860"/>
              <a:gd name="connsiteX6" fmla="*/ 6021107 w 6291902"/>
              <a:gd name="connsiteY6" fmla="*/ 1202508 h 8023860"/>
              <a:gd name="connsiteX7" fmla="*/ 6047645 w 6291902"/>
              <a:gd name="connsiteY7" fmla="*/ 635869 h 8023860"/>
              <a:gd name="connsiteX8" fmla="*/ 6109653 w 6291902"/>
              <a:gd name="connsiteY8" fmla="*/ 314928 h 8023860"/>
              <a:gd name="connsiteX9" fmla="*/ 6164046 w 6291902"/>
              <a:gd name="connsiteY9" fmla="*/ 262585 h 8023860"/>
              <a:gd name="connsiteX10" fmla="*/ 6291902 w 6291902"/>
              <a:gd name="connsiteY10" fmla="*/ 293292 h 8023860"/>
              <a:gd name="connsiteX11" fmla="*/ 6119894 w 6291902"/>
              <a:gd name="connsiteY11" fmla="*/ 142168 h 8023860"/>
              <a:gd name="connsiteX12" fmla="*/ 5982025 w 6291902"/>
              <a:gd name="connsiteY12" fmla="*/ 0 h 8023860"/>
              <a:gd name="connsiteX13" fmla="*/ 5329286 w 6291902"/>
              <a:gd name="connsiteY13" fmla="*/ 160730 h 8023860"/>
              <a:gd name="connsiteX14" fmla="*/ 5286472 w 6291902"/>
              <a:gd name="connsiteY14" fmla="*/ 333618 h 8023860"/>
              <a:gd name="connsiteX15" fmla="*/ 5280660 w 6291902"/>
              <a:gd name="connsiteY15" fmla="*/ 1156337 h 8023860"/>
              <a:gd name="connsiteX16" fmla="*/ 5219700 w 6291902"/>
              <a:gd name="connsiteY16" fmla="*/ 1453517 h 8023860"/>
              <a:gd name="connsiteX17" fmla="*/ 5212080 w 6291902"/>
              <a:gd name="connsiteY17" fmla="*/ 1651637 h 8023860"/>
              <a:gd name="connsiteX18" fmla="*/ 5242560 w 6291902"/>
              <a:gd name="connsiteY18" fmla="*/ 1689737 h 8023860"/>
              <a:gd name="connsiteX19" fmla="*/ 5097780 w 6291902"/>
              <a:gd name="connsiteY19" fmla="*/ 1743077 h 8023860"/>
              <a:gd name="connsiteX20" fmla="*/ 5120640 w 6291902"/>
              <a:gd name="connsiteY20" fmla="*/ 1933577 h 8023860"/>
              <a:gd name="connsiteX21" fmla="*/ 5082540 w 6291902"/>
              <a:gd name="connsiteY21" fmla="*/ 2017397 h 8023860"/>
              <a:gd name="connsiteX22" fmla="*/ 4945380 w 6291902"/>
              <a:gd name="connsiteY22" fmla="*/ 1964057 h 8023860"/>
              <a:gd name="connsiteX23" fmla="*/ 4853940 w 6291902"/>
              <a:gd name="connsiteY23" fmla="*/ 1986917 h 8023860"/>
              <a:gd name="connsiteX24" fmla="*/ 4785360 w 6291902"/>
              <a:gd name="connsiteY24" fmla="*/ 2116457 h 8023860"/>
              <a:gd name="connsiteX25" fmla="*/ 4640580 w 6291902"/>
              <a:gd name="connsiteY25" fmla="*/ 2002157 h 8023860"/>
              <a:gd name="connsiteX26" fmla="*/ 4518660 w 6291902"/>
              <a:gd name="connsiteY26" fmla="*/ 1994537 h 8023860"/>
              <a:gd name="connsiteX27" fmla="*/ 4389120 w 6291902"/>
              <a:gd name="connsiteY27" fmla="*/ 1864997 h 8023860"/>
              <a:gd name="connsiteX28" fmla="*/ 4564380 w 6291902"/>
              <a:gd name="connsiteY28" fmla="*/ 1712597 h 8023860"/>
              <a:gd name="connsiteX29" fmla="*/ 4389120 w 6291902"/>
              <a:gd name="connsiteY29" fmla="*/ 1682117 h 8023860"/>
              <a:gd name="connsiteX30" fmla="*/ 4244340 w 6291902"/>
              <a:gd name="connsiteY30" fmla="*/ 1849757 h 8023860"/>
              <a:gd name="connsiteX31" fmla="*/ 4183380 w 6291902"/>
              <a:gd name="connsiteY31" fmla="*/ 1948817 h 8023860"/>
              <a:gd name="connsiteX32" fmla="*/ 4191000 w 6291902"/>
              <a:gd name="connsiteY32" fmla="*/ 1986917 h 8023860"/>
              <a:gd name="connsiteX33" fmla="*/ 4084320 w 6291902"/>
              <a:gd name="connsiteY33" fmla="*/ 2085977 h 8023860"/>
              <a:gd name="connsiteX34" fmla="*/ 4008120 w 6291902"/>
              <a:gd name="connsiteY34" fmla="*/ 2108837 h 8023860"/>
              <a:gd name="connsiteX35" fmla="*/ 3954780 w 6291902"/>
              <a:gd name="connsiteY35" fmla="*/ 2108837 h 8023860"/>
              <a:gd name="connsiteX36" fmla="*/ 3916680 w 6291902"/>
              <a:gd name="connsiteY36" fmla="*/ 2162177 h 8023860"/>
              <a:gd name="connsiteX37" fmla="*/ 3848100 w 6291902"/>
              <a:gd name="connsiteY37" fmla="*/ 2162177 h 8023860"/>
              <a:gd name="connsiteX38" fmla="*/ 3810000 w 6291902"/>
              <a:gd name="connsiteY38" fmla="*/ 2215517 h 8023860"/>
              <a:gd name="connsiteX39" fmla="*/ 3726180 w 6291902"/>
              <a:gd name="connsiteY39" fmla="*/ 2238377 h 8023860"/>
              <a:gd name="connsiteX40" fmla="*/ 3703320 w 6291902"/>
              <a:gd name="connsiteY40" fmla="*/ 2306957 h 8023860"/>
              <a:gd name="connsiteX41" fmla="*/ 3512820 w 6291902"/>
              <a:gd name="connsiteY41" fmla="*/ 2169797 h 8023860"/>
              <a:gd name="connsiteX42" fmla="*/ 3337560 w 6291902"/>
              <a:gd name="connsiteY42" fmla="*/ 2238377 h 8023860"/>
              <a:gd name="connsiteX43" fmla="*/ 3337560 w 6291902"/>
              <a:gd name="connsiteY43" fmla="*/ 2314577 h 8023860"/>
              <a:gd name="connsiteX44" fmla="*/ 3230880 w 6291902"/>
              <a:gd name="connsiteY44" fmla="*/ 2390777 h 8023860"/>
              <a:gd name="connsiteX45" fmla="*/ 3002280 w 6291902"/>
              <a:gd name="connsiteY45" fmla="*/ 2245997 h 8023860"/>
              <a:gd name="connsiteX46" fmla="*/ 3025140 w 6291902"/>
              <a:gd name="connsiteY46" fmla="*/ 2223137 h 8023860"/>
              <a:gd name="connsiteX47" fmla="*/ 2918460 w 6291902"/>
              <a:gd name="connsiteY47" fmla="*/ 2078357 h 8023860"/>
              <a:gd name="connsiteX48" fmla="*/ 2611215 w 6291902"/>
              <a:gd name="connsiteY48" fmla="*/ 1916706 h 8023860"/>
              <a:gd name="connsiteX49" fmla="*/ 2496277 w 6291902"/>
              <a:gd name="connsiteY49" fmla="*/ 2273394 h 8023860"/>
              <a:gd name="connsiteX50" fmla="*/ 2392680 w 6291902"/>
              <a:gd name="connsiteY50" fmla="*/ 2291717 h 8023860"/>
              <a:gd name="connsiteX51" fmla="*/ 2308860 w 6291902"/>
              <a:gd name="connsiteY51" fmla="*/ 2306957 h 8023860"/>
              <a:gd name="connsiteX52" fmla="*/ 2225040 w 6291902"/>
              <a:gd name="connsiteY52" fmla="*/ 2406017 h 8023860"/>
              <a:gd name="connsiteX53" fmla="*/ 2049780 w 6291902"/>
              <a:gd name="connsiteY53" fmla="*/ 2314577 h 8023860"/>
              <a:gd name="connsiteX54" fmla="*/ 1981200 w 6291902"/>
              <a:gd name="connsiteY54" fmla="*/ 2306957 h 8023860"/>
              <a:gd name="connsiteX55" fmla="*/ 1889760 w 6291902"/>
              <a:gd name="connsiteY55" fmla="*/ 2154557 h 8023860"/>
              <a:gd name="connsiteX56" fmla="*/ 1897380 w 6291902"/>
              <a:gd name="connsiteY56" fmla="*/ 2085977 h 8023860"/>
              <a:gd name="connsiteX57" fmla="*/ 1729740 w 6291902"/>
              <a:gd name="connsiteY57" fmla="*/ 2207897 h 8023860"/>
              <a:gd name="connsiteX58" fmla="*/ 1706880 w 6291902"/>
              <a:gd name="connsiteY58" fmla="*/ 2268857 h 8023860"/>
              <a:gd name="connsiteX59" fmla="*/ 1653540 w 6291902"/>
              <a:gd name="connsiteY59" fmla="*/ 2238377 h 8023860"/>
              <a:gd name="connsiteX60" fmla="*/ 1546860 w 6291902"/>
              <a:gd name="connsiteY60" fmla="*/ 2238377 h 8023860"/>
              <a:gd name="connsiteX61" fmla="*/ 1524000 w 6291902"/>
              <a:gd name="connsiteY61" fmla="*/ 2352677 h 8023860"/>
              <a:gd name="connsiteX62" fmla="*/ 1386840 w 6291902"/>
              <a:gd name="connsiteY62" fmla="*/ 2649857 h 8023860"/>
              <a:gd name="connsiteX63" fmla="*/ 1333500 w 6291902"/>
              <a:gd name="connsiteY63" fmla="*/ 2642237 h 8023860"/>
              <a:gd name="connsiteX64" fmla="*/ 1188720 w 6291902"/>
              <a:gd name="connsiteY64" fmla="*/ 2695577 h 8023860"/>
              <a:gd name="connsiteX65" fmla="*/ 1135380 w 6291902"/>
              <a:gd name="connsiteY65" fmla="*/ 2863217 h 8023860"/>
              <a:gd name="connsiteX66" fmla="*/ 1013460 w 6291902"/>
              <a:gd name="connsiteY66" fmla="*/ 2893697 h 8023860"/>
              <a:gd name="connsiteX67" fmla="*/ 929640 w 6291902"/>
              <a:gd name="connsiteY67" fmla="*/ 2901317 h 8023860"/>
              <a:gd name="connsiteX68" fmla="*/ 830580 w 6291902"/>
              <a:gd name="connsiteY68" fmla="*/ 2931797 h 8023860"/>
              <a:gd name="connsiteX69" fmla="*/ 701040 w 6291902"/>
              <a:gd name="connsiteY69" fmla="*/ 2939417 h 8023860"/>
              <a:gd name="connsiteX70" fmla="*/ 548640 w 6291902"/>
              <a:gd name="connsiteY70" fmla="*/ 2977517 h 8023860"/>
              <a:gd name="connsiteX71" fmla="*/ 0 w 6291902"/>
              <a:gd name="connsiteY71" fmla="*/ 4440557 h 8023860"/>
              <a:gd name="connsiteX72" fmla="*/ 167640 w 6291902"/>
              <a:gd name="connsiteY72" fmla="*/ 4432937 h 8023860"/>
              <a:gd name="connsiteX73" fmla="*/ 167640 w 6291902"/>
              <a:gd name="connsiteY73" fmla="*/ 4577717 h 8023860"/>
              <a:gd name="connsiteX74" fmla="*/ 289560 w 6291902"/>
              <a:gd name="connsiteY74" fmla="*/ 4585337 h 8023860"/>
              <a:gd name="connsiteX75" fmla="*/ 281940 w 6291902"/>
              <a:gd name="connsiteY75" fmla="*/ 4669157 h 8023860"/>
              <a:gd name="connsiteX76" fmla="*/ 388620 w 6291902"/>
              <a:gd name="connsiteY76" fmla="*/ 4692017 h 8023860"/>
              <a:gd name="connsiteX77" fmla="*/ 358140 w 6291902"/>
              <a:gd name="connsiteY77" fmla="*/ 4821557 h 8023860"/>
              <a:gd name="connsiteX78" fmla="*/ 358140 w 6291902"/>
              <a:gd name="connsiteY78" fmla="*/ 4920617 h 8023860"/>
              <a:gd name="connsiteX79" fmla="*/ 251460 w 6291902"/>
              <a:gd name="connsiteY79" fmla="*/ 4973957 h 8023860"/>
              <a:gd name="connsiteX80" fmla="*/ 236220 w 6291902"/>
              <a:gd name="connsiteY80" fmla="*/ 5050157 h 8023860"/>
              <a:gd name="connsiteX81" fmla="*/ 144780 w 6291902"/>
              <a:gd name="connsiteY81" fmla="*/ 5172077 h 8023860"/>
              <a:gd name="connsiteX82" fmla="*/ 175260 w 6291902"/>
              <a:gd name="connsiteY82" fmla="*/ 5400677 h 8023860"/>
              <a:gd name="connsiteX83" fmla="*/ 266700 w 6291902"/>
              <a:gd name="connsiteY83" fmla="*/ 5408297 h 8023860"/>
              <a:gd name="connsiteX84" fmla="*/ 304800 w 6291902"/>
              <a:gd name="connsiteY84" fmla="*/ 5469257 h 8023860"/>
              <a:gd name="connsiteX85" fmla="*/ 312420 w 6291902"/>
              <a:gd name="connsiteY85" fmla="*/ 5530217 h 8023860"/>
              <a:gd name="connsiteX86" fmla="*/ 358140 w 6291902"/>
              <a:gd name="connsiteY86" fmla="*/ 5530217 h 8023860"/>
              <a:gd name="connsiteX87" fmla="*/ 365760 w 6291902"/>
              <a:gd name="connsiteY87" fmla="*/ 5667377 h 8023860"/>
              <a:gd name="connsiteX88" fmla="*/ 807720 w 6291902"/>
              <a:gd name="connsiteY88" fmla="*/ 5735957 h 8023860"/>
              <a:gd name="connsiteX89" fmla="*/ 1127760 w 6291902"/>
              <a:gd name="connsiteY89" fmla="*/ 5895977 h 8023860"/>
              <a:gd name="connsiteX90" fmla="*/ 1447800 w 6291902"/>
              <a:gd name="connsiteY90" fmla="*/ 5789297 h 8023860"/>
              <a:gd name="connsiteX91" fmla="*/ 1546860 w 6291902"/>
              <a:gd name="connsiteY91" fmla="*/ 5789297 h 8023860"/>
              <a:gd name="connsiteX92" fmla="*/ 1501140 w 6291902"/>
              <a:gd name="connsiteY92" fmla="*/ 6048377 h 8023860"/>
              <a:gd name="connsiteX93" fmla="*/ 1567815 w 6291902"/>
              <a:gd name="connsiteY93" fmla="*/ 6306187 h 8023860"/>
              <a:gd name="connsiteX94" fmla="*/ 1710690 w 6291902"/>
              <a:gd name="connsiteY94" fmla="*/ 6630037 h 8023860"/>
              <a:gd name="connsiteX95" fmla="*/ 1891665 w 6291902"/>
              <a:gd name="connsiteY95" fmla="*/ 6772912 h 8023860"/>
              <a:gd name="connsiteX96" fmla="*/ 2094865 w 6291902"/>
              <a:gd name="connsiteY96" fmla="*/ 7004687 h 8023860"/>
              <a:gd name="connsiteX97" fmla="*/ 2066290 w 6291902"/>
              <a:gd name="connsiteY97" fmla="*/ 7115811 h 8023860"/>
              <a:gd name="connsiteX98" fmla="*/ 2234565 w 6291902"/>
              <a:gd name="connsiteY98" fmla="*/ 7226936 h 8023860"/>
              <a:gd name="connsiteX99" fmla="*/ 2269490 w 6291902"/>
              <a:gd name="connsiteY99" fmla="*/ 7271386 h 8023860"/>
              <a:gd name="connsiteX100" fmla="*/ 2186940 w 6291902"/>
              <a:gd name="connsiteY100" fmla="*/ 7528561 h 8023860"/>
              <a:gd name="connsiteX101" fmla="*/ 2209165 w 6291902"/>
              <a:gd name="connsiteY101" fmla="*/ 7626985 h 8023860"/>
              <a:gd name="connsiteX102" fmla="*/ 2275840 w 6291902"/>
              <a:gd name="connsiteY102" fmla="*/ 7728585 h 8023860"/>
              <a:gd name="connsiteX103" fmla="*/ 2437765 w 6291902"/>
              <a:gd name="connsiteY103" fmla="*/ 7760335 h 8023860"/>
              <a:gd name="connsiteX104" fmla="*/ 2491740 w 6291902"/>
              <a:gd name="connsiteY104" fmla="*/ 7747635 h 8023860"/>
              <a:gd name="connsiteX105" fmla="*/ 2599690 w 6291902"/>
              <a:gd name="connsiteY105" fmla="*/ 7804785 h 8023860"/>
              <a:gd name="connsiteX106" fmla="*/ 2640965 w 6291902"/>
              <a:gd name="connsiteY106" fmla="*/ 7849235 h 8023860"/>
              <a:gd name="connsiteX107" fmla="*/ 2663190 w 6291902"/>
              <a:gd name="connsiteY107" fmla="*/ 7960360 h 8023860"/>
              <a:gd name="connsiteX108" fmla="*/ 2748915 w 6291902"/>
              <a:gd name="connsiteY108" fmla="*/ 8023860 h 8023860"/>
              <a:gd name="connsiteX109" fmla="*/ 2860040 w 6291902"/>
              <a:gd name="connsiteY109" fmla="*/ 7998460 h 8023860"/>
              <a:gd name="connsiteX110" fmla="*/ 2920365 w 6291902"/>
              <a:gd name="connsiteY110" fmla="*/ 8011160 h 8023860"/>
              <a:gd name="connsiteX111" fmla="*/ 2910840 w 6291902"/>
              <a:gd name="connsiteY111" fmla="*/ 7930991 h 8023860"/>
              <a:gd name="connsiteX112" fmla="*/ 2996565 w 6291902"/>
              <a:gd name="connsiteY112" fmla="*/ 7800022 h 8023860"/>
              <a:gd name="connsiteX113" fmla="*/ 2987040 w 6291902"/>
              <a:gd name="connsiteY113" fmla="*/ 7688104 h 8023860"/>
              <a:gd name="connsiteX114" fmla="*/ 3027522 w 6291902"/>
              <a:gd name="connsiteY114" fmla="*/ 7621428 h 8023860"/>
              <a:gd name="connsiteX115" fmla="*/ 3179922 w 6291902"/>
              <a:gd name="connsiteY115" fmla="*/ 7552372 h 8023860"/>
              <a:gd name="connsiteX116" fmla="*/ 3225166 w 6291902"/>
              <a:gd name="connsiteY116" fmla="*/ 7435692 h 8023860"/>
              <a:gd name="connsiteX117" fmla="*/ 3420427 w 6291902"/>
              <a:gd name="connsiteY117" fmla="*/ 7273766 h 8023860"/>
              <a:gd name="connsiteX118" fmla="*/ 3699034 w 6291902"/>
              <a:gd name="connsiteY118" fmla="*/ 7145179 h 8023860"/>
              <a:gd name="connsiteX119" fmla="*/ 3875246 w 6291902"/>
              <a:gd name="connsiteY119" fmla="*/ 7080885 h 8023860"/>
              <a:gd name="connsiteX120" fmla="*/ 4084796 w 6291902"/>
              <a:gd name="connsiteY120" fmla="*/ 6928485 h 8023860"/>
              <a:gd name="connsiteX121" fmla="*/ 4127659 w 6291902"/>
              <a:gd name="connsiteY121" fmla="*/ 6830853 h 8023860"/>
              <a:gd name="connsiteX122" fmla="*/ 4037171 w 6291902"/>
              <a:gd name="connsiteY122" fmla="*/ 6754654 h 8023860"/>
              <a:gd name="connsiteX123" fmla="*/ 3980021 w 6291902"/>
              <a:gd name="connsiteY123" fmla="*/ 6659404 h 8023860"/>
              <a:gd name="connsiteX124" fmla="*/ 4056222 w 6291902"/>
              <a:gd name="connsiteY124" fmla="*/ 6585585 h 8023860"/>
              <a:gd name="connsiteX125" fmla="*/ 4096703 w 6291902"/>
              <a:gd name="connsiteY125" fmla="*/ 6437947 h 8023860"/>
              <a:gd name="connsiteX126" fmla="*/ 3982402 w 6291902"/>
              <a:gd name="connsiteY126" fmla="*/ 6461760 h 8023860"/>
              <a:gd name="connsiteX127" fmla="*/ 3818096 w 6291902"/>
              <a:gd name="connsiteY127" fmla="*/ 6423660 h 8023860"/>
              <a:gd name="connsiteX128" fmla="*/ 3691889 w 6291902"/>
              <a:gd name="connsiteY128" fmla="*/ 6335553 h 8023860"/>
              <a:gd name="connsiteX129" fmla="*/ 3701416 w 6291902"/>
              <a:gd name="connsiteY129" fmla="*/ 6221254 h 8023860"/>
              <a:gd name="connsiteX130" fmla="*/ 3625215 w 6291902"/>
              <a:gd name="connsiteY130" fmla="*/ 6145054 h 8023860"/>
              <a:gd name="connsiteX131" fmla="*/ 3657600 w 6291902"/>
              <a:gd name="connsiteY131" fmla="*/ 6063617 h 8023860"/>
              <a:gd name="connsiteX132" fmla="*/ 3817620 w 6291902"/>
              <a:gd name="connsiteY132" fmla="*/ 5972177 h 8023860"/>
              <a:gd name="connsiteX133" fmla="*/ 3893820 w 6291902"/>
              <a:gd name="connsiteY133" fmla="*/ 5895977 h 8023860"/>
              <a:gd name="connsiteX134" fmla="*/ 3947160 w 6291902"/>
              <a:gd name="connsiteY134" fmla="*/ 5880737 h 8023860"/>
              <a:gd name="connsiteX135" fmla="*/ 3939540 w 6291902"/>
              <a:gd name="connsiteY135" fmla="*/ 5819777 h 8023860"/>
              <a:gd name="connsiteX136" fmla="*/ 3901440 w 6291902"/>
              <a:gd name="connsiteY136" fmla="*/ 5796917 h 8023860"/>
              <a:gd name="connsiteX137" fmla="*/ 3878580 w 6291902"/>
              <a:gd name="connsiteY137" fmla="*/ 5705477 h 8023860"/>
              <a:gd name="connsiteX138" fmla="*/ 3886200 w 6291902"/>
              <a:gd name="connsiteY138" fmla="*/ 5614037 h 8023860"/>
              <a:gd name="connsiteX139" fmla="*/ 3870960 w 6291902"/>
              <a:gd name="connsiteY139" fmla="*/ 5499737 h 8023860"/>
              <a:gd name="connsiteX140" fmla="*/ 3893820 w 6291902"/>
              <a:gd name="connsiteY140" fmla="*/ 5431157 h 8023860"/>
              <a:gd name="connsiteX141" fmla="*/ 3924300 w 6291902"/>
              <a:gd name="connsiteY141" fmla="*/ 5370197 h 8023860"/>
              <a:gd name="connsiteX142" fmla="*/ 3977640 w 6291902"/>
              <a:gd name="connsiteY142" fmla="*/ 5362577 h 8023860"/>
              <a:gd name="connsiteX143" fmla="*/ 3992880 w 6291902"/>
              <a:gd name="connsiteY143" fmla="*/ 5362577 h 8023860"/>
              <a:gd name="connsiteX144" fmla="*/ 4046220 w 6291902"/>
              <a:gd name="connsiteY144" fmla="*/ 5301617 h 8023860"/>
              <a:gd name="connsiteX145" fmla="*/ 4038600 w 6291902"/>
              <a:gd name="connsiteY145" fmla="*/ 5217797 h 8023860"/>
              <a:gd name="connsiteX146" fmla="*/ 4754880 w 6291902"/>
              <a:gd name="connsiteY146" fmla="*/ 5103497 h 8023860"/>
              <a:gd name="connsiteX147" fmla="*/ 4838700 w 6291902"/>
              <a:gd name="connsiteY147" fmla="*/ 5103497 h 8023860"/>
              <a:gd name="connsiteX148" fmla="*/ 4914900 w 6291902"/>
              <a:gd name="connsiteY148" fmla="*/ 5111117 h 8023860"/>
              <a:gd name="connsiteX149" fmla="*/ 5105400 w 6291902"/>
              <a:gd name="connsiteY149" fmla="*/ 5210177 h 8023860"/>
              <a:gd name="connsiteX150" fmla="*/ 5570220 w 6291902"/>
              <a:gd name="connsiteY150" fmla="*/ 5438777 h 8023860"/>
              <a:gd name="connsiteX151" fmla="*/ 5704205 w 6291902"/>
              <a:gd name="connsiteY151" fmla="*/ 5510532 h 8023860"/>
              <a:gd name="connsiteX152" fmla="*/ 5755005 w 6291902"/>
              <a:gd name="connsiteY152" fmla="*/ 5433062 h 8023860"/>
              <a:gd name="connsiteX153" fmla="*/ 5682615 w 6291902"/>
              <a:gd name="connsiteY153" fmla="*/ 5393692 h 8023860"/>
              <a:gd name="connsiteX154" fmla="*/ 5624195 w 6291902"/>
              <a:gd name="connsiteY154" fmla="*/ 5322572 h 8023860"/>
              <a:gd name="connsiteX155" fmla="*/ 5670550 w 6291902"/>
              <a:gd name="connsiteY155" fmla="*/ 5293997 h 8023860"/>
              <a:gd name="connsiteX156" fmla="*/ 5584825 w 6291902"/>
              <a:gd name="connsiteY156" fmla="*/ 5119372 h 8023860"/>
              <a:gd name="connsiteX157" fmla="*/ 5592445 w 6291902"/>
              <a:gd name="connsiteY157" fmla="*/ 5017772 h 8023860"/>
              <a:gd name="connsiteX158" fmla="*/ 5615305 w 6291902"/>
              <a:gd name="connsiteY158" fmla="*/ 4982847 h 8023860"/>
              <a:gd name="connsiteX159" fmla="*/ 5636895 w 6291902"/>
              <a:gd name="connsiteY159" fmla="*/ 4937762 h 8023860"/>
              <a:gd name="connsiteX160" fmla="*/ 5674360 w 6291902"/>
              <a:gd name="connsiteY160" fmla="*/ 4860292 h 8023860"/>
              <a:gd name="connsiteX161" fmla="*/ 5688965 w 6291902"/>
              <a:gd name="connsiteY161" fmla="*/ 4777742 h 8023860"/>
              <a:gd name="connsiteX162" fmla="*/ 5735320 w 6291902"/>
              <a:gd name="connsiteY162" fmla="*/ 4752342 h 8023860"/>
              <a:gd name="connsiteX163" fmla="*/ 5715000 w 6291902"/>
              <a:gd name="connsiteY163" fmla="*/ 4693287 h 8023860"/>
              <a:gd name="connsiteX164" fmla="*/ 5751195 w 6291902"/>
              <a:gd name="connsiteY164" fmla="*/ 4652012 h 8023860"/>
              <a:gd name="connsiteX165" fmla="*/ 5781675 w 6291902"/>
              <a:gd name="connsiteY165" fmla="*/ 4589147 h 8023860"/>
              <a:gd name="connsiteX166" fmla="*/ 5836920 w 6291902"/>
              <a:gd name="connsiteY166" fmla="*/ 4515487 h 8023860"/>
              <a:gd name="connsiteX167" fmla="*/ 5855970 w 6291902"/>
              <a:gd name="connsiteY167" fmla="*/ 4359277 h 8023860"/>
              <a:gd name="connsiteX168" fmla="*/ 6101080 w 6291902"/>
              <a:gd name="connsiteY168" fmla="*/ 4101467 h 8023860"/>
              <a:gd name="connsiteX169" fmla="*/ 6107430 w 6291902"/>
              <a:gd name="connsiteY169" fmla="*/ 3865247 h 8023860"/>
              <a:gd name="connsiteX170" fmla="*/ 5982970 w 6291902"/>
              <a:gd name="connsiteY170" fmla="*/ 3602357 h 8023860"/>
              <a:gd name="connsiteX0" fmla="*/ 5982970 w 6291902"/>
              <a:gd name="connsiteY0" fmla="*/ 3602357 h 8023860"/>
              <a:gd name="connsiteX1" fmla="*/ 5814060 w 6291902"/>
              <a:gd name="connsiteY1" fmla="*/ 2339977 h 8023860"/>
              <a:gd name="connsiteX2" fmla="*/ 5761990 w 6291902"/>
              <a:gd name="connsiteY2" fmla="*/ 1657985 h 8023860"/>
              <a:gd name="connsiteX3" fmla="*/ 5722620 w 6291902"/>
              <a:gd name="connsiteY3" fmla="*/ 1430657 h 8023860"/>
              <a:gd name="connsiteX4" fmla="*/ 5730303 w 6291902"/>
              <a:gd name="connsiteY4" fmla="*/ 1378476 h 8023860"/>
              <a:gd name="connsiteX5" fmla="*/ 5899134 w 6291902"/>
              <a:gd name="connsiteY5" fmla="*/ 1342303 h 8023860"/>
              <a:gd name="connsiteX6" fmla="*/ 6021107 w 6291902"/>
              <a:gd name="connsiteY6" fmla="*/ 1202508 h 8023860"/>
              <a:gd name="connsiteX7" fmla="*/ 6047645 w 6291902"/>
              <a:gd name="connsiteY7" fmla="*/ 635869 h 8023860"/>
              <a:gd name="connsiteX8" fmla="*/ 6109653 w 6291902"/>
              <a:gd name="connsiteY8" fmla="*/ 314928 h 8023860"/>
              <a:gd name="connsiteX9" fmla="*/ 6164046 w 6291902"/>
              <a:gd name="connsiteY9" fmla="*/ 262585 h 8023860"/>
              <a:gd name="connsiteX10" fmla="*/ 6291902 w 6291902"/>
              <a:gd name="connsiteY10" fmla="*/ 293292 h 8023860"/>
              <a:gd name="connsiteX11" fmla="*/ 6111867 w 6291902"/>
              <a:gd name="connsiteY11" fmla="*/ 158224 h 8023860"/>
              <a:gd name="connsiteX12" fmla="*/ 5982025 w 6291902"/>
              <a:gd name="connsiteY12" fmla="*/ 0 h 8023860"/>
              <a:gd name="connsiteX13" fmla="*/ 5329286 w 6291902"/>
              <a:gd name="connsiteY13" fmla="*/ 160730 h 8023860"/>
              <a:gd name="connsiteX14" fmla="*/ 5286472 w 6291902"/>
              <a:gd name="connsiteY14" fmla="*/ 333618 h 8023860"/>
              <a:gd name="connsiteX15" fmla="*/ 5280660 w 6291902"/>
              <a:gd name="connsiteY15" fmla="*/ 1156337 h 8023860"/>
              <a:gd name="connsiteX16" fmla="*/ 5219700 w 6291902"/>
              <a:gd name="connsiteY16" fmla="*/ 1453517 h 8023860"/>
              <a:gd name="connsiteX17" fmla="*/ 5212080 w 6291902"/>
              <a:gd name="connsiteY17" fmla="*/ 1651637 h 8023860"/>
              <a:gd name="connsiteX18" fmla="*/ 5242560 w 6291902"/>
              <a:gd name="connsiteY18" fmla="*/ 1689737 h 8023860"/>
              <a:gd name="connsiteX19" fmla="*/ 5097780 w 6291902"/>
              <a:gd name="connsiteY19" fmla="*/ 1743077 h 8023860"/>
              <a:gd name="connsiteX20" fmla="*/ 5120640 w 6291902"/>
              <a:gd name="connsiteY20" fmla="*/ 1933577 h 8023860"/>
              <a:gd name="connsiteX21" fmla="*/ 5082540 w 6291902"/>
              <a:gd name="connsiteY21" fmla="*/ 2017397 h 8023860"/>
              <a:gd name="connsiteX22" fmla="*/ 4945380 w 6291902"/>
              <a:gd name="connsiteY22" fmla="*/ 1964057 h 8023860"/>
              <a:gd name="connsiteX23" fmla="*/ 4853940 w 6291902"/>
              <a:gd name="connsiteY23" fmla="*/ 1986917 h 8023860"/>
              <a:gd name="connsiteX24" fmla="*/ 4785360 w 6291902"/>
              <a:gd name="connsiteY24" fmla="*/ 2116457 h 8023860"/>
              <a:gd name="connsiteX25" fmla="*/ 4640580 w 6291902"/>
              <a:gd name="connsiteY25" fmla="*/ 2002157 h 8023860"/>
              <a:gd name="connsiteX26" fmla="*/ 4518660 w 6291902"/>
              <a:gd name="connsiteY26" fmla="*/ 1994537 h 8023860"/>
              <a:gd name="connsiteX27" fmla="*/ 4389120 w 6291902"/>
              <a:gd name="connsiteY27" fmla="*/ 1864997 h 8023860"/>
              <a:gd name="connsiteX28" fmla="*/ 4564380 w 6291902"/>
              <a:gd name="connsiteY28" fmla="*/ 1712597 h 8023860"/>
              <a:gd name="connsiteX29" fmla="*/ 4389120 w 6291902"/>
              <a:gd name="connsiteY29" fmla="*/ 1682117 h 8023860"/>
              <a:gd name="connsiteX30" fmla="*/ 4244340 w 6291902"/>
              <a:gd name="connsiteY30" fmla="*/ 1849757 h 8023860"/>
              <a:gd name="connsiteX31" fmla="*/ 4183380 w 6291902"/>
              <a:gd name="connsiteY31" fmla="*/ 1948817 h 8023860"/>
              <a:gd name="connsiteX32" fmla="*/ 4191000 w 6291902"/>
              <a:gd name="connsiteY32" fmla="*/ 1986917 h 8023860"/>
              <a:gd name="connsiteX33" fmla="*/ 4084320 w 6291902"/>
              <a:gd name="connsiteY33" fmla="*/ 2085977 h 8023860"/>
              <a:gd name="connsiteX34" fmla="*/ 4008120 w 6291902"/>
              <a:gd name="connsiteY34" fmla="*/ 2108837 h 8023860"/>
              <a:gd name="connsiteX35" fmla="*/ 3954780 w 6291902"/>
              <a:gd name="connsiteY35" fmla="*/ 2108837 h 8023860"/>
              <a:gd name="connsiteX36" fmla="*/ 3916680 w 6291902"/>
              <a:gd name="connsiteY36" fmla="*/ 2162177 h 8023860"/>
              <a:gd name="connsiteX37" fmla="*/ 3848100 w 6291902"/>
              <a:gd name="connsiteY37" fmla="*/ 2162177 h 8023860"/>
              <a:gd name="connsiteX38" fmla="*/ 3810000 w 6291902"/>
              <a:gd name="connsiteY38" fmla="*/ 2215517 h 8023860"/>
              <a:gd name="connsiteX39" fmla="*/ 3726180 w 6291902"/>
              <a:gd name="connsiteY39" fmla="*/ 2238377 h 8023860"/>
              <a:gd name="connsiteX40" fmla="*/ 3703320 w 6291902"/>
              <a:gd name="connsiteY40" fmla="*/ 2306957 h 8023860"/>
              <a:gd name="connsiteX41" fmla="*/ 3512820 w 6291902"/>
              <a:gd name="connsiteY41" fmla="*/ 2169797 h 8023860"/>
              <a:gd name="connsiteX42" fmla="*/ 3337560 w 6291902"/>
              <a:gd name="connsiteY42" fmla="*/ 2238377 h 8023860"/>
              <a:gd name="connsiteX43" fmla="*/ 3337560 w 6291902"/>
              <a:gd name="connsiteY43" fmla="*/ 2314577 h 8023860"/>
              <a:gd name="connsiteX44" fmla="*/ 3230880 w 6291902"/>
              <a:gd name="connsiteY44" fmla="*/ 2390777 h 8023860"/>
              <a:gd name="connsiteX45" fmla="*/ 3002280 w 6291902"/>
              <a:gd name="connsiteY45" fmla="*/ 2245997 h 8023860"/>
              <a:gd name="connsiteX46" fmla="*/ 3025140 w 6291902"/>
              <a:gd name="connsiteY46" fmla="*/ 2223137 h 8023860"/>
              <a:gd name="connsiteX47" fmla="*/ 2918460 w 6291902"/>
              <a:gd name="connsiteY47" fmla="*/ 2078357 h 8023860"/>
              <a:gd name="connsiteX48" fmla="*/ 2611215 w 6291902"/>
              <a:gd name="connsiteY48" fmla="*/ 1916706 h 8023860"/>
              <a:gd name="connsiteX49" fmla="*/ 2496277 w 6291902"/>
              <a:gd name="connsiteY49" fmla="*/ 2273394 h 8023860"/>
              <a:gd name="connsiteX50" fmla="*/ 2392680 w 6291902"/>
              <a:gd name="connsiteY50" fmla="*/ 2291717 h 8023860"/>
              <a:gd name="connsiteX51" fmla="*/ 2308860 w 6291902"/>
              <a:gd name="connsiteY51" fmla="*/ 2306957 h 8023860"/>
              <a:gd name="connsiteX52" fmla="*/ 2225040 w 6291902"/>
              <a:gd name="connsiteY52" fmla="*/ 2406017 h 8023860"/>
              <a:gd name="connsiteX53" fmla="*/ 2049780 w 6291902"/>
              <a:gd name="connsiteY53" fmla="*/ 2314577 h 8023860"/>
              <a:gd name="connsiteX54" fmla="*/ 1981200 w 6291902"/>
              <a:gd name="connsiteY54" fmla="*/ 2306957 h 8023860"/>
              <a:gd name="connsiteX55" fmla="*/ 1889760 w 6291902"/>
              <a:gd name="connsiteY55" fmla="*/ 2154557 h 8023860"/>
              <a:gd name="connsiteX56" fmla="*/ 1897380 w 6291902"/>
              <a:gd name="connsiteY56" fmla="*/ 2085977 h 8023860"/>
              <a:gd name="connsiteX57" fmla="*/ 1729740 w 6291902"/>
              <a:gd name="connsiteY57" fmla="*/ 2207897 h 8023860"/>
              <a:gd name="connsiteX58" fmla="*/ 1706880 w 6291902"/>
              <a:gd name="connsiteY58" fmla="*/ 2268857 h 8023860"/>
              <a:gd name="connsiteX59" fmla="*/ 1653540 w 6291902"/>
              <a:gd name="connsiteY59" fmla="*/ 2238377 h 8023860"/>
              <a:gd name="connsiteX60" fmla="*/ 1546860 w 6291902"/>
              <a:gd name="connsiteY60" fmla="*/ 2238377 h 8023860"/>
              <a:gd name="connsiteX61" fmla="*/ 1524000 w 6291902"/>
              <a:gd name="connsiteY61" fmla="*/ 2352677 h 8023860"/>
              <a:gd name="connsiteX62" fmla="*/ 1386840 w 6291902"/>
              <a:gd name="connsiteY62" fmla="*/ 2649857 h 8023860"/>
              <a:gd name="connsiteX63" fmla="*/ 1333500 w 6291902"/>
              <a:gd name="connsiteY63" fmla="*/ 2642237 h 8023860"/>
              <a:gd name="connsiteX64" fmla="*/ 1188720 w 6291902"/>
              <a:gd name="connsiteY64" fmla="*/ 2695577 h 8023860"/>
              <a:gd name="connsiteX65" fmla="*/ 1135380 w 6291902"/>
              <a:gd name="connsiteY65" fmla="*/ 2863217 h 8023860"/>
              <a:gd name="connsiteX66" fmla="*/ 1013460 w 6291902"/>
              <a:gd name="connsiteY66" fmla="*/ 2893697 h 8023860"/>
              <a:gd name="connsiteX67" fmla="*/ 929640 w 6291902"/>
              <a:gd name="connsiteY67" fmla="*/ 2901317 h 8023860"/>
              <a:gd name="connsiteX68" fmla="*/ 830580 w 6291902"/>
              <a:gd name="connsiteY68" fmla="*/ 2931797 h 8023860"/>
              <a:gd name="connsiteX69" fmla="*/ 701040 w 6291902"/>
              <a:gd name="connsiteY69" fmla="*/ 2939417 h 8023860"/>
              <a:gd name="connsiteX70" fmla="*/ 548640 w 6291902"/>
              <a:gd name="connsiteY70" fmla="*/ 2977517 h 8023860"/>
              <a:gd name="connsiteX71" fmla="*/ 0 w 6291902"/>
              <a:gd name="connsiteY71" fmla="*/ 4440557 h 8023860"/>
              <a:gd name="connsiteX72" fmla="*/ 167640 w 6291902"/>
              <a:gd name="connsiteY72" fmla="*/ 4432937 h 8023860"/>
              <a:gd name="connsiteX73" fmla="*/ 167640 w 6291902"/>
              <a:gd name="connsiteY73" fmla="*/ 4577717 h 8023860"/>
              <a:gd name="connsiteX74" fmla="*/ 289560 w 6291902"/>
              <a:gd name="connsiteY74" fmla="*/ 4585337 h 8023860"/>
              <a:gd name="connsiteX75" fmla="*/ 281940 w 6291902"/>
              <a:gd name="connsiteY75" fmla="*/ 4669157 h 8023860"/>
              <a:gd name="connsiteX76" fmla="*/ 388620 w 6291902"/>
              <a:gd name="connsiteY76" fmla="*/ 4692017 h 8023860"/>
              <a:gd name="connsiteX77" fmla="*/ 358140 w 6291902"/>
              <a:gd name="connsiteY77" fmla="*/ 4821557 h 8023860"/>
              <a:gd name="connsiteX78" fmla="*/ 358140 w 6291902"/>
              <a:gd name="connsiteY78" fmla="*/ 4920617 h 8023860"/>
              <a:gd name="connsiteX79" fmla="*/ 251460 w 6291902"/>
              <a:gd name="connsiteY79" fmla="*/ 4973957 h 8023860"/>
              <a:gd name="connsiteX80" fmla="*/ 236220 w 6291902"/>
              <a:gd name="connsiteY80" fmla="*/ 5050157 h 8023860"/>
              <a:gd name="connsiteX81" fmla="*/ 144780 w 6291902"/>
              <a:gd name="connsiteY81" fmla="*/ 5172077 h 8023860"/>
              <a:gd name="connsiteX82" fmla="*/ 175260 w 6291902"/>
              <a:gd name="connsiteY82" fmla="*/ 5400677 h 8023860"/>
              <a:gd name="connsiteX83" fmla="*/ 266700 w 6291902"/>
              <a:gd name="connsiteY83" fmla="*/ 5408297 h 8023860"/>
              <a:gd name="connsiteX84" fmla="*/ 304800 w 6291902"/>
              <a:gd name="connsiteY84" fmla="*/ 5469257 h 8023860"/>
              <a:gd name="connsiteX85" fmla="*/ 312420 w 6291902"/>
              <a:gd name="connsiteY85" fmla="*/ 5530217 h 8023860"/>
              <a:gd name="connsiteX86" fmla="*/ 358140 w 6291902"/>
              <a:gd name="connsiteY86" fmla="*/ 5530217 h 8023860"/>
              <a:gd name="connsiteX87" fmla="*/ 365760 w 6291902"/>
              <a:gd name="connsiteY87" fmla="*/ 5667377 h 8023860"/>
              <a:gd name="connsiteX88" fmla="*/ 807720 w 6291902"/>
              <a:gd name="connsiteY88" fmla="*/ 5735957 h 8023860"/>
              <a:gd name="connsiteX89" fmla="*/ 1127760 w 6291902"/>
              <a:gd name="connsiteY89" fmla="*/ 5895977 h 8023860"/>
              <a:gd name="connsiteX90" fmla="*/ 1447800 w 6291902"/>
              <a:gd name="connsiteY90" fmla="*/ 5789297 h 8023860"/>
              <a:gd name="connsiteX91" fmla="*/ 1546860 w 6291902"/>
              <a:gd name="connsiteY91" fmla="*/ 5789297 h 8023860"/>
              <a:gd name="connsiteX92" fmla="*/ 1501140 w 6291902"/>
              <a:gd name="connsiteY92" fmla="*/ 6048377 h 8023860"/>
              <a:gd name="connsiteX93" fmla="*/ 1567815 w 6291902"/>
              <a:gd name="connsiteY93" fmla="*/ 6306187 h 8023860"/>
              <a:gd name="connsiteX94" fmla="*/ 1710690 w 6291902"/>
              <a:gd name="connsiteY94" fmla="*/ 6630037 h 8023860"/>
              <a:gd name="connsiteX95" fmla="*/ 1891665 w 6291902"/>
              <a:gd name="connsiteY95" fmla="*/ 6772912 h 8023860"/>
              <a:gd name="connsiteX96" fmla="*/ 2094865 w 6291902"/>
              <a:gd name="connsiteY96" fmla="*/ 7004687 h 8023860"/>
              <a:gd name="connsiteX97" fmla="*/ 2066290 w 6291902"/>
              <a:gd name="connsiteY97" fmla="*/ 7115811 h 8023860"/>
              <a:gd name="connsiteX98" fmla="*/ 2234565 w 6291902"/>
              <a:gd name="connsiteY98" fmla="*/ 7226936 h 8023860"/>
              <a:gd name="connsiteX99" fmla="*/ 2269490 w 6291902"/>
              <a:gd name="connsiteY99" fmla="*/ 7271386 h 8023860"/>
              <a:gd name="connsiteX100" fmla="*/ 2186940 w 6291902"/>
              <a:gd name="connsiteY100" fmla="*/ 7528561 h 8023860"/>
              <a:gd name="connsiteX101" fmla="*/ 2209165 w 6291902"/>
              <a:gd name="connsiteY101" fmla="*/ 7626985 h 8023860"/>
              <a:gd name="connsiteX102" fmla="*/ 2275840 w 6291902"/>
              <a:gd name="connsiteY102" fmla="*/ 7728585 h 8023860"/>
              <a:gd name="connsiteX103" fmla="*/ 2437765 w 6291902"/>
              <a:gd name="connsiteY103" fmla="*/ 7760335 h 8023860"/>
              <a:gd name="connsiteX104" fmla="*/ 2491740 w 6291902"/>
              <a:gd name="connsiteY104" fmla="*/ 7747635 h 8023860"/>
              <a:gd name="connsiteX105" fmla="*/ 2599690 w 6291902"/>
              <a:gd name="connsiteY105" fmla="*/ 7804785 h 8023860"/>
              <a:gd name="connsiteX106" fmla="*/ 2640965 w 6291902"/>
              <a:gd name="connsiteY106" fmla="*/ 7849235 h 8023860"/>
              <a:gd name="connsiteX107" fmla="*/ 2663190 w 6291902"/>
              <a:gd name="connsiteY107" fmla="*/ 7960360 h 8023860"/>
              <a:gd name="connsiteX108" fmla="*/ 2748915 w 6291902"/>
              <a:gd name="connsiteY108" fmla="*/ 8023860 h 8023860"/>
              <a:gd name="connsiteX109" fmla="*/ 2860040 w 6291902"/>
              <a:gd name="connsiteY109" fmla="*/ 7998460 h 8023860"/>
              <a:gd name="connsiteX110" fmla="*/ 2920365 w 6291902"/>
              <a:gd name="connsiteY110" fmla="*/ 8011160 h 8023860"/>
              <a:gd name="connsiteX111" fmla="*/ 2910840 w 6291902"/>
              <a:gd name="connsiteY111" fmla="*/ 7930991 h 8023860"/>
              <a:gd name="connsiteX112" fmla="*/ 2996565 w 6291902"/>
              <a:gd name="connsiteY112" fmla="*/ 7800022 h 8023860"/>
              <a:gd name="connsiteX113" fmla="*/ 2987040 w 6291902"/>
              <a:gd name="connsiteY113" fmla="*/ 7688104 h 8023860"/>
              <a:gd name="connsiteX114" fmla="*/ 3027522 w 6291902"/>
              <a:gd name="connsiteY114" fmla="*/ 7621428 h 8023860"/>
              <a:gd name="connsiteX115" fmla="*/ 3179922 w 6291902"/>
              <a:gd name="connsiteY115" fmla="*/ 7552372 h 8023860"/>
              <a:gd name="connsiteX116" fmla="*/ 3225166 w 6291902"/>
              <a:gd name="connsiteY116" fmla="*/ 7435692 h 8023860"/>
              <a:gd name="connsiteX117" fmla="*/ 3420427 w 6291902"/>
              <a:gd name="connsiteY117" fmla="*/ 7273766 h 8023860"/>
              <a:gd name="connsiteX118" fmla="*/ 3699034 w 6291902"/>
              <a:gd name="connsiteY118" fmla="*/ 7145179 h 8023860"/>
              <a:gd name="connsiteX119" fmla="*/ 3875246 w 6291902"/>
              <a:gd name="connsiteY119" fmla="*/ 7080885 h 8023860"/>
              <a:gd name="connsiteX120" fmla="*/ 4084796 w 6291902"/>
              <a:gd name="connsiteY120" fmla="*/ 6928485 h 8023860"/>
              <a:gd name="connsiteX121" fmla="*/ 4127659 w 6291902"/>
              <a:gd name="connsiteY121" fmla="*/ 6830853 h 8023860"/>
              <a:gd name="connsiteX122" fmla="*/ 4037171 w 6291902"/>
              <a:gd name="connsiteY122" fmla="*/ 6754654 h 8023860"/>
              <a:gd name="connsiteX123" fmla="*/ 3980021 w 6291902"/>
              <a:gd name="connsiteY123" fmla="*/ 6659404 h 8023860"/>
              <a:gd name="connsiteX124" fmla="*/ 4056222 w 6291902"/>
              <a:gd name="connsiteY124" fmla="*/ 6585585 h 8023860"/>
              <a:gd name="connsiteX125" fmla="*/ 4096703 w 6291902"/>
              <a:gd name="connsiteY125" fmla="*/ 6437947 h 8023860"/>
              <a:gd name="connsiteX126" fmla="*/ 3982402 w 6291902"/>
              <a:gd name="connsiteY126" fmla="*/ 6461760 h 8023860"/>
              <a:gd name="connsiteX127" fmla="*/ 3818096 w 6291902"/>
              <a:gd name="connsiteY127" fmla="*/ 6423660 h 8023860"/>
              <a:gd name="connsiteX128" fmla="*/ 3691889 w 6291902"/>
              <a:gd name="connsiteY128" fmla="*/ 6335553 h 8023860"/>
              <a:gd name="connsiteX129" fmla="*/ 3701416 w 6291902"/>
              <a:gd name="connsiteY129" fmla="*/ 6221254 h 8023860"/>
              <a:gd name="connsiteX130" fmla="*/ 3625215 w 6291902"/>
              <a:gd name="connsiteY130" fmla="*/ 6145054 h 8023860"/>
              <a:gd name="connsiteX131" fmla="*/ 3657600 w 6291902"/>
              <a:gd name="connsiteY131" fmla="*/ 6063617 h 8023860"/>
              <a:gd name="connsiteX132" fmla="*/ 3817620 w 6291902"/>
              <a:gd name="connsiteY132" fmla="*/ 5972177 h 8023860"/>
              <a:gd name="connsiteX133" fmla="*/ 3893820 w 6291902"/>
              <a:gd name="connsiteY133" fmla="*/ 5895977 h 8023860"/>
              <a:gd name="connsiteX134" fmla="*/ 3947160 w 6291902"/>
              <a:gd name="connsiteY134" fmla="*/ 5880737 h 8023860"/>
              <a:gd name="connsiteX135" fmla="*/ 3939540 w 6291902"/>
              <a:gd name="connsiteY135" fmla="*/ 5819777 h 8023860"/>
              <a:gd name="connsiteX136" fmla="*/ 3901440 w 6291902"/>
              <a:gd name="connsiteY136" fmla="*/ 5796917 h 8023860"/>
              <a:gd name="connsiteX137" fmla="*/ 3878580 w 6291902"/>
              <a:gd name="connsiteY137" fmla="*/ 5705477 h 8023860"/>
              <a:gd name="connsiteX138" fmla="*/ 3886200 w 6291902"/>
              <a:gd name="connsiteY138" fmla="*/ 5614037 h 8023860"/>
              <a:gd name="connsiteX139" fmla="*/ 3870960 w 6291902"/>
              <a:gd name="connsiteY139" fmla="*/ 5499737 h 8023860"/>
              <a:gd name="connsiteX140" fmla="*/ 3893820 w 6291902"/>
              <a:gd name="connsiteY140" fmla="*/ 5431157 h 8023860"/>
              <a:gd name="connsiteX141" fmla="*/ 3924300 w 6291902"/>
              <a:gd name="connsiteY141" fmla="*/ 5370197 h 8023860"/>
              <a:gd name="connsiteX142" fmla="*/ 3977640 w 6291902"/>
              <a:gd name="connsiteY142" fmla="*/ 5362577 h 8023860"/>
              <a:gd name="connsiteX143" fmla="*/ 3992880 w 6291902"/>
              <a:gd name="connsiteY143" fmla="*/ 5362577 h 8023860"/>
              <a:gd name="connsiteX144" fmla="*/ 4046220 w 6291902"/>
              <a:gd name="connsiteY144" fmla="*/ 5301617 h 8023860"/>
              <a:gd name="connsiteX145" fmla="*/ 4038600 w 6291902"/>
              <a:gd name="connsiteY145" fmla="*/ 5217797 h 8023860"/>
              <a:gd name="connsiteX146" fmla="*/ 4754880 w 6291902"/>
              <a:gd name="connsiteY146" fmla="*/ 5103497 h 8023860"/>
              <a:gd name="connsiteX147" fmla="*/ 4838700 w 6291902"/>
              <a:gd name="connsiteY147" fmla="*/ 5103497 h 8023860"/>
              <a:gd name="connsiteX148" fmla="*/ 4914900 w 6291902"/>
              <a:gd name="connsiteY148" fmla="*/ 5111117 h 8023860"/>
              <a:gd name="connsiteX149" fmla="*/ 5105400 w 6291902"/>
              <a:gd name="connsiteY149" fmla="*/ 5210177 h 8023860"/>
              <a:gd name="connsiteX150" fmla="*/ 5570220 w 6291902"/>
              <a:gd name="connsiteY150" fmla="*/ 5438777 h 8023860"/>
              <a:gd name="connsiteX151" fmla="*/ 5704205 w 6291902"/>
              <a:gd name="connsiteY151" fmla="*/ 5510532 h 8023860"/>
              <a:gd name="connsiteX152" fmla="*/ 5755005 w 6291902"/>
              <a:gd name="connsiteY152" fmla="*/ 5433062 h 8023860"/>
              <a:gd name="connsiteX153" fmla="*/ 5682615 w 6291902"/>
              <a:gd name="connsiteY153" fmla="*/ 5393692 h 8023860"/>
              <a:gd name="connsiteX154" fmla="*/ 5624195 w 6291902"/>
              <a:gd name="connsiteY154" fmla="*/ 5322572 h 8023860"/>
              <a:gd name="connsiteX155" fmla="*/ 5670550 w 6291902"/>
              <a:gd name="connsiteY155" fmla="*/ 5293997 h 8023860"/>
              <a:gd name="connsiteX156" fmla="*/ 5584825 w 6291902"/>
              <a:gd name="connsiteY156" fmla="*/ 5119372 h 8023860"/>
              <a:gd name="connsiteX157" fmla="*/ 5592445 w 6291902"/>
              <a:gd name="connsiteY157" fmla="*/ 5017772 h 8023860"/>
              <a:gd name="connsiteX158" fmla="*/ 5615305 w 6291902"/>
              <a:gd name="connsiteY158" fmla="*/ 4982847 h 8023860"/>
              <a:gd name="connsiteX159" fmla="*/ 5636895 w 6291902"/>
              <a:gd name="connsiteY159" fmla="*/ 4937762 h 8023860"/>
              <a:gd name="connsiteX160" fmla="*/ 5674360 w 6291902"/>
              <a:gd name="connsiteY160" fmla="*/ 4860292 h 8023860"/>
              <a:gd name="connsiteX161" fmla="*/ 5688965 w 6291902"/>
              <a:gd name="connsiteY161" fmla="*/ 4777742 h 8023860"/>
              <a:gd name="connsiteX162" fmla="*/ 5735320 w 6291902"/>
              <a:gd name="connsiteY162" fmla="*/ 4752342 h 8023860"/>
              <a:gd name="connsiteX163" fmla="*/ 5715000 w 6291902"/>
              <a:gd name="connsiteY163" fmla="*/ 4693287 h 8023860"/>
              <a:gd name="connsiteX164" fmla="*/ 5751195 w 6291902"/>
              <a:gd name="connsiteY164" fmla="*/ 4652012 h 8023860"/>
              <a:gd name="connsiteX165" fmla="*/ 5781675 w 6291902"/>
              <a:gd name="connsiteY165" fmla="*/ 4589147 h 8023860"/>
              <a:gd name="connsiteX166" fmla="*/ 5836920 w 6291902"/>
              <a:gd name="connsiteY166" fmla="*/ 4515487 h 8023860"/>
              <a:gd name="connsiteX167" fmla="*/ 5855970 w 6291902"/>
              <a:gd name="connsiteY167" fmla="*/ 4359277 h 8023860"/>
              <a:gd name="connsiteX168" fmla="*/ 6101080 w 6291902"/>
              <a:gd name="connsiteY168" fmla="*/ 4101467 h 8023860"/>
              <a:gd name="connsiteX169" fmla="*/ 6107430 w 6291902"/>
              <a:gd name="connsiteY169" fmla="*/ 3865247 h 8023860"/>
              <a:gd name="connsiteX170" fmla="*/ 5982970 w 6291902"/>
              <a:gd name="connsiteY170" fmla="*/ 3602357 h 8023860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329286 w 6291902"/>
              <a:gd name="connsiteY13" fmla="*/ 112564 h 7975694"/>
              <a:gd name="connsiteX14" fmla="*/ 5286472 w 6291902"/>
              <a:gd name="connsiteY14" fmla="*/ 285452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056346 w 6291902"/>
              <a:gd name="connsiteY13" fmla="*/ 60385 h 7975694"/>
              <a:gd name="connsiteX14" fmla="*/ 5286472 w 6291902"/>
              <a:gd name="connsiteY14" fmla="*/ 285452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301191 w 6291902"/>
              <a:gd name="connsiteY13" fmla="*/ 124606 h 7975694"/>
              <a:gd name="connsiteX14" fmla="*/ 5286472 w 6291902"/>
              <a:gd name="connsiteY14" fmla="*/ 285452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86472 w 6291902"/>
              <a:gd name="connsiteY14" fmla="*/ 285452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4432 w 6291902"/>
              <a:gd name="connsiteY14" fmla="*/ 534310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274432 w 6291902"/>
              <a:gd name="connsiteY15" fmla="*/ 534310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274432 w 6291902"/>
              <a:gd name="connsiteY15" fmla="*/ 534310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76991 w 6291902"/>
              <a:gd name="connsiteY16" fmla="*/ 960989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42667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2528 w 6291902"/>
              <a:gd name="connsiteY15" fmla="*/ 498186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61352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894378 w 6291902"/>
              <a:gd name="connsiteY49" fmla="*/ 2054273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2978198 w 6291902"/>
              <a:gd name="connsiteY47" fmla="*/ 2221913 h 7975694"/>
              <a:gd name="connsiteX48" fmla="*/ 3025140 w 6291902"/>
              <a:gd name="connsiteY48" fmla="*/ 2174971 h 7975694"/>
              <a:gd name="connsiteX49" fmla="*/ 2894378 w 6291902"/>
              <a:gd name="connsiteY49" fmla="*/ 2054273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2978198 w 6291902"/>
              <a:gd name="connsiteY47" fmla="*/ 2221913 h 7975694"/>
              <a:gd name="connsiteX48" fmla="*/ 3005071 w 6291902"/>
              <a:gd name="connsiteY48" fmla="*/ 2191026 h 7975694"/>
              <a:gd name="connsiteX49" fmla="*/ 2894378 w 6291902"/>
              <a:gd name="connsiteY49" fmla="*/ 2054273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18839 w 6291902"/>
              <a:gd name="connsiteY46" fmla="*/ 2366694 h 7975694"/>
              <a:gd name="connsiteX47" fmla="*/ 2978198 w 6291902"/>
              <a:gd name="connsiteY47" fmla="*/ 2221913 h 7975694"/>
              <a:gd name="connsiteX48" fmla="*/ 3005071 w 6291902"/>
              <a:gd name="connsiteY48" fmla="*/ 2191026 h 7975694"/>
              <a:gd name="connsiteX49" fmla="*/ 2894378 w 6291902"/>
              <a:gd name="connsiteY49" fmla="*/ 2054273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623294 w 6291902"/>
              <a:gd name="connsiteY43" fmla="*/ 2205276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74375 w 6291902"/>
              <a:gd name="connsiteY129" fmla="*/ 6437678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05060 w 6291902"/>
              <a:gd name="connsiteY125" fmla="*/ 6742613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74375 w 6291902"/>
              <a:gd name="connsiteY129" fmla="*/ 6437678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03576 w 6291902"/>
              <a:gd name="connsiteY124" fmla="*/ 6806772 h 7975694"/>
              <a:gd name="connsiteX125" fmla="*/ 4005060 w 6291902"/>
              <a:gd name="connsiteY125" fmla="*/ 6742613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74375 w 6291902"/>
              <a:gd name="connsiteY129" fmla="*/ 6437678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72484 w 6291902"/>
              <a:gd name="connsiteY115" fmla="*/ 7783968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03576 w 6291902"/>
              <a:gd name="connsiteY124" fmla="*/ 6806772 h 7975694"/>
              <a:gd name="connsiteX125" fmla="*/ 4005060 w 6291902"/>
              <a:gd name="connsiteY125" fmla="*/ 6742613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74375 w 6291902"/>
              <a:gd name="connsiteY129" fmla="*/ 6437678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9050"/>
              <a:gd name="connsiteX1" fmla="*/ 5814060 w 6291902"/>
              <a:gd name="connsiteY1" fmla="*/ 2291811 h 7979050"/>
              <a:gd name="connsiteX2" fmla="*/ 5761990 w 6291902"/>
              <a:gd name="connsiteY2" fmla="*/ 1609819 h 7979050"/>
              <a:gd name="connsiteX3" fmla="*/ 5722620 w 6291902"/>
              <a:gd name="connsiteY3" fmla="*/ 1382491 h 7979050"/>
              <a:gd name="connsiteX4" fmla="*/ 5730303 w 6291902"/>
              <a:gd name="connsiteY4" fmla="*/ 1330310 h 7979050"/>
              <a:gd name="connsiteX5" fmla="*/ 5899134 w 6291902"/>
              <a:gd name="connsiteY5" fmla="*/ 1294137 h 7979050"/>
              <a:gd name="connsiteX6" fmla="*/ 6021107 w 6291902"/>
              <a:gd name="connsiteY6" fmla="*/ 1154342 h 7979050"/>
              <a:gd name="connsiteX7" fmla="*/ 6047645 w 6291902"/>
              <a:gd name="connsiteY7" fmla="*/ 587703 h 7979050"/>
              <a:gd name="connsiteX8" fmla="*/ 6109653 w 6291902"/>
              <a:gd name="connsiteY8" fmla="*/ 266762 h 7979050"/>
              <a:gd name="connsiteX9" fmla="*/ 6164046 w 6291902"/>
              <a:gd name="connsiteY9" fmla="*/ 214419 h 7979050"/>
              <a:gd name="connsiteX10" fmla="*/ 6291902 w 6291902"/>
              <a:gd name="connsiteY10" fmla="*/ 245126 h 7979050"/>
              <a:gd name="connsiteX11" fmla="*/ 6111867 w 6291902"/>
              <a:gd name="connsiteY11" fmla="*/ 110058 h 7979050"/>
              <a:gd name="connsiteX12" fmla="*/ 5973998 w 6291902"/>
              <a:gd name="connsiteY12" fmla="*/ 0 h 7979050"/>
              <a:gd name="connsiteX13" fmla="*/ 5285136 w 6291902"/>
              <a:gd name="connsiteY13" fmla="*/ 124606 h 7979050"/>
              <a:gd name="connsiteX14" fmla="*/ 5236853 w 6291902"/>
              <a:gd name="connsiteY14" fmla="*/ 266597 h 7979050"/>
              <a:gd name="connsiteX15" fmla="*/ 5306543 w 6291902"/>
              <a:gd name="connsiteY15" fmla="*/ 494173 h 7979050"/>
              <a:gd name="connsiteX16" fmla="*/ 5216783 w 6291902"/>
              <a:gd name="connsiteY16" fmla="*/ 872684 h 7979050"/>
              <a:gd name="connsiteX17" fmla="*/ 5252563 w 6291902"/>
              <a:gd name="connsiteY17" fmla="*/ 1084088 h 7979050"/>
              <a:gd name="connsiteX18" fmla="*/ 5219700 w 6291902"/>
              <a:gd name="connsiteY18" fmla="*/ 1405351 h 7979050"/>
              <a:gd name="connsiteX19" fmla="*/ 5212080 w 6291902"/>
              <a:gd name="connsiteY19" fmla="*/ 1603471 h 7979050"/>
              <a:gd name="connsiteX20" fmla="*/ 5242560 w 6291902"/>
              <a:gd name="connsiteY20" fmla="*/ 1641571 h 7979050"/>
              <a:gd name="connsiteX21" fmla="*/ 5097780 w 6291902"/>
              <a:gd name="connsiteY21" fmla="*/ 1694911 h 7979050"/>
              <a:gd name="connsiteX22" fmla="*/ 5120640 w 6291902"/>
              <a:gd name="connsiteY22" fmla="*/ 1885411 h 7979050"/>
              <a:gd name="connsiteX23" fmla="*/ 5082540 w 6291902"/>
              <a:gd name="connsiteY23" fmla="*/ 1969231 h 7979050"/>
              <a:gd name="connsiteX24" fmla="*/ 4945380 w 6291902"/>
              <a:gd name="connsiteY24" fmla="*/ 1952015 h 7979050"/>
              <a:gd name="connsiteX25" fmla="*/ 4853940 w 6291902"/>
              <a:gd name="connsiteY25" fmla="*/ 1938751 h 7979050"/>
              <a:gd name="connsiteX26" fmla="*/ 4777331 w 6291902"/>
              <a:gd name="connsiteY26" fmla="*/ 2096386 h 7979050"/>
              <a:gd name="connsiteX27" fmla="*/ 4628538 w 6291902"/>
              <a:gd name="connsiteY27" fmla="*/ 1986101 h 7979050"/>
              <a:gd name="connsiteX28" fmla="*/ 4514646 w 6291902"/>
              <a:gd name="connsiteY28" fmla="*/ 1978482 h 7979050"/>
              <a:gd name="connsiteX29" fmla="*/ 4369051 w 6291902"/>
              <a:gd name="connsiteY29" fmla="*/ 1848942 h 7979050"/>
              <a:gd name="connsiteX30" fmla="*/ 4564380 w 6291902"/>
              <a:gd name="connsiteY30" fmla="*/ 1664431 h 7979050"/>
              <a:gd name="connsiteX31" fmla="*/ 4389120 w 6291902"/>
              <a:gd name="connsiteY31" fmla="*/ 1633951 h 7979050"/>
              <a:gd name="connsiteX32" fmla="*/ 4244340 w 6291902"/>
              <a:gd name="connsiteY32" fmla="*/ 1801591 h 7979050"/>
              <a:gd name="connsiteX33" fmla="*/ 4183380 w 6291902"/>
              <a:gd name="connsiteY33" fmla="*/ 1900651 h 7979050"/>
              <a:gd name="connsiteX34" fmla="*/ 4191000 w 6291902"/>
              <a:gd name="connsiteY34" fmla="*/ 1938751 h 7979050"/>
              <a:gd name="connsiteX35" fmla="*/ 4084320 w 6291902"/>
              <a:gd name="connsiteY35" fmla="*/ 2037811 h 7979050"/>
              <a:gd name="connsiteX36" fmla="*/ 4008120 w 6291902"/>
              <a:gd name="connsiteY36" fmla="*/ 2060671 h 7979050"/>
              <a:gd name="connsiteX37" fmla="*/ 3950765 w 6291902"/>
              <a:gd name="connsiteY37" fmla="*/ 2092782 h 7979050"/>
              <a:gd name="connsiteX38" fmla="*/ 3896612 w 6291902"/>
              <a:gd name="connsiteY38" fmla="*/ 2142108 h 7979050"/>
              <a:gd name="connsiteX39" fmla="*/ 3848100 w 6291902"/>
              <a:gd name="connsiteY39" fmla="*/ 2114011 h 7979050"/>
              <a:gd name="connsiteX40" fmla="*/ 3805988 w 6291902"/>
              <a:gd name="connsiteY40" fmla="*/ 2183407 h 7979050"/>
              <a:gd name="connsiteX41" fmla="*/ 3706111 w 6291902"/>
              <a:gd name="connsiteY41" fmla="*/ 2210280 h 7979050"/>
              <a:gd name="connsiteX42" fmla="*/ 3691278 w 6291902"/>
              <a:gd name="connsiteY42" fmla="*/ 2278860 h 7979050"/>
              <a:gd name="connsiteX43" fmla="*/ 3551045 w 6291902"/>
              <a:gd name="connsiteY43" fmla="*/ 2221331 h 7979050"/>
              <a:gd name="connsiteX44" fmla="*/ 3512820 w 6291902"/>
              <a:gd name="connsiteY44" fmla="*/ 2121631 h 7979050"/>
              <a:gd name="connsiteX45" fmla="*/ 3337560 w 6291902"/>
              <a:gd name="connsiteY45" fmla="*/ 2190211 h 7979050"/>
              <a:gd name="connsiteX46" fmla="*/ 3337560 w 6291902"/>
              <a:gd name="connsiteY46" fmla="*/ 2266411 h 7979050"/>
              <a:gd name="connsiteX47" fmla="*/ 3218839 w 6291902"/>
              <a:gd name="connsiteY47" fmla="*/ 2366694 h 7979050"/>
              <a:gd name="connsiteX48" fmla="*/ 2978198 w 6291902"/>
              <a:gd name="connsiteY48" fmla="*/ 2221913 h 7979050"/>
              <a:gd name="connsiteX49" fmla="*/ 3005071 w 6291902"/>
              <a:gd name="connsiteY49" fmla="*/ 2191026 h 7979050"/>
              <a:gd name="connsiteX50" fmla="*/ 2894378 w 6291902"/>
              <a:gd name="connsiteY50" fmla="*/ 2054273 h 7979050"/>
              <a:gd name="connsiteX51" fmla="*/ 2623257 w 6291902"/>
              <a:gd name="connsiteY51" fmla="*/ 1888611 h 7979050"/>
              <a:gd name="connsiteX52" fmla="*/ 2496277 w 6291902"/>
              <a:gd name="connsiteY52" fmla="*/ 2261352 h 7979050"/>
              <a:gd name="connsiteX53" fmla="*/ 2388666 w 6291902"/>
              <a:gd name="connsiteY53" fmla="*/ 2267634 h 7979050"/>
              <a:gd name="connsiteX54" fmla="*/ 2308860 w 6291902"/>
              <a:gd name="connsiteY54" fmla="*/ 2258791 h 7979050"/>
              <a:gd name="connsiteX55" fmla="*/ 2204971 w 6291902"/>
              <a:gd name="connsiteY55" fmla="*/ 2385946 h 7979050"/>
              <a:gd name="connsiteX56" fmla="*/ 2021684 w 6291902"/>
              <a:gd name="connsiteY56" fmla="*/ 2298521 h 7979050"/>
              <a:gd name="connsiteX57" fmla="*/ 1965144 w 6291902"/>
              <a:gd name="connsiteY57" fmla="*/ 2306958 h 7979050"/>
              <a:gd name="connsiteX58" fmla="*/ 1865677 w 6291902"/>
              <a:gd name="connsiteY58" fmla="*/ 2122446 h 7979050"/>
              <a:gd name="connsiteX59" fmla="*/ 1897380 w 6291902"/>
              <a:gd name="connsiteY59" fmla="*/ 2037811 h 7979050"/>
              <a:gd name="connsiteX60" fmla="*/ 1729740 w 6291902"/>
              <a:gd name="connsiteY60" fmla="*/ 2159731 h 7979050"/>
              <a:gd name="connsiteX61" fmla="*/ 1706880 w 6291902"/>
              <a:gd name="connsiteY61" fmla="*/ 2220691 h 7979050"/>
              <a:gd name="connsiteX62" fmla="*/ 1653540 w 6291902"/>
              <a:gd name="connsiteY62" fmla="*/ 2190211 h 7979050"/>
              <a:gd name="connsiteX63" fmla="*/ 1546860 w 6291902"/>
              <a:gd name="connsiteY63" fmla="*/ 2190211 h 7979050"/>
              <a:gd name="connsiteX64" fmla="*/ 1524000 w 6291902"/>
              <a:gd name="connsiteY64" fmla="*/ 2304511 h 7979050"/>
              <a:gd name="connsiteX65" fmla="*/ 1386840 w 6291902"/>
              <a:gd name="connsiteY65" fmla="*/ 2601691 h 7979050"/>
              <a:gd name="connsiteX66" fmla="*/ 1333500 w 6291902"/>
              <a:gd name="connsiteY66" fmla="*/ 2594071 h 7979050"/>
              <a:gd name="connsiteX67" fmla="*/ 1188720 w 6291902"/>
              <a:gd name="connsiteY67" fmla="*/ 2647411 h 7979050"/>
              <a:gd name="connsiteX68" fmla="*/ 1135380 w 6291902"/>
              <a:gd name="connsiteY68" fmla="*/ 2815051 h 7979050"/>
              <a:gd name="connsiteX69" fmla="*/ 1013460 w 6291902"/>
              <a:gd name="connsiteY69" fmla="*/ 2845531 h 7979050"/>
              <a:gd name="connsiteX70" fmla="*/ 929640 w 6291902"/>
              <a:gd name="connsiteY70" fmla="*/ 2853151 h 7979050"/>
              <a:gd name="connsiteX71" fmla="*/ 830580 w 6291902"/>
              <a:gd name="connsiteY71" fmla="*/ 2883631 h 7979050"/>
              <a:gd name="connsiteX72" fmla="*/ 701040 w 6291902"/>
              <a:gd name="connsiteY72" fmla="*/ 2891251 h 7979050"/>
              <a:gd name="connsiteX73" fmla="*/ 548640 w 6291902"/>
              <a:gd name="connsiteY73" fmla="*/ 2929351 h 7979050"/>
              <a:gd name="connsiteX74" fmla="*/ 0 w 6291902"/>
              <a:gd name="connsiteY74" fmla="*/ 4392391 h 7979050"/>
              <a:gd name="connsiteX75" fmla="*/ 167640 w 6291902"/>
              <a:gd name="connsiteY75" fmla="*/ 4384771 h 7979050"/>
              <a:gd name="connsiteX76" fmla="*/ 167640 w 6291902"/>
              <a:gd name="connsiteY76" fmla="*/ 4529551 h 7979050"/>
              <a:gd name="connsiteX77" fmla="*/ 289560 w 6291902"/>
              <a:gd name="connsiteY77" fmla="*/ 4537171 h 7979050"/>
              <a:gd name="connsiteX78" fmla="*/ 281940 w 6291902"/>
              <a:gd name="connsiteY78" fmla="*/ 4620991 h 7979050"/>
              <a:gd name="connsiteX79" fmla="*/ 388620 w 6291902"/>
              <a:gd name="connsiteY79" fmla="*/ 4643851 h 7979050"/>
              <a:gd name="connsiteX80" fmla="*/ 358140 w 6291902"/>
              <a:gd name="connsiteY80" fmla="*/ 4773391 h 7979050"/>
              <a:gd name="connsiteX81" fmla="*/ 358140 w 6291902"/>
              <a:gd name="connsiteY81" fmla="*/ 4872451 h 7979050"/>
              <a:gd name="connsiteX82" fmla="*/ 251460 w 6291902"/>
              <a:gd name="connsiteY82" fmla="*/ 4925791 h 7979050"/>
              <a:gd name="connsiteX83" fmla="*/ 236220 w 6291902"/>
              <a:gd name="connsiteY83" fmla="*/ 5001991 h 7979050"/>
              <a:gd name="connsiteX84" fmla="*/ 144780 w 6291902"/>
              <a:gd name="connsiteY84" fmla="*/ 5123911 h 7979050"/>
              <a:gd name="connsiteX85" fmla="*/ 175260 w 6291902"/>
              <a:gd name="connsiteY85" fmla="*/ 5352511 h 7979050"/>
              <a:gd name="connsiteX86" fmla="*/ 266700 w 6291902"/>
              <a:gd name="connsiteY86" fmla="*/ 5360131 h 7979050"/>
              <a:gd name="connsiteX87" fmla="*/ 304800 w 6291902"/>
              <a:gd name="connsiteY87" fmla="*/ 5421091 h 7979050"/>
              <a:gd name="connsiteX88" fmla="*/ 312420 w 6291902"/>
              <a:gd name="connsiteY88" fmla="*/ 5482051 h 7979050"/>
              <a:gd name="connsiteX89" fmla="*/ 358140 w 6291902"/>
              <a:gd name="connsiteY89" fmla="*/ 5482051 h 7979050"/>
              <a:gd name="connsiteX90" fmla="*/ 365760 w 6291902"/>
              <a:gd name="connsiteY90" fmla="*/ 5619211 h 7979050"/>
              <a:gd name="connsiteX91" fmla="*/ 807720 w 6291902"/>
              <a:gd name="connsiteY91" fmla="*/ 5687791 h 7979050"/>
              <a:gd name="connsiteX92" fmla="*/ 1127760 w 6291902"/>
              <a:gd name="connsiteY92" fmla="*/ 5847811 h 7979050"/>
              <a:gd name="connsiteX93" fmla="*/ 1447800 w 6291902"/>
              <a:gd name="connsiteY93" fmla="*/ 5741131 h 7979050"/>
              <a:gd name="connsiteX94" fmla="*/ 1546860 w 6291902"/>
              <a:gd name="connsiteY94" fmla="*/ 5741131 h 7979050"/>
              <a:gd name="connsiteX95" fmla="*/ 1501140 w 6291902"/>
              <a:gd name="connsiteY95" fmla="*/ 6000211 h 7979050"/>
              <a:gd name="connsiteX96" fmla="*/ 1567815 w 6291902"/>
              <a:gd name="connsiteY96" fmla="*/ 6258021 h 7979050"/>
              <a:gd name="connsiteX97" fmla="*/ 1710690 w 6291902"/>
              <a:gd name="connsiteY97" fmla="*/ 6581871 h 7979050"/>
              <a:gd name="connsiteX98" fmla="*/ 1891665 w 6291902"/>
              <a:gd name="connsiteY98" fmla="*/ 6724746 h 7979050"/>
              <a:gd name="connsiteX99" fmla="*/ 2094865 w 6291902"/>
              <a:gd name="connsiteY99" fmla="*/ 6956521 h 7979050"/>
              <a:gd name="connsiteX100" fmla="*/ 2066290 w 6291902"/>
              <a:gd name="connsiteY100" fmla="*/ 7067645 h 7979050"/>
              <a:gd name="connsiteX101" fmla="*/ 2234565 w 6291902"/>
              <a:gd name="connsiteY101" fmla="*/ 7178770 h 7979050"/>
              <a:gd name="connsiteX102" fmla="*/ 2269490 w 6291902"/>
              <a:gd name="connsiteY102" fmla="*/ 7223220 h 7979050"/>
              <a:gd name="connsiteX103" fmla="*/ 2186940 w 6291902"/>
              <a:gd name="connsiteY103" fmla="*/ 7480395 h 7979050"/>
              <a:gd name="connsiteX104" fmla="*/ 2209165 w 6291902"/>
              <a:gd name="connsiteY104" fmla="*/ 7578819 h 7979050"/>
              <a:gd name="connsiteX105" fmla="*/ 2275840 w 6291902"/>
              <a:gd name="connsiteY105" fmla="*/ 7680419 h 7979050"/>
              <a:gd name="connsiteX106" fmla="*/ 2437765 w 6291902"/>
              <a:gd name="connsiteY106" fmla="*/ 7712169 h 7979050"/>
              <a:gd name="connsiteX107" fmla="*/ 2491740 w 6291902"/>
              <a:gd name="connsiteY107" fmla="*/ 7699469 h 7979050"/>
              <a:gd name="connsiteX108" fmla="*/ 2599690 w 6291902"/>
              <a:gd name="connsiteY108" fmla="*/ 7756619 h 7979050"/>
              <a:gd name="connsiteX109" fmla="*/ 2640965 w 6291902"/>
              <a:gd name="connsiteY109" fmla="*/ 7801069 h 7979050"/>
              <a:gd name="connsiteX110" fmla="*/ 2663190 w 6291902"/>
              <a:gd name="connsiteY110" fmla="*/ 7912194 h 7979050"/>
              <a:gd name="connsiteX111" fmla="*/ 2748915 w 6291902"/>
              <a:gd name="connsiteY111" fmla="*/ 7975694 h 7979050"/>
              <a:gd name="connsiteX112" fmla="*/ 2860040 w 6291902"/>
              <a:gd name="connsiteY112" fmla="*/ 7950294 h 7979050"/>
              <a:gd name="connsiteX113" fmla="*/ 2908323 w 6291902"/>
              <a:gd name="connsiteY113" fmla="*/ 7979050 h 7979050"/>
              <a:gd name="connsiteX114" fmla="*/ 2910840 w 6291902"/>
              <a:gd name="connsiteY114" fmla="*/ 7882825 h 7979050"/>
              <a:gd name="connsiteX115" fmla="*/ 2972484 w 6291902"/>
              <a:gd name="connsiteY115" fmla="*/ 7783968 h 7979050"/>
              <a:gd name="connsiteX116" fmla="*/ 2987040 w 6291902"/>
              <a:gd name="connsiteY116" fmla="*/ 7639938 h 7979050"/>
              <a:gd name="connsiteX117" fmla="*/ 3027522 w 6291902"/>
              <a:gd name="connsiteY117" fmla="*/ 7573262 h 7979050"/>
              <a:gd name="connsiteX118" fmla="*/ 3179922 w 6291902"/>
              <a:gd name="connsiteY118" fmla="*/ 7504206 h 7979050"/>
              <a:gd name="connsiteX119" fmla="*/ 3225166 w 6291902"/>
              <a:gd name="connsiteY119" fmla="*/ 7387526 h 7979050"/>
              <a:gd name="connsiteX120" fmla="*/ 3420427 w 6291902"/>
              <a:gd name="connsiteY120" fmla="*/ 7225600 h 7979050"/>
              <a:gd name="connsiteX121" fmla="*/ 3699034 w 6291902"/>
              <a:gd name="connsiteY121" fmla="*/ 7097013 h 7979050"/>
              <a:gd name="connsiteX122" fmla="*/ 3875246 w 6291902"/>
              <a:gd name="connsiteY122" fmla="*/ 7032719 h 7979050"/>
              <a:gd name="connsiteX123" fmla="*/ 4084796 w 6291902"/>
              <a:gd name="connsiteY123" fmla="*/ 6880319 h 7979050"/>
              <a:gd name="connsiteX124" fmla="*/ 4103576 w 6291902"/>
              <a:gd name="connsiteY124" fmla="*/ 6806772 h 7979050"/>
              <a:gd name="connsiteX125" fmla="*/ 4005060 w 6291902"/>
              <a:gd name="connsiteY125" fmla="*/ 6742613 h 7979050"/>
              <a:gd name="connsiteX126" fmla="*/ 3980021 w 6291902"/>
              <a:gd name="connsiteY126" fmla="*/ 6611238 h 7979050"/>
              <a:gd name="connsiteX127" fmla="*/ 4056222 w 6291902"/>
              <a:gd name="connsiteY127" fmla="*/ 6537419 h 7979050"/>
              <a:gd name="connsiteX128" fmla="*/ 4096703 w 6291902"/>
              <a:gd name="connsiteY128" fmla="*/ 6389781 h 7979050"/>
              <a:gd name="connsiteX129" fmla="*/ 3974375 w 6291902"/>
              <a:gd name="connsiteY129" fmla="*/ 6437678 h 7979050"/>
              <a:gd name="connsiteX130" fmla="*/ 3802042 w 6291902"/>
              <a:gd name="connsiteY130" fmla="*/ 6423661 h 7979050"/>
              <a:gd name="connsiteX131" fmla="*/ 3651752 w 6291902"/>
              <a:gd name="connsiteY131" fmla="*/ 6323511 h 7979050"/>
              <a:gd name="connsiteX132" fmla="*/ 3669306 w 6291902"/>
              <a:gd name="connsiteY132" fmla="*/ 6189144 h 7979050"/>
              <a:gd name="connsiteX133" fmla="*/ 3605147 w 6291902"/>
              <a:gd name="connsiteY133" fmla="*/ 6133012 h 7979050"/>
              <a:gd name="connsiteX134" fmla="*/ 3657600 w 6291902"/>
              <a:gd name="connsiteY134" fmla="*/ 6015451 h 7979050"/>
              <a:gd name="connsiteX135" fmla="*/ 3817620 w 6291902"/>
              <a:gd name="connsiteY135" fmla="*/ 5924011 h 7979050"/>
              <a:gd name="connsiteX136" fmla="*/ 3893820 w 6291902"/>
              <a:gd name="connsiteY136" fmla="*/ 5847811 h 7979050"/>
              <a:gd name="connsiteX137" fmla="*/ 3923078 w 6291902"/>
              <a:gd name="connsiteY137" fmla="*/ 5852642 h 7979050"/>
              <a:gd name="connsiteX138" fmla="*/ 3915457 w 6291902"/>
              <a:gd name="connsiteY138" fmla="*/ 5787667 h 7979050"/>
              <a:gd name="connsiteX139" fmla="*/ 3885384 w 6291902"/>
              <a:gd name="connsiteY139" fmla="*/ 5772835 h 7979050"/>
              <a:gd name="connsiteX140" fmla="*/ 3850482 w 6291902"/>
              <a:gd name="connsiteY140" fmla="*/ 5661325 h 7979050"/>
              <a:gd name="connsiteX141" fmla="*/ 3854089 w 6291902"/>
              <a:gd name="connsiteY141" fmla="*/ 5561858 h 7979050"/>
              <a:gd name="connsiteX142" fmla="*/ 3870960 w 6291902"/>
              <a:gd name="connsiteY142" fmla="*/ 5451571 h 7979050"/>
              <a:gd name="connsiteX143" fmla="*/ 3893820 w 6291902"/>
              <a:gd name="connsiteY143" fmla="*/ 5382991 h 7979050"/>
              <a:gd name="connsiteX144" fmla="*/ 3924300 w 6291902"/>
              <a:gd name="connsiteY144" fmla="*/ 5322031 h 7979050"/>
              <a:gd name="connsiteX145" fmla="*/ 3977640 w 6291902"/>
              <a:gd name="connsiteY145" fmla="*/ 5314411 h 7979050"/>
              <a:gd name="connsiteX146" fmla="*/ 3992880 w 6291902"/>
              <a:gd name="connsiteY146" fmla="*/ 5314411 h 7979050"/>
              <a:gd name="connsiteX147" fmla="*/ 4046220 w 6291902"/>
              <a:gd name="connsiteY147" fmla="*/ 5253451 h 7979050"/>
              <a:gd name="connsiteX148" fmla="*/ 4042613 w 6291902"/>
              <a:gd name="connsiteY148" fmla="*/ 5177658 h 7979050"/>
              <a:gd name="connsiteX149" fmla="*/ 4754881 w 6291902"/>
              <a:gd name="connsiteY149" fmla="*/ 5075401 h 7979050"/>
              <a:gd name="connsiteX150" fmla="*/ 4842714 w 6291902"/>
              <a:gd name="connsiteY150" fmla="*/ 5079415 h 7979050"/>
              <a:gd name="connsiteX151" fmla="*/ 4902858 w 6291902"/>
              <a:gd name="connsiteY151" fmla="*/ 5095062 h 7979050"/>
              <a:gd name="connsiteX152" fmla="*/ 5089345 w 6291902"/>
              <a:gd name="connsiteY152" fmla="*/ 5186093 h 7979050"/>
              <a:gd name="connsiteX153" fmla="*/ 5554165 w 6291902"/>
              <a:gd name="connsiteY153" fmla="*/ 5422722 h 7979050"/>
              <a:gd name="connsiteX154" fmla="*/ 5684137 w 6291902"/>
              <a:gd name="connsiteY154" fmla="*/ 5486449 h 7979050"/>
              <a:gd name="connsiteX155" fmla="*/ 5738950 w 6291902"/>
              <a:gd name="connsiteY155" fmla="*/ 5396937 h 7979050"/>
              <a:gd name="connsiteX156" fmla="*/ 5650504 w 6291902"/>
              <a:gd name="connsiteY156" fmla="*/ 5373624 h 7979050"/>
              <a:gd name="connsiteX157" fmla="*/ 5596098 w 6291902"/>
              <a:gd name="connsiteY157" fmla="*/ 5298488 h 7979050"/>
              <a:gd name="connsiteX158" fmla="*/ 5642455 w 6291902"/>
              <a:gd name="connsiteY158" fmla="*/ 5229777 h 7979050"/>
              <a:gd name="connsiteX159" fmla="*/ 5560741 w 6291902"/>
              <a:gd name="connsiteY159" fmla="*/ 5115358 h 7979050"/>
              <a:gd name="connsiteX160" fmla="*/ 5592445 w 6291902"/>
              <a:gd name="connsiteY160" fmla="*/ 4969606 h 7979050"/>
              <a:gd name="connsiteX161" fmla="*/ 5615305 w 6291902"/>
              <a:gd name="connsiteY161" fmla="*/ 4934681 h 7979050"/>
              <a:gd name="connsiteX162" fmla="*/ 5636895 w 6291902"/>
              <a:gd name="connsiteY162" fmla="*/ 4889596 h 7979050"/>
              <a:gd name="connsiteX163" fmla="*/ 5674360 w 6291902"/>
              <a:gd name="connsiteY163" fmla="*/ 4812126 h 7979050"/>
              <a:gd name="connsiteX164" fmla="*/ 5688965 w 6291902"/>
              <a:gd name="connsiteY164" fmla="*/ 4729576 h 7979050"/>
              <a:gd name="connsiteX165" fmla="*/ 5735320 w 6291902"/>
              <a:gd name="connsiteY165" fmla="*/ 4704176 h 7979050"/>
              <a:gd name="connsiteX166" fmla="*/ 5715000 w 6291902"/>
              <a:gd name="connsiteY166" fmla="*/ 4645121 h 7979050"/>
              <a:gd name="connsiteX167" fmla="*/ 5751195 w 6291902"/>
              <a:gd name="connsiteY167" fmla="*/ 4603846 h 7979050"/>
              <a:gd name="connsiteX168" fmla="*/ 5781675 w 6291902"/>
              <a:gd name="connsiteY168" fmla="*/ 4540981 h 7979050"/>
              <a:gd name="connsiteX169" fmla="*/ 5836920 w 6291902"/>
              <a:gd name="connsiteY169" fmla="*/ 4467321 h 7979050"/>
              <a:gd name="connsiteX170" fmla="*/ 5855970 w 6291902"/>
              <a:gd name="connsiteY170" fmla="*/ 4311111 h 7979050"/>
              <a:gd name="connsiteX171" fmla="*/ 6101080 w 6291902"/>
              <a:gd name="connsiteY171" fmla="*/ 4053301 h 7979050"/>
              <a:gd name="connsiteX172" fmla="*/ 6107430 w 6291902"/>
              <a:gd name="connsiteY172" fmla="*/ 3817081 h 7979050"/>
              <a:gd name="connsiteX173" fmla="*/ 5913398 w 6291902"/>
              <a:gd name="connsiteY173" fmla="*/ 3436452 h 7979050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91740 w 6291902"/>
              <a:gd name="connsiteY107" fmla="*/ 7699469 h 7995763"/>
              <a:gd name="connsiteX108" fmla="*/ 2599690 w 6291902"/>
              <a:gd name="connsiteY108" fmla="*/ 7756619 h 7995763"/>
              <a:gd name="connsiteX109" fmla="*/ 2640965 w 6291902"/>
              <a:gd name="connsiteY109" fmla="*/ 7801069 h 7995763"/>
              <a:gd name="connsiteX110" fmla="*/ 2663190 w 6291902"/>
              <a:gd name="connsiteY110" fmla="*/ 7912194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91740 w 6291902"/>
              <a:gd name="connsiteY107" fmla="*/ 7699469 h 7995763"/>
              <a:gd name="connsiteX108" fmla="*/ 2599690 w 6291902"/>
              <a:gd name="connsiteY108" fmla="*/ 7756619 h 7995763"/>
              <a:gd name="connsiteX109" fmla="*/ 2640965 w 6291902"/>
              <a:gd name="connsiteY109" fmla="*/ 7801069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91740 w 6291902"/>
              <a:gd name="connsiteY107" fmla="*/ 7699469 h 7995763"/>
              <a:gd name="connsiteX108" fmla="*/ 2599690 w 6291902"/>
              <a:gd name="connsiteY108" fmla="*/ 7756619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91740 w 6291902"/>
              <a:gd name="connsiteY107" fmla="*/ 7699469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00378 w 6291902"/>
              <a:gd name="connsiteY88" fmla="*/ 5498107 h 7995763"/>
              <a:gd name="connsiteX89" fmla="*/ 358140 w 6291902"/>
              <a:gd name="connsiteY89" fmla="*/ 5482051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00378 w 6291902"/>
              <a:gd name="connsiteY88" fmla="*/ 5498107 h 7995763"/>
              <a:gd name="connsiteX89" fmla="*/ 338072 w 6291902"/>
              <a:gd name="connsiteY89" fmla="*/ 5490078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284731 w 6291902"/>
              <a:gd name="connsiteY87" fmla="*/ 5453201 h 7995763"/>
              <a:gd name="connsiteX88" fmla="*/ 300378 w 6291902"/>
              <a:gd name="connsiteY88" fmla="*/ 5498107 h 7995763"/>
              <a:gd name="connsiteX89" fmla="*/ 338072 w 6291902"/>
              <a:gd name="connsiteY89" fmla="*/ 5490078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42618 w 6291902"/>
              <a:gd name="connsiteY86" fmla="*/ 5376186 h 7995763"/>
              <a:gd name="connsiteX87" fmla="*/ 284731 w 6291902"/>
              <a:gd name="connsiteY87" fmla="*/ 5453201 h 7995763"/>
              <a:gd name="connsiteX88" fmla="*/ 300378 w 6291902"/>
              <a:gd name="connsiteY88" fmla="*/ 5498107 h 7995763"/>
              <a:gd name="connsiteX89" fmla="*/ 338072 w 6291902"/>
              <a:gd name="connsiteY89" fmla="*/ 5490078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59205 w 6291902"/>
              <a:gd name="connsiteY85" fmla="*/ 5376596 h 7995763"/>
              <a:gd name="connsiteX86" fmla="*/ 242618 w 6291902"/>
              <a:gd name="connsiteY86" fmla="*/ 5376186 h 7995763"/>
              <a:gd name="connsiteX87" fmla="*/ 284731 w 6291902"/>
              <a:gd name="connsiteY87" fmla="*/ 5453201 h 7995763"/>
              <a:gd name="connsiteX88" fmla="*/ 300378 w 6291902"/>
              <a:gd name="connsiteY88" fmla="*/ 5498107 h 7995763"/>
              <a:gd name="connsiteX89" fmla="*/ 338072 w 6291902"/>
              <a:gd name="connsiteY89" fmla="*/ 5490078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207779 w 6332041"/>
              <a:gd name="connsiteY75" fmla="*/ 4384771 h 7995763"/>
              <a:gd name="connsiteX76" fmla="*/ 207779 w 6332041"/>
              <a:gd name="connsiteY76" fmla="*/ 4529551 h 7995763"/>
              <a:gd name="connsiteX77" fmla="*/ 329699 w 6332041"/>
              <a:gd name="connsiteY77" fmla="*/ 4537171 h 7995763"/>
              <a:gd name="connsiteX78" fmla="*/ 322079 w 6332041"/>
              <a:gd name="connsiteY78" fmla="*/ 4620991 h 7995763"/>
              <a:gd name="connsiteX79" fmla="*/ 428759 w 6332041"/>
              <a:gd name="connsiteY79" fmla="*/ 4643851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329699 w 6332041"/>
              <a:gd name="connsiteY77" fmla="*/ 4537171 h 7995763"/>
              <a:gd name="connsiteX78" fmla="*/ 322079 w 6332041"/>
              <a:gd name="connsiteY78" fmla="*/ 4620991 h 7995763"/>
              <a:gd name="connsiteX79" fmla="*/ 428759 w 6332041"/>
              <a:gd name="connsiteY79" fmla="*/ 4643851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322079 w 6332041"/>
              <a:gd name="connsiteY78" fmla="*/ 4620991 h 7995763"/>
              <a:gd name="connsiteX79" fmla="*/ 428759 w 6332041"/>
              <a:gd name="connsiteY79" fmla="*/ 4643851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28759 w 6332041"/>
              <a:gd name="connsiteY79" fmla="*/ 4643851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34675 w 6332041"/>
              <a:gd name="connsiteY104" fmla="*/ 6211441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34675 w 6332041"/>
              <a:gd name="connsiteY104" fmla="*/ 6211441 h 7995763"/>
              <a:gd name="connsiteX105" fmla="*/ 2984950 w 6332041"/>
              <a:gd name="connsiteY105" fmla="*/ 6345155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2984950 w 6332041"/>
              <a:gd name="connsiteY105" fmla="*/ 6345155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34451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34451 h 7995763"/>
              <a:gd name="connsiteX106" fmla="*/ 3191028 w 6332041"/>
              <a:gd name="connsiteY106" fmla="*/ 6299303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3338659 w 6332041"/>
              <a:gd name="connsiteY107" fmla="*/ 6365542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3338659 w 6332041"/>
              <a:gd name="connsiteY107" fmla="*/ 6365542 h 7995763"/>
              <a:gd name="connsiteX108" fmla="*/ 3459989 w 6332041"/>
              <a:gd name="connsiteY108" fmla="*/ 6105598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3338659 w 6332041"/>
              <a:gd name="connsiteY107" fmla="*/ 6365542 h 7995763"/>
              <a:gd name="connsiteX108" fmla="*/ 3459989 w 6332041"/>
              <a:gd name="connsiteY108" fmla="*/ 6105598 h 7995763"/>
              <a:gd name="connsiteX109" fmla="*/ 2671219 w 6332041"/>
              <a:gd name="connsiteY109" fmla="*/ 7928250 h 7995763"/>
              <a:gd name="connsiteX110" fmla="*/ 2781025 w 6332041"/>
              <a:gd name="connsiteY110" fmla="*/ 7995763 h 7995763"/>
              <a:gd name="connsiteX111" fmla="*/ 2900179 w 6332041"/>
              <a:gd name="connsiteY111" fmla="*/ 7950294 h 7995763"/>
              <a:gd name="connsiteX112" fmla="*/ 2948462 w 6332041"/>
              <a:gd name="connsiteY112" fmla="*/ 7979050 h 7995763"/>
              <a:gd name="connsiteX113" fmla="*/ 2950979 w 6332041"/>
              <a:gd name="connsiteY113" fmla="*/ 7882825 h 7995763"/>
              <a:gd name="connsiteX114" fmla="*/ 3012623 w 6332041"/>
              <a:gd name="connsiteY114" fmla="*/ 7783968 h 7995763"/>
              <a:gd name="connsiteX115" fmla="*/ 3027179 w 6332041"/>
              <a:gd name="connsiteY115" fmla="*/ 7639938 h 7995763"/>
              <a:gd name="connsiteX116" fmla="*/ 3067661 w 6332041"/>
              <a:gd name="connsiteY116" fmla="*/ 7573262 h 7995763"/>
              <a:gd name="connsiteX117" fmla="*/ 3220061 w 6332041"/>
              <a:gd name="connsiteY117" fmla="*/ 7504206 h 7995763"/>
              <a:gd name="connsiteX118" fmla="*/ 3265305 w 6332041"/>
              <a:gd name="connsiteY118" fmla="*/ 7387526 h 7995763"/>
              <a:gd name="connsiteX119" fmla="*/ 3460566 w 6332041"/>
              <a:gd name="connsiteY119" fmla="*/ 7225600 h 7995763"/>
              <a:gd name="connsiteX120" fmla="*/ 3739173 w 6332041"/>
              <a:gd name="connsiteY120" fmla="*/ 7097013 h 7995763"/>
              <a:gd name="connsiteX121" fmla="*/ 3915385 w 6332041"/>
              <a:gd name="connsiteY121" fmla="*/ 7032719 h 7995763"/>
              <a:gd name="connsiteX122" fmla="*/ 4124935 w 6332041"/>
              <a:gd name="connsiteY122" fmla="*/ 6880319 h 7995763"/>
              <a:gd name="connsiteX123" fmla="*/ 4143715 w 6332041"/>
              <a:gd name="connsiteY123" fmla="*/ 6806772 h 7995763"/>
              <a:gd name="connsiteX124" fmla="*/ 4045199 w 6332041"/>
              <a:gd name="connsiteY124" fmla="*/ 6742613 h 7995763"/>
              <a:gd name="connsiteX125" fmla="*/ 4020160 w 6332041"/>
              <a:gd name="connsiteY125" fmla="*/ 6611238 h 7995763"/>
              <a:gd name="connsiteX126" fmla="*/ 4096361 w 6332041"/>
              <a:gd name="connsiteY126" fmla="*/ 6537419 h 7995763"/>
              <a:gd name="connsiteX127" fmla="*/ 4136842 w 6332041"/>
              <a:gd name="connsiteY127" fmla="*/ 6389781 h 7995763"/>
              <a:gd name="connsiteX128" fmla="*/ 4014514 w 6332041"/>
              <a:gd name="connsiteY128" fmla="*/ 6437678 h 7995763"/>
              <a:gd name="connsiteX129" fmla="*/ 3842181 w 6332041"/>
              <a:gd name="connsiteY129" fmla="*/ 6423661 h 7995763"/>
              <a:gd name="connsiteX130" fmla="*/ 3691891 w 6332041"/>
              <a:gd name="connsiteY130" fmla="*/ 6323511 h 7995763"/>
              <a:gd name="connsiteX131" fmla="*/ 3709445 w 6332041"/>
              <a:gd name="connsiteY131" fmla="*/ 6189144 h 7995763"/>
              <a:gd name="connsiteX132" fmla="*/ 3645286 w 6332041"/>
              <a:gd name="connsiteY132" fmla="*/ 6133012 h 7995763"/>
              <a:gd name="connsiteX133" fmla="*/ 3697739 w 6332041"/>
              <a:gd name="connsiteY133" fmla="*/ 6015451 h 7995763"/>
              <a:gd name="connsiteX134" fmla="*/ 3857759 w 6332041"/>
              <a:gd name="connsiteY134" fmla="*/ 5924011 h 7995763"/>
              <a:gd name="connsiteX135" fmla="*/ 3933959 w 6332041"/>
              <a:gd name="connsiteY135" fmla="*/ 5847811 h 7995763"/>
              <a:gd name="connsiteX136" fmla="*/ 3963217 w 6332041"/>
              <a:gd name="connsiteY136" fmla="*/ 5852642 h 7995763"/>
              <a:gd name="connsiteX137" fmla="*/ 3955596 w 6332041"/>
              <a:gd name="connsiteY137" fmla="*/ 5787667 h 7995763"/>
              <a:gd name="connsiteX138" fmla="*/ 3925523 w 6332041"/>
              <a:gd name="connsiteY138" fmla="*/ 5772835 h 7995763"/>
              <a:gd name="connsiteX139" fmla="*/ 3890621 w 6332041"/>
              <a:gd name="connsiteY139" fmla="*/ 5661325 h 7995763"/>
              <a:gd name="connsiteX140" fmla="*/ 3894228 w 6332041"/>
              <a:gd name="connsiteY140" fmla="*/ 5561858 h 7995763"/>
              <a:gd name="connsiteX141" fmla="*/ 3911099 w 6332041"/>
              <a:gd name="connsiteY141" fmla="*/ 5451571 h 7995763"/>
              <a:gd name="connsiteX142" fmla="*/ 3933959 w 6332041"/>
              <a:gd name="connsiteY142" fmla="*/ 5382991 h 7995763"/>
              <a:gd name="connsiteX143" fmla="*/ 3964439 w 6332041"/>
              <a:gd name="connsiteY143" fmla="*/ 5322031 h 7995763"/>
              <a:gd name="connsiteX144" fmla="*/ 4017779 w 6332041"/>
              <a:gd name="connsiteY144" fmla="*/ 5314411 h 7995763"/>
              <a:gd name="connsiteX145" fmla="*/ 4033019 w 6332041"/>
              <a:gd name="connsiteY145" fmla="*/ 5314411 h 7995763"/>
              <a:gd name="connsiteX146" fmla="*/ 4086359 w 6332041"/>
              <a:gd name="connsiteY146" fmla="*/ 5253451 h 7995763"/>
              <a:gd name="connsiteX147" fmla="*/ 4082752 w 6332041"/>
              <a:gd name="connsiteY147" fmla="*/ 5177658 h 7995763"/>
              <a:gd name="connsiteX148" fmla="*/ 4795020 w 6332041"/>
              <a:gd name="connsiteY148" fmla="*/ 5075401 h 7995763"/>
              <a:gd name="connsiteX149" fmla="*/ 4882853 w 6332041"/>
              <a:gd name="connsiteY149" fmla="*/ 5079415 h 7995763"/>
              <a:gd name="connsiteX150" fmla="*/ 4942997 w 6332041"/>
              <a:gd name="connsiteY150" fmla="*/ 5095062 h 7995763"/>
              <a:gd name="connsiteX151" fmla="*/ 5129484 w 6332041"/>
              <a:gd name="connsiteY151" fmla="*/ 5186093 h 7995763"/>
              <a:gd name="connsiteX152" fmla="*/ 5594304 w 6332041"/>
              <a:gd name="connsiteY152" fmla="*/ 5422722 h 7995763"/>
              <a:gd name="connsiteX153" fmla="*/ 5724276 w 6332041"/>
              <a:gd name="connsiteY153" fmla="*/ 5486449 h 7995763"/>
              <a:gd name="connsiteX154" fmla="*/ 5779089 w 6332041"/>
              <a:gd name="connsiteY154" fmla="*/ 5396937 h 7995763"/>
              <a:gd name="connsiteX155" fmla="*/ 5690643 w 6332041"/>
              <a:gd name="connsiteY155" fmla="*/ 5373624 h 7995763"/>
              <a:gd name="connsiteX156" fmla="*/ 5636237 w 6332041"/>
              <a:gd name="connsiteY156" fmla="*/ 5298488 h 7995763"/>
              <a:gd name="connsiteX157" fmla="*/ 5682594 w 6332041"/>
              <a:gd name="connsiteY157" fmla="*/ 5229777 h 7995763"/>
              <a:gd name="connsiteX158" fmla="*/ 5600880 w 6332041"/>
              <a:gd name="connsiteY158" fmla="*/ 5115358 h 7995763"/>
              <a:gd name="connsiteX159" fmla="*/ 5632584 w 6332041"/>
              <a:gd name="connsiteY159" fmla="*/ 4969606 h 7995763"/>
              <a:gd name="connsiteX160" fmla="*/ 5655444 w 6332041"/>
              <a:gd name="connsiteY160" fmla="*/ 4934681 h 7995763"/>
              <a:gd name="connsiteX161" fmla="*/ 5677034 w 6332041"/>
              <a:gd name="connsiteY161" fmla="*/ 4889596 h 7995763"/>
              <a:gd name="connsiteX162" fmla="*/ 5714499 w 6332041"/>
              <a:gd name="connsiteY162" fmla="*/ 4812126 h 7995763"/>
              <a:gd name="connsiteX163" fmla="*/ 5729104 w 6332041"/>
              <a:gd name="connsiteY163" fmla="*/ 4729576 h 7995763"/>
              <a:gd name="connsiteX164" fmla="*/ 5775459 w 6332041"/>
              <a:gd name="connsiteY164" fmla="*/ 4704176 h 7995763"/>
              <a:gd name="connsiteX165" fmla="*/ 5755139 w 6332041"/>
              <a:gd name="connsiteY165" fmla="*/ 4645121 h 7995763"/>
              <a:gd name="connsiteX166" fmla="*/ 5791334 w 6332041"/>
              <a:gd name="connsiteY166" fmla="*/ 4603846 h 7995763"/>
              <a:gd name="connsiteX167" fmla="*/ 5821814 w 6332041"/>
              <a:gd name="connsiteY167" fmla="*/ 4540981 h 7995763"/>
              <a:gd name="connsiteX168" fmla="*/ 5877059 w 6332041"/>
              <a:gd name="connsiteY168" fmla="*/ 4467321 h 7995763"/>
              <a:gd name="connsiteX169" fmla="*/ 5896109 w 6332041"/>
              <a:gd name="connsiteY169" fmla="*/ 4311111 h 7995763"/>
              <a:gd name="connsiteX170" fmla="*/ 6141219 w 6332041"/>
              <a:gd name="connsiteY170" fmla="*/ 4053301 h 7995763"/>
              <a:gd name="connsiteX171" fmla="*/ 6147569 w 6332041"/>
              <a:gd name="connsiteY171" fmla="*/ 3817081 h 7995763"/>
              <a:gd name="connsiteX172" fmla="*/ 5953537 w 6332041"/>
              <a:gd name="connsiteY172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3338659 w 6332041"/>
              <a:gd name="connsiteY107" fmla="*/ 6365542 h 7995763"/>
              <a:gd name="connsiteX108" fmla="*/ 3459989 w 6332041"/>
              <a:gd name="connsiteY108" fmla="*/ 6105598 h 7995763"/>
              <a:gd name="connsiteX109" fmla="*/ 2781025 w 6332041"/>
              <a:gd name="connsiteY109" fmla="*/ 7995763 h 7995763"/>
              <a:gd name="connsiteX110" fmla="*/ 2900179 w 6332041"/>
              <a:gd name="connsiteY110" fmla="*/ 7950294 h 7995763"/>
              <a:gd name="connsiteX111" fmla="*/ 2948462 w 6332041"/>
              <a:gd name="connsiteY111" fmla="*/ 7979050 h 7995763"/>
              <a:gd name="connsiteX112" fmla="*/ 2950979 w 6332041"/>
              <a:gd name="connsiteY112" fmla="*/ 7882825 h 7995763"/>
              <a:gd name="connsiteX113" fmla="*/ 3012623 w 6332041"/>
              <a:gd name="connsiteY113" fmla="*/ 7783968 h 7995763"/>
              <a:gd name="connsiteX114" fmla="*/ 3027179 w 6332041"/>
              <a:gd name="connsiteY114" fmla="*/ 7639938 h 7995763"/>
              <a:gd name="connsiteX115" fmla="*/ 3067661 w 6332041"/>
              <a:gd name="connsiteY115" fmla="*/ 7573262 h 7995763"/>
              <a:gd name="connsiteX116" fmla="*/ 3220061 w 6332041"/>
              <a:gd name="connsiteY116" fmla="*/ 7504206 h 7995763"/>
              <a:gd name="connsiteX117" fmla="*/ 3265305 w 6332041"/>
              <a:gd name="connsiteY117" fmla="*/ 7387526 h 7995763"/>
              <a:gd name="connsiteX118" fmla="*/ 3460566 w 6332041"/>
              <a:gd name="connsiteY118" fmla="*/ 7225600 h 7995763"/>
              <a:gd name="connsiteX119" fmla="*/ 3739173 w 6332041"/>
              <a:gd name="connsiteY119" fmla="*/ 7097013 h 7995763"/>
              <a:gd name="connsiteX120" fmla="*/ 3915385 w 6332041"/>
              <a:gd name="connsiteY120" fmla="*/ 7032719 h 7995763"/>
              <a:gd name="connsiteX121" fmla="*/ 4124935 w 6332041"/>
              <a:gd name="connsiteY121" fmla="*/ 6880319 h 7995763"/>
              <a:gd name="connsiteX122" fmla="*/ 4143715 w 6332041"/>
              <a:gd name="connsiteY122" fmla="*/ 6806772 h 7995763"/>
              <a:gd name="connsiteX123" fmla="*/ 4045199 w 6332041"/>
              <a:gd name="connsiteY123" fmla="*/ 6742613 h 7995763"/>
              <a:gd name="connsiteX124" fmla="*/ 4020160 w 6332041"/>
              <a:gd name="connsiteY124" fmla="*/ 6611238 h 7995763"/>
              <a:gd name="connsiteX125" fmla="*/ 4096361 w 6332041"/>
              <a:gd name="connsiteY125" fmla="*/ 6537419 h 7995763"/>
              <a:gd name="connsiteX126" fmla="*/ 4136842 w 6332041"/>
              <a:gd name="connsiteY126" fmla="*/ 6389781 h 7995763"/>
              <a:gd name="connsiteX127" fmla="*/ 4014514 w 6332041"/>
              <a:gd name="connsiteY127" fmla="*/ 6437678 h 7995763"/>
              <a:gd name="connsiteX128" fmla="*/ 3842181 w 6332041"/>
              <a:gd name="connsiteY128" fmla="*/ 6423661 h 7995763"/>
              <a:gd name="connsiteX129" fmla="*/ 3691891 w 6332041"/>
              <a:gd name="connsiteY129" fmla="*/ 6323511 h 7995763"/>
              <a:gd name="connsiteX130" fmla="*/ 3709445 w 6332041"/>
              <a:gd name="connsiteY130" fmla="*/ 6189144 h 7995763"/>
              <a:gd name="connsiteX131" fmla="*/ 3645286 w 6332041"/>
              <a:gd name="connsiteY131" fmla="*/ 6133012 h 7995763"/>
              <a:gd name="connsiteX132" fmla="*/ 3697739 w 6332041"/>
              <a:gd name="connsiteY132" fmla="*/ 6015451 h 7995763"/>
              <a:gd name="connsiteX133" fmla="*/ 3857759 w 6332041"/>
              <a:gd name="connsiteY133" fmla="*/ 5924011 h 7995763"/>
              <a:gd name="connsiteX134" fmla="*/ 3933959 w 6332041"/>
              <a:gd name="connsiteY134" fmla="*/ 5847811 h 7995763"/>
              <a:gd name="connsiteX135" fmla="*/ 3963217 w 6332041"/>
              <a:gd name="connsiteY135" fmla="*/ 5852642 h 7995763"/>
              <a:gd name="connsiteX136" fmla="*/ 3955596 w 6332041"/>
              <a:gd name="connsiteY136" fmla="*/ 5787667 h 7995763"/>
              <a:gd name="connsiteX137" fmla="*/ 3925523 w 6332041"/>
              <a:gd name="connsiteY137" fmla="*/ 5772835 h 7995763"/>
              <a:gd name="connsiteX138" fmla="*/ 3890621 w 6332041"/>
              <a:gd name="connsiteY138" fmla="*/ 5661325 h 7995763"/>
              <a:gd name="connsiteX139" fmla="*/ 3894228 w 6332041"/>
              <a:gd name="connsiteY139" fmla="*/ 5561858 h 7995763"/>
              <a:gd name="connsiteX140" fmla="*/ 3911099 w 6332041"/>
              <a:gd name="connsiteY140" fmla="*/ 5451571 h 7995763"/>
              <a:gd name="connsiteX141" fmla="*/ 3933959 w 6332041"/>
              <a:gd name="connsiteY141" fmla="*/ 5382991 h 7995763"/>
              <a:gd name="connsiteX142" fmla="*/ 3964439 w 6332041"/>
              <a:gd name="connsiteY142" fmla="*/ 5322031 h 7995763"/>
              <a:gd name="connsiteX143" fmla="*/ 4017779 w 6332041"/>
              <a:gd name="connsiteY143" fmla="*/ 5314411 h 7995763"/>
              <a:gd name="connsiteX144" fmla="*/ 4033019 w 6332041"/>
              <a:gd name="connsiteY144" fmla="*/ 5314411 h 7995763"/>
              <a:gd name="connsiteX145" fmla="*/ 4086359 w 6332041"/>
              <a:gd name="connsiteY145" fmla="*/ 5253451 h 7995763"/>
              <a:gd name="connsiteX146" fmla="*/ 4082752 w 6332041"/>
              <a:gd name="connsiteY146" fmla="*/ 5177658 h 7995763"/>
              <a:gd name="connsiteX147" fmla="*/ 4795020 w 6332041"/>
              <a:gd name="connsiteY147" fmla="*/ 5075401 h 7995763"/>
              <a:gd name="connsiteX148" fmla="*/ 4882853 w 6332041"/>
              <a:gd name="connsiteY148" fmla="*/ 5079415 h 7995763"/>
              <a:gd name="connsiteX149" fmla="*/ 4942997 w 6332041"/>
              <a:gd name="connsiteY149" fmla="*/ 5095062 h 7995763"/>
              <a:gd name="connsiteX150" fmla="*/ 5129484 w 6332041"/>
              <a:gd name="connsiteY150" fmla="*/ 5186093 h 7995763"/>
              <a:gd name="connsiteX151" fmla="*/ 5594304 w 6332041"/>
              <a:gd name="connsiteY151" fmla="*/ 5422722 h 7995763"/>
              <a:gd name="connsiteX152" fmla="*/ 5724276 w 6332041"/>
              <a:gd name="connsiteY152" fmla="*/ 5486449 h 7995763"/>
              <a:gd name="connsiteX153" fmla="*/ 5779089 w 6332041"/>
              <a:gd name="connsiteY153" fmla="*/ 5396937 h 7995763"/>
              <a:gd name="connsiteX154" fmla="*/ 5690643 w 6332041"/>
              <a:gd name="connsiteY154" fmla="*/ 5373624 h 7995763"/>
              <a:gd name="connsiteX155" fmla="*/ 5636237 w 6332041"/>
              <a:gd name="connsiteY155" fmla="*/ 5298488 h 7995763"/>
              <a:gd name="connsiteX156" fmla="*/ 5682594 w 6332041"/>
              <a:gd name="connsiteY156" fmla="*/ 5229777 h 7995763"/>
              <a:gd name="connsiteX157" fmla="*/ 5600880 w 6332041"/>
              <a:gd name="connsiteY157" fmla="*/ 5115358 h 7995763"/>
              <a:gd name="connsiteX158" fmla="*/ 5632584 w 6332041"/>
              <a:gd name="connsiteY158" fmla="*/ 4969606 h 7995763"/>
              <a:gd name="connsiteX159" fmla="*/ 5655444 w 6332041"/>
              <a:gd name="connsiteY159" fmla="*/ 4934681 h 7995763"/>
              <a:gd name="connsiteX160" fmla="*/ 5677034 w 6332041"/>
              <a:gd name="connsiteY160" fmla="*/ 4889596 h 7995763"/>
              <a:gd name="connsiteX161" fmla="*/ 5714499 w 6332041"/>
              <a:gd name="connsiteY161" fmla="*/ 4812126 h 7995763"/>
              <a:gd name="connsiteX162" fmla="*/ 5729104 w 6332041"/>
              <a:gd name="connsiteY162" fmla="*/ 4729576 h 7995763"/>
              <a:gd name="connsiteX163" fmla="*/ 5775459 w 6332041"/>
              <a:gd name="connsiteY163" fmla="*/ 4704176 h 7995763"/>
              <a:gd name="connsiteX164" fmla="*/ 5755139 w 6332041"/>
              <a:gd name="connsiteY164" fmla="*/ 4645121 h 7995763"/>
              <a:gd name="connsiteX165" fmla="*/ 5791334 w 6332041"/>
              <a:gd name="connsiteY165" fmla="*/ 4603846 h 7995763"/>
              <a:gd name="connsiteX166" fmla="*/ 5821814 w 6332041"/>
              <a:gd name="connsiteY166" fmla="*/ 4540981 h 7995763"/>
              <a:gd name="connsiteX167" fmla="*/ 5877059 w 6332041"/>
              <a:gd name="connsiteY167" fmla="*/ 4467321 h 7995763"/>
              <a:gd name="connsiteX168" fmla="*/ 5896109 w 6332041"/>
              <a:gd name="connsiteY168" fmla="*/ 4311111 h 7995763"/>
              <a:gd name="connsiteX169" fmla="*/ 6141219 w 6332041"/>
              <a:gd name="connsiteY169" fmla="*/ 4053301 h 7995763"/>
              <a:gd name="connsiteX170" fmla="*/ 6147569 w 6332041"/>
              <a:gd name="connsiteY170" fmla="*/ 3817081 h 7995763"/>
              <a:gd name="connsiteX171" fmla="*/ 5953537 w 6332041"/>
              <a:gd name="connsiteY171" fmla="*/ 3436452 h 7995763"/>
              <a:gd name="connsiteX0" fmla="*/ 5953537 w 6332041"/>
              <a:gd name="connsiteY0" fmla="*/ 3436452 h 7979050"/>
              <a:gd name="connsiteX1" fmla="*/ 5854199 w 6332041"/>
              <a:gd name="connsiteY1" fmla="*/ 2291811 h 7979050"/>
              <a:gd name="connsiteX2" fmla="*/ 5802129 w 6332041"/>
              <a:gd name="connsiteY2" fmla="*/ 1609819 h 7979050"/>
              <a:gd name="connsiteX3" fmla="*/ 5762759 w 6332041"/>
              <a:gd name="connsiteY3" fmla="*/ 1382491 h 7979050"/>
              <a:gd name="connsiteX4" fmla="*/ 5770442 w 6332041"/>
              <a:gd name="connsiteY4" fmla="*/ 1330310 h 7979050"/>
              <a:gd name="connsiteX5" fmla="*/ 5939273 w 6332041"/>
              <a:gd name="connsiteY5" fmla="*/ 1294137 h 7979050"/>
              <a:gd name="connsiteX6" fmla="*/ 6061246 w 6332041"/>
              <a:gd name="connsiteY6" fmla="*/ 1154342 h 7979050"/>
              <a:gd name="connsiteX7" fmla="*/ 6087784 w 6332041"/>
              <a:gd name="connsiteY7" fmla="*/ 587703 h 7979050"/>
              <a:gd name="connsiteX8" fmla="*/ 6149792 w 6332041"/>
              <a:gd name="connsiteY8" fmla="*/ 266762 h 7979050"/>
              <a:gd name="connsiteX9" fmla="*/ 6204185 w 6332041"/>
              <a:gd name="connsiteY9" fmla="*/ 214419 h 7979050"/>
              <a:gd name="connsiteX10" fmla="*/ 6332041 w 6332041"/>
              <a:gd name="connsiteY10" fmla="*/ 245126 h 7979050"/>
              <a:gd name="connsiteX11" fmla="*/ 6152006 w 6332041"/>
              <a:gd name="connsiteY11" fmla="*/ 110058 h 7979050"/>
              <a:gd name="connsiteX12" fmla="*/ 6014137 w 6332041"/>
              <a:gd name="connsiteY12" fmla="*/ 0 h 7979050"/>
              <a:gd name="connsiteX13" fmla="*/ 5325275 w 6332041"/>
              <a:gd name="connsiteY13" fmla="*/ 124606 h 7979050"/>
              <a:gd name="connsiteX14" fmla="*/ 5276992 w 6332041"/>
              <a:gd name="connsiteY14" fmla="*/ 266597 h 7979050"/>
              <a:gd name="connsiteX15" fmla="*/ 5346682 w 6332041"/>
              <a:gd name="connsiteY15" fmla="*/ 494173 h 7979050"/>
              <a:gd name="connsiteX16" fmla="*/ 5256922 w 6332041"/>
              <a:gd name="connsiteY16" fmla="*/ 872684 h 7979050"/>
              <a:gd name="connsiteX17" fmla="*/ 5292702 w 6332041"/>
              <a:gd name="connsiteY17" fmla="*/ 1084088 h 7979050"/>
              <a:gd name="connsiteX18" fmla="*/ 5259839 w 6332041"/>
              <a:gd name="connsiteY18" fmla="*/ 1405351 h 7979050"/>
              <a:gd name="connsiteX19" fmla="*/ 5252219 w 6332041"/>
              <a:gd name="connsiteY19" fmla="*/ 1603471 h 7979050"/>
              <a:gd name="connsiteX20" fmla="*/ 5282699 w 6332041"/>
              <a:gd name="connsiteY20" fmla="*/ 1641571 h 7979050"/>
              <a:gd name="connsiteX21" fmla="*/ 5137919 w 6332041"/>
              <a:gd name="connsiteY21" fmla="*/ 1694911 h 7979050"/>
              <a:gd name="connsiteX22" fmla="*/ 5160779 w 6332041"/>
              <a:gd name="connsiteY22" fmla="*/ 1885411 h 7979050"/>
              <a:gd name="connsiteX23" fmla="*/ 5122679 w 6332041"/>
              <a:gd name="connsiteY23" fmla="*/ 1969231 h 7979050"/>
              <a:gd name="connsiteX24" fmla="*/ 4985519 w 6332041"/>
              <a:gd name="connsiteY24" fmla="*/ 1952015 h 7979050"/>
              <a:gd name="connsiteX25" fmla="*/ 4894079 w 6332041"/>
              <a:gd name="connsiteY25" fmla="*/ 1938751 h 7979050"/>
              <a:gd name="connsiteX26" fmla="*/ 4817470 w 6332041"/>
              <a:gd name="connsiteY26" fmla="*/ 2096386 h 7979050"/>
              <a:gd name="connsiteX27" fmla="*/ 4668677 w 6332041"/>
              <a:gd name="connsiteY27" fmla="*/ 1986101 h 7979050"/>
              <a:gd name="connsiteX28" fmla="*/ 4554785 w 6332041"/>
              <a:gd name="connsiteY28" fmla="*/ 1978482 h 7979050"/>
              <a:gd name="connsiteX29" fmla="*/ 4409190 w 6332041"/>
              <a:gd name="connsiteY29" fmla="*/ 1848942 h 7979050"/>
              <a:gd name="connsiteX30" fmla="*/ 4604519 w 6332041"/>
              <a:gd name="connsiteY30" fmla="*/ 1664431 h 7979050"/>
              <a:gd name="connsiteX31" fmla="*/ 4429259 w 6332041"/>
              <a:gd name="connsiteY31" fmla="*/ 1633951 h 7979050"/>
              <a:gd name="connsiteX32" fmla="*/ 4284479 w 6332041"/>
              <a:gd name="connsiteY32" fmla="*/ 1801591 h 7979050"/>
              <a:gd name="connsiteX33" fmla="*/ 4223519 w 6332041"/>
              <a:gd name="connsiteY33" fmla="*/ 1900651 h 7979050"/>
              <a:gd name="connsiteX34" fmla="*/ 4231139 w 6332041"/>
              <a:gd name="connsiteY34" fmla="*/ 1938751 h 7979050"/>
              <a:gd name="connsiteX35" fmla="*/ 4124459 w 6332041"/>
              <a:gd name="connsiteY35" fmla="*/ 2037811 h 7979050"/>
              <a:gd name="connsiteX36" fmla="*/ 4048259 w 6332041"/>
              <a:gd name="connsiteY36" fmla="*/ 2060671 h 7979050"/>
              <a:gd name="connsiteX37" fmla="*/ 3990904 w 6332041"/>
              <a:gd name="connsiteY37" fmla="*/ 2092782 h 7979050"/>
              <a:gd name="connsiteX38" fmla="*/ 3936751 w 6332041"/>
              <a:gd name="connsiteY38" fmla="*/ 2142108 h 7979050"/>
              <a:gd name="connsiteX39" fmla="*/ 3888239 w 6332041"/>
              <a:gd name="connsiteY39" fmla="*/ 2114011 h 7979050"/>
              <a:gd name="connsiteX40" fmla="*/ 3846127 w 6332041"/>
              <a:gd name="connsiteY40" fmla="*/ 2183407 h 7979050"/>
              <a:gd name="connsiteX41" fmla="*/ 3746250 w 6332041"/>
              <a:gd name="connsiteY41" fmla="*/ 2210280 h 7979050"/>
              <a:gd name="connsiteX42" fmla="*/ 3731417 w 6332041"/>
              <a:gd name="connsiteY42" fmla="*/ 2278860 h 7979050"/>
              <a:gd name="connsiteX43" fmla="*/ 3591184 w 6332041"/>
              <a:gd name="connsiteY43" fmla="*/ 2221331 h 7979050"/>
              <a:gd name="connsiteX44" fmla="*/ 3552959 w 6332041"/>
              <a:gd name="connsiteY44" fmla="*/ 2121631 h 7979050"/>
              <a:gd name="connsiteX45" fmla="*/ 3377699 w 6332041"/>
              <a:gd name="connsiteY45" fmla="*/ 2190211 h 7979050"/>
              <a:gd name="connsiteX46" fmla="*/ 3377699 w 6332041"/>
              <a:gd name="connsiteY46" fmla="*/ 2266411 h 7979050"/>
              <a:gd name="connsiteX47" fmla="*/ 3258978 w 6332041"/>
              <a:gd name="connsiteY47" fmla="*/ 2366694 h 7979050"/>
              <a:gd name="connsiteX48" fmla="*/ 3018337 w 6332041"/>
              <a:gd name="connsiteY48" fmla="*/ 2221913 h 7979050"/>
              <a:gd name="connsiteX49" fmla="*/ 3045210 w 6332041"/>
              <a:gd name="connsiteY49" fmla="*/ 2191026 h 7979050"/>
              <a:gd name="connsiteX50" fmla="*/ 2934517 w 6332041"/>
              <a:gd name="connsiteY50" fmla="*/ 2054273 h 7979050"/>
              <a:gd name="connsiteX51" fmla="*/ 2663396 w 6332041"/>
              <a:gd name="connsiteY51" fmla="*/ 1888611 h 7979050"/>
              <a:gd name="connsiteX52" fmla="*/ 2536416 w 6332041"/>
              <a:gd name="connsiteY52" fmla="*/ 2261352 h 7979050"/>
              <a:gd name="connsiteX53" fmla="*/ 2428805 w 6332041"/>
              <a:gd name="connsiteY53" fmla="*/ 2267634 h 7979050"/>
              <a:gd name="connsiteX54" fmla="*/ 2348999 w 6332041"/>
              <a:gd name="connsiteY54" fmla="*/ 2258791 h 7979050"/>
              <a:gd name="connsiteX55" fmla="*/ 2245110 w 6332041"/>
              <a:gd name="connsiteY55" fmla="*/ 2385946 h 7979050"/>
              <a:gd name="connsiteX56" fmla="*/ 2061823 w 6332041"/>
              <a:gd name="connsiteY56" fmla="*/ 2298521 h 7979050"/>
              <a:gd name="connsiteX57" fmla="*/ 2005283 w 6332041"/>
              <a:gd name="connsiteY57" fmla="*/ 2306958 h 7979050"/>
              <a:gd name="connsiteX58" fmla="*/ 1905816 w 6332041"/>
              <a:gd name="connsiteY58" fmla="*/ 2122446 h 7979050"/>
              <a:gd name="connsiteX59" fmla="*/ 1937519 w 6332041"/>
              <a:gd name="connsiteY59" fmla="*/ 2037811 h 7979050"/>
              <a:gd name="connsiteX60" fmla="*/ 1769879 w 6332041"/>
              <a:gd name="connsiteY60" fmla="*/ 2159731 h 7979050"/>
              <a:gd name="connsiteX61" fmla="*/ 1747019 w 6332041"/>
              <a:gd name="connsiteY61" fmla="*/ 2220691 h 7979050"/>
              <a:gd name="connsiteX62" fmla="*/ 1693679 w 6332041"/>
              <a:gd name="connsiteY62" fmla="*/ 2190211 h 7979050"/>
              <a:gd name="connsiteX63" fmla="*/ 1586999 w 6332041"/>
              <a:gd name="connsiteY63" fmla="*/ 2190211 h 7979050"/>
              <a:gd name="connsiteX64" fmla="*/ 1564139 w 6332041"/>
              <a:gd name="connsiteY64" fmla="*/ 2304511 h 7979050"/>
              <a:gd name="connsiteX65" fmla="*/ 1426979 w 6332041"/>
              <a:gd name="connsiteY65" fmla="*/ 2601691 h 7979050"/>
              <a:gd name="connsiteX66" fmla="*/ 1373639 w 6332041"/>
              <a:gd name="connsiteY66" fmla="*/ 2594071 h 7979050"/>
              <a:gd name="connsiteX67" fmla="*/ 1228859 w 6332041"/>
              <a:gd name="connsiteY67" fmla="*/ 2647411 h 7979050"/>
              <a:gd name="connsiteX68" fmla="*/ 1175519 w 6332041"/>
              <a:gd name="connsiteY68" fmla="*/ 2815051 h 7979050"/>
              <a:gd name="connsiteX69" fmla="*/ 1053599 w 6332041"/>
              <a:gd name="connsiteY69" fmla="*/ 2845531 h 7979050"/>
              <a:gd name="connsiteX70" fmla="*/ 969779 w 6332041"/>
              <a:gd name="connsiteY70" fmla="*/ 2853151 h 7979050"/>
              <a:gd name="connsiteX71" fmla="*/ 870719 w 6332041"/>
              <a:gd name="connsiteY71" fmla="*/ 2883631 h 7979050"/>
              <a:gd name="connsiteX72" fmla="*/ 741179 w 6332041"/>
              <a:gd name="connsiteY72" fmla="*/ 2891251 h 7979050"/>
              <a:gd name="connsiteX73" fmla="*/ 588779 w 6332041"/>
              <a:gd name="connsiteY73" fmla="*/ 2929351 h 7979050"/>
              <a:gd name="connsiteX74" fmla="*/ 0 w 6332041"/>
              <a:gd name="connsiteY74" fmla="*/ 4428515 h 7979050"/>
              <a:gd name="connsiteX75" fmla="*/ 199750 w 6332041"/>
              <a:gd name="connsiteY75" fmla="*/ 4408853 h 7979050"/>
              <a:gd name="connsiteX76" fmla="*/ 207779 w 6332041"/>
              <a:gd name="connsiteY76" fmla="*/ 4529551 h 7979050"/>
              <a:gd name="connsiteX77" fmla="*/ 289560 w 6332041"/>
              <a:gd name="connsiteY77" fmla="*/ 4557241 h 7979050"/>
              <a:gd name="connsiteX78" fmla="*/ 289968 w 6332041"/>
              <a:gd name="connsiteY78" fmla="*/ 4629020 h 7979050"/>
              <a:gd name="connsiteX79" fmla="*/ 408690 w 6332041"/>
              <a:gd name="connsiteY79" fmla="*/ 4675962 h 7979050"/>
              <a:gd name="connsiteX80" fmla="*/ 398279 w 6332041"/>
              <a:gd name="connsiteY80" fmla="*/ 4773391 h 7979050"/>
              <a:gd name="connsiteX81" fmla="*/ 398279 w 6332041"/>
              <a:gd name="connsiteY81" fmla="*/ 4872451 h 7979050"/>
              <a:gd name="connsiteX82" fmla="*/ 291599 w 6332041"/>
              <a:gd name="connsiteY82" fmla="*/ 4925791 h 7979050"/>
              <a:gd name="connsiteX83" fmla="*/ 276359 w 6332041"/>
              <a:gd name="connsiteY83" fmla="*/ 5001991 h 7979050"/>
              <a:gd name="connsiteX84" fmla="*/ 184919 w 6332041"/>
              <a:gd name="connsiteY84" fmla="*/ 5123911 h 7979050"/>
              <a:gd name="connsiteX85" fmla="*/ 199344 w 6332041"/>
              <a:gd name="connsiteY85" fmla="*/ 5376596 h 7979050"/>
              <a:gd name="connsiteX86" fmla="*/ 282757 w 6332041"/>
              <a:gd name="connsiteY86" fmla="*/ 5376186 h 7979050"/>
              <a:gd name="connsiteX87" fmla="*/ 324870 w 6332041"/>
              <a:gd name="connsiteY87" fmla="*/ 5453201 h 7979050"/>
              <a:gd name="connsiteX88" fmla="*/ 340517 w 6332041"/>
              <a:gd name="connsiteY88" fmla="*/ 5498107 h 7979050"/>
              <a:gd name="connsiteX89" fmla="*/ 378211 w 6332041"/>
              <a:gd name="connsiteY89" fmla="*/ 5490078 h 7979050"/>
              <a:gd name="connsiteX90" fmla="*/ 365761 w 6332041"/>
              <a:gd name="connsiteY90" fmla="*/ 5643294 h 7979050"/>
              <a:gd name="connsiteX91" fmla="*/ 843843 w 6332041"/>
              <a:gd name="connsiteY91" fmla="*/ 5739970 h 7979050"/>
              <a:gd name="connsiteX92" fmla="*/ 1175926 w 6332041"/>
              <a:gd name="connsiteY92" fmla="*/ 5879922 h 7979050"/>
              <a:gd name="connsiteX93" fmla="*/ 1487939 w 6332041"/>
              <a:gd name="connsiteY93" fmla="*/ 5741131 h 7979050"/>
              <a:gd name="connsiteX94" fmla="*/ 1586999 w 6332041"/>
              <a:gd name="connsiteY94" fmla="*/ 5741131 h 7979050"/>
              <a:gd name="connsiteX95" fmla="*/ 1541279 w 6332041"/>
              <a:gd name="connsiteY95" fmla="*/ 6000211 h 7979050"/>
              <a:gd name="connsiteX96" fmla="*/ 1634713 w 6332041"/>
              <a:gd name="connsiteY96" fmla="*/ 6349001 h 7979050"/>
              <a:gd name="connsiteX97" fmla="*/ 1931451 w 6332041"/>
              <a:gd name="connsiteY97" fmla="*/ 6276820 h 7979050"/>
              <a:gd name="connsiteX98" fmla="*/ 1973281 w 6332041"/>
              <a:gd name="connsiteY98" fmla="*/ 6039719 h 7979050"/>
              <a:gd name="connsiteX99" fmla="*/ 2284853 w 6332041"/>
              <a:gd name="connsiteY99" fmla="*/ 6068128 h 7979050"/>
              <a:gd name="connsiteX100" fmla="*/ 2588088 w 6332041"/>
              <a:gd name="connsiteY100" fmla="*/ 5922367 h 7979050"/>
              <a:gd name="connsiteX101" fmla="*/ 2656018 w 6332041"/>
              <a:gd name="connsiteY101" fmla="*/ 6052223 h 7979050"/>
              <a:gd name="connsiteX102" fmla="*/ 2739109 w 6332041"/>
              <a:gd name="connsiteY102" fmla="*/ 6021749 h 7979050"/>
              <a:gd name="connsiteX103" fmla="*/ 2886685 w 6332041"/>
              <a:gd name="connsiteY103" fmla="*/ 6052811 h 7979050"/>
              <a:gd name="connsiteX104" fmla="*/ 3002565 w 6332041"/>
              <a:gd name="connsiteY104" fmla="*/ 6195386 h 7979050"/>
              <a:gd name="connsiteX105" fmla="*/ 3027765 w 6332041"/>
              <a:gd name="connsiteY105" fmla="*/ 6377265 h 7979050"/>
              <a:gd name="connsiteX106" fmla="*/ 3191028 w 6332041"/>
              <a:gd name="connsiteY106" fmla="*/ 6299303 h 7979050"/>
              <a:gd name="connsiteX107" fmla="*/ 3338659 w 6332041"/>
              <a:gd name="connsiteY107" fmla="*/ 6365542 h 7979050"/>
              <a:gd name="connsiteX108" fmla="*/ 3459989 w 6332041"/>
              <a:gd name="connsiteY108" fmla="*/ 6105598 h 7979050"/>
              <a:gd name="connsiteX109" fmla="*/ 2900179 w 6332041"/>
              <a:gd name="connsiteY109" fmla="*/ 7950294 h 7979050"/>
              <a:gd name="connsiteX110" fmla="*/ 2948462 w 6332041"/>
              <a:gd name="connsiteY110" fmla="*/ 7979050 h 7979050"/>
              <a:gd name="connsiteX111" fmla="*/ 2950979 w 6332041"/>
              <a:gd name="connsiteY111" fmla="*/ 7882825 h 7979050"/>
              <a:gd name="connsiteX112" fmla="*/ 3012623 w 6332041"/>
              <a:gd name="connsiteY112" fmla="*/ 7783968 h 7979050"/>
              <a:gd name="connsiteX113" fmla="*/ 3027179 w 6332041"/>
              <a:gd name="connsiteY113" fmla="*/ 7639938 h 7979050"/>
              <a:gd name="connsiteX114" fmla="*/ 3067661 w 6332041"/>
              <a:gd name="connsiteY114" fmla="*/ 7573262 h 7979050"/>
              <a:gd name="connsiteX115" fmla="*/ 3220061 w 6332041"/>
              <a:gd name="connsiteY115" fmla="*/ 7504206 h 7979050"/>
              <a:gd name="connsiteX116" fmla="*/ 3265305 w 6332041"/>
              <a:gd name="connsiteY116" fmla="*/ 7387526 h 7979050"/>
              <a:gd name="connsiteX117" fmla="*/ 3460566 w 6332041"/>
              <a:gd name="connsiteY117" fmla="*/ 7225600 h 7979050"/>
              <a:gd name="connsiteX118" fmla="*/ 3739173 w 6332041"/>
              <a:gd name="connsiteY118" fmla="*/ 7097013 h 7979050"/>
              <a:gd name="connsiteX119" fmla="*/ 3915385 w 6332041"/>
              <a:gd name="connsiteY119" fmla="*/ 7032719 h 7979050"/>
              <a:gd name="connsiteX120" fmla="*/ 4124935 w 6332041"/>
              <a:gd name="connsiteY120" fmla="*/ 6880319 h 7979050"/>
              <a:gd name="connsiteX121" fmla="*/ 4143715 w 6332041"/>
              <a:gd name="connsiteY121" fmla="*/ 6806772 h 7979050"/>
              <a:gd name="connsiteX122" fmla="*/ 4045199 w 6332041"/>
              <a:gd name="connsiteY122" fmla="*/ 6742613 h 7979050"/>
              <a:gd name="connsiteX123" fmla="*/ 4020160 w 6332041"/>
              <a:gd name="connsiteY123" fmla="*/ 6611238 h 7979050"/>
              <a:gd name="connsiteX124" fmla="*/ 4096361 w 6332041"/>
              <a:gd name="connsiteY124" fmla="*/ 6537419 h 7979050"/>
              <a:gd name="connsiteX125" fmla="*/ 4136842 w 6332041"/>
              <a:gd name="connsiteY125" fmla="*/ 6389781 h 7979050"/>
              <a:gd name="connsiteX126" fmla="*/ 4014514 w 6332041"/>
              <a:gd name="connsiteY126" fmla="*/ 6437678 h 7979050"/>
              <a:gd name="connsiteX127" fmla="*/ 3842181 w 6332041"/>
              <a:gd name="connsiteY127" fmla="*/ 6423661 h 7979050"/>
              <a:gd name="connsiteX128" fmla="*/ 3691891 w 6332041"/>
              <a:gd name="connsiteY128" fmla="*/ 6323511 h 7979050"/>
              <a:gd name="connsiteX129" fmla="*/ 3709445 w 6332041"/>
              <a:gd name="connsiteY129" fmla="*/ 6189144 h 7979050"/>
              <a:gd name="connsiteX130" fmla="*/ 3645286 w 6332041"/>
              <a:gd name="connsiteY130" fmla="*/ 6133012 h 7979050"/>
              <a:gd name="connsiteX131" fmla="*/ 3697739 w 6332041"/>
              <a:gd name="connsiteY131" fmla="*/ 6015451 h 7979050"/>
              <a:gd name="connsiteX132" fmla="*/ 3857759 w 6332041"/>
              <a:gd name="connsiteY132" fmla="*/ 5924011 h 7979050"/>
              <a:gd name="connsiteX133" fmla="*/ 3933959 w 6332041"/>
              <a:gd name="connsiteY133" fmla="*/ 5847811 h 7979050"/>
              <a:gd name="connsiteX134" fmla="*/ 3963217 w 6332041"/>
              <a:gd name="connsiteY134" fmla="*/ 5852642 h 7979050"/>
              <a:gd name="connsiteX135" fmla="*/ 3955596 w 6332041"/>
              <a:gd name="connsiteY135" fmla="*/ 5787667 h 7979050"/>
              <a:gd name="connsiteX136" fmla="*/ 3925523 w 6332041"/>
              <a:gd name="connsiteY136" fmla="*/ 5772835 h 7979050"/>
              <a:gd name="connsiteX137" fmla="*/ 3890621 w 6332041"/>
              <a:gd name="connsiteY137" fmla="*/ 5661325 h 7979050"/>
              <a:gd name="connsiteX138" fmla="*/ 3894228 w 6332041"/>
              <a:gd name="connsiteY138" fmla="*/ 5561858 h 7979050"/>
              <a:gd name="connsiteX139" fmla="*/ 3911099 w 6332041"/>
              <a:gd name="connsiteY139" fmla="*/ 5451571 h 7979050"/>
              <a:gd name="connsiteX140" fmla="*/ 3933959 w 6332041"/>
              <a:gd name="connsiteY140" fmla="*/ 5382991 h 7979050"/>
              <a:gd name="connsiteX141" fmla="*/ 3964439 w 6332041"/>
              <a:gd name="connsiteY141" fmla="*/ 5322031 h 7979050"/>
              <a:gd name="connsiteX142" fmla="*/ 4017779 w 6332041"/>
              <a:gd name="connsiteY142" fmla="*/ 5314411 h 7979050"/>
              <a:gd name="connsiteX143" fmla="*/ 4033019 w 6332041"/>
              <a:gd name="connsiteY143" fmla="*/ 5314411 h 7979050"/>
              <a:gd name="connsiteX144" fmla="*/ 4086359 w 6332041"/>
              <a:gd name="connsiteY144" fmla="*/ 5253451 h 7979050"/>
              <a:gd name="connsiteX145" fmla="*/ 4082752 w 6332041"/>
              <a:gd name="connsiteY145" fmla="*/ 5177658 h 7979050"/>
              <a:gd name="connsiteX146" fmla="*/ 4795020 w 6332041"/>
              <a:gd name="connsiteY146" fmla="*/ 5075401 h 7979050"/>
              <a:gd name="connsiteX147" fmla="*/ 4882853 w 6332041"/>
              <a:gd name="connsiteY147" fmla="*/ 5079415 h 7979050"/>
              <a:gd name="connsiteX148" fmla="*/ 4942997 w 6332041"/>
              <a:gd name="connsiteY148" fmla="*/ 5095062 h 7979050"/>
              <a:gd name="connsiteX149" fmla="*/ 5129484 w 6332041"/>
              <a:gd name="connsiteY149" fmla="*/ 5186093 h 7979050"/>
              <a:gd name="connsiteX150" fmla="*/ 5594304 w 6332041"/>
              <a:gd name="connsiteY150" fmla="*/ 5422722 h 7979050"/>
              <a:gd name="connsiteX151" fmla="*/ 5724276 w 6332041"/>
              <a:gd name="connsiteY151" fmla="*/ 5486449 h 7979050"/>
              <a:gd name="connsiteX152" fmla="*/ 5779089 w 6332041"/>
              <a:gd name="connsiteY152" fmla="*/ 5396937 h 7979050"/>
              <a:gd name="connsiteX153" fmla="*/ 5690643 w 6332041"/>
              <a:gd name="connsiteY153" fmla="*/ 5373624 h 7979050"/>
              <a:gd name="connsiteX154" fmla="*/ 5636237 w 6332041"/>
              <a:gd name="connsiteY154" fmla="*/ 5298488 h 7979050"/>
              <a:gd name="connsiteX155" fmla="*/ 5682594 w 6332041"/>
              <a:gd name="connsiteY155" fmla="*/ 5229777 h 7979050"/>
              <a:gd name="connsiteX156" fmla="*/ 5600880 w 6332041"/>
              <a:gd name="connsiteY156" fmla="*/ 5115358 h 7979050"/>
              <a:gd name="connsiteX157" fmla="*/ 5632584 w 6332041"/>
              <a:gd name="connsiteY157" fmla="*/ 4969606 h 7979050"/>
              <a:gd name="connsiteX158" fmla="*/ 5655444 w 6332041"/>
              <a:gd name="connsiteY158" fmla="*/ 4934681 h 7979050"/>
              <a:gd name="connsiteX159" fmla="*/ 5677034 w 6332041"/>
              <a:gd name="connsiteY159" fmla="*/ 4889596 h 7979050"/>
              <a:gd name="connsiteX160" fmla="*/ 5714499 w 6332041"/>
              <a:gd name="connsiteY160" fmla="*/ 4812126 h 7979050"/>
              <a:gd name="connsiteX161" fmla="*/ 5729104 w 6332041"/>
              <a:gd name="connsiteY161" fmla="*/ 4729576 h 7979050"/>
              <a:gd name="connsiteX162" fmla="*/ 5775459 w 6332041"/>
              <a:gd name="connsiteY162" fmla="*/ 4704176 h 7979050"/>
              <a:gd name="connsiteX163" fmla="*/ 5755139 w 6332041"/>
              <a:gd name="connsiteY163" fmla="*/ 4645121 h 7979050"/>
              <a:gd name="connsiteX164" fmla="*/ 5791334 w 6332041"/>
              <a:gd name="connsiteY164" fmla="*/ 4603846 h 7979050"/>
              <a:gd name="connsiteX165" fmla="*/ 5821814 w 6332041"/>
              <a:gd name="connsiteY165" fmla="*/ 4540981 h 7979050"/>
              <a:gd name="connsiteX166" fmla="*/ 5877059 w 6332041"/>
              <a:gd name="connsiteY166" fmla="*/ 4467321 h 7979050"/>
              <a:gd name="connsiteX167" fmla="*/ 5896109 w 6332041"/>
              <a:gd name="connsiteY167" fmla="*/ 4311111 h 7979050"/>
              <a:gd name="connsiteX168" fmla="*/ 6141219 w 6332041"/>
              <a:gd name="connsiteY168" fmla="*/ 4053301 h 7979050"/>
              <a:gd name="connsiteX169" fmla="*/ 6147569 w 6332041"/>
              <a:gd name="connsiteY169" fmla="*/ 3817081 h 7979050"/>
              <a:gd name="connsiteX170" fmla="*/ 5953537 w 6332041"/>
              <a:gd name="connsiteY170" fmla="*/ 3436452 h 7979050"/>
              <a:gd name="connsiteX0" fmla="*/ 5953537 w 6332041"/>
              <a:gd name="connsiteY0" fmla="*/ 3436452 h 7979050"/>
              <a:gd name="connsiteX1" fmla="*/ 5854199 w 6332041"/>
              <a:gd name="connsiteY1" fmla="*/ 2291811 h 7979050"/>
              <a:gd name="connsiteX2" fmla="*/ 5802129 w 6332041"/>
              <a:gd name="connsiteY2" fmla="*/ 1609819 h 7979050"/>
              <a:gd name="connsiteX3" fmla="*/ 5762759 w 6332041"/>
              <a:gd name="connsiteY3" fmla="*/ 1382491 h 7979050"/>
              <a:gd name="connsiteX4" fmla="*/ 5770442 w 6332041"/>
              <a:gd name="connsiteY4" fmla="*/ 1330310 h 7979050"/>
              <a:gd name="connsiteX5" fmla="*/ 5939273 w 6332041"/>
              <a:gd name="connsiteY5" fmla="*/ 1294137 h 7979050"/>
              <a:gd name="connsiteX6" fmla="*/ 6061246 w 6332041"/>
              <a:gd name="connsiteY6" fmla="*/ 1154342 h 7979050"/>
              <a:gd name="connsiteX7" fmla="*/ 6087784 w 6332041"/>
              <a:gd name="connsiteY7" fmla="*/ 587703 h 7979050"/>
              <a:gd name="connsiteX8" fmla="*/ 6149792 w 6332041"/>
              <a:gd name="connsiteY8" fmla="*/ 266762 h 7979050"/>
              <a:gd name="connsiteX9" fmla="*/ 6204185 w 6332041"/>
              <a:gd name="connsiteY9" fmla="*/ 214419 h 7979050"/>
              <a:gd name="connsiteX10" fmla="*/ 6332041 w 6332041"/>
              <a:gd name="connsiteY10" fmla="*/ 245126 h 7979050"/>
              <a:gd name="connsiteX11" fmla="*/ 6152006 w 6332041"/>
              <a:gd name="connsiteY11" fmla="*/ 110058 h 7979050"/>
              <a:gd name="connsiteX12" fmla="*/ 6014137 w 6332041"/>
              <a:gd name="connsiteY12" fmla="*/ 0 h 7979050"/>
              <a:gd name="connsiteX13" fmla="*/ 5325275 w 6332041"/>
              <a:gd name="connsiteY13" fmla="*/ 124606 h 7979050"/>
              <a:gd name="connsiteX14" fmla="*/ 5276992 w 6332041"/>
              <a:gd name="connsiteY14" fmla="*/ 266597 h 7979050"/>
              <a:gd name="connsiteX15" fmla="*/ 5346682 w 6332041"/>
              <a:gd name="connsiteY15" fmla="*/ 494173 h 7979050"/>
              <a:gd name="connsiteX16" fmla="*/ 5256922 w 6332041"/>
              <a:gd name="connsiteY16" fmla="*/ 872684 h 7979050"/>
              <a:gd name="connsiteX17" fmla="*/ 5292702 w 6332041"/>
              <a:gd name="connsiteY17" fmla="*/ 1084088 h 7979050"/>
              <a:gd name="connsiteX18" fmla="*/ 5259839 w 6332041"/>
              <a:gd name="connsiteY18" fmla="*/ 1405351 h 7979050"/>
              <a:gd name="connsiteX19" fmla="*/ 5252219 w 6332041"/>
              <a:gd name="connsiteY19" fmla="*/ 1603471 h 7979050"/>
              <a:gd name="connsiteX20" fmla="*/ 5282699 w 6332041"/>
              <a:gd name="connsiteY20" fmla="*/ 1641571 h 7979050"/>
              <a:gd name="connsiteX21" fmla="*/ 5137919 w 6332041"/>
              <a:gd name="connsiteY21" fmla="*/ 1694911 h 7979050"/>
              <a:gd name="connsiteX22" fmla="*/ 5160779 w 6332041"/>
              <a:gd name="connsiteY22" fmla="*/ 1885411 h 7979050"/>
              <a:gd name="connsiteX23" fmla="*/ 5122679 w 6332041"/>
              <a:gd name="connsiteY23" fmla="*/ 1969231 h 7979050"/>
              <a:gd name="connsiteX24" fmla="*/ 4985519 w 6332041"/>
              <a:gd name="connsiteY24" fmla="*/ 1952015 h 7979050"/>
              <a:gd name="connsiteX25" fmla="*/ 4894079 w 6332041"/>
              <a:gd name="connsiteY25" fmla="*/ 1938751 h 7979050"/>
              <a:gd name="connsiteX26" fmla="*/ 4817470 w 6332041"/>
              <a:gd name="connsiteY26" fmla="*/ 2096386 h 7979050"/>
              <a:gd name="connsiteX27" fmla="*/ 4668677 w 6332041"/>
              <a:gd name="connsiteY27" fmla="*/ 1986101 h 7979050"/>
              <a:gd name="connsiteX28" fmla="*/ 4554785 w 6332041"/>
              <a:gd name="connsiteY28" fmla="*/ 1978482 h 7979050"/>
              <a:gd name="connsiteX29" fmla="*/ 4409190 w 6332041"/>
              <a:gd name="connsiteY29" fmla="*/ 1848942 h 7979050"/>
              <a:gd name="connsiteX30" fmla="*/ 4604519 w 6332041"/>
              <a:gd name="connsiteY30" fmla="*/ 1664431 h 7979050"/>
              <a:gd name="connsiteX31" fmla="*/ 4429259 w 6332041"/>
              <a:gd name="connsiteY31" fmla="*/ 1633951 h 7979050"/>
              <a:gd name="connsiteX32" fmla="*/ 4284479 w 6332041"/>
              <a:gd name="connsiteY32" fmla="*/ 1801591 h 7979050"/>
              <a:gd name="connsiteX33" fmla="*/ 4223519 w 6332041"/>
              <a:gd name="connsiteY33" fmla="*/ 1900651 h 7979050"/>
              <a:gd name="connsiteX34" fmla="*/ 4231139 w 6332041"/>
              <a:gd name="connsiteY34" fmla="*/ 1938751 h 7979050"/>
              <a:gd name="connsiteX35" fmla="*/ 4124459 w 6332041"/>
              <a:gd name="connsiteY35" fmla="*/ 2037811 h 7979050"/>
              <a:gd name="connsiteX36" fmla="*/ 4048259 w 6332041"/>
              <a:gd name="connsiteY36" fmla="*/ 2060671 h 7979050"/>
              <a:gd name="connsiteX37" fmla="*/ 3990904 w 6332041"/>
              <a:gd name="connsiteY37" fmla="*/ 2092782 h 7979050"/>
              <a:gd name="connsiteX38" fmla="*/ 3936751 w 6332041"/>
              <a:gd name="connsiteY38" fmla="*/ 2142108 h 7979050"/>
              <a:gd name="connsiteX39" fmla="*/ 3888239 w 6332041"/>
              <a:gd name="connsiteY39" fmla="*/ 2114011 h 7979050"/>
              <a:gd name="connsiteX40" fmla="*/ 3846127 w 6332041"/>
              <a:gd name="connsiteY40" fmla="*/ 2183407 h 7979050"/>
              <a:gd name="connsiteX41" fmla="*/ 3746250 w 6332041"/>
              <a:gd name="connsiteY41" fmla="*/ 2210280 h 7979050"/>
              <a:gd name="connsiteX42" fmla="*/ 3731417 w 6332041"/>
              <a:gd name="connsiteY42" fmla="*/ 2278860 h 7979050"/>
              <a:gd name="connsiteX43" fmla="*/ 3591184 w 6332041"/>
              <a:gd name="connsiteY43" fmla="*/ 2221331 h 7979050"/>
              <a:gd name="connsiteX44" fmla="*/ 3552959 w 6332041"/>
              <a:gd name="connsiteY44" fmla="*/ 2121631 h 7979050"/>
              <a:gd name="connsiteX45" fmla="*/ 3377699 w 6332041"/>
              <a:gd name="connsiteY45" fmla="*/ 2190211 h 7979050"/>
              <a:gd name="connsiteX46" fmla="*/ 3377699 w 6332041"/>
              <a:gd name="connsiteY46" fmla="*/ 2266411 h 7979050"/>
              <a:gd name="connsiteX47" fmla="*/ 3258978 w 6332041"/>
              <a:gd name="connsiteY47" fmla="*/ 2366694 h 7979050"/>
              <a:gd name="connsiteX48" fmla="*/ 3018337 w 6332041"/>
              <a:gd name="connsiteY48" fmla="*/ 2221913 h 7979050"/>
              <a:gd name="connsiteX49" fmla="*/ 3045210 w 6332041"/>
              <a:gd name="connsiteY49" fmla="*/ 2191026 h 7979050"/>
              <a:gd name="connsiteX50" fmla="*/ 2934517 w 6332041"/>
              <a:gd name="connsiteY50" fmla="*/ 2054273 h 7979050"/>
              <a:gd name="connsiteX51" fmla="*/ 2663396 w 6332041"/>
              <a:gd name="connsiteY51" fmla="*/ 1888611 h 7979050"/>
              <a:gd name="connsiteX52" fmla="*/ 2536416 w 6332041"/>
              <a:gd name="connsiteY52" fmla="*/ 2261352 h 7979050"/>
              <a:gd name="connsiteX53" fmla="*/ 2428805 w 6332041"/>
              <a:gd name="connsiteY53" fmla="*/ 2267634 h 7979050"/>
              <a:gd name="connsiteX54" fmla="*/ 2348999 w 6332041"/>
              <a:gd name="connsiteY54" fmla="*/ 2258791 h 7979050"/>
              <a:gd name="connsiteX55" fmla="*/ 2245110 w 6332041"/>
              <a:gd name="connsiteY55" fmla="*/ 2385946 h 7979050"/>
              <a:gd name="connsiteX56" fmla="*/ 2061823 w 6332041"/>
              <a:gd name="connsiteY56" fmla="*/ 2298521 h 7979050"/>
              <a:gd name="connsiteX57" fmla="*/ 2005283 w 6332041"/>
              <a:gd name="connsiteY57" fmla="*/ 2306958 h 7979050"/>
              <a:gd name="connsiteX58" fmla="*/ 1905816 w 6332041"/>
              <a:gd name="connsiteY58" fmla="*/ 2122446 h 7979050"/>
              <a:gd name="connsiteX59" fmla="*/ 1937519 w 6332041"/>
              <a:gd name="connsiteY59" fmla="*/ 2037811 h 7979050"/>
              <a:gd name="connsiteX60" fmla="*/ 1769879 w 6332041"/>
              <a:gd name="connsiteY60" fmla="*/ 2159731 h 7979050"/>
              <a:gd name="connsiteX61" fmla="*/ 1747019 w 6332041"/>
              <a:gd name="connsiteY61" fmla="*/ 2220691 h 7979050"/>
              <a:gd name="connsiteX62" fmla="*/ 1693679 w 6332041"/>
              <a:gd name="connsiteY62" fmla="*/ 2190211 h 7979050"/>
              <a:gd name="connsiteX63" fmla="*/ 1586999 w 6332041"/>
              <a:gd name="connsiteY63" fmla="*/ 2190211 h 7979050"/>
              <a:gd name="connsiteX64" fmla="*/ 1564139 w 6332041"/>
              <a:gd name="connsiteY64" fmla="*/ 2304511 h 7979050"/>
              <a:gd name="connsiteX65" fmla="*/ 1426979 w 6332041"/>
              <a:gd name="connsiteY65" fmla="*/ 2601691 h 7979050"/>
              <a:gd name="connsiteX66" fmla="*/ 1373639 w 6332041"/>
              <a:gd name="connsiteY66" fmla="*/ 2594071 h 7979050"/>
              <a:gd name="connsiteX67" fmla="*/ 1228859 w 6332041"/>
              <a:gd name="connsiteY67" fmla="*/ 2647411 h 7979050"/>
              <a:gd name="connsiteX68" fmla="*/ 1175519 w 6332041"/>
              <a:gd name="connsiteY68" fmla="*/ 2815051 h 7979050"/>
              <a:gd name="connsiteX69" fmla="*/ 1053599 w 6332041"/>
              <a:gd name="connsiteY69" fmla="*/ 2845531 h 7979050"/>
              <a:gd name="connsiteX70" fmla="*/ 969779 w 6332041"/>
              <a:gd name="connsiteY70" fmla="*/ 2853151 h 7979050"/>
              <a:gd name="connsiteX71" fmla="*/ 870719 w 6332041"/>
              <a:gd name="connsiteY71" fmla="*/ 2883631 h 7979050"/>
              <a:gd name="connsiteX72" fmla="*/ 741179 w 6332041"/>
              <a:gd name="connsiteY72" fmla="*/ 2891251 h 7979050"/>
              <a:gd name="connsiteX73" fmla="*/ 588779 w 6332041"/>
              <a:gd name="connsiteY73" fmla="*/ 2929351 h 7979050"/>
              <a:gd name="connsiteX74" fmla="*/ 0 w 6332041"/>
              <a:gd name="connsiteY74" fmla="*/ 4428515 h 7979050"/>
              <a:gd name="connsiteX75" fmla="*/ 199750 w 6332041"/>
              <a:gd name="connsiteY75" fmla="*/ 4408853 h 7979050"/>
              <a:gd name="connsiteX76" fmla="*/ 207779 w 6332041"/>
              <a:gd name="connsiteY76" fmla="*/ 4529551 h 7979050"/>
              <a:gd name="connsiteX77" fmla="*/ 289560 w 6332041"/>
              <a:gd name="connsiteY77" fmla="*/ 4557241 h 7979050"/>
              <a:gd name="connsiteX78" fmla="*/ 289968 w 6332041"/>
              <a:gd name="connsiteY78" fmla="*/ 4629020 h 7979050"/>
              <a:gd name="connsiteX79" fmla="*/ 408690 w 6332041"/>
              <a:gd name="connsiteY79" fmla="*/ 4675962 h 7979050"/>
              <a:gd name="connsiteX80" fmla="*/ 398279 w 6332041"/>
              <a:gd name="connsiteY80" fmla="*/ 4773391 h 7979050"/>
              <a:gd name="connsiteX81" fmla="*/ 398279 w 6332041"/>
              <a:gd name="connsiteY81" fmla="*/ 4872451 h 7979050"/>
              <a:gd name="connsiteX82" fmla="*/ 291599 w 6332041"/>
              <a:gd name="connsiteY82" fmla="*/ 4925791 h 7979050"/>
              <a:gd name="connsiteX83" fmla="*/ 276359 w 6332041"/>
              <a:gd name="connsiteY83" fmla="*/ 5001991 h 7979050"/>
              <a:gd name="connsiteX84" fmla="*/ 184919 w 6332041"/>
              <a:gd name="connsiteY84" fmla="*/ 5123911 h 7979050"/>
              <a:gd name="connsiteX85" fmla="*/ 199344 w 6332041"/>
              <a:gd name="connsiteY85" fmla="*/ 5376596 h 7979050"/>
              <a:gd name="connsiteX86" fmla="*/ 282757 w 6332041"/>
              <a:gd name="connsiteY86" fmla="*/ 5376186 h 7979050"/>
              <a:gd name="connsiteX87" fmla="*/ 324870 w 6332041"/>
              <a:gd name="connsiteY87" fmla="*/ 5453201 h 7979050"/>
              <a:gd name="connsiteX88" fmla="*/ 340517 w 6332041"/>
              <a:gd name="connsiteY88" fmla="*/ 5498107 h 7979050"/>
              <a:gd name="connsiteX89" fmla="*/ 378211 w 6332041"/>
              <a:gd name="connsiteY89" fmla="*/ 5490078 h 7979050"/>
              <a:gd name="connsiteX90" fmla="*/ 365761 w 6332041"/>
              <a:gd name="connsiteY90" fmla="*/ 5643294 h 7979050"/>
              <a:gd name="connsiteX91" fmla="*/ 843843 w 6332041"/>
              <a:gd name="connsiteY91" fmla="*/ 5739970 h 7979050"/>
              <a:gd name="connsiteX92" fmla="*/ 1175926 w 6332041"/>
              <a:gd name="connsiteY92" fmla="*/ 5879922 h 7979050"/>
              <a:gd name="connsiteX93" fmla="*/ 1487939 w 6332041"/>
              <a:gd name="connsiteY93" fmla="*/ 5741131 h 7979050"/>
              <a:gd name="connsiteX94" fmla="*/ 1586999 w 6332041"/>
              <a:gd name="connsiteY94" fmla="*/ 5741131 h 7979050"/>
              <a:gd name="connsiteX95" fmla="*/ 1541279 w 6332041"/>
              <a:gd name="connsiteY95" fmla="*/ 6000211 h 7979050"/>
              <a:gd name="connsiteX96" fmla="*/ 1634713 w 6332041"/>
              <a:gd name="connsiteY96" fmla="*/ 6349001 h 7979050"/>
              <a:gd name="connsiteX97" fmla="*/ 1931451 w 6332041"/>
              <a:gd name="connsiteY97" fmla="*/ 6276820 h 7979050"/>
              <a:gd name="connsiteX98" fmla="*/ 1973281 w 6332041"/>
              <a:gd name="connsiteY98" fmla="*/ 6039719 h 7979050"/>
              <a:gd name="connsiteX99" fmla="*/ 2284853 w 6332041"/>
              <a:gd name="connsiteY99" fmla="*/ 6068128 h 7979050"/>
              <a:gd name="connsiteX100" fmla="*/ 2588088 w 6332041"/>
              <a:gd name="connsiteY100" fmla="*/ 5922367 h 7979050"/>
              <a:gd name="connsiteX101" fmla="*/ 2656018 w 6332041"/>
              <a:gd name="connsiteY101" fmla="*/ 6052223 h 7979050"/>
              <a:gd name="connsiteX102" fmla="*/ 2739109 w 6332041"/>
              <a:gd name="connsiteY102" fmla="*/ 6021749 h 7979050"/>
              <a:gd name="connsiteX103" fmla="*/ 2886685 w 6332041"/>
              <a:gd name="connsiteY103" fmla="*/ 6052811 h 7979050"/>
              <a:gd name="connsiteX104" fmla="*/ 3002565 w 6332041"/>
              <a:gd name="connsiteY104" fmla="*/ 6195386 h 7979050"/>
              <a:gd name="connsiteX105" fmla="*/ 3027765 w 6332041"/>
              <a:gd name="connsiteY105" fmla="*/ 6377265 h 7979050"/>
              <a:gd name="connsiteX106" fmla="*/ 3191028 w 6332041"/>
              <a:gd name="connsiteY106" fmla="*/ 6299303 h 7979050"/>
              <a:gd name="connsiteX107" fmla="*/ 3338659 w 6332041"/>
              <a:gd name="connsiteY107" fmla="*/ 6365542 h 7979050"/>
              <a:gd name="connsiteX108" fmla="*/ 3459989 w 6332041"/>
              <a:gd name="connsiteY108" fmla="*/ 6105598 h 7979050"/>
              <a:gd name="connsiteX109" fmla="*/ 2948462 w 6332041"/>
              <a:gd name="connsiteY109" fmla="*/ 7979050 h 7979050"/>
              <a:gd name="connsiteX110" fmla="*/ 2950979 w 6332041"/>
              <a:gd name="connsiteY110" fmla="*/ 7882825 h 7979050"/>
              <a:gd name="connsiteX111" fmla="*/ 3012623 w 6332041"/>
              <a:gd name="connsiteY111" fmla="*/ 7783968 h 7979050"/>
              <a:gd name="connsiteX112" fmla="*/ 3027179 w 6332041"/>
              <a:gd name="connsiteY112" fmla="*/ 7639938 h 7979050"/>
              <a:gd name="connsiteX113" fmla="*/ 3067661 w 6332041"/>
              <a:gd name="connsiteY113" fmla="*/ 7573262 h 7979050"/>
              <a:gd name="connsiteX114" fmla="*/ 3220061 w 6332041"/>
              <a:gd name="connsiteY114" fmla="*/ 7504206 h 7979050"/>
              <a:gd name="connsiteX115" fmla="*/ 3265305 w 6332041"/>
              <a:gd name="connsiteY115" fmla="*/ 7387526 h 7979050"/>
              <a:gd name="connsiteX116" fmla="*/ 3460566 w 6332041"/>
              <a:gd name="connsiteY116" fmla="*/ 7225600 h 7979050"/>
              <a:gd name="connsiteX117" fmla="*/ 3739173 w 6332041"/>
              <a:gd name="connsiteY117" fmla="*/ 7097013 h 7979050"/>
              <a:gd name="connsiteX118" fmla="*/ 3915385 w 6332041"/>
              <a:gd name="connsiteY118" fmla="*/ 7032719 h 7979050"/>
              <a:gd name="connsiteX119" fmla="*/ 4124935 w 6332041"/>
              <a:gd name="connsiteY119" fmla="*/ 6880319 h 7979050"/>
              <a:gd name="connsiteX120" fmla="*/ 4143715 w 6332041"/>
              <a:gd name="connsiteY120" fmla="*/ 6806772 h 7979050"/>
              <a:gd name="connsiteX121" fmla="*/ 4045199 w 6332041"/>
              <a:gd name="connsiteY121" fmla="*/ 6742613 h 7979050"/>
              <a:gd name="connsiteX122" fmla="*/ 4020160 w 6332041"/>
              <a:gd name="connsiteY122" fmla="*/ 6611238 h 7979050"/>
              <a:gd name="connsiteX123" fmla="*/ 4096361 w 6332041"/>
              <a:gd name="connsiteY123" fmla="*/ 6537419 h 7979050"/>
              <a:gd name="connsiteX124" fmla="*/ 4136842 w 6332041"/>
              <a:gd name="connsiteY124" fmla="*/ 6389781 h 7979050"/>
              <a:gd name="connsiteX125" fmla="*/ 4014514 w 6332041"/>
              <a:gd name="connsiteY125" fmla="*/ 6437678 h 7979050"/>
              <a:gd name="connsiteX126" fmla="*/ 3842181 w 6332041"/>
              <a:gd name="connsiteY126" fmla="*/ 6423661 h 7979050"/>
              <a:gd name="connsiteX127" fmla="*/ 3691891 w 6332041"/>
              <a:gd name="connsiteY127" fmla="*/ 6323511 h 7979050"/>
              <a:gd name="connsiteX128" fmla="*/ 3709445 w 6332041"/>
              <a:gd name="connsiteY128" fmla="*/ 6189144 h 7979050"/>
              <a:gd name="connsiteX129" fmla="*/ 3645286 w 6332041"/>
              <a:gd name="connsiteY129" fmla="*/ 6133012 h 7979050"/>
              <a:gd name="connsiteX130" fmla="*/ 3697739 w 6332041"/>
              <a:gd name="connsiteY130" fmla="*/ 6015451 h 7979050"/>
              <a:gd name="connsiteX131" fmla="*/ 3857759 w 6332041"/>
              <a:gd name="connsiteY131" fmla="*/ 5924011 h 7979050"/>
              <a:gd name="connsiteX132" fmla="*/ 3933959 w 6332041"/>
              <a:gd name="connsiteY132" fmla="*/ 5847811 h 7979050"/>
              <a:gd name="connsiteX133" fmla="*/ 3963217 w 6332041"/>
              <a:gd name="connsiteY133" fmla="*/ 5852642 h 7979050"/>
              <a:gd name="connsiteX134" fmla="*/ 3955596 w 6332041"/>
              <a:gd name="connsiteY134" fmla="*/ 5787667 h 7979050"/>
              <a:gd name="connsiteX135" fmla="*/ 3925523 w 6332041"/>
              <a:gd name="connsiteY135" fmla="*/ 5772835 h 7979050"/>
              <a:gd name="connsiteX136" fmla="*/ 3890621 w 6332041"/>
              <a:gd name="connsiteY136" fmla="*/ 5661325 h 7979050"/>
              <a:gd name="connsiteX137" fmla="*/ 3894228 w 6332041"/>
              <a:gd name="connsiteY137" fmla="*/ 5561858 h 7979050"/>
              <a:gd name="connsiteX138" fmla="*/ 3911099 w 6332041"/>
              <a:gd name="connsiteY138" fmla="*/ 5451571 h 7979050"/>
              <a:gd name="connsiteX139" fmla="*/ 3933959 w 6332041"/>
              <a:gd name="connsiteY139" fmla="*/ 5382991 h 7979050"/>
              <a:gd name="connsiteX140" fmla="*/ 3964439 w 6332041"/>
              <a:gd name="connsiteY140" fmla="*/ 5322031 h 7979050"/>
              <a:gd name="connsiteX141" fmla="*/ 4017779 w 6332041"/>
              <a:gd name="connsiteY141" fmla="*/ 5314411 h 7979050"/>
              <a:gd name="connsiteX142" fmla="*/ 4033019 w 6332041"/>
              <a:gd name="connsiteY142" fmla="*/ 5314411 h 7979050"/>
              <a:gd name="connsiteX143" fmla="*/ 4086359 w 6332041"/>
              <a:gd name="connsiteY143" fmla="*/ 5253451 h 7979050"/>
              <a:gd name="connsiteX144" fmla="*/ 4082752 w 6332041"/>
              <a:gd name="connsiteY144" fmla="*/ 5177658 h 7979050"/>
              <a:gd name="connsiteX145" fmla="*/ 4795020 w 6332041"/>
              <a:gd name="connsiteY145" fmla="*/ 5075401 h 7979050"/>
              <a:gd name="connsiteX146" fmla="*/ 4882853 w 6332041"/>
              <a:gd name="connsiteY146" fmla="*/ 5079415 h 7979050"/>
              <a:gd name="connsiteX147" fmla="*/ 4942997 w 6332041"/>
              <a:gd name="connsiteY147" fmla="*/ 5095062 h 7979050"/>
              <a:gd name="connsiteX148" fmla="*/ 5129484 w 6332041"/>
              <a:gd name="connsiteY148" fmla="*/ 5186093 h 7979050"/>
              <a:gd name="connsiteX149" fmla="*/ 5594304 w 6332041"/>
              <a:gd name="connsiteY149" fmla="*/ 5422722 h 7979050"/>
              <a:gd name="connsiteX150" fmla="*/ 5724276 w 6332041"/>
              <a:gd name="connsiteY150" fmla="*/ 5486449 h 7979050"/>
              <a:gd name="connsiteX151" fmla="*/ 5779089 w 6332041"/>
              <a:gd name="connsiteY151" fmla="*/ 5396937 h 7979050"/>
              <a:gd name="connsiteX152" fmla="*/ 5690643 w 6332041"/>
              <a:gd name="connsiteY152" fmla="*/ 5373624 h 7979050"/>
              <a:gd name="connsiteX153" fmla="*/ 5636237 w 6332041"/>
              <a:gd name="connsiteY153" fmla="*/ 5298488 h 7979050"/>
              <a:gd name="connsiteX154" fmla="*/ 5682594 w 6332041"/>
              <a:gd name="connsiteY154" fmla="*/ 5229777 h 7979050"/>
              <a:gd name="connsiteX155" fmla="*/ 5600880 w 6332041"/>
              <a:gd name="connsiteY155" fmla="*/ 5115358 h 7979050"/>
              <a:gd name="connsiteX156" fmla="*/ 5632584 w 6332041"/>
              <a:gd name="connsiteY156" fmla="*/ 4969606 h 7979050"/>
              <a:gd name="connsiteX157" fmla="*/ 5655444 w 6332041"/>
              <a:gd name="connsiteY157" fmla="*/ 4934681 h 7979050"/>
              <a:gd name="connsiteX158" fmla="*/ 5677034 w 6332041"/>
              <a:gd name="connsiteY158" fmla="*/ 4889596 h 7979050"/>
              <a:gd name="connsiteX159" fmla="*/ 5714499 w 6332041"/>
              <a:gd name="connsiteY159" fmla="*/ 4812126 h 7979050"/>
              <a:gd name="connsiteX160" fmla="*/ 5729104 w 6332041"/>
              <a:gd name="connsiteY160" fmla="*/ 4729576 h 7979050"/>
              <a:gd name="connsiteX161" fmla="*/ 5775459 w 6332041"/>
              <a:gd name="connsiteY161" fmla="*/ 4704176 h 7979050"/>
              <a:gd name="connsiteX162" fmla="*/ 5755139 w 6332041"/>
              <a:gd name="connsiteY162" fmla="*/ 4645121 h 7979050"/>
              <a:gd name="connsiteX163" fmla="*/ 5791334 w 6332041"/>
              <a:gd name="connsiteY163" fmla="*/ 4603846 h 7979050"/>
              <a:gd name="connsiteX164" fmla="*/ 5821814 w 6332041"/>
              <a:gd name="connsiteY164" fmla="*/ 4540981 h 7979050"/>
              <a:gd name="connsiteX165" fmla="*/ 5877059 w 6332041"/>
              <a:gd name="connsiteY165" fmla="*/ 4467321 h 7979050"/>
              <a:gd name="connsiteX166" fmla="*/ 5896109 w 6332041"/>
              <a:gd name="connsiteY166" fmla="*/ 4311111 h 7979050"/>
              <a:gd name="connsiteX167" fmla="*/ 6141219 w 6332041"/>
              <a:gd name="connsiteY167" fmla="*/ 4053301 h 7979050"/>
              <a:gd name="connsiteX168" fmla="*/ 6147569 w 6332041"/>
              <a:gd name="connsiteY168" fmla="*/ 3817081 h 7979050"/>
              <a:gd name="connsiteX169" fmla="*/ 5953537 w 6332041"/>
              <a:gd name="connsiteY169" fmla="*/ 3436452 h 7979050"/>
              <a:gd name="connsiteX0" fmla="*/ 5953537 w 6332041"/>
              <a:gd name="connsiteY0" fmla="*/ 3436452 h 7882824"/>
              <a:gd name="connsiteX1" fmla="*/ 5854199 w 6332041"/>
              <a:gd name="connsiteY1" fmla="*/ 2291811 h 7882824"/>
              <a:gd name="connsiteX2" fmla="*/ 5802129 w 6332041"/>
              <a:gd name="connsiteY2" fmla="*/ 1609819 h 7882824"/>
              <a:gd name="connsiteX3" fmla="*/ 5762759 w 6332041"/>
              <a:gd name="connsiteY3" fmla="*/ 1382491 h 7882824"/>
              <a:gd name="connsiteX4" fmla="*/ 5770442 w 6332041"/>
              <a:gd name="connsiteY4" fmla="*/ 1330310 h 7882824"/>
              <a:gd name="connsiteX5" fmla="*/ 5939273 w 6332041"/>
              <a:gd name="connsiteY5" fmla="*/ 1294137 h 7882824"/>
              <a:gd name="connsiteX6" fmla="*/ 6061246 w 6332041"/>
              <a:gd name="connsiteY6" fmla="*/ 1154342 h 7882824"/>
              <a:gd name="connsiteX7" fmla="*/ 6087784 w 6332041"/>
              <a:gd name="connsiteY7" fmla="*/ 587703 h 7882824"/>
              <a:gd name="connsiteX8" fmla="*/ 6149792 w 6332041"/>
              <a:gd name="connsiteY8" fmla="*/ 266762 h 7882824"/>
              <a:gd name="connsiteX9" fmla="*/ 6204185 w 6332041"/>
              <a:gd name="connsiteY9" fmla="*/ 214419 h 7882824"/>
              <a:gd name="connsiteX10" fmla="*/ 6332041 w 6332041"/>
              <a:gd name="connsiteY10" fmla="*/ 245126 h 7882824"/>
              <a:gd name="connsiteX11" fmla="*/ 6152006 w 6332041"/>
              <a:gd name="connsiteY11" fmla="*/ 110058 h 7882824"/>
              <a:gd name="connsiteX12" fmla="*/ 6014137 w 6332041"/>
              <a:gd name="connsiteY12" fmla="*/ 0 h 7882824"/>
              <a:gd name="connsiteX13" fmla="*/ 5325275 w 6332041"/>
              <a:gd name="connsiteY13" fmla="*/ 124606 h 7882824"/>
              <a:gd name="connsiteX14" fmla="*/ 5276992 w 6332041"/>
              <a:gd name="connsiteY14" fmla="*/ 266597 h 7882824"/>
              <a:gd name="connsiteX15" fmla="*/ 5346682 w 6332041"/>
              <a:gd name="connsiteY15" fmla="*/ 494173 h 7882824"/>
              <a:gd name="connsiteX16" fmla="*/ 5256922 w 6332041"/>
              <a:gd name="connsiteY16" fmla="*/ 872684 h 7882824"/>
              <a:gd name="connsiteX17" fmla="*/ 5292702 w 6332041"/>
              <a:gd name="connsiteY17" fmla="*/ 1084088 h 7882824"/>
              <a:gd name="connsiteX18" fmla="*/ 5259839 w 6332041"/>
              <a:gd name="connsiteY18" fmla="*/ 1405351 h 7882824"/>
              <a:gd name="connsiteX19" fmla="*/ 5252219 w 6332041"/>
              <a:gd name="connsiteY19" fmla="*/ 1603471 h 7882824"/>
              <a:gd name="connsiteX20" fmla="*/ 5282699 w 6332041"/>
              <a:gd name="connsiteY20" fmla="*/ 1641571 h 7882824"/>
              <a:gd name="connsiteX21" fmla="*/ 5137919 w 6332041"/>
              <a:gd name="connsiteY21" fmla="*/ 1694911 h 7882824"/>
              <a:gd name="connsiteX22" fmla="*/ 5160779 w 6332041"/>
              <a:gd name="connsiteY22" fmla="*/ 1885411 h 7882824"/>
              <a:gd name="connsiteX23" fmla="*/ 5122679 w 6332041"/>
              <a:gd name="connsiteY23" fmla="*/ 1969231 h 7882824"/>
              <a:gd name="connsiteX24" fmla="*/ 4985519 w 6332041"/>
              <a:gd name="connsiteY24" fmla="*/ 1952015 h 7882824"/>
              <a:gd name="connsiteX25" fmla="*/ 4894079 w 6332041"/>
              <a:gd name="connsiteY25" fmla="*/ 1938751 h 7882824"/>
              <a:gd name="connsiteX26" fmla="*/ 4817470 w 6332041"/>
              <a:gd name="connsiteY26" fmla="*/ 2096386 h 7882824"/>
              <a:gd name="connsiteX27" fmla="*/ 4668677 w 6332041"/>
              <a:gd name="connsiteY27" fmla="*/ 1986101 h 7882824"/>
              <a:gd name="connsiteX28" fmla="*/ 4554785 w 6332041"/>
              <a:gd name="connsiteY28" fmla="*/ 1978482 h 7882824"/>
              <a:gd name="connsiteX29" fmla="*/ 4409190 w 6332041"/>
              <a:gd name="connsiteY29" fmla="*/ 1848942 h 7882824"/>
              <a:gd name="connsiteX30" fmla="*/ 4604519 w 6332041"/>
              <a:gd name="connsiteY30" fmla="*/ 1664431 h 7882824"/>
              <a:gd name="connsiteX31" fmla="*/ 4429259 w 6332041"/>
              <a:gd name="connsiteY31" fmla="*/ 1633951 h 7882824"/>
              <a:gd name="connsiteX32" fmla="*/ 4284479 w 6332041"/>
              <a:gd name="connsiteY32" fmla="*/ 1801591 h 7882824"/>
              <a:gd name="connsiteX33" fmla="*/ 4223519 w 6332041"/>
              <a:gd name="connsiteY33" fmla="*/ 1900651 h 7882824"/>
              <a:gd name="connsiteX34" fmla="*/ 4231139 w 6332041"/>
              <a:gd name="connsiteY34" fmla="*/ 1938751 h 7882824"/>
              <a:gd name="connsiteX35" fmla="*/ 4124459 w 6332041"/>
              <a:gd name="connsiteY35" fmla="*/ 2037811 h 7882824"/>
              <a:gd name="connsiteX36" fmla="*/ 4048259 w 6332041"/>
              <a:gd name="connsiteY36" fmla="*/ 2060671 h 7882824"/>
              <a:gd name="connsiteX37" fmla="*/ 3990904 w 6332041"/>
              <a:gd name="connsiteY37" fmla="*/ 2092782 h 7882824"/>
              <a:gd name="connsiteX38" fmla="*/ 3936751 w 6332041"/>
              <a:gd name="connsiteY38" fmla="*/ 2142108 h 7882824"/>
              <a:gd name="connsiteX39" fmla="*/ 3888239 w 6332041"/>
              <a:gd name="connsiteY39" fmla="*/ 2114011 h 7882824"/>
              <a:gd name="connsiteX40" fmla="*/ 3846127 w 6332041"/>
              <a:gd name="connsiteY40" fmla="*/ 2183407 h 7882824"/>
              <a:gd name="connsiteX41" fmla="*/ 3746250 w 6332041"/>
              <a:gd name="connsiteY41" fmla="*/ 2210280 h 7882824"/>
              <a:gd name="connsiteX42" fmla="*/ 3731417 w 6332041"/>
              <a:gd name="connsiteY42" fmla="*/ 2278860 h 7882824"/>
              <a:gd name="connsiteX43" fmla="*/ 3591184 w 6332041"/>
              <a:gd name="connsiteY43" fmla="*/ 2221331 h 7882824"/>
              <a:gd name="connsiteX44" fmla="*/ 3552959 w 6332041"/>
              <a:gd name="connsiteY44" fmla="*/ 2121631 h 7882824"/>
              <a:gd name="connsiteX45" fmla="*/ 3377699 w 6332041"/>
              <a:gd name="connsiteY45" fmla="*/ 2190211 h 7882824"/>
              <a:gd name="connsiteX46" fmla="*/ 3377699 w 6332041"/>
              <a:gd name="connsiteY46" fmla="*/ 2266411 h 7882824"/>
              <a:gd name="connsiteX47" fmla="*/ 3258978 w 6332041"/>
              <a:gd name="connsiteY47" fmla="*/ 2366694 h 7882824"/>
              <a:gd name="connsiteX48" fmla="*/ 3018337 w 6332041"/>
              <a:gd name="connsiteY48" fmla="*/ 2221913 h 7882824"/>
              <a:gd name="connsiteX49" fmla="*/ 3045210 w 6332041"/>
              <a:gd name="connsiteY49" fmla="*/ 2191026 h 7882824"/>
              <a:gd name="connsiteX50" fmla="*/ 2934517 w 6332041"/>
              <a:gd name="connsiteY50" fmla="*/ 2054273 h 7882824"/>
              <a:gd name="connsiteX51" fmla="*/ 2663396 w 6332041"/>
              <a:gd name="connsiteY51" fmla="*/ 1888611 h 7882824"/>
              <a:gd name="connsiteX52" fmla="*/ 2536416 w 6332041"/>
              <a:gd name="connsiteY52" fmla="*/ 2261352 h 7882824"/>
              <a:gd name="connsiteX53" fmla="*/ 2428805 w 6332041"/>
              <a:gd name="connsiteY53" fmla="*/ 2267634 h 7882824"/>
              <a:gd name="connsiteX54" fmla="*/ 2348999 w 6332041"/>
              <a:gd name="connsiteY54" fmla="*/ 2258791 h 7882824"/>
              <a:gd name="connsiteX55" fmla="*/ 2245110 w 6332041"/>
              <a:gd name="connsiteY55" fmla="*/ 2385946 h 7882824"/>
              <a:gd name="connsiteX56" fmla="*/ 2061823 w 6332041"/>
              <a:gd name="connsiteY56" fmla="*/ 2298521 h 7882824"/>
              <a:gd name="connsiteX57" fmla="*/ 2005283 w 6332041"/>
              <a:gd name="connsiteY57" fmla="*/ 2306958 h 7882824"/>
              <a:gd name="connsiteX58" fmla="*/ 1905816 w 6332041"/>
              <a:gd name="connsiteY58" fmla="*/ 2122446 h 7882824"/>
              <a:gd name="connsiteX59" fmla="*/ 1937519 w 6332041"/>
              <a:gd name="connsiteY59" fmla="*/ 2037811 h 7882824"/>
              <a:gd name="connsiteX60" fmla="*/ 1769879 w 6332041"/>
              <a:gd name="connsiteY60" fmla="*/ 2159731 h 7882824"/>
              <a:gd name="connsiteX61" fmla="*/ 1747019 w 6332041"/>
              <a:gd name="connsiteY61" fmla="*/ 2220691 h 7882824"/>
              <a:gd name="connsiteX62" fmla="*/ 1693679 w 6332041"/>
              <a:gd name="connsiteY62" fmla="*/ 2190211 h 7882824"/>
              <a:gd name="connsiteX63" fmla="*/ 1586999 w 6332041"/>
              <a:gd name="connsiteY63" fmla="*/ 2190211 h 7882824"/>
              <a:gd name="connsiteX64" fmla="*/ 1564139 w 6332041"/>
              <a:gd name="connsiteY64" fmla="*/ 2304511 h 7882824"/>
              <a:gd name="connsiteX65" fmla="*/ 1426979 w 6332041"/>
              <a:gd name="connsiteY65" fmla="*/ 2601691 h 7882824"/>
              <a:gd name="connsiteX66" fmla="*/ 1373639 w 6332041"/>
              <a:gd name="connsiteY66" fmla="*/ 2594071 h 7882824"/>
              <a:gd name="connsiteX67" fmla="*/ 1228859 w 6332041"/>
              <a:gd name="connsiteY67" fmla="*/ 2647411 h 7882824"/>
              <a:gd name="connsiteX68" fmla="*/ 1175519 w 6332041"/>
              <a:gd name="connsiteY68" fmla="*/ 2815051 h 7882824"/>
              <a:gd name="connsiteX69" fmla="*/ 1053599 w 6332041"/>
              <a:gd name="connsiteY69" fmla="*/ 2845531 h 7882824"/>
              <a:gd name="connsiteX70" fmla="*/ 969779 w 6332041"/>
              <a:gd name="connsiteY70" fmla="*/ 2853151 h 7882824"/>
              <a:gd name="connsiteX71" fmla="*/ 870719 w 6332041"/>
              <a:gd name="connsiteY71" fmla="*/ 2883631 h 7882824"/>
              <a:gd name="connsiteX72" fmla="*/ 741179 w 6332041"/>
              <a:gd name="connsiteY72" fmla="*/ 2891251 h 7882824"/>
              <a:gd name="connsiteX73" fmla="*/ 588779 w 6332041"/>
              <a:gd name="connsiteY73" fmla="*/ 2929351 h 7882824"/>
              <a:gd name="connsiteX74" fmla="*/ 0 w 6332041"/>
              <a:gd name="connsiteY74" fmla="*/ 4428515 h 7882824"/>
              <a:gd name="connsiteX75" fmla="*/ 199750 w 6332041"/>
              <a:gd name="connsiteY75" fmla="*/ 4408853 h 7882824"/>
              <a:gd name="connsiteX76" fmla="*/ 207779 w 6332041"/>
              <a:gd name="connsiteY76" fmla="*/ 4529551 h 7882824"/>
              <a:gd name="connsiteX77" fmla="*/ 289560 w 6332041"/>
              <a:gd name="connsiteY77" fmla="*/ 4557241 h 7882824"/>
              <a:gd name="connsiteX78" fmla="*/ 289968 w 6332041"/>
              <a:gd name="connsiteY78" fmla="*/ 4629020 h 7882824"/>
              <a:gd name="connsiteX79" fmla="*/ 408690 w 6332041"/>
              <a:gd name="connsiteY79" fmla="*/ 4675962 h 7882824"/>
              <a:gd name="connsiteX80" fmla="*/ 398279 w 6332041"/>
              <a:gd name="connsiteY80" fmla="*/ 4773391 h 7882824"/>
              <a:gd name="connsiteX81" fmla="*/ 398279 w 6332041"/>
              <a:gd name="connsiteY81" fmla="*/ 4872451 h 7882824"/>
              <a:gd name="connsiteX82" fmla="*/ 291599 w 6332041"/>
              <a:gd name="connsiteY82" fmla="*/ 4925791 h 7882824"/>
              <a:gd name="connsiteX83" fmla="*/ 276359 w 6332041"/>
              <a:gd name="connsiteY83" fmla="*/ 5001991 h 7882824"/>
              <a:gd name="connsiteX84" fmla="*/ 184919 w 6332041"/>
              <a:gd name="connsiteY84" fmla="*/ 5123911 h 7882824"/>
              <a:gd name="connsiteX85" fmla="*/ 199344 w 6332041"/>
              <a:gd name="connsiteY85" fmla="*/ 5376596 h 7882824"/>
              <a:gd name="connsiteX86" fmla="*/ 282757 w 6332041"/>
              <a:gd name="connsiteY86" fmla="*/ 5376186 h 7882824"/>
              <a:gd name="connsiteX87" fmla="*/ 324870 w 6332041"/>
              <a:gd name="connsiteY87" fmla="*/ 5453201 h 7882824"/>
              <a:gd name="connsiteX88" fmla="*/ 340517 w 6332041"/>
              <a:gd name="connsiteY88" fmla="*/ 5498107 h 7882824"/>
              <a:gd name="connsiteX89" fmla="*/ 378211 w 6332041"/>
              <a:gd name="connsiteY89" fmla="*/ 5490078 h 7882824"/>
              <a:gd name="connsiteX90" fmla="*/ 365761 w 6332041"/>
              <a:gd name="connsiteY90" fmla="*/ 5643294 h 7882824"/>
              <a:gd name="connsiteX91" fmla="*/ 843843 w 6332041"/>
              <a:gd name="connsiteY91" fmla="*/ 5739970 h 7882824"/>
              <a:gd name="connsiteX92" fmla="*/ 1175926 w 6332041"/>
              <a:gd name="connsiteY92" fmla="*/ 5879922 h 7882824"/>
              <a:gd name="connsiteX93" fmla="*/ 1487939 w 6332041"/>
              <a:gd name="connsiteY93" fmla="*/ 5741131 h 7882824"/>
              <a:gd name="connsiteX94" fmla="*/ 1586999 w 6332041"/>
              <a:gd name="connsiteY94" fmla="*/ 5741131 h 7882824"/>
              <a:gd name="connsiteX95" fmla="*/ 1541279 w 6332041"/>
              <a:gd name="connsiteY95" fmla="*/ 6000211 h 7882824"/>
              <a:gd name="connsiteX96" fmla="*/ 1634713 w 6332041"/>
              <a:gd name="connsiteY96" fmla="*/ 6349001 h 7882824"/>
              <a:gd name="connsiteX97" fmla="*/ 1931451 w 6332041"/>
              <a:gd name="connsiteY97" fmla="*/ 6276820 h 7882824"/>
              <a:gd name="connsiteX98" fmla="*/ 1973281 w 6332041"/>
              <a:gd name="connsiteY98" fmla="*/ 6039719 h 7882824"/>
              <a:gd name="connsiteX99" fmla="*/ 2284853 w 6332041"/>
              <a:gd name="connsiteY99" fmla="*/ 6068128 h 7882824"/>
              <a:gd name="connsiteX100" fmla="*/ 2588088 w 6332041"/>
              <a:gd name="connsiteY100" fmla="*/ 5922367 h 7882824"/>
              <a:gd name="connsiteX101" fmla="*/ 2656018 w 6332041"/>
              <a:gd name="connsiteY101" fmla="*/ 6052223 h 7882824"/>
              <a:gd name="connsiteX102" fmla="*/ 2739109 w 6332041"/>
              <a:gd name="connsiteY102" fmla="*/ 6021749 h 7882824"/>
              <a:gd name="connsiteX103" fmla="*/ 2886685 w 6332041"/>
              <a:gd name="connsiteY103" fmla="*/ 6052811 h 7882824"/>
              <a:gd name="connsiteX104" fmla="*/ 3002565 w 6332041"/>
              <a:gd name="connsiteY104" fmla="*/ 6195386 h 7882824"/>
              <a:gd name="connsiteX105" fmla="*/ 3027765 w 6332041"/>
              <a:gd name="connsiteY105" fmla="*/ 6377265 h 7882824"/>
              <a:gd name="connsiteX106" fmla="*/ 3191028 w 6332041"/>
              <a:gd name="connsiteY106" fmla="*/ 6299303 h 7882824"/>
              <a:gd name="connsiteX107" fmla="*/ 3338659 w 6332041"/>
              <a:gd name="connsiteY107" fmla="*/ 6365542 h 7882824"/>
              <a:gd name="connsiteX108" fmla="*/ 3459989 w 6332041"/>
              <a:gd name="connsiteY108" fmla="*/ 6105598 h 7882824"/>
              <a:gd name="connsiteX109" fmla="*/ 2950979 w 6332041"/>
              <a:gd name="connsiteY109" fmla="*/ 7882825 h 7882824"/>
              <a:gd name="connsiteX110" fmla="*/ 3012623 w 6332041"/>
              <a:gd name="connsiteY110" fmla="*/ 7783968 h 7882824"/>
              <a:gd name="connsiteX111" fmla="*/ 3027179 w 6332041"/>
              <a:gd name="connsiteY111" fmla="*/ 7639938 h 7882824"/>
              <a:gd name="connsiteX112" fmla="*/ 3067661 w 6332041"/>
              <a:gd name="connsiteY112" fmla="*/ 7573262 h 7882824"/>
              <a:gd name="connsiteX113" fmla="*/ 3220061 w 6332041"/>
              <a:gd name="connsiteY113" fmla="*/ 7504206 h 7882824"/>
              <a:gd name="connsiteX114" fmla="*/ 3265305 w 6332041"/>
              <a:gd name="connsiteY114" fmla="*/ 7387526 h 7882824"/>
              <a:gd name="connsiteX115" fmla="*/ 3460566 w 6332041"/>
              <a:gd name="connsiteY115" fmla="*/ 7225600 h 7882824"/>
              <a:gd name="connsiteX116" fmla="*/ 3739173 w 6332041"/>
              <a:gd name="connsiteY116" fmla="*/ 7097013 h 7882824"/>
              <a:gd name="connsiteX117" fmla="*/ 3915385 w 6332041"/>
              <a:gd name="connsiteY117" fmla="*/ 7032719 h 7882824"/>
              <a:gd name="connsiteX118" fmla="*/ 4124935 w 6332041"/>
              <a:gd name="connsiteY118" fmla="*/ 6880319 h 7882824"/>
              <a:gd name="connsiteX119" fmla="*/ 4143715 w 6332041"/>
              <a:gd name="connsiteY119" fmla="*/ 6806772 h 7882824"/>
              <a:gd name="connsiteX120" fmla="*/ 4045199 w 6332041"/>
              <a:gd name="connsiteY120" fmla="*/ 6742613 h 7882824"/>
              <a:gd name="connsiteX121" fmla="*/ 4020160 w 6332041"/>
              <a:gd name="connsiteY121" fmla="*/ 6611238 h 7882824"/>
              <a:gd name="connsiteX122" fmla="*/ 4096361 w 6332041"/>
              <a:gd name="connsiteY122" fmla="*/ 6537419 h 7882824"/>
              <a:gd name="connsiteX123" fmla="*/ 4136842 w 6332041"/>
              <a:gd name="connsiteY123" fmla="*/ 6389781 h 7882824"/>
              <a:gd name="connsiteX124" fmla="*/ 4014514 w 6332041"/>
              <a:gd name="connsiteY124" fmla="*/ 6437678 h 7882824"/>
              <a:gd name="connsiteX125" fmla="*/ 3842181 w 6332041"/>
              <a:gd name="connsiteY125" fmla="*/ 6423661 h 7882824"/>
              <a:gd name="connsiteX126" fmla="*/ 3691891 w 6332041"/>
              <a:gd name="connsiteY126" fmla="*/ 6323511 h 7882824"/>
              <a:gd name="connsiteX127" fmla="*/ 3709445 w 6332041"/>
              <a:gd name="connsiteY127" fmla="*/ 6189144 h 7882824"/>
              <a:gd name="connsiteX128" fmla="*/ 3645286 w 6332041"/>
              <a:gd name="connsiteY128" fmla="*/ 6133012 h 7882824"/>
              <a:gd name="connsiteX129" fmla="*/ 3697739 w 6332041"/>
              <a:gd name="connsiteY129" fmla="*/ 6015451 h 7882824"/>
              <a:gd name="connsiteX130" fmla="*/ 3857759 w 6332041"/>
              <a:gd name="connsiteY130" fmla="*/ 5924011 h 7882824"/>
              <a:gd name="connsiteX131" fmla="*/ 3933959 w 6332041"/>
              <a:gd name="connsiteY131" fmla="*/ 5847811 h 7882824"/>
              <a:gd name="connsiteX132" fmla="*/ 3963217 w 6332041"/>
              <a:gd name="connsiteY132" fmla="*/ 5852642 h 7882824"/>
              <a:gd name="connsiteX133" fmla="*/ 3955596 w 6332041"/>
              <a:gd name="connsiteY133" fmla="*/ 5787667 h 7882824"/>
              <a:gd name="connsiteX134" fmla="*/ 3925523 w 6332041"/>
              <a:gd name="connsiteY134" fmla="*/ 5772835 h 7882824"/>
              <a:gd name="connsiteX135" fmla="*/ 3890621 w 6332041"/>
              <a:gd name="connsiteY135" fmla="*/ 5661325 h 7882824"/>
              <a:gd name="connsiteX136" fmla="*/ 3894228 w 6332041"/>
              <a:gd name="connsiteY136" fmla="*/ 5561858 h 7882824"/>
              <a:gd name="connsiteX137" fmla="*/ 3911099 w 6332041"/>
              <a:gd name="connsiteY137" fmla="*/ 5451571 h 7882824"/>
              <a:gd name="connsiteX138" fmla="*/ 3933959 w 6332041"/>
              <a:gd name="connsiteY138" fmla="*/ 5382991 h 7882824"/>
              <a:gd name="connsiteX139" fmla="*/ 3964439 w 6332041"/>
              <a:gd name="connsiteY139" fmla="*/ 5322031 h 7882824"/>
              <a:gd name="connsiteX140" fmla="*/ 4017779 w 6332041"/>
              <a:gd name="connsiteY140" fmla="*/ 5314411 h 7882824"/>
              <a:gd name="connsiteX141" fmla="*/ 4033019 w 6332041"/>
              <a:gd name="connsiteY141" fmla="*/ 5314411 h 7882824"/>
              <a:gd name="connsiteX142" fmla="*/ 4086359 w 6332041"/>
              <a:gd name="connsiteY142" fmla="*/ 5253451 h 7882824"/>
              <a:gd name="connsiteX143" fmla="*/ 4082752 w 6332041"/>
              <a:gd name="connsiteY143" fmla="*/ 5177658 h 7882824"/>
              <a:gd name="connsiteX144" fmla="*/ 4795020 w 6332041"/>
              <a:gd name="connsiteY144" fmla="*/ 5075401 h 7882824"/>
              <a:gd name="connsiteX145" fmla="*/ 4882853 w 6332041"/>
              <a:gd name="connsiteY145" fmla="*/ 5079415 h 7882824"/>
              <a:gd name="connsiteX146" fmla="*/ 4942997 w 6332041"/>
              <a:gd name="connsiteY146" fmla="*/ 5095062 h 7882824"/>
              <a:gd name="connsiteX147" fmla="*/ 5129484 w 6332041"/>
              <a:gd name="connsiteY147" fmla="*/ 5186093 h 7882824"/>
              <a:gd name="connsiteX148" fmla="*/ 5594304 w 6332041"/>
              <a:gd name="connsiteY148" fmla="*/ 5422722 h 7882824"/>
              <a:gd name="connsiteX149" fmla="*/ 5724276 w 6332041"/>
              <a:gd name="connsiteY149" fmla="*/ 5486449 h 7882824"/>
              <a:gd name="connsiteX150" fmla="*/ 5779089 w 6332041"/>
              <a:gd name="connsiteY150" fmla="*/ 5396937 h 7882824"/>
              <a:gd name="connsiteX151" fmla="*/ 5690643 w 6332041"/>
              <a:gd name="connsiteY151" fmla="*/ 5373624 h 7882824"/>
              <a:gd name="connsiteX152" fmla="*/ 5636237 w 6332041"/>
              <a:gd name="connsiteY152" fmla="*/ 5298488 h 7882824"/>
              <a:gd name="connsiteX153" fmla="*/ 5682594 w 6332041"/>
              <a:gd name="connsiteY153" fmla="*/ 5229777 h 7882824"/>
              <a:gd name="connsiteX154" fmla="*/ 5600880 w 6332041"/>
              <a:gd name="connsiteY154" fmla="*/ 5115358 h 7882824"/>
              <a:gd name="connsiteX155" fmla="*/ 5632584 w 6332041"/>
              <a:gd name="connsiteY155" fmla="*/ 4969606 h 7882824"/>
              <a:gd name="connsiteX156" fmla="*/ 5655444 w 6332041"/>
              <a:gd name="connsiteY156" fmla="*/ 4934681 h 7882824"/>
              <a:gd name="connsiteX157" fmla="*/ 5677034 w 6332041"/>
              <a:gd name="connsiteY157" fmla="*/ 4889596 h 7882824"/>
              <a:gd name="connsiteX158" fmla="*/ 5714499 w 6332041"/>
              <a:gd name="connsiteY158" fmla="*/ 4812126 h 7882824"/>
              <a:gd name="connsiteX159" fmla="*/ 5729104 w 6332041"/>
              <a:gd name="connsiteY159" fmla="*/ 4729576 h 7882824"/>
              <a:gd name="connsiteX160" fmla="*/ 5775459 w 6332041"/>
              <a:gd name="connsiteY160" fmla="*/ 4704176 h 7882824"/>
              <a:gd name="connsiteX161" fmla="*/ 5755139 w 6332041"/>
              <a:gd name="connsiteY161" fmla="*/ 4645121 h 7882824"/>
              <a:gd name="connsiteX162" fmla="*/ 5791334 w 6332041"/>
              <a:gd name="connsiteY162" fmla="*/ 4603846 h 7882824"/>
              <a:gd name="connsiteX163" fmla="*/ 5821814 w 6332041"/>
              <a:gd name="connsiteY163" fmla="*/ 4540981 h 7882824"/>
              <a:gd name="connsiteX164" fmla="*/ 5877059 w 6332041"/>
              <a:gd name="connsiteY164" fmla="*/ 4467321 h 7882824"/>
              <a:gd name="connsiteX165" fmla="*/ 5896109 w 6332041"/>
              <a:gd name="connsiteY165" fmla="*/ 4311111 h 7882824"/>
              <a:gd name="connsiteX166" fmla="*/ 6141219 w 6332041"/>
              <a:gd name="connsiteY166" fmla="*/ 4053301 h 7882824"/>
              <a:gd name="connsiteX167" fmla="*/ 6147569 w 6332041"/>
              <a:gd name="connsiteY167" fmla="*/ 3817081 h 7882824"/>
              <a:gd name="connsiteX168" fmla="*/ 5953537 w 6332041"/>
              <a:gd name="connsiteY168" fmla="*/ 3436452 h 7882824"/>
              <a:gd name="connsiteX0" fmla="*/ 5953537 w 6332041"/>
              <a:gd name="connsiteY0" fmla="*/ 3436452 h 7783969"/>
              <a:gd name="connsiteX1" fmla="*/ 5854199 w 6332041"/>
              <a:gd name="connsiteY1" fmla="*/ 2291811 h 7783969"/>
              <a:gd name="connsiteX2" fmla="*/ 5802129 w 6332041"/>
              <a:gd name="connsiteY2" fmla="*/ 1609819 h 7783969"/>
              <a:gd name="connsiteX3" fmla="*/ 5762759 w 6332041"/>
              <a:gd name="connsiteY3" fmla="*/ 1382491 h 7783969"/>
              <a:gd name="connsiteX4" fmla="*/ 5770442 w 6332041"/>
              <a:gd name="connsiteY4" fmla="*/ 1330310 h 7783969"/>
              <a:gd name="connsiteX5" fmla="*/ 5939273 w 6332041"/>
              <a:gd name="connsiteY5" fmla="*/ 1294137 h 7783969"/>
              <a:gd name="connsiteX6" fmla="*/ 6061246 w 6332041"/>
              <a:gd name="connsiteY6" fmla="*/ 1154342 h 7783969"/>
              <a:gd name="connsiteX7" fmla="*/ 6087784 w 6332041"/>
              <a:gd name="connsiteY7" fmla="*/ 587703 h 7783969"/>
              <a:gd name="connsiteX8" fmla="*/ 6149792 w 6332041"/>
              <a:gd name="connsiteY8" fmla="*/ 266762 h 7783969"/>
              <a:gd name="connsiteX9" fmla="*/ 6204185 w 6332041"/>
              <a:gd name="connsiteY9" fmla="*/ 214419 h 7783969"/>
              <a:gd name="connsiteX10" fmla="*/ 6332041 w 6332041"/>
              <a:gd name="connsiteY10" fmla="*/ 245126 h 7783969"/>
              <a:gd name="connsiteX11" fmla="*/ 6152006 w 6332041"/>
              <a:gd name="connsiteY11" fmla="*/ 110058 h 7783969"/>
              <a:gd name="connsiteX12" fmla="*/ 6014137 w 6332041"/>
              <a:gd name="connsiteY12" fmla="*/ 0 h 7783969"/>
              <a:gd name="connsiteX13" fmla="*/ 5325275 w 6332041"/>
              <a:gd name="connsiteY13" fmla="*/ 124606 h 7783969"/>
              <a:gd name="connsiteX14" fmla="*/ 5276992 w 6332041"/>
              <a:gd name="connsiteY14" fmla="*/ 266597 h 7783969"/>
              <a:gd name="connsiteX15" fmla="*/ 5346682 w 6332041"/>
              <a:gd name="connsiteY15" fmla="*/ 494173 h 7783969"/>
              <a:gd name="connsiteX16" fmla="*/ 5256922 w 6332041"/>
              <a:gd name="connsiteY16" fmla="*/ 872684 h 7783969"/>
              <a:gd name="connsiteX17" fmla="*/ 5292702 w 6332041"/>
              <a:gd name="connsiteY17" fmla="*/ 1084088 h 7783969"/>
              <a:gd name="connsiteX18" fmla="*/ 5259839 w 6332041"/>
              <a:gd name="connsiteY18" fmla="*/ 1405351 h 7783969"/>
              <a:gd name="connsiteX19" fmla="*/ 5252219 w 6332041"/>
              <a:gd name="connsiteY19" fmla="*/ 1603471 h 7783969"/>
              <a:gd name="connsiteX20" fmla="*/ 5282699 w 6332041"/>
              <a:gd name="connsiteY20" fmla="*/ 1641571 h 7783969"/>
              <a:gd name="connsiteX21" fmla="*/ 5137919 w 6332041"/>
              <a:gd name="connsiteY21" fmla="*/ 1694911 h 7783969"/>
              <a:gd name="connsiteX22" fmla="*/ 5160779 w 6332041"/>
              <a:gd name="connsiteY22" fmla="*/ 1885411 h 7783969"/>
              <a:gd name="connsiteX23" fmla="*/ 5122679 w 6332041"/>
              <a:gd name="connsiteY23" fmla="*/ 1969231 h 7783969"/>
              <a:gd name="connsiteX24" fmla="*/ 4985519 w 6332041"/>
              <a:gd name="connsiteY24" fmla="*/ 1952015 h 7783969"/>
              <a:gd name="connsiteX25" fmla="*/ 4894079 w 6332041"/>
              <a:gd name="connsiteY25" fmla="*/ 1938751 h 7783969"/>
              <a:gd name="connsiteX26" fmla="*/ 4817470 w 6332041"/>
              <a:gd name="connsiteY26" fmla="*/ 2096386 h 7783969"/>
              <a:gd name="connsiteX27" fmla="*/ 4668677 w 6332041"/>
              <a:gd name="connsiteY27" fmla="*/ 1986101 h 7783969"/>
              <a:gd name="connsiteX28" fmla="*/ 4554785 w 6332041"/>
              <a:gd name="connsiteY28" fmla="*/ 1978482 h 7783969"/>
              <a:gd name="connsiteX29" fmla="*/ 4409190 w 6332041"/>
              <a:gd name="connsiteY29" fmla="*/ 1848942 h 7783969"/>
              <a:gd name="connsiteX30" fmla="*/ 4604519 w 6332041"/>
              <a:gd name="connsiteY30" fmla="*/ 1664431 h 7783969"/>
              <a:gd name="connsiteX31" fmla="*/ 4429259 w 6332041"/>
              <a:gd name="connsiteY31" fmla="*/ 1633951 h 7783969"/>
              <a:gd name="connsiteX32" fmla="*/ 4284479 w 6332041"/>
              <a:gd name="connsiteY32" fmla="*/ 1801591 h 7783969"/>
              <a:gd name="connsiteX33" fmla="*/ 4223519 w 6332041"/>
              <a:gd name="connsiteY33" fmla="*/ 1900651 h 7783969"/>
              <a:gd name="connsiteX34" fmla="*/ 4231139 w 6332041"/>
              <a:gd name="connsiteY34" fmla="*/ 1938751 h 7783969"/>
              <a:gd name="connsiteX35" fmla="*/ 4124459 w 6332041"/>
              <a:gd name="connsiteY35" fmla="*/ 2037811 h 7783969"/>
              <a:gd name="connsiteX36" fmla="*/ 4048259 w 6332041"/>
              <a:gd name="connsiteY36" fmla="*/ 2060671 h 7783969"/>
              <a:gd name="connsiteX37" fmla="*/ 3990904 w 6332041"/>
              <a:gd name="connsiteY37" fmla="*/ 2092782 h 7783969"/>
              <a:gd name="connsiteX38" fmla="*/ 3936751 w 6332041"/>
              <a:gd name="connsiteY38" fmla="*/ 2142108 h 7783969"/>
              <a:gd name="connsiteX39" fmla="*/ 3888239 w 6332041"/>
              <a:gd name="connsiteY39" fmla="*/ 2114011 h 7783969"/>
              <a:gd name="connsiteX40" fmla="*/ 3846127 w 6332041"/>
              <a:gd name="connsiteY40" fmla="*/ 2183407 h 7783969"/>
              <a:gd name="connsiteX41" fmla="*/ 3746250 w 6332041"/>
              <a:gd name="connsiteY41" fmla="*/ 2210280 h 7783969"/>
              <a:gd name="connsiteX42" fmla="*/ 3731417 w 6332041"/>
              <a:gd name="connsiteY42" fmla="*/ 2278860 h 7783969"/>
              <a:gd name="connsiteX43" fmla="*/ 3591184 w 6332041"/>
              <a:gd name="connsiteY43" fmla="*/ 2221331 h 7783969"/>
              <a:gd name="connsiteX44" fmla="*/ 3552959 w 6332041"/>
              <a:gd name="connsiteY44" fmla="*/ 2121631 h 7783969"/>
              <a:gd name="connsiteX45" fmla="*/ 3377699 w 6332041"/>
              <a:gd name="connsiteY45" fmla="*/ 2190211 h 7783969"/>
              <a:gd name="connsiteX46" fmla="*/ 3377699 w 6332041"/>
              <a:gd name="connsiteY46" fmla="*/ 2266411 h 7783969"/>
              <a:gd name="connsiteX47" fmla="*/ 3258978 w 6332041"/>
              <a:gd name="connsiteY47" fmla="*/ 2366694 h 7783969"/>
              <a:gd name="connsiteX48" fmla="*/ 3018337 w 6332041"/>
              <a:gd name="connsiteY48" fmla="*/ 2221913 h 7783969"/>
              <a:gd name="connsiteX49" fmla="*/ 3045210 w 6332041"/>
              <a:gd name="connsiteY49" fmla="*/ 2191026 h 7783969"/>
              <a:gd name="connsiteX50" fmla="*/ 2934517 w 6332041"/>
              <a:gd name="connsiteY50" fmla="*/ 2054273 h 7783969"/>
              <a:gd name="connsiteX51" fmla="*/ 2663396 w 6332041"/>
              <a:gd name="connsiteY51" fmla="*/ 1888611 h 7783969"/>
              <a:gd name="connsiteX52" fmla="*/ 2536416 w 6332041"/>
              <a:gd name="connsiteY52" fmla="*/ 2261352 h 7783969"/>
              <a:gd name="connsiteX53" fmla="*/ 2428805 w 6332041"/>
              <a:gd name="connsiteY53" fmla="*/ 2267634 h 7783969"/>
              <a:gd name="connsiteX54" fmla="*/ 2348999 w 6332041"/>
              <a:gd name="connsiteY54" fmla="*/ 2258791 h 7783969"/>
              <a:gd name="connsiteX55" fmla="*/ 2245110 w 6332041"/>
              <a:gd name="connsiteY55" fmla="*/ 2385946 h 7783969"/>
              <a:gd name="connsiteX56" fmla="*/ 2061823 w 6332041"/>
              <a:gd name="connsiteY56" fmla="*/ 2298521 h 7783969"/>
              <a:gd name="connsiteX57" fmla="*/ 2005283 w 6332041"/>
              <a:gd name="connsiteY57" fmla="*/ 2306958 h 7783969"/>
              <a:gd name="connsiteX58" fmla="*/ 1905816 w 6332041"/>
              <a:gd name="connsiteY58" fmla="*/ 2122446 h 7783969"/>
              <a:gd name="connsiteX59" fmla="*/ 1937519 w 6332041"/>
              <a:gd name="connsiteY59" fmla="*/ 2037811 h 7783969"/>
              <a:gd name="connsiteX60" fmla="*/ 1769879 w 6332041"/>
              <a:gd name="connsiteY60" fmla="*/ 2159731 h 7783969"/>
              <a:gd name="connsiteX61" fmla="*/ 1747019 w 6332041"/>
              <a:gd name="connsiteY61" fmla="*/ 2220691 h 7783969"/>
              <a:gd name="connsiteX62" fmla="*/ 1693679 w 6332041"/>
              <a:gd name="connsiteY62" fmla="*/ 2190211 h 7783969"/>
              <a:gd name="connsiteX63" fmla="*/ 1586999 w 6332041"/>
              <a:gd name="connsiteY63" fmla="*/ 2190211 h 7783969"/>
              <a:gd name="connsiteX64" fmla="*/ 1564139 w 6332041"/>
              <a:gd name="connsiteY64" fmla="*/ 2304511 h 7783969"/>
              <a:gd name="connsiteX65" fmla="*/ 1426979 w 6332041"/>
              <a:gd name="connsiteY65" fmla="*/ 2601691 h 7783969"/>
              <a:gd name="connsiteX66" fmla="*/ 1373639 w 6332041"/>
              <a:gd name="connsiteY66" fmla="*/ 2594071 h 7783969"/>
              <a:gd name="connsiteX67" fmla="*/ 1228859 w 6332041"/>
              <a:gd name="connsiteY67" fmla="*/ 2647411 h 7783969"/>
              <a:gd name="connsiteX68" fmla="*/ 1175519 w 6332041"/>
              <a:gd name="connsiteY68" fmla="*/ 2815051 h 7783969"/>
              <a:gd name="connsiteX69" fmla="*/ 1053599 w 6332041"/>
              <a:gd name="connsiteY69" fmla="*/ 2845531 h 7783969"/>
              <a:gd name="connsiteX70" fmla="*/ 969779 w 6332041"/>
              <a:gd name="connsiteY70" fmla="*/ 2853151 h 7783969"/>
              <a:gd name="connsiteX71" fmla="*/ 870719 w 6332041"/>
              <a:gd name="connsiteY71" fmla="*/ 2883631 h 7783969"/>
              <a:gd name="connsiteX72" fmla="*/ 741179 w 6332041"/>
              <a:gd name="connsiteY72" fmla="*/ 2891251 h 7783969"/>
              <a:gd name="connsiteX73" fmla="*/ 588779 w 6332041"/>
              <a:gd name="connsiteY73" fmla="*/ 2929351 h 7783969"/>
              <a:gd name="connsiteX74" fmla="*/ 0 w 6332041"/>
              <a:gd name="connsiteY74" fmla="*/ 4428515 h 7783969"/>
              <a:gd name="connsiteX75" fmla="*/ 199750 w 6332041"/>
              <a:gd name="connsiteY75" fmla="*/ 4408853 h 7783969"/>
              <a:gd name="connsiteX76" fmla="*/ 207779 w 6332041"/>
              <a:gd name="connsiteY76" fmla="*/ 4529551 h 7783969"/>
              <a:gd name="connsiteX77" fmla="*/ 289560 w 6332041"/>
              <a:gd name="connsiteY77" fmla="*/ 4557241 h 7783969"/>
              <a:gd name="connsiteX78" fmla="*/ 289968 w 6332041"/>
              <a:gd name="connsiteY78" fmla="*/ 4629020 h 7783969"/>
              <a:gd name="connsiteX79" fmla="*/ 408690 w 6332041"/>
              <a:gd name="connsiteY79" fmla="*/ 4675962 h 7783969"/>
              <a:gd name="connsiteX80" fmla="*/ 398279 w 6332041"/>
              <a:gd name="connsiteY80" fmla="*/ 4773391 h 7783969"/>
              <a:gd name="connsiteX81" fmla="*/ 398279 w 6332041"/>
              <a:gd name="connsiteY81" fmla="*/ 4872451 h 7783969"/>
              <a:gd name="connsiteX82" fmla="*/ 291599 w 6332041"/>
              <a:gd name="connsiteY82" fmla="*/ 4925791 h 7783969"/>
              <a:gd name="connsiteX83" fmla="*/ 276359 w 6332041"/>
              <a:gd name="connsiteY83" fmla="*/ 5001991 h 7783969"/>
              <a:gd name="connsiteX84" fmla="*/ 184919 w 6332041"/>
              <a:gd name="connsiteY84" fmla="*/ 5123911 h 7783969"/>
              <a:gd name="connsiteX85" fmla="*/ 199344 w 6332041"/>
              <a:gd name="connsiteY85" fmla="*/ 5376596 h 7783969"/>
              <a:gd name="connsiteX86" fmla="*/ 282757 w 6332041"/>
              <a:gd name="connsiteY86" fmla="*/ 5376186 h 7783969"/>
              <a:gd name="connsiteX87" fmla="*/ 324870 w 6332041"/>
              <a:gd name="connsiteY87" fmla="*/ 5453201 h 7783969"/>
              <a:gd name="connsiteX88" fmla="*/ 340517 w 6332041"/>
              <a:gd name="connsiteY88" fmla="*/ 5498107 h 7783969"/>
              <a:gd name="connsiteX89" fmla="*/ 378211 w 6332041"/>
              <a:gd name="connsiteY89" fmla="*/ 5490078 h 7783969"/>
              <a:gd name="connsiteX90" fmla="*/ 365761 w 6332041"/>
              <a:gd name="connsiteY90" fmla="*/ 5643294 h 7783969"/>
              <a:gd name="connsiteX91" fmla="*/ 843843 w 6332041"/>
              <a:gd name="connsiteY91" fmla="*/ 5739970 h 7783969"/>
              <a:gd name="connsiteX92" fmla="*/ 1175926 w 6332041"/>
              <a:gd name="connsiteY92" fmla="*/ 5879922 h 7783969"/>
              <a:gd name="connsiteX93" fmla="*/ 1487939 w 6332041"/>
              <a:gd name="connsiteY93" fmla="*/ 5741131 h 7783969"/>
              <a:gd name="connsiteX94" fmla="*/ 1586999 w 6332041"/>
              <a:gd name="connsiteY94" fmla="*/ 5741131 h 7783969"/>
              <a:gd name="connsiteX95" fmla="*/ 1541279 w 6332041"/>
              <a:gd name="connsiteY95" fmla="*/ 6000211 h 7783969"/>
              <a:gd name="connsiteX96" fmla="*/ 1634713 w 6332041"/>
              <a:gd name="connsiteY96" fmla="*/ 6349001 h 7783969"/>
              <a:gd name="connsiteX97" fmla="*/ 1931451 w 6332041"/>
              <a:gd name="connsiteY97" fmla="*/ 6276820 h 7783969"/>
              <a:gd name="connsiteX98" fmla="*/ 1973281 w 6332041"/>
              <a:gd name="connsiteY98" fmla="*/ 6039719 h 7783969"/>
              <a:gd name="connsiteX99" fmla="*/ 2284853 w 6332041"/>
              <a:gd name="connsiteY99" fmla="*/ 6068128 h 7783969"/>
              <a:gd name="connsiteX100" fmla="*/ 2588088 w 6332041"/>
              <a:gd name="connsiteY100" fmla="*/ 5922367 h 7783969"/>
              <a:gd name="connsiteX101" fmla="*/ 2656018 w 6332041"/>
              <a:gd name="connsiteY101" fmla="*/ 6052223 h 7783969"/>
              <a:gd name="connsiteX102" fmla="*/ 2739109 w 6332041"/>
              <a:gd name="connsiteY102" fmla="*/ 6021749 h 7783969"/>
              <a:gd name="connsiteX103" fmla="*/ 2886685 w 6332041"/>
              <a:gd name="connsiteY103" fmla="*/ 6052811 h 7783969"/>
              <a:gd name="connsiteX104" fmla="*/ 3002565 w 6332041"/>
              <a:gd name="connsiteY104" fmla="*/ 6195386 h 7783969"/>
              <a:gd name="connsiteX105" fmla="*/ 3027765 w 6332041"/>
              <a:gd name="connsiteY105" fmla="*/ 6377265 h 7783969"/>
              <a:gd name="connsiteX106" fmla="*/ 3191028 w 6332041"/>
              <a:gd name="connsiteY106" fmla="*/ 6299303 h 7783969"/>
              <a:gd name="connsiteX107" fmla="*/ 3338659 w 6332041"/>
              <a:gd name="connsiteY107" fmla="*/ 6365542 h 7783969"/>
              <a:gd name="connsiteX108" fmla="*/ 3459989 w 6332041"/>
              <a:gd name="connsiteY108" fmla="*/ 6105598 h 7783969"/>
              <a:gd name="connsiteX109" fmla="*/ 3012623 w 6332041"/>
              <a:gd name="connsiteY109" fmla="*/ 7783968 h 7783969"/>
              <a:gd name="connsiteX110" fmla="*/ 3027179 w 6332041"/>
              <a:gd name="connsiteY110" fmla="*/ 7639938 h 7783969"/>
              <a:gd name="connsiteX111" fmla="*/ 3067661 w 6332041"/>
              <a:gd name="connsiteY111" fmla="*/ 7573262 h 7783969"/>
              <a:gd name="connsiteX112" fmla="*/ 3220061 w 6332041"/>
              <a:gd name="connsiteY112" fmla="*/ 7504206 h 7783969"/>
              <a:gd name="connsiteX113" fmla="*/ 3265305 w 6332041"/>
              <a:gd name="connsiteY113" fmla="*/ 7387526 h 7783969"/>
              <a:gd name="connsiteX114" fmla="*/ 3460566 w 6332041"/>
              <a:gd name="connsiteY114" fmla="*/ 7225600 h 7783969"/>
              <a:gd name="connsiteX115" fmla="*/ 3739173 w 6332041"/>
              <a:gd name="connsiteY115" fmla="*/ 7097013 h 7783969"/>
              <a:gd name="connsiteX116" fmla="*/ 3915385 w 6332041"/>
              <a:gd name="connsiteY116" fmla="*/ 7032719 h 7783969"/>
              <a:gd name="connsiteX117" fmla="*/ 4124935 w 6332041"/>
              <a:gd name="connsiteY117" fmla="*/ 6880319 h 7783969"/>
              <a:gd name="connsiteX118" fmla="*/ 4143715 w 6332041"/>
              <a:gd name="connsiteY118" fmla="*/ 6806772 h 7783969"/>
              <a:gd name="connsiteX119" fmla="*/ 4045199 w 6332041"/>
              <a:gd name="connsiteY119" fmla="*/ 6742613 h 7783969"/>
              <a:gd name="connsiteX120" fmla="*/ 4020160 w 6332041"/>
              <a:gd name="connsiteY120" fmla="*/ 6611238 h 7783969"/>
              <a:gd name="connsiteX121" fmla="*/ 4096361 w 6332041"/>
              <a:gd name="connsiteY121" fmla="*/ 6537419 h 7783969"/>
              <a:gd name="connsiteX122" fmla="*/ 4136842 w 6332041"/>
              <a:gd name="connsiteY122" fmla="*/ 6389781 h 7783969"/>
              <a:gd name="connsiteX123" fmla="*/ 4014514 w 6332041"/>
              <a:gd name="connsiteY123" fmla="*/ 6437678 h 7783969"/>
              <a:gd name="connsiteX124" fmla="*/ 3842181 w 6332041"/>
              <a:gd name="connsiteY124" fmla="*/ 6423661 h 7783969"/>
              <a:gd name="connsiteX125" fmla="*/ 3691891 w 6332041"/>
              <a:gd name="connsiteY125" fmla="*/ 6323511 h 7783969"/>
              <a:gd name="connsiteX126" fmla="*/ 3709445 w 6332041"/>
              <a:gd name="connsiteY126" fmla="*/ 6189144 h 7783969"/>
              <a:gd name="connsiteX127" fmla="*/ 3645286 w 6332041"/>
              <a:gd name="connsiteY127" fmla="*/ 6133012 h 7783969"/>
              <a:gd name="connsiteX128" fmla="*/ 3697739 w 6332041"/>
              <a:gd name="connsiteY128" fmla="*/ 6015451 h 7783969"/>
              <a:gd name="connsiteX129" fmla="*/ 3857759 w 6332041"/>
              <a:gd name="connsiteY129" fmla="*/ 5924011 h 7783969"/>
              <a:gd name="connsiteX130" fmla="*/ 3933959 w 6332041"/>
              <a:gd name="connsiteY130" fmla="*/ 5847811 h 7783969"/>
              <a:gd name="connsiteX131" fmla="*/ 3963217 w 6332041"/>
              <a:gd name="connsiteY131" fmla="*/ 5852642 h 7783969"/>
              <a:gd name="connsiteX132" fmla="*/ 3955596 w 6332041"/>
              <a:gd name="connsiteY132" fmla="*/ 5787667 h 7783969"/>
              <a:gd name="connsiteX133" fmla="*/ 3925523 w 6332041"/>
              <a:gd name="connsiteY133" fmla="*/ 5772835 h 7783969"/>
              <a:gd name="connsiteX134" fmla="*/ 3890621 w 6332041"/>
              <a:gd name="connsiteY134" fmla="*/ 5661325 h 7783969"/>
              <a:gd name="connsiteX135" fmla="*/ 3894228 w 6332041"/>
              <a:gd name="connsiteY135" fmla="*/ 5561858 h 7783969"/>
              <a:gd name="connsiteX136" fmla="*/ 3911099 w 6332041"/>
              <a:gd name="connsiteY136" fmla="*/ 5451571 h 7783969"/>
              <a:gd name="connsiteX137" fmla="*/ 3933959 w 6332041"/>
              <a:gd name="connsiteY137" fmla="*/ 5382991 h 7783969"/>
              <a:gd name="connsiteX138" fmla="*/ 3964439 w 6332041"/>
              <a:gd name="connsiteY138" fmla="*/ 5322031 h 7783969"/>
              <a:gd name="connsiteX139" fmla="*/ 4017779 w 6332041"/>
              <a:gd name="connsiteY139" fmla="*/ 5314411 h 7783969"/>
              <a:gd name="connsiteX140" fmla="*/ 4033019 w 6332041"/>
              <a:gd name="connsiteY140" fmla="*/ 5314411 h 7783969"/>
              <a:gd name="connsiteX141" fmla="*/ 4086359 w 6332041"/>
              <a:gd name="connsiteY141" fmla="*/ 5253451 h 7783969"/>
              <a:gd name="connsiteX142" fmla="*/ 4082752 w 6332041"/>
              <a:gd name="connsiteY142" fmla="*/ 5177658 h 7783969"/>
              <a:gd name="connsiteX143" fmla="*/ 4795020 w 6332041"/>
              <a:gd name="connsiteY143" fmla="*/ 5075401 h 7783969"/>
              <a:gd name="connsiteX144" fmla="*/ 4882853 w 6332041"/>
              <a:gd name="connsiteY144" fmla="*/ 5079415 h 7783969"/>
              <a:gd name="connsiteX145" fmla="*/ 4942997 w 6332041"/>
              <a:gd name="connsiteY145" fmla="*/ 5095062 h 7783969"/>
              <a:gd name="connsiteX146" fmla="*/ 5129484 w 6332041"/>
              <a:gd name="connsiteY146" fmla="*/ 5186093 h 7783969"/>
              <a:gd name="connsiteX147" fmla="*/ 5594304 w 6332041"/>
              <a:gd name="connsiteY147" fmla="*/ 5422722 h 7783969"/>
              <a:gd name="connsiteX148" fmla="*/ 5724276 w 6332041"/>
              <a:gd name="connsiteY148" fmla="*/ 5486449 h 7783969"/>
              <a:gd name="connsiteX149" fmla="*/ 5779089 w 6332041"/>
              <a:gd name="connsiteY149" fmla="*/ 5396937 h 7783969"/>
              <a:gd name="connsiteX150" fmla="*/ 5690643 w 6332041"/>
              <a:gd name="connsiteY150" fmla="*/ 5373624 h 7783969"/>
              <a:gd name="connsiteX151" fmla="*/ 5636237 w 6332041"/>
              <a:gd name="connsiteY151" fmla="*/ 5298488 h 7783969"/>
              <a:gd name="connsiteX152" fmla="*/ 5682594 w 6332041"/>
              <a:gd name="connsiteY152" fmla="*/ 5229777 h 7783969"/>
              <a:gd name="connsiteX153" fmla="*/ 5600880 w 6332041"/>
              <a:gd name="connsiteY153" fmla="*/ 5115358 h 7783969"/>
              <a:gd name="connsiteX154" fmla="*/ 5632584 w 6332041"/>
              <a:gd name="connsiteY154" fmla="*/ 4969606 h 7783969"/>
              <a:gd name="connsiteX155" fmla="*/ 5655444 w 6332041"/>
              <a:gd name="connsiteY155" fmla="*/ 4934681 h 7783969"/>
              <a:gd name="connsiteX156" fmla="*/ 5677034 w 6332041"/>
              <a:gd name="connsiteY156" fmla="*/ 4889596 h 7783969"/>
              <a:gd name="connsiteX157" fmla="*/ 5714499 w 6332041"/>
              <a:gd name="connsiteY157" fmla="*/ 4812126 h 7783969"/>
              <a:gd name="connsiteX158" fmla="*/ 5729104 w 6332041"/>
              <a:gd name="connsiteY158" fmla="*/ 4729576 h 7783969"/>
              <a:gd name="connsiteX159" fmla="*/ 5775459 w 6332041"/>
              <a:gd name="connsiteY159" fmla="*/ 4704176 h 7783969"/>
              <a:gd name="connsiteX160" fmla="*/ 5755139 w 6332041"/>
              <a:gd name="connsiteY160" fmla="*/ 4645121 h 7783969"/>
              <a:gd name="connsiteX161" fmla="*/ 5791334 w 6332041"/>
              <a:gd name="connsiteY161" fmla="*/ 4603846 h 7783969"/>
              <a:gd name="connsiteX162" fmla="*/ 5821814 w 6332041"/>
              <a:gd name="connsiteY162" fmla="*/ 4540981 h 7783969"/>
              <a:gd name="connsiteX163" fmla="*/ 5877059 w 6332041"/>
              <a:gd name="connsiteY163" fmla="*/ 4467321 h 7783969"/>
              <a:gd name="connsiteX164" fmla="*/ 5896109 w 6332041"/>
              <a:gd name="connsiteY164" fmla="*/ 4311111 h 7783969"/>
              <a:gd name="connsiteX165" fmla="*/ 6141219 w 6332041"/>
              <a:gd name="connsiteY165" fmla="*/ 4053301 h 7783969"/>
              <a:gd name="connsiteX166" fmla="*/ 6147569 w 6332041"/>
              <a:gd name="connsiteY166" fmla="*/ 3817081 h 7783969"/>
              <a:gd name="connsiteX167" fmla="*/ 5953537 w 6332041"/>
              <a:gd name="connsiteY167" fmla="*/ 3436452 h 7783969"/>
              <a:gd name="connsiteX0" fmla="*/ 5953537 w 6332041"/>
              <a:gd name="connsiteY0" fmla="*/ 3436452 h 7639938"/>
              <a:gd name="connsiteX1" fmla="*/ 5854199 w 6332041"/>
              <a:gd name="connsiteY1" fmla="*/ 2291811 h 7639938"/>
              <a:gd name="connsiteX2" fmla="*/ 5802129 w 6332041"/>
              <a:gd name="connsiteY2" fmla="*/ 1609819 h 7639938"/>
              <a:gd name="connsiteX3" fmla="*/ 5762759 w 6332041"/>
              <a:gd name="connsiteY3" fmla="*/ 1382491 h 7639938"/>
              <a:gd name="connsiteX4" fmla="*/ 5770442 w 6332041"/>
              <a:gd name="connsiteY4" fmla="*/ 1330310 h 7639938"/>
              <a:gd name="connsiteX5" fmla="*/ 5939273 w 6332041"/>
              <a:gd name="connsiteY5" fmla="*/ 1294137 h 7639938"/>
              <a:gd name="connsiteX6" fmla="*/ 6061246 w 6332041"/>
              <a:gd name="connsiteY6" fmla="*/ 1154342 h 7639938"/>
              <a:gd name="connsiteX7" fmla="*/ 6087784 w 6332041"/>
              <a:gd name="connsiteY7" fmla="*/ 587703 h 7639938"/>
              <a:gd name="connsiteX8" fmla="*/ 6149792 w 6332041"/>
              <a:gd name="connsiteY8" fmla="*/ 266762 h 7639938"/>
              <a:gd name="connsiteX9" fmla="*/ 6204185 w 6332041"/>
              <a:gd name="connsiteY9" fmla="*/ 214419 h 7639938"/>
              <a:gd name="connsiteX10" fmla="*/ 6332041 w 6332041"/>
              <a:gd name="connsiteY10" fmla="*/ 245126 h 7639938"/>
              <a:gd name="connsiteX11" fmla="*/ 6152006 w 6332041"/>
              <a:gd name="connsiteY11" fmla="*/ 110058 h 7639938"/>
              <a:gd name="connsiteX12" fmla="*/ 6014137 w 6332041"/>
              <a:gd name="connsiteY12" fmla="*/ 0 h 7639938"/>
              <a:gd name="connsiteX13" fmla="*/ 5325275 w 6332041"/>
              <a:gd name="connsiteY13" fmla="*/ 124606 h 7639938"/>
              <a:gd name="connsiteX14" fmla="*/ 5276992 w 6332041"/>
              <a:gd name="connsiteY14" fmla="*/ 266597 h 7639938"/>
              <a:gd name="connsiteX15" fmla="*/ 5346682 w 6332041"/>
              <a:gd name="connsiteY15" fmla="*/ 494173 h 7639938"/>
              <a:gd name="connsiteX16" fmla="*/ 5256922 w 6332041"/>
              <a:gd name="connsiteY16" fmla="*/ 872684 h 7639938"/>
              <a:gd name="connsiteX17" fmla="*/ 5292702 w 6332041"/>
              <a:gd name="connsiteY17" fmla="*/ 1084088 h 7639938"/>
              <a:gd name="connsiteX18" fmla="*/ 5259839 w 6332041"/>
              <a:gd name="connsiteY18" fmla="*/ 1405351 h 7639938"/>
              <a:gd name="connsiteX19" fmla="*/ 5252219 w 6332041"/>
              <a:gd name="connsiteY19" fmla="*/ 1603471 h 7639938"/>
              <a:gd name="connsiteX20" fmla="*/ 5282699 w 6332041"/>
              <a:gd name="connsiteY20" fmla="*/ 1641571 h 7639938"/>
              <a:gd name="connsiteX21" fmla="*/ 5137919 w 6332041"/>
              <a:gd name="connsiteY21" fmla="*/ 1694911 h 7639938"/>
              <a:gd name="connsiteX22" fmla="*/ 5160779 w 6332041"/>
              <a:gd name="connsiteY22" fmla="*/ 1885411 h 7639938"/>
              <a:gd name="connsiteX23" fmla="*/ 5122679 w 6332041"/>
              <a:gd name="connsiteY23" fmla="*/ 1969231 h 7639938"/>
              <a:gd name="connsiteX24" fmla="*/ 4985519 w 6332041"/>
              <a:gd name="connsiteY24" fmla="*/ 1952015 h 7639938"/>
              <a:gd name="connsiteX25" fmla="*/ 4894079 w 6332041"/>
              <a:gd name="connsiteY25" fmla="*/ 1938751 h 7639938"/>
              <a:gd name="connsiteX26" fmla="*/ 4817470 w 6332041"/>
              <a:gd name="connsiteY26" fmla="*/ 2096386 h 7639938"/>
              <a:gd name="connsiteX27" fmla="*/ 4668677 w 6332041"/>
              <a:gd name="connsiteY27" fmla="*/ 1986101 h 7639938"/>
              <a:gd name="connsiteX28" fmla="*/ 4554785 w 6332041"/>
              <a:gd name="connsiteY28" fmla="*/ 1978482 h 7639938"/>
              <a:gd name="connsiteX29" fmla="*/ 4409190 w 6332041"/>
              <a:gd name="connsiteY29" fmla="*/ 1848942 h 7639938"/>
              <a:gd name="connsiteX30" fmla="*/ 4604519 w 6332041"/>
              <a:gd name="connsiteY30" fmla="*/ 1664431 h 7639938"/>
              <a:gd name="connsiteX31" fmla="*/ 4429259 w 6332041"/>
              <a:gd name="connsiteY31" fmla="*/ 1633951 h 7639938"/>
              <a:gd name="connsiteX32" fmla="*/ 4284479 w 6332041"/>
              <a:gd name="connsiteY32" fmla="*/ 1801591 h 7639938"/>
              <a:gd name="connsiteX33" fmla="*/ 4223519 w 6332041"/>
              <a:gd name="connsiteY33" fmla="*/ 1900651 h 7639938"/>
              <a:gd name="connsiteX34" fmla="*/ 4231139 w 6332041"/>
              <a:gd name="connsiteY34" fmla="*/ 1938751 h 7639938"/>
              <a:gd name="connsiteX35" fmla="*/ 4124459 w 6332041"/>
              <a:gd name="connsiteY35" fmla="*/ 2037811 h 7639938"/>
              <a:gd name="connsiteX36" fmla="*/ 4048259 w 6332041"/>
              <a:gd name="connsiteY36" fmla="*/ 2060671 h 7639938"/>
              <a:gd name="connsiteX37" fmla="*/ 3990904 w 6332041"/>
              <a:gd name="connsiteY37" fmla="*/ 2092782 h 7639938"/>
              <a:gd name="connsiteX38" fmla="*/ 3936751 w 6332041"/>
              <a:gd name="connsiteY38" fmla="*/ 2142108 h 7639938"/>
              <a:gd name="connsiteX39" fmla="*/ 3888239 w 6332041"/>
              <a:gd name="connsiteY39" fmla="*/ 2114011 h 7639938"/>
              <a:gd name="connsiteX40" fmla="*/ 3846127 w 6332041"/>
              <a:gd name="connsiteY40" fmla="*/ 2183407 h 7639938"/>
              <a:gd name="connsiteX41" fmla="*/ 3746250 w 6332041"/>
              <a:gd name="connsiteY41" fmla="*/ 2210280 h 7639938"/>
              <a:gd name="connsiteX42" fmla="*/ 3731417 w 6332041"/>
              <a:gd name="connsiteY42" fmla="*/ 2278860 h 7639938"/>
              <a:gd name="connsiteX43" fmla="*/ 3591184 w 6332041"/>
              <a:gd name="connsiteY43" fmla="*/ 2221331 h 7639938"/>
              <a:gd name="connsiteX44" fmla="*/ 3552959 w 6332041"/>
              <a:gd name="connsiteY44" fmla="*/ 2121631 h 7639938"/>
              <a:gd name="connsiteX45" fmla="*/ 3377699 w 6332041"/>
              <a:gd name="connsiteY45" fmla="*/ 2190211 h 7639938"/>
              <a:gd name="connsiteX46" fmla="*/ 3377699 w 6332041"/>
              <a:gd name="connsiteY46" fmla="*/ 2266411 h 7639938"/>
              <a:gd name="connsiteX47" fmla="*/ 3258978 w 6332041"/>
              <a:gd name="connsiteY47" fmla="*/ 2366694 h 7639938"/>
              <a:gd name="connsiteX48" fmla="*/ 3018337 w 6332041"/>
              <a:gd name="connsiteY48" fmla="*/ 2221913 h 7639938"/>
              <a:gd name="connsiteX49" fmla="*/ 3045210 w 6332041"/>
              <a:gd name="connsiteY49" fmla="*/ 2191026 h 7639938"/>
              <a:gd name="connsiteX50" fmla="*/ 2934517 w 6332041"/>
              <a:gd name="connsiteY50" fmla="*/ 2054273 h 7639938"/>
              <a:gd name="connsiteX51" fmla="*/ 2663396 w 6332041"/>
              <a:gd name="connsiteY51" fmla="*/ 1888611 h 7639938"/>
              <a:gd name="connsiteX52" fmla="*/ 2536416 w 6332041"/>
              <a:gd name="connsiteY52" fmla="*/ 2261352 h 7639938"/>
              <a:gd name="connsiteX53" fmla="*/ 2428805 w 6332041"/>
              <a:gd name="connsiteY53" fmla="*/ 2267634 h 7639938"/>
              <a:gd name="connsiteX54" fmla="*/ 2348999 w 6332041"/>
              <a:gd name="connsiteY54" fmla="*/ 2258791 h 7639938"/>
              <a:gd name="connsiteX55" fmla="*/ 2245110 w 6332041"/>
              <a:gd name="connsiteY55" fmla="*/ 2385946 h 7639938"/>
              <a:gd name="connsiteX56" fmla="*/ 2061823 w 6332041"/>
              <a:gd name="connsiteY56" fmla="*/ 2298521 h 7639938"/>
              <a:gd name="connsiteX57" fmla="*/ 2005283 w 6332041"/>
              <a:gd name="connsiteY57" fmla="*/ 2306958 h 7639938"/>
              <a:gd name="connsiteX58" fmla="*/ 1905816 w 6332041"/>
              <a:gd name="connsiteY58" fmla="*/ 2122446 h 7639938"/>
              <a:gd name="connsiteX59" fmla="*/ 1937519 w 6332041"/>
              <a:gd name="connsiteY59" fmla="*/ 2037811 h 7639938"/>
              <a:gd name="connsiteX60" fmla="*/ 1769879 w 6332041"/>
              <a:gd name="connsiteY60" fmla="*/ 2159731 h 7639938"/>
              <a:gd name="connsiteX61" fmla="*/ 1747019 w 6332041"/>
              <a:gd name="connsiteY61" fmla="*/ 2220691 h 7639938"/>
              <a:gd name="connsiteX62" fmla="*/ 1693679 w 6332041"/>
              <a:gd name="connsiteY62" fmla="*/ 2190211 h 7639938"/>
              <a:gd name="connsiteX63" fmla="*/ 1586999 w 6332041"/>
              <a:gd name="connsiteY63" fmla="*/ 2190211 h 7639938"/>
              <a:gd name="connsiteX64" fmla="*/ 1564139 w 6332041"/>
              <a:gd name="connsiteY64" fmla="*/ 2304511 h 7639938"/>
              <a:gd name="connsiteX65" fmla="*/ 1426979 w 6332041"/>
              <a:gd name="connsiteY65" fmla="*/ 2601691 h 7639938"/>
              <a:gd name="connsiteX66" fmla="*/ 1373639 w 6332041"/>
              <a:gd name="connsiteY66" fmla="*/ 2594071 h 7639938"/>
              <a:gd name="connsiteX67" fmla="*/ 1228859 w 6332041"/>
              <a:gd name="connsiteY67" fmla="*/ 2647411 h 7639938"/>
              <a:gd name="connsiteX68" fmla="*/ 1175519 w 6332041"/>
              <a:gd name="connsiteY68" fmla="*/ 2815051 h 7639938"/>
              <a:gd name="connsiteX69" fmla="*/ 1053599 w 6332041"/>
              <a:gd name="connsiteY69" fmla="*/ 2845531 h 7639938"/>
              <a:gd name="connsiteX70" fmla="*/ 969779 w 6332041"/>
              <a:gd name="connsiteY70" fmla="*/ 2853151 h 7639938"/>
              <a:gd name="connsiteX71" fmla="*/ 870719 w 6332041"/>
              <a:gd name="connsiteY71" fmla="*/ 2883631 h 7639938"/>
              <a:gd name="connsiteX72" fmla="*/ 741179 w 6332041"/>
              <a:gd name="connsiteY72" fmla="*/ 2891251 h 7639938"/>
              <a:gd name="connsiteX73" fmla="*/ 588779 w 6332041"/>
              <a:gd name="connsiteY73" fmla="*/ 2929351 h 7639938"/>
              <a:gd name="connsiteX74" fmla="*/ 0 w 6332041"/>
              <a:gd name="connsiteY74" fmla="*/ 4428515 h 7639938"/>
              <a:gd name="connsiteX75" fmla="*/ 199750 w 6332041"/>
              <a:gd name="connsiteY75" fmla="*/ 4408853 h 7639938"/>
              <a:gd name="connsiteX76" fmla="*/ 207779 w 6332041"/>
              <a:gd name="connsiteY76" fmla="*/ 4529551 h 7639938"/>
              <a:gd name="connsiteX77" fmla="*/ 289560 w 6332041"/>
              <a:gd name="connsiteY77" fmla="*/ 4557241 h 7639938"/>
              <a:gd name="connsiteX78" fmla="*/ 289968 w 6332041"/>
              <a:gd name="connsiteY78" fmla="*/ 4629020 h 7639938"/>
              <a:gd name="connsiteX79" fmla="*/ 408690 w 6332041"/>
              <a:gd name="connsiteY79" fmla="*/ 4675962 h 7639938"/>
              <a:gd name="connsiteX80" fmla="*/ 398279 w 6332041"/>
              <a:gd name="connsiteY80" fmla="*/ 4773391 h 7639938"/>
              <a:gd name="connsiteX81" fmla="*/ 398279 w 6332041"/>
              <a:gd name="connsiteY81" fmla="*/ 4872451 h 7639938"/>
              <a:gd name="connsiteX82" fmla="*/ 291599 w 6332041"/>
              <a:gd name="connsiteY82" fmla="*/ 4925791 h 7639938"/>
              <a:gd name="connsiteX83" fmla="*/ 276359 w 6332041"/>
              <a:gd name="connsiteY83" fmla="*/ 5001991 h 7639938"/>
              <a:gd name="connsiteX84" fmla="*/ 184919 w 6332041"/>
              <a:gd name="connsiteY84" fmla="*/ 5123911 h 7639938"/>
              <a:gd name="connsiteX85" fmla="*/ 199344 w 6332041"/>
              <a:gd name="connsiteY85" fmla="*/ 5376596 h 7639938"/>
              <a:gd name="connsiteX86" fmla="*/ 282757 w 6332041"/>
              <a:gd name="connsiteY86" fmla="*/ 5376186 h 7639938"/>
              <a:gd name="connsiteX87" fmla="*/ 324870 w 6332041"/>
              <a:gd name="connsiteY87" fmla="*/ 5453201 h 7639938"/>
              <a:gd name="connsiteX88" fmla="*/ 340517 w 6332041"/>
              <a:gd name="connsiteY88" fmla="*/ 5498107 h 7639938"/>
              <a:gd name="connsiteX89" fmla="*/ 378211 w 6332041"/>
              <a:gd name="connsiteY89" fmla="*/ 5490078 h 7639938"/>
              <a:gd name="connsiteX90" fmla="*/ 365761 w 6332041"/>
              <a:gd name="connsiteY90" fmla="*/ 5643294 h 7639938"/>
              <a:gd name="connsiteX91" fmla="*/ 843843 w 6332041"/>
              <a:gd name="connsiteY91" fmla="*/ 5739970 h 7639938"/>
              <a:gd name="connsiteX92" fmla="*/ 1175926 w 6332041"/>
              <a:gd name="connsiteY92" fmla="*/ 5879922 h 7639938"/>
              <a:gd name="connsiteX93" fmla="*/ 1487939 w 6332041"/>
              <a:gd name="connsiteY93" fmla="*/ 5741131 h 7639938"/>
              <a:gd name="connsiteX94" fmla="*/ 1586999 w 6332041"/>
              <a:gd name="connsiteY94" fmla="*/ 5741131 h 7639938"/>
              <a:gd name="connsiteX95" fmla="*/ 1541279 w 6332041"/>
              <a:gd name="connsiteY95" fmla="*/ 6000211 h 7639938"/>
              <a:gd name="connsiteX96" fmla="*/ 1634713 w 6332041"/>
              <a:gd name="connsiteY96" fmla="*/ 6349001 h 7639938"/>
              <a:gd name="connsiteX97" fmla="*/ 1931451 w 6332041"/>
              <a:gd name="connsiteY97" fmla="*/ 6276820 h 7639938"/>
              <a:gd name="connsiteX98" fmla="*/ 1973281 w 6332041"/>
              <a:gd name="connsiteY98" fmla="*/ 6039719 h 7639938"/>
              <a:gd name="connsiteX99" fmla="*/ 2284853 w 6332041"/>
              <a:gd name="connsiteY99" fmla="*/ 6068128 h 7639938"/>
              <a:gd name="connsiteX100" fmla="*/ 2588088 w 6332041"/>
              <a:gd name="connsiteY100" fmla="*/ 5922367 h 7639938"/>
              <a:gd name="connsiteX101" fmla="*/ 2656018 w 6332041"/>
              <a:gd name="connsiteY101" fmla="*/ 6052223 h 7639938"/>
              <a:gd name="connsiteX102" fmla="*/ 2739109 w 6332041"/>
              <a:gd name="connsiteY102" fmla="*/ 6021749 h 7639938"/>
              <a:gd name="connsiteX103" fmla="*/ 2886685 w 6332041"/>
              <a:gd name="connsiteY103" fmla="*/ 6052811 h 7639938"/>
              <a:gd name="connsiteX104" fmla="*/ 3002565 w 6332041"/>
              <a:gd name="connsiteY104" fmla="*/ 6195386 h 7639938"/>
              <a:gd name="connsiteX105" fmla="*/ 3027765 w 6332041"/>
              <a:gd name="connsiteY105" fmla="*/ 6377265 h 7639938"/>
              <a:gd name="connsiteX106" fmla="*/ 3191028 w 6332041"/>
              <a:gd name="connsiteY106" fmla="*/ 6299303 h 7639938"/>
              <a:gd name="connsiteX107" fmla="*/ 3338659 w 6332041"/>
              <a:gd name="connsiteY107" fmla="*/ 6365542 h 7639938"/>
              <a:gd name="connsiteX108" fmla="*/ 3459989 w 6332041"/>
              <a:gd name="connsiteY108" fmla="*/ 6105598 h 7639938"/>
              <a:gd name="connsiteX109" fmla="*/ 3027179 w 6332041"/>
              <a:gd name="connsiteY109" fmla="*/ 7639938 h 7639938"/>
              <a:gd name="connsiteX110" fmla="*/ 3067661 w 6332041"/>
              <a:gd name="connsiteY110" fmla="*/ 7573262 h 7639938"/>
              <a:gd name="connsiteX111" fmla="*/ 3220061 w 6332041"/>
              <a:gd name="connsiteY111" fmla="*/ 7504206 h 7639938"/>
              <a:gd name="connsiteX112" fmla="*/ 3265305 w 6332041"/>
              <a:gd name="connsiteY112" fmla="*/ 7387526 h 7639938"/>
              <a:gd name="connsiteX113" fmla="*/ 3460566 w 6332041"/>
              <a:gd name="connsiteY113" fmla="*/ 7225600 h 7639938"/>
              <a:gd name="connsiteX114" fmla="*/ 3739173 w 6332041"/>
              <a:gd name="connsiteY114" fmla="*/ 7097013 h 7639938"/>
              <a:gd name="connsiteX115" fmla="*/ 3915385 w 6332041"/>
              <a:gd name="connsiteY115" fmla="*/ 7032719 h 7639938"/>
              <a:gd name="connsiteX116" fmla="*/ 4124935 w 6332041"/>
              <a:gd name="connsiteY116" fmla="*/ 6880319 h 7639938"/>
              <a:gd name="connsiteX117" fmla="*/ 4143715 w 6332041"/>
              <a:gd name="connsiteY117" fmla="*/ 6806772 h 7639938"/>
              <a:gd name="connsiteX118" fmla="*/ 4045199 w 6332041"/>
              <a:gd name="connsiteY118" fmla="*/ 6742613 h 7639938"/>
              <a:gd name="connsiteX119" fmla="*/ 4020160 w 6332041"/>
              <a:gd name="connsiteY119" fmla="*/ 6611238 h 7639938"/>
              <a:gd name="connsiteX120" fmla="*/ 4096361 w 6332041"/>
              <a:gd name="connsiteY120" fmla="*/ 6537419 h 7639938"/>
              <a:gd name="connsiteX121" fmla="*/ 4136842 w 6332041"/>
              <a:gd name="connsiteY121" fmla="*/ 6389781 h 7639938"/>
              <a:gd name="connsiteX122" fmla="*/ 4014514 w 6332041"/>
              <a:gd name="connsiteY122" fmla="*/ 6437678 h 7639938"/>
              <a:gd name="connsiteX123" fmla="*/ 3842181 w 6332041"/>
              <a:gd name="connsiteY123" fmla="*/ 6423661 h 7639938"/>
              <a:gd name="connsiteX124" fmla="*/ 3691891 w 6332041"/>
              <a:gd name="connsiteY124" fmla="*/ 6323511 h 7639938"/>
              <a:gd name="connsiteX125" fmla="*/ 3709445 w 6332041"/>
              <a:gd name="connsiteY125" fmla="*/ 6189144 h 7639938"/>
              <a:gd name="connsiteX126" fmla="*/ 3645286 w 6332041"/>
              <a:gd name="connsiteY126" fmla="*/ 6133012 h 7639938"/>
              <a:gd name="connsiteX127" fmla="*/ 3697739 w 6332041"/>
              <a:gd name="connsiteY127" fmla="*/ 6015451 h 7639938"/>
              <a:gd name="connsiteX128" fmla="*/ 3857759 w 6332041"/>
              <a:gd name="connsiteY128" fmla="*/ 5924011 h 7639938"/>
              <a:gd name="connsiteX129" fmla="*/ 3933959 w 6332041"/>
              <a:gd name="connsiteY129" fmla="*/ 5847811 h 7639938"/>
              <a:gd name="connsiteX130" fmla="*/ 3963217 w 6332041"/>
              <a:gd name="connsiteY130" fmla="*/ 5852642 h 7639938"/>
              <a:gd name="connsiteX131" fmla="*/ 3955596 w 6332041"/>
              <a:gd name="connsiteY131" fmla="*/ 5787667 h 7639938"/>
              <a:gd name="connsiteX132" fmla="*/ 3925523 w 6332041"/>
              <a:gd name="connsiteY132" fmla="*/ 5772835 h 7639938"/>
              <a:gd name="connsiteX133" fmla="*/ 3890621 w 6332041"/>
              <a:gd name="connsiteY133" fmla="*/ 5661325 h 7639938"/>
              <a:gd name="connsiteX134" fmla="*/ 3894228 w 6332041"/>
              <a:gd name="connsiteY134" fmla="*/ 5561858 h 7639938"/>
              <a:gd name="connsiteX135" fmla="*/ 3911099 w 6332041"/>
              <a:gd name="connsiteY135" fmla="*/ 5451571 h 7639938"/>
              <a:gd name="connsiteX136" fmla="*/ 3933959 w 6332041"/>
              <a:gd name="connsiteY136" fmla="*/ 5382991 h 7639938"/>
              <a:gd name="connsiteX137" fmla="*/ 3964439 w 6332041"/>
              <a:gd name="connsiteY137" fmla="*/ 5322031 h 7639938"/>
              <a:gd name="connsiteX138" fmla="*/ 4017779 w 6332041"/>
              <a:gd name="connsiteY138" fmla="*/ 5314411 h 7639938"/>
              <a:gd name="connsiteX139" fmla="*/ 4033019 w 6332041"/>
              <a:gd name="connsiteY139" fmla="*/ 5314411 h 7639938"/>
              <a:gd name="connsiteX140" fmla="*/ 4086359 w 6332041"/>
              <a:gd name="connsiteY140" fmla="*/ 5253451 h 7639938"/>
              <a:gd name="connsiteX141" fmla="*/ 4082752 w 6332041"/>
              <a:gd name="connsiteY141" fmla="*/ 5177658 h 7639938"/>
              <a:gd name="connsiteX142" fmla="*/ 4795020 w 6332041"/>
              <a:gd name="connsiteY142" fmla="*/ 5075401 h 7639938"/>
              <a:gd name="connsiteX143" fmla="*/ 4882853 w 6332041"/>
              <a:gd name="connsiteY143" fmla="*/ 5079415 h 7639938"/>
              <a:gd name="connsiteX144" fmla="*/ 4942997 w 6332041"/>
              <a:gd name="connsiteY144" fmla="*/ 5095062 h 7639938"/>
              <a:gd name="connsiteX145" fmla="*/ 5129484 w 6332041"/>
              <a:gd name="connsiteY145" fmla="*/ 5186093 h 7639938"/>
              <a:gd name="connsiteX146" fmla="*/ 5594304 w 6332041"/>
              <a:gd name="connsiteY146" fmla="*/ 5422722 h 7639938"/>
              <a:gd name="connsiteX147" fmla="*/ 5724276 w 6332041"/>
              <a:gd name="connsiteY147" fmla="*/ 5486449 h 7639938"/>
              <a:gd name="connsiteX148" fmla="*/ 5779089 w 6332041"/>
              <a:gd name="connsiteY148" fmla="*/ 5396937 h 7639938"/>
              <a:gd name="connsiteX149" fmla="*/ 5690643 w 6332041"/>
              <a:gd name="connsiteY149" fmla="*/ 5373624 h 7639938"/>
              <a:gd name="connsiteX150" fmla="*/ 5636237 w 6332041"/>
              <a:gd name="connsiteY150" fmla="*/ 5298488 h 7639938"/>
              <a:gd name="connsiteX151" fmla="*/ 5682594 w 6332041"/>
              <a:gd name="connsiteY151" fmla="*/ 5229777 h 7639938"/>
              <a:gd name="connsiteX152" fmla="*/ 5600880 w 6332041"/>
              <a:gd name="connsiteY152" fmla="*/ 5115358 h 7639938"/>
              <a:gd name="connsiteX153" fmla="*/ 5632584 w 6332041"/>
              <a:gd name="connsiteY153" fmla="*/ 4969606 h 7639938"/>
              <a:gd name="connsiteX154" fmla="*/ 5655444 w 6332041"/>
              <a:gd name="connsiteY154" fmla="*/ 4934681 h 7639938"/>
              <a:gd name="connsiteX155" fmla="*/ 5677034 w 6332041"/>
              <a:gd name="connsiteY155" fmla="*/ 4889596 h 7639938"/>
              <a:gd name="connsiteX156" fmla="*/ 5714499 w 6332041"/>
              <a:gd name="connsiteY156" fmla="*/ 4812126 h 7639938"/>
              <a:gd name="connsiteX157" fmla="*/ 5729104 w 6332041"/>
              <a:gd name="connsiteY157" fmla="*/ 4729576 h 7639938"/>
              <a:gd name="connsiteX158" fmla="*/ 5775459 w 6332041"/>
              <a:gd name="connsiteY158" fmla="*/ 4704176 h 7639938"/>
              <a:gd name="connsiteX159" fmla="*/ 5755139 w 6332041"/>
              <a:gd name="connsiteY159" fmla="*/ 4645121 h 7639938"/>
              <a:gd name="connsiteX160" fmla="*/ 5791334 w 6332041"/>
              <a:gd name="connsiteY160" fmla="*/ 4603846 h 7639938"/>
              <a:gd name="connsiteX161" fmla="*/ 5821814 w 6332041"/>
              <a:gd name="connsiteY161" fmla="*/ 4540981 h 7639938"/>
              <a:gd name="connsiteX162" fmla="*/ 5877059 w 6332041"/>
              <a:gd name="connsiteY162" fmla="*/ 4467321 h 7639938"/>
              <a:gd name="connsiteX163" fmla="*/ 5896109 w 6332041"/>
              <a:gd name="connsiteY163" fmla="*/ 4311111 h 7639938"/>
              <a:gd name="connsiteX164" fmla="*/ 6141219 w 6332041"/>
              <a:gd name="connsiteY164" fmla="*/ 4053301 h 7639938"/>
              <a:gd name="connsiteX165" fmla="*/ 6147569 w 6332041"/>
              <a:gd name="connsiteY165" fmla="*/ 3817081 h 7639938"/>
              <a:gd name="connsiteX166" fmla="*/ 5953537 w 6332041"/>
              <a:gd name="connsiteY166" fmla="*/ 3436452 h 7639938"/>
              <a:gd name="connsiteX0" fmla="*/ 5953537 w 6332041"/>
              <a:gd name="connsiteY0" fmla="*/ 3436452 h 7573263"/>
              <a:gd name="connsiteX1" fmla="*/ 5854199 w 6332041"/>
              <a:gd name="connsiteY1" fmla="*/ 2291811 h 7573263"/>
              <a:gd name="connsiteX2" fmla="*/ 5802129 w 6332041"/>
              <a:gd name="connsiteY2" fmla="*/ 1609819 h 7573263"/>
              <a:gd name="connsiteX3" fmla="*/ 5762759 w 6332041"/>
              <a:gd name="connsiteY3" fmla="*/ 1382491 h 7573263"/>
              <a:gd name="connsiteX4" fmla="*/ 5770442 w 6332041"/>
              <a:gd name="connsiteY4" fmla="*/ 1330310 h 7573263"/>
              <a:gd name="connsiteX5" fmla="*/ 5939273 w 6332041"/>
              <a:gd name="connsiteY5" fmla="*/ 1294137 h 7573263"/>
              <a:gd name="connsiteX6" fmla="*/ 6061246 w 6332041"/>
              <a:gd name="connsiteY6" fmla="*/ 1154342 h 7573263"/>
              <a:gd name="connsiteX7" fmla="*/ 6087784 w 6332041"/>
              <a:gd name="connsiteY7" fmla="*/ 587703 h 7573263"/>
              <a:gd name="connsiteX8" fmla="*/ 6149792 w 6332041"/>
              <a:gd name="connsiteY8" fmla="*/ 266762 h 7573263"/>
              <a:gd name="connsiteX9" fmla="*/ 6204185 w 6332041"/>
              <a:gd name="connsiteY9" fmla="*/ 214419 h 7573263"/>
              <a:gd name="connsiteX10" fmla="*/ 6332041 w 6332041"/>
              <a:gd name="connsiteY10" fmla="*/ 245126 h 7573263"/>
              <a:gd name="connsiteX11" fmla="*/ 6152006 w 6332041"/>
              <a:gd name="connsiteY11" fmla="*/ 110058 h 7573263"/>
              <a:gd name="connsiteX12" fmla="*/ 6014137 w 6332041"/>
              <a:gd name="connsiteY12" fmla="*/ 0 h 7573263"/>
              <a:gd name="connsiteX13" fmla="*/ 5325275 w 6332041"/>
              <a:gd name="connsiteY13" fmla="*/ 124606 h 7573263"/>
              <a:gd name="connsiteX14" fmla="*/ 5276992 w 6332041"/>
              <a:gd name="connsiteY14" fmla="*/ 266597 h 7573263"/>
              <a:gd name="connsiteX15" fmla="*/ 5346682 w 6332041"/>
              <a:gd name="connsiteY15" fmla="*/ 494173 h 7573263"/>
              <a:gd name="connsiteX16" fmla="*/ 5256922 w 6332041"/>
              <a:gd name="connsiteY16" fmla="*/ 872684 h 7573263"/>
              <a:gd name="connsiteX17" fmla="*/ 5292702 w 6332041"/>
              <a:gd name="connsiteY17" fmla="*/ 1084088 h 7573263"/>
              <a:gd name="connsiteX18" fmla="*/ 5259839 w 6332041"/>
              <a:gd name="connsiteY18" fmla="*/ 1405351 h 7573263"/>
              <a:gd name="connsiteX19" fmla="*/ 5252219 w 6332041"/>
              <a:gd name="connsiteY19" fmla="*/ 1603471 h 7573263"/>
              <a:gd name="connsiteX20" fmla="*/ 5282699 w 6332041"/>
              <a:gd name="connsiteY20" fmla="*/ 1641571 h 7573263"/>
              <a:gd name="connsiteX21" fmla="*/ 5137919 w 6332041"/>
              <a:gd name="connsiteY21" fmla="*/ 1694911 h 7573263"/>
              <a:gd name="connsiteX22" fmla="*/ 5160779 w 6332041"/>
              <a:gd name="connsiteY22" fmla="*/ 1885411 h 7573263"/>
              <a:gd name="connsiteX23" fmla="*/ 5122679 w 6332041"/>
              <a:gd name="connsiteY23" fmla="*/ 1969231 h 7573263"/>
              <a:gd name="connsiteX24" fmla="*/ 4985519 w 6332041"/>
              <a:gd name="connsiteY24" fmla="*/ 1952015 h 7573263"/>
              <a:gd name="connsiteX25" fmla="*/ 4894079 w 6332041"/>
              <a:gd name="connsiteY25" fmla="*/ 1938751 h 7573263"/>
              <a:gd name="connsiteX26" fmla="*/ 4817470 w 6332041"/>
              <a:gd name="connsiteY26" fmla="*/ 2096386 h 7573263"/>
              <a:gd name="connsiteX27" fmla="*/ 4668677 w 6332041"/>
              <a:gd name="connsiteY27" fmla="*/ 1986101 h 7573263"/>
              <a:gd name="connsiteX28" fmla="*/ 4554785 w 6332041"/>
              <a:gd name="connsiteY28" fmla="*/ 1978482 h 7573263"/>
              <a:gd name="connsiteX29" fmla="*/ 4409190 w 6332041"/>
              <a:gd name="connsiteY29" fmla="*/ 1848942 h 7573263"/>
              <a:gd name="connsiteX30" fmla="*/ 4604519 w 6332041"/>
              <a:gd name="connsiteY30" fmla="*/ 1664431 h 7573263"/>
              <a:gd name="connsiteX31" fmla="*/ 4429259 w 6332041"/>
              <a:gd name="connsiteY31" fmla="*/ 1633951 h 7573263"/>
              <a:gd name="connsiteX32" fmla="*/ 4284479 w 6332041"/>
              <a:gd name="connsiteY32" fmla="*/ 1801591 h 7573263"/>
              <a:gd name="connsiteX33" fmla="*/ 4223519 w 6332041"/>
              <a:gd name="connsiteY33" fmla="*/ 1900651 h 7573263"/>
              <a:gd name="connsiteX34" fmla="*/ 4231139 w 6332041"/>
              <a:gd name="connsiteY34" fmla="*/ 1938751 h 7573263"/>
              <a:gd name="connsiteX35" fmla="*/ 4124459 w 6332041"/>
              <a:gd name="connsiteY35" fmla="*/ 2037811 h 7573263"/>
              <a:gd name="connsiteX36" fmla="*/ 4048259 w 6332041"/>
              <a:gd name="connsiteY36" fmla="*/ 2060671 h 7573263"/>
              <a:gd name="connsiteX37" fmla="*/ 3990904 w 6332041"/>
              <a:gd name="connsiteY37" fmla="*/ 2092782 h 7573263"/>
              <a:gd name="connsiteX38" fmla="*/ 3936751 w 6332041"/>
              <a:gd name="connsiteY38" fmla="*/ 2142108 h 7573263"/>
              <a:gd name="connsiteX39" fmla="*/ 3888239 w 6332041"/>
              <a:gd name="connsiteY39" fmla="*/ 2114011 h 7573263"/>
              <a:gd name="connsiteX40" fmla="*/ 3846127 w 6332041"/>
              <a:gd name="connsiteY40" fmla="*/ 2183407 h 7573263"/>
              <a:gd name="connsiteX41" fmla="*/ 3746250 w 6332041"/>
              <a:gd name="connsiteY41" fmla="*/ 2210280 h 7573263"/>
              <a:gd name="connsiteX42" fmla="*/ 3731417 w 6332041"/>
              <a:gd name="connsiteY42" fmla="*/ 2278860 h 7573263"/>
              <a:gd name="connsiteX43" fmla="*/ 3591184 w 6332041"/>
              <a:gd name="connsiteY43" fmla="*/ 2221331 h 7573263"/>
              <a:gd name="connsiteX44" fmla="*/ 3552959 w 6332041"/>
              <a:gd name="connsiteY44" fmla="*/ 2121631 h 7573263"/>
              <a:gd name="connsiteX45" fmla="*/ 3377699 w 6332041"/>
              <a:gd name="connsiteY45" fmla="*/ 2190211 h 7573263"/>
              <a:gd name="connsiteX46" fmla="*/ 3377699 w 6332041"/>
              <a:gd name="connsiteY46" fmla="*/ 2266411 h 7573263"/>
              <a:gd name="connsiteX47" fmla="*/ 3258978 w 6332041"/>
              <a:gd name="connsiteY47" fmla="*/ 2366694 h 7573263"/>
              <a:gd name="connsiteX48" fmla="*/ 3018337 w 6332041"/>
              <a:gd name="connsiteY48" fmla="*/ 2221913 h 7573263"/>
              <a:gd name="connsiteX49" fmla="*/ 3045210 w 6332041"/>
              <a:gd name="connsiteY49" fmla="*/ 2191026 h 7573263"/>
              <a:gd name="connsiteX50" fmla="*/ 2934517 w 6332041"/>
              <a:gd name="connsiteY50" fmla="*/ 2054273 h 7573263"/>
              <a:gd name="connsiteX51" fmla="*/ 2663396 w 6332041"/>
              <a:gd name="connsiteY51" fmla="*/ 1888611 h 7573263"/>
              <a:gd name="connsiteX52" fmla="*/ 2536416 w 6332041"/>
              <a:gd name="connsiteY52" fmla="*/ 2261352 h 7573263"/>
              <a:gd name="connsiteX53" fmla="*/ 2428805 w 6332041"/>
              <a:gd name="connsiteY53" fmla="*/ 2267634 h 7573263"/>
              <a:gd name="connsiteX54" fmla="*/ 2348999 w 6332041"/>
              <a:gd name="connsiteY54" fmla="*/ 2258791 h 7573263"/>
              <a:gd name="connsiteX55" fmla="*/ 2245110 w 6332041"/>
              <a:gd name="connsiteY55" fmla="*/ 2385946 h 7573263"/>
              <a:gd name="connsiteX56" fmla="*/ 2061823 w 6332041"/>
              <a:gd name="connsiteY56" fmla="*/ 2298521 h 7573263"/>
              <a:gd name="connsiteX57" fmla="*/ 2005283 w 6332041"/>
              <a:gd name="connsiteY57" fmla="*/ 2306958 h 7573263"/>
              <a:gd name="connsiteX58" fmla="*/ 1905816 w 6332041"/>
              <a:gd name="connsiteY58" fmla="*/ 2122446 h 7573263"/>
              <a:gd name="connsiteX59" fmla="*/ 1937519 w 6332041"/>
              <a:gd name="connsiteY59" fmla="*/ 2037811 h 7573263"/>
              <a:gd name="connsiteX60" fmla="*/ 1769879 w 6332041"/>
              <a:gd name="connsiteY60" fmla="*/ 2159731 h 7573263"/>
              <a:gd name="connsiteX61" fmla="*/ 1747019 w 6332041"/>
              <a:gd name="connsiteY61" fmla="*/ 2220691 h 7573263"/>
              <a:gd name="connsiteX62" fmla="*/ 1693679 w 6332041"/>
              <a:gd name="connsiteY62" fmla="*/ 2190211 h 7573263"/>
              <a:gd name="connsiteX63" fmla="*/ 1586999 w 6332041"/>
              <a:gd name="connsiteY63" fmla="*/ 2190211 h 7573263"/>
              <a:gd name="connsiteX64" fmla="*/ 1564139 w 6332041"/>
              <a:gd name="connsiteY64" fmla="*/ 2304511 h 7573263"/>
              <a:gd name="connsiteX65" fmla="*/ 1426979 w 6332041"/>
              <a:gd name="connsiteY65" fmla="*/ 2601691 h 7573263"/>
              <a:gd name="connsiteX66" fmla="*/ 1373639 w 6332041"/>
              <a:gd name="connsiteY66" fmla="*/ 2594071 h 7573263"/>
              <a:gd name="connsiteX67" fmla="*/ 1228859 w 6332041"/>
              <a:gd name="connsiteY67" fmla="*/ 2647411 h 7573263"/>
              <a:gd name="connsiteX68" fmla="*/ 1175519 w 6332041"/>
              <a:gd name="connsiteY68" fmla="*/ 2815051 h 7573263"/>
              <a:gd name="connsiteX69" fmla="*/ 1053599 w 6332041"/>
              <a:gd name="connsiteY69" fmla="*/ 2845531 h 7573263"/>
              <a:gd name="connsiteX70" fmla="*/ 969779 w 6332041"/>
              <a:gd name="connsiteY70" fmla="*/ 2853151 h 7573263"/>
              <a:gd name="connsiteX71" fmla="*/ 870719 w 6332041"/>
              <a:gd name="connsiteY71" fmla="*/ 2883631 h 7573263"/>
              <a:gd name="connsiteX72" fmla="*/ 741179 w 6332041"/>
              <a:gd name="connsiteY72" fmla="*/ 2891251 h 7573263"/>
              <a:gd name="connsiteX73" fmla="*/ 588779 w 6332041"/>
              <a:gd name="connsiteY73" fmla="*/ 2929351 h 7573263"/>
              <a:gd name="connsiteX74" fmla="*/ 0 w 6332041"/>
              <a:gd name="connsiteY74" fmla="*/ 4428515 h 7573263"/>
              <a:gd name="connsiteX75" fmla="*/ 199750 w 6332041"/>
              <a:gd name="connsiteY75" fmla="*/ 4408853 h 7573263"/>
              <a:gd name="connsiteX76" fmla="*/ 207779 w 6332041"/>
              <a:gd name="connsiteY76" fmla="*/ 4529551 h 7573263"/>
              <a:gd name="connsiteX77" fmla="*/ 289560 w 6332041"/>
              <a:gd name="connsiteY77" fmla="*/ 4557241 h 7573263"/>
              <a:gd name="connsiteX78" fmla="*/ 289968 w 6332041"/>
              <a:gd name="connsiteY78" fmla="*/ 4629020 h 7573263"/>
              <a:gd name="connsiteX79" fmla="*/ 408690 w 6332041"/>
              <a:gd name="connsiteY79" fmla="*/ 4675962 h 7573263"/>
              <a:gd name="connsiteX80" fmla="*/ 398279 w 6332041"/>
              <a:gd name="connsiteY80" fmla="*/ 4773391 h 7573263"/>
              <a:gd name="connsiteX81" fmla="*/ 398279 w 6332041"/>
              <a:gd name="connsiteY81" fmla="*/ 4872451 h 7573263"/>
              <a:gd name="connsiteX82" fmla="*/ 291599 w 6332041"/>
              <a:gd name="connsiteY82" fmla="*/ 4925791 h 7573263"/>
              <a:gd name="connsiteX83" fmla="*/ 276359 w 6332041"/>
              <a:gd name="connsiteY83" fmla="*/ 5001991 h 7573263"/>
              <a:gd name="connsiteX84" fmla="*/ 184919 w 6332041"/>
              <a:gd name="connsiteY84" fmla="*/ 5123911 h 7573263"/>
              <a:gd name="connsiteX85" fmla="*/ 199344 w 6332041"/>
              <a:gd name="connsiteY85" fmla="*/ 5376596 h 7573263"/>
              <a:gd name="connsiteX86" fmla="*/ 282757 w 6332041"/>
              <a:gd name="connsiteY86" fmla="*/ 5376186 h 7573263"/>
              <a:gd name="connsiteX87" fmla="*/ 324870 w 6332041"/>
              <a:gd name="connsiteY87" fmla="*/ 5453201 h 7573263"/>
              <a:gd name="connsiteX88" fmla="*/ 340517 w 6332041"/>
              <a:gd name="connsiteY88" fmla="*/ 5498107 h 7573263"/>
              <a:gd name="connsiteX89" fmla="*/ 378211 w 6332041"/>
              <a:gd name="connsiteY89" fmla="*/ 5490078 h 7573263"/>
              <a:gd name="connsiteX90" fmla="*/ 365761 w 6332041"/>
              <a:gd name="connsiteY90" fmla="*/ 5643294 h 7573263"/>
              <a:gd name="connsiteX91" fmla="*/ 843843 w 6332041"/>
              <a:gd name="connsiteY91" fmla="*/ 5739970 h 7573263"/>
              <a:gd name="connsiteX92" fmla="*/ 1175926 w 6332041"/>
              <a:gd name="connsiteY92" fmla="*/ 5879922 h 7573263"/>
              <a:gd name="connsiteX93" fmla="*/ 1487939 w 6332041"/>
              <a:gd name="connsiteY93" fmla="*/ 5741131 h 7573263"/>
              <a:gd name="connsiteX94" fmla="*/ 1586999 w 6332041"/>
              <a:gd name="connsiteY94" fmla="*/ 5741131 h 7573263"/>
              <a:gd name="connsiteX95" fmla="*/ 1541279 w 6332041"/>
              <a:gd name="connsiteY95" fmla="*/ 6000211 h 7573263"/>
              <a:gd name="connsiteX96" fmla="*/ 1634713 w 6332041"/>
              <a:gd name="connsiteY96" fmla="*/ 6349001 h 7573263"/>
              <a:gd name="connsiteX97" fmla="*/ 1931451 w 6332041"/>
              <a:gd name="connsiteY97" fmla="*/ 6276820 h 7573263"/>
              <a:gd name="connsiteX98" fmla="*/ 1973281 w 6332041"/>
              <a:gd name="connsiteY98" fmla="*/ 6039719 h 7573263"/>
              <a:gd name="connsiteX99" fmla="*/ 2284853 w 6332041"/>
              <a:gd name="connsiteY99" fmla="*/ 6068128 h 7573263"/>
              <a:gd name="connsiteX100" fmla="*/ 2588088 w 6332041"/>
              <a:gd name="connsiteY100" fmla="*/ 5922367 h 7573263"/>
              <a:gd name="connsiteX101" fmla="*/ 2656018 w 6332041"/>
              <a:gd name="connsiteY101" fmla="*/ 6052223 h 7573263"/>
              <a:gd name="connsiteX102" fmla="*/ 2739109 w 6332041"/>
              <a:gd name="connsiteY102" fmla="*/ 6021749 h 7573263"/>
              <a:gd name="connsiteX103" fmla="*/ 2886685 w 6332041"/>
              <a:gd name="connsiteY103" fmla="*/ 6052811 h 7573263"/>
              <a:gd name="connsiteX104" fmla="*/ 3002565 w 6332041"/>
              <a:gd name="connsiteY104" fmla="*/ 6195386 h 7573263"/>
              <a:gd name="connsiteX105" fmla="*/ 3027765 w 6332041"/>
              <a:gd name="connsiteY105" fmla="*/ 6377265 h 7573263"/>
              <a:gd name="connsiteX106" fmla="*/ 3191028 w 6332041"/>
              <a:gd name="connsiteY106" fmla="*/ 6299303 h 7573263"/>
              <a:gd name="connsiteX107" fmla="*/ 3338659 w 6332041"/>
              <a:gd name="connsiteY107" fmla="*/ 6365542 h 7573263"/>
              <a:gd name="connsiteX108" fmla="*/ 3459989 w 6332041"/>
              <a:gd name="connsiteY108" fmla="*/ 6105598 h 7573263"/>
              <a:gd name="connsiteX109" fmla="*/ 3067661 w 6332041"/>
              <a:gd name="connsiteY109" fmla="*/ 7573262 h 7573263"/>
              <a:gd name="connsiteX110" fmla="*/ 3220061 w 6332041"/>
              <a:gd name="connsiteY110" fmla="*/ 7504206 h 7573263"/>
              <a:gd name="connsiteX111" fmla="*/ 3265305 w 6332041"/>
              <a:gd name="connsiteY111" fmla="*/ 7387526 h 7573263"/>
              <a:gd name="connsiteX112" fmla="*/ 3460566 w 6332041"/>
              <a:gd name="connsiteY112" fmla="*/ 7225600 h 7573263"/>
              <a:gd name="connsiteX113" fmla="*/ 3739173 w 6332041"/>
              <a:gd name="connsiteY113" fmla="*/ 7097013 h 7573263"/>
              <a:gd name="connsiteX114" fmla="*/ 3915385 w 6332041"/>
              <a:gd name="connsiteY114" fmla="*/ 7032719 h 7573263"/>
              <a:gd name="connsiteX115" fmla="*/ 4124935 w 6332041"/>
              <a:gd name="connsiteY115" fmla="*/ 6880319 h 7573263"/>
              <a:gd name="connsiteX116" fmla="*/ 4143715 w 6332041"/>
              <a:gd name="connsiteY116" fmla="*/ 6806772 h 7573263"/>
              <a:gd name="connsiteX117" fmla="*/ 4045199 w 6332041"/>
              <a:gd name="connsiteY117" fmla="*/ 6742613 h 7573263"/>
              <a:gd name="connsiteX118" fmla="*/ 4020160 w 6332041"/>
              <a:gd name="connsiteY118" fmla="*/ 6611238 h 7573263"/>
              <a:gd name="connsiteX119" fmla="*/ 4096361 w 6332041"/>
              <a:gd name="connsiteY119" fmla="*/ 6537419 h 7573263"/>
              <a:gd name="connsiteX120" fmla="*/ 4136842 w 6332041"/>
              <a:gd name="connsiteY120" fmla="*/ 6389781 h 7573263"/>
              <a:gd name="connsiteX121" fmla="*/ 4014514 w 6332041"/>
              <a:gd name="connsiteY121" fmla="*/ 6437678 h 7573263"/>
              <a:gd name="connsiteX122" fmla="*/ 3842181 w 6332041"/>
              <a:gd name="connsiteY122" fmla="*/ 6423661 h 7573263"/>
              <a:gd name="connsiteX123" fmla="*/ 3691891 w 6332041"/>
              <a:gd name="connsiteY123" fmla="*/ 6323511 h 7573263"/>
              <a:gd name="connsiteX124" fmla="*/ 3709445 w 6332041"/>
              <a:gd name="connsiteY124" fmla="*/ 6189144 h 7573263"/>
              <a:gd name="connsiteX125" fmla="*/ 3645286 w 6332041"/>
              <a:gd name="connsiteY125" fmla="*/ 6133012 h 7573263"/>
              <a:gd name="connsiteX126" fmla="*/ 3697739 w 6332041"/>
              <a:gd name="connsiteY126" fmla="*/ 6015451 h 7573263"/>
              <a:gd name="connsiteX127" fmla="*/ 3857759 w 6332041"/>
              <a:gd name="connsiteY127" fmla="*/ 5924011 h 7573263"/>
              <a:gd name="connsiteX128" fmla="*/ 3933959 w 6332041"/>
              <a:gd name="connsiteY128" fmla="*/ 5847811 h 7573263"/>
              <a:gd name="connsiteX129" fmla="*/ 3963217 w 6332041"/>
              <a:gd name="connsiteY129" fmla="*/ 5852642 h 7573263"/>
              <a:gd name="connsiteX130" fmla="*/ 3955596 w 6332041"/>
              <a:gd name="connsiteY130" fmla="*/ 5787667 h 7573263"/>
              <a:gd name="connsiteX131" fmla="*/ 3925523 w 6332041"/>
              <a:gd name="connsiteY131" fmla="*/ 5772835 h 7573263"/>
              <a:gd name="connsiteX132" fmla="*/ 3890621 w 6332041"/>
              <a:gd name="connsiteY132" fmla="*/ 5661325 h 7573263"/>
              <a:gd name="connsiteX133" fmla="*/ 3894228 w 6332041"/>
              <a:gd name="connsiteY133" fmla="*/ 5561858 h 7573263"/>
              <a:gd name="connsiteX134" fmla="*/ 3911099 w 6332041"/>
              <a:gd name="connsiteY134" fmla="*/ 5451571 h 7573263"/>
              <a:gd name="connsiteX135" fmla="*/ 3933959 w 6332041"/>
              <a:gd name="connsiteY135" fmla="*/ 5382991 h 7573263"/>
              <a:gd name="connsiteX136" fmla="*/ 3964439 w 6332041"/>
              <a:gd name="connsiteY136" fmla="*/ 5322031 h 7573263"/>
              <a:gd name="connsiteX137" fmla="*/ 4017779 w 6332041"/>
              <a:gd name="connsiteY137" fmla="*/ 5314411 h 7573263"/>
              <a:gd name="connsiteX138" fmla="*/ 4033019 w 6332041"/>
              <a:gd name="connsiteY138" fmla="*/ 5314411 h 7573263"/>
              <a:gd name="connsiteX139" fmla="*/ 4086359 w 6332041"/>
              <a:gd name="connsiteY139" fmla="*/ 5253451 h 7573263"/>
              <a:gd name="connsiteX140" fmla="*/ 4082752 w 6332041"/>
              <a:gd name="connsiteY140" fmla="*/ 5177658 h 7573263"/>
              <a:gd name="connsiteX141" fmla="*/ 4795020 w 6332041"/>
              <a:gd name="connsiteY141" fmla="*/ 5075401 h 7573263"/>
              <a:gd name="connsiteX142" fmla="*/ 4882853 w 6332041"/>
              <a:gd name="connsiteY142" fmla="*/ 5079415 h 7573263"/>
              <a:gd name="connsiteX143" fmla="*/ 4942997 w 6332041"/>
              <a:gd name="connsiteY143" fmla="*/ 5095062 h 7573263"/>
              <a:gd name="connsiteX144" fmla="*/ 5129484 w 6332041"/>
              <a:gd name="connsiteY144" fmla="*/ 5186093 h 7573263"/>
              <a:gd name="connsiteX145" fmla="*/ 5594304 w 6332041"/>
              <a:gd name="connsiteY145" fmla="*/ 5422722 h 7573263"/>
              <a:gd name="connsiteX146" fmla="*/ 5724276 w 6332041"/>
              <a:gd name="connsiteY146" fmla="*/ 5486449 h 7573263"/>
              <a:gd name="connsiteX147" fmla="*/ 5779089 w 6332041"/>
              <a:gd name="connsiteY147" fmla="*/ 5396937 h 7573263"/>
              <a:gd name="connsiteX148" fmla="*/ 5690643 w 6332041"/>
              <a:gd name="connsiteY148" fmla="*/ 5373624 h 7573263"/>
              <a:gd name="connsiteX149" fmla="*/ 5636237 w 6332041"/>
              <a:gd name="connsiteY149" fmla="*/ 5298488 h 7573263"/>
              <a:gd name="connsiteX150" fmla="*/ 5682594 w 6332041"/>
              <a:gd name="connsiteY150" fmla="*/ 5229777 h 7573263"/>
              <a:gd name="connsiteX151" fmla="*/ 5600880 w 6332041"/>
              <a:gd name="connsiteY151" fmla="*/ 5115358 h 7573263"/>
              <a:gd name="connsiteX152" fmla="*/ 5632584 w 6332041"/>
              <a:gd name="connsiteY152" fmla="*/ 4969606 h 7573263"/>
              <a:gd name="connsiteX153" fmla="*/ 5655444 w 6332041"/>
              <a:gd name="connsiteY153" fmla="*/ 4934681 h 7573263"/>
              <a:gd name="connsiteX154" fmla="*/ 5677034 w 6332041"/>
              <a:gd name="connsiteY154" fmla="*/ 4889596 h 7573263"/>
              <a:gd name="connsiteX155" fmla="*/ 5714499 w 6332041"/>
              <a:gd name="connsiteY155" fmla="*/ 4812126 h 7573263"/>
              <a:gd name="connsiteX156" fmla="*/ 5729104 w 6332041"/>
              <a:gd name="connsiteY156" fmla="*/ 4729576 h 7573263"/>
              <a:gd name="connsiteX157" fmla="*/ 5775459 w 6332041"/>
              <a:gd name="connsiteY157" fmla="*/ 4704176 h 7573263"/>
              <a:gd name="connsiteX158" fmla="*/ 5755139 w 6332041"/>
              <a:gd name="connsiteY158" fmla="*/ 4645121 h 7573263"/>
              <a:gd name="connsiteX159" fmla="*/ 5791334 w 6332041"/>
              <a:gd name="connsiteY159" fmla="*/ 4603846 h 7573263"/>
              <a:gd name="connsiteX160" fmla="*/ 5821814 w 6332041"/>
              <a:gd name="connsiteY160" fmla="*/ 4540981 h 7573263"/>
              <a:gd name="connsiteX161" fmla="*/ 5877059 w 6332041"/>
              <a:gd name="connsiteY161" fmla="*/ 4467321 h 7573263"/>
              <a:gd name="connsiteX162" fmla="*/ 5896109 w 6332041"/>
              <a:gd name="connsiteY162" fmla="*/ 4311111 h 7573263"/>
              <a:gd name="connsiteX163" fmla="*/ 6141219 w 6332041"/>
              <a:gd name="connsiteY163" fmla="*/ 4053301 h 7573263"/>
              <a:gd name="connsiteX164" fmla="*/ 6147569 w 6332041"/>
              <a:gd name="connsiteY164" fmla="*/ 3817081 h 7573263"/>
              <a:gd name="connsiteX165" fmla="*/ 5953537 w 6332041"/>
              <a:gd name="connsiteY165" fmla="*/ 3436452 h 7573263"/>
              <a:gd name="connsiteX0" fmla="*/ 5953537 w 6332041"/>
              <a:gd name="connsiteY0" fmla="*/ 3436452 h 7504206"/>
              <a:gd name="connsiteX1" fmla="*/ 5854199 w 6332041"/>
              <a:gd name="connsiteY1" fmla="*/ 2291811 h 7504206"/>
              <a:gd name="connsiteX2" fmla="*/ 5802129 w 6332041"/>
              <a:gd name="connsiteY2" fmla="*/ 1609819 h 7504206"/>
              <a:gd name="connsiteX3" fmla="*/ 5762759 w 6332041"/>
              <a:gd name="connsiteY3" fmla="*/ 1382491 h 7504206"/>
              <a:gd name="connsiteX4" fmla="*/ 5770442 w 6332041"/>
              <a:gd name="connsiteY4" fmla="*/ 1330310 h 7504206"/>
              <a:gd name="connsiteX5" fmla="*/ 5939273 w 6332041"/>
              <a:gd name="connsiteY5" fmla="*/ 1294137 h 7504206"/>
              <a:gd name="connsiteX6" fmla="*/ 6061246 w 6332041"/>
              <a:gd name="connsiteY6" fmla="*/ 1154342 h 7504206"/>
              <a:gd name="connsiteX7" fmla="*/ 6087784 w 6332041"/>
              <a:gd name="connsiteY7" fmla="*/ 587703 h 7504206"/>
              <a:gd name="connsiteX8" fmla="*/ 6149792 w 6332041"/>
              <a:gd name="connsiteY8" fmla="*/ 266762 h 7504206"/>
              <a:gd name="connsiteX9" fmla="*/ 6204185 w 6332041"/>
              <a:gd name="connsiteY9" fmla="*/ 214419 h 7504206"/>
              <a:gd name="connsiteX10" fmla="*/ 6332041 w 6332041"/>
              <a:gd name="connsiteY10" fmla="*/ 245126 h 7504206"/>
              <a:gd name="connsiteX11" fmla="*/ 6152006 w 6332041"/>
              <a:gd name="connsiteY11" fmla="*/ 110058 h 7504206"/>
              <a:gd name="connsiteX12" fmla="*/ 6014137 w 6332041"/>
              <a:gd name="connsiteY12" fmla="*/ 0 h 7504206"/>
              <a:gd name="connsiteX13" fmla="*/ 5325275 w 6332041"/>
              <a:gd name="connsiteY13" fmla="*/ 124606 h 7504206"/>
              <a:gd name="connsiteX14" fmla="*/ 5276992 w 6332041"/>
              <a:gd name="connsiteY14" fmla="*/ 266597 h 7504206"/>
              <a:gd name="connsiteX15" fmla="*/ 5346682 w 6332041"/>
              <a:gd name="connsiteY15" fmla="*/ 494173 h 7504206"/>
              <a:gd name="connsiteX16" fmla="*/ 5256922 w 6332041"/>
              <a:gd name="connsiteY16" fmla="*/ 872684 h 7504206"/>
              <a:gd name="connsiteX17" fmla="*/ 5292702 w 6332041"/>
              <a:gd name="connsiteY17" fmla="*/ 1084088 h 7504206"/>
              <a:gd name="connsiteX18" fmla="*/ 5259839 w 6332041"/>
              <a:gd name="connsiteY18" fmla="*/ 1405351 h 7504206"/>
              <a:gd name="connsiteX19" fmla="*/ 5252219 w 6332041"/>
              <a:gd name="connsiteY19" fmla="*/ 1603471 h 7504206"/>
              <a:gd name="connsiteX20" fmla="*/ 5282699 w 6332041"/>
              <a:gd name="connsiteY20" fmla="*/ 1641571 h 7504206"/>
              <a:gd name="connsiteX21" fmla="*/ 5137919 w 6332041"/>
              <a:gd name="connsiteY21" fmla="*/ 1694911 h 7504206"/>
              <a:gd name="connsiteX22" fmla="*/ 5160779 w 6332041"/>
              <a:gd name="connsiteY22" fmla="*/ 1885411 h 7504206"/>
              <a:gd name="connsiteX23" fmla="*/ 5122679 w 6332041"/>
              <a:gd name="connsiteY23" fmla="*/ 1969231 h 7504206"/>
              <a:gd name="connsiteX24" fmla="*/ 4985519 w 6332041"/>
              <a:gd name="connsiteY24" fmla="*/ 1952015 h 7504206"/>
              <a:gd name="connsiteX25" fmla="*/ 4894079 w 6332041"/>
              <a:gd name="connsiteY25" fmla="*/ 1938751 h 7504206"/>
              <a:gd name="connsiteX26" fmla="*/ 4817470 w 6332041"/>
              <a:gd name="connsiteY26" fmla="*/ 2096386 h 7504206"/>
              <a:gd name="connsiteX27" fmla="*/ 4668677 w 6332041"/>
              <a:gd name="connsiteY27" fmla="*/ 1986101 h 7504206"/>
              <a:gd name="connsiteX28" fmla="*/ 4554785 w 6332041"/>
              <a:gd name="connsiteY28" fmla="*/ 1978482 h 7504206"/>
              <a:gd name="connsiteX29" fmla="*/ 4409190 w 6332041"/>
              <a:gd name="connsiteY29" fmla="*/ 1848942 h 7504206"/>
              <a:gd name="connsiteX30" fmla="*/ 4604519 w 6332041"/>
              <a:gd name="connsiteY30" fmla="*/ 1664431 h 7504206"/>
              <a:gd name="connsiteX31" fmla="*/ 4429259 w 6332041"/>
              <a:gd name="connsiteY31" fmla="*/ 1633951 h 7504206"/>
              <a:gd name="connsiteX32" fmla="*/ 4284479 w 6332041"/>
              <a:gd name="connsiteY32" fmla="*/ 1801591 h 7504206"/>
              <a:gd name="connsiteX33" fmla="*/ 4223519 w 6332041"/>
              <a:gd name="connsiteY33" fmla="*/ 1900651 h 7504206"/>
              <a:gd name="connsiteX34" fmla="*/ 4231139 w 6332041"/>
              <a:gd name="connsiteY34" fmla="*/ 1938751 h 7504206"/>
              <a:gd name="connsiteX35" fmla="*/ 4124459 w 6332041"/>
              <a:gd name="connsiteY35" fmla="*/ 2037811 h 7504206"/>
              <a:gd name="connsiteX36" fmla="*/ 4048259 w 6332041"/>
              <a:gd name="connsiteY36" fmla="*/ 2060671 h 7504206"/>
              <a:gd name="connsiteX37" fmla="*/ 3990904 w 6332041"/>
              <a:gd name="connsiteY37" fmla="*/ 2092782 h 7504206"/>
              <a:gd name="connsiteX38" fmla="*/ 3936751 w 6332041"/>
              <a:gd name="connsiteY38" fmla="*/ 2142108 h 7504206"/>
              <a:gd name="connsiteX39" fmla="*/ 3888239 w 6332041"/>
              <a:gd name="connsiteY39" fmla="*/ 2114011 h 7504206"/>
              <a:gd name="connsiteX40" fmla="*/ 3846127 w 6332041"/>
              <a:gd name="connsiteY40" fmla="*/ 2183407 h 7504206"/>
              <a:gd name="connsiteX41" fmla="*/ 3746250 w 6332041"/>
              <a:gd name="connsiteY41" fmla="*/ 2210280 h 7504206"/>
              <a:gd name="connsiteX42" fmla="*/ 3731417 w 6332041"/>
              <a:gd name="connsiteY42" fmla="*/ 2278860 h 7504206"/>
              <a:gd name="connsiteX43" fmla="*/ 3591184 w 6332041"/>
              <a:gd name="connsiteY43" fmla="*/ 2221331 h 7504206"/>
              <a:gd name="connsiteX44" fmla="*/ 3552959 w 6332041"/>
              <a:gd name="connsiteY44" fmla="*/ 2121631 h 7504206"/>
              <a:gd name="connsiteX45" fmla="*/ 3377699 w 6332041"/>
              <a:gd name="connsiteY45" fmla="*/ 2190211 h 7504206"/>
              <a:gd name="connsiteX46" fmla="*/ 3377699 w 6332041"/>
              <a:gd name="connsiteY46" fmla="*/ 2266411 h 7504206"/>
              <a:gd name="connsiteX47" fmla="*/ 3258978 w 6332041"/>
              <a:gd name="connsiteY47" fmla="*/ 2366694 h 7504206"/>
              <a:gd name="connsiteX48" fmla="*/ 3018337 w 6332041"/>
              <a:gd name="connsiteY48" fmla="*/ 2221913 h 7504206"/>
              <a:gd name="connsiteX49" fmla="*/ 3045210 w 6332041"/>
              <a:gd name="connsiteY49" fmla="*/ 2191026 h 7504206"/>
              <a:gd name="connsiteX50" fmla="*/ 2934517 w 6332041"/>
              <a:gd name="connsiteY50" fmla="*/ 2054273 h 7504206"/>
              <a:gd name="connsiteX51" fmla="*/ 2663396 w 6332041"/>
              <a:gd name="connsiteY51" fmla="*/ 1888611 h 7504206"/>
              <a:gd name="connsiteX52" fmla="*/ 2536416 w 6332041"/>
              <a:gd name="connsiteY52" fmla="*/ 2261352 h 7504206"/>
              <a:gd name="connsiteX53" fmla="*/ 2428805 w 6332041"/>
              <a:gd name="connsiteY53" fmla="*/ 2267634 h 7504206"/>
              <a:gd name="connsiteX54" fmla="*/ 2348999 w 6332041"/>
              <a:gd name="connsiteY54" fmla="*/ 2258791 h 7504206"/>
              <a:gd name="connsiteX55" fmla="*/ 2245110 w 6332041"/>
              <a:gd name="connsiteY55" fmla="*/ 2385946 h 7504206"/>
              <a:gd name="connsiteX56" fmla="*/ 2061823 w 6332041"/>
              <a:gd name="connsiteY56" fmla="*/ 2298521 h 7504206"/>
              <a:gd name="connsiteX57" fmla="*/ 2005283 w 6332041"/>
              <a:gd name="connsiteY57" fmla="*/ 2306958 h 7504206"/>
              <a:gd name="connsiteX58" fmla="*/ 1905816 w 6332041"/>
              <a:gd name="connsiteY58" fmla="*/ 2122446 h 7504206"/>
              <a:gd name="connsiteX59" fmla="*/ 1937519 w 6332041"/>
              <a:gd name="connsiteY59" fmla="*/ 2037811 h 7504206"/>
              <a:gd name="connsiteX60" fmla="*/ 1769879 w 6332041"/>
              <a:gd name="connsiteY60" fmla="*/ 2159731 h 7504206"/>
              <a:gd name="connsiteX61" fmla="*/ 1747019 w 6332041"/>
              <a:gd name="connsiteY61" fmla="*/ 2220691 h 7504206"/>
              <a:gd name="connsiteX62" fmla="*/ 1693679 w 6332041"/>
              <a:gd name="connsiteY62" fmla="*/ 2190211 h 7504206"/>
              <a:gd name="connsiteX63" fmla="*/ 1586999 w 6332041"/>
              <a:gd name="connsiteY63" fmla="*/ 2190211 h 7504206"/>
              <a:gd name="connsiteX64" fmla="*/ 1564139 w 6332041"/>
              <a:gd name="connsiteY64" fmla="*/ 2304511 h 7504206"/>
              <a:gd name="connsiteX65" fmla="*/ 1426979 w 6332041"/>
              <a:gd name="connsiteY65" fmla="*/ 2601691 h 7504206"/>
              <a:gd name="connsiteX66" fmla="*/ 1373639 w 6332041"/>
              <a:gd name="connsiteY66" fmla="*/ 2594071 h 7504206"/>
              <a:gd name="connsiteX67" fmla="*/ 1228859 w 6332041"/>
              <a:gd name="connsiteY67" fmla="*/ 2647411 h 7504206"/>
              <a:gd name="connsiteX68" fmla="*/ 1175519 w 6332041"/>
              <a:gd name="connsiteY68" fmla="*/ 2815051 h 7504206"/>
              <a:gd name="connsiteX69" fmla="*/ 1053599 w 6332041"/>
              <a:gd name="connsiteY69" fmla="*/ 2845531 h 7504206"/>
              <a:gd name="connsiteX70" fmla="*/ 969779 w 6332041"/>
              <a:gd name="connsiteY70" fmla="*/ 2853151 h 7504206"/>
              <a:gd name="connsiteX71" fmla="*/ 870719 w 6332041"/>
              <a:gd name="connsiteY71" fmla="*/ 2883631 h 7504206"/>
              <a:gd name="connsiteX72" fmla="*/ 741179 w 6332041"/>
              <a:gd name="connsiteY72" fmla="*/ 2891251 h 7504206"/>
              <a:gd name="connsiteX73" fmla="*/ 588779 w 6332041"/>
              <a:gd name="connsiteY73" fmla="*/ 2929351 h 7504206"/>
              <a:gd name="connsiteX74" fmla="*/ 0 w 6332041"/>
              <a:gd name="connsiteY74" fmla="*/ 4428515 h 7504206"/>
              <a:gd name="connsiteX75" fmla="*/ 199750 w 6332041"/>
              <a:gd name="connsiteY75" fmla="*/ 4408853 h 7504206"/>
              <a:gd name="connsiteX76" fmla="*/ 207779 w 6332041"/>
              <a:gd name="connsiteY76" fmla="*/ 4529551 h 7504206"/>
              <a:gd name="connsiteX77" fmla="*/ 289560 w 6332041"/>
              <a:gd name="connsiteY77" fmla="*/ 4557241 h 7504206"/>
              <a:gd name="connsiteX78" fmla="*/ 289968 w 6332041"/>
              <a:gd name="connsiteY78" fmla="*/ 4629020 h 7504206"/>
              <a:gd name="connsiteX79" fmla="*/ 408690 w 6332041"/>
              <a:gd name="connsiteY79" fmla="*/ 4675962 h 7504206"/>
              <a:gd name="connsiteX80" fmla="*/ 398279 w 6332041"/>
              <a:gd name="connsiteY80" fmla="*/ 4773391 h 7504206"/>
              <a:gd name="connsiteX81" fmla="*/ 398279 w 6332041"/>
              <a:gd name="connsiteY81" fmla="*/ 4872451 h 7504206"/>
              <a:gd name="connsiteX82" fmla="*/ 291599 w 6332041"/>
              <a:gd name="connsiteY82" fmla="*/ 4925791 h 7504206"/>
              <a:gd name="connsiteX83" fmla="*/ 276359 w 6332041"/>
              <a:gd name="connsiteY83" fmla="*/ 5001991 h 7504206"/>
              <a:gd name="connsiteX84" fmla="*/ 184919 w 6332041"/>
              <a:gd name="connsiteY84" fmla="*/ 5123911 h 7504206"/>
              <a:gd name="connsiteX85" fmla="*/ 199344 w 6332041"/>
              <a:gd name="connsiteY85" fmla="*/ 5376596 h 7504206"/>
              <a:gd name="connsiteX86" fmla="*/ 282757 w 6332041"/>
              <a:gd name="connsiteY86" fmla="*/ 5376186 h 7504206"/>
              <a:gd name="connsiteX87" fmla="*/ 324870 w 6332041"/>
              <a:gd name="connsiteY87" fmla="*/ 5453201 h 7504206"/>
              <a:gd name="connsiteX88" fmla="*/ 340517 w 6332041"/>
              <a:gd name="connsiteY88" fmla="*/ 5498107 h 7504206"/>
              <a:gd name="connsiteX89" fmla="*/ 378211 w 6332041"/>
              <a:gd name="connsiteY89" fmla="*/ 5490078 h 7504206"/>
              <a:gd name="connsiteX90" fmla="*/ 365761 w 6332041"/>
              <a:gd name="connsiteY90" fmla="*/ 5643294 h 7504206"/>
              <a:gd name="connsiteX91" fmla="*/ 843843 w 6332041"/>
              <a:gd name="connsiteY91" fmla="*/ 5739970 h 7504206"/>
              <a:gd name="connsiteX92" fmla="*/ 1175926 w 6332041"/>
              <a:gd name="connsiteY92" fmla="*/ 5879922 h 7504206"/>
              <a:gd name="connsiteX93" fmla="*/ 1487939 w 6332041"/>
              <a:gd name="connsiteY93" fmla="*/ 5741131 h 7504206"/>
              <a:gd name="connsiteX94" fmla="*/ 1586999 w 6332041"/>
              <a:gd name="connsiteY94" fmla="*/ 5741131 h 7504206"/>
              <a:gd name="connsiteX95" fmla="*/ 1541279 w 6332041"/>
              <a:gd name="connsiteY95" fmla="*/ 6000211 h 7504206"/>
              <a:gd name="connsiteX96" fmla="*/ 1634713 w 6332041"/>
              <a:gd name="connsiteY96" fmla="*/ 6349001 h 7504206"/>
              <a:gd name="connsiteX97" fmla="*/ 1931451 w 6332041"/>
              <a:gd name="connsiteY97" fmla="*/ 6276820 h 7504206"/>
              <a:gd name="connsiteX98" fmla="*/ 1973281 w 6332041"/>
              <a:gd name="connsiteY98" fmla="*/ 6039719 h 7504206"/>
              <a:gd name="connsiteX99" fmla="*/ 2284853 w 6332041"/>
              <a:gd name="connsiteY99" fmla="*/ 6068128 h 7504206"/>
              <a:gd name="connsiteX100" fmla="*/ 2588088 w 6332041"/>
              <a:gd name="connsiteY100" fmla="*/ 5922367 h 7504206"/>
              <a:gd name="connsiteX101" fmla="*/ 2656018 w 6332041"/>
              <a:gd name="connsiteY101" fmla="*/ 6052223 h 7504206"/>
              <a:gd name="connsiteX102" fmla="*/ 2739109 w 6332041"/>
              <a:gd name="connsiteY102" fmla="*/ 6021749 h 7504206"/>
              <a:gd name="connsiteX103" fmla="*/ 2886685 w 6332041"/>
              <a:gd name="connsiteY103" fmla="*/ 6052811 h 7504206"/>
              <a:gd name="connsiteX104" fmla="*/ 3002565 w 6332041"/>
              <a:gd name="connsiteY104" fmla="*/ 6195386 h 7504206"/>
              <a:gd name="connsiteX105" fmla="*/ 3027765 w 6332041"/>
              <a:gd name="connsiteY105" fmla="*/ 6377265 h 7504206"/>
              <a:gd name="connsiteX106" fmla="*/ 3191028 w 6332041"/>
              <a:gd name="connsiteY106" fmla="*/ 6299303 h 7504206"/>
              <a:gd name="connsiteX107" fmla="*/ 3338659 w 6332041"/>
              <a:gd name="connsiteY107" fmla="*/ 6365542 h 7504206"/>
              <a:gd name="connsiteX108" fmla="*/ 3459989 w 6332041"/>
              <a:gd name="connsiteY108" fmla="*/ 6105598 h 7504206"/>
              <a:gd name="connsiteX109" fmla="*/ 3220061 w 6332041"/>
              <a:gd name="connsiteY109" fmla="*/ 7504206 h 7504206"/>
              <a:gd name="connsiteX110" fmla="*/ 3265305 w 6332041"/>
              <a:gd name="connsiteY110" fmla="*/ 7387526 h 7504206"/>
              <a:gd name="connsiteX111" fmla="*/ 3460566 w 6332041"/>
              <a:gd name="connsiteY111" fmla="*/ 7225600 h 7504206"/>
              <a:gd name="connsiteX112" fmla="*/ 3739173 w 6332041"/>
              <a:gd name="connsiteY112" fmla="*/ 7097013 h 7504206"/>
              <a:gd name="connsiteX113" fmla="*/ 3915385 w 6332041"/>
              <a:gd name="connsiteY113" fmla="*/ 7032719 h 7504206"/>
              <a:gd name="connsiteX114" fmla="*/ 4124935 w 6332041"/>
              <a:gd name="connsiteY114" fmla="*/ 6880319 h 7504206"/>
              <a:gd name="connsiteX115" fmla="*/ 4143715 w 6332041"/>
              <a:gd name="connsiteY115" fmla="*/ 6806772 h 7504206"/>
              <a:gd name="connsiteX116" fmla="*/ 4045199 w 6332041"/>
              <a:gd name="connsiteY116" fmla="*/ 6742613 h 7504206"/>
              <a:gd name="connsiteX117" fmla="*/ 4020160 w 6332041"/>
              <a:gd name="connsiteY117" fmla="*/ 6611238 h 7504206"/>
              <a:gd name="connsiteX118" fmla="*/ 4096361 w 6332041"/>
              <a:gd name="connsiteY118" fmla="*/ 6537419 h 7504206"/>
              <a:gd name="connsiteX119" fmla="*/ 4136842 w 6332041"/>
              <a:gd name="connsiteY119" fmla="*/ 6389781 h 7504206"/>
              <a:gd name="connsiteX120" fmla="*/ 4014514 w 6332041"/>
              <a:gd name="connsiteY120" fmla="*/ 6437678 h 7504206"/>
              <a:gd name="connsiteX121" fmla="*/ 3842181 w 6332041"/>
              <a:gd name="connsiteY121" fmla="*/ 6423661 h 7504206"/>
              <a:gd name="connsiteX122" fmla="*/ 3691891 w 6332041"/>
              <a:gd name="connsiteY122" fmla="*/ 6323511 h 7504206"/>
              <a:gd name="connsiteX123" fmla="*/ 3709445 w 6332041"/>
              <a:gd name="connsiteY123" fmla="*/ 6189144 h 7504206"/>
              <a:gd name="connsiteX124" fmla="*/ 3645286 w 6332041"/>
              <a:gd name="connsiteY124" fmla="*/ 6133012 h 7504206"/>
              <a:gd name="connsiteX125" fmla="*/ 3697739 w 6332041"/>
              <a:gd name="connsiteY125" fmla="*/ 6015451 h 7504206"/>
              <a:gd name="connsiteX126" fmla="*/ 3857759 w 6332041"/>
              <a:gd name="connsiteY126" fmla="*/ 5924011 h 7504206"/>
              <a:gd name="connsiteX127" fmla="*/ 3933959 w 6332041"/>
              <a:gd name="connsiteY127" fmla="*/ 5847811 h 7504206"/>
              <a:gd name="connsiteX128" fmla="*/ 3963217 w 6332041"/>
              <a:gd name="connsiteY128" fmla="*/ 5852642 h 7504206"/>
              <a:gd name="connsiteX129" fmla="*/ 3955596 w 6332041"/>
              <a:gd name="connsiteY129" fmla="*/ 5787667 h 7504206"/>
              <a:gd name="connsiteX130" fmla="*/ 3925523 w 6332041"/>
              <a:gd name="connsiteY130" fmla="*/ 5772835 h 7504206"/>
              <a:gd name="connsiteX131" fmla="*/ 3890621 w 6332041"/>
              <a:gd name="connsiteY131" fmla="*/ 5661325 h 7504206"/>
              <a:gd name="connsiteX132" fmla="*/ 3894228 w 6332041"/>
              <a:gd name="connsiteY132" fmla="*/ 5561858 h 7504206"/>
              <a:gd name="connsiteX133" fmla="*/ 3911099 w 6332041"/>
              <a:gd name="connsiteY133" fmla="*/ 5451571 h 7504206"/>
              <a:gd name="connsiteX134" fmla="*/ 3933959 w 6332041"/>
              <a:gd name="connsiteY134" fmla="*/ 5382991 h 7504206"/>
              <a:gd name="connsiteX135" fmla="*/ 3964439 w 6332041"/>
              <a:gd name="connsiteY135" fmla="*/ 5322031 h 7504206"/>
              <a:gd name="connsiteX136" fmla="*/ 4017779 w 6332041"/>
              <a:gd name="connsiteY136" fmla="*/ 5314411 h 7504206"/>
              <a:gd name="connsiteX137" fmla="*/ 4033019 w 6332041"/>
              <a:gd name="connsiteY137" fmla="*/ 5314411 h 7504206"/>
              <a:gd name="connsiteX138" fmla="*/ 4086359 w 6332041"/>
              <a:gd name="connsiteY138" fmla="*/ 5253451 h 7504206"/>
              <a:gd name="connsiteX139" fmla="*/ 4082752 w 6332041"/>
              <a:gd name="connsiteY139" fmla="*/ 5177658 h 7504206"/>
              <a:gd name="connsiteX140" fmla="*/ 4795020 w 6332041"/>
              <a:gd name="connsiteY140" fmla="*/ 5075401 h 7504206"/>
              <a:gd name="connsiteX141" fmla="*/ 4882853 w 6332041"/>
              <a:gd name="connsiteY141" fmla="*/ 5079415 h 7504206"/>
              <a:gd name="connsiteX142" fmla="*/ 4942997 w 6332041"/>
              <a:gd name="connsiteY142" fmla="*/ 5095062 h 7504206"/>
              <a:gd name="connsiteX143" fmla="*/ 5129484 w 6332041"/>
              <a:gd name="connsiteY143" fmla="*/ 5186093 h 7504206"/>
              <a:gd name="connsiteX144" fmla="*/ 5594304 w 6332041"/>
              <a:gd name="connsiteY144" fmla="*/ 5422722 h 7504206"/>
              <a:gd name="connsiteX145" fmla="*/ 5724276 w 6332041"/>
              <a:gd name="connsiteY145" fmla="*/ 5486449 h 7504206"/>
              <a:gd name="connsiteX146" fmla="*/ 5779089 w 6332041"/>
              <a:gd name="connsiteY146" fmla="*/ 5396937 h 7504206"/>
              <a:gd name="connsiteX147" fmla="*/ 5690643 w 6332041"/>
              <a:gd name="connsiteY147" fmla="*/ 5373624 h 7504206"/>
              <a:gd name="connsiteX148" fmla="*/ 5636237 w 6332041"/>
              <a:gd name="connsiteY148" fmla="*/ 5298488 h 7504206"/>
              <a:gd name="connsiteX149" fmla="*/ 5682594 w 6332041"/>
              <a:gd name="connsiteY149" fmla="*/ 5229777 h 7504206"/>
              <a:gd name="connsiteX150" fmla="*/ 5600880 w 6332041"/>
              <a:gd name="connsiteY150" fmla="*/ 5115358 h 7504206"/>
              <a:gd name="connsiteX151" fmla="*/ 5632584 w 6332041"/>
              <a:gd name="connsiteY151" fmla="*/ 4969606 h 7504206"/>
              <a:gd name="connsiteX152" fmla="*/ 5655444 w 6332041"/>
              <a:gd name="connsiteY152" fmla="*/ 4934681 h 7504206"/>
              <a:gd name="connsiteX153" fmla="*/ 5677034 w 6332041"/>
              <a:gd name="connsiteY153" fmla="*/ 4889596 h 7504206"/>
              <a:gd name="connsiteX154" fmla="*/ 5714499 w 6332041"/>
              <a:gd name="connsiteY154" fmla="*/ 4812126 h 7504206"/>
              <a:gd name="connsiteX155" fmla="*/ 5729104 w 6332041"/>
              <a:gd name="connsiteY155" fmla="*/ 4729576 h 7504206"/>
              <a:gd name="connsiteX156" fmla="*/ 5775459 w 6332041"/>
              <a:gd name="connsiteY156" fmla="*/ 4704176 h 7504206"/>
              <a:gd name="connsiteX157" fmla="*/ 5755139 w 6332041"/>
              <a:gd name="connsiteY157" fmla="*/ 4645121 h 7504206"/>
              <a:gd name="connsiteX158" fmla="*/ 5791334 w 6332041"/>
              <a:gd name="connsiteY158" fmla="*/ 4603846 h 7504206"/>
              <a:gd name="connsiteX159" fmla="*/ 5821814 w 6332041"/>
              <a:gd name="connsiteY159" fmla="*/ 4540981 h 7504206"/>
              <a:gd name="connsiteX160" fmla="*/ 5877059 w 6332041"/>
              <a:gd name="connsiteY160" fmla="*/ 4467321 h 7504206"/>
              <a:gd name="connsiteX161" fmla="*/ 5896109 w 6332041"/>
              <a:gd name="connsiteY161" fmla="*/ 4311111 h 7504206"/>
              <a:gd name="connsiteX162" fmla="*/ 6141219 w 6332041"/>
              <a:gd name="connsiteY162" fmla="*/ 4053301 h 7504206"/>
              <a:gd name="connsiteX163" fmla="*/ 6147569 w 6332041"/>
              <a:gd name="connsiteY163" fmla="*/ 3817081 h 7504206"/>
              <a:gd name="connsiteX164" fmla="*/ 5953537 w 6332041"/>
              <a:gd name="connsiteY164" fmla="*/ 3436452 h 7504206"/>
              <a:gd name="connsiteX0" fmla="*/ 5953537 w 6332041"/>
              <a:gd name="connsiteY0" fmla="*/ 3436452 h 7387526"/>
              <a:gd name="connsiteX1" fmla="*/ 5854199 w 6332041"/>
              <a:gd name="connsiteY1" fmla="*/ 2291811 h 7387526"/>
              <a:gd name="connsiteX2" fmla="*/ 5802129 w 6332041"/>
              <a:gd name="connsiteY2" fmla="*/ 1609819 h 7387526"/>
              <a:gd name="connsiteX3" fmla="*/ 5762759 w 6332041"/>
              <a:gd name="connsiteY3" fmla="*/ 1382491 h 7387526"/>
              <a:gd name="connsiteX4" fmla="*/ 5770442 w 6332041"/>
              <a:gd name="connsiteY4" fmla="*/ 1330310 h 7387526"/>
              <a:gd name="connsiteX5" fmla="*/ 5939273 w 6332041"/>
              <a:gd name="connsiteY5" fmla="*/ 1294137 h 7387526"/>
              <a:gd name="connsiteX6" fmla="*/ 6061246 w 6332041"/>
              <a:gd name="connsiteY6" fmla="*/ 1154342 h 7387526"/>
              <a:gd name="connsiteX7" fmla="*/ 6087784 w 6332041"/>
              <a:gd name="connsiteY7" fmla="*/ 587703 h 7387526"/>
              <a:gd name="connsiteX8" fmla="*/ 6149792 w 6332041"/>
              <a:gd name="connsiteY8" fmla="*/ 266762 h 7387526"/>
              <a:gd name="connsiteX9" fmla="*/ 6204185 w 6332041"/>
              <a:gd name="connsiteY9" fmla="*/ 214419 h 7387526"/>
              <a:gd name="connsiteX10" fmla="*/ 6332041 w 6332041"/>
              <a:gd name="connsiteY10" fmla="*/ 245126 h 7387526"/>
              <a:gd name="connsiteX11" fmla="*/ 6152006 w 6332041"/>
              <a:gd name="connsiteY11" fmla="*/ 110058 h 7387526"/>
              <a:gd name="connsiteX12" fmla="*/ 6014137 w 6332041"/>
              <a:gd name="connsiteY12" fmla="*/ 0 h 7387526"/>
              <a:gd name="connsiteX13" fmla="*/ 5325275 w 6332041"/>
              <a:gd name="connsiteY13" fmla="*/ 124606 h 7387526"/>
              <a:gd name="connsiteX14" fmla="*/ 5276992 w 6332041"/>
              <a:gd name="connsiteY14" fmla="*/ 266597 h 7387526"/>
              <a:gd name="connsiteX15" fmla="*/ 5346682 w 6332041"/>
              <a:gd name="connsiteY15" fmla="*/ 494173 h 7387526"/>
              <a:gd name="connsiteX16" fmla="*/ 5256922 w 6332041"/>
              <a:gd name="connsiteY16" fmla="*/ 872684 h 7387526"/>
              <a:gd name="connsiteX17" fmla="*/ 5292702 w 6332041"/>
              <a:gd name="connsiteY17" fmla="*/ 1084088 h 7387526"/>
              <a:gd name="connsiteX18" fmla="*/ 5259839 w 6332041"/>
              <a:gd name="connsiteY18" fmla="*/ 1405351 h 7387526"/>
              <a:gd name="connsiteX19" fmla="*/ 5252219 w 6332041"/>
              <a:gd name="connsiteY19" fmla="*/ 1603471 h 7387526"/>
              <a:gd name="connsiteX20" fmla="*/ 5282699 w 6332041"/>
              <a:gd name="connsiteY20" fmla="*/ 1641571 h 7387526"/>
              <a:gd name="connsiteX21" fmla="*/ 5137919 w 6332041"/>
              <a:gd name="connsiteY21" fmla="*/ 1694911 h 7387526"/>
              <a:gd name="connsiteX22" fmla="*/ 5160779 w 6332041"/>
              <a:gd name="connsiteY22" fmla="*/ 1885411 h 7387526"/>
              <a:gd name="connsiteX23" fmla="*/ 5122679 w 6332041"/>
              <a:gd name="connsiteY23" fmla="*/ 1969231 h 7387526"/>
              <a:gd name="connsiteX24" fmla="*/ 4985519 w 6332041"/>
              <a:gd name="connsiteY24" fmla="*/ 1952015 h 7387526"/>
              <a:gd name="connsiteX25" fmla="*/ 4894079 w 6332041"/>
              <a:gd name="connsiteY25" fmla="*/ 1938751 h 7387526"/>
              <a:gd name="connsiteX26" fmla="*/ 4817470 w 6332041"/>
              <a:gd name="connsiteY26" fmla="*/ 2096386 h 7387526"/>
              <a:gd name="connsiteX27" fmla="*/ 4668677 w 6332041"/>
              <a:gd name="connsiteY27" fmla="*/ 1986101 h 7387526"/>
              <a:gd name="connsiteX28" fmla="*/ 4554785 w 6332041"/>
              <a:gd name="connsiteY28" fmla="*/ 1978482 h 7387526"/>
              <a:gd name="connsiteX29" fmla="*/ 4409190 w 6332041"/>
              <a:gd name="connsiteY29" fmla="*/ 1848942 h 7387526"/>
              <a:gd name="connsiteX30" fmla="*/ 4604519 w 6332041"/>
              <a:gd name="connsiteY30" fmla="*/ 1664431 h 7387526"/>
              <a:gd name="connsiteX31" fmla="*/ 4429259 w 6332041"/>
              <a:gd name="connsiteY31" fmla="*/ 1633951 h 7387526"/>
              <a:gd name="connsiteX32" fmla="*/ 4284479 w 6332041"/>
              <a:gd name="connsiteY32" fmla="*/ 1801591 h 7387526"/>
              <a:gd name="connsiteX33" fmla="*/ 4223519 w 6332041"/>
              <a:gd name="connsiteY33" fmla="*/ 1900651 h 7387526"/>
              <a:gd name="connsiteX34" fmla="*/ 4231139 w 6332041"/>
              <a:gd name="connsiteY34" fmla="*/ 1938751 h 7387526"/>
              <a:gd name="connsiteX35" fmla="*/ 4124459 w 6332041"/>
              <a:gd name="connsiteY35" fmla="*/ 2037811 h 7387526"/>
              <a:gd name="connsiteX36" fmla="*/ 4048259 w 6332041"/>
              <a:gd name="connsiteY36" fmla="*/ 2060671 h 7387526"/>
              <a:gd name="connsiteX37" fmla="*/ 3990904 w 6332041"/>
              <a:gd name="connsiteY37" fmla="*/ 2092782 h 7387526"/>
              <a:gd name="connsiteX38" fmla="*/ 3936751 w 6332041"/>
              <a:gd name="connsiteY38" fmla="*/ 2142108 h 7387526"/>
              <a:gd name="connsiteX39" fmla="*/ 3888239 w 6332041"/>
              <a:gd name="connsiteY39" fmla="*/ 2114011 h 7387526"/>
              <a:gd name="connsiteX40" fmla="*/ 3846127 w 6332041"/>
              <a:gd name="connsiteY40" fmla="*/ 2183407 h 7387526"/>
              <a:gd name="connsiteX41" fmla="*/ 3746250 w 6332041"/>
              <a:gd name="connsiteY41" fmla="*/ 2210280 h 7387526"/>
              <a:gd name="connsiteX42" fmla="*/ 3731417 w 6332041"/>
              <a:gd name="connsiteY42" fmla="*/ 2278860 h 7387526"/>
              <a:gd name="connsiteX43" fmla="*/ 3591184 w 6332041"/>
              <a:gd name="connsiteY43" fmla="*/ 2221331 h 7387526"/>
              <a:gd name="connsiteX44" fmla="*/ 3552959 w 6332041"/>
              <a:gd name="connsiteY44" fmla="*/ 2121631 h 7387526"/>
              <a:gd name="connsiteX45" fmla="*/ 3377699 w 6332041"/>
              <a:gd name="connsiteY45" fmla="*/ 2190211 h 7387526"/>
              <a:gd name="connsiteX46" fmla="*/ 3377699 w 6332041"/>
              <a:gd name="connsiteY46" fmla="*/ 2266411 h 7387526"/>
              <a:gd name="connsiteX47" fmla="*/ 3258978 w 6332041"/>
              <a:gd name="connsiteY47" fmla="*/ 2366694 h 7387526"/>
              <a:gd name="connsiteX48" fmla="*/ 3018337 w 6332041"/>
              <a:gd name="connsiteY48" fmla="*/ 2221913 h 7387526"/>
              <a:gd name="connsiteX49" fmla="*/ 3045210 w 6332041"/>
              <a:gd name="connsiteY49" fmla="*/ 2191026 h 7387526"/>
              <a:gd name="connsiteX50" fmla="*/ 2934517 w 6332041"/>
              <a:gd name="connsiteY50" fmla="*/ 2054273 h 7387526"/>
              <a:gd name="connsiteX51" fmla="*/ 2663396 w 6332041"/>
              <a:gd name="connsiteY51" fmla="*/ 1888611 h 7387526"/>
              <a:gd name="connsiteX52" fmla="*/ 2536416 w 6332041"/>
              <a:gd name="connsiteY52" fmla="*/ 2261352 h 7387526"/>
              <a:gd name="connsiteX53" fmla="*/ 2428805 w 6332041"/>
              <a:gd name="connsiteY53" fmla="*/ 2267634 h 7387526"/>
              <a:gd name="connsiteX54" fmla="*/ 2348999 w 6332041"/>
              <a:gd name="connsiteY54" fmla="*/ 2258791 h 7387526"/>
              <a:gd name="connsiteX55" fmla="*/ 2245110 w 6332041"/>
              <a:gd name="connsiteY55" fmla="*/ 2385946 h 7387526"/>
              <a:gd name="connsiteX56" fmla="*/ 2061823 w 6332041"/>
              <a:gd name="connsiteY56" fmla="*/ 2298521 h 7387526"/>
              <a:gd name="connsiteX57" fmla="*/ 2005283 w 6332041"/>
              <a:gd name="connsiteY57" fmla="*/ 2306958 h 7387526"/>
              <a:gd name="connsiteX58" fmla="*/ 1905816 w 6332041"/>
              <a:gd name="connsiteY58" fmla="*/ 2122446 h 7387526"/>
              <a:gd name="connsiteX59" fmla="*/ 1937519 w 6332041"/>
              <a:gd name="connsiteY59" fmla="*/ 2037811 h 7387526"/>
              <a:gd name="connsiteX60" fmla="*/ 1769879 w 6332041"/>
              <a:gd name="connsiteY60" fmla="*/ 2159731 h 7387526"/>
              <a:gd name="connsiteX61" fmla="*/ 1747019 w 6332041"/>
              <a:gd name="connsiteY61" fmla="*/ 2220691 h 7387526"/>
              <a:gd name="connsiteX62" fmla="*/ 1693679 w 6332041"/>
              <a:gd name="connsiteY62" fmla="*/ 2190211 h 7387526"/>
              <a:gd name="connsiteX63" fmla="*/ 1586999 w 6332041"/>
              <a:gd name="connsiteY63" fmla="*/ 2190211 h 7387526"/>
              <a:gd name="connsiteX64" fmla="*/ 1564139 w 6332041"/>
              <a:gd name="connsiteY64" fmla="*/ 2304511 h 7387526"/>
              <a:gd name="connsiteX65" fmla="*/ 1426979 w 6332041"/>
              <a:gd name="connsiteY65" fmla="*/ 2601691 h 7387526"/>
              <a:gd name="connsiteX66" fmla="*/ 1373639 w 6332041"/>
              <a:gd name="connsiteY66" fmla="*/ 2594071 h 7387526"/>
              <a:gd name="connsiteX67" fmla="*/ 1228859 w 6332041"/>
              <a:gd name="connsiteY67" fmla="*/ 2647411 h 7387526"/>
              <a:gd name="connsiteX68" fmla="*/ 1175519 w 6332041"/>
              <a:gd name="connsiteY68" fmla="*/ 2815051 h 7387526"/>
              <a:gd name="connsiteX69" fmla="*/ 1053599 w 6332041"/>
              <a:gd name="connsiteY69" fmla="*/ 2845531 h 7387526"/>
              <a:gd name="connsiteX70" fmla="*/ 969779 w 6332041"/>
              <a:gd name="connsiteY70" fmla="*/ 2853151 h 7387526"/>
              <a:gd name="connsiteX71" fmla="*/ 870719 w 6332041"/>
              <a:gd name="connsiteY71" fmla="*/ 2883631 h 7387526"/>
              <a:gd name="connsiteX72" fmla="*/ 741179 w 6332041"/>
              <a:gd name="connsiteY72" fmla="*/ 2891251 h 7387526"/>
              <a:gd name="connsiteX73" fmla="*/ 588779 w 6332041"/>
              <a:gd name="connsiteY73" fmla="*/ 2929351 h 7387526"/>
              <a:gd name="connsiteX74" fmla="*/ 0 w 6332041"/>
              <a:gd name="connsiteY74" fmla="*/ 4428515 h 7387526"/>
              <a:gd name="connsiteX75" fmla="*/ 199750 w 6332041"/>
              <a:gd name="connsiteY75" fmla="*/ 4408853 h 7387526"/>
              <a:gd name="connsiteX76" fmla="*/ 207779 w 6332041"/>
              <a:gd name="connsiteY76" fmla="*/ 4529551 h 7387526"/>
              <a:gd name="connsiteX77" fmla="*/ 289560 w 6332041"/>
              <a:gd name="connsiteY77" fmla="*/ 4557241 h 7387526"/>
              <a:gd name="connsiteX78" fmla="*/ 289968 w 6332041"/>
              <a:gd name="connsiteY78" fmla="*/ 4629020 h 7387526"/>
              <a:gd name="connsiteX79" fmla="*/ 408690 w 6332041"/>
              <a:gd name="connsiteY79" fmla="*/ 4675962 h 7387526"/>
              <a:gd name="connsiteX80" fmla="*/ 398279 w 6332041"/>
              <a:gd name="connsiteY80" fmla="*/ 4773391 h 7387526"/>
              <a:gd name="connsiteX81" fmla="*/ 398279 w 6332041"/>
              <a:gd name="connsiteY81" fmla="*/ 4872451 h 7387526"/>
              <a:gd name="connsiteX82" fmla="*/ 291599 w 6332041"/>
              <a:gd name="connsiteY82" fmla="*/ 4925791 h 7387526"/>
              <a:gd name="connsiteX83" fmla="*/ 276359 w 6332041"/>
              <a:gd name="connsiteY83" fmla="*/ 5001991 h 7387526"/>
              <a:gd name="connsiteX84" fmla="*/ 184919 w 6332041"/>
              <a:gd name="connsiteY84" fmla="*/ 5123911 h 7387526"/>
              <a:gd name="connsiteX85" fmla="*/ 199344 w 6332041"/>
              <a:gd name="connsiteY85" fmla="*/ 5376596 h 7387526"/>
              <a:gd name="connsiteX86" fmla="*/ 282757 w 6332041"/>
              <a:gd name="connsiteY86" fmla="*/ 5376186 h 7387526"/>
              <a:gd name="connsiteX87" fmla="*/ 324870 w 6332041"/>
              <a:gd name="connsiteY87" fmla="*/ 5453201 h 7387526"/>
              <a:gd name="connsiteX88" fmla="*/ 340517 w 6332041"/>
              <a:gd name="connsiteY88" fmla="*/ 5498107 h 7387526"/>
              <a:gd name="connsiteX89" fmla="*/ 378211 w 6332041"/>
              <a:gd name="connsiteY89" fmla="*/ 5490078 h 7387526"/>
              <a:gd name="connsiteX90" fmla="*/ 365761 w 6332041"/>
              <a:gd name="connsiteY90" fmla="*/ 5643294 h 7387526"/>
              <a:gd name="connsiteX91" fmla="*/ 843843 w 6332041"/>
              <a:gd name="connsiteY91" fmla="*/ 5739970 h 7387526"/>
              <a:gd name="connsiteX92" fmla="*/ 1175926 w 6332041"/>
              <a:gd name="connsiteY92" fmla="*/ 5879922 h 7387526"/>
              <a:gd name="connsiteX93" fmla="*/ 1487939 w 6332041"/>
              <a:gd name="connsiteY93" fmla="*/ 5741131 h 7387526"/>
              <a:gd name="connsiteX94" fmla="*/ 1586999 w 6332041"/>
              <a:gd name="connsiteY94" fmla="*/ 5741131 h 7387526"/>
              <a:gd name="connsiteX95" fmla="*/ 1541279 w 6332041"/>
              <a:gd name="connsiteY95" fmla="*/ 6000211 h 7387526"/>
              <a:gd name="connsiteX96" fmla="*/ 1634713 w 6332041"/>
              <a:gd name="connsiteY96" fmla="*/ 6349001 h 7387526"/>
              <a:gd name="connsiteX97" fmla="*/ 1931451 w 6332041"/>
              <a:gd name="connsiteY97" fmla="*/ 6276820 h 7387526"/>
              <a:gd name="connsiteX98" fmla="*/ 1973281 w 6332041"/>
              <a:gd name="connsiteY98" fmla="*/ 6039719 h 7387526"/>
              <a:gd name="connsiteX99" fmla="*/ 2284853 w 6332041"/>
              <a:gd name="connsiteY99" fmla="*/ 6068128 h 7387526"/>
              <a:gd name="connsiteX100" fmla="*/ 2588088 w 6332041"/>
              <a:gd name="connsiteY100" fmla="*/ 5922367 h 7387526"/>
              <a:gd name="connsiteX101" fmla="*/ 2656018 w 6332041"/>
              <a:gd name="connsiteY101" fmla="*/ 6052223 h 7387526"/>
              <a:gd name="connsiteX102" fmla="*/ 2739109 w 6332041"/>
              <a:gd name="connsiteY102" fmla="*/ 6021749 h 7387526"/>
              <a:gd name="connsiteX103" fmla="*/ 2886685 w 6332041"/>
              <a:gd name="connsiteY103" fmla="*/ 6052811 h 7387526"/>
              <a:gd name="connsiteX104" fmla="*/ 3002565 w 6332041"/>
              <a:gd name="connsiteY104" fmla="*/ 6195386 h 7387526"/>
              <a:gd name="connsiteX105" fmla="*/ 3027765 w 6332041"/>
              <a:gd name="connsiteY105" fmla="*/ 6377265 h 7387526"/>
              <a:gd name="connsiteX106" fmla="*/ 3191028 w 6332041"/>
              <a:gd name="connsiteY106" fmla="*/ 6299303 h 7387526"/>
              <a:gd name="connsiteX107" fmla="*/ 3338659 w 6332041"/>
              <a:gd name="connsiteY107" fmla="*/ 6365542 h 7387526"/>
              <a:gd name="connsiteX108" fmla="*/ 3459989 w 6332041"/>
              <a:gd name="connsiteY108" fmla="*/ 6105598 h 7387526"/>
              <a:gd name="connsiteX109" fmla="*/ 3265305 w 6332041"/>
              <a:gd name="connsiteY109" fmla="*/ 7387526 h 7387526"/>
              <a:gd name="connsiteX110" fmla="*/ 3460566 w 6332041"/>
              <a:gd name="connsiteY110" fmla="*/ 7225600 h 7387526"/>
              <a:gd name="connsiteX111" fmla="*/ 3739173 w 6332041"/>
              <a:gd name="connsiteY111" fmla="*/ 7097013 h 7387526"/>
              <a:gd name="connsiteX112" fmla="*/ 3915385 w 6332041"/>
              <a:gd name="connsiteY112" fmla="*/ 7032719 h 7387526"/>
              <a:gd name="connsiteX113" fmla="*/ 4124935 w 6332041"/>
              <a:gd name="connsiteY113" fmla="*/ 6880319 h 7387526"/>
              <a:gd name="connsiteX114" fmla="*/ 4143715 w 6332041"/>
              <a:gd name="connsiteY114" fmla="*/ 6806772 h 7387526"/>
              <a:gd name="connsiteX115" fmla="*/ 4045199 w 6332041"/>
              <a:gd name="connsiteY115" fmla="*/ 6742613 h 7387526"/>
              <a:gd name="connsiteX116" fmla="*/ 4020160 w 6332041"/>
              <a:gd name="connsiteY116" fmla="*/ 6611238 h 7387526"/>
              <a:gd name="connsiteX117" fmla="*/ 4096361 w 6332041"/>
              <a:gd name="connsiteY117" fmla="*/ 6537419 h 7387526"/>
              <a:gd name="connsiteX118" fmla="*/ 4136842 w 6332041"/>
              <a:gd name="connsiteY118" fmla="*/ 6389781 h 7387526"/>
              <a:gd name="connsiteX119" fmla="*/ 4014514 w 6332041"/>
              <a:gd name="connsiteY119" fmla="*/ 6437678 h 7387526"/>
              <a:gd name="connsiteX120" fmla="*/ 3842181 w 6332041"/>
              <a:gd name="connsiteY120" fmla="*/ 6423661 h 7387526"/>
              <a:gd name="connsiteX121" fmla="*/ 3691891 w 6332041"/>
              <a:gd name="connsiteY121" fmla="*/ 6323511 h 7387526"/>
              <a:gd name="connsiteX122" fmla="*/ 3709445 w 6332041"/>
              <a:gd name="connsiteY122" fmla="*/ 6189144 h 7387526"/>
              <a:gd name="connsiteX123" fmla="*/ 3645286 w 6332041"/>
              <a:gd name="connsiteY123" fmla="*/ 6133012 h 7387526"/>
              <a:gd name="connsiteX124" fmla="*/ 3697739 w 6332041"/>
              <a:gd name="connsiteY124" fmla="*/ 6015451 h 7387526"/>
              <a:gd name="connsiteX125" fmla="*/ 3857759 w 6332041"/>
              <a:gd name="connsiteY125" fmla="*/ 5924011 h 7387526"/>
              <a:gd name="connsiteX126" fmla="*/ 3933959 w 6332041"/>
              <a:gd name="connsiteY126" fmla="*/ 5847811 h 7387526"/>
              <a:gd name="connsiteX127" fmla="*/ 3963217 w 6332041"/>
              <a:gd name="connsiteY127" fmla="*/ 5852642 h 7387526"/>
              <a:gd name="connsiteX128" fmla="*/ 3955596 w 6332041"/>
              <a:gd name="connsiteY128" fmla="*/ 5787667 h 7387526"/>
              <a:gd name="connsiteX129" fmla="*/ 3925523 w 6332041"/>
              <a:gd name="connsiteY129" fmla="*/ 5772835 h 7387526"/>
              <a:gd name="connsiteX130" fmla="*/ 3890621 w 6332041"/>
              <a:gd name="connsiteY130" fmla="*/ 5661325 h 7387526"/>
              <a:gd name="connsiteX131" fmla="*/ 3894228 w 6332041"/>
              <a:gd name="connsiteY131" fmla="*/ 5561858 h 7387526"/>
              <a:gd name="connsiteX132" fmla="*/ 3911099 w 6332041"/>
              <a:gd name="connsiteY132" fmla="*/ 5451571 h 7387526"/>
              <a:gd name="connsiteX133" fmla="*/ 3933959 w 6332041"/>
              <a:gd name="connsiteY133" fmla="*/ 5382991 h 7387526"/>
              <a:gd name="connsiteX134" fmla="*/ 3964439 w 6332041"/>
              <a:gd name="connsiteY134" fmla="*/ 5322031 h 7387526"/>
              <a:gd name="connsiteX135" fmla="*/ 4017779 w 6332041"/>
              <a:gd name="connsiteY135" fmla="*/ 5314411 h 7387526"/>
              <a:gd name="connsiteX136" fmla="*/ 4033019 w 6332041"/>
              <a:gd name="connsiteY136" fmla="*/ 5314411 h 7387526"/>
              <a:gd name="connsiteX137" fmla="*/ 4086359 w 6332041"/>
              <a:gd name="connsiteY137" fmla="*/ 5253451 h 7387526"/>
              <a:gd name="connsiteX138" fmla="*/ 4082752 w 6332041"/>
              <a:gd name="connsiteY138" fmla="*/ 5177658 h 7387526"/>
              <a:gd name="connsiteX139" fmla="*/ 4795020 w 6332041"/>
              <a:gd name="connsiteY139" fmla="*/ 5075401 h 7387526"/>
              <a:gd name="connsiteX140" fmla="*/ 4882853 w 6332041"/>
              <a:gd name="connsiteY140" fmla="*/ 5079415 h 7387526"/>
              <a:gd name="connsiteX141" fmla="*/ 4942997 w 6332041"/>
              <a:gd name="connsiteY141" fmla="*/ 5095062 h 7387526"/>
              <a:gd name="connsiteX142" fmla="*/ 5129484 w 6332041"/>
              <a:gd name="connsiteY142" fmla="*/ 5186093 h 7387526"/>
              <a:gd name="connsiteX143" fmla="*/ 5594304 w 6332041"/>
              <a:gd name="connsiteY143" fmla="*/ 5422722 h 7387526"/>
              <a:gd name="connsiteX144" fmla="*/ 5724276 w 6332041"/>
              <a:gd name="connsiteY144" fmla="*/ 5486449 h 7387526"/>
              <a:gd name="connsiteX145" fmla="*/ 5779089 w 6332041"/>
              <a:gd name="connsiteY145" fmla="*/ 5396937 h 7387526"/>
              <a:gd name="connsiteX146" fmla="*/ 5690643 w 6332041"/>
              <a:gd name="connsiteY146" fmla="*/ 5373624 h 7387526"/>
              <a:gd name="connsiteX147" fmla="*/ 5636237 w 6332041"/>
              <a:gd name="connsiteY147" fmla="*/ 5298488 h 7387526"/>
              <a:gd name="connsiteX148" fmla="*/ 5682594 w 6332041"/>
              <a:gd name="connsiteY148" fmla="*/ 5229777 h 7387526"/>
              <a:gd name="connsiteX149" fmla="*/ 5600880 w 6332041"/>
              <a:gd name="connsiteY149" fmla="*/ 5115358 h 7387526"/>
              <a:gd name="connsiteX150" fmla="*/ 5632584 w 6332041"/>
              <a:gd name="connsiteY150" fmla="*/ 4969606 h 7387526"/>
              <a:gd name="connsiteX151" fmla="*/ 5655444 w 6332041"/>
              <a:gd name="connsiteY151" fmla="*/ 4934681 h 7387526"/>
              <a:gd name="connsiteX152" fmla="*/ 5677034 w 6332041"/>
              <a:gd name="connsiteY152" fmla="*/ 4889596 h 7387526"/>
              <a:gd name="connsiteX153" fmla="*/ 5714499 w 6332041"/>
              <a:gd name="connsiteY153" fmla="*/ 4812126 h 7387526"/>
              <a:gd name="connsiteX154" fmla="*/ 5729104 w 6332041"/>
              <a:gd name="connsiteY154" fmla="*/ 4729576 h 7387526"/>
              <a:gd name="connsiteX155" fmla="*/ 5775459 w 6332041"/>
              <a:gd name="connsiteY155" fmla="*/ 4704176 h 7387526"/>
              <a:gd name="connsiteX156" fmla="*/ 5755139 w 6332041"/>
              <a:gd name="connsiteY156" fmla="*/ 4645121 h 7387526"/>
              <a:gd name="connsiteX157" fmla="*/ 5791334 w 6332041"/>
              <a:gd name="connsiteY157" fmla="*/ 4603846 h 7387526"/>
              <a:gd name="connsiteX158" fmla="*/ 5821814 w 6332041"/>
              <a:gd name="connsiteY158" fmla="*/ 4540981 h 7387526"/>
              <a:gd name="connsiteX159" fmla="*/ 5877059 w 6332041"/>
              <a:gd name="connsiteY159" fmla="*/ 4467321 h 7387526"/>
              <a:gd name="connsiteX160" fmla="*/ 5896109 w 6332041"/>
              <a:gd name="connsiteY160" fmla="*/ 4311111 h 7387526"/>
              <a:gd name="connsiteX161" fmla="*/ 6141219 w 6332041"/>
              <a:gd name="connsiteY161" fmla="*/ 4053301 h 7387526"/>
              <a:gd name="connsiteX162" fmla="*/ 6147569 w 6332041"/>
              <a:gd name="connsiteY162" fmla="*/ 3817081 h 7387526"/>
              <a:gd name="connsiteX163" fmla="*/ 5953537 w 6332041"/>
              <a:gd name="connsiteY163" fmla="*/ 3436452 h 7387526"/>
              <a:gd name="connsiteX0" fmla="*/ 5953537 w 6332041"/>
              <a:gd name="connsiteY0" fmla="*/ 3436452 h 7225599"/>
              <a:gd name="connsiteX1" fmla="*/ 5854199 w 6332041"/>
              <a:gd name="connsiteY1" fmla="*/ 2291811 h 7225599"/>
              <a:gd name="connsiteX2" fmla="*/ 5802129 w 6332041"/>
              <a:gd name="connsiteY2" fmla="*/ 1609819 h 7225599"/>
              <a:gd name="connsiteX3" fmla="*/ 5762759 w 6332041"/>
              <a:gd name="connsiteY3" fmla="*/ 1382491 h 7225599"/>
              <a:gd name="connsiteX4" fmla="*/ 5770442 w 6332041"/>
              <a:gd name="connsiteY4" fmla="*/ 1330310 h 7225599"/>
              <a:gd name="connsiteX5" fmla="*/ 5939273 w 6332041"/>
              <a:gd name="connsiteY5" fmla="*/ 1294137 h 7225599"/>
              <a:gd name="connsiteX6" fmla="*/ 6061246 w 6332041"/>
              <a:gd name="connsiteY6" fmla="*/ 1154342 h 7225599"/>
              <a:gd name="connsiteX7" fmla="*/ 6087784 w 6332041"/>
              <a:gd name="connsiteY7" fmla="*/ 587703 h 7225599"/>
              <a:gd name="connsiteX8" fmla="*/ 6149792 w 6332041"/>
              <a:gd name="connsiteY8" fmla="*/ 266762 h 7225599"/>
              <a:gd name="connsiteX9" fmla="*/ 6204185 w 6332041"/>
              <a:gd name="connsiteY9" fmla="*/ 214419 h 7225599"/>
              <a:gd name="connsiteX10" fmla="*/ 6332041 w 6332041"/>
              <a:gd name="connsiteY10" fmla="*/ 245126 h 7225599"/>
              <a:gd name="connsiteX11" fmla="*/ 6152006 w 6332041"/>
              <a:gd name="connsiteY11" fmla="*/ 110058 h 7225599"/>
              <a:gd name="connsiteX12" fmla="*/ 6014137 w 6332041"/>
              <a:gd name="connsiteY12" fmla="*/ 0 h 7225599"/>
              <a:gd name="connsiteX13" fmla="*/ 5325275 w 6332041"/>
              <a:gd name="connsiteY13" fmla="*/ 124606 h 7225599"/>
              <a:gd name="connsiteX14" fmla="*/ 5276992 w 6332041"/>
              <a:gd name="connsiteY14" fmla="*/ 266597 h 7225599"/>
              <a:gd name="connsiteX15" fmla="*/ 5346682 w 6332041"/>
              <a:gd name="connsiteY15" fmla="*/ 494173 h 7225599"/>
              <a:gd name="connsiteX16" fmla="*/ 5256922 w 6332041"/>
              <a:gd name="connsiteY16" fmla="*/ 872684 h 7225599"/>
              <a:gd name="connsiteX17" fmla="*/ 5292702 w 6332041"/>
              <a:gd name="connsiteY17" fmla="*/ 1084088 h 7225599"/>
              <a:gd name="connsiteX18" fmla="*/ 5259839 w 6332041"/>
              <a:gd name="connsiteY18" fmla="*/ 1405351 h 7225599"/>
              <a:gd name="connsiteX19" fmla="*/ 5252219 w 6332041"/>
              <a:gd name="connsiteY19" fmla="*/ 1603471 h 7225599"/>
              <a:gd name="connsiteX20" fmla="*/ 5282699 w 6332041"/>
              <a:gd name="connsiteY20" fmla="*/ 1641571 h 7225599"/>
              <a:gd name="connsiteX21" fmla="*/ 5137919 w 6332041"/>
              <a:gd name="connsiteY21" fmla="*/ 1694911 h 7225599"/>
              <a:gd name="connsiteX22" fmla="*/ 5160779 w 6332041"/>
              <a:gd name="connsiteY22" fmla="*/ 1885411 h 7225599"/>
              <a:gd name="connsiteX23" fmla="*/ 5122679 w 6332041"/>
              <a:gd name="connsiteY23" fmla="*/ 1969231 h 7225599"/>
              <a:gd name="connsiteX24" fmla="*/ 4985519 w 6332041"/>
              <a:gd name="connsiteY24" fmla="*/ 1952015 h 7225599"/>
              <a:gd name="connsiteX25" fmla="*/ 4894079 w 6332041"/>
              <a:gd name="connsiteY25" fmla="*/ 1938751 h 7225599"/>
              <a:gd name="connsiteX26" fmla="*/ 4817470 w 6332041"/>
              <a:gd name="connsiteY26" fmla="*/ 2096386 h 7225599"/>
              <a:gd name="connsiteX27" fmla="*/ 4668677 w 6332041"/>
              <a:gd name="connsiteY27" fmla="*/ 1986101 h 7225599"/>
              <a:gd name="connsiteX28" fmla="*/ 4554785 w 6332041"/>
              <a:gd name="connsiteY28" fmla="*/ 1978482 h 7225599"/>
              <a:gd name="connsiteX29" fmla="*/ 4409190 w 6332041"/>
              <a:gd name="connsiteY29" fmla="*/ 1848942 h 7225599"/>
              <a:gd name="connsiteX30" fmla="*/ 4604519 w 6332041"/>
              <a:gd name="connsiteY30" fmla="*/ 1664431 h 7225599"/>
              <a:gd name="connsiteX31" fmla="*/ 4429259 w 6332041"/>
              <a:gd name="connsiteY31" fmla="*/ 1633951 h 7225599"/>
              <a:gd name="connsiteX32" fmla="*/ 4284479 w 6332041"/>
              <a:gd name="connsiteY32" fmla="*/ 1801591 h 7225599"/>
              <a:gd name="connsiteX33" fmla="*/ 4223519 w 6332041"/>
              <a:gd name="connsiteY33" fmla="*/ 1900651 h 7225599"/>
              <a:gd name="connsiteX34" fmla="*/ 4231139 w 6332041"/>
              <a:gd name="connsiteY34" fmla="*/ 1938751 h 7225599"/>
              <a:gd name="connsiteX35" fmla="*/ 4124459 w 6332041"/>
              <a:gd name="connsiteY35" fmla="*/ 2037811 h 7225599"/>
              <a:gd name="connsiteX36" fmla="*/ 4048259 w 6332041"/>
              <a:gd name="connsiteY36" fmla="*/ 2060671 h 7225599"/>
              <a:gd name="connsiteX37" fmla="*/ 3990904 w 6332041"/>
              <a:gd name="connsiteY37" fmla="*/ 2092782 h 7225599"/>
              <a:gd name="connsiteX38" fmla="*/ 3936751 w 6332041"/>
              <a:gd name="connsiteY38" fmla="*/ 2142108 h 7225599"/>
              <a:gd name="connsiteX39" fmla="*/ 3888239 w 6332041"/>
              <a:gd name="connsiteY39" fmla="*/ 2114011 h 7225599"/>
              <a:gd name="connsiteX40" fmla="*/ 3846127 w 6332041"/>
              <a:gd name="connsiteY40" fmla="*/ 2183407 h 7225599"/>
              <a:gd name="connsiteX41" fmla="*/ 3746250 w 6332041"/>
              <a:gd name="connsiteY41" fmla="*/ 2210280 h 7225599"/>
              <a:gd name="connsiteX42" fmla="*/ 3731417 w 6332041"/>
              <a:gd name="connsiteY42" fmla="*/ 2278860 h 7225599"/>
              <a:gd name="connsiteX43" fmla="*/ 3591184 w 6332041"/>
              <a:gd name="connsiteY43" fmla="*/ 2221331 h 7225599"/>
              <a:gd name="connsiteX44" fmla="*/ 3552959 w 6332041"/>
              <a:gd name="connsiteY44" fmla="*/ 2121631 h 7225599"/>
              <a:gd name="connsiteX45" fmla="*/ 3377699 w 6332041"/>
              <a:gd name="connsiteY45" fmla="*/ 2190211 h 7225599"/>
              <a:gd name="connsiteX46" fmla="*/ 3377699 w 6332041"/>
              <a:gd name="connsiteY46" fmla="*/ 2266411 h 7225599"/>
              <a:gd name="connsiteX47" fmla="*/ 3258978 w 6332041"/>
              <a:gd name="connsiteY47" fmla="*/ 2366694 h 7225599"/>
              <a:gd name="connsiteX48" fmla="*/ 3018337 w 6332041"/>
              <a:gd name="connsiteY48" fmla="*/ 2221913 h 7225599"/>
              <a:gd name="connsiteX49" fmla="*/ 3045210 w 6332041"/>
              <a:gd name="connsiteY49" fmla="*/ 2191026 h 7225599"/>
              <a:gd name="connsiteX50" fmla="*/ 2934517 w 6332041"/>
              <a:gd name="connsiteY50" fmla="*/ 2054273 h 7225599"/>
              <a:gd name="connsiteX51" fmla="*/ 2663396 w 6332041"/>
              <a:gd name="connsiteY51" fmla="*/ 1888611 h 7225599"/>
              <a:gd name="connsiteX52" fmla="*/ 2536416 w 6332041"/>
              <a:gd name="connsiteY52" fmla="*/ 2261352 h 7225599"/>
              <a:gd name="connsiteX53" fmla="*/ 2428805 w 6332041"/>
              <a:gd name="connsiteY53" fmla="*/ 2267634 h 7225599"/>
              <a:gd name="connsiteX54" fmla="*/ 2348999 w 6332041"/>
              <a:gd name="connsiteY54" fmla="*/ 2258791 h 7225599"/>
              <a:gd name="connsiteX55" fmla="*/ 2245110 w 6332041"/>
              <a:gd name="connsiteY55" fmla="*/ 2385946 h 7225599"/>
              <a:gd name="connsiteX56" fmla="*/ 2061823 w 6332041"/>
              <a:gd name="connsiteY56" fmla="*/ 2298521 h 7225599"/>
              <a:gd name="connsiteX57" fmla="*/ 2005283 w 6332041"/>
              <a:gd name="connsiteY57" fmla="*/ 2306958 h 7225599"/>
              <a:gd name="connsiteX58" fmla="*/ 1905816 w 6332041"/>
              <a:gd name="connsiteY58" fmla="*/ 2122446 h 7225599"/>
              <a:gd name="connsiteX59" fmla="*/ 1937519 w 6332041"/>
              <a:gd name="connsiteY59" fmla="*/ 2037811 h 7225599"/>
              <a:gd name="connsiteX60" fmla="*/ 1769879 w 6332041"/>
              <a:gd name="connsiteY60" fmla="*/ 2159731 h 7225599"/>
              <a:gd name="connsiteX61" fmla="*/ 1747019 w 6332041"/>
              <a:gd name="connsiteY61" fmla="*/ 2220691 h 7225599"/>
              <a:gd name="connsiteX62" fmla="*/ 1693679 w 6332041"/>
              <a:gd name="connsiteY62" fmla="*/ 2190211 h 7225599"/>
              <a:gd name="connsiteX63" fmla="*/ 1586999 w 6332041"/>
              <a:gd name="connsiteY63" fmla="*/ 2190211 h 7225599"/>
              <a:gd name="connsiteX64" fmla="*/ 1564139 w 6332041"/>
              <a:gd name="connsiteY64" fmla="*/ 2304511 h 7225599"/>
              <a:gd name="connsiteX65" fmla="*/ 1426979 w 6332041"/>
              <a:gd name="connsiteY65" fmla="*/ 2601691 h 7225599"/>
              <a:gd name="connsiteX66" fmla="*/ 1373639 w 6332041"/>
              <a:gd name="connsiteY66" fmla="*/ 2594071 h 7225599"/>
              <a:gd name="connsiteX67" fmla="*/ 1228859 w 6332041"/>
              <a:gd name="connsiteY67" fmla="*/ 2647411 h 7225599"/>
              <a:gd name="connsiteX68" fmla="*/ 1175519 w 6332041"/>
              <a:gd name="connsiteY68" fmla="*/ 2815051 h 7225599"/>
              <a:gd name="connsiteX69" fmla="*/ 1053599 w 6332041"/>
              <a:gd name="connsiteY69" fmla="*/ 2845531 h 7225599"/>
              <a:gd name="connsiteX70" fmla="*/ 969779 w 6332041"/>
              <a:gd name="connsiteY70" fmla="*/ 2853151 h 7225599"/>
              <a:gd name="connsiteX71" fmla="*/ 870719 w 6332041"/>
              <a:gd name="connsiteY71" fmla="*/ 2883631 h 7225599"/>
              <a:gd name="connsiteX72" fmla="*/ 741179 w 6332041"/>
              <a:gd name="connsiteY72" fmla="*/ 2891251 h 7225599"/>
              <a:gd name="connsiteX73" fmla="*/ 588779 w 6332041"/>
              <a:gd name="connsiteY73" fmla="*/ 2929351 h 7225599"/>
              <a:gd name="connsiteX74" fmla="*/ 0 w 6332041"/>
              <a:gd name="connsiteY74" fmla="*/ 4428515 h 7225599"/>
              <a:gd name="connsiteX75" fmla="*/ 199750 w 6332041"/>
              <a:gd name="connsiteY75" fmla="*/ 4408853 h 7225599"/>
              <a:gd name="connsiteX76" fmla="*/ 207779 w 6332041"/>
              <a:gd name="connsiteY76" fmla="*/ 4529551 h 7225599"/>
              <a:gd name="connsiteX77" fmla="*/ 289560 w 6332041"/>
              <a:gd name="connsiteY77" fmla="*/ 4557241 h 7225599"/>
              <a:gd name="connsiteX78" fmla="*/ 289968 w 6332041"/>
              <a:gd name="connsiteY78" fmla="*/ 4629020 h 7225599"/>
              <a:gd name="connsiteX79" fmla="*/ 408690 w 6332041"/>
              <a:gd name="connsiteY79" fmla="*/ 4675962 h 7225599"/>
              <a:gd name="connsiteX80" fmla="*/ 398279 w 6332041"/>
              <a:gd name="connsiteY80" fmla="*/ 4773391 h 7225599"/>
              <a:gd name="connsiteX81" fmla="*/ 398279 w 6332041"/>
              <a:gd name="connsiteY81" fmla="*/ 4872451 h 7225599"/>
              <a:gd name="connsiteX82" fmla="*/ 291599 w 6332041"/>
              <a:gd name="connsiteY82" fmla="*/ 4925791 h 7225599"/>
              <a:gd name="connsiteX83" fmla="*/ 276359 w 6332041"/>
              <a:gd name="connsiteY83" fmla="*/ 5001991 h 7225599"/>
              <a:gd name="connsiteX84" fmla="*/ 184919 w 6332041"/>
              <a:gd name="connsiteY84" fmla="*/ 5123911 h 7225599"/>
              <a:gd name="connsiteX85" fmla="*/ 199344 w 6332041"/>
              <a:gd name="connsiteY85" fmla="*/ 5376596 h 7225599"/>
              <a:gd name="connsiteX86" fmla="*/ 282757 w 6332041"/>
              <a:gd name="connsiteY86" fmla="*/ 5376186 h 7225599"/>
              <a:gd name="connsiteX87" fmla="*/ 324870 w 6332041"/>
              <a:gd name="connsiteY87" fmla="*/ 5453201 h 7225599"/>
              <a:gd name="connsiteX88" fmla="*/ 340517 w 6332041"/>
              <a:gd name="connsiteY88" fmla="*/ 5498107 h 7225599"/>
              <a:gd name="connsiteX89" fmla="*/ 378211 w 6332041"/>
              <a:gd name="connsiteY89" fmla="*/ 5490078 h 7225599"/>
              <a:gd name="connsiteX90" fmla="*/ 365761 w 6332041"/>
              <a:gd name="connsiteY90" fmla="*/ 5643294 h 7225599"/>
              <a:gd name="connsiteX91" fmla="*/ 843843 w 6332041"/>
              <a:gd name="connsiteY91" fmla="*/ 5739970 h 7225599"/>
              <a:gd name="connsiteX92" fmla="*/ 1175926 w 6332041"/>
              <a:gd name="connsiteY92" fmla="*/ 5879922 h 7225599"/>
              <a:gd name="connsiteX93" fmla="*/ 1487939 w 6332041"/>
              <a:gd name="connsiteY93" fmla="*/ 5741131 h 7225599"/>
              <a:gd name="connsiteX94" fmla="*/ 1586999 w 6332041"/>
              <a:gd name="connsiteY94" fmla="*/ 5741131 h 7225599"/>
              <a:gd name="connsiteX95" fmla="*/ 1541279 w 6332041"/>
              <a:gd name="connsiteY95" fmla="*/ 6000211 h 7225599"/>
              <a:gd name="connsiteX96" fmla="*/ 1634713 w 6332041"/>
              <a:gd name="connsiteY96" fmla="*/ 6349001 h 7225599"/>
              <a:gd name="connsiteX97" fmla="*/ 1931451 w 6332041"/>
              <a:gd name="connsiteY97" fmla="*/ 6276820 h 7225599"/>
              <a:gd name="connsiteX98" fmla="*/ 1973281 w 6332041"/>
              <a:gd name="connsiteY98" fmla="*/ 6039719 h 7225599"/>
              <a:gd name="connsiteX99" fmla="*/ 2284853 w 6332041"/>
              <a:gd name="connsiteY99" fmla="*/ 6068128 h 7225599"/>
              <a:gd name="connsiteX100" fmla="*/ 2588088 w 6332041"/>
              <a:gd name="connsiteY100" fmla="*/ 5922367 h 7225599"/>
              <a:gd name="connsiteX101" fmla="*/ 2656018 w 6332041"/>
              <a:gd name="connsiteY101" fmla="*/ 6052223 h 7225599"/>
              <a:gd name="connsiteX102" fmla="*/ 2739109 w 6332041"/>
              <a:gd name="connsiteY102" fmla="*/ 6021749 h 7225599"/>
              <a:gd name="connsiteX103" fmla="*/ 2886685 w 6332041"/>
              <a:gd name="connsiteY103" fmla="*/ 6052811 h 7225599"/>
              <a:gd name="connsiteX104" fmla="*/ 3002565 w 6332041"/>
              <a:gd name="connsiteY104" fmla="*/ 6195386 h 7225599"/>
              <a:gd name="connsiteX105" fmla="*/ 3027765 w 6332041"/>
              <a:gd name="connsiteY105" fmla="*/ 6377265 h 7225599"/>
              <a:gd name="connsiteX106" fmla="*/ 3191028 w 6332041"/>
              <a:gd name="connsiteY106" fmla="*/ 6299303 h 7225599"/>
              <a:gd name="connsiteX107" fmla="*/ 3338659 w 6332041"/>
              <a:gd name="connsiteY107" fmla="*/ 6365542 h 7225599"/>
              <a:gd name="connsiteX108" fmla="*/ 3459989 w 6332041"/>
              <a:gd name="connsiteY108" fmla="*/ 6105598 h 7225599"/>
              <a:gd name="connsiteX109" fmla="*/ 3457969 w 6332041"/>
              <a:gd name="connsiteY109" fmla="*/ 5878327 h 7225599"/>
              <a:gd name="connsiteX110" fmla="*/ 3460566 w 6332041"/>
              <a:gd name="connsiteY110" fmla="*/ 7225600 h 7225599"/>
              <a:gd name="connsiteX111" fmla="*/ 3739173 w 6332041"/>
              <a:gd name="connsiteY111" fmla="*/ 7097013 h 7225599"/>
              <a:gd name="connsiteX112" fmla="*/ 3915385 w 6332041"/>
              <a:gd name="connsiteY112" fmla="*/ 7032719 h 7225599"/>
              <a:gd name="connsiteX113" fmla="*/ 4124935 w 6332041"/>
              <a:gd name="connsiteY113" fmla="*/ 6880319 h 7225599"/>
              <a:gd name="connsiteX114" fmla="*/ 4143715 w 6332041"/>
              <a:gd name="connsiteY114" fmla="*/ 6806772 h 7225599"/>
              <a:gd name="connsiteX115" fmla="*/ 4045199 w 6332041"/>
              <a:gd name="connsiteY115" fmla="*/ 6742613 h 7225599"/>
              <a:gd name="connsiteX116" fmla="*/ 4020160 w 6332041"/>
              <a:gd name="connsiteY116" fmla="*/ 6611238 h 7225599"/>
              <a:gd name="connsiteX117" fmla="*/ 4096361 w 6332041"/>
              <a:gd name="connsiteY117" fmla="*/ 6537419 h 7225599"/>
              <a:gd name="connsiteX118" fmla="*/ 4136842 w 6332041"/>
              <a:gd name="connsiteY118" fmla="*/ 6389781 h 7225599"/>
              <a:gd name="connsiteX119" fmla="*/ 4014514 w 6332041"/>
              <a:gd name="connsiteY119" fmla="*/ 6437678 h 7225599"/>
              <a:gd name="connsiteX120" fmla="*/ 3842181 w 6332041"/>
              <a:gd name="connsiteY120" fmla="*/ 6423661 h 7225599"/>
              <a:gd name="connsiteX121" fmla="*/ 3691891 w 6332041"/>
              <a:gd name="connsiteY121" fmla="*/ 6323511 h 7225599"/>
              <a:gd name="connsiteX122" fmla="*/ 3709445 w 6332041"/>
              <a:gd name="connsiteY122" fmla="*/ 6189144 h 7225599"/>
              <a:gd name="connsiteX123" fmla="*/ 3645286 w 6332041"/>
              <a:gd name="connsiteY123" fmla="*/ 6133012 h 7225599"/>
              <a:gd name="connsiteX124" fmla="*/ 3697739 w 6332041"/>
              <a:gd name="connsiteY124" fmla="*/ 6015451 h 7225599"/>
              <a:gd name="connsiteX125" fmla="*/ 3857759 w 6332041"/>
              <a:gd name="connsiteY125" fmla="*/ 5924011 h 7225599"/>
              <a:gd name="connsiteX126" fmla="*/ 3933959 w 6332041"/>
              <a:gd name="connsiteY126" fmla="*/ 5847811 h 7225599"/>
              <a:gd name="connsiteX127" fmla="*/ 3963217 w 6332041"/>
              <a:gd name="connsiteY127" fmla="*/ 5852642 h 7225599"/>
              <a:gd name="connsiteX128" fmla="*/ 3955596 w 6332041"/>
              <a:gd name="connsiteY128" fmla="*/ 5787667 h 7225599"/>
              <a:gd name="connsiteX129" fmla="*/ 3925523 w 6332041"/>
              <a:gd name="connsiteY129" fmla="*/ 5772835 h 7225599"/>
              <a:gd name="connsiteX130" fmla="*/ 3890621 w 6332041"/>
              <a:gd name="connsiteY130" fmla="*/ 5661325 h 7225599"/>
              <a:gd name="connsiteX131" fmla="*/ 3894228 w 6332041"/>
              <a:gd name="connsiteY131" fmla="*/ 5561858 h 7225599"/>
              <a:gd name="connsiteX132" fmla="*/ 3911099 w 6332041"/>
              <a:gd name="connsiteY132" fmla="*/ 5451571 h 7225599"/>
              <a:gd name="connsiteX133" fmla="*/ 3933959 w 6332041"/>
              <a:gd name="connsiteY133" fmla="*/ 5382991 h 7225599"/>
              <a:gd name="connsiteX134" fmla="*/ 3964439 w 6332041"/>
              <a:gd name="connsiteY134" fmla="*/ 5322031 h 7225599"/>
              <a:gd name="connsiteX135" fmla="*/ 4017779 w 6332041"/>
              <a:gd name="connsiteY135" fmla="*/ 5314411 h 7225599"/>
              <a:gd name="connsiteX136" fmla="*/ 4033019 w 6332041"/>
              <a:gd name="connsiteY136" fmla="*/ 5314411 h 7225599"/>
              <a:gd name="connsiteX137" fmla="*/ 4086359 w 6332041"/>
              <a:gd name="connsiteY137" fmla="*/ 5253451 h 7225599"/>
              <a:gd name="connsiteX138" fmla="*/ 4082752 w 6332041"/>
              <a:gd name="connsiteY138" fmla="*/ 5177658 h 7225599"/>
              <a:gd name="connsiteX139" fmla="*/ 4795020 w 6332041"/>
              <a:gd name="connsiteY139" fmla="*/ 5075401 h 7225599"/>
              <a:gd name="connsiteX140" fmla="*/ 4882853 w 6332041"/>
              <a:gd name="connsiteY140" fmla="*/ 5079415 h 7225599"/>
              <a:gd name="connsiteX141" fmla="*/ 4942997 w 6332041"/>
              <a:gd name="connsiteY141" fmla="*/ 5095062 h 7225599"/>
              <a:gd name="connsiteX142" fmla="*/ 5129484 w 6332041"/>
              <a:gd name="connsiteY142" fmla="*/ 5186093 h 7225599"/>
              <a:gd name="connsiteX143" fmla="*/ 5594304 w 6332041"/>
              <a:gd name="connsiteY143" fmla="*/ 5422722 h 7225599"/>
              <a:gd name="connsiteX144" fmla="*/ 5724276 w 6332041"/>
              <a:gd name="connsiteY144" fmla="*/ 5486449 h 7225599"/>
              <a:gd name="connsiteX145" fmla="*/ 5779089 w 6332041"/>
              <a:gd name="connsiteY145" fmla="*/ 5396937 h 7225599"/>
              <a:gd name="connsiteX146" fmla="*/ 5690643 w 6332041"/>
              <a:gd name="connsiteY146" fmla="*/ 5373624 h 7225599"/>
              <a:gd name="connsiteX147" fmla="*/ 5636237 w 6332041"/>
              <a:gd name="connsiteY147" fmla="*/ 5298488 h 7225599"/>
              <a:gd name="connsiteX148" fmla="*/ 5682594 w 6332041"/>
              <a:gd name="connsiteY148" fmla="*/ 5229777 h 7225599"/>
              <a:gd name="connsiteX149" fmla="*/ 5600880 w 6332041"/>
              <a:gd name="connsiteY149" fmla="*/ 5115358 h 7225599"/>
              <a:gd name="connsiteX150" fmla="*/ 5632584 w 6332041"/>
              <a:gd name="connsiteY150" fmla="*/ 4969606 h 7225599"/>
              <a:gd name="connsiteX151" fmla="*/ 5655444 w 6332041"/>
              <a:gd name="connsiteY151" fmla="*/ 4934681 h 7225599"/>
              <a:gd name="connsiteX152" fmla="*/ 5677034 w 6332041"/>
              <a:gd name="connsiteY152" fmla="*/ 4889596 h 7225599"/>
              <a:gd name="connsiteX153" fmla="*/ 5714499 w 6332041"/>
              <a:gd name="connsiteY153" fmla="*/ 4812126 h 7225599"/>
              <a:gd name="connsiteX154" fmla="*/ 5729104 w 6332041"/>
              <a:gd name="connsiteY154" fmla="*/ 4729576 h 7225599"/>
              <a:gd name="connsiteX155" fmla="*/ 5775459 w 6332041"/>
              <a:gd name="connsiteY155" fmla="*/ 4704176 h 7225599"/>
              <a:gd name="connsiteX156" fmla="*/ 5755139 w 6332041"/>
              <a:gd name="connsiteY156" fmla="*/ 4645121 h 7225599"/>
              <a:gd name="connsiteX157" fmla="*/ 5791334 w 6332041"/>
              <a:gd name="connsiteY157" fmla="*/ 4603846 h 7225599"/>
              <a:gd name="connsiteX158" fmla="*/ 5821814 w 6332041"/>
              <a:gd name="connsiteY158" fmla="*/ 4540981 h 7225599"/>
              <a:gd name="connsiteX159" fmla="*/ 5877059 w 6332041"/>
              <a:gd name="connsiteY159" fmla="*/ 4467321 h 7225599"/>
              <a:gd name="connsiteX160" fmla="*/ 5896109 w 6332041"/>
              <a:gd name="connsiteY160" fmla="*/ 4311111 h 7225599"/>
              <a:gd name="connsiteX161" fmla="*/ 6141219 w 6332041"/>
              <a:gd name="connsiteY161" fmla="*/ 4053301 h 7225599"/>
              <a:gd name="connsiteX162" fmla="*/ 6147569 w 6332041"/>
              <a:gd name="connsiteY162" fmla="*/ 3817081 h 7225599"/>
              <a:gd name="connsiteX163" fmla="*/ 5953537 w 6332041"/>
              <a:gd name="connsiteY163" fmla="*/ 3436452 h 7225599"/>
              <a:gd name="connsiteX0" fmla="*/ 5953537 w 6332041"/>
              <a:gd name="connsiteY0" fmla="*/ 3436452 h 7225601"/>
              <a:gd name="connsiteX1" fmla="*/ 5854199 w 6332041"/>
              <a:gd name="connsiteY1" fmla="*/ 2291811 h 7225601"/>
              <a:gd name="connsiteX2" fmla="*/ 5802129 w 6332041"/>
              <a:gd name="connsiteY2" fmla="*/ 1609819 h 7225601"/>
              <a:gd name="connsiteX3" fmla="*/ 5762759 w 6332041"/>
              <a:gd name="connsiteY3" fmla="*/ 1382491 h 7225601"/>
              <a:gd name="connsiteX4" fmla="*/ 5770442 w 6332041"/>
              <a:gd name="connsiteY4" fmla="*/ 1330310 h 7225601"/>
              <a:gd name="connsiteX5" fmla="*/ 5939273 w 6332041"/>
              <a:gd name="connsiteY5" fmla="*/ 1294137 h 7225601"/>
              <a:gd name="connsiteX6" fmla="*/ 6061246 w 6332041"/>
              <a:gd name="connsiteY6" fmla="*/ 1154342 h 7225601"/>
              <a:gd name="connsiteX7" fmla="*/ 6087784 w 6332041"/>
              <a:gd name="connsiteY7" fmla="*/ 587703 h 7225601"/>
              <a:gd name="connsiteX8" fmla="*/ 6149792 w 6332041"/>
              <a:gd name="connsiteY8" fmla="*/ 266762 h 7225601"/>
              <a:gd name="connsiteX9" fmla="*/ 6204185 w 6332041"/>
              <a:gd name="connsiteY9" fmla="*/ 214419 h 7225601"/>
              <a:gd name="connsiteX10" fmla="*/ 6332041 w 6332041"/>
              <a:gd name="connsiteY10" fmla="*/ 245126 h 7225601"/>
              <a:gd name="connsiteX11" fmla="*/ 6152006 w 6332041"/>
              <a:gd name="connsiteY11" fmla="*/ 110058 h 7225601"/>
              <a:gd name="connsiteX12" fmla="*/ 6014137 w 6332041"/>
              <a:gd name="connsiteY12" fmla="*/ 0 h 7225601"/>
              <a:gd name="connsiteX13" fmla="*/ 5325275 w 6332041"/>
              <a:gd name="connsiteY13" fmla="*/ 124606 h 7225601"/>
              <a:gd name="connsiteX14" fmla="*/ 5276992 w 6332041"/>
              <a:gd name="connsiteY14" fmla="*/ 266597 h 7225601"/>
              <a:gd name="connsiteX15" fmla="*/ 5346682 w 6332041"/>
              <a:gd name="connsiteY15" fmla="*/ 494173 h 7225601"/>
              <a:gd name="connsiteX16" fmla="*/ 5256922 w 6332041"/>
              <a:gd name="connsiteY16" fmla="*/ 872684 h 7225601"/>
              <a:gd name="connsiteX17" fmla="*/ 5292702 w 6332041"/>
              <a:gd name="connsiteY17" fmla="*/ 1084088 h 7225601"/>
              <a:gd name="connsiteX18" fmla="*/ 5259839 w 6332041"/>
              <a:gd name="connsiteY18" fmla="*/ 1405351 h 7225601"/>
              <a:gd name="connsiteX19" fmla="*/ 5252219 w 6332041"/>
              <a:gd name="connsiteY19" fmla="*/ 1603471 h 7225601"/>
              <a:gd name="connsiteX20" fmla="*/ 5282699 w 6332041"/>
              <a:gd name="connsiteY20" fmla="*/ 1641571 h 7225601"/>
              <a:gd name="connsiteX21" fmla="*/ 5137919 w 6332041"/>
              <a:gd name="connsiteY21" fmla="*/ 1694911 h 7225601"/>
              <a:gd name="connsiteX22" fmla="*/ 5160779 w 6332041"/>
              <a:gd name="connsiteY22" fmla="*/ 1885411 h 7225601"/>
              <a:gd name="connsiteX23" fmla="*/ 5122679 w 6332041"/>
              <a:gd name="connsiteY23" fmla="*/ 1969231 h 7225601"/>
              <a:gd name="connsiteX24" fmla="*/ 4985519 w 6332041"/>
              <a:gd name="connsiteY24" fmla="*/ 1952015 h 7225601"/>
              <a:gd name="connsiteX25" fmla="*/ 4894079 w 6332041"/>
              <a:gd name="connsiteY25" fmla="*/ 1938751 h 7225601"/>
              <a:gd name="connsiteX26" fmla="*/ 4817470 w 6332041"/>
              <a:gd name="connsiteY26" fmla="*/ 2096386 h 7225601"/>
              <a:gd name="connsiteX27" fmla="*/ 4668677 w 6332041"/>
              <a:gd name="connsiteY27" fmla="*/ 1986101 h 7225601"/>
              <a:gd name="connsiteX28" fmla="*/ 4554785 w 6332041"/>
              <a:gd name="connsiteY28" fmla="*/ 1978482 h 7225601"/>
              <a:gd name="connsiteX29" fmla="*/ 4409190 w 6332041"/>
              <a:gd name="connsiteY29" fmla="*/ 1848942 h 7225601"/>
              <a:gd name="connsiteX30" fmla="*/ 4604519 w 6332041"/>
              <a:gd name="connsiteY30" fmla="*/ 1664431 h 7225601"/>
              <a:gd name="connsiteX31" fmla="*/ 4429259 w 6332041"/>
              <a:gd name="connsiteY31" fmla="*/ 1633951 h 7225601"/>
              <a:gd name="connsiteX32" fmla="*/ 4284479 w 6332041"/>
              <a:gd name="connsiteY32" fmla="*/ 1801591 h 7225601"/>
              <a:gd name="connsiteX33" fmla="*/ 4223519 w 6332041"/>
              <a:gd name="connsiteY33" fmla="*/ 1900651 h 7225601"/>
              <a:gd name="connsiteX34" fmla="*/ 4231139 w 6332041"/>
              <a:gd name="connsiteY34" fmla="*/ 1938751 h 7225601"/>
              <a:gd name="connsiteX35" fmla="*/ 4124459 w 6332041"/>
              <a:gd name="connsiteY35" fmla="*/ 2037811 h 7225601"/>
              <a:gd name="connsiteX36" fmla="*/ 4048259 w 6332041"/>
              <a:gd name="connsiteY36" fmla="*/ 2060671 h 7225601"/>
              <a:gd name="connsiteX37" fmla="*/ 3990904 w 6332041"/>
              <a:gd name="connsiteY37" fmla="*/ 2092782 h 7225601"/>
              <a:gd name="connsiteX38" fmla="*/ 3936751 w 6332041"/>
              <a:gd name="connsiteY38" fmla="*/ 2142108 h 7225601"/>
              <a:gd name="connsiteX39" fmla="*/ 3888239 w 6332041"/>
              <a:gd name="connsiteY39" fmla="*/ 2114011 h 7225601"/>
              <a:gd name="connsiteX40" fmla="*/ 3846127 w 6332041"/>
              <a:gd name="connsiteY40" fmla="*/ 2183407 h 7225601"/>
              <a:gd name="connsiteX41" fmla="*/ 3746250 w 6332041"/>
              <a:gd name="connsiteY41" fmla="*/ 2210280 h 7225601"/>
              <a:gd name="connsiteX42" fmla="*/ 3731417 w 6332041"/>
              <a:gd name="connsiteY42" fmla="*/ 2278860 h 7225601"/>
              <a:gd name="connsiteX43" fmla="*/ 3591184 w 6332041"/>
              <a:gd name="connsiteY43" fmla="*/ 2221331 h 7225601"/>
              <a:gd name="connsiteX44" fmla="*/ 3552959 w 6332041"/>
              <a:gd name="connsiteY44" fmla="*/ 2121631 h 7225601"/>
              <a:gd name="connsiteX45" fmla="*/ 3377699 w 6332041"/>
              <a:gd name="connsiteY45" fmla="*/ 2190211 h 7225601"/>
              <a:gd name="connsiteX46" fmla="*/ 3377699 w 6332041"/>
              <a:gd name="connsiteY46" fmla="*/ 2266411 h 7225601"/>
              <a:gd name="connsiteX47" fmla="*/ 3258978 w 6332041"/>
              <a:gd name="connsiteY47" fmla="*/ 2366694 h 7225601"/>
              <a:gd name="connsiteX48" fmla="*/ 3018337 w 6332041"/>
              <a:gd name="connsiteY48" fmla="*/ 2221913 h 7225601"/>
              <a:gd name="connsiteX49" fmla="*/ 3045210 w 6332041"/>
              <a:gd name="connsiteY49" fmla="*/ 2191026 h 7225601"/>
              <a:gd name="connsiteX50" fmla="*/ 2934517 w 6332041"/>
              <a:gd name="connsiteY50" fmla="*/ 2054273 h 7225601"/>
              <a:gd name="connsiteX51" fmla="*/ 2663396 w 6332041"/>
              <a:gd name="connsiteY51" fmla="*/ 1888611 h 7225601"/>
              <a:gd name="connsiteX52" fmla="*/ 2536416 w 6332041"/>
              <a:gd name="connsiteY52" fmla="*/ 2261352 h 7225601"/>
              <a:gd name="connsiteX53" fmla="*/ 2428805 w 6332041"/>
              <a:gd name="connsiteY53" fmla="*/ 2267634 h 7225601"/>
              <a:gd name="connsiteX54" fmla="*/ 2348999 w 6332041"/>
              <a:gd name="connsiteY54" fmla="*/ 2258791 h 7225601"/>
              <a:gd name="connsiteX55" fmla="*/ 2245110 w 6332041"/>
              <a:gd name="connsiteY55" fmla="*/ 2385946 h 7225601"/>
              <a:gd name="connsiteX56" fmla="*/ 2061823 w 6332041"/>
              <a:gd name="connsiteY56" fmla="*/ 2298521 h 7225601"/>
              <a:gd name="connsiteX57" fmla="*/ 2005283 w 6332041"/>
              <a:gd name="connsiteY57" fmla="*/ 2306958 h 7225601"/>
              <a:gd name="connsiteX58" fmla="*/ 1905816 w 6332041"/>
              <a:gd name="connsiteY58" fmla="*/ 2122446 h 7225601"/>
              <a:gd name="connsiteX59" fmla="*/ 1937519 w 6332041"/>
              <a:gd name="connsiteY59" fmla="*/ 2037811 h 7225601"/>
              <a:gd name="connsiteX60" fmla="*/ 1769879 w 6332041"/>
              <a:gd name="connsiteY60" fmla="*/ 2159731 h 7225601"/>
              <a:gd name="connsiteX61" fmla="*/ 1747019 w 6332041"/>
              <a:gd name="connsiteY61" fmla="*/ 2220691 h 7225601"/>
              <a:gd name="connsiteX62" fmla="*/ 1693679 w 6332041"/>
              <a:gd name="connsiteY62" fmla="*/ 2190211 h 7225601"/>
              <a:gd name="connsiteX63" fmla="*/ 1586999 w 6332041"/>
              <a:gd name="connsiteY63" fmla="*/ 2190211 h 7225601"/>
              <a:gd name="connsiteX64" fmla="*/ 1564139 w 6332041"/>
              <a:gd name="connsiteY64" fmla="*/ 2304511 h 7225601"/>
              <a:gd name="connsiteX65" fmla="*/ 1426979 w 6332041"/>
              <a:gd name="connsiteY65" fmla="*/ 2601691 h 7225601"/>
              <a:gd name="connsiteX66" fmla="*/ 1373639 w 6332041"/>
              <a:gd name="connsiteY66" fmla="*/ 2594071 h 7225601"/>
              <a:gd name="connsiteX67" fmla="*/ 1228859 w 6332041"/>
              <a:gd name="connsiteY67" fmla="*/ 2647411 h 7225601"/>
              <a:gd name="connsiteX68" fmla="*/ 1175519 w 6332041"/>
              <a:gd name="connsiteY68" fmla="*/ 2815051 h 7225601"/>
              <a:gd name="connsiteX69" fmla="*/ 1053599 w 6332041"/>
              <a:gd name="connsiteY69" fmla="*/ 2845531 h 7225601"/>
              <a:gd name="connsiteX70" fmla="*/ 969779 w 6332041"/>
              <a:gd name="connsiteY70" fmla="*/ 2853151 h 7225601"/>
              <a:gd name="connsiteX71" fmla="*/ 870719 w 6332041"/>
              <a:gd name="connsiteY71" fmla="*/ 2883631 h 7225601"/>
              <a:gd name="connsiteX72" fmla="*/ 741179 w 6332041"/>
              <a:gd name="connsiteY72" fmla="*/ 2891251 h 7225601"/>
              <a:gd name="connsiteX73" fmla="*/ 588779 w 6332041"/>
              <a:gd name="connsiteY73" fmla="*/ 2929351 h 7225601"/>
              <a:gd name="connsiteX74" fmla="*/ 0 w 6332041"/>
              <a:gd name="connsiteY74" fmla="*/ 4428515 h 7225601"/>
              <a:gd name="connsiteX75" fmla="*/ 199750 w 6332041"/>
              <a:gd name="connsiteY75" fmla="*/ 4408853 h 7225601"/>
              <a:gd name="connsiteX76" fmla="*/ 207779 w 6332041"/>
              <a:gd name="connsiteY76" fmla="*/ 4529551 h 7225601"/>
              <a:gd name="connsiteX77" fmla="*/ 289560 w 6332041"/>
              <a:gd name="connsiteY77" fmla="*/ 4557241 h 7225601"/>
              <a:gd name="connsiteX78" fmla="*/ 289968 w 6332041"/>
              <a:gd name="connsiteY78" fmla="*/ 4629020 h 7225601"/>
              <a:gd name="connsiteX79" fmla="*/ 408690 w 6332041"/>
              <a:gd name="connsiteY79" fmla="*/ 4675962 h 7225601"/>
              <a:gd name="connsiteX80" fmla="*/ 398279 w 6332041"/>
              <a:gd name="connsiteY80" fmla="*/ 4773391 h 7225601"/>
              <a:gd name="connsiteX81" fmla="*/ 398279 w 6332041"/>
              <a:gd name="connsiteY81" fmla="*/ 4872451 h 7225601"/>
              <a:gd name="connsiteX82" fmla="*/ 291599 w 6332041"/>
              <a:gd name="connsiteY82" fmla="*/ 4925791 h 7225601"/>
              <a:gd name="connsiteX83" fmla="*/ 276359 w 6332041"/>
              <a:gd name="connsiteY83" fmla="*/ 5001991 h 7225601"/>
              <a:gd name="connsiteX84" fmla="*/ 184919 w 6332041"/>
              <a:gd name="connsiteY84" fmla="*/ 5123911 h 7225601"/>
              <a:gd name="connsiteX85" fmla="*/ 199344 w 6332041"/>
              <a:gd name="connsiteY85" fmla="*/ 5376596 h 7225601"/>
              <a:gd name="connsiteX86" fmla="*/ 282757 w 6332041"/>
              <a:gd name="connsiteY86" fmla="*/ 5376186 h 7225601"/>
              <a:gd name="connsiteX87" fmla="*/ 324870 w 6332041"/>
              <a:gd name="connsiteY87" fmla="*/ 5453201 h 7225601"/>
              <a:gd name="connsiteX88" fmla="*/ 340517 w 6332041"/>
              <a:gd name="connsiteY88" fmla="*/ 5498107 h 7225601"/>
              <a:gd name="connsiteX89" fmla="*/ 378211 w 6332041"/>
              <a:gd name="connsiteY89" fmla="*/ 5490078 h 7225601"/>
              <a:gd name="connsiteX90" fmla="*/ 365761 w 6332041"/>
              <a:gd name="connsiteY90" fmla="*/ 5643294 h 7225601"/>
              <a:gd name="connsiteX91" fmla="*/ 843843 w 6332041"/>
              <a:gd name="connsiteY91" fmla="*/ 5739970 h 7225601"/>
              <a:gd name="connsiteX92" fmla="*/ 1175926 w 6332041"/>
              <a:gd name="connsiteY92" fmla="*/ 5879922 h 7225601"/>
              <a:gd name="connsiteX93" fmla="*/ 1487939 w 6332041"/>
              <a:gd name="connsiteY93" fmla="*/ 5741131 h 7225601"/>
              <a:gd name="connsiteX94" fmla="*/ 1586999 w 6332041"/>
              <a:gd name="connsiteY94" fmla="*/ 5741131 h 7225601"/>
              <a:gd name="connsiteX95" fmla="*/ 1541279 w 6332041"/>
              <a:gd name="connsiteY95" fmla="*/ 6000211 h 7225601"/>
              <a:gd name="connsiteX96" fmla="*/ 1634713 w 6332041"/>
              <a:gd name="connsiteY96" fmla="*/ 6349001 h 7225601"/>
              <a:gd name="connsiteX97" fmla="*/ 1931451 w 6332041"/>
              <a:gd name="connsiteY97" fmla="*/ 6276820 h 7225601"/>
              <a:gd name="connsiteX98" fmla="*/ 1973281 w 6332041"/>
              <a:gd name="connsiteY98" fmla="*/ 6039719 h 7225601"/>
              <a:gd name="connsiteX99" fmla="*/ 2284853 w 6332041"/>
              <a:gd name="connsiteY99" fmla="*/ 6068128 h 7225601"/>
              <a:gd name="connsiteX100" fmla="*/ 2588088 w 6332041"/>
              <a:gd name="connsiteY100" fmla="*/ 5922367 h 7225601"/>
              <a:gd name="connsiteX101" fmla="*/ 2656018 w 6332041"/>
              <a:gd name="connsiteY101" fmla="*/ 6052223 h 7225601"/>
              <a:gd name="connsiteX102" fmla="*/ 2739109 w 6332041"/>
              <a:gd name="connsiteY102" fmla="*/ 6021749 h 7225601"/>
              <a:gd name="connsiteX103" fmla="*/ 2886685 w 6332041"/>
              <a:gd name="connsiteY103" fmla="*/ 6052811 h 7225601"/>
              <a:gd name="connsiteX104" fmla="*/ 3002565 w 6332041"/>
              <a:gd name="connsiteY104" fmla="*/ 6195386 h 7225601"/>
              <a:gd name="connsiteX105" fmla="*/ 3027765 w 6332041"/>
              <a:gd name="connsiteY105" fmla="*/ 6377265 h 7225601"/>
              <a:gd name="connsiteX106" fmla="*/ 3191028 w 6332041"/>
              <a:gd name="connsiteY106" fmla="*/ 6299303 h 7225601"/>
              <a:gd name="connsiteX107" fmla="*/ 3338659 w 6332041"/>
              <a:gd name="connsiteY107" fmla="*/ 6365542 h 7225601"/>
              <a:gd name="connsiteX108" fmla="*/ 3459989 w 6332041"/>
              <a:gd name="connsiteY108" fmla="*/ 6105598 h 7225601"/>
              <a:gd name="connsiteX109" fmla="*/ 3465996 w 6332041"/>
              <a:gd name="connsiteY109" fmla="*/ 6002754 h 7225601"/>
              <a:gd name="connsiteX110" fmla="*/ 3460566 w 6332041"/>
              <a:gd name="connsiteY110" fmla="*/ 7225600 h 7225601"/>
              <a:gd name="connsiteX111" fmla="*/ 3739173 w 6332041"/>
              <a:gd name="connsiteY111" fmla="*/ 7097013 h 7225601"/>
              <a:gd name="connsiteX112" fmla="*/ 3915385 w 6332041"/>
              <a:gd name="connsiteY112" fmla="*/ 7032719 h 7225601"/>
              <a:gd name="connsiteX113" fmla="*/ 4124935 w 6332041"/>
              <a:gd name="connsiteY113" fmla="*/ 6880319 h 7225601"/>
              <a:gd name="connsiteX114" fmla="*/ 4143715 w 6332041"/>
              <a:gd name="connsiteY114" fmla="*/ 6806772 h 7225601"/>
              <a:gd name="connsiteX115" fmla="*/ 4045199 w 6332041"/>
              <a:gd name="connsiteY115" fmla="*/ 6742613 h 7225601"/>
              <a:gd name="connsiteX116" fmla="*/ 4020160 w 6332041"/>
              <a:gd name="connsiteY116" fmla="*/ 6611238 h 7225601"/>
              <a:gd name="connsiteX117" fmla="*/ 4096361 w 6332041"/>
              <a:gd name="connsiteY117" fmla="*/ 6537419 h 7225601"/>
              <a:gd name="connsiteX118" fmla="*/ 4136842 w 6332041"/>
              <a:gd name="connsiteY118" fmla="*/ 6389781 h 7225601"/>
              <a:gd name="connsiteX119" fmla="*/ 4014514 w 6332041"/>
              <a:gd name="connsiteY119" fmla="*/ 6437678 h 7225601"/>
              <a:gd name="connsiteX120" fmla="*/ 3842181 w 6332041"/>
              <a:gd name="connsiteY120" fmla="*/ 6423661 h 7225601"/>
              <a:gd name="connsiteX121" fmla="*/ 3691891 w 6332041"/>
              <a:gd name="connsiteY121" fmla="*/ 6323511 h 7225601"/>
              <a:gd name="connsiteX122" fmla="*/ 3709445 w 6332041"/>
              <a:gd name="connsiteY122" fmla="*/ 6189144 h 7225601"/>
              <a:gd name="connsiteX123" fmla="*/ 3645286 w 6332041"/>
              <a:gd name="connsiteY123" fmla="*/ 6133012 h 7225601"/>
              <a:gd name="connsiteX124" fmla="*/ 3697739 w 6332041"/>
              <a:gd name="connsiteY124" fmla="*/ 6015451 h 7225601"/>
              <a:gd name="connsiteX125" fmla="*/ 3857759 w 6332041"/>
              <a:gd name="connsiteY125" fmla="*/ 5924011 h 7225601"/>
              <a:gd name="connsiteX126" fmla="*/ 3933959 w 6332041"/>
              <a:gd name="connsiteY126" fmla="*/ 5847811 h 7225601"/>
              <a:gd name="connsiteX127" fmla="*/ 3963217 w 6332041"/>
              <a:gd name="connsiteY127" fmla="*/ 5852642 h 7225601"/>
              <a:gd name="connsiteX128" fmla="*/ 3955596 w 6332041"/>
              <a:gd name="connsiteY128" fmla="*/ 5787667 h 7225601"/>
              <a:gd name="connsiteX129" fmla="*/ 3925523 w 6332041"/>
              <a:gd name="connsiteY129" fmla="*/ 5772835 h 7225601"/>
              <a:gd name="connsiteX130" fmla="*/ 3890621 w 6332041"/>
              <a:gd name="connsiteY130" fmla="*/ 5661325 h 7225601"/>
              <a:gd name="connsiteX131" fmla="*/ 3894228 w 6332041"/>
              <a:gd name="connsiteY131" fmla="*/ 5561858 h 7225601"/>
              <a:gd name="connsiteX132" fmla="*/ 3911099 w 6332041"/>
              <a:gd name="connsiteY132" fmla="*/ 5451571 h 7225601"/>
              <a:gd name="connsiteX133" fmla="*/ 3933959 w 6332041"/>
              <a:gd name="connsiteY133" fmla="*/ 5382991 h 7225601"/>
              <a:gd name="connsiteX134" fmla="*/ 3964439 w 6332041"/>
              <a:gd name="connsiteY134" fmla="*/ 5322031 h 7225601"/>
              <a:gd name="connsiteX135" fmla="*/ 4017779 w 6332041"/>
              <a:gd name="connsiteY135" fmla="*/ 5314411 h 7225601"/>
              <a:gd name="connsiteX136" fmla="*/ 4033019 w 6332041"/>
              <a:gd name="connsiteY136" fmla="*/ 5314411 h 7225601"/>
              <a:gd name="connsiteX137" fmla="*/ 4086359 w 6332041"/>
              <a:gd name="connsiteY137" fmla="*/ 5253451 h 7225601"/>
              <a:gd name="connsiteX138" fmla="*/ 4082752 w 6332041"/>
              <a:gd name="connsiteY138" fmla="*/ 5177658 h 7225601"/>
              <a:gd name="connsiteX139" fmla="*/ 4795020 w 6332041"/>
              <a:gd name="connsiteY139" fmla="*/ 5075401 h 7225601"/>
              <a:gd name="connsiteX140" fmla="*/ 4882853 w 6332041"/>
              <a:gd name="connsiteY140" fmla="*/ 5079415 h 7225601"/>
              <a:gd name="connsiteX141" fmla="*/ 4942997 w 6332041"/>
              <a:gd name="connsiteY141" fmla="*/ 5095062 h 7225601"/>
              <a:gd name="connsiteX142" fmla="*/ 5129484 w 6332041"/>
              <a:gd name="connsiteY142" fmla="*/ 5186093 h 7225601"/>
              <a:gd name="connsiteX143" fmla="*/ 5594304 w 6332041"/>
              <a:gd name="connsiteY143" fmla="*/ 5422722 h 7225601"/>
              <a:gd name="connsiteX144" fmla="*/ 5724276 w 6332041"/>
              <a:gd name="connsiteY144" fmla="*/ 5486449 h 7225601"/>
              <a:gd name="connsiteX145" fmla="*/ 5779089 w 6332041"/>
              <a:gd name="connsiteY145" fmla="*/ 5396937 h 7225601"/>
              <a:gd name="connsiteX146" fmla="*/ 5690643 w 6332041"/>
              <a:gd name="connsiteY146" fmla="*/ 5373624 h 7225601"/>
              <a:gd name="connsiteX147" fmla="*/ 5636237 w 6332041"/>
              <a:gd name="connsiteY147" fmla="*/ 5298488 h 7225601"/>
              <a:gd name="connsiteX148" fmla="*/ 5682594 w 6332041"/>
              <a:gd name="connsiteY148" fmla="*/ 5229777 h 7225601"/>
              <a:gd name="connsiteX149" fmla="*/ 5600880 w 6332041"/>
              <a:gd name="connsiteY149" fmla="*/ 5115358 h 7225601"/>
              <a:gd name="connsiteX150" fmla="*/ 5632584 w 6332041"/>
              <a:gd name="connsiteY150" fmla="*/ 4969606 h 7225601"/>
              <a:gd name="connsiteX151" fmla="*/ 5655444 w 6332041"/>
              <a:gd name="connsiteY151" fmla="*/ 4934681 h 7225601"/>
              <a:gd name="connsiteX152" fmla="*/ 5677034 w 6332041"/>
              <a:gd name="connsiteY152" fmla="*/ 4889596 h 7225601"/>
              <a:gd name="connsiteX153" fmla="*/ 5714499 w 6332041"/>
              <a:gd name="connsiteY153" fmla="*/ 4812126 h 7225601"/>
              <a:gd name="connsiteX154" fmla="*/ 5729104 w 6332041"/>
              <a:gd name="connsiteY154" fmla="*/ 4729576 h 7225601"/>
              <a:gd name="connsiteX155" fmla="*/ 5775459 w 6332041"/>
              <a:gd name="connsiteY155" fmla="*/ 4704176 h 7225601"/>
              <a:gd name="connsiteX156" fmla="*/ 5755139 w 6332041"/>
              <a:gd name="connsiteY156" fmla="*/ 4645121 h 7225601"/>
              <a:gd name="connsiteX157" fmla="*/ 5791334 w 6332041"/>
              <a:gd name="connsiteY157" fmla="*/ 4603846 h 7225601"/>
              <a:gd name="connsiteX158" fmla="*/ 5821814 w 6332041"/>
              <a:gd name="connsiteY158" fmla="*/ 4540981 h 7225601"/>
              <a:gd name="connsiteX159" fmla="*/ 5877059 w 6332041"/>
              <a:gd name="connsiteY159" fmla="*/ 4467321 h 7225601"/>
              <a:gd name="connsiteX160" fmla="*/ 5896109 w 6332041"/>
              <a:gd name="connsiteY160" fmla="*/ 4311111 h 7225601"/>
              <a:gd name="connsiteX161" fmla="*/ 6141219 w 6332041"/>
              <a:gd name="connsiteY161" fmla="*/ 4053301 h 7225601"/>
              <a:gd name="connsiteX162" fmla="*/ 6147569 w 6332041"/>
              <a:gd name="connsiteY162" fmla="*/ 3817081 h 7225601"/>
              <a:gd name="connsiteX163" fmla="*/ 5953537 w 6332041"/>
              <a:gd name="connsiteY163" fmla="*/ 3436452 h 7225601"/>
              <a:gd name="connsiteX0" fmla="*/ 5953537 w 6332041"/>
              <a:gd name="connsiteY0" fmla="*/ 3436452 h 7097014"/>
              <a:gd name="connsiteX1" fmla="*/ 5854199 w 6332041"/>
              <a:gd name="connsiteY1" fmla="*/ 2291811 h 7097014"/>
              <a:gd name="connsiteX2" fmla="*/ 5802129 w 6332041"/>
              <a:gd name="connsiteY2" fmla="*/ 1609819 h 7097014"/>
              <a:gd name="connsiteX3" fmla="*/ 5762759 w 6332041"/>
              <a:gd name="connsiteY3" fmla="*/ 1382491 h 7097014"/>
              <a:gd name="connsiteX4" fmla="*/ 5770442 w 6332041"/>
              <a:gd name="connsiteY4" fmla="*/ 1330310 h 7097014"/>
              <a:gd name="connsiteX5" fmla="*/ 5939273 w 6332041"/>
              <a:gd name="connsiteY5" fmla="*/ 1294137 h 7097014"/>
              <a:gd name="connsiteX6" fmla="*/ 6061246 w 6332041"/>
              <a:gd name="connsiteY6" fmla="*/ 1154342 h 7097014"/>
              <a:gd name="connsiteX7" fmla="*/ 6087784 w 6332041"/>
              <a:gd name="connsiteY7" fmla="*/ 587703 h 7097014"/>
              <a:gd name="connsiteX8" fmla="*/ 6149792 w 6332041"/>
              <a:gd name="connsiteY8" fmla="*/ 266762 h 7097014"/>
              <a:gd name="connsiteX9" fmla="*/ 6204185 w 6332041"/>
              <a:gd name="connsiteY9" fmla="*/ 214419 h 7097014"/>
              <a:gd name="connsiteX10" fmla="*/ 6332041 w 6332041"/>
              <a:gd name="connsiteY10" fmla="*/ 245126 h 7097014"/>
              <a:gd name="connsiteX11" fmla="*/ 6152006 w 6332041"/>
              <a:gd name="connsiteY11" fmla="*/ 110058 h 7097014"/>
              <a:gd name="connsiteX12" fmla="*/ 6014137 w 6332041"/>
              <a:gd name="connsiteY12" fmla="*/ 0 h 7097014"/>
              <a:gd name="connsiteX13" fmla="*/ 5325275 w 6332041"/>
              <a:gd name="connsiteY13" fmla="*/ 124606 h 7097014"/>
              <a:gd name="connsiteX14" fmla="*/ 5276992 w 6332041"/>
              <a:gd name="connsiteY14" fmla="*/ 266597 h 7097014"/>
              <a:gd name="connsiteX15" fmla="*/ 5346682 w 6332041"/>
              <a:gd name="connsiteY15" fmla="*/ 494173 h 7097014"/>
              <a:gd name="connsiteX16" fmla="*/ 5256922 w 6332041"/>
              <a:gd name="connsiteY16" fmla="*/ 872684 h 7097014"/>
              <a:gd name="connsiteX17" fmla="*/ 5292702 w 6332041"/>
              <a:gd name="connsiteY17" fmla="*/ 1084088 h 7097014"/>
              <a:gd name="connsiteX18" fmla="*/ 5259839 w 6332041"/>
              <a:gd name="connsiteY18" fmla="*/ 1405351 h 7097014"/>
              <a:gd name="connsiteX19" fmla="*/ 5252219 w 6332041"/>
              <a:gd name="connsiteY19" fmla="*/ 1603471 h 7097014"/>
              <a:gd name="connsiteX20" fmla="*/ 5282699 w 6332041"/>
              <a:gd name="connsiteY20" fmla="*/ 1641571 h 7097014"/>
              <a:gd name="connsiteX21" fmla="*/ 5137919 w 6332041"/>
              <a:gd name="connsiteY21" fmla="*/ 1694911 h 7097014"/>
              <a:gd name="connsiteX22" fmla="*/ 5160779 w 6332041"/>
              <a:gd name="connsiteY22" fmla="*/ 1885411 h 7097014"/>
              <a:gd name="connsiteX23" fmla="*/ 5122679 w 6332041"/>
              <a:gd name="connsiteY23" fmla="*/ 1969231 h 7097014"/>
              <a:gd name="connsiteX24" fmla="*/ 4985519 w 6332041"/>
              <a:gd name="connsiteY24" fmla="*/ 1952015 h 7097014"/>
              <a:gd name="connsiteX25" fmla="*/ 4894079 w 6332041"/>
              <a:gd name="connsiteY25" fmla="*/ 1938751 h 7097014"/>
              <a:gd name="connsiteX26" fmla="*/ 4817470 w 6332041"/>
              <a:gd name="connsiteY26" fmla="*/ 2096386 h 7097014"/>
              <a:gd name="connsiteX27" fmla="*/ 4668677 w 6332041"/>
              <a:gd name="connsiteY27" fmla="*/ 1986101 h 7097014"/>
              <a:gd name="connsiteX28" fmla="*/ 4554785 w 6332041"/>
              <a:gd name="connsiteY28" fmla="*/ 1978482 h 7097014"/>
              <a:gd name="connsiteX29" fmla="*/ 4409190 w 6332041"/>
              <a:gd name="connsiteY29" fmla="*/ 1848942 h 7097014"/>
              <a:gd name="connsiteX30" fmla="*/ 4604519 w 6332041"/>
              <a:gd name="connsiteY30" fmla="*/ 1664431 h 7097014"/>
              <a:gd name="connsiteX31" fmla="*/ 4429259 w 6332041"/>
              <a:gd name="connsiteY31" fmla="*/ 1633951 h 7097014"/>
              <a:gd name="connsiteX32" fmla="*/ 4284479 w 6332041"/>
              <a:gd name="connsiteY32" fmla="*/ 1801591 h 7097014"/>
              <a:gd name="connsiteX33" fmla="*/ 4223519 w 6332041"/>
              <a:gd name="connsiteY33" fmla="*/ 1900651 h 7097014"/>
              <a:gd name="connsiteX34" fmla="*/ 4231139 w 6332041"/>
              <a:gd name="connsiteY34" fmla="*/ 1938751 h 7097014"/>
              <a:gd name="connsiteX35" fmla="*/ 4124459 w 6332041"/>
              <a:gd name="connsiteY35" fmla="*/ 2037811 h 7097014"/>
              <a:gd name="connsiteX36" fmla="*/ 4048259 w 6332041"/>
              <a:gd name="connsiteY36" fmla="*/ 2060671 h 7097014"/>
              <a:gd name="connsiteX37" fmla="*/ 3990904 w 6332041"/>
              <a:gd name="connsiteY37" fmla="*/ 2092782 h 7097014"/>
              <a:gd name="connsiteX38" fmla="*/ 3936751 w 6332041"/>
              <a:gd name="connsiteY38" fmla="*/ 2142108 h 7097014"/>
              <a:gd name="connsiteX39" fmla="*/ 3888239 w 6332041"/>
              <a:gd name="connsiteY39" fmla="*/ 2114011 h 7097014"/>
              <a:gd name="connsiteX40" fmla="*/ 3846127 w 6332041"/>
              <a:gd name="connsiteY40" fmla="*/ 2183407 h 7097014"/>
              <a:gd name="connsiteX41" fmla="*/ 3746250 w 6332041"/>
              <a:gd name="connsiteY41" fmla="*/ 2210280 h 7097014"/>
              <a:gd name="connsiteX42" fmla="*/ 3731417 w 6332041"/>
              <a:gd name="connsiteY42" fmla="*/ 2278860 h 7097014"/>
              <a:gd name="connsiteX43" fmla="*/ 3591184 w 6332041"/>
              <a:gd name="connsiteY43" fmla="*/ 2221331 h 7097014"/>
              <a:gd name="connsiteX44" fmla="*/ 3552959 w 6332041"/>
              <a:gd name="connsiteY44" fmla="*/ 2121631 h 7097014"/>
              <a:gd name="connsiteX45" fmla="*/ 3377699 w 6332041"/>
              <a:gd name="connsiteY45" fmla="*/ 2190211 h 7097014"/>
              <a:gd name="connsiteX46" fmla="*/ 3377699 w 6332041"/>
              <a:gd name="connsiteY46" fmla="*/ 2266411 h 7097014"/>
              <a:gd name="connsiteX47" fmla="*/ 3258978 w 6332041"/>
              <a:gd name="connsiteY47" fmla="*/ 2366694 h 7097014"/>
              <a:gd name="connsiteX48" fmla="*/ 3018337 w 6332041"/>
              <a:gd name="connsiteY48" fmla="*/ 2221913 h 7097014"/>
              <a:gd name="connsiteX49" fmla="*/ 3045210 w 6332041"/>
              <a:gd name="connsiteY49" fmla="*/ 2191026 h 7097014"/>
              <a:gd name="connsiteX50" fmla="*/ 2934517 w 6332041"/>
              <a:gd name="connsiteY50" fmla="*/ 2054273 h 7097014"/>
              <a:gd name="connsiteX51" fmla="*/ 2663396 w 6332041"/>
              <a:gd name="connsiteY51" fmla="*/ 1888611 h 7097014"/>
              <a:gd name="connsiteX52" fmla="*/ 2536416 w 6332041"/>
              <a:gd name="connsiteY52" fmla="*/ 2261352 h 7097014"/>
              <a:gd name="connsiteX53" fmla="*/ 2428805 w 6332041"/>
              <a:gd name="connsiteY53" fmla="*/ 2267634 h 7097014"/>
              <a:gd name="connsiteX54" fmla="*/ 2348999 w 6332041"/>
              <a:gd name="connsiteY54" fmla="*/ 2258791 h 7097014"/>
              <a:gd name="connsiteX55" fmla="*/ 2245110 w 6332041"/>
              <a:gd name="connsiteY55" fmla="*/ 2385946 h 7097014"/>
              <a:gd name="connsiteX56" fmla="*/ 2061823 w 6332041"/>
              <a:gd name="connsiteY56" fmla="*/ 2298521 h 7097014"/>
              <a:gd name="connsiteX57" fmla="*/ 2005283 w 6332041"/>
              <a:gd name="connsiteY57" fmla="*/ 2306958 h 7097014"/>
              <a:gd name="connsiteX58" fmla="*/ 1905816 w 6332041"/>
              <a:gd name="connsiteY58" fmla="*/ 2122446 h 7097014"/>
              <a:gd name="connsiteX59" fmla="*/ 1937519 w 6332041"/>
              <a:gd name="connsiteY59" fmla="*/ 2037811 h 7097014"/>
              <a:gd name="connsiteX60" fmla="*/ 1769879 w 6332041"/>
              <a:gd name="connsiteY60" fmla="*/ 2159731 h 7097014"/>
              <a:gd name="connsiteX61" fmla="*/ 1747019 w 6332041"/>
              <a:gd name="connsiteY61" fmla="*/ 2220691 h 7097014"/>
              <a:gd name="connsiteX62" fmla="*/ 1693679 w 6332041"/>
              <a:gd name="connsiteY62" fmla="*/ 2190211 h 7097014"/>
              <a:gd name="connsiteX63" fmla="*/ 1586999 w 6332041"/>
              <a:gd name="connsiteY63" fmla="*/ 2190211 h 7097014"/>
              <a:gd name="connsiteX64" fmla="*/ 1564139 w 6332041"/>
              <a:gd name="connsiteY64" fmla="*/ 2304511 h 7097014"/>
              <a:gd name="connsiteX65" fmla="*/ 1426979 w 6332041"/>
              <a:gd name="connsiteY65" fmla="*/ 2601691 h 7097014"/>
              <a:gd name="connsiteX66" fmla="*/ 1373639 w 6332041"/>
              <a:gd name="connsiteY66" fmla="*/ 2594071 h 7097014"/>
              <a:gd name="connsiteX67" fmla="*/ 1228859 w 6332041"/>
              <a:gd name="connsiteY67" fmla="*/ 2647411 h 7097014"/>
              <a:gd name="connsiteX68" fmla="*/ 1175519 w 6332041"/>
              <a:gd name="connsiteY68" fmla="*/ 2815051 h 7097014"/>
              <a:gd name="connsiteX69" fmla="*/ 1053599 w 6332041"/>
              <a:gd name="connsiteY69" fmla="*/ 2845531 h 7097014"/>
              <a:gd name="connsiteX70" fmla="*/ 969779 w 6332041"/>
              <a:gd name="connsiteY70" fmla="*/ 2853151 h 7097014"/>
              <a:gd name="connsiteX71" fmla="*/ 870719 w 6332041"/>
              <a:gd name="connsiteY71" fmla="*/ 2883631 h 7097014"/>
              <a:gd name="connsiteX72" fmla="*/ 741179 w 6332041"/>
              <a:gd name="connsiteY72" fmla="*/ 2891251 h 7097014"/>
              <a:gd name="connsiteX73" fmla="*/ 588779 w 6332041"/>
              <a:gd name="connsiteY73" fmla="*/ 2929351 h 7097014"/>
              <a:gd name="connsiteX74" fmla="*/ 0 w 6332041"/>
              <a:gd name="connsiteY74" fmla="*/ 4428515 h 7097014"/>
              <a:gd name="connsiteX75" fmla="*/ 199750 w 6332041"/>
              <a:gd name="connsiteY75" fmla="*/ 4408853 h 7097014"/>
              <a:gd name="connsiteX76" fmla="*/ 207779 w 6332041"/>
              <a:gd name="connsiteY76" fmla="*/ 4529551 h 7097014"/>
              <a:gd name="connsiteX77" fmla="*/ 289560 w 6332041"/>
              <a:gd name="connsiteY77" fmla="*/ 4557241 h 7097014"/>
              <a:gd name="connsiteX78" fmla="*/ 289968 w 6332041"/>
              <a:gd name="connsiteY78" fmla="*/ 4629020 h 7097014"/>
              <a:gd name="connsiteX79" fmla="*/ 408690 w 6332041"/>
              <a:gd name="connsiteY79" fmla="*/ 4675962 h 7097014"/>
              <a:gd name="connsiteX80" fmla="*/ 398279 w 6332041"/>
              <a:gd name="connsiteY80" fmla="*/ 4773391 h 7097014"/>
              <a:gd name="connsiteX81" fmla="*/ 398279 w 6332041"/>
              <a:gd name="connsiteY81" fmla="*/ 4872451 h 7097014"/>
              <a:gd name="connsiteX82" fmla="*/ 291599 w 6332041"/>
              <a:gd name="connsiteY82" fmla="*/ 4925791 h 7097014"/>
              <a:gd name="connsiteX83" fmla="*/ 276359 w 6332041"/>
              <a:gd name="connsiteY83" fmla="*/ 5001991 h 7097014"/>
              <a:gd name="connsiteX84" fmla="*/ 184919 w 6332041"/>
              <a:gd name="connsiteY84" fmla="*/ 5123911 h 7097014"/>
              <a:gd name="connsiteX85" fmla="*/ 199344 w 6332041"/>
              <a:gd name="connsiteY85" fmla="*/ 5376596 h 7097014"/>
              <a:gd name="connsiteX86" fmla="*/ 282757 w 6332041"/>
              <a:gd name="connsiteY86" fmla="*/ 5376186 h 7097014"/>
              <a:gd name="connsiteX87" fmla="*/ 324870 w 6332041"/>
              <a:gd name="connsiteY87" fmla="*/ 5453201 h 7097014"/>
              <a:gd name="connsiteX88" fmla="*/ 340517 w 6332041"/>
              <a:gd name="connsiteY88" fmla="*/ 5498107 h 7097014"/>
              <a:gd name="connsiteX89" fmla="*/ 378211 w 6332041"/>
              <a:gd name="connsiteY89" fmla="*/ 5490078 h 7097014"/>
              <a:gd name="connsiteX90" fmla="*/ 365761 w 6332041"/>
              <a:gd name="connsiteY90" fmla="*/ 5643294 h 7097014"/>
              <a:gd name="connsiteX91" fmla="*/ 843843 w 6332041"/>
              <a:gd name="connsiteY91" fmla="*/ 5739970 h 7097014"/>
              <a:gd name="connsiteX92" fmla="*/ 1175926 w 6332041"/>
              <a:gd name="connsiteY92" fmla="*/ 5879922 h 7097014"/>
              <a:gd name="connsiteX93" fmla="*/ 1487939 w 6332041"/>
              <a:gd name="connsiteY93" fmla="*/ 5741131 h 7097014"/>
              <a:gd name="connsiteX94" fmla="*/ 1586999 w 6332041"/>
              <a:gd name="connsiteY94" fmla="*/ 5741131 h 7097014"/>
              <a:gd name="connsiteX95" fmla="*/ 1541279 w 6332041"/>
              <a:gd name="connsiteY95" fmla="*/ 6000211 h 7097014"/>
              <a:gd name="connsiteX96" fmla="*/ 1634713 w 6332041"/>
              <a:gd name="connsiteY96" fmla="*/ 6349001 h 7097014"/>
              <a:gd name="connsiteX97" fmla="*/ 1931451 w 6332041"/>
              <a:gd name="connsiteY97" fmla="*/ 6276820 h 7097014"/>
              <a:gd name="connsiteX98" fmla="*/ 1973281 w 6332041"/>
              <a:gd name="connsiteY98" fmla="*/ 6039719 h 7097014"/>
              <a:gd name="connsiteX99" fmla="*/ 2284853 w 6332041"/>
              <a:gd name="connsiteY99" fmla="*/ 6068128 h 7097014"/>
              <a:gd name="connsiteX100" fmla="*/ 2588088 w 6332041"/>
              <a:gd name="connsiteY100" fmla="*/ 5922367 h 7097014"/>
              <a:gd name="connsiteX101" fmla="*/ 2656018 w 6332041"/>
              <a:gd name="connsiteY101" fmla="*/ 6052223 h 7097014"/>
              <a:gd name="connsiteX102" fmla="*/ 2739109 w 6332041"/>
              <a:gd name="connsiteY102" fmla="*/ 6021749 h 7097014"/>
              <a:gd name="connsiteX103" fmla="*/ 2886685 w 6332041"/>
              <a:gd name="connsiteY103" fmla="*/ 6052811 h 7097014"/>
              <a:gd name="connsiteX104" fmla="*/ 3002565 w 6332041"/>
              <a:gd name="connsiteY104" fmla="*/ 6195386 h 7097014"/>
              <a:gd name="connsiteX105" fmla="*/ 3027765 w 6332041"/>
              <a:gd name="connsiteY105" fmla="*/ 6377265 h 7097014"/>
              <a:gd name="connsiteX106" fmla="*/ 3191028 w 6332041"/>
              <a:gd name="connsiteY106" fmla="*/ 6299303 h 7097014"/>
              <a:gd name="connsiteX107" fmla="*/ 3338659 w 6332041"/>
              <a:gd name="connsiteY107" fmla="*/ 6365542 h 7097014"/>
              <a:gd name="connsiteX108" fmla="*/ 3459989 w 6332041"/>
              <a:gd name="connsiteY108" fmla="*/ 6105598 h 7097014"/>
              <a:gd name="connsiteX109" fmla="*/ 3465996 w 6332041"/>
              <a:gd name="connsiteY109" fmla="*/ 6002754 h 7097014"/>
              <a:gd name="connsiteX110" fmla="*/ 3709423 w 6332041"/>
              <a:gd name="connsiteY110" fmla="*/ 6033495 h 7097014"/>
              <a:gd name="connsiteX111" fmla="*/ 3739173 w 6332041"/>
              <a:gd name="connsiteY111" fmla="*/ 7097013 h 7097014"/>
              <a:gd name="connsiteX112" fmla="*/ 3915385 w 6332041"/>
              <a:gd name="connsiteY112" fmla="*/ 7032719 h 7097014"/>
              <a:gd name="connsiteX113" fmla="*/ 4124935 w 6332041"/>
              <a:gd name="connsiteY113" fmla="*/ 6880319 h 7097014"/>
              <a:gd name="connsiteX114" fmla="*/ 4143715 w 6332041"/>
              <a:gd name="connsiteY114" fmla="*/ 6806772 h 7097014"/>
              <a:gd name="connsiteX115" fmla="*/ 4045199 w 6332041"/>
              <a:gd name="connsiteY115" fmla="*/ 6742613 h 7097014"/>
              <a:gd name="connsiteX116" fmla="*/ 4020160 w 6332041"/>
              <a:gd name="connsiteY116" fmla="*/ 6611238 h 7097014"/>
              <a:gd name="connsiteX117" fmla="*/ 4096361 w 6332041"/>
              <a:gd name="connsiteY117" fmla="*/ 6537419 h 7097014"/>
              <a:gd name="connsiteX118" fmla="*/ 4136842 w 6332041"/>
              <a:gd name="connsiteY118" fmla="*/ 6389781 h 7097014"/>
              <a:gd name="connsiteX119" fmla="*/ 4014514 w 6332041"/>
              <a:gd name="connsiteY119" fmla="*/ 6437678 h 7097014"/>
              <a:gd name="connsiteX120" fmla="*/ 3842181 w 6332041"/>
              <a:gd name="connsiteY120" fmla="*/ 6423661 h 7097014"/>
              <a:gd name="connsiteX121" fmla="*/ 3691891 w 6332041"/>
              <a:gd name="connsiteY121" fmla="*/ 6323511 h 7097014"/>
              <a:gd name="connsiteX122" fmla="*/ 3709445 w 6332041"/>
              <a:gd name="connsiteY122" fmla="*/ 6189144 h 7097014"/>
              <a:gd name="connsiteX123" fmla="*/ 3645286 w 6332041"/>
              <a:gd name="connsiteY123" fmla="*/ 6133012 h 7097014"/>
              <a:gd name="connsiteX124" fmla="*/ 3697739 w 6332041"/>
              <a:gd name="connsiteY124" fmla="*/ 6015451 h 7097014"/>
              <a:gd name="connsiteX125" fmla="*/ 3857759 w 6332041"/>
              <a:gd name="connsiteY125" fmla="*/ 5924011 h 7097014"/>
              <a:gd name="connsiteX126" fmla="*/ 3933959 w 6332041"/>
              <a:gd name="connsiteY126" fmla="*/ 5847811 h 7097014"/>
              <a:gd name="connsiteX127" fmla="*/ 3963217 w 6332041"/>
              <a:gd name="connsiteY127" fmla="*/ 5852642 h 7097014"/>
              <a:gd name="connsiteX128" fmla="*/ 3955596 w 6332041"/>
              <a:gd name="connsiteY128" fmla="*/ 5787667 h 7097014"/>
              <a:gd name="connsiteX129" fmla="*/ 3925523 w 6332041"/>
              <a:gd name="connsiteY129" fmla="*/ 5772835 h 7097014"/>
              <a:gd name="connsiteX130" fmla="*/ 3890621 w 6332041"/>
              <a:gd name="connsiteY130" fmla="*/ 5661325 h 7097014"/>
              <a:gd name="connsiteX131" fmla="*/ 3894228 w 6332041"/>
              <a:gd name="connsiteY131" fmla="*/ 5561858 h 7097014"/>
              <a:gd name="connsiteX132" fmla="*/ 3911099 w 6332041"/>
              <a:gd name="connsiteY132" fmla="*/ 5451571 h 7097014"/>
              <a:gd name="connsiteX133" fmla="*/ 3933959 w 6332041"/>
              <a:gd name="connsiteY133" fmla="*/ 5382991 h 7097014"/>
              <a:gd name="connsiteX134" fmla="*/ 3964439 w 6332041"/>
              <a:gd name="connsiteY134" fmla="*/ 5322031 h 7097014"/>
              <a:gd name="connsiteX135" fmla="*/ 4017779 w 6332041"/>
              <a:gd name="connsiteY135" fmla="*/ 5314411 h 7097014"/>
              <a:gd name="connsiteX136" fmla="*/ 4033019 w 6332041"/>
              <a:gd name="connsiteY136" fmla="*/ 5314411 h 7097014"/>
              <a:gd name="connsiteX137" fmla="*/ 4086359 w 6332041"/>
              <a:gd name="connsiteY137" fmla="*/ 5253451 h 7097014"/>
              <a:gd name="connsiteX138" fmla="*/ 4082752 w 6332041"/>
              <a:gd name="connsiteY138" fmla="*/ 5177658 h 7097014"/>
              <a:gd name="connsiteX139" fmla="*/ 4795020 w 6332041"/>
              <a:gd name="connsiteY139" fmla="*/ 5075401 h 7097014"/>
              <a:gd name="connsiteX140" fmla="*/ 4882853 w 6332041"/>
              <a:gd name="connsiteY140" fmla="*/ 5079415 h 7097014"/>
              <a:gd name="connsiteX141" fmla="*/ 4942997 w 6332041"/>
              <a:gd name="connsiteY141" fmla="*/ 5095062 h 7097014"/>
              <a:gd name="connsiteX142" fmla="*/ 5129484 w 6332041"/>
              <a:gd name="connsiteY142" fmla="*/ 5186093 h 7097014"/>
              <a:gd name="connsiteX143" fmla="*/ 5594304 w 6332041"/>
              <a:gd name="connsiteY143" fmla="*/ 5422722 h 7097014"/>
              <a:gd name="connsiteX144" fmla="*/ 5724276 w 6332041"/>
              <a:gd name="connsiteY144" fmla="*/ 5486449 h 7097014"/>
              <a:gd name="connsiteX145" fmla="*/ 5779089 w 6332041"/>
              <a:gd name="connsiteY145" fmla="*/ 5396937 h 7097014"/>
              <a:gd name="connsiteX146" fmla="*/ 5690643 w 6332041"/>
              <a:gd name="connsiteY146" fmla="*/ 5373624 h 7097014"/>
              <a:gd name="connsiteX147" fmla="*/ 5636237 w 6332041"/>
              <a:gd name="connsiteY147" fmla="*/ 5298488 h 7097014"/>
              <a:gd name="connsiteX148" fmla="*/ 5682594 w 6332041"/>
              <a:gd name="connsiteY148" fmla="*/ 5229777 h 7097014"/>
              <a:gd name="connsiteX149" fmla="*/ 5600880 w 6332041"/>
              <a:gd name="connsiteY149" fmla="*/ 5115358 h 7097014"/>
              <a:gd name="connsiteX150" fmla="*/ 5632584 w 6332041"/>
              <a:gd name="connsiteY150" fmla="*/ 4969606 h 7097014"/>
              <a:gd name="connsiteX151" fmla="*/ 5655444 w 6332041"/>
              <a:gd name="connsiteY151" fmla="*/ 4934681 h 7097014"/>
              <a:gd name="connsiteX152" fmla="*/ 5677034 w 6332041"/>
              <a:gd name="connsiteY152" fmla="*/ 4889596 h 7097014"/>
              <a:gd name="connsiteX153" fmla="*/ 5714499 w 6332041"/>
              <a:gd name="connsiteY153" fmla="*/ 4812126 h 7097014"/>
              <a:gd name="connsiteX154" fmla="*/ 5729104 w 6332041"/>
              <a:gd name="connsiteY154" fmla="*/ 4729576 h 7097014"/>
              <a:gd name="connsiteX155" fmla="*/ 5775459 w 6332041"/>
              <a:gd name="connsiteY155" fmla="*/ 4704176 h 7097014"/>
              <a:gd name="connsiteX156" fmla="*/ 5755139 w 6332041"/>
              <a:gd name="connsiteY156" fmla="*/ 4645121 h 7097014"/>
              <a:gd name="connsiteX157" fmla="*/ 5791334 w 6332041"/>
              <a:gd name="connsiteY157" fmla="*/ 4603846 h 7097014"/>
              <a:gd name="connsiteX158" fmla="*/ 5821814 w 6332041"/>
              <a:gd name="connsiteY158" fmla="*/ 4540981 h 7097014"/>
              <a:gd name="connsiteX159" fmla="*/ 5877059 w 6332041"/>
              <a:gd name="connsiteY159" fmla="*/ 4467321 h 7097014"/>
              <a:gd name="connsiteX160" fmla="*/ 5896109 w 6332041"/>
              <a:gd name="connsiteY160" fmla="*/ 4311111 h 7097014"/>
              <a:gd name="connsiteX161" fmla="*/ 6141219 w 6332041"/>
              <a:gd name="connsiteY161" fmla="*/ 4053301 h 7097014"/>
              <a:gd name="connsiteX162" fmla="*/ 6147569 w 6332041"/>
              <a:gd name="connsiteY162" fmla="*/ 3817081 h 7097014"/>
              <a:gd name="connsiteX163" fmla="*/ 5953537 w 6332041"/>
              <a:gd name="connsiteY163" fmla="*/ 3436452 h 7097014"/>
              <a:gd name="connsiteX0" fmla="*/ 5953537 w 6332041"/>
              <a:gd name="connsiteY0" fmla="*/ 3436452 h 7097012"/>
              <a:gd name="connsiteX1" fmla="*/ 5854199 w 6332041"/>
              <a:gd name="connsiteY1" fmla="*/ 2291811 h 7097012"/>
              <a:gd name="connsiteX2" fmla="*/ 5802129 w 6332041"/>
              <a:gd name="connsiteY2" fmla="*/ 1609819 h 7097012"/>
              <a:gd name="connsiteX3" fmla="*/ 5762759 w 6332041"/>
              <a:gd name="connsiteY3" fmla="*/ 1382491 h 7097012"/>
              <a:gd name="connsiteX4" fmla="*/ 5770442 w 6332041"/>
              <a:gd name="connsiteY4" fmla="*/ 1330310 h 7097012"/>
              <a:gd name="connsiteX5" fmla="*/ 5939273 w 6332041"/>
              <a:gd name="connsiteY5" fmla="*/ 1294137 h 7097012"/>
              <a:gd name="connsiteX6" fmla="*/ 6061246 w 6332041"/>
              <a:gd name="connsiteY6" fmla="*/ 1154342 h 7097012"/>
              <a:gd name="connsiteX7" fmla="*/ 6087784 w 6332041"/>
              <a:gd name="connsiteY7" fmla="*/ 587703 h 7097012"/>
              <a:gd name="connsiteX8" fmla="*/ 6149792 w 6332041"/>
              <a:gd name="connsiteY8" fmla="*/ 266762 h 7097012"/>
              <a:gd name="connsiteX9" fmla="*/ 6204185 w 6332041"/>
              <a:gd name="connsiteY9" fmla="*/ 214419 h 7097012"/>
              <a:gd name="connsiteX10" fmla="*/ 6332041 w 6332041"/>
              <a:gd name="connsiteY10" fmla="*/ 245126 h 7097012"/>
              <a:gd name="connsiteX11" fmla="*/ 6152006 w 6332041"/>
              <a:gd name="connsiteY11" fmla="*/ 110058 h 7097012"/>
              <a:gd name="connsiteX12" fmla="*/ 6014137 w 6332041"/>
              <a:gd name="connsiteY12" fmla="*/ 0 h 7097012"/>
              <a:gd name="connsiteX13" fmla="*/ 5325275 w 6332041"/>
              <a:gd name="connsiteY13" fmla="*/ 124606 h 7097012"/>
              <a:gd name="connsiteX14" fmla="*/ 5276992 w 6332041"/>
              <a:gd name="connsiteY14" fmla="*/ 266597 h 7097012"/>
              <a:gd name="connsiteX15" fmla="*/ 5346682 w 6332041"/>
              <a:gd name="connsiteY15" fmla="*/ 494173 h 7097012"/>
              <a:gd name="connsiteX16" fmla="*/ 5256922 w 6332041"/>
              <a:gd name="connsiteY16" fmla="*/ 872684 h 7097012"/>
              <a:gd name="connsiteX17" fmla="*/ 5292702 w 6332041"/>
              <a:gd name="connsiteY17" fmla="*/ 1084088 h 7097012"/>
              <a:gd name="connsiteX18" fmla="*/ 5259839 w 6332041"/>
              <a:gd name="connsiteY18" fmla="*/ 1405351 h 7097012"/>
              <a:gd name="connsiteX19" fmla="*/ 5252219 w 6332041"/>
              <a:gd name="connsiteY19" fmla="*/ 1603471 h 7097012"/>
              <a:gd name="connsiteX20" fmla="*/ 5282699 w 6332041"/>
              <a:gd name="connsiteY20" fmla="*/ 1641571 h 7097012"/>
              <a:gd name="connsiteX21" fmla="*/ 5137919 w 6332041"/>
              <a:gd name="connsiteY21" fmla="*/ 1694911 h 7097012"/>
              <a:gd name="connsiteX22" fmla="*/ 5160779 w 6332041"/>
              <a:gd name="connsiteY22" fmla="*/ 1885411 h 7097012"/>
              <a:gd name="connsiteX23" fmla="*/ 5122679 w 6332041"/>
              <a:gd name="connsiteY23" fmla="*/ 1969231 h 7097012"/>
              <a:gd name="connsiteX24" fmla="*/ 4985519 w 6332041"/>
              <a:gd name="connsiteY24" fmla="*/ 1952015 h 7097012"/>
              <a:gd name="connsiteX25" fmla="*/ 4894079 w 6332041"/>
              <a:gd name="connsiteY25" fmla="*/ 1938751 h 7097012"/>
              <a:gd name="connsiteX26" fmla="*/ 4817470 w 6332041"/>
              <a:gd name="connsiteY26" fmla="*/ 2096386 h 7097012"/>
              <a:gd name="connsiteX27" fmla="*/ 4668677 w 6332041"/>
              <a:gd name="connsiteY27" fmla="*/ 1986101 h 7097012"/>
              <a:gd name="connsiteX28" fmla="*/ 4554785 w 6332041"/>
              <a:gd name="connsiteY28" fmla="*/ 1978482 h 7097012"/>
              <a:gd name="connsiteX29" fmla="*/ 4409190 w 6332041"/>
              <a:gd name="connsiteY29" fmla="*/ 1848942 h 7097012"/>
              <a:gd name="connsiteX30" fmla="*/ 4604519 w 6332041"/>
              <a:gd name="connsiteY30" fmla="*/ 1664431 h 7097012"/>
              <a:gd name="connsiteX31" fmla="*/ 4429259 w 6332041"/>
              <a:gd name="connsiteY31" fmla="*/ 1633951 h 7097012"/>
              <a:gd name="connsiteX32" fmla="*/ 4284479 w 6332041"/>
              <a:gd name="connsiteY32" fmla="*/ 1801591 h 7097012"/>
              <a:gd name="connsiteX33" fmla="*/ 4223519 w 6332041"/>
              <a:gd name="connsiteY33" fmla="*/ 1900651 h 7097012"/>
              <a:gd name="connsiteX34" fmla="*/ 4231139 w 6332041"/>
              <a:gd name="connsiteY34" fmla="*/ 1938751 h 7097012"/>
              <a:gd name="connsiteX35" fmla="*/ 4124459 w 6332041"/>
              <a:gd name="connsiteY35" fmla="*/ 2037811 h 7097012"/>
              <a:gd name="connsiteX36" fmla="*/ 4048259 w 6332041"/>
              <a:gd name="connsiteY36" fmla="*/ 2060671 h 7097012"/>
              <a:gd name="connsiteX37" fmla="*/ 3990904 w 6332041"/>
              <a:gd name="connsiteY37" fmla="*/ 2092782 h 7097012"/>
              <a:gd name="connsiteX38" fmla="*/ 3936751 w 6332041"/>
              <a:gd name="connsiteY38" fmla="*/ 2142108 h 7097012"/>
              <a:gd name="connsiteX39" fmla="*/ 3888239 w 6332041"/>
              <a:gd name="connsiteY39" fmla="*/ 2114011 h 7097012"/>
              <a:gd name="connsiteX40" fmla="*/ 3846127 w 6332041"/>
              <a:gd name="connsiteY40" fmla="*/ 2183407 h 7097012"/>
              <a:gd name="connsiteX41" fmla="*/ 3746250 w 6332041"/>
              <a:gd name="connsiteY41" fmla="*/ 2210280 h 7097012"/>
              <a:gd name="connsiteX42" fmla="*/ 3731417 w 6332041"/>
              <a:gd name="connsiteY42" fmla="*/ 2278860 h 7097012"/>
              <a:gd name="connsiteX43" fmla="*/ 3591184 w 6332041"/>
              <a:gd name="connsiteY43" fmla="*/ 2221331 h 7097012"/>
              <a:gd name="connsiteX44" fmla="*/ 3552959 w 6332041"/>
              <a:gd name="connsiteY44" fmla="*/ 2121631 h 7097012"/>
              <a:gd name="connsiteX45" fmla="*/ 3377699 w 6332041"/>
              <a:gd name="connsiteY45" fmla="*/ 2190211 h 7097012"/>
              <a:gd name="connsiteX46" fmla="*/ 3377699 w 6332041"/>
              <a:gd name="connsiteY46" fmla="*/ 2266411 h 7097012"/>
              <a:gd name="connsiteX47" fmla="*/ 3258978 w 6332041"/>
              <a:gd name="connsiteY47" fmla="*/ 2366694 h 7097012"/>
              <a:gd name="connsiteX48" fmla="*/ 3018337 w 6332041"/>
              <a:gd name="connsiteY48" fmla="*/ 2221913 h 7097012"/>
              <a:gd name="connsiteX49" fmla="*/ 3045210 w 6332041"/>
              <a:gd name="connsiteY49" fmla="*/ 2191026 h 7097012"/>
              <a:gd name="connsiteX50" fmla="*/ 2934517 w 6332041"/>
              <a:gd name="connsiteY50" fmla="*/ 2054273 h 7097012"/>
              <a:gd name="connsiteX51" fmla="*/ 2663396 w 6332041"/>
              <a:gd name="connsiteY51" fmla="*/ 1888611 h 7097012"/>
              <a:gd name="connsiteX52" fmla="*/ 2536416 w 6332041"/>
              <a:gd name="connsiteY52" fmla="*/ 2261352 h 7097012"/>
              <a:gd name="connsiteX53" fmla="*/ 2428805 w 6332041"/>
              <a:gd name="connsiteY53" fmla="*/ 2267634 h 7097012"/>
              <a:gd name="connsiteX54" fmla="*/ 2348999 w 6332041"/>
              <a:gd name="connsiteY54" fmla="*/ 2258791 h 7097012"/>
              <a:gd name="connsiteX55" fmla="*/ 2245110 w 6332041"/>
              <a:gd name="connsiteY55" fmla="*/ 2385946 h 7097012"/>
              <a:gd name="connsiteX56" fmla="*/ 2061823 w 6332041"/>
              <a:gd name="connsiteY56" fmla="*/ 2298521 h 7097012"/>
              <a:gd name="connsiteX57" fmla="*/ 2005283 w 6332041"/>
              <a:gd name="connsiteY57" fmla="*/ 2306958 h 7097012"/>
              <a:gd name="connsiteX58" fmla="*/ 1905816 w 6332041"/>
              <a:gd name="connsiteY58" fmla="*/ 2122446 h 7097012"/>
              <a:gd name="connsiteX59" fmla="*/ 1937519 w 6332041"/>
              <a:gd name="connsiteY59" fmla="*/ 2037811 h 7097012"/>
              <a:gd name="connsiteX60" fmla="*/ 1769879 w 6332041"/>
              <a:gd name="connsiteY60" fmla="*/ 2159731 h 7097012"/>
              <a:gd name="connsiteX61" fmla="*/ 1747019 w 6332041"/>
              <a:gd name="connsiteY61" fmla="*/ 2220691 h 7097012"/>
              <a:gd name="connsiteX62" fmla="*/ 1693679 w 6332041"/>
              <a:gd name="connsiteY62" fmla="*/ 2190211 h 7097012"/>
              <a:gd name="connsiteX63" fmla="*/ 1586999 w 6332041"/>
              <a:gd name="connsiteY63" fmla="*/ 2190211 h 7097012"/>
              <a:gd name="connsiteX64" fmla="*/ 1564139 w 6332041"/>
              <a:gd name="connsiteY64" fmla="*/ 2304511 h 7097012"/>
              <a:gd name="connsiteX65" fmla="*/ 1426979 w 6332041"/>
              <a:gd name="connsiteY65" fmla="*/ 2601691 h 7097012"/>
              <a:gd name="connsiteX66" fmla="*/ 1373639 w 6332041"/>
              <a:gd name="connsiteY66" fmla="*/ 2594071 h 7097012"/>
              <a:gd name="connsiteX67" fmla="*/ 1228859 w 6332041"/>
              <a:gd name="connsiteY67" fmla="*/ 2647411 h 7097012"/>
              <a:gd name="connsiteX68" fmla="*/ 1175519 w 6332041"/>
              <a:gd name="connsiteY68" fmla="*/ 2815051 h 7097012"/>
              <a:gd name="connsiteX69" fmla="*/ 1053599 w 6332041"/>
              <a:gd name="connsiteY69" fmla="*/ 2845531 h 7097012"/>
              <a:gd name="connsiteX70" fmla="*/ 969779 w 6332041"/>
              <a:gd name="connsiteY70" fmla="*/ 2853151 h 7097012"/>
              <a:gd name="connsiteX71" fmla="*/ 870719 w 6332041"/>
              <a:gd name="connsiteY71" fmla="*/ 2883631 h 7097012"/>
              <a:gd name="connsiteX72" fmla="*/ 741179 w 6332041"/>
              <a:gd name="connsiteY72" fmla="*/ 2891251 h 7097012"/>
              <a:gd name="connsiteX73" fmla="*/ 588779 w 6332041"/>
              <a:gd name="connsiteY73" fmla="*/ 2929351 h 7097012"/>
              <a:gd name="connsiteX74" fmla="*/ 0 w 6332041"/>
              <a:gd name="connsiteY74" fmla="*/ 4428515 h 7097012"/>
              <a:gd name="connsiteX75" fmla="*/ 199750 w 6332041"/>
              <a:gd name="connsiteY75" fmla="*/ 4408853 h 7097012"/>
              <a:gd name="connsiteX76" fmla="*/ 207779 w 6332041"/>
              <a:gd name="connsiteY76" fmla="*/ 4529551 h 7097012"/>
              <a:gd name="connsiteX77" fmla="*/ 289560 w 6332041"/>
              <a:gd name="connsiteY77" fmla="*/ 4557241 h 7097012"/>
              <a:gd name="connsiteX78" fmla="*/ 289968 w 6332041"/>
              <a:gd name="connsiteY78" fmla="*/ 4629020 h 7097012"/>
              <a:gd name="connsiteX79" fmla="*/ 408690 w 6332041"/>
              <a:gd name="connsiteY79" fmla="*/ 4675962 h 7097012"/>
              <a:gd name="connsiteX80" fmla="*/ 398279 w 6332041"/>
              <a:gd name="connsiteY80" fmla="*/ 4773391 h 7097012"/>
              <a:gd name="connsiteX81" fmla="*/ 398279 w 6332041"/>
              <a:gd name="connsiteY81" fmla="*/ 4872451 h 7097012"/>
              <a:gd name="connsiteX82" fmla="*/ 291599 w 6332041"/>
              <a:gd name="connsiteY82" fmla="*/ 4925791 h 7097012"/>
              <a:gd name="connsiteX83" fmla="*/ 276359 w 6332041"/>
              <a:gd name="connsiteY83" fmla="*/ 5001991 h 7097012"/>
              <a:gd name="connsiteX84" fmla="*/ 184919 w 6332041"/>
              <a:gd name="connsiteY84" fmla="*/ 5123911 h 7097012"/>
              <a:gd name="connsiteX85" fmla="*/ 199344 w 6332041"/>
              <a:gd name="connsiteY85" fmla="*/ 5376596 h 7097012"/>
              <a:gd name="connsiteX86" fmla="*/ 282757 w 6332041"/>
              <a:gd name="connsiteY86" fmla="*/ 5376186 h 7097012"/>
              <a:gd name="connsiteX87" fmla="*/ 324870 w 6332041"/>
              <a:gd name="connsiteY87" fmla="*/ 5453201 h 7097012"/>
              <a:gd name="connsiteX88" fmla="*/ 340517 w 6332041"/>
              <a:gd name="connsiteY88" fmla="*/ 5498107 h 7097012"/>
              <a:gd name="connsiteX89" fmla="*/ 378211 w 6332041"/>
              <a:gd name="connsiteY89" fmla="*/ 5490078 h 7097012"/>
              <a:gd name="connsiteX90" fmla="*/ 365761 w 6332041"/>
              <a:gd name="connsiteY90" fmla="*/ 5643294 h 7097012"/>
              <a:gd name="connsiteX91" fmla="*/ 843843 w 6332041"/>
              <a:gd name="connsiteY91" fmla="*/ 5739970 h 7097012"/>
              <a:gd name="connsiteX92" fmla="*/ 1175926 w 6332041"/>
              <a:gd name="connsiteY92" fmla="*/ 5879922 h 7097012"/>
              <a:gd name="connsiteX93" fmla="*/ 1487939 w 6332041"/>
              <a:gd name="connsiteY93" fmla="*/ 5741131 h 7097012"/>
              <a:gd name="connsiteX94" fmla="*/ 1586999 w 6332041"/>
              <a:gd name="connsiteY94" fmla="*/ 5741131 h 7097012"/>
              <a:gd name="connsiteX95" fmla="*/ 1541279 w 6332041"/>
              <a:gd name="connsiteY95" fmla="*/ 6000211 h 7097012"/>
              <a:gd name="connsiteX96" fmla="*/ 1634713 w 6332041"/>
              <a:gd name="connsiteY96" fmla="*/ 6349001 h 7097012"/>
              <a:gd name="connsiteX97" fmla="*/ 1931451 w 6332041"/>
              <a:gd name="connsiteY97" fmla="*/ 6276820 h 7097012"/>
              <a:gd name="connsiteX98" fmla="*/ 1973281 w 6332041"/>
              <a:gd name="connsiteY98" fmla="*/ 6039719 h 7097012"/>
              <a:gd name="connsiteX99" fmla="*/ 2284853 w 6332041"/>
              <a:gd name="connsiteY99" fmla="*/ 6068128 h 7097012"/>
              <a:gd name="connsiteX100" fmla="*/ 2588088 w 6332041"/>
              <a:gd name="connsiteY100" fmla="*/ 5922367 h 7097012"/>
              <a:gd name="connsiteX101" fmla="*/ 2656018 w 6332041"/>
              <a:gd name="connsiteY101" fmla="*/ 6052223 h 7097012"/>
              <a:gd name="connsiteX102" fmla="*/ 2739109 w 6332041"/>
              <a:gd name="connsiteY102" fmla="*/ 6021749 h 7097012"/>
              <a:gd name="connsiteX103" fmla="*/ 2886685 w 6332041"/>
              <a:gd name="connsiteY103" fmla="*/ 6052811 h 7097012"/>
              <a:gd name="connsiteX104" fmla="*/ 3002565 w 6332041"/>
              <a:gd name="connsiteY104" fmla="*/ 6195386 h 7097012"/>
              <a:gd name="connsiteX105" fmla="*/ 3027765 w 6332041"/>
              <a:gd name="connsiteY105" fmla="*/ 6377265 h 7097012"/>
              <a:gd name="connsiteX106" fmla="*/ 3191028 w 6332041"/>
              <a:gd name="connsiteY106" fmla="*/ 6299303 h 7097012"/>
              <a:gd name="connsiteX107" fmla="*/ 3338659 w 6332041"/>
              <a:gd name="connsiteY107" fmla="*/ 6365542 h 7097012"/>
              <a:gd name="connsiteX108" fmla="*/ 3459989 w 6332041"/>
              <a:gd name="connsiteY108" fmla="*/ 6105598 h 7097012"/>
              <a:gd name="connsiteX109" fmla="*/ 3465996 w 6332041"/>
              <a:gd name="connsiteY109" fmla="*/ 6002754 h 7097012"/>
              <a:gd name="connsiteX110" fmla="*/ 3709423 w 6332041"/>
              <a:gd name="connsiteY110" fmla="*/ 6033495 h 7097012"/>
              <a:gd name="connsiteX111" fmla="*/ 3739173 w 6332041"/>
              <a:gd name="connsiteY111" fmla="*/ 7097013 h 7097012"/>
              <a:gd name="connsiteX112" fmla="*/ 3915385 w 6332041"/>
              <a:gd name="connsiteY112" fmla="*/ 7032719 h 7097012"/>
              <a:gd name="connsiteX113" fmla="*/ 4124935 w 6332041"/>
              <a:gd name="connsiteY113" fmla="*/ 6880319 h 7097012"/>
              <a:gd name="connsiteX114" fmla="*/ 4143715 w 6332041"/>
              <a:gd name="connsiteY114" fmla="*/ 6806772 h 7097012"/>
              <a:gd name="connsiteX115" fmla="*/ 4045199 w 6332041"/>
              <a:gd name="connsiteY115" fmla="*/ 6742613 h 7097012"/>
              <a:gd name="connsiteX116" fmla="*/ 4020160 w 6332041"/>
              <a:gd name="connsiteY116" fmla="*/ 6611238 h 7097012"/>
              <a:gd name="connsiteX117" fmla="*/ 4096361 w 6332041"/>
              <a:gd name="connsiteY117" fmla="*/ 6537419 h 7097012"/>
              <a:gd name="connsiteX118" fmla="*/ 4136842 w 6332041"/>
              <a:gd name="connsiteY118" fmla="*/ 6389781 h 7097012"/>
              <a:gd name="connsiteX119" fmla="*/ 4014514 w 6332041"/>
              <a:gd name="connsiteY119" fmla="*/ 6437678 h 7097012"/>
              <a:gd name="connsiteX120" fmla="*/ 3842181 w 6332041"/>
              <a:gd name="connsiteY120" fmla="*/ 6423661 h 7097012"/>
              <a:gd name="connsiteX121" fmla="*/ 3691891 w 6332041"/>
              <a:gd name="connsiteY121" fmla="*/ 6323511 h 7097012"/>
              <a:gd name="connsiteX122" fmla="*/ 3709445 w 6332041"/>
              <a:gd name="connsiteY122" fmla="*/ 6189144 h 7097012"/>
              <a:gd name="connsiteX123" fmla="*/ 3645286 w 6332041"/>
              <a:gd name="connsiteY123" fmla="*/ 6133012 h 7097012"/>
              <a:gd name="connsiteX124" fmla="*/ 3857759 w 6332041"/>
              <a:gd name="connsiteY124" fmla="*/ 5924011 h 7097012"/>
              <a:gd name="connsiteX125" fmla="*/ 3933959 w 6332041"/>
              <a:gd name="connsiteY125" fmla="*/ 5847811 h 7097012"/>
              <a:gd name="connsiteX126" fmla="*/ 3963217 w 6332041"/>
              <a:gd name="connsiteY126" fmla="*/ 5852642 h 7097012"/>
              <a:gd name="connsiteX127" fmla="*/ 3955596 w 6332041"/>
              <a:gd name="connsiteY127" fmla="*/ 5787667 h 7097012"/>
              <a:gd name="connsiteX128" fmla="*/ 3925523 w 6332041"/>
              <a:gd name="connsiteY128" fmla="*/ 5772835 h 7097012"/>
              <a:gd name="connsiteX129" fmla="*/ 3890621 w 6332041"/>
              <a:gd name="connsiteY129" fmla="*/ 5661325 h 7097012"/>
              <a:gd name="connsiteX130" fmla="*/ 3894228 w 6332041"/>
              <a:gd name="connsiteY130" fmla="*/ 5561858 h 7097012"/>
              <a:gd name="connsiteX131" fmla="*/ 3911099 w 6332041"/>
              <a:gd name="connsiteY131" fmla="*/ 5451571 h 7097012"/>
              <a:gd name="connsiteX132" fmla="*/ 3933959 w 6332041"/>
              <a:gd name="connsiteY132" fmla="*/ 5382991 h 7097012"/>
              <a:gd name="connsiteX133" fmla="*/ 3964439 w 6332041"/>
              <a:gd name="connsiteY133" fmla="*/ 5322031 h 7097012"/>
              <a:gd name="connsiteX134" fmla="*/ 4017779 w 6332041"/>
              <a:gd name="connsiteY134" fmla="*/ 5314411 h 7097012"/>
              <a:gd name="connsiteX135" fmla="*/ 4033019 w 6332041"/>
              <a:gd name="connsiteY135" fmla="*/ 5314411 h 7097012"/>
              <a:gd name="connsiteX136" fmla="*/ 4086359 w 6332041"/>
              <a:gd name="connsiteY136" fmla="*/ 5253451 h 7097012"/>
              <a:gd name="connsiteX137" fmla="*/ 4082752 w 6332041"/>
              <a:gd name="connsiteY137" fmla="*/ 5177658 h 7097012"/>
              <a:gd name="connsiteX138" fmla="*/ 4795020 w 6332041"/>
              <a:gd name="connsiteY138" fmla="*/ 5075401 h 7097012"/>
              <a:gd name="connsiteX139" fmla="*/ 4882853 w 6332041"/>
              <a:gd name="connsiteY139" fmla="*/ 5079415 h 7097012"/>
              <a:gd name="connsiteX140" fmla="*/ 4942997 w 6332041"/>
              <a:gd name="connsiteY140" fmla="*/ 5095062 h 7097012"/>
              <a:gd name="connsiteX141" fmla="*/ 5129484 w 6332041"/>
              <a:gd name="connsiteY141" fmla="*/ 5186093 h 7097012"/>
              <a:gd name="connsiteX142" fmla="*/ 5594304 w 6332041"/>
              <a:gd name="connsiteY142" fmla="*/ 5422722 h 7097012"/>
              <a:gd name="connsiteX143" fmla="*/ 5724276 w 6332041"/>
              <a:gd name="connsiteY143" fmla="*/ 5486449 h 7097012"/>
              <a:gd name="connsiteX144" fmla="*/ 5779089 w 6332041"/>
              <a:gd name="connsiteY144" fmla="*/ 5396937 h 7097012"/>
              <a:gd name="connsiteX145" fmla="*/ 5690643 w 6332041"/>
              <a:gd name="connsiteY145" fmla="*/ 5373624 h 7097012"/>
              <a:gd name="connsiteX146" fmla="*/ 5636237 w 6332041"/>
              <a:gd name="connsiteY146" fmla="*/ 5298488 h 7097012"/>
              <a:gd name="connsiteX147" fmla="*/ 5682594 w 6332041"/>
              <a:gd name="connsiteY147" fmla="*/ 5229777 h 7097012"/>
              <a:gd name="connsiteX148" fmla="*/ 5600880 w 6332041"/>
              <a:gd name="connsiteY148" fmla="*/ 5115358 h 7097012"/>
              <a:gd name="connsiteX149" fmla="*/ 5632584 w 6332041"/>
              <a:gd name="connsiteY149" fmla="*/ 4969606 h 7097012"/>
              <a:gd name="connsiteX150" fmla="*/ 5655444 w 6332041"/>
              <a:gd name="connsiteY150" fmla="*/ 4934681 h 7097012"/>
              <a:gd name="connsiteX151" fmla="*/ 5677034 w 6332041"/>
              <a:gd name="connsiteY151" fmla="*/ 4889596 h 7097012"/>
              <a:gd name="connsiteX152" fmla="*/ 5714499 w 6332041"/>
              <a:gd name="connsiteY152" fmla="*/ 4812126 h 7097012"/>
              <a:gd name="connsiteX153" fmla="*/ 5729104 w 6332041"/>
              <a:gd name="connsiteY153" fmla="*/ 4729576 h 7097012"/>
              <a:gd name="connsiteX154" fmla="*/ 5775459 w 6332041"/>
              <a:gd name="connsiteY154" fmla="*/ 4704176 h 7097012"/>
              <a:gd name="connsiteX155" fmla="*/ 5755139 w 6332041"/>
              <a:gd name="connsiteY155" fmla="*/ 4645121 h 7097012"/>
              <a:gd name="connsiteX156" fmla="*/ 5791334 w 6332041"/>
              <a:gd name="connsiteY156" fmla="*/ 4603846 h 7097012"/>
              <a:gd name="connsiteX157" fmla="*/ 5821814 w 6332041"/>
              <a:gd name="connsiteY157" fmla="*/ 4540981 h 7097012"/>
              <a:gd name="connsiteX158" fmla="*/ 5877059 w 6332041"/>
              <a:gd name="connsiteY158" fmla="*/ 4467321 h 7097012"/>
              <a:gd name="connsiteX159" fmla="*/ 5896109 w 6332041"/>
              <a:gd name="connsiteY159" fmla="*/ 4311111 h 7097012"/>
              <a:gd name="connsiteX160" fmla="*/ 6141219 w 6332041"/>
              <a:gd name="connsiteY160" fmla="*/ 4053301 h 7097012"/>
              <a:gd name="connsiteX161" fmla="*/ 6147569 w 6332041"/>
              <a:gd name="connsiteY161" fmla="*/ 3817081 h 7097012"/>
              <a:gd name="connsiteX162" fmla="*/ 5953537 w 6332041"/>
              <a:gd name="connsiteY162" fmla="*/ 3436452 h 7097012"/>
              <a:gd name="connsiteX0" fmla="*/ 5953537 w 6332041"/>
              <a:gd name="connsiteY0" fmla="*/ 3436452 h 7097014"/>
              <a:gd name="connsiteX1" fmla="*/ 5854199 w 6332041"/>
              <a:gd name="connsiteY1" fmla="*/ 2291811 h 7097014"/>
              <a:gd name="connsiteX2" fmla="*/ 5802129 w 6332041"/>
              <a:gd name="connsiteY2" fmla="*/ 1609819 h 7097014"/>
              <a:gd name="connsiteX3" fmla="*/ 5762759 w 6332041"/>
              <a:gd name="connsiteY3" fmla="*/ 1382491 h 7097014"/>
              <a:gd name="connsiteX4" fmla="*/ 5770442 w 6332041"/>
              <a:gd name="connsiteY4" fmla="*/ 1330310 h 7097014"/>
              <a:gd name="connsiteX5" fmla="*/ 5939273 w 6332041"/>
              <a:gd name="connsiteY5" fmla="*/ 1294137 h 7097014"/>
              <a:gd name="connsiteX6" fmla="*/ 6061246 w 6332041"/>
              <a:gd name="connsiteY6" fmla="*/ 1154342 h 7097014"/>
              <a:gd name="connsiteX7" fmla="*/ 6087784 w 6332041"/>
              <a:gd name="connsiteY7" fmla="*/ 587703 h 7097014"/>
              <a:gd name="connsiteX8" fmla="*/ 6149792 w 6332041"/>
              <a:gd name="connsiteY8" fmla="*/ 266762 h 7097014"/>
              <a:gd name="connsiteX9" fmla="*/ 6204185 w 6332041"/>
              <a:gd name="connsiteY9" fmla="*/ 214419 h 7097014"/>
              <a:gd name="connsiteX10" fmla="*/ 6332041 w 6332041"/>
              <a:gd name="connsiteY10" fmla="*/ 245126 h 7097014"/>
              <a:gd name="connsiteX11" fmla="*/ 6152006 w 6332041"/>
              <a:gd name="connsiteY11" fmla="*/ 110058 h 7097014"/>
              <a:gd name="connsiteX12" fmla="*/ 6014137 w 6332041"/>
              <a:gd name="connsiteY12" fmla="*/ 0 h 7097014"/>
              <a:gd name="connsiteX13" fmla="*/ 5325275 w 6332041"/>
              <a:gd name="connsiteY13" fmla="*/ 124606 h 7097014"/>
              <a:gd name="connsiteX14" fmla="*/ 5276992 w 6332041"/>
              <a:gd name="connsiteY14" fmla="*/ 266597 h 7097014"/>
              <a:gd name="connsiteX15" fmla="*/ 5346682 w 6332041"/>
              <a:gd name="connsiteY15" fmla="*/ 494173 h 7097014"/>
              <a:gd name="connsiteX16" fmla="*/ 5256922 w 6332041"/>
              <a:gd name="connsiteY16" fmla="*/ 872684 h 7097014"/>
              <a:gd name="connsiteX17" fmla="*/ 5292702 w 6332041"/>
              <a:gd name="connsiteY17" fmla="*/ 1084088 h 7097014"/>
              <a:gd name="connsiteX18" fmla="*/ 5259839 w 6332041"/>
              <a:gd name="connsiteY18" fmla="*/ 1405351 h 7097014"/>
              <a:gd name="connsiteX19" fmla="*/ 5252219 w 6332041"/>
              <a:gd name="connsiteY19" fmla="*/ 1603471 h 7097014"/>
              <a:gd name="connsiteX20" fmla="*/ 5282699 w 6332041"/>
              <a:gd name="connsiteY20" fmla="*/ 1641571 h 7097014"/>
              <a:gd name="connsiteX21" fmla="*/ 5137919 w 6332041"/>
              <a:gd name="connsiteY21" fmla="*/ 1694911 h 7097014"/>
              <a:gd name="connsiteX22" fmla="*/ 5160779 w 6332041"/>
              <a:gd name="connsiteY22" fmla="*/ 1885411 h 7097014"/>
              <a:gd name="connsiteX23" fmla="*/ 5122679 w 6332041"/>
              <a:gd name="connsiteY23" fmla="*/ 1969231 h 7097014"/>
              <a:gd name="connsiteX24" fmla="*/ 4985519 w 6332041"/>
              <a:gd name="connsiteY24" fmla="*/ 1952015 h 7097014"/>
              <a:gd name="connsiteX25" fmla="*/ 4894079 w 6332041"/>
              <a:gd name="connsiteY25" fmla="*/ 1938751 h 7097014"/>
              <a:gd name="connsiteX26" fmla="*/ 4817470 w 6332041"/>
              <a:gd name="connsiteY26" fmla="*/ 2096386 h 7097014"/>
              <a:gd name="connsiteX27" fmla="*/ 4668677 w 6332041"/>
              <a:gd name="connsiteY27" fmla="*/ 1986101 h 7097014"/>
              <a:gd name="connsiteX28" fmla="*/ 4554785 w 6332041"/>
              <a:gd name="connsiteY28" fmla="*/ 1978482 h 7097014"/>
              <a:gd name="connsiteX29" fmla="*/ 4409190 w 6332041"/>
              <a:gd name="connsiteY29" fmla="*/ 1848942 h 7097014"/>
              <a:gd name="connsiteX30" fmla="*/ 4604519 w 6332041"/>
              <a:gd name="connsiteY30" fmla="*/ 1664431 h 7097014"/>
              <a:gd name="connsiteX31" fmla="*/ 4429259 w 6332041"/>
              <a:gd name="connsiteY31" fmla="*/ 1633951 h 7097014"/>
              <a:gd name="connsiteX32" fmla="*/ 4284479 w 6332041"/>
              <a:gd name="connsiteY32" fmla="*/ 1801591 h 7097014"/>
              <a:gd name="connsiteX33" fmla="*/ 4223519 w 6332041"/>
              <a:gd name="connsiteY33" fmla="*/ 1900651 h 7097014"/>
              <a:gd name="connsiteX34" fmla="*/ 4231139 w 6332041"/>
              <a:gd name="connsiteY34" fmla="*/ 1938751 h 7097014"/>
              <a:gd name="connsiteX35" fmla="*/ 4124459 w 6332041"/>
              <a:gd name="connsiteY35" fmla="*/ 2037811 h 7097014"/>
              <a:gd name="connsiteX36" fmla="*/ 4048259 w 6332041"/>
              <a:gd name="connsiteY36" fmla="*/ 2060671 h 7097014"/>
              <a:gd name="connsiteX37" fmla="*/ 3990904 w 6332041"/>
              <a:gd name="connsiteY37" fmla="*/ 2092782 h 7097014"/>
              <a:gd name="connsiteX38" fmla="*/ 3936751 w 6332041"/>
              <a:gd name="connsiteY38" fmla="*/ 2142108 h 7097014"/>
              <a:gd name="connsiteX39" fmla="*/ 3888239 w 6332041"/>
              <a:gd name="connsiteY39" fmla="*/ 2114011 h 7097014"/>
              <a:gd name="connsiteX40" fmla="*/ 3846127 w 6332041"/>
              <a:gd name="connsiteY40" fmla="*/ 2183407 h 7097014"/>
              <a:gd name="connsiteX41" fmla="*/ 3746250 w 6332041"/>
              <a:gd name="connsiteY41" fmla="*/ 2210280 h 7097014"/>
              <a:gd name="connsiteX42" fmla="*/ 3731417 w 6332041"/>
              <a:gd name="connsiteY42" fmla="*/ 2278860 h 7097014"/>
              <a:gd name="connsiteX43" fmla="*/ 3591184 w 6332041"/>
              <a:gd name="connsiteY43" fmla="*/ 2221331 h 7097014"/>
              <a:gd name="connsiteX44" fmla="*/ 3552959 w 6332041"/>
              <a:gd name="connsiteY44" fmla="*/ 2121631 h 7097014"/>
              <a:gd name="connsiteX45" fmla="*/ 3377699 w 6332041"/>
              <a:gd name="connsiteY45" fmla="*/ 2190211 h 7097014"/>
              <a:gd name="connsiteX46" fmla="*/ 3377699 w 6332041"/>
              <a:gd name="connsiteY46" fmla="*/ 2266411 h 7097014"/>
              <a:gd name="connsiteX47" fmla="*/ 3258978 w 6332041"/>
              <a:gd name="connsiteY47" fmla="*/ 2366694 h 7097014"/>
              <a:gd name="connsiteX48" fmla="*/ 3018337 w 6332041"/>
              <a:gd name="connsiteY48" fmla="*/ 2221913 h 7097014"/>
              <a:gd name="connsiteX49" fmla="*/ 3045210 w 6332041"/>
              <a:gd name="connsiteY49" fmla="*/ 2191026 h 7097014"/>
              <a:gd name="connsiteX50" fmla="*/ 2934517 w 6332041"/>
              <a:gd name="connsiteY50" fmla="*/ 2054273 h 7097014"/>
              <a:gd name="connsiteX51" fmla="*/ 2663396 w 6332041"/>
              <a:gd name="connsiteY51" fmla="*/ 1888611 h 7097014"/>
              <a:gd name="connsiteX52" fmla="*/ 2536416 w 6332041"/>
              <a:gd name="connsiteY52" fmla="*/ 2261352 h 7097014"/>
              <a:gd name="connsiteX53" fmla="*/ 2428805 w 6332041"/>
              <a:gd name="connsiteY53" fmla="*/ 2267634 h 7097014"/>
              <a:gd name="connsiteX54" fmla="*/ 2348999 w 6332041"/>
              <a:gd name="connsiteY54" fmla="*/ 2258791 h 7097014"/>
              <a:gd name="connsiteX55" fmla="*/ 2245110 w 6332041"/>
              <a:gd name="connsiteY55" fmla="*/ 2385946 h 7097014"/>
              <a:gd name="connsiteX56" fmla="*/ 2061823 w 6332041"/>
              <a:gd name="connsiteY56" fmla="*/ 2298521 h 7097014"/>
              <a:gd name="connsiteX57" fmla="*/ 2005283 w 6332041"/>
              <a:gd name="connsiteY57" fmla="*/ 2306958 h 7097014"/>
              <a:gd name="connsiteX58" fmla="*/ 1905816 w 6332041"/>
              <a:gd name="connsiteY58" fmla="*/ 2122446 h 7097014"/>
              <a:gd name="connsiteX59" fmla="*/ 1937519 w 6332041"/>
              <a:gd name="connsiteY59" fmla="*/ 2037811 h 7097014"/>
              <a:gd name="connsiteX60" fmla="*/ 1769879 w 6332041"/>
              <a:gd name="connsiteY60" fmla="*/ 2159731 h 7097014"/>
              <a:gd name="connsiteX61" fmla="*/ 1747019 w 6332041"/>
              <a:gd name="connsiteY61" fmla="*/ 2220691 h 7097014"/>
              <a:gd name="connsiteX62" fmla="*/ 1693679 w 6332041"/>
              <a:gd name="connsiteY62" fmla="*/ 2190211 h 7097014"/>
              <a:gd name="connsiteX63" fmla="*/ 1586999 w 6332041"/>
              <a:gd name="connsiteY63" fmla="*/ 2190211 h 7097014"/>
              <a:gd name="connsiteX64" fmla="*/ 1564139 w 6332041"/>
              <a:gd name="connsiteY64" fmla="*/ 2304511 h 7097014"/>
              <a:gd name="connsiteX65" fmla="*/ 1426979 w 6332041"/>
              <a:gd name="connsiteY65" fmla="*/ 2601691 h 7097014"/>
              <a:gd name="connsiteX66" fmla="*/ 1373639 w 6332041"/>
              <a:gd name="connsiteY66" fmla="*/ 2594071 h 7097014"/>
              <a:gd name="connsiteX67" fmla="*/ 1228859 w 6332041"/>
              <a:gd name="connsiteY67" fmla="*/ 2647411 h 7097014"/>
              <a:gd name="connsiteX68" fmla="*/ 1175519 w 6332041"/>
              <a:gd name="connsiteY68" fmla="*/ 2815051 h 7097014"/>
              <a:gd name="connsiteX69" fmla="*/ 1053599 w 6332041"/>
              <a:gd name="connsiteY69" fmla="*/ 2845531 h 7097014"/>
              <a:gd name="connsiteX70" fmla="*/ 969779 w 6332041"/>
              <a:gd name="connsiteY70" fmla="*/ 2853151 h 7097014"/>
              <a:gd name="connsiteX71" fmla="*/ 870719 w 6332041"/>
              <a:gd name="connsiteY71" fmla="*/ 2883631 h 7097014"/>
              <a:gd name="connsiteX72" fmla="*/ 741179 w 6332041"/>
              <a:gd name="connsiteY72" fmla="*/ 2891251 h 7097014"/>
              <a:gd name="connsiteX73" fmla="*/ 588779 w 6332041"/>
              <a:gd name="connsiteY73" fmla="*/ 2929351 h 7097014"/>
              <a:gd name="connsiteX74" fmla="*/ 0 w 6332041"/>
              <a:gd name="connsiteY74" fmla="*/ 4428515 h 7097014"/>
              <a:gd name="connsiteX75" fmla="*/ 199750 w 6332041"/>
              <a:gd name="connsiteY75" fmla="*/ 4408853 h 7097014"/>
              <a:gd name="connsiteX76" fmla="*/ 207779 w 6332041"/>
              <a:gd name="connsiteY76" fmla="*/ 4529551 h 7097014"/>
              <a:gd name="connsiteX77" fmla="*/ 289560 w 6332041"/>
              <a:gd name="connsiteY77" fmla="*/ 4557241 h 7097014"/>
              <a:gd name="connsiteX78" fmla="*/ 289968 w 6332041"/>
              <a:gd name="connsiteY78" fmla="*/ 4629020 h 7097014"/>
              <a:gd name="connsiteX79" fmla="*/ 408690 w 6332041"/>
              <a:gd name="connsiteY79" fmla="*/ 4675962 h 7097014"/>
              <a:gd name="connsiteX80" fmla="*/ 398279 w 6332041"/>
              <a:gd name="connsiteY80" fmla="*/ 4773391 h 7097014"/>
              <a:gd name="connsiteX81" fmla="*/ 398279 w 6332041"/>
              <a:gd name="connsiteY81" fmla="*/ 4872451 h 7097014"/>
              <a:gd name="connsiteX82" fmla="*/ 291599 w 6332041"/>
              <a:gd name="connsiteY82" fmla="*/ 4925791 h 7097014"/>
              <a:gd name="connsiteX83" fmla="*/ 276359 w 6332041"/>
              <a:gd name="connsiteY83" fmla="*/ 5001991 h 7097014"/>
              <a:gd name="connsiteX84" fmla="*/ 184919 w 6332041"/>
              <a:gd name="connsiteY84" fmla="*/ 5123911 h 7097014"/>
              <a:gd name="connsiteX85" fmla="*/ 199344 w 6332041"/>
              <a:gd name="connsiteY85" fmla="*/ 5376596 h 7097014"/>
              <a:gd name="connsiteX86" fmla="*/ 282757 w 6332041"/>
              <a:gd name="connsiteY86" fmla="*/ 5376186 h 7097014"/>
              <a:gd name="connsiteX87" fmla="*/ 324870 w 6332041"/>
              <a:gd name="connsiteY87" fmla="*/ 5453201 h 7097014"/>
              <a:gd name="connsiteX88" fmla="*/ 340517 w 6332041"/>
              <a:gd name="connsiteY88" fmla="*/ 5498107 h 7097014"/>
              <a:gd name="connsiteX89" fmla="*/ 378211 w 6332041"/>
              <a:gd name="connsiteY89" fmla="*/ 5490078 h 7097014"/>
              <a:gd name="connsiteX90" fmla="*/ 365761 w 6332041"/>
              <a:gd name="connsiteY90" fmla="*/ 5643294 h 7097014"/>
              <a:gd name="connsiteX91" fmla="*/ 843843 w 6332041"/>
              <a:gd name="connsiteY91" fmla="*/ 5739970 h 7097014"/>
              <a:gd name="connsiteX92" fmla="*/ 1175926 w 6332041"/>
              <a:gd name="connsiteY92" fmla="*/ 5879922 h 7097014"/>
              <a:gd name="connsiteX93" fmla="*/ 1487939 w 6332041"/>
              <a:gd name="connsiteY93" fmla="*/ 5741131 h 7097014"/>
              <a:gd name="connsiteX94" fmla="*/ 1586999 w 6332041"/>
              <a:gd name="connsiteY94" fmla="*/ 5741131 h 7097014"/>
              <a:gd name="connsiteX95" fmla="*/ 1541279 w 6332041"/>
              <a:gd name="connsiteY95" fmla="*/ 6000211 h 7097014"/>
              <a:gd name="connsiteX96" fmla="*/ 1634713 w 6332041"/>
              <a:gd name="connsiteY96" fmla="*/ 6349001 h 7097014"/>
              <a:gd name="connsiteX97" fmla="*/ 1931451 w 6332041"/>
              <a:gd name="connsiteY97" fmla="*/ 6276820 h 7097014"/>
              <a:gd name="connsiteX98" fmla="*/ 1973281 w 6332041"/>
              <a:gd name="connsiteY98" fmla="*/ 6039719 h 7097014"/>
              <a:gd name="connsiteX99" fmla="*/ 2284853 w 6332041"/>
              <a:gd name="connsiteY99" fmla="*/ 6068128 h 7097014"/>
              <a:gd name="connsiteX100" fmla="*/ 2588088 w 6332041"/>
              <a:gd name="connsiteY100" fmla="*/ 5922367 h 7097014"/>
              <a:gd name="connsiteX101" fmla="*/ 2656018 w 6332041"/>
              <a:gd name="connsiteY101" fmla="*/ 6052223 h 7097014"/>
              <a:gd name="connsiteX102" fmla="*/ 2739109 w 6332041"/>
              <a:gd name="connsiteY102" fmla="*/ 6021749 h 7097014"/>
              <a:gd name="connsiteX103" fmla="*/ 2886685 w 6332041"/>
              <a:gd name="connsiteY103" fmla="*/ 6052811 h 7097014"/>
              <a:gd name="connsiteX104" fmla="*/ 3002565 w 6332041"/>
              <a:gd name="connsiteY104" fmla="*/ 6195386 h 7097014"/>
              <a:gd name="connsiteX105" fmla="*/ 3027765 w 6332041"/>
              <a:gd name="connsiteY105" fmla="*/ 6377265 h 7097014"/>
              <a:gd name="connsiteX106" fmla="*/ 3191028 w 6332041"/>
              <a:gd name="connsiteY106" fmla="*/ 6299303 h 7097014"/>
              <a:gd name="connsiteX107" fmla="*/ 3338659 w 6332041"/>
              <a:gd name="connsiteY107" fmla="*/ 6365542 h 7097014"/>
              <a:gd name="connsiteX108" fmla="*/ 3459989 w 6332041"/>
              <a:gd name="connsiteY108" fmla="*/ 6105598 h 7097014"/>
              <a:gd name="connsiteX109" fmla="*/ 3465996 w 6332041"/>
              <a:gd name="connsiteY109" fmla="*/ 6002754 h 7097014"/>
              <a:gd name="connsiteX110" fmla="*/ 3739173 w 6332041"/>
              <a:gd name="connsiteY110" fmla="*/ 7097013 h 7097014"/>
              <a:gd name="connsiteX111" fmla="*/ 3915385 w 6332041"/>
              <a:gd name="connsiteY111" fmla="*/ 7032719 h 7097014"/>
              <a:gd name="connsiteX112" fmla="*/ 4124935 w 6332041"/>
              <a:gd name="connsiteY112" fmla="*/ 6880319 h 7097014"/>
              <a:gd name="connsiteX113" fmla="*/ 4143715 w 6332041"/>
              <a:gd name="connsiteY113" fmla="*/ 6806772 h 7097014"/>
              <a:gd name="connsiteX114" fmla="*/ 4045199 w 6332041"/>
              <a:gd name="connsiteY114" fmla="*/ 6742613 h 7097014"/>
              <a:gd name="connsiteX115" fmla="*/ 4020160 w 6332041"/>
              <a:gd name="connsiteY115" fmla="*/ 6611238 h 7097014"/>
              <a:gd name="connsiteX116" fmla="*/ 4096361 w 6332041"/>
              <a:gd name="connsiteY116" fmla="*/ 6537419 h 7097014"/>
              <a:gd name="connsiteX117" fmla="*/ 4136842 w 6332041"/>
              <a:gd name="connsiteY117" fmla="*/ 6389781 h 7097014"/>
              <a:gd name="connsiteX118" fmla="*/ 4014514 w 6332041"/>
              <a:gd name="connsiteY118" fmla="*/ 6437678 h 7097014"/>
              <a:gd name="connsiteX119" fmla="*/ 3842181 w 6332041"/>
              <a:gd name="connsiteY119" fmla="*/ 6423661 h 7097014"/>
              <a:gd name="connsiteX120" fmla="*/ 3691891 w 6332041"/>
              <a:gd name="connsiteY120" fmla="*/ 6323511 h 7097014"/>
              <a:gd name="connsiteX121" fmla="*/ 3709445 w 6332041"/>
              <a:gd name="connsiteY121" fmla="*/ 6189144 h 7097014"/>
              <a:gd name="connsiteX122" fmla="*/ 3645286 w 6332041"/>
              <a:gd name="connsiteY122" fmla="*/ 6133012 h 7097014"/>
              <a:gd name="connsiteX123" fmla="*/ 3857759 w 6332041"/>
              <a:gd name="connsiteY123" fmla="*/ 5924011 h 7097014"/>
              <a:gd name="connsiteX124" fmla="*/ 3933959 w 6332041"/>
              <a:gd name="connsiteY124" fmla="*/ 5847811 h 7097014"/>
              <a:gd name="connsiteX125" fmla="*/ 3963217 w 6332041"/>
              <a:gd name="connsiteY125" fmla="*/ 5852642 h 7097014"/>
              <a:gd name="connsiteX126" fmla="*/ 3955596 w 6332041"/>
              <a:gd name="connsiteY126" fmla="*/ 5787667 h 7097014"/>
              <a:gd name="connsiteX127" fmla="*/ 3925523 w 6332041"/>
              <a:gd name="connsiteY127" fmla="*/ 5772835 h 7097014"/>
              <a:gd name="connsiteX128" fmla="*/ 3890621 w 6332041"/>
              <a:gd name="connsiteY128" fmla="*/ 5661325 h 7097014"/>
              <a:gd name="connsiteX129" fmla="*/ 3894228 w 6332041"/>
              <a:gd name="connsiteY129" fmla="*/ 5561858 h 7097014"/>
              <a:gd name="connsiteX130" fmla="*/ 3911099 w 6332041"/>
              <a:gd name="connsiteY130" fmla="*/ 5451571 h 7097014"/>
              <a:gd name="connsiteX131" fmla="*/ 3933959 w 6332041"/>
              <a:gd name="connsiteY131" fmla="*/ 5382991 h 7097014"/>
              <a:gd name="connsiteX132" fmla="*/ 3964439 w 6332041"/>
              <a:gd name="connsiteY132" fmla="*/ 5322031 h 7097014"/>
              <a:gd name="connsiteX133" fmla="*/ 4017779 w 6332041"/>
              <a:gd name="connsiteY133" fmla="*/ 5314411 h 7097014"/>
              <a:gd name="connsiteX134" fmla="*/ 4033019 w 6332041"/>
              <a:gd name="connsiteY134" fmla="*/ 5314411 h 7097014"/>
              <a:gd name="connsiteX135" fmla="*/ 4086359 w 6332041"/>
              <a:gd name="connsiteY135" fmla="*/ 5253451 h 7097014"/>
              <a:gd name="connsiteX136" fmla="*/ 4082752 w 6332041"/>
              <a:gd name="connsiteY136" fmla="*/ 5177658 h 7097014"/>
              <a:gd name="connsiteX137" fmla="*/ 4795020 w 6332041"/>
              <a:gd name="connsiteY137" fmla="*/ 5075401 h 7097014"/>
              <a:gd name="connsiteX138" fmla="*/ 4882853 w 6332041"/>
              <a:gd name="connsiteY138" fmla="*/ 5079415 h 7097014"/>
              <a:gd name="connsiteX139" fmla="*/ 4942997 w 6332041"/>
              <a:gd name="connsiteY139" fmla="*/ 5095062 h 7097014"/>
              <a:gd name="connsiteX140" fmla="*/ 5129484 w 6332041"/>
              <a:gd name="connsiteY140" fmla="*/ 5186093 h 7097014"/>
              <a:gd name="connsiteX141" fmla="*/ 5594304 w 6332041"/>
              <a:gd name="connsiteY141" fmla="*/ 5422722 h 7097014"/>
              <a:gd name="connsiteX142" fmla="*/ 5724276 w 6332041"/>
              <a:gd name="connsiteY142" fmla="*/ 5486449 h 7097014"/>
              <a:gd name="connsiteX143" fmla="*/ 5779089 w 6332041"/>
              <a:gd name="connsiteY143" fmla="*/ 5396937 h 7097014"/>
              <a:gd name="connsiteX144" fmla="*/ 5690643 w 6332041"/>
              <a:gd name="connsiteY144" fmla="*/ 5373624 h 7097014"/>
              <a:gd name="connsiteX145" fmla="*/ 5636237 w 6332041"/>
              <a:gd name="connsiteY145" fmla="*/ 5298488 h 7097014"/>
              <a:gd name="connsiteX146" fmla="*/ 5682594 w 6332041"/>
              <a:gd name="connsiteY146" fmla="*/ 5229777 h 7097014"/>
              <a:gd name="connsiteX147" fmla="*/ 5600880 w 6332041"/>
              <a:gd name="connsiteY147" fmla="*/ 5115358 h 7097014"/>
              <a:gd name="connsiteX148" fmla="*/ 5632584 w 6332041"/>
              <a:gd name="connsiteY148" fmla="*/ 4969606 h 7097014"/>
              <a:gd name="connsiteX149" fmla="*/ 5655444 w 6332041"/>
              <a:gd name="connsiteY149" fmla="*/ 4934681 h 7097014"/>
              <a:gd name="connsiteX150" fmla="*/ 5677034 w 6332041"/>
              <a:gd name="connsiteY150" fmla="*/ 4889596 h 7097014"/>
              <a:gd name="connsiteX151" fmla="*/ 5714499 w 6332041"/>
              <a:gd name="connsiteY151" fmla="*/ 4812126 h 7097014"/>
              <a:gd name="connsiteX152" fmla="*/ 5729104 w 6332041"/>
              <a:gd name="connsiteY152" fmla="*/ 4729576 h 7097014"/>
              <a:gd name="connsiteX153" fmla="*/ 5775459 w 6332041"/>
              <a:gd name="connsiteY153" fmla="*/ 4704176 h 7097014"/>
              <a:gd name="connsiteX154" fmla="*/ 5755139 w 6332041"/>
              <a:gd name="connsiteY154" fmla="*/ 4645121 h 7097014"/>
              <a:gd name="connsiteX155" fmla="*/ 5791334 w 6332041"/>
              <a:gd name="connsiteY155" fmla="*/ 4603846 h 7097014"/>
              <a:gd name="connsiteX156" fmla="*/ 5821814 w 6332041"/>
              <a:gd name="connsiteY156" fmla="*/ 4540981 h 7097014"/>
              <a:gd name="connsiteX157" fmla="*/ 5877059 w 6332041"/>
              <a:gd name="connsiteY157" fmla="*/ 4467321 h 7097014"/>
              <a:gd name="connsiteX158" fmla="*/ 5896109 w 6332041"/>
              <a:gd name="connsiteY158" fmla="*/ 4311111 h 7097014"/>
              <a:gd name="connsiteX159" fmla="*/ 6141219 w 6332041"/>
              <a:gd name="connsiteY159" fmla="*/ 4053301 h 7097014"/>
              <a:gd name="connsiteX160" fmla="*/ 6147569 w 6332041"/>
              <a:gd name="connsiteY160" fmla="*/ 3817081 h 7097014"/>
              <a:gd name="connsiteX161" fmla="*/ 5953537 w 6332041"/>
              <a:gd name="connsiteY161" fmla="*/ 3436452 h 7097014"/>
              <a:gd name="connsiteX0" fmla="*/ 5953537 w 6332041"/>
              <a:gd name="connsiteY0" fmla="*/ 3436452 h 7032719"/>
              <a:gd name="connsiteX1" fmla="*/ 5854199 w 6332041"/>
              <a:gd name="connsiteY1" fmla="*/ 2291811 h 7032719"/>
              <a:gd name="connsiteX2" fmla="*/ 5802129 w 6332041"/>
              <a:gd name="connsiteY2" fmla="*/ 1609819 h 7032719"/>
              <a:gd name="connsiteX3" fmla="*/ 5762759 w 6332041"/>
              <a:gd name="connsiteY3" fmla="*/ 1382491 h 7032719"/>
              <a:gd name="connsiteX4" fmla="*/ 5770442 w 6332041"/>
              <a:gd name="connsiteY4" fmla="*/ 1330310 h 7032719"/>
              <a:gd name="connsiteX5" fmla="*/ 5939273 w 6332041"/>
              <a:gd name="connsiteY5" fmla="*/ 1294137 h 7032719"/>
              <a:gd name="connsiteX6" fmla="*/ 6061246 w 6332041"/>
              <a:gd name="connsiteY6" fmla="*/ 1154342 h 7032719"/>
              <a:gd name="connsiteX7" fmla="*/ 6087784 w 6332041"/>
              <a:gd name="connsiteY7" fmla="*/ 587703 h 7032719"/>
              <a:gd name="connsiteX8" fmla="*/ 6149792 w 6332041"/>
              <a:gd name="connsiteY8" fmla="*/ 266762 h 7032719"/>
              <a:gd name="connsiteX9" fmla="*/ 6204185 w 6332041"/>
              <a:gd name="connsiteY9" fmla="*/ 214419 h 7032719"/>
              <a:gd name="connsiteX10" fmla="*/ 6332041 w 6332041"/>
              <a:gd name="connsiteY10" fmla="*/ 245126 h 7032719"/>
              <a:gd name="connsiteX11" fmla="*/ 6152006 w 6332041"/>
              <a:gd name="connsiteY11" fmla="*/ 110058 h 7032719"/>
              <a:gd name="connsiteX12" fmla="*/ 6014137 w 6332041"/>
              <a:gd name="connsiteY12" fmla="*/ 0 h 7032719"/>
              <a:gd name="connsiteX13" fmla="*/ 5325275 w 6332041"/>
              <a:gd name="connsiteY13" fmla="*/ 124606 h 7032719"/>
              <a:gd name="connsiteX14" fmla="*/ 5276992 w 6332041"/>
              <a:gd name="connsiteY14" fmla="*/ 266597 h 7032719"/>
              <a:gd name="connsiteX15" fmla="*/ 5346682 w 6332041"/>
              <a:gd name="connsiteY15" fmla="*/ 494173 h 7032719"/>
              <a:gd name="connsiteX16" fmla="*/ 5256922 w 6332041"/>
              <a:gd name="connsiteY16" fmla="*/ 872684 h 7032719"/>
              <a:gd name="connsiteX17" fmla="*/ 5292702 w 6332041"/>
              <a:gd name="connsiteY17" fmla="*/ 1084088 h 7032719"/>
              <a:gd name="connsiteX18" fmla="*/ 5259839 w 6332041"/>
              <a:gd name="connsiteY18" fmla="*/ 1405351 h 7032719"/>
              <a:gd name="connsiteX19" fmla="*/ 5252219 w 6332041"/>
              <a:gd name="connsiteY19" fmla="*/ 1603471 h 7032719"/>
              <a:gd name="connsiteX20" fmla="*/ 5282699 w 6332041"/>
              <a:gd name="connsiteY20" fmla="*/ 1641571 h 7032719"/>
              <a:gd name="connsiteX21" fmla="*/ 5137919 w 6332041"/>
              <a:gd name="connsiteY21" fmla="*/ 1694911 h 7032719"/>
              <a:gd name="connsiteX22" fmla="*/ 5160779 w 6332041"/>
              <a:gd name="connsiteY22" fmla="*/ 1885411 h 7032719"/>
              <a:gd name="connsiteX23" fmla="*/ 5122679 w 6332041"/>
              <a:gd name="connsiteY23" fmla="*/ 1969231 h 7032719"/>
              <a:gd name="connsiteX24" fmla="*/ 4985519 w 6332041"/>
              <a:gd name="connsiteY24" fmla="*/ 1952015 h 7032719"/>
              <a:gd name="connsiteX25" fmla="*/ 4894079 w 6332041"/>
              <a:gd name="connsiteY25" fmla="*/ 1938751 h 7032719"/>
              <a:gd name="connsiteX26" fmla="*/ 4817470 w 6332041"/>
              <a:gd name="connsiteY26" fmla="*/ 2096386 h 7032719"/>
              <a:gd name="connsiteX27" fmla="*/ 4668677 w 6332041"/>
              <a:gd name="connsiteY27" fmla="*/ 1986101 h 7032719"/>
              <a:gd name="connsiteX28" fmla="*/ 4554785 w 6332041"/>
              <a:gd name="connsiteY28" fmla="*/ 1978482 h 7032719"/>
              <a:gd name="connsiteX29" fmla="*/ 4409190 w 6332041"/>
              <a:gd name="connsiteY29" fmla="*/ 1848942 h 7032719"/>
              <a:gd name="connsiteX30" fmla="*/ 4604519 w 6332041"/>
              <a:gd name="connsiteY30" fmla="*/ 1664431 h 7032719"/>
              <a:gd name="connsiteX31" fmla="*/ 4429259 w 6332041"/>
              <a:gd name="connsiteY31" fmla="*/ 1633951 h 7032719"/>
              <a:gd name="connsiteX32" fmla="*/ 4284479 w 6332041"/>
              <a:gd name="connsiteY32" fmla="*/ 1801591 h 7032719"/>
              <a:gd name="connsiteX33" fmla="*/ 4223519 w 6332041"/>
              <a:gd name="connsiteY33" fmla="*/ 1900651 h 7032719"/>
              <a:gd name="connsiteX34" fmla="*/ 4231139 w 6332041"/>
              <a:gd name="connsiteY34" fmla="*/ 1938751 h 7032719"/>
              <a:gd name="connsiteX35" fmla="*/ 4124459 w 6332041"/>
              <a:gd name="connsiteY35" fmla="*/ 2037811 h 7032719"/>
              <a:gd name="connsiteX36" fmla="*/ 4048259 w 6332041"/>
              <a:gd name="connsiteY36" fmla="*/ 2060671 h 7032719"/>
              <a:gd name="connsiteX37" fmla="*/ 3990904 w 6332041"/>
              <a:gd name="connsiteY37" fmla="*/ 2092782 h 7032719"/>
              <a:gd name="connsiteX38" fmla="*/ 3936751 w 6332041"/>
              <a:gd name="connsiteY38" fmla="*/ 2142108 h 7032719"/>
              <a:gd name="connsiteX39" fmla="*/ 3888239 w 6332041"/>
              <a:gd name="connsiteY39" fmla="*/ 2114011 h 7032719"/>
              <a:gd name="connsiteX40" fmla="*/ 3846127 w 6332041"/>
              <a:gd name="connsiteY40" fmla="*/ 2183407 h 7032719"/>
              <a:gd name="connsiteX41" fmla="*/ 3746250 w 6332041"/>
              <a:gd name="connsiteY41" fmla="*/ 2210280 h 7032719"/>
              <a:gd name="connsiteX42" fmla="*/ 3731417 w 6332041"/>
              <a:gd name="connsiteY42" fmla="*/ 2278860 h 7032719"/>
              <a:gd name="connsiteX43" fmla="*/ 3591184 w 6332041"/>
              <a:gd name="connsiteY43" fmla="*/ 2221331 h 7032719"/>
              <a:gd name="connsiteX44" fmla="*/ 3552959 w 6332041"/>
              <a:gd name="connsiteY44" fmla="*/ 2121631 h 7032719"/>
              <a:gd name="connsiteX45" fmla="*/ 3377699 w 6332041"/>
              <a:gd name="connsiteY45" fmla="*/ 2190211 h 7032719"/>
              <a:gd name="connsiteX46" fmla="*/ 3377699 w 6332041"/>
              <a:gd name="connsiteY46" fmla="*/ 2266411 h 7032719"/>
              <a:gd name="connsiteX47" fmla="*/ 3258978 w 6332041"/>
              <a:gd name="connsiteY47" fmla="*/ 2366694 h 7032719"/>
              <a:gd name="connsiteX48" fmla="*/ 3018337 w 6332041"/>
              <a:gd name="connsiteY48" fmla="*/ 2221913 h 7032719"/>
              <a:gd name="connsiteX49" fmla="*/ 3045210 w 6332041"/>
              <a:gd name="connsiteY49" fmla="*/ 2191026 h 7032719"/>
              <a:gd name="connsiteX50" fmla="*/ 2934517 w 6332041"/>
              <a:gd name="connsiteY50" fmla="*/ 2054273 h 7032719"/>
              <a:gd name="connsiteX51" fmla="*/ 2663396 w 6332041"/>
              <a:gd name="connsiteY51" fmla="*/ 1888611 h 7032719"/>
              <a:gd name="connsiteX52" fmla="*/ 2536416 w 6332041"/>
              <a:gd name="connsiteY52" fmla="*/ 2261352 h 7032719"/>
              <a:gd name="connsiteX53" fmla="*/ 2428805 w 6332041"/>
              <a:gd name="connsiteY53" fmla="*/ 2267634 h 7032719"/>
              <a:gd name="connsiteX54" fmla="*/ 2348999 w 6332041"/>
              <a:gd name="connsiteY54" fmla="*/ 2258791 h 7032719"/>
              <a:gd name="connsiteX55" fmla="*/ 2245110 w 6332041"/>
              <a:gd name="connsiteY55" fmla="*/ 2385946 h 7032719"/>
              <a:gd name="connsiteX56" fmla="*/ 2061823 w 6332041"/>
              <a:gd name="connsiteY56" fmla="*/ 2298521 h 7032719"/>
              <a:gd name="connsiteX57" fmla="*/ 2005283 w 6332041"/>
              <a:gd name="connsiteY57" fmla="*/ 2306958 h 7032719"/>
              <a:gd name="connsiteX58" fmla="*/ 1905816 w 6332041"/>
              <a:gd name="connsiteY58" fmla="*/ 2122446 h 7032719"/>
              <a:gd name="connsiteX59" fmla="*/ 1937519 w 6332041"/>
              <a:gd name="connsiteY59" fmla="*/ 2037811 h 7032719"/>
              <a:gd name="connsiteX60" fmla="*/ 1769879 w 6332041"/>
              <a:gd name="connsiteY60" fmla="*/ 2159731 h 7032719"/>
              <a:gd name="connsiteX61" fmla="*/ 1747019 w 6332041"/>
              <a:gd name="connsiteY61" fmla="*/ 2220691 h 7032719"/>
              <a:gd name="connsiteX62" fmla="*/ 1693679 w 6332041"/>
              <a:gd name="connsiteY62" fmla="*/ 2190211 h 7032719"/>
              <a:gd name="connsiteX63" fmla="*/ 1586999 w 6332041"/>
              <a:gd name="connsiteY63" fmla="*/ 2190211 h 7032719"/>
              <a:gd name="connsiteX64" fmla="*/ 1564139 w 6332041"/>
              <a:gd name="connsiteY64" fmla="*/ 2304511 h 7032719"/>
              <a:gd name="connsiteX65" fmla="*/ 1426979 w 6332041"/>
              <a:gd name="connsiteY65" fmla="*/ 2601691 h 7032719"/>
              <a:gd name="connsiteX66" fmla="*/ 1373639 w 6332041"/>
              <a:gd name="connsiteY66" fmla="*/ 2594071 h 7032719"/>
              <a:gd name="connsiteX67" fmla="*/ 1228859 w 6332041"/>
              <a:gd name="connsiteY67" fmla="*/ 2647411 h 7032719"/>
              <a:gd name="connsiteX68" fmla="*/ 1175519 w 6332041"/>
              <a:gd name="connsiteY68" fmla="*/ 2815051 h 7032719"/>
              <a:gd name="connsiteX69" fmla="*/ 1053599 w 6332041"/>
              <a:gd name="connsiteY69" fmla="*/ 2845531 h 7032719"/>
              <a:gd name="connsiteX70" fmla="*/ 969779 w 6332041"/>
              <a:gd name="connsiteY70" fmla="*/ 2853151 h 7032719"/>
              <a:gd name="connsiteX71" fmla="*/ 870719 w 6332041"/>
              <a:gd name="connsiteY71" fmla="*/ 2883631 h 7032719"/>
              <a:gd name="connsiteX72" fmla="*/ 741179 w 6332041"/>
              <a:gd name="connsiteY72" fmla="*/ 2891251 h 7032719"/>
              <a:gd name="connsiteX73" fmla="*/ 588779 w 6332041"/>
              <a:gd name="connsiteY73" fmla="*/ 2929351 h 7032719"/>
              <a:gd name="connsiteX74" fmla="*/ 0 w 6332041"/>
              <a:gd name="connsiteY74" fmla="*/ 4428515 h 7032719"/>
              <a:gd name="connsiteX75" fmla="*/ 199750 w 6332041"/>
              <a:gd name="connsiteY75" fmla="*/ 4408853 h 7032719"/>
              <a:gd name="connsiteX76" fmla="*/ 207779 w 6332041"/>
              <a:gd name="connsiteY76" fmla="*/ 4529551 h 7032719"/>
              <a:gd name="connsiteX77" fmla="*/ 289560 w 6332041"/>
              <a:gd name="connsiteY77" fmla="*/ 4557241 h 7032719"/>
              <a:gd name="connsiteX78" fmla="*/ 289968 w 6332041"/>
              <a:gd name="connsiteY78" fmla="*/ 4629020 h 7032719"/>
              <a:gd name="connsiteX79" fmla="*/ 408690 w 6332041"/>
              <a:gd name="connsiteY79" fmla="*/ 4675962 h 7032719"/>
              <a:gd name="connsiteX80" fmla="*/ 398279 w 6332041"/>
              <a:gd name="connsiteY80" fmla="*/ 4773391 h 7032719"/>
              <a:gd name="connsiteX81" fmla="*/ 398279 w 6332041"/>
              <a:gd name="connsiteY81" fmla="*/ 4872451 h 7032719"/>
              <a:gd name="connsiteX82" fmla="*/ 291599 w 6332041"/>
              <a:gd name="connsiteY82" fmla="*/ 4925791 h 7032719"/>
              <a:gd name="connsiteX83" fmla="*/ 276359 w 6332041"/>
              <a:gd name="connsiteY83" fmla="*/ 5001991 h 7032719"/>
              <a:gd name="connsiteX84" fmla="*/ 184919 w 6332041"/>
              <a:gd name="connsiteY84" fmla="*/ 5123911 h 7032719"/>
              <a:gd name="connsiteX85" fmla="*/ 199344 w 6332041"/>
              <a:gd name="connsiteY85" fmla="*/ 5376596 h 7032719"/>
              <a:gd name="connsiteX86" fmla="*/ 282757 w 6332041"/>
              <a:gd name="connsiteY86" fmla="*/ 5376186 h 7032719"/>
              <a:gd name="connsiteX87" fmla="*/ 324870 w 6332041"/>
              <a:gd name="connsiteY87" fmla="*/ 5453201 h 7032719"/>
              <a:gd name="connsiteX88" fmla="*/ 340517 w 6332041"/>
              <a:gd name="connsiteY88" fmla="*/ 5498107 h 7032719"/>
              <a:gd name="connsiteX89" fmla="*/ 378211 w 6332041"/>
              <a:gd name="connsiteY89" fmla="*/ 5490078 h 7032719"/>
              <a:gd name="connsiteX90" fmla="*/ 365761 w 6332041"/>
              <a:gd name="connsiteY90" fmla="*/ 5643294 h 7032719"/>
              <a:gd name="connsiteX91" fmla="*/ 843843 w 6332041"/>
              <a:gd name="connsiteY91" fmla="*/ 5739970 h 7032719"/>
              <a:gd name="connsiteX92" fmla="*/ 1175926 w 6332041"/>
              <a:gd name="connsiteY92" fmla="*/ 5879922 h 7032719"/>
              <a:gd name="connsiteX93" fmla="*/ 1487939 w 6332041"/>
              <a:gd name="connsiteY93" fmla="*/ 5741131 h 7032719"/>
              <a:gd name="connsiteX94" fmla="*/ 1586999 w 6332041"/>
              <a:gd name="connsiteY94" fmla="*/ 5741131 h 7032719"/>
              <a:gd name="connsiteX95" fmla="*/ 1541279 w 6332041"/>
              <a:gd name="connsiteY95" fmla="*/ 6000211 h 7032719"/>
              <a:gd name="connsiteX96" fmla="*/ 1634713 w 6332041"/>
              <a:gd name="connsiteY96" fmla="*/ 6349001 h 7032719"/>
              <a:gd name="connsiteX97" fmla="*/ 1931451 w 6332041"/>
              <a:gd name="connsiteY97" fmla="*/ 6276820 h 7032719"/>
              <a:gd name="connsiteX98" fmla="*/ 1973281 w 6332041"/>
              <a:gd name="connsiteY98" fmla="*/ 6039719 h 7032719"/>
              <a:gd name="connsiteX99" fmla="*/ 2284853 w 6332041"/>
              <a:gd name="connsiteY99" fmla="*/ 6068128 h 7032719"/>
              <a:gd name="connsiteX100" fmla="*/ 2588088 w 6332041"/>
              <a:gd name="connsiteY100" fmla="*/ 5922367 h 7032719"/>
              <a:gd name="connsiteX101" fmla="*/ 2656018 w 6332041"/>
              <a:gd name="connsiteY101" fmla="*/ 6052223 h 7032719"/>
              <a:gd name="connsiteX102" fmla="*/ 2739109 w 6332041"/>
              <a:gd name="connsiteY102" fmla="*/ 6021749 h 7032719"/>
              <a:gd name="connsiteX103" fmla="*/ 2886685 w 6332041"/>
              <a:gd name="connsiteY103" fmla="*/ 6052811 h 7032719"/>
              <a:gd name="connsiteX104" fmla="*/ 3002565 w 6332041"/>
              <a:gd name="connsiteY104" fmla="*/ 6195386 h 7032719"/>
              <a:gd name="connsiteX105" fmla="*/ 3027765 w 6332041"/>
              <a:gd name="connsiteY105" fmla="*/ 6377265 h 7032719"/>
              <a:gd name="connsiteX106" fmla="*/ 3191028 w 6332041"/>
              <a:gd name="connsiteY106" fmla="*/ 6299303 h 7032719"/>
              <a:gd name="connsiteX107" fmla="*/ 3338659 w 6332041"/>
              <a:gd name="connsiteY107" fmla="*/ 6365542 h 7032719"/>
              <a:gd name="connsiteX108" fmla="*/ 3459989 w 6332041"/>
              <a:gd name="connsiteY108" fmla="*/ 6105598 h 7032719"/>
              <a:gd name="connsiteX109" fmla="*/ 3465996 w 6332041"/>
              <a:gd name="connsiteY109" fmla="*/ 6002754 h 7032719"/>
              <a:gd name="connsiteX110" fmla="*/ 3678966 w 6332041"/>
              <a:gd name="connsiteY110" fmla="*/ 6061448 h 7032719"/>
              <a:gd name="connsiteX111" fmla="*/ 3915385 w 6332041"/>
              <a:gd name="connsiteY111" fmla="*/ 7032719 h 7032719"/>
              <a:gd name="connsiteX112" fmla="*/ 4124935 w 6332041"/>
              <a:gd name="connsiteY112" fmla="*/ 6880319 h 7032719"/>
              <a:gd name="connsiteX113" fmla="*/ 4143715 w 6332041"/>
              <a:gd name="connsiteY113" fmla="*/ 6806772 h 7032719"/>
              <a:gd name="connsiteX114" fmla="*/ 4045199 w 6332041"/>
              <a:gd name="connsiteY114" fmla="*/ 6742613 h 7032719"/>
              <a:gd name="connsiteX115" fmla="*/ 4020160 w 6332041"/>
              <a:gd name="connsiteY115" fmla="*/ 6611238 h 7032719"/>
              <a:gd name="connsiteX116" fmla="*/ 4096361 w 6332041"/>
              <a:gd name="connsiteY116" fmla="*/ 6537419 h 7032719"/>
              <a:gd name="connsiteX117" fmla="*/ 4136842 w 6332041"/>
              <a:gd name="connsiteY117" fmla="*/ 6389781 h 7032719"/>
              <a:gd name="connsiteX118" fmla="*/ 4014514 w 6332041"/>
              <a:gd name="connsiteY118" fmla="*/ 6437678 h 7032719"/>
              <a:gd name="connsiteX119" fmla="*/ 3842181 w 6332041"/>
              <a:gd name="connsiteY119" fmla="*/ 6423661 h 7032719"/>
              <a:gd name="connsiteX120" fmla="*/ 3691891 w 6332041"/>
              <a:gd name="connsiteY120" fmla="*/ 6323511 h 7032719"/>
              <a:gd name="connsiteX121" fmla="*/ 3709445 w 6332041"/>
              <a:gd name="connsiteY121" fmla="*/ 6189144 h 7032719"/>
              <a:gd name="connsiteX122" fmla="*/ 3645286 w 6332041"/>
              <a:gd name="connsiteY122" fmla="*/ 6133012 h 7032719"/>
              <a:gd name="connsiteX123" fmla="*/ 3857759 w 6332041"/>
              <a:gd name="connsiteY123" fmla="*/ 5924011 h 7032719"/>
              <a:gd name="connsiteX124" fmla="*/ 3933959 w 6332041"/>
              <a:gd name="connsiteY124" fmla="*/ 5847811 h 7032719"/>
              <a:gd name="connsiteX125" fmla="*/ 3963217 w 6332041"/>
              <a:gd name="connsiteY125" fmla="*/ 5852642 h 7032719"/>
              <a:gd name="connsiteX126" fmla="*/ 3955596 w 6332041"/>
              <a:gd name="connsiteY126" fmla="*/ 5787667 h 7032719"/>
              <a:gd name="connsiteX127" fmla="*/ 3925523 w 6332041"/>
              <a:gd name="connsiteY127" fmla="*/ 5772835 h 7032719"/>
              <a:gd name="connsiteX128" fmla="*/ 3890621 w 6332041"/>
              <a:gd name="connsiteY128" fmla="*/ 5661325 h 7032719"/>
              <a:gd name="connsiteX129" fmla="*/ 3894228 w 6332041"/>
              <a:gd name="connsiteY129" fmla="*/ 5561858 h 7032719"/>
              <a:gd name="connsiteX130" fmla="*/ 3911099 w 6332041"/>
              <a:gd name="connsiteY130" fmla="*/ 5451571 h 7032719"/>
              <a:gd name="connsiteX131" fmla="*/ 3933959 w 6332041"/>
              <a:gd name="connsiteY131" fmla="*/ 5382991 h 7032719"/>
              <a:gd name="connsiteX132" fmla="*/ 3964439 w 6332041"/>
              <a:gd name="connsiteY132" fmla="*/ 5322031 h 7032719"/>
              <a:gd name="connsiteX133" fmla="*/ 4017779 w 6332041"/>
              <a:gd name="connsiteY133" fmla="*/ 5314411 h 7032719"/>
              <a:gd name="connsiteX134" fmla="*/ 4033019 w 6332041"/>
              <a:gd name="connsiteY134" fmla="*/ 5314411 h 7032719"/>
              <a:gd name="connsiteX135" fmla="*/ 4086359 w 6332041"/>
              <a:gd name="connsiteY135" fmla="*/ 5253451 h 7032719"/>
              <a:gd name="connsiteX136" fmla="*/ 4082752 w 6332041"/>
              <a:gd name="connsiteY136" fmla="*/ 5177658 h 7032719"/>
              <a:gd name="connsiteX137" fmla="*/ 4795020 w 6332041"/>
              <a:gd name="connsiteY137" fmla="*/ 5075401 h 7032719"/>
              <a:gd name="connsiteX138" fmla="*/ 4882853 w 6332041"/>
              <a:gd name="connsiteY138" fmla="*/ 5079415 h 7032719"/>
              <a:gd name="connsiteX139" fmla="*/ 4942997 w 6332041"/>
              <a:gd name="connsiteY139" fmla="*/ 5095062 h 7032719"/>
              <a:gd name="connsiteX140" fmla="*/ 5129484 w 6332041"/>
              <a:gd name="connsiteY140" fmla="*/ 5186093 h 7032719"/>
              <a:gd name="connsiteX141" fmla="*/ 5594304 w 6332041"/>
              <a:gd name="connsiteY141" fmla="*/ 5422722 h 7032719"/>
              <a:gd name="connsiteX142" fmla="*/ 5724276 w 6332041"/>
              <a:gd name="connsiteY142" fmla="*/ 5486449 h 7032719"/>
              <a:gd name="connsiteX143" fmla="*/ 5779089 w 6332041"/>
              <a:gd name="connsiteY143" fmla="*/ 5396937 h 7032719"/>
              <a:gd name="connsiteX144" fmla="*/ 5690643 w 6332041"/>
              <a:gd name="connsiteY144" fmla="*/ 5373624 h 7032719"/>
              <a:gd name="connsiteX145" fmla="*/ 5636237 w 6332041"/>
              <a:gd name="connsiteY145" fmla="*/ 5298488 h 7032719"/>
              <a:gd name="connsiteX146" fmla="*/ 5682594 w 6332041"/>
              <a:gd name="connsiteY146" fmla="*/ 5229777 h 7032719"/>
              <a:gd name="connsiteX147" fmla="*/ 5600880 w 6332041"/>
              <a:gd name="connsiteY147" fmla="*/ 5115358 h 7032719"/>
              <a:gd name="connsiteX148" fmla="*/ 5632584 w 6332041"/>
              <a:gd name="connsiteY148" fmla="*/ 4969606 h 7032719"/>
              <a:gd name="connsiteX149" fmla="*/ 5655444 w 6332041"/>
              <a:gd name="connsiteY149" fmla="*/ 4934681 h 7032719"/>
              <a:gd name="connsiteX150" fmla="*/ 5677034 w 6332041"/>
              <a:gd name="connsiteY150" fmla="*/ 4889596 h 7032719"/>
              <a:gd name="connsiteX151" fmla="*/ 5714499 w 6332041"/>
              <a:gd name="connsiteY151" fmla="*/ 4812126 h 7032719"/>
              <a:gd name="connsiteX152" fmla="*/ 5729104 w 6332041"/>
              <a:gd name="connsiteY152" fmla="*/ 4729576 h 7032719"/>
              <a:gd name="connsiteX153" fmla="*/ 5775459 w 6332041"/>
              <a:gd name="connsiteY153" fmla="*/ 4704176 h 7032719"/>
              <a:gd name="connsiteX154" fmla="*/ 5755139 w 6332041"/>
              <a:gd name="connsiteY154" fmla="*/ 4645121 h 7032719"/>
              <a:gd name="connsiteX155" fmla="*/ 5791334 w 6332041"/>
              <a:gd name="connsiteY155" fmla="*/ 4603846 h 7032719"/>
              <a:gd name="connsiteX156" fmla="*/ 5821814 w 6332041"/>
              <a:gd name="connsiteY156" fmla="*/ 4540981 h 7032719"/>
              <a:gd name="connsiteX157" fmla="*/ 5877059 w 6332041"/>
              <a:gd name="connsiteY157" fmla="*/ 4467321 h 7032719"/>
              <a:gd name="connsiteX158" fmla="*/ 5896109 w 6332041"/>
              <a:gd name="connsiteY158" fmla="*/ 4311111 h 7032719"/>
              <a:gd name="connsiteX159" fmla="*/ 6141219 w 6332041"/>
              <a:gd name="connsiteY159" fmla="*/ 4053301 h 7032719"/>
              <a:gd name="connsiteX160" fmla="*/ 6147569 w 6332041"/>
              <a:gd name="connsiteY160" fmla="*/ 3817081 h 7032719"/>
              <a:gd name="connsiteX161" fmla="*/ 5953537 w 6332041"/>
              <a:gd name="connsiteY161" fmla="*/ 3436452 h 7032719"/>
              <a:gd name="connsiteX0" fmla="*/ 5953537 w 6332041"/>
              <a:gd name="connsiteY0" fmla="*/ 3436452 h 7032719"/>
              <a:gd name="connsiteX1" fmla="*/ 5854199 w 6332041"/>
              <a:gd name="connsiteY1" fmla="*/ 2291811 h 7032719"/>
              <a:gd name="connsiteX2" fmla="*/ 5802129 w 6332041"/>
              <a:gd name="connsiteY2" fmla="*/ 1609819 h 7032719"/>
              <a:gd name="connsiteX3" fmla="*/ 5762759 w 6332041"/>
              <a:gd name="connsiteY3" fmla="*/ 1382491 h 7032719"/>
              <a:gd name="connsiteX4" fmla="*/ 5770442 w 6332041"/>
              <a:gd name="connsiteY4" fmla="*/ 1330310 h 7032719"/>
              <a:gd name="connsiteX5" fmla="*/ 5939273 w 6332041"/>
              <a:gd name="connsiteY5" fmla="*/ 1294137 h 7032719"/>
              <a:gd name="connsiteX6" fmla="*/ 6061246 w 6332041"/>
              <a:gd name="connsiteY6" fmla="*/ 1154342 h 7032719"/>
              <a:gd name="connsiteX7" fmla="*/ 6087784 w 6332041"/>
              <a:gd name="connsiteY7" fmla="*/ 587703 h 7032719"/>
              <a:gd name="connsiteX8" fmla="*/ 6149792 w 6332041"/>
              <a:gd name="connsiteY8" fmla="*/ 266762 h 7032719"/>
              <a:gd name="connsiteX9" fmla="*/ 6204185 w 6332041"/>
              <a:gd name="connsiteY9" fmla="*/ 214419 h 7032719"/>
              <a:gd name="connsiteX10" fmla="*/ 6332041 w 6332041"/>
              <a:gd name="connsiteY10" fmla="*/ 245126 h 7032719"/>
              <a:gd name="connsiteX11" fmla="*/ 6152006 w 6332041"/>
              <a:gd name="connsiteY11" fmla="*/ 110058 h 7032719"/>
              <a:gd name="connsiteX12" fmla="*/ 6014137 w 6332041"/>
              <a:gd name="connsiteY12" fmla="*/ 0 h 7032719"/>
              <a:gd name="connsiteX13" fmla="*/ 5325275 w 6332041"/>
              <a:gd name="connsiteY13" fmla="*/ 124606 h 7032719"/>
              <a:gd name="connsiteX14" fmla="*/ 5276992 w 6332041"/>
              <a:gd name="connsiteY14" fmla="*/ 266597 h 7032719"/>
              <a:gd name="connsiteX15" fmla="*/ 5346682 w 6332041"/>
              <a:gd name="connsiteY15" fmla="*/ 494173 h 7032719"/>
              <a:gd name="connsiteX16" fmla="*/ 5256922 w 6332041"/>
              <a:gd name="connsiteY16" fmla="*/ 872684 h 7032719"/>
              <a:gd name="connsiteX17" fmla="*/ 5292702 w 6332041"/>
              <a:gd name="connsiteY17" fmla="*/ 1084088 h 7032719"/>
              <a:gd name="connsiteX18" fmla="*/ 5259839 w 6332041"/>
              <a:gd name="connsiteY18" fmla="*/ 1405351 h 7032719"/>
              <a:gd name="connsiteX19" fmla="*/ 5252219 w 6332041"/>
              <a:gd name="connsiteY19" fmla="*/ 1603471 h 7032719"/>
              <a:gd name="connsiteX20" fmla="*/ 5282699 w 6332041"/>
              <a:gd name="connsiteY20" fmla="*/ 1641571 h 7032719"/>
              <a:gd name="connsiteX21" fmla="*/ 5137919 w 6332041"/>
              <a:gd name="connsiteY21" fmla="*/ 1694911 h 7032719"/>
              <a:gd name="connsiteX22" fmla="*/ 5160779 w 6332041"/>
              <a:gd name="connsiteY22" fmla="*/ 1885411 h 7032719"/>
              <a:gd name="connsiteX23" fmla="*/ 5122679 w 6332041"/>
              <a:gd name="connsiteY23" fmla="*/ 1969231 h 7032719"/>
              <a:gd name="connsiteX24" fmla="*/ 4985519 w 6332041"/>
              <a:gd name="connsiteY24" fmla="*/ 1952015 h 7032719"/>
              <a:gd name="connsiteX25" fmla="*/ 4894079 w 6332041"/>
              <a:gd name="connsiteY25" fmla="*/ 1938751 h 7032719"/>
              <a:gd name="connsiteX26" fmla="*/ 4817470 w 6332041"/>
              <a:gd name="connsiteY26" fmla="*/ 2096386 h 7032719"/>
              <a:gd name="connsiteX27" fmla="*/ 4668677 w 6332041"/>
              <a:gd name="connsiteY27" fmla="*/ 1986101 h 7032719"/>
              <a:gd name="connsiteX28" fmla="*/ 4554785 w 6332041"/>
              <a:gd name="connsiteY28" fmla="*/ 1978482 h 7032719"/>
              <a:gd name="connsiteX29" fmla="*/ 4409190 w 6332041"/>
              <a:gd name="connsiteY29" fmla="*/ 1848942 h 7032719"/>
              <a:gd name="connsiteX30" fmla="*/ 4604519 w 6332041"/>
              <a:gd name="connsiteY30" fmla="*/ 1664431 h 7032719"/>
              <a:gd name="connsiteX31" fmla="*/ 4429259 w 6332041"/>
              <a:gd name="connsiteY31" fmla="*/ 1633951 h 7032719"/>
              <a:gd name="connsiteX32" fmla="*/ 4284479 w 6332041"/>
              <a:gd name="connsiteY32" fmla="*/ 1801591 h 7032719"/>
              <a:gd name="connsiteX33" fmla="*/ 4223519 w 6332041"/>
              <a:gd name="connsiteY33" fmla="*/ 1900651 h 7032719"/>
              <a:gd name="connsiteX34" fmla="*/ 4231139 w 6332041"/>
              <a:gd name="connsiteY34" fmla="*/ 1938751 h 7032719"/>
              <a:gd name="connsiteX35" fmla="*/ 4124459 w 6332041"/>
              <a:gd name="connsiteY35" fmla="*/ 2037811 h 7032719"/>
              <a:gd name="connsiteX36" fmla="*/ 4048259 w 6332041"/>
              <a:gd name="connsiteY36" fmla="*/ 2060671 h 7032719"/>
              <a:gd name="connsiteX37" fmla="*/ 3990904 w 6332041"/>
              <a:gd name="connsiteY37" fmla="*/ 2092782 h 7032719"/>
              <a:gd name="connsiteX38" fmla="*/ 3936751 w 6332041"/>
              <a:gd name="connsiteY38" fmla="*/ 2142108 h 7032719"/>
              <a:gd name="connsiteX39" fmla="*/ 3888239 w 6332041"/>
              <a:gd name="connsiteY39" fmla="*/ 2114011 h 7032719"/>
              <a:gd name="connsiteX40" fmla="*/ 3846127 w 6332041"/>
              <a:gd name="connsiteY40" fmla="*/ 2183407 h 7032719"/>
              <a:gd name="connsiteX41" fmla="*/ 3746250 w 6332041"/>
              <a:gd name="connsiteY41" fmla="*/ 2210280 h 7032719"/>
              <a:gd name="connsiteX42" fmla="*/ 3731417 w 6332041"/>
              <a:gd name="connsiteY42" fmla="*/ 2278860 h 7032719"/>
              <a:gd name="connsiteX43" fmla="*/ 3591184 w 6332041"/>
              <a:gd name="connsiteY43" fmla="*/ 2221331 h 7032719"/>
              <a:gd name="connsiteX44" fmla="*/ 3552959 w 6332041"/>
              <a:gd name="connsiteY44" fmla="*/ 2121631 h 7032719"/>
              <a:gd name="connsiteX45" fmla="*/ 3377699 w 6332041"/>
              <a:gd name="connsiteY45" fmla="*/ 2190211 h 7032719"/>
              <a:gd name="connsiteX46" fmla="*/ 3377699 w 6332041"/>
              <a:gd name="connsiteY46" fmla="*/ 2266411 h 7032719"/>
              <a:gd name="connsiteX47" fmla="*/ 3258978 w 6332041"/>
              <a:gd name="connsiteY47" fmla="*/ 2366694 h 7032719"/>
              <a:gd name="connsiteX48" fmla="*/ 3018337 w 6332041"/>
              <a:gd name="connsiteY48" fmla="*/ 2221913 h 7032719"/>
              <a:gd name="connsiteX49" fmla="*/ 3045210 w 6332041"/>
              <a:gd name="connsiteY49" fmla="*/ 2191026 h 7032719"/>
              <a:gd name="connsiteX50" fmla="*/ 2934517 w 6332041"/>
              <a:gd name="connsiteY50" fmla="*/ 2054273 h 7032719"/>
              <a:gd name="connsiteX51" fmla="*/ 2663396 w 6332041"/>
              <a:gd name="connsiteY51" fmla="*/ 1888611 h 7032719"/>
              <a:gd name="connsiteX52" fmla="*/ 2536416 w 6332041"/>
              <a:gd name="connsiteY52" fmla="*/ 2261352 h 7032719"/>
              <a:gd name="connsiteX53" fmla="*/ 2428805 w 6332041"/>
              <a:gd name="connsiteY53" fmla="*/ 2267634 h 7032719"/>
              <a:gd name="connsiteX54" fmla="*/ 2348999 w 6332041"/>
              <a:gd name="connsiteY54" fmla="*/ 2258791 h 7032719"/>
              <a:gd name="connsiteX55" fmla="*/ 2245110 w 6332041"/>
              <a:gd name="connsiteY55" fmla="*/ 2385946 h 7032719"/>
              <a:gd name="connsiteX56" fmla="*/ 2061823 w 6332041"/>
              <a:gd name="connsiteY56" fmla="*/ 2298521 h 7032719"/>
              <a:gd name="connsiteX57" fmla="*/ 2005283 w 6332041"/>
              <a:gd name="connsiteY57" fmla="*/ 2306958 h 7032719"/>
              <a:gd name="connsiteX58" fmla="*/ 1905816 w 6332041"/>
              <a:gd name="connsiteY58" fmla="*/ 2122446 h 7032719"/>
              <a:gd name="connsiteX59" fmla="*/ 1937519 w 6332041"/>
              <a:gd name="connsiteY59" fmla="*/ 2037811 h 7032719"/>
              <a:gd name="connsiteX60" fmla="*/ 1769879 w 6332041"/>
              <a:gd name="connsiteY60" fmla="*/ 2159731 h 7032719"/>
              <a:gd name="connsiteX61" fmla="*/ 1747019 w 6332041"/>
              <a:gd name="connsiteY61" fmla="*/ 2220691 h 7032719"/>
              <a:gd name="connsiteX62" fmla="*/ 1693679 w 6332041"/>
              <a:gd name="connsiteY62" fmla="*/ 2190211 h 7032719"/>
              <a:gd name="connsiteX63" fmla="*/ 1586999 w 6332041"/>
              <a:gd name="connsiteY63" fmla="*/ 2190211 h 7032719"/>
              <a:gd name="connsiteX64" fmla="*/ 1564139 w 6332041"/>
              <a:gd name="connsiteY64" fmla="*/ 2304511 h 7032719"/>
              <a:gd name="connsiteX65" fmla="*/ 1426979 w 6332041"/>
              <a:gd name="connsiteY65" fmla="*/ 2601691 h 7032719"/>
              <a:gd name="connsiteX66" fmla="*/ 1373639 w 6332041"/>
              <a:gd name="connsiteY66" fmla="*/ 2594071 h 7032719"/>
              <a:gd name="connsiteX67" fmla="*/ 1228859 w 6332041"/>
              <a:gd name="connsiteY67" fmla="*/ 2647411 h 7032719"/>
              <a:gd name="connsiteX68" fmla="*/ 1175519 w 6332041"/>
              <a:gd name="connsiteY68" fmla="*/ 2815051 h 7032719"/>
              <a:gd name="connsiteX69" fmla="*/ 1053599 w 6332041"/>
              <a:gd name="connsiteY69" fmla="*/ 2845531 h 7032719"/>
              <a:gd name="connsiteX70" fmla="*/ 969779 w 6332041"/>
              <a:gd name="connsiteY70" fmla="*/ 2853151 h 7032719"/>
              <a:gd name="connsiteX71" fmla="*/ 870719 w 6332041"/>
              <a:gd name="connsiteY71" fmla="*/ 2883631 h 7032719"/>
              <a:gd name="connsiteX72" fmla="*/ 741179 w 6332041"/>
              <a:gd name="connsiteY72" fmla="*/ 2891251 h 7032719"/>
              <a:gd name="connsiteX73" fmla="*/ 588779 w 6332041"/>
              <a:gd name="connsiteY73" fmla="*/ 2929351 h 7032719"/>
              <a:gd name="connsiteX74" fmla="*/ 0 w 6332041"/>
              <a:gd name="connsiteY74" fmla="*/ 4428515 h 7032719"/>
              <a:gd name="connsiteX75" fmla="*/ 199750 w 6332041"/>
              <a:gd name="connsiteY75" fmla="*/ 4408853 h 7032719"/>
              <a:gd name="connsiteX76" fmla="*/ 207779 w 6332041"/>
              <a:gd name="connsiteY76" fmla="*/ 4529551 h 7032719"/>
              <a:gd name="connsiteX77" fmla="*/ 289560 w 6332041"/>
              <a:gd name="connsiteY77" fmla="*/ 4557241 h 7032719"/>
              <a:gd name="connsiteX78" fmla="*/ 289968 w 6332041"/>
              <a:gd name="connsiteY78" fmla="*/ 4629020 h 7032719"/>
              <a:gd name="connsiteX79" fmla="*/ 408690 w 6332041"/>
              <a:gd name="connsiteY79" fmla="*/ 4675962 h 7032719"/>
              <a:gd name="connsiteX80" fmla="*/ 398279 w 6332041"/>
              <a:gd name="connsiteY80" fmla="*/ 4773391 h 7032719"/>
              <a:gd name="connsiteX81" fmla="*/ 398279 w 6332041"/>
              <a:gd name="connsiteY81" fmla="*/ 4872451 h 7032719"/>
              <a:gd name="connsiteX82" fmla="*/ 291599 w 6332041"/>
              <a:gd name="connsiteY82" fmla="*/ 4925791 h 7032719"/>
              <a:gd name="connsiteX83" fmla="*/ 276359 w 6332041"/>
              <a:gd name="connsiteY83" fmla="*/ 5001991 h 7032719"/>
              <a:gd name="connsiteX84" fmla="*/ 184919 w 6332041"/>
              <a:gd name="connsiteY84" fmla="*/ 5123911 h 7032719"/>
              <a:gd name="connsiteX85" fmla="*/ 199344 w 6332041"/>
              <a:gd name="connsiteY85" fmla="*/ 5376596 h 7032719"/>
              <a:gd name="connsiteX86" fmla="*/ 282757 w 6332041"/>
              <a:gd name="connsiteY86" fmla="*/ 5376186 h 7032719"/>
              <a:gd name="connsiteX87" fmla="*/ 324870 w 6332041"/>
              <a:gd name="connsiteY87" fmla="*/ 5453201 h 7032719"/>
              <a:gd name="connsiteX88" fmla="*/ 340517 w 6332041"/>
              <a:gd name="connsiteY88" fmla="*/ 5498107 h 7032719"/>
              <a:gd name="connsiteX89" fmla="*/ 378211 w 6332041"/>
              <a:gd name="connsiteY89" fmla="*/ 5490078 h 7032719"/>
              <a:gd name="connsiteX90" fmla="*/ 365761 w 6332041"/>
              <a:gd name="connsiteY90" fmla="*/ 5643294 h 7032719"/>
              <a:gd name="connsiteX91" fmla="*/ 843843 w 6332041"/>
              <a:gd name="connsiteY91" fmla="*/ 5739970 h 7032719"/>
              <a:gd name="connsiteX92" fmla="*/ 1175926 w 6332041"/>
              <a:gd name="connsiteY92" fmla="*/ 5879922 h 7032719"/>
              <a:gd name="connsiteX93" fmla="*/ 1487939 w 6332041"/>
              <a:gd name="connsiteY93" fmla="*/ 5741131 h 7032719"/>
              <a:gd name="connsiteX94" fmla="*/ 1586999 w 6332041"/>
              <a:gd name="connsiteY94" fmla="*/ 5741131 h 7032719"/>
              <a:gd name="connsiteX95" fmla="*/ 1541279 w 6332041"/>
              <a:gd name="connsiteY95" fmla="*/ 6000211 h 7032719"/>
              <a:gd name="connsiteX96" fmla="*/ 1634713 w 6332041"/>
              <a:gd name="connsiteY96" fmla="*/ 6349001 h 7032719"/>
              <a:gd name="connsiteX97" fmla="*/ 1931451 w 6332041"/>
              <a:gd name="connsiteY97" fmla="*/ 6276820 h 7032719"/>
              <a:gd name="connsiteX98" fmla="*/ 1973281 w 6332041"/>
              <a:gd name="connsiteY98" fmla="*/ 6039719 h 7032719"/>
              <a:gd name="connsiteX99" fmla="*/ 2284853 w 6332041"/>
              <a:gd name="connsiteY99" fmla="*/ 6068128 h 7032719"/>
              <a:gd name="connsiteX100" fmla="*/ 2588088 w 6332041"/>
              <a:gd name="connsiteY100" fmla="*/ 5922367 h 7032719"/>
              <a:gd name="connsiteX101" fmla="*/ 2656018 w 6332041"/>
              <a:gd name="connsiteY101" fmla="*/ 6052223 h 7032719"/>
              <a:gd name="connsiteX102" fmla="*/ 2739109 w 6332041"/>
              <a:gd name="connsiteY102" fmla="*/ 6021749 h 7032719"/>
              <a:gd name="connsiteX103" fmla="*/ 2886685 w 6332041"/>
              <a:gd name="connsiteY103" fmla="*/ 6052811 h 7032719"/>
              <a:gd name="connsiteX104" fmla="*/ 3002565 w 6332041"/>
              <a:gd name="connsiteY104" fmla="*/ 6195386 h 7032719"/>
              <a:gd name="connsiteX105" fmla="*/ 3027765 w 6332041"/>
              <a:gd name="connsiteY105" fmla="*/ 6377265 h 7032719"/>
              <a:gd name="connsiteX106" fmla="*/ 3191028 w 6332041"/>
              <a:gd name="connsiteY106" fmla="*/ 6299303 h 7032719"/>
              <a:gd name="connsiteX107" fmla="*/ 3338659 w 6332041"/>
              <a:gd name="connsiteY107" fmla="*/ 6365542 h 7032719"/>
              <a:gd name="connsiteX108" fmla="*/ 3459989 w 6332041"/>
              <a:gd name="connsiteY108" fmla="*/ 6105598 h 7032719"/>
              <a:gd name="connsiteX109" fmla="*/ 3465996 w 6332041"/>
              <a:gd name="connsiteY109" fmla="*/ 6002754 h 7032719"/>
              <a:gd name="connsiteX110" fmla="*/ 3678966 w 6332041"/>
              <a:gd name="connsiteY110" fmla="*/ 6061448 h 7032719"/>
              <a:gd name="connsiteX111" fmla="*/ 3915385 w 6332041"/>
              <a:gd name="connsiteY111" fmla="*/ 7032719 h 7032719"/>
              <a:gd name="connsiteX112" fmla="*/ 4124935 w 6332041"/>
              <a:gd name="connsiteY112" fmla="*/ 6880319 h 7032719"/>
              <a:gd name="connsiteX113" fmla="*/ 4143715 w 6332041"/>
              <a:gd name="connsiteY113" fmla="*/ 6806772 h 7032719"/>
              <a:gd name="connsiteX114" fmla="*/ 4045199 w 6332041"/>
              <a:gd name="connsiteY114" fmla="*/ 6742613 h 7032719"/>
              <a:gd name="connsiteX115" fmla="*/ 4020160 w 6332041"/>
              <a:gd name="connsiteY115" fmla="*/ 6611238 h 7032719"/>
              <a:gd name="connsiteX116" fmla="*/ 4096361 w 6332041"/>
              <a:gd name="connsiteY116" fmla="*/ 6537419 h 7032719"/>
              <a:gd name="connsiteX117" fmla="*/ 4136842 w 6332041"/>
              <a:gd name="connsiteY117" fmla="*/ 6389781 h 7032719"/>
              <a:gd name="connsiteX118" fmla="*/ 4014514 w 6332041"/>
              <a:gd name="connsiteY118" fmla="*/ 6437678 h 7032719"/>
              <a:gd name="connsiteX119" fmla="*/ 3842181 w 6332041"/>
              <a:gd name="connsiteY119" fmla="*/ 6423661 h 7032719"/>
              <a:gd name="connsiteX120" fmla="*/ 3691891 w 6332041"/>
              <a:gd name="connsiteY120" fmla="*/ 6323511 h 7032719"/>
              <a:gd name="connsiteX121" fmla="*/ 3709445 w 6332041"/>
              <a:gd name="connsiteY121" fmla="*/ 6189144 h 7032719"/>
              <a:gd name="connsiteX122" fmla="*/ 3645286 w 6332041"/>
              <a:gd name="connsiteY122" fmla="*/ 6133012 h 7032719"/>
              <a:gd name="connsiteX123" fmla="*/ 3857759 w 6332041"/>
              <a:gd name="connsiteY123" fmla="*/ 5924011 h 7032719"/>
              <a:gd name="connsiteX124" fmla="*/ 3933959 w 6332041"/>
              <a:gd name="connsiteY124" fmla="*/ 5847811 h 7032719"/>
              <a:gd name="connsiteX125" fmla="*/ 3963217 w 6332041"/>
              <a:gd name="connsiteY125" fmla="*/ 5852642 h 7032719"/>
              <a:gd name="connsiteX126" fmla="*/ 3955596 w 6332041"/>
              <a:gd name="connsiteY126" fmla="*/ 5787667 h 7032719"/>
              <a:gd name="connsiteX127" fmla="*/ 3925523 w 6332041"/>
              <a:gd name="connsiteY127" fmla="*/ 5772835 h 7032719"/>
              <a:gd name="connsiteX128" fmla="*/ 3890621 w 6332041"/>
              <a:gd name="connsiteY128" fmla="*/ 5661325 h 7032719"/>
              <a:gd name="connsiteX129" fmla="*/ 3894228 w 6332041"/>
              <a:gd name="connsiteY129" fmla="*/ 5561858 h 7032719"/>
              <a:gd name="connsiteX130" fmla="*/ 3911099 w 6332041"/>
              <a:gd name="connsiteY130" fmla="*/ 5451571 h 7032719"/>
              <a:gd name="connsiteX131" fmla="*/ 3933959 w 6332041"/>
              <a:gd name="connsiteY131" fmla="*/ 5382991 h 7032719"/>
              <a:gd name="connsiteX132" fmla="*/ 3964439 w 6332041"/>
              <a:gd name="connsiteY132" fmla="*/ 5322031 h 7032719"/>
              <a:gd name="connsiteX133" fmla="*/ 4017779 w 6332041"/>
              <a:gd name="connsiteY133" fmla="*/ 5314411 h 7032719"/>
              <a:gd name="connsiteX134" fmla="*/ 4033019 w 6332041"/>
              <a:gd name="connsiteY134" fmla="*/ 5314411 h 7032719"/>
              <a:gd name="connsiteX135" fmla="*/ 4086359 w 6332041"/>
              <a:gd name="connsiteY135" fmla="*/ 5253451 h 7032719"/>
              <a:gd name="connsiteX136" fmla="*/ 4082752 w 6332041"/>
              <a:gd name="connsiteY136" fmla="*/ 5177658 h 7032719"/>
              <a:gd name="connsiteX137" fmla="*/ 4795020 w 6332041"/>
              <a:gd name="connsiteY137" fmla="*/ 5075401 h 7032719"/>
              <a:gd name="connsiteX138" fmla="*/ 4882853 w 6332041"/>
              <a:gd name="connsiteY138" fmla="*/ 5079415 h 7032719"/>
              <a:gd name="connsiteX139" fmla="*/ 4942997 w 6332041"/>
              <a:gd name="connsiteY139" fmla="*/ 5095062 h 7032719"/>
              <a:gd name="connsiteX140" fmla="*/ 5129484 w 6332041"/>
              <a:gd name="connsiteY140" fmla="*/ 5186093 h 7032719"/>
              <a:gd name="connsiteX141" fmla="*/ 5594304 w 6332041"/>
              <a:gd name="connsiteY141" fmla="*/ 5422722 h 7032719"/>
              <a:gd name="connsiteX142" fmla="*/ 5724276 w 6332041"/>
              <a:gd name="connsiteY142" fmla="*/ 5486449 h 7032719"/>
              <a:gd name="connsiteX143" fmla="*/ 5779089 w 6332041"/>
              <a:gd name="connsiteY143" fmla="*/ 5396937 h 7032719"/>
              <a:gd name="connsiteX144" fmla="*/ 5690643 w 6332041"/>
              <a:gd name="connsiteY144" fmla="*/ 5373624 h 7032719"/>
              <a:gd name="connsiteX145" fmla="*/ 5636237 w 6332041"/>
              <a:gd name="connsiteY145" fmla="*/ 5298488 h 7032719"/>
              <a:gd name="connsiteX146" fmla="*/ 5682594 w 6332041"/>
              <a:gd name="connsiteY146" fmla="*/ 5229777 h 7032719"/>
              <a:gd name="connsiteX147" fmla="*/ 5600880 w 6332041"/>
              <a:gd name="connsiteY147" fmla="*/ 5115358 h 7032719"/>
              <a:gd name="connsiteX148" fmla="*/ 5632584 w 6332041"/>
              <a:gd name="connsiteY148" fmla="*/ 4969606 h 7032719"/>
              <a:gd name="connsiteX149" fmla="*/ 5655444 w 6332041"/>
              <a:gd name="connsiteY149" fmla="*/ 4934681 h 7032719"/>
              <a:gd name="connsiteX150" fmla="*/ 5677034 w 6332041"/>
              <a:gd name="connsiteY150" fmla="*/ 4889596 h 7032719"/>
              <a:gd name="connsiteX151" fmla="*/ 5714499 w 6332041"/>
              <a:gd name="connsiteY151" fmla="*/ 4812126 h 7032719"/>
              <a:gd name="connsiteX152" fmla="*/ 5729104 w 6332041"/>
              <a:gd name="connsiteY152" fmla="*/ 4729576 h 7032719"/>
              <a:gd name="connsiteX153" fmla="*/ 5775459 w 6332041"/>
              <a:gd name="connsiteY153" fmla="*/ 4704176 h 7032719"/>
              <a:gd name="connsiteX154" fmla="*/ 5755139 w 6332041"/>
              <a:gd name="connsiteY154" fmla="*/ 4645121 h 7032719"/>
              <a:gd name="connsiteX155" fmla="*/ 5791334 w 6332041"/>
              <a:gd name="connsiteY155" fmla="*/ 4603846 h 7032719"/>
              <a:gd name="connsiteX156" fmla="*/ 5821814 w 6332041"/>
              <a:gd name="connsiteY156" fmla="*/ 4540981 h 7032719"/>
              <a:gd name="connsiteX157" fmla="*/ 5877059 w 6332041"/>
              <a:gd name="connsiteY157" fmla="*/ 4467321 h 7032719"/>
              <a:gd name="connsiteX158" fmla="*/ 5896109 w 6332041"/>
              <a:gd name="connsiteY158" fmla="*/ 4311111 h 7032719"/>
              <a:gd name="connsiteX159" fmla="*/ 6141219 w 6332041"/>
              <a:gd name="connsiteY159" fmla="*/ 4053301 h 7032719"/>
              <a:gd name="connsiteX160" fmla="*/ 6147569 w 6332041"/>
              <a:gd name="connsiteY160" fmla="*/ 3817081 h 7032719"/>
              <a:gd name="connsiteX161" fmla="*/ 5953537 w 6332041"/>
              <a:gd name="connsiteY161" fmla="*/ 3436452 h 7032719"/>
              <a:gd name="connsiteX0" fmla="*/ 5953537 w 6332041"/>
              <a:gd name="connsiteY0" fmla="*/ 3436452 h 7032719"/>
              <a:gd name="connsiteX1" fmla="*/ 5854199 w 6332041"/>
              <a:gd name="connsiteY1" fmla="*/ 2291811 h 7032719"/>
              <a:gd name="connsiteX2" fmla="*/ 5802129 w 6332041"/>
              <a:gd name="connsiteY2" fmla="*/ 1609819 h 7032719"/>
              <a:gd name="connsiteX3" fmla="*/ 5762759 w 6332041"/>
              <a:gd name="connsiteY3" fmla="*/ 1382491 h 7032719"/>
              <a:gd name="connsiteX4" fmla="*/ 5770442 w 6332041"/>
              <a:gd name="connsiteY4" fmla="*/ 1330310 h 7032719"/>
              <a:gd name="connsiteX5" fmla="*/ 5939273 w 6332041"/>
              <a:gd name="connsiteY5" fmla="*/ 1294137 h 7032719"/>
              <a:gd name="connsiteX6" fmla="*/ 6061246 w 6332041"/>
              <a:gd name="connsiteY6" fmla="*/ 1154342 h 7032719"/>
              <a:gd name="connsiteX7" fmla="*/ 6087784 w 6332041"/>
              <a:gd name="connsiteY7" fmla="*/ 587703 h 7032719"/>
              <a:gd name="connsiteX8" fmla="*/ 6149792 w 6332041"/>
              <a:gd name="connsiteY8" fmla="*/ 266762 h 7032719"/>
              <a:gd name="connsiteX9" fmla="*/ 6204185 w 6332041"/>
              <a:gd name="connsiteY9" fmla="*/ 214419 h 7032719"/>
              <a:gd name="connsiteX10" fmla="*/ 6332041 w 6332041"/>
              <a:gd name="connsiteY10" fmla="*/ 245126 h 7032719"/>
              <a:gd name="connsiteX11" fmla="*/ 6152006 w 6332041"/>
              <a:gd name="connsiteY11" fmla="*/ 110058 h 7032719"/>
              <a:gd name="connsiteX12" fmla="*/ 6014137 w 6332041"/>
              <a:gd name="connsiteY12" fmla="*/ 0 h 7032719"/>
              <a:gd name="connsiteX13" fmla="*/ 5325275 w 6332041"/>
              <a:gd name="connsiteY13" fmla="*/ 124606 h 7032719"/>
              <a:gd name="connsiteX14" fmla="*/ 5276992 w 6332041"/>
              <a:gd name="connsiteY14" fmla="*/ 266597 h 7032719"/>
              <a:gd name="connsiteX15" fmla="*/ 5346682 w 6332041"/>
              <a:gd name="connsiteY15" fmla="*/ 494173 h 7032719"/>
              <a:gd name="connsiteX16" fmla="*/ 5256922 w 6332041"/>
              <a:gd name="connsiteY16" fmla="*/ 872684 h 7032719"/>
              <a:gd name="connsiteX17" fmla="*/ 5292702 w 6332041"/>
              <a:gd name="connsiteY17" fmla="*/ 1084088 h 7032719"/>
              <a:gd name="connsiteX18" fmla="*/ 5259839 w 6332041"/>
              <a:gd name="connsiteY18" fmla="*/ 1405351 h 7032719"/>
              <a:gd name="connsiteX19" fmla="*/ 5252219 w 6332041"/>
              <a:gd name="connsiteY19" fmla="*/ 1603471 h 7032719"/>
              <a:gd name="connsiteX20" fmla="*/ 5282699 w 6332041"/>
              <a:gd name="connsiteY20" fmla="*/ 1641571 h 7032719"/>
              <a:gd name="connsiteX21" fmla="*/ 5137919 w 6332041"/>
              <a:gd name="connsiteY21" fmla="*/ 1694911 h 7032719"/>
              <a:gd name="connsiteX22" fmla="*/ 5160779 w 6332041"/>
              <a:gd name="connsiteY22" fmla="*/ 1885411 h 7032719"/>
              <a:gd name="connsiteX23" fmla="*/ 5122679 w 6332041"/>
              <a:gd name="connsiteY23" fmla="*/ 1969231 h 7032719"/>
              <a:gd name="connsiteX24" fmla="*/ 4985519 w 6332041"/>
              <a:gd name="connsiteY24" fmla="*/ 1952015 h 7032719"/>
              <a:gd name="connsiteX25" fmla="*/ 4894079 w 6332041"/>
              <a:gd name="connsiteY25" fmla="*/ 1938751 h 7032719"/>
              <a:gd name="connsiteX26" fmla="*/ 4817470 w 6332041"/>
              <a:gd name="connsiteY26" fmla="*/ 2096386 h 7032719"/>
              <a:gd name="connsiteX27" fmla="*/ 4668677 w 6332041"/>
              <a:gd name="connsiteY27" fmla="*/ 1986101 h 7032719"/>
              <a:gd name="connsiteX28" fmla="*/ 4554785 w 6332041"/>
              <a:gd name="connsiteY28" fmla="*/ 1978482 h 7032719"/>
              <a:gd name="connsiteX29" fmla="*/ 4409190 w 6332041"/>
              <a:gd name="connsiteY29" fmla="*/ 1848942 h 7032719"/>
              <a:gd name="connsiteX30" fmla="*/ 4604519 w 6332041"/>
              <a:gd name="connsiteY30" fmla="*/ 1664431 h 7032719"/>
              <a:gd name="connsiteX31" fmla="*/ 4429259 w 6332041"/>
              <a:gd name="connsiteY31" fmla="*/ 1633951 h 7032719"/>
              <a:gd name="connsiteX32" fmla="*/ 4284479 w 6332041"/>
              <a:gd name="connsiteY32" fmla="*/ 1801591 h 7032719"/>
              <a:gd name="connsiteX33" fmla="*/ 4223519 w 6332041"/>
              <a:gd name="connsiteY33" fmla="*/ 1900651 h 7032719"/>
              <a:gd name="connsiteX34" fmla="*/ 4231139 w 6332041"/>
              <a:gd name="connsiteY34" fmla="*/ 1938751 h 7032719"/>
              <a:gd name="connsiteX35" fmla="*/ 4124459 w 6332041"/>
              <a:gd name="connsiteY35" fmla="*/ 2037811 h 7032719"/>
              <a:gd name="connsiteX36" fmla="*/ 4048259 w 6332041"/>
              <a:gd name="connsiteY36" fmla="*/ 2060671 h 7032719"/>
              <a:gd name="connsiteX37" fmla="*/ 3990904 w 6332041"/>
              <a:gd name="connsiteY37" fmla="*/ 2092782 h 7032719"/>
              <a:gd name="connsiteX38" fmla="*/ 3936751 w 6332041"/>
              <a:gd name="connsiteY38" fmla="*/ 2142108 h 7032719"/>
              <a:gd name="connsiteX39" fmla="*/ 3888239 w 6332041"/>
              <a:gd name="connsiteY39" fmla="*/ 2114011 h 7032719"/>
              <a:gd name="connsiteX40" fmla="*/ 3846127 w 6332041"/>
              <a:gd name="connsiteY40" fmla="*/ 2183407 h 7032719"/>
              <a:gd name="connsiteX41" fmla="*/ 3746250 w 6332041"/>
              <a:gd name="connsiteY41" fmla="*/ 2210280 h 7032719"/>
              <a:gd name="connsiteX42" fmla="*/ 3731417 w 6332041"/>
              <a:gd name="connsiteY42" fmla="*/ 2278860 h 7032719"/>
              <a:gd name="connsiteX43" fmla="*/ 3591184 w 6332041"/>
              <a:gd name="connsiteY43" fmla="*/ 2221331 h 7032719"/>
              <a:gd name="connsiteX44" fmla="*/ 3552959 w 6332041"/>
              <a:gd name="connsiteY44" fmla="*/ 2121631 h 7032719"/>
              <a:gd name="connsiteX45" fmla="*/ 3377699 w 6332041"/>
              <a:gd name="connsiteY45" fmla="*/ 2190211 h 7032719"/>
              <a:gd name="connsiteX46" fmla="*/ 3377699 w 6332041"/>
              <a:gd name="connsiteY46" fmla="*/ 2266411 h 7032719"/>
              <a:gd name="connsiteX47" fmla="*/ 3258978 w 6332041"/>
              <a:gd name="connsiteY47" fmla="*/ 2366694 h 7032719"/>
              <a:gd name="connsiteX48" fmla="*/ 3018337 w 6332041"/>
              <a:gd name="connsiteY48" fmla="*/ 2221913 h 7032719"/>
              <a:gd name="connsiteX49" fmla="*/ 3045210 w 6332041"/>
              <a:gd name="connsiteY49" fmla="*/ 2191026 h 7032719"/>
              <a:gd name="connsiteX50" fmla="*/ 2934517 w 6332041"/>
              <a:gd name="connsiteY50" fmla="*/ 2054273 h 7032719"/>
              <a:gd name="connsiteX51" fmla="*/ 2663396 w 6332041"/>
              <a:gd name="connsiteY51" fmla="*/ 1888611 h 7032719"/>
              <a:gd name="connsiteX52" fmla="*/ 2536416 w 6332041"/>
              <a:gd name="connsiteY52" fmla="*/ 2261352 h 7032719"/>
              <a:gd name="connsiteX53" fmla="*/ 2428805 w 6332041"/>
              <a:gd name="connsiteY53" fmla="*/ 2267634 h 7032719"/>
              <a:gd name="connsiteX54" fmla="*/ 2348999 w 6332041"/>
              <a:gd name="connsiteY54" fmla="*/ 2258791 h 7032719"/>
              <a:gd name="connsiteX55" fmla="*/ 2245110 w 6332041"/>
              <a:gd name="connsiteY55" fmla="*/ 2385946 h 7032719"/>
              <a:gd name="connsiteX56" fmla="*/ 2061823 w 6332041"/>
              <a:gd name="connsiteY56" fmla="*/ 2298521 h 7032719"/>
              <a:gd name="connsiteX57" fmla="*/ 2005283 w 6332041"/>
              <a:gd name="connsiteY57" fmla="*/ 2306958 h 7032719"/>
              <a:gd name="connsiteX58" fmla="*/ 1905816 w 6332041"/>
              <a:gd name="connsiteY58" fmla="*/ 2122446 h 7032719"/>
              <a:gd name="connsiteX59" fmla="*/ 1937519 w 6332041"/>
              <a:gd name="connsiteY59" fmla="*/ 2037811 h 7032719"/>
              <a:gd name="connsiteX60" fmla="*/ 1769879 w 6332041"/>
              <a:gd name="connsiteY60" fmla="*/ 2159731 h 7032719"/>
              <a:gd name="connsiteX61" fmla="*/ 1747019 w 6332041"/>
              <a:gd name="connsiteY61" fmla="*/ 2220691 h 7032719"/>
              <a:gd name="connsiteX62" fmla="*/ 1693679 w 6332041"/>
              <a:gd name="connsiteY62" fmla="*/ 2190211 h 7032719"/>
              <a:gd name="connsiteX63" fmla="*/ 1586999 w 6332041"/>
              <a:gd name="connsiteY63" fmla="*/ 2190211 h 7032719"/>
              <a:gd name="connsiteX64" fmla="*/ 1564139 w 6332041"/>
              <a:gd name="connsiteY64" fmla="*/ 2304511 h 7032719"/>
              <a:gd name="connsiteX65" fmla="*/ 1426979 w 6332041"/>
              <a:gd name="connsiteY65" fmla="*/ 2601691 h 7032719"/>
              <a:gd name="connsiteX66" fmla="*/ 1373639 w 6332041"/>
              <a:gd name="connsiteY66" fmla="*/ 2594071 h 7032719"/>
              <a:gd name="connsiteX67" fmla="*/ 1228859 w 6332041"/>
              <a:gd name="connsiteY67" fmla="*/ 2647411 h 7032719"/>
              <a:gd name="connsiteX68" fmla="*/ 1175519 w 6332041"/>
              <a:gd name="connsiteY68" fmla="*/ 2815051 h 7032719"/>
              <a:gd name="connsiteX69" fmla="*/ 1053599 w 6332041"/>
              <a:gd name="connsiteY69" fmla="*/ 2845531 h 7032719"/>
              <a:gd name="connsiteX70" fmla="*/ 969779 w 6332041"/>
              <a:gd name="connsiteY70" fmla="*/ 2853151 h 7032719"/>
              <a:gd name="connsiteX71" fmla="*/ 870719 w 6332041"/>
              <a:gd name="connsiteY71" fmla="*/ 2883631 h 7032719"/>
              <a:gd name="connsiteX72" fmla="*/ 741179 w 6332041"/>
              <a:gd name="connsiteY72" fmla="*/ 2891251 h 7032719"/>
              <a:gd name="connsiteX73" fmla="*/ 588779 w 6332041"/>
              <a:gd name="connsiteY73" fmla="*/ 2929351 h 7032719"/>
              <a:gd name="connsiteX74" fmla="*/ 0 w 6332041"/>
              <a:gd name="connsiteY74" fmla="*/ 4428515 h 7032719"/>
              <a:gd name="connsiteX75" fmla="*/ 199750 w 6332041"/>
              <a:gd name="connsiteY75" fmla="*/ 4408853 h 7032719"/>
              <a:gd name="connsiteX76" fmla="*/ 207779 w 6332041"/>
              <a:gd name="connsiteY76" fmla="*/ 4529551 h 7032719"/>
              <a:gd name="connsiteX77" fmla="*/ 289560 w 6332041"/>
              <a:gd name="connsiteY77" fmla="*/ 4557241 h 7032719"/>
              <a:gd name="connsiteX78" fmla="*/ 289968 w 6332041"/>
              <a:gd name="connsiteY78" fmla="*/ 4629020 h 7032719"/>
              <a:gd name="connsiteX79" fmla="*/ 408690 w 6332041"/>
              <a:gd name="connsiteY79" fmla="*/ 4675962 h 7032719"/>
              <a:gd name="connsiteX80" fmla="*/ 398279 w 6332041"/>
              <a:gd name="connsiteY80" fmla="*/ 4773391 h 7032719"/>
              <a:gd name="connsiteX81" fmla="*/ 398279 w 6332041"/>
              <a:gd name="connsiteY81" fmla="*/ 4872451 h 7032719"/>
              <a:gd name="connsiteX82" fmla="*/ 291599 w 6332041"/>
              <a:gd name="connsiteY82" fmla="*/ 4925791 h 7032719"/>
              <a:gd name="connsiteX83" fmla="*/ 276359 w 6332041"/>
              <a:gd name="connsiteY83" fmla="*/ 5001991 h 7032719"/>
              <a:gd name="connsiteX84" fmla="*/ 184919 w 6332041"/>
              <a:gd name="connsiteY84" fmla="*/ 5123911 h 7032719"/>
              <a:gd name="connsiteX85" fmla="*/ 199344 w 6332041"/>
              <a:gd name="connsiteY85" fmla="*/ 5376596 h 7032719"/>
              <a:gd name="connsiteX86" fmla="*/ 282757 w 6332041"/>
              <a:gd name="connsiteY86" fmla="*/ 5376186 h 7032719"/>
              <a:gd name="connsiteX87" fmla="*/ 324870 w 6332041"/>
              <a:gd name="connsiteY87" fmla="*/ 5453201 h 7032719"/>
              <a:gd name="connsiteX88" fmla="*/ 340517 w 6332041"/>
              <a:gd name="connsiteY88" fmla="*/ 5498107 h 7032719"/>
              <a:gd name="connsiteX89" fmla="*/ 378211 w 6332041"/>
              <a:gd name="connsiteY89" fmla="*/ 5490078 h 7032719"/>
              <a:gd name="connsiteX90" fmla="*/ 365761 w 6332041"/>
              <a:gd name="connsiteY90" fmla="*/ 5643294 h 7032719"/>
              <a:gd name="connsiteX91" fmla="*/ 843843 w 6332041"/>
              <a:gd name="connsiteY91" fmla="*/ 5739970 h 7032719"/>
              <a:gd name="connsiteX92" fmla="*/ 1175926 w 6332041"/>
              <a:gd name="connsiteY92" fmla="*/ 5879922 h 7032719"/>
              <a:gd name="connsiteX93" fmla="*/ 1487939 w 6332041"/>
              <a:gd name="connsiteY93" fmla="*/ 5741131 h 7032719"/>
              <a:gd name="connsiteX94" fmla="*/ 1586999 w 6332041"/>
              <a:gd name="connsiteY94" fmla="*/ 5741131 h 7032719"/>
              <a:gd name="connsiteX95" fmla="*/ 1541279 w 6332041"/>
              <a:gd name="connsiteY95" fmla="*/ 6000211 h 7032719"/>
              <a:gd name="connsiteX96" fmla="*/ 1634713 w 6332041"/>
              <a:gd name="connsiteY96" fmla="*/ 6349001 h 7032719"/>
              <a:gd name="connsiteX97" fmla="*/ 1931451 w 6332041"/>
              <a:gd name="connsiteY97" fmla="*/ 6276820 h 7032719"/>
              <a:gd name="connsiteX98" fmla="*/ 1973281 w 6332041"/>
              <a:gd name="connsiteY98" fmla="*/ 6039719 h 7032719"/>
              <a:gd name="connsiteX99" fmla="*/ 2284853 w 6332041"/>
              <a:gd name="connsiteY99" fmla="*/ 6068128 h 7032719"/>
              <a:gd name="connsiteX100" fmla="*/ 2588088 w 6332041"/>
              <a:gd name="connsiteY100" fmla="*/ 5922367 h 7032719"/>
              <a:gd name="connsiteX101" fmla="*/ 2656018 w 6332041"/>
              <a:gd name="connsiteY101" fmla="*/ 6052223 h 7032719"/>
              <a:gd name="connsiteX102" fmla="*/ 2739109 w 6332041"/>
              <a:gd name="connsiteY102" fmla="*/ 6021749 h 7032719"/>
              <a:gd name="connsiteX103" fmla="*/ 2886685 w 6332041"/>
              <a:gd name="connsiteY103" fmla="*/ 6052811 h 7032719"/>
              <a:gd name="connsiteX104" fmla="*/ 3002565 w 6332041"/>
              <a:gd name="connsiteY104" fmla="*/ 6195386 h 7032719"/>
              <a:gd name="connsiteX105" fmla="*/ 3027765 w 6332041"/>
              <a:gd name="connsiteY105" fmla="*/ 6377265 h 7032719"/>
              <a:gd name="connsiteX106" fmla="*/ 3191028 w 6332041"/>
              <a:gd name="connsiteY106" fmla="*/ 6299303 h 7032719"/>
              <a:gd name="connsiteX107" fmla="*/ 3338659 w 6332041"/>
              <a:gd name="connsiteY107" fmla="*/ 6365542 h 7032719"/>
              <a:gd name="connsiteX108" fmla="*/ 3459989 w 6332041"/>
              <a:gd name="connsiteY108" fmla="*/ 6105598 h 7032719"/>
              <a:gd name="connsiteX109" fmla="*/ 3465996 w 6332041"/>
              <a:gd name="connsiteY109" fmla="*/ 6002754 h 7032719"/>
              <a:gd name="connsiteX110" fmla="*/ 3658897 w 6332041"/>
              <a:gd name="connsiteY110" fmla="*/ 6037364 h 7032719"/>
              <a:gd name="connsiteX111" fmla="*/ 3915385 w 6332041"/>
              <a:gd name="connsiteY111" fmla="*/ 7032719 h 7032719"/>
              <a:gd name="connsiteX112" fmla="*/ 4124935 w 6332041"/>
              <a:gd name="connsiteY112" fmla="*/ 6880319 h 7032719"/>
              <a:gd name="connsiteX113" fmla="*/ 4143715 w 6332041"/>
              <a:gd name="connsiteY113" fmla="*/ 6806772 h 7032719"/>
              <a:gd name="connsiteX114" fmla="*/ 4045199 w 6332041"/>
              <a:gd name="connsiteY114" fmla="*/ 6742613 h 7032719"/>
              <a:gd name="connsiteX115" fmla="*/ 4020160 w 6332041"/>
              <a:gd name="connsiteY115" fmla="*/ 6611238 h 7032719"/>
              <a:gd name="connsiteX116" fmla="*/ 4096361 w 6332041"/>
              <a:gd name="connsiteY116" fmla="*/ 6537419 h 7032719"/>
              <a:gd name="connsiteX117" fmla="*/ 4136842 w 6332041"/>
              <a:gd name="connsiteY117" fmla="*/ 6389781 h 7032719"/>
              <a:gd name="connsiteX118" fmla="*/ 4014514 w 6332041"/>
              <a:gd name="connsiteY118" fmla="*/ 6437678 h 7032719"/>
              <a:gd name="connsiteX119" fmla="*/ 3842181 w 6332041"/>
              <a:gd name="connsiteY119" fmla="*/ 6423661 h 7032719"/>
              <a:gd name="connsiteX120" fmla="*/ 3691891 w 6332041"/>
              <a:gd name="connsiteY120" fmla="*/ 6323511 h 7032719"/>
              <a:gd name="connsiteX121" fmla="*/ 3709445 w 6332041"/>
              <a:gd name="connsiteY121" fmla="*/ 6189144 h 7032719"/>
              <a:gd name="connsiteX122" fmla="*/ 3645286 w 6332041"/>
              <a:gd name="connsiteY122" fmla="*/ 6133012 h 7032719"/>
              <a:gd name="connsiteX123" fmla="*/ 3857759 w 6332041"/>
              <a:gd name="connsiteY123" fmla="*/ 5924011 h 7032719"/>
              <a:gd name="connsiteX124" fmla="*/ 3933959 w 6332041"/>
              <a:gd name="connsiteY124" fmla="*/ 5847811 h 7032719"/>
              <a:gd name="connsiteX125" fmla="*/ 3963217 w 6332041"/>
              <a:gd name="connsiteY125" fmla="*/ 5852642 h 7032719"/>
              <a:gd name="connsiteX126" fmla="*/ 3955596 w 6332041"/>
              <a:gd name="connsiteY126" fmla="*/ 5787667 h 7032719"/>
              <a:gd name="connsiteX127" fmla="*/ 3925523 w 6332041"/>
              <a:gd name="connsiteY127" fmla="*/ 5772835 h 7032719"/>
              <a:gd name="connsiteX128" fmla="*/ 3890621 w 6332041"/>
              <a:gd name="connsiteY128" fmla="*/ 5661325 h 7032719"/>
              <a:gd name="connsiteX129" fmla="*/ 3894228 w 6332041"/>
              <a:gd name="connsiteY129" fmla="*/ 5561858 h 7032719"/>
              <a:gd name="connsiteX130" fmla="*/ 3911099 w 6332041"/>
              <a:gd name="connsiteY130" fmla="*/ 5451571 h 7032719"/>
              <a:gd name="connsiteX131" fmla="*/ 3933959 w 6332041"/>
              <a:gd name="connsiteY131" fmla="*/ 5382991 h 7032719"/>
              <a:gd name="connsiteX132" fmla="*/ 3964439 w 6332041"/>
              <a:gd name="connsiteY132" fmla="*/ 5322031 h 7032719"/>
              <a:gd name="connsiteX133" fmla="*/ 4017779 w 6332041"/>
              <a:gd name="connsiteY133" fmla="*/ 5314411 h 7032719"/>
              <a:gd name="connsiteX134" fmla="*/ 4033019 w 6332041"/>
              <a:gd name="connsiteY134" fmla="*/ 5314411 h 7032719"/>
              <a:gd name="connsiteX135" fmla="*/ 4086359 w 6332041"/>
              <a:gd name="connsiteY135" fmla="*/ 5253451 h 7032719"/>
              <a:gd name="connsiteX136" fmla="*/ 4082752 w 6332041"/>
              <a:gd name="connsiteY136" fmla="*/ 5177658 h 7032719"/>
              <a:gd name="connsiteX137" fmla="*/ 4795020 w 6332041"/>
              <a:gd name="connsiteY137" fmla="*/ 5075401 h 7032719"/>
              <a:gd name="connsiteX138" fmla="*/ 4882853 w 6332041"/>
              <a:gd name="connsiteY138" fmla="*/ 5079415 h 7032719"/>
              <a:gd name="connsiteX139" fmla="*/ 4942997 w 6332041"/>
              <a:gd name="connsiteY139" fmla="*/ 5095062 h 7032719"/>
              <a:gd name="connsiteX140" fmla="*/ 5129484 w 6332041"/>
              <a:gd name="connsiteY140" fmla="*/ 5186093 h 7032719"/>
              <a:gd name="connsiteX141" fmla="*/ 5594304 w 6332041"/>
              <a:gd name="connsiteY141" fmla="*/ 5422722 h 7032719"/>
              <a:gd name="connsiteX142" fmla="*/ 5724276 w 6332041"/>
              <a:gd name="connsiteY142" fmla="*/ 5486449 h 7032719"/>
              <a:gd name="connsiteX143" fmla="*/ 5779089 w 6332041"/>
              <a:gd name="connsiteY143" fmla="*/ 5396937 h 7032719"/>
              <a:gd name="connsiteX144" fmla="*/ 5690643 w 6332041"/>
              <a:gd name="connsiteY144" fmla="*/ 5373624 h 7032719"/>
              <a:gd name="connsiteX145" fmla="*/ 5636237 w 6332041"/>
              <a:gd name="connsiteY145" fmla="*/ 5298488 h 7032719"/>
              <a:gd name="connsiteX146" fmla="*/ 5682594 w 6332041"/>
              <a:gd name="connsiteY146" fmla="*/ 5229777 h 7032719"/>
              <a:gd name="connsiteX147" fmla="*/ 5600880 w 6332041"/>
              <a:gd name="connsiteY147" fmla="*/ 5115358 h 7032719"/>
              <a:gd name="connsiteX148" fmla="*/ 5632584 w 6332041"/>
              <a:gd name="connsiteY148" fmla="*/ 4969606 h 7032719"/>
              <a:gd name="connsiteX149" fmla="*/ 5655444 w 6332041"/>
              <a:gd name="connsiteY149" fmla="*/ 4934681 h 7032719"/>
              <a:gd name="connsiteX150" fmla="*/ 5677034 w 6332041"/>
              <a:gd name="connsiteY150" fmla="*/ 4889596 h 7032719"/>
              <a:gd name="connsiteX151" fmla="*/ 5714499 w 6332041"/>
              <a:gd name="connsiteY151" fmla="*/ 4812126 h 7032719"/>
              <a:gd name="connsiteX152" fmla="*/ 5729104 w 6332041"/>
              <a:gd name="connsiteY152" fmla="*/ 4729576 h 7032719"/>
              <a:gd name="connsiteX153" fmla="*/ 5775459 w 6332041"/>
              <a:gd name="connsiteY153" fmla="*/ 4704176 h 7032719"/>
              <a:gd name="connsiteX154" fmla="*/ 5755139 w 6332041"/>
              <a:gd name="connsiteY154" fmla="*/ 4645121 h 7032719"/>
              <a:gd name="connsiteX155" fmla="*/ 5791334 w 6332041"/>
              <a:gd name="connsiteY155" fmla="*/ 4603846 h 7032719"/>
              <a:gd name="connsiteX156" fmla="*/ 5821814 w 6332041"/>
              <a:gd name="connsiteY156" fmla="*/ 4540981 h 7032719"/>
              <a:gd name="connsiteX157" fmla="*/ 5877059 w 6332041"/>
              <a:gd name="connsiteY157" fmla="*/ 4467321 h 7032719"/>
              <a:gd name="connsiteX158" fmla="*/ 5896109 w 6332041"/>
              <a:gd name="connsiteY158" fmla="*/ 4311111 h 7032719"/>
              <a:gd name="connsiteX159" fmla="*/ 6141219 w 6332041"/>
              <a:gd name="connsiteY159" fmla="*/ 4053301 h 7032719"/>
              <a:gd name="connsiteX160" fmla="*/ 6147569 w 6332041"/>
              <a:gd name="connsiteY160" fmla="*/ 3817081 h 7032719"/>
              <a:gd name="connsiteX161" fmla="*/ 5953537 w 6332041"/>
              <a:gd name="connsiteY161" fmla="*/ 3436452 h 7032719"/>
              <a:gd name="connsiteX0" fmla="*/ 5953537 w 6332041"/>
              <a:gd name="connsiteY0" fmla="*/ 3436452 h 6880319"/>
              <a:gd name="connsiteX1" fmla="*/ 5854199 w 6332041"/>
              <a:gd name="connsiteY1" fmla="*/ 2291811 h 6880319"/>
              <a:gd name="connsiteX2" fmla="*/ 5802129 w 6332041"/>
              <a:gd name="connsiteY2" fmla="*/ 1609819 h 6880319"/>
              <a:gd name="connsiteX3" fmla="*/ 5762759 w 6332041"/>
              <a:gd name="connsiteY3" fmla="*/ 1382491 h 6880319"/>
              <a:gd name="connsiteX4" fmla="*/ 5770442 w 6332041"/>
              <a:gd name="connsiteY4" fmla="*/ 1330310 h 6880319"/>
              <a:gd name="connsiteX5" fmla="*/ 5939273 w 6332041"/>
              <a:gd name="connsiteY5" fmla="*/ 1294137 h 6880319"/>
              <a:gd name="connsiteX6" fmla="*/ 6061246 w 6332041"/>
              <a:gd name="connsiteY6" fmla="*/ 1154342 h 6880319"/>
              <a:gd name="connsiteX7" fmla="*/ 6087784 w 6332041"/>
              <a:gd name="connsiteY7" fmla="*/ 587703 h 6880319"/>
              <a:gd name="connsiteX8" fmla="*/ 6149792 w 6332041"/>
              <a:gd name="connsiteY8" fmla="*/ 266762 h 6880319"/>
              <a:gd name="connsiteX9" fmla="*/ 6204185 w 6332041"/>
              <a:gd name="connsiteY9" fmla="*/ 214419 h 6880319"/>
              <a:gd name="connsiteX10" fmla="*/ 6332041 w 6332041"/>
              <a:gd name="connsiteY10" fmla="*/ 245126 h 6880319"/>
              <a:gd name="connsiteX11" fmla="*/ 6152006 w 6332041"/>
              <a:gd name="connsiteY11" fmla="*/ 110058 h 6880319"/>
              <a:gd name="connsiteX12" fmla="*/ 6014137 w 6332041"/>
              <a:gd name="connsiteY12" fmla="*/ 0 h 6880319"/>
              <a:gd name="connsiteX13" fmla="*/ 5325275 w 6332041"/>
              <a:gd name="connsiteY13" fmla="*/ 124606 h 6880319"/>
              <a:gd name="connsiteX14" fmla="*/ 5276992 w 6332041"/>
              <a:gd name="connsiteY14" fmla="*/ 266597 h 6880319"/>
              <a:gd name="connsiteX15" fmla="*/ 5346682 w 6332041"/>
              <a:gd name="connsiteY15" fmla="*/ 494173 h 6880319"/>
              <a:gd name="connsiteX16" fmla="*/ 5256922 w 6332041"/>
              <a:gd name="connsiteY16" fmla="*/ 872684 h 6880319"/>
              <a:gd name="connsiteX17" fmla="*/ 5292702 w 6332041"/>
              <a:gd name="connsiteY17" fmla="*/ 1084088 h 6880319"/>
              <a:gd name="connsiteX18" fmla="*/ 5259839 w 6332041"/>
              <a:gd name="connsiteY18" fmla="*/ 1405351 h 6880319"/>
              <a:gd name="connsiteX19" fmla="*/ 5252219 w 6332041"/>
              <a:gd name="connsiteY19" fmla="*/ 1603471 h 6880319"/>
              <a:gd name="connsiteX20" fmla="*/ 5282699 w 6332041"/>
              <a:gd name="connsiteY20" fmla="*/ 1641571 h 6880319"/>
              <a:gd name="connsiteX21" fmla="*/ 5137919 w 6332041"/>
              <a:gd name="connsiteY21" fmla="*/ 1694911 h 6880319"/>
              <a:gd name="connsiteX22" fmla="*/ 5160779 w 6332041"/>
              <a:gd name="connsiteY22" fmla="*/ 1885411 h 6880319"/>
              <a:gd name="connsiteX23" fmla="*/ 5122679 w 6332041"/>
              <a:gd name="connsiteY23" fmla="*/ 1969231 h 6880319"/>
              <a:gd name="connsiteX24" fmla="*/ 4985519 w 6332041"/>
              <a:gd name="connsiteY24" fmla="*/ 1952015 h 6880319"/>
              <a:gd name="connsiteX25" fmla="*/ 4894079 w 6332041"/>
              <a:gd name="connsiteY25" fmla="*/ 1938751 h 6880319"/>
              <a:gd name="connsiteX26" fmla="*/ 4817470 w 6332041"/>
              <a:gd name="connsiteY26" fmla="*/ 2096386 h 6880319"/>
              <a:gd name="connsiteX27" fmla="*/ 4668677 w 6332041"/>
              <a:gd name="connsiteY27" fmla="*/ 1986101 h 6880319"/>
              <a:gd name="connsiteX28" fmla="*/ 4554785 w 6332041"/>
              <a:gd name="connsiteY28" fmla="*/ 1978482 h 6880319"/>
              <a:gd name="connsiteX29" fmla="*/ 4409190 w 6332041"/>
              <a:gd name="connsiteY29" fmla="*/ 1848942 h 6880319"/>
              <a:gd name="connsiteX30" fmla="*/ 4604519 w 6332041"/>
              <a:gd name="connsiteY30" fmla="*/ 1664431 h 6880319"/>
              <a:gd name="connsiteX31" fmla="*/ 4429259 w 6332041"/>
              <a:gd name="connsiteY31" fmla="*/ 1633951 h 6880319"/>
              <a:gd name="connsiteX32" fmla="*/ 4284479 w 6332041"/>
              <a:gd name="connsiteY32" fmla="*/ 1801591 h 6880319"/>
              <a:gd name="connsiteX33" fmla="*/ 4223519 w 6332041"/>
              <a:gd name="connsiteY33" fmla="*/ 1900651 h 6880319"/>
              <a:gd name="connsiteX34" fmla="*/ 4231139 w 6332041"/>
              <a:gd name="connsiteY34" fmla="*/ 1938751 h 6880319"/>
              <a:gd name="connsiteX35" fmla="*/ 4124459 w 6332041"/>
              <a:gd name="connsiteY35" fmla="*/ 2037811 h 6880319"/>
              <a:gd name="connsiteX36" fmla="*/ 4048259 w 6332041"/>
              <a:gd name="connsiteY36" fmla="*/ 2060671 h 6880319"/>
              <a:gd name="connsiteX37" fmla="*/ 3990904 w 6332041"/>
              <a:gd name="connsiteY37" fmla="*/ 2092782 h 6880319"/>
              <a:gd name="connsiteX38" fmla="*/ 3936751 w 6332041"/>
              <a:gd name="connsiteY38" fmla="*/ 2142108 h 6880319"/>
              <a:gd name="connsiteX39" fmla="*/ 3888239 w 6332041"/>
              <a:gd name="connsiteY39" fmla="*/ 2114011 h 6880319"/>
              <a:gd name="connsiteX40" fmla="*/ 3846127 w 6332041"/>
              <a:gd name="connsiteY40" fmla="*/ 2183407 h 6880319"/>
              <a:gd name="connsiteX41" fmla="*/ 3746250 w 6332041"/>
              <a:gd name="connsiteY41" fmla="*/ 2210280 h 6880319"/>
              <a:gd name="connsiteX42" fmla="*/ 3731417 w 6332041"/>
              <a:gd name="connsiteY42" fmla="*/ 2278860 h 6880319"/>
              <a:gd name="connsiteX43" fmla="*/ 3591184 w 6332041"/>
              <a:gd name="connsiteY43" fmla="*/ 2221331 h 6880319"/>
              <a:gd name="connsiteX44" fmla="*/ 3552959 w 6332041"/>
              <a:gd name="connsiteY44" fmla="*/ 2121631 h 6880319"/>
              <a:gd name="connsiteX45" fmla="*/ 3377699 w 6332041"/>
              <a:gd name="connsiteY45" fmla="*/ 2190211 h 6880319"/>
              <a:gd name="connsiteX46" fmla="*/ 3377699 w 6332041"/>
              <a:gd name="connsiteY46" fmla="*/ 2266411 h 6880319"/>
              <a:gd name="connsiteX47" fmla="*/ 3258978 w 6332041"/>
              <a:gd name="connsiteY47" fmla="*/ 2366694 h 6880319"/>
              <a:gd name="connsiteX48" fmla="*/ 3018337 w 6332041"/>
              <a:gd name="connsiteY48" fmla="*/ 2221913 h 6880319"/>
              <a:gd name="connsiteX49" fmla="*/ 3045210 w 6332041"/>
              <a:gd name="connsiteY49" fmla="*/ 2191026 h 6880319"/>
              <a:gd name="connsiteX50" fmla="*/ 2934517 w 6332041"/>
              <a:gd name="connsiteY50" fmla="*/ 2054273 h 6880319"/>
              <a:gd name="connsiteX51" fmla="*/ 2663396 w 6332041"/>
              <a:gd name="connsiteY51" fmla="*/ 1888611 h 6880319"/>
              <a:gd name="connsiteX52" fmla="*/ 2536416 w 6332041"/>
              <a:gd name="connsiteY52" fmla="*/ 2261352 h 6880319"/>
              <a:gd name="connsiteX53" fmla="*/ 2428805 w 6332041"/>
              <a:gd name="connsiteY53" fmla="*/ 2267634 h 6880319"/>
              <a:gd name="connsiteX54" fmla="*/ 2348999 w 6332041"/>
              <a:gd name="connsiteY54" fmla="*/ 2258791 h 6880319"/>
              <a:gd name="connsiteX55" fmla="*/ 2245110 w 6332041"/>
              <a:gd name="connsiteY55" fmla="*/ 2385946 h 6880319"/>
              <a:gd name="connsiteX56" fmla="*/ 2061823 w 6332041"/>
              <a:gd name="connsiteY56" fmla="*/ 2298521 h 6880319"/>
              <a:gd name="connsiteX57" fmla="*/ 2005283 w 6332041"/>
              <a:gd name="connsiteY57" fmla="*/ 2306958 h 6880319"/>
              <a:gd name="connsiteX58" fmla="*/ 1905816 w 6332041"/>
              <a:gd name="connsiteY58" fmla="*/ 2122446 h 6880319"/>
              <a:gd name="connsiteX59" fmla="*/ 1937519 w 6332041"/>
              <a:gd name="connsiteY59" fmla="*/ 2037811 h 6880319"/>
              <a:gd name="connsiteX60" fmla="*/ 1769879 w 6332041"/>
              <a:gd name="connsiteY60" fmla="*/ 2159731 h 6880319"/>
              <a:gd name="connsiteX61" fmla="*/ 1747019 w 6332041"/>
              <a:gd name="connsiteY61" fmla="*/ 2220691 h 6880319"/>
              <a:gd name="connsiteX62" fmla="*/ 1693679 w 6332041"/>
              <a:gd name="connsiteY62" fmla="*/ 2190211 h 6880319"/>
              <a:gd name="connsiteX63" fmla="*/ 1586999 w 6332041"/>
              <a:gd name="connsiteY63" fmla="*/ 2190211 h 6880319"/>
              <a:gd name="connsiteX64" fmla="*/ 1564139 w 6332041"/>
              <a:gd name="connsiteY64" fmla="*/ 2304511 h 6880319"/>
              <a:gd name="connsiteX65" fmla="*/ 1426979 w 6332041"/>
              <a:gd name="connsiteY65" fmla="*/ 2601691 h 6880319"/>
              <a:gd name="connsiteX66" fmla="*/ 1373639 w 6332041"/>
              <a:gd name="connsiteY66" fmla="*/ 2594071 h 6880319"/>
              <a:gd name="connsiteX67" fmla="*/ 1228859 w 6332041"/>
              <a:gd name="connsiteY67" fmla="*/ 2647411 h 6880319"/>
              <a:gd name="connsiteX68" fmla="*/ 1175519 w 6332041"/>
              <a:gd name="connsiteY68" fmla="*/ 2815051 h 6880319"/>
              <a:gd name="connsiteX69" fmla="*/ 1053599 w 6332041"/>
              <a:gd name="connsiteY69" fmla="*/ 2845531 h 6880319"/>
              <a:gd name="connsiteX70" fmla="*/ 969779 w 6332041"/>
              <a:gd name="connsiteY70" fmla="*/ 2853151 h 6880319"/>
              <a:gd name="connsiteX71" fmla="*/ 870719 w 6332041"/>
              <a:gd name="connsiteY71" fmla="*/ 2883631 h 6880319"/>
              <a:gd name="connsiteX72" fmla="*/ 741179 w 6332041"/>
              <a:gd name="connsiteY72" fmla="*/ 2891251 h 6880319"/>
              <a:gd name="connsiteX73" fmla="*/ 588779 w 6332041"/>
              <a:gd name="connsiteY73" fmla="*/ 2929351 h 6880319"/>
              <a:gd name="connsiteX74" fmla="*/ 0 w 6332041"/>
              <a:gd name="connsiteY74" fmla="*/ 4428515 h 6880319"/>
              <a:gd name="connsiteX75" fmla="*/ 199750 w 6332041"/>
              <a:gd name="connsiteY75" fmla="*/ 4408853 h 6880319"/>
              <a:gd name="connsiteX76" fmla="*/ 207779 w 6332041"/>
              <a:gd name="connsiteY76" fmla="*/ 4529551 h 6880319"/>
              <a:gd name="connsiteX77" fmla="*/ 289560 w 6332041"/>
              <a:gd name="connsiteY77" fmla="*/ 4557241 h 6880319"/>
              <a:gd name="connsiteX78" fmla="*/ 289968 w 6332041"/>
              <a:gd name="connsiteY78" fmla="*/ 4629020 h 6880319"/>
              <a:gd name="connsiteX79" fmla="*/ 408690 w 6332041"/>
              <a:gd name="connsiteY79" fmla="*/ 4675962 h 6880319"/>
              <a:gd name="connsiteX80" fmla="*/ 398279 w 6332041"/>
              <a:gd name="connsiteY80" fmla="*/ 4773391 h 6880319"/>
              <a:gd name="connsiteX81" fmla="*/ 398279 w 6332041"/>
              <a:gd name="connsiteY81" fmla="*/ 4872451 h 6880319"/>
              <a:gd name="connsiteX82" fmla="*/ 291599 w 6332041"/>
              <a:gd name="connsiteY82" fmla="*/ 4925791 h 6880319"/>
              <a:gd name="connsiteX83" fmla="*/ 276359 w 6332041"/>
              <a:gd name="connsiteY83" fmla="*/ 5001991 h 6880319"/>
              <a:gd name="connsiteX84" fmla="*/ 184919 w 6332041"/>
              <a:gd name="connsiteY84" fmla="*/ 5123911 h 6880319"/>
              <a:gd name="connsiteX85" fmla="*/ 199344 w 6332041"/>
              <a:gd name="connsiteY85" fmla="*/ 5376596 h 6880319"/>
              <a:gd name="connsiteX86" fmla="*/ 282757 w 6332041"/>
              <a:gd name="connsiteY86" fmla="*/ 5376186 h 6880319"/>
              <a:gd name="connsiteX87" fmla="*/ 324870 w 6332041"/>
              <a:gd name="connsiteY87" fmla="*/ 5453201 h 6880319"/>
              <a:gd name="connsiteX88" fmla="*/ 340517 w 6332041"/>
              <a:gd name="connsiteY88" fmla="*/ 5498107 h 6880319"/>
              <a:gd name="connsiteX89" fmla="*/ 378211 w 6332041"/>
              <a:gd name="connsiteY89" fmla="*/ 5490078 h 6880319"/>
              <a:gd name="connsiteX90" fmla="*/ 365761 w 6332041"/>
              <a:gd name="connsiteY90" fmla="*/ 5643294 h 6880319"/>
              <a:gd name="connsiteX91" fmla="*/ 843843 w 6332041"/>
              <a:gd name="connsiteY91" fmla="*/ 5739970 h 6880319"/>
              <a:gd name="connsiteX92" fmla="*/ 1175926 w 6332041"/>
              <a:gd name="connsiteY92" fmla="*/ 5879922 h 6880319"/>
              <a:gd name="connsiteX93" fmla="*/ 1487939 w 6332041"/>
              <a:gd name="connsiteY93" fmla="*/ 5741131 h 6880319"/>
              <a:gd name="connsiteX94" fmla="*/ 1586999 w 6332041"/>
              <a:gd name="connsiteY94" fmla="*/ 5741131 h 6880319"/>
              <a:gd name="connsiteX95" fmla="*/ 1541279 w 6332041"/>
              <a:gd name="connsiteY95" fmla="*/ 6000211 h 6880319"/>
              <a:gd name="connsiteX96" fmla="*/ 1634713 w 6332041"/>
              <a:gd name="connsiteY96" fmla="*/ 6349001 h 6880319"/>
              <a:gd name="connsiteX97" fmla="*/ 1931451 w 6332041"/>
              <a:gd name="connsiteY97" fmla="*/ 6276820 h 6880319"/>
              <a:gd name="connsiteX98" fmla="*/ 1973281 w 6332041"/>
              <a:gd name="connsiteY98" fmla="*/ 6039719 h 6880319"/>
              <a:gd name="connsiteX99" fmla="*/ 2284853 w 6332041"/>
              <a:gd name="connsiteY99" fmla="*/ 6068128 h 6880319"/>
              <a:gd name="connsiteX100" fmla="*/ 2588088 w 6332041"/>
              <a:gd name="connsiteY100" fmla="*/ 5922367 h 6880319"/>
              <a:gd name="connsiteX101" fmla="*/ 2656018 w 6332041"/>
              <a:gd name="connsiteY101" fmla="*/ 6052223 h 6880319"/>
              <a:gd name="connsiteX102" fmla="*/ 2739109 w 6332041"/>
              <a:gd name="connsiteY102" fmla="*/ 6021749 h 6880319"/>
              <a:gd name="connsiteX103" fmla="*/ 2886685 w 6332041"/>
              <a:gd name="connsiteY103" fmla="*/ 6052811 h 6880319"/>
              <a:gd name="connsiteX104" fmla="*/ 3002565 w 6332041"/>
              <a:gd name="connsiteY104" fmla="*/ 6195386 h 6880319"/>
              <a:gd name="connsiteX105" fmla="*/ 3027765 w 6332041"/>
              <a:gd name="connsiteY105" fmla="*/ 6377265 h 6880319"/>
              <a:gd name="connsiteX106" fmla="*/ 3191028 w 6332041"/>
              <a:gd name="connsiteY106" fmla="*/ 6299303 h 6880319"/>
              <a:gd name="connsiteX107" fmla="*/ 3338659 w 6332041"/>
              <a:gd name="connsiteY107" fmla="*/ 6365542 h 6880319"/>
              <a:gd name="connsiteX108" fmla="*/ 3459989 w 6332041"/>
              <a:gd name="connsiteY108" fmla="*/ 6105598 h 6880319"/>
              <a:gd name="connsiteX109" fmla="*/ 3465996 w 6332041"/>
              <a:gd name="connsiteY109" fmla="*/ 6002754 h 6880319"/>
              <a:gd name="connsiteX110" fmla="*/ 3658897 w 6332041"/>
              <a:gd name="connsiteY110" fmla="*/ 6037364 h 6880319"/>
              <a:gd name="connsiteX111" fmla="*/ 4124935 w 6332041"/>
              <a:gd name="connsiteY111" fmla="*/ 6880319 h 6880319"/>
              <a:gd name="connsiteX112" fmla="*/ 4143715 w 6332041"/>
              <a:gd name="connsiteY112" fmla="*/ 6806772 h 6880319"/>
              <a:gd name="connsiteX113" fmla="*/ 4045199 w 6332041"/>
              <a:gd name="connsiteY113" fmla="*/ 6742613 h 6880319"/>
              <a:gd name="connsiteX114" fmla="*/ 4020160 w 6332041"/>
              <a:gd name="connsiteY114" fmla="*/ 6611238 h 6880319"/>
              <a:gd name="connsiteX115" fmla="*/ 4096361 w 6332041"/>
              <a:gd name="connsiteY115" fmla="*/ 6537419 h 6880319"/>
              <a:gd name="connsiteX116" fmla="*/ 4136842 w 6332041"/>
              <a:gd name="connsiteY116" fmla="*/ 6389781 h 6880319"/>
              <a:gd name="connsiteX117" fmla="*/ 4014514 w 6332041"/>
              <a:gd name="connsiteY117" fmla="*/ 6437678 h 6880319"/>
              <a:gd name="connsiteX118" fmla="*/ 3842181 w 6332041"/>
              <a:gd name="connsiteY118" fmla="*/ 6423661 h 6880319"/>
              <a:gd name="connsiteX119" fmla="*/ 3691891 w 6332041"/>
              <a:gd name="connsiteY119" fmla="*/ 6323511 h 6880319"/>
              <a:gd name="connsiteX120" fmla="*/ 3709445 w 6332041"/>
              <a:gd name="connsiteY120" fmla="*/ 6189144 h 6880319"/>
              <a:gd name="connsiteX121" fmla="*/ 3645286 w 6332041"/>
              <a:gd name="connsiteY121" fmla="*/ 6133012 h 6880319"/>
              <a:gd name="connsiteX122" fmla="*/ 3857759 w 6332041"/>
              <a:gd name="connsiteY122" fmla="*/ 5924011 h 6880319"/>
              <a:gd name="connsiteX123" fmla="*/ 3933959 w 6332041"/>
              <a:gd name="connsiteY123" fmla="*/ 5847811 h 6880319"/>
              <a:gd name="connsiteX124" fmla="*/ 3963217 w 6332041"/>
              <a:gd name="connsiteY124" fmla="*/ 5852642 h 6880319"/>
              <a:gd name="connsiteX125" fmla="*/ 3955596 w 6332041"/>
              <a:gd name="connsiteY125" fmla="*/ 5787667 h 6880319"/>
              <a:gd name="connsiteX126" fmla="*/ 3925523 w 6332041"/>
              <a:gd name="connsiteY126" fmla="*/ 5772835 h 6880319"/>
              <a:gd name="connsiteX127" fmla="*/ 3890621 w 6332041"/>
              <a:gd name="connsiteY127" fmla="*/ 5661325 h 6880319"/>
              <a:gd name="connsiteX128" fmla="*/ 3894228 w 6332041"/>
              <a:gd name="connsiteY128" fmla="*/ 5561858 h 6880319"/>
              <a:gd name="connsiteX129" fmla="*/ 3911099 w 6332041"/>
              <a:gd name="connsiteY129" fmla="*/ 5451571 h 6880319"/>
              <a:gd name="connsiteX130" fmla="*/ 3933959 w 6332041"/>
              <a:gd name="connsiteY130" fmla="*/ 5382991 h 6880319"/>
              <a:gd name="connsiteX131" fmla="*/ 3964439 w 6332041"/>
              <a:gd name="connsiteY131" fmla="*/ 5322031 h 6880319"/>
              <a:gd name="connsiteX132" fmla="*/ 4017779 w 6332041"/>
              <a:gd name="connsiteY132" fmla="*/ 5314411 h 6880319"/>
              <a:gd name="connsiteX133" fmla="*/ 4033019 w 6332041"/>
              <a:gd name="connsiteY133" fmla="*/ 5314411 h 6880319"/>
              <a:gd name="connsiteX134" fmla="*/ 4086359 w 6332041"/>
              <a:gd name="connsiteY134" fmla="*/ 5253451 h 6880319"/>
              <a:gd name="connsiteX135" fmla="*/ 4082752 w 6332041"/>
              <a:gd name="connsiteY135" fmla="*/ 5177658 h 6880319"/>
              <a:gd name="connsiteX136" fmla="*/ 4795020 w 6332041"/>
              <a:gd name="connsiteY136" fmla="*/ 5075401 h 6880319"/>
              <a:gd name="connsiteX137" fmla="*/ 4882853 w 6332041"/>
              <a:gd name="connsiteY137" fmla="*/ 5079415 h 6880319"/>
              <a:gd name="connsiteX138" fmla="*/ 4942997 w 6332041"/>
              <a:gd name="connsiteY138" fmla="*/ 5095062 h 6880319"/>
              <a:gd name="connsiteX139" fmla="*/ 5129484 w 6332041"/>
              <a:gd name="connsiteY139" fmla="*/ 5186093 h 6880319"/>
              <a:gd name="connsiteX140" fmla="*/ 5594304 w 6332041"/>
              <a:gd name="connsiteY140" fmla="*/ 5422722 h 6880319"/>
              <a:gd name="connsiteX141" fmla="*/ 5724276 w 6332041"/>
              <a:gd name="connsiteY141" fmla="*/ 5486449 h 6880319"/>
              <a:gd name="connsiteX142" fmla="*/ 5779089 w 6332041"/>
              <a:gd name="connsiteY142" fmla="*/ 5396937 h 6880319"/>
              <a:gd name="connsiteX143" fmla="*/ 5690643 w 6332041"/>
              <a:gd name="connsiteY143" fmla="*/ 5373624 h 6880319"/>
              <a:gd name="connsiteX144" fmla="*/ 5636237 w 6332041"/>
              <a:gd name="connsiteY144" fmla="*/ 5298488 h 6880319"/>
              <a:gd name="connsiteX145" fmla="*/ 5682594 w 6332041"/>
              <a:gd name="connsiteY145" fmla="*/ 5229777 h 6880319"/>
              <a:gd name="connsiteX146" fmla="*/ 5600880 w 6332041"/>
              <a:gd name="connsiteY146" fmla="*/ 5115358 h 6880319"/>
              <a:gd name="connsiteX147" fmla="*/ 5632584 w 6332041"/>
              <a:gd name="connsiteY147" fmla="*/ 4969606 h 6880319"/>
              <a:gd name="connsiteX148" fmla="*/ 5655444 w 6332041"/>
              <a:gd name="connsiteY148" fmla="*/ 4934681 h 6880319"/>
              <a:gd name="connsiteX149" fmla="*/ 5677034 w 6332041"/>
              <a:gd name="connsiteY149" fmla="*/ 4889596 h 6880319"/>
              <a:gd name="connsiteX150" fmla="*/ 5714499 w 6332041"/>
              <a:gd name="connsiteY150" fmla="*/ 4812126 h 6880319"/>
              <a:gd name="connsiteX151" fmla="*/ 5729104 w 6332041"/>
              <a:gd name="connsiteY151" fmla="*/ 4729576 h 6880319"/>
              <a:gd name="connsiteX152" fmla="*/ 5775459 w 6332041"/>
              <a:gd name="connsiteY152" fmla="*/ 4704176 h 6880319"/>
              <a:gd name="connsiteX153" fmla="*/ 5755139 w 6332041"/>
              <a:gd name="connsiteY153" fmla="*/ 4645121 h 6880319"/>
              <a:gd name="connsiteX154" fmla="*/ 5791334 w 6332041"/>
              <a:gd name="connsiteY154" fmla="*/ 4603846 h 6880319"/>
              <a:gd name="connsiteX155" fmla="*/ 5821814 w 6332041"/>
              <a:gd name="connsiteY155" fmla="*/ 4540981 h 6880319"/>
              <a:gd name="connsiteX156" fmla="*/ 5877059 w 6332041"/>
              <a:gd name="connsiteY156" fmla="*/ 4467321 h 6880319"/>
              <a:gd name="connsiteX157" fmla="*/ 5896109 w 6332041"/>
              <a:gd name="connsiteY157" fmla="*/ 4311111 h 6880319"/>
              <a:gd name="connsiteX158" fmla="*/ 6141219 w 6332041"/>
              <a:gd name="connsiteY158" fmla="*/ 4053301 h 6880319"/>
              <a:gd name="connsiteX159" fmla="*/ 6147569 w 6332041"/>
              <a:gd name="connsiteY159" fmla="*/ 3817081 h 6880319"/>
              <a:gd name="connsiteX160" fmla="*/ 5953537 w 6332041"/>
              <a:gd name="connsiteY160" fmla="*/ 3436452 h 6880319"/>
              <a:gd name="connsiteX0" fmla="*/ 5953537 w 6332041"/>
              <a:gd name="connsiteY0" fmla="*/ 3436452 h 6806771"/>
              <a:gd name="connsiteX1" fmla="*/ 5854199 w 6332041"/>
              <a:gd name="connsiteY1" fmla="*/ 2291811 h 6806771"/>
              <a:gd name="connsiteX2" fmla="*/ 5802129 w 6332041"/>
              <a:gd name="connsiteY2" fmla="*/ 1609819 h 6806771"/>
              <a:gd name="connsiteX3" fmla="*/ 5762759 w 6332041"/>
              <a:gd name="connsiteY3" fmla="*/ 1382491 h 6806771"/>
              <a:gd name="connsiteX4" fmla="*/ 5770442 w 6332041"/>
              <a:gd name="connsiteY4" fmla="*/ 1330310 h 6806771"/>
              <a:gd name="connsiteX5" fmla="*/ 5939273 w 6332041"/>
              <a:gd name="connsiteY5" fmla="*/ 1294137 h 6806771"/>
              <a:gd name="connsiteX6" fmla="*/ 6061246 w 6332041"/>
              <a:gd name="connsiteY6" fmla="*/ 1154342 h 6806771"/>
              <a:gd name="connsiteX7" fmla="*/ 6087784 w 6332041"/>
              <a:gd name="connsiteY7" fmla="*/ 587703 h 6806771"/>
              <a:gd name="connsiteX8" fmla="*/ 6149792 w 6332041"/>
              <a:gd name="connsiteY8" fmla="*/ 266762 h 6806771"/>
              <a:gd name="connsiteX9" fmla="*/ 6204185 w 6332041"/>
              <a:gd name="connsiteY9" fmla="*/ 214419 h 6806771"/>
              <a:gd name="connsiteX10" fmla="*/ 6332041 w 6332041"/>
              <a:gd name="connsiteY10" fmla="*/ 245126 h 6806771"/>
              <a:gd name="connsiteX11" fmla="*/ 6152006 w 6332041"/>
              <a:gd name="connsiteY11" fmla="*/ 110058 h 6806771"/>
              <a:gd name="connsiteX12" fmla="*/ 6014137 w 6332041"/>
              <a:gd name="connsiteY12" fmla="*/ 0 h 6806771"/>
              <a:gd name="connsiteX13" fmla="*/ 5325275 w 6332041"/>
              <a:gd name="connsiteY13" fmla="*/ 124606 h 6806771"/>
              <a:gd name="connsiteX14" fmla="*/ 5276992 w 6332041"/>
              <a:gd name="connsiteY14" fmla="*/ 266597 h 6806771"/>
              <a:gd name="connsiteX15" fmla="*/ 5346682 w 6332041"/>
              <a:gd name="connsiteY15" fmla="*/ 494173 h 6806771"/>
              <a:gd name="connsiteX16" fmla="*/ 5256922 w 6332041"/>
              <a:gd name="connsiteY16" fmla="*/ 872684 h 6806771"/>
              <a:gd name="connsiteX17" fmla="*/ 5292702 w 6332041"/>
              <a:gd name="connsiteY17" fmla="*/ 1084088 h 6806771"/>
              <a:gd name="connsiteX18" fmla="*/ 5259839 w 6332041"/>
              <a:gd name="connsiteY18" fmla="*/ 1405351 h 6806771"/>
              <a:gd name="connsiteX19" fmla="*/ 5252219 w 6332041"/>
              <a:gd name="connsiteY19" fmla="*/ 1603471 h 6806771"/>
              <a:gd name="connsiteX20" fmla="*/ 5282699 w 6332041"/>
              <a:gd name="connsiteY20" fmla="*/ 1641571 h 6806771"/>
              <a:gd name="connsiteX21" fmla="*/ 5137919 w 6332041"/>
              <a:gd name="connsiteY21" fmla="*/ 1694911 h 6806771"/>
              <a:gd name="connsiteX22" fmla="*/ 5160779 w 6332041"/>
              <a:gd name="connsiteY22" fmla="*/ 1885411 h 6806771"/>
              <a:gd name="connsiteX23" fmla="*/ 5122679 w 6332041"/>
              <a:gd name="connsiteY23" fmla="*/ 1969231 h 6806771"/>
              <a:gd name="connsiteX24" fmla="*/ 4985519 w 6332041"/>
              <a:gd name="connsiteY24" fmla="*/ 1952015 h 6806771"/>
              <a:gd name="connsiteX25" fmla="*/ 4894079 w 6332041"/>
              <a:gd name="connsiteY25" fmla="*/ 1938751 h 6806771"/>
              <a:gd name="connsiteX26" fmla="*/ 4817470 w 6332041"/>
              <a:gd name="connsiteY26" fmla="*/ 2096386 h 6806771"/>
              <a:gd name="connsiteX27" fmla="*/ 4668677 w 6332041"/>
              <a:gd name="connsiteY27" fmla="*/ 1986101 h 6806771"/>
              <a:gd name="connsiteX28" fmla="*/ 4554785 w 6332041"/>
              <a:gd name="connsiteY28" fmla="*/ 1978482 h 6806771"/>
              <a:gd name="connsiteX29" fmla="*/ 4409190 w 6332041"/>
              <a:gd name="connsiteY29" fmla="*/ 1848942 h 6806771"/>
              <a:gd name="connsiteX30" fmla="*/ 4604519 w 6332041"/>
              <a:gd name="connsiteY30" fmla="*/ 1664431 h 6806771"/>
              <a:gd name="connsiteX31" fmla="*/ 4429259 w 6332041"/>
              <a:gd name="connsiteY31" fmla="*/ 1633951 h 6806771"/>
              <a:gd name="connsiteX32" fmla="*/ 4284479 w 6332041"/>
              <a:gd name="connsiteY32" fmla="*/ 1801591 h 6806771"/>
              <a:gd name="connsiteX33" fmla="*/ 4223519 w 6332041"/>
              <a:gd name="connsiteY33" fmla="*/ 1900651 h 6806771"/>
              <a:gd name="connsiteX34" fmla="*/ 4231139 w 6332041"/>
              <a:gd name="connsiteY34" fmla="*/ 1938751 h 6806771"/>
              <a:gd name="connsiteX35" fmla="*/ 4124459 w 6332041"/>
              <a:gd name="connsiteY35" fmla="*/ 2037811 h 6806771"/>
              <a:gd name="connsiteX36" fmla="*/ 4048259 w 6332041"/>
              <a:gd name="connsiteY36" fmla="*/ 2060671 h 6806771"/>
              <a:gd name="connsiteX37" fmla="*/ 3990904 w 6332041"/>
              <a:gd name="connsiteY37" fmla="*/ 2092782 h 6806771"/>
              <a:gd name="connsiteX38" fmla="*/ 3936751 w 6332041"/>
              <a:gd name="connsiteY38" fmla="*/ 2142108 h 6806771"/>
              <a:gd name="connsiteX39" fmla="*/ 3888239 w 6332041"/>
              <a:gd name="connsiteY39" fmla="*/ 2114011 h 6806771"/>
              <a:gd name="connsiteX40" fmla="*/ 3846127 w 6332041"/>
              <a:gd name="connsiteY40" fmla="*/ 2183407 h 6806771"/>
              <a:gd name="connsiteX41" fmla="*/ 3746250 w 6332041"/>
              <a:gd name="connsiteY41" fmla="*/ 2210280 h 6806771"/>
              <a:gd name="connsiteX42" fmla="*/ 3731417 w 6332041"/>
              <a:gd name="connsiteY42" fmla="*/ 2278860 h 6806771"/>
              <a:gd name="connsiteX43" fmla="*/ 3591184 w 6332041"/>
              <a:gd name="connsiteY43" fmla="*/ 2221331 h 6806771"/>
              <a:gd name="connsiteX44" fmla="*/ 3552959 w 6332041"/>
              <a:gd name="connsiteY44" fmla="*/ 2121631 h 6806771"/>
              <a:gd name="connsiteX45" fmla="*/ 3377699 w 6332041"/>
              <a:gd name="connsiteY45" fmla="*/ 2190211 h 6806771"/>
              <a:gd name="connsiteX46" fmla="*/ 3377699 w 6332041"/>
              <a:gd name="connsiteY46" fmla="*/ 2266411 h 6806771"/>
              <a:gd name="connsiteX47" fmla="*/ 3258978 w 6332041"/>
              <a:gd name="connsiteY47" fmla="*/ 2366694 h 6806771"/>
              <a:gd name="connsiteX48" fmla="*/ 3018337 w 6332041"/>
              <a:gd name="connsiteY48" fmla="*/ 2221913 h 6806771"/>
              <a:gd name="connsiteX49" fmla="*/ 3045210 w 6332041"/>
              <a:gd name="connsiteY49" fmla="*/ 2191026 h 6806771"/>
              <a:gd name="connsiteX50" fmla="*/ 2934517 w 6332041"/>
              <a:gd name="connsiteY50" fmla="*/ 2054273 h 6806771"/>
              <a:gd name="connsiteX51" fmla="*/ 2663396 w 6332041"/>
              <a:gd name="connsiteY51" fmla="*/ 1888611 h 6806771"/>
              <a:gd name="connsiteX52" fmla="*/ 2536416 w 6332041"/>
              <a:gd name="connsiteY52" fmla="*/ 2261352 h 6806771"/>
              <a:gd name="connsiteX53" fmla="*/ 2428805 w 6332041"/>
              <a:gd name="connsiteY53" fmla="*/ 2267634 h 6806771"/>
              <a:gd name="connsiteX54" fmla="*/ 2348999 w 6332041"/>
              <a:gd name="connsiteY54" fmla="*/ 2258791 h 6806771"/>
              <a:gd name="connsiteX55" fmla="*/ 2245110 w 6332041"/>
              <a:gd name="connsiteY55" fmla="*/ 2385946 h 6806771"/>
              <a:gd name="connsiteX56" fmla="*/ 2061823 w 6332041"/>
              <a:gd name="connsiteY56" fmla="*/ 2298521 h 6806771"/>
              <a:gd name="connsiteX57" fmla="*/ 2005283 w 6332041"/>
              <a:gd name="connsiteY57" fmla="*/ 2306958 h 6806771"/>
              <a:gd name="connsiteX58" fmla="*/ 1905816 w 6332041"/>
              <a:gd name="connsiteY58" fmla="*/ 2122446 h 6806771"/>
              <a:gd name="connsiteX59" fmla="*/ 1937519 w 6332041"/>
              <a:gd name="connsiteY59" fmla="*/ 2037811 h 6806771"/>
              <a:gd name="connsiteX60" fmla="*/ 1769879 w 6332041"/>
              <a:gd name="connsiteY60" fmla="*/ 2159731 h 6806771"/>
              <a:gd name="connsiteX61" fmla="*/ 1747019 w 6332041"/>
              <a:gd name="connsiteY61" fmla="*/ 2220691 h 6806771"/>
              <a:gd name="connsiteX62" fmla="*/ 1693679 w 6332041"/>
              <a:gd name="connsiteY62" fmla="*/ 2190211 h 6806771"/>
              <a:gd name="connsiteX63" fmla="*/ 1586999 w 6332041"/>
              <a:gd name="connsiteY63" fmla="*/ 2190211 h 6806771"/>
              <a:gd name="connsiteX64" fmla="*/ 1564139 w 6332041"/>
              <a:gd name="connsiteY64" fmla="*/ 2304511 h 6806771"/>
              <a:gd name="connsiteX65" fmla="*/ 1426979 w 6332041"/>
              <a:gd name="connsiteY65" fmla="*/ 2601691 h 6806771"/>
              <a:gd name="connsiteX66" fmla="*/ 1373639 w 6332041"/>
              <a:gd name="connsiteY66" fmla="*/ 2594071 h 6806771"/>
              <a:gd name="connsiteX67" fmla="*/ 1228859 w 6332041"/>
              <a:gd name="connsiteY67" fmla="*/ 2647411 h 6806771"/>
              <a:gd name="connsiteX68" fmla="*/ 1175519 w 6332041"/>
              <a:gd name="connsiteY68" fmla="*/ 2815051 h 6806771"/>
              <a:gd name="connsiteX69" fmla="*/ 1053599 w 6332041"/>
              <a:gd name="connsiteY69" fmla="*/ 2845531 h 6806771"/>
              <a:gd name="connsiteX70" fmla="*/ 969779 w 6332041"/>
              <a:gd name="connsiteY70" fmla="*/ 2853151 h 6806771"/>
              <a:gd name="connsiteX71" fmla="*/ 870719 w 6332041"/>
              <a:gd name="connsiteY71" fmla="*/ 2883631 h 6806771"/>
              <a:gd name="connsiteX72" fmla="*/ 741179 w 6332041"/>
              <a:gd name="connsiteY72" fmla="*/ 2891251 h 6806771"/>
              <a:gd name="connsiteX73" fmla="*/ 588779 w 6332041"/>
              <a:gd name="connsiteY73" fmla="*/ 2929351 h 6806771"/>
              <a:gd name="connsiteX74" fmla="*/ 0 w 6332041"/>
              <a:gd name="connsiteY74" fmla="*/ 4428515 h 6806771"/>
              <a:gd name="connsiteX75" fmla="*/ 199750 w 6332041"/>
              <a:gd name="connsiteY75" fmla="*/ 4408853 h 6806771"/>
              <a:gd name="connsiteX76" fmla="*/ 207779 w 6332041"/>
              <a:gd name="connsiteY76" fmla="*/ 4529551 h 6806771"/>
              <a:gd name="connsiteX77" fmla="*/ 289560 w 6332041"/>
              <a:gd name="connsiteY77" fmla="*/ 4557241 h 6806771"/>
              <a:gd name="connsiteX78" fmla="*/ 289968 w 6332041"/>
              <a:gd name="connsiteY78" fmla="*/ 4629020 h 6806771"/>
              <a:gd name="connsiteX79" fmla="*/ 408690 w 6332041"/>
              <a:gd name="connsiteY79" fmla="*/ 4675962 h 6806771"/>
              <a:gd name="connsiteX80" fmla="*/ 398279 w 6332041"/>
              <a:gd name="connsiteY80" fmla="*/ 4773391 h 6806771"/>
              <a:gd name="connsiteX81" fmla="*/ 398279 w 6332041"/>
              <a:gd name="connsiteY81" fmla="*/ 4872451 h 6806771"/>
              <a:gd name="connsiteX82" fmla="*/ 291599 w 6332041"/>
              <a:gd name="connsiteY82" fmla="*/ 4925791 h 6806771"/>
              <a:gd name="connsiteX83" fmla="*/ 276359 w 6332041"/>
              <a:gd name="connsiteY83" fmla="*/ 5001991 h 6806771"/>
              <a:gd name="connsiteX84" fmla="*/ 184919 w 6332041"/>
              <a:gd name="connsiteY84" fmla="*/ 5123911 h 6806771"/>
              <a:gd name="connsiteX85" fmla="*/ 199344 w 6332041"/>
              <a:gd name="connsiteY85" fmla="*/ 5376596 h 6806771"/>
              <a:gd name="connsiteX86" fmla="*/ 282757 w 6332041"/>
              <a:gd name="connsiteY86" fmla="*/ 5376186 h 6806771"/>
              <a:gd name="connsiteX87" fmla="*/ 324870 w 6332041"/>
              <a:gd name="connsiteY87" fmla="*/ 5453201 h 6806771"/>
              <a:gd name="connsiteX88" fmla="*/ 340517 w 6332041"/>
              <a:gd name="connsiteY88" fmla="*/ 5498107 h 6806771"/>
              <a:gd name="connsiteX89" fmla="*/ 378211 w 6332041"/>
              <a:gd name="connsiteY89" fmla="*/ 5490078 h 6806771"/>
              <a:gd name="connsiteX90" fmla="*/ 365761 w 6332041"/>
              <a:gd name="connsiteY90" fmla="*/ 5643294 h 6806771"/>
              <a:gd name="connsiteX91" fmla="*/ 843843 w 6332041"/>
              <a:gd name="connsiteY91" fmla="*/ 5739970 h 6806771"/>
              <a:gd name="connsiteX92" fmla="*/ 1175926 w 6332041"/>
              <a:gd name="connsiteY92" fmla="*/ 5879922 h 6806771"/>
              <a:gd name="connsiteX93" fmla="*/ 1487939 w 6332041"/>
              <a:gd name="connsiteY93" fmla="*/ 5741131 h 6806771"/>
              <a:gd name="connsiteX94" fmla="*/ 1586999 w 6332041"/>
              <a:gd name="connsiteY94" fmla="*/ 5741131 h 6806771"/>
              <a:gd name="connsiteX95" fmla="*/ 1541279 w 6332041"/>
              <a:gd name="connsiteY95" fmla="*/ 6000211 h 6806771"/>
              <a:gd name="connsiteX96" fmla="*/ 1634713 w 6332041"/>
              <a:gd name="connsiteY96" fmla="*/ 6349001 h 6806771"/>
              <a:gd name="connsiteX97" fmla="*/ 1931451 w 6332041"/>
              <a:gd name="connsiteY97" fmla="*/ 6276820 h 6806771"/>
              <a:gd name="connsiteX98" fmla="*/ 1973281 w 6332041"/>
              <a:gd name="connsiteY98" fmla="*/ 6039719 h 6806771"/>
              <a:gd name="connsiteX99" fmla="*/ 2284853 w 6332041"/>
              <a:gd name="connsiteY99" fmla="*/ 6068128 h 6806771"/>
              <a:gd name="connsiteX100" fmla="*/ 2588088 w 6332041"/>
              <a:gd name="connsiteY100" fmla="*/ 5922367 h 6806771"/>
              <a:gd name="connsiteX101" fmla="*/ 2656018 w 6332041"/>
              <a:gd name="connsiteY101" fmla="*/ 6052223 h 6806771"/>
              <a:gd name="connsiteX102" fmla="*/ 2739109 w 6332041"/>
              <a:gd name="connsiteY102" fmla="*/ 6021749 h 6806771"/>
              <a:gd name="connsiteX103" fmla="*/ 2886685 w 6332041"/>
              <a:gd name="connsiteY103" fmla="*/ 6052811 h 6806771"/>
              <a:gd name="connsiteX104" fmla="*/ 3002565 w 6332041"/>
              <a:gd name="connsiteY104" fmla="*/ 6195386 h 6806771"/>
              <a:gd name="connsiteX105" fmla="*/ 3027765 w 6332041"/>
              <a:gd name="connsiteY105" fmla="*/ 6377265 h 6806771"/>
              <a:gd name="connsiteX106" fmla="*/ 3191028 w 6332041"/>
              <a:gd name="connsiteY106" fmla="*/ 6299303 h 6806771"/>
              <a:gd name="connsiteX107" fmla="*/ 3338659 w 6332041"/>
              <a:gd name="connsiteY107" fmla="*/ 6365542 h 6806771"/>
              <a:gd name="connsiteX108" fmla="*/ 3459989 w 6332041"/>
              <a:gd name="connsiteY108" fmla="*/ 6105598 h 6806771"/>
              <a:gd name="connsiteX109" fmla="*/ 3465996 w 6332041"/>
              <a:gd name="connsiteY109" fmla="*/ 6002754 h 6806771"/>
              <a:gd name="connsiteX110" fmla="*/ 3658897 w 6332041"/>
              <a:gd name="connsiteY110" fmla="*/ 6037364 h 6806771"/>
              <a:gd name="connsiteX111" fmla="*/ 4143715 w 6332041"/>
              <a:gd name="connsiteY111" fmla="*/ 6806772 h 6806771"/>
              <a:gd name="connsiteX112" fmla="*/ 4045199 w 6332041"/>
              <a:gd name="connsiteY112" fmla="*/ 6742613 h 6806771"/>
              <a:gd name="connsiteX113" fmla="*/ 4020160 w 6332041"/>
              <a:gd name="connsiteY113" fmla="*/ 6611238 h 6806771"/>
              <a:gd name="connsiteX114" fmla="*/ 4096361 w 6332041"/>
              <a:gd name="connsiteY114" fmla="*/ 6537419 h 6806771"/>
              <a:gd name="connsiteX115" fmla="*/ 4136842 w 6332041"/>
              <a:gd name="connsiteY115" fmla="*/ 6389781 h 6806771"/>
              <a:gd name="connsiteX116" fmla="*/ 4014514 w 6332041"/>
              <a:gd name="connsiteY116" fmla="*/ 6437678 h 6806771"/>
              <a:gd name="connsiteX117" fmla="*/ 3842181 w 6332041"/>
              <a:gd name="connsiteY117" fmla="*/ 6423661 h 6806771"/>
              <a:gd name="connsiteX118" fmla="*/ 3691891 w 6332041"/>
              <a:gd name="connsiteY118" fmla="*/ 6323511 h 6806771"/>
              <a:gd name="connsiteX119" fmla="*/ 3709445 w 6332041"/>
              <a:gd name="connsiteY119" fmla="*/ 6189144 h 6806771"/>
              <a:gd name="connsiteX120" fmla="*/ 3645286 w 6332041"/>
              <a:gd name="connsiteY120" fmla="*/ 6133012 h 6806771"/>
              <a:gd name="connsiteX121" fmla="*/ 3857759 w 6332041"/>
              <a:gd name="connsiteY121" fmla="*/ 5924011 h 6806771"/>
              <a:gd name="connsiteX122" fmla="*/ 3933959 w 6332041"/>
              <a:gd name="connsiteY122" fmla="*/ 5847811 h 6806771"/>
              <a:gd name="connsiteX123" fmla="*/ 3963217 w 6332041"/>
              <a:gd name="connsiteY123" fmla="*/ 5852642 h 6806771"/>
              <a:gd name="connsiteX124" fmla="*/ 3955596 w 6332041"/>
              <a:gd name="connsiteY124" fmla="*/ 5787667 h 6806771"/>
              <a:gd name="connsiteX125" fmla="*/ 3925523 w 6332041"/>
              <a:gd name="connsiteY125" fmla="*/ 5772835 h 6806771"/>
              <a:gd name="connsiteX126" fmla="*/ 3890621 w 6332041"/>
              <a:gd name="connsiteY126" fmla="*/ 5661325 h 6806771"/>
              <a:gd name="connsiteX127" fmla="*/ 3894228 w 6332041"/>
              <a:gd name="connsiteY127" fmla="*/ 5561858 h 6806771"/>
              <a:gd name="connsiteX128" fmla="*/ 3911099 w 6332041"/>
              <a:gd name="connsiteY128" fmla="*/ 5451571 h 6806771"/>
              <a:gd name="connsiteX129" fmla="*/ 3933959 w 6332041"/>
              <a:gd name="connsiteY129" fmla="*/ 5382991 h 6806771"/>
              <a:gd name="connsiteX130" fmla="*/ 3964439 w 6332041"/>
              <a:gd name="connsiteY130" fmla="*/ 5322031 h 6806771"/>
              <a:gd name="connsiteX131" fmla="*/ 4017779 w 6332041"/>
              <a:gd name="connsiteY131" fmla="*/ 5314411 h 6806771"/>
              <a:gd name="connsiteX132" fmla="*/ 4033019 w 6332041"/>
              <a:gd name="connsiteY132" fmla="*/ 5314411 h 6806771"/>
              <a:gd name="connsiteX133" fmla="*/ 4086359 w 6332041"/>
              <a:gd name="connsiteY133" fmla="*/ 5253451 h 6806771"/>
              <a:gd name="connsiteX134" fmla="*/ 4082752 w 6332041"/>
              <a:gd name="connsiteY134" fmla="*/ 5177658 h 6806771"/>
              <a:gd name="connsiteX135" fmla="*/ 4795020 w 6332041"/>
              <a:gd name="connsiteY135" fmla="*/ 5075401 h 6806771"/>
              <a:gd name="connsiteX136" fmla="*/ 4882853 w 6332041"/>
              <a:gd name="connsiteY136" fmla="*/ 5079415 h 6806771"/>
              <a:gd name="connsiteX137" fmla="*/ 4942997 w 6332041"/>
              <a:gd name="connsiteY137" fmla="*/ 5095062 h 6806771"/>
              <a:gd name="connsiteX138" fmla="*/ 5129484 w 6332041"/>
              <a:gd name="connsiteY138" fmla="*/ 5186093 h 6806771"/>
              <a:gd name="connsiteX139" fmla="*/ 5594304 w 6332041"/>
              <a:gd name="connsiteY139" fmla="*/ 5422722 h 6806771"/>
              <a:gd name="connsiteX140" fmla="*/ 5724276 w 6332041"/>
              <a:gd name="connsiteY140" fmla="*/ 5486449 h 6806771"/>
              <a:gd name="connsiteX141" fmla="*/ 5779089 w 6332041"/>
              <a:gd name="connsiteY141" fmla="*/ 5396937 h 6806771"/>
              <a:gd name="connsiteX142" fmla="*/ 5690643 w 6332041"/>
              <a:gd name="connsiteY142" fmla="*/ 5373624 h 6806771"/>
              <a:gd name="connsiteX143" fmla="*/ 5636237 w 6332041"/>
              <a:gd name="connsiteY143" fmla="*/ 5298488 h 6806771"/>
              <a:gd name="connsiteX144" fmla="*/ 5682594 w 6332041"/>
              <a:gd name="connsiteY144" fmla="*/ 5229777 h 6806771"/>
              <a:gd name="connsiteX145" fmla="*/ 5600880 w 6332041"/>
              <a:gd name="connsiteY145" fmla="*/ 5115358 h 6806771"/>
              <a:gd name="connsiteX146" fmla="*/ 5632584 w 6332041"/>
              <a:gd name="connsiteY146" fmla="*/ 4969606 h 6806771"/>
              <a:gd name="connsiteX147" fmla="*/ 5655444 w 6332041"/>
              <a:gd name="connsiteY147" fmla="*/ 4934681 h 6806771"/>
              <a:gd name="connsiteX148" fmla="*/ 5677034 w 6332041"/>
              <a:gd name="connsiteY148" fmla="*/ 4889596 h 6806771"/>
              <a:gd name="connsiteX149" fmla="*/ 5714499 w 6332041"/>
              <a:gd name="connsiteY149" fmla="*/ 4812126 h 6806771"/>
              <a:gd name="connsiteX150" fmla="*/ 5729104 w 6332041"/>
              <a:gd name="connsiteY150" fmla="*/ 4729576 h 6806771"/>
              <a:gd name="connsiteX151" fmla="*/ 5775459 w 6332041"/>
              <a:gd name="connsiteY151" fmla="*/ 4704176 h 6806771"/>
              <a:gd name="connsiteX152" fmla="*/ 5755139 w 6332041"/>
              <a:gd name="connsiteY152" fmla="*/ 4645121 h 6806771"/>
              <a:gd name="connsiteX153" fmla="*/ 5791334 w 6332041"/>
              <a:gd name="connsiteY153" fmla="*/ 4603846 h 6806771"/>
              <a:gd name="connsiteX154" fmla="*/ 5821814 w 6332041"/>
              <a:gd name="connsiteY154" fmla="*/ 4540981 h 6806771"/>
              <a:gd name="connsiteX155" fmla="*/ 5877059 w 6332041"/>
              <a:gd name="connsiteY155" fmla="*/ 4467321 h 6806771"/>
              <a:gd name="connsiteX156" fmla="*/ 5896109 w 6332041"/>
              <a:gd name="connsiteY156" fmla="*/ 4311111 h 6806771"/>
              <a:gd name="connsiteX157" fmla="*/ 6141219 w 6332041"/>
              <a:gd name="connsiteY157" fmla="*/ 4053301 h 6806771"/>
              <a:gd name="connsiteX158" fmla="*/ 6147569 w 6332041"/>
              <a:gd name="connsiteY158" fmla="*/ 3817081 h 6806771"/>
              <a:gd name="connsiteX159" fmla="*/ 5953537 w 6332041"/>
              <a:gd name="connsiteY159" fmla="*/ 3436452 h 6806771"/>
              <a:gd name="connsiteX0" fmla="*/ 5953537 w 6332041"/>
              <a:gd name="connsiteY0" fmla="*/ 3436452 h 6742614"/>
              <a:gd name="connsiteX1" fmla="*/ 5854199 w 6332041"/>
              <a:gd name="connsiteY1" fmla="*/ 2291811 h 6742614"/>
              <a:gd name="connsiteX2" fmla="*/ 5802129 w 6332041"/>
              <a:gd name="connsiteY2" fmla="*/ 1609819 h 6742614"/>
              <a:gd name="connsiteX3" fmla="*/ 5762759 w 6332041"/>
              <a:gd name="connsiteY3" fmla="*/ 1382491 h 6742614"/>
              <a:gd name="connsiteX4" fmla="*/ 5770442 w 6332041"/>
              <a:gd name="connsiteY4" fmla="*/ 1330310 h 6742614"/>
              <a:gd name="connsiteX5" fmla="*/ 5939273 w 6332041"/>
              <a:gd name="connsiteY5" fmla="*/ 1294137 h 6742614"/>
              <a:gd name="connsiteX6" fmla="*/ 6061246 w 6332041"/>
              <a:gd name="connsiteY6" fmla="*/ 1154342 h 6742614"/>
              <a:gd name="connsiteX7" fmla="*/ 6087784 w 6332041"/>
              <a:gd name="connsiteY7" fmla="*/ 587703 h 6742614"/>
              <a:gd name="connsiteX8" fmla="*/ 6149792 w 6332041"/>
              <a:gd name="connsiteY8" fmla="*/ 266762 h 6742614"/>
              <a:gd name="connsiteX9" fmla="*/ 6204185 w 6332041"/>
              <a:gd name="connsiteY9" fmla="*/ 214419 h 6742614"/>
              <a:gd name="connsiteX10" fmla="*/ 6332041 w 6332041"/>
              <a:gd name="connsiteY10" fmla="*/ 245126 h 6742614"/>
              <a:gd name="connsiteX11" fmla="*/ 6152006 w 6332041"/>
              <a:gd name="connsiteY11" fmla="*/ 110058 h 6742614"/>
              <a:gd name="connsiteX12" fmla="*/ 6014137 w 6332041"/>
              <a:gd name="connsiteY12" fmla="*/ 0 h 6742614"/>
              <a:gd name="connsiteX13" fmla="*/ 5325275 w 6332041"/>
              <a:gd name="connsiteY13" fmla="*/ 124606 h 6742614"/>
              <a:gd name="connsiteX14" fmla="*/ 5276992 w 6332041"/>
              <a:gd name="connsiteY14" fmla="*/ 266597 h 6742614"/>
              <a:gd name="connsiteX15" fmla="*/ 5346682 w 6332041"/>
              <a:gd name="connsiteY15" fmla="*/ 494173 h 6742614"/>
              <a:gd name="connsiteX16" fmla="*/ 5256922 w 6332041"/>
              <a:gd name="connsiteY16" fmla="*/ 872684 h 6742614"/>
              <a:gd name="connsiteX17" fmla="*/ 5292702 w 6332041"/>
              <a:gd name="connsiteY17" fmla="*/ 1084088 h 6742614"/>
              <a:gd name="connsiteX18" fmla="*/ 5259839 w 6332041"/>
              <a:gd name="connsiteY18" fmla="*/ 1405351 h 6742614"/>
              <a:gd name="connsiteX19" fmla="*/ 5252219 w 6332041"/>
              <a:gd name="connsiteY19" fmla="*/ 1603471 h 6742614"/>
              <a:gd name="connsiteX20" fmla="*/ 5282699 w 6332041"/>
              <a:gd name="connsiteY20" fmla="*/ 1641571 h 6742614"/>
              <a:gd name="connsiteX21" fmla="*/ 5137919 w 6332041"/>
              <a:gd name="connsiteY21" fmla="*/ 1694911 h 6742614"/>
              <a:gd name="connsiteX22" fmla="*/ 5160779 w 6332041"/>
              <a:gd name="connsiteY22" fmla="*/ 1885411 h 6742614"/>
              <a:gd name="connsiteX23" fmla="*/ 5122679 w 6332041"/>
              <a:gd name="connsiteY23" fmla="*/ 1969231 h 6742614"/>
              <a:gd name="connsiteX24" fmla="*/ 4985519 w 6332041"/>
              <a:gd name="connsiteY24" fmla="*/ 1952015 h 6742614"/>
              <a:gd name="connsiteX25" fmla="*/ 4894079 w 6332041"/>
              <a:gd name="connsiteY25" fmla="*/ 1938751 h 6742614"/>
              <a:gd name="connsiteX26" fmla="*/ 4817470 w 6332041"/>
              <a:gd name="connsiteY26" fmla="*/ 2096386 h 6742614"/>
              <a:gd name="connsiteX27" fmla="*/ 4668677 w 6332041"/>
              <a:gd name="connsiteY27" fmla="*/ 1986101 h 6742614"/>
              <a:gd name="connsiteX28" fmla="*/ 4554785 w 6332041"/>
              <a:gd name="connsiteY28" fmla="*/ 1978482 h 6742614"/>
              <a:gd name="connsiteX29" fmla="*/ 4409190 w 6332041"/>
              <a:gd name="connsiteY29" fmla="*/ 1848942 h 6742614"/>
              <a:gd name="connsiteX30" fmla="*/ 4604519 w 6332041"/>
              <a:gd name="connsiteY30" fmla="*/ 1664431 h 6742614"/>
              <a:gd name="connsiteX31" fmla="*/ 4429259 w 6332041"/>
              <a:gd name="connsiteY31" fmla="*/ 1633951 h 6742614"/>
              <a:gd name="connsiteX32" fmla="*/ 4284479 w 6332041"/>
              <a:gd name="connsiteY32" fmla="*/ 1801591 h 6742614"/>
              <a:gd name="connsiteX33" fmla="*/ 4223519 w 6332041"/>
              <a:gd name="connsiteY33" fmla="*/ 1900651 h 6742614"/>
              <a:gd name="connsiteX34" fmla="*/ 4231139 w 6332041"/>
              <a:gd name="connsiteY34" fmla="*/ 1938751 h 6742614"/>
              <a:gd name="connsiteX35" fmla="*/ 4124459 w 6332041"/>
              <a:gd name="connsiteY35" fmla="*/ 2037811 h 6742614"/>
              <a:gd name="connsiteX36" fmla="*/ 4048259 w 6332041"/>
              <a:gd name="connsiteY36" fmla="*/ 2060671 h 6742614"/>
              <a:gd name="connsiteX37" fmla="*/ 3990904 w 6332041"/>
              <a:gd name="connsiteY37" fmla="*/ 2092782 h 6742614"/>
              <a:gd name="connsiteX38" fmla="*/ 3936751 w 6332041"/>
              <a:gd name="connsiteY38" fmla="*/ 2142108 h 6742614"/>
              <a:gd name="connsiteX39" fmla="*/ 3888239 w 6332041"/>
              <a:gd name="connsiteY39" fmla="*/ 2114011 h 6742614"/>
              <a:gd name="connsiteX40" fmla="*/ 3846127 w 6332041"/>
              <a:gd name="connsiteY40" fmla="*/ 2183407 h 6742614"/>
              <a:gd name="connsiteX41" fmla="*/ 3746250 w 6332041"/>
              <a:gd name="connsiteY41" fmla="*/ 2210280 h 6742614"/>
              <a:gd name="connsiteX42" fmla="*/ 3731417 w 6332041"/>
              <a:gd name="connsiteY42" fmla="*/ 2278860 h 6742614"/>
              <a:gd name="connsiteX43" fmla="*/ 3591184 w 6332041"/>
              <a:gd name="connsiteY43" fmla="*/ 2221331 h 6742614"/>
              <a:gd name="connsiteX44" fmla="*/ 3552959 w 6332041"/>
              <a:gd name="connsiteY44" fmla="*/ 2121631 h 6742614"/>
              <a:gd name="connsiteX45" fmla="*/ 3377699 w 6332041"/>
              <a:gd name="connsiteY45" fmla="*/ 2190211 h 6742614"/>
              <a:gd name="connsiteX46" fmla="*/ 3377699 w 6332041"/>
              <a:gd name="connsiteY46" fmla="*/ 2266411 h 6742614"/>
              <a:gd name="connsiteX47" fmla="*/ 3258978 w 6332041"/>
              <a:gd name="connsiteY47" fmla="*/ 2366694 h 6742614"/>
              <a:gd name="connsiteX48" fmla="*/ 3018337 w 6332041"/>
              <a:gd name="connsiteY48" fmla="*/ 2221913 h 6742614"/>
              <a:gd name="connsiteX49" fmla="*/ 3045210 w 6332041"/>
              <a:gd name="connsiteY49" fmla="*/ 2191026 h 6742614"/>
              <a:gd name="connsiteX50" fmla="*/ 2934517 w 6332041"/>
              <a:gd name="connsiteY50" fmla="*/ 2054273 h 6742614"/>
              <a:gd name="connsiteX51" fmla="*/ 2663396 w 6332041"/>
              <a:gd name="connsiteY51" fmla="*/ 1888611 h 6742614"/>
              <a:gd name="connsiteX52" fmla="*/ 2536416 w 6332041"/>
              <a:gd name="connsiteY52" fmla="*/ 2261352 h 6742614"/>
              <a:gd name="connsiteX53" fmla="*/ 2428805 w 6332041"/>
              <a:gd name="connsiteY53" fmla="*/ 2267634 h 6742614"/>
              <a:gd name="connsiteX54" fmla="*/ 2348999 w 6332041"/>
              <a:gd name="connsiteY54" fmla="*/ 2258791 h 6742614"/>
              <a:gd name="connsiteX55" fmla="*/ 2245110 w 6332041"/>
              <a:gd name="connsiteY55" fmla="*/ 2385946 h 6742614"/>
              <a:gd name="connsiteX56" fmla="*/ 2061823 w 6332041"/>
              <a:gd name="connsiteY56" fmla="*/ 2298521 h 6742614"/>
              <a:gd name="connsiteX57" fmla="*/ 2005283 w 6332041"/>
              <a:gd name="connsiteY57" fmla="*/ 2306958 h 6742614"/>
              <a:gd name="connsiteX58" fmla="*/ 1905816 w 6332041"/>
              <a:gd name="connsiteY58" fmla="*/ 2122446 h 6742614"/>
              <a:gd name="connsiteX59" fmla="*/ 1937519 w 6332041"/>
              <a:gd name="connsiteY59" fmla="*/ 2037811 h 6742614"/>
              <a:gd name="connsiteX60" fmla="*/ 1769879 w 6332041"/>
              <a:gd name="connsiteY60" fmla="*/ 2159731 h 6742614"/>
              <a:gd name="connsiteX61" fmla="*/ 1747019 w 6332041"/>
              <a:gd name="connsiteY61" fmla="*/ 2220691 h 6742614"/>
              <a:gd name="connsiteX62" fmla="*/ 1693679 w 6332041"/>
              <a:gd name="connsiteY62" fmla="*/ 2190211 h 6742614"/>
              <a:gd name="connsiteX63" fmla="*/ 1586999 w 6332041"/>
              <a:gd name="connsiteY63" fmla="*/ 2190211 h 6742614"/>
              <a:gd name="connsiteX64" fmla="*/ 1564139 w 6332041"/>
              <a:gd name="connsiteY64" fmla="*/ 2304511 h 6742614"/>
              <a:gd name="connsiteX65" fmla="*/ 1426979 w 6332041"/>
              <a:gd name="connsiteY65" fmla="*/ 2601691 h 6742614"/>
              <a:gd name="connsiteX66" fmla="*/ 1373639 w 6332041"/>
              <a:gd name="connsiteY66" fmla="*/ 2594071 h 6742614"/>
              <a:gd name="connsiteX67" fmla="*/ 1228859 w 6332041"/>
              <a:gd name="connsiteY67" fmla="*/ 2647411 h 6742614"/>
              <a:gd name="connsiteX68" fmla="*/ 1175519 w 6332041"/>
              <a:gd name="connsiteY68" fmla="*/ 2815051 h 6742614"/>
              <a:gd name="connsiteX69" fmla="*/ 1053599 w 6332041"/>
              <a:gd name="connsiteY69" fmla="*/ 2845531 h 6742614"/>
              <a:gd name="connsiteX70" fmla="*/ 969779 w 6332041"/>
              <a:gd name="connsiteY70" fmla="*/ 2853151 h 6742614"/>
              <a:gd name="connsiteX71" fmla="*/ 870719 w 6332041"/>
              <a:gd name="connsiteY71" fmla="*/ 2883631 h 6742614"/>
              <a:gd name="connsiteX72" fmla="*/ 741179 w 6332041"/>
              <a:gd name="connsiteY72" fmla="*/ 2891251 h 6742614"/>
              <a:gd name="connsiteX73" fmla="*/ 588779 w 6332041"/>
              <a:gd name="connsiteY73" fmla="*/ 2929351 h 6742614"/>
              <a:gd name="connsiteX74" fmla="*/ 0 w 6332041"/>
              <a:gd name="connsiteY74" fmla="*/ 4428515 h 6742614"/>
              <a:gd name="connsiteX75" fmla="*/ 199750 w 6332041"/>
              <a:gd name="connsiteY75" fmla="*/ 4408853 h 6742614"/>
              <a:gd name="connsiteX76" fmla="*/ 207779 w 6332041"/>
              <a:gd name="connsiteY76" fmla="*/ 4529551 h 6742614"/>
              <a:gd name="connsiteX77" fmla="*/ 289560 w 6332041"/>
              <a:gd name="connsiteY77" fmla="*/ 4557241 h 6742614"/>
              <a:gd name="connsiteX78" fmla="*/ 289968 w 6332041"/>
              <a:gd name="connsiteY78" fmla="*/ 4629020 h 6742614"/>
              <a:gd name="connsiteX79" fmla="*/ 408690 w 6332041"/>
              <a:gd name="connsiteY79" fmla="*/ 4675962 h 6742614"/>
              <a:gd name="connsiteX80" fmla="*/ 398279 w 6332041"/>
              <a:gd name="connsiteY80" fmla="*/ 4773391 h 6742614"/>
              <a:gd name="connsiteX81" fmla="*/ 398279 w 6332041"/>
              <a:gd name="connsiteY81" fmla="*/ 4872451 h 6742614"/>
              <a:gd name="connsiteX82" fmla="*/ 291599 w 6332041"/>
              <a:gd name="connsiteY82" fmla="*/ 4925791 h 6742614"/>
              <a:gd name="connsiteX83" fmla="*/ 276359 w 6332041"/>
              <a:gd name="connsiteY83" fmla="*/ 5001991 h 6742614"/>
              <a:gd name="connsiteX84" fmla="*/ 184919 w 6332041"/>
              <a:gd name="connsiteY84" fmla="*/ 5123911 h 6742614"/>
              <a:gd name="connsiteX85" fmla="*/ 199344 w 6332041"/>
              <a:gd name="connsiteY85" fmla="*/ 5376596 h 6742614"/>
              <a:gd name="connsiteX86" fmla="*/ 282757 w 6332041"/>
              <a:gd name="connsiteY86" fmla="*/ 5376186 h 6742614"/>
              <a:gd name="connsiteX87" fmla="*/ 324870 w 6332041"/>
              <a:gd name="connsiteY87" fmla="*/ 5453201 h 6742614"/>
              <a:gd name="connsiteX88" fmla="*/ 340517 w 6332041"/>
              <a:gd name="connsiteY88" fmla="*/ 5498107 h 6742614"/>
              <a:gd name="connsiteX89" fmla="*/ 378211 w 6332041"/>
              <a:gd name="connsiteY89" fmla="*/ 5490078 h 6742614"/>
              <a:gd name="connsiteX90" fmla="*/ 365761 w 6332041"/>
              <a:gd name="connsiteY90" fmla="*/ 5643294 h 6742614"/>
              <a:gd name="connsiteX91" fmla="*/ 843843 w 6332041"/>
              <a:gd name="connsiteY91" fmla="*/ 5739970 h 6742614"/>
              <a:gd name="connsiteX92" fmla="*/ 1175926 w 6332041"/>
              <a:gd name="connsiteY92" fmla="*/ 5879922 h 6742614"/>
              <a:gd name="connsiteX93" fmla="*/ 1487939 w 6332041"/>
              <a:gd name="connsiteY93" fmla="*/ 5741131 h 6742614"/>
              <a:gd name="connsiteX94" fmla="*/ 1586999 w 6332041"/>
              <a:gd name="connsiteY94" fmla="*/ 5741131 h 6742614"/>
              <a:gd name="connsiteX95" fmla="*/ 1541279 w 6332041"/>
              <a:gd name="connsiteY95" fmla="*/ 6000211 h 6742614"/>
              <a:gd name="connsiteX96" fmla="*/ 1634713 w 6332041"/>
              <a:gd name="connsiteY96" fmla="*/ 6349001 h 6742614"/>
              <a:gd name="connsiteX97" fmla="*/ 1931451 w 6332041"/>
              <a:gd name="connsiteY97" fmla="*/ 6276820 h 6742614"/>
              <a:gd name="connsiteX98" fmla="*/ 1973281 w 6332041"/>
              <a:gd name="connsiteY98" fmla="*/ 6039719 h 6742614"/>
              <a:gd name="connsiteX99" fmla="*/ 2284853 w 6332041"/>
              <a:gd name="connsiteY99" fmla="*/ 6068128 h 6742614"/>
              <a:gd name="connsiteX100" fmla="*/ 2588088 w 6332041"/>
              <a:gd name="connsiteY100" fmla="*/ 5922367 h 6742614"/>
              <a:gd name="connsiteX101" fmla="*/ 2656018 w 6332041"/>
              <a:gd name="connsiteY101" fmla="*/ 6052223 h 6742614"/>
              <a:gd name="connsiteX102" fmla="*/ 2739109 w 6332041"/>
              <a:gd name="connsiteY102" fmla="*/ 6021749 h 6742614"/>
              <a:gd name="connsiteX103" fmla="*/ 2886685 w 6332041"/>
              <a:gd name="connsiteY103" fmla="*/ 6052811 h 6742614"/>
              <a:gd name="connsiteX104" fmla="*/ 3002565 w 6332041"/>
              <a:gd name="connsiteY104" fmla="*/ 6195386 h 6742614"/>
              <a:gd name="connsiteX105" fmla="*/ 3027765 w 6332041"/>
              <a:gd name="connsiteY105" fmla="*/ 6377265 h 6742614"/>
              <a:gd name="connsiteX106" fmla="*/ 3191028 w 6332041"/>
              <a:gd name="connsiteY106" fmla="*/ 6299303 h 6742614"/>
              <a:gd name="connsiteX107" fmla="*/ 3338659 w 6332041"/>
              <a:gd name="connsiteY107" fmla="*/ 6365542 h 6742614"/>
              <a:gd name="connsiteX108" fmla="*/ 3459989 w 6332041"/>
              <a:gd name="connsiteY108" fmla="*/ 6105598 h 6742614"/>
              <a:gd name="connsiteX109" fmla="*/ 3465996 w 6332041"/>
              <a:gd name="connsiteY109" fmla="*/ 6002754 h 6742614"/>
              <a:gd name="connsiteX110" fmla="*/ 3658897 w 6332041"/>
              <a:gd name="connsiteY110" fmla="*/ 6037364 h 6742614"/>
              <a:gd name="connsiteX111" fmla="*/ 4045199 w 6332041"/>
              <a:gd name="connsiteY111" fmla="*/ 6742613 h 6742614"/>
              <a:gd name="connsiteX112" fmla="*/ 4020160 w 6332041"/>
              <a:gd name="connsiteY112" fmla="*/ 6611238 h 6742614"/>
              <a:gd name="connsiteX113" fmla="*/ 4096361 w 6332041"/>
              <a:gd name="connsiteY113" fmla="*/ 6537419 h 6742614"/>
              <a:gd name="connsiteX114" fmla="*/ 4136842 w 6332041"/>
              <a:gd name="connsiteY114" fmla="*/ 6389781 h 6742614"/>
              <a:gd name="connsiteX115" fmla="*/ 4014514 w 6332041"/>
              <a:gd name="connsiteY115" fmla="*/ 6437678 h 6742614"/>
              <a:gd name="connsiteX116" fmla="*/ 3842181 w 6332041"/>
              <a:gd name="connsiteY116" fmla="*/ 6423661 h 6742614"/>
              <a:gd name="connsiteX117" fmla="*/ 3691891 w 6332041"/>
              <a:gd name="connsiteY117" fmla="*/ 6323511 h 6742614"/>
              <a:gd name="connsiteX118" fmla="*/ 3709445 w 6332041"/>
              <a:gd name="connsiteY118" fmla="*/ 6189144 h 6742614"/>
              <a:gd name="connsiteX119" fmla="*/ 3645286 w 6332041"/>
              <a:gd name="connsiteY119" fmla="*/ 6133012 h 6742614"/>
              <a:gd name="connsiteX120" fmla="*/ 3857759 w 6332041"/>
              <a:gd name="connsiteY120" fmla="*/ 5924011 h 6742614"/>
              <a:gd name="connsiteX121" fmla="*/ 3933959 w 6332041"/>
              <a:gd name="connsiteY121" fmla="*/ 5847811 h 6742614"/>
              <a:gd name="connsiteX122" fmla="*/ 3963217 w 6332041"/>
              <a:gd name="connsiteY122" fmla="*/ 5852642 h 6742614"/>
              <a:gd name="connsiteX123" fmla="*/ 3955596 w 6332041"/>
              <a:gd name="connsiteY123" fmla="*/ 5787667 h 6742614"/>
              <a:gd name="connsiteX124" fmla="*/ 3925523 w 6332041"/>
              <a:gd name="connsiteY124" fmla="*/ 5772835 h 6742614"/>
              <a:gd name="connsiteX125" fmla="*/ 3890621 w 6332041"/>
              <a:gd name="connsiteY125" fmla="*/ 5661325 h 6742614"/>
              <a:gd name="connsiteX126" fmla="*/ 3894228 w 6332041"/>
              <a:gd name="connsiteY126" fmla="*/ 5561858 h 6742614"/>
              <a:gd name="connsiteX127" fmla="*/ 3911099 w 6332041"/>
              <a:gd name="connsiteY127" fmla="*/ 5451571 h 6742614"/>
              <a:gd name="connsiteX128" fmla="*/ 3933959 w 6332041"/>
              <a:gd name="connsiteY128" fmla="*/ 5382991 h 6742614"/>
              <a:gd name="connsiteX129" fmla="*/ 3964439 w 6332041"/>
              <a:gd name="connsiteY129" fmla="*/ 5322031 h 6742614"/>
              <a:gd name="connsiteX130" fmla="*/ 4017779 w 6332041"/>
              <a:gd name="connsiteY130" fmla="*/ 5314411 h 6742614"/>
              <a:gd name="connsiteX131" fmla="*/ 4033019 w 6332041"/>
              <a:gd name="connsiteY131" fmla="*/ 5314411 h 6742614"/>
              <a:gd name="connsiteX132" fmla="*/ 4086359 w 6332041"/>
              <a:gd name="connsiteY132" fmla="*/ 5253451 h 6742614"/>
              <a:gd name="connsiteX133" fmla="*/ 4082752 w 6332041"/>
              <a:gd name="connsiteY133" fmla="*/ 5177658 h 6742614"/>
              <a:gd name="connsiteX134" fmla="*/ 4795020 w 6332041"/>
              <a:gd name="connsiteY134" fmla="*/ 5075401 h 6742614"/>
              <a:gd name="connsiteX135" fmla="*/ 4882853 w 6332041"/>
              <a:gd name="connsiteY135" fmla="*/ 5079415 h 6742614"/>
              <a:gd name="connsiteX136" fmla="*/ 4942997 w 6332041"/>
              <a:gd name="connsiteY136" fmla="*/ 5095062 h 6742614"/>
              <a:gd name="connsiteX137" fmla="*/ 5129484 w 6332041"/>
              <a:gd name="connsiteY137" fmla="*/ 5186093 h 6742614"/>
              <a:gd name="connsiteX138" fmla="*/ 5594304 w 6332041"/>
              <a:gd name="connsiteY138" fmla="*/ 5422722 h 6742614"/>
              <a:gd name="connsiteX139" fmla="*/ 5724276 w 6332041"/>
              <a:gd name="connsiteY139" fmla="*/ 5486449 h 6742614"/>
              <a:gd name="connsiteX140" fmla="*/ 5779089 w 6332041"/>
              <a:gd name="connsiteY140" fmla="*/ 5396937 h 6742614"/>
              <a:gd name="connsiteX141" fmla="*/ 5690643 w 6332041"/>
              <a:gd name="connsiteY141" fmla="*/ 5373624 h 6742614"/>
              <a:gd name="connsiteX142" fmla="*/ 5636237 w 6332041"/>
              <a:gd name="connsiteY142" fmla="*/ 5298488 h 6742614"/>
              <a:gd name="connsiteX143" fmla="*/ 5682594 w 6332041"/>
              <a:gd name="connsiteY143" fmla="*/ 5229777 h 6742614"/>
              <a:gd name="connsiteX144" fmla="*/ 5600880 w 6332041"/>
              <a:gd name="connsiteY144" fmla="*/ 5115358 h 6742614"/>
              <a:gd name="connsiteX145" fmla="*/ 5632584 w 6332041"/>
              <a:gd name="connsiteY145" fmla="*/ 4969606 h 6742614"/>
              <a:gd name="connsiteX146" fmla="*/ 5655444 w 6332041"/>
              <a:gd name="connsiteY146" fmla="*/ 4934681 h 6742614"/>
              <a:gd name="connsiteX147" fmla="*/ 5677034 w 6332041"/>
              <a:gd name="connsiteY147" fmla="*/ 4889596 h 6742614"/>
              <a:gd name="connsiteX148" fmla="*/ 5714499 w 6332041"/>
              <a:gd name="connsiteY148" fmla="*/ 4812126 h 6742614"/>
              <a:gd name="connsiteX149" fmla="*/ 5729104 w 6332041"/>
              <a:gd name="connsiteY149" fmla="*/ 4729576 h 6742614"/>
              <a:gd name="connsiteX150" fmla="*/ 5775459 w 6332041"/>
              <a:gd name="connsiteY150" fmla="*/ 4704176 h 6742614"/>
              <a:gd name="connsiteX151" fmla="*/ 5755139 w 6332041"/>
              <a:gd name="connsiteY151" fmla="*/ 4645121 h 6742614"/>
              <a:gd name="connsiteX152" fmla="*/ 5791334 w 6332041"/>
              <a:gd name="connsiteY152" fmla="*/ 4603846 h 6742614"/>
              <a:gd name="connsiteX153" fmla="*/ 5821814 w 6332041"/>
              <a:gd name="connsiteY153" fmla="*/ 4540981 h 6742614"/>
              <a:gd name="connsiteX154" fmla="*/ 5877059 w 6332041"/>
              <a:gd name="connsiteY154" fmla="*/ 4467321 h 6742614"/>
              <a:gd name="connsiteX155" fmla="*/ 5896109 w 6332041"/>
              <a:gd name="connsiteY155" fmla="*/ 4311111 h 6742614"/>
              <a:gd name="connsiteX156" fmla="*/ 6141219 w 6332041"/>
              <a:gd name="connsiteY156" fmla="*/ 4053301 h 6742614"/>
              <a:gd name="connsiteX157" fmla="*/ 6147569 w 6332041"/>
              <a:gd name="connsiteY157" fmla="*/ 3817081 h 6742614"/>
              <a:gd name="connsiteX158" fmla="*/ 5953537 w 6332041"/>
              <a:gd name="connsiteY158" fmla="*/ 3436452 h 6742614"/>
              <a:gd name="connsiteX0" fmla="*/ 5953537 w 6332041"/>
              <a:gd name="connsiteY0" fmla="*/ 3436452 h 6611239"/>
              <a:gd name="connsiteX1" fmla="*/ 5854199 w 6332041"/>
              <a:gd name="connsiteY1" fmla="*/ 2291811 h 6611239"/>
              <a:gd name="connsiteX2" fmla="*/ 5802129 w 6332041"/>
              <a:gd name="connsiteY2" fmla="*/ 1609819 h 6611239"/>
              <a:gd name="connsiteX3" fmla="*/ 5762759 w 6332041"/>
              <a:gd name="connsiteY3" fmla="*/ 1382491 h 6611239"/>
              <a:gd name="connsiteX4" fmla="*/ 5770442 w 6332041"/>
              <a:gd name="connsiteY4" fmla="*/ 1330310 h 6611239"/>
              <a:gd name="connsiteX5" fmla="*/ 5939273 w 6332041"/>
              <a:gd name="connsiteY5" fmla="*/ 1294137 h 6611239"/>
              <a:gd name="connsiteX6" fmla="*/ 6061246 w 6332041"/>
              <a:gd name="connsiteY6" fmla="*/ 1154342 h 6611239"/>
              <a:gd name="connsiteX7" fmla="*/ 6087784 w 6332041"/>
              <a:gd name="connsiteY7" fmla="*/ 587703 h 6611239"/>
              <a:gd name="connsiteX8" fmla="*/ 6149792 w 6332041"/>
              <a:gd name="connsiteY8" fmla="*/ 266762 h 6611239"/>
              <a:gd name="connsiteX9" fmla="*/ 6204185 w 6332041"/>
              <a:gd name="connsiteY9" fmla="*/ 214419 h 6611239"/>
              <a:gd name="connsiteX10" fmla="*/ 6332041 w 6332041"/>
              <a:gd name="connsiteY10" fmla="*/ 245126 h 6611239"/>
              <a:gd name="connsiteX11" fmla="*/ 6152006 w 6332041"/>
              <a:gd name="connsiteY11" fmla="*/ 110058 h 6611239"/>
              <a:gd name="connsiteX12" fmla="*/ 6014137 w 6332041"/>
              <a:gd name="connsiteY12" fmla="*/ 0 h 6611239"/>
              <a:gd name="connsiteX13" fmla="*/ 5325275 w 6332041"/>
              <a:gd name="connsiteY13" fmla="*/ 124606 h 6611239"/>
              <a:gd name="connsiteX14" fmla="*/ 5276992 w 6332041"/>
              <a:gd name="connsiteY14" fmla="*/ 266597 h 6611239"/>
              <a:gd name="connsiteX15" fmla="*/ 5346682 w 6332041"/>
              <a:gd name="connsiteY15" fmla="*/ 494173 h 6611239"/>
              <a:gd name="connsiteX16" fmla="*/ 5256922 w 6332041"/>
              <a:gd name="connsiteY16" fmla="*/ 872684 h 6611239"/>
              <a:gd name="connsiteX17" fmla="*/ 5292702 w 6332041"/>
              <a:gd name="connsiteY17" fmla="*/ 1084088 h 6611239"/>
              <a:gd name="connsiteX18" fmla="*/ 5259839 w 6332041"/>
              <a:gd name="connsiteY18" fmla="*/ 1405351 h 6611239"/>
              <a:gd name="connsiteX19" fmla="*/ 5252219 w 6332041"/>
              <a:gd name="connsiteY19" fmla="*/ 1603471 h 6611239"/>
              <a:gd name="connsiteX20" fmla="*/ 5282699 w 6332041"/>
              <a:gd name="connsiteY20" fmla="*/ 1641571 h 6611239"/>
              <a:gd name="connsiteX21" fmla="*/ 5137919 w 6332041"/>
              <a:gd name="connsiteY21" fmla="*/ 1694911 h 6611239"/>
              <a:gd name="connsiteX22" fmla="*/ 5160779 w 6332041"/>
              <a:gd name="connsiteY22" fmla="*/ 1885411 h 6611239"/>
              <a:gd name="connsiteX23" fmla="*/ 5122679 w 6332041"/>
              <a:gd name="connsiteY23" fmla="*/ 1969231 h 6611239"/>
              <a:gd name="connsiteX24" fmla="*/ 4985519 w 6332041"/>
              <a:gd name="connsiteY24" fmla="*/ 1952015 h 6611239"/>
              <a:gd name="connsiteX25" fmla="*/ 4894079 w 6332041"/>
              <a:gd name="connsiteY25" fmla="*/ 1938751 h 6611239"/>
              <a:gd name="connsiteX26" fmla="*/ 4817470 w 6332041"/>
              <a:gd name="connsiteY26" fmla="*/ 2096386 h 6611239"/>
              <a:gd name="connsiteX27" fmla="*/ 4668677 w 6332041"/>
              <a:gd name="connsiteY27" fmla="*/ 1986101 h 6611239"/>
              <a:gd name="connsiteX28" fmla="*/ 4554785 w 6332041"/>
              <a:gd name="connsiteY28" fmla="*/ 1978482 h 6611239"/>
              <a:gd name="connsiteX29" fmla="*/ 4409190 w 6332041"/>
              <a:gd name="connsiteY29" fmla="*/ 1848942 h 6611239"/>
              <a:gd name="connsiteX30" fmla="*/ 4604519 w 6332041"/>
              <a:gd name="connsiteY30" fmla="*/ 1664431 h 6611239"/>
              <a:gd name="connsiteX31" fmla="*/ 4429259 w 6332041"/>
              <a:gd name="connsiteY31" fmla="*/ 1633951 h 6611239"/>
              <a:gd name="connsiteX32" fmla="*/ 4284479 w 6332041"/>
              <a:gd name="connsiteY32" fmla="*/ 1801591 h 6611239"/>
              <a:gd name="connsiteX33" fmla="*/ 4223519 w 6332041"/>
              <a:gd name="connsiteY33" fmla="*/ 1900651 h 6611239"/>
              <a:gd name="connsiteX34" fmla="*/ 4231139 w 6332041"/>
              <a:gd name="connsiteY34" fmla="*/ 1938751 h 6611239"/>
              <a:gd name="connsiteX35" fmla="*/ 4124459 w 6332041"/>
              <a:gd name="connsiteY35" fmla="*/ 2037811 h 6611239"/>
              <a:gd name="connsiteX36" fmla="*/ 4048259 w 6332041"/>
              <a:gd name="connsiteY36" fmla="*/ 2060671 h 6611239"/>
              <a:gd name="connsiteX37" fmla="*/ 3990904 w 6332041"/>
              <a:gd name="connsiteY37" fmla="*/ 2092782 h 6611239"/>
              <a:gd name="connsiteX38" fmla="*/ 3936751 w 6332041"/>
              <a:gd name="connsiteY38" fmla="*/ 2142108 h 6611239"/>
              <a:gd name="connsiteX39" fmla="*/ 3888239 w 6332041"/>
              <a:gd name="connsiteY39" fmla="*/ 2114011 h 6611239"/>
              <a:gd name="connsiteX40" fmla="*/ 3846127 w 6332041"/>
              <a:gd name="connsiteY40" fmla="*/ 2183407 h 6611239"/>
              <a:gd name="connsiteX41" fmla="*/ 3746250 w 6332041"/>
              <a:gd name="connsiteY41" fmla="*/ 2210280 h 6611239"/>
              <a:gd name="connsiteX42" fmla="*/ 3731417 w 6332041"/>
              <a:gd name="connsiteY42" fmla="*/ 2278860 h 6611239"/>
              <a:gd name="connsiteX43" fmla="*/ 3591184 w 6332041"/>
              <a:gd name="connsiteY43" fmla="*/ 2221331 h 6611239"/>
              <a:gd name="connsiteX44" fmla="*/ 3552959 w 6332041"/>
              <a:gd name="connsiteY44" fmla="*/ 2121631 h 6611239"/>
              <a:gd name="connsiteX45" fmla="*/ 3377699 w 6332041"/>
              <a:gd name="connsiteY45" fmla="*/ 2190211 h 6611239"/>
              <a:gd name="connsiteX46" fmla="*/ 3377699 w 6332041"/>
              <a:gd name="connsiteY46" fmla="*/ 2266411 h 6611239"/>
              <a:gd name="connsiteX47" fmla="*/ 3258978 w 6332041"/>
              <a:gd name="connsiteY47" fmla="*/ 2366694 h 6611239"/>
              <a:gd name="connsiteX48" fmla="*/ 3018337 w 6332041"/>
              <a:gd name="connsiteY48" fmla="*/ 2221913 h 6611239"/>
              <a:gd name="connsiteX49" fmla="*/ 3045210 w 6332041"/>
              <a:gd name="connsiteY49" fmla="*/ 2191026 h 6611239"/>
              <a:gd name="connsiteX50" fmla="*/ 2934517 w 6332041"/>
              <a:gd name="connsiteY50" fmla="*/ 2054273 h 6611239"/>
              <a:gd name="connsiteX51" fmla="*/ 2663396 w 6332041"/>
              <a:gd name="connsiteY51" fmla="*/ 1888611 h 6611239"/>
              <a:gd name="connsiteX52" fmla="*/ 2536416 w 6332041"/>
              <a:gd name="connsiteY52" fmla="*/ 2261352 h 6611239"/>
              <a:gd name="connsiteX53" fmla="*/ 2428805 w 6332041"/>
              <a:gd name="connsiteY53" fmla="*/ 2267634 h 6611239"/>
              <a:gd name="connsiteX54" fmla="*/ 2348999 w 6332041"/>
              <a:gd name="connsiteY54" fmla="*/ 2258791 h 6611239"/>
              <a:gd name="connsiteX55" fmla="*/ 2245110 w 6332041"/>
              <a:gd name="connsiteY55" fmla="*/ 2385946 h 6611239"/>
              <a:gd name="connsiteX56" fmla="*/ 2061823 w 6332041"/>
              <a:gd name="connsiteY56" fmla="*/ 2298521 h 6611239"/>
              <a:gd name="connsiteX57" fmla="*/ 2005283 w 6332041"/>
              <a:gd name="connsiteY57" fmla="*/ 2306958 h 6611239"/>
              <a:gd name="connsiteX58" fmla="*/ 1905816 w 6332041"/>
              <a:gd name="connsiteY58" fmla="*/ 2122446 h 6611239"/>
              <a:gd name="connsiteX59" fmla="*/ 1937519 w 6332041"/>
              <a:gd name="connsiteY59" fmla="*/ 2037811 h 6611239"/>
              <a:gd name="connsiteX60" fmla="*/ 1769879 w 6332041"/>
              <a:gd name="connsiteY60" fmla="*/ 2159731 h 6611239"/>
              <a:gd name="connsiteX61" fmla="*/ 1747019 w 6332041"/>
              <a:gd name="connsiteY61" fmla="*/ 2220691 h 6611239"/>
              <a:gd name="connsiteX62" fmla="*/ 1693679 w 6332041"/>
              <a:gd name="connsiteY62" fmla="*/ 2190211 h 6611239"/>
              <a:gd name="connsiteX63" fmla="*/ 1586999 w 6332041"/>
              <a:gd name="connsiteY63" fmla="*/ 2190211 h 6611239"/>
              <a:gd name="connsiteX64" fmla="*/ 1564139 w 6332041"/>
              <a:gd name="connsiteY64" fmla="*/ 2304511 h 6611239"/>
              <a:gd name="connsiteX65" fmla="*/ 1426979 w 6332041"/>
              <a:gd name="connsiteY65" fmla="*/ 2601691 h 6611239"/>
              <a:gd name="connsiteX66" fmla="*/ 1373639 w 6332041"/>
              <a:gd name="connsiteY66" fmla="*/ 2594071 h 6611239"/>
              <a:gd name="connsiteX67" fmla="*/ 1228859 w 6332041"/>
              <a:gd name="connsiteY67" fmla="*/ 2647411 h 6611239"/>
              <a:gd name="connsiteX68" fmla="*/ 1175519 w 6332041"/>
              <a:gd name="connsiteY68" fmla="*/ 2815051 h 6611239"/>
              <a:gd name="connsiteX69" fmla="*/ 1053599 w 6332041"/>
              <a:gd name="connsiteY69" fmla="*/ 2845531 h 6611239"/>
              <a:gd name="connsiteX70" fmla="*/ 969779 w 6332041"/>
              <a:gd name="connsiteY70" fmla="*/ 2853151 h 6611239"/>
              <a:gd name="connsiteX71" fmla="*/ 870719 w 6332041"/>
              <a:gd name="connsiteY71" fmla="*/ 2883631 h 6611239"/>
              <a:gd name="connsiteX72" fmla="*/ 741179 w 6332041"/>
              <a:gd name="connsiteY72" fmla="*/ 2891251 h 6611239"/>
              <a:gd name="connsiteX73" fmla="*/ 588779 w 6332041"/>
              <a:gd name="connsiteY73" fmla="*/ 2929351 h 6611239"/>
              <a:gd name="connsiteX74" fmla="*/ 0 w 6332041"/>
              <a:gd name="connsiteY74" fmla="*/ 4428515 h 6611239"/>
              <a:gd name="connsiteX75" fmla="*/ 199750 w 6332041"/>
              <a:gd name="connsiteY75" fmla="*/ 4408853 h 6611239"/>
              <a:gd name="connsiteX76" fmla="*/ 207779 w 6332041"/>
              <a:gd name="connsiteY76" fmla="*/ 4529551 h 6611239"/>
              <a:gd name="connsiteX77" fmla="*/ 289560 w 6332041"/>
              <a:gd name="connsiteY77" fmla="*/ 4557241 h 6611239"/>
              <a:gd name="connsiteX78" fmla="*/ 289968 w 6332041"/>
              <a:gd name="connsiteY78" fmla="*/ 4629020 h 6611239"/>
              <a:gd name="connsiteX79" fmla="*/ 408690 w 6332041"/>
              <a:gd name="connsiteY79" fmla="*/ 4675962 h 6611239"/>
              <a:gd name="connsiteX80" fmla="*/ 398279 w 6332041"/>
              <a:gd name="connsiteY80" fmla="*/ 4773391 h 6611239"/>
              <a:gd name="connsiteX81" fmla="*/ 398279 w 6332041"/>
              <a:gd name="connsiteY81" fmla="*/ 4872451 h 6611239"/>
              <a:gd name="connsiteX82" fmla="*/ 291599 w 6332041"/>
              <a:gd name="connsiteY82" fmla="*/ 4925791 h 6611239"/>
              <a:gd name="connsiteX83" fmla="*/ 276359 w 6332041"/>
              <a:gd name="connsiteY83" fmla="*/ 5001991 h 6611239"/>
              <a:gd name="connsiteX84" fmla="*/ 184919 w 6332041"/>
              <a:gd name="connsiteY84" fmla="*/ 5123911 h 6611239"/>
              <a:gd name="connsiteX85" fmla="*/ 199344 w 6332041"/>
              <a:gd name="connsiteY85" fmla="*/ 5376596 h 6611239"/>
              <a:gd name="connsiteX86" fmla="*/ 282757 w 6332041"/>
              <a:gd name="connsiteY86" fmla="*/ 5376186 h 6611239"/>
              <a:gd name="connsiteX87" fmla="*/ 324870 w 6332041"/>
              <a:gd name="connsiteY87" fmla="*/ 5453201 h 6611239"/>
              <a:gd name="connsiteX88" fmla="*/ 340517 w 6332041"/>
              <a:gd name="connsiteY88" fmla="*/ 5498107 h 6611239"/>
              <a:gd name="connsiteX89" fmla="*/ 378211 w 6332041"/>
              <a:gd name="connsiteY89" fmla="*/ 5490078 h 6611239"/>
              <a:gd name="connsiteX90" fmla="*/ 365761 w 6332041"/>
              <a:gd name="connsiteY90" fmla="*/ 5643294 h 6611239"/>
              <a:gd name="connsiteX91" fmla="*/ 843843 w 6332041"/>
              <a:gd name="connsiteY91" fmla="*/ 5739970 h 6611239"/>
              <a:gd name="connsiteX92" fmla="*/ 1175926 w 6332041"/>
              <a:gd name="connsiteY92" fmla="*/ 5879922 h 6611239"/>
              <a:gd name="connsiteX93" fmla="*/ 1487939 w 6332041"/>
              <a:gd name="connsiteY93" fmla="*/ 5741131 h 6611239"/>
              <a:gd name="connsiteX94" fmla="*/ 1586999 w 6332041"/>
              <a:gd name="connsiteY94" fmla="*/ 5741131 h 6611239"/>
              <a:gd name="connsiteX95" fmla="*/ 1541279 w 6332041"/>
              <a:gd name="connsiteY95" fmla="*/ 6000211 h 6611239"/>
              <a:gd name="connsiteX96" fmla="*/ 1634713 w 6332041"/>
              <a:gd name="connsiteY96" fmla="*/ 6349001 h 6611239"/>
              <a:gd name="connsiteX97" fmla="*/ 1931451 w 6332041"/>
              <a:gd name="connsiteY97" fmla="*/ 6276820 h 6611239"/>
              <a:gd name="connsiteX98" fmla="*/ 1973281 w 6332041"/>
              <a:gd name="connsiteY98" fmla="*/ 6039719 h 6611239"/>
              <a:gd name="connsiteX99" fmla="*/ 2284853 w 6332041"/>
              <a:gd name="connsiteY99" fmla="*/ 6068128 h 6611239"/>
              <a:gd name="connsiteX100" fmla="*/ 2588088 w 6332041"/>
              <a:gd name="connsiteY100" fmla="*/ 5922367 h 6611239"/>
              <a:gd name="connsiteX101" fmla="*/ 2656018 w 6332041"/>
              <a:gd name="connsiteY101" fmla="*/ 6052223 h 6611239"/>
              <a:gd name="connsiteX102" fmla="*/ 2739109 w 6332041"/>
              <a:gd name="connsiteY102" fmla="*/ 6021749 h 6611239"/>
              <a:gd name="connsiteX103" fmla="*/ 2886685 w 6332041"/>
              <a:gd name="connsiteY103" fmla="*/ 6052811 h 6611239"/>
              <a:gd name="connsiteX104" fmla="*/ 3002565 w 6332041"/>
              <a:gd name="connsiteY104" fmla="*/ 6195386 h 6611239"/>
              <a:gd name="connsiteX105" fmla="*/ 3027765 w 6332041"/>
              <a:gd name="connsiteY105" fmla="*/ 6377265 h 6611239"/>
              <a:gd name="connsiteX106" fmla="*/ 3191028 w 6332041"/>
              <a:gd name="connsiteY106" fmla="*/ 6299303 h 6611239"/>
              <a:gd name="connsiteX107" fmla="*/ 3338659 w 6332041"/>
              <a:gd name="connsiteY107" fmla="*/ 6365542 h 6611239"/>
              <a:gd name="connsiteX108" fmla="*/ 3459989 w 6332041"/>
              <a:gd name="connsiteY108" fmla="*/ 6105598 h 6611239"/>
              <a:gd name="connsiteX109" fmla="*/ 3465996 w 6332041"/>
              <a:gd name="connsiteY109" fmla="*/ 6002754 h 6611239"/>
              <a:gd name="connsiteX110" fmla="*/ 3658897 w 6332041"/>
              <a:gd name="connsiteY110" fmla="*/ 6037364 h 6611239"/>
              <a:gd name="connsiteX111" fmla="*/ 4020160 w 6332041"/>
              <a:gd name="connsiteY111" fmla="*/ 6611238 h 6611239"/>
              <a:gd name="connsiteX112" fmla="*/ 4096361 w 6332041"/>
              <a:gd name="connsiteY112" fmla="*/ 6537419 h 6611239"/>
              <a:gd name="connsiteX113" fmla="*/ 4136842 w 6332041"/>
              <a:gd name="connsiteY113" fmla="*/ 6389781 h 6611239"/>
              <a:gd name="connsiteX114" fmla="*/ 4014514 w 6332041"/>
              <a:gd name="connsiteY114" fmla="*/ 6437678 h 6611239"/>
              <a:gd name="connsiteX115" fmla="*/ 3842181 w 6332041"/>
              <a:gd name="connsiteY115" fmla="*/ 6423661 h 6611239"/>
              <a:gd name="connsiteX116" fmla="*/ 3691891 w 6332041"/>
              <a:gd name="connsiteY116" fmla="*/ 6323511 h 6611239"/>
              <a:gd name="connsiteX117" fmla="*/ 3709445 w 6332041"/>
              <a:gd name="connsiteY117" fmla="*/ 6189144 h 6611239"/>
              <a:gd name="connsiteX118" fmla="*/ 3645286 w 6332041"/>
              <a:gd name="connsiteY118" fmla="*/ 6133012 h 6611239"/>
              <a:gd name="connsiteX119" fmla="*/ 3857759 w 6332041"/>
              <a:gd name="connsiteY119" fmla="*/ 5924011 h 6611239"/>
              <a:gd name="connsiteX120" fmla="*/ 3933959 w 6332041"/>
              <a:gd name="connsiteY120" fmla="*/ 5847811 h 6611239"/>
              <a:gd name="connsiteX121" fmla="*/ 3963217 w 6332041"/>
              <a:gd name="connsiteY121" fmla="*/ 5852642 h 6611239"/>
              <a:gd name="connsiteX122" fmla="*/ 3955596 w 6332041"/>
              <a:gd name="connsiteY122" fmla="*/ 5787667 h 6611239"/>
              <a:gd name="connsiteX123" fmla="*/ 3925523 w 6332041"/>
              <a:gd name="connsiteY123" fmla="*/ 5772835 h 6611239"/>
              <a:gd name="connsiteX124" fmla="*/ 3890621 w 6332041"/>
              <a:gd name="connsiteY124" fmla="*/ 5661325 h 6611239"/>
              <a:gd name="connsiteX125" fmla="*/ 3894228 w 6332041"/>
              <a:gd name="connsiteY125" fmla="*/ 5561858 h 6611239"/>
              <a:gd name="connsiteX126" fmla="*/ 3911099 w 6332041"/>
              <a:gd name="connsiteY126" fmla="*/ 5451571 h 6611239"/>
              <a:gd name="connsiteX127" fmla="*/ 3933959 w 6332041"/>
              <a:gd name="connsiteY127" fmla="*/ 5382991 h 6611239"/>
              <a:gd name="connsiteX128" fmla="*/ 3964439 w 6332041"/>
              <a:gd name="connsiteY128" fmla="*/ 5322031 h 6611239"/>
              <a:gd name="connsiteX129" fmla="*/ 4017779 w 6332041"/>
              <a:gd name="connsiteY129" fmla="*/ 5314411 h 6611239"/>
              <a:gd name="connsiteX130" fmla="*/ 4033019 w 6332041"/>
              <a:gd name="connsiteY130" fmla="*/ 5314411 h 6611239"/>
              <a:gd name="connsiteX131" fmla="*/ 4086359 w 6332041"/>
              <a:gd name="connsiteY131" fmla="*/ 5253451 h 6611239"/>
              <a:gd name="connsiteX132" fmla="*/ 4082752 w 6332041"/>
              <a:gd name="connsiteY132" fmla="*/ 5177658 h 6611239"/>
              <a:gd name="connsiteX133" fmla="*/ 4795020 w 6332041"/>
              <a:gd name="connsiteY133" fmla="*/ 5075401 h 6611239"/>
              <a:gd name="connsiteX134" fmla="*/ 4882853 w 6332041"/>
              <a:gd name="connsiteY134" fmla="*/ 5079415 h 6611239"/>
              <a:gd name="connsiteX135" fmla="*/ 4942997 w 6332041"/>
              <a:gd name="connsiteY135" fmla="*/ 5095062 h 6611239"/>
              <a:gd name="connsiteX136" fmla="*/ 5129484 w 6332041"/>
              <a:gd name="connsiteY136" fmla="*/ 5186093 h 6611239"/>
              <a:gd name="connsiteX137" fmla="*/ 5594304 w 6332041"/>
              <a:gd name="connsiteY137" fmla="*/ 5422722 h 6611239"/>
              <a:gd name="connsiteX138" fmla="*/ 5724276 w 6332041"/>
              <a:gd name="connsiteY138" fmla="*/ 5486449 h 6611239"/>
              <a:gd name="connsiteX139" fmla="*/ 5779089 w 6332041"/>
              <a:gd name="connsiteY139" fmla="*/ 5396937 h 6611239"/>
              <a:gd name="connsiteX140" fmla="*/ 5690643 w 6332041"/>
              <a:gd name="connsiteY140" fmla="*/ 5373624 h 6611239"/>
              <a:gd name="connsiteX141" fmla="*/ 5636237 w 6332041"/>
              <a:gd name="connsiteY141" fmla="*/ 5298488 h 6611239"/>
              <a:gd name="connsiteX142" fmla="*/ 5682594 w 6332041"/>
              <a:gd name="connsiteY142" fmla="*/ 5229777 h 6611239"/>
              <a:gd name="connsiteX143" fmla="*/ 5600880 w 6332041"/>
              <a:gd name="connsiteY143" fmla="*/ 5115358 h 6611239"/>
              <a:gd name="connsiteX144" fmla="*/ 5632584 w 6332041"/>
              <a:gd name="connsiteY144" fmla="*/ 4969606 h 6611239"/>
              <a:gd name="connsiteX145" fmla="*/ 5655444 w 6332041"/>
              <a:gd name="connsiteY145" fmla="*/ 4934681 h 6611239"/>
              <a:gd name="connsiteX146" fmla="*/ 5677034 w 6332041"/>
              <a:gd name="connsiteY146" fmla="*/ 4889596 h 6611239"/>
              <a:gd name="connsiteX147" fmla="*/ 5714499 w 6332041"/>
              <a:gd name="connsiteY147" fmla="*/ 4812126 h 6611239"/>
              <a:gd name="connsiteX148" fmla="*/ 5729104 w 6332041"/>
              <a:gd name="connsiteY148" fmla="*/ 4729576 h 6611239"/>
              <a:gd name="connsiteX149" fmla="*/ 5775459 w 6332041"/>
              <a:gd name="connsiteY149" fmla="*/ 4704176 h 6611239"/>
              <a:gd name="connsiteX150" fmla="*/ 5755139 w 6332041"/>
              <a:gd name="connsiteY150" fmla="*/ 4645121 h 6611239"/>
              <a:gd name="connsiteX151" fmla="*/ 5791334 w 6332041"/>
              <a:gd name="connsiteY151" fmla="*/ 4603846 h 6611239"/>
              <a:gd name="connsiteX152" fmla="*/ 5821814 w 6332041"/>
              <a:gd name="connsiteY152" fmla="*/ 4540981 h 6611239"/>
              <a:gd name="connsiteX153" fmla="*/ 5877059 w 6332041"/>
              <a:gd name="connsiteY153" fmla="*/ 4467321 h 6611239"/>
              <a:gd name="connsiteX154" fmla="*/ 5896109 w 6332041"/>
              <a:gd name="connsiteY154" fmla="*/ 4311111 h 6611239"/>
              <a:gd name="connsiteX155" fmla="*/ 6141219 w 6332041"/>
              <a:gd name="connsiteY155" fmla="*/ 4053301 h 6611239"/>
              <a:gd name="connsiteX156" fmla="*/ 6147569 w 6332041"/>
              <a:gd name="connsiteY156" fmla="*/ 3817081 h 6611239"/>
              <a:gd name="connsiteX157" fmla="*/ 5953537 w 6332041"/>
              <a:gd name="connsiteY157" fmla="*/ 3436452 h 6611239"/>
              <a:gd name="connsiteX0" fmla="*/ 5953537 w 6332041"/>
              <a:gd name="connsiteY0" fmla="*/ 3436452 h 6611237"/>
              <a:gd name="connsiteX1" fmla="*/ 5854199 w 6332041"/>
              <a:gd name="connsiteY1" fmla="*/ 2291811 h 6611237"/>
              <a:gd name="connsiteX2" fmla="*/ 5802129 w 6332041"/>
              <a:gd name="connsiteY2" fmla="*/ 1609819 h 6611237"/>
              <a:gd name="connsiteX3" fmla="*/ 5762759 w 6332041"/>
              <a:gd name="connsiteY3" fmla="*/ 1382491 h 6611237"/>
              <a:gd name="connsiteX4" fmla="*/ 5770442 w 6332041"/>
              <a:gd name="connsiteY4" fmla="*/ 1330310 h 6611237"/>
              <a:gd name="connsiteX5" fmla="*/ 5939273 w 6332041"/>
              <a:gd name="connsiteY5" fmla="*/ 1294137 h 6611237"/>
              <a:gd name="connsiteX6" fmla="*/ 6061246 w 6332041"/>
              <a:gd name="connsiteY6" fmla="*/ 1154342 h 6611237"/>
              <a:gd name="connsiteX7" fmla="*/ 6087784 w 6332041"/>
              <a:gd name="connsiteY7" fmla="*/ 587703 h 6611237"/>
              <a:gd name="connsiteX8" fmla="*/ 6149792 w 6332041"/>
              <a:gd name="connsiteY8" fmla="*/ 266762 h 6611237"/>
              <a:gd name="connsiteX9" fmla="*/ 6204185 w 6332041"/>
              <a:gd name="connsiteY9" fmla="*/ 214419 h 6611237"/>
              <a:gd name="connsiteX10" fmla="*/ 6332041 w 6332041"/>
              <a:gd name="connsiteY10" fmla="*/ 245126 h 6611237"/>
              <a:gd name="connsiteX11" fmla="*/ 6152006 w 6332041"/>
              <a:gd name="connsiteY11" fmla="*/ 110058 h 6611237"/>
              <a:gd name="connsiteX12" fmla="*/ 6014137 w 6332041"/>
              <a:gd name="connsiteY12" fmla="*/ 0 h 6611237"/>
              <a:gd name="connsiteX13" fmla="*/ 5325275 w 6332041"/>
              <a:gd name="connsiteY13" fmla="*/ 124606 h 6611237"/>
              <a:gd name="connsiteX14" fmla="*/ 5276992 w 6332041"/>
              <a:gd name="connsiteY14" fmla="*/ 266597 h 6611237"/>
              <a:gd name="connsiteX15" fmla="*/ 5346682 w 6332041"/>
              <a:gd name="connsiteY15" fmla="*/ 494173 h 6611237"/>
              <a:gd name="connsiteX16" fmla="*/ 5256922 w 6332041"/>
              <a:gd name="connsiteY16" fmla="*/ 872684 h 6611237"/>
              <a:gd name="connsiteX17" fmla="*/ 5292702 w 6332041"/>
              <a:gd name="connsiteY17" fmla="*/ 1084088 h 6611237"/>
              <a:gd name="connsiteX18" fmla="*/ 5259839 w 6332041"/>
              <a:gd name="connsiteY18" fmla="*/ 1405351 h 6611237"/>
              <a:gd name="connsiteX19" fmla="*/ 5252219 w 6332041"/>
              <a:gd name="connsiteY19" fmla="*/ 1603471 h 6611237"/>
              <a:gd name="connsiteX20" fmla="*/ 5282699 w 6332041"/>
              <a:gd name="connsiteY20" fmla="*/ 1641571 h 6611237"/>
              <a:gd name="connsiteX21" fmla="*/ 5137919 w 6332041"/>
              <a:gd name="connsiteY21" fmla="*/ 1694911 h 6611237"/>
              <a:gd name="connsiteX22" fmla="*/ 5160779 w 6332041"/>
              <a:gd name="connsiteY22" fmla="*/ 1885411 h 6611237"/>
              <a:gd name="connsiteX23" fmla="*/ 5122679 w 6332041"/>
              <a:gd name="connsiteY23" fmla="*/ 1969231 h 6611237"/>
              <a:gd name="connsiteX24" fmla="*/ 4985519 w 6332041"/>
              <a:gd name="connsiteY24" fmla="*/ 1952015 h 6611237"/>
              <a:gd name="connsiteX25" fmla="*/ 4894079 w 6332041"/>
              <a:gd name="connsiteY25" fmla="*/ 1938751 h 6611237"/>
              <a:gd name="connsiteX26" fmla="*/ 4817470 w 6332041"/>
              <a:gd name="connsiteY26" fmla="*/ 2096386 h 6611237"/>
              <a:gd name="connsiteX27" fmla="*/ 4668677 w 6332041"/>
              <a:gd name="connsiteY27" fmla="*/ 1986101 h 6611237"/>
              <a:gd name="connsiteX28" fmla="*/ 4554785 w 6332041"/>
              <a:gd name="connsiteY28" fmla="*/ 1978482 h 6611237"/>
              <a:gd name="connsiteX29" fmla="*/ 4409190 w 6332041"/>
              <a:gd name="connsiteY29" fmla="*/ 1848942 h 6611237"/>
              <a:gd name="connsiteX30" fmla="*/ 4604519 w 6332041"/>
              <a:gd name="connsiteY30" fmla="*/ 1664431 h 6611237"/>
              <a:gd name="connsiteX31" fmla="*/ 4429259 w 6332041"/>
              <a:gd name="connsiteY31" fmla="*/ 1633951 h 6611237"/>
              <a:gd name="connsiteX32" fmla="*/ 4284479 w 6332041"/>
              <a:gd name="connsiteY32" fmla="*/ 1801591 h 6611237"/>
              <a:gd name="connsiteX33" fmla="*/ 4223519 w 6332041"/>
              <a:gd name="connsiteY33" fmla="*/ 1900651 h 6611237"/>
              <a:gd name="connsiteX34" fmla="*/ 4231139 w 6332041"/>
              <a:gd name="connsiteY34" fmla="*/ 1938751 h 6611237"/>
              <a:gd name="connsiteX35" fmla="*/ 4124459 w 6332041"/>
              <a:gd name="connsiteY35" fmla="*/ 2037811 h 6611237"/>
              <a:gd name="connsiteX36" fmla="*/ 4048259 w 6332041"/>
              <a:gd name="connsiteY36" fmla="*/ 2060671 h 6611237"/>
              <a:gd name="connsiteX37" fmla="*/ 3990904 w 6332041"/>
              <a:gd name="connsiteY37" fmla="*/ 2092782 h 6611237"/>
              <a:gd name="connsiteX38" fmla="*/ 3936751 w 6332041"/>
              <a:gd name="connsiteY38" fmla="*/ 2142108 h 6611237"/>
              <a:gd name="connsiteX39" fmla="*/ 3888239 w 6332041"/>
              <a:gd name="connsiteY39" fmla="*/ 2114011 h 6611237"/>
              <a:gd name="connsiteX40" fmla="*/ 3846127 w 6332041"/>
              <a:gd name="connsiteY40" fmla="*/ 2183407 h 6611237"/>
              <a:gd name="connsiteX41" fmla="*/ 3746250 w 6332041"/>
              <a:gd name="connsiteY41" fmla="*/ 2210280 h 6611237"/>
              <a:gd name="connsiteX42" fmla="*/ 3731417 w 6332041"/>
              <a:gd name="connsiteY42" fmla="*/ 2278860 h 6611237"/>
              <a:gd name="connsiteX43" fmla="*/ 3591184 w 6332041"/>
              <a:gd name="connsiteY43" fmla="*/ 2221331 h 6611237"/>
              <a:gd name="connsiteX44" fmla="*/ 3552959 w 6332041"/>
              <a:gd name="connsiteY44" fmla="*/ 2121631 h 6611237"/>
              <a:gd name="connsiteX45" fmla="*/ 3377699 w 6332041"/>
              <a:gd name="connsiteY45" fmla="*/ 2190211 h 6611237"/>
              <a:gd name="connsiteX46" fmla="*/ 3377699 w 6332041"/>
              <a:gd name="connsiteY46" fmla="*/ 2266411 h 6611237"/>
              <a:gd name="connsiteX47" fmla="*/ 3258978 w 6332041"/>
              <a:gd name="connsiteY47" fmla="*/ 2366694 h 6611237"/>
              <a:gd name="connsiteX48" fmla="*/ 3018337 w 6332041"/>
              <a:gd name="connsiteY48" fmla="*/ 2221913 h 6611237"/>
              <a:gd name="connsiteX49" fmla="*/ 3045210 w 6332041"/>
              <a:gd name="connsiteY49" fmla="*/ 2191026 h 6611237"/>
              <a:gd name="connsiteX50" fmla="*/ 2934517 w 6332041"/>
              <a:gd name="connsiteY50" fmla="*/ 2054273 h 6611237"/>
              <a:gd name="connsiteX51" fmla="*/ 2663396 w 6332041"/>
              <a:gd name="connsiteY51" fmla="*/ 1888611 h 6611237"/>
              <a:gd name="connsiteX52" fmla="*/ 2536416 w 6332041"/>
              <a:gd name="connsiteY52" fmla="*/ 2261352 h 6611237"/>
              <a:gd name="connsiteX53" fmla="*/ 2428805 w 6332041"/>
              <a:gd name="connsiteY53" fmla="*/ 2267634 h 6611237"/>
              <a:gd name="connsiteX54" fmla="*/ 2348999 w 6332041"/>
              <a:gd name="connsiteY54" fmla="*/ 2258791 h 6611237"/>
              <a:gd name="connsiteX55" fmla="*/ 2245110 w 6332041"/>
              <a:gd name="connsiteY55" fmla="*/ 2385946 h 6611237"/>
              <a:gd name="connsiteX56" fmla="*/ 2061823 w 6332041"/>
              <a:gd name="connsiteY56" fmla="*/ 2298521 h 6611237"/>
              <a:gd name="connsiteX57" fmla="*/ 2005283 w 6332041"/>
              <a:gd name="connsiteY57" fmla="*/ 2306958 h 6611237"/>
              <a:gd name="connsiteX58" fmla="*/ 1905816 w 6332041"/>
              <a:gd name="connsiteY58" fmla="*/ 2122446 h 6611237"/>
              <a:gd name="connsiteX59" fmla="*/ 1937519 w 6332041"/>
              <a:gd name="connsiteY59" fmla="*/ 2037811 h 6611237"/>
              <a:gd name="connsiteX60" fmla="*/ 1769879 w 6332041"/>
              <a:gd name="connsiteY60" fmla="*/ 2159731 h 6611237"/>
              <a:gd name="connsiteX61" fmla="*/ 1747019 w 6332041"/>
              <a:gd name="connsiteY61" fmla="*/ 2220691 h 6611237"/>
              <a:gd name="connsiteX62" fmla="*/ 1693679 w 6332041"/>
              <a:gd name="connsiteY62" fmla="*/ 2190211 h 6611237"/>
              <a:gd name="connsiteX63" fmla="*/ 1586999 w 6332041"/>
              <a:gd name="connsiteY63" fmla="*/ 2190211 h 6611237"/>
              <a:gd name="connsiteX64" fmla="*/ 1564139 w 6332041"/>
              <a:gd name="connsiteY64" fmla="*/ 2304511 h 6611237"/>
              <a:gd name="connsiteX65" fmla="*/ 1426979 w 6332041"/>
              <a:gd name="connsiteY65" fmla="*/ 2601691 h 6611237"/>
              <a:gd name="connsiteX66" fmla="*/ 1373639 w 6332041"/>
              <a:gd name="connsiteY66" fmla="*/ 2594071 h 6611237"/>
              <a:gd name="connsiteX67" fmla="*/ 1228859 w 6332041"/>
              <a:gd name="connsiteY67" fmla="*/ 2647411 h 6611237"/>
              <a:gd name="connsiteX68" fmla="*/ 1175519 w 6332041"/>
              <a:gd name="connsiteY68" fmla="*/ 2815051 h 6611237"/>
              <a:gd name="connsiteX69" fmla="*/ 1053599 w 6332041"/>
              <a:gd name="connsiteY69" fmla="*/ 2845531 h 6611237"/>
              <a:gd name="connsiteX70" fmla="*/ 969779 w 6332041"/>
              <a:gd name="connsiteY70" fmla="*/ 2853151 h 6611237"/>
              <a:gd name="connsiteX71" fmla="*/ 870719 w 6332041"/>
              <a:gd name="connsiteY71" fmla="*/ 2883631 h 6611237"/>
              <a:gd name="connsiteX72" fmla="*/ 741179 w 6332041"/>
              <a:gd name="connsiteY72" fmla="*/ 2891251 h 6611237"/>
              <a:gd name="connsiteX73" fmla="*/ 588779 w 6332041"/>
              <a:gd name="connsiteY73" fmla="*/ 2929351 h 6611237"/>
              <a:gd name="connsiteX74" fmla="*/ 0 w 6332041"/>
              <a:gd name="connsiteY74" fmla="*/ 4428515 h 6611237"/>
              <a:gd name="connsiteX75" fmla="*/ 199750 w 6332041"/>
              <a:gd name="connsiteY75" fmla="*/ 4408853 h 6611237"/>
              <a:gd name="connsiteX76" fmla="*/ 207779 w 6332041"/>
              <a:gd name="connsiteY76" fmla="*/ 4529551 h 6611237"/>
              <a:gd name="connsiteX77" fmla="*/ 289560 w 6332041"/>
              <a:gd name="connsiteY77" fmla="*/ 4557241 h 6611237"/>
              <a:gd name="connsiteX78" fmla="*/ 289968 w 6332041"/>
              <a:gd name="connsiteY78" fmla="*/ 4629020 h 6611237"/>
              <a:gd name="connsiteX79" fmla="*/ 408690 w 6332041"/>
              <a:gd name="connsiteY79" fmla="*/ 4675962 h 6611237"/>
              <a:gd name="connsiteX80" fmla="*/ 398279 w 6332041"/>
              <a:gd name="connsiteY80" fmla="*/ 4773391 h 6611237"/>
              <a:gd name="connsiteX81" fmla="*/ 398279 w 6332041"/>
              <a:gd name="connsiteY81" fmla="*/ 4872451 h 6611237"/>
              <a:gd name="connsiteX82" fmla="*/ 291599 w 6332041"/>
              <a:gd name="connsiteY82" fmla="*/ 4925791 h 6611237"/>
              <a:gd name="connsiteX83" fmla="*/ 276359 w 6332041"/>
              <a:gd name="connsiteY83" fmla="*/ 5001991 h 6611237"/>
              <a:gd name="connsiteX84" fmla="*/ 184919 w 6332041"/>
              <a:gd name="connsiteY84" fmla="*/ 5123911 h 6611237"/>
              <a:gd name="connsiteX85" fmla="*/ 199344 w 6332041"/>
              <a:gd name="connsiteY85" fmla="*/ 5376596 h 6611237"/>
              <a:gd name="connsiteX86" fmla="*/ 282757 w 6332041"/>
              <a:gd name="connsiteY86" fmla="*/ 5376186 h 6611237"/>
              <a:gd name="connsiteX87" fmla="*/ 324870 w 6332041"/>
              <a:gd name="connsiteY87" fmla="*/ 5453201 h 6611237"/>
              <a:gd name="connsiteX88" fmla="*/ 340517 w 6332041"/>
              <a:gd name="connsiteY88" fmla="*/ 5498107 h 6611237"/>
              <a:gd name="connsiteX89" fmla="*/ 378211 w 6332041"/>
              <a:gd name="connsiteY89" fmla="*/ 5490078 h 6611237"/>
              <a:gd name="connsiteX90" fmla="*/ 365761 w 6332041"/>
              <a:gd name="connsiteY90" fmla="*/ 5643294 h 6611237"/>
              <a:gd name="connsiteX91" fmla="*/ 843843 w 6332041"/>
              <a:gd name="connsiteY91" fmla="*/ 5739970 h 6611237"/>
              <a:gd name="connsiteX92" fmla="*/ 1175926 w 6332041"/>
              <a:gd name="connsiteY92" fmla="*/ 5879922 h 6611237"/>
              <a:gd name="connsiteX93" fmla="*/ 1487939 w 6332041"/>
              <a:gd name="connsiteY93" fmla="*/ 5741131 h 6611237"/>
              <a:gd name="connsiteX94" fmla="*/ 1586999 w 6332041"/>
              <a:gd name="connsiteY94" fmla="*/ 5741131 h 6611237"/>
              <a:gd name="connsiteX95" fmla="*/ 1541279 w 6332041"/>
              <a:gd name="connsiteY95" fmla="*/ 6000211 h 6611237"/>
              <a:gd name="connsiteX96" fmla="*/ 1634713 w 6332041"/>
              <a:gd name="connsiteY96" fmla="*/ 6349001 h 6611237"/>
              <a:gd name="connsiteX97" fmla="*/ 1931451 w 6332041"/>
              <a:gd name="connsiteY97" fmla="*/ 6276820 h 6611237"/>
              <a:gd name="connsiteX98" fmla="*/ 1973281 w 6332041"/>
              <a:gd name="connsiteY98" fmla="*/ 6039719 h 6611237"/>
              <a:gd name="connsiteX99" fmla="*/ 2284853 w 6332041"/>
              <a:gd name="connsiteY99" fmla="*/ 6068128 h 6611237"/>
              <a:gd name="connsiteX100" fmla="*/ 2588088 w 6332041"/>
              <a:gd name="connsiteY100" fmla="*/ 5922367 h 6611237"/>
              <a:gd name="connsiteX101" fmla="*/ 2656018 w 6332041"/>
              <a:gd name="connsiteY101" fmla="*/ 6052223 h 6611237"/>
              <a:gd name="connsiteX102" fmla="*/ 2739109 w 6332041"/>
              <a:gd name="connsiteY102" fmla="*/ 6021749 h 6611237"/>
              <a:gd name="connsiteX103" fmla="*/ 2886685 w 6332041"/>
              <a:gd name="connsiteY103" fmla="*/ 6052811 h 6611237"/>
              <a:gd name="connsiteX104" fmla="*/ 3002565 w 6332041"/>
              <a:gd name="connsiteY104" fmla="*/ 6195386 h 6611237"/>
              <a:gd name="connsiteX105" fmla="*/ 3027765 w 6332041"/>
              <a:gd name="connsiteY105" fmla="*/ 6377265 h 6611237"/>
              <a:gd name="connsiteX106" fmla="*/ 3191028 w 6332041"/>
              <a:gd name="connsiteY106" fmla="*/ 6299303 h 6611237"/>
              <a:gd name="connsiteX107" fmla="*/ 3338659 w 6332041"/>
              <a:gd name="connsiteY107" fmla="*/ 6365542 h 6611237"/>
              <a:gd name="connsiteX108" fmla="*/ 3459989 w 6332041"/>
              <a:gd name="connsiteY108" fmla="*/ 6105598 h 6611237"/>
              <a:gd name="connsiteX109" fmla="*/ 3465996 w 6332041"/>
              <a:gd name="connsiteY109" fmla="*/ 6002754 h 6611237"/>
              <a:gd name="connsiteX110" fmla="*/ 3658897 w 6332041"/>
              <a:gd name="connsiteY110" fmla="*/ 6037364 h 6611237"/>
              <a:gd name="connsiteX111" fmla="*/ 4000595 w 6332041"/>
              <a:gd name="connsiteY111" fmla="*/ 6580350 h 6611237"/>
              <a:gd name="connsiteX112" fmla="*/ 4020160 w 6332041"/>
              <a:gd name="connsiteY112" fmla="*/ 6611238 h 6611237"/>
              <a:gd name="connsiteX113" fmla="*/ 4096361 w 6332041"/>
              <a:gd name="connsiteY113" fmla="*/ 6537419 h 6611237"/>
              <a:gd name="connsiteX114" fmla="*/ 4136842 w 6332041"/>
              <a:gd name="connsiteY114" fmla="*/ 6389781 h 6611237"/>
              <a:gd name="connsiteX115" fmla="*/ 4014514 w 6332041"/>
              <a:gd name="connsiteY115" fmla="*/ 6437678 h 6611237"/>
              <a:gd name="connsiteX116" fmla="*/ 3842181 w 6332041"/>
              <a:gd name="connsiteY116" fmla="*/ 6423661 h 6611237"/>
              <a:gd name="connsiteX117" fmla="*/ 3691891 w 6332041"/>
              <a:gd name="connsiteY117" fmla="*/ 6323511 h 6611237"/>
              <a:gd name="connsiteX118" fmla="*/ 3709445 w 6332041"/>
              <a:gd name="connsiteY118" fmla="*/ 6189144 h 6611237"/>
              <a:gd name="connsiteX119" fmla="*/ 3645286 w 6332041"/>
              <a:gd name="connsiteY119" fmla="*/ 6133012 h 6611237"/>
              <a:gd name="connsiteX120" fmla="*/ 3857759 w 6332041"/>
              <a:gd name="connsiteY120" fmla="*/ 5924011 h 6611237"/>
              <a:gd name="connsiteX121" fmla="*/ 3933959 w 6332041"/>
              <a:gd name="connsiteY121" fmla="*/ 5847811 h 6611237"/>
              <a:gd name="connsiteX122" fmla="*/ 3963217 w 6332041"/>
              <a:gd name="connsiteY122" fmla="*/ 5852642 h 6611237"/>
              <a:gd name="connsiteX123" fmla="*/ 3955596 w 6332041"/>
              <a:gd name="connsiteY123" fmla="*/ 5787667 h 6611237"/>
              <a:gd name="connsiteX124" fmla="*/ 3925523 w 6332041"/>
              <a:gd name="connsiteY124" fmla="*/ 5772835 h 6611237"/>
              <a:gd name="connsiteX125" fmla="*/ 3890621 w 6332041"/>
              <a:gd name="connsiteY125" fmla="*/ 5661325 h 6611237"/>
              <a:gd name="connsiteX126" fmla="*/ 3894228 w 6332041"/>
              <a:gd name="connsiteY126" fmla="*/ 5561858 h 6611237"/>
              <a:gd name="connsiteX127" fmla="*/ 3911099 w 6332041"/>
              <a:gd name="connsiteY127" fmla="*/ 5451571 h 6611237"/>
              <a:gd name="connsiteX128" fmla="*/ 3933959 w 6332041"/>
              <a:gd name="connsiteY128" fmla="*/ 5382991 h 6611237"/>
              <a:gd name="connsiteX129" fmla="*/ 3964439 w 6332041"/>
              <a:gd name="connsiteY129" fmla="*/ 5322031 h 6611237"/>
              <a:gd name="connsiteX130" fmla="*/ 4017779 w 6332041"/>
              <a:gd name="connsiteY130" fmla="*/ 5314411 h 6611237"/>
              <a:gd name="connsiteX131" fmla="*/ 4033019 w 6332041"/>
              <a:gd name="connsiteY131" fmla="*/ 5314411 h 6611237"/>
              <a:gd name="connsiteX132" fmla="*/ 4086359 w 6332041"/>
              <a:gd name="connsiteY132" fmla="*/ 5253451 h 6611237"/>
              <a:gd name="connsiteX133" fmla="*/ 4082752 w 6332041"/>
              <a:gd name="connsiteY133" fmla="*/ 5177658 h 6611237"/>
              <a:gd name="connsiteX134" fmla="*/ 4795020 w 6332041"/>
              <a:gd name="connsiteY134" fmla="*/ 5075401 h 6611237"/>
              <a:gd name="connsiteX135" fmla="*/ 4882853 w 6332041"/>
              <a:gd name="connsiteY135" fmla="*/ 5079415 h 6611237"/>
              <a:gd name="connsiteX136" fmla="*/ 4942997 w 6332041"/>
              <a:gd name="connsiteY136" fmla="*/ 5095062 h 6611237"/>
              <a:gd name="connsiteX137" fmla="*/ 5129484 w 6332041"/>
              <a:gd name="connsiteY137" fmla="*/ 5186093 h 6611237"/>
              <a:gd name="connsiteX138" fmla="*/ 5594304 w 6332041"/>
              <a:gd name="connsiteY138" fmla="*/ 5422722 h 6611237"/>
              <a:gd name="connsiteX139" fmla="*/ 5724276 w 6332041"/>
              <a:gd name="connsiteY139" fmla="*/ 5486449 h 6611237"/>
              <a:gd name="connsiteX140" fmla="*/ 5779089 w 6332041"/>
              <a:gd name="connsiteY140" fmla="*/ 5396937 h 6611237"/>
              <a:gd name="connsiteX141" fmla="*/ 5690643 w 6332041"/>
              <a:gd name="connsiteY141" fmla="*/ 5373624 h 6611237"/>
              <a:gd name="connsiteX142" fmla="*/ 5636237 w 6332041"/>
              <a:gd name="connsiteY142" fmla="*/ 5298488 h 6611237"/>
              <a:gd name="connsiteX143" fmla="*/ 5682594 w 6332041"/>
              <a:gd name="connsiteY143" fmla="*/ 5229777 h 6611237"/>
              <a:gd name="connsiteX144" fmla="*/ 5600880 w 6332041"/>
              <a:gd name="connsiteY144" fmla="*/ 5115358 h 6611237"/>
              <a:gd name="connsiteX145" fmla="*/ 5632584 w 6332041"/>
              <a:gd name="connsiteY145" fmla="*/ 4969606 h 6611237"/>
              <a:gd name="connsiteX146" fmla="*/ 5655444 w 6332041"/>
              <a:gd name="connsiteY146" fmla="*/ 4934681 h 6611237"/>
              <a:gd name="connsiteX147" fmla="*/ 5677034 w 6332041"/>
              <a:gd name="connsiteY147" fmla="*/ 4889596 h 6611237"/>
              <a:gd name="connsiteX148" fmla="*/ 5714499 w 6332041"/>
              <a:gd name="connsiteY148" fmla="*/ 4812126 h 6611237"/>
              <a:gd name="connsiteX149" fmla="*/ 5729104 w 6332041"/>
              <a:gd name="connsiteY149" fmla="*/ 4729576 h 6611237"/>
              <a:gd name="connsiteX150" fmla="*/ 5775459 w 6332041"/>
              <a:gd name="connsiteY150" fmla="*/ 4704176 h 6611237"/>
              <a:gd name="connsiteX151" fmla="*/ 5755139 w 6332041"/>
              <a:gd name="connsiteY151" fmla="*/ 4645121 h 6611237"/>
              <a:gd name="connsiteX152" fmla="*/ 5791334 w 6332041"/>
              <a:gd name="connsiteY152" fmla="*/ 4603846 h 6611237"/>
              <a:gd name="connsiteX153" fmla="*/ 5821814 w 6332041"/>
              <a:gd name="connsiteY153" fmla="*/ 4540981 h 6611237"/>
              <a:gd name="connsiteX154" fmla="*/ 5877059 w 6332041"/>
              <a:gd name="connsiteY154" fmla="*/ 4467321 h 6611237"/>
              <a:gd name="connsiteX155" fmla="*/ 5896109 w 6332041"/>
              <a:gd name="connsiteY155" fmla="*/ 4311111 h 6611237"/>
              <a:gd name="connsiteX156" fmla="*/ 6141219 w 6332041"/>
              <a:gd name="connsiteY156" fmla="*/ 4053301 h 6611237"/>
              <a:gd name="connsiteX157" fmla="*/ 6147569 w 6332041"/>
              <a:gd name="connsiteY157" fmla="*/ 3817081 h 6611237"/>
              <a:gd name="connsiteX158" fmla="*/ 5953537 w 6332041"/>
              <a:gd name="connsiteY158" fmla="*/ 3436452 h 6611237"/>
              <a:gd name="connsiteX0" fmla="*/ 5953537 w 6332041"/>
              <a:gd name="connsiteY0" fmla="*/ 3436452 h 6580350"/>
              <a:gd name="connsiteX1" fmla="*/ 5854199 w 6332041"/>
              <a:gd name="connsiteY1" fmla="*/ 2291811 h 6580350"/>
              <a:gd name="connsiteX2" fmla="*/ 5802129 w 6332041"/>
              <a:gd name="connsiteY2" fmla="*/ 1609819 h 6580350"/>
              <a:gd name="connsiteX3" fmla="*/ 5762759 w 6332041"/>
              <a:gd name="connsiteY3" fmla="*/ 1382491 h 6580350"/>
              <a:gd name="connsiteX4" fmla="*/ 5770442 w 6332041"/>
              <a:gd name="connsiteY4" fmla="*/ 1330310 h 6580350"/>
              <a:gd name="connsiteX5" fmla="*/ 5939273 w 6332041"/>
              <a:gd name="connsiteY5" fmla="*/ 1294137 h 6580350"/>
              <a:gd name="connsiteX6" fmla="*/ 6061246 w 6332041"/>
              <a:gd name="connsiteY6" fmla="*/ 1154342 h 6580350"/>
              <a:gd name="connsiteX7" fmla="*/ 6087784 w 6332041"/>
              <a:gd name="connsiteY7" fmla="*/ 587703 h 6580350"/>
              <a:gd name="connsiteX8" fmla="*/ 6149792 w 6332041"/>
              <a:gd name="connsiteY8" fmla="*/ 266762 h 6580350"/>
              <a:gd name="connsiteX9" fmla="*/ 6204185 w 6332041"/>
              <a:gd name="connsiteY9" fmla="*/ 214419 h 6580350"/>
              <a:gd name="connsiteX10" fmla="*/ 6332041 w 6332041"/>
              <a:gd name="connsiteY10" fmla="*/ 245126 h 6580350"/>
              <a:gd name="connsiteX11" fmla="*/ 6152006 w 6332041"/>
              <a:gd name="connsiteY11" fmla="*/ 110058 h 6580350"/>
              <a:gd name="connsiteX12" fmla="*/ 6014137 w 6332041"/>
              <a:gd name="connsiteY12" fmla="*/ 0 h 6580350"/>
              <a:gd name="connsiteX13" fmla="*/ 5325275 w 6332041"/>
              <a:gd name="connsiteY13" fmla="*/ 124606 h 6580350"/>
              <a:gd name="connsiteX14" fmla="*/ 5276992 w 6332041"/>
              <a:gd name="connsiteY14" fmla="*/ 266597 h 6580350"/>
              <a:gd name="connsiteX15" fmla="*/ 5346682 w 6332041"/>
              <a:gd name="connsiteY15" fmla="*/ 494173 h 6580350"/>
              <a:gd name="connsiteX16" fmla="*/ 5256922 w 6332041"/>
              <a:gd name="connsiteY16" fmla="*/ 872684 h 6580350"/>
              <a:gd name="connsiteX17" fmla="*/ 5292702 w 6332041"/>
              <a:gd name="connsiteY17" fmla="*/ 1084088 h 6580350"/>
              <a:gd name="connsiteX18" fmla="*/ 5259839 w 6332041"/>
              <a:gd name="connsiteY18" fmla="*/ 1405351 h 6580350"/>
              <a:gd name="connsiteX19" fmla="*/ 5252219 w 6332041"/>
              <a:gd name="connsiteY19" fmla="*/ 1603471 h 6580350"/>
              <a:gd name="connsiteX20" fmla="*/ 5282699 w 6332041"/>
              <a:gd name="connsiteY20" fmla="*/ 1641571 h 6580350"/>
              <a:gd name="connsiteX21" fmla="*/ 5137919 w 6332041"/>
              <a:gd name="connsiteY21" fmla="*/ 1694911 h 6580350"/>
              <a:gd name="connsiteX22" fmla="*/ 5160779 w 6332041"/>
              <a:gd name="connsiteY22" fmla="*/ 1885411 h 6580350"/>
              <a:gd name="connsiteX23" fmla="*/ 5122679 w 6332041"/>
              <a:gd name="connsiteY23" fmla="*/ 1969231 h 6580350"/>
              <a:gd name="connsiteX24" fmla="*/ 4985519 w 6332041"/>
              <a:gd name="connsiteY24" fmla="*/ 1952015 h 6580350"/>
              <a:gd name="connsiteX25" fmla="*/ 4894079 w 6332041"/>
              <a:gd name="connsiteY25" fmla="*/ 1938751 h 6580350"/>
              <a:gd name="connsiteX26" fmla="*/ 4817470 w 6332041"/>
              <a:gd name="connsiteY26" fmla="*/ 2096386 h 6580350"/>
              <a:gd name="connsiteX27" fmla="*/ 4668677 w 6332041"/>
              <a:gd name="connsiteY27" fmla="*/ 1986101 h 6580350"/>
              <a:gd name="connsiteX28" fmla="*/ 4554785 w 6332041"/>
              <a:gd name="connsiteY28" fmla="*/ 1978482 h 6580350"/>
              <a:gd name="connsiteX29" fmla="*/ 4409190 w 6332041"/>
              <a:gd name="connsiteY29" fmla="*/ 1848942 h 6580350"/>
              <a:gd name="connsiteX30" fmla="*/ 4604519 w 6332041"/>
              <a:gd name="connsiteY30" fmla="*/ 1664431 h 6580350"/>
              <a:gd name="connsiteX31" fmla="*/ 4429259 w 6332041"/>
              <a:gd name="connsiteY31" fmla="*/ 1633951 h 6580350"/>
              <a:gd name="connsiteX32" fmla="*/ 4284479 w 6332041"/>
              <a:gd name="connsiteY32" fmla="*/ 1801591 h 6580350"/>
              <a:gd name="connsiteX33" fmla="*/ 4223519 w 6332041"/>
              <a:gd name="connsiteY33" fmla="*/ 1900651 h 6580350"/>
              <a:gd name="connsiteX34" fmla="*/ 4231139 w 6332041"/>
              <a:gd name="connsiteY34" fmla="*/ 1938751 h 6580350"/>
              <a:gd name="connsiteX35" fmla="*/ 4124459 w 6332041"/>
              <a:gd name="connsiteY35" fmla="*/ 2037811 h 6580350"/>
              <a:gd name="connsiteX36" fmla="*/ 4048259 w 6332041"/>
              <a:gd name="connsiteY36" fmla="*/ 2060671 h 6580350"/>
              <a:gd name="connsiteX37" fmla="*/ 3990904 w 6332041"/>
              <a:gd name="connsiteY37" fmla="*/ 2092782 h 6580350"/>
              <a:gd name="connsiteX38" fmla="*/ 3936751 w 6332041"/>
              <a:gd name="connsiteY38" fmla="*/ 2142108 h 6580350"/>
              <a:gd name="connsiteX39" fmla="*/ 3888239 w 6332041"/>
              <a:gd name="connsiteY39" fmla="*/ 2114011 h 6580350"/>
              <a:gd name="connsiteX40" fmla="*/ 3846127 w 6332041"/>
              <a:gd name="connsiteY40" fmla="*/ 2183407 h 6580350"/>
              <a:gd name="connsiteX41" fmla="*/ 3746250 w 6332041"/>
              <a:gd name="connsiteY41" fmla="*/ 2210280 h 6580350"/>
              <a:gd name="connsiteX42" fmla="*/ 3731417 w 6332041"/>
              <a:gd name="connsiteY42" fmla="*/ 2278860 h 6580350"/>
              <a:gd name="connsiteX43" fmla="*/ 3591184 w 6332041"/>
              <a:gd name="connsiteY43" fmla="*/ 2221331 h 6580350"/>
              <a:gd name="connsiteX44" fmla="*/ 3552959 w 6332041"/>
              <a:gd name="connsiteY44" fmla="*/ 2121631 h 6580350"/>
              <a:gd name="connsiteX45" fmla="*/ 3377699 w 6332041"/>
              <a:gd name="connsiteY45" fmla="*/ 2190211 h 6580350"/>
              <a:gd name="connsiteX46" fmla="*/ 3377699 w 6332041"/>
              <a:gd name="connsiteY46" fmla="*/ 2266411 h 6580350"/>
              <a:gd name="connsiteX47" fmla="*/ 3258978 w 6332041"/>
              <a:gd name="connsiteY47" fmla="*/ 2366694 h 6580350"/>
              <a:gd name="connsiteX48" fmla="*/ 3018337 w 6332041"/>
              <a:gd name="connsiteY48" fmla="*/ 2221913 h 6580350"/>
              <a:gd name="connsiteX49" fmla="*/ 3045210 w 6332041"/>
              <a:gd name="connsiteY49" fmla="*/ 2191026 h 6580350"/>
              <a:gd name="connsiteX50" fmla="*/ 2934517 w 6332041"/>
              <a:gd name="connsiteY50" fmla="*/ 2054273 h 6580350"/>
              <a:gd name="connsiteX51" fmla="*/ 2663396 w 6332041"/>
              <a:gd name="connsiteY51" fmla="*/ 1888611 h 6580350"/>
              <a:gd name="connsiteX52" fmla="*/ 2536416 w 6332041"/>
              <a:gd name="connsiteY52" fmla="*/ 2261352 h 6580350"/>
              <a:gd name="connsiteX53" fmla="*/ 2428805 w 6332041"/>
              <a:gd name="connsiteY53" fmla="*/ 2267634 h 6580350"/>
              <a:gd name="connsiteX54" fmla="*/ 2348999 w 6332041"/>
              <a:gd name="connsiteY54" fmla="*/ 2258791 h 6580350"/>
              <a:gd name="connsiteX55" fmla="*/ 2245110 w 6332041"/>
              <a:gd name="connsiteY55" fmla="*/ 2385946 h 6580350"/>
              <a:gd name="connsiteX56" fmla="*/ 2061823 w 6332041"/>
              <a:gd name="connsiteY56" fmla="*/ 2298521 h 6580350"/>
              <a:gd name="connsiteX57" fmla="*/ 2005283 w 6332041"/>
              <a:gd name="connsiteY57" fmla="*/ 2306958 h 6580350"/>
              <a:gd name="connsiteX58" fmla="*/ 1905816 w 6332041"/>
              <a:gd name="connsiteY58" fmla="*/ 2122446 h 6580350"/>
              <a:gd name="connsiteX59" fmla="*/ 1937519 w 6332041"/>
              <a:gd name="connsiteY59" fmla="*/ 2037811 h 6580350"/>
              <a:gd name="connsiteX60" fmla="*/ 1769879 w 6332041"/>
              <a:gd name="connsiteY60" fmla="*/ 2159731 h 6580350"/>
              <a:gd name="connsiteX61" fmla="*/ 1747019 w 6332041"/>
              <a:gd name="connsiteY61" fmla="*/ 2220691 h 6580350"/>
              <a:gd name="connsiteX62" fmla="*/ 1693679 w 6332041"/>
              <a:gd name="connsiteY62" fmla="*/ 2190211 h 6580350"/>
              <a:gd name="connsiteX63" fmla="*/ 1586999 w 6332041"/>
              <a:gd name="connsiteY63" fmla="*/ 2190211 h 6580350"/>
              <a:gd name="connsiteX64" fmla="*/ 1564139 w 6332041"/>
              <a:gd name="connsiteY64" fmla="*/ 2304511 h 6580350"/>
              <a:gd name="connsiteX65" fmla="*/ 1426979 w 6332041"/>
              <a:gd name="connsiteY65" fmla="*/ 2601691 h 6580350"/>
              <a:gd name="connsiteX66" fmla="*/ 1373639 w 6332041"/>
              <a:gd name="connsiteY66" fmla="*/ 2594071 h 6580350"/>
              <a:gd name="connsiteX67" fmla="*/ 1228859 w 6332041"/>
              <a:gd name="connsiteY67" fmla="*/ 2647411 h 6580350"/>
              <a:gd name="connsiteX68" fmla="*/ 1175519 w 6332041"/>
              <a:gd name="connsiteY68" fmla="*/ 2815051 h 6580350"/>
              <a:gd name="connsiteX69" fmla="*/ 1053599 w 6332041"/>
              <a:gd name="connsiteY69" fmla="*/ 2845531 h 6580350"/>
              <a:gd name="connsiteX70" fmla="*/ 969779 w 6332041"/>
              <a:gd name="connsiteY70" fmla="*/ 2853151 h 6580350"/>
              <a:gd name="connsiteX71" fmla="*/ 870719 w 6332041"/>
              <a:gd name="connsiteY71" fmla="*/ 2883631 h 6580350"/>
              <a:gd name="connsiteX72" fmla="*/ 741179 w 6332041"/>
              <a:gd name="connsiteY72" fmla="*/ 2891251 h 6580350"/>
              <a:gd name="connsiteX73" fmla="*/ 588779 w 6332041"/>
              <a:gd name="connsiteY73" fmla="*/ 2929351 h 6580350"/>
              <a:gd name="connsiteX74" fmla="*/ 0 w 6332041"/>
              <a:gd name="connsiteY74" fmla="*/ 4428515 h 6580350"/>
              <a:gd name="connsiteX75" fmla="*/ 199750 w 6332041"/>
              <a:gd name="connsiteY75" fmla="*/ 4408853 h 6580350"/>
              <a:gd name="connsiteX76" fmla="*/ 207779 w 6332041"/>
              <a:gd name="connsiteY76" fmla="*/ 4529551 h 6580350"/>
              <a:gd name="connsiteX77" fmla="*/ 289560 w 6332041"/>
              <a:gd name="connsiteY77" fmla="*/ 4557241 h 6580350"/>
              <a:gd name="connsiteX78" fmla="*/ 289968 w 6332041"/>
              <a:gd name="connsiteY78" fmla="*/ 4629020 h 6580350"/>
              <a:gd name="connsiteX79" fmla="*/ 408690 w 6332041"/>
              <a:gd name="connsiteY79" fmla="*/ 4675962 h 6580350"/>
              <a:gd name="connsiteX80" fmla="*/ 398279 w 6332041"/>
              <a:gd name="connsiteY80" fmla="*/ 4773391 h 6580350"/>
              <a:gd name="connsiteX81" fmla="*/ 398279 w 6332041"/>
              <a:gd name="connsiteY81" fmla="*/ 4872451 h 6580350"/>
              <a:gd name="connsiteX82" fmla="*/ 291599 w 6332041"/>
              <a:gd name="connsiteY82" fmla="*/ 4925791 h 6580350"/>
              <a:gd name="connsiteX83" fmla="*/ 276359 w 6332041"/>
              <a:gd name="connsiteY83" fmla="*/ 5001991 h 6580350"/>
              <a:gd name="connsiteX84" fmla="*/ 184919 w 6332041"/>
              <a:gd name="connsiteY84" fmla="*/ 5123911 h 6580350"/>
              <a:gd name="connsiteX85" fmla="*/ 199344 w 6332041"/>
              <a:gd name="connsiteY85" fmla="*/ 5376596 h 6580350"/>
              <a:gd name="connsiteX86" fmla="*/ 282757 w 6332041"/>
              <a:gd name="connsiteY86" fmla="*/ 5376186 h 6580350"/>
              <a:gd name="connsiteX87" fmla="*/ 324870 w 6332041"/>
              <a:gd name="connsiteY87" fmla="*/ 5453201 h 6580350"/>
              <a:gd name="connsiteX88" fmla="*/ 340517 w 6332041"/>
              <a:gd name="connsiteY88" fmla="*/ 5498107 h 6580350"/>
              <a:gd name="connsiteX89" fmla="*/ 378211 w 6332041"/>
              <a:gd name="connsiteY89" fmla="*/ 5490078 h 6580350"/>
              <a:gd name="connsiteX90" fmla="*/ 365761 w 6332041"/>
              <a:gd name="connsiteY90" fmla="*/ 5643294 h 6580350"/>
              <a:gd name="connsiteX91" fmla="*/ 843843 w 6332041"/>
              <a:gd name="connsiteY91" fmla="*/ 5739970 h 6580350"/>
              <a:gd name="connsiteX92" fmla="*/ 1175926 w 6332041"/>
              <a:gd name="connsiteY92" fmla="*/ 5879922 h 6580350"/>
              <a:gd name="connsiteX93" fmla="*/ 1487939 w 6332041"/>
              <a:gd name="connsiteY93" fmla="*/ 5741131 h 6580350"/>
              <a:gd name="connsiteX94" fmla="*/ 1586999 w 6332041"/>
              <a:gd name="connsiteY94" fmla="*/ 5741131 h 6580350"/>
              <a:gd name="connsiteX95" fmla="*/ 1541279 w 6332041"/>
              <a:gd name="connsiteY95" fmla="*/ 6000211 h 6580350"/>
              <a:gd name="connsiteX96" fmla="*/ 1634713 w 6332041"/>
              <a:gd name="connsiteY96" fmla="*/ 6349001 h 6580350"/>
              <a:gd name="connsiteX97" fmla="*/ 1931451 w 6332041"/>
              <a:gd name="connsiteY97" fmla="*/ 6276820 h 6580350"/>
              <a:gd name="connsiteX98" fmla="*/ 1973281 w 6332041"/>
              <a:gd name="connsiteY98" fmla="*/ 6039719 h 6580350"/>
              <a:gd name="connsiteX99" fmla="*/ 2284853 w 6332041"/>
              <a:gd name="connsiteY99" fmla="*/ 6068128 h 6580350"/>
              <a:gd name="connsiteX100" fmla="*/ 2588088 w 6332041"/>
              <a:gd name="connsiteY100" fmla="*/ 5922367 h 6580350"/>
              <a:gd name="connsiteX101" fmla="*/ 2656018 w 6332041"/>
              <a:gd name="connsiteY101" fmla="*/ 6052223 h 6580350"/>
              <a:gd name="connsiteX102" fmla="*/ 2739109 w 6332041"/>
              <a:gd name="connsiteY102" fmla="*/ 6021749 h 6580350"/>
              <a:gd name="connsiteX103" fmla="*/ 2886685 w 6332041"/>
              <a:gd name="connsiteY103" fmla="*/ 6052811 h 6580350"/>
              <a:gd name="connsiteX104" fmla="*/ 3002565 w 6332041"/>
              <a:gd name="connsiteY104" fmla="*/ 6195386 h 6580350"/>
              <a:gd name="connsiteX105" fmla="*/ 3027765 w 6332041"/>
              <a:gd name="connsiteY105" fmla="*/ 6377265 h 6580350"/>
              <a:gd name="connsiteX106" fmla="*/ 3191028 w 6332041"/>
              <a:gd name="connsiteY106" fmla="*/ 6299303 h 6580350"/>
              <a:gd name="connsiteX107" fmla="*/ 3338659 w 6332041"/>
              <a:gd name="connsiteY107" fmla="*/ 6365542 h 6580350"/>
              <a:gd name="connsiteX108" fmla="*/ 3459989 w 6332041"/>
              <a:gd name="connsiteY108" fmla="*/ 6105598 h 6580350"/>
              <a:gd name="connsiteX109" fmla="*/ 3465996 w 6332041"/>
              <a:gd name="connsiteY109" fmla="*/ 6002754 h 6580350"/>
              <a:gd name="connsiteX110" fmla="*/ 3658897 w 6332041"/>
              <a:gd name="connsiteY110" fmla="*/ 6037364 h 6580350"/>
              <a:gd name="connsiteX111" fmla="*/ 4000595 w 6332041"/>
              <a:gd name="connsiteY111" fmla="*/ 6580350 h 6580350"/>
              <a:gd name="connsiteX112" fmla="*/ 4096361 w 6332041"/>
              <a:gd name="connsiteY112" fmla="*/ 6537419 h 6580350"/>
              <a:gd name="connsiteX113" fmla="*/ 4136842 w 6332041"/>
              <a:gd name="connsiteY113" fmla="*/ 6389781 h 6580350"/>
              <a:gd name="connsiteX114" fmla="*/ 4014514 w 6332041"/>
              <a:gd name="connsiteY114" fmla="*/ 6437678 h 6580350"/>
              <a:gd name="connsiteX115" fmla="*/ 3842181 w 6332041"/>
              <a:gd name="connsiteY115" fmla="*/ 6423661 h 6580350"/>
              <a:gd name="connsiteX116" fmla="*/ 3691891 w 6332041"/>
              <a:gd name="connsiteY116" fmla="*/ 6323511 h 6580350"/>
              <a:gd name="connsiteX117" fmla="*/ 3709445 w 6332041"/>
              <a:gd name="connsiteY117" fmla="*/ 6189144 h 6580350"/>
              <a:gd name="connsiteX118" fmla="*/ 3645286 w 6332041"/>
              <a:gd name="connsiteY118" fmla="*/ 6133012 h 6580350"/>
              <a:gd name="connsiteX119" fmla="*/ 3857759 w 6332041"/>
              <a:gd name="connsiteY119" fmla="*/ 5924011 h 6580350"/>
              <a:gd name="connsiteX120" fmla="*/ 3933959 w 6332041"/>
              <a:gd name="connsiteY120" fmla="*/ 5847811 h 6580350"/>
              <a:gd name="connsiteX121" fmla="*/ 3963217 w 6332041"/>
              <a:gd name="connsiteY121" fmla="*/ 5852642 h 6580350"/>
              <a:gd name="connsiteX122" fmla="*/ 3955596 w 6332041"/>
              <a:gd name="connsiteY122" fmla="*/ 5787667 h 6580350"/>
              <a:gd name="connsiteX123" fmla="*/ 3925523 w 6332041"/>
              <a:gd name="connsiteY123" fmla="*/ 5772835 h 6580350"/>
              <a:gd name="connsiteX124" fmla="*/ 3890621 w 6332041"/>
              <a:gd name="connsiteY124" fmla="*/ 5661325 h 6580350"/>
              <a:gd name="connsiteX125" fmla="*/ 3894228 w 6332041"/>
              <a:gd name="connsiteY125" fmla="*/ 5561858 h 6580350"/>
              <a:gd name="connsiteX126" fmla="*/ 3911099 w 6332041"/>
              <a:gd name="connsiteY126" fmla="*/ 5451571 h 6580350"/>
              <a:gd name="connsiteX127" fmla="*/ 3933959 w 6332041"/>
              <a:gd name="connsiteY127" fmla="*/ 5382991 h 6580350"/>
              <a:gd name="connsiteX128" fmla="*/ 3964439 w 6332041"/>
              <a:gd name="connsiteY128" fmla="*/ 5322031 h 6580350"/>
              <a:gd name="connsiteX129" fmla="*/ 4017779 w 6332041"/>
              <a:gd name="connsiteY129" fmla="*/ 5314411 h 6580350"/>
              <a:gd name="connsiteX130" fmla="*/ 4033019 w 6332041"/>
              <a:gd name="connsiteY130" fmla="*/ 5314411 h 6580350"/>
              <a:gd name="connsiteX131" fmla="*/ 4086359 w 6332041"/>
              <a:gd name="connsiteY131" fmla="*/ 5253451 h 6580350"/>
              <a:gd name="connsiteX132" fmla="*/ 4082752 w 6332041"/>
              <a:gd name="connsiteY132" fmla="*/ 5177658 h 6580350"/>
              <a:gd name="connsiteX133" fmla="*/ 4795020 w 6332041"/>
              <a:gd name="connsiteY133" fmla="*/ 5075401 h 6580350"/>
              <a:gd name="connsiteX134" fmla="*/ 4882853 w 6332041"/>
              <a:gd name="connsiteY134" fmla="*/ 5079415 h 6580350"/>
              <a:gd name="connsiteX135" fmla="*/ 4942997 w 6332041"/>
              <a:gd name="connsiteY135" fmla="*/ 5095062 h 6580350"/>
              <a:gd name="connsiteX136" fmla="*/ 5129484 w 6332041"/>
              <a:gd name="connsiteY136" fmla="*/ 5186093 h 6580350"/>
              <a:gd name="connsiteX137" fmla="*/ 5594304 w 6332041"/>
              <a:gd name="connsiteY137" fmla="*/ 5422722 h 6580350"/>
              <a:gd name="connsiteX138" fmla="*/ 5724276 w 6332041"/>
              <a:gd name="connsiteY138" fmla="*/ 5486449 h 6580350"/>
              <a:gd name="connsiteX139" fmla="*/ 5779089 w 6332041"/>
              <a:gd name="connsiteY139" fmla="*/ 5396937 h 6580350"/>
              <a:gd name="connsiteX140" fmla="*/ 5690643 w 6332041"/>
              <a:gd name="connsiteY140" fmla="*/ 5373624 h 6580350"/>
              <a:gd name="connsiteX141" fmla="*/ 5636237 w 6332041"/>
              <a:gd name="connsiteY141" fmla="*/ 5298488 h 6580350"/>
              <a:gd name="connsiteX142" fmla="*/ 5682594 w 6332041"/>
              <a:gd name="connsiteY142" fmla="*/ 5229777 h 6580350"/>
              <a:gd name="connsiteX143" fmla="*/ 5600880 w 6332041"/>
              <a:gd name="connsiteY143" fmla="*/ 5115358 h 6580350"/>
              <a:gd name="connsiteX144" fmla="*/ 5632584 w 6332041"/>
              <a:gd name="connsiteY144" fmla="*/ 4969606 h 6580350"/>
              <a:gd name="connsiteX145" fmla="*/ 5655444 w 6332041"/>
              <a:gd name="connsiteY145" fmla="*/ 4934681 h 6580350"/>
              <a:gd name="connsiteX146" fmla="*/ 5677034 w 6332041"/>
              <a:gd name="connsiteY146" fmla="*/ 4889596 h 6580350"/>
              <a:gd name="connsiteX147" fmla="*/ 5714499 w 6332041"/>
              <a:gd name="connsiteY147" fmla="*/ 4812126 h 6580350"/>
              <a:gd name="connsiteX148" fmla="*/ 5729104 w 6332041"/>
              <a:gd name="connsiteY148" fmla="*/ 4729576 h 6580350"/>
              <a:gd name="connsiteX149" fmla="*/ 5775459 w 6332041"/>
              <a:gd name="connsiteY149" fmla="*/ 4704176 h 6580350"/>
              <a:gd name="connsiteX150" fmla="*/ 5755139 w 6332041"/>
              <a:gd name="connsiteY150" fmla="*/ 4645121 h 6580350"/>
              <a:gd name="connsiteX151" fmla="*/ 5791334 w 6332041"/>
              <a:gd name="connsiteY151" fmla="*/ 4603846 h 6580350"/>
              <a:gd name="connsiteX152" fmla="*/ 5821814 w 6332041"/>
              <a:gd name="connsiteY152" fmla="*/ 4540981 h 6580350"/>
              <a:gd name="connsiteX153" fmla="*/ 5877059 w 6332041"/>
              <a:gd name="connsiteY153" fmla="*/ 4467321 h 6580350"/>
              <a:gd name="connsiteX154" fmla="*/ 5896109 w 6332041"/>
              <a:gd name="connsiteY154" fmla="*/ 4311111 h 6580350"/>
              <a:gd name="connsiteX155" fmla="*/ 6141219 w 6332041"/>
              <a:gd name="connsiteY155" fmla="*/ 4053301 h 6580350"/>
              <a:gd name="connsiteX156" fmla="*/ 6147569 w 6332041"/>
              <a:gd name="connsiteY156" fmla="*/ 3817081 h 6580350"/>
              <a:gd name="connsiteX157" fmla="*/ 5953537 w 6332041"/>
              <a:gd name="connsiteY157" fmla="*/ 3436452 h 6580350"/>
              <a:gd name="connsiteX0" fmla="*/ 5953537 w 6332041"/>
              <a:gd name="connsiteY0" fmla="*/ 3436452 h 6580350"/>
              <a:gd name="connsiteX1" fmla="*/ 5854199 w 6332041"/>
              <a:gd name="connsiteY1" fmla="*/ 2291811 h 6580350"/>
              <a:gd name="connsiteX2" fmla="*/ 5802129 w 6332041"/>
              <a:gd name="connsiteY2" fmla="*/ 1609819 h 6580350"/>
              <a:gd name="connsiteX3" fmla="*/ 5762759 w 6332041"/>
              <a:gd name="connsiteY3" fmla="*/ 1382491 h 6580350"/>
              <a:gd name="connsiteX4" fmla="*/ 5770442 w 6332041"/>
              <a:gd name="connsiteY4" fmla="*/ 1330310 h 6580350"/>
              <a:gd name="connsiteX5" fmla="*/ 5939273 w 6332041"/>
              <a:gd name="connsiteY5" fmla="*/ 1294137 h 6580350"/>
              <a:gd name="connsiteX6" fmla="*/ 6061246 w 6332041"/>
              <a:gd name="connsiteY6" fmla="*/ 1154342 h 6580350"/>
              <a:gd name="connsiteX7" fmla="*/ 6087784 w 6332041"/>
              <a:gd name="connsiteY7" fmla="*/ 587703 h 6580350"/>
              <a:gd name="connsiteX8" fmla="*/ 6149792 w 6332041"/>
              <a:gd name="connsiteY8" fmla="*/ 266762 h 6580350"/>
              <a:gd name="connsiteX9" fmla="*/ 6204185 w 6332041"/>
              <a:gd name="connsiteY9" fmla="*/ 214419 h 6580350"/>
              <a:gd name="connsiteX10" fmla="*/ 6332041 w 6332041"/>
              <a:gd name="connsiteY10" fmla="*/ 245126 h 6580350"/>
              <a:gd name="connsiteX11" fmla="*/ 6152006 w 6332041"/>
              <a:gd name="connsiteY11" fmla="*/ 110058 h 6580350"/>
              <a:gd name="connsiteX12" fmla="*/ 6014137 w 6332041"/>
              <a:gd name="connsiteY12" fmla="*/ 0 h 6580350"/>
              <a:gd name="connsiteX13" fmla="*/ 5325275 w 6332041"/>
              <a:gd name="connsiteY13" fmla="*/ 124606 h 6580350"/>
              <a:gd name="connsiteX14" fmla="*/ 5276992 w 6332041"/>
              <a:gd name="connsiteY14" fmla="*/ 266597 h 6580350"/>
              <a:gd name="connsiteX15" fmla="*/ 5346682 w 6332041"/>
              <a:gd name="connsiteY15" fmla="*/ 494173 h 6580350"/>
              <a:gd name="connsiteX16" fmla="*/ 5256922 w 6332041"/>
              <a:gd name="connsiteY16" fmla="*/ 872684 h 6580350"/>
              <a:gd name="connsiteX17" fmla="*/ 5292702 w 6332041"/>
              <a:gd name="connsiteY17" fmla="*/ 1084088 h 6580350"/>
              <a:gd name="connsiteX18" fmla="*/ 5259839 w 6332041"/>
              <a:gd name="connsiteY18" fmla="*/ 1405351 h 6580350"/>
              <a:gd name="connsiteX19" fmla="*/ 5252219 w 6332041"/>
              <a:gd name="connsiteY19" fmla="*/ 1603471 h 6580350"/>
              <a:gd name="connsiteX20" fmla="*/ 5282699 w 6332041"/>
              <a:gd name="connsiteY20" fmla="*/ 1641571 h 6580350"/>
              <a:gd name="connsiteX21" fmla="*/ 5137919 w 6332041"/>
              <a:gd name="connsiteY21" fmla="*/ 1694911 h 6580350"/>
              <a:gd name="connsiteX22" fmla="*/ 5160779 w 6332041"/>
              <a:gd name="connsiteY22" fmla="*/ 1885411 h 6580350"/>
              <a:gd name="connsiteX23" fmla="*/ 5122679 w 6332041"/>
              <a:gd name="connsiteY23" fmla="*/ 1969231 h 6580350"/>
              <a:gd name="connsiteX24" fmla="*/ 4985519 w 6332041"/>
              <a:gd name="connsiteY24" fmla="*/ 1952015 h 6580350"/>
              <a:gd name="connsiteX25" fmla="*/ 4894079 w 6332041"/>
              <a:gd name="connsiteY25" fmla="*/ 1938751 h 6580350"/>
              <a:gd name="connsiteX26" fmla="*/ 4817470 w 6332041"/>
              <a:gd name="connsiteY26" fmla="*/ 2096386 h 6580350"/>
              <a:gd name="connsiteX27" fmla="*/ 4668677 w 6332041"/>
              <a:gd name="connsiteY27" fmla="*/ 1986101 h 6580350"/>
              <a:gd name="connsiteX28" fmla="*/ 4554785 w 6332041"/>
              <a:gd name="connsiteY28" fmla="*/ 1978482 h 6580350"/>
              <a:gd name="connsiteX29" fmla="*/ 4409190 w 6332041"/>
              <a:gd name="connsiteY29" fmla="*/ 1848942 h 6580350"/>
              <a:gd name="connsiteX30" fmla="*/ 4604519 w 6332041"/>
              <a:gd name="connsiteY30" fmla="*/ 1664431 h 6580350"/>
              <a:gd name="connsiteX31" fmla="*/ 4429259 w 6332041"/>
              <a:gd name="connsiteY31" fmla="*/ 1633951 h 6580350"/>
              <a:gd name="connsiteX32" fmla="*/ 4284479 w 6332041"/>
              <a:gd name="connsiteY32" fmla="*/ 1801591 h 6580350"/>
              <a:gd name="connsiteX33" fmla="*/ 4223519 w 6332041"/>
              <a:gd name="connsiteY33" fmla="*/ 1900651 h 6580350"/>
              <a:gd name="connsiteX34" fmla="*/ 4231139 w 6332041"/>
              <a:gd name="connsiteY34" fmla="*/ 1938751 h 6580350"/>
              <a:gd name="connsiteX35" fmla="*/ 4124459 w 6332041"/>
              <a:gd name="connsiteY35" fmla="*/ 2037811 h 6580350"/>
              <a:gd name="connsiteX36" fmla="*/ 4048259 w 6332041"/>
              <a:gd name="connsiteY36" fmla="*/ 2060671 h 6580350"/>
              <a:gd name="connsiteX37" fmla="*/ 3990904 w 6332041"/>
              <a:gd name="connsiteY37" fmla="*/ 2092782 h 6580350"/>
              <a:gd name="connsiteX38" fmla="*/ 3936751 w 6332041"/>
              <a:gd name="connsiteY38" fmla="*/ 2142108 h 6580350"/>
              <a:gd name="connsiteX39" fmla="*/ 3888239 w 6332041"/>
              <a:gd name="connsiteY39" fmla="*/ 2114011 h 6580350"/>
              <a:gd name="connsiteX40" fmla="*/ 3846127 w 6332041"/>
              <a:gd name="connsiteY40" fmla="*/ 2183407 h 6580350"/>
              <a:gd name="connsiteX41" fmla="*/ 3746250 w 6332041"/>
              <a:gd name="connsiteY41" fmla="*/ 2210280 h 6580350"/>
              <a:gd name="connsiteX42" fmla="*/ 3731417 w 6332041"/>
              <a:gd name="connsiteY42" fmla="*/ 2278860 h 6580350"/>
              <a:gd name="connsiteX43" fmla="*/ 3591184 w 6332041"/>
              <a:gd name="connsiteY43" fmla="*/ 2221331 h 6580350"/>
              <a:gd name="connsiteX44" fmla="*/ 3552959 w 6332041"/>
              <a:gd name="connsiteY44" fmla="*/ 2121631 h 6580350"/>
              <a:gd name="connsiteX45" fmla="*/ 3377699 w 6332041"/>
              <a:gd name="connsiteY45" fmla="*/ 2190211 h 6580350"/>
              <a:gd name="connsiteX46" fmla="*/ 3377699 w 6332041"/>
              <a:gd name="connsiteY46" fmla="*/ 2266411 h 6580350"/>
              <a:gd name="connsiteX47" fmla="*/ 3258978 w 6332041"/>
              <a:gd name="connsiteY47" fmla="*/ 2366694 h 6580350"/>
              <a:gd name="connsiteX48" fmla="*/ 3018337 w 6332041"/>
              <a:gd name="connsiteY48" fmla="*/ 2221913 h 6580350"/>
              <a:gd name="connsiteX49" fmla="*/ 3045210 w 6332041"/>
              <a:gd name="connsiteY49" fmla="*/ 2191026 h 6580350"/>
              <a:gd name="connsiteX50" fmla="*/ 2934517 w 6332041"/>
              <a:gd name="connsiteY50" fmla="*/ 2054273 h 6580350"/>
              <a:gd name="connsiteX51" fmla="*/ 2663396 w 6332041"/>
              <a:gd name="connsiteY51" fmla="*/ 1888611 h 6580350"/>
              <a:gd name="connsiteX52" fmla="*/ 2536416 w 6332041"/>
              <a:gd name="connsiteY52" fmla="*/ 2261352 h 6580350"/>
              <a:gd name="connsiteX53" fmla="*/ 2428805 w 6332041"/>
              <a:gd name="connsiteY53" fmla="*/ 2267634 h 6580350"/>
              <a:gd name="connsiteX54" fmla="*/ 2348999 w 6332041"/>
              <a:gd name="connsiteY54" fmla="*/ 2258791 h 6580350"/>
              <a:gd name="connsiteX55" fmla="*/ 2245110 w 6332041"/>
              <a:gd name="connsiteY55" fmla="*/ 2385946 h 6580350"/>
              <a:gd name="connsiteX56" fmla="*/ 2061823 w 6332041"/>
              <a:gd name="connsiteY56" fmla="*/ 2298521 h 6580350"/>
              <a:gd name="connsiteX57" fmla="*/ 2005283 w 6332041"/>
              <a:gd name="connsiteY57" fmla="*/ 2306958 h 6580350"/>
              <a:gd name="connsiteX58" fmla="*/ 1905816 w 6332041"/>
              <a:gd name="connsiteY58" fmla="*/ 2122446 h 6580350"/>
              <a:gd name="connsiteX59" fmla="*/ 1937519 w 6332041"/>
              <a:gd name="connsiteY59" fmla="*/ 2037811 h 6580350"/>
              <a:gd name="connsiteX60" fmla="*/ 1769879 w 6332041"/>
              <a:gd name="connsiteY60" fmla="*/ 2159731 h 6580350"/>
              <a:gd name="connsiteX61" fmla="*/ 1747019 w 6332041"/>
              <a:gd name="connsiteY61" fmla="*/ 2220691 h 6580350"/>
              <a:gd name="connsiteX62" fmla="*/ 1693679 w 6332041"/>
              <a:gd name="connsiteY62" fmla="*/ 2190211 h 6580350"/>
              <a:gd name="connsiteX63" fmla="*/ 1586999 w 6332041"/>
              <a:gd name="connsiteY63" fmla="*/ 2190211 h 6580350"/>
              <a:gd name="connsiteX64" fmla="*/ 1564139 w 6332041"/>
              <a:gd name="connsiteY64" fmla="*/ 2304511 h 6580350"/>
              <a:gd name="connsiteX65" fmla="*/ 1426979 w 6332041"/>
              <a:gd name="connsiteY65" fmla="*/ 2601691 h 6580350"/>
              <a:gd name="connsiteX66" fmla="*/ 1373639 w 6332041"/>
              <a:gd name="connsiteY66" fmla="*/ 2594071 h 6580350"/>
              <a:gd name="connsiteX67" fmla="*/ 1228859 w 6332041"/>
              <a:gd name="connsiteY67" fmla="*/ 2647411 h 6580350"/>
              <a:gd name="connsiteX68" fmla="*/ 1175519 w 6332041"/>
              <a:gd name="connsiteY68" fmla="*/ 2815051 h 6580350"/>
              <a:gd name="connsiteX69" fmla="*/ 1053599 w 6332041"/>
              <a:gd name="connsiteY69" fmla="*/ 2845531 h 6580350"/>
              <a:gd name="connsiteX70" fmla="*/ 969779 w 6332041"/>
              <a:gd name="connsiteY70" fmla="*/ 2853151 h 6580350"/>
              <a:gd name="connsiteX71" fmla="*/ 870719 w 6332041"/>
              <a:gd name="connsiteY71" fmla="*/ 2883631 h 6580350"/>
              <a:gd name="connsiteX72" fmla="*/ 741179 w 6332041"/>
              <a:gd name="connsiteY72" fmla="*/ 2891251 h 6580350"/>
              <a:gd name="connsiteX73" fmla="*/ 588779 w 6332041"/>
              <a:gd name="connsiteY73" fmla="*/ 2929351 h 6580350"/>
              <a:gd name="connsiteX74" fmla="*/ 0 w 6332041"/>
              <a:gd name="connsiteY74" fmla="*/ 4428515 h 6580350"/>
              <a:gd name="connsiteX75" fmla="*/ 199750 w 6332041"/>
              <a:gd name="connsiteY75" fmla="*/ 4408853 h 6580350"/>
              <a:gd name="connsiteX76" fmla="*/ 207779 w 6332041"/>
              <a:gd name="connsiteY76" fmla="*/ 4529551 h 6580350"/>
              <a:gd name="connsiteX77" fmla="*/ 289560 w 6332041"/>
              <a:gd name="connsiteY77" fmla="*/ 4557241 h 6580350"/>
              <a:gd name="connsiteX78" fmla="*/ 289968 w 6332041"/>
              <a:gd name="connsiteY78" fmla="*/ 4629020 h 6580350"/>
              <a:gd name="connsiteX79" fmla="*/ 408690 w 6332041"/>
              <a:gd name="connsiteY79" fmla="*/ 4675962 h 6580350"/>
              <a:gd name="connsiteX80" fmla="*/ 398279 w 6332041"/>
              <a:gd name="connsiteY80" fmla="*/ 4773391 h 6580350"/>
              <a:gd name="connsiteX81" fmla="*/ 398279 w 6332041"/>
              <a:gd name="connsiteY81" fmla="*/ 4872451 h 6580350"/>
              <a:gd name="connsiteX82" fmla="*/ 291599 w 6332041"/>
              <a:gd name="connsiteY82" fmla="*/ 4925791 h 6580350"/>
              <a:gd name="connsiteX83" fmla="*/ 276359 w 6332041"/>
              <a:gd name="connsiteY83" fmla="*/ 5001991 h 6580350"/>
              <a:gd name="connsiteX84" fmla="*/ 184919 w 6332041"/>
              <a:gd name="connsiteY84" fmla="*/ 5123911 h 6580350"/>
              <a:gd name="connsiteX85" fmla="*/ 199344 w 6332041"/>
              <a:gd name="connsiteY85" fmla="*/ 5376596 h 6580350"/>
              <a:gd name="connsiteX86" fmla="*/ 282757 w 6332041"/>
              <a:gd name="connsiteY86" fmla="*/ 5376186 h 6580350"/>
              <a:gd name="connsiteX87" fmla="*/ 324870 w 6332041"/>
              <a:gd name="connsiteY87" fmla="*/ 5453201 h 6580350"/>
              <a:gd name="connsiteX88" fmla="*/ 340517 w 6332041"/>
              <a:gd name="connsiteY88" fmla="*/ 5498107 h 6580350"/>
              <a:gd name="connsiteX89" fmla="*/ 378211 w 6332041"/>
              <a:gd name="connsiteY89" fmla="*/ 5490078 h 6580350"/>
              <a:gd name="connsiteX90" fmla="*/ 365761 w 6332041"/>
              <a:gd name="connsiteY90" fmla="*/ 5643294 h 6580350"/>
              <a:gd name="connsiteX91" fmla="*/ 843843 w 6332041"/>
              <a:gd name="connsiteY91" fmla="*/ 5739970 h 6580350"/>
              <a:gd name="connsiteX92" fmla="*/ 1175926 w 6332041"/>
              <a:gd name="connsiteY92" fmla="*/ 5879922 h 6580350"/>
              <a:gd name="connsiteX93" fmla="*/ 1487939 w 6332041"/>
              <a:gd name="connsiteY93" fmla="*/ 5741131 h 6580350"/>
              <a:gd name="connsiteX94" fmla="*/ 1586999 w 6332041"/>
              <a:gd name="connsiteY94" fmla="*/ 5741131 h 6580350"/>
              <a:gd name="connsiteX95" fmla="*/ 1541279 w 6332041"/>
              <a:gd name="connsiteY95" fmla="*/ 6000211 h 6580350"/>
              <a:gd name="connsiteX96" fmla="*/ 1634713 w 6332041"/>
              <a:gd name="connsiteY96" fmla="*/ 6349001 h 6580350"/>
              <a:gd name="connsiteX97" fmla="*/ 1931451 w 6332041"/>
              <a:gd name="connsiteY97" fmla="*/ 6276820 h 6580350"/>
              <a:gd name="connsiteX98" fmla="*/ 1973281 w 6332041"/>
              <a:gd name="connsiteY98" fmla="*/ 6039719 h 6580350"/>
              <a:gd name="connsiteX99" fmla="*/ 2284853 w 6332041"/>
              <a:gd name="connsiteY99" fmla="*/ 6068128 h 6580350"/>
              <a:gd name="connsiteX100" fmla="*/ 2588088 w 6332041"/>
              <a:gd name="connsiteY100" fmla="*/ 5922367 h 6580350"/>
              <a:gd name="connsiteX101" fmla="*/ 2656018 w 6332041"/>
              <a:gd name="connsiteY101" fmla="*/ 6052223 h 6580350"/>
              <a:gd name="connsiteX102" fmla="*/ 2739109 w 6332041"/>
              <a:gd name="connsiteY102" fmla="*/ 6021749 h 6580350"/>
              <a:gd name="connsiteX103" fmla="*/ 2886685 w 6332041"/>
              <a:gd name="connsiteY103" fmla="*/ 6052811 h 6580350"/>
              <a:gd name="connsiteX104" fmla="*/ 3002565 w 6332041"/>
              <a:gd name="connsiteY104" fmla="*/ 6195386 h 6580350"/>
              <a:gd name="connsiteX105" fmla="*/ 3027765 w 6332041"/>
              <a:gd name="connsiteY105" fmla="*/ 6377265 h 6580350"/>
              <a:gd name="connsiteX106" fmla="*/ 3191028 w 6332041"/>
              <a:gd name="connsiteY106" fmla="*/ 6299303 h 6580350"/>
              <a:gd name="connsiteX107" fmla="*/ 3338659 w 6332041"/>
              <a:gd name="connsiteY107" fmla="*/ 6365542 h 6580350"/>
              <a:gd name="connsiteX108" fmla="*/ 3459989 w 6332041"/>
              <a:gd name="connsiteY108" fmla="*/ 6105598 h 6580350"/>
              <a:gd name="connsiteX109" fmla="*/ 3465996 w 6332041"/>
              <a:gd name="connsiteY109" fmla="*/ 6002754 h 6580350"/>
              <a:gd name="connsiteX110" fmla="*/ 3658897 w 6332041"/>
              <a:gd name="connsiteY110" fmla="*/ 6037364 h 6580350"/>
              <a:gd name="connsiteX111" fmla="*/ 4000595 w 6332041"/>
              <a:gd name="connsiteY111" fmla="*/ 6580350 h 6580350"/>
              <a:gd name="connsiteX112" fmla="*/ 4136842 w 6332041"/>
              <a:gd name="connsiteY112" fmla="*/ 6389781 h 6580350"/>
              <a:gd name="connsiteX113" fmla="*/ 4014514 w 6332041"/>
              <a:gd name="connsiteY113" fmla="*/ 6437678 h 6580350"/>
              <a:gd name="connsiteX114" fmla="*/ 3842181 w 6332041"/>
              <a:gd name="connsiteY114" fmla="*/ 6423661 h 6580350"/>
              <a:gd name="connsiteX115" fmla="*/ 3691891 w 6332041"/>
              <a:gd name="connsiteY115" fmla="*/ 6323511 h 6580350"/>
              <a:gd name="connsiteX116" fmla="*/ 3709445 w 6332041"/>
              <a:gd name="connsiteY116" fmla="*/ 6189144 h 6580350"/>
              <a:gd name="connsiteX117" fmla="*/ 3645286 w 6332041"/>
              <a:gd name="connsiteY117" fmla="*/ 6133012 h 6580350"/>
              <a:gd name="connsiteX118" fmla="*/ 3857759 w 6332041"/>
              <a:gd name="connsiteY118" fmla="*/ 5924011 h 6580350"/>
              <a:gd name="connsiteX119" fmla="*/ 3933959 w 6332041"/>
              <a:gd name="connsiteY119" fmla="*/ 5847811 h 6580350"/>
              <a:gd name="connsiteX120" fmla="*/ 3963217 w 6332041"/>
              <a:gd name="connsiteY120" fmla="*/ 5852642 h 6580350"/>
              <a:gd name="connsiteX121" fmla="*/ 3955596 w 6332041"/>
              <a:gd name="connsiteY121" fmla="*/ 5787667 h 6580350"/>
              <a:gd name="connsiteX122" fmla="*/ 3925523 w 6332041"/>
              <a:gd name="connsiteY122" fmla="*/ 5772835 h 6580350"/>
              <a:gd name="connsiteX123" fmla="*/ 3890621 w 6332041"/>
              <a:gd name="connsiteY123" fmla="*/ 5661325 h 6580350"/>
              <a:gd name="connsiteX124" fmla="*/ 3894228 w 6332041"/>
              <a:gd name="connsiteY124" fmla="*/ 5561858 h 6580350"/>
              <a:gd name="connsiteX125" fmla="*/ 3911099 w 6332041"/>
              <a:gd name="connsiteY125" fmla="*/ 5451571 h 6580350"/>
              <a:gd name="connsiteX126" fmla="*/ 3933959 w 6332041"/>
              <a:gd name="connsiteY126" fmla="*/ 5382991 h 6580350"/>
              <a:gd name="connsiteX127" fmla="*/ 3964439 w 6332041"/>
              <a:gd name="connsiteY127" fmla="*/ 5322031 h 6580350"/>
              <a:gd name="connsiteX128" fmla="*/ 4017779 w 6332041"/>
              <a:gd name="connsiteY128" fmla="*/ 5314411 h 6580350"/>
              <a:gd name="connsiteX129" fmla="*/ 4033019 w 6332041"/>
              <a:gd name="connsiteY129" fmla="*/ 5314411 h 6580350"/>
              <a:gd name="connsiteX130" fmla="*/ 4086359 w 6332041"/>
              <a:gd name="connsiteY130" fmla="*/ 5253451 h 6580350"/>
              <a:gd name="connsiteX131" fmla="*/ 4082752 w 6332041"/>
              <a:gd name="connsiteY131" fmla="*/ 5177658 h 6580350"/>
              <a:gd name="connsiteX132" fmla="*/ 4795020 w 6332041"/>
              <a:gd name="connsiteY132" fmla="*/ 5075401 h 6580350"/>
              <a:gd name="connsiteX133" fmla="*/ 4882853 w 6332041"/>
              <a:gd name="connsiteY133" fmla="*/ 5079415 h 6580350"/>
              <a:gd name="connsiteX134" fmla="*/ 4942997 w 6332041"/>
              <a:gd name="connsiteY134" fmla="*/ 5095062 h 6580350"/>
              <a:gd name="connsiteX135" fmla="*/ 5129484 w 6332041"/>
              <a:gd name="connsiteY135" fmla="*/ 5186093 h 6580350"/>
              <a:gd name="connsiteX136" fmla="*/ 5594304 w 6332041"/>
              <a:gd name="connsiteY136" fmla="*/ 5422722 h 6580350"/>
              <a:gd name="connsiteX137" fmla="*/ 5724276 w 6332041"/>
              <a:gd name="connsiteY137" fmla="*/ 5486449 h 6580350"/>
              <a:gd name="connsiteX138" fmla="*/ 5779089 w 6332041"/>
              <a:gd name="connsiteY138" fmla="*/ 5396937 h 6580350"/>
              <a:gd name="connsiteX139" fmla="*/ 5690643 w 6332041"/>
              <a:gd name="connsiteY139" fmla="*/ 5373624 h 6580350"/>
              <a:gd name="connsiteX140" fmla="*/ 5636237 w 6332041"/>
              <a:gd name="connsiteY140" fmla="*/ 5298488 h 6580350"/>
              <a:gd name="connsiteX141" fmla="*/ 5682594 w 6332041"/>
              <a:gd name="connsiteY141" fmla="*/ 5229777 h 6580350"/>
              <a:gd name="connsiteX142" fmla="*/ 5600880 w 6332041"/>
              <a:gd name="connsiteY142" fmla="*/ 5115358 h 6580350"/>
              <a:gd name="connsiteX143" fmla="*/ 5632584 w 6332041"/>
              <a:gd name="connsiteY143" fmla="*/ 4969606 h 6580350"/>
              <a:gd name="connsiteX144" fmla="*/ 5655444 w 6332041"/>
              <a:gd name="connsiteY144" fmla="*/ 4934681 h 6580350"/>
              <a:gd name="connsiteX145" fmla="*/ 5677034 w 6332041"/>
              <a:gd name="connsiteY145" fmla="*/ 4889596 h 6580350"/>
              <a:gd name="connsiteX146" fmla="*/ 5714499 w 6332041"/>
              <a:gd name="connsiteY146" fmla="*/ 4812126 h 6580350"/>
              <a:gd name="connsiteX147" fmla="*/ 5729104 w 6332041"/>
              <a:gd name="connsiteY147" fmla="*/ 4729576 h 6580350"/>
              <a:gd name="connsiteX148" fmla="*/ 5775459 w 6332041"/>
              <a:gd name="connsiteY148" fmla="*/ 4704176 h 6580350"/>
              <a:gd name="connsiteX149" fmla="*/ 5755139 w 6332041"/>
              <a:gd name="connsiteY149" fmla="*/ 4645121 h 6580350"/>
              <a:gd name="connsiteX150" fmla="*/ 5791334 w 6332041"/>
              <a:gd name="connsiteY150" fmla="*/ 4603846 h 6580350"/>
              <a:gd name="connsiteX151" fmla="*/ 5821814 w 6332041"/>
              <a:gd name="connsiteY151" fmla="*/ 4540981 h 6580350"/>
              <a:gd name="connsiteX152" fmla="*/ 5877059 w 6332041"/>
              <a:gd name="connsiteY152" fmla="*/ 4467321 h 6580350"/>
              <a:gd name="connsiteX153" fmla="*/ 5896109 w 6332041"/>
              <a:gd name="connsiteY153" fmla="*/ 4311111 h 6580350"/>
              <a:gd name="connsiteX154" fmla="*/ 6141219 w 6332041"/>
              <a:gd name="connsiteY154" fmla="*/ 4053301 h 6580350"/>
              <a:gd name="connsiteX155" fmla="*/ 6147569 w 6332041"/>
              <a:gd name="connsiteY155" fmla="*/ 3817081 h 6580350"/>
              <a:gd name="connsiteX156" fmla="*/ 5953537 w 6332041"/>
              <a:gd name="connsiteY156" fmla="*/ 3436452 h 6580350"/>
              <a:gd name="connsiteX0" fmla="*/ 5953537 w 6332041"/>
              <a:gd name="connsiteY0" fmla="*/ 3436452 h 6580350"/>
              <a:gd name="connsiteX1" fmla="*/ 5854199 w 6332041"/>
              <a:gd name="connsiteY1" fmla="*/ 2291811 h 6580350"/>
              <a:gd name="connsiteX2" fmla="*/ 5802129 w 6332041"/>
              <a:gd name="connsiteY2" fmla="*/ 1609819 h 6580350"/>
              <a:gd name="connsiteX3" fmla="*/ 5762759 w 6332041"/>
              <a:gd name="connsiteY3" fmla="*/ 1382491 h 6580350"/>
              <a:gd name="connsiteX4" fmla="*/ 5770442 w 6332041"/>
              <a:gd name="connsiteY4" fmla="*/ 1330310 h 6580350"/>
              <a:gd name="connsiteX5" fmla="*/ 5939273 w 6332041"/>
              <a:gd name="connsiteY5" fmla="*/ 1294137 h 6580350"/>
              <a:gd name="connsiteX6" fmla="*/ 6061246 w 6332041"/>
              <a:gd name="connsiteY6" fmla="*/ 1154342 h 6580350"/>
              <a:gd name="connsiteX7" fmla="*/ 6087784 w 6332041"/>
              <a:gd name="connsiteY7" fmla="*/ 587703 h 6580350"/>
              <a:gd name="connsiteX8" fmla="*/ 6149792 w 6332041"/>
              <a:gd name="connsiteY8" fmla="*/ 266762 h 6580350"/>
              <a:gd name="connsiteX9" fmla="*/ 6204185 w 6332041"/>
              <a:gd name="connsiteY9" fmla="*/ 214419 h 6580350"/>
              <a:gd name="connsiteX10" fmla="*/ 6332041 w 6332041"/>
              <a:gd name="connsiteY10" fmla="*/ 245126 h 6580350"/>
              <a:gd name="connsiteX11" fmla="*/ 6152006 w 6332041"/>
              <a:gd name="connsiteY11" fmla="*/ 110058 h 6580350"/>
              <a:gd name="connsiteX12" fmla="*/ 6014137 w 6332041"/>
              <a:gd name="connsiteY12" fmla="*/ 0 h 6580350"/>
              <a:gd name="connsiteX13" fmla="*/ 5325275 w 6332041"/>
              <a:gd name="connsiteY13" fmla="*/ 124606 h 6580350"/>
              <a:gd name="connsiteX14" fmla="*/ 5276992 w 6332041"/>
              <a:gd name="connsiteY14" fmla="*/ 266597 h 6580350"/>
              <a:gd name="connsiteX15" fmla="*/ 5346682 w 6332041"/>
              <a:gd name="connsiteY15" fmla="*/ 494173 h 6580350"/>
              <a:gd name="connsiteX16" fmla="*/ 5256922 w 6332041"/>
              <a:gd name="connsiteY16" fmla="*/ 872684 h 6580350"/>
              <a:gd name="connsiteX17" fmla="*/ 5292702 w 6332041"/>
              <a:gd name="connsiteY17" fmla="*/ 1084088 h 6580350"/>
              <a:gd name="connsiteX18" fmla="*/ 5259839 w 6332041"/>
              <a:gd name="connsiteY18" fmla="*/ 1405351 h 6580350"/>
              <a:gd name="connsiteX19" fmla="*/ 5252219 w 6332041"/>
              <a:gd name="connsiteY19" fmla="*/ 1603471 h 6580350"/>
              <a:gd name="connsiteX20" fmla="*/ 5282699 w 6332041"/>
              <a:gd name="connsiteY20" fmla="*/ 1641571 h 6580350"/>
              <a:gd name="connsiteX21" fmla="*/ 5137919 w 6332041"/>
              <a:gd name="connsiteY21" fmla="*/ 1694911 h 6580350"/>
              <a:gd name="connsiteX22" fmla="*/ 5160779 w 6332041"/>
              <a:gd name="connsiteY22" fmla="*/ 1885411 h 6580350"/>
              <a:gd name="connsiteX23" fmla="*/ 5122679 w 6332041"/>
              <a:gd name="connsiteY23" fmla="*/ 1969231 h 6580350"/>
              <a:gd name="connsiteX24" fmla="*/ 4985519 w 6332041"/>
              <a:gd name="connsiteY24" fmla="*/ 1952015 h 6580350"/>
              <a:gd name="connsiteX25" fmla="*/ 4894079 w 6332041"/>
              <a:gd name="connsiteY25" fmla="*/ 1938751 h 6580350"/>
              <a:gd name="connsiteX26" fmla="*/ 4817470 w 6332041"/>
              <a:gd name="connsiteY26" fmla="*/ 2096386 h 6580350"/>
              <a:gd name="connsiteX27" fmla="*/ 4668677 w 6332041"/>
              <a:gd name="connsiteY27" fmla="*/ 1986101 h 6580350"/>
              <a:gd name="connsiteX28" fmla="*/ 4554785 w 6332041"/>
              <a:gd name="connsiteY28" fmla="*/ 1978482 h 6580350"/>
              <a:gd name="connsiteX29" fmla="*/ 4409190 w 6332041"/>
              <a:gd name="connsiteY29" fmla="*/ 1848942 h 6580350"/>
              <a:gd name="connsiteX30" fmla="*/ 4604519 w 6332041"/>
              <a:gd name="connsiteY30" fmla="*/ 1664431 h 6580350"/>
              <a:gd name="connsiteX31" fmla="*/ 4429259 w 6332041"/>
              <a:gd name="connsiteY31" fmla="*/ 1633951 h 6580350"/>
              <a:gd name="connsiteX32" fmla="*/ 4284479 w 6332041"/>
              <a:gd name="connsiteY32" fmla="*/ 1801591 h 6580350"/>
              <a:gd name="connsiteX33" fmla="*/ 4223519 w 6332041"/>
              <a:gd name="connsiteY33" fmla="*/ 1900651 h 6580350"/>
              <a:gd name="connsiteX34" fmla="*/ 4231139 w 6332041"/>
              <a:gd name="connsiteY34" fmla="*/ 1938751 h 6580350"/>
              <a:gd name="connsiteX35" fmla="*/ 4124459 w 6332041"/>
              <a:gd name="connsiteY35" fmla="*/ 2037811 h 6580350"/>
              <a:gd name="connsiteX36" fmla="*/ 4048259 w 6332041"/>
              <a:gd name="connsiteY36" fmla="*/ 2060671 h 6580350"/>
              <a:gd name="connsiteX37" fmla="*/ 3990904 w 6332041"/>
              <a:gd name="connsiteY37" fmla="*/ 2092782 h 6580350"/>
              <a:gd name="connsiteX38" fmla="*/ 3936751 w 6332041"/>
              <a:gd name="connsiteY38" fmla="*/ 2142108 h 6580350"/>
              <a:gd name="connsiteX39" fmla="*/ 3888239 w 6332041"/>
              <a:gd name="connsiteY39" fmla="*/ 2114011 h 6580350"/>
              <a:gd name="connsiteX40" fmla="*/ 3846127 w 6332041"/>
              <a:gd name="connsiteY40" fmla="*/ 2183407 h 6580350"/>
              <a:gd name="connsiteX41" fmla="*/ 3746250 w 6332041"/>
              <a:gd name="connsiteY41" fmla="*/ 2210280 h 6580350"/>
              <a:gd name="connsiteX42" fmla="*/ 3731417 w 6332041"/>
              <a:gd name="connsiteY42" fmla="*/ 2278860 h 6580350"/>
              <a:gd name="connsiteX43" fmla="*/ 3591184 w 6332041"/>
              <a:gd name="connsiteY43" fmla="*/ 2221331 h 6580350"/>
              <a:gd name="connsiteX44" fmla="*/ 3552959 w 6332041"/>
              <a:gd name="connsiteY44" fmla="*/ 2121631 h 6580350"/>
              <a:gd name="connsiteX45" fmla="*/ 3377699 w 6332041"/>
              <a:gd name="connsiteY45" fmla="*/ 2190211 h 6580350"/>
              <a:gd name="connsiteX46" fmla="*/ 3377699 w 6332041"/>
              <a:gd name="connsiteY46" fmla="*/ 2266411 h 6580350"/>
              <a:gd name="connsiteX47" fmla="*/ 3258978 w 6332041"/>
              <a:gd name="connsiteY47" fmla="*/ 2366694 h 6580350"/>
              <a:gd name="connsiteX48" fmla="*/ 3018337 w 6332041"/>
              <a:gd name="connsiteY48" fmla="*/ 2221913 h 6580350"/>
              <a:gd name="connsiteX49" fmla="*/ 3045210 w 6332041"/>
              <a:gd name="connsiteY49" fmla="*/ 2191026 h 6580350"/>
              <a:gd name="connsiteX50" fmla="*/ 2934517 w 6332041"/>
              <a:gd name="connsiteY50" fmla="*/ 2054273 h 6580350"/>
              <a:gd name="connsiteX51" fmla="*/ 2663396 w 6332041"/>
              <a:gd name="connsiteY51" fmla="*/ 1888611 h 6580350"/>
              <a:gd name="connsiteX52" fmla="*/ 2536416 w 6332041"/>
              <a:gd name="connsiteY52" fmla="*/ 2261352 h 6580350"/>
              <a:gd name="connsiteX53" fmla="*/ 2428805 w 6332041"/>
              <a:gd name="connsiteY53" fmla="*/ 2267634 h 6580350"/>
              <a:gd name="connsiteX54" fmla="*/ 2348999 w 6332041"/>
              <a:gd name="connsiteY54" fmla="*/ 2258791 h 6580350"/>
              <a:gd name="connsiteX55" fmla="*/ 2245110 w 6332041"/>
              <a:gd name="connsiteY55" fmla="*/ 2385946 h 6580350"/>
              <a:gd name="connsiteX56" fmla="*/ 2061823 w 6332041"/>
              <a:gd name="connsiteY56" fmla="*/ 2298521 h 6580350"/>
              <a:gd name="connsiteX57" fmla="*/ 2005283 w 6332041"/>
              <a:gd name="connsiteY57" fmla="*/ 2306958 h 6580350"/>
              <a:gd name="connsiteX58" fmla="*/ 1905816 w 6332041"/>
              <a:gd name="connsiteY58" fmla="*/ 2122446 h 6580350"/>
              <a:gd name="connsiteX59" fmla="*/ 1937519 w 6332041"/>
              <a:gd name="connsiteY59" fmla="*/ 2037811 h 6580350"/>
              <a:gd name="connsiteX60" fmla="*/ 1769879 w 6332041"/>
              <a:gd name="connsiteY60" fmla="*/ 2159731 h 6580350"/>
              <a:gd name="connsiteX61" fmla="*/ 1747019 w 6332041"/>
              <a:gd name="connsiteY61" fmla="*/ 2220691 h 6580350"/>
              <a:gd name="connsiteX62" fmla="*/ 1693679 w 6332041"/>
              <a:gd name="connsiteY62" fmla="*/ 2190211 h 6580350"/>
              <a:gd name="connsiteX63" fmla="*/ 1586999 w 6332041"/>
              <a:gd name="connsiteY63" fmla="*/ 2190211 h 6580350"/>
              <a:gd name="connsiteX64" fmla="*/ 1564139 w 6332041"/>
              <a:gd name="connsiteY64" fmla="*/ 2304511 h 6580350"/>
              <a:gd name="connsiteX65" fmla="*/ 1426979 w 6332041"/>
              <a:gd name="connsiteY65" fmla="*/ 2601691 h 6580350"/>
              <a:gd name="connsiteX66" fmla="*/ 1373639 w 6332041"/>
              <a:gd name="connsiteY66" fmla="*/ 2594071 h 6580350"/>
              <a:gd name="connsiteX67" fmla="*/ 1228859 w 6332041"/>
              <a:gd name="connsiteY67" fmla="*/ 2647411 h 6580350"/>
              <a:gd name="connsiteX68" fmla="*/ 1175519 w 6332041"/>
              <a:gd name="connsiteY68" fmla="*/ 2815051 h 6580350"/>
              <a:gd name="connsiteX69" fmla="*/ 1053599 w 6332041"/>
              <a:gd name="connsiteY69" fmla="*/ 2845531 h 6580350"/>
              <a:gd name="connsiteX70" fmla="*/ 969779 w 6332041"/>
              <a:gd name="connsiteY70" fmla="*/ 2853151 h 6580350"/>
              <a:gd name="connsiteX71" fmla="*/ 870719 w 6332041"/>
              <a:gd name="connsiteY71" fmla="*/ 2883631 h 6580350"/>
              <a:gd name="connsiteX72" fmla="*/ 741179 w 6332041"/>
              <a:gd name="connsiteY72" fmla="*/ 2891251 h 6580350"/>
              <a:gd name="connsiteX73" fmla="*/ 588779 w 6332041"/>
              <a:gd name="connsiteY73" fmla="*/ 2929351 h 6580350"/>
              <a:gd name="connsiteX74" fmla="*/ 0 w 6332041"/>
              <a:gd name="connsiteY74" fmla="*/ 4428515 h 6580350"/>
              <a:gd name="connsiteX75" fmla="*/ 199750 w 6332041"/>
              <a:gd name="connsiteY75" fmla="*/ 4408853 h 6580350"/>
              <a:gd name="connsiteX76" fmla="*/ 207779 w 6332041"/>
              <a:gd name="connsiteY76" fmla="*/ 4529551 h 6580350"/>
              <a:gd name="connsiteX77" fmla="*/ 289560 w 6332041"/>
              <a:gd name="connsiteY77" fmla="*/ 4557241 h 6580350"/>
              <a:gd name="connsiteX78" fmla="*/ 289968 w 6332041"/>
              <a:gd name="connsiteY78" fmla="*/ 4629020 h 6580350"/>
              <a:gd name="connsiteX79" fmla="*/ 408690 w 6332041"/>
              <a:gd name="connsiteY79" fmla="*/ 4675962 h 6580350"/>
              <a:gd name="connsiteX80" fmla="*/ 398279 w 6332041"/>
              <a:gd name="connsiteY80" fmla="*/ 4773391 h 6580350"/>
              <a:gd name="connsiteX81" fmla="*/ 398279 w 6332041"/>
              <a:gd name="connsiteY81" fmla="*/ 4872451 h 6580350"/>
              <a:gd name="connsiteX82" fmla="*/ 291599 w 6332041"/>
              <a:gd name="connsiteY82" fmla="*/ 4925791 h 6580350"/>
              <a:gd name="connsiteX83" fmla="*/ 276359 w 6332041"/>
              <a:gd name="connsiteY83" fmla="*/ 5001991 h 6580350"/>
              <a:gd name="connsiteX84" fmla="*/ 184919 w 6332041"/>
              <a:gd name="connsiteY84" fmla="*/ 5123911 h 6580350"/>
              <a:gd name="connsiteX85" fmla="*/ 199344 w 6332041"/>
              <a:gd name="connsiteY85" fmla="*/ 5376596 h 6580350"/>
              <a:gd name="connsiteX86" fmla="*/ 282757 w 6332041"/>
              <a:gd name="connsiteY86" fmla="*/ 5376186 h 6580350"/>
              <a:gd name="connsiteX87" fmla="*/ 324870 w 6332041"/>
              <a:gd name="connsiteY87" fmla="*/ 5453201 h 6580350"/>
              <a:gd name="connsiteX88" fmla="*/ 340517 w 6332041"/>
              <a:gd name="connsiteY88" fmla="*/ 5498107 h 6580350"/>
              <a:gd name="connsiteX89" fmla="*/ 378211 w 6332041"/>
              <a:gd name="connsiteY89" fmla="*/ 5490078 h 6580350"/>
              <a:gd name="connsiteX90" fmla="*/ 365761 w 6332041"/>
              <a:gd name="connsiteY90" fmla="*/ 5643294 h 6580350"/>
              <a:gd name="connsiteX91" fmla="*/ 843843 w 6332041"/>
              <a:gd name="connsiteY91" fmla="*/ 5739970 h 6580350"/>
              <a:gd name="connsiteX92" fmla="*/ 1175926 w 6332041"/>
              <a:gd name="connsiteY92" fmla="*/ 5879922 h 6580350"/>
              <a:gd name="connsiteX93" fmla="*/ 1487939 w 6332041"/>
              <a:gd name="connsiteY93" fmla="*/ 5741131 h 6580350"/>
              <a:gd name="connsiteX94" fmla="*/ 1586999 w 6332041"/>
              <a:gd name="connsiteY94" fmla="*/ 5741131 h 6580350"/>
              <a:gd name="connsiteX95" fmla="*/ 1541279 w 6332041"/>
              <a:gd name="connsiteY95" fmla="*/ 6000211 h 6580350"/>
              <a:gd name="connsiteX96" fmla="*/ 1634713 w 6332041"/>
              <a:gd name="connsiteY96" fmla="*/ 6349001 h 6580350"/>
              <a:gd name="connsiteX97" fmla="*/ 1931451 w 6332041"/>
              <a:gd name="connsiteY97" fmla="*/ 6276820 h 6580350"/>
              <a:gd name="connsiteX98" fmla="*/ 1973281 w 6332041"/>
              <a:gd name="connsiteY98" fmla="*/ 6039719 h 6580350"/>
              <a:gd name="connsiteX99" fmla="*/ 2284853 w 6332041"/>
              <a:gd name="connsiteY99" fmla="*/ 6068128 h 6580350"/>
              <a:gd name="connsiteX100" fmla="*/ 2588088 w 6332041"/>
              <a:gd name="connsiteY100" fmla="*/ 5922367 h 6580350"/>
              <a:gd name="connsiteX101" fmla="*/ 2656018 w 6332041"/>
              <a:gd name="connsiteY101" fmla="*/ 6052223 h 6580350"/>
              <a:gd name="connsiteX102" fmla="*/ 2739109 w 6332041"/>
              <a:gd name="connsiteY102" fmla="*/ 6021749 h 6580350"/>
              <a:gd name="connsiteX103" fmla="*/ 2886685 w 6332041"/>
              <a:gd name="connsiteY103" fmla="*/ 6052811 h 6580350"/>
              <a:gd name="connsiteX104" fmla="*/ 3002565 w 6332041"/>
              <a:gd name="connsiteY104" fmla="*/ 6195386 h 6580350"/>
              <a:gd name="connsiteX105" fmla="*/ 3027765 w 6332041"/>
              <a:gd name="connsiteY105" fmla="*/ 6377265 h 6580350"/>
              <a:gd name="connsiteX106" fmla="*/ 3191028 w 6332041"/>
              <a:gd name="connsiteY106" fmla="*/ 6299303 h 6580350"/>
              <a:gd name="connsiteX107" fmla="*/ 3338659 w 6332041"/>
              <a:gd name="connsiteY107" fmla="*/ 6365542 h 6580350"/>
              <a:gd name="connsiteX108" fmla="*/ 3459989 w 6332041"/>
              <a:gd name="connsiteY108" fmla="*/ 6105598 h 6580350"/>
              <a:gd name="connsiteX109" fmla="*/ 3465996 w 6332041"/>
              <a:gd name="connsiteY109" fmla="*/ 6002754 h 6580350"/>
              <a:gd name="connsiteX110" fmla="*/ 3658897 w 6332041"/>
              <a:gd name="connsiteY110" fmla="*/ 6037364 h 6580350"/>
              <a:gd name="connsiteX111" fmla="*/ 4000595 w 6332041"/>
              <a:gd name="connsiteY111" fmla="*/ 6580350 h 6580350"/>
              <a:gd name="connsiteX112" fmla="*/ 4014514 w 6332041"/>
              <a:gd name="connsiteY112" fmla="*/ 6437678 h 6580350"/>
              <a:gd name="connsiteX113" fmla="*/ 3842181 w 6332041"/>
              <a:gd name="connsiteY113" fmla="*/ 6423661 h 6580350"/>
              <a:gd name="connsiteX114" fmla="*/ 3691891 w 6332041"/>
              <a:gd name="connsiteY114" fmla="*/ 6323511 h 6580350"/>
              <a:gd name="connsiteX115" fmla="*/ 3709445 w 6332041"/>
              <a:gd name="connsiteY115" fmla="*/ 6189144 h 6580350"/>
              <a:gd name="connsiteX116" fmla="*/ 3645286 w 6332041"/>
              <a:gd name="connsiteY116" fmla="*/ 6133012 h 6580350"/>
              <a:gd name="connsiteX117" fmla="*/ 3857759 w 6332041"/>
              <a:gd name="connsiteY117" fmla="*/ 5924011 h 6580350"/>
              <a:gd name="connsiteX118" fmla="*/ 3933959 w 6332041"/>
              <a:gd name="connsiteY118" fmla="*/ 5847811 h 6580350"/>
              <a:gd name="connsiteX119" fmla="*/ 3963217 w 6332041"/>
              <a:gd name="connsiteY119" fmla="*/ 5852642 h 6580350"/>
              <a:gd name="connsiteX120" fmla="*/ 3955596 w 6332041"/>
              <a:gd name="connsiteY120" fmla="*/ 5787667 h 6580350"/>
              <a:gd name="connsiteX121" fmla="*/ 3925523 w 6332041"/>
              <a:gd name="connsiteY121" fmla="*/ 5772835 h 6580350"/>
              <a:gd name="connsiteX122" fmla="*/ 3890621 w 6332041"/>
              <a:gd name="connsiteY122" fmla="*/ 5661325 h 6580350"/>
              <a:gd name="connsiteX123" fmla="*/ 3894228 w 6332041"/>
              <a:gd name="connsiteY123" fmla="*/ 5561858 h 6580350"/>
              <a:gd name="connsiteX124" fmla="*/ 3911099 w 6332041"/>
              <a:gd name="connsiteY124" fmla="*/ 5451571 h 6580350"/>
              <a:gd name="connsiteX125" fmla="*/ 3933959 w 6332041"/>
              <a:gd name="connsiteY125" fmla="*/ 5382991 h 6580350"/>
              <a:gd name="connsiteX126" fmla="*/ 3964439 w 6332041"/>
              <a:gd name="connsiteY126" fmla="*/ 5322031 h 6580350"/>
              <a:gd name="connsiteX127" fmla="*/ 4017779 w 6332041"/>
              <a:gd name="connsiteY127" fmla="*/ 5314411 h 6580350"/>
              <a:gd name="connsiteX128" fmla="*/ 4033019 w 6332041"/>
              <a:gd name="connsiteY128" fmla="*/ 5314411 h 6580350"/>
              <a:gd name="connsiteX129" fmla="*/ 4086359 w 6332041"/>
              <a:gd name="connsiteY129" fmla="*/ 5253451 h 6580350"/>
              <a:gd name="connsiteX130" fmla="*/ 4082752 w 6332041"/>
              <a:gd name="connsiteY130" fmla="*/ 5177658 h 6580350"/>
              <a:gd name="connsiteX131" fmla="*/ 4795020 w 6332041"/>
              <a:gd name="connsiteY131" fmla="*/ 5075401 h 6580350"/>
              <a:gd name="connsiteX132" fmla="*/ 4882853 w 6332041"/>
              <a:gd name="connsiteY132" fmla="*/ 5079415 h 6580350"/>
              <a:gd name="connsiteX133" fmla="*/ 4942997 w 6332041"/>
              <a:gd name="connsiteY133" fmla="*/ 5095062 h 6580350"/>
              <a:gd name="connsiteX134" fmla="*/ 5129484 w 6332041"/>
              <a:gd name="connsiteY134" fmla="*/ 5186093 h 6580350"/>
              <a:gd name="connsiteX135" fmla="*/ 5594304 w 6332041"/>
              <a:gd name="connsiteY135" fmla="*/ 5422722 h 6580350"/>
              <a:gd name="connsiteX136" fmla="*/ 5724276 w 6332041"/>
              <a:gd name="connsiteY136" fmla="*/ 5486449 h 6580350"/>
              <a:gd name="connsiteX137" fmla="*/ 5779089 w 6332041"/>
              <a:gd name="connsiteY137" fmla="*/ 5396937 h 6580350"/>
              <a:gd name="connsiteX138" fmla="*/ 5690643 w 6332041"/>
              <a:gd name="connsiteY138" fmla="*/ 5373624 h 6580350"/>
              <a:gd name="connsiteX139" fmla="*/ 5636237 w 6332041"/>
              <a:gd name="connsiteY139" fmla="*/ 5298488 h 6580350"/>
              <a:gd name="connsiteX140" fmla="*/ 5682594 w 6332041"/>
              <a:gd name="connsiteY140" fmla="*/ 5229777 h 6580350"/>
              <a:gd name="connsiteX141" fmla="*/ 5600880 w 6332041"/>
              <a:gd name="connsiteY141" fmla="*/ 5115358 h 6580350"/>
              <a:gd name="connsiteX142" fmla="*/ 5632584 w 6332041"/>
              <a:gd name="connsiteY142" fmla="*/ 4969606 h 6580350"/>
              <a:gd name="connsiteX143" fmla="*/ 5655444 w 6332041"/>
              <a:gd name="connsiteY143" fmla="*/ 4934681 h 6580350"/>
              <a:gd name="connsiteX144" fmla="*/ 5677034 w 6332041"/>
              <a:gd name="connsiteY144" fmla="*/ 4889596 h 6580350"/>
              <a:gd name="connsiteX145" fmla="*/ 5714499 w 6332041"/>
              <a:gd name="connsiteY145" fmla="*/ 4812126 h 6580350"/>
              <a:gd name="connsiteX146" fmla="*/ 5729104 w 6332041"/>
              <a:gd name="connsiteY146" fmla="*/ 4729576 h 6580350"/>
              <a:gd name="connsiteX147" fmla="*/ 5775459 w 6332041"/>
              <a:gd name="connsiteY147" fmla="*/ 4704176 h 6580350"/>
              <a:gd name="connsiteX148" fmla="*/ 5755139 w 6332041"/>
              <a:gd name="connsiteY148" fmla="*/ 4645121 h 6580350"/>
              <a:gd name="connsiteX149" fmla="*/ 5791334 w 6332041"/>
              <a:gd name="connsiteY149" fmla="*/ 4603846 h 6580350"/>
              <a:gd name="connsiteX150" fmla="*/ 5821814 w 6332041"/>
              <a:gd name="connsiteY150" fmla="*/ 4540981 h 6580350"/>
              <a:gd name="connsiteX151" fmla="*/ 5877059 w 6332041"/>
              <a:gd name="connsiteY151" fmla="*/ 4467321 h 6580350"/>
              <a:gd name="connsiteX152" fmla="*/ 5896109 w 6332041"/>
              <a:gd name="connsiteY152" fmla="*/ 4311111 h 6580350"/>
              <a:gd name="connsiteX153" fmla="*/ 6141219 w 6332041"/>
              <a:gd name="connsiteY153" fmla="*/ 4053301 h 6580350"/>
              <a:gd name="connsiteX154" fmla="*/ 6147569 w 6332041"/>
              <a:gd name="connsiteY154" fmla="*/ 3817081 h 6580350"/>
              <a:gd name="connsiteX155" fmla="*/ 5953537 w 6332041"/>
              <a:gd name="connsiteY155" fmla="*/ 3436452 h 6580350"/>
              <a:gd name="connsiteX0" fmla="*/ 5953537 w 6332041"/>
              <a:gd name="connsiteY0" fmla="*/ 3436452 h 6437678"/>
              <a:gd name="connsiteX1" fmla="*/ 5854199 w 6332041"/>
              <a:gd name="connsiteY1" fmla="*/ 2291811 h 6437678"/>
              <a:gd name="connsiteX2" fmla="*/ 5802129 w 6332041"/>
              <a:gd name="connsiteY2" fmla="*/ 1609819 h 6437678"/>
              <a:gd name="connsiteX3" fmla="*/ 5762759 w 6332041"/>
              <a:gd name="connsiteY3" fmla="*/ 1382491 h 6437678"/>
              <a:gd name="connsiteX4" fmla="*/ 5770442 w 6332041"/>
              <a:gd name="connsiteY4" fmla="*/ 1330310 h 6437678"/>
              <a:gd name="connsiteX5" fmla="*/ 5939273 w 6332041"/>
              <a:gd name="connsiteY5" fmla="*/ 1294137 h 6437678"/>
              <a:gd name="connsiteX6" fmla="*/ 6061246 w 6332041"/>
              <a:gd name="connsiteY6" fmla="*/ 1154342 h 6437678"/>
              <a:gd name="connsiteX7" fmla="*/ 6087784 w 6332041"/>
              <a:gd name="connsiteY7" fmla="*/ 587703 h 6437678"/>
              <a:gd name="connsiteX8" fmla="*/ 6149792 w 6332041"/>
              <a:gd name="connsiteY8" fmla="*/ 266762 h 6437678"/>
              <a:gd name="connsiteX9" fmla="*/ 6204185 w 6332041"/>
              <a:gd name="connsiteY9" fmla="*/ 214419 h 6437678"/>
              <a:gd name="connsiteX10" fmla="*/ 6332041 w 6332041"/>
              <a:gd name="connsiteY10" fmla="*/ 245126 h 6437678"/>
              <a:gd name="connsiteX11" fmla="*/ 6152006 w 6332041"/>
              <a:gd name="connsiteY11" fmla="*/ 110058 h 6437678"/>
              <a:gd name="connsiteX12" fmla="*/ 6014137 w 6332041"/>
              <a:gd name="connsiteY12" fmla="*/ 0 h 6437678"/>
              <a:gd name="connsiteX13" fmla="*/ 5325275 w 6332041"/>
              <a:gd name="connsiteY13" fmla="*/ 124606 h 6437678"/>
              <a:gd name="connsiteX14" fmla="*/ 5276992 w 6332041"/>
              <a:gd name="connsiteY14" fmla="*/ 266597 h 6437678"/>
              <a:gd name="connsiteX15" fmla="*/ 5346682 w 6332041"/>
              <a:gd name="connsiteY15" fmla="*/ 494173 h 6437678"/>
              <a:gd name="connsiteX16" fmla="*/ 5256922 w 6332041"/>
              <a:gd name="connsiteY16" fmla="*/ 872684 h 6437678"/>
              <a:gd name="connsiteX17" fmla="*/ 5292702 w 6332041"/>
              <a:gd name="connsiteY17" fmla="*/ 1084088 h 6437678"/>
              <a:gd name="connsiteX18" fmla="*/ 5259839 w 6332041"/>
              <a:gd name="connsiteY18" fmla="*/ 1405351 h 6437678"/>
              <a:gd name="connsiteX19" fmla="*/ 5252219 w 6332041"/>
              <a:gd name="connsiteY19" fmla="*/ 1603471 h 6437678"/>
              <a:gd name="connsiteX20" fmla="*/ 5282699 w 6332041"/>
              <a:gd name="connsiteY20" fmla="*/ 1641571 h 6437678"/>
              <a:gd name="connsiteX21" fmla="*/ 5137919 w 6332041"/>
              <a:gd name="connsiteY21" fmla="*/ 1694911 h 6437678"/>
              <a:gd name="connsiteX22" fmla="*/ 5160779 w 6332041"/>
              <a:gd name="connsiteY22" fmla="*/ 1885411 h 6437678"/>
              <a:gd name="connsiteX23" fmla="*/ 5122679 w 6332041"/>
              <a:gd name="connsiteY23" fmla="*/ 1969231 h 6437678"/>
              <a:gd name="connsiteX24" fmla="*/ 4985519 w 6332041"/>
              <a:gd name="connsiteY24" fmla="*/ 1952015 h 6437678"/>
              <a:gd name="connsiteX25" fmla="*/ 4894079 w 6332041"/>
              <a:gd name="connsiteY25" fmla="*/ 1938751 h 6437678"/>
              <a:gd name="connsiteX26" fmla="*/ 4817470 w 6332041"/>
              <a:gd name="connsiteY26" fmla="*/ 2096386 h 6437678"/>
              <a:gd name="connsiteX27" fmla="*/ 4668677 w 6332041"/>
              <a:gd name="connsiteY27" fmla="*/ 1986101 h 6437678"/>
              <a:gd name="connsiteX28" fmla="*/ 4554785 w 6332041"/>
              <a:gd name="connsiteY28" fmla="*/ 1978482 h 6437678"/>
              <a:gd name="connsiteX29" fmla="*/ 4409190 w 6332041"/>
              <a:gd name="connsiteY29" fmla="*/ 1848942 h 6437678"/>
              <a:gd name="connsiteX30" fmla="*/ 4604519 w 6332041"/>
              <a:gd name="connsiteY30" fmla="*/ 1664431 h 6437678"/>
              <a:gd name="connsiteX31" fmla="*/ 4429259 w 6332041"/>
              <a:gd name="connsiteY31" fmla="*/ 1633951 h 6437678"/>
              <a:gd name="connsiteX32" fmla="*/ 4284479 w 6332041"/>
              <a:gd name="connsiteY32" fmla="*/ 1801591 h 6437678"/>
              <a:gd name="connsiteX33" fmla="*/ 4223519 w 6332041"/>
              <a:gd name="connsiteY33" fmla="*/ 1900651 h 6437678"/>
              <a:gd name="connsiteX34" fmla="*/ 4231139 w 6332041"/>
              <a:gd name="connsiteY34" fmla="*/ 1938751 h 6437678"/>
              <a:gd name="connsiteX35" fmla="*/ 4124459 w 6332041"/>
              <a:gd name="connsiteY35" fmla="*/ 2037811 h 6437678"/>
              <a:gd name="connsiteX36" fmla="*/ 4048259 w 6332041"/>
              <a:gd name="connsiteY36" fmla="*/ 2060671 h 6437678"/>
              <a:gd name="connsiteX37" fmla="*/ 3990904 w 6332041"/>
              <a:gd name="connsiteY37" fmla="*/ 2092782 h 6437678"/>
              <a:gd name="connsiteX38" fmla="*/ 3936751 w 6332041"/>
              <a:gd name="connsiteY38" fmla="*/ 2142108 h 6437678"/>
              <a:gd name="connsiteX39" fmla="*/ 3888239 w 6332041"/>
              <a:gd name="connsiteY39" fmla="*/ 2114011 h 6437678"/>
              <a:gd name="connsiteX40" fmla="*/ 3846127 w 6332041"/>
              <a:gd name="connsiteY40" fmla="*/ 2183407 h 6437678"/>
              <a:gd name="connsiteX41" fmla="*/ 3746250 w 6332041"/>
              <a:gd name="connsiteY41" fmla="*/ 2210280 h 6437678"/>
              <a:gd name="connsiteX42" fmla="*/ 3731417 w 6332041"/>
              <a:gd name="connsiteY42" fmla="*/ 2278860 h 6437678"/>
              <a:gd name="connsiteX43" fmla="*/ 3591184 w 6332041"/>
              <a:gd name="connsiteY43" fmla="*/ 2221331 h 6437678"/>
              <a:gd name="connsiteX44" fmla="*/ 3552959 w 6332041"/>
              <a:gd name="connsiteY44" fmla="*/ 2121631 h 6437678"/>
              <a:gd name="connsiteX45" fmla="*/ 3377699 w 6332041"/>
              <a:gd name="connsiteY45" fmla="*/ 2190211 h 6437678"/>
              <a:gd name="connsiteX46" fmla="*/ 3377699 w 6332041"/>
              <a:gd name="connsiteY46" fmla="*/ 2266411 h 6437678"/>
              <a:gd name="connsiteX47" fmla="*/ 3258978 w 6332041"/>
              <a:gd name="connsiteY47" fmla="*/ 2366694 h 6437678"/>
              <a:gd name="connsiteX48" fmla="*/ 3018337 w 6332041"/>
              <a:gd name="connsiteY48" fmla="*/ 2221913 h 6437678"/>
              <a:gd name="connsiteX49" fmla="*/ 3045210 w 6332041"/>
              <a:gd name="connsiteY49" fmla="*/ 2191026 h 6437678"/>
              <a:gd name="connsiteX50" fmla="*/ 2934517 w 6332041"/>
              <a:gd name="connsiteY50" fmla="*/ 2054273 h 6437678"/>
              <a:gd name="connsiteX51" fmla="*/ 2663396 w 6332041"/>
              <a:gd name="connsiteY51" fmla="*/ 1888611 h 6437678"/>
              <a:gd name="connsiteX52" fmla="*/ 2536416 w 6332041"/>
              <a:gd name="connsiteY52" fmla="*/ 2261352 h 6437678"/>
              <a:gd name="connsiteX53" fmla="*/ 2428805 w 6332041"/>
              <a:gd name="connsiteY53" fmla="*/ 2267634 h 6437678"/>
              <a:gd name="connsiteX54" fmla="*/ 2348999 w 6332041"/>
              <a:gd name="connsiteY54" fmla="*/ 2258791 h 6437678"/>
              <a:gd name="connsiteX55" fmla="*/ 2245110 w 6332041"/>
              <a:gd name="connsiteY55" fmla="*/ 2385946 h 6437678"/>
              <a:gd name="connsiteX56" fmla="*/ 2061823 w 6332041"/>
              <a:gd name="connsiteY56" fmla="*/ 2298521 h 6437678"/>
              <a:gd name="connsiteX57" fmla="*/ 2005283 w 6332041"/>
              <a:gd name="connsiteY57" fmla="*/ 2306958 h 6437678"/>
              <a:gd name="connsiteX58" fmla="*/ 1905816 w 6332041"/>
              <a:gd name="connsiteY58" fmla="*/ 2122446 h 6437678"/>
              <a:gd name="connsiteX59" fmla="*/ 1937519 w 6332041"/>
              <a:gd name="connsiteY59" fmla="*/ 2037811 h 6437678"/>
              <a:gd name="connsiteX60" fmla="*/ 1769879 w 6332041"/>
              <a:gd name="connsiteY60" fmla="*/ 2159731 h 6437678"/>
              <a:gd name="connsiteX61" fmla="*/ 1747019 w 6332041"/>
              <a:gd name="connsiteY61" fmla="*/ 2220691 h 6437678"/>
              <a:gd name="connsiteX62" fmla="*/ 1693679 w 6332041"/>
              <a:gd name="connsiteY62" fmla="*/ 2190211 h 6437678"/>
              <a:gd name="connsiteX63" fmla="*/ 1586999 w 6332041"/>
              <a:gd name="connsiteY63" fmla="*/ 2190211 h 6437678"/>
              <a:gd name="connsiteX64" fmla="*/ 1564139 w 6332041"/>
              <a:gd name="connsiteY64" fmla="*/ 2304511 h 6437678"/>
              <a:gd name="connsiteX65" fmla="*/ 1426979 w 6332041"/>
              <a:gd name="connsiteY65" fmla="*/ 2601691 h 6437678"/>
              <a:gd name="connsiteX66" fmla="*/ 1373639 w 6332041"/>
              <a:gd name="connsiteY66" fmla="*/ 2594071 h 6437678"/>
              <a:gd name="connsiteX67" fmla="*/ 1228859 w 6332041"/>
              <a:gd name="connsiteY67" fmla="*/ 2647411 h 6437678"/>
              <a:gd name="connsiteX68" fmla="*/ 1175519 w 6332041"/>
              <a:gd name="connsiteY68" fmla="*/ 2815051 h 6437678"/>
              <a:gd name="connsiteX69" fmla="*/ 1053599 w 6332041"/>
              <a:gd name="connsiteY69" fmla="*/ 2845531 h 6437678"/>
              <a:gd name="connsiteX70" fmla="*/ 969779 w 6332041"/>
              <a:gd name="connsiteY70" fmla="*/ 2853151 h 6437678"/>
              <a:gd name="connsiteX71" fmla="*/ 870719 w 6332041"/>
              <a:gd name="connsiteY71" fmla="*/ 2883631 h 6437678"/>
              <a:gd name="connsiteX72" fmla="*/ 741179 w 6332041"/>
              <a:gd name="connsiteY72" fmla="*/ 2891251 h 6437678"/>
              <a:gd name="connsiteX73" fmla="*/ 588779 w 6332041"/>
              <a:gd name="connsiteY73" fmla="*/ 2929351 h 6437678"/>
              <a:gd name="connsiteX74" fmla="*/ 0 w 6332041"/>
              <a:gd name="connsiteY74" fmla="*/ 4428515 h 6437678"/>
              <a:gd name="connsiteX75" fmla="*/ 199750 w 6332041"/>
              <a:gd name="connsiteY75" fmla="*/ 4408853 h 6437678"/>
              <a:gd name="connsiteX76" fmla="*/ 207779 w 6332041"/>
              <a:gd name="connsiteY76" fmla="*/ 4529551 h 6437678"/>
              <a:gd name="connsiteX77" fmla="*/ 289560 w 6332041"/>
              <a:gd name="connsiteY77" fmla="*/ 4557241 h 6437678"/>
              <a:gd name="connsiteX78" fmla="*/ 289968 w 6332041"/>
              <a:gd name="connsiteY78" fmla="*/ 4629020 h 6437678"/>
              <a:gd name="connsiteX79" fmla="*/ 408690 w 6332041"/>
              <a:gd name="connsiteY79" fmla="*/ 4675962 h 6437678"/>
              <a:gd name="connsiteX80" fmla="*/ 398279 w 6332041"/>
              <a:gd name="connsiteY80" fmla="*/ 4773391 h 6437678"/>
              <a:gd name="connsiteX81" fmla="*/ 398279 w 6332041"/>
              <a:gd name="connsiteY81" fmla="*/ 4872451 h 6437678"/>
              <a:gd name="connsiteX82" fmla="*/ 291599 w 6332041"/>
              <a:gd name="connsiteY82" fmla="*/ 4925791 h 6437678"/>
              <a:gd name="connsiteX83" fmla="*/ 276359 w 6332041"/>
              <a:gd name="connsiteY83" fmla="*/ 5001991 h 6437678"/>
              <a:gd name="connsiteX84" fmla="*/ 184919 w 6332041"/>
              <a:gd name="connsiteY84" fmla="*/ 5123911 h 6437678"/>
              <a:gd name="connsiteX85" fmla="*/ 199344 w 6332041"/>
              <a:gd name="connsiteY85" fmla="*/ 5376596 h 6437678"/>
              <a:gd name="connsiteX86" fmla="*/ 282757 w 6332041"/>
              <a:gd name="connsiteY86" fmla="*/ 5376186 h 6437678"/>
              <a:gd name="connsiteX87" fmla="*/ 324870 w 6332041"/>
              <a:gd name="connsiteY87" fmla="*/ 5453201 h 6437678"/>
              <a:gd name="connsiteX88" fmla="*/ 340517 w 6332041"/>
              <a:gd name="connsiteY88" fmla="*/ 5498107 h 6437678"/>
              <a:gd name="connsiteX89" fmla="*/ 378211 w 6332041"/>
              <a:gd name="connsiteY89" fmla="*/ 5490078 h 6437678"/>
              <a:gd name="connsiteX90" fmla="*/ 365761 w 6332041"/>
              <a:gd name="connsiteY90" fmla="*/ 5643294 h 6437678"/>
              <a:gd name="connsiteX91" fmla="*/ 843843 w 6332041"/>
              <a:gd name="connsiteY91" fmla="*/ 5739970 h 6437678"/>
              <a:gd name="connsiteX92" fmla="*/ 1175926 w 6332041"/>
              <a:gd name="connsiteY92" fmla="*/ 5879922 h 6437678"/>
              <a:gd name="connsiteX93" fmla="*/ 1487939 w 6332041"/>
              <a:gd name="connsiteY93" fmla="*/ 5741131 h 6437678"/>
              <a:gd name="connsiteX94" fmla="*/ 1586999 w 6332041"/>
              <a:gd name="connsiteY94" fmla="*/ 5741131 h 6437678"/>
              <a:gd name="connsiteX95" fmla="*/ 1541279 w 6332041"/>
              <a:gd name="connsiteY95" fmla="*/ 6000211 h 6437678"/>
              <a:gd name="connsiteX96" fmla="*/ 1634713 w 6332041"/>
              <a:gd name="connsiteY96" fmla="*/ 6349001 h 6437678"/>
              <a:gd name="connsiteX97" fmla="*/ 1931451 w 6332041"/>
              <a:gd name="connsiteY97" fmla="*/ 6276820 h 6437678"/>
              <a:gd name="connsiteX98" fmla="*/ 1973281 w 6332041"/>
              <a:gd name="connsiteY98" fmla="*/ 6039719 h 6437678"/>
              <a:gd name="connsiteX99" fmla="*/ 2284853 w 6332041"/>
              <a:gd name="connsiteY99" fmla="*/ 6068128 h 6437678"/>
              <a:gd name="connsiteX100" fmla="*/ 2588088 w 6332041"/>
              <a:gd name="connsiteY100" fmla="*/ 5922367 h 6437678"/>
              <a:gd name="connsiteX101" fmla="*/ 2656018 w 6332041"/>
              <a:gd name="connsiteY101" fmla="*/ 6052223 h 6437678"/>
              <a:gd name="connsiteX102" fmla="*/ 2739109 w 6332041"/>
              <a:gd name="connsiteY102" fmla="*/ 6021749 h 6437678"/>
              <a:gd name="connsiteX103" fmla="*/ 2886685 w 6332041"/>
              <a:gd name="connsiteY103" fmla="*/ 6052811 h 6437678"/>
              <a:gd name="connsiteX104" fmla="*/ 3002565 w 6332041"/>
              <a:gd name="connsiteY104" fmla="*/ 6195386 h 6437678"/>
              <a:gd name="connsiteX105" fmla="*/ 3027765 w 6332041"/>
              <a:gd name="connsiteY105" fmla="*/ 6377265 h 6437678"/>
              <a:gd name="connsiteX106" fmla="*/ 3191028 w 6332041"/>
              <a:gd name="connsiteY106" fmla="*/ 6299303 h 6437678"/>
              <a:gd name="connsiteX107" fmla="*/ 3338659 w 6332041"/>
              <a:gd name="connsiteY107" fmla="*/ 6365542 h 6437678"/>
              <a:gd name="connsiteX108" fmla="*/ 3459989 w 6332041"/>
              <a:gd name="connsiteY108" fmla="*/ 6105598 h 6437678"/>
              <a:gd name="connsiteX109" fmla="*/ 3465996 w 6332041"/>
              <a:gd name="connsiteY109" fmla="*/ 6002754 h 6437678"/>
              <a:gd name="connsiteX110" fmla="*/ 3658897 w 6332041"/>
              <a:gd name="connsiteY110" fmla="*/ 6037364 h 6437678"/>
              <a:gd name="connsiteX111" fmla="*/ 4014514 w 6332041"/>
              <a:gd name="connsiteY111" fmla="*/ 6437678 h 6437678"/>
              <a:gd name="connsiteX112" fmla="*/ 3842181 w 6332041"/>
              <a:gd name="connsiteY112" fmla="*/ 6423661 h 6437678"/>
              <a:gd name="connsiteX113" fmla="*/ 3691891 w 6332041"/>
              <a:gd name="connsiteY113" fmla="*/ 6323511 h 6437678"/>
              <a:gd name="connsiteX114" fmla="*/ 3709445 w 6332041"/>
              <a:gd name="connsiteY114" fmla="*/ 6189144 h 6437678"/>
              <a:gd name="connsiteX115" fmla="*/ 3645286 w 6332041"/>
              <a:gd name="connsiteY115" fmla="*/ 6133012 h 6437678"/>
              <a:gd name="connsiteX116" fmla="*/ 3857759 w 6332041"/>
              <a:gd name="connsiteY116" fmla="*/ 5924011 h 6437678"/>
              <a:gd name="connsiteX117" fmla="*/ 3933959 w 6332041"/>
              <a:gd name="connsiteY117" fmla="*/ 5847811 h 6437678"/>
              <a:gd name="connsiteX118" fmla="*/ 3963217 w 6332041"/>
              <a:gd name="connsiteY118" fmla="*/ 5852642 h 6437678"/>
              <a:gd name="connsiteX119" fmla="*/ 3955596 w 6332041"/>
              <a:gd name="connsiteY119" fmla="*/ 5787667 h 6437678"/>
              <a:gd name="connsiteX120" fmla="*/ 3925523 w 6332041"/>
              <a:gd name="connsiteY120" fmla="*/ 5772835 h 6437678"/>
              <a:gd name="connsiteX121" fmla="*/ 3890621 w 6332041"/>
              <a:gd name="connsiteY121" fmla="*/ 5661325 h 6437678"/>
              <a:gd name="connsiteX122" fmla="*/ 3894228 w 6332041"/>
              <a:gd name="connsiteY122" fmla="*/ 5561858 h 6437678"/>
              <a:gd name="connsiteX123" fmla="*/ 3911099 w 6332041"/>
              <a:gd name="connsiteY123" fmla="*/ 5451571 h 6437678"/>
              <a:gd name="connsiteX124" fmla="*/ 3933959 w 6332041"/>
              <a:gd name="connsiteY124" fmla="*/ 5382991 h 6437678"/>
              <a:gd name="connsiteX125" fmla="*/ 3964439 w 6332041"/>
              <a:gd name="connsiteY125" fmla="*/ 5322031 h 6437678"/>
              <a:gd name="connsiteX126" fmla="*/ 4017779 w 6332041"/>
              <a:gd name="connsiteY126" fmla="*/ 5314411 h 6437678"/>
              <a:gd name="connsiteX127" fmla="*/ 4033019 w 6332041"/>
              <a:gd name="connsiteY127" fmla="*/ 5314411 h 6437678"/>
              <a:gd name="connsiteX128" fmla="*/ 4086359 w 6332041"/>
              <a:gd name="connsiteY128" fmla="*/ 5253451 h 6437678"/>
              <a:gd name="connsiteX129" fmla="*/ 4082752 w 6332041"/>
              <a:gd name="connsiteY129" fmla="*/ 5177658 h 6437678"/>
              <a:gd name="connsiteX130" fmla="*/ 4795020 w 6332041"/>
              <a:gd name="connsiteY130" fmla="*/ 5075401 h 6437678"/>
              <a:gd name="connsiteX131" fmla="*/ 4882853 w 6332041"/>
              <a:gd name="connsiteY131" fmla="*/ 5079415 h 6437678"/>
              <a:gd name="connsiteX132" fmla="*/ 4942997 w 6332041"/>
              <a:gd name="connsiteY132" fmla="*/ 5095062 h 6437678"/>
              <a:gd name="connsiteX133" fmla="*/ 5129484 w 6332041"/>
              <a:gd name="connsiteY133" fmla="*/ 5186093 h 6437678"/>
              <a:gd name="connsiteX134" fmla="*/ 5594304 w 6332041"/>
              <a:gd name="connsiteY134" fmla="*/ 5422722 h 6437678"/>
              <a:gd name="connsiteX135" fmla="*/ 5724276 w 6332041"/>
              <a:gd name="connsiteY135" fmla="*/ 5486449 h 6437678"/>
              <a:gd name="connsiteX136" fmla="*/ 5779089 w 6332041"/>
              <a:gd name="connsiteY136" fmla="*/ 5396937 h 6437678"/>
              <a:gd name="connsiteX137" fmla="*/ 5690643 w 6332041"/>
              <a:gd name="connsiteY137" fmla="*/ 5373624 h 6437678"/>
              <a:gd name="connsiteX138" fmla="*/ 5636237 w 6332041"/>
              <a:gd name="connsiteY138" fmla="*/ 5298488 h 6437678"/>
              <a:gd name="connsiteX139" fmla="*/ 5682594 w 6332041"/>
              <a:gd name="connsiteY139" fmla="*/ 5229777 h 6437678"/>
              <a:gd name="connsiteX140" fmla="*/ 5600880 w 6332041"/>
              <a:gd name="connsiteY140" fmla="*/ 5115358 h 6437678"/>
              <a:gd name="connsiteX141" fmla="*/ 5632584 w 6332041"/>
              <a:gd name="connsiteY141" fmla="*/ 4969606 h 6437678"/>
              <a:gd name="connsiteX142" fmla="*/ 5655444 w 6332041"/>
              <a:gd name="connsiteY142" fmla="*/ 4934681 h 6437678"/>
              <a:gd name="connsiteX143" fmla="*/ 5677034 w 6332041"/>
              <a:gd name="connsiteY143" fmla="*/ 4889596 h 6437678"/>
              <a:gd name="connsiteX144" fmla="*/ 5714499 w 6332041"/>
              <a:gd name="connsiteY144" fmla="*/ 4812126 h 6437678"/>
              <a:gd name="connsiteX145" fmla="*/ 5729104 w 6332041"/>
              <a:gd name="connsiteY145" fmla="*/ 4729576 h 6437678"/>
              <a:gd name="connsiteX146" fmla="*/ 5775459 w 6332041"/>
              <a:gd name="connsiteY146" fmla="*/ 4704176 h 6437678"/>
              <a:gd name="connsiteX147" fmla="*/ 5755139 w 6332041"/>
              <a:gd name="connsiteY147" fmla="*/ 4645121 h 6437678"/>
              <a:gd name="connsiteX148" fmla="*/ 5791334 w 6332041"/>
              <a:gd name="connsiteY148" fmla="*/ 4603846 h 6437678"/>
              <a:gd name="connsiteX149" fmla="*/ 5821814 w 6332041"/>
              <a:gd name="connsiteY149" fmla="*/ 4540981 h 6437678"/>
              <a:gd name="connsiteX150" fmla="*/ 5877059 w 6332041"/>
              <a:gd name="connsiteY150" fmla="*/ 4467321 h 6437678"/>
              <a:gd name="connsiteX151" fmla="*/ 5896109 w 6332041"/>
              <a:gd name="connsiteY151" fmla="*/ 4311111 h 6437678"/>
              <a:gd name="connsiteX152" fmla="*/ 6141219 w 6332041"/>
              <a:gd name="connsiteY152" fmla="*/ 4053301 h 6437678"/>
              <a:gd name="connsiteX153" fmla="*/ 6147569 w 6332041"/>
              <a:gd name="connsiteY153" fmla="*/ 3817081 h 6437678"/>
              <a:gd name="connsiteX154" fmla="*/ 5953537 w 6332041"/>
              <a:gd name="connsiteY154" fmla="*/ 3436452 h 6437678"/>
              <a:gd name="connsiteX0" fmla="*/ 5953537 w 6332041"/>
              <a:gd name="connsiteY0" fmla="*/ 3436452 h 6423661"/>
              <a:gd name="connsiteX1" fmla="*/ 5854199 w 6332041"/>
              <a:gd name="connsiteY1" fmla="*/ 2291811 h 6423661"/>
              <a:gd name="connsiteX2" fmla="*/ 5802129 w 6332041"/>
              <a:gd name="connsiteY2" fmla="*/ 1609819 h 6423661"/>
              <a:gd name="connsiteX3" fmla="*/ 5762759 w 6332041"/>
              <a:gd name="connsiteY3" fmla="*/ 1382491 h 6423661"/>
              <a:gd name="connsiteX4" fmla="*/ 5770442 w 6332041"/>
              <a:gd name="connsiteY4" fmla="*/ 1330310 h 6423661"/>
              <a:gd name="connsiteX5" fmla="*/ 5939273 w 6332041"/>
              <a:gd name="connsiteY5" fmla="*/ 1294137 h 6423661"/>
              <a:gd name="connsiteX6" fmla="*/ 6061246 w 6332041"/>
              <a:gd name="connsiteY6" fmla="*/ 1154342 h 6423661"/>
              <a:gd name="connsiteX7" fmla="*/ 6087784 w 6332041"/>
              <a:gd name="connsiteY7" fmla="*/ 587703 h 6423661"/>
              <a:gd name="connsiteX8" fmla="*/ 6149792 w 6332041"/>
              <a:gd name="connsiteY8" fmla="*/ 266762 h 6423661"/>
              <a:gd name="connsiteX9" fmla="*/ 6204185 w 6332041"/>
              <a:gd name="connsiteY9" fmla="*/ 214419 h 6423661"/>
              <a:gd name="connsiteX10" fmla="*/ 6332041 w 6332041"/>
              <a:gd name="connsiteY10" fmla="*/ 245126 h 6423661"/>
              <a:gd name="connsiteX11" fmla="*/ 6152006 w 6332041"/>
              <a:gd name="connsiteY11" fmla="*/ 110058 h 6423661"/>
              <a:gd name="connsiteX12" fmla="*/ 6014137 w 6332041"/>
              <a:gd name="connsiteY12" fmla="*/ 0 h 6423661"/>
              <a:gd name="connsiteX13" fmla="*/ 5325275 w 6332041"/>
              <a:gd name="connsiteY13" fmla="*/ 124606 h 6423661"/>
              <a:gd name="connsiteX14" fmla="*/ 5276992 w 6332041"/>
              <a:gd name="connsiteY14" fmla="*/ 266597 h 6423661"/>
              <a:gd name="connsiteX15" fmla="*/ 5346682 w 6332041"/>
              <a:gd name="connsiteY15" fmla="*/ 494173 h 6423661"/>
              <a:gd name="connsiteX16" fmla="*/ 5256922 w 6332041"/>
              <a:gd name="connsiteY16" fmla="*/ 872684 h 6423661"/>
              <a:gd name="connsiteX17" fmla="*/ 5292702 w 6332041"/>
              <a:gd name="connsiteY17" fmla="*/ 1084088 h 6423661"/>
              <a:gd name="connsiteX18" fmla="*/ 5259839 w 6332041"/>
              <a:gd name="connsiteY18" fmla="*/ 1405351 h 6423661"/>
              <a:gd name="connsiteX19" fmla="*/ 5252219 w 6332041"/>
              <a:gd name="connsiteY19" fmla="*/ 1603471 h 6423661"/>
              <a:gd name="connsiteX20" fmla="*/ 5282699 w 6332041"/>
              <a:gd name="connsiteY20" fmla="*/ 1641571 h 6423661"/>
              <a:gd name="connsiteX21" fmla="*/ 5137919 w 6332041"/>
              <a:gd name="connsiteY21" fmla="*/ 1694911 h 6423661"/>
              <a:gd name="connsiteX22" fmla="*/ 5160779 w 6332041"/>
              <a:gd name="connsiteY22" fmla="*/ 1885411 h 6423661"/>
              <a:gd name="connsiteX23" fmla="*/ 5122679 w 6332041"/>
              <a:gd name="connsiteY23" fmla="*/ 1969231 h 6423661"/>
              <a:gd name="connsiteX24" fmla="*/ 4985519 w 6332041"/>
              <a:gd name="connsiteY24" fmla="*/ 1952015 h 6423661"/>
              <a:gd name="connsiteX25" fmla="*/ 4894079 w 6332041"/>
              <a:gd name="connsiteY25" fmla="*/ 1938751 h 6423661"/>
              <a:gd name="connsiteX26" fmla="*/ 4817470 w 6332041"/>
              <a:gd name="connsiteY26" fmla="*/ 2096386 h 6423661"/>
              <a:gd name="connsiteX27" fmla="*/ 4668677 w 6332041"/>
              <a:gd name="connsiteY27" fmla="*/ 1986101 h 6423661"/>
              <a:gd name="connsiteX28" fmla="*/ 4554785 w 6332041"/>
              <a:gd name="connsiteY28" fmla="*/ 1978482 h 6423661"/>
              <a:gd name="connsiteX29" fmla="*/ 4409190 w 6332041"/>
              <a:gd name="connsiteY29" fmla="*/ 1848942 h 6423661"/>
              <a:gd name="connsiteX30" fmla="*/ 4604519 w 6332041"/>
              <a:gd name="connsiteY30" fmla="*/ 1664431 h 6423661"/>
              <a:gd name="connsiteX31" fmla="*/ 4429259 w 6332041"/>
              <a:gd name="connsiteY31" fmla="*/ 1633951 h 6423661"/>
              <a:gd name="connsiteX32" fmla="*/ 4284479 w 6332041"/>
              <a:gd name="connsiteY32" fmla="*/ 1801591 h 6423661"/>
              <a:gd name="connsiteX33" fmla="*/ 4223519 w 6332041"/>
              <a:gd name="connsiteY33" fmla="*/ 1900651 h 6423661"/>
              <a:gd name="connsiteX34" fmla="*/ 4231139 w 6332041"/>
              <a:gd name="connsiteY34" fmla="*/ 1938751 h 6423661"/>
              <a:gd name="connsiteX35" fmla="*/ 4124459 w 6332041"/>
              <a:gd name="connsiteY35" fmla="*/ 2037811 h 6423661"/>
              <a:gd name="connsiteX36" fmla="*/ 4048259 w 6332041"/>
              <a:gd name="connsiteY36" fmla="*/ 2060671 h 6423661"/>
              <a:gd name="connsiteX37" fmla="*/ 3990904 w 6332041"/>
              <a:gd name="connsiteY37" fmla="*/ 2092782 h 6423661"/>
              <a:gd name="connsiteX38" fmla="*/ 3936751 w 6332041"/>
              <a:gd name="connsiteY38" fmla="*/ 2142108 h 6423661"/>
              <a:gd name="connsiteX39" fmla="*/ 3888239 w 6332041"/>
              <a:gd name="connsiteY39" fmla="*/ 2114011 h 6423661"/>
              <a:gd name="connsiteX40" fmla="*/ 3846127 w 6332041"/>
              <a:gd name="connsiteY40" fmla="*/ 2183407 h 6423661"/>
              <a:gd name="connsiteX41" fmla="*/ 3746250 w 6332041"/>
              <a:gd name="connsiteY41" fmla="*/ 2210280 h 6423661"/>
              <a:gd name="connsiteX42" fmla="*/ 3731417 w 6332041"/>
              <a:gd name="connsiteY42" fmla="*/ 2278860 h 6423661"/>
              <a:gd name="connsiteX43" fmla="*/ 3591184 w 6332041"/>
              <a:gd name="connsiteY43" fmla="*/ 2221331 h 6423661"/>
              <a:gd name="connsiteX44" fmla="*/ 3552959 w 6332041"/>
              <a:gd name="connsiteY44" fmla="*/ 2121631 h 6423661"/>
              <a:gd name="connsiteX45" fmla="*/ 3377699 w 6332041"/>
              <a:gd name="connsiteY45" fmla="*/ 2190211 h 6423661"/>
              <a:gd name="connsiteX46" fmla="*/ 3377699 w 6332041"/>
              <a:gd name="connsiteY46" fmla="*/ 2266411 h 6423661"/>
              <a:gd name="connsiteX47" fmla="*/ 3258978 w 6332041"/>
              <a:gd name="connsiteY47" fmla="*/ 2366694 h 6423661"/>
              <a:gd name="connsiteX48" fmla="*/ 3018337 w 6332041"/>
              <a:gd name="connsiteY48" fmla="*/ 2221913 h 6423661"/>
              <a:gd name="connsiteX49" fmla="*/ 3045210 w 6332041"/>
              <a:gd name="connsiteY49" fmla="*/ 2191026 h 6423661"/>
              <a:gd name="connsiteX50" fmla="*/ 2934517 w 6332041"/>
              <a:gd name="connsiteY50" fmla="*/ 2054273 h 6423661"/>
              <a:gd name="connsiteX51" fmla="*/ 2663396 w 6332041"/>
              <a:gd name="connsiteY51" fmla="*/ 1888611 h 6423661"/>
              <a:gd name="connsiteX52" fmla="*/ 2536416 w 6332041"/>
              <a:gd name="connsiteY52" fmla="*/ 2261352 h 6423661"/>
              <a:gd name="connsiteX53" fmla="*/ 2428805 w 6332041"/>
              <a:gd name="connsiteY53" fmla="*/ 2267634 h 6423661"/>
              <a:gd name="connsiteX54" fmla="*/ 2348999 w 6332041"/>
              <a:gd name="connsiteY54" fmla="*/ 2258791 h 6423661"/>
              <a:gd name="connsiteX55" fmla="*/ 2245110 w 6332041"/>
              <a:gd name="connsiteY55" fmla="*/ 2385946 h 6423661"/>
              <a:gd name="connsiteX56" fmla="*/ 2061823 w 6332041"/>
              <a:gd name="connsiteY56" fmla="*/ 2298521 h 6423661"/>
              <a:gd name="connsiteX57" fmla="*/ 2005283 w 6332041"/>
              <a:gd name="connsiteY57" fmla="*/ 2306958 h 6423661"/>
              <a:gd name="connsiteX58" fmla="*/ 1905816 w 6332041"/>
              <a:gd name="connsiteY58" fmla="*/ 2122446 h 6423661"/>
              <a:gd name="connsiteX59" fmla="*/ 1937519 w 6332041"/>
              <a:gd name="connsiteY59" fmla="*/ 2037811 h 6423661"/>
              <a:gd name="connsiteX60" fmla="*/ 1769879 w 6332041"/>
              <a:gd name="connsiteY60" fmla="*/ 2159731 h 6423661"/>
              <a:gd name="connsiteX61" fmla="*/ 1747019 w 6332041"/>
              <a:gd name="connsiteY61" fmla="*/ 2220691 h 6423661"/>
              <a:gd name="connsiteX62" fmla="*/ 1693679 w 6332041"/>
              <a:gd name="connsiteY62" fmla="*/ 2190211 h 6423661"/>
              <a:gd name="connsiteX63" fmla="*/ 1586999 w 6332041"/>
              <a:gd name="connsiteY63" fmla="*/ 2190211 h 6423661"/>
              <a:gd name="connsiteX64" fmla="*/ 1564139 w 6332041"/>
              <a:gd name="connsiteY64" fmla="*/ 2304511 h 6423661"/>
              <a:gd name="connsiteX65" fmla="*/ 1426979 w 6332041"/>
              <a:gd name="connsiteY65" fmla="*/ 2601691 h 6423661"/>
              <a:gd name="connsiteX66" fmla="*/ 1373639 w 6332041"/>
              <a:gd name="connsiteY66" fmla="*/ 2594071 h 6423661"/>
              <a:gd name="connsiteX67" fmla="*/ 1228859 w 6332041"/>
              <a:gd name="connsiteY67" fmla="*/ 2647411 h 6423661"/>
              <a:gd name="connsiteX68" fmla="*/ 1175519 w 6332041"/>
              <a:gd name="connsiteY68" fmla="*/ 2815051 h 6423661"/>
              <a:gd name="connsiteX69" fmla="*/ 1053599 w 6332041"/>
              <a:gd name="connsiteY69" fmla="*/ 2845531 h 6423661"/>
              <a:gd name="connsiteX70" fmla="*/ 969779 w 6332041"/>
              <a:gd name="connsiteY70" fmla="*/ 2853151 h 6423661"/>
              <a:gd name="connsiteX71" fmla="*/ 870719 w 6332041"/>
              <a:gd name="connsiteY71" fmla="*/ 2883631 h 6423661"/>
              <a:gd name="connsiteX72" fmla="*/ 741179 w 6332041"/>
              <a:gd name="connsiteY72" fmla="*/ 2891251 h 6423661"/>
              <a:gd name="connsiteX73" fmla="*/ 588779 w 6332041"/>
              <a:gd name="connsiteY73" fmla="*/ 2929351 h 6423661"/>
              <a:gd name="connsiteX74" fmla="*/ 0 w 6332041"/>
              <a:gd name="connsiteY74" fmla="*/ 4428515 h 6423661"/>
              <a:gd name="connsiteX75" fmla="*/ 199750 w 6332041"/>
              <a:gd name="connsiteY75" fmla="*/ 4408853 h 6423661"/>
              <a:gd name="connsiteX76" fmla="*/ 207779 w 6332041"/>
              <a:gd name="connsiteY76" fmla="*/ 4529551 h 6423661"/>
              <a:gd name="connsiteX77" fmla="*/ 289560 w 6332041"/>
              <a:gd name="connsiteY77" fmla="*/ 4557241 h 6423661"/>
              <a:gd name="connsiteX78" fmla="*/ 289968 w 6332041"/>
              <a:gd name="connsiteY78" fmla="*/ 4629020 h 6423661"/>
              <a:gd name="connsiteX79" fmla="*/ 408690 w 6332041"/>
              <a:gd name="connsiteY79" fmla="*/ 4675962 h 6423661"/>
              <a:gd name="connsiteX80" fmla="*/ 398279 w 6332041"/>
              <a:gd name="connsiteY80" fmla="*/ 4773391 h 6423661"/>
              <a:gd name="connsiteX81" fmla="*/ 398279 w 6332041"/>
              <a:gd name="connsiteY81" fmla="*/ 4872451 h 6423661"/>
              <a:gd name="connsiteX82" fmla="*/ 291599 w 6332041"/>
              <a:gd name="connsiteY82" fmla="*/ 4925791 h 6423661"/>
              <a:gd name="connsiteX83" fmla="*/ 276359 w 6332041"/>
              <a:gd name="connsiteY83" fmla="*/ 5001991 h 6423661"/>
              <a:gd name="connsiteX84" fmla="*/ 184919 w 6332041"/>
              <a:gd name="connsiteY84" fmla="*/ 5123911 h 6423661"/>
              <a:gd name="connsiteX85" fmla="*/ 199344 w 6332041"/>
              <a:gd name="connsiteY85" fmla="*/ 5376596 h 6423661"/>
              <a:gd name="connsiteX86" fmla="*/ 282757 w 6332041"/>
              <a:gd name="connsiteY86" fmla="*/ 5376186 h 6423661"/>
              <a:gd name="connsiteX87" fmla="*/ 324870 w 6332041"/>
              <a:gd name="connsiteY87" fmla="*/ 5453201 h 6423661"/>
              <a:gd name="connsiteX88" fmla="*/ 340517 w 6332041"/>
              <a:gd name="connsiteY88" fmla="*/ 5498107 h 6423661"/>
              <a:gd name="connsiteX89" fmla="*/ 378211 w 6332041"/>
              <a:gd name="connsiteY89" fmla="*/ 5490078 h 6423661"/>
              <a:gd name="connsiteX90" fmla="*/ 365761 w 6332041"/>
              <a:gd name="connsiteY90" fmla="*/ 5643294 h 6423661"/>
              <a:gd name="connsiteX91" fmla="*/ 843843 w 6332041"/>
              <a:gd name="connsiteY91" fmla="*/ 5739970 h 6423661"/>
              <a:gd name="connsiteX92" fmla="*/ 1175926 w 6332041"/>
              <a:gd name="connsiteY92" fmla="*/ 5879922 h 6423661"/>
              <a:gd name="connsiteX93" fmla="*/ 1487939 w 6332041"/>
              <a:gd name="connsiteY93" fmla="*/ 5741131 h 6423661"/>
              <a:gd name="connsiteX94" fmla="*/ 1586999 w 6332041"/>
              <a:gd name="connsiteY94" fmla="*/ 5741131 h 6423661"/>
              <a:gd name="connsiteX95" fmla="*/ 1541279 w 6332041"/>
              <a:gd name="connsiteY95" fmla="*/ 6000211 h 6423661"/>
              <a:gd name="connsiteX96" fmla="*/ 1634713 w 6332041"/>
              <a:gd name="connsiteY96" fmla="*/ 6349001 h 6423661"/>
              <a:gd name="connsiteX97" fmla="*/ 1931451 w 6332041"/>
              <a:gd name="connsiteY97" fmla="*/ 6276820 h 6423661"/>
              <a:gd name="connsiteX98" fmla="*/ 1973281 w 6332041"/>
              <a:gd name="connsiteY98" fmla="*/ 6039719 h 6423661"/>
              <a:gd name="connsiteX99" fmla="*/ 2284853 w 6332041"/>
              <a:gd name="connsiteY99" fmla="*/ 6068128 h 6423661"/>
              <a:gd name="connsiteX100" fmla="*/ 2588088 w 6332041"/>
              <a:gd name="connsiteY100" fmla="*/ 5922367 h 6423661"/>
              <a:gd name="connsiteX101" fmla="*/ 2656018 w 6332041"/>
              <a:gd name="connsiteY101" fmla="*/ 6052223 h 6423661"/>
              <a:gd name="connsiteX102" fmla="*/ 2739109 w 6332041"/>
              <a:gd name="connsiteY102" fmla="*/ 6021749 h 6423661"/>
              <a:gd name="connsiteX103" fmla="*/ 2886685 w 6332041"/>
              <a:gd name="connsiteY103" fmla="*/ 6052811 h 6423661"/>
              <a:gd name="connsiteX104" fmla="*/ 3002565 w 6332041"/>
              <a:gd name="connsiteY104" fmla="*/ 6195386 h 6423661"/>
              <a:gd name="connsiteX105" fmla="*/ 3027765 w 6332041"/>
              <a:gd name="connsiteY105" fmla="*/ 6377265 h 6423661"/>
              <a:gd name="connsiteX106" fmla="*/ 3191028 w 6332041"/>
              <a:gd name="connsiteY106" fmla="*/ 6299303 h 6423661"/>
              <a:gd name="connsiteX107" fmla="*/ 3338659 w 6332041"/>
              <a:gd name="connsiteY107" fmla="*/ 6365542 h 6423661"/>
              <a:gd name="connsiteX108" fmla="*/ 3459989 w 6332041"/>
              <a:gd name="connsiteY108" fmla="*/ 6105598 h 6423661"/>
              <a:gd name="connsiteX109" fmla="*/ 3465996 w 6332041"/>
              <a:gd name="connsiteY109" fmla="*/ 6002754 h 6423661"/>
              <a:gd name="connsiteX110" fmla="*/ 3658897 w 6332041"/>
              <a:gd name="connsiteY110" fmla="*/ 6037364 h 6423661"/>
              <a:gd name="connsiteX111" fmla="*/ 3532855 w 6332041"/>
              <a:gd name="connsiteY111" fmla="*/ 6269096 h 6423661"/>
              <a:gd name="connsiteX112" fmla="*/ 3842181 w 6332041"/>
              <a:gd name="connsiteY112" fmla="*/ 6423661 h 6423661"/>
              <a:gd name="connsiteX113" fmla="*/ 3691891 w 6332041"/>
              <a:gd name="connsiteY113" fmla="*/ 6323511 h 6423661"/>
              <a:gd name="connsiteX114" fmla="*/ 3709445 w 6332041"/>
              <a:gd name="connsiteY114" fmla="*/ 6189144 h 6423661"/>
              <a:gd name="connsiteX115" fmla="*/ 3645286 w 6332041"/>
              <a:gd name="connsiteY115" fmla="*/ 6133012 h 6423661"/>
              <a:gd name="connsiteX116" fmla="*/ 3857759 w 6332041"/>
              <a:gd name="connsiteY116" fmla="*/ 5924011 h 6423661"/>
              <a:gd name="connsiteX117" fmla="*/ 3933959 w 6332041"/>
              <a:gd name="connsiteY117" fmla="*/ 5847811 h 6423661"/>
              <a:gd name="connsiteX118" fmla="*/ 3963217 w 6332041"/>
              <a:gd name="connsiteY118" fmla="*/ 5852642 h 6423661"/>
              <a:gd name="connsiteX119" fmla="*/ 3955596 w 6332041"/>
              <a:gd name="connsiteY119" fmla="*/ 5787667 h 6423661"/>
              <a:gd name="connsiteX120" fmla="*/ 3925523 w 6332041"/>
              <a:gd name="connsiteY120" fmla="*/ 5772835 h 6423661"/>
              <a:gd name="connsiteX121" fmla="*/ 3890621 w 6332041"/>
              <a:gd name="connsiteY121" fmla="*/ 5661325 h 6423661"/>
              <a:gd name="connsiteX122" fmla="*/ 3894228 w 6332041"/>
              <a:gd name="connsiteY122" fmla="*/ 5561858 h 6423661"/>
              <a:gd name="connsiteX123" fmla="*/ 3911099 w 6332041"/>
              <a:gd name="connsiteY123" fmla="*/ 5451571 h 6423661"/>
              <a:gd name="connsiteX124" fmla="*/ 3933959 w 6332041"/>
              <a:gd name="connsiteY124" fmla="*/ 5382991 h 6423661"/>
              <a:gd name="connsiteX125" fmla="*/ 3964439 w 6332041"/>
              <a:gd name="connsiteY125" fmla="*/ 5322031 h 6423661"/>
              <a:gd name="connsiteX126" fmla="*/ 4017779 w 6332041"/>
              <a:gd name="connsiteY126" fmla="*/ 5314411 h 6423661"/>
              <a:gd name="connsiteX127" fmla="*/ 4033019 w 6332041"/>
              <a:gd name="connsiteY127" fmla="*/ 5314411 h 6423661"/>
              <a:gd name="connsiteX128" fmla="*/ 4086359 w 6332041"/>
              <a:gd name="connsiteY128" fmla="*/ 5253451 h 6423661"/>
              <a:gd name="connsiteX129" fmla="*/ 4082752 w 6332041"/>
              <a:gd name="connsiteY129" fmla="*/ 5177658 h 6423661"/>
              <a:gd name="connsiteX130" fmla="*/ 4795020 w 6332041"/>
              <a:gd name="connsiteY130" fmla="*/ 5075401 h 6423661"/>
              <a:gd name="connsiteX131" fmla="*/ 4882853 w 6332041"/>
              <a:gd name="connsiteY131" fmla="*/ 5079415 h 6423661"/>
              <a:gd name="connsiteX132" fmla="*/ 4942997 w 6332041"/>
              <a:gd name="connsiteY132" fmla="*/ 5095062 h 6423661"/>
              <a:gd name="connsiteX133" fmla="*/ 5129484 w 6332041"/>
              <a:gd name="connsiteY133" fmla="*/ 5186093 h 6423661"/>
              <a:gd name="connsiteX134" fmla="*/ 5594304 w 6332041"/>
              <a:gd name="connsiteY134" fmla="*/ 5422722 h 6423661"/>
              <a:gd name="connsiteX135" fmla="*/ 5724276 w 6332041"/>
              <a:gd name="connsiteY135" fmla="*/ 5486449 h 6423661"/>
              <a:gd name="connsiteX136" fmla="*/ 5779089 w 6332041"/>
              <a:gd name="connsiteY136" fmla="*/ 5396937 h 6423661"/>
              <a:gd name="connsiteX137" fmla="*/ 5690643 w 6332041"/>
              <a:gd name="connsiteY137" fmla="*/ 5373624 h 6423661"/>
              <a:gd name="connsiteX138" fmla="*/ 5636237 w 6332041"/>
              <a:gd name="connsiteY138" fmla="*/ 5298488 h 6423661"/>
              <a:gd name="connsiteX139" fmla="*/ 5682594 w 6332041"/>
              <a:gd name="connsiteY139" fmla="*/ 5229777 h 6423661"/>
              <a:gd name="connsiteX140" fmla="*/ 5600880 w 6332041"/>
              <a:gd name="connsiteY140" fmla="*/ 5115358 h 6423661"/>
              <a:gd name="connsiteX141" fmla="*/ 5632584 w 6332041"/>
              <a:gd name="connsiteY141" fmla="*/ 4969606 h 6423661"/>
              <a:gd name="connsiteX142" fmla="*/ 5655444 w 6332041"/>
              <a:gd name="connsiteY142" fmla="*/ 4934681 h 6423661"/>
              <a:gd name="connsiteX143" fmla="*/ 5677034 w 6332041"/>
              <a:gd name="connsiteY143" fmla="*/ 4889596 h 6423661"/>
              <a:gd name="connsiteX144" fmla="*/ 5714499 w 6332041"/>
              <a:gd name="connsiteY144" fmla="*/ 4812126 h 6423661"/>
              <a:gd name="connsiteX145" fmla="*/ 5729104 w 6332041"/>
              <a:gd name="connsiteY145" fmla="*/ 4729576 h 6423661"/>
              <a:gd name="connsiteX146" fmla="*/ 5775459 w 6332041"/>
              <a:gd name="connsiteY146" fmla="*/ 4704176 h 6423661"/>
              <a:gd name="connsiteX147" fmla="*/ 5755139 w 6332041"/>
              <a:gd name="connsiteY147" fmla="*/ 4645121 h 6423661"/>
              <a:gd name="connsiteX148" fmla="*/ 5791334 w 6332041"/>
              <a:gd name="connsiteY148" fmla="*/ 4603846 h 6423661"/>
              <a:gd name="connsiteX149" fmla="*/ 5821814 w 6332041"/>
              <a:gd name="connsiteY149" fmla="*/ 4540981 h 6423661"/>
              <a:gd name="connsiteX150" fmla="*/ 5877059 w 6332041"/>
              <a:gd name="connsiteY150" fmla="*/ 4467321 h 6423661"/>
              <a:gd name="connsiteX151" fmla="*/ 5896109 w 6332041"/>
              <a:gd name="connsiteY151" fmla="*/ 4311111 h 6423661"/>
              <a:gd name="connsiteX152" fmla="*/ 6141219 w 6332041"/>
              <a:gd name="connsiteY152" fmla="*/ 4053301 h 6423661"/>
              <a:gd name="connsiteX153" fmla="*/ 6147569 w 6332041"/>
              <a:gd name="connsiteY153" fmla="*/ 3817081 h 6423661"/>
              <a:gd name="connsiteX154" fmla="*/ 5953537 w 6332041"/>
              <a:gd name="connsiteY154" fmla="*/ 3436452 h 6423661"/>
              <a:gd name="connsiteX0" fmla="*/ 5953537 w 6332041"/>
              <a:gd name="connsiteY0" fmla="*/ 3436452 h 6443730"/>
              <a:gd name="connsiteX1" fmla="*/ 5854199 w 6332041"/>
              <a:gd name="connsiteY1" fmla="*/ 2291811 h 6443730"/>
              <a:gd name="connsiteX2" fmla="*/ 5802129 w 6332041"/>
              <a:gd name="connsiteY2" fmla="*/ 1609819 h 6443730"/>
              <a:gd name="connsiteX3" fmla="*/ 5762759 w 6332041"/>
              <a:gd name="connsiteY3" fmla="*/ 1382491 h 6443730"/>
              <a:gd name="connsiteX4" fmla="*/ 5770442 w 6332041"/>
              <a:gd name="connsiteY4" fmla="*/ 1330310 h 6443730"/>
              <a:gd name="connsiteX5" fmla="*/ 5939273 w 6332041"/>
              <a:gd name="connsiteY5" fmla="*/ 1294137 h 6443730"/>
              <a:gd name="connsiteX6" fmla="*/ 6061246 w 6332041"/>
              <a:gd name="connsiteY6" fmla="*/ 1154342 h 6443730"/>
              <a:gd name="connsiteX7" fmla="*/ 6087784 w 6332041"/>
              <a:gd name="connsiteY7" fmla="*/ 587703 h 6443730"/>
              <a:gd name="connsiteX8" fmla="*/ 6149792 w 6332041"/>
              <a:gd name="connsiteY8" fmla="*/ 266762 h 6443730"/>
              <a:gd name="connsiteX9" fmla="*/ 6204185 w 6332041"/>
              <a:gd name="connsiteY9" fmla="*/ 214419 h 6443730"/>
              <a:gd name="connsiteX10" fmla="*/ 6332041 w 6332041"/>
              <a:gd name="connsiteY10" fmla="*/ 245126 h 6443730"/>
              <a:gd name="connsiteX11" fmla="*/ 6152006 w 6332041"/>
              <a:gd name="connsiteY11" fmla="*/ 110058 h 6443730"/>
              <a:gd name="connsiteX12" fmla="*/ 6014137 w 6332041"/>
              <a:gd name="connsiteY12" fmla="*/ 0 h 6443730"/>
              <a:gd name="connsiteX13" fmla="*/ 5325275 w 6332041"/>
              <a:gd name="connsiteY13" fmla="*/ 124606 h 6443730"/>
              <a:gd name="connsiteX14" fmla="*/ 5276992 w 6332041"/>
              <a:gd name="connsiteY14" fmla="*/ 266597 h 6443730"/>
              <a:gd name="connsiteX15" fmla="*/ 5346682 w 6332041"/>
              <a:gd name="connsiteY15" fmla="*/ 494173 h 6443730"/>
              <a:gd name="connsiteX16" fmla="*/ 5256922 w 6332041"/>
              <a:gd name="connsiteY16" fmla="*/ 872684 h 6443730"/>
              <a:gd name="connsiteX17" fmla="*/ 5292702 w 6332041"/>
              <a:gd name="connsiteY17" fmla="*/ 1084088 h 6443730"/>
              <a:gd name="connsiteX18" fmla="*/ 5259839 w 6332041"/>
              <a:gd name="connsiteY18" fmla="*/ 1405351 h 6443730"/>
              <a:gd name="connsiteX19" fmla="*/ 5252219 w 6332041"/>
              <a:gd name="connsiteY19" fmla="*/ 1603471 h 6443730"/>
              <a:gd name="connsiteX20" fmla="*/ 5282699 w 6332041"/>
              <a:gd name="connsiteY20" fmla="*/ 1641571 h 6443730"/>
              <a:gd name="connsiteX21" fmla="*/ 5137919 w 6332041"/>
              <a:gd name="connsiteY21" fmla="*/ 1694911 h 6443730"/>
              <a:gd name="connsiteX22" fmla="*/ 5160779 w 6332041"/>
              <a:gd name="connsiteY22" fmla="*/ 1885411 h 6443730"/>
              <a:gd name="connsiteX23" fmla="*/ 5122679 w 6332041"/>
              <a:gd name="connsiteY23" fmla="*/ 1969231 h 6443730"/>
              <a:gd name="connsiteX24" fmla="*/ 4985519 w 6332041"/>
              <a:gd name="connsiteY24" fmla="*/ 1952015 h 6443730"/>
              <a:gd name="connsiteX25" fmla="*/ 4894079 w 6332041"/>
              <a:gd name="connsiteY25" fmla="*/ 1938751 h 6443730"/>
              <a:gd name="connsiteX26" fmla="*/ 4817470 w 6332041"/>
              <a:gd name="connsiteY26" fmla="*/ 2096386 h 6443730"/>
              <a:gd name="connsiteX27" fmla="*/ 4668677 w 6332041"/>
              <a:gd name="connsiteY27" fmla="*/ 1986101 h 6443730"/>
              <a:gd name="connsiteX28" fmla="*/ 4554785 w 6332041"/>
              <a:gd name="connsiteY28" fmla="*/ 1978482 h 6443730"/>
              <a:gd name="connsiteX29" fmla="*/ 4409190 w 6332041"/>
              <a:gd name="connsiteY29" fmla="*/ 1848942 h 6443730"/>
              <a:gd name="connsiteX30" fmla="*/ 4604519 w 6332041"/>
              <a:gd name="connsiteY30" fmla="*/ 1664431 h 6443730"/>
              <a:gd name="connsiteX31" fmla="*/ 4429259 w 6332041"/>
              <a:gd name="connsiteY31" fmla="*/ 1633951 h 6443730"/>
              <a:gd name="connsiteX32" fmla="*/ 4284479 w 6332041"/>
              <a:gd name="connsiteY32" fmla="*/ 1801591 h 6443730"/>
              <a:gd name="connsiteX33" fmla="*/ 4223519 w 6332041"/>
              <a:gd name="connsiteY33" fmla="*/ 1900651 h 6443730"/>
              <a:gd name="connsiteX34" fmla="*/ 4231139 w 6332041"/>
              <a:gd name="connsiteY34" fmla="*/ 1938751 h 6443730"/>
              <a:gd name="connsiteX35" fmla="*/ 4124459 w 6332041"/>
              <a:gd name="connsiteY35" fmla="*/ 2037811 h 6443730"/>
              <a:gd name="connsiteX36" fmla="*/ 4048259 w 6332041"/>
              <a:gd name="connsiteY36" fmla="*/ 2060671 h 6443730"/>
              <a:gd name="connsiteX37" fmla="*/ 3990904 w 6332041"/>
              <a:gd name="connsiteY37" fmla="*/ 2092782 h 6443730"/>
              <a:gd name="connsiteX38" fmla="*/ 3936751 w 6332041"/>
              <a:gd name="connsiteY38" fmla="*/ 2142108 h 6443730"/>
              <a:gd name="connsiteX39" fmla="*/ 3888239 w 6332041"/>
              <a:gd name="connsiteY39" fmla="*/ 2114011 h 6443730"/>
              <a:gd name="connsiteX40" fmla="*/ 3846127 w 6332041"/>
              <a:gd name="connsiteY40" fmla="*/ 2183407 h 6443730"/>
              <a:gd name="connsiteX41" fmla="*/ 3746250 w 6332041"/>
              <a:gd name="connsiteY41" fmla="*/ 2210280 h 6443730"/>
              <a:gd name="connsiteX42" fmla="*/ 3731417 w 6332041"/>
              <a:gd name="connsiteY42" fmla="*/ 2278860 h 6443730"/>
              <a:gd name="connsiteX43" fmla="*/ 3591184 w 6332041"/>
              <a:gd name="connsiteY43" fmla="*/ 2221331 h 6443730"/>
              <a:gd name="connsiteX44" fmla="*/ 3552959 w 6332041"/>
              <a:gd name="connsiteY44" fmla="*/ 2121631 h 6443730"/>
              <a:gd name="connsiteX45" fmla="*/ 3377699 w 6332041"/>
              <a:gd name="connsiteY45" fmla="*/ 2190211 h 6443730"/>
              <a:gd name="connsiteX46" fmla="*/ 3377699 w 6332041"/>
              <a:gd name="connsiteY46" fmla="*/ 2266411 h 6443730"/>
              <a:gd name="connsiteX47" fmla="*/ 3258978 w 6332041"/>
              <a:gd name="connsiteY47" fmla="*/ 2366694 h 6443730"/>
              <a:gd name="connsiteX48" fmla="*/ 3018337 w 6332041"/>
              <a:gd name="connsiteY48" fmla="*/ 2221913 h 6443730"/>
              <a:gd name="connsiteX49" fmla="*/ 3045210 w 6332041"/>
              <a:gd name="connsiteY49" fmla="*/ 2191026 h 6443730"/>
              <a:gd name="connsiteX50" fmla="*/ 2934517 w 6332041"/>
              <a:gd name="connsiteY50" fmla="*/ 2054273 h 6443730"/>
              <a:gd name="connsiteX51" fmla="*/ 2663396 w 6332041"/>
              <a:gd name="connsiteY51" fmla="*/ 1888611 h 6443730"/>
              <a:gd name="connsiteX52" fmla="*/ 2536416 w 6332041"/>
              <a:gd name="connsiteY52" fmla="*/ 2261352 h 6443730"/>
              <a:gd name="connsiteX53" fmla="*/ 2428805 w 6332041"/>
              <a:gd name="connsiteY53" fmla="*/ 2267634 h 6443730"/>
              <a:gd name="connsiteX54" fmla="*/ 2348999 w 6332041"/>
              <a:gd name="connsiteY54" fmla="*/ 2258791 h 6443730"/>
              <a:gd name="connsiteX55" fmla="*/ 2245110 w 6332041"/>
              <a:gd name="connsiteY55" fmla="*/ 2385946 h 6443730"/>
              <a:gd name="connsiteX56" fmla="*/ 2061823 w 6332041"/>
              <a:gd name="connsiteY56" fmla="*/ 2298521 h 6443730"/>
              <a:gd name="connsiteX57" fmla="*/ 2005283 w 6332041"/>
              <a:gd name="connsiteY57" fmla="*/ 2306958 h 6443730"/>
              <a:gd name="connsiteX58" fmla="*/ 1905816 w 6332041"/>
              <a:gd name="connsiteY58" fmla="*/ 2122446 h 6443730"/>
              <a:gd name="connsiteX59" fmla="*/ 1937519 w 6332041"/>
              <a:gd name="connsiteY59" fmla="*/ 2037811 h 6443730"/>
              <a:gd name="connsiteX60" fmla="*/ 1769879 w 6332041"/>
              <a:gd name="connsiteY60" fmla="*/ 2159731 h 6443730"/>
              <a:gd name="connsiteX61" fmla="*/ 1747019 w 6332041"/>
              <a:gd name="connsiteY61" fmla="*/ 2220691 h 6443730"/>
              <a:gd name="connsiteX62" fmla="*/ 1693679 w 6332041"/>
              <a:gd name="connsiteY62" fmla="*/ 2190211 h 6443730"/>
              <a:gd name="connsiteX63" fmla="*/ 1586999 w 6332041"/>
              <a:gd name="connsiteY63" fmla="*/ 2190211 h 6443730"/>
              <a:gd name="connsiteX64" fmla="*/ 1564139 w 6332041"/>
              <a:gd name="connsiteY64" fmla="*/ 2304511 h 6443730"/>
              <a:gd name="connsiteX65" fmla="*/ 1426979 w 6332041"/>
              <a:gd name="connsiteY65" fmla="*/ 2601691 h 6443730"/>
              <a:gd name="connsiteX66" fmla="*/ 1373639 w 6332041"/>
              <a:gd name="connsiteY66" fmla="*/ 2594071 h 6443730"/>
              <a:gd name="connsiteX67" fmla="*/ 1228859 w 6332041"/>
              <a:gd name="connsiteY67" fmla="*/ 2647411 h 6443730"/>
              <a:gd name="connsiteX68" fmla="*/ 1175519 w 6332041"/>
              <a:gd name="connsiteY68" fmla="*/ 2815051 h 6443730"/>
              <a:gd name="connsiteX69" fmla="*/ 1053599 w 6332041"/>
              <a:gd name="connsiteY69" fmla="*/ 2845531 h 6443730"/>
              <a:gd name="connsiteX70" fmla="*/ 969779 w 6332041"/>
              <a:gd name="connsiteY70" fmla="*/ 2853151 h 6443730"/>
              <a:gd name="connsiteX71" fmla="*/ 870719 w 6332041"/>
              <a:gd name="connsiteY71" fmla="*/ 2883631 h 6443730"/>
              <a:gd name="connsiteX72" fmla="*/ 741179 w 6332041"/>
              <a:gd name="connsiteY72" fmla="*/ 2891251 h 6443730"/>
              <a:gd name="connsiteX73" fmla="*/ 588779 w 6332041"/>
              <a:gd name="connsiteY73" fmla="*/ 2929351 h 6443730"/>
              <a:gd name="connsiteX74" fmla="*/ 0 w 6332041"/>
              <a:gd name="connsiteY74" fmla="*/ 4428515 h 6443730"/>
              <a:gd name="connsiteX75" fmla="*/ 199750 w 6332041"/>
              <a:gd name="connsiteY75" fmla="*/ 4408853 h 6443730"/>
              <a:gd name="connsiteX76" fmla="*/ 207779 w 6332041"/>
              <a:gd name="connsiteY76" fmla="*/ 4529551 h 6443730"/>
              <a:gd name="connsiteX77" fmla="*/ 289560 w 6332041"/>
              <a:gd name="connsiteY77" fmla="*/ 4557241 h 6443730"/>
              <a:gd name="connsiteX78" fmla="*/ 289968 w 6332041"/>
              <a:gd name="connsiteY78" fmla="*/ 4629020 h 6443730"/>
              <a:gd name="connsiteX79" fmla="*/ 408690 w 6332041"/>
              <a:gd name="connsiteY79" fmla="*/ 4675962 h 6443730"/>
              <a:gd name="connsiteX80" fmla="*/ 398279 w 6332041"/>
              <a:gd name="connsiteY80" fmla="*/ 4773391 h 6443730"/>
              <a:gd name="connsiteX81" fmla="*/ 398279 w 6332041"/>
              <a:gd name="connsiteY81" fmla="*/ 4872451 h 6443730"/>
              <a:gd name="connsiteX82" fmla="*/ 291599 w 6332041"/>
              <a:gd name="connsiteY82" fmla="*/ 4925791 h 6443730"/>
              <a:gd name="connsiteX83" fmla="*/ 276359 w 6332041"/>
              <a:gd name="connsiteY83" fmla="*/ 5001991 h 6443730"/>
              <a:gd name="connsiteX84" fmla="*/ 184919 w 6332041"/>
              <a:gd name="connsiteY84" fmla="*/ 5123911 h 6443730"/>
              <a:gd name="connsiteX85" fmla="*/ 199344 w 6332041"/>
              <a:gd name="connsiteY85" fmla="*/ 5376596 h 6443730"/>
              <a:gd name="connsiteX86" fmla="*/ 282757 w 6332041"/>
              <a:gd name="connsiteY86" fmla="*/ 5376186 h 6443730"/>
              <a:gd name="connsiteX87" fmla="*/ 324870 w 6332041"/>
              <a:gd name="connsiteY87" fmla="*/ 5453201 h 6443730"/>
              <a:gd name="connsiteX88" fmla="*/ 340517 w 6332041"/>
              <a:gd name="connsiteY88" fmla="*/ 5498107 h 6443730"/>
              <a:gd name="connsiteX89" fmla="*/ 378211 w 6332041"/>
              <a:gd name="connsiteY89" fmla="*/ 5490078 h 6443730"/>
              <a:gd name="connsiteX90" fmla="*/ 365761 w 6332041"/>
              <a:gd name="connsiteY90" fmla="*/ 5643294 h 6443730"/>
              <a:gd name="connsiteX91" fmla="*/ 843843 w 6332041"/>
              <a:gd name="connsiteY91" fmla="*/ 5739970 h 6443730"/>
              <a:gd name="connsiteX92" fmla="*/ 1175926 w 6332041"/>
              <a:gd name="connsiteY92" fmla="*/ 5879922 h 6443730"/>
              <a:gd name="connsiteX93" fmla="*/ 1487939 w 6332041"/>
              <a:gd name="connsiteY93" fmla="*/ 5741131 h 6443730"/>
              <a:gd name="connsiteX94" fmla="*/ 1586999 w 6332041"/>
              <a:gd name="connsiteY94" fmla="*/ 5741131 h 6443730"/>
              <a:gd name="connsiteX95" fmla="*/ 1541279 w 6332041"/>
              <a:gd name="connsiteY95" fmla="*/ 6000211 h 6443730"/>
              <a:gd name="connsiteX96" fmla="*/ 1634713 w 6332041"/>
              <a:gd name="connsiteY96" fmla="*/ 6349001 h 6443730"/>
              <a:gd name="connsiteX97" fmla="*/ 1931451 w 6332041"/>
              <a:gd name="connsiteY97" fmla="*/ 6276820 h 6443730"/>
              <a:gd name="connsiteX98" fmla="*/ 1973281 w 6332041"/>
              <a:gd name="connsiteY98" fmla="*/ 6039719 h 6443730"/>
              <a:gd name="connsiteX99" fmla="*/ 2284853 w 6332041"/>
              <a:gd name="connsiteY99" fmla="*/ 6068128 h 6443730"/>
              <a:gd name="connsiteX100" fmla="*/ 2588088 w 6332041"/>
              <a:gd name="connsiteY100" fmla="*/ 5922367 h 6443730"/>
              <a:gd name="connsiteX101" fmla="*/ 2656018 w 6332041"/>
              <a:gd name="connsiteY101" fmla="*/ 6052223 h 6443730"/>
              <a:gd name="connsiteX102" fmla="*/ 2739109 w 6332041"/>
              <a:gd name="connsiteY102" fmla="*/ 6021749 h 6443730"/>
              <a:gd name="connsiteX103" fmla="*/ 2886685 w 6332041"/>
              <a:gd name="connsiteY103" fmla="*/ 6052811 h 6443730"/>
              <a:gd name="connsiteX104" fmla="*/ 3002565 w 6332041"/>
              <a:gd name="connsiteY104" fmla="*/ 6195386 h 6443730"/>
              <a:gd name="connsiteX105" fmla="*/ 3027765 w 6332041"/>
              <a:gd name="connsiteY105" fmla="*/ 6377265 h 6443730"/>
              <a:gd name="connsiteX106" fmla="*/ 3191028 w 6332041"/>
              <a:gd name="connsiteY106" fmla="*/ 6299303 h 6443730"/>
              <a:gd name="connsiteX107" fmla="*/ 3338659 w 6332041"/>
              <a:gd name="connsiteY107" fmla="*/ 6365542 h 6443730"/>
              <a:gd name="connsiteX108" fmla="*/ 3459989 w 6332041"/>
              <a:gd name="connsiteY108" fmla="*/ 6105598 h 6443730"/>
              <a:gd name="connsiteX109" fmla="*/ 3465996 w 6332041"/>
              <a:gd name="connsiteY109" fmla="*/ 6002754 h 6443730"/>
              <a:gd name="connsiteX110" fmla="*/ 3658897 w 6332041"/>
              <a:gd name="connsiteY110" fmla="*/ 6037364 h 6443730"/>
              <a:gd name="connsiteX111" fmla="*/ 3532855 w 6332041"/>
              <a:gd name="connsiteY111" fmla="*/ 6269096 h 6443730"/>
              <a:gd name="connsiteX112" fmla="*/ 3525090 w 6332041"/>
              <a:gd name="connsiteY112" fmla="*/ 6443730 h 6443730"/>
              <a:gd name="connsiteX113" fmla="*/ 3691891 w 6332041"/>
              <a:gd name="connsiteY113" fmla="*/ 6323511 h 6443730"/>
              <a:gd name="connsiteX114" fmla="*/ 3709445 w 6332041"/>
              <a:gd name="connsiteY114" fmla="*/ 6189144 h 6443730"/>
              <a:gd name="connsiteX115" fmla="*/ 3645286 w 6332041"/>
              <a:gd name="connsiteY115" fmla="*/ 6133012 h 6443730"/>
              <a:gd name="connsiteX116" fmla="*/ 3857759 w 6332041"/>
              <a:gd name="connsiteY116" fmla="*/ 5924011 h 6443730"/>
              <a:gd name="connsiteX117" fmla="*/ 3933959 w 6332041"/>
              <a:gd name="connsiteY117" fmla="*/ 5847811 h 6443730"/>
              <a:gd name="connsiteX118" fmla="*/ 3963217 w 6332041"/>
              <a:gd name="connsiteY118" fmla="*/ 5852642 h 6443730"/>
              <a:gd name="connsiteX119" fmla="*/ 3955596 w 6332041"/>
              <a:gd name="connsiteY119" fmla="*/ 5787667 h 6443730"/>
              <a:gd name="connsiteX120" fmla="*/ 3925523 w 6332041"/>
              <a:gd name="connsiteY120" fmla="*/ 5772835 h 6443730"/>
              <a:gd name="connsiteX121" fmla="*/ 3890621 w 6332041"/>
              <a:gd name="connsiteY121" fmla="*/ 5661325 h 6443730"/>
              <a:gd name="connsiteX122" fmla="*/ 3894228 w 6332041"/>
              <a:gd name="connsiteY122" fmla="*/ 5561858 h 6443730"/>
              <a:gd name="connsiteX123" fmla="*/ 3911099 w 6332041"/>
              <a:gd name="connsiteY123" fmla="*/ 5451571 h 6443730"/>
              <a:gd name="connsiteX124" fmla="*/ 3933959 w 6332041"/>
              <a:gd name="connsiteY124" fmla="*/ 5382991 h 6443730"/>
              <a:gd name="connsiteX125" fmla="*/ 3964439 w 6332041"/>
              <a:gd name="connsiteY125" fmla="*/ 5322031 h 6443730"/>
              <a:gd name="connsiteX126" fmla="*/ 4017779 w 6332041"/>
              <a:gd name="connsiteY126" fmla="*/ 5314411 h 6443730"/>
              <a:gd name="connsiteX127" fmla="*/ 4033019 w 6332041"/>
              <a:gd name="connsiteY127" fmla="*/ 5314411 h 6443730"/>
              <a:gd name="connsiteX128" fmla="*/ 4086359 w 6332041"/>
              <a:gd name="connsiteY128" fmla="*/ 5253451 h 6443730"/>
              <a:gd name="connsiteX129" fmla="*/ 4082752 w 6332041"/>
              <a:gd name="connsiteY129" fmla="*/ 5177658 h 6443730"/>
              <a:gd name="connsiteX130" fmla="*/ 4795020 w 6332041"/>
              <a:gd name="connsiteY130" fmla="*/ 5075401 h 6443730"/>
              <a:gd name="connsiteX131" fmla="*/ 4882853 w 6332041"/>
              <a:gd name="connsiteY131" fmla="*/ 5079415 h 6443730"/>
              <a:gd name="connsiteX132" fmla="*/ 4942997 w 6332041"/>
              <a:gd name="connsiteY132" fmla="*/ 5095062 h 6443730"/>
              <a:gd name="connsiteX133" fmla="*/ 5129484 w 6332041"/>
              <a:gd name="connsiteY133" fmla="*/ 5186093 h 6443730"/>
              <a:gd name="connsiteX134" fmla="*/ 5594304 w 6332041"/>
              <a:gd name="connsiteY134" fmla="*/ 5422722 h 6443730"/>
              <a:gd name="connsiteX135" fmla="*/ 5724276 w 6332041"/>
              <a:gd name="connsiteY135" fmla="*/ 5486449 h 6443730"/>
              <a:gd name="connsiteX136" fmla="*/ 5779089 w 6332041"/>
              <a:gd name="connsiteY136" fmla="*/ 5396937 h 6443730"/>
              <a:gd name="connsiteX137" fmla="*/ 5690643 w 6332041"/>
              <a:gd name="connsiteY137" fmla="*/ 5373624 h 6443730"/>
              <a:gd name="connsiteX138" fmla="*/ 5636237 w 6332041"/>
              <a:gd name="connsiteY138" fmla="*/ 5298488 h 6443730"/>
              <a:gd name="connsiteX139" fmla="*/ 5682594 w 6332041"/>
              <a:gd name="connsiteY139" fmla="*/ 5229777 h 6443730"/>
              <a:gd name="connsiteX140" fmla="*/ 5600880 w 6332041"/>
              <a:gd name="connsiteY140" fmla="*/ 5115358 h 6443730"/>
              <a:gd name="connsiteX141" fmla="*/ 5632584 w 6332041"/>
              <a:gd name="connsiteY141" fmla="*/ 4969606 h 6443730"/>
              <a:gd name="connsiteX142" fmla="*/ 5655444 w 6332041"/>
              <a:gd name="connsiteY142" fmla="*/ 4934681 h 6443730"/>
              <a:gd name="connsiteX143" fmla="*/ 5677034 w 6332041"/>
              <a:gd name="connsiteY143" fmla="*/ 4889596 h 6443730"/>
              <a:gd name="connsiteX144" fmla="*/ 5714499 w 6332041"/>
              <a:gd name="connsiteY144" fmla="*/ 4812126 h 6443730"/>
              <a:gd name="connsiteX145" fmla="*/ 5729104 w 6332041"/>
              <a:gd name="connsiteY145" fmla="*/ 4729576 h 6443730"/>
              <a:gd name="connsiteX146" fmla="*/ 5775459 w 6332041"/>
              <a:gd name="connsiteY146" fmla="*/ 4704176 h 6443730"/>
              <a:gd name="connsiteX147" fmla="*/ 5755139 w 6332041"/>
              <a:gd name="connsiteY147" fmla="*/ 4645121 h 6443730"/>
              <a:gd name="connsiteX148" fmla="*/ 5791334 w 6332041"/>
              <a:gd name="connsiteY148" fmla="*/ 4603846 h 6443730"/>
              <a:gd name="connsiteX149" fmla="*/ 5821814 w 6332041"/>
              <a:gd name="connsiteY149" fmla="*/ 4540981 h 6443730"/>
              <a:gd name="connsiteX150" fmla="*/ 5877059 w 6332041"/>
              <a:gd name="connsiteY150" fmla="*/ 4467321 h 6443730"/>
              <a:gd name="connsiteX151" fmla="*/ 5896109 w 6332041"/>
              <a:gd name="connsiteY151" fmla="*/ 4311111 h 6443730"/>
              <a:gd name="connsiteX152" fmla="*/ 6141219 w 6332041"/>
              <a:gd name="connsiteY152" fmla="*/ 4053301 h 6443730"/>
              <a:gd name="connsiteX153" fmla="*/ 6147569 w 6332041"/>
              <a:gd name="connsiteY153" fmla="*/ 3817081 h 6443730"/>
              <a:gd name="connsiteX154" fmla="*/ 5953537 w 6332041"/>
              <a:gd name="connsiteY154" fmla="*/ 3436452 h 6443730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532855 w 6332041"/>
              <a:gd name="connsiteY111" fmla="*/ 6269096 h 6536244"/>
              <a:gd name="connsiteX112" fmla="*/ 3525090 w 6332041"/>
              <a:gd name="connsiteY112" fmla="*/ 6443730 h 6536244"/>
              <a:gd name="connsiteX113" fmla="*/ 3780195 w 6332041"/>
              <a:gd name="connsiteY113" fmla="*/ 6536244 h 6536244"/>
              <a:gd name="connsiteX114" fmla="*/ 3709445 w 6332041"/>
              <a:gd name="connsiteY114" fmla="*/ 6189144 h 6536244"/>
              <a:gd name="connsiteX115" fmla="*/ 3645286 w 6332041"/>
              <a:gd name="connsiteY115" fmla="*/ 6133012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532855 w 6332041"/>
              <a:gd name="connsiteY111" fmla="*/ 6269096 h 6536244"/>
              <a:gd name="connsiteX112" fmla="*/ 3525090 w 6332041"/>
              <a:gd name="connsiteY112" fmla="*/ 6443730 h 6536244"/>
              <a:gd name="connsiteX113" fmla="*/ 3780195 w 6332041"/>
              <a:gd name="connsiteY113" fmla="*/ 6536244 h 6536244"/>
              <a:gd name="connsiteX114" fmla="*/ 4106814 w 6332041"/>
              <a:gd name="connsiteY114" fmla="*/ 6409905 h 6536244"/>
              <a:gd name="connsiteX115" fmla="*/ 3645286 w 6332041"/>
              <a:gd name="connsiteY115" fmla="*/ 6133012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532855 w 6332041"/>
              <a:gd name="connsiteY111" fmla="*/ 6269096 h 6536244"/>
              <a:gd name="connsiteX112" fmla="*/ 3525090 w 6332041"/>
              <a:gd name="connsiteY112" fmla="*/ 6443730 h 6536244"/>
              <a:gd name="connsiteX113" fmla="*/ 3780195 w 6332041"/>
              <a:gd name="connsiteY113" fmla="*/ 6536244 h 6536244"/>
              <a:gd name="connsiteX114" fmla="*/ 4106814 w 6332041"/>
              <a:gd name="connsiteY114" fmla="*/ 6409905 h 6536244"/>
              <a:gd name="connsiteX115" fmla="*/ 4267428 w 6332041"/>
              <a:gd name="connsiteY115" fmla="*/ 6317649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653271 w 6332041"/>
              <a:gd name="connsiteY111" fmla="*/ 6120584 h 6536244"/>
              <a:gd name="connsiteX112" fmla="*/ 3525090 w 6332041"/>
              <a:gd name="connsiteY112" fmla="*/ 6443730 h 6536244"/>
              <a:gd name="connsiteX113" fmla="*/ 3780195 w 6332041"/>
              <a:gd name="connsiteY113" fmla="*/ 6536244 h 6536244"/>
              <a:gd name="connsiteX114" fmla="*/ 4106814 w 6332041"/>
              <a:gd name="connsiteY114" fmla="*/ 6409905 h 6536244"/>
              <a:gd name="connsiteX115" fmla="*/ 4267428 w 6332041"/>
              <a:gd name="connsiteY115" fmla="*/ 6317649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653271 w 6332041"/>
              <a:gd name="connsiteY111" fmla="*/ 6120584 h 6536244"/>
              <a:gd name="connsiteX112" fmla="*/ 3721768 w 6332041"/>
              <a:gd name="connsiteY112" fmla="*/ 6218956 h 6536244"/>
              <a:gd name="connsiteX113" fmla="*/ 3780195 w 6332041"/>
              <a:gd name="connsiteY113" fmla="*/ 6536244 h 6536244"/>
              <a:gd name="connsiteX114" fmla="*/ 4106814 w 6332041"/>
              <a:gd name="connsiteY114" fmla="*/ 6409905 h 6536244"/>
              <a:gd name="connsiteX115" fmla="*/ 4267428 w 6332041"/>
              <a:gd name="connsiteY115" fmla="*/ 6317649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409905"/>
              <a:gd name="connsiteX1" fmla="*/ 5854199 w 6332041"/>
              <a:gd name="connsiteY1" fmla="*/ 2291811 h 6409905"/>
              <a:gd name="connsiteX2" fmla="*/ 5802129 w 6332041"/>
              <a:gd name="connsiteY2" fmla="*/ 1609819 h 6409905"/>
              <a:gd name="connsiteX3" fmla="*/ 5762759 w 6332041"/>
              <a:gd name="connsiteY3" fmla="*/ 1382491 h 6409905"/>
              <a:gd name="connsiteX4" fmla="*/ 5770442 w 6332041"/>
              <a:gd name="connsiteY4" fmla="*/ 1330310 h 6409905"/>
              <a:gd name="connsiteX5" fmla="*/ 5939273 w 6332041"/>
              <a:gd name="connsiteY5" fmla="*/ 1294137 h 6409905"/>
              <a:gd name="connsiteX6" fmla="*/ 6061246 w 6332041"/>
              <a:gd name="connsiteY6" fmla="*/ 1154342 h 6409905"/>
              <a:gd name="connsiteX7" fmla="*/ 6087784 w 6332041"/>
              <a:gd name="connsiteY7" fmla="*/ 587703 h 6409905"/>
              <a:gd name="connsiteX8" fmla="*/ 6149792 w 6332041"/>
              <a:gd name="connsiteY8" fmla="*/ 266762 h 6409905"/>
              <a:gd name="connsiteX9" fmla="*/ 6204185 w 6332041"/>
              <a:gd name="connsiteY9" fmla="*/ 214419 h 6409905"/>
              <a:gd name="connsiteX10" fmla="*/ 6332041 w 6332041"/>
              <a:gd name="connsiteY10" fmla="*/ 245126 h 6409905"/>
              <a:gd name="connsiteX11" fmla="*/ 6152006 w 6332041"/>
              <a:gd name="connsiteY11" fmla="*/ 110058 h 6409905"/>
              <a:gd name="connsiteX12" fmla="*/ 6014137 w 6332041"/>
              <a:gd name="connsiteY12" fmla="*/ 0 h 6409905"/>
              <a:gd name="connsiteX13" fmla="*/ 5325275 w 6332041"/>
              <a:gd name="connsiteY13" fmla="*/ 124606 h 6409905"/>
              <a:gd name="connsiteX14" fmla="*/ 5276992 w 6332041"/>
              <a:gd name="connsiteY14" fmla="*/ 266597 h 6409905"/>
              <a:gd name="connsiteX15" fmla="*/ 5346682 w 6332041"/>
              <a:gd name="connsiteY15" fmla="*/ 494173 h 6409905"/>
              <a:gd name="connsiteX16" fmla="*/ 5256922 w 6332041"/>
              <a:gd name="connsiteY16" fmla="*/ 872684 h 6409905"/>
              <a:gd name="connsiteX17" fmla="*/ 5292702 w 6332041"/>
              <a:gd name="connsiteY17" fmla="*/ 1084088 h 6409905"/>
              <a:gd name="connsiteX18" fmla="*/ 5259839 w 6332041"/>
              <a:gd name="connsiteY18" fmla="*/ 1405351 h 6409905"/>
              <a:gd name="connsiteX19" fmla="*/ 5252219 w 6332041"/>
              <a:gd name="connsiteY19" fmla="*/ 1603471 h 6409905"/>
              <a:gd name="connsiteX20" fmla="*/ 5282699 w 6332041"/>
              <a:gd name="connsiteY20" fmla="*/ 1641571 h 6409905"/>
              <a:gd name="connsiteX21" fmla="*/ 5137919 w 6332041"/>
              <a:gd name="connsiteY21" fmla="*/ 1694911 h 6409905"/>
              <a:gd name="connsiteX22" fmla="*/ 5160779 w 6332041"/>
              <a:gd name="connsiteY22" fmla="*/ 1885411 h 6409905"/>
              <a:gd name="connsiteX23" fmla="*/ 5122679 w 6332041"/>
              <a:gd name="connsiteY23" fmla="*/ 1969231 h 6409905"/>
              <a:gd name="connsiteX24" fmla="*/ 4985519 w 6332041"/>
              <a:gd name="connsiteY24" fmla="*/ 1952015 h 6409905"/>
              <a:gd name="connsiteX25" fmla="*/ 4894079 w 6332041"/>
              <a:gd name="connsiteY25" fmla="*/ 1938751 h 6409905"/>
              <a:gd name="connsiteX26" fmla="*/ 4817470 w 6332041"/>
              <a:gd name="connsiteY26" fmla="*/ 2096386 h 6409905"/>
              <a:gd name="connsiteX27" fmla="*/ 4668677 w 6332041"/>
              <a:gd name="connsiteY27" fmla="*/ 1986101 h 6409905"/>
              <a:gd name="connsiteX28" fmla="*/ 4554785 w 6332041"/>
              <a:gd name="connsiteY28" fmla="*/ 1978482 h 6409905"/>
              <a:gd name="connsiteX29" fmla="*/ 4409190 w 6332041"/>
              <a:gd name="connsiteY29" fmla="*/ 1848942 h 6409905"/>
              <a:gd name="connsiteX30" fmla="*/ 4604519 w 6332041"/>
              <a:gd name="connsiteY30" fmla="*/ 1664431 h 6409905"/>
              <a:gd name="connsiteX31" fmla="*/ 4429259 w 6332041"/>
              <a:gd name="connsiteY31" fmla="*/ 1633951 h 6409905"/>
              <a:gd name="connsiteX32" fmla="*/ 4284479 w 6332041"/>
              <a:gd name="connsiteY32" fmla="*/ 1801591 h 6409905"/>
              <a:gd name="connsiteX33" fmla="*/ 4223519 w 6332041"/>
              <a:gd name="connsiteY33" fmla="*/ 1900651 h 6409905"/>
              <a:gd name="connsiteX34" fmla="*/ 4231139 w 6332041"/>
              <a:gd name="connsiteY34" fmla="*/ 1938751 h 6409905"/>
              <a:gd name="connsiteX35" fmla="*/ 4124459 w 6332041"/>
              <a:gd name="connsiteY35" fmla="*/ 2037811 h 6409905"/>
              <a:gd name="connsiteX36" fmla="*/ 4048259 w 6332041"/>
              <a:gd name="connsiteY36" fmla="*/ 2060671 h 6409905"/>
              <a:gd name="connsiteX37" fmla="*/ 3990904 w 6332041"/>
              <a:gd name="connsiteY37" fmla="*/ 2092782 h 6409905"/>
              <a:gd name="connsiteX38" fmla="*/ 3936751 w 6332041"/>
              <a:gd name="connsiteY38" fmla="*/ 2142108 h 6409905"/>
              <a:gd name="connsiteX39" fmla="*/ 3888239 w 6332041"/>
              <a:gd name="connsiteY39" fmla="*/ 2114011 h 6409905"/>
              <a:gd name="connsiteX40" fmla="*/ 3846127 w 6332041"/>
              <a:gd name="connsiteY40" fmla="*/ 2183407 h 6409905"/>
              <a:gd name="connsiteX41" fmla="*/ 3746250 w 6332041"/>
              <a:gd name="connsiteY41" fmla="*/ 2210280 h 6409905"/>
              <a:gd name="connsiteX42" fmla="*/ 3731417 w 6332041"/>
              <a:gd name="connsiteY42" fmla="*/ 2278860 h 6409905"/>
              <a:gd name="connsiteX43" fmla="*/ 3591184 w 6332041"/>
              <a:gd name="connsiteY43" fmla="*/ 2221331 h 6409905"/>
              <a:gd name="connsiteX44" fmla="*/ 3552959 w 6332041"/>
              <a:gd name="connsiteY44" fmla="*/ 2121631 h 6409905"/>
              <a:gd name="connsiteX45" fmla="*/ 3377699 w 6332041"/>
              <a:gd name="connsiteY45" fmla="*/ 2190211 h 6409905"/>
              <a:gd name="connsiteX46" fmla="*/ 3377699 w 6332041"/>
              <a:gd name="connsiteY46" fmla="*/ 2266411 h 6409905"/>
              <a:gd name="connsiteX47" fmla="*/ 3258978 w 6332041"/>
              <a:gd name="connsiteY47" fmla="*/ 2366694 h 6409905"/>
              <a:gd name="connsiteX48" fmla="*/ 3018337 w 6332041"/>
              <a:gd name="connsiteY48" fmla="*/ 2221913 h 6409905"/>
              <a:gd name="connsiteX49" fmla="*/ 3045210 w 6332041"/>
              <a:gd name="connsiteY49" fmla="*/ 2191026 h 6409905"/>
              <a:gd name="connsiteX50" fmla="*/ 2934517 w 6332041"/>
              <a:gd name="connsiteY50" fmla="*/ 2054273 h 6409905"/>
              <a:gd name="connsiteX51" fmla="*/ 2663396 w 6332041"/>
              <a:gd name="connsiteY51" fmla="*/ 1888611 h 6409905"/>
              <a:gd name="connsiteX52" fmla="*/ 2536416 w 6332041"/>
              <a:gd name="connsiteY52" fmla="*/ 2261352 h 6409905"/>
              <a:gd name="connsiteX53" fmla="*/ 2428805 w 6332041"/>
              <a:gd name="connsiteY53" fmla="*/ 2267634 h 6409905"/>
              <a:gd name="connsiteX54" fmla="*/ 2348999 w 6332041"/>
              <a:gd name="connsiteY54" fmla="*/ 2258791 h 6409905"/>
              <a:gd name="connsiteX55" fmla="*/ 2245110 w 6332041"/>
              <a:gd name="connsiteY55" fmla="*/ 2385946 h 6409905"/>
              <a:gd name="connsiteX56" fmla="*/ 2061823 w 6332041"/>
              <a:gd name="connsiteY56" fmla="*/ 2298521 h 6409905"/>
              <a:gd name="connsiteX57" fmla="*/ 2005283 w 6332041"/>
              <a:gd name="connsiteY57" fmla="*/ 2306958 h 6409905"/>
              <a:gd name="connsiteX58" fmla="*/ 1905816 w 6332041"/>
              <a:gd name="connsiteY58" fmla="*/ 2122446 h 6409905"/>
              <a:gd name="connsiteX59" fmla="*/ 1937519 w 6332041"/>
              <a:gd name="connsiteY59" fmla="*/ 2037811 h 6409905"/>
              <a:gd name="connsiteX60" fmla="*/ 1769879 w 6332041"/>
              <a:gd name="connsiteY60" fmla="*/ 2159731 h 6409905"/>
              <a:gd name="connsiteX61" fmla="*/ 1747019 w 6332041"/>
              <a:gd name="connsiteY61" fmla="*/ 2220691 h 6409905"/>
              <a:gd name="connsiteX62" fmla="*/ 1693679 w 6332041"/>
              <a:gd name="connsiteY62" fmla="*/ 2190211 h 6409905"/>
              <a:gd name="connsiteX63" fmla="*/ 1586999 w 6332041"/>
              <a:gd name="connsiteY63" fmla="*/ 2190211 h 6409905"/>
              <a:gd name="connsiteX64" fmla="*/ 1564139 w 6332041"/>
              <a:gd name="connsiteY64" fmla="*/ 2304511 h 6409905"/>
              <a:gd name="connsiteX65" fmla="*/ 1426979 w 6332041"/>
              <a:gd name="connsiteY65" fmla="*/ 2601691 h 6409905"/>
              <a:gd name="connsiteX66" fmla="*/ 1373639 w 6332041"/>
              <a:gd name="connsiteY66" fmla="*/ 2594071 h 6409905"/>
              <a:gd name="connsiteX67" fmla="*/ 1228859 w 6332041"/>
              <a:gd name="connsiteY67" fmla="*/ 2647411 h 6409905"/>
              <a:gd name="connsiteX68" fmla="*/ 1175519 w 6332041"/>
              <a:gd name="connsiteY68" fmla="*/ 2815051 h 6409905"/>
              <a:gd name="connsiteX69" fmla="*/ 1053599 w 6332041"/>
              <a:gd name="connsiteY69" fmla="*/ 2845531 h 6409905"/>
              <a:gd name="connsiteX70" fmla="*/ 969779 w 6332041"/>
              <a:gd name="connsiteY70" fmla="*/ 2853151 h 6409905"/>
              <a:gd name="connsiteX71" fmla="*/ 870719 w 6332041"/>
              <a:gd name="connsiteY71" fmla="*/ 2883631 h 6409905"/>
              <a:gd name="connsiteX72" fmla="*/ 741179 w 6332041"/>
              <a:gd name="connsiteY72" fmla="*/ 2891251 h 6409905"/>
              <a:gd name="connsiteX73" fmla="*/ 588779 w 6332041"/>
              <a:gd name="connsiteY73" fmla="*/ 2929351 h 6409905"/>
              <a:gd name="connsiteX74" fmla="*/ 0 w 6332041"/>
              <a:gd name="connsiteY74" fmla="*/ 4428515 h 6409905"/>
              <a:gd name="connsiteX75" fmla="*/ 199750 w 6332041"/>
              <a:gd name="connsiteY75" fmla="*/ 4408853 h 6409905"/>
              <a:gd name="connsiteX76" fmla="*/ 207779 w 6332041"/>
              <a:gd name="connsiteY76" fmla="*/ 4529551 h 6409905"/>
              <a:gd name="connsiteX77" fmla="*/ 289560 w 6332041"/>
              <a:gd name="connsiteY77" fmla="*/ 4557241 h 6409905"/>
              <a:gd name="connsiteX78" fmla="*/ 289968 w 6332041"/>
              <a:gd name="connsiteY78" fmla="*/ 4629020 h 6409905"/>
              <a:gd name="connsiteX79" fmla="*/ 408690 w 6332041"/>
              <a:gd name="connsiteY79" fmla="*/ 4675962 h 6409905"/>
              <a:gd name="connsiteX80" fmla="*/ 398279 w 6332041"/>
              <a:gd name="connsiteY80" fmla="*/ 4773391 h 6409905"/>
              <a:gd name="connsiteX81" fmla="*/ 398279 w 6332041"/>
              <a:gd name="connsiteY81" fmla="*/ 4872451 h 6409905"/>
              <a:gd name="connsiteX82" fmla="*/ 291599 w 6332041"/>
              <a:gd name="connsiteY82" fmla="*/ 4925791 h 6409905"/>
              <a:gd name="connsiteX83" fmla="*/ 276359 w 6332041"/>
              <a:gd name="connsiteY83" fmla="*/ 5001991 h 6409905"/>
              <a:gd name="connsiteX84" fmla="*/ 184919 w 6332041"/>
              <a:gd name="connsiteY84" fmla="*/ 5123911 h 6409905"/>
              <a:gd name="connsiteX85" fmla="*/ 199344 w 6332041"/>
              <a:gd name="connsiteY85" fmla="*/ 5376596 h 6409905"/>
              <a:gd name="connsiteX86" fmla="*/ 282757 w 6332041"/>
              <a:gd name="connsiteY86" fmla="*/ 5376186 h 6409905"/>
              <a:gd name="connsiteX87" fmla="*/ 324870 w 6332041"/>
              <a:gd name="connsiteY87" fmla="*/ 5453201 h 6409905"/>
              <a:gd name="connsiteX88" fmla="*/ 340517 w 6332041"/>
              <a:gd name="connsiteY88" fmla="*/ 5498107 h 6409905"/>
              <a:gd name="connsiteX89" fmla="*/ 378211 w 6332041"/>
              <a:gd name="connsiteY89" fmla="*/ 5490078 h 6409905"/>
              <a:gd name="connsiteX90" fmla="*/ 365761 w 6332041"/>
              <a:gd name="connsiteY90" fmla="*/ 5643294 h 6409905"/>
              <a:gd name="connsiteX91" fmla="*/ 843843 w 6332041"/>
              <a:gd name="connsiteY91" fmla="*/ 5739970 h 6409905"/>
              <a:gd name="connsiteX92" fmla="*/ 1175926 w 6332041"/>
              <a:gd name="connsiteY92" fmla="*/ 5879922 h 6409905"/>
              <a:gd name="connsiteX93" fmla="*/ 1487939 w 6332041"/>
              <a:gd name="connsiteY93" fmla="*/ 5741131 h 6409905"/>
              <a:gd name="connsiteX94" fmla="*/ 1586999 w 6332041"/>
              <a:gd name="connsiteY94" fmla="*/ 5741131 h 6409905"/>
              <a:gd name="connsiteX95" fmla="*/ 1541279 w 6332041"/>
              <a:gd name="connsiteY95" fmla="*/ 6000211 h 6409905"/>
              <a:gd name="connsiteX96" fmla="*/ 1634713 w 6332041"/>
              <a:gd name="connsiteY96" fmla="*/ 6349001 h 6409905"/>
              <a:gd name="connsiteX97" fmla="*/ 1931451 w 6332041"/>
              <a:gd name="connsiteY97" fmla="*/ 6276820 h 6409905"/>
              <a:gd name="connsiteX98" fmla="*/ 1973281 w 6332041"/>
              <a:gd name="connsiteY98" fmla="*/ 6039719 h 6409905"/>
              <a:gd name="connsiteX99" fmla="*/ 2284853 w 6332041"/>
              <a:gd name="connsiteY99" fmla="*/ 6068128 h 6409905"/>
              <a:gd name="connsiteX100" fmla="*/ 2588088 w 6332041"/>
              <a:gd name="connsiteY100" fmla="*/ 5922367 h 6409905"/>
              <a:gd name="connsiteX101" fmla="*/ 2656018 w 6332041"/>
              <a:gd name="connsiteY101" fmla="*/ 6052223 h 6409905"/>
              <a:gd name="connsiteX102" fmla="*/ 2739109 w 6332041"/>
              <a:gd name="connsiteY102" fmla="*/ 6021749 h 6409905"/>
              <a:gd name="connsiteX103" fmla="*/ 2886685 w 6332041"/>
              <a:gd name="connsiteY103" fmla="*/ 6052811 h 6409905"/>
              <a:gd name="connsiteX104" fmla="*/ 3002565 w 6332041"/>
              <a:gd name="connsiteY104" fmla="*/ 6195386 h 6409905"/>
              <a:gd name="connsiteX105" fmla="*/ 3027765 w 6332041"/>
              <a:gd name="connsiteY105" fmla="*/ 6377265 h 6409905"/>
              <a:gd name="connsiteX106" fmla="*/ 3191028 w 6332041"/>
              <a:gd name="connsiteY106" fmla="*/ 6299303 h 6409905"/>
              <a:gd name="connsiteX107" fmla="*/ 3338659 w 6332041"/>
              <a:gd name="connsiteY107" fmla="*/ 6365542 h 6409905"/>
              <a:gd name="connsiteX108" fmla="*/ 3459989 w 6332041"/>
              <a:gd name="connsiteY108" fmla="*/ 6105598 h 6409905"/>
              <a:gd name="connsiteX109" fmla="*/ 3465996 w 6332041"/>
              <a:gd name="connsiteY109" fmla="*/ 6002754 h 6409905"/>
              <a:gd name="connsiteX110" fmla="*/ 3658897 w 6332041"/>
              <a:gd name="connsiteY110" fmla="*/ 6037364 h 6409905"/>
              <a:gd name="connsiteX111" fmla="*/ 3653271 w 6332041"/>
              <a:gd name="connsiteY111" fmla="*/ 6120584 h 6409905"/>
              <a:gd name="connsiteX112" fmla="*/ 3721768 w 6332041"/>
              <a:gd name="connsiteY112" fmla="*/ 6218956 h 6409905"/>
              <a:gd name="connsiteX113" fmla="*/ 3691891 w 6332041"/>
              <a:gd name="connsiteY113" fmla="*/ 6311470 h 6409905"/>
              <a:gd name="connsiteX114" fmla="*/ 4106814 w 6332041"/>
              <a:gd name="connsiteY114" fmla="*/ 6409905 h 6409905"/>
              <a:gd name="connsiteX115" fmla="*/ 4267428 w 6332041"/>
              <a:gd name="connsiteY115" fmla="*/ 6317649 h 6409905"/>
              <a:gd name="connsiteX116" fmla="*/ 3857759 w 6332041"/>
              <a:gd name="connsiteY116" fmla="*/ 5924011 h 6409905"/>
              <a:gd name="connsiteX117" fmla="*/ 3933959 w 6332041"/>
              <a:gd name="connsiteY117" fmla="*/ 5847811 h 6409905"/>
              <a:gd name="connsiteX118" fmla="*/ 3963217 w 6332041"/>
              <a:gd name="connsiteY118" fmla="*/ 5852642 h 6409905"/>
              <a:gd name="connsiteX119" fmla="*/ 3955596 w 6332041"/>
              <a:gd name="connsiteY119" fmla="*/ 5787667 h 6409905"/>
              <a:gd name="connsiteX120" fmla="*/ 3925523 w 6332041"/>
              <a:gd name="connsiteY120" fmla="*/ 5772835 h 6409905"/>
              <a:gd name="connsiteX121" fmla="*/ 3890621 w 6332041"/>
              <a:gd name="connsiteY121" fmla="*/ 5661325 h 6409905"/>
              <a:gd name="connsiteX122" fmla="*/ 3894228 w 6332041"/>
              <a:gd name="connsiteY122" fmla="*/ 5561858 h 6409905"/>
              <a:gd name="connsiteX123" fmla="*/ 3911099 w 6332041"/>
              <a:gd name="connsiteY123" fmla="*/ 5451571 h 6409905"/>
              <a:gd name="connsiteX124" fmla="*/ 3933959 w 6332041"/>
              <a:gd name="connsiteY124" fmla="*/ 5382991 h 6409905"/>
              <a:gd name="connsiteX125" fmla="*/ 3964439 w 6332041"/>
              <a:gd name="connsiteY125" fmla="*/ 5322031 h 6409905"/>
              <a:gd name="connsiteX126" fmla="*/ 4017779 w 6332041"/>
              <a:gd name="connsiteY126" fmla="*/ 5314411 h 6409905"/>
              <a:gd name="connsiteX127" fmla="*/ 4033019 w 6332041"/>
              <a:gd name="connsiteY127" fmla="*/ 5314411 h 6409905"/>
              <a:gd name="connsiteX128" fmla="*/ 4086359 w 6332041"/>
              <a:gd name="connsiteY128" fmla="*/ 5253451 h 6409905"/>
              <a:gd name="connsiteX129" fmla="*/ 4082752 w 6332041"/>
              <a:gd name="connsiteY129" fmla="*/ 5177658 h 6409905"/>
              <a:gd name="connsiteX130" fmla="*/ 4795020 w 6332041"/>
              <a:gd name="connsiteY130" fmla="*/ 5075401 h 6409905"/>
              <a:gd name="connsiteX131" fmla="*/ 4882853 w 6332041"/>
              <a:gd name="connsiteY131" fmla="*/ 5079415 h 6409905"/>
              <a:gd name="connsiteX132" fmla="*/ 4942997 w 6332041"/>
              <a:gd name="connsiteY132" fmla="*/ 5095062 h 6409905"/>
              <a:gd name="connsiteX133" fmla="*/ 5129484 w 6332041"/>
              <a:gd name="connsiteY133" fmla="*/ 5186093 h 6409905"/>
              <a:gd name="connsiteX134" fmla="*/ 5594304 w 6332041"/>
              <a:gd name="connsiteY134" fmla="*/ 5422722 h 6409905"/>
              <a:gd name="connsiteX135" fmla="*/ 5724276 w 6332041"/>
              <a:gd name="connsiteY135" fmla="*/ 5486449 h 6409905"/>
              <a:gd name="connsiteX136" fmla="*/ 5779089 w 6332041"/>
              <a:gd name="connsiteY136" fmla="*/ 5396937 h 6409905"/>
              <a:gd name="connsiteX137" fmla="*/ 5690643 w 6332041"/>
              <a:gd name="connsiteY137" fmla="*/ 5373624 h 6409905"/>
              <a:gd name="connsiteX138" fmla="*/ 5636237 w 6332041"/>
              <a:gd name="connsiteY138" fmla="*/ 5298488 h 6409905"/>
              <a:gd name="connsiteX139" fmla="*/ 5682594 w 6332041"/>
              <a:gd name="connsiteY139" fmla="*/ 5229777 h 6409905"/>
              <a:gd name="connsiteX140" fmla="*/ 5600880 w 6332041"/>
              <a:gd name="connsiteY140" fmla="*/ 5115358 h 6409905"/>
              <a:gd name="connsiteX141" fmla="*/ 5632584 w 6332041"/>
              <a:gd name="connsiteY141" fmla="*/ 4969606 h 6409905"/>
              <a:gd name="connsiteX142" fmla="*/ 5655444 w 6332041"/>
              <a:gd name="connsiteY142" fmla="*/ 4934681 h 6409905"/>
              <a:gd name="connsiteX143" fmla="*/ 5677034 w 6332041"/>
              <a:gd name="connsiteY143" fmla="*/ 4889596 h 6409905"/>
              <a:gd name="connsiteX144" fmla="*/ 5714499 w 6332041"/>
              <a:gd name="connsiteY144" fmla="*/ 4812126 h 6409905"/>
              <a:gd name="connsiteX145" fmla="*/ 5729104 w 6332041"/>
              <a:gd name="connsiteY145" fmla="*/ 4729576 h 6409905"/>
              <a:gd name="connsiteX146" fmla="*/ 5775459 w 6332041"/>
              <a:gd name="connsiteY146" fmla="*/ 4704176 h 6409905"/>
              <a:gd name="connsiteX147" fmla="*/ 5755139 w 6332041"/>
              <a:gd name="connsiteY147" fmla="*/ 4645121 h 6409905"/>
              <a:gd name="connsiteX148" fmla="*/ 5791334 w 6332041"/>
              <a:gd name="connsiteY148" fmla="*/ 4603846 h 6409905"/>
              <a:gd name="connsiteX149" fmla="*/ 5821814 w 6332041"/>
              <a:gd name="connsiteY149" fmla="*/ 4540981 h 6409905"/>
              <a:gd name="connsiteX150" fmla="*/ 5877059 w 6332041"/>
              <a:gd name="connsiteY150" fmla="*/ 4467321 h 6409905"/>
              <a:gd name="connsiteX151" fmla="*/ 5896109 w 6332041"/>
              <a:gd name="connsiteY151" fmla="*/ 4311111 h 6409905"/>
              <a:gd name="connsiteX152" fmla="*/ 6141219 w 6332041"/>
              <a:gd name="connsiteY152" fmla="*/ 4053301 h 6409905"/>
              <a:gd name="connsiteX153" fmla="*/ 6147569 w 6332041"/>
              <a:gd name="connsiteY153" fmla="*/ 3817081 h 6409905"/>
              <a:gd name="connsiteX154" fmla="*/ 5953537 w 6332041"/>
              <a:gd name="connsiteY154" fmla="*/ 3436452 h 6409905"/>
              <a:gd name="connsiteX0" fmla="*/ 5953537 w 6332041"/>
              <a:gd name="connsiteY0" fmla="*/ 3436452 h 6401878"/>
              <a:gd name="connsiteX1" fmla="*/ 5854199 w 6332041"/>
              <a:gd name="connsiteY1" fmla="*/ 2291811 h 6401878"/>
              <a:gd name="connsiteX2" fmla="*/ 5802129 w 6332041"/>
              <a:gd name="connsiteY2" fmla="*/ 1609819 h 6401878"/>
              <a:gd name="connsiteX3" fmla="*/ 5762759 w 6332041"/>
              <a:gd name="connsiteY3" fmla="*/ 1382491 h 6401878"/>
              <a:gd name="connsiteX4" fmla="*/ 5770442 w 6332041"/>
              <a:gd name="connsiteY4" fmla="*/ 1330310 h 6401878"/>
              <a:gd name="connsiteX5" fmla="*/ 5939273 w 6332041"/>
              <a:gd name="connsiteY5" fmla="*/ 1294137 h 6401878"/>
              <a:gd name="connsiteX6" fmla="*/ 6061246 w 6332041"/>
              <a:gd name="connsiteY6" fmla="*/ 1154342 h 6401878"/>
              <a:gd name="connsiteX7" fmla="*/ 6087784 w 6332041"/>
              <a:gd name="connsiteY7" fmla="*/ 587703 h 6401878"/>
              <a:gd name="connsiteX8" fmla="*/ 6149792 w 6332041"/>
              <a:gd name="connsiteY8" fmla="*/ 266762 h 6401878"/>
              <a:gd name="connsiteX9" fmla="*/ 6204185 w 6332041"/>
              <a:gd name="connsiteY9" fmla="*/ 214419 h 6401878"/>
              <a:gd name="connsiteX10" fmla="*/ 6332041 w 6332041"/>
              <a:gd name="connsiteY10" fmla="*/ 245126 h 6401878"/>
              <a:gd name="connsiteX11" fmla="*/ 6152006 w 6332041"/>
              <a:gd name="connsiteY11" fmla="*/ 110058 h 6401878"/>
              <a:gd name="connsiteX12" fmla="*/ 6014137 w 6332041"/>
              <a:gd name="connsiteY12" fmla="*/ 0 h 6401878"/>
              <a:gd name="connsiteX13" fmla="*/ 5325275 w 6332041"/>
              <a:gd name="connsiteY13" fmla="*/ 124606 h 6401878"/>
              <a:gd name="connsiteX14" fmla="*/ 5276992 w 6332041"/>
              <a:gd name="connsiteY14" fmla="*/ 266597 h 6401878"/>
              <a:gd name="connsiteX15" fmla="*/ 5346682 w 6332041"/>
              <a:gd name="connsiteY15" fmla="*/ 494173 h 6401878"/>
              <a:gd name="connsiteX16" fmla="*/ 5256922 w 6332041"/>
              <a:gd name="connsiteY16" fmla="*/ 872684 h 6401878"/>
              <a:gd name="connsiteX17" fmla="*/ 5292702 w 6332041"/>
              <a:gd name="connsiteY17" fmla="*/ 1084088 h 6401878"/>
              <a:gd name="connsiteX18" fmla="*/ 5259839 w 6332041"/>
              <a:gd name="connsiteY18" fmla="*/ 1405351 h 6401878"/>
              <a:gd name="connsiteX19" fmla="*/ 5252219 w 6332041"/>
              <a:gd name="connsiteY19" fmla="*/ 1603471 h 6401878"/>
              <a:gd name="connsiteX20" fmla="*/ 5282699 w 6332041"/>
              <a:gd name="connsiteY20" fmla="*/ 1641571 h 6401878"/>
              <a:gd name="connsiteX21" fmla="*/ 5137919 w 6332041"/>
              <a:gd name="connsiteY21" fmla="*/ 1694911 h 6401878"/>
              <a:gd name="connsiteX22" fmla="*/ 5160779 w 6332041"/>
              <a:gd name="connsiteY22" fmla="*/ 1885411 h 6401878"/>
              <a:gd name="connsiteX23" fmla="*/ 5122679 w 6332041"/>
              <a:gd name="connsiteY23" fmla="*/ 1969231 h 6401878"/>
              <a:gd name="connsiteX24" fmla="*/ 4985519 w 6332041"/>
              <a:gd name="connsiteY24" fmla="*/ 1952015 h 6401878"/>
              <a:gd name="connsiteX25" fmla="*/ 4894079 w 6332041"/>
              <a:gd name="connsiteY25" fmla="*/ 1938751 h 6401878"/>
              <a:gd name="connsiteX26" fmla="*/ 4817470 w 6332041"/>
              <a:gd name="connsiteY26" fmla="*/ 2096386 h 6401878"/>
              <a:gd name="connsiteX27" fmla="*/ 4668677 w 6332041"/>
              <a:gd name="connsiteY27" fmla="*/ 1986101 h 6401878"/>
              <a:gd name="connsiteX28" fmla="*/ 4554785 w 6332041"/>
              <a:gd name="connsiteY28" fmla="*/ 1978482 h 6401878"/>
              <a:gd name="connsiteX29" fmla="*/ 4409190 w 6332041"/>
              <a:gd name="connsiteY29" fmla="*/ 1848942 h 6401878"/>
              <a:gd name="connsiteX30" fmla="*/ 4604519 w 6332041"/>
              <a:gd name="connsiteY30" fmla="*/ 1664431 h 6401878"/>
              <a:gd name="connsiteX31" fmla="*/ 4429259 w 6332041"/>
              <a:gd name="connsiteY31" fmla="*/ 1633951 h 6401878"/>
              <a:gd name="connsiteX32" fmla="*/ 4284479 w 6332041"/>
              <a:gd name="connsiteY32" fmla="*/ 1801591 h 6401878"/>
              <a:gd name="connsiteX33" fmla="*/ 4223519 w 6332041"/>
              <a:gd name="connsiteY33" fmla="*/ 1900651 h 6401878"/>
              <a:gd name="connsiteX34" fmla="*/ 4231139 w 6332041"/>
              <a:gd name="connsiteY34" fmla="*/ 1938751 h 6401878"/>
              <a:gd name="connsiteX35" fmla="*/ 4124459 w 6332041"/>
              <a:gd name="connsiteY35" fmla="*/ 2037811 h 6401878"/>
              <a:gd name="connsiteX36" fmla="*/ 4048259 w 6332041"/>
              <a:gd name="connsiteY36" fmla="*/ 2060671 h 6401878"/>
              <a:gd name="connsiteX37" fmla="*/ 3990904 w 6332041"/>
              <a:gd name="connsiteY37" fmla="*/ 2092782 h 6401878"/>
              <a:gd name="connsiteX38" fmla="*/ 3936751 w 6332041"/>
              <a:gd name="connsiteY38" fmla="*/ 2142108 h 6401878"/>
              <a:gd name="connsiteX39" fmla="*/ 3888239 w 6332041"/>
              <a:gd name="connsiteY39" fmla="*/ 2114011 h 6401878"/>
              <a:gd name="connsiteX40" fmla="*/ 3846127 w 6332041"/>
              <a:gd name="connsiteY40" fmla="*/ 2183407 h 6401878"/>
              <a:gd name="connsiteX41" fmla="*/ 3746250 w 6332041"/>
              <a:gd name="connsiteY41" fmla="*/ 2210280 h 6401878"/>
              <a:gd name="connsiteX42" fmla="*/ 3731417 w 6332041"/>
              <a:gd name="connsiteY42" fmla="*/ 2278860 h 6401878"/>
              <a:gd name="connsiteX43" fmla="*/ 3591184 w 6332041"/>
              <a:gd name="connsiteY43" fmla="*/ 2221331 h 6401878"/>
              <a:gd name="connsiteX44" fmla="*/ 3552959 w 6332041"/>
              <a:gd name="connsiteY44" fmla="*/ 2121631 h 6401878"/>
              <a:gd name="connsiteX45" fmla="*/ 3377699 w 6332041"/>
              <a:gd name="connsiteY45" fmla="*/ 2190211 h 6401878"/>
              <a:gd name="connsiteX46" fmla="*/ 3377699 w 6332041"/>
              <a:gd name="connsiteY46" fmla="*/ 2266411 h 6401878"/>
              <a:gd name="connsiteX47" fmla="*/ 3258978 w 6332041"/>
              <a:gd name="connsiteY47" fmla="*/ 2366694 h 6401878"/>
              <a:gd name="connsiteX48" fmla="*/ 3018337 w 6332041"/>
              <a:gd name="connsiteY48" fmla="*/ 2221913 h 6401878"/>
              <a:gd name="connsiteX49" fmla="*/ 3045210 w 6332041"/>
              <a:gd name="connsiteY49" fmla="*/ 2191026 h 6401878"/>
              <a:gd name="connsiteX50" fmla="*/ 2934517 w 6332041"/>
              <a:gd name="connsiteY50" fmla="*/ 2054273 h 6401878"/>
              <a:gd name="connsiteX51" fmla="*/ 2663396 w 6332041"/>
              <a:gd name="connsiteY51" fmla="*/ 1888611 h 6401878"/>
              <a:gd name="connsiteX52" fmla="*/ 2536416 w 6332041"/>
              <a:gd name="connsiteY52" fmla="*/ 2261352 h 6401878"/>
              <a:gd name="connsiteX53" fmla="*/ 2428805 w 6332041"/>
              <a:gd name="connsiteY53" fmla="*/ 2267634 h 6401878"/>
              <a:gd name="connsiteX54" fmla="*/ 2348999 w 6332041"/>
              <a:gd name="connsiteY54" fmla="*/ 2258791 h 6401878"/>
              <a:gd name="connsiteX55" fmla="*/ 2245110 w 6332041"/>
              <a:gd name="connsiteY55" fmla="*/ 2385946 h 6401878"/>
              <a:gd name="connsiteX56" fmla="*/ 2061823 w 6332041"/>
              <a:gd name="connsiteY56" fmla="*/ 2298521 h 6401878"/>
              <a:gd name="connsiteX57" fmla="*/ 2005283 w 6332041"/>
              <a:gd name="connsiteY57" fmla="*/ 2306958 h 6401878"/>
              <a:gd name="connsiteX58" fmla="*/ 1905816 w 6332041"/>
              <a:gd name="connsiteY58" fmla="*/ 2122446 h 6401878"/>
              <a:gd name="connsiteX59" fmla="*/ 1937519 w 6332041"/>
              <a:gd name="connsiteY59" fmla="*/ 2037811 h 6401878"/>
              <a:gd name="connsiteX60" fmla="*/ 1769879 w 6332041"/>
              <a:gd name="connsiteY60" fmla="*/ 2159731 h 6401878"/>
              <a:gd name="connsiteX61" fmla="*/ 1747019 w 6332041"/>
              <a:gd name="connsiteY61" fmla="*/ 2220691 h 6401878"/>
              <a:gd name="connsiteX62" fmla="*/ 1693679 w 6332041"/>
              <a:gd name="connsiteY62" fmla="*/ 2190211 h 6401878"/>
              <a:gd name="connsiteX63" fmla="*/ 1586999 w 6332041"/>
              <a:gd name="connsiteY63" fmla="*/ 2190211 h 6401878"/>
              <a:gd name="connsiteX64" fmla="*/ 1564139 w 6332041"/>
              <a:gd name="connsiteY64" fmla="*/ 2304511 h 6401878"/>
              <a:gd name="connsiteX65" fmla="*/ 1426979 w 6332041"/>
              <a:gd name="connsiteY65" fmla="*/ 2601691 h 6401878"/>
              <a:gd name="connsiteX66" fmla="*/ 1373639 w 6332041"/>
              <a:gd name="connsiteY66" fmla="*/ 2594071 h 6401878"/>
              <a:gd name="connsiteX67" fmla="*/ 1228859 w 6332041"/>
              <a:gd name="connsiteY67" fmla="*/ 2647411 h 6401878"/>
              <a:gd name="connsiteX68" fmla="*/ 1175519 w 6332041"/>
              <a:gd name="connsiteY68" fmla="*/ 2815051 h 6401878"/>
              <a:gd name="connsiteX69" fmla="*/ 1053599 w 6332041"/>
              <a:gd name="connsiteY69" fmla="*/ 2845531 h 6401878"/>
              <a:gd name="connsiteX70" fmla="*/ 969779 w 6332041"/>
              <a:gd name="connsiteY70" fmla="*/ 2853151 h 6401878"/>
              <a:gd name="connsiteX71" fmla="*/ 870719 w 6332041"/>
              <a:gd name="connsiteY71" fmla="*/ 2883631 h 6401878"/>
              <a:gd name="connsiteX72" fmla="*/ 741179 w 6332041"/>
              <a:gd name="connsiteY72" fmla="*/ 2891251 h 6401878"/>
              <a:gd name="connsiteX73" fmla="*/ 588779 w 6332041"/>
              <a:gd name="connsiteY73" fmla="*/ 2929351 h 6401878"/>
              <a:gd name="connsiteX74" fmla="*/ 0 w 6332041"/>
              <a:gd name="connsiteY74" fmla="*/ 4428515 h 6401878"/>
              <a:gd name="connsiteX75" fmla="*/ 199750 w 6332041"/>
              <a:gd name="connsiteY75" fmla="*/ 4408853 h 6401878"/>
              <a:gd name="connsiteX76" fmla="*/ 207779 w 6332041"/>
              <a:gd name="connsiteY76" fmla="*/ 4529551 h 6401878"/>
              <a:gd name="connsiteX77" fmla="*/ 289560 w 6332041"/>
              <a:gd name="connsiteY77" fmla="*/ 4557241 h 6401878"/>
              <a:gd name="connsiteX78" fmla="*/ 289968 w 6332041"/>
              <a:gd name="connsiteY78" fmla="*/ 4629020 h 6401878"/>
              <a:gd name="connsiteX79" fmla="*/ 408690 w 6332041"/>
              <a:gd name="connsiteY79" fmla="*/ 4675962 h 6401878"/>
              <a:gd name="connsiteX80" fmla="*/ 398279 w 6332041"/>
              <a:gd name="connsiteY80" fmla="*/ 4773391 h 6401878"/>
              <a:gd name="connsiteX81" fmla="*/ 398279 w 6332041"/>
              <a:gd name="connsiteY81" fmla="*/ 4872451 h 6401878"/>
              <a:gd name="connsiteX82" fmla="*/ 291599 w 6332041"/>
              <a:gd name="connsiteY82" fmla="*/ 4925791 h 6401878"/>
              <a:gd name="connsiteX83" fmla="*/ 276359 w 6332041"/>
              <a:gd name="connsiteY83" fmla="*/ 5001991 h 6401878"/>
              <a:gd name="connsiteX84" fmla="*/ 184919 w 6332041"/>
              <a:gd name="connsiteY84" fmla="*/ 5123911 h 6401878"/>
              <a:gd name="connsiteX85" fmla="*/ 199344 w 6332041"/>
              <a:gd name="connsiteY85" fmla="*/ 5376596 h 6401878"/>
              <a:gd name="connsiteX86" fmla="*/ 282757 w 6332041"/>
              <a:gd name="connsiteY86" fmla="*/ 5376186 h 6401878"/>
              <a:gd name="connsiteX87" fmla="*/ 324870 w 6332041"/>
              <a:gd name="connsiteY87" fmla="*/ 5453201 h 6401878"/>
              <a:gd name="connsiteX88" fmla="*/ 340517 w 6332041"/>
              <a:gd name="connsiteY88" fmla="*/ 5498107 h 6401878"/>
              <a:gd name="connsiteX89" fmla="*/ 378211 w 6332041"/>
              <a:gd name="connsiteY89" fmla="*/ 5490078 h 6401878"/>
              <a:gd name="connsiteX90" fmla="*/ 365761 w 6332041"/>
              <a:gd name="connsiteY90" fmla="*/ 5643294 h 6401878"/>
              <a:gd name="connsiteX91" fmla="*/ 843843 w 6332041"/>
              <a:gd name="connsiteY91" fmla="*/ 5739970 h 6401878"/>
              <a:gd name="connsiteX92" fmla="*/ 1175926 w 6332041"/>
              <a:gd name="connsiteY92" fmla="*/ 5879922 h 6401878"/>
              <a:gd name="connsiteX93" fmla="*/ 1487939 w 6332041"/>
              <a:gd name="connsiteY93" fmla="*/ 5741131 h 6401878"/>
              <a:gd name="connsiteX94" fmla="*/ 1586999 w 6332041"/>
              <a:gd name="connsiteY94" fmla="*/ 5741131 h 6401878"/>
              <a:gd name="connsiteX95" fmla="*/ 1541279 w 6332041"/>
              <a:gd name="connsiteY95" fmla="*/ 6000211 h 6401878"/>
              <a:gd name="connsiteX96" fmla="*/ 1634713 w 6332041"/>
              <a:gd name="connsiteY96" fmla="*/ 6349001 h 6401878"/>
              <a:gd name="connsiteX97" fmla="*/ 1931451 w 6332041"/>
              <a:gd name="connsiteY97" fmla="*/ 6276820 h 6401878"/>
              <a:gd name="connsiteX98" fmla="*/ 1973281 w 6332041"/>
              <a:gd name="connsiteY98" fmla="*/ 6039719 h 6401878"/>
              <a:gd name="connsiteX99" fmla="*/ 2284853 w 6332041"/>
              <a:gd name="connsiteY99" fmla="*/ 6068128 h 6401878"/>
              <a:gd name="connsiteX100" fmla="*/ 2588088 w 6332041"/>
              <a:gd name="connsiteY100" fmla="*/ 5922367 h 6401878"/>
              <a:gd name="connsiteX101" fmla="*/ 2656018 w 6332041"/>
              <a:gd name="connsiteY101" fmla="*/ 6052223 h 6401878"/>
              <a:gd name="connsiteX102" fmla="*/ 2739109 w 6332041"/>
              <a:gd name="connsiteY102" fmla="*/ 6021749 h 6401878"/>
              <a:gd name="connsiteX103" fmla="*/ 2886685 w 6332041"/>
              <a:gd name="connsiteY103" fmla="*/ 6052811 h 6401878"/>
              <a:gd name="connsiteX104" fmla="*/ 3002565 w 6332041"/>
              <a:gd name="connsiteY104" fmla="*/ 6195386 h 6401878"/>
              <a:gd name="connsiteX105" fmla="*/ 3027765 w 6332041"/>
              <a:gd name="connsiteY105" fmla="*/ 6377265 h 6401878"/>
              <a:gd name="connsiteX106" fmla="*/ 3191028 w 6332041"/>
              <a:gd name="connsiteY106" fmla="*/ 6299303 h 6401878"/>
              <a:gd name="connsiteX107" fmla="*/ 3338659 w 6332041"/>
              <a:gd name="connsiteY107" fmla="*/ 6365542 h 6401878"/>
              <a:gd name="connsiteX108" fmla="*/ 3459989 w 6332041"/>
              <a:gd name="connsiteY108" fmla="*/ 6105598 h 6401878"/>
              <a:gd name="connsiteX109" fmla="*/ 3465996 w 6332041"/>
              <a:gd name="connsiteY109" fmla="*/ 6002754 h 6401878"/>
              <a:gd name="connsiteX110" fmla="*/ 3658897 w 6332041"/>
              <a:gd name="connsiteY110" fmla="*/ 6037364 h 6401878"/>
              <a:gd name="connsiteX111" fmla="*/ 3653271 w 6332041"/>
              <a:gd name="connsiteY111" fmla="*/ 6120584 h 6401878"/>
              <a:gd name="connsiteX112" fmla="*/ 3721768 w 6332041"/>
              <a:gd name="connsiteY112" fmla="*/ 6218956 h 6401878"/>
              <a:gd name="connsiteX113" fmla="*/ 3691891 w 6332041"/>
              <a:gd name="connsiteY113" fmla="*/ 6311470 h 6401878"/>
              <a:gd name="connsiteX114" fmla="*/ 3857956 w 6332041"/>
              <a:gd name="connsiteY114" fmla="*/ 6401878 h 6401878"/>
              <a:gd name="connsiteX115" fmla="*/ 4267428 w 6332041"/>
              <a:gd name="connsiteY115" fmla="*/ 6317649 h 6401878"/>
              <a:gd name="connsiteX116" fmla="*/ 3857759 w 6332041"/>
              <a:gd name="connsiteY116" fmla="*/ 5924011 h 6401878"/>
              <a:gd name="connsiteX117" fmla="*/ 3933959 w 6332041"/>
              <a:gd name="connsiteY117" fmla="*/ 5847811 h 6401878"/>
              <a:gd name="connsiteX118" fmla="*/ 3963217 w 6332041"/>
              <a:gd name="connsiteY118" fmla="*/ 5852642 h 6401878"/>
              <a:gd name="connsiteX119" fmla="*/ 3955596 w 6332041"/>
              <a:gd name="connsiteY119" fmla="*/ 5787667 h 6401878"/>
              <a:gd name="connsiteX120" fmla="*/ 3925523 w 6332041"/>
              <a:gd name="connsiteY120" fmla="*/ 5772835 h 6401878"/>
              <a:gd name="connsiteX121" fmla="*/ 3890621 w 6332041"/>
              <a:gd name="connsiteY121" fmla="*/ 5661325 h 6401878"/>
              <a:gd name="connsiteX122" fmla="*/ 3894228 w 6332041"/>
              <a:gd name="connsiteY122" fmla="*/ 5561858 h 6401878"/>
              <a:gd name="connsiteX123" fmla="*/ 3911099 w 6332041"/>
              <a:gd name="connsiteY123" fmla="*/ 5451571 h 6401878"/>
              <a:gd name="connsiteX124" fmla="*/ 3933959 w 6332041"/>
              <a:gd name="connsiteY124" fmla="*/ 5382991 h 6401878"/>
              <a:gd name="connsiteX125" fmla="*/ 3964439 w 6332041"/>
              <a:gd name="connsiteY125" fmla="*/ 5322031 h 6401878"/>
              <a:gd name="connsiteX126" fmla="*/ 4017779 w 6332041"/>
              <a:gd name="connsiteY126" fmla="*/ 5314411 h 6401878"/>
              <a:gd name="connsiteX127" fmla="*/ 4033019 w 6332041"/>
              <a:gd name="connsiteY127" fmla="*/ 5314411 h 6401878"/>
              <a:gd name="connsiteX128" fmla="*/ 4086359 w 6332041"/>
              <a:gd name="connsiteY128" fmla="*/ 5253451 h 6401878"/>
              <a:gd name="connsiteX129" fmla="*/ 4082752 w 6332041"/>
              <a:gd name="connsiteY129" fmla="*/ 5177658 h 6401878"/>
              <a:gd name="connsiteX130" fmla="*/ 4795020 w 6332041"/>
              <a:gd name="connsiteY130" fmla="*/ 5075401 h 6401878"/>
              <a:gd name="connsiteX131" fmla="*/ 4882853 w 6332041"/>
              <a:gd name="connsiteY131" fmla="*/ 5079415 h 6401878"/>
              <a:gd name="connsiteX132" fmla="*/ 4942997 w 6332041"/>
              <a:gd name="connsiteY132" fmla="*/ 5095062 h 6401878"/>
              <a:gd name="connsiteX133" fmla="*/ 5129484 w 6332041"/>
              <a:gd name="connsiteY133" fmla="*/ 5186093 h 6401878"/>
              <a:gd name="connsiteX134" fmla="*/ 5594304 w 6332041"/>
              <a:gd name="connsiteY134" fmla="*/ 5422722 h 6401878"/>
              <a:gd name="connsiteX135" fmla="*/ 5724276 w 6332041"/>
              <a:gd name="connsiteY135" fmla="*/ 5486449 h 6401878"/>
              <a:gd name="connsiteX136" fmla="*/ 5779089 w 6332041"/>
              <a:gd name="connsiteY136" fmla="*/ 5396937 h 6401878"/>
              <a:gd name="connsiteX137" fmla="*/ 5690643 w 6332041"/>
              <a:gd name="connsiteY137" fmla="*/ 5373624 h 6401878"/>
              <a:gd name="connsiteX138" fmla="*/ 5636237 w 6332041"/>
              <a:gd name="connsiteY138" fmla="*/ 5298488 h 6401878"/>
              <a:gd name="connsiteX139" fmla="*/ 5682594 w 6332041"/>
              <a:gd name="connsiteY139" fmla="*/ 5229777 h 6401878"/>
              <a:gd name="connsiteX140" fmla="*/ 5600880 w 6332041"/>
              <a:gd name="connsiteY140" fmla="*/ 5115358 h 6401878"/>
              <a:gd name="connsiteX141" fmla="*/ 5632584 w 6332041"/>
              <a:gd name="connsiteY141" fmla="*/ 4969606 h 6401878"/>
              <a:gd name="connsiteX142" fmla="*/ 5655444 w 6332041"/>
              <a:gd name="connsiteY142" fmla="*/ 4934681 h 6401878"/>
              <a:gd name="connsiteX143" fmla="*/ 5677034 w 6332041"/>
              <a:gd name="connsiteY143" fmla="*/ 4889596 h 6401878"/>
              <a:gd name="connsiteX144" fmla="*/ 5714499 w 6332041"/>
              <a:gd name="connsiteY144" fmla="*/ 4812126 h 6401878"/>
              <a:gd name="connsiteX145" fmla="*/ 5729104 w 6332041"/>
              <a:gd name="connsiteY145" fmla="*/ 4729576 h 6401878"/>
              <a:gd name="connsiteX146" fmla="*/ 5775459 w 6332041"/>
              <a:gd name="connsiteY146" fmla="*/ 4704176 h 6401878"/>
              <a:gd name="connsiteX147" fmla="*/ 5755139 w 6332041"/>
              <a:gd name="connsiteY147" fmla="*/ 4645121 h 6401878"/>
              <a:gd name="connsiteX148" fmla="*/ 5791334 w 6332041"/>
              <a:gd name="connsiteY148" fmla="*/ 4603846 h 6401878"/>
              <a:gd name="connsiteX149" fmla="*/ 5821814 w 6332041"/>
              <a:gd name="connsiteY149" fmla="*/ 4540981 h 6401878"/>
              <a:gd name="connsiteX150" fmla="*/ 5877059 w 6332041"/>
              <a:gd name="connsiteY150" fmla="*/ 4467321 h 6401878"/>
              <a:gd name="connsiteX151" fmla="*/ 5896109 w 6332041"/>
              <a:gd name="connsiteY151" fmla="*/ 4311111 h 6401878"/>
              <a:gd name="connsiteX152" fmla="*/ 6141219 w 6332041"/>
              <a:gd name="connsiteY152" fmla="*/ 4053301 h 6401878"/>
              <a:gd name="connsiteX153" fmla="*/ 6147569 w 6332041"/>
              <a:gd name="connsiteY153" fmla="*/ 3817081 h 6401878"/>
              <a:gd name="connsiteX154" fmla="*/ 5953537 w 6332041"/>
              <a:gd name="connsiteY154" fmla="*/ 3436452 h 6401878"/>
              <a:gd name="connsiteX0" fmla="*/ 5953537 w 6332041"/>
              <a:gd name="connsiteY0" fmla="*/ 3436452 h 6401878"/>
              <a:gd name="connsiteX1" fmla="*/ 5854199 w 6332041"/>
              <a:gd name="connsiteY1" fmla="*/ 2291811 h 6401878"/>
              <a:gd name="connsiteX2" fmla="*/ 5802129 w 6332041"/>
              <a:gd name="connsiteY2" fmla="*/ 1609819 h 6401878"/>
              <a:gd name="connsiteX3" fmla="*/ 5762759 w 6332041"/>
              <a:gd name="connsiteY3" fmla="*/ 1382491 h 6401878"/>
              <a:gd name="connsiteX4" fmla="*/ 5770442 w 6332041"/>
              <a:gd name="connsiteY4" fmla="*/ 1330310 h 6401878"/>
              <a:gd name="connsiteX5" fmla="*/ 5939273 w 6332041"/>
              <a:gd name="connsiteY5" fmla="*/ 1294137 h 6401878"/>
              <a:gd name="connsiteX6" fmla="*/ 6061246 w 6332041"/>
              <a:gd name="connsiteY6" fmla="*/ 1154342 h 6401878"/>
              <a:gd name="connsiteX7" fmla="*/ 6087784 w 6332041"/>
              <a:gd name="connsiteY7" fmla="*/ 587703 h 6401878"/>
              <a:gd name="connsiteX8" fmla="*/ 6149792 w 6332041"/>
              <a:gd name="connsiteY8" fmla="*/ 266762 h 6401878"/>
              <a:gd name="connsiteX9" fmla="*/ 6204185 w 6332041"/>
              <a:gd name="connsiteY9" fmla="*/ 214419 h 6401878"/>
              <a:gd name="connsiteX10" fmla="*/ 6332041 w 6332041"/>
              <a:gd name="connsiteY10" fmla="*/ 245126 h 6401878"/>
              <a:gd name="connsiteX11" fmla="*/ 6152006 w 6332041"/>
              <a:gd name="connsiteY11" fmla="*/ 110058 h 6401878"/>
              <a:gd name="connsiteX12" fmla="*/ 6014137 w 6332041"/>
              <a:gd name="connsiteY12" fmla="*/ 0 h 6401878"/>
              <a:gd name="connsiteX13" fmla="*/ 5325275 w 6332041"/>
              <a:gd name="connsiteY13" fmla="*/ 124606 h 6401878"/>
              <a:gd name="connsiteX14" fmla="*/ 5276992 w 6332041"/>
              <a:gd name="connsiteY14" fmla="*/ 266597 h 6401878"/>
              <a:gd name="connsiteX15" fmla="*/ 5346682 w 6332041"/>
              <a:gd name="connsiteY15" fmla="*/ 494173 h 6401878"/>
              <a:gd name="connsiteX16" fmla="*/ 5256922 w 6332041"/>
              <a:gd name="connsiteY16" fmla="*/ 872684 h 6401878"/>
              <a:gd name="connsiteX17" fmla="*/ 5292702 w 6332041"/>
              <a:gd name="connsiteY17" fmla="*/ 1084088 h 6401878"/>
              <a:gd name="connsiteX18" fmla="*/ 5259839 w 6332041"/>
              <a:gd name="connsiteY18" fmla="*/ 1405351 h 6401878"/>
              <a:gd name="connsiteX19" fmla="*/ 5252219 w 6332041"/>
              <a:gd name="connsiteY19" fmla="*/ 1603471 h 6401878"/>
              <a:gd name="connsiteX20" fmla="*/ 5282699 w 6332041"/>
              <a:gd name="connsiteY20" fmla="*/ 1641571 h 6401878"/>
              <a:gd name="connsiteX21" fmla="*/ 5137919 w 6332041"/>
              <a:gd name="connsiteY21" fmla="*/ 1694911 h 6401878"/>
              <a:gd name="connsiteX22" fmla="*/ 5160779 w 6332041"/>
              <a:gd name="connsiteY22" fmla="*/ 1885411 h 6401878"/>
              <a:gd name="connsiteX23" fmla="*/ 5122679 w 6332041"/>
              <a:gd name="connsiteY23" fmla="*/ 1969231 h 6401878"/>
              <a:gd name="connsiteX24" fmla="*/ 4985519 w 6332041"/>
              <a:gd name="connsiteY24" fmla="*/ 1952015 h 6401878"/>
              <a:gd name="connsiteX25" fmla="*/ 4894079 w 6332041"/>
              <a:gd name="connsiteY25" fmla="*/ 1938751 h 6401878"/>
              <a:gd name="connsiteX26" fmla="*/ 4817470 w 6332041"/>
              <a:gd name="connsiteY26" fmla="*/ 2096386 h 6401878"/>
              <a:gd name="connsiteX27" fmla="*/ 4668677 w 6332041"/>
              <a:gd name="connsiteY27" fmla="*/ 1986101 h 6401878"/>
              <a:gd name="connsiteX28" fmla="*/ 4554785 w 6332041"/>
              <a:gd name="connsiteY28" fmla="*/ 1978482 h 6401878"/>
              <a:gd name="connsiteX29" fmla="*/ 4409190 w 6332041"/>
              <a:gd name="connsiteY29" fmla="*/ 1848942 h 6401878"/>
              <a:gd name="connsiteX30" fmla="*/ 4604519 w 6332041"/>
              <a:gd name="connsiteY30" fmla="*/ 1664431 h 6401878"/>
              <a:gd name="connsiteX31" fmla="*/ 4429259 w 6332041"/>
              <a:gd name="connsiteY31" fmla="*/ 1633951 h 6401878"/>
              <a:gd name="connsiteX32" fmla="*/ 4284479 w 6332041"/>
              <a:gd name="connsiteY32" fmla="*/ 1801591 h 6401878"/>
              <a:gd name="connsiteX33" fmla="*/ 4223519 w 6332041"/>
              <a:gd name="connsiteY33" fmla="*/ 1900651 h 6401878"/>
              <a:gd name="connsiteX34" fmla="*/ 4231139 w 6332041"/>
              <a:gd name="connsiteY34" fmla="*/ 1938751 h 6401878"/>
              <a:gd name="connsiteX35" fmla="*/ 4124459 w 6332041"/>
              <a:gd name="connsiteY35" fmla="*/ 2037811 h 6401878"/>
              <a:gd name="connsiteX36" fmla="*/ 4048259 w 6332041"/>
              <a:gd name="connsiteY36" fmla="*/ 2060671 h 6401878"/>
              <a:gd name="connsiteX37" fmla="*/ 3990904 w 6332041"/>
              <a:gd name="connsiteY37" fmla="*/ 2092782 h 6401878"/>
              <a:gd name="connsiteX38" fmla="*/ 3936751 w 6332041"/>
              <a:gd name="connsiteY38" fmla="*/ 2142108 h 6401878"/>
              <a:gd name="connsiteX39" fmla="*/ 3888239 w 6332041"/>
              <a:gd name="connsiteY39" fmla="*/ 2114011 h 6401878"/>
              <a:gd name="connsiteX40" fmla="*/ 3846127 w 6332041"/>
              <a:gd name="connsiteY40" fmla="*/ 2183407 h 6401878"/>
              <a:gd name="connsiteX41" fmla="*/ 3746250 w 6332041"/>
              <a:gd name="connsiteY41" fmla="*/ 2210280 h 6401878"/>
              <a:gd name="connsiteX42" fmla="*/ 3731417 w 6332041"/>
              <a:gd name="connsiteY42" fmla="*/ 2278860 h 6401878"/>
              <a:gd name="connsiteX43" fmla="*/ 3591184 w 6332041"/>
              <a:gd name="connsiteY43" fmla="*/ 2221331 h 6401878"/>
              <a:gd name="connsiteX44" fmla="*/ 3552959 w 6332041"/>
              <a:gd name="connsiteY44" fmla="*/ 2121631 h 6401878"/>
              <a:gd name="connsiteX45" fmla="*/ 3377699 w 6332041"/>
              <a:gd name="connsiteY45" fmla="*/ 2190211 h 6401878"/>
              <a:gd name="connsiteX46" fmla="*/ 3377699 w 6332041"/>
              <a:gd name="connsiteY46" fmla="*/ 2266411 h 6401878"/>
              <a:gd name="connsiteX47" fmla="*/ 3258978 w 6332041"/>
              <a:gd name="connsiteY47" fmla="*/ 2366694 h 6401878"/>
              <a:gd name="connsiteX48" fmla="*/ 3018337 w 6332041"/>
              <a:gd name="connsiteY48" fmla="*/ 2221913 h 6401878"/>
              <a:gd name="connsiteX49" fmla="*/ 3045210 w 6332041"/>
              <a:gd name="connsiteY49" fmla="*/ 2191026 h 6401878"/>
              <a:gd name="connsiteX50" fmla="*/ 2934517 w 6332041"/>
              <a:gd name="connsiteY50" fmla="*/ 2054273 h 6401878"/>
              <a:gd name="connsiteX51" fmla="*/ 2663396 w 6332041"/>
              <a:gd name="connsiteY51" fmla="*/ 1888611 h 6401878"/>
              <a:gd name="connsiteX52" fmla="*/ 2536416 w 6332041"/>
              <a:gd name="connsiteY52" fmla="*/ 2261352 h 6401878"/>
              <a:gd name="connsiteX53" fmla="*/ 2428805 w 6332041"/>
              <a:gd name="connsiteY53" fmla="*/ 2267634 h 6401878"/>
              <a:gd name="connsiteX54" fmla="*/ 2348999 w 6332041"/>
              <a:gd name="connsiteY54" fmla="*/ 2258791 h 6401878"/>
              <a:gd name="connsiteX55" fmla="*/ 2245110 w 6332041"/>
              <a:gd name="connsiteY55" fmla="*/ 2385946 h 6401878"/>
              <a:gd name="connsiteX56" fmla="*/ 2061823 w 6332041"/>
              <a:gd name="connsiteY56" fmla="*/ 2298521 h 6401878"/>
              <a:gd name="connsiteX57" fmla="*/ 2005283 w 6332041"/>
              <a:gd name="connsiteY57" fmla="*/ 2306958 h 6401878"/>
              <a:gd name="connsiteX58" fmla="*/ 1905816 w 6332041"/>
              <a:gd name="connsiteY58" fmla="*/ 2122446 h 6401878"/>
              <a:gd name="connsiteX59" fmla="*/ 1937519 w 6332041"/>
              <a:gd name="connsiteY59" fmla="*/ 2037811 h 6401878"/>
              <a:gd name="connsiteX60" fmla="*/ 1769879 w 6332041"/>
              <a:gd name="connsiteY60" fmla="*/ 2159731 h 6401878"/>
              <a:gd name="connsiteX61" fmla="*/ 1747019 w 6332041"/>
              <a:gd name="connsiteY61" fmla="*/ 2220691 h 6401878"/>
              <a:gd name="connsiteX62" fmla="*/ 1693679 w 6332041"/>
              <a:gd name="connsiteY62" fmla="*/ 2190211 h 6401878"/>
              <a:gd name="connsiteX63" fmla="*/ 1586999 w 6332041"/>
              <a:gd name="connsiteY63" fmla="*/ 2190211 h 6401878"/>
              <a:gd name="connsiteX64" fmla="*/ 1564139 w 6332041"/>
              <a:gd name="connsiteY64" fmla="*/ 2304511 h 6401878"/>
              <a:gd name="connsiteX65" fmla="*/ 1426979 w 6332041"/>
              <a:gd name="connsiteY65" fmla="*/ 2601691 h 6401878"/>
              <a:gd name="connsiteX66" fmla="*/ 1373639 w 6332041"/>
              <a:gd name="connsiteY66" fmla="*/ 2594071 h 6401878"/>
              <a:gd name="connsiteX67" fmla="*/ 1228859 w 6332041"/>
              <a:gd name="connsiteY67" fmla="*/ 2647411 h 6401878"/>
              <a:gd name="connsiteX68" fmla="*/ 1175519 w 6332041"/>
              <a:gd name="connsiteY68" fmla="*/ 2815051 h 6401878"/>
              <a:gd name="connsiteX69" fmla="*/ 1053599 w 6332041"/>
              <a:gd name="connsiteY69" fmla="*/ 2845531 h 6401878"/>
              <a:gd name="connsiteX70" fmla="*/ 969779 w 6332041"/>
              <a:gd name="connsiteY70" fmla="*/ 2853151 h 6401878"/>
              <a:gd name="connsiteX71" fmla="*/ 870719 w 6332041"/>
              <a:gd name="connsiteY71" fmla="*/ 2883631 h 6401878"/>
              <a:gd name="connsiteX72" fmla="*/ 741179 w 6332041"/>
              <a:gd name="connsiteY72" fmla="*/ 2891251 h 6401878"/>
              <a:gd name="connsiteX73" fmla="*/ 588779 w 6332041"/>
              <a:gd name="connsiteY73" fmla="*/ 2929351 h 6401878"/>
              <a:gd name="connsiteX74" fmla="*/ 0 w 6332041"/>
              <a:gd name="connsiteY74" fmla="*/ 4428515 h 6401878"/>
              <a:gd name="connsiteX75" fmla="*/ 199750 w 6332041"/>
              <a:gd name="connsiteY75" fmla="*/ 4408853 h 6401878"/>
              <a:gd name="connsiteX76" fmla="*/ 207779 w 6332041"/>
              <a:gd name="connsiteY76" fmla="*/ 4529551 h 6401878"/>
              <a:gd name="connsiteX77" fmla="*/ 289560 w 6332041"/>
              <a:gd name="connsiteY77" fmla="*/ 4557241 h 6401878"/>
              <a:gd name="connsiteX78" fmla="*/ 289968 w 6332041"/>
              <a:gd name="connsiteY78" fmla="*/ 4629020 h 6401878"/>
              <a:gd name="connsiteX79" fmla="*/ 408690 w 6332041"/>
              <a:gd name="connsiteY79" fmla="*/ 4675962 h 6401878"/>
              <a:gd name="connsiteX80" fmla="*/ 398279 w 6332041"/>
              <a:gd name="connsiteY80" fmla="*/ 4773391 h 6401878"/>
              <a:gd name="connsiteX81" fmla="*/ 398279 w 6332041"/>
              <a:gd name="connsiteY81" fmla="*/ 4872451 h 6401878"/>
              <a:gd name="connsiteX82" fmla="*/ 291599 w 6332041"/>
              <a:gd name="connsiteY82" fmla="*/ 4925791 h 6401878"/>
              <a:gd name="connsiteX83" fmla="*/ 276359 w 6332041"/>
              <a:gd name="connsiteY83" fmla="*/ 5001991 h 6401878"/>
              <a:gd name="connsiteX84" fmla="*/ 184919 w 6332041"/>
              <a:gd name="connsiteY84" fmla="*/ 5123911 h 6401878"/>
              <a:gd name="connsiteX85" fmla="*/ 199344 w 6332041"/>
              <a:gd name="connsiteY85" fmla="*/ 5376596 h 6401878"/>
              <a:gd name="connsiteX86" fmla="*/ 282757 w 6332041"/>
              <a:gd name="connsiteY86" fmla="*/ 5376186 h 6401878"/>
              <a:gd name="connsiteX87" fmla="*/ 324870 w 6332041"/>
              <a:gd name="connsiteY87" fmla="*/ 5453201 h 6401878"/>
              <a:gd name="connsiteX88" fmla="*/ 340517 w 6332041"/>
              <a:gd name="connsiteY88" fmla="*/ 5498107 h 6401878"/>
              <a:gd name="connsiteX89" fmla="*/ 378211 w 6332041"/>
              <a:gd name="connsiteY89" fmla="*/ 5490078 h 6401878"/>
              <a:gd name="connsiteX90" fmla="*/ 365761 w 6332041"/>
              <a:gd name="connsiteY90" fmla="*/ 5643294 h 6401878"/>
              <a:gd name="connsiteX91" fmla="*/ 843843 w 6332041"/>
              <a:gd name="connsiteY91" fmla="*/ 5739970 h 6401878"/>
              <a:gd name="connsiteX92" fmla="*/ 1175926 w 6332041"/>
              <a:gd name="connsiteY92" fmla="*/ 5879922 h 6401878"/>
              <a:gd name="connsiteX93" fmla="*/ 1487939 w 6332041"/>
              <a:gd name="connsiteY93" fmla="*/ 5741131 h 6401878"/>
              <a:gd name="connsiteX94" fmla="*/ 1586999 w 6332041"/>
              <a:gd name="connsiteY94" fmla="*/ 5741131 h 6401878"/>
              <a:gd name="connsiteX95" fmla="*/ 1541279 w 6332041"/>
              <a:gd name="connsiteY95" fmla="*/ 6000211 h 6401878"/>
              <a:gd name="connsiteX96" fmla="*/ 1634713 w 6332041"/>
              <a:gd name="connsiteY96" fmla="*/ 6349001 h 6401878"/>
              <a:gd name="connsiteX97" fmla="*/ 1931451 w 6332041"/>
              <a:gd name="connsiteY97" fmla="*/ 6276820 h 6401878"/>
              <a:gd name="connsiteX98" fmla="*/ 1973281 w 6332041"/>
              <a:gd name="connsiteY98" fmla="*/ 6039719 h 6401878"/>
              <a:gd name="connsiteX99" fmla="*/ 2284853 w 6332041"/>
              <a:gd name="connsiteY99" fmla="*/ 6068128 h 6401878"/>
              <a:gd name="connsiteX100" fmla="*/ 2588088 w 6332041"/>
              <a:gd name="connsiteY100" fmla="*/ 5922367 h 6401878"/>
              <a:gd name="connsiteX101" fmla="*/ 2656018 w 6332041"/>
              <a:gd name="connsiteY101" fmla="*/ 6052223 h 6401878"/>
              <a:gd name="connsiteX102" fmla="*/ 2739109 w 6332041"/>
              <a:gd name="connsiteY102" fmla="*/ 6021749 h 6401878"/>
              <a:gd name="connsiteX103" fmla="*/ 2886685 w 6332041"/>
              <a:gd name="connsiteY103" fmla="*/ 6052811 h 6401878"/>
              <a:gd name="connsiteX104" fmla="*/ 3002565 w 6332041"/>
              <a:gd name="connsiteY104" fmla="*/ 6195386 h 6401878"/>
              <a:gd name="connsiteX105" fmla="*/ 3027765 w 6332041"/>
              <a:gd name="connsiteY105" fmla="*/ 6377265 h 6401878"/>
              <a:gd name="connsiteX106" fmla="*/ 3191028 w 6332041"/>
              <a:gd name="connsiteY106" fmla="*/ 6299303 h 6401878"/>
              <a:gd name="connsiteX107" fmla="*/ 3338659 w 6332041"/>
              <a:gd name="connsiteY107" fmla="*/ 6365542 h 6401878"/>
              <a:gd name="connsiteX108" fmla="*/ 3459989 w 6332041"/>
              <a:gd name="connsiteY108" fmla="*/ 6105598 h 6401878"/>
              <a:gd name="connsiteX109" fmla="*/ 3465996 w 6332041"/>
              <a:gd name="connsiteY109" fmla="*/ 6002754 h 6401878"/>
              <a:gd name="connsiteX110" fmla="*/ 3658897 w 6332041"/>
              <a:gd name="connsiteY110" fmla="*/ 6037364 h 6401878"/>
              <a:gd name="connsiteX111" fmla="*/ 3653271 w 6332041"/>
              <a:gd name="connsiteY111" fmla="*/ 6120584 h 6401878"/>
              <a:gd name="connsiteX112" fmla="*/ 3721768 w 6332041"/>
              <a:gd name="connsiteY112" fmla="*/ 6218956 h 6401878"/>
              <a:gd name="connsiteX113" fmla="*/ 3691891 w 6332041"/>
              <a:gd name="connsiteY113" fmla="*/ 6311470 h 6401878"/>
              <a:gd name="connsiteX114" fmla="*/ 3857956 w 6332041"/>
              <a:gd name="connsiteY114" fmla="*/ 6401878 h 6401878"/>
              <a:gd name="connsiteX115" fmla="*/ 4040732 w 6332041"/>
              <a:gd name="connsiteY115" fmla="*/ 6363605 h 6401878"/>
              <a:gd name="connsiteX116" fmla="*/ 4267428 w 6332041"/>
              <a:gd name="connsiteY116" fmla="*/ 6317649 h 6401878"/>
              <a:gd name="connsiteX117" fmla="*/ 3857759 w 6332041"/>
              <a:gd name="connsiteY117" fmla="*/ 5924011 h 6401878"/>
              <a:gd name="connsiteX118" fmla="*/ 3933959 w 6332041"/>
              <a:gd name="connsiteY118" fmla="*/ 5847811 h 6401878"/>
              <a:gd name="connsiteX119" fmla="*/ 3963217 w 6332041"/>
              <a:gd name="connsiteY119" fmla="*/ 5852642 h 6401878"/>
              <a:gd name="connsiteX120" fmla="*/ 3955596 w 6332041"/>
              <a:gd name="connsiteY120" fmla="*/ 5787667 h 6401878"/>
              <a:gd name="connsiteX121" fmla="*/ 3925523 w 6332041"/>
              <a:gd name="connsiteY121" fmla="*/ 5772835 h 6401878"/>
              <a:gd name="connsiteX122" fmla="*/ 3890621 w 6332041"/>
              <a:gd name="connsiteY122" fmla="*/ 5661325 h 6401878"/>
              <a:gd name="connsiteX123" fmla="*/ 3894228 w 6332041"/>
              <a:gd name="connsiteY123" fmla="*/ 5561858 h 6401878"/>
              <a:gd name="connsiteX124" fmla="*/ 3911099 w 6332041"/>
              <a:gd name="connsiteY124" fmla="*/ 5451571 h 6401878"/>
              <a:gd name="connsiteX125" fmla="*/ 3933959 w 6332041"/>
              <a:gd name="connsiteY125" fmla="*/ 5382991 h 6401878"/>
              <a:gd name="connsiteX126" fmla="*/ 3964439 w 6332041"/>
              <a:gd name="connsiteY126" fmla="*/ 5322031 h 6401878"/>
              <a:gd name="connsiteX127" fmla="*/ 4017779 w 6332041"/>
              <a:gd name="connsiteY127" fmla="*/ 5314411 h 6401878"/>
              <a:gd name="connsiteX128" fmla="*/ 4033019 w 6332041"/>
              <a:gd name="connsiteY128" fmla="*/ 5314411 h 6401878"/>
              <a:gd name="connsiteX129" fmla="*/ 4086359 w 6332041"/>
              <a:gd name="connsiteY129" fmla="*/ 5253451 h 6401878"/>
              <a:gd name="connsiteX130" fmla="*/ 4082752 w 6332041"/>
              <a:gd name="connsiteY130" fmla="*/ 5177658 h 6401878"/>
              <a:gd name="connsiteX131" fmla="*/ 4795020 w 6332041"/>
              <a:gd name="connsiteY131" fmla="*/ 5075401 h 6401878"/>
              <a:gd name="connsiteX132" fmla="*/ 4882853 w 6332041"/>
              <a:gd name="connsiteY132" fmla="*/ 5079415 h 6401878"/>
              <a:gd name="connsiteX133" fmla="*/ 4942997 w 6332041"/>
              <a:gd name="connsiteY133" fmla="*/ 5095062 h 6401878"/>
              <a:gd name="connsiteX134" fmla="*/ 5129484 w 6332041"/>
              <a:gd name="connsiteY134" fmla="*/ 5186093 h 6401878"/>
              <a:gd name="connsiteX135" fmla="*/ 5594304 w 6332041"/>
              <a:gd name="connsiteY135" fmla="*/ 5422722 h 6401878"/>
              <a:gd name="connsiteX136" fmla="*/ 5724276 w 6332041"/>
              <a:gd name="connsiteY136" fmla="*/ 5486449 h 6401878"/>
              <a:gd name="connsiteX137" fmla="*/ 5779089 w 6332041"/>
              <a:gd name="connsiteY137" fmla="*/ 5396937 h 6401878"/>
              <a:gd name="connsiteX138" fmla="*/ 5690643 w 6332041"/>
              <a:gd name="connsiteY138" fmla="*/ 5373624 h 6401878"/>
              <a:gd name="connsiteX139" fmla="*/ 5636237 w 6332041"/>
              <a:gd name="connsiteY139" fmla="*/ 5298488 h 6401878"/>
              <a:gd name="connsiteX140" fmla="*/ 5682594 w 6332041"/>
              <a:gd name="connsiteY140" fmla="*/ 5229777 h 6401878"/>
              <a:gd name="connsiteX141" fmla="*/ 5600880 w 6332041"/>
              <a:gd name="connsiteY141" fmla="*/ 5115358 h 6401878"/>
              <a:gd name="connsiteX142" fmla="*/ 5632584 w 6332041"/>
              <a:gd name="connsiteY142" fmla="*/ 4969606 h 6401878"/>
              <a:gd name="connsiteX143" fmla="*/ 5655444 w 6332041"/>
              <a:gd name="connsiteY143" fmla="*/ 4934681 h 6401878"/>
              <a:gd name="connsiteX144" fmla="*/ 5677034 w 6332041"/>
              <a:gd name="connsiteY144" fmla="*/ 4889596 h 6401878"/>
              <a:gd name="connsiteX145" fmla="*/ 5714499 w 6332041"/>
              <a:gd name="connsiteY145" fmla="*/ 4812126 h 6401878"/>
              <a:gd name="connsiteX146" fmla="*/ 5729104 w 6332041"/>
              <a:gd name="connsiteY146" fmla="*/ 4729576 h 6401878"/>
              <a:gd name="connsiteX147" fmla="*/ 5775459 w 6332041"/>
              <a:gd name="connsiteY147" fmla="*/ 4704176 h 6401878"/>
              <a:gd name="connsiteX148" fmla="*/ 5755139 w 6332041"/>
              <a:gd name="connsiteY148" fmla="*/ 4645121 h 6401878"/>
              <a:gd name="connsiteX149" fmla="*/ 5791334 w 6332041"/>
              <a:gd name="connsiteY149" fmla="*/ 4603846 h 6401878"/>
              <a:gd name="connsiteX150" fmla="*/ 5821814 w 6332041"/>
              <a:gd name="connsiteY150" fmla="*/ 4540981 h 6401878"/>
              <a:gd name="connsiteX151" fmla="*/ 5877059 w 6332041"/>
              <a:gd name="connsiteY151" fmla="*/ 4467321 h 6401878"/>
              <a:gd name="connsiteX152" fmla="*/ 5896109 w 6332041"/>
              <a:gd name="connsiteY152" fmla="*/ 4311111 h 6401878"/>
              <a:gd name="connsiteX153" fmla="*/ 6141219 w 6332041"/>
              <a:gd name="connsiteY153" fmla="*/ 4053301 h 6401878"/>
              <a:gd name="connsiteX154" fmla="*/ 6147569 w 6332041"/>
              <a:gd name="connsiteY154" fmla="*/ 3817081 h 6401878"/>
              <a:gd name="connsiteX155" fmla="*/ 5953537 w 6332041"/>
              <a:gd name="connsiteY155" fmla="*/ 3436452 h 6401878"/>
              <a:gd name="connsiteX0" fmla="*/ 5953537 w 6332041"/>
              <a:gd name="connsiteY0" fmla="*/ 3436452 h 6431839"/>
              <a:gd name="connsiteX1" fmla="*/ 5854199 w 6332041"/>
              <a:gd name="connsiteY1" fmla="*/ 2291811 h 6431839"/>
              <a:gd name="connsiteX2" fmla="*/ 5802129 w 6332041"/>
              <a:gd name="connsiteY2" fmla="*/ 1609819 h 6431839"/>
              <a:gd name="connsiteX3" fmla="*/ 5762759 w 6332041"/>
              <a:gd name="connsiteY3" fmla="*/ 1382491 h 6431839"/>
              <a:gd name="connsiteX4" fmla="*/ 5770442 w 6332041"/>
              <a:gd name="connsiteY4" fmla="*/ 1330310 h 6431839"/>
              <a:gd name="connsiteX5" fmla="*/ 5939273 w 6332041"/>
              <a:gd name="connsiteY5" fmla="*/ 1294137 h 6431839"/>
              <a:gd name="connsiteX6" fmla="*/ 6061246 w 6332041"/>
              <a:gd name="connsiteY6" fmla="*/ 1154342 h 6431839"/>
              <a:gd name="connsiteX7" fmla="*/ 6087784 w 6332041"/>
              <a:gd name="connsiteY7" fmla="*/ 587703 h 6431839"/>
              <a:gd name="connsiteX8" fmla="*/ 6149792 w 6332041"/>
              <a:gd name="connsiteY8" fmla="*/ 266762 h 6431839"/>
              <a:gd name="connsiteX9" fmla="*/ 6204185 w 6332041"/>
              <a:gd name="connsiteY9" fmla="*/ 214419 h 6431839"/>
              <a:gd name="connsiteX10" fmla="*/ 6332041 w 6332041"/>
              <a:gd name="connsiteY10" fmla="*/ 245126 h 6431839"/>
              <a:gd name="connsiteX11" fmla="*/ 6152006 w 6332041"/>
              <a:gd name="connsiteY11" fmla="*/ 110058 h 6431839"/>
              <a:gd name="connsiteX12" fmla="*/ 6014137 w 6332041"/>
              <a:gd name="connsiteY12" fmla="*/ 0 h 6431839"/>
              <a:gd name="connsiteX13" fmla="*/ 5325275 w 6332041"/>
              <a:gd name="connsiteY13" fmla="*/ 124606 h 6431839"/>
              <a:gd name="connsiteX14" fmla="*/ 5276992 w 6332041"/>
              <a:gd name="connsiteY14" fmla="*/ 266597 h 6431839"/>
              <a:gd name="connsiteX15" fmla="*/ 5346682 w 6332041"/>
              <a:gd name="connsiteY15" fmla="*/ 494173 h 6431839"/>
              <a:gd name="connsiteX16" fmla="*/ 5256922 w 6332041"/>
              <a:gd name="connsiteY16" fmla="*/ 872684 h 6431839"/>
              <a:gd name="connsiteX17" fmla="*/ 5292702 w 6332041"/>
              <a:gd name="connsiteY17" fmla="*/ 1084088 h 6431839"/>
              <a:gd name="connsiteX18" fmla="*/ 5259839 w 6332041"/>
              <a:gd name="connsiteY18" fmla="*/ 1405351 h 6431839"/>
              <a:gd name="connsiteX19" fmla="*/ 5252219 w 6332041"/>
              <a:gd name="connsiteY19" fmla="*/ 1603471 h 6431839"/>
              <a:gd name="connsiteX20" fmla="*/ 5282699 w 6332041"/>
              <a:gd name="connsiteY20" fmla="*/ 1641571 h 6431839"/>
              <a:gd name="connsiteX21" fmla="*/ 5137919 w 6332041"/>
              <a:gd name="connsiteY21" fmla="*/ 1694911 h 6431839"/>
              <a:gd name="connsiteX22" fmla="*/ 5160779 w 6332041"/>
              <a:gd name="connsiteY22" fmla="*/ 1885411 h 6431839"/>
              <a:gd name="connsiteX23" fmla="*/ 5122679 w 6332041"/>
              <a:gd name="connsiteY23" fmla="*/ 1969231 h 6431839"/>
              <a:gd name="connsiteX24" fmla="*/ 4985519 w 6332041"/>
              <a:gd name="connsiteY24" fmla="*/ 1952015 h 6431839"/>
              <a:gd name="connsiteX25" fmla="*/ 4894079 w 6332041"/>
              <a:gd name="connsiteY25" fmla="*/ 1938751 h 6431839"/>
              <a:gd name="connsiteX26" fmla="*/ 4817470 w 6332041"/>
              <a:gd name="connsiteY26" fmla="*/ 2096386 h 6431839"/>
              <a:gd name="connsiteX27" fmla="*/ 4668677 w 6332041"/>
              <a:gd name="connsiteY27" fmla="*/ 1986101 h 6431839"/>
              <a:gd name="connsiteX28" fmla="*/ 4554785 w 6332041"/>
              <a:gd name="connsiteY28" fmla="*/ 1978482 h 6431839"/>
              <a:gd name="connsiteX29" fmla="*/ 4409190 w 6332041"/>
              <a:gd name="connsiteY29" fmla="*/ 1848942 h 6431839"/>
              <a:gd name="connsiteX30" fmla="*/ 4604519 w 6332041"/>
              <a:gd name="connsiteY30" fmla="*/ 1664431 h 6431839"/>
              <a:gd name="connsiteX31" fmla="*/ 4429259 w 6332041"/>
              <a:gd name="connsiteY31" fmla="*/ 1633951 h 6431839"/>
              <a:gd name="connsiteX32" fmla="*/ 4284479 w 6332041"/>
              <a:gd name="connsiteY32" fmla="*/ 1801591 h 6431839"/>
              <a:gd name="connsiteX33" fmla="*/ 4223519 w 6332041"/>
              <a:gd name="connsiteY33" fmla="*/ 1900651 h 6431839"/>
              <a:gd name="connsiteX34" fmla="*/ 4231139 w 6332041"/>
              <a:gd name="connsiteY34" fmla="*/ 1938751 h 6431839"/>
              <a:gd name="connsiteX35" fmla="*/ 4124459 w 6332041"/>
              <a:gd name="connsiteY35" fmla="*/ 2037811 h 6431839"/>
              <a:gd name="connsiteX36" fmla="*/ 4048259 w 6332041"/>
              <a:gd name="connsiteY36" fmla="*/ 2060671 h 6431839"/>
              <a:gd name="connsiteX37" fmla="*/ 3990904 w 6332041"/>
              <a:gd name="connsiteY37" fmla="*/ 2092782 h 6431839"/>
              <a:gd name="connsiteX38" fmla="*/ 3936751 w 6332041"/>
              <a:gd name="connsiteY38" fmla="*/ 2142108 h 6431839"/>
              <a:gd name="connsiteX39" fmla="*/ 3888239 w 6332041"/>
              <a:gd name="connsiteY39" fmla="*/ 2114011 h 6431839"/>
              <a:gd name="connsiteX40" fmla="*/ 3846127 w 6332041"/>
              <a:gd name="connsiteY40" fmla="*/ 2183407 h 6431839"/>
              <a:gd name="connsiteX41" fmla="*/ 3746250 w 6332041"/>
              <a:gd name="connsiteY41" fmla="*/ 2210280 h 6431839"/>
              <a:gd name="connsiteX42" fmla="*/ 3731417 w 6332041"/>
              <a:gd name="connsiteY42" fmla="*/ 2278860 h 6431839"/>
              <a:gd name="connsiteX43" fmla="*/ 3591184 w 6332041"/>
              <a:gd name="connsiteY43" fmla="*/ 2221331 h 6431839"/>
              <a:gd name="connsiteX44" fmla="*/ 3552959 w 6332041"/>
              <a:gd name="connsiteY44" fmla="*/ 2121631 h 6431839"/>
              <a:gd name="connsiteX45" fmla="*/ 3377699 w 6332041"/>
              <a:gd name="connsiteY45" fmla="*/ 2190211 h 6431839"/>
              <a:gd name="connsiteX46" fmla="*/ 3377699 w 6332041"/>
              <a:gd name="connsiteY46" fmla="*/ 2266411 h 6431839"/>
              <a:gd name="connsiteX47" fmla="*/ 3258978 w 6332041"/>
              <a:gd name="connsiteY47" fmla="*/ 2366694 h 6431839"/>
              <a:gd name="connsiteX48" fmla="*/ 3018337 w 6332041"/>
              <a:gd name="connsiteY48" fmla="*/ 2221913 h 6431839"/>
              <a:gd name="connsiteX49" fmla="*/ 3045210 w 6332041"/>
              <a:gd name="connsiteY49" fmla="*/ 2191026 h 6431839"/>
              <a:gd name="connsiteX50" fmla="*/ 2934517 w 6332041"/>
              <a:gd name="connsiteY50" fmla="*/ 2054273 h 6431839"/>
              <a:gd name="connsiteX51" fmla="*/ 2663396 w 6332041"/>
              <a:gd name="connsiteY51" fmla="*/ 1888611 h 6431839"/>
              <a:gd name="connsiteX52" fmla="*/ 2536416 w 6332041"/>
              <a:gd name="connsiteY52" fmla="*/ 2261352 h 6431839"/>
              <a:gd name="connsiteX53" fmla="*/ 2428805 w 6332041"/>
              <a:gd name="connsiteY53" fmla="*/ 2267634 h 6431839"/>
              <a:gd name="connsiteX54" fmla="*/ 2348999 w 6332041"/>
              <a:gd name="connsiteY54" fmla="*/ 2258791 h 6431839"/>
              <a:gd name="connsiteX55" fmla="*/ 2245110 w 6332041"/>
              <a:gd name="connsiteY55" fmla="*/ 2385946 h 6431839"/>
              <a:gd name="connsiteX56" fmla="*/ 2061823 w 6332041"/>
              <a:gd name="connsiteY56" fmla="*/ 2298521 h 6431839"/>
              <a:gd name="connsiteX57" fmla="*/ 2005283 w 6332041"/>
              <a:gd name="connsiteY57" fmla="*/ 2306958 h 6431839"/>
              <a:gd name="connsiteX58" fmla="*/ 1905816 w 6332041"/>
              <a:gd name="connsiteY58" fmla="*/ 2122446 h 6431839"/>
              <a:gd name="connsiteX59" fmla="*/ 1937519 w 6332041"/>
              <a:gd name="connsiteY59" fmla="*/ 2037811 h 6431839"/>
              <a:gd name="connsiteX60" fmla="*/ 1769879 w 6332041"/>
              <a:gd name="connsiteY60" fmla="*/ 2159731 h 6431839"/>
              <a:gd name="connsiteX61" fmla="*/ 1747019 w 6332041"/>
              <a:gd name="connsiteY61" fmla="*/ 2220691 h 6431839"/>
              <a:gd name="connsiteX62" fmla="*/ 1693679 w 6332041"/>
              <a:gd name="connsiteY62" fmla="*/ 2190211 h 6431839"/>
              <a:gd name="connsiteX63" fmla="*/ 1586999 w 6332041"/>
              <a:gd name="connsiteY63" fmla="*/ 2190211 h 6431839"/>
              <a:gd name="connsiteX64" fmla="*/ 1564139 w 6332041"/>
              <a:gd name="connsiteY64" fmla="*/ 2304511 h 6431839"/>
              <a:gd name="connsiteX65" fmla="*/ 1426979 w 6332041"/>
              <a:gd name="connsiteY65" fmla="*/ 2601691 h 6431839"/>
              <a:gd name="connsiteX66" fmla="*/ 1373639 w 6332041"/>
              <a:gd name="connsiteY66" fmla="*/ 2594071 h 6431839"/>
              <a:gd name="connsiteX67" fmla="*/ 1228859 w 6332041"/>
              <a:gd name="connsiteY67" fmla="*/ 2647411 h 6431839"/>
              <a:gd name="connsiteX68" fmla="*/ 1175519 w 6332041"/>
              <a:gd name="connsiteY68" fmla="*/ 2815051 h 6431839"/>
              <a:gd name="connsiteX69" fmla="*/ 1053599 w 6332041"/>
              <a:gd name="connsiteY69" fmla="*/ 2845531 h 6431839"/>
              <a:gd name="connsiteX70" fmla="*/ 969779 w 6332041"/>
              <a:gd name="connsiteY70" fmla="*/ 2853151 h 6431839"/>
              <a:gd name="connsiteX71" fmla="*/ 870719 w 6332041"/>
              <a:gd name="connsiteY71" fmla="*/ 2883631 h 6431839"/>
              <a:gd name="connsiteX72" fmla="*/ 741179 w 6332041"/>
              <a:gd name="connsiteY72" fmla="*/ 2891251 h 6431839"/>
              <a:gd name="connsiteX73" fmla="*/ 588779 w 6332041"/>
              <a:gd name="connsiteY73" fmla="*/ 2929351 h 6431839"/>
              <a:gd name="connsiteX74" fmla="*/ 0 w 6332041"/>
              <a:gd name="connsiteY74" fmla="*/ 4428515 h 6431839"/>
              <a:gd name="connsiteX75" fmla="*/ 199750 w 6332041"/>
              <a:gd name="connsiteY75" fmla="*/ 4408853 h 6431839"/>
              <a:gd name="connsiteX76" fmla="*/ 207779 w 6332041"/>
              <a:gd name="connsiteY76" fmla="*/ 4529551 h 6431839"/>
              <a:gd name="connsiteX77" fmla="*/ 289560 w 6332041"/>
              <a:gd name="connsiteY77" fmla="*/ 4557241 h 6431839"/>
              <a:gd name="connsiteX78" fmla="*/ 289968 w 6332041"/>
              <a:gd name="connsiteY78" fmla="*/ 4629020 h 6431839"/>
              <a:gd name="connsiteX79" fmla="*/ 408690 w 6332041"/>
              <a:gd name="connsiteY79" fmla="*/ 4675962 h 6431839"/>
              <a:gd name="connsiteX80" fmla="*/ 398279 w 6332041"/>
              <a:gd name="connsiteY80" fmla="*/ 4773391 h 6431839"/>
              <a:gd name="connsiteX81" fmla="*/ 398279 w 6332041"/>
              <a:gd name="connsiteY81" fmla="*/ 4872451 h 6431839"/>
              <a:gd name="connsiteX82" fmla="*/ 291599 w 6332041"/>
              <a:gd name="connsiteY82" fmla="*/ 4925791 h 6431839"/>
              <a:gd name="connsiteX83" fmla="*/ 276359 w 6332041"/>
              <a:gd name="connsiteY83" fmla="*/ 5001991 h 6431839"/>
              <a:gd name="connsiteX84" fmla="*/ 184919 w 6332041"/>
              <a:gd name="connsiteY84" fmla="*/ 5123911 h 6431839"/>
              <a:gd name="connsiteX85" fmla="*/ 199344 w 6332041"/>
              <a:gd name="connsiteY85" fmla="*/ 5376596 h 6431839"/>
              <a:gd name="connsiteX86" fmla="*/ 282757 w 6332041"/>
              <a:gd name="connsiteY86" fmla="*/ 5376186 h 6431839"/>
              <a:gd name="connsiteX87" fmla="*/ 324870 w 6332041"/>
              <a:gd name="connsiteY87" fmla="*/ 5453201 h 6431839"/>
              <a:gd name="connsiteX88" fmla="*/ 340517 w 6332041"/>
              <a:gd name="connsiteY88" fmla="*/ 5498107 h 6431839"/>
              <a:gd name="connsiteX89" fmla="*/ 378211 w 6332041"/>
              <a:gd name="connsiteY89" fmla="*/ 5490078 h 6431839"/>
              <a:gd name="connsiteX90" fmla="*/ 365761 w 6332041"/>
              <a:gd name="connsiteY90" fmla="*/ 5643294 h 6431839"/>
              <a:gd name="connsiteX91" fmla="*/ 843843 w 6332041"/>
              <a:gd name="connsiteY91" fmla="*/ 5739970 h 6431839"/>
              <a:gd name="connsiteX92" fmla="*/ 1175926 w 6332041"/>
              <a:gd name="connsiteY92" fmla="*/ 5879922 h 6431839"/>
              <a:gd name="connsiteX93" fmla="*/ 1487939 w 6332041"/>
              <a:gd name="connsiteY93" fmla="*/ 5741131 h 6431839"/>
              <a:gd name="connsiteX94" fmla="*/ 1586999 w 6332041"/>
              <a:gd name="connsiteY94" fmla="*/ 5741131 h 6431839"/>
              <a:gd name="connsiteX95" fmla="*/ 1541279 w 6332041"/>
              <a:gd name="connsiteY95" fmla="*/ 6000211 h 6431839"/>
              <a:gd name="connsiteX96" fmla="*/ 1634713 w 6332041"/>
              <a:gd name="connsiteY96" fmla="*/ 6349001 h 6431839"/>
              <a:gd name="connsiteX97" fmla="*/ 1931451 w 6332041"/>
              <a:gd name="connsiteY97" fmla="*/ 6276820 h 6431839"/>
              <a:gd name="connsiteX98" fmla="*/ 1973281 w 6332041"/>
              <a:gd name="connsiteY98" fmla="*/ 6039719 h 6431839"/>
              <a:gd name="connsiteX99" fmla="*/ 2284853 w 6332041"/>
              <a:gd name="connsiteY99" fmla="*/ 6068128 h 6431839"/>
              <a:gd name="connsiteX100" fmla="*/ 2588088 w 6332041"/>
              <a:gd name="connsiteY100" fmla="*/ 5922367 h 6431839"/>
              <a:gd name="connsiteX101" fmla="*/ 2656018 w 6332041"/>
              <a:gd name="connsiteY101" fmla="*/ 6052223 h 6431839"/>
              <a:gd name="connsiteX102" fmla="*/ 2739109 w 6332041"/>
              <a:gd name="connsiteY102" fmla="*/ 6021749 h 6431839"/>
              <a:gd name="connsiteX103" fmla="*/ 2886685 w 6332041"/>
              <a:gd name="connsiteY103" fmla="*/ 6052811 h 6431839"/>
              <a:gd name="connsiteX104" fmla="*/ 3002565 w 6332041"/>
              <a:gd name="connsiteY104" fmla="*/ 6195386 h 6431839"/>
              <a:gd name="connsiteX105" fmla="*/ 3027765 w 6332041"/>
              <a:gd name="connsiteY105" fmla="*/ 6377265 h 6431839"/>
              <a:gd name="connsiteX106" fmla="*/ 3191028 w 6332041"/>
              <a:gd name="connsiteY106" fmla="*/ 6299303 h 6431839"/>
              <a:gd name="connsiteX107" fmla="*/ 3338659 w 6332041"/>
              <a:gd name="connsiteY107" fmla="*/ 6365542 h 6431839"/>
              <a:gd name="connsiteX108" fmla="*/ 3459989 w 6332041"/>
              <a:gd name="connsiteY108" fmla="*/ 6105598 h 6431839"/>
              <a:gd name="connsiteX109" fmla="*/ 3465996 w 6332041"/>
              <a:gd name="connsiteY109" fmla="*/ 6002754 h 6431839"/>
              <a:gd name="connsiteX110" fmla="*/ 3658897 w 6332041"/>
              <a:gd name="connsiteY110" fmla="*/ 6037364 h 6431839"/>
              <a:gd name="connsiteX111" fmla="*/ 3653271 w 6332041"/>
              <a:gd name="connsiteY111" fmla="*/ 6120584 h 6431839"/>
              <a:gd name="connsiteX112" fmla="*/ 3721768 w 6332041"/>
              <a:gd name="connsiteY112" fmla="*/ 6218956 h 6431839"/>
              <a:gd name="connsiteX113" fmla="*/ 3691891 w 6332041"/>
              <a:gd name="connsiteY113" fmla="*/ 6311470 h 6431839"/>
              <a:gd name="connsiteX114" fmla="*/ 3857956 w 6332041"/>
              <a:gd name="connsiteY114" fmla="*/ 6401878 h 6431839"/>
              <a:gd name="connsiteX115" fmla="*/ 4020663 w 6332041"/>
              <a:gd name="connsiteY115" fmla="*/ 6431839 h 6431839"/>
              <a:gd name="connsiteX116" fmla="*/ 4267428 w 6332041"/>
              <a:gd name="connsiteY116" fmla="*/ 6317649 h 6431839"/>
              <a:gd name="connsiteX117" fmla="*/ 3857759 w 6332041"/>
              <a:gd name="connsiteY117" fmla="*/ 5924011 h 6431839"/>
              <a:gd name="connsiteX118" fmla="*/ 3933959 w 6332041"/>
              <a:gd name="connsiteY118" fmla="*/ 5847811 h 6431839"/>
              <a:gd name="connsiteX119" fmla="*/ 3963217 w 6332041"/>
              <a:gd name="connsiteY119" fmla="*/ 5852642 h 6431839"/>
              <a:gd name="connsiteX120" fmla="*/ 3955596 w 6332041"/>
              <a:gd name="connsiteY120" fmla="*/ 5787667 h 6431839"/>
              <a:gd name="connsiteX121" fmla="*/ 3925523 w 6332041"/>
              <a:gd name="connsiteY121" fmla="*/ 5772835 h 6431839"/>
              <a:gd name="connsiteX122" fmla="*/ 3890621 w 6332041"/>
              <a:gd name="connsiteY122" fmla="*/ 5661325 h 6431839"/>
              <a:gd name="connsiteX123" fmla="*/ 3894228 w 6332041"/>
              <a:gd name="connsiteY123" fmla="*/ 5561858 h 6431839"/>
              <a:gd name="connsiteX124" fmla="*/ 3911099 w 6332041"/>
              <a:gd name="connsiteY124" fmla="*/ 5451571 h 6431839"/>
              <a:gd name="connsiteX125" fmla="*/ 3933959 w 6332041"/>
              <a:gd name="connsiteY125" fmla="*/ 5382991 h 6431839"/>
              <a:gd name="connsiteX126" fmla="*/ 3964439 w 6332041"/>
              <a:gd name="connsiteY126" fmla="*/ 5322031 h 6431839"/>
              <a:gd name="connsiteX127" fmla="*/ 4017779 w 6332041"/>
              <a:gd name="connsiteY127" fmla="*/ 5314411 h 6431839"/>
              <a:gd name="connsiteX128" fmla="*/ 4033019 w 6332041"/>
              <a:gd name="connsiteY128" fmla="*/ 5314411 h 6431839"/>
              <a:gd name="connsiteX129" fmla="*/ 4086359 w 6332041"/>
              <a:gd name="connsiteY129" fmla="*/ 5253451 h 6431839"/>
              <a:gd name="connsiteX130" fmla="*/ 4082752 w 6332041"/>
              <a:gd name="connsiteY130" fmla="*/ 5177658 h 6431839"/>
              <a:gd name="connsiteX131" fmla="*/ 4795020 w 6332041"/>
              <a:gd name="connsiteY131" fmla="*/ 5075401 h 6431839"/>
              <a:gd name="connsiteX132" fmla="*/ 4882853 w 6332041"/>
              <a:gd name="connsiteY132" fmla="*/ 5079415 h 6431839"/>
              <a:gd name="connsiteX133" fmla="*/ 4942997 w 6332041"/>
              <a:gd name="connsiteY133" fmla="*/ 5095062 h 6431839"/>
              <a:gd name="connsiteX134" fmla="*/ 5129484 w 6332041"/>
              <a:gd name="connsiteY134" fmla="*/ 5186093 h 6431839"/>
              <a:gd name="connsiteX135" fmla="*/ 5594304 w 6332041"/>
              <a:gd name="connsiteY135" fmla="*/ 5422722 h 6431839"/>
              <a:gd name="connsiteX136" fmla="*/ 5724276 w 6332041"/>
              <a:gd name="connsiteY136" fmla="*/ 5486449 h 6431839"/>
              <a:gd name="connsiteX137" fmla="*/ 5779089 w 6332041"/>
              <a:gd name="connsiteY137" fmla="*/ 5396937 h 6431839"/>
              <a:gd name="connsiteX138" fmla="*/ 5690643 w 6332041"/>
              <a:gd name="connsiteY138" fmla="*/ 5373624 h 6431839"/>
              <a:gd name="connsiteX139" fmla="*/ 5636237 w 6332041"/>
              <a:gd name="connsiteY139" fmla="*/ 5298488 h 6431839"/>
              <a:gd name="connsiteX140" fmla="*/ 5682594 w 6332041"/>
              <a:gd name="connsiteY140" fmla="*/ 5229777 h 6431839"/>
              <a:gd name="connsiteX141" fmla="*/ 5600880 w 6332041"/>
              <a:gd name="connsiteY141" fmla="*/ 5115358 h 6431839"/>
              <a:gd name="connsiteX142" fmla="*/ 5632584 w 6332041"/>
              <a:gd name="connsiteY142" fmla="*/ 4969606 h 6431839"/>
              <a:gd name="connsiteX143" fmla="*/ 5655444 w 6332041"/>
              <a:gd name="connsiteY143" fmla="*/ 4934681 h 6431839"/>
              <a:gd name="connsiteX144" fmla="*/ 5677034 w 6332041"/>
              <a:gd name="connsiteY144" fmla="*/ 4889596 h 6431839"/>
              <a:gd name="connsiteX145" fmla="*/ 5714499 w 6332041"/>
              <a:gd name="connsiteY145" fmla="*/ 4812126 h 6431839"/>
              <a:gd name="connsiteX146" fmla="*/ 5729104 w 6332041"/>
              <a:gd name="connsiteY146" fmla="*/ 4729576 h 6431839"/>
              <a:gd name="connsiteX147" fmla="*/ 5775459 w 6332041"/>
              <a:gd name="connsiteY147" fmla="*/ 4704176 h 6431839"/>
              <a:gd name="connsiteX148" fmla="*/ 5755139 w 6332041"/>
              <a:gd name="connsiteY148" fmla="*/ 4645121 h 6431839"/>
              <a:gd name="connsiteX149" fmla="*/ 5791334 w 6332041"/>
              <a:gd name="connsiteY149" fmla="*/ 4603846 h 6431839"/>
              <a:gd name="connsiteX150" fmla="*/ 5821814 w 6332041"/>
              <a:gd name="connsiteY150" fmla="*/ 4540981 h 6431839"/>
              <a:gd name="connsiteX151" fmla="*/ 5877059 w 6332041"/>
              <a:gd name="connsiteY151" fmla="*/ 4467321 h 6431839"/>
              <a:gd name="connsiteX152" fmla="*/ 5896109 w 6332041"/>
              <a:gd name="connsiteY152" fmla="*/ 4311111 h 6431839"/>
              <a:gd name="connsiteX153" fmla="*/ 6141219 w 6332041"/>
              <a:gd name="connsiteY153" fmla="*/ 4053301 h 6431839"/>
              <a:gd name="connsiteX154" fmla="*/ 6147569 w 6332041"/>
              <a:gd name="connsiteY154" fmla="*/ 3817081 h 6431839"/>
              <a:gd name="connsiteX155" fmla="*/ 5953537 w 6332041"/>
              <a:gd name="connsiteY155" fmla="*/ 3436452 h 6431839"/>
              <a:gd name="connsiteX0" fmla="*/ 5953537 w 6332041"/>
              <a:gd name="connsiteY0" fmla="*/ 3436452 h 6431839"/>
              <a:gd name="connsiteX1" fmla="*/ 5854199 w 6332041"/>
              <a:gd name="connsiteY1" fmla="*/ 2291811 h 6431839"/>
              <a:gd name="connsiteX2" fmla="*/ 5802129 w 6332041"/>
              <a:gd name="connsiteY2" fmla="*/ 1609819 h 6431839"/>
              <a:gd name="connsiteX3" fmla="*/ 5762759 w 6332041"/>
              <a:gd name="connsiteY3" fmla="*/ 1382491 h 6431839"/>
              <a:gd name="connsiteX4" fmla="*/ 5770442 w 6332041"/>
              <a:gd name="connsiteY4" fmla="*/ 1330310 h 6431839"/>
              <a:gd name="connsiteX5" fmla="*/ 5939273 w 6332041"/>
              <a:gd name="connsiteY5" fmla="*/ 1294137 h 6431839"/>
              <a:gd name="connsiteX6" fmla="*/ 6061246 w 6332041"/>
              <a:gd name="connsiteY6" fmla="*/ 1154342 h 6431839"/>
              <a:gd name="connsiteX7" fmla="*/ 6087784 w 6332041"/>
              <a:gd name="connsiteY7" fmla="*/ 587703 h 6431839"/>
              <a:gd name="connsiteX8" fmla="*/ 6149792 w 6332041"/>
              <a:gd name="connsiteY8" fmla="*/ 266762 h 6431839"/>
              <a:gd name="connsiteX9" fmla="*/ 6204185 w 6332041"/>
              <a:gd name="connsiteY9" fmla="*/ 214419 h 6431839"/>
              <a:gd name="connsiteX10" fmla="*/ 6332041 w 6332041"/>
              <a:gd name="connsiteY10" fmla="*/ 245126 h 6431839"/>
              <a:gd name="connsiteX11" fmla="*/ 6152006 w 6332041"/>
              <a:gd name="connsiteY11" fmla="*/ 110058 h 6431839"/>
              <a:gd name="connsiteX12" fmla="*/ 6014137 w 6332041"/>
              <a:gd name="connsiteY12" fmla="*/ 0 h 6431839"/>
              <a:gd name="connsiteX13" fmla="*/ 5325275 w 6332041"/>
              <a:gd name="connsiteY13" fmla="*/ 124606 h 6431839"/>
              <a:gd name="connsiteX14" fmla="*/ 5276992 w 6332041"/>
              <a:gd name="connsiteY14" fmla="*/ 266597 h 6431839"/>
              <a:gd name="connsiteX15" fmla="*/ 5346682 w 6332041"/>
              <a:gd name="connsiteY15" fmla="*/ 494173 h 6431839"/>
              <a:gd name="connsiteX16" fmla="*/ 5256922 w 6332041"/>
              <a:gd name="connsiteY16" fmla="*/ 872684 h 6431839"/>
              <a:gd name="connsiteX17" fmla="*/ 5292702 w 6332041"/>
              <a:gd name="connsiteY17" fmla="*/ 1084088 h 6431839"/>
              <a:gd name="connsiteX18" fmla="*/ 5259839 w 6332041"/>
              <a:gd name="connsiteY18" fmla="*/ 1405351 h 6431839"/>
              <a:gd name="connsiteX19" fmla="*/ 5252219 w 6332041"/>
              <a:gd name="connsiteY19" fmla="*/ 1603471 h 6431839"/>
              <a:gd name="connsiteX20" fmla="*/ 5282699 w 6332041"/>
              <a:gd name="connsiteY20" fmla="*/ 1641571 h 6431839"/>
              <a:gd name="connsiteX21" fmla="*/ 5137919 w 6332041"/>
              <a:gd name="connsiteY21" fmla="*/ 1694911 h 6431839"/>
              <a:gd name="connsiteX22" fmla="*/ 5160779 w 6332041"/>
              <a:gd name="connsiteY22" fmla="*/ 1885411 h 6431839"/>
              <a:gd name="connsiteX23" fmla="*/ 5122679 w 6332041"/>
              <a:gd name="connsiteY23" fmla="*/ 1969231 h 6431839"/>
              <a:gd name="connsiteX24" fmla="*/ 4985519 w 6332041"/>
              <a:gd name="connsiteY24" fmla="*/ 1952015 h 6431839"/>
              <a:gd name="connsiteX25" fmla="*/ 4894079 w 6332041"/>
              <a:gd name="connsiteY25" fmla="*/ 1938751 h 6431839"/>
              <a:gd name="connsiteX26" fmla="*/ 4817470 w 6332041"/>
              <a:gd name="connsiteY26" fmla="*/ 2096386 h 6431839"/>
              <a:gd name="connsiteX27" fmla="*/ 4668677 w 6332041"/>
              <a:gd name="connsiteY27" fmla="*/ 1986101 h 6431839"/>
              <a:gd name="connsiteX28" fmla="*/ 4554785 w 6332041"/>
              <a:gd name="connsiteY28" fmla="*/ 1978482 h 6431839"/>
              <a:gd name="connsiteX29" fmla="*/ 4409190 w 6332041"/>
              <a:gd name="connsiteY29" fmla="*/ 1848942 h 6431839"/>
              <a:gd name="connsiteX30" fmla="*/ 4604519 w 6332041"/>
              <a:gd name="connsiteY30" fmla="*/ 1664431 h 6431839"/>
              <a:gd name="connsiteX31" fmla="*/ 4429259 w 6332041"/>
              <a:gd name="connsiteY31" fmla="*/ 1633951 h 6431839"/>
              <a:gd name="connsiteX32" fmla="*/ 4284479 w 6332041"/>
              <a:gd name="connsiteY32" fmla="*/ 1801591 h 6431839"/>
              <a:gd name="connsiteX33" fmla="*/ 4223519 w 6332041"/>
              <a:gd name="connsiteY33" fmla="*/ 1900651 h 6431839"/>
              <a:gd name="connsiteX34" fmla="*/ 4231139 w 6332041"/>
              <a:gd name="connsiteY34" fmla="*/ 1938751 h 6431839"/>
              <a:gd name="connsiteX35" fmla="*/ 4124459 w 6332041"/>
              <a:gd name="connsiteY35" fmla="*/ 2037811 h 6431839"/>
              <a:gd name="connsiteX36" fmla="*/ 4048259 w 6332041"/>
              <a:gd name="connsiteY36" fmla="*/ 2060671 h 6431839"/>
              <a:gd name="connsiteX37" fmla="*/ 3990904 w 6332041"/>
              <a:gd name="connsiteY37" fmla="*/ 2092782 h 6431839"/>
              <a:gd name="connsiteX38" fmla="*/ 3936751 w 6332041"/>
              <a:gd name="connsiteY38" fmla="*/ 2142108 h 6431839"/>
              <a:gd name="connsiteX39" fmla="*/ 3888239 w 6332041"/>
              <a:gd name="connsiteY39" fmla="*/ 2114011 h 6431839"/>
              <a:gd name="connsiteX40" fmla="*/ 3846127 w 6332041"/>
              <a:gd name="connsiteY40" fmla="*/ 2183407 h 6431839"/>
              <a:gd name="connsiteX41" fmla="*/ 3746250 w 6332041"/>
              <a:gd name="connsiteY41" fmla="*/ 2210280 h 6431839"/>
              <a:gd name="connsiteX42" fmla="*/ 3731417 w 6332041"/>
              <a:gd name="connsiteY42" fmla="*/ 2278860 h 6431839"/>
              <a:gd name="connsiteX43" fmla="*/ 3591184 w 6332041"/>
              <a:gd name="connsiteY43" fmla="*/ 2221331 h 6431839"/>
              <a:gd name="connsiteX44" fmla="*/ 3552959 w 6332041"/>
              <a:gd name="connsiteY44" fmla="*/ 2121631 h 6431839"/>
              <a:gd name="connsiteX45" fmla="*/ 3377699 w 6332041"/>
              <a:gd name="connsiteY45" fmla="*/ 2190211 h 6431839"/>
              <a:gd name="connsiteX46" fmla="*/ 3377699 w 6332041"/>
              <a:gd name="connsiteY46" fmla="*/ 2266411 h 6431839"/>
              <a:gd name="connsiteX47" fmla="*/ 3258978 w 6332041"/>
              <a:gd name="connsiteY47" fmla="*/ 2366694 h 6431839"/>
              <a:gd name="connsiteX48" fmla="*/ 3018337 w 6332041"/>
              <a:gd name="connsiteY48" fmla="*/ 2221913 h 6431839"/>
              <a:gd name="connsiteX49" fmla="*/ 3045210 w 6332041"/>
              <a:gd name="connsiteY49" fmla="*/ 2191026 h 6431839"/>
              <a:gd name="connsiteX50" fmla="*/ 2934517 w 6332041"/>
              <a:gd name="connsiteY50" fmla="*/ 2054273 h 6431839"/>
              <a:gd name="connsiteX51" fmla="*/ 2663396 w 6332041"/>
              <a:gd name="connsiteY51" fmla="*/ 1888611 h 6431839"/>
              <a:gd name="connsiteX52" fmla="*/ 2536416 w 6332041"/>
              <a:gd name="connsiteY52" fmla="*/ 2261352 h 6431839"/>
              <a:gd name="connsiteX53" fmla="*/ 2428805 w 6332041"/>
              <a:gd name="connsiteY53" fmla="*/ 2267634 h 6431839"/>
              <a:gd name="connsiteX54" fmla="*/ 2348999 w 6332041"/>
              <a:gd name="connsiteY54" fmla="*/ 2258791 h 6431839"/>
              <a:gd name="connsiteX55" fmla="*/ 2245110 w 6332041"/>
              <a:gd name="connsiteY55" fmla="*/ 2385946 h 6431839"/>
              <a:gd name="connsiteX56" fmla="*/ 2061823 w 6332041"/>
              <a:gd name="connsiteY56" fmla="*/ 2298521 h 6431839"/>
              <a:gd name="connsiteX57" fmla="*/ 2005283 w 6332041"/>
              <a:gd name="connsiteY57" fmla="*/ 2306958 h 6431839"/>
              <a:gd name="connsiteX58" fmla="*/ 1905816 w 6332041"/>
              <a:gd name="connsiteY58" fmla="*/ 2122446 h 6431839"/>
              <a:gd name="connsiteX59" fmla="*/ 1937519 w 6332041"/>
              <a:gd name="connsiteY59" fmla="*/ 2037811 h 6431839"/>
              <a:gd name="connsiteX60" fmla="*/ 1769879 w 6332041"/>
              <a:gd name="connsiteY60" fmla="*/ 2159731 h 6431839"/>
              <a:gd name="connsiteX61" fmla="*/ 1747019 w 6332041"/>
              <a:gd name="connsiteY61" fmla="*/ 2220691 h 6431839"/>
              <a:gd name="connsiteX62" fmla="*/ 1693679 w 6332041"/>
              <a:gd name="connsiteY62" fmla="*/ 2190211 h 6431839"/>
              <a:gd name="connsiteX63" fmla="*/ 1586999 w 6332041"/>
              <a:gd name="connsiteY63" fmla="*/ 2190211 h 6431839"/>
              <a:gd name="connsiteX64" fmla="*/ 1564139 w 6332041"/>
              <a:gd name="connsiteY64" fmla="*/ 2304511 h 6431839"/>
              <a:gd name="connsiteX65" fmla="*/ 1426979 w 6332041"/>
              <a:gd name="connsiteY65" fmla="*/ 2601691 h 6431839"/>
              <a:gd name="connsiteX66" fmla="*/ 1373639 w 6332041"/>
              <a:gd name="connsiteY66" fmla="*/ 2594071 h 6431839"/>
              <a:gd name="connsiteX67" fmla="*/ 1228859 w 6332041"/>
              <a:gd name="connsiteY67" fmla="*/ 2647411 h 6431839"/>
              <a:gd name="connsiteX68" fmla="*/ 1175519 w 6332041"/>
              <a:gd name="connsiteY68" fmla="*/ 2815051 h 6431839"/>
              <a:gd name="connsiteX69" fmla="*/ 1053599 w 6332041"/>
              <a:gd name="connsiteY69" fmla="*/ 2845531 h 6431839"/>
              <a:gd name="connsiteX70" fmla="*/ 969779 w 6332041"/>
              <a:gd name="connsiteY70" fmla="*/ 2853151 h 6431839"/>
              <a:gd name="connsiteX71" fmla="*/ 870719 w 6332041"/>
              <a:gd name="connsiteY71" fmla="*/ 2883631 h 6431839"/>
              <a:gd name="connsiteX72" fmla="*/ 741179 w 6332041"/>
              <a:gd name="connsiteY72" fmla="*/ 2891251 h 6431839"/>
              <a:gd name="connsiteX73" fmla="*/ 588779 w 6332041"/>
              <a:gd name="connsiteY73" fmla="*/ 2929351 h 6431839"/>
              <a:gd name="connsiteX74" fmla="*/ 0 w 6332041"/>
              <a:gd name="connsiteY74" fmla="*/ 4428515 h 6431839"/>
              <a:gd name="connsiteX75" fmla="*/ 199750 w 6332041"/>
              <a:gd name="connsiteY75" fmla="*/ 4408853 h 6431839"/>
              <a:gd name="connsiteX76" fmla="*/ 207779 w 6332041"/>
              <a:gd name="connsiteY76" fmla="*/ 4529551 h 6431839"/>
              <a:gd name="connsiteX77" fmla="*/ 289560 w 6332041"/>
              <a:gd name="connsiteY77" fmla="*/ 4557241 h 6431839"/>
              <a:gd name="connsiteX78" fmla="*/ 289968 w 6332041"/>
              <a:gd name="connsiteY78" fmla="*/ 4629020 h 6431839"/>
              <a:gd name="connsiteX79" fmla="*/ 408690 w 6332041"/>
              <a:gd name="connsiteY79" fmla="*/ 4675962 h 6431839"/>
              <a:gd name="connsiteX80" fmla="*/ 398279 w 6332041"/>
              <a:gd name="connsiteY80" fmla="*/ 4773391 h 6431839"/>
              <a:gd name="connsiteX81" fmla="*/ 398279 w 6332041"/>
              <a:gd name="connsiteY81" fmla="*/ 4872451 h 6431839"/>
              <a:gd name="connsiteX82" fmla="*/ 291599 w 6332041"/>
              <a:gd name="connsiteY82" fmla="*/ 4925791 h 6431839"/>
              <a:gd name="connsiteX83" fmla="*/ 276359 w 6332041"/>
              <a:gd name="connsiteY83" fmla="*/ 5001991 h 6431839"/>
              <a:gd name="connsiteX84" fmla="*/ 184919 w 6332041"/>
              <a:gd name="connsiteY84" fmla="*/ 5123911 h 6431839"/>
              <a:gd name="connsiteX85" fmla="*/ 199344 w 6332041"/>
              <a:gd name="connsiteY85" fmla="*/ 5376596 h 6431839"/>
              <a:gd name="connsiteX86" fmla="*/ 282757 w 6332041"/>
              <a:gd name="connsiteY86" fmla="*/ 5376186 h 6431839"/>
              <a:gd name="connsiteX87" fmla="*/ 324870 w 6332041"/>
              <a:gd name="connsiteY87" fmla="*/ 5453201 h 6431839"/>
              <a:gd name="connsiteX88" fmla="*/ 340517 w 6332041"/>
              <a:gd name="connsiteY88" fmla="*/ 5498107 h 6431839"/>
              <a:gd name="connsiteX89" fmla="*/ 378211 w 6332041"/>
              <a:gd name="connsiteY89" fmla="*/ 5490078 h 6431839"/>
              <a:gd name="connsiteX90" fmla="*/ 365761 w 6332041"/>
              <a:gd name="connsiteY90" fmla="*/ 5643294 h 6431839"/>
              <a:gd name="connsiteX91" fmla="*/ 843843 w 6332041"/>
              <a:gd name="connsiteY91" fmla="*/ 5739970 h 6431839"/>
              <a:gd name="connsiteX92" fmla="*/ 1175926 w 6332041"/>
              <a:gd name="connsiteY92" fmla="*/ 5879922 h 6431839"/>
              <a:gd name="connsiteX93" fmla="*/ 1487939 w 6332041"/>
              <a:gd name="connsiteY93" fmla="*/ 5741131 h 6431839"/>
              <a:gd name="connsiteX94" fmla="*/ 1586999 w 6332041"/>
              <a:gd name="connsiteY94" fmla="*/ 5741131 h 6431839"/>
              <a:gd name="connsiteX95" fmla="*/ 1541279 w 6332041"/>
              <a:gd name="connsiteY95" fmla="*/ 6000211 h 6431839"/>
              <a:gd name="connsiteX96" fmla="*/ 1634713 w 6332041"/>
              <a:gd name="connsiteY96" fmla="*/ 6349001 h 6431839"/>
              <a:gd name="connsiteX97" fmla="*/ 1931451 w 6332041"/>
              <a:gd name="connsiteY97" fmla="*/ 6276820 h 6431839"/>
              <a:gd name="connsiteX98" fmla="*/ 1973281 w 6332041"/>
              <a:gd name="connsiteY98" fmla="*/ 6039719 h 6431839"/>
              <a:gd name="connsiteX99" fmla="*/ 2284853 w 6332041"/>
              <a:gd name="connsiteY99" fmla="*/ 6068128 h 6431839"/>
              <a:gd name="connsiteX100" fmla="*/ 2588088 w 6332041"/>
              <a:gd name="connsiteY100" fmla="*/ 5922367 h 6431839"/>
              <a:gd name="connsiteX101" fmla="*/ 2656018 w 6332041"/>
              <a:gd name="connsiteY101" fmla="*/ 6052223 h 6431839"/>
              <a:gd name="connsiteX102" fmla="*/ 2739109 w 6332041"/>
              <a:gd name="connsiteY102" fmla="*/ 6021749 h 6431839"/>
              <a:gd name="connsiteX103" fmla="*/ 2886685 w 6332041"/>
              <a:gd name="connsiteY103" fmla="*/ 6052811 h 6431839"/>
              <a:gd name="connsiteX104" fmla="*/ 3002565 w 6332041"/>
              <a:gd name="connsiteY104" fmla="*/ 6195386 h 6431839"/>
              <a:gd name="connsiteX105" fmla="*/ 3027765 w 6332041"/>
              <a:gd name="connsiteY105" fmla="*/ 6377265 h 6431839"/>
              <a:gd name="connsiteX106" fmla="*/ 3191028 w 6332041"/>
              <a:gd name="connsiteY106" fmla="*/ 6299303 h 6431839"/>
              <a:gd name="connsiteX107" fmla="*/ 3338659 w 6332041"/>
              <a:gd name="connsiteY107" fmla="*/ 6365542 h 6431839"/>
              <a:gd name="connsiteX108" fmla="*/ 3459989 w 6332041"/>
              <a:gd name="connsiteY108" fmla="*/ 6105598 h 6431839"/>
              <a:gd name="connsiteX109" fmla="*/ 3465996 w 6332041"/>
              <a:gd name="connsiteY109" fmla="*/ 6002754 h 6431839"/>
              <a:gd name="connsiteX110" fmla="*/ 3658897 w 6332041"/>
              <a:gd name="connsiteY110" fmla="*/ 6037364 h 6431839"/>
              <a:gd name="connsiteX111" fmla="*/ 3653271 w 6332041"/>
              <a:gd name="connsiteY111" fmla="*/ 6120584 h 6431839"/>
              <a:gd name="connsiteX112" fmla="*/ 3721768 w 6332041"/>
              <a:gd name="connsiteY112" fmla="*/ 6218956 h 6431839"/>
              <a:gd name="connsiteX113" fmla="*/ 3691891 w 6332041"/>
              <a:gd name="connsiteY113" fmla="*/ 6311470 h 6431839"/>
              <a:gd name="connsiteX114" fmla="*/ 3857956 w 6332041"/>
              <a:gd name="connsiteY114" fmla="*/ 6401878 h 6431839"/>
              <a:gd name="connsiteX115" fmla="*/ 4020663 w 6332041"/>
              <a:gd name="connsiteY115" fmla="*/ 6431839 h 6431839"/>
              <a:gd name="connsiteX116" fmla="*/ 4114903 w 6332041"/>
              <a:gd name="connsiteY116" fmla="*/ 6401940 h 6431839"/>
              <a:gd name="connsiteX117" fmla="*/ 3857759 w 6332041"/>
              <a:gd name="connsiteY117" fmla="*/ 5924011 h 6431839"/>
              <a:gd name="connsiteX118" fmla="*/ 3933959 w 6332041"/>
              <a:gd name="connsiteY118" fmla="*/ 5847811 h 6431839"/>
              <a:gd name="connsiteX119" fmla="*/ 3963217 w 6332041"/>
              <a:gd name="connsiteY119" fmla="*/ 5852642 h 6431839"/>
              <a:gd name="connsiteX120" fmla="*/ 3955596 w 6332041"/>
              <a:gd name="connsiteY120" fmla="*/ 5787667 h 6431839"/>
              <a:gd name="connsiteX121" fmla="*/ 3925523 w 6332041"/>
              <a:gd name="connsiteY121" fmla="*/ 5772835 h 6431839"/>
              <a:gd name="connsiteX122" fmla="*/ 3890621 w 6332041"/>
              <a:gd name="connsiteY122" fmla="*/ 5661325 h 6431839"/>
              <a:gd name="connsiteX123" fmla="*/ 3894228 w 6332041"/>
              <a:gd name="connsiteY123" fmla="*/ 5561858 h 6431839"/>
              <a:gd name="connsiteX124" fmla="*/ 3911099 w 6332041"/>
              <a:gd name="connsiteY124" fmla="*/ 5451571 h 6431839"/>
              <a:gd name="connsiteX125" fmla="*/ 3933959 w 6332041"/>
              <a:gd name="connsiteY125" fmla="*/ 5382991 h 6431839"/>
              <a:gd name="connsiteX126" fmla="*/ 3964439 w 6332041"/>
              <a:gd name="connsiteY126" fmla="*/ 5322031 h 6431839"/>
              <a:gd name="connsiteX127" fmla="*/ 4017779 w 6332041"/>
              <a:gd name="connsiteY127" fmla="*/ 5314411 h 6431839"/>
              <a:gd name="connsiteX128" fmla="*/ 4033019 w 6332041"/>
              <a:gd name="connsiteY128" fmla="*/ 5314411 h 6431839"/>
              <a:gd name="connsiteX129" fmla="*/ 4086359 w 6332041"/>
              <a:gd name="connsiteY129" fmla="*/ 5253451 h 6431839"/>
              <a:gd name="connsiteX130" fmla="*/ 4082752 w 6332041"/>
              <a:gd name="connsiteY130" fmla="*/ 5177658 h 6431839"/>
              <a:gd name="connsiteX131" fmla="*/ 4795020 w 6332041"/>
              <a:gd name="connsiteY131" fmla="*/ 5075401 h 6431839"/>
              <a:gd name="connsiteX132" fmla="*/ 4882853 w 6332041"/>
              <a:gd name="connsiteY132" fmla="*/ 5079415 h 6431839"/>
              <a:gd name="connsiteX133" fmla="*/ 4942997 w 6332041"/>
              <a:gd name="connsiteY133" fmla="*/ 5095062 h 6431839"/>
              <a:gd name="connsiteX134" fmla="*/ 5129484 w 6332041"/>
              <a:gd name="connsiteY134" fmla="*/ 5186093 h 6431839"/>
              <a:gd name="connsiteX135" fmla="*/ 5594304 w 6332041"/>
              <a:gd name="connsiteY135" fmla="*/ 5422722 h 6431839"/>
              <a:gd name="connsiteX136" fmla="*/ 5724276 w 6332041"/>
              <a:gd name="connsiteY136" fmla="*/ 5486449 h 6431839"/>
              <a:gd name="connsiteX137" fmla="*/ 5779089 w 6332041"/>
              <a:gd name="connsiteY137" fmla="*/ 5396937 h 6431839"/>
              <a:gd name="connsiteX138" fmla="*/ 5690643 w 6332041"/>
              <a:gd name="connsiteY138" fmla="*/ 5373624 h 6431839"/>
              <a:gd name="connsiteX139" fmla="*/ 5636237 w 6332041"/>
              <a:gd name="connsiteY139" fmla="*/ 5298488 h 6431839"/>
              <a:gd name="connsiteX140" fmla="*/ 5682594 w 6332041"/>
              <a:gd name="connsiteY140" fmla="*/ 5229777 h 6431839"/>
              <a:gd name="connsiteX141" fmla="*/ 5600880 w 6332041"/>
              <a:gd name="connsiteY141" fmla="*/ 5115358 h 6431839"/>
              <a:gd name="connsiteX142" fmla="*/ 5632584 w 6332041"/>
              <a:gd name="connsiteY142" fmla="*/ 4969606 h 6431839"/>
              <a:gd name="connsiteX143" fmla="*/ 5655444 w 6332041"/>
              <a:gd name="connsiteY143" fmla="*/ 4934681 h 6431839"/>
              <a:gd name="connsiteX144" fmla="*/ 5677034 w 6332041"/>
              <a:gd name="connsiteY144" fmla="*/ 4889596 h 6431839"/>
              <a:gd name="connsiteX145" fmla="*/ 5714499 w 6332041"/>
              <a:gd name="connsiteY145" fmla="*/ 4812126 h 6431839"/>
              <a:gd name="connsiteX146" fmla="*/ 5729104 w 6332041"/>
              <a:gd name="connsiteY146" fmla="*/ 4729576 h 6431839"/>
              <a:gd name="connsiteX147" fmla="*/ 5775459 w 6332041"/>
              <a:gd name="connsiteY147" fmla="*/ 4704176 h 6431839"/>
              <a:gd name="connsiteX148" fmla="*/ 5755139 w 6332041"/>
              <a:gd name="connsiteY148" fmla="*/ 4645121 h 6431839"/>
              <a:gd name="connsiteX149" fmla="*/ 5791334 w 6332041"/>
              <a:gd name="connsiteY149" fmla="*/ 4603846 h 6431839"/>
              <a:gd name="connsiteX150" fmla="*/ 5821814 w 6332041"/>
              <a:gd name="connsiteY150" fmla="*/ 4540981 h 6431839"/>
              <a:gd name="connsiteX151" fmla="*/ 5877059 w 6332041"/>
              <a:gd name="connsiteY151" fmla="*/ 4467321 h 6431839"/>
              <a:gd name="connsiteX152" fmla="*/ 5896109 w 6332041"/>
              <a:gd name="connsiteY152" fmla="*/ 4311111 h 6431839"/>
              <a:gd name="connsiteX153" fmla="*/ 6141219 w 6332041"/>
              <a:gd name="connsiteY153" fmla="*/ 4053301 h 6431839"/>
              <a:gd name="connsiteX154" fmla="*/ 6147569 w 6332041"/>
              <a:gd name="connsiteY154" fmla="*/ 3817081 h 6431839"/>
              <a:gd name="connsiteX155" fmla="*/ 5953537 w 6332041"/>
              <a:gd name="connsiteY155" fmla="*/ 3436452 h 6431839"/>
              <a:gd name="connsiteX0" fmla="*/ 5953537 w 6332041"/>
              <a:gd name="connsiteY0" fmla="*/ 3436452 h 6522071"/>
              <a:gd name="connsiteX1" fmla="*/ 5854199 w 6332041"/>
              <a:gd name="connsiteY1" fmla="*/ 2291811 h 6522071"/>
              <a:gd name="connsiteX2" fmla="*/ 5802129 w 6332041"/>
              <a:gd name="connsiteY2" fmla="*/ 1609819 h 6522071"/>
              <a:gd name="connsiteX3" fmla="*/ 5762759 w 6332041"/>
              <a:gd name="connsiteY3" fmla="*/ 1382491 h 6522071"/>
              <a:gd name="connsiteX4" fmla="*/ 5770442 w 6332041"/>
              <a:gd name="connsiteY4" fmla="*/ 1330310 h 6522071"/>
              <a:gd name="connsiteX5" fmla="*/ 5939273 w 6332041"/>
              <a:gd name="connsiteY5" fmla="*/ 1294137 h 6522071"/>
              <a:gd name="connsiteX6" fmla="*/ 6061246 w 6332041"/>
              <a:gd name="connsiteY6" fmla="*/ 1154342 h 6522071"/>
              <a:gd name="connsiteX7" fmla="*/ 6087784 w 6332041"/>
              <a:gd name="connsiteY7" fmla="*/ 587703 h 6522071"/>
              <a:gd name="connsiteX8" fmla="*/ 6149792 w 6332041"/>
              <a:gd name="connsiteY8" fmla="*/ 266762 h 6522071"/>
              <a:gd name="connsiteX9" fmla="*/ 6204185 w 6332041"/>
              <a:gd name="connsiteY9" fmla="*/ 214419 h 6522071"/>
              <a:gd name="connsiteX10" fmla="*/ 6332041 w 6332041"/>
              <a:gd name="connsiteY10" fmla="*/ 245126 h 6522071"/>
              <a:gd name="connsiteX11" fmla="*/ 6152006 w 6332041"/>
              <a:gd name="connsiteY11" fmla="*/ 110058 h 6522071"/>
              <a:gd name="connsiteX12" fmla="*/ 6014137 w 6332041"/>
              <a:gd name="connsiteY12" fmla="*/ 0 h 6522071"/>
              <a:gd name="connsiteX13" fmla="*/ 5325275 w 6332041"/>
              <a:gd name="connsiteY13" fmla="*/ 124606 h 6522071"/>
              <a:gd name="connsiteX14" fmla="*/ 5276992 w 6332041"/>
              <a:gd name="connsiteY14" fmla="*/ 266597 h 6522071"/>
              <a:gd name="connsiteX15" fmla="*/ 5346682 w 6332041"/>
              <a:gd name="connsiteY15" fmla="*/ 494173 h 6522071"/>
              <a:gd name="connsiteX16" fmla="*/ 5256922 w 6332041"/>
              <a:gd name="connsiteY16" fmla="*/ 872684 h 6522071"/>
              <a:gd name="connsiteX17" fmla="*/ 5292702 w 6332041"/>
              <a:gd name="connsiteY17" fmla="*/ 1084088 h 6522071"/>
              <a:gd name="connsiteX18" fmla="*/ 5259839 w 6332041"/>
              <a:gd name="connsiteY18" fmla="*/ 1405351 h 6522071"/>
              <a:gd name="connsiteX19" fmla="*/ 5252219 w 6332041"/>
              <a:gd name="connsiteY19" fmla="*/ 1603471 h 6522071"/>
              <a:gd name="connsiteX20" fmla="*/ 5282699 w 6332041"/>
              <a:gd name="connsiteY20" fmla="*/ 1641571 h 6522071"/>
              <a:gd name="connsiteX21" fmla="*/ 5137919 w 6332041"/>
              <a:gd name="connsiteY21" fmla="*/ 1694911 h 6522071"/>
              <a:gd name="connsiteX22" fmla="*/ 5160779 w 6332041"/>
              <a:gd name="connsiteY22" fmla="*/ 1885411 h 6522071"/>
              <a:gd name="connsiteX23" fmla="*/ 5122679 w 6332041"/>
              <a:gd name="connsiteY23" fmla="*/ 1969231 h 6522071"/>
              <a:gd name="connsiteX24" fmla="*/ 4985519 w 6332041"/>
              <a:gd name="connsiteY24" fmla="*/ 1952015 h 6522071"/>
              <a:gd name="connsiteX25" fmla="*/ 4894079 w 6332041"/>
              <a:gd name="connsiteY25" fmla="*/ 1938751 h 6522071"/>
              <a:gd name="connsiteX26" fmla="*/ 4817470 w 6332041"/>
              <a:gd name="connsiteY26" fmla="*/ 2096386 h 6522071"/>
              <a:gd name="connsiteX27" fmla="*/ 4668677 w 6332041"/>
              <a:gd name="connsiteY27" fmla="*/ 1986101 h 6522071"/>
              <a:gd name="connsiteX28" fmla="*/ 4554785 w 6332041"/>
              <a:gd name="connsiteY28" fmla="*/ 1978482 h 6522071"/>
              <a:gd name="connsiteX29" fmla="*/ 4409190 w 6332041"/>
              <a:gd name="connsiteY29" fmla="*/ 1848942 h 6522071"/>
              <a:gd name="connsiteX30" fmla="*/ 4604519 w 6332041"/>
              <a:gd name="connsiteY30" fmla="*/ 1664431 h 6522071"/>
              <a:gd name="connsiteX31" fmla="*/ 4429259 w 6332041"/>
              <a:gd name="connsiteY31" fmla="*/ 1633951 h 6522071"/>
              <a:gd name="connsiteX32" fmla="*/ 4284479 w 6332041"/>
              <a:gd name="connsiteY32" fmla="*/ 1801591 h 6522071"/>
              <a:gd name="connsiteX33" fmla="*/ 4223519 w 6332041"/>
              <a:gd name="connsiteY33" fmla="*/ 1900651 h 6522071"/>
              <a:gd name="connsiteX34" fmla="*/ 4231139 w 6332041"/>
              <a:gd name="connsiteY34" fmla="*/ 1938751 h 6522071"/>
              <a:gd name="connsiteX35" fmla="*/ 4124459 w 6332041"/>
              <a:gd name="connsiteY35" fmla="*/ 2037811 h 6522071"/>
              <a:gd name="connsiteX36" fmla="*/ 4048259 w 6332041"/>
              <a:gd name="connsiteY36" fmla="*/ 2060671 h 6522071"/>
              <a:gd name="connsiteX37" fmla="*/ 3990904 w 6332041"/>
              <a:gd name="connsiteY37" fmla="*/ 2092782 h 6522071"/>
              <a:gd name="connsiteX38" fmla="*/ 3936751 w 6332041"/>
              <a:gd name="connsiteY38" fmla="*/ 2142108 h 6522071"/>
              <a:gd name="connsiteX39" fmla="*/ 3888239 w 6332041"/>
              <a:gd name="connsiteY39" fmla="*/ 2114011 h 6522071"/>
              <a:gd name="connsiteX40" fmla="*/ 3846127 w 6332041"/>
              <a:gd name="connsiteY40" fmla="*/ 2183407 h 6522071"/>
              <a:gd name="connsiteX41" fmla="*/ 3746250 w 6332041"/>
              <a:gd name="connsiteY41" fmla="*/ 2210280 h 6522071"/>
              <a:gd name="connsiteX42" fmla="*/ 3731417 w 6332041"/>
              <a:gd name="connsiteY42" fmla="*/ 2278860 h 6522071"/>
              <a:gd name="connsiteX43" fmla="*/ 3591184 w 6332041"/>
              <a:gd name="connsiteY43" fmla="*/ 2221331 h 6522071"/>
              <a:gd name="connsiteX44" fmla="*/ 3552959 w 6332041"/>
              <a:gd name="connsiteY44" fmla="*/ 2121631 h 6522071"/>
              <a:gd name="connsiteX45" fmla="*/ 3377699 w 6332041"/>
              <a:gd name="connsiteY45" fmla="*/ 2190211 h 6522071"/>
              <a:gd name="connsiteX46" fmla="*/ 3377699 w 6332041"/>
              <a:gd name="connsiteY46" fmla="*/ 2266411 h 6522071"/>
              <a:gd name="connsiteX47" fmla="*/ 3258978 w 6332041"/>
              <a:gd name="connsiteY47" fmla="*/ 2366694 h 6522071"/>
              <a:gd name="connsiteX48" fmla="*/ 3018337 w 6332041"/>
              <a:gd name="connsiteY48" fmla="*/ 2221913 h 6522071"/>
              <a:gd name="connsiteX49" fmla="*/ 3045210 w 6332041"/>
              <a:gd name="connsiteY49" fmla="*/ 2191026 h 6522071"/>
              <a:gd name="connsiteX50" fmla="*/ 2934517 w 6332041"/>
              <a:gd name="connsiteY50" fmla="*/ 2054273 h 6522071"/>
              <a:gd name="connsiteX51" fmla="*/ 2663396 w 6332041"/>
              <a:gd name="connsiteY51" fmla="*/ 1888611 h 6522071"/>
              <a:gd name="connsiteX52" fmla="*/ 2536416 w 6332041"/>
              <a:gd name="connsiteY52" fmla="*/ 2261352 h 6522071"/>
              <a:gd name="connsiteX53" fmla="*/ 2428805 w 6332041"/>
              <a:gd name="connsiteY53" fmla="*/ 2267634 h 6522071"/>
              <a:gd name="connsiteX54" fmla="*/ 2348999 w 6332041"/>
              <a:gd name="connsiteY54" fmla="*/ 2258791 h 6522071"/>
              <a:gd name="connsiteX55" fmla="*/ 2245110 w 6332041"/>
              <a:gd name="connsiteY55" fmla="*/ 2385946 h 6522071"/>
              <a:gd name="connsiteX56" fmla="*/ 2061823 w 6332041"/>
              <a:gd name="connsiteY56" fmla="*/ 2298521 h 6522071"/>
              <a:gd name="connsiteX57" fmla="*/ 2005283 w 6332041"/>
              <a:gd name="connsiteY57" fmla="*/ 2306958 h 6522071"/>
              <a:gd name="connsiteX58" fmla="*/ 1905816 w 6332041"/>
              <a:gd name="connsiteY58" fmla="*/ 2122446 h 6522071"/>
              <a:gd name="connsiteX59" fmla="*/ 1937519 w 6332041"/>
              <a:gd name="connsiteY59" fmla="*/ 2037811 h 6522071"/>
              <a:gd name="connsiteX60" fmla="*/ 1769879 w 6332041"/>
              <a:gd name="connsiteY60" fmla="*/ 2159731 h 6522071"/>
              <a:gd name="connsiteX61" fmla="*/ 1747019 w 6332041"/>
              <a:gd name="connsiteY61" fmla="*/ 2220691 h 6522071"/>
              <a:gd name="connsiteX62" fmla="*/ 1693679 w 6332041"/>
              <a:gd name="connsiteY62" fmla="*/ 2190211 h 6522071"/>
              <a:gd name="connsiteX63" fmla="*/ 1586999 w 6332041"/>
              <a:gd name="connsiteY63" fmla="*/ 2190211 h 6522071"/>
              <a:gd name="connsiteX64" fmla="*/ 1564139 w 6332041"/>
              <a:gd name="connsiteY64" fmla="*/ 2304511 h 6522071"/>
              <a:gd name="connsiteX65" fmla="*/ 1426979 w 6332041"/>
              <a:gd name="connsiteY65" fmla="*/ 2601691 h 6522071"/>
              <a:gd name="connsiteX66" fmla="*/ 1373639 w 6332041"/>
              <a:gd name="connsiteY66" fmla="*/ 2594071 h 6522071"/>
              <a:gd name="connsiteX67" fmla="*/ 1228859 w 6332041"/>
              <a:gd name="connsiteY67" fmla="*/ 2647411 h 6522071"/>
              <a:gd name="connsiteX68" fmla="*/ 1175519 w 6332041"/>
              <a:gd name="connsiteY68" fmla="*/ 2815051 h 6522071"/>
              <a:gd name="connsiteX69" fmla="*/ 1053599 w 6332041"/>
              <a:gd name="connsiteY69" fmla="*/ 2845531 h 6522071"/>
              <a:gd name="connsiteX70" fmla="*/ 969779 w 6332041"/>
              <a:gd name="connsiteY70" fmla="*/ 2853151 h 6522071"/>
              <a:gd name="connsiteX71" fmla="*/ 870719 w 6332041"/>
              <a:gd name="connsiteY71" fmla="*/ 2883631 h 6522071"/>
              <a:gd name="connsiteX72" fmla="*/ 741179 w 6332041"/>
              <a:gd name="connsiteY72" fmla="*/ 2891251 h 6522071"/>
              <a:gd name="connsiteX73" fmla="*/ 588779 w 6332041"/>
              <a:gd name="connsiteY73" fmla="*/ 2929351 h 6522071"/>
              <a:gd name="connsiteX74" fmla="*/ 0 w 6332041"/>
              <a:gd name="connsiteY74" fmla="*/ 4428515 h 6522071"/>
              <a:gd name="connsiteX75" fmla="*/ 199750 w 6332041"/>
              <a:gd name="connsiteY75" fmla="*/ 4408853 h 6522071"/>
              <a:gd name="connsiteX76" fmla="*/ 207779 w 6332041"/>
              <a:gd name="connsiteY76" fmla="*/ 4529551 h 6522071"/>
              <a:gd name="connsiteX77" fmla="*/ 289560 w 6332041"/>
              <a:gd name="connsiteY77" fmla="*/ 4557241 h 6522071"/>
              <a:gd name="connsiteX78" fmla="*/ 289968 w 6332041"/>
              <a:gd name="connsiteY78" fmla="*/ 4629020 h 6522071"/>
              <a:gd name="connsiteX79" fmla="*/ 408690 w 6332041"/>
              <a:gd name="connsiteY79" fmla="*/ 4675962 h 6522071"/>
              <a:gd name="connsiteX80" fmla="*/ 398279 w 6332041"/>
              <a:gd name="connsiteY80" fmla="*/ 4773391 h 6522071"/>
              <a:gd name="connsiteX81" fmla="*/ 398279 w 6332041"/>
              <a:gd name="connsiteY81" fmla="*/ 4872451 h 6522071"/>
              <a:gd name="connsiteX82" fmla="*/ 291599 w 6332041"/>
              <a:gd name="connsiteY82" fmla="*/ 4925791 h 6522071"/>
              <a:gd name="connsiteX83" fmla="*/ 276359 w 6332041"/>
              <a:gd name="connsiteY83" fmla="*/ 5001991 h 6522071"/>
              <a:gd name="connsiteX84" fmla="*/ 184919 w 6332041"/>
              <a:gd name="connsiteY84" fmla="*/ 5123911 h 6522071"/>
              <a:gd name="connsiteX85" fmla="*/ 199344 w 6332041"/>
              <a:gd name="connsiteY85" fmla="*/ 5376596 h 6522071"/>
              <a:gd name="connsiteX86" fmla="*/ 282757 w 6332041"/>
              <a:gd name="connsiteY86" fmla="*/ 5376186 h 6522071"/>
              <a:gd name="connsiteX87" fmla="*/ 324870 w 6332041"/>
              <a:gd name="connsiteY87" fmla="*/ 5453201 h 6522071"/>
              <a:gd name="connsiteX88" fmla="*/ 340517 w 6332041"/>
              <a:gd name="connsiteY88" fmla="*/ 5498107 h 6522071"/>
              <a:gd name="connsiteX89" fmla="*/ 378211 w 6332041"/>
              <a:gd name="connsiteY89" fmla="*/ 5490078 h 6522071"/>
              <a:gd name="connsiteX90" fmla="*/ 365761 w 6332041"/>
              <a:gd name="connsiteY90" fmla="*/ 5643294 h 6522071"/>
              <a:gd name="connsiteX91" fmla="*/ 843843 w 6332041"/>
              <a:gd name="connsiteY91" fmla="*/ 5739970 h 6522071"/>
              <a:gd name="connsiteX92" fmla="*/ 1175926 w 6332041"/>
              <a:gd name="connsiteY92" fmla="*/ 5879922 h 6522071"/>
              <a:gd name="connsiteX93" fmla="*/ 1487939 w 6332041"/>
              <a:gd name="connsiteY93" fmla="*/ 5741131 h 6522071"/>
              <a:gd name="connsiteX94" fmla="*/ 1586999 w 6332041"/>
              <a:gd name="connsiteY94" fmla="*/ 5741131 h 6522071"/>
              <a:gd name="connsiteX95" fmla="*/ 1541279 w 6332041"/>
              <a:gd name="connsiteY95" fmla="*/ 6000211 h 6522071"/>
              <a:gd name="connsiteX96" fmla="*/ 1634713 w 6332041"/>
              <a:gd name="connsiteY96" fmla="*/ 6349001 h 6522071"/>
              <a:gd name="connsiteX97" fmla="*/ 1931451 w 6332041"/>
              <a:gd name="connsiteY97" fmla="*/ 6276820 h 6522071"/>
              <a:gd name="connsiteX98" fmla="*/ 1973281 w 6332041"/>
              <a:gd name="connsiteY98" fmla="*/ 6039719 h 6522071"/>
              <a:gd name="connsiteX99" fmla="*/ 2284853 w 6332041"/>
              <a:gd name="connsiteY99" fmla="*/ 6068128 h 6522071"/>
              <a:gd name="connsiteX100" fmla="*/ 2588088 w 6332041"/>
              <a:gd name="connsiteY100" fmla="*/ 5922367 h 6522071"/>
              <a:gd name="connsiteX101" fmla="*/ 2656018 w 6332041"/>
              <a:gd name="connsiteY101" fmla="*/ 6052223 h 6522071"/>
              <a:gd name="connsiteX102" fmla="*/ 2739109 w 6332041"/>
              <a:gd name="connsiteY102" fmla="*/ 6021749 h 6522071"/>
              <a:gd name="connsiteX103" fmla="*/ 2886685 w 6332041"/>
              <a:gd name="connsiteY103" fmla="*/ 6052811 h 6522071"/>
              <a:gd name="connsiteX104" fmla="*/ 3002565 w 6332041"/>
              <a:gd name="connsiteY104" fmla="*/ 6195386 h 6522071"/>
              <a:gd name="connsiteX105" fmla="*/ 3027765 w 6332041"/>
              <a:gd name="connsiteY105" fmla="*/ 6377265 h 6522071"/>
              <a:gd name="connsiteX106" fmla="*/ 3191028 w 6332041"/>
              <a:gd name="connsiteY106" fmla="*/ 6299303 h 6522071"/>
              <a:gd name="connsiteX107" fmla="*/ 3338659 w 6332041"/>
              <a:gd name="connsiteY107" fmla="*/ 6365542 h 6522071"/>
              <a:gd name="connsiteX108" fmla="*/ 3459989 w 6332041"/>
              <a:gd name="connsiteY108" fmla="*/ 6105598 h 6522071"/>
              <a:gd name="connsiteX109" fmla="*/ 3465996 w 6332041"/>
              <a:gd name="connsiteY109" fmla="*/ 6002754 h 6522071"/>
              <a:gd name="connsiteX110" fmla="*/ 3658897 w 6332041"/>
              <a:gd name="connsiteY110" fmla="*/ 6037364 h 6522071"/>
              <a:gd name="connsiteX111" fmla="*/ 3653271 w 6332041"/>
              <a:gd name="connsiteY111" fmla="*/ 6120584 h 6522071"/>
              <a:gd name="connsiteX112" fmla="*/ 3721768 w 6332041"/>
              <a:gd name="connsiteY112" fmla="*/ 6218956 h 6522071"/>
              <a:gd name="connsiteX113" fmla="*/ 3691891 w 6332041"/>
              <a:gd name="connsiteY113" fmla="*/ 6311470 h 6522071"/>
              <a:gd name="connsiteX114" fmla="*/ 3857956 w 6332041"/>
              <a:gd name="connsiteY114" fmla="*/ 6401878 h 6522071"/>
              <a:gd name="connsiteX115" fmla="*/ 4020663 w 6332041"/>
              <a:gd name="connsiteY115" fmla="*/ 6431839 h 6522071"/>
              <a:gd name="connsiteX116" fmla="*/ 4114903 w 6332041"/>
              <a:gd name="connsiteY116" fmla="*/ 6401940 h 6522071"/>
              <a:gd name="connsiteX117" fmla="*/ 4098589 w 6332041"/>
              <a:gd name="connsiteY117" fmla="*/ 6522071 h 6522071"/>
              <a:gd name="connsiteX118" fmla="*/ 3933959 w 6332041"/>
              <a:gd name="connsiteY118" fmla="*/ 5847811 h 6522071"/>
              <a:gd name="connsiteX119" fmla="*/ 3963217 w 6332041"/>
              <a:gd name="connsiteY119" fmla="*/ 5852642 h 6522071"/>
              <a:gd name="connsiteX120" fmla="*/ 3955596 w 6332041"/>
              <a:gd name="connsiteY120" fmla="*/ 5787667 h 6522071"/>
              <a:gd name="connsiteX121" fmla="*/ 3925523 w 6332041"/>
              <a:gd name="connsiteY121" fmla="*/ 5772835 h 6522071"/>
              <a:gd name="connsiteX122" fmla="*/ 3890621 w 6332041"/>
              <a:gd name="connsiteY122" fmla="*/ 5661325 h 6522071"/>
              <a:gd name="connsiteX123" fmla="*/ 3894228 w 6332041"/>
              <a:gd name="connsiteY123" fmla="*/ 5561858 h 6522071"/>
              <a:gd name="connsiteX124" fmla="*/ 3911099 w 6332041"/>
              <a:gd name="connsiteY124" fmla="*/ 5451571 h 6522071"/>
              <a:gd name="connsiteX125" fmla="*/ 3933959 w 6332041"/>
              <a:gd name="connsiteY125" fmla="*/ 5382991 h 6522071"/>
              <a:gd name="connsiteX126" fmla="*/ 3964439 w 6332041"/>
              <a:gd name="connsiteY126" fmla="*/ 5322031 h 6522071"/>
              <a:gd name="connsiteX127" fmla="*/ 4017779 w 6332041"/>
              <a:gd name="connsiteY127" fmla="*/ 5314411 h 6522071"/>
              <a:gd name="connsiteX128" fmla="*/ 4033019 w 6332041"/>
              <a:gd name="connsiteY128" fmla="*/ 5314411 h 6522071"/>
              <a:gd name="connsiteX129" fmla="*/ 4086359 w 6332041"/>
              <a:gd name="connsiteY129" fmla="*/ 5253451 h 6522071"/>
              <a:gd name="connsiteX130" fmla="*/ 4082752 w 6332041"/>
              <a:gd name="connsiteY130" fmla="*/ 5177658 h 6522071"/>
              <a:gd name="connsiteX131" fmla="*/ 4795020 w 6332041"/>
              <a:gd name="connsiteY131" fmla="*/ 5075401 h 6522071"/>
              <a:gd name="connsiteX132" fmla="*/ 4882853 w 6332041"/>
              <a:gd name="connsiteY132" fmla="*/ 5079415 h 6522071"/>
              <a:gd name="connsiteX133" fmla="*/ 4942997 w 6332041"/>
              <a:gd name="connsiteY133" fmla="*/ 5095062 h 6522071"/>
              <a:gd name="connsiteX134" fmla="*/ 5129484 w 6332041"/>
              <a:gd name="connsiteY134" fmla="*/ 5186093 h 6522071"/>
              <a:gd name="connsiteX135" fmla="*/ 5594304 w 6332041"/>
              <a:gd name="connsiteY135" fmla="*/ 5422722 h 6522071"/>
              <a:gd name="connsiteX136" fmla="*/ 5724276 w 6332041"/>
              <a:gd name="connsiteY136" fmla="*/ 5486449 h 6522071"/>
              <a:gd name="connsiteX137" fmla="*/ 5779089 w 6332041"/>
              <a:gd name="connsiteY137" fmla="*/ 5396937 h 6522071"/>
              <a:gd name="connsiteX138" fmla="*/ 5690643 w 6332041"/>
              <a:gd name="connsiteY138" fmla="*/ 5373624 h 6522071"/>
              <a:gd name="connsiteX139" fmla="*/ 5636237 w 6332041"/>
              <a:gd name="connsiteY139" fmla="*/ 5298488 h 6522071"/>
              <a:gd name="connsiteX140" fmla="*/ 5682594 w 6332041"/>
              <a:gd name="connsiteY140" fmla="*/ 5229777 h 6522071"/>
              <a:gd name="connsiteX141" fmla="*/ 5600880 w 6332041"/>
              <a:gd name="connsiteY141" fmla="*/ 5115358 h 6522071"/>
              <a:gd name="connsiteX142" fmla="*/ 5632584 w 6332041"/>
              <a:gd name="connsiteY142" fmla="*/ 4969606 h 6522071"/>
              <a:gd name="connsiteX143" fmla="*/ 5655444 w 6332041"/>
              <a:gd name="connsiteY143" fmla="*/ 4934681 h 6522071"/>
              <a:gd name="connsiteX144" fmla="*/ 5677034 w 6332041"/>
              <a:gd name="connsiteY144" fmla="*/ 4889596 h 6522071"/>
              <a:gd name="connsiteX145" fmla="*/ 5714499 w 6332041"/>
              <a:gd name="connsiteY145" fmla="*/ 4812126 h 6522071"/>
              <a:gd name="connsiteX146" fmla="*/ 5729104 w 6332041"/>
              <a:gd name="connsiteY146" fmla="*/ 4729576 h 6522071"/>
              <a:gd name="connsiteX147" fmla="*/ 5775459 w 6332041"/>
              <a:gd name="connsiteY147" fmla="*/ 4704176 h 6522071"/>
              <a:gd name="connsiteX148" fmla="*/ 5755139 w 6332041"/>
              <a:gd name="connsiteY148" fmla="*/ 4645121 h 6522071"/>
              <a:gd name="connsiteX149" fmla="*/ 5791334 w 6332041"/>
              <a:gd name="connsiteY149" fmla="*/ 4603846 h 6522071"/>
              <a:gd name="connsiteX150" fmla="*/ 5821814 w 6332041"/>
              <a:gd name="connsiteY150" fmla="*/ 4540981 h 6522071"/>
              <a:gd name="connsiteX151" fmla="*/ 5877059 w 6332041"/>
              <a:gd name="connsiteY151" fmla="*/ 4467321 h 6522071"/>
              <a:gd name="connsiteX152" fmla="*/ 5896109 w 6332041"/>
              <a:gd name="connsiteY152" fmla="*/ 4311111 h 6522071"/>
              <a:gd name="connsiteX153" fmla="*/ 6141219 w 6332041"/>
              <a:gd name="connsiteY153" fmla="*/ 4053301 h 6522071"/>
              <a:gd name="connsiteX154" fmla="*/ 6147569 w 6332041"/>
              <a:gd name="connsiteY154" fmla="*/ 3817081 h 6522071"/>
              <a:gd name="connsiteX155" fmla="*/ 5953537 w 6332041"/>
              <a:gd name="connsiteY155" fmla="*/ 3436452 h 6522071"/>
              <a:gd name="connsiteX0" fmla="*/ 5953537 w 6332041"/>
              <a:gd name="connsiteY0" fmla="*/ 3436452 h 6623298"/>
              <a:gd name="connsiteX1" fmla="*/ 5854199 w 6332041"/>
              <a:gd name="connsiteY1" fmla="*/ 2291811 h 6623298"/>
              <a:gd name="connsiteX2" fmla="*/ 5802129 w 6332041"/>
              <a:gd name="connsiteY2" fmla="*/ 1609819 h 6623298"/>
              <a:gd name="connsiteX3" fmla="*/ 5762759 w 6332041"/>
              <a:gd name="connsiteY3" fmla="*/ 1382491 h 6623298"/>
              <a:gd name="connsiteX4" fmla="*/ 5770442 w 6332041"/>
              <a:gd name="connsiteY4" fmla="*/ 1330310 h 6623298"/>
              <a:gd name="connsiteX5" fmla="*/ 5939273 w 6332041"/>
              <a:gd name="connsiteY5" fmla="*/ 1294137 h 6623298"/>
              <a:gd name="connsiteX6" fmla="*/ 6061246 w 6332041"/>
              <a:gd name="connsiteY6" fmla="*/ 1154342 h 6623298"/>
              <a:gd name="connsiteX7" fmla="*/ 6087784 w 6332041"/>
              <a:gd name="connsiteY7" fmla="*/ 587703 h 6623298"/>
              <a:gd name="connsiteX8" fmla="*/ 6149792 w 6332041"/>
              <a:gd name="connsiteY8" fmla="*/ 266762 h 6623298"/>
              <a:gd name="connsiteX9" fmla="*/ 6204185 w 6332041"/>
              <a:gd name="connsiteY9" fmla="*/ 214419 h 6623298"/>
              <a:gd name="connsiteX10" fmla="*/ 6332041 w 6332041"/>
              <a:gd name="connsiteY10" fmla="*/ 245126 h 6623298"/>
              <a:gd name="connsiteX11" fmla="*/ 6152006 w 6332041"/>
              <a:gd name="connsiteY11" fmla="*/ 110058 h 6623298"/>
              <a:gd name="connsiteX12" fmla="*/ 6014137 w 6332041"/>
              <a:gd name="connsiteY12" fmla="*/ 0 h 6623298"/>
              <a:gd name="connsiteX13" fmla="*/ 5325275 w 6332041"/>
              <a:gd name="connsiteY13" fmla="*/ 124606 h 6623298"/>
              <a:gd name="connsiteX14" fmla="*/ 5276992 w 6332041"/>
              <a:gd name="connsiteY14" fmla="*/ 266597 h 6623298"/>
              <a:gd name="connsiteX15" fmla="*/ 5346682 w 6332041"/>
              <a:gd name="connsiteY15" fmla="*/ 494173 h 6623298"/>
              <a:gd name="connsiteX16" fmla="*/ 5256922 w 6332041"/>
              <a:gd name="connsiteY16" fmla="*/ 872684 h 6623298"/>
              <a:gd name="connsiteX17" fmla="*/ 5292702 w 6332041"/>
              <a:gd name="connsiteY17" fmla="*/ 1084088 h 6623298"/>
              <a:gd name="connsiteX18" fmla="*/ 5259839 w 6332041"/>
              <a:gd name="connsiteY18" fmla="*/ 1405351 h 6623298"/>
              <a:gd name="connsiteX19" fmla="*/ 5252219 w 6332041"/>
              <a:gd name="connsiteY19" fmla="*/ 1603471 h 6623298"/>
              <a:gd name="connsiteX20" fmla="*/ 5282699 w 6332041"/>
              <a:gd name="connsiteY20" fmla="*/ 1641571 h 6623298"/>
              <a:gd name="connsiteX21" fmla="*/ 5137919 w 6332041"/>
              <a:gd name="connsiteY21" fmla="*/ 1694911 h 6623298"/>
              <a:gd name="connsiteX22" fmla="*/ 5160779 w 6332041"/>
              <a:gd name="connsiteY22" fmla="*/ 1885411 h 6623298"/>
              <a:gd name="connsiteX23" fmla="*/ 5122679 w 6332041"/>
              <a:gd name="connsiteY23" fmla="*/ 1969231 h 6623298"/>
              <a:gd name="connsiteX24" fmla="*/ 4985519 w 6332041"/>
              <a:gd name="connsiteY24" fmla="*/ 1952015 h 6623298"/>
              <a:gd name="connsiteX25" fmla="*/ 4894079 w 6332041"/>
              <a:gd name="connsiteY25" fmla="*/ 1938751 h 6623298"/>
              <a:gd name="connsiteX26" fmla="*/ 4817470 w 6332041"/>
              <a:gd name="connsiteY26" fmla="*/ 2096386 h 6623298"/>
              <a:gd name="connsiteX27" fmla="*/ 4668677 w 6332041"/>
              <a:gd name="connsiteY27" fmla="*/ 1986101 h 6623298"/>
              <a:gd name="connsiteX28" fmla="*/ 4554785 w 6332041"/>
              <a:gd name="connsiteY28" fmla="*/ 1978482 h 6623298"/>
              <a:gd name="connsiteX29" fmla="*/ 4409190 w 6332041"/>
              <a:gd name="connsiteY29" fmla="*/ 1848942 h 6623298"/>
              <a:gd name="connsiteX30" fmla="*/ 4604519 w 6332041"/>
              <a:gd name="connsiteY30" fmla="*/ 1664431 h 6623298"/>
              <a:gd name="connsiteX31" fmla="*/ 4429259 w 6332041"/>
              <a:gd name="connsiteY31" fmla="*/ 1633951 h 6623298"/>
              <a:gd name="connsiteX32" fmla="*/ 4284479 w 6332041"/>
              <a:gd name="connsiteY32" fmla="*/ 1801591 h 6623298"/>
              <a:gd name="connsiteX33" fmla="*/ 4223519 w 6332041"/>
              <a:gd name="connsiteY33" fmla="*/ 1900651 h 6623298"/>
              <a:gd name="connsiteX34" fmla="*/ 4231139 w 6332041"/>
              <a:gd name="connsiteY34" fmla="*/ 1938751 h 6623298"/>
              <a:gd name="connsiteX35" fmla="*/ 4124459 w 6332041"/>
              <a:gd name="connsiteY35" fmla="*/ 2037811 h 6623298"/>
              <a:gd name="connsiteX36" fmla="*/ 4048259 w 6332041"/>
              <a:gd name="connsiteY36" fmla="*/ 2060671 h 6623298"/>
              <a:gd name="connsiteX37" fmla="*/ 3990904 w 6332041"/>
              <a:gd name="connsiteY37" fmla="*/ 2092782 h 6623298"/>
              <a:gd name="connsiteX38" fmla="*/ 3936751 w 6332041"/>
              <a:gd name="connsiteY38" fmla="*/ 2142108 h 6623298"/>
              <a:gd name="connsiteX39" fmla="*/ 3888239 w 6332041"/>
              <a:gd name="connsiteY39" fmla="*/ 2114011 h 6623298"/>
              <a:gd name="connsiteX40" fmla="*/ 3846127 w 6332041"/>
              <a:gd name="connsiteY40" fmla="*/ 2183407 h 6623298"/>
              <a:gd name="connsiteX41" fmla="*/ 3746250 w 6332041"/>
              <a:gd name="connsiteY41" fmla="*/ 2210280 h 6623298"/>
              <a:gd name="connsiteX42" fmla="*/ 3731417 w 6332041"/>
              <a:gd name="connsiteY42" fmla="*/ 2278860 h 6623298"/>
              <a:gd name="connsiteX43" fmla="*/ 3591184 w 6332041"/>
              <a:gd name="connsiteY43" fmla="*/ 2221331 h 6623298"/>
              <a:gd name="connsiteX44" fmla="*/ 3552959 w 6332041"/>
              <a:gd name="connsiteY44" fmla="*/ 2121631 h 6623298"/>
              <a:gd name="connsiteX45" fmla="*/ 3377699 w 6332041"/>
              <a:gd name="connsiteY45" fmla="*/ 2190211 h 6623298"/>
              <a:gd name="connsiteX46" fmla="*/ 3377699 w 6332041"/>
              <a:gd name="connsiteY46" fmla="*/ 2266411 h 6623298"/>
              <a:gd name="connsiteX47" fmla="*/ 3258978 w 6332041"/>
              <a:gd name="connsiteY47" fmla="*/ 2366694 h 6623298"/>
              <a:gd name="connsiteX48" fmla="*/ 3018337 w 6332041"/>
              <a:gd name="connsiteY48" fmla="*/ 2221913 h 6623298"/>
              <a:gd name="connsiteX49" fmla="*/ 3045210 w 6332041"/>
              <a:gd name="connsiteY49" fmla="*/ 2191026 h 6623298"/>
              <a:gd name="connsiteX50" fmla="*/ 2934517 w 6332041"/>
              <a:gd name="connsiteY50" fmla="*/ 2054273 h 6623298"/>
              <a:gd name="connsiteX51" fmla="*/ 2663396 w 6332041"/>
              <a:gd name="connsiteY51" fmla="*/ 1888611 h 6623298"/>
              <a:gd name="connsiteX52" fmla="*/ 2536416 w 6332041"/>
              <a:gd name="connsiteY52" fmla="*/ 2261352 h 6623298"/>
              <a:gd name="connsiteX53" fmla="*/ 2428805 w 6332041"/>
              <a:gd name="connsiteY53" fmla="*/ 2267634 h 6623298"/>
              <a:gd name="connsiteX54" fmla="*/ 2348999 w 6332041"/>
              <a:gd name="connsiteY54" fmla="*/ 2258791 h 6623298"/>
              <a:gd name="connsiteX55" fmla="*/ 2245110 w 6332041"/>
              <a:gd name="connsiteY55" fmla="*/ 2385946 h 6623298"/>
              <a:gd name="connsiteX56" fmla="*/ 2061823 w 6332041"/>
              <a:gd name="connsiteY56" fmla="*/ 2298521 h 6623298"/>
              <a:gd name="connsiteX57" fmla="*/ 2005283 w 6332041"/>
              <a:gd name="connsiteY57" fmla="*/ 2306958 h 6623298"/>
              <a:gd name="connsiteX58" fmla="*/ 1905816 w 6332041"/>
              <a:gd name="connsiteY58" fmla="*/ 2122446 h 6623298"/>
              <a:gd name="connsiteX59" fmla="*/ 1937519 w 6332041"/>
              <a:gd name="connsiteY59" fmla="*/ 2037811 h 6623298"/>
              <a:gd name="connsiteX60" fmla="*/ 1769879 w 6332041"/>
              <a:gd name="connsiteY60" fmla="*/ 2159731 h 6623298"/>
              <a:gd name="connsiteX61" fmla="*/ 1747019 w 6332041"/>
              <a:gd name="connsiteY61" fmla="*/ 2220691 h 6623298"/>
              <a:gd name="connsiteX62" fmla="*/ 1693679 w 6332041"/>
              <a:gd name="connsiteY62" fmla="*/ 2190211 h 6623298"/>
              <a:gd name="connsiteX63" fmla="*/ 1586999 w 6332041"/>
              <a:gd name="connsiteY63" fmla="*/ 2190211 h 6623298"/>
              <a:gd name="connsiteX64" fmla="*/ 1564139 w 6332041"/>
              <a:gd name="connsiteY64" fmla="*/ 2304511 h 6623298"/>
              <a:gd name="connsiteX65" fmla="*/ 1426979 w 6332041"/>
              <a:gd name="connsiteY65" fmla="*/ 2601691 h 6623298"/>
              <a:gd name="connsiteX66" fmla="*/ 1373639 w 6332041"/>
              <a:gd name="connsiteY66" fmla="*/ 2594071 h 6623298"/>
              <a:gd name="connsiteX67" fmla="*/ 1228859 w 6332041"/>
              <a:gd name="connsiteY67" fmla="*/ 2647411 h 6623298"/>
              <a:gd name="connsiteX68" fmla="*/ 1175519 w 6332041"/>
              <a:gd name="connsiteY68" fmla="*/ 2815051 h 6623298"/>
              <a:gd name="connsiteX69" fmla="*/ 1053599 w 6332041"/>
              <a:gd name="connsiteY69" fmla="*/ 2845531 h 6623298"/>
              <a:gd name="connsiteX70" fmla="*/ 969779 w 6332041"/>
              <a:gd name="connsiteY70" fmla="*/ 2853151 h 6623298"/>
              <a:gd name="connsiteX71" fmla="*/ 870719 w 6332041"/>
              <a:gd name="connsiteY71" fmla="*/ 2883631 h 6623298"/>
              <a:gd name="connsiteX72" fmla="*/ 741179 w 6332041"/>
              <a:gd name="connsiteY72" fmla="*/ 2891251 h 6623298"/>
              <a:gd name="connsiteX73" fmla="*/ 588779 w 6332041"/>
              <a:gd name="connsiteY73" fmla="*/ 2929351 h 6623298"/>
              <a:gd name="connsiteX74" fmla="*/ 0 w 6332041"/>
              <a:gd name="connsiteY74" fmla="*/ 4428515 h 6623298"/>
              <a:gd name="connsiteX75" fmla="*/ 199750 w 6332041"/>
              <a:gd name="connsiteY75" fmla="*/ 4408853 h 6623298"/>
              <a:gd name="connsiteX76" fmla="*/ 207779 w 6332041"/>
              <a:gd name="connsiteY76" fmla="*/ 4529551 h 6623298"/>
              <a:gd name="connsiteX77" fmla="*/ 289560 w 6332041"/>
              <a:gd name="connsiteY77" fmla="*/ 4557241 h 6623298"/>
              <a:gd name="connsiteX78" fmla="*/ 289968 w 6332041"/>
              <a:gd name="connsiteY78" fmla="*/ 4629020 h 6623298"/>
              <a:gd name="connsiteX79" fmla="*/ 408690 w 6332041"/>
              <a:gd name="connsiteY79" fmla="*/ 4675962 h 6623298"/>
              <a:gd name="connsiteX80" fmla="*/ 398279 w 6332041"/>
              <a:gd name="connsiteY80" fmla="*/ 4773391 h 6623298"/>
              <a:gd name="connsiteX81" fmla="*/ 398279 w 6332041"/>
              <a:gd name="connsiteY81" fmla="*/ 4872451 h 6623298"/>
              <a:gd name="connsiteX82" fmla="*/ 291599 w 6332041"/>
              <a:gd name="connsiteY82" fmla="*/ 4925791 h 6623298"/>
              <a:gd name="connsiteX83" fmla="*/ 276359 w 6332041"/>
              <a:gd name="connsiteY83" fmla="*/ 5001991 h 6623298"/>
              <a:gd name="connsiteX84" fmla="*/ 184919 w 6332041"/>
              <a:gd name="connsiteY84" fmla="*/ 5123911 h 6623298"/>
              <a:gd name="connsiteX85" fmla="*/ 199344 w 6332041"/>
              <a:gd name="connsiteY85" fmla="*/ 5376596 h 6623298"/>
              <a:gd name="connsiteX86" fmla="*/ 282757 w 6332041"/>
              <a:gd name="connsiteY86" fmla="*/ 5376186 h 6623298"/>
              <a:gd name="connsiteX87" fmla="*/ 324870 w 6332041"/>
              <a:gd name="connsiteY87" fmla="*/ 5453201 h 6623298"/>
              <a:gd name="connsiteX88" fmla="*/ 340517 w 6332041"/>
              <a:gd name="connsiteY88" fmla="*/ 5498107 h 6623298"/>
              <a:gd name="connsiteX89" fmla="*/ 378211 w 6332041"/>
              <a:gd name="connsiteY89" fmla="*/ 5490078 h 6623298"/>
              <a:gd name="connsiteX90" fmla="*/ 365761 w 6332041"/>
              <a:gd name="connsiteY90" fmla="*/ 5643294 h 6623298"/>
              <a:gd name="connsiteX91" fmla="*/ 843843 w 6332041"/>
              <a:gd name="connsiteY91" fmla="*/ 5739970 h 6623298"/>
              <a:gd name="connsiteX92" fmla="*/ 1175926 w 6332041"/>
              <a:gd name="connsiteY92" fmla="*/ 5879922 h 6623298"/>
              <a:gd name="connsiteX93" fmla="*/ 1487939 w 6332041"/>
              <a:gd name="connsiteY93" fmla="*/ 5741131 h 6623298"/>
              <a:gd name="connsiteX94" fmla="*/ 1586999 w 6332041"/>
              <a:gd name="connsiteY94" fmla="*/ 5741131 h 6623298"/>
              <a:gd name="connsiteX95" fmla="*/ 1541279 w 6332041"/>
              <a:gd name="connsiteY95" fmla="*/ 6000211 h 6623298"/>
              <a:gd name="connsiteX96" fmla="*/ 1634713 w 6332041"/>
              <a:gd name="connsiteY96" fmla="*/ 6349001 h 6623298"/>
              <a:gd name="connsiteX97" fmla="*/ 1931451 w 6332041"/>
              <a:gd name="connsiteY97" fmla="*/ 6276820 h 6623298"/>
              <a:gd name="connsiteX98" fmla="*/ 1973281 w 6332041"/>
              <a:gd name="connsiteY98" fmla="*/ 6039719 h 6623298"/>
              <a:gd name="connsiteX99" fmla="*/ 2284853 w 6332041"/>
              <a:gd name="connsiteY99" fmla="*/ 6068128 h 6623298"/>
              <a:gd name="connsiteX100" fmla="*/ 2588088 w 6332041"/>
              <a:gd name="connsiteY100" fmla="*/ 5922367 h 6623298"/>
              <a:gd name="connsiteX101" fmla="*/ 2656018 w 6332041"/>
              <a:gd name="connsiteY101" fmla="*/ 6052223 h 6623298"/>
              <a:gd name="connsiteX102" fmla="*/ 2739109 w 6332041"/>
              <a:gd name="connsiteY102" fmla="*/ 6021749 h 6623298"/>
              <a:gd name="connsiteX103" fmla="*/ 2886685 w 6332041"/>
              <a:gd name="connsiteY103" fmla="*/ 6052811 h 6623298"/>
              <a:gd name="connsiteX104" fmla="*/ 3002565 w 6332041"/>
              <a:gd name="connsiteY104" fmla="*/ 6195386 h 6623298"/>
              <a:gd name="connsiteX105" fmla="*/ 3027765 w 6332041"/>
              <a:gd name="connsiteY105" fmla="*/ 6377265 h 6623298"/>
              <a:gd name="connsiteX106" fmla="*/ 3191028 w 6332041"/>
              <a:gd name="connsiteY106" fmla="*/ 6299303 h 6623298"/>
              <a:gd name="connsiteX107" fmla="*/ 3338659 w 6332041"/>
              <a:gd name="connsiteY107" fmla="*/ 6365542 h 6623298"/>
              <a:gd name="connsiteX108" fmla="*/ 3459989 w 6332041"/>
              <a:gd name="connsiteY108" fmla="*/ 6105598 h 6623298"/>
              <a:gd name="connsiteX109" fmla="*/ 3465996 w 6332041"/>
              <a:gd name="connsiteY109" fmla="*/ 6002754 h 6623298"/>
              <a:gd name="connsiteX110" fmla="*/ 3658897 w 6332041"/>
              <a:gd name="connsiteY110" fmla="*/ 6037364 h 6623298"/>
              <a:gd name="connsiteX111" fmla="*/ 3653271 w 6332041"/>
              <a:gd name="connsiteY111" fmla="*/ 6120584 h 6623298"/>
              <a:gd name="connsiteX112" fmla="*/ 3721768 w 6332041"/>
              <a:gd name="connsiteY112" fmla="*/ 6218956 h 6623298"/>
              <a:gd name="connsiteX113" fmla="*/ 3691891 w 6332041"/>
              <a:gd name="connsiteY113" fmla="*/ 6311470 h 6623298"/>
              <a:gd name="connsiteX114" fmla="*/ 3857956 w 6332041"/>
              <a:gd name="connsiteY114" fmla="*/ 6401878 h 6623298"/>
              <a:gd name="connsiteX115" fmla="*/ 4020663 w 6332041"/>
              <a:gd name="connsiteY115" fmla="*/ 6431839 h 6623298"/>
              <a:gd name="connsiteX116" fmla="*/ 4114903 w 6332041"/>
              <a:gd name="connsiteY116" fmla="*/ 6401940 h 6623298"/>
              <a:gd name="connsiteX117" fmla="*/ 4098589 w 6332041"/>
              <a:gd name="connsiteY117" fmla="*/ 6522071 h 6623298"/>
              <a:gd name="connsiteX118" fmla="*/ 3933959 w 6332041"/>
              <a:gd name="connsiteY118" fmla="*/ 5847811 h 6623298"/>
              <a:gd name="connsiteX119" fmla="*/ 4035466 w 6332041"/>
              <a:gd name="connsiteY119" fmla="*/ 6623298 h 6623298"/>
              <a:gd name="connsiteX120" fmla="*/ 3955596 w 6332041"/>
              <a:gd name="connsiteY120" fmla="*/ 5787667 h 6623298"/>
              <a:gd name="connsiteX121" fmla="*/ 3925523 w 6332041"/>
              <a:gd name="connsiteY121" fmla="*/ 5772835 h 6623298"/>
              <a:gd name="connsiteX122" fmla="*/ 3890621 w 6332041"/>
              <a:gd name="connsiteY122" fmla="*/ 5661325 h 6623298"/>
              <a:gd name="connsiteX123" fmla="*/ 3894228 w 6332041"/>
              <a:gd name="connsiteY123" fmla="*/ 5561858 h 6623298"/>
              <a:gd name="connsiteX124" fmla="*/ 3911099 w 6332041"/>
              <a:gd name="connsiteY124" fmla="*/ 5451571 h 6623298"/>
              <a:gd name="connsiteX125" fmla="*/ 3933959 w 6332041"/>
              <a:gd name="connsiteY125" fmla="*/ 5382991 h 6623298"/>
              <a:gd name="connsiteX126" fmla="*/ 3964439 w 6332041"/>
              <a:gd name="connsiteY126" fmla="*/ 5322031 h 6623298"/>
              <a:gd name="connsiteX127" fmla="*/ 4017779 w 6332041"/>
              <a:gd name="connsiteY127" fmla="*/ 5314411 h 6623298"/>
              <a:gd name="connsiteX128" fmla="*/ 4033019 w 6332041"/>
              <a:gd name="connsiteY128" fmla="*/ 5314411 h 6623298"/>
              <a:gd name="connsiteX129" fmla="*/ 4086359 w 6332041"/>
              <a:gd name="connsiteY129" fmla="*/ 5253451 h 6623298"/>
              <a:gd name="connsiteX130" fmla="*/ 4082752 w 6332041"/>
              <a:gd name="connsiteY130" fmla="*/ 5177658 h 6623298"/>
              <a:gd name="connsiteX131" fmla="*/ 4795020 w 6332041"/>
              <a:gd name="connsiteY131" fmla="*/ 5075401 h 6623298"/>
              <a:gd name="connsiteX132" fmla="*/ 4882853 w 6332041"/>
              <a:gd name="connsiteY132" fmla="*/ 5079415 h 6623298"/>
              <a:gd name="connsiteX133" fmla="*/ 4942997 w 6332041"/>
              <a:gd name="connsiteY133" fmla="*/ 5095062 h 6623298"/>
              <a:gd name="connsiteX134" fmla="*/ 5129484 w 6332041"/>
              <a:gd name="connsiteY134" fmla="*/ 5186093 h 6623298"/>
              <a:gd name="connsiteX135" fmla="*/ 5594304 w 6332041"/>
              <a:gd name="connsiteY135" fmla="*/ 5422722 h 6623298"/>
              <a:gd name="connsiteX136" fmla="*/ 5724276 w 6332041"/>
              <a:gd name="connsiteY136" fmla="*/ 5486449 h 6623298"/>
              <a:gd name="connsiteX137" fmla="*/ 5779089 w 6332041"/>
              <a:gd name="connsiteY137" fmla="*/ 5396937 h 6623298"/>
              <a:gd name="connsiteX138" fmla="*/ 5690643 w 6332041"/>
              <a:gd name="connsiteY138" fmla="*/ 5373624 h 6623298"/>
              <a:gd name="connsiteX139" fmla="*/ 5636237 w 6332041"/>
              <a:gd name="connsiteY139" fmla="*/ 5298488 h 6623298"/>
              <a:gd name="connsiteX140" fmla="*/ 5682594 w 6332041"/>
              <a:gd name="connsiteY140" fmla="*/ 5229777 h 6623298"/>
              <a:gd name="connsiteX141" fmla="*/ 5600880 w 6332041"/>
              <a:gd name="connsiteY141" fmla="*/ 5115358 h 6623298"/>
              <a:gd name="connsiteX142" fmla="*/ 5632584 w 6332041"/>
              <a:gd name="connsiteY142" fmla="*/ 4969606 h 6623298"/>
              <a:gd name="connsiteX143" fmla="*/ 5655444 w 6332041"/>
              <a:gd name="connsiteY143" fmla="*/ 4934681 h 6623298"/>
              <a:gd name="connsiteX144" fmla="*/ 5677034 w 6332041"/>
              <a:gd name="connsiteY144" fmla="*/ 4889596 h 6623298"/>
              <a:gd name="connsiteX145" fmla="*/ 5714499 w 6332041"/>
              <a:gd name="connsiteY145" fmla="*/ 4812126 h 6623298"/>
              <a:gd name="connsiteX146" fmla="*/ 5729104 w 6332041"/>
              <a:gd name="connsiteY146" fmla="*/ 4729576 h 6623298"/>
              <a:gd name="connsiteX147" fmla="*/ 5775459 w 6332041"/>
              <a:gd name="connsiteY147" fmla="*/ 4704176 h 6623298"/>
              <a:gd name="connsiteX148" fmla="*/ 5755139 w 6332041"/>
              <a:gd name="connsiteY148" fmla="*/ 4645121 h 6623298"/>
              <a:gd name="connsiteX149" fmla="*/ 5791334 w 6332041"/>
              <a:gd name="connsiteY149" fmla="*/ 4603846 h 6623298"/>
              <a:gd name="connsiteX150" fmla="*/ 5821814 w 6332041"/>
              <a:gd name="connsiteY150" fmla="*/ 4540981 h 6623298"/>
              <a:gd name="connsiteX151" fmla="*/ 5877059 w 6332041"/>
              <a:gd name="connsiteY151" fmla="*/ 4467321 h 6623298"/>
              <a:gd name="connsiteX152" fmla="*/ 5896109 w 6332041"/>
              <a:gd name="connsiteY152" fmla="*/ 4311111 h 6623298"/>
              <a:gd name="connsiteX153" fmla="*/ 6141219 w 6332041"/>
              <a:gd name="connsiteY153" fmla="*/ 4053301 h 6623298"/>
              <a:gd name="connsiteX154" fmla="*/ 6147569 w 6332041"/>
              <a:gd name="connsiteY154" fmla="*/ 3817081 h 6623298"/>
              <a:gd name="connsiteX155" fmla="*/ 5953537 w 6332041"/>
              <a:gd name="connsiteY155" fmla="*/ 3436452 h 6623298"/>
              <a:gd name="connsiteX0" fmla="*/ 5953537 w 6332041"/>
              <a:gd name="connsiteY0" fmla="*/ 3436452 h 6522071"/>
              <a:gd name="connsiteX1" fmla="*/ 5854199 w 6332041"/>
              <a:gd name="connsiteY1" fmla="*/ 2291811 h 6522071"/>
              <a:gd name="connsiteX2" fmla="*/ 5802129 w 6332041"/>
              <a:gd name="connsiteY2" fmla="*/ 1609819 h 6522071"/>
              <a:gd name="connsiteX3" fmla="*/ 5762759 w 6332041"/>
              <a:gd name="connsiteY3" fmla="*/ 1382491 h 6522071"/>
              <a:gd name="connsiteX4" fmla="*/ 5770442 w 6332041"/>
              <a:gd name="connsiteY4" fmla="*/ 1330310 h 6522071"/>
              <a:gd name="connsiteX5" fmla="*/ 5939273 w 6332041"/>
              <a:gd name="connsiteY5" fmla="*/ 1294137 h 6522071"/>
              <a:gd name="connsiteX6" fmla="*/ 6061246 w 6332041"/>
              <a:gd name="connsiteY6" fmla="*/ 1154342 h 6522071"/>
              <a:gd name="connsiteX7" fmla="*/ 6087784 w 6332041"/>
              <a:gd name="connsiteY7" fmla="*/ 587703 h 6522071"/>
              <a:gd name="connsiteX8" fmla="*/ 6149792 w 6332041"/>
              <a:gd name="connsiteY8" fmla="*/ 266762 h 6522071"/>
              <a:gd name="connsiteX9" fmla="*/ 6204185 w 6332041"/>
              <a:gd name="connsiteY9" fmla="*/ 214419 h 6522071"/>
              <a:gd name="connsiteX10" fmla="*/ 6332041 w 6332041"/>
              <a:gd name="connsiteY10" fmla="*/ 245126 h 6522071"/>
              <a:gd name="connsiteX11" fmla="*/ 6152006 w 6332041"/>
              <a:gd name="connsiteY11" fmla="*/ 110058 h 6522071"/>
              <a:gd name="connsiteX12" fmla="*/ 6014137 w 6332041"/>
              <a:gd name="connsiteY12" fmla="*/ 0 h 6522071"/>
              <a:gd name="connsiteX13" fmla="*/ 5325275 w 6332041"/>
              <a:gd name="connsiteY13" fmla="*/ 124606 h 6522071"/>
              <a:gd name="connsiteX14" fmla="*/ 5276992 w 6332041"/>
              <a:gd name="connsiteY14" fmla="*/ 266597 h 6522071"/>
              <a:gd name="connsiteX15" fmla="*/ 5346682 w 6332041"/>
              <a:gd name="connsiteY15" fmla="*/ 494173 h 6522071"/>
              <a:gd name="connsiteX16" fmla="*/ 5256922 w 6332041"/>
              <a:gd name="connsiteY16" fmla="*/ 872684 h 6522071"/>
              <a:gd name="connsiteX17" fmla="*/ 5292702 w 6332041"/>
              <a:gd name="connsiteY17" fmla="*/ 1084088 h 6522071"/>
              <a:gd name="connsiteX18" fmla="*/ 5259839 w 6332041"/>
              <a:gd name="connsiteY18" fmla="*/ 1405351 h 6522071"/>
              <a:gd name="connsiteX19" fmla="*/ 5252219 w 6332041"/>
              <a:gd name="connsiteY19" fmla="*/ 1603471 h 6522071"/>
              <a:gd name="connsiteX20" fmla="*/ 5282699 w 6332041"/>
              <a:gd name="connsiteY20" fmla="*/ 1641571 h 6522071"/>
              <a:gd name="connsiteX21" fmla="*/ 5137919 w 6332041"/>
              <a:gd name="connsiteY21" fmla="*/ 1694911 h 6522071"/>
              <a:gd name="connsiteX22" fmla="*/ 5160779 w 6332041"/>
              <a:gd name="connsiteY22" fmla="*/ 1885411 h 6522071"/>
              <a:gd name="connsiteX23" fmla="*/ 5122679 w 6332041"/>
              <a:gd name="connsiteY23" fmla="*/ 1969231 h 6522071"/>
              <a:gd name="connsiteX24" fmla="*/ 4985519 w 6332041"/>
              <a:gd name="connsiteY24" fmla="*/ 1952015 h 6522071"/>
              <a:gd name="connsiteX25" fmla="*/ 4894079 w 6332041"/>
              <a:gd name="connsiteY25" fmla="*/ 1938751 h 6522071"/>
              <a:gd name="connsiteX26" fmla="*/ 4817470 w 6332041"/>
              <a:gd name="connsiteY26" fmla="*/ 2096386 h 6522071"/>
              <a:gd name="connsiteX27" fmla="*/ 4668677 w 6332041"/>
              <a:gd name="connsiteY27" fmla="*/ 1986101 h 6522071"/>
              <a:gd name="connsiteX28" fmla="*/ 4554785 w 6332041"/>
              <a:gd name="connsiteY28" fmla="*/ 1978482 h 6522071"/>
              <a:gd name="connsiteX29" fmla="*/ 4409190 w 6332041"/>
              <a:gd name="connsiteY29" fmla="*/ 1848942 h 6522071"/>
              <a:gd name="connsiteX30" fmla="*/ 4604519 w 6332041"/>
              <a:gd name="connsiteY30" fmla="*/ 1664431 h 6522071"/>
              <a:gd name="connsiteX31" fmla="*/ 4429259 w 6332041"/>
              <a:gd name="connsiteY31" fmla="*/ 1633951 h 6522071"/>
              <a:gd name="connsiteX32" fmla="*/ 4284479 w 6332041"/>
              <a:gd name="connsiteY32" fmla="*/ 1801591 h 6522071"/>
              <a:gd name="connsiteX33" fmla="*/ 4223519 w 6332041"/>
              <a:gd name="connsiteY33" fmla="*/ 1900651 h 6522071"/>
              <a:gd name="connsiteX34" fmla="*/ 4231139 w 6332041"/>
              <a:gd name="connsiteY34" fmla="*/ 1938751 h 6522071"/>
              <a:gd name="connsiteX35" fmla="*/ 4124459 w 6332041"/>
              <a:gd name="connsiteY35" fmla="*/ 2037811 h 6522071"/>
              <a:gd name="connsiteX36" fmla="*/ 4048259 w 6332041"/>
              <a:gd name="connsiteY36" fmla="*/ 2060671 h 6522071"/>
              <a:gd name="connsiteX37" fmla="*/ 3990904 w 6332041"/>
              <a:gd name="connsiteY37" fmla="*/ 2092782 h 6522071"/>
              <a:gd name="connsiteX38" fmla="*/ 3936751 w 6332041"/>
              <a:gd name="connsiteY38" fmla="*/ 2142108 h 6522071"/>
              <a:gd name="connsiteX39" fmla="*/ 3888239 w 6332041"/>
              <a:gd name="connsiteY39" fmla="*/ 2114011 h 6522071"/>
              <a:gd name="connsiteX40" fmla="*/ 3846127 w 6332041"/>
              <a:gd name="connsiteY40" fmla="*/ 2183407 h 6522071"/>
              <a:gd name="connsiteX41" fmla="*/ 3746250 w 6332041"/>
              <a:gd name="connsiteY41" fmla="*/ 2210280 h 6522071"/>
              <a:gd name="connsiteX42" fmla="*/ 3731417 w 6332041"/>
              <a:gd name="connsiteY42" fmla="*/ 2278860 h 6522071"/>
              <a:gd name="connsiteX43" fmla="*/ 3591184 w 6332041"/>
              <a:gd name="connsiteY43" fmla="*/ 2221331 h 6522071"/>
              <a:gd name="connsiteX44" fmla="*/ 3552959 w 6332041"/>
              <a:gd name="connsiteY44" fmla="*/ 2121631 h 6522071"/>
              <a:gd name="connsiteX45" fmla="*/ 3377699 w 6332041"/>
              <a:gd name="connsiteY45" fmla="*/ 2190211 h 6522071"/>
              <a:gd name="connsiteX46" fmla="*/ 3377699 w 6332041"/>
              <a:gd name="connsiteY46" fmla="*/ 2266411 h 6522071"/>
              <a:gd name="connsiteX47" fmla="*/ 3258978 w 6332041"/>
              <a:gd name="connsiteY47" fmla="*/ 2366694 h 6522071"/>
              <a:gd name="connsiteX48" fmla="*/ 3018337 w 6332041"/>
              <a:gd name="connsiteY48" fmla="*/ 2221913 h 6522071"/>
              <a:gd name="connsiteX49" fmla="*/ 3045210 w 6332041"/>
              <a:gd name="connsiteY49" fmla="*/ 2191026 h 6522071"/>
              <a:gd name="connsiteX50" fmla="*/ 2934517 w 6332041"/>
              <a:gd name="connsiteY50" fmla="*/ 2054273 h 6522071"/>
              <a:gd name="connsiteX51" fmla="*/ 2663396 w 6332041"/>
              <a:gd name="connsiteY51" fmla="*/ 1888611 h 6522071"/>
              <a:gd name="connsiteX52" fmla="*/ 2536416 w 6332041"/>
              <a:gd name="connsiteY52" fmla="*/ 2261352 h 6522071"/>
              <a:gd name="connsiteX53" fmla="*/ 2428805 w 6332041"/>
              <a:gd name="connsiteY53" fmla="*/ 2267634 h 6522071"/>
              <a:gd name="connsiteX54" fmla="*/ 2348999 w 6332041"/>
              <a:gd name="connsiteY54" fmla="*/ 2258791 h 6522071"/>
              <a:gd name="connsiteX55" fmla="*/ 2245110 w 6332041"/>
              <a:gd name="connsiteY55" fmla="*/ 2385946 h 6522071"/>
              <a:gd name="connsiteX56" fmla="*/ 2061823 w 6332041"/>
              <a:gd name="connsiteY56" fmla="*/ 2298521 h 6522071"/>
              <a:gd name="connsiteX57" fmla="*/ 2005283 w 6332041"/>
              <a:gd name="connsiteY57" fmla="*/ 2306958 h 6522071"/>
              <a:gd name="connsiteX58" fmla="*/ 1905816 w 6332041"/>
              <a:gd name="connsiteY58" fmla="*/ 2122446 h 6522071"/>
              <a:gd name="connsiteX59" fmla="*/ 1937519 w 6332041"/>
              <a:gd name="connsiteY59" fmla="*/ 2037811 h 6522071"/>
              <a:gd name="connsiteX60" fmla="*/ 1769879 w 6332041"/>
              <a:gd name="connsiteY60" fmla="*/ 2159731 h 6522071"/>
              <a:gd name="connsiteX61" fmla="*/ 1747019 w 6332041"/>
              <a:gd name="connsiteY61" fmla="*/ 2220691 h 6522071"/>
              <a:gd name="connsiteX62" fmla="*/ 1693679 w 6332041"/>
              <a:gd name="connsiteY62" fmla="*/ 2190211 h 6522071"/>
              <a:gd name="connsiteX63" fmla="*/ 1586999 w 6332041"/>
              <a:gd name="connsiteY63" fmla="*/ 2190211 h 6522071"/>
              <a:gd name="connsiteX64" fmla="*/ 1564139 w 6332041"/>
              <a:gd name="connsiteY64" fmla="*/ 2304511 h 6522071"/>
              <a:gd name="connsiteX65" fmla="*/ 1426979 w 6332041"/>
              <a:gd name="connsiteY65" fmla="*/ 2601691 h 6522071"/>
              <a:gd name="connsiteX66" fmla="*/ 1373639 w 6332041"/>
              <a:gd name="connsiteY66" fmla="*/ 2594071 h 6522071"/>
              <a:gd name="connsiteX67" fmla="*/ 1228859 w 6332041"/>
              <a:gd name="connsiteY67" fmla="*/ 2647411 h 6522071"/>
              <a:gd name="connsiteX68" fmla="*/ 1175519 w 6332041"/>
              <a:gd name="connsiteY68" fmla="*/ 2815051 h 6522071"/>
              <a:gd name="connsiteX69" fmla="*/ 1053599 w 6332041"/>
              <a:gd name="connsiteY69" fmla="*/ 2845531 h 6522071"/>
              <a:gd name="connsiteX70" fmla="*/ 969779 w 6332041"/>
              <a:gd name="connsiteY70" fmla="*/ 2853151 h 6522071"/>
              <a:gd name="connsiteX71" fmla="*/ 870719 w 6332041"/>
              <a:gd name="connsiteY71" fmla="*/ 2883631 h 6522071"/>
              <a:gd name="connsiteX72" fmla="*/ 741179 w 6332041"/>
              <a:gd name="connsiteY72" fmla="*/ 2891251 h 6522071"/>
              <a:gd name="connsiteX73" fmla="*/ 588779 w 6332041"/>
              <a:gd name="connsiteY73" fmla="*/ 2929351 h 6522071"/>
              <a:gd name="connsiteX74" fmla="*/ 0 w 6332041"/>
              <a:gd name="connsiteY74" fmla="*/ 4428515 h 6522071"/>
              <a:gd name="connsiteX75" fmla="*/ 199750 w 6332041"/>
              <a:gd name="connsiteY75" fmla="*/ 4408853 h 6522071"/>
              <a:gd name="connsiteX76" fmla="*/ 207779 w 6332041"/>
              <a:gd name="connsiteY76" fmla="*/ 4529551 h 6522071"/>
              <a:gd name="connsiteX77" fmla="*/ 289560 w 6332041"/>
              <a:gd name="connsiteY77" fmla="*/ 4557241 h 6522071"/>
              <a:gd name="connsiteX78" fmla="*/ 289968 w 6332041"/>
              <a:gd name="connsiteY78" fmla="*/ 4629020 h 6522071"/>
              <a:gd name="connsiteX79" fmla="*/ 408690 w 6332041"/>
              <a:gd name="connsiteY79" fmla="*/ 4675962 h 6522071"/>
              <a:gd name="connsiteX80" fmla="*/ 398279 w 6332041"/>
              <a:gd name="connsiteY80" fmla="*/ 4773391 h 6522071"/>
              <a:gd name="connsiteX81" fmla="*/ 398279 w 6332041"/>
              <a:gd name="connsiteY81" fmla="*/ 4872451 h 6522071"/>
              <a:gd name="connsiteX82" fmla="*/ 291599 w 6332041"/>
              <a:gd name="connsiteY82" fmla="*/ 4925791 h 6522071"/>
              <a:gd name="connsiteX83" fmla="*/ 276359 w 6332041"/>
              <a:gd name="connsiteY83" fmla="*/ 5001991 h 6522071"/>
              <a:gd name="connsiteX84" fmla="*/ 184919 w 6332041"/>
              <a:gd name="connsiteY84" fmla="*/ 5123911 h 6522071"/>
              <a:gd name="connsiteX85" fmla="*/ 199344 w 6332041"/>
              <a:gd name="connsiteY85" fmla="*/ 5376596 h 6522071"/>
              <a:gd name="connsiteX86" fmla="*/ 282757 w 6332041"/>
              <a:gd name="connsiteY86" fmla="*/ 5376186 h 6522071"/>
              <a:gd name="connsiteX87" fmla="*/ 324870 w 6332041"/>
              <a:gd name="connsiteY87" fmla="*/ 5453201 h 6522071"/>
              <a:gd name="connsiteX88" fmla="*/ 340517 w 6332041"/>
              <a:gd name="connsiteY88" fmla="*/ 5498107 h 6522071"/>
              <a:gd name="connsiteX89" fmla="*/ 378211 w 6332041"/>
              <a:gd name="connsiteY89" fmla="*/ 5490078 h 6522071"/>
              <a:gd name="connsiteX90" fmla="*/ 365761 w 6332041"/>
              <a:gd name="connsiteY90" fmla="*/ 5643294 h 6522071"/>
              <a:gd name="connsiteX91" fmla="*/ 843843 w 6332041"/>
              <a:gd name="connsiteY91" fmla="*/ 5739970 h 6522071"/>
              <a:gd name="connsiteX92" fmla="*/ 1175926 w 6332041"/>
              <a:gd name="connsiteY92" fmla="*/ 5879922 h 6522071"/>
              <a:gd name="connsiteX93" fmla="*/ 1487939 w 6332041"/>
              <a:gd name="connsiteY93" fmla="*/ 5741131 h 6522071"/>
              <a:gd name="connsiteX94" fmla="*/ 1586999 w 6332041"/>
              <a:gd name="connsiteY94" fmla="*/ 5741131 h 6522071"/>
              <a:gd name="connsiteX95" fmla="*/ 1541279 w 6332041"/>
              <a:gd name="connsiteY95" fmla="*/ 6000211 h 6522071"/>
              <a:gd name="connsiteX96" fmla="*/ 1634713 w 6332041"/>
              <a:gd name="connsiteY96" fmla="*/ 6349001 h 6522071"/>
              <a:gd name="connsiteX97" fmla="*/ 1931451 w 6332041"/>
              <a:gd name="connsiteY97" fmla="*/ 6276820 h 6522071"/>
              <a:gd name="connsiteX98" fmla="*/ 1973281 w 6332041"/>
              <a:gd name="connsiteY98" fmla="*/ 6039719 h 6522071"/>
              <a:gd name="connsiteX99" fmla="*/ 2284853 w 6332041"/>
              <a:gd name="connsiteY99" fmla="*/ 6068128 h 6522071"/>
              <a:gd name="connsiteX100" fmla="*/ 2588088 w 6332041"/>
              <a:gd name="connsiteY100" fmla="*/ 5922367 h 6522071"/>
              <a:gd name="connsiteX101" fmla="*/ 2656018 w 6332041"/>
              <a:gd name="connsiteY101" fmla="*/ 6052223 h 6522071"/>
              <a:gd name="connsiteX102" fmla="*/ 2739109 w 6332041"/>
              <a:gd name="connsiteY102" fmla="*/ 6021749 h 6522071"/>
              <a:gd name="connsiteX103" fmla="*/ 2886685 w 6332041"/>
              <a:gd name="connsiteY103" fmla="*/ 6052811 h 6522071"/>
              <a:gd name="connsiteX104" fmla="*/ 3002565 w 6332041"/>
              <a:gd name="connsiteY104" fmla="*/ 6195386 h 6522071"/>
              <a:gd name="connsiteX105" fmla="*/ 3027765 w 6332041"/>
              <a:gd name="connsiteY105" fmla="*/ 6377265 h 6522071"/>
              <a:gd name="connsiteX106" fmla="*/ 3191028 w 6332041"/>
              <a:gd name="connsiteY106" fmla="*/ 6299303 h 6522071"/>
              <a:gd name="connsiteX107" fmla="*/ 3338659 w 6332041"/>
              <a:gd name="connsiteY107" fmla="*/ 6365542 h 6522071"/>
              <a:gd name="connsiteX108" fmla="*/ 3459989 w 6332041"/>
              <a:gd name="connsiteY108" fmla="*/ 6105598 h 6522071"/>
              <a:gd name="connsiteX109" fmla="*/ 3465996 w 6332041"/>
              <a:gd name="connsiteY109" fmla="*/ 6002754 h 6522071"/>
              <a:gd name="connsiteX110" fmla="*/ 3658897 w 6332041"/>
              <a:gd name="connsiteY110" fmla="*/ 6037364 h 6522071"/>
              <a:gd name="connsiteX111" fmla="*/ 3653271 w 6332041"/>
              <a:gd name="connsiteY111" fmla="*/ 6120584 h 6522071"/>
              <a:gd name="connsiteX112" fmla="*/ 3721768 w 6332041"/>
              <a:gd name="connsiteY112" fmla="*/ 6218956 h 6522071"/>
              <a:gd name="connsiteX113" fmla="*/ 3691891 w 6332041"/>
              <a:gd name="connsiteY113" fmla="*/ 6311470 h 6522071"/>
              <a:gd name="connsiteX114" fmla="*/ 3857956 w 6332041"/>
              <a:gd name="connsiteY114" fmla="*/ 6401878 h 6522071"/>
              <a:gd name="connsiteX115" fmla="*/ 4020663 w 6332041"/>
              <a:gd name="connsiteY115" fmla="*/ 6431839 h 6522071"/>
              <a:gd name="connsiteX116" fmla="*/ 4114903 w 6332041"/>
              <a:gd name="connsiteY116" fmla="*/ 6401940 h 6522071"/>
              <a:gd name="connsiteX117" fmla="*/ 4098589 w 6332041"/>
              <a:gd name="connsiteY117" fmla="*/ 6522071 h 6522071"/>
              <a:gd name="connsiteX118" fmla="*/ 3933959 w 6332041"/>
              <a:gd name="connsiteY118" fmla="*/ 5847811 h 6522071"/>
              <a:gd name="connsiteX119" fmla="*/ 3955596 w 6332041"/>
              <a:gd name="connsiteY119" fmla="*/ 5787667 h 6522071"/>
              <a:gd name="connsiteX120" fmla="*/ 3925523 w 6332041"/>
              <a:gd name="connsiteY120" fmla="*/ 5772835 h 6522071"/>
              <a:gd name="connsiteX121" fmla="*/ 3890621 w 6332041"/>
              <a:gd name="connsiteY121" fmla="*/ 5661325 h 6522071"/>
              <a:gd name="connsiteX122" fmla="*/ 3894228 w 6332041"/>
              <a:gd name="connsiteY122" fmla="*/ 5561858 h 6522071"/>
              <a:gd name="connsiteX123" fmla="*/ 3911099 w 6332041"/>
              <a:gd name="connsiteY123" fmla="*/ 5451571 h 6522071"/>
              <a:gd name="connsiteX124" fmla="*/ 3933959 w 6332041"/>
              <a:gd name="connsiteY124" fmla="*/ 5382991 h 6522071"/>
              <a:gd name="connsiteX125" fmla="*/ 3964439 w 6332041"/>
              <a:gd name="connsiteY125" fmla="*/ 5322031 h 6522071"/>
              <a:gd name="connsiteX126" fmla="*/ 4017779 w 6332041"/>
              <a:gd name="connsiteY126" fmla="*/ 5314411 h 6522071"/>
              <a:gd name="connsiteX127" fmla="*/ 4033019 w 6332041"/>
              <a:gd name="connsiteY127" fmla="*/ 5314411 h 6522071"/>
              <a:gd name="connsiteX128" fmla="*/ 4086359 w 6332041"/>
              <a:gd name="connsiteY128" fmla="*/ 5253451 h 6522071"/>
              <a:gd name="connsiteX129" fmla="*/ 4082752 w 6332041"/>
              <a:gd name="connsiteY129" fmla="*/ 5177658 h 6522071"/>
              <a:gd name="connsiteX130" fmla="*/ 4795020 w 6332041"/>
              <a:gd name="connsiteY130" fmla="*/ 5075401 h 6522071"/>
              <a:gd name="connsiteX131" fmla="*/ 4882853 w 6332041"/>
              <a:gd name="connsiteY131" fmla="*/ 5079415 h 6522071"/>
              <a:gd name="connsiteX132" fmla="*/ 4942997 w 6332041"/>
              <a:gd name="connsiteY132" fmla="*/ 5095062 h 6522071"/>
              <a:gd name="connsiteX133" fmla="*/ 5129484 w 6332041"/>
              <a:gd name="connsiteY133" fmla="*/ 5186093 h 6522071"/>
              <a:gd name="connsiteX134" fmla="*/ 5594304 w 6332041"/>
              <a:gd name="connsiteY134" fmla="*/ 5422722 h 6522071"/>
              <a:gd name="connsiteX135" fmla="*/ 5724276 w 6332041"/>
              <a:gd name="connsiteY135" fmla="*/ 5486449 h 6522071"/>
              <a:gd name="connsiteX136" fmla="*/ 5779089 w 6332041"/>
              <a:gd name="connsiteY136" fmla="*/ 5396937 h 6522071"/>
              <a:gd name="connsiteX137" fmla="*/ 5690643 w 6332041"/>
              <a:gd name="connsiteY137" fmla="*/ 5373624 h 6522071"/>
              <a:gd name="connsiteX138" fmla="*/ 5636237 w 6332041"/>
              <a:gd name="connsiteY138" fmla="*/ 5298488 h 6522071"/>
              <a:gd name="connsiteX139" fmla="*/ 5682594 w 6332041"/>
              <a:gd name="connsiteY139" fmla="*/ 5229777 h 6522071"/>
              <a:gd name="connsiteX140" fmla="*/ 5600880 w 6332041"/>
              <a:gd name="connsiteY140" fmla="*/ 5115358 h 6522071"/>
              <a:gd name="connsiteX141" fmla="*/ 5632584 w 6332041"/>
              <a:gd name="connsiteY141" fmla="*/ 4969606 h 6522071"/>
              <a:gd name="connsiteX142" fmla="*/ 5655444 w 6332041"/>
              <a:gd name="connsiteY142" fmla="*/ 4934681 h 6522071"/>
              <a:gd name="connsiteX143" fmla="*/ 5677034 w 6332041"/>
              <a:gd name="connsiteY143" fmla="*/ 4889596 h 6522071"/>
              <a:gd name="connsiteX144" fmla="*/ 5714499 w 6332041"/>
              <a:gd name="connsiteY144" fmla="*/ 4812126 h 6522071"/>
              <a:gd name="connsiteX145" fmla="*/ 5729104 w 6332041"/>
              <a:gd name="connsiteY145" fmla="*/ 4729576 h 6522071"/>
              <a:gd name="connsiteX146" fmla="*/ 5775459 w 6332041"/>
              <a:gd name="connsiteY146" fmla="*/ 4704176 h 6522071"/>
              <a:gd name="connsiteX147" fmla="*/ 5755139 w 6332041"/>
              <a:gd name="connsiteY147" fmla="*/ 4645121 h 6522071"/>
              <a:gd name="connsiteX148" fmla="*/ 5791334 w 6332041"/>
              <a:gd name="connsiteY148" fmla="*/ 4603846 h 6522071"/>
              <a:gd name="connsiteX149" fmla="*/ 5821814 w 6332041"/>
              <a:gd name="connsiteY149" fmla="*/ 4540981 h 6522071"/>
              <a:gd name="connsiteX150" fmla="*/ 5877059 w 6332041"/>
              <a:gd name="connsiteY150" fmla="*/ 4467321 h 6522071"/>
              <a:gd name="connsiteX151" fmla="*/ 5896109 w 6332041"/>
              <a:gd name="connsiteY151" fmla="*/ 4311111 h 6522071"/>
              <a:gd name="connsiteX152" fmla="*/ 6141219 w 6332041"/>
              <a:gd name="connsiteY152" fmla="*/ 4053301 h 6522071"/>
              <a:gd name="connsiteX153" fmla="*/ 6147569 w 6332041"/>
              <a:gd name="connsiteY153" fmla="*/ 3817081 h 6522071"/>
              <a:gd name="connsiteX154" fmla="*/ 5953537 w 6332041"/>
              <a:gd name="connsiteY154" fmla="*/ 3436452 h 6522071"/>
              <a:gd name="connsiteX0" fmla="*/ 5953537 w 6332041"/>
              <a:gd name="connsiteY0" fmla="*/ 3436452 h 6622479"/>
              <a:gd name="connsiteX1" fmla="*/ 5854199 w 6332041"/>
              <a:gd name="connsiteY1" fmla="*/ 2291811 h 6622479"/>
              <a:gd name="connsiteX2" fmla="*/ 5802129 w 6332041"/>
              <a:gd name="connsiteY2" fmla="*/ 1609819 h 6622479"/>
              <a:gd name="connsiteX3" fmla="*/ 5762759 w 6332041"/>
              <a:gd name="connsiteY3" fmla="*/ 1382491 h 6622479"/>
              <a:gd name="connsiteX4" fmla="*/ 5770442 w 6332041"/>
              <a:gd name="connsiteY4" fmla="*/ 1330310 h 6622479"/>
              <a:gd name="connsiteX5" fmla="*/ 5939273 w 6332041"/>
              <a:gd name="connsiteY5" fmla="*/ 1294137 h 6622479"/>
              <a:gd name="connsiteX6" fmla="*/ 6061246 w 6332041"/>
              <a:gd name="connsiteY6" fmla="*/ 1154342 h 6622479"/>
              <a:gd name="connsiteX7" fmla="*/ 6087784 w 6332041"/>
              <a:gd name="connsiteY7" fmla="*/ 587703 h 6622479"/>
              <a:gd name="connsiteX8" fmla="*/ 6149792 w 6332041"/>
              <a:gd name="connsiteY8" fmla="*/ 266762 h 6622479"/>
              <a:gd name="connsiteX9" fmla="*/ 6204185 w 6332041"/>
              <a:gd name="connsiteY9" fmla="*/ 214419 h 6622479"/>
              <a:gd name="connsiteX10" fmla="*/ 6332041 w 6332041"/>
              <a:gd name="connsiteY10" fmla="*/ 245126 h 6622479"/>
              <a:gd name="connsiteX11" fmla="*/ 6152006 w 6332041"/>
              <a:gd name="connsiteY11" fmla="*/ 110058 h 6622479"/>
              <a:gd name="connsiteX12" fmla="*/ 6014137 w 6332041"/>
              <a:gd name="connsiteY12" fmla="*/ 0 h 6622479"/>
              <a:gd name="connsiteX13" fmla="*/ 5325275 w 6332041"/>
              <a:gd name="connsiteY13" fmla="*/ 124606 h 6622479"/>
              <a:gd name="connsiteX14" fmla="*/ 5276992 w 6332041"/>
              <a:gd name="connsiteY14" fmla="*/ 266597 h 6622479"/>
              <a:gd name="connsiteX15" fmla="*/ 5346682 w 6332041"/>
              <a:gd name="connsiteY15" fmla="*/ 494173 h 6622479"/>
              <a:gd name="connsiteX16" fmla="*/ 5256922 w 6332041"/>
              <a:gd name="connsiteY16" fmla="*/ 872684 h 6622479"/>
              <a:gd name="connsiteX17" fmla="*/ 5292702 w 6332041"/>
              <a:gd name="connsiteY17" fmla="*/ 1084088 h 6622479"/>
              <a:gd name="connsiteX18" fmla="*/ 5259839 w 6332041"/>
              <a:gd name="connsiteY18" fmla="*/ 1405351 h 6622479"/>
              <a:gd name="connsiteX19" fmla="*/ 5252219 w 6332041"/>
              <a:gd name="connsiteY19" fmla="*/ 1603471 h 6622479"/>
              <a:gd name="connsiteX20" fmla="*/ 5282699 w 6332041"/>
              <a:gd name="connsiteY20" fmla="*/ 1641571 h 6622479"/>
              <a:gd name="connsiteX21" fmla="*/ 5137919 w 6332041"/>
              <a:gd name="connsiteY21" fmla="*/ 1694911 h 6622479"/>
              <a:gd name="connsiteX22" fmla="*/ 5160779 w 6332041"/>
              <a:gd name="connsiteY22" fmla="*/ 1885411 h 6622479"/>
              <a:gd name="connsiteX23" fmla="*/ 5122679 w 6332041"/>
              <a:gd name="connsiteY23" fmla="*/ 1969231 h 6622479"/>
              <a:gd name="connsiteX24" fmla="*/ 4985519 w 6332041"/>
              <a:gd name="connsiteY24" fmla="*/ 1952015 h 6622479"/>
              <a:gd name="connsiteX25" fmla="*/ 4894079 w 6332041"/>
              <a:gd name="connsiteY25" fmla="*/ 1938751 h 6622479"/>
              <a:gd name="connsiteX26" fmla="*/ 4817470 w 6332041"/>
              <a:gd name="connsiteY26" fmla="*/ 2096386 h 6622479"/>
              <a:gd name="connsiteX27" fmla="*/ 4668677 w 6332041"/>
              <a:gd name="connsiteY27" fmla="*/ 1986101 h 6622479"/>
              <a:gd name="connsiteX28" fmla="*/ 4554785 w 6332041"/>
              <a:gd name="connsiteY28" fmla="*/ 1978482 h 6622479"/>
              <a:gd name="connsiteX29" fmla="*/ 4409190 w 6332041"/>
              <a:gd name="connsiteY29" fmla="*/ 1848942 h 6622479"/>
              <a:gd name="connsiteX30" fmla="*/ 4604519 w 6332041"/>
              <a:gd name="connsiteY30" fmla="*/ 1664431 h 6622479"/>
              <a:gd name="connsiteX31" fmla="*/ 4429259 w 6332041"/>
              <a:gd name="connsiteY31" fmla="*/ 1633951 h 6622479"/>
              <a:gd name="connsiteX32" fmla="*/ 4284479 w 6332041"/>
              <a:gd name="connsiteY32" fmla="*/ 1801591 h 6622479"/>
              <a:gd name="connsiteX33" fmla="*/ 4223519 w 6332041"/>
              <a:gd name="connsiteY33" fmla="*/ 1900651 h 6622479"/>
              <a:gd name="connsiteX34" fmla="*/ 4231139 w 6332041"/>
              <a:gd name="connsiteY34" fmla="*/ 1938751 h 6622479"/>
              <a:gd name="connsiteX35" fmla="*/ 4124459 w 6332041"/>
              <a:gd name="connsiteY35" fmla="*/ 2037811 h 6622479"/>
              <a:gd name="connsiteX36" fmla="*/ 4048259 w 6332041"/>
              <a:gd name="connsiteY36" fmla="*/ 2060671 h 6622479"/>
              <a:gd name="connsiteX37" fmla="*/ 3990904 w 6332041"/>
              <a:gd name="connsiteY37" fmla="*/ 2092782 h 6622479"/>
              <a:gd name="connsiteX38" fmla="*/ 3936751 w 6332041"/>
              <a:gd name="connsiteY38" fmla="*/ 2142108 h 6622479"/>
              <a:gd name="connsiteX39" fmla="*/ 3888239 w 6332041"/>
              <a:gd name="connsiteY39" fmla="*/ 2114011 h 6622479"/>
              <a:gd name="connsiteX40" fmla="*/ 3846127 w 6332041"/>
              <a:gd name="connsiteY40" fmla="*/ 2183407 h 6622479"/>
              <a:gd name="connsiteX41" fmla="*/ 3746250 w 6332041"/>
              <a:gd name="connsiteY41" fmla="*/ 2210280 h 6622479"/>
              <a:gd name="connsiteX42" fmla="*/ 3731417 w 6332041"/>
              <a:gd name="connsiteY42" fmla="*/ 2278860 h 6622479"/>
              <a:gd name="connsiteX43" fmla="*/ 3591184 w 6332041"/>
              <a:gd name="connsiteY43" fmla="*/ 2221331 h 6622479"/>
              <a:gd name="connsiteX44" fmla="*/ 3552959 w 6332041"/>
              <a:gd name="connsiteY44" fmla="*/ 2121631 h 6622479"/>
              <a:gd name="connsiteX45" fmla="*/ 3377699 w 6332041"/>
              <a:gd name="connsiteY45" fmla="*/ 2190211 h 6622479"/>
              <a:gd name="connsiteX46" fmla="*/ 3377699 w 6332041"/>
              <a:gd name="connsiteY46" fmla="*/ 2266411 h 6622479"/>
              <a:gd name="connsiteX47" fmla="*/ 3258978 w 6332041"/>
              <a:gd name="connsiteY47" fmla="*/ 2366694 h 6622479"/>
              <a:gd name="connsiteX48" fmla="*/ 3018337 w 6332041"/>
              <a:gd name="connsiteY48" fmla="*/ 2221913 h 6622479"/>
              <a:gd name="connsiteX49" fmla="*/ 3045210 w 6332041"/>
              <a:gd name="connsiteY49" fmla="*/ 2191026 h 6622479"/>
              <a:gd name="connsiteX50" fmla="*/ 2934517 w 6332041"/>
              <a:gd name="connsiteY50" fmla="*/ 2054273 h 6622479"/>
              <a:gd name="connsiteX51" fmla="*/ 2663396 w 6332041"/>
              <a:gd name="connsiteY51" fmla="*/ 1888611 h 6622479"/>
              <a:gd name="connsiteX52" fmla="*/ 2536416 w 6332041"/>
              <a:gd name="connsiteY52" fmla="*/ 2261352 h 6622479"/>
              <a:gd name="connsiteX53" fmla="*/ 2428805 w 6332041"/>
              <a:gd name="connsiteY53" fmla="*/ 2267634 h 6622479"/>
              <a:gd name="connsiteX54" fmla="*/ 2348999 w 6332041"/>
              <a:gd name="connsiteY54" fmla="*/ 2258791 h 6622479"/>
              <a:gd name="connsiteX55" fmla="*/ 2245110 w 6332041"/>
              <a:gd name="connsiteY55" fmla="*/ 2385946 h 6622479"/>
              <a:gd name="connsiteX56" fmla="*/ 2061823 w 6332041"/>
              <a:gd name="connsiteY56" fmla="*/ 2298521 h 6622479"/>
              <a:gd name="connsiteX57" fmla="*/ 2005283 w 6332041"/>
              <a:gd name="connsiteY57" fmla="*/ 2306958 h 6622479"/>
              <a:gd name="connsiteX58" fmla="*/ 1905816 w 6332041"/>
              <a:gd name="connsiteY58" fmla="*/ 2122446 h 6622479"/>
              <a:gd name="connsiteX59" fmla="*/ 1937519 w 6332041"/>
              <a:gd name="connsiteY59" fmla="*/ 2037811 h 6622479"/>
              <a:gd name="connsiteX60" fmla="*/ 1769879 w 6332041"/>
              <a:gd name="connsiteY60" fmla="*/ 2159731 h 6622479"/>
              <a:gd name="connsiteX61" fmla="*/ 1747019 w 6332041"/>
              <a:gd name="connsiteY61" fmla="*/ 2220691 h 6622479"/>
              <a:gd name="connsiteX62" fmla="*/ 1693679 w 6332041"/>
              <a:gd name="connsiteY62" fmla="*/ 2190211 h 6622479"/>
              <a:gd name="connsiteX63" fmla="*/ 1586999 w 6332041"/>
              <a:gd name="connsiteY63" fmla="*/ 2190211 h 6622479"/>
              <a:gd name="connsiteX64" fmla="*/ 1564139 w 6332041"/>
              <a:gd name="connsiteY64" fmla="*/ 2304511 h 6622479"/>
              <a:gd name="connsiteX65" fmla="*/ 1426979 w 6332041"/>
              <a:gd name="connsiteY65" fmla="*/ 2601691 h 6622479"/>
              <a:gd name="connsiteX66" fmla="*/ 1373639 w 6332041"/>
              <a:gd name="connsiteY66" fmla="*/ 2594071 h 6622479"/>
              <a:gd name="connsiteX67" fmla="*/ 1228859 w 6332041"/>
              <a:gd name="connsiteY67" fmla="*/ 2647411 h 6622479"/>
              <a:gd name="connsiteX68" fmla="*/ 1175519 w 6332041"/>
              <a:gd name="connsiteY68" fmla="*/ 2815051 h 6622479"/>
              <a:gd name="connsiteX69" fmla="*/ 1053599 w 6332041"/>
              <a:gd name="connsiteY69" fmla="*/ 2845531 h 6622479"/>
              <a:gd name="connsiteX70" fmla="*/ 969779 w 6332041"/>
              <a:gd name="connsiteY70" fmla="*/ 2853151 h 6622479"/>
              <a:gd name="connsiteX71" fmla="*/ 870719 w 6332041"/>
              <a:gd name="connsiteY71" fmla="*/ 2883631 h 6622479"/>
              <a:gd name="connsiteX72" fmla="*/ 741179 w 6332041"/>
              <a:gd name="connsiteY72" fmla="*/ 2891251 h 6622479"/>
              <a:gd name="connsiteX73" fmla="*/ 588779 w 6332041"/>
              <a:gd name="connsiteY73" fmla="*/ 2929351 h 6622479"/>
              <a:gd name="connsiteX74" fmla="*/ 0 w 6332041"/>
              <a:gd name="connsiteY74" fmla="*/ 4428515 h 6622479"/>
              <a:gd name="connsiteX75" fmla="*/ 199750 w 6332041"/>
              <a:gd name="connsiteY75" fmla="*/ 4408853 h 6622479"/>
              <a:gd name="connsiteX76" fmla="*/ 207779 w 6332041"/>
              <a:gd name="connsiteY76" fmla="*/ 4529551 h 6622479"/>
              <a:gd name="connsiteX77" fmla="*/ 289560 w 6332041"/>
              <a:gd name="connsiteY77" fmla="*/ 4557241 h 6622479"/>
              <a:gd name="connsiteX78" fmla="*/ 289968 w 6332041"/>
              <a:gd name="connsiteY78" fmla="*/ 4629020 h 6622479"/>
              <a:gd name="connsiteX79" fmla="*/ 408690 w 6332041"/>
              <a:gd name="connsiteY79" fmla="*/ 4675962 h 6622479"/>
              <a:gd name="connsiteX80" fmla="*/ 398279 w 6332041"/>
              <a:gd name="connsiteY80" fmla="*/ 4773391 h 6622479"/>
              <a:gd name="connsiteX81" fmla="*/ 398279 w 6332041"/>
              <a:gd name="connsiteY81" fmla="*/ 4872451 h 6622479"/>
              <a:gd name="connsiteX82" fmla="*/ 291599 w 6332041"/>
              <a:gd name="connsiteY82" fmla="*/ 4925791 h 6622479"/>
              <a:gd name="connsiteX83" fmla="*/ 276359 w 6332041"/>
              <a:gd name="connsiteY83" fmla="*/ 5001991 h 6622479"/>
              <a:gd name="connsiteX84" fmla="*/ 184919 w 6332041"/>
              <a:gd name="connsiteY84" fmla="*/ 5123911 h 6622479"/>
              <a:gd name="connsiteX85" fmla="*/ 199344 w 6332041"/>
              <a:gd name="connsiteY85" fmla="*/ 5376596 h 6622479"/>
              <a:gd name="connsiteX86" fmla="*/ 282757 w 6332041"/>
              <a:gd name="connsiteY86" fmla="*/ 5376186 h 6622479"/>
              <a:gd name="connsiteX87" fmla="*/ 324870 w 6332041"/>
              <a:gd name="connsiteY87" fmla="*/ 5453201 h 6622479"/>
              <a:gd name="connsiteX88" fmla="*/ 340517 w 6332041"/>
              <a:gd name="connsiteY88" fmla="*/ 5498107 h 6622479"/>
              <a:gd name="connsiteX89" fmla="*/ 378211 w 6332041"/>
              <a:gd name="connsiteY89" fmla="*/ 5490078 h 6622479"/>
              <a:gd name="connsiteX90" fmla="*/ 365761 w 6332041"/>
              <a:gd name="connsiteY90" fmla="*/ 5643294 h 6622479"/>
              <a:gd name="connsiteX91" fmla="*/ 843843 w 6332041"/>
              <a:gd name="connsiteY91" fmla="*/ 5739970 h 6622479"/>
              <a:gd name="connsiteX92" fmla="*/ 1175926 w 6332041"/>
              <a:gd name="connsiteY92" fmla="*/ 5879922 h 6622479"/>
              <a:gd name="connsiteX93" fmla="*/ 1487939 w 6332041"/>
              <a:gd name="connsiteY93" fmla="*/ 5741131 h 6622479"/>
              <a:gd name="connsiteX94" fmla="*/ 1586999 w 6332041"/>
              <a:gd name="connsiteY94" fmla="*/ 5741131 h 6622479"/>
              <a:gd name="connsiteX95" fmla="*/ 1541279 w 6332041"/>
              <a:gd name="connsiteY95" fmla="*/ 6000211 h 6622479"/>
              <a:gd name="connsiteX96" fmla="*/ 1634713 w 6332041"/>
              <a:gd name="connsiteY96" fmla="*/ 6349001 h 6622479"/>
              <a:gd name="connsiteX97" fmla="*/ 1931451 w 6332041"/>
              <a:gd name="connsiteY97" fmla="*/ 6276820 h 6622479"/>
              <a:gd name="connsiteX98" fmla="*/ 1973281 w 6332041"/>
              <a:gd name="connsiteY98" fmla="*/ 6039719 h 6622479"/>
              <a:gd name="connsiteX99" fmla="*/ 2284853 w 6332041"/>
              <a:gd name="connsiteY99" fmla="*/ 6068128 h 6622479"/>
              <a:gd name="connsiteX100" fmla="*/ 2588088 w 6332041"/>
              <a:gd name="connsiteY100" fmla="*/ 5922367 h 6622479"/>
              <a:gd name="connsiteX101" fmla="*/ 2656018 w 6332041"/>
              <a:gd name="connsiteY101" fmla="*/ 6052223 h 6622479"/>
              <a:gd name="connsiteX102" fmla="*/ 2739109 w 6332041"/>
              <a:gd name="connsiteY102" fmla="*/ 6021749 h 6622479"/>
              <a:gd name="connsiteX103" fmla="*/ 2886685 w 6332041"/>
              <a:gd name="connsiteY103" fmla="*/ 6052811 h 6622479"/>
              <a:gd name="connsiteX104" fmla="*/ 3002565 w 6332041"/>
              <a:gd name="connsiteY104" fmla="*/ 6195386 h 6622479"/>
              <a:gd name="connsiteX105" fmla="*/ 3027765 w 6332041"/>
              <a:gd name="connsiteY105" fmla="*/ 6377265 h 6622479"/>
              <a:gd name="connsiteX106" fmla="*/ 3191028 w 6332041"/>
              <a:gd name="connsiteY106" fmla="*/ 6299303 h 6622479"/>
              <a:gd name="connsiteX107" fmla="*/ 3338659 w 6332041"/>
              <a:gd name="connsiteY107" fmla="*/ 6365542 h 6622479"/>
              <a:gd name="connsiteX108" fmla="*/ 3459989 w 6332041"/>
              <a:gd name="connsiteY108" fmla="*/ 6105598 h 6622479"/>
              <a:gd name="connsiteX109" fmla="*/ 3465996 w 6332041"/>
              <a:gd name="connsiteY109" fmla="*/ 6002754 h 6622479"/>
              <a:gd name="connsiteX110" fmla="*/ 3658897 w 6332041"/>
              <a:gd name="connsiteY110" fmla="*/ 6037364 h 6622479"/>
              <a:gd name="connsiteX111" fmla="*/ 3653271 w 6332041"/>
              <a:gd name="connsiteY111" fmla="*/ 6120584 h 6622479"/>
              <a:gd name="connsiteX112" fmla="*/ 3721768 w 6332041"/>
              <a:gd name="connsiteY112" fmla="*/ 6218956 h 6622479"/>
              <a:gd name="connsiteX113" fmla="*/ 3691891 w 6332041"/>
              <a:gd name="connsiteY113" fmla="*/ 6311470 h 6622479"/>
              <a:gd name="connsiteX114" fmla="*/ 3857956 w 6332041"/>
              <a:gd name="connsiteY114" fmla="*/ 6401878 h 6622479"/>
              <a:gd name="connsiteX115" fmla="*/ 4020663 w 6332041"/>
              <a:gd name="connsiteY115" fmla="*/ 6431839 h 6622479"/>
              <a:gd name="connsiteX116" fmla="*/ 4114903 w 6332041"/>
              <a:gd name="connsiteY116" fmla="*/ 6401940 h 6622479"/>
              <a:gd name="connsiteX117" fmla="*/ 4098589 w 6332041"/>
              <a:gd name="connsiteY117" fmla="*/ 6522071 h 6622479"/>
              <a:gd name="connsiteX118" fmla="*/ 4022265 w 6332041"/>
              <a:gd name="connsiteY118" fmla="*/ 6622479 h 6622479"/>
              <a:gd name="connsiteX119" fmla="*/ 3955596 w 6332041"/>
              <a:gd name="connsiteY119" fmla="*/ 5787667 h 6622479"/>
              <a:gd name="connsiteX120" fmla="*/ 3925523 w 6332041"/>
              <a:gd name="connsiteY120" fmla="*/ 5772835 h 6622479"/>
              <a:gd name="connsiteX121" fmla="*/ 3890621 w 6332041"/>
              <a:gd name="connsiteY121" fmla="*/ 5661325 h 6622479"/>
              <a:gd name="connsiteX122" fmla="*/ 3894228 w 6332041"/>
              <a:gd name="connsiteY122" fmla="*/ 5561858 h 6622479"/>
              <a:gd name="connsiteX123" fmla="*/ 3911099 w 6332041"/>
              <a:gd name="connsiteY123" fmla="*/ 5451571 h 6622479"/>
              <a:gd name="connsiteX124" fmla="*/ 3933959 w 6332041"/>
              <a:gd name="connsiteY124" fmla="*/ 5382991 h 6622479"/>
              <a:gd name="connsiteX125" fmla="*/ 3964439 w 6332041"/>
              <a:gd name="connsiteY125" fmla="*/ 5322031 h 6622479"/>
              <a:gd name="connsiteX126" fmla="*/ 4017779 w 6332041"/>
              <a:gd name="connsiteY126" fmla="*/ 5314411 h 6622479"/>
              <a:gd name="connsiteX127" fmla="*/ 4033019 w 6332041"/>
              <a:gd name="connsiteY127" fmla="*/ 5314411 h 6622479"/>
              <a:gd name="connsiteX128" fmla="*/ 4086359 w 6332041"/>
              <a:gd name="connsiteY128" fmla="*/ 5253451 h 6622479"/>
              <a:gd name="connsiteX129" fmla="*/ 4082752 w 6332041"/>
              <a:gd name="connsiteY129" fmla="*/ 5177658 h 6622479"/>
              <a:gd name="connsiteX130" fmla="*/ 4795020 w 6332041"/>
              <a:gd name="connsiteY130" fmla="*/ 5075401 h 6622479"/>
              <a:gd name="connsiteX131" fmla="*/ 4882853 w 6332041"/>
              <a:gd name="connsiteY131" fmla="*/ 5079415 h 6622479"/>
              <a:gd name="connsiteX132" fmla="*/ 4942997 w 6332041"/>
              <a:gd name="connsiteY132" fmla="*/ 5095062 h 6622479"/>
              <a:gd name="connsiteX133" fmla="*/ 5129484 w 6332041"/>
              <a:gd name="connsiteY133" fmla="*/ 5186093 h 6622479"/>
              <a:gd name="connsiteX134" fmla="*/ 5594304 w 6332041"/>
              <a:gd name="connsiteY134" fmla="*/ 5422722 h 6622479"/>
              <a:gd name="connsiteX135" fmla="*/ 5724276 w 6332041"/>
              <a:gd name="connsiteY135" fmla="*/ 5486449 h 6622479"/>
              <a:gd name="connsiteX136" fmla="*/ 5779089 w 6332041"/>
              <a:gd name="connsiteY136" fmla="*/ 5396937 h 6622479"/>
              <a:gd name="connsiteX137" fmla="*/ 5690643 w 6332041"/>
              <a:gd name="connsiteY137" fmla="*/ 5373624 h 6622479"/>
              <a:gd name="connsiteX138" fmla="*/ 5636237 w 6332041"/>
              <a:gd name="connsiteY138" fmla="*/ 5298488 h 6622479"/>
              <a:gd name="connsiteX139" fmla="*/ 5682594 w 6332041"/>
              <a:gd name="connsiteY139" fmla="*/ 5229777 h 6622479"/>
              <a:gd name="connsiteX140" fmla="*/ 5600880 w 6332041"/>
              <a:gd name="connsiteY140" fmla="*/ 5115358 h 6622479"/>
              <a:gd name="connsiteX141" fmla="*/ 5632584 w 6332041"/>
              <a:gd name="connsiteY141" fmla="*/ 4969606 h 6622479"/>
              <a:gd name="connsiteX142" fmla="*/ 5655444 w 6332041"/>
              <a:gd name="connsiteY142" fmla="*/ 4934681 h 6622479"/>
              <a:gd name="connsiteX143" fmla="*/ 5677034 w 6332041"/>
              <a:gd name="connsiteY143" fmla="*/ 4889596 h 6622479"/>
              <a:gd name="connsiteX144" fmla="*/ 5714499 w 6332041"/>
              <a:gd name="connsiteY144" fmla="*/ 4812126 h 6622479"/>
              <a:gd name="connsiteX145" fmla="*/ 5729104 w 6332041"/>
              <a:gd name="connsiteY145" fmla="*/ 4729576 h 6622479"/>
              <a:gd name="connsiteX146" fmla="*/ 5775459 w 6332041"/>
              <a:gd name="connsiteY146" fmla="*/ 4704176 h 6622479"/>
              <a:gd name="connsiteX147" fmla="*/ 5755139 w 6332041"/>
              <a:gd name="connsiteY147" fmla="*/ 4645121 h 6622479"/>
              <a:gd name="connsiteX148" fmla="*/ 5791334 w 6332041"/>
              <a:gd name="connsiteY148" fmla="*/ 4603846 h 6622479"/>
              <a:gd name="connsiteX149" fmla="*/ 5821814 w 6332041"/>
              <a:gd name="connsiteY149" fmla="*/ 4540981 h 6622479"/>
              <a:gd name="connsiteX150" fmla="*/ 5877059 w 6332041"/>
              <a:gd name="connsiteY150" fmla="*/ 4467321 h 6622479"/>
              <a:gd name="connsiteX151" fmla="*/ 5896109 w 6332041"/>
              <a:gd name="connsiteY151" fmla="*/ 4311111 h 6622479"/>
              <a:gd name="connsiteX152" fmla="*/ 6141219 w 6332041"/>
              <a:gd name="connsiteY152" fmla="*/ 4053301 h 6622479"/>
              <a:gd name="connsiteX153" fmla="*/ 6147569 w 6332041"/>
              <a:gd name="connsiteY153" fmla="*/ 3817081 h 6622479"/>
              <a:gd name="connsiteX154" fmla="*/ 5953537 w 6332041"/>
              <a:gd name="connsiteY154" fmla="*/ 3436452 h 6622479"/>
              <a:gd name="connsiteX0" fmla="*/ 5953537 w 6332041"/>
              <a:gd name="connsiteY0" fmla="*/ 3436452 h 6722888"/>
              <a:gd name="connsiteX1" fmla="*/ 5854199 w 6332041"/>
              <a:gd name="connsiteY1" fmla="*/ 2291811 h 6722888"/>
              <a:gd name="connsiteX2" fmla="*/ 5802129 w 6332041"/>
              <a:gd name="connsiteY2" fmla="*/ 1609819 h 6722888"/>
              <a:gd name="connsiteX3" fmla="*/ 5762759 w 6332041"/>
              <a:gd name="connsiteY3" fmla="*/ 1382491 h 6722888"/>
              <a:gd name="connsiteX4" fmla="*/ 5770442 w 6332041"/>
              <a:gd name="connsiteY4" fmla="*/ 1330310 h 6722888"/>
              <a:gd name="connsiteX5" fmla="*/ 5939273 w 6332041"/>
              <a:gd name="connsiteY5" fmla="*/ 1294137 h 6722888"/>
              <a:gd name="connsiteX6" fmla="*/ 6061246 w 6332041"/>
              <a:gd name="connsiteY6" fmla="*/ 1154342 h 6722888"/>
              <a:gd name="connsiteX7" fmla="*/ 6087784 w 6332041"/>
              <a:gd name="connsiteY7" fmla="*/ 587703 h 6722888"/>
              <a:gd name="connsiteX8" fmla="*/ 6149792 w 6332041"/>
              <a:gd name="connsiteY8" fmla="*/ 266762 h 6722888"/>
              <a:gd name="connsiteX9" fmla="*/ 6204185 w 6332041"/>
              <a:gd name="connsiteY9" fmla="*/ 214419 h 6722888"/>
              <a:gd name="connsiteX10" fmla="*/ 6332041 w 6332041"/>
              <a:gd name="connsiteY10" fmla="*/ 245126 h 6722888"/>
              <a:gd name="connsiteX11" fmla="*/ 6152006 w 6332041"/>
              <a:gd name="connsiteY11" fmla="*/ 110058 h 6722888"/>
              <a:gd name="connsiteX12" fmla="*/ 6014137 w 6332041"/>
              <a:gd name="connsiteY12" fmla="*/ 0 h 6722888"/>
              <a:gd name="connsiteX13" fmla="*/ 5325275 w 6332041"/>
              <a:gd name="connsiteY13" fmla="*/ 124606 h 6722888"/>
              <a:gd name="connsiteX14" fmla="*/ 5276992 w 6332041"/>
              <a:gd name="connsiteY14" fmla="*/ 266597 h 6722888"/>
              <a:gd name="connsiteX15" fmla="*/ 5346682 w 6332041"/>
              <a:gd name="connsiteY15" fmla="*/ 494173 h 6722888"/>
              <a:gd name="connsiteX16" fmla="*/ 5256922 w 6332041"/>
              <a:gd name="connsiteY16" fmla="*/ 872684 h 6722888"/>
              <a:gd name="connsiteX17" fmla="*/ 5292702 w 6332041"/>
              <a:gd name="connsiteY17" fmla="*/ 1084088 h 6722888"/>
              <a:gd name="connsiteX18" fmla="*/ 5259839 w 6332041"/>
              <a:gd name="connsiteY18" fmla="*/ 1405351 h 6722888"/>
              <a:gd name="connsiteX19" fmla="*/ 5252219 w 6332041"/>
              <a:gd name="connsiteY19" fmla="*/ 1603471 h 6722888"/>
              <a:gd name="connsiteX20" fmla="*/ 5282699 w 6332041"/>
              <a:gd name="connsiteY20" fmla="*/ 1641571 h 6722888"/>
              <a:gd name="connsiteX21" fmla="*/ 5137919 w 6332041"/>
              <a:gd name="connsiteY21" fmla="*/ 1694911 h 6722888"/>
              <a:gd name="connsiteX22" fmla="*/ 5160779 w 6332041"/>
              <a:gd name="connsiteY22" fmla="*/ 1885411 h 6722888"/>
              <a:gd name="connsiteX23" fmla="*/ 5122679 w 6332041"/>
              <a:gd name="connsiteY23" fmla="*/ 1969231 h 6722888"/>
              <a:gd name="connsiteX24" fmla="*/ 4985519 w 6332041"/>
              <a:gd name="connsiteY24" fmla="*/ 1952015 h 6722888"/>
              <a:gd name="connsiteX25" fmla="*/ 4894079 w 6332041"/>
              <a:gd name="connsiteY25" fmla="*/ 1938751 h 6722888"/>
              <a:gd name="connsiteX26" fmla="*/ 4817470 w 6332041"/>
              <a:gd name="connsiteY26" fmla="*/ 2096386 h 6722888"/>
              <a:gd name="connsiteX27" fmla="*/ 4668677 w 6332041"/>
              <a:gd name="connsiteY27" fmla="*/ 1986101 h 6722888"/>
              <a:gd name="connsiteX28" fmla="*/ 4554785 w 6332041"/>
              <a:gd name="connsiteY28" fmla="*/ 1978482 h 6722888"/>
              <a:gd name="connsiteX29" fmla="*/ 4409190 w 6332041"/>
              <a:gd name="connsiteY29" fmla="*/ 1848942 h 6722888"/>
              <a:gd name="connsiteX30" fmla="*/ 4604519 w 6332041"/>
              <a:gd name="connsiteY30" fmla="*/ 1664431 h 6722888"/>
              <a:gd name="connsiteX31" fmla="*/ 4429259 w 6332041"/>
              <a:gd name="connsiteY31" fmla="*/ 1633951 h 6722888"/>
              <a:gd name="connsiteX32" fmla="*/ 4284479 w 6332041"/>
              <a:gd name="connsiteY32" fmla="*/ 1801591 h 6722888"/>
              <a:gd name="connsiteX33" fmla="*/ 4223519 w 6332041"/>
              <a:gd name="connsiteY33" fmla="*/ 1900651 h 6722888"/>
              <a:gd name="connsiteX34" fmla="*/ 4231139 w 6332041"/>
              <a:gd name="connsiteY34" fmla="*/ 1938751 h 6722888"/>
              <a:gd name="connsiteX35" fmla="*/ 4124459 w 6332041"/>
              <a:gd name="connsiteY35" fmla="*/ 2037811 h 6722888"/>
              <a:gd name="connsiteX36" fmla="*/ 4048259 w 6332041"/>
              <a:gd name="connsiteY36" fmla="*/ 2060671 h 6722888"/>
              <a:gd name="connsiteX37" fmla="*/ 3990904 w 6332041"/>
              <a:gd name="connsiteY37" fmla="*/ 2092782 h 6722888"/>
              <a:gd name="connsiteX38" fmla="*/ 3936751 w 6332041"/>
              <a:gd name="connsiteY38" fmla="*/ 2142108 h 6722888"/>
              <a:gd name="connsiteX39" fmla="*/ 3888239 w 6332041"/>
              <a:gd name="connsiteY39" fmla="*/ 2114011 h 6722888"/>
              <a:gd name="connsiteX40" fmla="*/ 3846127 w 6332041"/>
              <a:gd name="connsiteY40" fmla="*/ 2183407 h 6722888"/>
              <a:gd name="connsiteX41" fmla="*/ 3746250 w 6332041"/>
              <a:gd name="connsiteY41" fmla="*/ 2210280 h 6722888"/>
              <a:gd name="connsiteX42" fmla="*/ 3731417 w 6332041"/>
              <a:gd name="connsiteY42" fmla="*/ 2278860 h 6722888"/>
              <a:gd name="connsiteX43" fmla="*/ 3591184 w 6332041"/>
              <a:gd name="connsiteY43" fmla="*/ 2221331 h 6722888"/>
              <a:gd name="connsiteX44" fmla="*/ 3552959 w 6332041"/>
              <a:gd name="connsiteY44" fmla="*/ 2121631 h 6722888"/>
              <a:gd name="connsiteX45" fmla="*/ 3377699 w 6332041"/>
              <a:gd name="connsiteY45" fmla="*/ 2190211 h 6722888"/>
              <a:gd name="connsiteX46" fmla="*/ 3377699 w 6332041"/>
              <a:gd name="connsiteY46" fmla="*/ 2266411 h 6722888"/>
              <a:gd name="connsiteX47" fmla="*/ 3258978 w 6332041"/>
              <a:gd name="connsiteY47" fmla="*/ 2366694 h 6722888"/>
              <a:gd name="connsiteX48" fmla="*/ 3018337 w 6332041"/>
              <a:gd name="connsiteY48" fmla="*/ 2221913 h 6722888"/>
              <a:gd name="connsiteX49" fmla="*/ 3045210 w 6332041"/>
              <a:gd name="connsiteY49" fmla="*/ 2191026 h 6722888"/>
              <a:gd name="connsiteX50" fmla="*/ 2934517 w 6332041"/>
              <a:gd name="connsiteY50" fmla="*/ 2054273 h 6722888"/>
              <a:gd name="connsiteX51" fmla="*/ 2663396 w 6332041"/>
              <a:gd name="connsiteY51" fmla="*/ 1888611 h 6722888"/>
              <a:gd name="connsiteX52" fmla="*/ 2536416 w 6332041"/>
              <a:gd name="connsiteY52" fmla="*/ 2261352 h 6722888"/>
              <a:gd name="connsiteX53" fmla="*/ 2428805 w 6332041"/>
              <a:gd name="connsiteY53" fmla="*/ 2267634 h 6722888"/>
              <a:gd name="connsiteX54" fmla="*/ 2348999 w 6332041"/>
              <a:gd name="connsiteY54" fmla="*/ 2258791 h 6722888"/>
              <a:gd name="connsiteX55" fmla="*/ 2245110 w 6332041"/>
              <a:gd name="connsiteY55" fmla="*/ 2385946 h 6722888"/>
              <a:gd name="connsiteX56" fmla="*/ 2061823 w 6332041"/>
              <a:gd name="connsiteY56" fmla="*/ 2298521 h 6722888"/>
              <a:gd name="connsiteX57" fmla="*/ 2005283 w 6332041"/>
              <a:gd name="connsiteY57" fmla="*/ 2306958 h 6722888"/>
              <a:gd name="connsiteX58" fmla="*/ 1905816 w 6332041"/>
              <a:gd name="connsiteY58" fmla="*/ 2122446 h 6722888"/>
              <a:gd name="connsiteX59" fmla="*/ 1937519 w 6332041"/>
              <a:gd name="connsiteY59" fmla="*/ 2037811 h 6722888"/>
              <a:gd name="connsiteX60" fmla="*/ 1769879 w 6332041"/>
              <a:gd name="connsiteY60" fmla="*/ 2159731 h 6722888"/>
              <a:gd name="connsiteX61" fmla="*/ 1747019 w 6332041"/>
              <a:gd name="connsiteY61" fmla="*/ 2220691 h 6722888"/>
              <a:gd name="connsiteX62" fmla="*/ 1693679 w 6332041"/>
              <a:gd name="connsiteY62" fmla="*/ 2190211 h 6722888"/>
              <a:gd name="connsiteX63" fmla="*/ 1586999 w 6332041"/>
              <a:gd name="connsiteY63" fmla="*/ 2190211 h 6722888"/>
              <a:gd name="connsiteX64" fmla="*/ 1564139 w 6332041"/>
              <a:gd name="connsiteY64" fmla="*/ 2304511 h 6722888"/>
              <a:gd name="connsiteX65" fmla="*/ 1426979 w 6332041"/>
              <a:gd name="connsiteY65" fmla="*/ 2601691 h 6722888"/>
              <a:gd name="connsiteX66" fmla="*/ 1373639 w 6332041"/>
              <a:gd name="connsiteY66" fmla="*/ 2594071 h 6722888"/>
              <a:gd name="connsiteX67" fmla="*/ 1228859 w 6332041"/>
              <a:gd name="connsiteY67" fmla="*/ 2647411 h 6722888"/>
              <a:gd name="connsiteX68" fmla="*/ 1175519 w 6332041"/>
              <a:gd name="connsiteY68" fmla="*/ 2815051 h 6722888"/>
              <a:gd name="connsiteX69" fmla="*/ 1053599 w 6332041"/>
              <a:gd name="connsiteY69" fmla="*/ 2845531 h 6722888"/>
              <a:gd name="connsiteX70" fmla="*/ 969779 w 6332041"/>
              <a:gd name="connsiteY70" fmla="*/ 2853151 h 6722888"/>
              <a:gd name="connsiteX71" fmla="*/ 870719 w 6332041"/>
              <a:gd name="connsiteY71" fmla="*/ 2883631 h 6722888"/>
              <a:gd name="connsiteX72" fmla="*/ 741179 w 6332041"/>
              <a:gd name="connsiteY72" fmla="*/ 2891251 h 6722888"/>
              <a:gd name="connsiteX73" fmla="*/ 588779 w 6332041"/>
              <a:gd name="connsiteY73" fmla="*/ 2929351 h 6722888"/>
              <a:gd name="connsiteX74" fmla="*/ 0 w 6332041"/>
              <a:gd name="connsiteY74" fmla="*/ 4428515 h 6722888"/>
              <a:gd name="connsiteX75" fmla="*/ 199750 w 6332041"/>
              <a:gd name="connsiteY75" fmla="*/ 4408853 h 6722888"/>
              <a:gd name="connsiteX76" fmla="*/ 207779 w 6332041"/>
              <a:gd name="connsiteY76" fmla="*/ 4529551 h 6722888"/>
              <a:gd name="connsiteX77" fmla="*/ 289560 w 6332041"/>
              <a:gd name="connsiteY77" fmla="*/ 4557241 h 6722888"/>
              <a:gd name="connsiteX78" fmla="*/ 289968 w 6332041"/>
              <a:gd name="connsiteY78" fmla="*/ 4629020 h 6722888"/>
              <a:gd name="connsiteX79" fmla="*/ 408690 w 6332041"/>
              <a:gd name="connsiteY79" fmla="*/ 4675962 h 6722888"/>
              <a:gd name="connsiteX80" fmla="*/ 398279 w 6332041"/>
              <a:gd name="connsiteY80" fmla="*/ 4773391 h 6722888"/>
              <a:gd name="connsiteX81" fmla="*/ 398279 w 6332041"/>
              <a:gd name="connsiteY81" fmla="*/ 4872451 h 6722888"/>
              <a:gd name="connsiteX82" fmla="*/ 291599 w 6332041"/>
              <a:gd name="connsiteY82" fmla="*/ 4925791 h 6722888"/>
              <a:gd name="connsiteX83" fmla="*/ 276359 w 6332041"/>
              <a:gd name="connsiteY83" fmla="*/ 5001991 h 6722888"/>
              <a:gd name="connsiteX84" fmla="*/ 184919 w 6332041"/>
              <a:gd name="connsiteY84" fmla="*/ 5123911 h 6722888"/>
              <a:gd name="connsiteX85" fmla="*/ 199344 w 6332041"/>
              <a:gd name="connsiteY85" fmla="*/ 5376596 h 6722888"/>
              <a:gd name="connsiteX86" fmla="*/ 282757 w 6332041"/>
              <a:gd name="connsiteY86" fmla="*/ 5376186 h 6722888"/>
              <a:gd name="connsiteX87" fmla="*/ 324870 w 6332041"/>
              <a:gd name="connsiteY87" fmla="*/ 5453201 h 6722888"/>
              <a:gd name="connsiteX88" fmla="*/ 340517 w 6332041"/>
              <a:gd name="connsiteY88" fmla="*/ 5498107 h 6722888"/>
              <a:gd name="connsiteX89" fmla="*/ 378211 w 6332041"/>
              <a:gd name="connsiteY89" fmla="*/ 5490078 h 6722888"/>
              <a:gd name="connsiteX90" fmla="*/ 365761 w 6332041"/>
              <a:gd name="connsiteY90" fmla="*/ 5643294 h 6722888"/>
              <a:gd name="connsiteX91" fmla="*/ 843843 w 6332041"/>
              <a:gd name="connsiteY91" fmla="*/ 5739970 h 6722888"/>
              <a:gd name="connsiteX92" fmla="*/ 1175926 w 6332041"/>
              <a:gd name="connsiteY92" fmla="*/ 5879922 h 6722888"/>
              <a:gd name="connsiteX93" fmla="*/ 1487939 w 6332041"/>
              <a:gd name="connsiteY93" fmla="*/ 5741131 h 6722888"/>
              <a:gd name="connsiteX94" fmla="*/ 1586999 w 6332041"/>
              <a:gd name="connsiteY94" fmla="*/ 5741131 h 6722888"/>
              <a:gd name="connsiteX95" fmla="*/ 1541279 w 6332041"/>
              <a:gd name="connsiteY95" fmla="*/ 6000211 h 6722888"/>
              <a:gd name="connsiteX96" fmla="*/ 1634713 w 6332041"/>
              <a:gd name="connsiteY96" fmla="*/ 6349001 h 6722888"/>
              <a:gd name="connsiteX97" fmla="*/ 1931451 w 6332041"/>
              <a:gd name="connsiteY97" fmla="*/ 6276820 h 6722888"/>
              <a:gd name="connsiteX98" fmla="*/ 1973281 w 6332041"/>
              <a:gd name="connsiteY98" fmla="*/ 6039719 h 6722888"/>
              <a:gd name="connsiteX99" fmla="*/ 2284853 w 6332041"/>
              <a:gd name="connsiteY99" fmla="*/ 6068128 h 6722888"/>
              <a:gd name="connsiteX100" fmla="*/ 2588088 w 6332041"/>
              <a:gd name="connsiteY100" fmla="*/ 5922367 h 6722888"/>
              <a:gd name="connsiteX101" fmla="*/ 2656018 w 6332041"/>
              <a:gd name="connsiteY101" fmla="*/ 6052223 h 6722888"/>
              <a:gd name="connsiteX102" fmla="*/ 2739109 w 6332041"/>
              <a:gd name="connsiteY102" fmla="*/ 6021749 h 6722888"/>
              <a:gd name="connsiteX103" fmla="*/ 2886685 w 6332041"/>
              <a:gd name="connsiteY103" fmla="*/ 6052811 h 6722888"/>
              <a:gd name="connsiteX104" fmla="*/ 3002565 w 6332041"/>
              <a:gd name="connsiteY104" fmla="*/ 6195386 h 6722888"/>
              <a:gd name="connsiteX105" fmla="*/ 3027765 w 6332041"/>
              <a:gd name="connsiteY105" fmla="*/ 6377265 h 6722888"/>
              <a:gd name="connsiteX106" fmla="*/ 3191028 w 6332041"/>
              <a:gd name="connsiteY106" fmla="*/ 6299303 h 6722888"/>
              <a:gd name="connsiteX107" fmla="*/ 3338659 w 6332041"/>
              <a:gd name="connsiteY107" fmla="*/ 6365542 h 6722888"/>
              <a:gd name="connsiteX108" fmla="*/ 3459989 w 6332041"/>
              <a:gd name="connsiteY108" fmla="*/ 6105598 h 6722888"/>
              <a:gd name="connsiteX109" fmla="*/ 3465996 w 6332041"/>
              <a:gd name="connsiteY109" fmla="*/ 6002754 h 6722888"/>
              <a:gd name="connsiteX110" fmla="*/ 3658897 w 6332041"/>
              <a:gd name="connsiteY110" fmla="*/ 6037364 h 6722888"/>
              <a:gd name="connsiteX111" fmla="*/ 3653271 w 6332041"/>
              <a:gd name="connsiteY111" fmla="*/ 6120584 h 6722888"/>
              <a:gd name="connsiteX112" fmla="*/ 3721768 w 6332041"/>
              <a:gd name="connsiteY112" fmla="*/ 6218956 h 6722888"/>
              <a:gd name="connsiteX113" fmla="*/ 3691891 w 6332041"/>
              <a:gd name="connsiteY113" fmla="*/ 6311470 h 6722888"/>
              <a:gd name="connsiteX114" fmla="*/ 3857956 w 6332041"/>
              <a:gd name="connsiteY114" fmla="*/ 6401878 h 6722888"/>
              <a:gd name="connsiteX115" fmla="*/ 4020663 w 6332041"/>
              <a:gd name="connsiteY115" fmla="*/ 6431839 h 6722888"/>
              <a:gd name="connsiteX116" fmla="*/ 4114903 w 6332041"/>
              <a:gd name="connsiteY116" fmla="*/ 6401940 h 6722888"/>
              <a:gd name="connsiteX117" fmla="*/ 4098589 w 6332041"/>
              <a:gd name="connsiteY117" fmla="*/ 6522071 h 6722888"/>
              <a:gd name="connsiteX118" fmla="*/ 4022265 w 6332041"/>
              <a:gd name="connsiteY118" fmla="*/ 6622479 h 6722888"/>
              <a:gd name="connsiteX119" fmla="*/ 4023831 w 6332041"/>
              <a:gd name="connsiteY119" fmla="*/ 6722888 h 6722888"/>
              <a:gd name="connsiteX120" fmla="*/ 3925523 w 6332041"/>
              <a:gd name="connsiteY120" fmla="*/ 5772835 h 6722888"/>
              <a:gd name="connsiteX121" fmla="*/ 3890621 w 6332041"/>
              <a:gd name="connsiteY121" fmla="*/ 5661325 h 6722888"/>
              <a:gd name="connsiteX122" fmla="*/ 3894228 w 6332041"/>
              <a:gd name="connsiteY122" fmla="*/ 5561858 h 6722888"/>
              <a:gd name="connsiteX123" fmla="*/ 3911099 w 6332041"/>
              <a:gd name="connsiteY123" fmla="*/ 5451571 h 6722888"/>
              <a:gd name="connsiteX124" fmla="*/ 3933959 w 6332041"/>
              <a:gd name="connsiteY124" fmla="*/ 5382991 h 6722888"/>
              <a:gd name="connsiteX125" fmla="*/ 3964439 w 6332041"/>
              <a:gd name="connsiteY125" fmla="*/ 5322031 h 6722888"/>
              <a:gd name="connsiteX126" fmla="*/ 4017779 w 6332041"/>
              <a:gd name="connsiteY126" fmla="*/ 5314411 h 6722888"/>
              <a:gd name="connsiteX127" fmla="*/ 4033019 w 6332041"/>
              <a:gd name="connsiteY127" fmla="*/ 5314411 h 6722888"/>
              <a:gd name="connsiteX128" fmla="*/ 4086359 w 6332041"/>
              <a:gd name="connsiteY128" fmla="*/ 5253451 h 6722888"/>
              <a:gd name="connsiteX129" fmla="*/ 4082752 w 6332041"/>
              <a:gd name="connsiteY129" fmla="*/ 5177658 h 6722888"/>
              <a:gd name="connsiteX130" fmla="*/ 4795020 w 6332041"/>
              <a:gd name="connsiteY130" fmla="*/ 5075401 h 6722888"/>
              <a:gd name="connsiteX131" fmla="*/ 4882853 w 6332041"/>
              <a:gd name="connsiteY131" fmla="*/ 5079415 h 6722888"/>
              <a:gd name="connsiteX132" fmla="*/ 4942997 w 6332041"/>
              <a:gd name="connsiteY132" fmla="*/ 5095062 h 6722888"/>
              <a:gd name="connsiteX133" fmla="*/ 5129484 w 6332041"/>
              <a:gd name="connsiteY133" fmla="*/ 5186093 h 6722888"/>
              <a:gd name="connsiteX134" fmla="*/ 5594304 w 6332041"/>
              <a:gd name="connsiteY134" fmla="*/ 5422722 h 6722888"/>
              <a:gd name="connsiteX135" fmla="*/ 5724276 w 6332041"/>
              <a:gd name="connsiteY135" fmla="*/ 5486449 h 6722888"/>
              <a:gd name="connsiteX136" fmla="*/ 5779089 w 6332041"/>
              <a:gd name="connsiteY136" fmla="*/ 5396937 h 6722888"/>
              <a:gd name="connsiteX137" fmla="*/ 5690643 w 6332041"/>
              <a:gd name="connsiteY137" fmla="*/ 5373624 h 6722888"/>
              <a:gd name="connsiteX138" fmla="*/ 5636237 w 6332041"/>
              <a:gd name="connsiteY138" fmla="*/ 5298488 h 6722888"/>
              <a:gd name="connsiteX139" fmla="*/ 5682594 w 6332041"/>
              <a:gd name="connsiteY139" fmla="*/ 5229777 h 6722888"/>
              <a:gd name="connsiteX140" fmla="*/ 5600880 w 6332041"/>
              <a:gd name="connsiteY140" fmla="*/ 5115358 h 6722888"/>
              <a:gd name="connsiteX141" fmla="*/ 5632584 w 6332041"/>
              <a:gd name="connsiteY141" fmla="*/ 4969606 h 6722888"/>
              <a:gd name="connsiteX142" fmla="*/ 5655444 w 6332041"/>
              <a:gd name="connsiteY142" fmla="*/ 4934681 h 6722888"/>
              <a:gd name="connsiteX143" fmla="*/ 5677034 w 6332041"/>
              <a:gd name="connsiteY143" fmla="*/ 4889596 h 6722888"/>
              <a:gd name="connsiteX144" fmla="*/ 5714499 w 6332041"/>
              <a:gd name="connsiteY144" fmla="*/ 4812126 h 6722888"/>
              <a:gd name="connsiteX145" fmla="*/ 5729104 w 6332041"/>
              <a:gd name="connsiteY145" fmla="*/ 4729576 h 6722888"/>
              <a:gd name="connsiteX146" fmla="*/ 5775459 w 6332041"/>
              <a:gd name="connsiteY146" fmla="*/ 4704176 h 6722888"/>
              <a:gd name="connsiteX147" fmla="*/ 5755139 w 6332041"/>
              <a:gd name="connsiteY147" fmla="*/ 4645121 h 6722888"/>
              <a:gd name="connsiteX148" fmla="*/ 5791334 w 6332041"/>
              <a:gd name="connsiteY148" fmla="*/ 4603846 h 6722888"/>
              <a:gd name="connsiteX149" fmla="*/ 5821814 w 6332041"/>
              <a:gd name="connsiteY149" fmla="*/ 4540981 h 6722888"/>
              <a:gd name="connsiteX150" fmla="*/ 5877059 w 6332041"/>
              <a:gd name="connsiteY150" fmla="*/ 4467321 h 6722888"/>
              <a:gd name="connsiteX151" fmla="*/ 5896109 w 6332041"/>
              <a:gd name="connsiteY151" fmla="*/ 4311111 h 6722888"/>
              <a:gd name="connsiteX152" fmla="*/ 6141219 w 6332041"/>
              <a:gd name="connsiteY152" fmla="*/ 4053301 h 6722888"/>
              <a:gd name="connsiteX153" fmla="*/ 6147569 w 6332041"/>
              <a:gd name="connsiteY153" fmla="*/ 3817081 h 6722888"/>
              <a:gd name="connsiteX154" fmla="*/ 5953537 w 6332041"/>
              <a:gd name="connsiteY154" fmla="*/ 3436452 h 6722888"/>
              <a:gd name="connsiteX0" fmla="*/ 5953537 w 6332041"/>
              <a:gd name="connsiteY0" fmla="*/ 3436452 h 6792348"/>
              <a:gd name="connsiteX1" fmla="*/ 5854199 w 6332041"/>
              <a:gd name="connsiteY1" fmla="*/ 2291811 h 6792348"/>
              <a:gd name="connsiteX2" fmla="*/ 5802129 w 6332041"/>
              <a:gd name="connsiteY2" fmla="*/ 1609819 h 6792348"/>
              <a:gd name="connsiteX3" fmla="*/ 5762759 w 6332041"/>
              <a:gd name="connsiteY3" fmla="*/ 1382491 h 6792348"/>
              <a:gd name="connsiteX4" fmla="*/ 5770442 w 6332041"/>
              <a:gd name="connsiteY4" fmla="*/ 1330310 h 6792348"/>
              <a:gd name="connsiteX5" fmla="*/ 5939273 w 6332041"/>
              <a:gd name="connsiteY5" fmla="*/ 1294137 h 6792348"/>
              <a:gd name="connsiteX6" fmla="*/ 6061246 w 6332041"/>
              <a:gd name="connsiteY6" fmla="*/ 1154342 h 6792348"/>
              <a:gd name="connsiteX7" fmla="*/ 6087784 w 6332041"/>
              <a:gd name="connsiteY7" fmla="*/ 587703 h 6792348"/>
              <a:gd name="connsiteX8" fmla="*/ 6149792 w 6332041"/>
              <a:gd name="connsiteY8" fmla="*/ 266762 h 6792348"/>
              <a:gd name="connsiteX9" fmla="*/ 6204185 w 6332041"/>
              <a:gd name="connsiteY9" fmla="*/ 214419 h 6792348"/>
              <a:gd name="connsiteX10" fmla="*/ 6332041 w 6332041"/>
              <a:gd name="connsiteY10" fmla="*/ 245126 h 6792348"/>
              <a:gd name="connsiteX11" fmla="*/ 6152006 w 6332041"/>
              <a:gd name="connsiteY11" fmla="*/ 110058 h 6792348"/>
              <a:gd name="connsiteX12" fmla="*/ 6014137 w 6332041"/>
              <a:gd name="connsiteY12" fmla="*/ 0 h 6792348"/>
              <a:gd name="connsiteX13" fmla="*/ 5325275 w 6332041"/>
              <a:gd name="connsiteY13" fmla="*/ 124606 h 6792348"/>
              <a:gd name="connsiteX14" fmla="*/ 5276992 w 6332041"/>
              <a:gd name="connsiteY14" fmla="*/ 266597 h 6792348"/>
              <a:gd name="connsiteX15" fmla="*/ 5346682 w 6332041"/>
              <a:gd name="connsiteY15" fmla="*/ 494173 h 6792348"/>
              <a:gd name="connsiteX16" fmla="*/ 5256922 w 6332041"/>
              <a:gd name="connsiteY16" fmla="*/ 872684 h 6792348"/>
              <a:gd name="connsiteX17" fmla="*/ 5292702 w 6332041"/>
              <a:gd name="connsiteY17" fmla="*/ 1084088 h 6792348"/>
              <a:gd name="connsiteX18" fmla="*/ 5259839 w 6332041"/>
              <a:gd name="connsiteY18" fmla="*/ 1405351 h 6792348"/>
              <a:gd name="connsiteX19" fmla="*/ 5252219 w 6332041"/>
              <a:gd name="connsiteY19" fmla="*/ 1603471 h 6792348"/>
              <a:gd name="connsiteX20" fmla="*/ 5282699 w 6332041"/>
              <a:gd name="connsiteY20" fmla="*/ 1641571 h 6792348"/>
              <a:gd name="connsiteX21" fmla="*/ 5137919 w 6332041"/>
              <a:gd name="connsiteY21" fmla="*/ 1694911 h 6792348"/>
              <a:gd name="connsiteX22" fmla="*/ 5160779 w 6332041"/>
              <a:gd name="connsiteY22" fmla="*/ 1885411 h 6792348"/>
              <a:gd name="connsiteX23" fmla="*/ 5122679 w 6332041"/>
              <a:gd name="connsiteY23" fmla="*/ 1969231 h 6792348"/>
              <a:gd name="connsiteX24" fmla="*/ 4985519 w 6332041"/>
              <a:gd name="connsiteY24" fmla="*/ 1952015 h 6792348"/>
              <a:gd name="connsiteX25" fmla="*/ 4894079 w 6332041"/>
              <a:gd name="connsiteY25" fmla="*/ 1938751 h 6792348"/>
              <a:gd name="connsiteX26" fmla="*/ 4817470 w 6332041"/>
              <a:gd name="connsiteY26" fmla="*/ 2096386 h 6792348"/>
              <a:gd name="connsiteX27" fmla="*/ 4668677 w 6332041"/>
              <a:gd name="connsiteY27" fmla="*/ 1986101 h 6792348"/>
              <a:gd name="connsiteX28" fmla="*/ 4554785 w 6332041"/>
              <a:gd name="connsiteY28" fmla="*/ 1978482 h 6792348"/>
              <a:gd name="connsiteX29" fmla="*/ 4409190 w 6332041"/>
              <a:gd name="connsiteY29" fmla="*/ 1848942 h 6792348"/>
              <a:gd name="connsiteX30" fmla="*/ 4604519 w 6332041"/>
              <a:gd name="connsiteY30" fmla="*/ 1664431 h 6792348"/>
              <a:gd name="connsiteX31" fmla="*/ 4429259 w 6332041"/>
              <a:gd name="connsiteY31" fmla="*/ 1633951 h 6792348"/>
              <a:gd name="connsiteX32" fmla="*/ 4284479 w 6332041"/>
              <a:gd name="connsiteY32" fmla="*/ 1801591 h 6792348"/>
              <a:gd name="connsiteX33" fmla="*/ 4223519 w 6332041"/>
              <a:gd name="connsiteY33" fmla="*/ 1900651 h 6792348"/>
              <a:gd name="connsiteX34" fmla="*/ 4231139 w 6332041"/>
              <a:gd name="connsiteY34" fmla="*/ 1938751 h 6792348"/>
              <a:gd name="connsiteX35" fmla="*/ 4124459 w 6332041"/>
              <a:gd name="connsiteY35" fmla="*/ 2037811 h 6792348"/>
              <a:gd name="connsiteX36" fmla="*/ 4048259 w 6332041"/>
              <a:gd name="connsiteY36" fmla="*/ 2060671 h 6792348"/>
              <a:gd name="connsiteX37" fmla="*/ 3990904 w 6332041"/>
              <a:gd name="connsiteY37" fmla="*/ 2092782 h 6792348"/>
              <a:gd name="connsiteX38" fmla="*/ 3936751 w 6332041"/>
              <a:gd name="connsiteY38" fmla="*/ 2142108 h 6792348"/>
              <a:gd name="connsiteX39" fmla="*/ 3888239 w 6332041"/>
              <a:gd name="connsiteY39" fmla="*/ 2114011 h 6792348"/>
              <a:gd name="connsiteX40" fmla="*/ 3846127 w 6332041"/>
              <a:gd name="connsiteY40" fmla="*/ 2183407 h 6792348"/>
              <a:gd name="connsiteX41" fmla="*/ 3746250 w 6332041"/>
              <a:gd name="connsiteY41" fmla="*/ 2210280 h 6792348"/>
              <a:gd name="connsiteX42" fmla="*/ 3731417 w 6332041"/>
              <a:gd name="connsiteY42" fmla="*/ 2278860 h 6792348"/>
              <a:gd name="connsiteX43" fmla="*/ 3591184 w 6332041"/>
              <a:gd name="connsiteY43" fmla="*/ 2221331 h 6792348"/>
              <a:gd name="connsiteX44" fmla="*/ 3552959 w 6332041"/>
              <a:gd name="connsiteY44" fmla="*/ 2121631 h 6792348"/>
              <a:gd name="connsiteX45" fmla="*/ 3377699 w 6332041"/>
              <a:gd name="connsiteY45" fmla="*/ 2190211 h 6792348"/>
              <a:gd name="connsiteX46" fmla="*/ 3377699 w 6332041"/>
              <a:gd name="connsiteY46" fmla="*/ 2266411 h 6792348"/>
              <a:gd name="connsiteX47" fmla="*/ 3258978 w 6332041"/>
              <a:gd name="connsiteY47" fmla="*/ 2366694 h 6792348"/>
              <a:gd name="connsiteX48" fmla="*/ 3018337 w 6332041"/>
              <a:gd name="connsiteY48" fmla="*/ 2221913 h 6792348"/>
              <a:gd name="connsiteX49" fmla="*/ 3045210 w 6332041"/>
              <a:gd name="connsiteY49" fmla="*/ 2191026 h 6792348"/>
              <a:gd name="connsiteX50" fmla="*/ 2934517 w 6332041"/>
              <a:gd name="connsiteY50" fmla="*/ 2054273 h 6792348"/>
              <a:gd name="connsiteX51" fmla="*/ 2663396 w 6332041"/>
              <a:gd name="connsiteY51" fmla="*/ 1888611 h 6792348"/>
              <a:gd name="connsiteX52" fmla="*/ 2536416 w 6332041"/>
              <a:gd name="connsiteY52" fmla="*/ 2261352 h 6792348"/>
              <a:gd name="connsiteX53" fmla="*/ 2428805 w 6332041"/>
              <a:gd name="connsiteY53" fmla="*/ 2267634 h 6792348"/>
              <a:gd name="connsiteX54" fmla="*/ 2348999 w 6332041"/>
              <a:gd name="connsiteY54" fmla="*/ 2258791 h 6792348"/>
              <a:gd name="connsiteX55" fmla="*/ 2245110 w 6332041"/>
              <a:gd name="connsiteY55" fmla="*/ 2385946 h 6792348"/>
              <a:gd name="connsiteX56" fmla="*/ 2061823 w 6332041"/>
              <a:gd name="connsiteY56" fmla="*/ 2298521 h 6792348"/>
              <a:gd name="connsiteX57" fmla="*/ 2005283 w 6332041"/>
              <a:gd name="connsiteY57" fmla="*/ 2306958 h 6792348"/>
              <a:gd name="connsiteX58" fmla="*/ 1905816 w 6332041"/>
              <a:gd name="connsiteY58" fmla="*/ 2122446 h 6792348"/>
              <a:gd name="connsiteX59" fmla="*/ 1937519 w 6332041"/>
              <a:gd name="connsiteY59" fmla="*/ 2037811 h 6792348"/>
              <a:gd name="connsiteX60" fmla="*/ 1769879 w 6332041"/>
              <a:gd name="connsiteY60" fmla="*/ 2159731 h 6792348"/>
              <a:gd name="connsiteX61" fmla="*/ 1747019 w 6332041"/>
              <a:gd name="connsiteY61" fmla="*/ 2220691 h 6792348"/>
              <a:gd name="connsiteX62" fmla="*/ 1693679 w 6332041"/>
              <a:gd name="connsiteY62" fmla="*/ 2190211 h 6792348"/>
              <a:gd name="connsiteX63" fmla="*/ 1586999 w 6332041"/>
              <a:gd name="connsiteY63" fmla="*/ 2190211 h 6792348"/>
              <a:gd name="connsiteX64" fmla="*/ 1564139 w 6332041"/>
              <a:gd name="connsiteY64" fmla="*/ 2304511 h 6792348"/>
              <a:gd name="connsiteX65" fmla="*/ 1426979 w 6332041"/>
              <a:gd name="connsiteY65" fmla="*/ 2601691 h 6792348"/>
              <a:gd name="connsiteX66" fmla="*/ 1373639 w 6332041"/>
              <a:gd name="connsiteY66" fmla="*/ 2594071 h 6792348"/>
              <a:gd name="connsiteX67" fmla="*/ 1228859 w 6332041"/>
              <a:gd name="connsiteY67" fmla="*/ 2647411 h 6792348"/>
              <a:gd name="connsiteX68" fmla="*/ 1175519 w 6332041"/>
              <a:gd name="connsiteY68" fmla="*/ 2815051 h 6792348"/>
              <a:gd name="connsiteX69" fmla="*/ 1053599 w 6332041"/>
              <a:gd name="connsiteY69" fmla="*/ 2845531 h 6792348"/>
              <a:gd name="connsiteX70" fmla="*/ 969779 w 6332041"/>
              <a:gd name="connsiteY70" fmla="*/ 2853151 h 6792348"/>
              <a:gd name="connsiteX71" fmla="*/ 870719 w 6332041"/>
              <a:gd name="connsiteY71" fmla="*/ 2883631 h 6792348"/>
              <a:gd name="connsiteX72" fmla="*/ 741179 w 6332041"/>
              <a:gd name="connsiteY72" fmla="*/ 2891251 h 6792348"/>
              <a:gd name="connsiteX73" fmla="*/ 588779 w 6332041"/>
              <a:gd name="connsiteY73" fmla="*/ 2929351 h 6792348"/>
              <a:gd name="connsiteX74" fmla="*/ 0 w 6332041"/>
              <a:gd name="connsiteY74" fmla="*/ 4428515 h 6792348"/>
              <a:gd name="connsiteX75" fmla="*/ 199750 w 6332041"/>
              <a:gd name="connsiteY75" fmla="*/ 4408853 h 6792348"/>
              <a:gd name="connsiteX76" fmla="*/ 207779 w 6332041"/>
              <a:gd name="connsiteY76" fmla="*/ 4529551 h 6792348"/>
              <a:gd name="connsiteX77" fmla="*/ 289560 w 6332041"/>
              <a:gd name="connsiteY77" fmla="*/ 4557241 h 6792348"/>
              <a:gd name="connsiteX78" fmla="*/ 289968 w 6332041"/>
              <a:gd name="connsiteY78" fmla="*/ 4629020 h 6792348"/>
              <a:gd name="connsiteX79" fmla="*/ 408690 w 6332041"/>
              <a:gd name="connsiteY79" fmla="*/ 4675962 h 6792348"/>
              <a:gd name="connsiteX80" fmla="*/ 398279 w 6332041"/>
              <a:gd name="connsiteY80" fmla="*/ 4773391 h 6792348"/>
              <a:gd name="connsiteX81" fmla="*/ 398279 w 6332041"/>
              <a:gd name="connsiteY81" fmla="*/ 4872451 h 6792348"/>
              <a:gd name="connsiteX82" fmla="*/ 291599 w 6332041"/>
              <a:gd name="connsiteY82" fmla="*/ 4925791 h 6792348"/>
              <a:gd name="connsiteX83" fmla="*/ 276359 w 6332041"/>
              <a:gd name="connsiteY83" fmla="*/ 5001991 h 6792348"/>
              <a:gd name="connsiteX84" fmla="*/ 184919 w 6332041"/>
              <a:gd name="connsiteY84" fmla="*/ 5123911 h 6792348"/>
              <a:gd name="connsiteX85" fmla="*/ 199344 w 6332041"/>
              <a:gd name="connsiteY85" fmla="*/ 5376596 h 6792348"/>
              <a:gd name="connsiteX86" fmla="*/ 282757 w 6332041"/>
              <a:gd name="connsiteY86" fmla="*/ 5376186 h 6792348"/>
              <a:gd name="connsiteX87" fmla="*/ 324870 w 6332041"/>
              <a:gd name="connsiteY87" fmla="*/ 5453201 h 6792348"/>
              <a:gd name="connsiteX88" fmla="*/ 340517 w 6332041"/>
              <a:gd name="connsiteY88" fmla="*/ 5498107 h 6792348"/>
              <a:gd name="connsiteX89" fmla="*/ 378211 w 6332041"/>
              <a:gd name="connsiteY89" fmla="*/ 5490078 h 6792348"/>
              <a:gd name="connsiteX90" fmla="*/ 365761 w 6332041"/>
              <a:gd name="connsiteY90" fmla="*/ 5643294 h 6792348"/>
              <a:gd name="connsiteX91" fmla="*/ 843843 w 6332041"/>
              <a:gd name="connsiteY91" fmla="*/ 5739970 h 6792348"/>
              <a:gd name="connsiteX92" fmla="*/ 1175926 w 6332041"/>
              <a:gd name="connsiteY92" fmla="*/ 5879922 h 6792348"/>
              <a:gd name="connsiteX93" fmla="*/ 1487939 w 6332041"/>
              <a:gd name="connsiteY93" fmla="*/ 5741131 h 6792348"/>
              <a:gd name="connsiteX94" fmla="*/ 1586999 w 6332041"/>
              <a:gd name="connsiteY94" fmla="*/ 5741131 h 6792348"/>
              <a:gd name="connsiteX95" fmla="*/ 1541279 w 6332041"/>
              <a:gd name="connsiteY95" fmla="*/ 6000211 h 6792348"/>
              <a:gd name="connsiteX96" fmla="*/ 1634713 w 6332041"/>
              <a:gd name="connsiteY96" fmla="*/ 6349001 h 6792348"/>
              <a:gd name="connsiteX97" fmla="*/ 1931451 w 6332041"/>
              <a:gd name="connsiteY97" fmla="*/ 6276820 h 6792348"/>
              <a:gd name="connsiteX98" fmla="*/ 1973281 w 6332041"/>
              <a:gd name="connsiteY98" fmla="*/ 6039719 h 6792348"/>
              <a:gd name="connsiteX99" fmla="*/ 2284853 w 6332041"/>
              <a:gd name="connsiteY99" fmla="*/ 6068128 h 6792348"/>
              <a:gd name="connsiteX100" fmla="*/ 2588088 w 6332041"/>
              <a:gd name="connsiteY100" fmla="*/ 5922367 h 6792348"/>
              <a:gd name="connsiteX101" fmla="*/ 2656018 w 6332041"/>
              <a:gd name="connsiteY101" fmla="*/ 6052223 h 6792348"/>
              <a:gd name="connsiteX102" fmla="*/ 2739109 w 6332041"/>
              <a:gd name="connsiteY102" fmla="*/ 6021749 h 6792348"/>
              <a:gd name="connsiteX103" fmla="*/ 2886685 w 6332041"/>
              <a:gd name="connsiteY103" fmla="*/ 6052811 h 6792348"/>
              <a:gd name="connsiteX104" fmla="*/ 3002565 w 6332041"/>
              <a:gd name="connsiteY104" fmla="*/ 6195386 h 6792348"/>
              <a:gd name="connsiteX105" fmla="*/ 3027765 w 6332041"/>
              <a:gd name="connsiteY105" fmla="*/ 6377265 h 6792348"/>
              <a:gd name="connsiteX106" fmla="*/ 3191028 w 6332041"/>
              <a:gd name="connsiteY106" fmla="*/ 6299303 h 6792348"/>
              <a:gd name="connsiteX107" fmla="*/ 3338659 w 6332041"/>
              <a:gd name="connsiteY107" fmla="*/ 6365542 h 6792348"/>
              <a:gd name="connsiteX108" fmla="*/ 3459989 w 6332041"/>
              <a:gd name="connsiteY108" fmla="*/ 6105598 h 6792348"/>
              <a:gd name="connsiteX109" fmla="*/ 3465996 w 6332041"/>
              <a:gd name="connsiteY109" fmla="*/ 6002754 h 6792348"/>
              <a:gd name="connsiteX110" fmla="*/ 3658897 w 6332041"/>
              <a:gd name="connsiteY110" fmla="*/ 6037364 h 6792348"/>
              <a:gd name="connsiteX111" fmla="*/ 3653271 w 6332041"/>
              <a:gd name="connsiteY111" fmla="*/ 6120584 h 6792348"/>
              <a:gd name="connsiteX112" fmla="*/ 3721768 w 6332041"/>
              <a:gd name="connsiteY112" fmla="*/ 6218956 h 6792348"/>
              <a:gd name="connsiteX113" fmla="*/ 3691891 w 6332041"/>
              <a:gd name="connsiteY113" fmla="*/ 6311470 h 6792348"/>
              <a:gd name="connsiteX114" fmla="*/ 3857956 w 6332041"/>
              <a:gd name="connsiteY114" fmla="*/ 6401878 h 6792348"/>
              <a:gd name="connsiteX115" fmla="*/ 4020663 w 6332041"/>
              <a:gd name="connsiteY115" fmla="*/ 6431839 h 6792348"/>
              <a:gd name="connsiteX116" fmla="*/ 4114903 w 6332041"/>
              <a:gd name="connsiteY116" fmla="*/ 6401940 h 6792348"/>
              <a:gd name="connsiteX117" fmla="*/ 4098589 w 6332041"/>
              <a:gd name="connsiteY117" fmla="*/ 6522071 h 6792348"/>
              <a:gd name="connsiteX118" fmla="*/ 4022265 w 6332041"/>
              <a:gd name="connsiteY118" fmla="*/ 6622479 h 6792348"/>
              <a:gd name="connsiteX119" fmla="*/ 4023831 w 6332041"/>
              <a:gd name="connsiteY119" fmla="*/ 6722888 h 6792348"/>
              <a:gd name="connsiteX120" fmla="*/ 4146284 w 6332041"/>
              <a:gd name="connsiteY120" fmla="*/ 6792348 h 6792348"/>
              <a:gd name="connsiteX121" fmla="*/ 3890621 w 6332041"/>
              <a:gd name="connsiteY121" fmla="*/ 5661325 h 6792348"/>
              <a:gd name="connsiteX122" fmla="*/ 3894228 w 6332041"/>
              <a:gd name="connsiteY122" fmla="*/ 5561858 h 6792348"/>
              <a:gd name="connsiteX123" fmla="*/ 3911099 w 6332041"/>
              <a:gd name="connsiteY123" fmla="*/ 5451571 h 6792348"/>
              <a:gd name="connsiteX124" fmla="*/ 3933959 w 6332041"/>
              <a:gd name="connsiteY124" fmla="*/ 5382991 h 6792348"/>
              <a:gd name="connsiteX125" fmla="*/ 3964439 w 6332041"/>
              <a:gd name="connsiteY125" fmla="*/ 5322031 h 6792348"/>
              <a:gd name="connsiteX126" fmla="*/ 4017779 w 6332041"/>
              <a:gd name="connsiteY126" fmla="*/ 5314411 h 6792348"/>
              <a:gd name="connsiteX127" fmla="*/ 4033019 w 6332041"/>
              <a:gd name="connsiteY127" fmla="*/ 5314411 h 6792348"/>
              <a:gd name="connsiteX128" fmla="*/ 4086359 w 6332041"/>
              <a:gd name="connsiteY128" fmla="*/ 5253451 h 6792348"/>
              <a:gd name="connsiteX129" fmla="*/ 4082752 w 6332041"/>
              <a:gd name="connsiteY129" fmla="*/ 5177658 h 6792348"/>
              <a:gd name="connsiteX130" fmla="*/ 4795020 w 6332041"/>
              <a:gd name="connsiteY130" fmla="*/ 5075401 h 6792348"/>
              <a:gd name="connsiteX131" fmla="*/ 4882853 w 6332041"/>
              <a:gd name="connsiteY131" fmla="*/ 5079415 h 6792348"/>
              <a:gd name="connsiteX132" fmla="*/ 4942997 w 6332041"/>
              <a:gd name="connsiteY132" fmla="*/ 5095062 h 6792348"/>
              <a:gd name="connsiteX133" fmla="*/ 5129484 w 6332041"/>
              <a:gd name="connsiteY133" fmla="*/ 5186093 h 6792348"/>
              <a:gd name="connsiteX134" fmla="*/ 5594304 w 6332041"/>
              <a:gd name="connsiteY134" fmla="*/ 5422722 h 6792348"/>
              <a:gd name="connsiteX135" fmla="*/ 5724276 w 6332041"/>
              <a:gd name="connsiteY135" fmla="*/ 5486449 h 6792348"/>
              <a:gd name="connsiteX136" fmla="*/ 5779089 w 6332041"/>
              <a:gd name="connsiteY136" fmla="*/ 5396937 h 6792348"/>
              <a:gd name="connsiteX137" fmla="*/ 5690643 w 6332041"/>
              <a:gd name="connsiteY137" fmla="*/ 5373624 h 6792348"/>
              <a:gd name="connsiteX138" fmla="*/ 5636237 w 6332041"/>
              <a:gd name="connsiteY138" fmla="*/ 5298488 h 6792348"/>
              <a:gd name="connsiteX139" fmla="*/ 5682594 w 6332041"/>
              <a:gd name="connsiteY139" fmla="*/ 5229777 h 6792348"/>
              <a:gd name="connsiteX140" fmla="*/ 5600880 w 6332041"/>
              <a:gd name="connsiteY140" fmla="*/ 5115358 h 6792348"/>
              <a:gd name="connsiteX141" fmla="*/ 5632584 w 6332041"/>
              <a:gd name="connsiteY141" fmla="*/ 4969606 h 6792348"/>
              <a:gd name="connsiteX142" fmla="*/ 5655444 w 6332041"/>
              <a:gd name="connsiteY142" fmla="*/ 4934681 h 6792348"/>
              <a:gd name="connsiteX143" fmla="*/ 5677034 w 6332041"/>
              <a:gd name="connsiteY143" fmla="*/ 4889596 h 6792348"/>
              <a:gd name="connsiteX144" fmla="*/ 5714499 w 6332041"/>
              <a:gd name="connsiteY144" fmla="*/ 4812126 h 6792348"/>
              <a:gd name="connsiteX145" fmla="*/ 5729104 w 6332041"/>
              <a:gd name="connsiteY145" fmla="*/ 4729576 h 6792348"/>
              <a:gd name="connsiteX146" fmla="*/ 5775459 w 6332041"/>
              <a:gd name="connsiteY146" fmla="*/ 4704176 h 6792348"/>
              <a:gd name="connsiteX147" fmla="*/ 5755139 w 6332041"/>
              <a:gd name="connsiteY147" fmla="*/ 4645121 h 6792348"/>
              <a:gd name="connsiteX148" fmla="*/ 5791334 w 6332041"/>
              <a:gd name="connsiteY148" fmla="*/ 4603846 h 6792348"/>
              <a:gd name="connsiteX149" fmla="*/ 5821814 w 6332041"/>
              <a:gd name="connsiteY149" fmla="*/ 4540981 h 6792348"/>
              <a:gd name="connsiteX150" fmla="*/ 5877059 w 6332041"/>
              <a:gd name="connsiteY150" fmla="*/ 4467321 h 6792348"/>
              <a:gd name="connsiteX151" fmla="*/ 5896109 w 6332041"/>
              <a:gd name="connsiteY151" fmla="*/ 4311111 h 6792348"/>
              <a:gd name="connsiteX152" fmla="*/ 6141219 w 6332041"/>
              <a:gd name="connsiteY152" fmla="*/ 4053301 h 6792348"/>
              <a:gd name="connsiteX153" fmla="*/ 6147569 w 6332041"/>
              <a:gd name="connsiteY153" fmla="*/ 3817081 h 6792348"/>
              <a:gd name="connsiteX154" fmla="*/ 5953537 w 6332041"/>
              <a:gd name="connsiteY154" fmla="*/ 3436452 h 6792348"/>
              <a:gd name="connsiteX0" fmla="*/ 5953537 w 6332041"/>
              <a:gd name="connsiteY0" fmla="*/ 3436452 h 7074192"/>
              <a:gd name="connsiteX1" fmla="*/ 5854199 w 6332041"/>
              <a:gd name="connsiteY1" fmla="*/ 2291811 h 7074192"/>
              <a:gd name="connsiteX2" fmla="*/ 5802129 w 6332041"/>
              <a:gd name="connsiteY2" fmla="*/ 1609819 h 7074192"/>
              <a:gd name="connsiteX3" fmla="*/ 5762759 w 6332041"/>
              <a:gd name="connsiteY3" fmla="*/ 1382491 h 7074192"/>
              <a:gd name="connsiteX4" fmla="*/ 5770442 w 6332041"/>
              <a:gd name="connsiteY4" fmla="*/ 1330310 h 7074192"/>
              <a:gd name="connsiteX5" fmla="*/ 5939273 w 6332041"/>
              <a:gd name="connsiteY5" fmla="*/ 1294137 h 7074192"/>
              <a:gd name="connsiteX6" fmla="*/ 6061246 w 6332041"/>
              <a:gd name="connsiteY6" fmla="*/ 1154342 h 7074192"/>
              <a:gd name="connsiteX7" fmla="*/ 6087784 w 6332041"/>
              <a:gd name="connsiteY7" fmla="*/ 587703 h 7074192"/>
              <a:gd name="connsiteX8" fmla="*/ 6149792 w 6332041"/>
              <a:gd name="connsiteY8" fmla="*/ 266762 h 7074192"/>
              <a:gd name="connsiteX9" fmla="*/ 6204185 w 6332041"/>
              <a:gd name="connsiteY9" fmla="*/ 214419 h 7074192"/>
              <a:gd name="connsiteX10" fmla="*/ 6332041 w 6332041"/>
              <a:gd name="connsiteY10" fmla="*/ 245126 h 7074192"/>
              <a:gd name="connsiteX11" fmla="*/ 6152006 w 6332041"/>
              <a:gd name="connsiteY11" fmla="*/ 110058 h 7074192"/>
              <a:gd name="connsiteX12" fmla="*/ 6014137 w 6332041"/>
              <a:gd name="connsiteY12" fmla="*/ 0 h 7074192"/>
              <a:gd name="connsiteX13" fmla="*/ 5325275 w 6332041"/>
              <a:gd name="connsiteY13" fmla="*/ 124606 h 7074192"/>
              <a:gd name="connsiteX14" fmla="*/ 5276992 w 6332041"/>
              <a:gd name="connsiteY14" fmla="*/ 266597 h 7074192"/>
              <a:gd name="connsiteX15" fmla="*/ 5346682 w 6332041"/>
              <a:gd name="connsiteY15" fmla="*/ 494173 h 7074192"/>
              <a:gd name="connsiteX16" fmla="*/ 5256922 w 6332041"/>
              <a:gd name="connsiteY16" fmla="*/ 872684 h 7074192"/>
              <a:gd name="connsiteX17" fmla="*/ 5292702 w 6332041"/>
              <a:gd name="connsiteY17" fmla="*/ 1084088 h 7074192"/>
              <a:gd name="connsiteX18" fmla="*/ 5259839 w 6332041"/>
              <a:gd name="connsiteY18" fmla="*/ 1405351 h 7074192"/>
              <a:gd name="connsiteX19" fmla="*/ 5252219 w 6332041"/>
              <a:gd name="connsiteY19" fmla="*/ 1603471 h 7074192"/>
              <a:gd name="connsiteX20" fmla="*/ 5282699 w 6332041"/>
              <a:gd name="connsiteY20" fmla="*/ 1641571 h 7074192"/>
              <a:gd name="connsiteX21" fmla="*/ 5137919 w 6332041"/>
              <a:gd name="connsiteY21" fmla="*/ 1694911 h 7074192"/>
              <a:gd name="connsiteX22" fmla="*/ 5160779 w 6332041"/>
              <a:gd name="connsiteY22" fmla="*/ 1885411 h 7074192"/>
              <a:gd name="connsiteX23" fmla="*/ 5122679 w 6332041"/>
              <a:gd name="connsiteY23" fmla="*/ 1969231 h 7074192"/>
              <a:gd name="connsiteX24" fmla="*/ 4985519 w 6332041"/>
              <a:gd name="connsiteY24" fmla="*/ 1952015 h 7074192"/>
              <a:gd name="connsiteX25" fmla="*/ 4894079 w 6332041"/>
              <a:gd name="connsiteY25" fmla="*/ 1938751 h 7074192"/>
              <a:gd name="connsiteX26" fmla="*/ 4817470 w 6332041"/>
              <a:gd name="connsiteY26" fmla="*/ 2096386 h 7074192"/>
              <a:gd name="connsiteX27" fmla="*/ 4668677 w 6332041"/>
              <a:gd name="connsiteY27" fmla="*/ 1986101 h 7074192"/>
              <a:gd name="connsiteX28" fmla="*/ 4554785 w 6332041"/>
              <a:gd name="connsiteY28" fmla="*/ 1978482 h 7074192"/>
              <a:gd name="connsiteX29" fmla="*/ 4409190 w 6332041"/>
              <a:gd name="connsiteY29" fmla="*/ 1848942 h 7074192"/>
              <a:gd name="connsiteX30" fmla="*/ 4604519 w 6332041"/>
              <a:gd name="connsiteY30" fmla="*/ 1664431 h 7074192"/>
              <a:gd name="connsiteX31" fmla="*/ 4429259 w 6332041"/>
              <a:gd name="connsiteY31" fmla="*/ 1633951 h 7074192"/>
              <a:gd name="connsiteX32" fmla="*/ 4284479 w 6332041"/>
              <a:gd name="connsiteY32" fmla="*/ 1801591 h 7074192"/>
              <a:gd name="connsiteX33" fmla="*/ 4223519 w 6332041"/>
              <a:gd name="connsiteY33" fmla="*/ 1900651 h 7074192"/>
              <a:gd name="connsiteX34" fmla="*/ 4231139 w 6332041"/>
              <a:gd name="connsiteY34" fmla="*/ 1938751 h 7074192"/>
              <a:gd name="connsiteX35" fmla="*/ 4124459 w 6332041"/>
              <a:gd name="connsiteY35" fmla="*/ 2037811 h 7074192"/>
              <a:gd name="connsiteX36" fmla="*/ 4048259 w 6332041"/>
              <a:gd name="connsiteY36" fmla="*/ 2060671 h 7074192"/>
              <a:gd name="connsiteX37" fmla="*/ 3990904 w 6332041"/>
              <a:gd name="connsiteY37" fmla="*/ 2092782 h 7074192"/>
              <a:gd name="connsiteX38" fmla="*/ 3936751 w 6332041"/>
              <a:gd name="connsiteY38" fmla="*/ 2142108 h 7074192"/>
              <a:gd name="connsiteX39" fmla="*/ 3888239 w 6332041"/>
              <a:gd name="connsiteY39" fmla="*/ 2114011 h 7074192"/>
              <a:gd name="connsiteX40" fmla="*/ 3846127 w 6332041"/>
              <a:gd name="connsiteY40" fmla="*/ 2183407 h 7074192"/>
              <a:gd name="connsiteX41" fmla="*/ 3746250 w 6332041"/>
              <a:gd name="connsiteY41" fmla="*/ 2210280 h 7074192"/>
              <a:gd name="connsiteX42" fmla="*/ 3731417 w 6332041"/>
              <a:gd name="connsiteY42" fmla="*/ 2278860 h 7074192"/>
              <a:gd name="connsiteX43" fmla="*/ 3591184 w 6332041"/>
              <a:gd name="connsiteY43" fmla="*/ 2221331 h 7074192"/>
              <a:gd name="connsiteX44" fmla="*/ 3552959 w 6332041"/>
              <a:gd name="connsiteY44" fmla="*/ 2121631 h 7074192"/>
              <a:gd name="connsiteX45" fmla="*/ 3377699 w 6332041"/>
              <a:gd name="connsiteY45" fmla="*/ 2190211 h 7074192"/>
              <a:gd name="connsiteX46" fmla="*/ 3377699 w 6332041"/>
              <a:gd name="connsiteY46" fmla="*/ 2266411 h 7074192"/>
              <a:gd name="connsiteX47" fmla="*/ 3258978 w 6332041"/>
              <a:gd name="connsiteY47" fmla="*/ 2366694 h 7074192"/>
              <a:gd name="connsiteX48" fmla="*/ 3018337 w 6332041"/>
              <a:gd name="connsiteY48" fmla="*/ 2221913 h 7074192"/>
              <a:gd name="connsiteX49" fmla="*/ 3045210 w 6332041"/>
              <a:gd name="connsiteY49" fmla="*/ 2191026 h 7074192"/>
              <a:gd name="connsiteX50" fmla="*/ 2934517 w 6332041"/>
              <a:gd name="connsiteY50" fmla="*/ 2054273 h 7074192"/>
              <a:gd name="connsiteX51" fmla="*/ 2663396 w 6332041"/>
              <a:gd name="connsiteY51" fmla="*/ 1888611 h 7074192"/>
              <a:gd name="connsiteX52" fmla="*/ 2536416 w 6332041"/>
              <a:gd name="connsiteY52" fmla="*/ 2261352 h 7074192"/>
              <a:gd name="connsiteX53" fmla="*/ 2428805 w 6332041"/>
              <a:gd name="connsiteY53" fmla="*/ 2267634 h 7074192"/>
              <a:gd name="connsiteX54" fmla="*/ 2348999 w 6332041"/>
              <a:gd name="connsiteY54" fmla="*/ 2258791 h 7074192"/>
              <a:gd name="connsiteX55" fmla="*/ 2245110 w 6332041"/>
              <a:gd name="connsiteY55" fmla="*/ 2385946 h 7074192"/>
              <a:gd name="connsiteX56" fmla="*/ 2061823 w 6332041"/>
              <a:gd name="connsiteY56" fmla="*/ 2298521 h 7074192"/>
              <a:gd name="connsiteX57" fmla="*/ 2005283 w 6332041"/>
              <a:gd name="connsiteY57" fmla="*/ 2306958 h 7074192"/>
              <a:gd name="connsiteX58" fmla="*/ 1905816 w 6332041"/>
              <a:gd name="connsiteY58" fmla="*/ 2122446 h 7074192"/>
              <a:gd name="connsiteX59" fmla="*/ 1937519 w 6332041"/>
              <a:gd name="connsiteY59" fmla="*/ 2037811 h 7074192"/>
              <a:gd name="connsiteX60" fmla="*/ 1769879 w 6332041"/>
              <a:gd name="connsiteY60" fmla="*/ 2159731 h 7074192"/>
              <a:gd name="connsiteX61" fmla="*/ 1747019 w 6332041"/>
              <a:gd name="connsiteY61" fmla="*/ 2220691 h 7074192"/>
              <a:gd name="connsiteX62" fmla="*/ 1693679 w 6332041"/>
              <a:gd name="connsiteY62" fmla="*/ 2190211 h 7074192"/>
              <a:gd name="connsiteX63" fmla="*/ 1586999 w 6332041"/>
              <a:gd name="connsiteY63" fmla="*/ 2190211 h 7074192"/>
              <a:gd name="connsiteX64" fmla="*/ 1564139 w 6332041"/>
              <a:gd name="connsiteY64" fmla="*/ 2304511 h 7074192"/>
              <a:gd name="connsiteX65" fmla="*/ 1426979 w 6332041"/>
              <a:gd name="connsiteY65" fmla="*/ 2601691 h 7074192"/>
              <a:gd name="connsiteX66" fmla="*/ 1373639 w 6332041"/>
              <a:gd name="connsiteY66" fmla="*/ 2594071 h 7074192"/>
              <a:gd name="connsiteX67" fmla="*/ 1228859 w 6332041"/>
              <a:gd name="connsiteY67" fmla="*/ 2647411 h 7074192"/>
              <a:gd name="connsiteX68" fmla="*/ 1175519 w 6332041"/>
              <a:gd name="connsiteY68" fmla="*/ 2815051 h 7074192"/>
              <a:gd name="connsiteX69" fmla="*/ 1053599 w 6332041"/>
              <a:gd name="connsiteY69" fmla="*/ 2845531 h 7074192"/>
              <a:gd name="connsiteX70" fmla="*/ 969779 w 6332041"/>
              <a:gd name="connsiteY70" fmla="*/ 2853151 h 7074192"/>
              <a:gd name="connsiteX71" fmla="*/ 870719 w 6332041"/>
              <a:gd name="connsiteY71" fmla="*/ 2883631 h 7074192"/>
              <a:gd name="connsiteX72" fmla="*/ 741179 w 6332041"/>
              <a:gd name="connsiteY72" fmla="*/ 2891251 h 7074192"/>
              <a:gd name="connsiteX73" fmla="*/ 588779 w 6332041"/>
              <a:gd name="connsiteY73" fmla="*/ 2929351 h 7074192"/>
              <a:gd name="connsiteX74" fmla="*/ 0 w 6332041"/>
              <a:gd name="connsiteY74" fmla="*/ 4428515 h 7074192"/>
              <a:gd name="connsiteX75" fmla="*/ 199750 w 6332041"/>
              <a:gd name="connsiteY75" fmla="*/ 4408853 h 7074192"/>
              <a:gd name="connsiteX76" fmla="*/ 207779 w 6332041"/>
              <a:gd name="connsiteY76" fmla="*/ 4529551 h 7074192"/>
              <a:gd name="connsiteX77" fmla="*/ 289560 w 6332041"/>
              <a:gd name="connsiteY77" fmla="*/ 4557241 h 7074192"/>
              <a:gd name="connsiteX78" fmla="*/ 289968 w 6332041"/>
              <a:gd name="connsiteY78" fmla="*/ 4629020 h 7074192"/>
              <a:gd name="connsiteX79" fmla="*/ 408690 w 6332041"/>
              <a:gd name="connsiteY79" fmla="*/ 4675962 h 7074192"/>
              <a:gd name="connsiteX80" fmla="*/ 398279 w 6332041"/>
              <a:gd name="connsiteY80" fmla="*/ 4773391 h 7074192"/>
              <a:gd name="connsiteX81" fmla="*/ 398279 w 6332041"/>
              <a:gd name="connsiteY81" fmla="*/ 4872451 h 7074192"/>
              <a:gd name="connsiteX82" fmla="*/ 291599 w 6332041"/>
              <a:gd name="connsiteY82" fmla="*/ 4925791 h 7074192"/>
              <a:gd name="connsiteX83" fmla="*/ 276359 w 6332041"/>
              <a:gd name="connsiteY83" fmla="*/ 5001991 h 7074192"/>
              <a:gd name="connsiteX84" fmla="*/ 184919 w 6332041"/>
              <a:gd name="connsiteY84" fmla="*/ 5123911 h 7074192"/>
              <a:gd name="connsiteX85" fmla="*/ 199344 w 6332041"/>
              <a:gd name="connsiteY85" fmla="*/ 5376596 h 7074192"/>
              <a:gd name="connsiteX86" fmla="*/ 282757 w 6332041"/>
              <a:gd name="connsiteY86" fmla="*/ 5376186 h 7074192"/>
              <a:gd name="connsiteX87" fmla="*/ 324870 w 6332041"/>
              <a:gd name="connsiteY87" fmla="*/ 5453201 h 7074192"/>
              <a:gd name="connsiteX88" fmla="*/ 340517 w 6332041"/>
              <a:gd name="connsiteY88" fmla="*/ 5498107 h 7074192"/>
              <a:gd name="connsiteX89" fmla="*/ 378211 w 6332041"/>
              <a:gd name="connsiteY89" fmla="*/ 5490078 h 7074192"/>
              <a:gd name="connsiteX90" fmla="*/ 365761 w 6332041"/>
              <a:gd name="connsiteY90" fmla="*/ 5643294 h 7074192"/>
              <a:gd name="connsiteX91" fmla="*/ 843843 w 6332041"/>
              <a:gd name="connsiteY91" fmla="*/ 5739970 h 7074192"/>
              <a:gd name="connsiteX92" fmla="*/ 1175926 w 6332041"/>
              <a:gd name="connsiteY92" fmla="*/ 5879922 h 7074192"/>
              <a:gd name="connsiteX93" fmla="*/ 1487939 w 6332041"/>
              <a:gd name="connsiteY93" fmla="*/ 5741131 h 7074192"/>
              <a:gd name="connsiteX94" fmla="*/ 1586999 w 6332041"/>
              <a:gd name="connsiteY94" fmla="*/ 5741131 h 7074192"/>
              <a:gd name="connsiteX95" fmla="*/ 1541279 w 6332041"/>
              <a:gd name="connsiteY95" fmla="*/ 6000211 h 7074192"/>
              <a:gd name="connsiteX96" fmla="*/ 1634713 w 6332041"/>
              <a:gd name="connsiteY96" fmla="*/ 6349001 h 7074192"/>
              <a:gd name="connsiteX97" fmla="*/ 1931451 w 6332041"/>
              <a:gd name="connsiteY97" fmla="*/ 6276820 h 7074192"/>
              <a:gd name="connsiteX98" fmla="*/ 1973281 w 6332041"/>
              <a:gd name="connsiteY98" fmla="*/ 6039719 h 7074192"/>
              <a:gd name="connsiteX99" fmla="*/ 2284853 w 6332041"/>
              <a:gd name="connsiteY99" fmla="*/ 6068128 h 7074192"/>
              <a:gd name="connsiteX100" fmla="*/ 2588088 w 6332041"/>
              <a:gd name="connsiteY100" fmla="*/ 5922367 h 7074192"/>
              <a:gd name="connsiteX101" fmla="*/ 2656018 w 6332041"/>
              <a:gd name="connsiteY101" fmla="*/ 6052223 h 7074192"/>
              <a:gd name="connsiteX102" fmla="*/ 2739109 w 6332041"/>
              <a:gd name="connsiteY102" fmla="*/ 6021749 h 7074192"/>
              <a:gd name="connsiteX103" fmla="*/ 2886685 w 6332041"/>
              <a:gd name="connsiteY103" fmla="*/ 6052811 h 7074192"/>
              <a:gd name="connsiteX104" fmla="*/ 3002565 w 6332041"/>
              <a:gd name="connsiteY104" fmla="*/ 6195386 h 7074192"/>
              <a:gd name="connsiteX105" fmla="*/ 3027765 w 6332041"/>
              <a:gd name="connsiteY105" fmla="*/ 6377265 h 7074192"/>
              <a:gd name="connsiteX106" fmla="*/ 3191028 w 6332041"/>
              <a:gd name="connsiteY106" fmla="*/ 6299303 h 7074192"/>
              <a:gd name="connsiteX107" fmla="*/ 3338659 w 6332041"/>
              <a:gd name="connsiteY107" fmla="*/ 6365542 h 7074192"/>
              <a:gd name="connsiteX108" fmla="*/ 3459989 w 6332041"/>
              <a:gd name="connsiteY108" fmla="*/ 6105598 h 7074192"/>
              <a:gd name="connsiteX109" fmla="*/ 3465996 w 6332041"/>
              <a:gd name="connsiteY109" fmla="*/ 6002754 h 7074192"/>
              <a:gd name="connsiteX110" fmla="*/ 3658897 w 6332041"/>
              <a:gd name="connsiteY110" fmla="*/ 6037364 h 7074192"/>
              <a:gd name="connsiteX111" fmla="*/ 3653271 w 6332041"/>
              <a:gd name="connsiteY111" fmla="*/ 6120584 h 7074192"/>
              <a:gd name="connsiteX112" fmla="*/ 3721768 w 6332041"/>
              <a:gd name="connsiteY112" fmla="*/ 6218956 h 7074192"/>
              <a:gd name="connsiteX113" fmla="*/ 3691891 w 6332041"/>
              <a:gd name="connsiteY113" fmla="*/ 6311470 h 7074192"/>
              <a:gd name="connsiteX114" fmla="*/ 3857956 w 6332041"/>
              <a:gd name="connsiteY114" fmla="*/ 6401878 h 7074192"/>
              <a:gd name="connsiteX115" fmla="*/ 4020663 w 6332041"/>
              <a:gd name="connsiteY115" fmla="*/ 6431839 h 7074192"/>
              <a:gd name="connsiteX116" fmla="*/ 4114903 w 6332041"/>
              <a:gd name="connsiteY116" fmla="*/ 6401940 h 7074192"/>
              <a:gd name="connsiteX117" fmla="*/ 4098589 w 6332041"/>
              <a:gd name="connsiteY117" fmla="*/ 6522071 h 7074192"/>
              <a:gd name="connsiteX118" fmla="*/ 4022265 w 6332041"/>
              <a:gd name="connsiteY118" fmla="*/ 6622479 h 7074192"/>
              <a:gd name="connsiteX119" fmla="*/ 4023831 w 6332041"/>
              <a:gd name="connsiteY119" fmla="*/ 6722888 h 7074192"/>
              <a:gd name="connsiteX120" fmla="*/ 4146284 w 6332041"/>
              <a:gd name="connsiteY120" fmla="*/ 6792348 h 7074192"/>
              <a:gd name="connsiteX121" fmla="*/ 3990967 w 6332041"/>
              <a:gd name="connsiteY121" fmla="*/ 7074192 h 7074192"/>
              <a:gd name="connsiteX122" fmla="*/ 3894228 w 6332041"/>
              <a:gd name="connsiteY122" fmla="*/ 5561858 h 7074192"/>
              <a:gd name="connsiteX123" fmla="*/ 3911099 w 6332041"/>
              <a:gd name="connsiteY123" fmla="*/ 5451571 h 7074192"/>
              <a:gd name="connsiteX124" fmla="*/ 3933959 w 6332041"/>
              <a:gd name="connsiteY124" fmla="*/ 5382991 h 7074192"/>
              <a:gd name="connsiteX125" fmla="*/ 3964439 w 6332041"/>
              <a:gd name="connsiteY125" fmla="*/ 5322031 h 7074192"/>
              <a:gd name="connsiteX126" fmla="*/ 4017779 w 6332041"/>
              <a:gd name="connsiteY126" fmla="*/ 5314411 h 7074192"/>
              <a:gd name="connsiteX127" fmla="*/ 4033019 w 6332041"/>
              <a:gd name="connsiteY127" fmla="*/ 5314411 h 7074192"/>
              <a:gd name="connsiteX128" fmla="*/ 4086359 w 6332041"/>
              <a:gd name="connsiteY128" fmla="*/ 5253451 h 7074192"/>
              <a:gd name="connsiteX129" fmla="*/ 4082752 w 6332041"/>
              <a:gd name="connsiteY129" fmla="*/ 5177658 h 7074192"/>
              <a:gd name="connsiteX130" fmla="*/ 4795020 w 6332041"/>
              <a:gd name="connsiteY130" fmla="*/ 5075401 h 7074192"/>
              <a:gd name="connsiteX131" fmla="*/ 4882853 w 6332041"/>
              <a:gd name="connsiteY131" fmla="*/ 5079415 h 7074192"/>
              <a:gd name="connsiteX132" fmla="*/ 4942997 w 6332041"/>
              <a:gd name="connsiteY132" fmla="*/ 5095062 h 7074192"/>
              <a:gd name="connsiteX133" fmla="*/ 5129484 w 6332041"/>
              <a:gd name="connsiteY133" fmla="*/ 5186093 h 7074192"/>
              <a:gd name="connsiteX134" fmla="*/ 5594304 w 6332041"/>
              <a:gd name="connsiteY134" fmla="*/ 5422722 h 7074192"/>
              <a:gd name="connsiteX135" fmla="*/ 5724276 w 6332041"/>
              <a:gd name="connsiteY135" fmla="*/ 5486449 h 7074192"/>
              <a:gd name="connsiteX136" fmla="*/ 5779089 w 6332041"/>
              <a:gd name="connsiteY136" fmla="*/ 5396937 h 7074192"/>
              <a:gd name="connsiteX137" fmla="*/ 5690643 w 6332041"/>
              <a:gd name="connsiteY137" fmla="*/ 5373624 h 7074192"/>
              <a:gd name="connsiteX138" fmla="*/ 5636237 w 6332041"/>
              <a:gd name="connsiteY138" fmla="*/ 5298488 h 7074192"/>
              <a:gd name="connsiteX139" fmla="*/ 5682594 w 6332041"/>
              <a:gd name="connsiteY139" fmla="*/ 5229777 h 7074192"/>
              <a:gd name="connsiteX140" fmla="*/ 5600880 w 6332041"/>
              <a:gd name="connsiteY140" fmla="*/ 5115358 h 7074192"/>
              <a:gd name="connsiteX141" fmla="*/ 5632584 w 6332041"/>
              <a:gd name="connsiteY141" fmla="*/ 4969606 h 7074192"/>
              <a:gd name="connsiteX142" fmla="*/ 5655444 w 6332041"/>
              <a:gd name="connsiteY142" fmla="*/ 4934681 h 7074192"/>
              <a:gd name="connsiteX143" fmla="*/ 5677034 w 6332041"/>
              <a:gd name="connsiteY143" fmla="*/ 4889596 h 7074192"/>
              <a:gd name="connsiteX144" fmla="*/ 5714499 w 6332041"/>
              <a:gd name="connsiteY144" fmla="*/ 4812126 h 7074192"/>
              <a:gd name="connsiteX145" fmla="*/ 5729104 w 6332041"/>
              <a:gd name="connsiteY145" fmla="*/ 4729576 h 7074192"/>
              <a:gd name="connsiteX146" fmla="*/ 5775459 w 6332041"/>
              <a:gd name="connsiteY146" fmla="*/ 4704176 h 7074192"/>
              <a:gd name="connsiteX147" fmla="*/ 5755139 w 6332041"/>
              <a:gd name="connsiteY147" fmla="*/ 4645121 h 7074192"/>
              <a:gd name="connsiteX148" fmla="*/ 5791334 w 6332041"/>
              <a:gd name="connsiteY148" fmla="*/ 4603846 h 7074192"/>
              <a:gd name="connsiteX149" fmla="*/ 5821814 w 6332041"/>
              <a:gd name="connsiteY149" fmla="*/ 4540981 h 7074192"/>
              <a:gd name="connsiteX150" fmla="*/ 5877059 w 6332041"/>
              <a:gd name="connsiteY150" fmla="*/ 4467321 h 7074192"/>
              <a:gd name="connsiteX151" fmla="*/ 5896109 w 6332041"/>
              <a:gd name="connsiteY151" fmla="*/ 4311111 h 7074192"/>
              <a:gd name="connsiteX152" fmla="*/ 6141219 w 6332041"/>
              <a:gd name="connsiteY152" fmla="*/ 4053301 h 7074192"/>
              <a:gd name="connsiteX153" fmla="*/ 6147569 w 6332041"/>
              <a:gd name="connsiteY153" fmla="*/ 3817081 h 7074192"/>
              <a:gd name="connsiteX154" fmla="*/ 5953537 w 6332041"/>
              <a:gd name="connsiteY154" fmla="*/ 3436452 h 7074192"/>
              <a:gd name="connsiteX0" fmla="*/ 5953537 w 6332041"/>
              <a:gd name="connsiteY0" fmla="*/ 3436452 h 7107181"/>
              <a:gd name="connsiteX1" fmla="*/ 5854199 w 6332041"/>
              <a:gd name="connsiteY1" fmla="*/ 2291811 h 7107181"/>
              <a:gd name="connsiteX2" fmla="*/ 5802129 w 6332041"/>
              <a:gd name="connsiteY2" fmla="*/ 1609819 h 7107181"/>
              <a:gd name="connsiteX3" fmla="*/ 5762759 w 6332041"/>
              <a:gd name="connsiteY3" fmla="*/ 1382491 h 7107181"/>
              <a:gd name="connsiteX4" fmla="*/ 5770442 w 6332041"/>
              <a:gd name="connsiteY4" fmla="*/ 1330310 h 7107181"/>
              <a:gd name="connsiteX5" fmla="*/ 5939273 w 6332041"/>
              <a:gd name="connsiteY5" fmla="*/ 1294137 h 7107181"/>
              <a:gd name="connsiteX6" fmla="*/ 6061246 w 6332041"/>
              <a:gd name="connsiteY6" fmla="*/ 1154342 h 7107181"/>
              <a:gd name="connsiteX7" fmla="*/ 6087784 w 6332041"/>
              <a:gd name="connsiteY7" fmla="*/ 587703 h 7107181"/>
              <a:gd name="connsiteX8" fmla="*/ 6149792 w 6332041"/>
              <a:gd name="connsiteY8" fmla="*/ 266762 h 7107181"/>
              <a:gd name="connsiteX9" fmla="*/ 6204185 w 6332041"/>
              <a:gd name="connsiteY9" fmla="*/ 214419 h 7107181"/>
              <a:gd name="connsiteX10" fmla="*/ 6332041 w 6332041"/>
              <a:gd name="connsiteY10" fmla="*/ 245126 h 7107181"/>
              <a:gd name="connsiteX11" fmla="*/ 6152006 w 6332041"/>
              <a:gd name="connsiteY11" fmla="*/ 110058 h 7107181"/>
              <a:gd name="connsiteX12" fmla="*/ 6014137 w 6332041"/>
              <a:gd name="connsiteY12" fmla="*/ 0 h 7107181"/>
              <a:gd name="connsiteX13" fmla="*/ 5325275 w 6332041"/>
              <a:gd name="connsiteY13" fmla="*/ 124606 h 7107181"/>
              <a:gd name="connsiteX14" fmla="*/ 5276992 w 6332041"/>
              <a:gd name="connsiteY14" fmla="*/ 266597 h 7107181"/>
              <a:gd name="connsiteX15" fmla="*/ 5346682 w 6332041"/>
              <a:gd name="connsiteY15" fmla="*/ 494173 h 7107181"/>
              <a:gd name="connsiteX16" fmla="*/ 5256922 w 6332041"/>
              <a:gd name="connsiteY16" fmla="*/ 872684 h 7107181"/>
              <a:gd name="connsiteX17" fmla="*/ 5292702 w 6332041"/>
              <a:gd name="connsiteY17" fmla="*/ 1084088 h 7107181"/>
              <a:gd name="connsiteX18" fmla="*/ 5259839 w 6332041"/>
              <a:gd name="connsiteY18" fmla="*/ 1405351 h 7107181"/>
              <a:gd name="connsiteX19" fmla="*/ 5252219 w 6332041"/>
              <a:gd name="connsiteY19" fmla="*/ 1603471 h 7107181"/>
              <a:gd name="connsiteX20" fmla="*/ 5282699 w 6332041"/>
              <a:gd name="connsiteY20" fmla="*/ 1641571 h 7107181"/>
              <a:gd name="connsiteX21" fmla="*/ 5137919 w 6332041"/>
              <a:gd name="connsiteY21" fmla="*/ 1694911 h 7107181"/>
              <a:gd name="connsiteX22" fmla="*/ 5160779 w 6332041"/>
              <a:gd name="connsiteY22" fmla="*/ 1885411 h 7107181"/>
              <a:gd name="connsiteX23" fmla="*/ 5122679 w 6332041"/>
              <a:gd name="connsiteY23" fmla="*/ 1969231 h 7107181"/>
              <a:gd name="connsiteX24" fmla="*/ 4985519 w 6332041"/>
              <a:gd name="connsiteY24" fmla="*/ 1952015 h 7107181"/>
              <a:gd name="connsiteX25" fmla="*/ 4894079 w 6332041"/>
              <a:gd name="connsiteY25" fmla="*/ 1938751 h 7107181"/>
              <a:gd name="connsiteX26" fmla="*/ 4817470 w 6332041"/>
              <a:gd name="connsiteY26" fmla="*/ 2096386 h 7107181"/>
              <a:gd name="connsiteX27" fmla="*/ 4668677 w 6332041"/>
              <a:gd name="connsiteY27" fmla="*/ 1986101 h 7107181"/>
              <a:gd name="connsiteX28" fmla="*/ 4554785 w 6332041"/>
              <a:gd name="connsiteY28" fmla="*/ 1978482 h 7107181"/>
              <a:gd name="connsiteX29" fmla="*/ 4409190 w 6332041"/>
              <a:gd name="connsiteY29" fmla="*/ 1848942 h 7107181"/>
              <a:gd name="connsiteX30" fmla="*/ 4604519 w 6332041"/>
              <a:gd name="connsiteY30" fmla="*/ 1664431 h 7107181"/>
              <a:gd name="connsiteX31" fmla="*/ 4429259 w 6332041"/>
              <a:gd name="connsiteY31" fmla="*/ 1633951 h 7107181"/>
              <a:gd name="connsiteX32" fmla="*/ 4284479 w 6332041"/>
              <a:gd name="connsiteY32" fmla="*/ 1801591 h 7107181"/>
              <a:gd name="connsiteX33" fmla="*/ 4223519 w 6332041"/>
              <a:gd name="connsiteY33" fmla="*/ 1900651 h 7107181"/>
              <a:gd name="connsiteX34" fmla="*/ 4231139 w 6332041"/>
              <a:gd name="connsiteY34" fmla="*/ 1938751 h 7107181"/>
              <a:gd name="connsiteX35" fmla="*/ 4124459 w 6332041"/>
              <a:gd name="connsiteY35" fmla="*/ 2037811 h 7107181"/>
              <a:gd name="connsiteX36" fmla="*/ 4048259 w 6332041"/>
              <a:gd name="connsiteY36" fmla="*/ 2060671 h 7107181"/>
              <a:gd name="connsiteX37" fmla="*/ 3990904 w 6332041"/>
              <a:gd name="connsiteY37" fmla="*/ 2092782 h 7107181"/>
              <a:gd name="connsiteX38" fmla="*/ 3936751 w 6332041"/>
              <a:gd name="connsiteY38" fmla="*/ 2142108 h 7107181"/>
              <a:gd name="connsiteX39" fmla="*/ 3888239 w 6332041"/>
              <a:gd name="connsiteY39" fmla="*/ 2114011 h 7107181"/>
              <a:gd name="connsiteX40" fmla="*/ 3846127 w 6332041"/>
              <a:gd name="connsiteY40" fmla="*/ 2183407 h 7107181"/>
              <a:gd name="connsiteX41" fmla="*/ 3746250 w 6332041"/>
              <a:gd name="connsiteY41" fmla="*/ 2210280 h 7107181"/>
              <a:gd name="connsiteX42" fmla="*/ 3731417 w 6332041"/>
              <a:gd name="connsiteY42" fmla="*/ 2278860 h 7107181"/>
              <a:gd name="connsiteX43" fmla="*/ 3591184 w 6332041"/>
              <a:gd name="connsiteY43" fmla="*/ 2221331 h 7107181"/>
              <a:gd name="connsiteX44" fmla="*/ 3552959 w 6332041"/>
              <a:gd name="connsiteY44" fmla="*/ 2121631 h 7107181"/>
              <a:gd name="connsiteX45" fmla="*/ 3377699 w 6332041"/>
              <a:gd name="connsiteY45" fmla="*/ 2190211 h 7107181"/>
              <a:gd name="connsiteX46" fmla="*/ 3377699 w 6332041"/>
              <a:gd name="connsiteY46" fmla="*/ 2266411 h 7107181"/>
              <a:gd name="connsiteX47" fmla="*/ 3258978 w 6332041"/>
              <a:gd name="connsiteY47" fmla="*/ 2366694 h 7107181"/>
              <a:gd name="connsiteX48" fmla="*/ 3018337 w 6332041"/>
              <a:gd name="connsiteY48" fmla="*/ 2221913 h 7107181"/>
              <a:gd name="connsiteX49" fmla="*/ 3045210 w 6332041"/>
              <a:gd name="connsiteY49" fmla="*/ 2191026 h 7107181"/>
              <a:gd name="connsiteX50" fmla="*/ 2934517 w 6332041"/>
              <a:gd name="connsiteY50" fmla="*/ 2054273 h 7107181"/>
              <a:gd name="connsiteX51" fmla="*/ 2663396 w 6332041"/>
              <a:gd name="connsiteY51" fmla="*/ 1888611 h 7107181"/>
              <a:gd name="connsiteX52" fmla="*/ 2536416 w 6332041"/>
              <a:gd name="connsiteY52" fmla="*/ 2261352 h 7107181"/>
              <a:gd name="connsiteX53" fmla="*/ 2428805 w 6332041"/>
              <a:gd name="connsiteY53" fmla="*/ 2267634 h 7107181"/>
              <a:gd name="connsiteX54" fmla="*/ 2348999 w 6332041"/>
              <a:gd name="connsiteY54" fmla="*/ 2258791 h 7107181"/>
              <a:gd name="connsiteX55" fmla="*/ 2245110 w 6332041"/>
              <a:gd name="connsiteY55" fmla="*/ 2385946 h 7107181"/>
              <a:gd name="connsiteX56" fmla="*/ 2061823 w 6332041"/>
              <a:gd name="connsiteY56" fmla="*/ 2298521 h 7107181"/>
              <a:gd name="connsiteX57" fmla="*/ 2005283 w 6332041"/>
              <a:gd name="connsiteY57" fmla="*/ 2306958 h 7107181"/>
              <a:gd name="connsiteX58" fmla="*/ 1905816 w 6332041"/>
              <a:gd name="connsiteY58" fmla="*/ 2122446 h 7107181"/>
              <a:gd name="connsiteX59" fmla="*/ 1937519 w 6332041"/>
              <a:gd name="connsiteY59" fmla="*/ 2037811 h 7107181"/>
              <a:gd name="connsiteX60" fmla="*/ 1769879 w 6332041"/>
              <a:gd name="connsiteY60" fmla="*/ 2159731 h 7107181"/>
              <a:gd name="connsiteX61" fmla="*/ 1747019 w 6332041"/>
              <a:gd name="connsiteY61" fmla="*/ 2220691 h 7107181"/>
              <a:gd name="connsiteX62" fmla="*/ 1693679 w 6332041"/>
              <a:gd name="connsiteY62" fmla="*/ 2190211 h 7107181"/>
              <a:gd name="connsiteX63" fmla="*/ 1586999 w 6332041"/>
              <a:gd name="connsiteY63" fmla="*/ 2190211 h 7107181"/>
              <a:gd name="connsiteX64" fmla="*/ 1564139 w 6332041"/>
              <a:gd name="connsiteY64" fmla="*/ 2304511 h 7107181"/>
              <a:gd name="connsiteX65" fmla="*/ 1426979 w 6332041"/>
              <a:gd name="connsiteY65" fmla="*/ 2601691 h 7107181"/>
              <a:gd name="connsiteX66" fmla="*/ 1373639 w 6332041"/>
              <a:gd name="connsiteY66" fmla="*/ 2594071 h 7107181"/>
              <a:gd name="connsiteX67" fmla="*/ 1228859 w 6332041"/>
              <a:gd name="connsiteY67" fmla="*/ 2647411 h 7107181"/>
              <a:gd name="connsiteX68" fmla="*/ 1175519 w 6332041"/>
              <a:gd name="connsiteY68" fmla="*/ 2815051 h 7107181"/>
              <a:gd name="connsiteX69" fmla="*/ 1053599 w 6332041"/>
              <a:gd name="connsiteY69" fmla="*/ 2845531 h 7107181"/>
              <a:gd name="connsiteX70" fmla="*/ 969779 w 6332041"/>
              <a:gd name="connsiteY70" fmla="*/ 2853151 h 7107181"/>
              <a:gd name="connsiteX71" fmla="*/ 870719 w 6332041"/>
              <a:gd name="connsiteY71" fmla="*/ 2883631 h 7107181"/>
              <a:gd name="connsiteX72" fmla="*/ 741179 w 6332041"/>
              <a:gd name="connsiteY72" fmla="*/ 2891251 h 7107181"/>
              <a:gd name="connsiteX73" fmla="*/ 588779 w 6332041"/>
              <a:gd name="connsiteY73" fmla="*/ 2929351 h 7107181"/>
              <a:gd name="connsiteX74" fmla="*/ 0 w 6332041"/>
              <a:gd name="connsiteY74" fmla="*/ 4428515 h 7107181"/>
              <a:gd name="connsiteX75" fmla="*/ 199750 w 6332041"/>
              <a:gd name="connsiteY75" fmla="*/ 4408853 h 7107181"/>
              <a:gd name="connsiteX76" fmla="*/ 207779 w 6332041"/>
              <a:gd name="connsiteY76" fmla="*/ 4529551 h 7107181"/>
              <a:gd name="connsiteX77" fmla="*/ 289560 w 6332041"/>
              <a:gd name="connsiteY77" fmla="*/ 4557241 h 7107181"/>
              <a:gd name="connsiteX78" fmla="*/ 289968 w 6332041"/>
              <a:gd name="connsiteY78" fmla="*/ 4629020 h 7107181"/>
              <a:gd name="connsiteX79" fmla="*/ 408690 w 6332041"/>
              <a:gd name="connsiteY79" fmla="*/ 4675962 h 7107181"/>
              <a:gd name="connsiteX80" fmla="*/ 398279 w 6332041"/>
              <a:gd name="connsiteY80" fmla="*/ 4773391 h 7107181"/>
              <a:gd name="connsiteX81" fmla="*/ 398279 w 6332041"/>
              <a:gd name="connsiteY81" fmla="*/ 4872451 h 7107181"/>
              <a:gd name="connsiteX82" fmla="*/ 291599 w 6332041"/>
              <a:gd name="connsiteY82" fmla="*/ 4925791 h 7107181"/>
              <a:gd name="connsiteX83" fmla="*/ 276359 w 6332041"/>
              <a:gd name="connsiteY83" fmla="*/ 5001991 h 7107181"/>
              <a:gd name="connsiteX84" fmla="*/ 184919 w 6332041"/>
              <a:gd name="connsiteY84" fmla="*/ 5123911 h 7107181"/>
              <a:gd name="connsiteX85" fmla="*/ 199344 w 6332041"/>
              <a:gd name="connsiteY85" fmla="*/ 5376596 h 7107181"/>
              <a:gd name="connsiteX86" fmla="*/ 282757 w 6332041"/>
              <a:gd name="connsiteY86" fmla="*/ 5376186 h 7107181"/>
              <a:gd name="connsiteX87" fmla="*/ 324870 w 6332041"/>
              <a:gd name="connsiteY87" fmla="*/ 5453201 h 7107181"/>
              <a:gd name="connsiteX88" fmla="*/ 340517 w 6332041"/>
              <a:gd name="connsiteY88" fmla="*/ 5498107 h 7107181"/>
              <a:gd name="connsiteX89" fmla="*/ 378211 w 6332041"/>
              <a:gd name="connsiteY89" fmla="*/ 5490078 h 7107181"/>
              <a:gd name="connsiteX90" fmla="*/ 365761 w 6332041"/>
              <a:gd name="connsiteY90" fmla="*/ 5643294 h 7107181"/>
              <a:gd name="connsiteX91" fmla="*/ 843843 w 6332041"/>
              <a:gd name="connsiteY91" fmla="*/ 5739970 h 7107181"/>
              <a:gd name="connsiteX92" fmla="*/ 1175926 w 6332041"/>
              <a:gd name="connsiteY92" fmla="*/ 5879922 h 7107181"/>
              <a:gd name="connsiteX93" fmla="*/ 1487939 w 6332041"/>
              <a:gd name="connsiteY93" fmla="*/ 5741131 h 7107181"/>
              <a:gd name="connsiteX94" fmla="*/ 1586999 w 6332041"/>
              <a:gd name="connsiteY94" fmla="*/ 5741131 h 7107181"/>
              <a:gd name="connsiteX95" fmla="*/ 1541279 w 6332041"/>
              <a:gd name="connsiteY95" fmla="*/ 6000211 h 7107181"/>
              <a:gd name="connsiteX96" fmla="*/ 1634713 w 6332041"/>
              <a:gd name="connsiteY96" fmla="*/ 6349001 h 7107181"/>
              <a:gd name="connsiteX97" fmla="*/ 1931451 w 6332041"/>
              <a:gd name="connsiteY97" fmla="*/ 6276820 h 7107181"/>
              <a:gd name="connsiteX98" fmla="*/ 1973281 w 6332041"/>
              <a:gd name="connsiteY98" fmla="*/ 6039719 h 7107181"/>
              <a:gd name="connsiteX99" fmla="*/ 2284853 w 6332041"/>
              <a:gd name="connsiteY99" fmla="*/ 6068128 h 7107181"/>
              <a:gd name="connsiteX100" fmla="*/ 2588088 w 6332041"/>
              <a:gd name="connsiteY100" fmla="*/ 5922367 h 7107181"/>
              <a:gd name="connsiteX101" fmla="*/ 2656018 w 6332041"/>
              <a:gd name="connsiteY101" fmla="*/ 6052223 h 7107181"/>
              <a:gd name="connsiteX102" fmla="*/ 2739109 w 6332041"/>
              <a:gd name="connsiteY102" fmla="*/ 6021749 h 7107181"/>
              <a:gd name="connsiteX103" fmla="*/ 2886685 w 6332041"/>
              <a:gd name="connsiteY103" fmla="*/ 6052811 h 7107181"/>
              <a:gd name="connsiteX104" fmla="*/ 3002565 w 6332041"/>
              <a:gd name="connsiteY104" fmla="*/ 6195386 h 7107181"/>
              <a:gd name="connsiteX105" fmla="*/ 3027765 w 6332041"/>
              <a:gd name="connsiteY105" fmla="*/ 6377265 h 7107181"/>
              <a:gd name="connsiteX106" fmla="*/ 3191028 w 6332041"/>
              <a:gd name="connsiteY106" fmla="*/ 6299303 h 7107181"/>
              <a:gd name="connsiteX107" fmla="*/ 3338659 w 6332041"/>
              <a:gd name="connsiteY107" fmla="*/ 6365542 h 7107181"/>
              <a:gd name="connsiteX108" fmla="*/ 3459989 w 6332041"/>
              <a:gd name="connsiteY108" fmla="*/ 6105598 h 7107181"/>
              <a:gd name="connsiteX109" fmla="*/ 3465996 w 6332041"/>
              <a:gd name="connsiteY109" fmla="*/ 6002754 h 7107181"/>
              <a:gd name="connsiteX110" fmla="*/ 3658897 w 6332041"/>
              <a:gd name="connsiteY110" fmla="*/ 6037364 h 7107181"/>
              <a:gd name="connsiteX111" fmla="*/ 3653271 w 6332041"/>
              <a:gd name="connsiteY111" fmla="*/ 6120584 h 7107181"/>
              <a:gd name="connsiteX112" fmla="*/ 3721768 w 6332041"/>
              <a:gd name="connsiteY112" fmla="*/ 6218956 h 7107181"/>
              <a:gd name="connsiteX113" fmla="*/ 3691891 w 6332041"/>
              <a:gd name="connsiteY113" fmla="*/ 6311470 h 7107181"/>
              <a:gd name="connsiteX114" fmla="*/ 3857956 w 6332041"/>
              <a:gd name="connsiteY114" fmla="*/ 6401878 h 7107181"/>
              <a:gd name="connsiteX115" fmla="*/ 4020663 w 6332041"/>
              <a:gd name="connsiteY115" fmla="*/ 6431839 h 7107181"/>
              <a:gd name="connsiteX116" fmla="*/ 4114903 w 6332041"/>
              <a:gd name="connsiteY116" fmla="*/ 6401940 h 7107181"/>
              <a:gd name="connsiteX117" fmla="*/ 4098589 w 6332041"/>
              <a:gd name="connsiteY117" fmla="*/ 6522071 h 7107181"/>
              <a:gd name="connsiteX118" fmla="*/ 4022265 w 6332041"/>
              <a:gd name="connsiteY118" fmla="*/ 6622479 h 7107181"/>
              <a:gd name="connsiteX119" fmla="*/ 4023831 w 6332041"/>
              <a:gd name="connsiteY119" fmla="*/ 6722888 h 7107181"/>
              <a:gd name="connsiteX120" fmla="*/ 4146284 w 6332041"/>
              <a:gd name="connsiteY120" fmla="*/ 6792348 h 7107181"/>
              <a:gd name="connsiteX121" fmla="*/ 3990967 w 6332041"/>
              <a:gd name="connsiteY121" fmla="*/ 7074192 h 7107181"/>
              <a:gd name="connsiteX122" fmla="*/ 4070837 w 6332041"/>
              <a:gd name="connsiteY122" fmla="*/ 7107181 h 7107181"/>
              <a:gd name="connsiteX123" fmla="*/ 3911099 w 6332041"/>
              <a:gd name="connsiteY123" fmla="*/ 5451571 h 7107181"/>
              <a:gd name="connsiteX124" fmla="*/ 3933959 w 6332041"/>
              <a:gd name="connsiteY124" fmla="*/ 5382991 h 7107181"/>
              <a:gd name="connsiteX125" fmla="*/ 3964439 w 6332041"/>
              <a:gd name="connsiteY125" fmla="*/ 5322031 h 7107181"/>
              <a:gd name="connsiteX126" fmla="*/ 4017779 w 6332041"/>
              <a:gd name="connsiteY126" fmla="*/ 5314411 h 7107181"/>
              <a:gd name="connsiteX127" fmla="*/ 4033019 w 6332041"/>
              <a:gd name="connsiteY127" fmla="*/ 5314411 h 7107181"/>
              <a:gd name="connsiteX128" fmla="*/ 4086359 w 6332041"/>
              <a:gd name="connsiteY128" fmla="*/ 5253451 h 7107181"/>
              <a:gd name="connsiteX129" fmla="*/ 4082752 w 6332041"/>
              <a:gd name="connsiteY129" fmla="*/ 5177658 h 7107181"/>
              <a:gd name="connsiteX130" fmla="*/ 4795020 w 6332041"/>
              <a:gd name="connsiteY130" fmla="*/ 5075401 h 7107181"/>
              <a:gd name="connsiteX131" fmla="*/ 4882853 w 6332041"/>
              <a:gd name="connsiteY131" fmla="*/ 5079415 h 7107181"/>
              <a:gd name="connsiteX132" fmla="*/ 4942997 w 6332041"/>
              <a:gd name="connsiteY132" fmla="*/ 5095062 h 7107181"/>
              <a:gd name="connsiteX133" fmla="*/ 5129484 w 6332041"/>
              <a:gd name="connsiteY133" fmla="*/ 5186093 h 7107181"/>
              <a:gd name="connsiteX134" fmla="*/ 5594304 w 6332041"/>
              <a:gd name="connsiteY134" fmla="*/ 5422722 h 7107181"/>
              <a:gd name="connsiteX135" fmla="*/ 5724276 w 6332041"/>
              <a:gd name="connsiteY135" fmla="*/ 5486449 h 7107181"/>
              <a:gd name="connsiteX136" fmla="*/ 5779089 w 6332041"/>
              <a:gd name="connsiteY136" fmla="*/ 5396937 h 7107181"/>
              <a:gd name="connsiteX137" fmla="*/ 5690643 w 6332041"/>
              <a:gd name="connsiteY137" fmla="*/ 5373624 h 7107181"/>
              <a:gd name="connsiteX138" fmla="*/ 5636237 w 6332041"/>
              <a:gd name="connsiteY138" fmla="*/ 5298488 h 7107181"/>
              <a:gd name="connsiteX139" fmla="*/ 5682594 w 6332041"/>
              <a:gd name="connsiteY139" fmla="*/ 5229777 h 7107181"/>
              <a:gd name="connsiteX140" fmla="*/ 5600880 w 6332041"/>
              <a:gd name="connsiteY140" fmla="*/ 5115358 h 7107181"/>
              <a:gd name="connsiteX141" fmla="*/ 5632584 w 6332041"/>
              <a:gd name="connsiteY141" fmla="*/ 4969606 h 7107181"/>
              <a:gd name="connsiteX142" fmla="*/ 5655444 w 6332041"/>
              <a:gd name="connsiteY142" fmla="*/ 4934681 h 7107181"/>
              <a:gd name="connsiteX143" fmla="*/ 5677034 w 6332041"/>
              <a:gd name="connsiteY143" fmla="*/ 4889596 h 7107181"/>
              <a:gd name="connsiteX144" fmla="*/ 5714499 w 6332041"/>
              <a:gd name="connsiteY144" fmla="*/ 4812126 h 7107181"/>
              <a:gd name="connsiteX145" fmla="*/ 5729104 w 6332041"/>
              <a:gd name="connsiteY145" fmla="*/ 4729576 h 7107181"/>
              <a:gd name="connsiteX146" fmla="*/ 5775459 w 6332041"/>
              <a:gd name="connsiteY146" fmla="*/ 4704176 h 7107181"/>
              <a:gd name="connsiteX147" fmla="*/ 5755139 w 6332041"/>
              <a:gd name="connsiteY147" fmla="*/ 4645121 h 7107181"/>
              <a:gd name="connsiteX148" fmla="*/ 5791334 w 6332041"/>
              <a:gd name="connsiteY148" fmla="*/ 4603846 h 7107181"/>
              <a:gd name="connsiteX149" fmla="*/ 5821814 w 6332041"/>
              <a:gd name="connsiteY149" fmla="*/ 4540981 h 7107181"/>
              <a:gd name="connsiteX150" fmla="*/ 5877059 w 6332041"/>
              <a:gd name="connsiteY150" fmla="*/ 4467321 h 7107181"/>
              <a:gd name="connsiteX151" fmla="*/ 5896109 w 6332041"/>
              <a:gd name="connsiteY151" fmla="*/ 4311111 h 7107181"/>
              <a:gd name="connsiteX152" fmla="*/ 6141219 w 6332041"/>
              <a:gd name="connsiteY152" fmla="*/ 4053301 h 7107181"/>
              <a:gd name="connsiteX153" fmla="*/ 6147569 w 6332041"/>
              <a:gd name="connsiteY153" fmla="*/ 3817081 h 7107181"/>
              <a:gd name="connsiteX154" fmla="*/ 5953537 w 6332041"/>
              <a:gd name="connsiteY154" fmla="*/ 3436452 h 7107181"/>
              <a:gd name="connsiteX0" fmla="*/ 5953537 w 6332041"/>
              <a:gd name="connsiteY0" fmla="*/ 3436452 h 7107181"/>
              <a:gd name="connsiteX1" fmla="*/ 5854199 w 6332041"/>
              <a:gd name="connsiteY1" fmla="*/ 2291811 h 7107181"/>
              <a:gd name="connsiteX2" fmla="*/ 5802129 w 6332041"/>
              <a:gd name="connsiteY2" fmla="*/ 1609819 h 7107181"/>
              <a:gd name="connsiteX3" fmla="*/ 5762759 w 6332041"/>
              <a:gd name="connsiteY3" fmla="*/ 1382491 h 7107181"/>
              <a:gd name="connsiteX4" fmla="*/ 5770442 w 6332041"/>
              <a:gd name="connsiteY4" fmla="*/ 1330310 h 7107181"/>
              <a:gd name="connsiteX5" fmla="*/ 5939273 w 6332041"/>
              <a:gd name="connsiteY5" fmla="*/ 1294137 h 7107181"/>
              <a:gd name="connsiteX6" fmla="*/ 6061246 w 6332041"/>
              <a:gd name="connsiteY6" fmla="*/ 1154342 h 7107181"/>
              <a:gd name="connsiteX7" fmla="*/ 6087784 w 6332041"/>
              <a:gd name="connsiteY7" fmla="*/ 587703 h 7107181"/>
              <a:gd name="connsiteX8" fmla="*/ 6149792 w 6332041"/>
              <a:gd name="connsiteY8" fmla="*/ 266762 h 7107181"/>
              <a:gd name="connsiteX9" fmla="*/ 6204185 w 6332041"/>
              <a:gd name="connsiteY9" fmla="*/ 214419 h 7107181"/>
              <a:gd name="connsiteX10" fmla="*/ 6332041 w 6332041"/>
              <a:gd name="connsiteY10" fmla="*/ 245126 h 7107181"/>
              <a:gd name="connsiteX11" fmla="*/ 6152006 w 6332041"/>
              <a:gd name="connsiteY11" fmla="*/ 110058 h 7107181"/>
              <a:gd name="connsiteX12" fmla="*/ 6014137 w 6332041"/>
              <a:gd name="connsiteY12" fmla="*/ 0 h 7107181"/>
              <a:gd name="connsiteX13" fmla="*/ 5325275 w 6332041"/>
              <a:gd name="connsiteY13" fmla="*/ 124606 h 7107181"/>
              <a:gd name="connsiteX14" fmla="*/ 5276992 w 6332041"/>
              <a:gd name="connsiteY14" fmla="*/ 266597 h 7107181"/>
              <a:gd name="connsiteX15" fmla="*/ 5346682 w 6332041"/>
              <a:gd name="connsiteY15" fmla="*/ 494173 h 7107181"/>
              <a:gd name="connsiteX16" fmla="*/ 5256922 w 6332041"/>
              <a:gd name="connsiteY16" fmla="*/ 872684 h 7107181"/>
              <a:gd name="connsiteX17" fmla="*/ 5292702 w 6332041"/>
              <a:gd name="connsiteY17" fmla="*/ 1084088 h 7107181"/>
              <a:gd name="connsiteX18" fmla="*/ 5259839 w 6332041"/>
              <a:gd name="connsiteY18" fmla="*/ 1405351 h 7107181"/>
              <a:gd name="connsiteX19" fmla="*/ 5252219 w 6332041"/>
              <a:gd name="connsiteY19" fmla="*/ 1603471 h 7107181"/>
              <a:gd name="connsiteX20" fmla="*/ 5282699 w 6332041"/>
              <a:gd name="connsiteY20" fmla="*/ 1641571 h 7107181"/>
              <a:gd name="connsiteX21" fmla="*/ 5137919 w 6332041"/>
              <a:gd name="connsiteY21" fmla="*/ 1694911 h 7107181"/>
              <a:gd name="connsiteX22" fmla="*/ 5160779 w 6332041"/>
              <a:gd name="connsiteY22" fmla="*/ 1885411 h 7107181"/>
              <a:gd name="connsiteX23" fmla="*/ 5122679 w 6332041"/>
              <a:gd name="connsiteY23" fmla="*/ 1969231 h 7107181"/>
              <a:gd name="connsiteX24" fmla="*/ 4985519 w 6332041"/>
              <a:gd name="connsiteY24" fmla="*/ 1952015 h 7107181"/>
              <a:gd name="connsiteX25" fmla="*/ 4894079 w 6332041"/>
              <a:gd name="connsiteY25" fmla="*/ 1938751 h 7107181"/>
              <a:gd name="connsiteX26" fmla="*/ 4817470 w 6332041"/>
              <a:gd name="connsiteY26" fmla="*/ 2096386 h 7107181"/>
              <a:gd name="connsiteX27" fmla="*/ 4668677 w 6332041"/>
              <a:gd name="connsiteY27" fmla="*/ 1986101 h 7107181"/>
              <a:gd name="connsiteX28" fmla="*/ 4554785 w 6332041"/>
              <a:gd name="connsiteY28" fmla="*/ 1978482 h 7107181"/>
              <a:gd name="connsiteX29" fmla="*/ 4409190 w 6332041"/>
              <a:gd name="connsiteY29" fmla="*/ 1848942 h 7107181"/>
              <a:gd name="connsiteX30" fmla="*/ 4604519 w 6332041"/>
              <a:gd name="connsiteY30" fmla="*/ 1664431 h 7107181"/>
              <a:gd name="connsiteX31" fmla="*/ 4429259 w 6332041"/>
              <a:gd name="connsiteY31" fmla="*/ 1633951 h 7107181"/>
              <a:gd name="connsiteX32" fmla="*/ 4284479 w 6332041"/>
              <a:gd name="connsiteY32" fmla="*/ 1801591 h 7107181"/>
              <a:gd name="connsiteX33" fmla="*/ 4223519 w 6332041"/>
              <a:gd name="connsiteY33" fmla="*/ 1900651 h 7107181"/>
              <a:gd name="connsiteX34" fmla="*/ 4231139 w 6332041"/>
              <a:gd name="connsiteY34" fmla="*/ 1938751 h 7107181"/>
              <a:gd name="connsiteX35" fmla="*/ 4124459 w 6332041"/>
              <a:gd name="connsiteY35" fmla="*/ 2037811 h 7107181"/>
              <a:gd name="connsiteX36" fmla="*/ 4048259 w 6332041"/>
              <a:gd name="connsiteY36" fmla="*/ 2060671 h 7107181"/>
              <a:gd name="connsiteX37" fmla="*/ 3990904 w 6332041"/>
              <a:gd name="connsiteY37" fmla="*/ 2092782 h 7107181"/>
              <a:gd name="connsiteX38" fmla="*/ 3936751 w 6332041"/>
              <a:gd name="connsiteY38" fmla="*/ 2142108 h 7107181"/>
              <a:gd name="connsiteX39" fmla="*/ 3888239 w 6332041"/>
              <a:gd name="connsiteY39" fmla="*/ 2114011 h 7107181"/>
              <a:gd name="connsiteX40" fmla="*/ 3846127 w 6332041"/>
              <a:gd name="connsiteY40" fmla="*/ 2183407 h 7107181"/>
              <a:gd name="connsiteX41" fmla="*/ 3746250 w 6332041"/>
              <a:gd name="connsiteY41" fmla="*/ 2210280 h 7107181"/>
              <a:gd name="connsiteX42" fmla="*/ 3731417 w 6332041"/>
              <a:gd name="connsiteY42" fmla="*/ 2278860 h 7107181"/>
              <a:gd name="connsiteX43" fmla="*/ 3591184 w 6332041"/>
              <a:gd name="connsiteY43" fmla="*/ 2221331 h 7107181"/>
              <a:gd name="connsiteX44" fmla="*/ 3552959 w 6332041"/>
              <a:gd name="connsiteY44" fmla="*/ 2121631 h 7107181"/>
              <a:gd name="connsiteX45" fmla="*/ 3377699 w 6332041"/>
              <a:gd name="connsiteY45" fmla="*/ 2190211 h 7107181"/>
              <a:gd name="connsiteX46" fmla="*/ 3377699 w 6332041"/>
              <a:gd name="connsiteY46" fmla="*/ 2266411 h 7107181"/>
              <a:gd name="connsiteX47" fmla="*/ 3258978 w 6332041"/>
              <a:gd name="connsiteY47" fmla="*/ 2366694 h 7107181"/>
              <a:gd name="connsiteX48" fmla="*/ 3018337 w 6332041"/>
              <a:gd name="connsiteY48" fmla="*/ 2221913 h 7107181"/>
              <a:gd name="connsiteX49" fmla="*/ 3045210 w 6332041"/>
              <a:gd name="connsiteY49" fmla="*/ 2191026 h 7107181"/>
              <a:gd name="connsiteX50" fmla="*/ 2934517 w 6332041"/>
              <a:gd name="connsiteY50" fmla="*/ 2054273 h 7107181"/>
              <a:gd name="connsiteX51" fmla="*/ 2663396 w 6332041"/>
              <a:gd name="connsiteY51" fmla="*/ 1888611 h 7107181"/>
              <a:gd name="connsiteX52" fmla="*/ 2536416 w 6332041"/>
              <a:gd name="connsiteY52" fmla="*/ 2261352 h 7107181"/>
              <a:gd name="connsiteX53" fmla="*/ 2428805 w 6332041"/>
              <a:gd name="connsiteY53" fmla="*/ 2267634 h 7107181"/>
              <a:gd name="connsiteX54" fmla="*/ 2348999 w 6332041"/>
              <a:gd name="connsiteY54" fmla="*/ 2258791 h 7107181"/>
              <a:gd name="connsiteX55" fmla="*/ 2245110 w 6332041"/>
              <a:gd name="connsiteY55" fmla="*/ 2385946 h 7107181"/>
              <a:gd name="connsiteX56" fmla="*/ 2061823 w 6332041"/>
              <a:gd name="connsiteY56" fmla="*/ 2298521 h 7107181"/>
              <a:gd name="connsiteX57" fmla="*/ 2005283 w 6332041"/>
              <a:gd name="connsiteY57" fmla="*/ 2306958 h 7107181"/>
              <a:gd name="connsiteX58" fmla="*/ 1905816 w 6332041"/>
              <a:gd name="connsiteY58" fmla="*/ 2122446 h 7107181"/>
              <a:gd name="connsiteX59" fmla="*/ 1937519 w 6332041"/>
              <a:gd name="connsiteY59" fmla="*/ 2037811 h 7107181"/>
              <a:gd name="connsiteX60" fmla="*/ 1769879 w 6332041"/>
              <a:gd name="connsiteY60" fmla="*/ 2159731 h 7107181"/>
              <a:gd name="connsiteX61" fmla="*/ 1747019 w 6332041"/>
              <a:gd name="connsiteY61" fmla="*/ 2220691 h 7107181"/>
              <a:gd name="connsiteX62" fmla="*/ 1693679 w 6332041"/>
              <a:gd name="connsiteY62" fmla="*/ 2190211 h 7107181"/>
              <a:gd name="connsiteX63" fmla="*/ 1586999 w 6332041"/>
              <a:gd name="connsiteY63" fmla="*/ 2190211 h 7107181"/>
              <a:gd name="connsiteX64" fmla="*/ 1564139 w 6332041"/>
              <a:gd name="connsiteY64" fmla="*/ 2304511 h 7107181"/>
              <a:gd name="connsiteX65" fmla="*/ 1426979 w 6332041"/>
              <a:gd name="connsiteY65" fmla="*/ 2601691 h 7107181"/>
              <a:gd name="connsiteX66" fmla="*/ 1373639 w 6332041"/>
              <a:gd name="connsiteY66" fmla="*/ 2594071 h 7107181"/>
              <a:gd name="connsiteX67" fmla="*/ 1228859 w 6332041"/>
              <a:gd name="connsiteY67" fmla="*/ 2647411 h 7107181"/>
              <a:gd name="connsiteX68" fmla="*/ 1175519 w 6332041"/>
              <a:gd name="connsiteY68" fmla="*/ 2815051 h 7107181"/>
              <a:gd name="connsiteX69" fmla="*/ 1053599 w 6332041"/>
              <a:gd name="connsiteY69" fmla="*/ 2845531 h 7107181"/>
              <a:gd name="connsiteX70" fmla="*/ 969779 w 6332041"/>
              <a:gd name="connsiteY70" fmla="*/ 2853151 h 7107181"/>
              <a:gd name="connsiteX71" fmla="*/ 870719 w 6332041"/>
              <a:gd name="connsiteY71" fmla="*/ 2883631 h 7107181"/>
              <a:gd name="connsiteX72" fmla="*/ 741179 w 6332041"/>
              <a:gd name="connsiteY72" fmla="*/ 2891251 h 7107181"/>
              <a:gd name="connsiteX73" fmla="*/ 588779 w 6332041"/>
              <a:gd name="connsiteY73" fmla="*/ 2929351 h 7107181"/>
              <a:gd name="connsiteX74" fmla="*/ 0 w 6332041"/>
              <a:gd name="connsiteY74" fmla="*/ 4428515 h 7107181"/>
              <a:gd name="connsiteX75" fmla="*/ 199750 w 6332041"/>
              <a:gd name="connsiteY75" fmla="*/ 4408853 h 7107181"/>
              <a:gd name="connsiteX76" fmla="*/ 207779 w 6332041"/>
              <a:gd name="connsiteY76" fmla="*/ 4529551 h 7107181"/>
              <a:gd name="connsiteX77" fmla="*/ 289560 w 6332041"/>
              <a:gd name="connsiteY77" fmla="*/ 4557241 h 7107181"/>
              <a:gd name="connsiteX78" fmla="*/ 289968 w 6332041"/>
              <a:gd name="connsiteY78" fmla="*/ 4629020 h 7107181"/>
              <a:gd name="connsiteX79" fmla="*/ 408690 w 6332041"/>
              <a:gd name="connsiteY79" fmla="*/ 4675962 h 7107181"/>
              <a:gd name="connsiteX80" fmla="*/ 398279 w 6332041"/>
              <a:gd name="connsiteY80" fmla="*/ 4773391 h 7107181"/>
              <a:gd name="connsiteX81" fmla="*/ 398279 w 6332041"/>
              <a:gd name="connsiteY81" fmla="*/ 4872451 h 7107181"/>
              <a:gd name="connsiteX82" fmla="*/ 291599 w 6332041"/>
              <a:gd name="connsiteY82" fmla="*/ 4925791 h 7107181"/>
              <a:gd name="connsiteX83" fmla="*/ 276359 w 6332041"/>
              <a:gd name="connsiteY83" fmla="*/ 5001991 h 7107181"/>
              <a:gd name="connsiteX84" fmla="*/ 184919 w 6332041"/>
              <a:gd name="connsiteY84" fmla="*/ 5123911 h 7107181"/>
              <a:gd name="connsiteX85" fmla="*/ 199344 w 6332041"/>
              <a:gd name="connsiteY85" fmla="*/ 5376596 h 7107181"/>
              <a:gd name="connsiteX86" fmla="*/ 282757 w 6332041"/>
              <a:gd name="connsiteY86" fmla="*/ 5376186 h 7107181"/>
              <a:gd name="connsiteX87" fmla="*/ 324870 w 6332041"/>
              <a:gd name="connsiteY87" fmla="*/ 5453201 h 7107181"/>
              <a:gd name="connsiteX88" fmla="*/ 340517 w 6332041"/>
              <a:gd name="connsiteY88" fmla="*/ 5498107 h 7107181"/>
              <a:gd name="connsiteX89" fmla="*/ 378211 w 6332041"/>
              <a:gd name="connsiteY89" fmla="*/ 5490078 h 7107181"/>
              <a:gd name="connsiteX90" fmla="*/ 365761 w 6332041"/>
              <a:gd name="connsiteY90" fmla="*/ 5643294 h 7107181"/>
              <a:gd name="connsiteX91" fmla="*/ 843843 w 6332041"/>
              <a:gd name="connsiteY91" fmla="*/ 5739970 h 7107181"/>
              <a:gd name="connsiteX92" fmla="*/ 1175926 w 6332041"/>
              <a:gd name="connsiteY92" fmla="*/ 5879922 h 7107181"/>
              <a:gd name="connsiteX93" fmla="*/ 1487939 w 6332041"/>
              <a:gd name="connsiteY93" fmla="*/ 5741131 h 7107181"/>
              <a:gd name="connsiteX94" fmla="*/ 1586999 w 6332041"/>
              <a:gd name="connsiteY94" fmla="*/ 5741131 h 7107181"/>
              <a:gd name="connsiteX95" fmla="*/ 1541279 w 6332041"/>
              <a:gd name="connsiteY95" fmla="*/ 6000211 h 7107181"/>
              <a:gd name="connsiteX96" fmla="*/ 1634713 w 6332041"/>
              <a:gd name="connsiteY96" fmla="*/ 6349001 h 7107181"/>
              <a:gd name="connsiteX97" fmla="*/ 1931451 w 6332041"/>
              <a:gd name="connsiteY97" fmla="*/ 6276820 h 7107181"/>
              <a:gd name="connsiteX98" fmla="*/ 1973281 w 6332041"/>
              <a:gd name="connsiteY98" fmla="*/ 6039719 h 7107181"/>
              <a:gd name="connsiteX99" fmla="*/ 2284853 w 6332041"/>
              <a:gd name="connsiteY99" fmla="*/ 6068128 h 7107181"/>
              <a:gd name="connsiteX100" fmla="*/ 2588088 w 6332041"/>
              <a:gd name="connsiteY100" fmla="*/ 5922367 h 7107181"/>
              <a:gd name="connsiteX101" fmla="*/ 2656018 w 6332041"/>
              <a:gd name="connsiteY101" fmla="*/ 6052223 h 7107181"/>
              <a:gd name="connsiteX102" fmla="*/ 2739109 w 6332041"/>
              <a:gd name="connsiteY102" fmla="*/ 6021749 h 7107181"/>
              <a:gd name="connsiteX103" fmla="*/ 2886685 w 6332041"/>
              <a:gd name="connsiteY103" fmla="*/ 6052811 h 7107181"/>
              <a:gd name="connsiteX104" fmla="*/ 3002565 w 6332041"/>
              <a:gd name="connsiteY104" fmla="*/ 6195386 h 7107181"/>
              <a:gd name="connsiteX105" fmla="*/ 3027765 w 6332041"/>
              <a:gd name="connsiteY105" fmla="*/ 6377265 h 7107181"/>
              <a:gd name="connsiteX106" fmla="*/ 3191028 w 6332041"/>
              <a:gd name="connsiteY106" fmla="*/ 6299303 h 7107181"/>
              <a:gd name="connsiteX107" fmla="*/ 3338659 w 6332041"/>
              <a:gd name="connsiteY107" fmla="*/ 6365542 h 7107181"/>
              <a:gd name="connsiteX108" fmla="*/ 3459989 w 6332041"/>
              <a:gd name="connsiteY108" fmla="*/ 6105598 h 7107181"/>
              <a:gd name="connsiteX109" fmla="*/ 3465996 w 6332041"/>
              <a:gd name="connsiteY109" fmla="*/ 6002754 h 7107181"/>
              <a:gd name="connsiteX110" fmla="*/ 3658897 w 6332041"/>
              <a:gd name="connsiteY110" fmla="*/ 6037364 h 7107181"/>
              <a:gd name="connsiteX111" fmla="*/ 3653271 w 6332041"/>
              <a:gd name="connsiteY111" fmla="*/ 6120584 h 7107181"/>
              <a:gd name="connsiteX112" fmla="*/ 3721768 w 6332041"/>
              <a:gd name="connsiteY112" fmla="*/ 6218956 h 7107181"/>
              <a:gd name="connsiteX113" fmla="*/ 3691891 w 6332041"/>
              <a:gd name="connsiteY113" fmla="*/ 6311470 h 7107181"/>
              <a:gd name="connsiteX114" fmla="*/ 3857956 w 6332041"/>
              <a:gd name="connsiteY114" fmla="*/ 6401878 h 7107181"/>
              <a:gd name="connsiteX115" fmla="*/ 4020663 w 6332041"/>
              <a:gd name="connsiteY115" fmla="*/ 6431839 h 7107181"/>
              <a:gd name="connsiteX116" fmla="*/ 4114903 w 6332041"/>
              <a:gd name="connsiteY116" fmla="*/ 6401940 h 7107181"/>
              <a:gd name="connsiteX117" fmla="*/ 4098589 w 6332041"/>
              <a:gd name="connsiteY117" fmla="*/ 6522071 h 7107181"/>
              <a:gd name="connsiteX118" fmla="*/ 4022265 w 6332041"/>
              <a:gd name="connsiteY118" fmla="*/ 6622479 h 7107181"/>
              <a:gd name="connsiteX119" fmla="*/ 4023831 w 6332041"/>
              <a:gd name="connsiteY119" fmla="*/ 6722888 h 7107181"/>
              <a:gd name="connsiteX120" fmla="*/ 4146284 w 6332041"/>
              <a:gd name="connsiteY120" fmla="*/ 6792348 h 7107181"/>
              <a:gd name="connsiteX121" fmla="*/ 3990967 w 6332041"/>
              <a:gd name="connsiteY121" fmla="*/ 7074192 h 7107181"/>
              <a:gd name="connsiteX122" fmla="*/ 4070837 w 6332041"/>
              <a:gd name="connsiteY122" fmla="*/ 7107181 h 7107181"/>
              <a:gd name="connsiteX123" fmla="*/ 4111790 w 6332041"/>
              <a:gd name="connsiteY123" fmla="*/ 7057102 h 7107181"/>
              <a:gd name="connsiteX124" fmla="*/ 3933959 w 6332041"/>
              <a:gd name="connsiteY124" fmla="*/ 5382991 h 7107181"/>
              <a:gd name="connsiteX125" fmla="*/ 3964439 w 6332041"/>
              <a:gd name="connsiteY125" fmla="*/ 5322031 h 7107181"/>
              <a:gd name="connsiteX126" fmla="*/ 4017779 w 6332041"/>
              <a:gd name="connsiteY126" fmla="*/ 5314411 h 7107181"/>
              <a:gd name="connsiteX127" fmla="*/ 4033019 w 6332041"/>
              <a:gd name="connsiteY127" fmla="*/ 5314411 h 7107181"/>
              <a:gd name="connsiteX128" fmla="*/ 4086359 w 6332041"/>
              <a:gd name="connsiteY128" fmla="*/ 5253451 h 7107181"/>
              <a:gd name="connsiteX129" fmla="*/ 4082752 w 6332041"/>
              <a:gd name="connsiteY129" fmla="*/ 5177658 h 7107181"/>
              <a:gd name="connsiteX130" fmla="*/ 4795020 w 6332041"/>
              <a:gd name="connsiteY130" fmla="*/ 5075401 h 7107181"/>
              <a:gd name="connsiteX131" fmla="*/ 4882853 w 6332041"/>
              <a:gd name="connsiteY131" fmla="*/ 5079415 h 7107181"/>
              <a:gd name="connsiteX132" fmla="*/ 4942997 w 6332041"/>
              <a:gd name="connsiteY132" fmla="*/ 5095062 h 7107181"/>
              <a:gd name="connsiteX133" fmla="*/ 5129484 w 6332041"/>
              <a:gd name="connsiteY133" fmla="*/ 5186093 h 7107181"/>
              <a:gd name="connsiteX134" fmla="*/ 5594304 w 6332041"/>
              <a:gd name="connsiteY134" fmla="*/ 5422722 h 7107181"/>
              <a:gd name="connsiteX135" fmla="*/ 5724276 w 6332041"/>
              <a:gd name="connsiteY135" fmla="*/ 5486449 h 7107181"/>
              <a:gd name="connsiteX136" fmla="*/ 5779089 w 6332041"/>
              <a:gd name="connsiteY136" fmla="*/ 5396937 h 7107181"/>
              <a:gd name="connsiteX137" fmla="*/ 5690643 w 6332041"/>
              <a:gd name="connsiteY137" fmla="*/ 5373624 h 7107181"/>
              <a:gd name="connsiteX138" fmla="*/ 5636237 w 6332041"/>
              <a:gd name="connsiteY138" fmla="*/ 5298488 h 7107181"/>
              <a:gd name="connsiteX139" fmla="*/ 5682594 w 6332041"/>
              <a:gd name="connsiteY139" fmla="*/ 5229777 h 7107181"/>
              <a:gd name="connsiteX140" fmla="*/ 5600880 w 6332041"/>
              <a:gd name="connsiteY140" fmla="*/ 5115358 h 7107181"/>
              <a:gd name="connsiteX141" fmla="*/ 5632584 w 6332041"/>
              <a:gd name="connsiteY141" fmla="*/ 4969606 h 7107181"/>
              <a:gd name="connsiteX142" fmla="*/ 5655444 w 6332041"/>
              <a:gd name="connsiteY142" fmla="*/ 4934681 h 7107181"/>
              <a:gd name="connsiteX143" fmla="*/ 5677034 w 6332041"/>
              <a:gd name="connsiteY143" fmla="*/ 4889596 h 7107181"/>
              <a:gd name="connsiteX144" fmla="*/ 5714499 w 6332041"/>
              <a:gd name="connsiteY144" fmla="*/ 4812126 h 7107181"/>
              <a:gd name="connsiteX145" fmla="*/ 5729104 w 6332041"/>
              <a:gd name="connsiteY145" fmla="*/ 4729576 h 7107181"/>
              <a:gd name="connsiteX146" fmla="*/ 5775459 w 6332041"/>
              <a:gd name="connsiteY146" fmla="*/ 4704176 h 7107181"/>
              <a:gd name="connsiteX147" fmla="*/ 5755139 w 6332041"/>
              <a:gd name="connsiteY147" fmla="*/ 4645121 h 7107181"/>
              <a:gd name="connsiteX148" fmla="*/ 5791334 w 6332041"/>
              <a:gd name="connsiteY148" fmla="*/ 4603846 h 7107181"/>
              <a:gd name="connsiteX149" fmla="*/ 5821814 w 6332041"/>
              <a:gd name="connsiteY149" fmla="*/ 4540981 h 7107181"/>
              <a:gd name="connsiteX150" fmla="*/ 5877059 w 6332041"/>
              <a:gd name="connsiteY150" fmla="*/ 4467321 h 7107181"/>
              <a:gd name="connsiteX151" fmla="*/ 5896109 w 6332041"/>
              <a:gd name="connsiteY151" fmla="*/ 4311111 h 7107181"/>
              <a:gd name="connsiteX152" fmla="*/ 6141219 w 6332041"/>
              <a:gd name="connsiteY152" fmla="*/ 4053301 h 7107181"/>
              <a:gd name="connsiteX153" fmla="*/ 6147569 w 6332041"/>
              <a:gd name="connsiteY153" fmla="*/ 3817081 h 7107181"/>
              <a:gd name="connsiteX154" fmla="*/ 5953537 w 6332041"/>
              <a:gd name="connsiteY154" fmla="*/ 3436452 h 7107181"/>
              <a:gd name="connsiteX0" fmla="*/ 5953537 w 6332041"/>
              <a:gd name="connsiteY0" fmla="*/ 3436452 h 7165130"/>
              <a:gd name="connsiteX1" fmla="*/ 5854199 w 6332041"/>
              <a:gd name="connsiteY1" fmla="*/ 2291811 h 7165130"/>
              <a:gd name="connsiteX2" fmla="*/ 5802129 w 6332041"/>
              <a:gd name="connsiteY2" fmla="*/ 1609819 h 7165130"/>
              <a:gd name="connsiteX3" fmla="*/ 5762759 w 6332041"/>
              <a:gd name="connsiteY3" fmla="*/ 1382491 h 7165130"/>
              <a:gd name="connsiteX4" fmla="*/ 5770442 w 6332041"/>
              <a:gd name="connsiteY4" fmla="*/ 1330310 h 7165130"/>
              <a:gd name="connsiteX5" fmla="*/ 5939273 w 6332041"/>
              <a:gd name="connsiteY5" fmla="*/ 1294137 h 7165130"/>
              <a:gd name="connsiteX6" fmla="*/ 6061246 w 6332041"/>
              <a:gd name="connsiteY6" fmla="*/ 1154342 h 7165130"/>
              <a:gd name="connsiteX7" fmla="*/ 6087784 w 6332041"/>
              <a:gd name="connsiteY7" fmla="*/ 587703 h 7165130"/>
              <a:gd name="connsiteX8" fmla="*/ 6149792 w 6332041"/>
              <a:gd name="connsiteY8" fmla="*/ 266762 h 7165130"/>
              <a:gd name="connsiteX9" fmla="*/ 6204185 w 6332041"/>
              <a:gd name="connsiteY9" fmla="*/ 214419 h 7165130"/>
              <a:gd name="connsiteX10" fmla="*/ 6332041 w 6332041"/>
              <a:gd name="connsiteY10" fmla="*/ 245126 h 7165130"/>
              <a:gd name="connsiteX11" fmla="*/ 6152006 w 6332041"/>
              <a:gd name="connsiteY11" fmla="*/ 110058 h 7165130"/>
              <a:gd name="connsiteX12" fmla="*/ 6014137 w 6332041"/>
              <a:gd name="connsiteY12" fmla="*/ 0 h 7165130"/>
              <a:gd name="connsiteX13" fmla="*/ 5325275 w 6332041"/>
              <a:gd name="connsiteY13" fmla="*/ 124606 h 7165130"/>
              <a:gd name="connsiteX14" fmla="*/ 5276992 w 6332041"/>
              <a:gd name="connsiteY14" fmla="*/ 266597 h 7165130"/>
              <a:gd name="connsiteX15" fmla="*/ 5346682 w 6332041"/>
              <a:gd name="connsiteY15" fmla="*/ 494173 h 7165130"/>
              <a:gd name="connsiteX16" fmla="*/ 5256922 w 6332041"/>
              <a:gd name="connsiteY16" fmla="*/ 872684 h 7165130"/>
              <a:gd name="connsiteX17" fmla="*/ 5292702 w 6332041"/>
              <a:gd name="connsiteY17" fmla="*/ 1084088 h 7165130"/>
              <a:gd name="connsiteX18" fmla="*/ 5259839 w 6332041"/>
              <a:gd name="connsiteY18" fmla="*/ 1405351 h 7165130"/>
              <a:gd name="connsiteX19" fmla="*/ 5252219 w 6332041"/>
              <a:gd name="connsiteY19" fmla="*/ 1603471 h 7165130"/>
              <a:gd name="connsiteX20" fmla="*/ 5282699 w 6332041"/>
              <a:gd name="connsiteY20" fmla="*/ 1641571 h 7165130"/>
              <a:gd name="connsiteX21" fmla="*/ 5137919 w 6332041"/>
              <a:gd name="connsiteY21" fmla="*/ 1694911 h 7165130"/>
              <a:gd name="connsiteX22" fmla="*/ 5160779 w 6332041"/>
              <a:gd name="connsiteY22" fmla="*/ 1885411 h 7165130"/>
              <a:gd name="connsiteX23" fmla="*/ 5122679 w 6332041"/>
              <a:gd name="connsiteY23" fmla="*/ 1969231 h 7165130"/>
              <a:gd name="connsiteX24" fmla="*/ 4985519 w 6332041"/>
              <a:gd name="connsiteY24" fmla="*/ 1952015 h 7165130"/>
              <a:gd name="connsiteX25" fmla="*/ 4894079 w 6332041"/>
              <a:gd name="connsiteY25" fmla="*/ 1938751 h 7165130"/>
              <a:gd name="connsiteX26" fmla="*/ 4817470 w 6332041"/>
              <a:gd name="connsiteY26" fmla="*/ 2096386 h 7165130"/>
              <a:gd name="connsiteX27" fmla="*/ 4668677 w 6332041"/>
              <a:gd name="connsiteY27" fmla="*/ 1986101 h 7165130"/>
              <a:gd name="connsiteX28" fmla="*/ 4554785 w 6332041"/>
              <a:gd name="connsiteY28" fmla="*/ 1978482 h 7165130"/>
              <a:gd name="connsiteX29" fmla="*/ 4409190 w 6332041"/>
              <a:gd name="connsiteY29" fmla="*/ 1848942 h 7165130"/>
              <a:gd name="connsiteX30" fmla="*/ 4604519 w 6332041"/>
              <a:gd name="connsiteY30" fmla="*/ 1664431 h 7165130"/>
              <a:gd name="connsiteX31" fmla="*/ 4429259 w 6332041"/>
              <a:gd name="connsiteY31" fmla="*/ 1633951 h 7165130"/>
              <a:gd name="connsiteX32" fmla="*/ 4284479 w 6332041"/>
              <a:gd name="connsiteY32" fmla="*/ 1801591 h 7165130"/>
              <a:gd name="connsiteX33" fmla="*/ 4223519 w 6332041"/>
              <a:gd name="connsiteY33" fmla="*/ 1900651 h 7165130"/>
              <a:gd name="connsiteX34" fmla="*/ 4231139 w 6332041"/>
              <a:gd name="connsiteY34" fmla="*/ 1938751 h 7165130"/>
              <a:gd name="connsiteX35" fmla="*/ 4124459 w 6332041"/>
              <a:gd name="connsiteY35" fmla="*/ 2037811 h 7165130"/>
              <a:gd name="connsiteX36" fmla="*/ 4048259 w 6332041"/>
              <a:gd name="connsiteY36" fmla="*/ 2060671 h 7165130"/>
              <a:gd name="connsiteX37" fmla="*/ 3990904 w 6332041"/>
              <a:gd name="connsiteY37" fmla="*/ 2092782 h 7165130"/>
              <a:gd name="connsiteX38" fmla="*/ 3936751 w 6332041"/>
              <a:gd name="connsiteY38" fmla="*/ 2142108 h 7165130"/>
              <a:gd name="connsiteX39" fmla="*/ 3888239 w 6332041"/>
              <a:gd name="connsiteY39" fmla="*/ 2114011 h 7165130"/>
              <a:gd name="connsiteX40" fmla="*/ 3846127 w 6332041"/>
              <a:gd name="connsiteY40" fmla="*/ 2183407 h 7165130"/>
              <a:gd name="connsiteX41" fmla="*/ 3746250 w 6332041"/>
              <a:gd name="connsiteY41" fmla="*/ 2210280 h 7165130"/>
              <a:gd name="connsiteX42" fmla="*/ 3731417 w 6332041"/>
              <a:gd name="connsiteY42" fmla="*/ 2278860 h 7165130"/>
              <a:gd name="connsiteX43" fmla="*/ 3591184 w 6332041"/>
              <a:gd name="connsiteY43" fmla="*/ 2221331 h 7165130"/>
              <a:gd name="connsiteX44" fmla="*/ 3552959 w 6332041"/>
              <a:gd name="connsiteY44" fmla="*/ 2121631 h 7165130"/>
              <a:gd name="connsiteX45" fmla="*/ 3377699 w 6332041"/>
              <a:gd name="connsiteY45" fmla="*/ 2190211 h 7165130"/>
              <a:gd name="connsiteX46" fmla="*/ 3377699 w 6332041"/>
              <a:gd name="connsiteY46" fmla="*/ 2266411 h 7165130"/>
              <a:gd name="connsiteX47" fmla="*/ 3258978 w 6332041"/>
              <a:gd name="connsiteY47" fmla="*/ 2366694 h 7165130"/>
              <a:gd name="connsiteX48" fmla="*/ 3018337 w 6332041"/>
              <a:gd name="connsiteY48" fmla="*/ 2221913 h 7165130"/>
              <a:gd name="connsiteX49" fmla="*/ 3045210 w 6332041"/>
              <a:gd name="connsiteY49" fmla="*/ 2191026 h 7165130"/>
              <a:gd name="connsiteX50" fmla="*/ 2934517 w 6332041"/>
              <a:gd name="connsiteY50" fmla="*/ 2054273 h 7165130"/>
              <a:gd name="connsiteX51" fmla="*/ 2663396 w 6332041"/>
              <a:gd name="connsiteY51" fmla="*/ 1888611 h 7165130"/>
              <a:gd name="connsiteX52" fmla="*/ 2536416 w 6332041"/>
              <a:gd name="connsiteY52" fmla="*/ 2261352 h 7165130"/>
              <a:gd name="connsiteX53" fmla="*/ 2428805 w 6332041"/>
              <a:gd name="connsiteY53" fmla="*/ 2267634 h 7165130"/>
              <a:gd name="connsiteX54" fmla="*/ 2348999 w 6332041"/>
              <a:gd name="connsiteY54" fmla="*/ 2258791 h 7165130"/>
              <a:gd name="connsiteX55" fmla="*/ 2245110 w 6332041"/>
              <a:gd name="connsiteY55" fmla="*/ 2385946 h 7165130"/>
              <a:gd name="connsiteX56" fmla="*/ 2061823 w 6332041"/>
              <a:gd name="connsiteY56" fmla="*/ 2298521 h 7165130"/>
              <a:gd name="connsiteX57" fmla="*/ 2005283 w 6332041"/>
              <a:gd name="connsiteY57" fmla="*/ 2306958 h 7165130"/>
              <a:gd name="connsiteX58" fmla="*/ 1905816 w 6332041"/>
              <a:gd name="connsiteY58" fmla="*/ 2122446 h 7165130"/>
              <a:gd name="connsiteX59" fmla="*/ 1937519 w 6332041"/>
              <a:gd name="connsiteY59" fmla="*/ 2037811 h 7165130"/>
              <a:gd name="connsiteX60" fmla="*/ 1769879 w 6332041"/>
              <a:gd name="connsiteY60" fmla="*/ 2159731 h 7165130"/>
              <a:gd name="connsiteX61" fmla="*/ 1747019 w 6332041"/>
              <a:gd name="connsiteY61" fmla="*/ 2220691 h 7165130"/>
              <a:gd name="connsiteX62" fmla="*/ 1693679 w 6332041"/>
              <a:gd name="connsiteY62" fmla="*/ 2190211 h 7165130"/>
              <a:gd name="connsiteX63" fmla="*/ 1586999 w 6332041"/>
              <a:gd name="connsiteY63" fmla="*/ 2190211 h 7165130"/>
              <a:gd name="connsiteX64" fmla="*/ 1564139 w 6332041"/>
              <a:gd name="connsiteY64" fmla="*/ 2304511 h 7165130"/>
              <a:gd name="connsiteX65" fmla="*/ 1426979 w 6332041"/>
              <a:gd name="connsiteY65" fmla="*/ 2601691 h 7165130"/>
              <a:gd name="connsiteX66" fmla="*/ 1373639 w 6332041"/>
              <a:gd name="connsiteY66" fmla="*/ 2594071 h 7165130"/>
              <a:gd name="connsiteX67" fmla="*/ 1228859 w 6332041"/>
              <a:gd name="connsiteY67" fmla="*/ 2647411 h 7165130"/>
              <a:gd name="connsiteX68" fmla="*/ 1175519 w 6332041"/>
              <a:gd name="connsiteY68" fmla="*/ 2815051 h 7165130"/>
              <a:gd name="connsiteX69" fmla="*/ 1053599 w 6332041"/>
              <a:gd name="connsiteY69" fmla="*/ 2845531 h 7165130"/>
              <a:gd name="connsiteX70" fmla="*/ 969779 w 6332041"/>
              <a:gd name="connsiteY70" fmla="*/ 2853151 h 7165130"/>
              <a:gd name="connsiteX71" fmla="*/ 870719 w 6332041"/>
              <a:gd name="connsiteY71" fmla="*/ 2883631 h 7165130"/>
              <a:gd name="connsiteX72" fmla="*/ 741179 w 6332041"/>
              <a:gd name="connsiteY72" fmla="*/ 2891251 h 7165130"/>
              <a:gd name="connsiteX73" fmla="*/ 588779 w 6332041"/>
              <a:gd name="connsiteY73" fmla="*/ 2929351 h 7165130"/>
              <a:gd name="connsiteX74" fmla="*/ 0 w 6332041"/>
              <a:gd name="connsiteY74" fmla="*/ 4428515 h 7165130"/>
              <a:gd name="connsiteX75" fmla="*/ 199750 w 6332041"/>
              <a:gd name="connsiteY75" fmla="*/ 4408853 h 7165130"/>
              <a:gd name="connsiteX76" fmla="*/ 207779 w 6332041"/>
              <a:gd name="connsiteY76" fmla="*/ 4529551 h 7165130"/>
              <a:gd name="connsiteX77" fmla="*/ 289560 w 6332041"/>
              <a:gd name="connsiteY77" fmla="*/ 4557241 h 7165130"/>
              <a:gd name="connsiteX78" fmla="*/ 289968 w 6332041"/>
              <a:gd name="connsiteY78" fmla="*/ 4629020 h 7165130"/>
              <a:gd name="connsiteX79" fmla="*/ 408690 w 6332041"/>
              <a:gd name="connsiteY79" fmla="*/ 4675962 h 7165130"/>
              <a:gd name="connsiteX80" fmla="*/ 398279 w 6332041"/>
              <a:gd name="connsiteY80" fmla="*/ 4773391 h 7165130"/>
              <a:gd name="connsiteX81" fmla="*/ 398279 w 6332041"/>
              <a:gd name="connsiteY81" fmla="*/ 4872451 h 7165130"/>
              <a:gd name="connsiteX82" fmla="*/ 291599 w 6332041"/>
              <a:gd name="connsiteY82" fmla="*/ 4925791 h 7165130"/>
              <a:gd name="connsiteX83" fmla="*/ 276359 w 6332041"/>
              <a:gd name="connsiteY83" fmla="*/ 5001991 h 7165130"/>
              <a:gd name="connsiteX84" fmla="*/ 184919 w 6332041"/>
              <a:gd name="connsiteY84" fmla="*/ 5123911 h 7165130"/>
              <a:gd name="connsiteX85" fmla="*/ 199344 w 6332041"/>
              <a:gd name="connsiteY85" fmla="*/ 5376596 h 7165130"/>
              <a:gd name="connsiteX86" fmla="*/ 282757 w 6332041"/>
              <a:gd name="connsiteY86" fmla="*/ 5376186 h 7165130"/>
              <a:gd name="connsiteX87" fmla="*/ 324870 w 6332041"/>
              <a:gd name="connsiteY87" fmla="*/ 5453201 h 7165130"/>
              <a:gd name="connsiteX88" fmla="*/ 340517 w 6332041"/>
              <a:gd name="connsiteY88" fmla="*/ 5498107 h 7165130"/>
              <a:gd name="connsiteX89" fmla="*/ 378211 w 6332041"/>
              <a:gd name="connsiteY89" fmla="*/ 5490078 h 7165130"/>
              <a:gd name="connsiteX90" fmla="*/ 365761 w 6332041"/>
              <a:gd name="connsiteY90" fmla="*/ 5643294 h 7165130"/>
              <a:gd name="connsiteX91" fmla="*/ 843843 w 6332041"/>
              <a:gd name="connsiteY91" fmla="*/ 5739970 h 7165130"/>
              <a:gd name="connsiteX92" fmla="*/ 1175926 w 6332041"/>
              <a:gd name="connsiteY92" fmla="*/ 5879922 h 7165130"/>
              <a:gd name="connsiteX93" fmla="*/ 1487939 w 6332041"/>
              <a:gd name="connsiteY93" fmla="*/ 5741131 h 7165130"/>
              <a:gd name="connsiteX94" fmla="*/ 1586999 w 6332041"/>
              <a:gd name="connsiteY94" fmla="*/ 5741131 h 7165130"/>
              <a:gd name="connsiteX95" fmla="*/ 1541279 w 6332041"/>
              <a:gd name="connsiteY95" fmla="*/ 6000211 h 7165130"/>
              <a:gd name="connsiteX96" fmla="*/ 1634713 w 6332041"/>
              <a:gd name="connsiteY96" fmla="*/ 6349001 h 7165130"/>
              <a:gd name="connsiteX97" fmla="*/ 1931451 w 6332041"/>
              <a:gd name="connsiteY97" fmla="*/ 6276820 h 7165130"/>
              <a:gd name="connsiteX98" fmla="*/ 1973281 w 6332041"/>
              <a:gd name="connsiteY98" fmla="*/ 6039719 h 7165130"/>
              <a:gd name="connsiteX99" fmla="*/ 2284853 w 6332041"/>
              <a:gd name="connsiteY99" fmla="*/ 6068128 h 7165130"/>
              <a:gd name="connsiteX100" fmla="*/ 2588088 w 6332041"/>
              <a:gd name="connsiteY100" fmla="*/ 5922367 h 7165130"/>
              <a:gd name="connsiteX101" fmla="*/ 2656018 w 6332041"/>
              <a:gd name="connsiteY101" fmla="*/ 6052223 h 7165130"/>
              <a:gd name="connsiteX102" fmla="*/ 2739109 w 6332041"/>
              <a:gd name="connsiteY102" fmla="*/ 6021749 h 7165130"/>
              <a:gd name="connsiteX103" fmla="*/ 2886685 w 6332041"/>
              <a:gd name="connsiteY103" fmla="*/ 6052811 h 7165130"/>
              <a:gd name="connsiteX104" fmla="*/ 3002565 w 6332041"/>
              <a:gd name="connsiteY104" fmla="*/ 6195386 h 7165130"/>
              <a:gd name="connsiteX105" fmla="*/ 3027765 w 6332041"/>
              <a:gd name="connsiteY105" fmla="*/ 6377265 h 7165130"/>
              <a:gd name="connsiteX106" fmla="*/ 3191028 w 6332041"/>
              <a:gd name="connsiteY106" fmla="*/ 6299303 h 7165130"/>
              <a:gd name="connsiteX107" fmla="*/ 3338659 w 6332041"/>
              <a:gd name="connsiteY107" fmla="*/ 6365542 h 7165130"/>
              <a:gd name="connsiteX108" fmla="*/ 3459989 w 6332041"/>
              <a:gd name="connsiteY108" fmla="*/ 6105598 h 7165130"/>
              <a:gd name="connsiteX109" fmla="*/ 3465996 w 6332041"/>
              <a:gd name="connsiteY109" fmla="*/ 6002754 h 7165130"/>
              <a:gd name="connsiteX110" fmla="*/ 3658897 w 6332041"/>
              <a:gd name="connsiteY110" fmla="*/ 6037364 h 7165130"/>
              <a:gd name="connsiteX111" fmla="*/ 3653271 w 6332041"/>
              <a:gd name="connsiteY111" fmla="*/ 6120584 h 7165130"/>
              <a:gd name="connsiteX112" fmla="*/ 3721768 w 6332041"/>
              <a:gd name="connsiteY112" fmla="*/ 6218956 h 7165130"/>
              <a:gd name="connsiteX113" fmla="*/ 3691891 w 6332041"/>
              <a:gd name="connsiteY113" fmla="*/ 6311470 h 7165130"/>
              <a:gd name="connsiteX114" fmla="*/ 3857956 w 6332041"/>
              <a:gd name="connsiteY114" fmla="*/ 6401878 h 7165130"/>
              <a:gd name="connsiteX115" fmla="*/ 4020663 w 6332041"/>
              <a:gd name="connsiteY115" fmla="*/ 6431839 h 7165130"/>
              <a:gd name="connsiteX116" fmla="*/ 4114903 w 6332041"/>
              <a:gd name="connsiteY116" fmla="*/ 6401940 h 7165130"/>
              <a:gd name="connsiteX117" fmla="*/ 4098589 w 6332041"/>
              <a:gd name="connsiteY117" fmla="*/ 6522071 h 7165130"/>
              <a:gd name="connsiteX118" fmla="*/ 4022265 w 6332041"/>
              <a:gd name="connsiteY118" fmla="*/ 6622479 h 7165130"/>
              <a:gd name="connsiteX119" fmla="*/ 4023831 w 6332041"/>
              <a:gd name="connsiteY119" fmla="*/ 6722888 h 7165130"/>
              <a:gd name="connsiteX120" fmla="*/ 4146284 w 6332041"/>
              <a:gd name="connsiteY120" fmla="*/ 6792348 h 7165130"/>
              <a:gd name="connsiteX121" fmla="*/ 3990967 w 6332041"/>
              <a:gd name="connsiteY121" fmla="*/ 7074192 h 7165130"/>
              <a:gd name="connsiteX122" fmla="*/ 4070837 w 6332041"/>
              <a:gd name="connsiteY122" fmla="*/ 7107181 h 7165130"/>
              <a:gd name="connsiteX123" fmla="*/ 4111790 w 6332041"/>
              <a:gd name="connsiteY123" fmla="*/ 7057102 h 7165130"/>
              <a:gd name="connsiteX124" fmla="*/ 4202887 w 6332041"/>
              <a:gd name="connsiteY124" fmla="*/ 7165130 h 7165130"/>
              <a:gd name="connsiteX125" fmla="*/ 3964439 w 6332041"/>
              <a:gd name="connsiteY125" fmla="*/ 5322031 h 7165130"/>
              <a:gd name="connsiteX126" fmla="*/ 4017779 w 6332041"/>
              <a:gd name="connsiteY126" fmla="*/ 5314411 h 7165130"/>
              <a:gd name="connsiteX127" fmla="*/ 4033019 w 6332041"/>
              <a:gd name="connsiteY127" fmla="*/ 5314411 h 7165130"/>
              <a:gd name="connsiteX128" fmla="*/ 4086359 w 6332041"/>
              <a:gd name="connsiteY128" fmla="*/ 5253451 h 7165130"/>
              <a:gd name="connsiteX129" fmla="*/ 4082752 w 6332041"/>
              <a:gd name="connsiteY129" fmla="*/ 5177658 h 7165130"/>
              <a:gd name="connsiteX130" fmla="*/ 4795020 w 6332041"/>
              <a:gd name="connsiteY130" fmla="*/ 5075401 h 7165130"/>
              <a:gd name="connsiteX131" fmla="*/ 4882853 w 6332041"/>
              <a:gd name="connsiteY131" fmla="*/ 5079415 h 7165130"/>
              <a:gd name="connsiteX132" fmla="*/ 4942997 w 6332041"/>
              <a:gd name="connsiteY132" fmla="*/ 5095062 h 7165130"/>
              <a:gd name="connsiteX133" fmla="*/ 5129484 w 6332041"/>
              <a:gd name="connsiteY133" fmla="*/ 5186093 h 7165130"/>
              <a:gd name="connsiteX134" fmla="*/ 5594304 w 6332041"/>
              <a:gd name="connsiteY134" fmla="*/ 5422722 h 7165130"/>
              <a:gd name="connsiteX135" fmla="*/ 5724276 w 6332041"/>
              <a:gd name="connsiteY135" fmla="*/ 5486449 h 7165130"/>
              <a:gd name="connsiteX136" fmla="*/ 5779089 w 6332041"/>
              <a:gd name="connsiteY136" fmla="*/ 5396937 h 7165130"/>
              <a:gd name="connsiteX137" fmla="*/ 5690643 w 6332041"/>
              <a:gd name="connsiteY137" fmla="*/ 5373624 h 7165130"/>
              <a:gd name="connsiteX138" fmla="*/ 5636237 w 6332041"/>
              <a:gd name="connsiteY138" fmla="*/ 5298488 h 7165130"/>
              <a:gd name="connsiteX139" fmla="*/ 5682594 w 6332041"/>
              <a:gd name="connsiteY139" fmla="*/ 5229777 h 7165130"/>
              <a:gd name="connsiteX140" fmla="*/ 5600880 w 6332041"/>
              <a:gd name="connsiteY140" fmla="*/ 5115358 h 7165130"/>
              <a:gd name="connsiteX141" fmla="*/ 5632584 w 6332041"/>
              <a:gd name="connsiteY141" fmla="*/ 4969606 h 7165130"/>
              <a:gd name="connsiteX142" fmla="*/ 5655444 w 6332041"/>
              <a:gd name="connsiteY142" fmla="*/ 4934681 h 7165130"/>
              <a:gd name="connsiteX143" fmla="*/ 5677034 w 6332041"/>
              <a:gd name="connsiteY143" fmla="*/ 4889596 h 7165130"/>
              <a:gd name="connsiteX144" fmla="*/ 5714499 w 6332041"/>
              <a:gd name="connsiteY144" fmla="*/ 4812126 h 7165130"/>
              <a:gd name="connsiteX145" fmla="*/ 5729104 w 6332041"/>
              <a:gd name="connsiteY145" fmla="*/ 4729576 h 7165130"/>
              <a:gd name="connsiteX146" fmla="*/ 5775459 w 6332041"/>
              <a:gd name="connsiteY146" fmla="*/ 4704176 h 7165130"/>
              <a:gd name="connsiteX147" fmla="*/ 5755139 w 6332041"/>
              <a:gd name="connsiteY147" fmla="*/ 4645121 h 7165130"/>
              <a:gd name="connsiteX148" fmla="*/ 5791334 w 6332041"/>
              <a:gd name="connsiteY148" fmla="*/ 4603846 h 7165130"/>
              <a:gd name="connsiteX149" fmla="*/ 5821814 w 6332041"/>
              <a:gd name="connsiteY149" fmla="*/ 4540981 h 7165130"/>
              <a:gd name="connsiteX150" fmla="*/ 5877059 w 6332041"/>
              <a:gd name="connsiteY150" fmla="*/ 4467321 h 7165130"/>
              <a:gd name="connsiteX151" fmla="*/ 5896109 w 6332041"/>
              <a:gd name="connsiteY151" fmla="*/ 4311111 h 7165130"/>
              <a:gd name="connsiteX152" fmla="*/ 6141219 w 6332041"/>
              <a:gd name="connsiteY152" fmla="*/ 4053301 h 7165130"/>
              <a:gd name="connsiteX153" fmla="*/ 6147569 w 6332041"/>
              <a:gd name="connsiteY153" fmla="*/ 3817081 h 7165130"/>
              <a:gd name="connsiteX154" fmla="*/ 5953537 w 6332041"/>
              <a:gd name="connsiteY154" fmla="*/ 3436452 h 7165130"/>
              <a:gd name="connsiteX0" fmla="*/ 5953537 w 6332041"/>
              <a:gd name="connsiteY0" fmla="*/ 3436452 h 7165130"/>
              <a:gd name="connsiteX1" fmla="*/ 5854199 w 6332041"/>
              <a:gd name="connsiteY1" fmla="*/ 2291811 h 7165130"/>
              <a:gd name="connsiteX2" fmla="*/ 5802129 w 6332041"/>
              <a:gd name="connsiteY2" fmla="*/ 1609819 h 7165130"/>
              <a:gd name="connsiteX3" fmla="*/ 5762759 w 6332041"/>
              <a:gd name="connsiteY3" fmla="*/ 1382491 h 7165130"/>
              <a:gd name="connsiteX4" fmla="*/ 5770442 w 6332041"/>
              <a:gd name="connsiteY4" fmla="*/ 1330310 h 7165130"/>
              <a:gd name="connsiteX5" fmla="*/ 5939273 w 6332041"/>
              <a:gd name="connsiteY5" fmla="*/ 1294137 h 7165130"/>
              <a:gd name="connsiteX6" fmla="*/ 6061246 w 6332041"/>
              <a:gd name="connsiteY6" fmla="*/ 1154342 h 7165130"/>
              <a:gd name="connsiteX7" fmla="*/ 6087784 w 6332041"/>
              <a:gd name="connsiteY7" fmla="*/ 587703 h 7165130"/>
              <a:gd name="connsiteX8" fmla="*/ 6149792 w 6332041"/>
              <a:gd name="connsiteY8" fmla="*/ 266762 h 7165130"/>
              <a:gd name="connsiteX9" fmla="*/ 6204185 w 6332041"/>
              <a:gd name="connsiteY9" fmla="*/ 214419 h 7165130"/>
              <a:gd name="connsiteX10" fmla="*/ 6332041 w 6332041"/>
              <a:gd name="connsiteY10" fmla="*/ 245126 h 7165130"/>
              <a:gd name="connsiteX11" fmla="*/ 6152006 w 6332041"/>
              <a:gd name="connsiteY11" fmla="*/ 110058 h 7165130"/>
              <a:gd name="connsiteX12" fmla="*/ 6014137 w 6332041"/>
              <a:gd name="connsiteY12" fmla="*/ 0 h 7165130"/>
              <a:gd name="connsiteX13" fmla="*/ 5325275 w 6332041"/>
              <a:gd name="connsiteY13" fmla="*/ 124606 h 7165130"/>
              <a:gd name="connsiteX14" fmla="*/ 5276992 w 6332041"/>
              <a:gd name="connsiteY14" fmla="*/ 266597 h 7165130"/>
              <a:gd name="connsiteX15" fmla="*/ 5346682 w 6332041"/>
              <a:gd name="connsiteY15" fmla="*/ 494173 h 7165130"/>
              <a:gd name="connsiteX16" fmla="*/ 5256922 w 6332041"/>
              <a:gd name="connsiteY16" fmla="*/ 872684 h 7165130"/>
              <a:gd name="connsiteX17" fmla="*/ 5292702 w 6332041"/>
              <a:gd name="connsiteY17" fmla="*/ 1084088 h 7165130"/>
              <a:gd name="connsiteX18" fmla="*/ 5259839 w 6332041"/>
              <a:gd name="connsiteY18" fmla="*/ 1405351 h 7165130"/>
              <a:gd name="connsiteX19" fmla="*/ 5252219 w 6332041"/>
              <a:gd name="connsiteY19" fmla="*/ 1603471 h 7165130"/>
              <a:gd name="connsiteX20" fmla="*/ 5282699 w 6332041"/>
              <a:gd name="connsiteY20" fmla="*/ 1641571 h 7165130"/>
              <a:gd name="connsiteX21" fmla="*/ 5137919 w 6332041"/>
              <a:gd name="connsiteY21" fmla="*/ 1694911 h 7165130"/>
              <a:gd name="connsiteX22" fmla="*/ 5160779 w 6332041"/>
              <a:gd name="connsiteY22" fmla="*/ 1885411 h 7165130"/>
              <a:gd name="connsiteX23" fmla="*/ 5122679 w 6332041"/>
              <a:gd name="connsiteY23" fmla="*/ 1969231 h 7165130"/>
              <a:gd name="connsiteX24" fmla="*/ 4985519 w 6332041"/>
              <a:gd name="connsiteY24" fmla="*/ 1952015 h 7165130"/>
              <a:gd name="connsiteX25" fmla="*/ 4894079 w 6332041"/>
              <a:gd name="connsiteY25" fmla="*/ 1938751 h 7165130"/>
              <a:gd name="connsiteX26" fmla="*/ 4817470 w 6332041"/>
              <a:gd name="connsiteY26" fmla="*/ 2096386 h 7165130"/>
              <a:gd name="connsiteX27" fmla="*/ 4668677 w 6332041"/>
              <a:gd name="connsiteY27" fmla="*/ 1986101 h 7165130"/>
              <a:gd name="connsiteX28" fmla="*/ 4554785 w 6332041"/>
              <a:gd name="connsiteY28" fmla="*/ 1978482 h 7165130"/>
              <a:gd name="connsiteX29" fmla="*/ 4409190 w 6332041"/>
              <a:gd name="connsiteY29" fmla="*/ 1848942 h 7165130"/>
              <a:gd name="connsiteX30" fmla="*/ 4604519 w 6332041"/>
              <a:gd name="connsiteY30" fmla="*/ 1664431 h 7165130"/>
              <a:gd name="connsiteX31" fmla="*/ 4429259 w 6332041"/>
              <a:gd name="connsiteY31" fmla="*/ 1633951 h 7165130"/>
              <a:gd name="connsiteX32" fmla="*/ 4284479 w 6332041"/>
              <a:gd name="connsiteY32" fmla="*/ 1801591 h 7165130"/>
              <a:gd name="connsiteX33" fmla="*/ 4223519 w 6332041"/>
              <a:gd name="connsiteY33" fmla="*/ 1900651 h 7165130"/>
              <a:gd name="connsiteX34" fmla="*/ 4231139 w 6332041"/>
              <a:gd name="connsiteY34" fmla="*/ 1938751 h 7165130"/>
              <a:gd name="connsiteX35" fmla="*/ 4124459 w 6332041"/>
              <a:gd name="connsiteY35" fmla="*/ 2037811 h 7165130"/>
              <a:gd name="connsiteX36" fmla="*/ 4048259 w 6332041"/>
              <a:gd name="connsiteY36" fmla="*/ 2060671 h 7165130"/>
              <a:gd name="connsiteX37" fmla="*/ 3990904 w 6332041"/>
              <a:gd name="connsiteY37" fmla="*/ 2092782 h 7165130"/>
              <a:gd name="connsiteX38" fmla="*/ 3936751 w 6332041"/>
              <a:gd name="connsiteY38" fmla="*/ 2142108 h 7165130"/>
              <a:gd name="connsiteX39" fmla="*/ 3888239 w 6332041"/>
              <a:gd name="connsiteY39" fmla="*/ 2114011 h 7165130"/>
              <a:gd name="connsiteX40" fmla="*/ 3846127 w 6332041"/>
              <a:gd name="connsiteY40" fmla="*/ 2183407 h 7165130"/>
              <a:gd name="connsiteX41" fmla="*/ 3746250 w 6332041"/>
              <a:gd name="connsiteY41" fmla="*/ 2210280 h 7165130"/>
              <a:gd name="connsiteX42" fmla="*/ 3731417 w 6332041"/>
              <a:gd name="connsiteY42" fmla="*/ 2278860 h 7165130"/>
              <a:gd name="connsiteX43" fmla="*/ 3591184 w 6332041"/>
              <a:gd name="connsiteY43" fmla="*/ 2221331 h 7165130"/>
              <a:gd name="connsiteX44" fmla="*/ 3552959 w 6332041"/>
              <a:gd name="connsiteY44" fmla="*/ 2121631 h 7165130"/>
              <a:gd name="connsiteX45" fmla="*/ 3377699 w 6332041"/>
              <a:gd name="connsiteY45" fmla="*/ 2190211 h 7165130"/>
              <a:gd name="connsiteX46" fmla="*/ 3377699 w 6332041"/>
              <a:gd name="connsiteY46" fmla="*/ 2266411 h 7165130"/>
              <a:gd name="connsiteX47" fmla="*/ 3258978 w 6332041"/>
              <a:gd name="connsiteY47" fmla="*/ 2366694 h 7165130"/>
              <a:gd name="connsiteX48" fmla="*/ 3018337 w 6332041"/>
              <a:gd name="connsiteY48" fmla="*/ 2221913 h 7165130"/>
              <a:gd name="connsiteX49" fmla="*/ 3045210 w 6332041"/>
              <a:gd name="connsiteY49" fmla="*/ 2191026 h 7165130"/>
              <a:gd name="connsiteX50" fmla="*/ 2934517 w 6332041"/>
              <a:gd name="connsiteY50" fmla="*/ 2054273 h 7165130"/>
              <a:gd name="connsiteX51" fmla="*/ 2663396 w 6332041"/>
              <a:gd name="connsiteY51" fmla="*/ 1888611 h 7165130"/>
              <a:gd name="connsiteX52" fmla="*/ 2536416 w 6332041"/>
              <a:gd name="connsiteY52" fmla="*/ 2261352 h 7165130"/>
              <a:gd name="connsiteX53" fmla="*/ 2428805 w 6332041"/>
              <a:gd name="connsiteY53" fmla="*/ 2267634 h 7165130"/>
              <a:gd name="connsiteX54" fmla="*/ 2348999 w 6332041"/>
              <a:gd name="connsiteY54" fmla="*/ 2258791 h 7165130"/>
              <a:gd name="connsiteX55" fmla="*/ 2245110 w 6332041"/>
              <a:gd name="connsiteY55" fmla="*/ 2385946 h 7165130"/>
              <a:gd name="connsiteX56" fmla="*/ 2061823 w 6332041"/>
              <a:gd name="connsiteY56" fmla="*/ 2298521 h 7165130"/>
              <a:gd name="connsiteX57" fmla="*/ 2005283 w 6332041"/>
              <a:gd name="connsiteY57" fmla="*/ 2306958 h 7165130"/>
              <a:gd name="connsiteX58" fmla="*/ 1905816 w 6332041"/>
              <a:gd name="connsiteY58" fmla="*/ 2122446 h 7165130"/>
              <a:gd name="connsiteX59" fmla="*/ 1937519 w 6332041"/>
              <a:gd name="connsiteY59" fmla="*/ 2037811 h 7165130"/>
              <a:gd name="connsiteX60" fmla="*/ 1769879 w 6332041"/>
              <a:gd name="connsiteY60" fmla="*/ 2159731 h 7165130"/>
              <a:gd name="connsiteX61" fmla="*/ 1747019 w 6332041"/>
              <a:gd name="connsiteY61" fmla="*/ 2220691 h 7165130"/>
              <a:gd name="connsiteX62" fmla="*/ 1693679 w 6332041"/>
              <a:gd name="connsiteY62" fmla="*/ 2190211 h 7165130"/>
              <a:gd name="connsiteX63" fmla="*/ 1586999 w 6332041"/>
              <a:gd name="connsiteY63" fmla="*/ 2190211 h 7165130"/>
              <a:gd name="connsiteX64" fmla="*/ 1564139 w 6332041"/>
              <a:gd name="connsiteY64" fmla="*/ 2304511 h 7165130"/>
              <a:gd name="connsiteX65" fmla="*/ 1426979 w 6332041"/>
              <a:gd name="connsiteY65" fmla="*/ 2601691 h 7165130"/>
              <a:gd name="connsiteX66" fmla="*/ 1373639 w 6332041"/>
              <a:gd name="connsiteY66" fmla="*/ 2594071 h 7165130"/>
              <a:gd name="connsiteX67" fmla="*/ 1228859 w 6332041"/>
              <a:gd name="connsiteY67" fmla="*/ 2647411 h 7165130"/>
              <a:gd name="connsiteX68" fmla="*/ 1175519 w 6332041"/>
              <a:gd name="connsiteY68" fmla="*/ 2815051 h 7165130"/>
              <a:gd name="connsiteX69" fmla="*/ 1053599 w 6332041"/>
              <a:gd name="connsiteY69" fmla="*/ 2845531 h 7165130"/>
              <a:gd name="connsiteX70" fmla="*/ 969779 w 6332041"/>
              <a:gd name="connsiteY70" fmla="*/ 2853151 h 7165130"/>
              <a:gd name="connsiteX71" fmla="*/ 870719 w 6332041"/>
              <a:gd name="connsiteY71" fmla="*/ 2883631 h 7165130"/>
              <a:gd name="connsiteX72" fmla="*/ 741179 w 6332041"/>
              <a:gd name="connsiteY72" fmla="*/ 2891251 h 7165130"/>
              <a:gd name="connsiteX73" fmla="*/ 588779 w 6332041"/>
              <a:gd name="connsiteY73" fmla="*/ 2929351 h 7165130"/>
              <a:gd name="connsiteX74" fmla="*/ 0 w 6332041"/>
              <a:gd name="connsiteY74" fmla="*/ 4428515 h 7165130"/>
              <a:gd name="connsiteX75" fmla="*/ 199750 w 6332041"/>
              <a:gd name="connsiteY75" fmla="*/ 4408853 h 7165130"/>
              <a:gd name="connsiteX76" fmla="*/ 207779 w 6332041"/>
              <a:gd name="connsiteY76" fmla="*/ 4529551 h 7165130"/>
              <a:gd name="connsiteX77" fmla="*/ 289560 w 6332041"/>
              <a:gd name="connsiteY77" fmla="*/ 4557241 h 7165130"/>
              <a:gd name="connsiteX78" fmla="*/ 289968 w 6332041"/>
              <a:gd name="connsiteY78" fmla="*/ 4629020 h 7165130"/>
              <a:gd name="connsiteX79" fmla="*/ 408690 w 6332041"/>
              <a:gd name="connsiteY79" fmla="*/ 4675962 h 7165130"/>
              <a:gd name="connsiteX80" fmla="*/ 398279 w 6332041"/>
              <a:gd name="connsiteY80" fmla="*/ 4773391 h 7165130"/>
              <a:gd name="connsiteX81" fmla="*/ 398279 w 6332041"/>
              <a:gd name="connsiteY81" fmla="*/ 4872451 h 7165130"/>
              <a:gd name="connsiteX82" fmla="*/ 291599 w 6332041"/>
              <a:gd name="connsiteY82" fmla="*/ 4925791 h 7165130"/>
              <a:gd name="connsiteX83" fmla="*/ 276359 w 6332041"/>
              <a:gd name="connsiteY83" fmla="*/ 5001991 h 7165130"/>
              <a:gd name="connsiteX84" fmla="*/ 184919 w 6332041"/>
              <a:gd name="connsiteY84" fmla="*/ 5123911 h 7165130"/>
              <a:gd name="connsiteX85" fmla="*/ 199344 w 6332041"/>
              <a:gd name="connsiteY85" fmla="*/ 5376596 h 7165130"/>
              <a:gd name="connsiteX86" fmla="*/ 282757 w 6332041"/>
              <a:gd name="connsiteY86" fmla="*/ 5376186 h 7165130"/>
              <a:gd name="connsiteX87" fmla="*/ 324870 w 6332041"/>
              <a:gd name="connsiteY87" fmla="*/ 5453201 h 7165130"/>
              <a:gd name="connsiteX88" fmla="*/ 340517 w 6332041"/>
              <a:gd name="connsiteY88" fmla="*/ 5498107 h 7165130"/>
              <a:gd name="connsiteX89" fmla="*/ 378211 w 6332041"/>
              <a:gd name="connsiteY89" fmla="*/ 5490078 h 7165130"/>
              <a:gd name="connsiteX90" fmla="*/ 365761 w 6332041"/>
              <a:gd name="connsiteY90" fmla="*/ 5643294 h 7165130"/>
              <a:gd name="connsiteX91" fmla="*/ 843843 w 6332041"/>
              <a:gd name="connsiteY91" fmla="*/ 5739970 h 7165130"/>
              <a:gd name="connsiteX92" fmla="*/ 1175926 w 6332041"/>
              <a:gd name="connsiteY92" fmla="*/ 5879922 h 7165130"/>
              <a:gd name="connsiteX93" fmla="*/ 1487939 w 6332041"/>
              <a:gd name="connsiteY93" fmla="*/ 5741131 h 7165130"/>
              <a:gd name="connsiteX94" fmla="*/ 1586999 w 6332041"/>
              <a:gd name="connsiteY94" fmla="*/ 5741131 h 7165130"/>
              <a:gd name="connsiteX95" fmla="*/ 1541279 w 6332041"/>
              <a:gd name="connsiteY95" fmla="*/ 6000211 h 7165130"/>
              <a:gd name="connsiteX96" fmla="*/ 1634713 w 6332041"/>
              <a:gd name="connsiteY96" fmla="*/ 6349001 h 7165130"/>
              <a:gd name="connsiteX97" fmla="*/ 1931451 w 6332041"/>
              <a:gd name="connsiteY97" fmla="*/ 6276820 h 7165130"/>
              <a:gd name="connsiteX98" fmla="*/ 1973281 w 6332041"/>
              <a:gd name="connsiteY98" fmla="*/ 6039719 h 7165130"/>
              <a:gd name="connsiteX99" fmla="*/ 2284853 w 6332041"/>
              <a:gd name="connsiteY99" fmla="*/ 6068128 h 7165130"/>
              <a:gd name="connsiteX100" fmla="*/ 2588088 w 6332041"/>
              <a:gd name="connsiteY100" fmla="*/ 5922367 h 7165130"/>
              <a:gd name="connsiteX101" fmla="*/ 2656018 w 6332041"/>
              <a:gd name="connsiteY101" fmla="*/ 6052223 h 7165130"/>
              <a:gd name="connsiteX102" fmla="*/ 2739109 w 6332041"/>
              <a:gd name="connsiteY102" fmla="*/ 6021749 h 7165130"/>
              <a:gd name="connsiteX103" fmla="*/ 2886685 w 6332041"/>
              <a:gd name="connsiteY103" fmla="*/ 6052811 h 7165130"/>
              <a:gd name="connsiteX104" fmla="*/ 3002565 w 6332041"/>
              <a:gd name="connsiteY104" fmla="*/ 6195386 h 7165130"/>
              <a:gd name="connsiteX105" fmla="*/ 3027765 w 6332041"/>
              <a:gd name="connsiteY105" fmla="*/ 6377265 h 7165130"/>
              <a:gd name="connsiteX106" fmla="*/ 3191028 w 6332041"/>
              <a:gd name="connsiteY106" fmla="*/ 6299303 h 7165130"/>
              <a:gd name="connsiteX107" fmla="*/ 3338659 w 6332041"/>
              <a:gd name="connsiteY107" fmla="*/ 6365542 h 7165130"/>
              <a:gd name="connsiteX108" fmla="*/ 3459989 w 6332041"/>
              <a:gd name="connsiteY108" fmla="*/ 6105598 h 7165130"/>
              <a:gd name="connsiteX109" fmla="*/ 3465996 w 6332041"/>
              <a:gd name="connsiteY109" fmla="*/ 6002754 h 7165130"/>
              <a:gd name="connsiteX110" fmla="*/ 3658897 w 6332041"/>
              <a:gd name="connsiteY110" fmla="*/ 6037364 h 7165130"/>
              <a:gd name="connsiteX111" fmla="*/ 3653271 w 6332041"/>
              <a:gd name="connsiteY111" fmla="*/ 6120584 h 7165130"/>
              <a:gd name="connsiteX112" fmla="*/ 3721768 w 6332041"/>
              <a:gd name="connsiteY112" fmla="*/ 6218956 h 7165130"/>
              <a:gd name="connsiteX113" fmla="*/ 3691891 w 6332041"/>
              <a:gd name="connsiteY113" fmla="*/ 6311470 h 7165130"/>
              <a:gd name="connsiteX114" fmla="*/ 3857956 w 6332041"/>
              <a:gd name="connsiteY114" fmla="*/ 6401878 h 7165130"/>
              <a:gd name="connsiteX115" fmla="*/ 4020663 w 6332041"/>
              <a:gd name="connsiteY115" fmla="*/ 6431839 h 7165130"/>
              <a:gd name="connsiteX116" fmla="*/ 4114903 w 6332041"/>
              <a:gd name="connsiteY116" fmla="*/ 6401940 h 7165130"/>
              <a:gd name="connsiteX117" fmla="*/ 4098589 w 6332041"/>
              <a:gd name="connsiteY117" fmla="*/ 6522071 h 7165130"/>
              <a:gd name="connsiteX118" fmla="*/ 4022265 w 6332041"/>
              <a:gd name="connsiteY118" fmla="*/ 6622479 h 7165130"/>
              <a:gd name="connsiteX119" fmla="*/ 4023831 w 6332041"/>
              <a:gd name="connsiteY119" fmla="*/ 6722888 h 7165130"/>
              <a:gd name="connsiteX120" fmla="*/ 4146284 w 6332041"/>
              <a:gd name="connsiteY120" fmla="*/ 6792348 h 7165130"/>
              <a:gd name="connsiteX121" fmla="*/ 3990967 w 6332041"/>
              <a:gd name="connsiteY121" fmla="*/ 7074192 h 7165130"/>
              <a:gd name="connsiteX122" fmla="*/ 4070837 w 6332041"/>
              <a:gd name="connsiteY122" fmla="*/ 7107181 h 7165130"/>
              <a:gd name="connsiteX123" fmla="*/ 4111790 w 6332041"/>
              <a:gd name="connsiteY123" fmla="*/ 7057102 h 7165130"/>
              <a:gd name="connsiteX124" fmla="*/ 4202887 w 6332041"/>
              <a:gd name="connsiteY124" fmla="*/ 7165130 h 7165130"/>
              <a:gd name="connsiteX125" fmla="*/ 4345753 w 6332041"/>
              <a:gd name="connsiteY125" fmla="*/ 7047976 h 7165130"/>
              <a:gd name="connsiteX126" fmla="*/ 4017779 w 6332041"/>
              <a:gd name="connsiteY126" fmla="*/ 5314411 h 7165130"/>
              <a:gd name="connsiteX127" fmla="*/ 4033019 w 6332041"/>
              <a:gd name="connsiteY127" fmla="*/ 5314411 h 7165130"/>
              <a:gd name="connsiteX128" fmla="*/ 4086359 w 6332041"/>
              <a:gd name="connsiteY128" fmla="*/ 5253451 h 7165130"/>
              <a:gd name="connsiteX129" fmla="*/ 4082752 w 6332041"/>
              <a:gd name="connsiteY129" fmla="*/ 5177658 h 7165130"/>
              <a:gd name="connsiteX130" fmla="*/ 4795020 w 6332041"/>
              <a:gd name="connsiteY130" fmla="*/ 5075401 h 7165130"/>
              <a:gd name="connsiteX131" fmla="*/ 4882853 w 6332041"/>
              <a:gd name="connsiteY131" fmla="*/ 5079415 h 7165130"/>
              <a:gd name="connsiteX132" fmla="*/ 4942997 w 6332041"/>
              <a:gd name="connsiteY132" fmla="*/ 5095062 h 7165130"/>
              <a:gd name="connsiteX133" fmla="*/ 5129484 w 6332041"/>
              <a:gd name="connsiteY133" fmla="*/ 5186093 h 7165130"/>
              <a:gd name="connsiteX134" fmla="*/ 5594304 w 6332041"/>
              <a:gd name="connsiteY134" fmla="*/ 5422722 h 7165130"/>
              <a:gd name="connsiteX135" fmla="*/ 5724276 w 6332041"/>
              <a:gd name="connsiteY135" fmla="*/ 5486449 h 7165130"/>
              <a:gd name="connsiteX136" fmla="*/ 5779089 w 6332041"/>
              <a:gd name="connsiteY136" fmla="*/ 5396937 h 7165130"/>
              <a:gd name="connsiteX137" fmla="*/ 5690643 w 6332041"/>
              <a:gd name="connsiteY137" fmla="*/ 5373624 h 7165130"/>
              <a:gd name="connsiteX138" fmla="*/ 5636237 w 6332041"/>
              <a:gd name="connsiteY138" fmla="*/ 5298488 h 7165130"/>
              <a:gd name="connsiteX139" fmla="*/ 5682594 w 6332041"/>
              <a:gd name="connsiteY139" fmla="*/ 5229777 h 7165130"/>
              <a:gd name="connsiteX140" fmla="*/ 5600880 w 6332041"/>
              <a:gd name="connsiteY140" fmla="*/ 5115358 h 7165130"/>
              <a:gd name="connsiteX141" fmla="*/ 5632584 w 6332041"/>
              <a:gd name="connsiteY141" fmla="*/ 4969606 h 7165130"/>
              <a:gd name="connsiteX142" fmla="*/ 5655444 w 6332041"/>
              <a:gd name="connsiteY142" fmla="*/ 4934681 h 7165130"/>
              <a:gd name="connsiteX143" fmla="*/ 5677034 w 6332041"/>
              <a:gd name="connsiteY143" fmla="*/ 4889596 h 7165130"/>
              <a:gd name="connsiteX144" fmla="*/ 5714499 w 6332041"/>
              <a:gd name="connsiteY144" fmla="*/ 4812126 h 7165130"/>
              <a:gd name="connsiteX145" fmla="*/ 5729104 w 6332041"/>
              <a:gd name="connsiteY145" fmla="*/ 4729576 h 7165130"/>
              <a:gd name="connsiteX146" fmla="*/ 5775459 w 6332041"/>
              <a:gd name="connsiteY146" fmla="*/ 4704176 h 7165130"/>
              <a:gd name="connsiteX147" fmla="*/ 5755139 w 6332041"/>
              <a:gd name="connsiteY147" fmla="*/ 4645121 h 7165130"/>
              <a:gd name="connsiteX148" fmla="*/ 5791334 w 6332041"/>
              <a:gd name="connsiteY148" fmla="*/ 4603846 h 7165130"/>
              <a:gd name="connsiteX149" fmla="*/ 5821814 w 6332041"/>
              <a:gd name="connsiteY149" fmla="*/ 4540981 h 7165130"/>
              <a:gd name="connsiteX150" fmla="*/ 5877059 w 6332041"/>
              <a:gd name="connsiteY150" fmla="*/ 4467321 h 7165130"/>
              <a:gd name="connsiteX151" fmla="*/ 5896109 w 6332041"/>
              <a:gd name="connsiteY151" fmla="*/ 4311111 h 7165130"/>
              <a:gd name="connsiteX152" fmla="*/ 6141219 w 6332041"/>
              <a:gd name="connsiteY152" fmla="*/ 4053301 h 7165130"/>
              <a:gd name="connsiteX153" fmla="*/ 6147569 w 6332041"/>
              <a:gd name="connsiteY153" fmla="*/ 3817081 h 7165130"/>
              <a:gd name="connsiteX154" fmla="*/ 5953537 w 6332041"/>
              <a:gd name="connsiteY154" fmla="*/ 3436452 h 7165130"/>
              <a:gd name="connsiteX0" fmla="*/ 5953537 w 6332041"/>
              <a:gd name="connsiteY0" fmla="*/ 3436452 h 7196897"/>
              <a:gd name="connsiteX1" fmla="*/ 5854199 w 6332041"/>
              <a:gd name="connsiteY1" fmla="*/ 2291811 h 7196897"/>
              <a:gd name="connsiteX2" fmla="*/ 5802129 w 6332041"/>
              <a:gd name="connsiteY2" fmla="*/ 1609819 h 7196897"/>
              <a:gd name="connsiteX3" fmla="*/ 5762759 w 6332041"/>
              <a:gd name="connsiteY3" fmla="*/ 1382491 h 7196897"/>
              <a:gd name="connsiteX4" fmla="*/ 5770442 w 6332041"/>
              <a:gd name="connsiteY4" fmla="*/ 1330310 h 7196897"/>
              <a:gd name="connsiteX5" fmla="*/ 5939273 w 6332041"/>
              <a:gd name="connsiteY5" fmla="*/ 1294137 h 7196897"/>
              <a:gd name="connsiteX6" fmla="*/ 6061246 w 6332041"/>
              <a:gd name="connsiteY6" fmla="*/ 1154342 h 7196897"/>
              <a:gd name="connsiteX7" fmla="*/ 6087784 w 6332041"/>
              <a:gd name="connsiteY7" fmla="*/ 587703 h 7196897"/>
              <a:gd name="connsiteX8" fmla="*/ 6149792 w 6332041"/>
              <a:gd name="connsiteY8" fmla="*/ 266762 h 7196897"/>
              <a:gd name="connsiteX9" fmla="*/ 6204185 w 6332041"/>
              <a:gd name="connsiteY9" fmla="*/ 214419 h 7196897"/>
              <a:gd name="connsiteX10" fmla="*/ 6332041 w 6332041"/>
              <a:gd name="connsiteY10" fmla="*/ 245126 h 7196897"/>
              <a:gd name="connsiteX11" fmla="*/ 6152006 w 6332041"/>
              <a:gd name="connsiteY11" fmla="*/ 110058 h 7196897"/>
              <a:gd name="connsiteX12" fmla="*/ 6014137 w 6332041"/>
              <a:gd name="connsiteY12" fmla="*/ 0 h 7196897"/>
              <a:gd name="connsiteX13" fmla="*/ 5325275 w 6332041"/>
              <a:gd name="connsiteY13" fmla="*/ 124606 h 7196897"/>
              <a:gd name="connsiteX14" fmla="*/ 5276992 w 6332041"/>
              <a:gd name="connsiteY14" fmla="*/ 266597 h 7196897"/>
              <a:gd name="connsiteX15" fmla="*/ 5346682 w 6332041"/>
              <a:gd name="connsiteY15" fmla="*/ 494173 h 7196897"/>
              <a:gd name="connsiteX16" fmla="*/ 5256922 w 6332041"/>
              <a:gd name="connsiteY16" fmla="*/ 872684 h 7196897"/>
              <a:gd name="connsiteX17" fmla="*/ 5292702 w 6332041"/>
              <a:gd name="connsiteY17" fmla="*/ 1084088 h 7196897"/>
              <a:gd name="connsiteX18" fmla="*/ 5259839 w 6332041"/>
              <a:gd name="connsiteY18" fmla="*/ 1405351 h 7196897"/>
              <a:gd name="connsiteX19" fmla="*/ 5252219 w 6332041"/>
              <a:gd name="connsiteY19" fmla="*/ 1603471 h 7196897"/>
              <a:gd name="connsiteX20" fmla="*/ 5282699 w 6332041"/>
              <a:gd name="connsiteY20" fmla="*/ 1641571 h 7196897"/>
              <a:gd name="connsiteX21" fmla="*/ 5137919 w 6332041"/>
              <a:gd name="connsiteY21" fmla="*/ 1694911 h 7196897"/>
              <a:gd name="connsiteX22" fmla="*/ 5160779 w 6332041"/>
              <a:gd name="connsiteY22" fmla="*/ 1885411 h 7196897"/>
              <a:gd name="connsiteX23" fmla="*/ 5122679 w 6332041"/>
              <a:gd name="connsiteY23" fmla="*/ 1969231 h 7196897"/>
              <a:gd name="connsiteX24" fmla="*/ 4985519 w 6332041"/>
              <a:gd name="connsiteY24" fmla="*/ 1952015 h 7196897"/>
              <a:gd name="connsiteX25" fmla="*/ 4894079 w 6332041"/>
              <a:gd name="connsiteY25" fmla="*/ 1938751 h 7196897"/>
              <a:gd name="connsiteX26" fmla="*/ 4817470 w 6332041"/>
              <a:gd name="connsiteY26" fmla="*/ 2096386 h 7196897"/>
              <a:gd name="connsiteX27" fmla="*/ 4668677 w 6332041"/>
              <a:gd name="connsiteY27" fmla="*/ 1986101 h 7196897"/>
              <a:gd name="connsiteX28" fmla="*/ 4554785 w 6332041"/>
              <a:gd name="connsiteY28" fmla="*/ 1978482 h 7196897"/>
              <a:gd name="connsiteX29" fmla="*/ 4409190 w 6332041"/>
              <a:gd name="connsiteY29" fmla="*/ 1848942 h 7196897"/>
              <a:gd name="connsiteX30" fmla="*/ 4604519 w 6332041"/>
              <a:gd name="connsiteY30" fmla="*/ 1664431 h 7196897"/>
              <a:gd name="connsiteX31" fmla="*/ 4429259 w 6332041"/>
              <a:gd name="connsiteY31" fmla="*/ 1633951 h 7196897"/>
              <a:gd name="connsiteX32" fmla="*/ 4284479 w 6332041"/>
              <a:gd name="connsiteY32" fmla="*/ 1801591 h 7196897"/>
              <a:gd name="connsiteX33" fmla="*/ 4223519 w 6332041"/>
              <a:gd name="connsiteY33" fmla="*/ 1900651 h 7196897"/>
              <a:gd name="connsiteX34" fmla="*/ 4231139 w 6332041"/>
              <a:gd name="connsiteY34" fmla="*/ 1938751 h 7196897"/>
              <a:gd name="connsiteX35" fmla="*/ 4124459 w 6332041"/>
              <a:gd name="connsiteY35" fmla="*/ 2037811 h 7196897"/>
              <a:gd name="connsiteX36" fmla="*/ 4048259 w 6332041"/>
              <a:gd name="connsiteY36" fmla="*/ 2060671 h 7196897"/>
              <a:gd name="connsiteX37" fmla="*/ 3990904 w 6332041"/>
              <a:gd name="connsiteY37" fmla="*/ 2092782 h 7196897"/>
              <a:gd name="connsiteX38" fmla="*/ 3936751 w 6332041"/>
              <a:gd name="connsiteY38" fmla="*/ 2142108 h 7196897"/>
              <a:gd name="connsiteX39" fmla="*/ 3888239 w 6332041"/>
              <a:gd name="connsiteY39" fmla="*/ 2114011 h 7196897"/>
              <a:gd name="connsiteX40" fmla="*/ 3846127 w 6332041"/>
              <a:gd name="connsiteY40" fmla="*/ 2183407 h 7196897"/>
              <a:gd name="connsiteX41" fmla="*/ 3746250 w 6332041"/>
              <a:gd name="connsiteY41" fmla="*/ 2210280 h 7196897"/>
              <a:gd name="connsiteX42" fmla="*/ 3731417 w 6332041"/>
              <a:gd name="connsiteY42" fmla="*/ 2278860 h 7196897"/>
              <a:gd name="connsiteX43" fmla="*/ 3591184 w 6332041"/>
              <a:gd name="connsiteY43" fmla="*/ 2221331 h 7196897"/>
              <a:gd name="connsiteX44" fmla="*/ 3552959 w 6332041"/>
              <a:gd name="connsiteY44" fmla="*/ 2121631 h 7196897"/>
              <a:gd name="connsiteX45" fmla="*/ 3377699 w 6332041"/>
              <a:gd name="connsiteY45" fmla="*/ 2190211 h 7196897"/>
              <a:gd name="connsiteX46" fmla="*/ 3377699 w 6332041"/>
              <a:gd name="connsiteY46" fmla="*/ 2266411 h 7196897"/>
              <a:gd name="connsiteX47" fmla="*/ 3258978 w 6332041"/>
              <a:gd name="connsiteY47" fmla="*/ 2366694 h 7196897"/>
              <a:gd name="connsiteX48" fmla="*/ 3018337 w 6332041"/>
              <a:gd name="connsiteY48" fmla="*/ 2221913 h 7196897"/>
              <a:gd name="connsiteX49" fmla="*/ 3045210 w 6332041"/>
              <a:gd name="connsiteY49" fmla="*/ 2191026 h 7196897"/>
              <a:gd name="connsiteX50" fmla="*/ 2934517 w 6332041"/>
              <a:gd name="connsiteY50" fmla="*/ 2054273 h 7196897"/>
              <a:gd name="connsiteX51" fmla="*/ 2663396 w 6332041"/>
              <a:gd name="connsiteY51" fmla="*/ 1888611 h 7196897"/>
              <a:gd name="connsiteX52" fmla="*/ 2536416 w 6332041"/>
              <a:gd name="connsiteY52" fmla="*/ 2261352 h 7196897"/>
              <a:gd name="connsiteX53" fmla="*/ 2428805 w 6332041"/>
              <a:gd name="connsiteY53" fmla="*/ 2267634 h 7196897"/>
              <a:gd name="connsiteX54" fmla="*/ 2348999 w 6332041"/>
              <a:gd name="connsiteY54" fmla="*/ 2258791 h 7196897"/>
              <a:gd name="connsiteX55" fmla="*/ 2245110 w 6332041"/>
              <a:gd name="connsiteY55" fmla="*/ 2385946 h 7196897"/>
              <a:gd name="connsiteX56" fmla="*/ 2061823 w 6332041"/>
              <a:gd name="connsiteY56" fmla="*/ 2298521 h 7196897"/>
              <a:gd name="connsiteX57" fmla="*/ 2005283 w 6332041"/>
              <a:gd name="connsiteY57" fmla="*/ 2306958 h 7196897"/>
              <a:gd name="connsiteX58" fmla="*/ 1905816 w 6332041"/>
              <a:gd name="connsiteY58" fmla="*/ 2122446 h 7196897"/>
              <a:gd name="connsiteX59" fmla="*/ 1937519 w 6332041"/>
              <a:gd name="connsiteY59" fmla="*/ 2037811 h 7196897"/>
              <a:gd name="connsiteX60" fmla="*/ 1769879 w 6332041"/>
              <a:gd name="connsiteY60" fmla="*/ 2159731 h 7196897"/>
              <a:gd name="connsiteX61" fmla="*/ 1747019 w 6332041"/>
              <a:gd name="connsiteY61" fmla="*/ 2220691 h 7196897"/>
              <a:gd name="connsiteX62" fmla="*/ 1693679 w 6332041"/>
              <a:gd name="connsiteY62" fmla="*/ 2190211 h 7196897"/>
              <a:gd name="connsiteX63" fmla="*/ 1586999 w 6332041"/>
              <a:gd name="connsiteY63" fmla="*/ 2190211 h 7196897"/>
              <a:gd name="connsiteX64" fmla="*/ 1564139 w 6332041"/>
              <a:gd name="connsiteY64" fmla="*/ 2304511 h 7196897"/>
              <a:gd name="connsiteX65" fmla="*/ 1426979 w 6332041"/>
              <a:gd name="connsiteY65" fmla="*/ 2601691 h 7196897"/>
              <a:gd name="connsiteX66" fmla="*/ 1373639 w 6332041"/>
              <a:gd name="connsiteY66" fmla="*/ 2594071 h 7196897"/>
              <a:gd name="connsiteX67" fmla="*/ 1228859 w 6332041"/>
              <a:gd name="connsiteY67" fmla="*/ 2647411 h 7196897"/>
              <a:gd name="connsiteX68" fmla="*/ 1175519 w 6332041"/>
              <a:gd name="connsiteY68" fmla="*/ 2815051 h 7196897"/>
              <a:gd name="connsiteX69" fmla="*/ 1053599 w 6332041"/>
              <a:gd name="connsiteY69" fmla="*/ 2845531 h 7196897"/>
              <a:gd name="connsiteX70" fmla="*/ 969779 w 6332041"/>
              <a:gd name="connsiteY70" fmla="*/ 2853151 h 7196897"/>
              <a:gd name="connsiteX71" fmla="*/ 870719 w 6332041"/>
              <a:gd name="connsiteY71" fmla="*/ 2883631 h 7196897"/>
              <a:gd name="connsiteX72" fmla="*/ 741179 w 6332041"/>
              <a:gd name="connsiteY72" fmla="*/ 2891251 h 7196897"/>
              <a:gd name="connsiteX73" fmla="*/ 588779 w 6332041"/>
              <a:gd name="connsiteY73" fmla="*/ 2929351 h 7196897"/>
              <a:gd name="connsiteX74" fmla="*/ 0 w 6332041"/>
              <a:gd name="connsiteY74" fmla="*/ 4428515 h 7196897"/>
              <a:gd name="connsiteX75" fmla="*/ 199750 w 6332041"/>
              <a:gd name="connsiteY75" fmla="*/ 4408853 h 7196897"/>
              <a:gd name="connsiteX76" fmla="*/ 207779 w 6332041"/>
              <a:gd name="connsiteY76" fmla="*/ 4529551 h 7196897"/>
              <a:gd name="connsiteX77" fmla="*/ 289560 w 6332041"/>
              <a:gd name="connsiteY77" fmla="*/ 4557241 h 7196897"/>
              <a:gd name="connsiteX78" fmla="*/ 289968 w 6332041"/>
              <a:gd name="connsiteY78" fmla="*/ 4629020 h 7196897"/>
              <a:gd name="connsiteX79" fmla="*/ 408690 w 6332041"/>
              <a:gd name="connsiteY79" fmla="*/ 4675962 h 7196897"/>
              <a:gd name="connsiteX80" fmla="*/ 398279 w 6332041"/>
              <a:gd name="connsiteY80" fmla="*/ 4773391 h 7196897"/>
              <a:gd name="connsiteX81" fmla="*/ 398279 w 6332041"/>
              <a:gd name="connsiteY81" fmla="*/ 4872451 h 7196897"/>
              <a:gd name="connsiteX82" fmla="*/ 291599 w 6332041"/>
              <a:gd name="connsiteY82" fmla="*/ 4925791 h 7196897"/>
              <a:gd name="connsiteX83" fmla="*/ 276359 w 6332041"/>
              <a:gd name="connsiteY83" fmla="*/ 5001991 h 7196897"/>
              <a:gd name="connsiteX84" fmla="*/ 184919 w 6332041"/>
              <a:gd name="connsiteY84" fmla="*/ 5123911 h 7196897"/>
              <a:gd name="connsiteX85" fmla="*/ 199344 w 6332041"/>
              <a:gd name="connsiteY85" fmla="*/ 5376596 h 7196897"/>
              <a:gd name="connsiteX86" fmla="*/ 282757 w 6332041"/>
              <a:gd name="connsiteY86" fmla="*/ 5376186 h 7196897"/>
              <a:gd name="connsiteX87" fmla="*/ 324870 w 6332041"/>
              <a:gd name="connsiteY87" fmla="*/ 5453201 h 7196897"/>
              <a:gd name="connsiteX88" fmla="*/ 340517 w 6332041"/>
              <a:gd name="connsiteY88" fmla="*/ 5498107 h 7196897"/>
              <a:gd name="connsiteX89" fmla="*/ 378211 w 6332041"/>
              <a:gd name="connsiteY89" fmla="*/ 5490078 h 7196897"/>
              <a:gd name="connsiteX90" fmla="*/ 365761 w 6332041"/>
              <a:gd name="connsiteY90" fmla="*/ 5643294 h 7196897"/>
              <a:gd name="connsiteX91" fmla="*/ 843843 w 6332041"/>
              <a:gd name="connsiteY91" fmla="*/ 5739970 h 7196897"/>
              <a:gd name="connsiteX92" fmla="*/ 1175926 w 6332041"/>
              <a:gd name="connsiteY92" fmla="*/ 5879922 h 7196897"/>
              <a:gd name="connsiteX93" fmla="*/ 1487939 w 6332041"/>
              <a:gd name="connsiteY93" fmla="*/ 5741131 h 7196897"/>
              <a:gd name="connsiteX94" fmla="*/ 1586999 w 6332041"/>
              <a:gd name="connsiteY94" fmla="*/ 5741131 h 7196897"/>
              <a:gd name="connsiteX95" fmla="*/ 1541279 w 6332041"/>
              <a:gd name="connsiteY95" fmla="*/ 6000211 h 7196897"/>
              <a:gd name="connsiteX96" fmla="*/ 1634713 w 6332041"/>
              <a:gd name="connsiteY96" fmla="*/ 6349001 h 7196897"/>
              <a:gd name="connsiteX97" fmla="*/ 1931451 w 6332041"/>
              <a:gd name="connsiteY97" fmla="*/ 6276820 h 7196897"/>
              <a:gd name="connsiteX98" fmla="*/ 1973281 w 6332041"/>
              <a:gd name="connsiteY98" fmla="*/ 6039719 h 7196897"/>
              <a:gd name="connsiteX99" fmla="*/ 2284853 w 6332041"/>
              <a:gd name="connsiteY99" fmla="*/ 6068128 h 7196897"/>
              <a:gd name="connsiteX100" fmla="*/ 2588088 w 6332041"/>
              <a:gd name="connsiteY100" fmla="*/ 5922367 h 7196897"/>
              <a:gd name="connsiteX101" fmla="*/ 2656018 w 6332041"/>
              <a:gd name="connsiteY101" fmla="*/ 6052223 h 7196897"/>
              <a:gd name="connsiteX102" fmla="*/ 2739109 w 6332041"/>
              <a:gd name="connsiteY102" fmla="*/ 6021749 h 7196897"/>
              <a:gd name="connsiteX103" fmla="*/ 2886685 w 6332041"/>
              <a:gd name="connsiteY103" fmla="*/ 6052811 h 7196897"/>
              <a:gd name="connsiteX104" fmla="*/ 3002565 w 6332041"/>
              <a:gd name="connsiteY104" fmla="*/ 6195386 h 7196897"/>
              <a:gd name="connsiteX105" fmla="*/ 3027765 w 6332041"/>
              <a:gd name="connsiteY105" fmla="*/ 6377265 h 7196897"/>
              <a:gd name="connsiteX106" fmla="*/ 3191028 w 6332041"/>
              <a:gd name="connsiteY106" fmla="*/ 6299303 h 7196897"/>
              <a:gd name="connsiteX107" fmla="*/ 3338659 w 6332041"/>
              <a:gd name="connsiteY107" fmla="*/ 6365542 h 7196897"/>
              <a:gd name="connsiteX108" fmla="*/ 3459989 w 6332041"/>
              <a:gd name="connsiteY108" fmla="*/ 6105598 h 7196897"/>
              <a:gd name="connsiteX109" fmla="*/ 3465996 w 6332041"/>
              <a:gd name="connsiteY109" fmla="*/ 6002754 h 7196897"/>
              <a:gd name="connsiteX110" fmla="*/ 3658897 w 6332041"/>
              <a:gd name="connsiteY110" fmla="*/ 6037364 h 7196897"/>
              <a:gd name="connsiteX111" fmla="*/ 3653271 w 6332041"/>
              <a:gd name="connsiteY111" fmla="*/ 6120584 h 7196897"/>
              <a:gd name="connsiteX112" fmla="*/ 3721768 w 6332041"/>
              <a:gd name="connsiteY112" fmla="*/ 6218956 h 7196897"/>
              <a:gd name="connsiteX113" fmla="*/ 3691891 w 6332041"/>
              <a:gd name="connsiteY113" fmla="*/ 6311470 h 7196897"/>
              <a:gd name="connsiteX114" fmla="*/ 3857956 w 6332041"/>
              <a:gd name="connsiteY114" fmla="*/ 6401878 h 7196897"/>
              <a:gd name="connsiteX115" fmla="*/ 4020663 w 6332041"/>
              <a:gd name="connsiteY115" fmla="*/ 6431839 h 7196897"/>
              <a:gd name="connsiteX116" fmla="*/ 4114903 w 6332041"/>
              <a:gd name="connsiteY116" fmla="*/ 6401940 h 7196897"/>
              <a:gd name="connsiteX117" fmla="*/ 4098589 w 6332041"/>
              <a:gd name="connsiteY117" fmla="*/ 6522071 h 7196897"/>
              <a:gd name="connsiteX118" fmla="*/ 4022265 w 6332041"/>
              <a:gd name="connsiteY118" fmla="*/ 6622479 h 7196897"/>
              <a:gd name="connsiteX119" fmla="*/ 4023831 w 6332041"/>
              <a:gd name="connsiteY119" fmla="*/ 6722888 h 7196897"/>
              <a:gd name="connsiteX120" fmla="*/ 4146284 w 6332041"/>
              <a:gd name="connsiteY120" fmla="*/ 6792348 h 7196897"/>
              <a:gd name="connsiteX121" fmla="*/ 3990967 w 6332041"/>
              <a:gd name="connsiteY121" fmla="*/ 7074192 h 7196897"/>
              <a:gd name="connsiteX122" fmla="*/ 4070837 w 6332041"/>
              <a:gd name="connsiteY122" fmla="*/ 7107181 h 7196897"/>
              <a:gd name="connsiteX123" fmla="*/ 4111790 w 6332041"/>
              <a:gd name="connsiteY123" fmla="*/ 7057102 h 7196897"/>
              <a:gd name="connsiteX124" fmla="*/ 4202887 w 6332041"/>
              <a:gd name="connsiteY124" fmla="*/ 7165130 h 7196897"/>
              <a:gd name="connsiteX125" fmla="*/ 4345753 w 6332041"/>
              <a:gd name="connsiteY125" fmla="*/ 7047976 h 7196897"/>
              <a:gd name="connsiteX126" fmla="*/ 4017779 w 6332041"/>
              <a:gd name="connsiteY126" fmla="*/ 5314411 h 7196897"/>
              <a:gd name="connsiteX127" fmla="*/ 4370180 w 6332041"/>
              <a:gd name="connsiteY127" fmla="*/ 7196897 h 7196897"/>
              <a:gd name="connsiteX128" fmla="*/ 4086359 w 6332041"/>
              <a:gd name="connsiteY128" fmla="*/ 5253451 h 7196897"/>
              <a:gd name="connsiteX129" fmla="*/ 4082752 w 6332041"/>
              <a:gd name="connsiteY129" fmla="*/ 5177658 h 7196897"/>
              <a:gd name="connsiteX130" fmla="*/ 4795020 w 6332041"/>
              <a:gd name="connsiteY130" fmla="*/ 5075401 h 7196897"/>
              <a:gd name="connsiteX131" fmla="*/ 4882853 w 6332041"/>
              <a:gd name="connsiteY131" fmla="*/ 5079415 h 7196897"/>
              <a:gd name="connsiteX132" fmla="*/ 4942997 w 6332041"/>
              <a:gd name="connsiteY132" fmla="*/ 5095062 h 7196897"/>
              <a:gd name="connsiteX133" fmla="*/ 5129484 w 6332041"/>
              <a:gd name="connsiteY133" fmla="*/ 5186093 h 7196897"/>
              <a:gd name="connsiteX134" fmla="*/ 5594304 w 6332041"/>
              <a:gd name="connsiteY134" fmla="*/ 5422722 h 7196897"/>
              <a:gd name="connsiteX135" fmla="*/ 5724276 w 6332041"/>
              <a:gd name="connsiteY135" fmla="*/ 5486449 h 7196897"/>
              <a:gd name="connsiteX136" fmla="*/ 5779089 w 6332041"/>
              <a:gd name="connsiteY136" fmla="*/ 5396937 h 7196897"/>
              <a:gd name="connsiteX137" fmla="*/ 5690643 w 6332041"/>
              <a:gd name="connsiteY137" fmla="*/ 5373624 h 7196897"/>
              <a:gd name="connsiteX138" fmla="*/ 5636237 w 6332041"/>
              <a:gd name="connsiteY138" fmla="*/ 5298488 h 7196897"/>
              <a:gd name="connsiteX139" fmla="*/ 5682594 w 6332041"/>
              <a:gd name="connsiteY139" fmla="*/ 5229777 h 7196897"/>
              <a:gd name="connsiteX140" fmla="*/ 5600880 w 6332041"/>
              <a:gd name="connsiteY140" fmla="*/ 5115358 h 7196897"/>
              <a:gd name="connsiteX141" fmla="*/ 5632584 w 6332041"/>
              <a:gd name="connsiteY141" fmla="*/ 4969606 h 7196897"/>
              <a:gd name="connsiteX142" fmla="*/ 5655444 w 6332041"/>
              <a:gd name="connsiteY142" fmla="*/ 4934681 h 7196897"/>
              <a:gd name="connsiteX143" fmla="*/ 5677034 w 6332041"/>
              <a:gd name="connsiteY143" fmla="*/ 4889596 h 7196897"/>
              <a:gd name="connsiteX144" fmla="*/ 5714499 w 6332041"/>
              <a:gd name="connsiteY144" fmla="*/ 4812126 h 7196897"/>
              <a:gd name="connsiteX145" fmla="*/ 5729104 w 6332041"/>
              <a:gd name="connsiteY145" fmla="*/ 4729576 h 7196897"/>
              <a:gd name="connsiteX146" fmla="*/ 5775459 w 6332041"/>
              <a:gd name="connsiteY146" fmla="*/ 4704176 h 7196897"/>
              <a:gd name="connsiteX147" fmla="*/ 5755139 w 6332041"/>
              <a:gd name="connsiteY147" fmla="*/ 4645121 h 7196897"/>
              <a:gd name="connsiteX148" fmla="*/ 5791334 w 6332041"/>
              <a:gd name="connsiteY148" fmla="*/ 4603846 h 7196897"/>
              <a:gd name="connsiteX149" fmla="*/ 5821814 w 6332041"/>
              <a:gd name="connsiteY149" fmla="*/ 4540981 h 7196897"/>
              <a:gd name="connsiteX150" fmla="*/ 5877059 w 6332041"/>
              <a:gd name="connsiteY150" fmla="*/ 4467321 h 7196897"/>
              <a:gd name="connsiteX151" fmla="*/ 5896109 w 6332041"/>
              <a:gd name="connsiteY151" fmla="*/ 4311111 h 7196897"/>
              <a:gd name="connsiteX152" fmla="*/ 6141219 w 6332041"/>
              <a:gd name="connsiteY152" fmla="*/ 4053301 h 7196897"/>
              <a:gd name="connsiteX153" fmla="*/ 6147569 w 6332041"/>
              <a:gd name="connsiteY153" fmla="*/ 3817081 h 7196897"/>
              <a:gd name="connsiteX154" fmla="*/ 5953537 w 6332041"/>
              <a:gd name="connsiteY154" fmla="*/ 3436452 h 7196897"/>
              <a:gd name="connsiteX0" fmla="*/ 5953537 w 6332041"/>
              <a:gd name="connsiteY0" fmla="*/ 3436452 h 7196897"/>
              <a:gd name="connsiteX1" fmla="*/ 5854199 w 6332041"/>
              <a:gd name="connsiteY1" fmla="*/ 2291811 h 7196897"/>
              <a:gd name="connsiteX2" fmla="*/ 5802129 w 6332041"/>
              <a:gd name="connsiteY2" fmla="*/ 1609819 h 7196897"/>
              <a:gd name="connsiteX3" fmla="*/ 5762759 w 6332041"/>
              <a:gd name="connsiteY3" fmla="*/ 1382491 h 7196897"/>
              <a:gd name="connsiteX4" fmla="*/ 5770442 w 6332041"/>
              <a:gd name="connsiteY4" fmla="*/ 1330310 h 7196897"/>
              <a:gd name="connsiteX5" fmla="*/ 5939273 w 6332041"/>
              <a:gd name="connsiteY5" fmla="*/ 1294137 h 7196897"/>
              <a:gd name="connsiteX6" fmla="*/ 6061246 w 6332041"/>
              <a:gd name="connsiteY6" fmla="*/ 1154342 h 7196897"/>
              <a:gd name="connsiteX7" fmla="*/ 6087784 w 6332041"/>
              <a:gd name="connsiteY7" fmla="*/ 587703 h 7196897"/>
              <a:gd name="connsiteX8" fmla="*/ 6149792 w 6332041"/>
              <a:gd name="connsiteY8" fmla="*/ 266762 h 7196897"/>
              <a:gd name="connsiteX9" fmla="*/ 6204185 w 6332041"/>
              <a:gd name="connsiteY9" fmla="*/ 214419 h 7196897"/>
              <a:gd name="connsiteX10" fmla="*/ 6332041 w 6332041"/>
              <a:gd name="connsiteY10" fmla="*/ 245126 h 7196897"/>
              <a:gd name="connsiteX11" fmla="*/ 6152006 w 6332041"/>
              <a:gd name="connsiteY11" fmla="*/ 110058 h 7196897"/>
              <a:gd name="connsiteX12" fmla="*/ 6014137 w 6332041"/>
              <a:gd name="connsiteY12" fmla="*/ 0 h 7196897"/>
              <a:gd name="connsiteX13" fmla="*/ 5325275 w 6332041"/>
              <a:gd name="connsiteY13" fmla="*/ 124606 h 7196897"/>
              <a:gd name="connsiteX14" fmla="*/ 5276992 w 6332041"/>
              <a:gd name="connsiteY14" fmla="*/ 266597 h 7196897"/>
              <a:gd name="connsiteX15" fmla="*/ 5346682 w 6332041"/>
              <a:gd name="connsiteY15" fmla="*/ 494173 h 7196897"/>
              <a:gd name="connsiteX16" fmla="*/ 5256922 w 6332041"/>
              <a:gd name="connsiteY16" fmla="*/ 872684 h 7196897"/>
              <a:gd name="connsiteX17" fmla="*/ 5292702 w 6332041"/>
              <a:gd name="connsiteY17" fmla="*/ 1084088 h 7196897"/>
              <a:gd name="connsiteX18" fmla="*/ 5259839 w 6332041"/>
              <a:gd name="connsiteY18" fmla="*/ 1405351 h 7196897"/>
              <a:gd name="connsiteX19" fmla="*/ 5252219 w 6332041"/>
              <a:gd name="connsiteY19" fmla="*/ 1603471 h 7196897"/>
              <a:gd name="connsiteX20" fmla="*/ 5282699 w 6332041"/>
              <a:gd name="connsiteY20" fmla="*/ 1641571 h 7196897"/>
              <a:gd name="connsiteX21" fmla="*/ 5137919 w 6332041"/>
              <a:gd name="connsiteY21" fmla="*/ 1694911 h 7196897"/>
              <a:gd name="connsiteX22" fmla="*/ 5160779 w 6332041"/>
              <a:gd name="connsiteY22" fmla="*/ 1885411 h 7196897"/>
              <a:gd name="connsiteX23" fmla="*/ 5122679 w 6332041"/>
              <a:gd name="connsiteY23" fmla="*/ 1969231 h 7196897"/>
              <a:gd name="connsiteX24" fmla="*/ 4985519 w 6332041"/>
              <a:gd name="connsiteY24" fmla="*/ 1952015 h 7196897"/>
              <a:gd name="connsiteX25" fmla="*/ 4894079 w 6332041"/>
              <a:gd name="connsiteY25" fmla="*/ 1938751 h 7196897"/>
              <a:gd name="connsiteX26" fmla="*/ 4817470 w 6332041"/>
              <a:gd name="connsiteY26" fmla="*/ 2096386 h 7196897"/>
              <a:gd name="connsiteX27" fmla="*/ 4668677 w 6332041"/>
              <a:gd name="connsiteY27" fmla="*/ 1986101 h 7196897"/>
              <a:gd name="connsiteX28" fmla="*/ 4554785 w 6332041"/>
              <a:gd name="connsiteY28" fmla="*/ 1978482 h 7196897"/>
              <a:gd name="connsiteX29" fmla="*/ 4409190 w 6332041"/>
              <a:gd name="connsiteY29" fmla="*/ 1848942 h 7196897"/>
              <a:gd name="connsiteX30" fmla="*/ 4604519 w 6332041"/>
              <a:gd name="connsiteY30" fmla="*/ 1664431 h 7196897"/>
              <a:gd name="connsiteX31" fmla="*/ 4429259 w 6332041"/>
              <a:gd name="connsiteY31" fmla="*/ 1633951 h 7196897"/>
              <a:gd name="connsiteX32" fmla="*/ 4284479 w 6332041"/>
              <a:gd name="connsiteY32" fmla="*/ 1801591 h 7196897"/>
              <a:gd name="connsiteX33" fmla="*/ 4223519 w 6332041"/>
              <a:gd name="connsiteY33" fmla="*/ 1900651 h 7196897"/>
              <a:gd name="connsiteX34" fmla="*/ 4231139 w 6332041"/>
              <a:gd name="connsiteY34" fmla="*/ 1938751 h 7196897"/>
              <a:gd name="connsiteX35" fmla="*/ 4124459 w 6332041"/>
              <a:gd name="connsiteY35" fmla="*/ 2037811 h 7196897"/>
              <a:gd name="connsiteX36" fmla="*/ 4048259 w 6332041"/>
              <a:gd name="connsiteY36" fmla="*/ 2060671 h 7196897"/>
              <a:gd name="connsiteX37" fmla="*/ 3990904 w 6332041"/>
              <a:gd name="connsiteY37" fmla="*/ 2092782 h 7196897"/>
              <a:gd name="connsiteX38" fmla="*/ 3936751 w 6332041"/>
              <a:gd name="connsiteY38" fmla="*/ 2142108 h 7196897"/>
              <a:gd name="connsiteX39" fmla="*/ 3888239 w 6332041"/>
              <a:gd name="connsiteY39" fmla="*/ 2114011 h 7196897"/>
              <a:gd name="connsiteX40" fmla="*/ 3846127 w 6332041"/>
              <a:gd name="connsiteY40" fmla="*/ 2183407 h 7196897"/>
              <a:gd name="connsiteX41" fmla="*/ 3746250 w 6332041"/>
              <a:gd name="connsiteY41" fmla="*/ 2210280 h 7196897"/>
              <a:gd name="connsiteX42" fmla="*/ 3731417 w 6332041"/>
              <a:gd name="connsiteY42" fmla="*/ 2278860 h 7196897"/>
              <a:gd name="connsiteX43" fmla="*/ 3591184 w 6332041"/>
              <a:gd name="connsiteY43" fmla="*/ 2221331 h 7196897"/>
              <a:gd name="connsiteX44" fmla="*/ 3552959 w 6332041"/>
              <a:gd name="connsiteY44" fmla="*/ 2121631 h 7196897"/>
              <a:gd name="connsiteX45" fmla="*/ 3377699 w 6332041"/>
              <a:gd name="connsiteY45" fmla="*/ 2190211 h 7196897"/>
              <a:gd name="connsiteX46" fmla="*/ 3377699 w 6332041"/>
              <a:gd name="connsiteY46" fmla="*/ 2266411 h 7196897"/>
              <a:gd name="connsiteX47" fmla="*/ 3258978 w 6332041"/>
              <a:gd name="connsiteY47" fmla="*/ 2366694 h 7196897"/>
              <a:gd name="connsiteX48" fmla="*/ 3018337 w 6332041"/>
              <a:gd name="connsiteY48" fmla="*/ 2221913 h 7196897"/>
              <a:gd name="connsiteX49" fmla="*/ 3045210 w 6332041"/>
              <a:gd name="connsiteY49" fmla="*/ 2191026 h 7196897"/>
              <a:gd name="connsiteX50" fmla="*/ 2934517 w 6332041"/>
              <a:gd name="connsiteY50" fmla="*/ 2054273 h 7196897"/>
              <a:gd name="connsiteX51" fmla="*/ 2663396 w 6332041"/>
              <a:gd name="connsiteY51" fmla="*/ 1888611 h 7196897"/>
              <a:gd name="connsiteX52" fmla="*/ 2536416 w 6332041"/>
              <a:gd name="connsiteY52" fmla="*/ 2261352 h 7196897"/>
              <a:gd name="connsiteX53" fmla="*/ 2428805 w 6332041"/>
              <a:gd name="connsiteY53" fmla="*/ 2267634 h 7196897"/>
              <a:gd name="connsiteX54" fmla="*/ 2348999 w 6332041"/>
              <a:gd name="connsiteY54" fmla="*/ 2258791 h 7196897"/>
              <a:gd name="connsiteX55" fmla="*/ 2245110 w 6332041"/>
              <a:gd name="connsiteY55" fmla="*/ 2385946 h 7196897"/>
              <a:gd name="connsiteX56" fmla="*/ 2061823 w 6332041"/>
              <a:gd name="connsiteY56" fmla="*/ 2298521 h 7196897"/>
              <a:gd name="connsiteX57" fmla="*/ 2005283 w 6332041"/>
              <a:gd name="connsiteY57" fmla="*/ 2306958 h 7196897"/>
              <a:gd name="connsiteX58" fmla="*/ 1905816 w 6332041"/>
              <a:gd name="connsiteY58" fmla="*/ 2122446 h 7196897"/>
              <a:gd name="connsiteX59" fmla="*/ 1937519 w 6332041"/>
              <a:gd name="connsiteY59" fmla="*/ 2037811 h 7196897"/>
              <a:gd name="connsiteX60" fmla="*/ 1769879 w 6332041"/>
              <a:gd name="connsiteY60" fmla="*/ 2159731 h 7196897"/>
              <a:gd name="connsiteX61" fmla="*/ 1747019 w 6332041"/>
              <a:gd name="connsiteY61" fmla="*/ 2220691 h 7196897"/>
              <a:gd name="connsiteX62" fmla="*/ 1693679 w 6332041"/>
              <a:gd name="connsiteY62" fmla="*/ 2190211 h 7196897"/>
              <a:gd name="connsiteX63" fmla="*/ 1586999 w 6332041"/>
              <a:gd name="connsiteY63" fmla="*/ 2190211 h 7196897"/>
              <a:gd name="connsiteX64" fmla="*/ 1564139 w 6332041"/>
              <a:gd name="connsiteY64" fmla="*/ 2304511 h 7196897"/>
              <a:gd name="connsiteX65" fmla="*/ 1426979 w 6332041"/>
              <a:gd name="connsiteY65" fmla="*/ 2601691 h 7196897"/>
              <a:gd name="connsiteX66" fmla="*/ 1373639 w 6332041"/>
              <a:gd name="connsiteY66" fmla="*/ 2594071 h 7196897"/>
              <a:gd name="connsiteX67" fmla="*/ 1228859 w 6332041"/>
              <a:gd name="connsiteY67" fmla="*/ 2647411 h 7196897"/>
              <a:gd name="connsiteX68" fmla="*/ 1175519 w 6332041"/>
              <a:gd name="connsiteY68" fmla="*/ 2815051 h 7196897"/>
              <a:gd name="connsiteX69" fmla="*/ 1053599 w 6332041"/>
              <a:gd name="connsiteY69" fmla="*/ 2845531 h 7196897"/>
              <a:gd name="connsiteX70" fmla="*/ 969779 w 6332041"/>
              <a:gd name="connsiteY70" fmla="*/ 2853151 h 7196897"/>
              <a:gd name="connsiteX71" fmla="*/ 870719 w 6332041"/>
              <a:gd name="connsiteY71" fmla="*/ 2883631 h 7196897"/>
              <a:gd name="connsiteX72" fmla="*/ 741179 w 6332041"/>
              <a:gd name="connsiteY72" fmla="*/ 2891251 h 7196897"/>
              <a:gd name="connsiteX73" fmla="*/ 588779 w 6332041"/>
              <a:gd name="connsiteY73" fmla="*/ 2929351 h 7196897"/>
              <a:gd name="connsiteX74" fmla="*/ 0 w 6332041"/>
              <a:gd name="connsiteY74" fmla="*/ 4428515 h 7196897"/>
              <a:gd name="connsiteX75" fmla="*/ 199750 w 6332041"/>
              <a:gd name="connsiteY75" fmla="*/ 4408853 h 7196897"/>
              <a:gd name="connsiteX76" fmla="*/ 207779 w 6332041"/>
              <a:gd name="connsiteY76" fmla="*/ 4529551 h 7196897"/>
              <a:gd name="connsiteX77" fmla="*/ 289560 w 6332041"/>
              <a:gd name="connsiteY77" fmla="*/ 4557241 h 7196897"/>
              <a:gd name="connsiteX78" fmla="*/ 289968 w 6332041"/>
              <a:gd name="connsiteY78" fmla="*/ 4629020 h 7196897"/>
              <a:gd name="connsiteX79" fmla="*/ 408690 w 6332041"/>
              <a:gd name="connsiteY79" fmla="*/ 4675962 h 7196897"/>
              <a:gd name="connsiteX80" fmla="*/ 398279 w 6332041"/>
              <a:gd name="connsiteY80" fmla="*/ 4773391 h 7196897"/>
              <a:gd name="connsiteX81" fmla="*/ 398279 w 6332041"/>
              <a:gd name="connsiteY81" fmla="*/ 4872451 h 7196897"/>
              <a:gd name="connsiteX82" fmla="*/ 291599 w 6332041"/>
              <a:gd name="connsiteY82" fmla="*/ 4925791 h 7196897"/>
              <a:gd name="connsiteX83" fmla="*/ 276359 w 6332041"/>
              <a:gd name="connsiteY83" fmla="*/ 5001991 h 7196897"/>
              <a:gd name="connsiteX84" fmla="*/ 184919 w 6332041"/>
              <a:gd name="connsiteY84" fmla="*/ 5123911 h 7196897"/>
              <a:gd name="connsiteX85" fmla="*/ 199344 w 6332041"/>
              <a:gd name="connsiteY85" fmla="*/ 5376596 h 7196897"/>
              <a:gd name="connsiteX86" fmla="*/ 282757 w 6332041"/>
              <a:gd name="connsiteY86" fmla="*/ 5376186 h 7196897"/>
              <a:gd name="connsiteX87" fmla="*/ 324870 w 6332041"/>
              <a:gd name="connsiteY87" fmla="*/ 5453201 h 7196897"/>
              <a:gd name="connsiteX88" fmla="*/ 340517 w 6332041"/>
              <a:gd name="connsiteY88" fmla="*/ 5498107 h 7196897"/>
              <a:gd name="connsiteX89" fmla="*/ 378211 w 6332041"/>
              <a:gd name="connsiteY89" fmla="*/ 5490078 h 7196897"/>
              <a:gd name="connsiteX90" fmla="*/ 365761 w 6332041"/>
              <a:gd name="connsiteY90" fmla="*/ 5643294 h 7196897"/>
              <a:gd name="connsiteX91" fmla="*/ 843843 w 6332041"/>
              <a:gd name="connsiteY91" fmla="*/ 5739970 h 7196897"/>
              <a:gd name="connsiteX92" fmla="*/ 1175926 w 6332041"/>
              <a:gd name="connsiteY92" fmla="*/ 5879922 h 7196897"/>
              <a:gd name="connsiteX93" fmla="*/ 1487939 w 6332041"/>
              <a:gd name="connsiteY93" fmla="*/ 5741131 h 7196897"/>
              <a:gd name="connsiteX94" fmla="*/ 1586999 w 6332041"/>
              <a:gd name="connsiteY94" fmla="*/ 5741131 h 7196897"/>
              <a:gd name="connsiteX95" fmla="*/ 1541279 w 6332041"/>
              <a:gd name="connsiteY95" fmla="*/ 6000211 h 7196897"/>
              <a:gd name="connsiteX96" fmla="*/ 1634713 w 6332041"/>
              <a:gd name="connsiteY96" fmla="*/ 6349001 h 7196897"/>
              <a:gd name="connsiteX97" fmla="*/ 1931451 w 6332041"/>
              <a:gd name="connsiteY97" fmla="*/ 6276820 h 7196897"/>
              <a:gd name="connsiteX98" fmla="*/ 1973281 w 6332041"/>
              <a:gd name="connsiteY98" fmla="*/ 6039719 h 7196897"/>
              <a:gd name="connsiteX99" fmla="*/ 2284853 w 6332041"/>
              <a:gd name="connsiteY99" fmla="*/ 6068128 h 7196897"/>
              <a:gd name="connsiteX100" fmla="*/ 2588088 w 6332041"/>
              <a:gd name="connsiteY100" fmla="*/ 5922367 h 7196897"/>
              <a:gd name="connsiteX101" fmla="*/ 2656018 w 6332041"/>
              <a:gd name="connsiteY101" fmla="*/ 6052223 h 7196897"/>
              <a:gd name="connsiteX102" fmla="*/ 2739109 w 6332041"/>
              <a:gd name="connsiteY102" fmla="*/ 6021749 h 7196897"/>
              <a:gd name="connsiteX103" fmla="*/ 2886685 w 6332041"/>
              <a:gd name="connsiteY103" fmla="*/ 6052811 h 7196897"/>
              <a:gd name="connsiteX104" fmla="*/ 3002565 w 6332041"/>
              <a:gd name="connsiteY104" fmla="*/ 6195386 h 7196897"/>
              <a:gd name="connsiteX105" fmla="*/ 3027765 w 6332041"/>
              <a:gd name="connsiteY105" fmla="*/ 6377265 h 7196897"/>
              <a:gd name="connsiteX106" fmla="*/ 3191028 w 6332041"/>
              <a:gd name="connsiteY106" fmla="*/ 6299303 h 7196897"/>
              <a:gd name="connsiteX107" fmla="*/ 3338659 w 6332041"/>
              <a:gd name="connsiteY107" fmla="*/ 6365542 h 7196897"/>
              <a:gd name="connsiteX108" fmla="*/ 3459989 w 6332041"/>
              <a:gd name="connsiteY108" fmla="*/ 6105598 h 7196897"/>
              <a:gd name="connsiteX109" fmla="*/ 3465996 w 6332041"/>
              <a:gd name="connsiteY109" fmla="*/ 6002754 h 7196897"/>
              <a:gd name="connsiteX110" fmla="*/ 3658897 w 6332041"/>
              <a:gd name="connsiteY110" fmla="*/ 6037364 h 7196897"/>
              <a:gd name="connsiteX111" fmla="*/ 3653271 w 6332041"/>
              <a:gd name="connsiteY111" fmla="*/ 6120584 h 7196897"/>
              <a:gd name="connsiteX112" fmla="*/ 3721768 w 6332041"/>
              <a:gd name="connsiteY112" fmla="*/ 6218956 h 7196897"/>
              <a:gd name="connsiteX113" fmla="*/ 3691891 w 6332041"/>
              <a:gd name="connsiteY113" fmla="*/ 6311470 h 7196897"/>
              <a:gd name="connsiteX114" fmla="*/ 3857956 w 6332041"/>
              <a:gd name="connsiteY114" fmla="*/ 6401878 h 7196897"/>
              <a:gd name="connsiteX115" fmla="*/ 4020663 w 6332041"/>
              <a:gd name="connsiteY115" fmla="*/ 6431839 h 7196897"/>
              <a:gd name="connsiteX116" fmla="*/ 4114903 w 6332041"/>
              <a:gd name="connsiteY116" fmla="*/ 6401940 h 7196897"/>
              <a:gd name="connsiteX117" fmla="*/ 4098589 w 6332041"/>
              <a:gd name="connsiteY117" fmla="*/ 6522071 h 7196897"/>
              <a:gd name="connsiteX118" fmla="*/ 4022265 w 6332041"/>
              <a:gd name="connsiteY118" fmla="*/ 6622479 h 7196897"/>
              <a:gd name="connsiteX119" fmla="*/ 4023831 w 6332041"/>
              <a:gd name="connsiteY119" fmla="*/ 6722888 h 7196897"/>
              <a:gd name="connsiteX120" fmla="*/ 4146284 w 6332041"/>
              <a:gd name="connsiteY120" fmla="*/ 6792348 h 7196897"/>
              <a:gd name="connsiteX121" fmla="*/ 3990967 w 6332041"/>
              <a:gd name="connsiteY121" fmla="*/ 7074192 h 7196897"/>
              <a:gd name="connsiteX122" fmla="*/ 4070837 w 6332041"/>
              <a:gd name="connsiteY122" fmla="*/ 7107181 h 7196897"/>
              <a:gd name="connsiteX123" fmla="*/ 4111790 w 6332041"/>
              <a:gd name="connsiteY123" fmla="*/ 7057102 h 7196897"/>
              <a:gd name="connsiteX124" fmla="*/ 4202887 w 6332041"/>
              <a:gd name="connsiteY124" fmla="*/ 7165130 h 7196897"/>
              <a:gd name="connsiteX125" fmla="*/ 4345753 w 6332041"/>
              <a:gd name="connsiteY125" fmla="*/ 7047976 h 7196897"/>
              <a:gd name="connsiteX126" fmla="*/ 4595770 w 6332041"/>
              <a:gd name="connsiteY126" fmla="*/ 7024300 h 7196897"/>
              <a:gd name="connsiteX127" fmla="*/ 4370180 w 6332041"/>
              <a:gd name="connsiteY127" fmla="*/ 7196897 h 7196897"/>
              <a:gd name="connsiteX128" fmla="*/ 4086359 w 6332041"/>
              <a:gd name="connsiteY128" fmla="*/ 5253451 h 7196897"/>
              <a:gd name="connsiteX129" fmla="*/ 4082752 w 6332041"/>
              <a:gd name="connsiteY129" fmla="*/ 5177658 h 7196897"/>
              <a:gd name="connsiteX130" fmla="*/ 4795020 w 6332041"/>
              <a:gd name="connsiteY130" fmla="*/ 5075401 h 7196897"/>
              <a:gd name="connsiteX131" fmla="*/ 4882853 w 6332041"/>
              <a:gd name="connsiteY131" fmla="*/ 5079415 h 7196897"/>
              <a:gd name="connsiteX132" fmla="*/ 4942997 w 6332041"/>
              <a:gd name="connsiteY132" fmla="*/ 5095062 h 7196897"/>
              <a:gd name="connsiteX133" fmla="*/ 5129484 w 6332041"/>
              <a:gd name="connsiteY133" fmla="*/ 5186093 h 7196897"/>
              <a:gd name="connsiteX134" fmla="*/ 5594304 w 6332041"/>
              <a:gd name="connsiteY134" fmla="*/ 5422722 h 7196897"/>
              <a:gd name="connsiteX135" fmla="*/ 5724276 w 6332041"/>
              <a:gd name="connsiteY135" fmla="*/ 5486449 h 7196897"/>
              <a:gd name="connsiteX136" fmla="*/ 5779089 w 6332041"/>
              <a:gd name="connsiteY136" fmla="*/ 5396937 h 7196897"/>
              <a:gd name="connsiteX137" fmla="*/ 5690643 w 6332041"/>
              <a:gd name="connsiteY137" fmla="*/ 5373624 h 7196897"/>
              <a:gd name="connsiteX138" fmla="*/ 5636237 w 6332041"/>
              <a:gd name="connsiteY138" fmla="*/ 5298488 h 7196897"/>
              <a:gd name="connsiteX139" fmla="*/ 5682594 w 6332041"/>
              <a:gd name="connsiteY139" fmla="*/ 5229777 h 7196897"/>
              <a:gd name="connsiteX140" fmla="*/ 5600880 w 6332041"/>
              <a:gd name="connsiteY140" fmla="*/ 5115358 h 7196897"/>
              <a:gd name="connsiteX141" fmla="*/ 5632584 w 6332041"/>
              <a:gd name="connsiteY141" fmla="*/ 4969606 h 7196897"/>
              <a:gd name="connsiteX142" fmla="*/ 5655444 w 6332041"/>
              <a:gd name="connsiteY142" fmla="*/ 4934681 h 7196897"/>
              <a:gd name="connsiteX143" fmla="*/ 5677034 w 6332041"/>
              <a:gd name="connsiteY143" fmla="*/ 4889596 h 7196897"/>
              <a:gd name="connsiteX144" fmla="*/ 5714499 w 6332041"/>
              <a:gd name="connsiteY144" fmla="*/ 4812126 h 7196897"/>
              <a:gd name="connsiteX145" fmla="*/ 5729104 w 6332041"/>
              <a:gd name="connsiteY145" fmla="*/ 4729576 h 7196897"/>
              <a:gd name="connsiteX146" fmla="*/ 5775459 w 6332041"/>
              <a:gd name="connsiteY146" fmla="*/ 4704176 h 7196897"/>
              <a:gd name="connsiteX147" fmla="*/ 5755139 w 6332041"/>
              <a:gd name="connsiteY147" fmla="*/ 4645121 h 7196897"/>
              <a:gd name="connsiteX148" fmla="*/ 5791334 w 6332041"/>
              <a:gd name="connsiteY148" fmla="*/ 4603846 h 7196897"/>
              <a:gd name="connsiteX149" fmla="*/ 5821814 w 6332041"/>
              <a:gd name="connsiteY149" fmla="*/ 4540981 h 7196897"/>
              <a:gd name="connsiteX150" fmla="*/ 5877059 w 6332041"/>
              <a:gd name="connsiteY150" fmla="*/ 4467321 h 7196897"/>
              <a:gd name="connsiteX151" fmla="*/ 5896109 w 6332041"/>
              <a:gd name="connsiteY151" fmla="*/ 4311111 h 7196897"/>
              <a:gd name="connsiteX152" fmla="*/ 6141219 w 6332041"/>
              <a:gd name="connsiteY152" fmla="*/ 4053301 h 7196897"/>
              <a:gd name="connsiteX153" fmla="*/ 6147569 w 6332041"/>
              <a:gd name="connsiteY153" fmla="*/ 3817081 h 7196897"/>
              <a:gd name="connsiteX154" fmla="*/ 5953537 w 6332041"/>
              <a:gd name="connsiteY154" fmla="*/ 3436452 h 7196897"/>
              <a:gd name="connsiteX0" fmla="*/ 5953537 w 6332041"/>
              <a:gd name="connsiteY0" fmla="*/ 3436452 h 7165130"/>
              <a:gd name="connsiteX1" fmla="*/ 5854199 w 6332041"/>
              <a:gd name="connsiteY1" fmla="*/ 2291811 h 7165130"/>
              <a:gd name="connsiteX2" fmla="*/ 5802129 w 6332041"/>
              <a:gd name="connsiteY2" fmla="*/ 1609819 h 7165130"/>
              <a:gd name="connsiteX3" fmla="*/ 5762759 w 6332041"/>
              <a:gd name="connsiteY3" fmla="*/ 1382491 h 7165130"/>
              <a:gd name="connsiteX4" fmla="*/ 5770442 w 6332041"/>
              <a:gd name="connsiteY4" fmla="*/ 1330310 h 7165130"/>
              <a:gd name="connsiteX5" fmla="*/ 5939273 w 6332041"/>
              <a:gd name="connsiteY5" fmla="*/ 1294137 h 7165130"/>
              <a:gd name="connsiteX6" fmla="*/ 6061246 w 6332041"/>
              <a:gd name="connsiteY6" fmla="*/ 1154342 h 7165130"/>
              <a:gd name="connsiteX7" fmla="*/ 6087784 w 6332041"/>
              <a:gd name="connsiteY7" fmla="*/ 587703 h 7165130"/>
              <a:gd name="connsiteX8" fmla="*/ 6149792 w 6332041"/>
              <a:gd name="connsiteY8" fmla="*/ 266762 h 7165130"/>
              <a:gd name="connsiteX9" fmla="*/ 6204185 w 6332041"/>
              <a:gd name="connsiteY9" fmla="*/ 214419 h 7165130"/>
              <a:gd name="connsiteX10" fmla="*/ 6332041 w 6332041"/>
              <a:gd name="connsiteY10" fmla="*/ 245126 h 7165130"/>
              <a:gd name="connsiteX11" fmla="*/ 6152006 w 6332041"/>
              <a:gd name="connsiteY11" fmla="*/ 110058 h 7165130"/>
              <a:gd name="connsiteX12" fmla="*/ 6014137 w 6332041"/>
              <a:gd name="connsiteY12" fmla="*/ 0 h 7165130"/>
              <a:gd name="connsiteX13" fmla="*/ 5325275 w 6332041"/>
              <a:gd name="connsiteY13" fmla="*/ 124606 h 7165130"/>
              <a:gd name="connsiteX14" fmla="*/ 5276992 w 6332041"/>
              <a:gd name="connsiteY14" fmla="*/ 266597 h 7165130"/>
              <a:gd name="connsiteX15" fmla="*/ 5346682 w 6332041"/>
              <a:gd name="connsiteY15" fmla="*/ 494173 h 7165130"/>
              <a:gd name="connsiteX16" fmla="*/ 5256922 w 6332041"/>
              <a:gd name="connsiteY16" fmla="*/ 872684 h 7165130"/>
              <a:gd name="connsiteX17" fmla="*/ 5292702 w 6332041"/>
              <a:gd name="connsiteY17" fmla="*/ 1084088 h 7165130"/>
              <a:gd name="connsiteX18" fmla="*/ 5259839 w 6332041"/>
              <a:gd name="connsiteY18" fmla="*/ 1405351 h 7165130"/>
              <a:gd name="connsiteX19" fmla="*/ 5252219 w 6332041"/>
              <a:gd name="connsiteY19" fmla="*/ 1603471 h 7165130"/>
              <a:gd name="connsiteX20" fmla="*/ 5282699 w 6332041"/>
              <a:gd name="connsiteY20" fmla="*/ 1641571 h 7165130"/>
              <a:gd name="connsiteX21" fmla="*/ 5137919 w 6332041"/>
              <a:gd name="connsiteY21" fmla="*/ 1694911 h 7165130"/>
              <a:gd name="connsiteX22" fmla="*/ 5160779 w 6332041"/>
              <a:gd name="connsiteY22" fmla="*/ 1885411 h 7165130"/>
              <a:gd name="connsiteX23" fmla="*/ 5122679 w 6332041"/>
              <a:gd name="connsiteY23" fmla="*/ 1969231 h 7165130"/>
              <a:gd name="connsiteX24" fmla="*/ 4985519 w 6332041"/>
              <a:gd name="connsiteY24" fmla="*/ 1952015 h 7165130"/>
              <a:gd name="connsiteX25" fmla="*/ 4894079 w 6332041"/>
              <a:gd name="connsiteY25" fmla="*/ 1938751 h 7165130"/>
              <a:gd name="connsiteX26" fmla="*/ 4817470 w 6332041"/>
              <a:gd name="connsiteY26" fmla="*/ 2096386 h 7165130"/>
              <a:gd name="connsiteX27" fmla="*/ 4668677 w 6332041"/>
              <a:gd name="connsiteY27" fmla="*/ 1986101 h 7165130"/>
              <a:gd name="connsiteX28" fmla="*/ 4554785 w 6332041"/>
              <a:gd name="connsiteY28" fmla="*/ 1978482 h 7165130"/>
              <a:gd name="connsiteX29" fmla="*/ 4409190 w 6332041"/>
              <a:gd name="connsiteY29" fmla="*/ 1848942 h 7165130"/>
              <a:gd name="connsiteX30" fmla="*/ 4604519 w 6332041"/>
              <a:gd name="connsiteY30" fmla="*/ 1664431 h 7165130"/>
              <a:gd name="connsiteX31" fmla="*/ 4429259 w 6332041"/>
              <a:gd name="connsiteY31" fmla="*/ 1633951 h 7165130"/>
              <a:gd name="connsiteX32" fmla="*/ 4284479 w 6332041"/>
              <a:gd name="connsiteY32" fmla="*/ 1801591 h 7165130"/>
              <a:gd name="connsiteX33" fmla="*/ 4223519 w 6332041"/>
              <a:gd name="connsiteY33" fmla="*/ 1900651 h 7165130"/>
              <a:gd name="connsiteX34" fmla="*/ 4231139 w 6332041"/>
              <a:gd name="connsiteY34" fmla="*/ 1938751 h 7165130"/>
              <a:gd name="connsiteX35" fmla="*/ 4124459 w 6332041"/>
              <a:gd name="connsiteY35" fmla="*/ 2037811 h 7165130"/>
              <a:gd name="connsiteX36" fmla="*/ 4048259 w 6332041"/>
              <a:gd name="connsiteY36" fmla="*/ 2060671 h 7165130"/>
              <a:gd name="connsiteX37" fmla="*/ 3990904 w 6332041"/>
              <a:gd name="connsiteY37" fmla="*/ 2092782 h 7165130"/>
              <a:gd name="connsiteX38" fmla="*/ 3936751 w 6332041"/>
              <a:gd name="connsiteY38" fmla="*/ 2142108 h 7165130"/>
              <a:gd name="connsiteX39" fmla="*/ 3888239 w 6332041"/>
              <a:gd name="connsiteY39" fmla="*/ 2114011 h 7165130"/>
              <a:gd name="connsiteX40" fmla="*/ 3846127 w 6332041"/>
              <a:gd name="connsiteY40" fmla="*/ 2183407 h 7165130"/>
              <a:gd name="connsiteX41" fmla="*/ 3746250 w 6332041"/>
              <a:gd name="connsiteY41" fmla="*/ 2210280 h 7165130"/>
              <a:gd name="connsiteX42" fmla="*/ 3731417 w 6332041"/>
              <a:gd name="connsiteY42" fmla="*/ 2278860 h 7165130"/>
              <a:gd name="connsiteX43" fmla="*/ 3591184 w 6332041"/>
              <a:gd name="connsiteY43" fmla="*/ 2221331 h 7165130"/>
              <a:gd name="connsiteX44" fmla="*/ 3552959 w 6332041"/>
              <a:gd name="connsiteY44" fmla="*/ 2121631 h 7165130"/>
              <a:gd name="connsiteX45" fmla="*/ 3377699 w 6332041"/>
              <a:gd name="connsiteY45" fmla="*/ 2190211 h 7165130"/>
              <a:gd name="connsiteX46" fmla="*/ 3377699 w 6332041"/>
              <a:gd name="connsiteY46" fmla="*/ 2266411 h 7165130"/>
              <a:gd name="connsiteX47" fmla="*/ 3258978 w 6332041"/>
              <a:gd name="connsiteY47" fmla="*/ 2366694 h 7165130"/>
              <a:gd name="connsiteX48" fmla="*/ 3018337 w 6332041"/>
              <a:gd name="connsiteY48" fmla="*/ 2221913 h 7165130"/>
              <a:gd name="connsiteX49" fmla="*/ 3045210 w 6332041"/>
              <a:gd name="connsiteY49" fmla="*/ 2191026 h 7165130"/>
              <a:gd name="connsiteX50" fmla="*/ 2934517 w 6332041"/>
              <a:gd name="connsiteY50" fmla="*/ 2054273 h 7165130"/>
              <a:gd name="connsiteX51" fmla="*/ 2663396 w 6332041"/>
              <a:gd name="connsiteY51" fmla="*/ 1888611 h 7165130"/>
              <a:gd name="connsiteX52" fmla="*/ 2536416 w 6332041"/>
              <a:gd name="connsiteY52" fmla="*/ 2261352 h 7165130"/>
              <a:gd name="connsiteX53" fmla="*/ 2428805 w 6332041"/>
              <a:gd name="connsiteY53" fmla="*/ 2267634 h 7165130"/>
              <a:gd name="connsiteX54" fmla="*/ 2348999 w 6332041"/>
              <a:gd name="connsiteY54" fmla="*/ 2258791 h 7165130"/>
              <a:gd name="connsiteX55" fmla="*/ 2245110 w 6332041"/>
              <a:gd name="connsiteY55" fmla="*/ 2385946 h 7165130"/>
              <a:gd name="connsiteX56" fmla="*/ 2061823 w 6332041"/>
              <a:gd name="connsiteY56" fmla="*/ 2298521 h 7165130"/>
              <a:gd name="connsiteX57" fmla="*/ 2005283 w 6332041"/>
              <a:gd name="connsiteY57" fmla="*/ 2306958 h 7165130"/>
              <a:gd name="connsiteX58" fmla="*/ 1905816 w 6332041"/>
              <a:gd name="connsiteY58" fmla="*/ 2122446 h 7165130"/>
              <a:gd name="connsiteX59" fmla="*/ 1937519 w 6332041"/>
              <a:gd name="connsiteY59" fmla="*/ 2037811 h 7165130"/>
              <a:gd name="connsiteX60" fmla="*/ 1769879 w 6332041"/>
              <a:gd name="connsiteY60" fmla="*/ 2159731 h 7165130"/>
              <a:gd name="connsiteX61" fmla="*/ 1747019 w 6332041"/>
              <a:gd name="connsiteY61" fmla="*/ 2220691 h 7165130"/>
              <a:gd name="connsiteX62" fmla="*/ 1693679 w 6332041"/>
              <a:gd name="connsiteY62" fmla="*/ 2190211 h 7165130"/>
              <a:gd name="connsiteX63" fmla="*/ 1586999 w 6332041"/>
              <a:gd name="connsiteY63" fmla="*/ 2190211 h 7165130"/>
              <a:gd name="connsiteX64" fmla="*/ 1564139 w 6332041"/>
              <a:gd name="connsiteY64" fmla="*/ 2304511 h 7165130"/>
              <a:gd name="connsiteX65" fmla="*/ 1426979 w 6332041"/>
              <a:gd name="connsiteY65" fmla="*/ 2601691 h 7165130"/>
              <a:gd name="connsiteX66" fmla="*/ 1373639 w 6332041"/>
              <a:gd name="connsiteY66" fmla="*/ 2594071 h 7165130"/>
              <a:gd name="connsiteX67" fmla="*/ 1228859 w 6332041"/>
              <a:gd name="connsiteY67" fmla="*/ 2647411 h 7165130"/>
              <a:gd name="connsiteX68" fmla="*/ 1175519 w 6332041"/>
              <a:gd name="connsiteY68" fmla="*/ 2815051 h 7165130"/>
              <a:gd name="connsiteX69" fmla="*/ 1053599 w 6332041"/>
              <a:gd name="connsiteY69" fmla="*/ 2845531 h 7165130"/>
              <a:gd name="connsiteX70" fmla="*/ 969779 w 6332041"/>
              <a:gd name="connsiteY70" fmla="*/ 2853151 h 7165130"/>
              <a:gd name="connsiteX71" fmla="*/ 870719 w 6332041"/>
              <a:gd name="connsiteY71" fmla="*/ 2883631 h 7165130"/>
              <a:gd name="connsiteX72" fmla="*/ 741179 w 6332041"/>
              <a:gd name="connsiteY72" fmla="*/ 2891251 h 7165130"/>
              <a:gd name="connsiteX73" fmla="*/ 588779 w 6332041"/>
              <a:gd name="connsiteY73" fmla="*/ 2929351 h 7165130"/>
              <a:gd name="connsiteX74" fmla="*/ 0 w 6332041"/>
              <a:gd name="connsiteY74" fmla="*/ 4428515 h 7165130"/>
              <a:gd name="connsiteX75" fmla="*/ 199750 w 6332041"/>
              <a:gd name="connsiteY75" fmla="*/ 4408853 h 7165130"/>
              <a:gd name="connsiteX76" fmla="*/ 207779 w 6332041"/>
              <a:gd name="connsiteY76" fmla="*/ 4529551 h 7165130"/>
              <a:gd name="connsiteX77" fmla="*/ 289560 w 6332041"/>
              <a:gd name="connsiteY77" fmla="*/ 4557241 h 7165130"/>
              <a:gd name="connsiteX78" fmla="*/ 289968 w 6332041"/>
              <a:gd name="connsiteY78" fmla="*/ 4629020 h 7165130"/>
              <a:gd name="connsiteX79" fmla="*/ 408690 w 6332041"/>
              <a:gd name="connsiteY79" fmla="*/ 4675962 h 7165130"/>
              <a:gd name="connsiteX80" fmla="*/ 398279 w 6332041"/>
              <a:gd name="connsiteY80" fmla="*/ 4773391 h 7165130"/>
              <a:gd name="connsiteX81" fmla="*/ 398279 w 6332041"/>
              <a:gd name="connsiteY81" fmla="*/ 4872451 h 7165130"/>
              <a:gd name="connsiteX82" fmla="*/ 291599 w 6332041"/>
              <a:gd name="connsiteY82" fmla="*/ 4925791 h 7165130"/>
              <a:gd name="connsiteX83" fmla="*/ 276359 w 6332041"/>
              <a:gd name="connsiteY83" fmla="*/ 5001991 h 7165130"/>
              <a:gd name="connsiteX84" fmla="*/ 184919 w 6332041"/>
              <a:gd name="connsiteY84" fmla="*/ 5123911 h 7165130"/>
              <a:gd name="connsiteX85" fmla="*/ 199344 w 6332041"/>
              <a:gd name="connsiteY85" fmla="*/ 5376596 h 7165130"/>
              <a:gd name="connsiteX86" fmla="*/ 282757 w 6332041"/>
              <a:gd name="connsiteY86" fmla="*/ 5376186 h 7165130"/>
              <a:gd name="connsiteX87" fmla="*/ 324870 w 6332041"/>
              <a:gd name="connsiteY87" fmla="*/ 5453201 h 7165130"/>
              <a:gd name="connsiteX88" fmla="*/ 340517 w 6332041"/>
              <a:gd name="connsiteY88" fmla="*/ 5498107 h 7165130"/>
              <a:gd name="connsiteX89" fmla="*/ 378211 w 6332041"/>
              <a:gd name="connsiteY89" fmla="*/ 5490078 h 7165130"/>
              <a:gd name="connsiteX90" fmla="*/ 365761 w 6332041"/>
              <a:gd name="connsiteY90" fmla="*/ 5643294 h 7165130"/>
              <a:gd name="connsiteX91" fmla="*/ 843843 w 6332041"/>
              <a:gd name="connsiteY91" fmla="*/ 5739970 h 7165130"/>
              <a:gd name="connsiteX92" fmla="*/ 1175926 w 6332041"/>
              <a:gd name="connsiteY92" fmla="*/ 5879922 h 7165130"/>
              <a:gd name="connsiteX93" fmla="*/ 1487939 w 6332041"/>
              <a:gd name="connsiteY93" fmla="*/ 5741131 h 7165130"/>
              <a:gd name="connsiteX94" fmla="*/ 1586999 w 6332041"/>
              <a:gd name="connsiteY94" fmla="*/ 5741131 h 7165130"/>
              <a:gd name="connsiteX95" fmla="*/ 1541279 w 6332041"/>
              <a:gd name="connsiteY95" fmla="*/ 6000211 h 7165130"/>
              <a:gd name="connsiteX96" fmla="*/ 1634713 w 6332041"/>
              <a:gd name="connsiteY96" fmla="*/ 6349001 h 7165130"/>
              <a:gd name="connsiteX97" fmla="*/ 1931451 w 6332041"/>
              <a:gd name="connsiteY97" fmla="*/ 6276820 h 7165130"/>
              <a:gd name="connsiteX98" fmla="*/ 1973281 w 6332041"/>
              <a:gd name="connsiteY98" fmla="*/ 6039719 h 7165130"/>
              <a:gd name="connsiteX99" fmla="*/ 2284853 w 6332041"/>
              <a:gd name="connsiteY99" fmla="*/ 6068128 h 7165130"/>
              <a:gd name="connsiteX100" fmla="*/ 2588088 w 6332041"/>
              <a:gd name="connsiteY100" fmla="*/ 5922367 h 7165130"/>
              <a:gd name="connsiteX101" fmla="*/ 2656018 w 6332041"/>
              <a:gd name="connsiteY101" fmla="*/ 6052223 h 7165130"/>
              <a:gd name="connsiteX102" fmla="*/ 2739109 w 6332041"/>
              <a:gd name="connsiteY102" fmla="*/ 6021749 h 7165130"/>
              <a:gd name="connsiteX103" fmla="*/ 2886685 w 6332041"/>
              <a:gd name="connsiteY103" fmla="*/ 6052811 h 7165130"/>
              <a:gd name="connsiteX104" fmla="*/ 3002565 w 6332041"/>
              <a:gd name="connsiteY104" fmla="*/ 6195386 h 7165130"/>
              <a:gd name="connsiteX105" fmla="*/ 3027765 w 6332041"/>
              <a:gd name="connsiteY105" fmla="*/ 6377265 h 7165130"/>
              <a:gd name="connsiteX106" fmla="*/ 3191028 w 6332041"/>
              <a:gd name="connsiteY106" fmla="*/ 6299303 h 7165130"/>
              <a:gd name="connsiteX107" fmla="*/ 3338659 w 6332041"/>
              <a:gd name="connsiteY107" fmla="*/ 6365542 h 7165130"/>
              <a:gd name="connsiteX108" fmla="*/ 3459989 w 6332041"/>
              <a:gd name="connsiteY108" fmla="*/ 6105598 h 7165130"/>
              <a:gd name="connsiteX109" fmla="*/ 3465996 w 6332041"/>
              <a:gd name="connsiteY109" fmla="*/ 6002754 h 7165130"/>
              <a:gd name="connsiteX110" fmla="*/ 3658897 w 6332041"/>
              <a:gd name="connsiteY110" fmla="*/ 6037364 h 7165130"/>
              <a:gd name="connsiteX111" fmla="*/ 3653271 w 6332041"/>
              <a:gd name="connsiteY111" fmla="*/ 6120584 h 7165130"/>
              <a:gd name="connsiteX112" fmla="*/ 3721768 w 6332041"/>
              <a:gd name="connsiteY112" fmla="*/ 6218956 h 7165130"/>
              <a:gd name="connsiteX113" fmla="*/ 3691891 w 6332041"/>
              <a:gd name="connsiteY113" fmla="*/ 6311470 h 7165130"/>
              <a:gd name="connsiteX114" fmla="*/ 3857956 w 6332041"/>
              <a:gd name="connsiteY114" fmla="*/ 6401878 h 7165130"/>
              <a:gd name="connsiteX115" fmla="*/ 4020663 w 6332041"/>
              <a:gd name="connsiteY115" fmla="*/ 6431839 h 7165130"/>
              <a:gd name="connsiteX116" fmla="*/ 4114903 w 6332041"/>
              <a:gd name="connsiteY116" fmla="*/ 6401940 h 7165130"/>
              <a:gd name="connsiteX117" fmla="*/ 4098589 w 6332041"/>
              <a:gd name="connsiteY117" fmla="*/ 6522071 h 7165130"/>
              <a:gd name="connsiteX118" fmla="*/ 4022265 w 6332041"/>
              <a:gd name="connsiteY118" fmla="*/ 6622479 h 7165130"/>
              <a:gd name="connsiteX119" fmla="*/ 4023831 w 6332041"/>
              <a:gd name="connsiteY119" fmla="*/ 6722888 h 7165130"/>
              <a:gd name="connsiteX120" fmla="*/ 4146284 w 6332041"/>
              <a:gd name="connsiteY120" fmla="*/ 6792348 h 7165130"/>
              <a:gd name="connsiteX121" fmla="*/ 3990967 w 6332041"/>
              <a:gd name="connsiteY121" fmla="*/ 7074192 h 7165130"/>
              <a:gd name="connsiteX122" fmla="*/ 4070837 w 6332041"/>
              <a:gd name="connsiteY122" fmla="*/ 7107181 h 7165130"/>
              <a:gd name="connsiteX123" fmla="*/ 4111790 w 6332041"/>
              <a:gd name="connsiteY123" fmla="*/ 7057102 h 7165130"/>
              <a:gd name="connsiteX124" fmla="*/ 4202887 w 6332041"/>
              <a:gd name="connsiteY124" fmla="*/ 7165130 h 7165130"/>
              <a:gd name="connsiteX125" fmla="*/ 4345753 w 6332041"/>
              <a:gd name="connsiteY125" fmla="*/ 7047976 h 7165130"/>
              <a:gd name="connsiteX126" fmla="*/ 4595770 w 6332041"/>
              <a:gd name="connsiteY126" fmla="*/ 7024300 h 7165130"/>
              <a:gd name="connsiteX127" fmla="*/ 4875923 w 6332041"/>
              <a:gd name="connsiteY127" fmla="*/ 6606866 h 7165130"/>
              <a:gd name="connsiteX128" fmla="*/ 4086359 w 6332041"/>
              <a:gd name="connsiteY128" fmla="*/ 5253451 h 7165130"/>
              <a:gd name="connsiteX129" fmla="*/ 4082752 w 6332041"/>
              <a:gd name="connsiteY129" fmla="*/ 5177658 h 7165130"/>
              <a:gd name="connsiteX130" fmla="*/ 4795020 w 6332041"/>
              <a:gd name="connsiteY130" fmla="*/ 5075401 h 7165130"/>
              <a:gd name="connsiteX131" fmla="*/ 4882853 w 6332041"/>
              <a:gd name="connsiteY131" fmla="*/ 5079415 h 7165130"/>
              <a:gd name="connsiteX132" fmla="*/ 4942997 w 6332041"/>
              <a:gd name="connsiteY132" fmla="*/ 5095062 h 7165130"/>
              <a:gd name="connsiteX133" fmla="*/ 5129484 w 6332041"/>
              <a:gd name="connsiteY133" fmla="*/ 5186093 h 7165130"/>
              <a:gd name="connsiteX134" fmla="*/ 5594304 w 6332041"/>
              <a:gd name="connsiteY134" fmla="*/ 5422722 h 7165130"/>
              <a:gd name="connsiteX135" fmla="*/ 5724276 w 6332041"/>
              <a:gd name="connsiteY135" fmla="*/ 5486449 h 7165130"/>
              <a:gd name="connsiteX136" fmla="*/ 5779089 w 6332041"/>
              <a:gd name="connsiteY136" fmla="*/ 5396937 h 7165130"/>
              <a:gd name="connsiteX137" fmla="*/ 5690643 w 6332041"/>
              <a:gd name="connsiteY137" fmla="*/ 5373624 h 7165130"/>
              <a:gd name="connsiteX138" fmla="*/ 5636237 w 6332041"/>
              <a:gd name="connsiteY138" fmla="*/ 5298488 h 7165130"/>
              <a:gd name="connsiteX139" fmla="*/ 5682594 w 6332041"/>
              <a:gd name="connsiteY139" fmla="*/ 5229777 h 7165130"/>
              <a:gd name="connsiteX140" fmla="*/ 5600880 w 6332041"/>
              <a:gd name="connsiteY140" fmla="*/ 5115358 h 7165130"/>
              <a:gd name="connsiteX141" fmla="*/ 5632584 w 6332041"/>
              <a:gd name="connsiteY141" fmla="*/ 4969606 h 7165130"/>
              <a:gd name="connsiteX142" fmla="*/ 5655444 w 6332041"/>
              <a:gd name="connsiteY142" fmla="*/ 4934681 h 7165130"/>
              <a:gd name="connsiteX143" fmla="*/ 5677034 w 6332041"/>
              <a:gd name="connsiteY143" fmla="*/ 4889596 h 7165130"/>
              <a:gd name="connsiteX144" fmla="*/ 5714499 w 6332041"/>
              <a:gd name="connsiteY144" fmla="*/ 4812126 h 7165130"/>
              <a:gd name="connsiteX145" fmla="*/ 5729104 w 6332041"/>
              <a:gd name="connsiteY145" fmla="*/ 4729576 h 7165130"/>
              <a:gd name="connsiteX146" fmla="*/ 5775459 w 6332041"/>
              <a:gd name="connsiteY146" fmla="*/ 4704176 h 7165130"/>
              <a:gd name="connsiteX147" fmla="*/ 5755139 w 6332041"/>
              <a:gd name="connsiteY147" fmla="*/ 4645121 h 7165130"/>
              <a:gd name="connsiteX148" fmla="*/ 5791334 w 6332041"/>
              <a:gd name="connsiteY148" fmla="*/ 4603846 h 7165130"/>
              <a:gd name="connsiteX149" fmla="*/ 5821814 w 6332041"/>
              <a:gd name="connsiteY149" fmla="*/ 4540981 h 7165130"/>
              <a:gd name="connsiteX150" fmla="*/ 5877059 w 6332041"/>
              <a:gd name="connsiteY150" fmla="*/ 4467321 h 7165130"/>
              <a:gd name="connsiteX151" fmla="*/ 5896109 w 6332041"/>
              <a:gd name="connsiteY151" fmla="*/ 4311111 h 7165130"/>
              <a:gd name="connsiteX152" fmla="*/ 6141219 w 6332041"/>
              <a:gd name="connsiteY152" fmla="*/ 4053301 h 7165130"/>
              <a:gd name="connsiteX153" fmla="*/ 6147569 w 6332041"/>
              <a:gd name="connsiteY153" fmla="*/ 3817081 h 7165130"/>
              <a:gd name="connsiteX154" fmla="*/ 5953537 w 6332041"/>
              <a:gd name="connsiteY154" fmla="*/ 3436452 h 7165130"/>
              <a:gd name="connsiteX0" fmla="*/ 5953537 w 6332041"/>
              <a:gd name="connsiteY0" fmla="*/ 3436452 h 7200908"/>
              <a:gd name="connsiteX1" fmla="*/ 5854199 w 6332041"/>
              <a:gd name="connsiteY1" fmla="*/ 2291811 h 7200908"/>
              <a:gd name="connsiteX2" fmla="*/ 5802129 w 6332041"/>
              <a:gd name="connsiteY2" fmla="*/ 1609819 h 7200908"/>
              <a:gd name="connsiteX3" fmla="*/ 5762759 w 6332041"/>
              <a:gd name="connsiteY3" fmla="*/ 1382491 h 7200908"/>
              <a:gd name="connsiteX4" fmla="*/ 5770442 w 6332041"/>
              <a:gd name="connsiteY4" fmla="*/ 1330310 h 7200908"/>
              <a:gd name="connsiteX5" fmla="*/ 5939273 w 6332041"/>
              <a:gd name="connsiteY5" fmla="*/ 1294137 h 7200908"/>
              <a:gd name="connsiteX6" fmla="*/ 6061246 w 6332041"/>
              <a:gd name="connsiteY6" fmla="*/ 1154342 h 7200908"/>
              <a:gd name="connsiteX7" fmla="*/ 6087784 w 6332041"/>
              <a:gd name="connsiteY7" fmla="*/ 587703 h 7200908"/>
              <a:gd name="connsiteX8" fmla="*/ 6149792 w 6332041"/>
              <a:gd name="connsiteY8" fmla="*/ 266762 h 7200908"/>
              <a:gd name="connsiteX9" fmla="*/ 6204185 w 6332041"/>
              <a:gd name="connsiteY9" fmla="*/ 214419 h 7200908"/>
              <a:gd name="connsiteX10" fmla="*/ 6332041 w 6332041"/>
              <a:gd name="connsiteY10" fmla="*/ 245126 h 7200908"/>
              <a:gd name="connsiteX11" fmla="*/ 6152006 w 6332041"/>
              <a:gd name="connsiteY11" fmla="*/ 110058 h 7200908"/>
              <a:gd name="connsiteX12" fmla="*/ 6014137 w 6332041"/>
              <a:gd name="connsiteY12" fmla="*/ 0 h 7200908"/>
              <a:gd name="connsiteX13" fmla="*/ 5325275 w 6332041"/>
              <a:gd name="connsiteY13" fmla="*/ 124606 h 7200908"/>
              <a:gd name="connsiteX14" fmla="*/ 5276992 w 6332041"/>
              <a:gd name="connsiteY14" fmla="*/ 266597 h 7200908"/>
              <a:gd name="connsiteX15" fmla="*/ 5346682 w 6332041"/>
              <a:gd name="connsiteY15" fmla="*/ 494173 h 7200908"/>
              <a:gd name="connsiteX16" fmla="*/ 5256922 w 6332041"/>
              <a:gd name="connsiteY16" fmla="*/ 872684 h 7200908"/>
              <a:gd name="connsiteX17" fmla="*/ 5292702 w 6332041"/>
              <a:gd name="connsiteY17" fmla="*/ 1084088 h 7200908"/>
              <a:gd name="connsiteX18" fmla="*/ 5259839 w 6332041"/>
              <a:gd name="connsiteY18" fmla="*/ 1405351 h 7200908"/>
              <a:gd name="connsiteX19" fmla="*/ 5252219 w 6332041"/>
              <a:gd name="connsiteY19" fmla="*/ 1603471 h 7200908"/>
              <a:gd name="connsiteX20" fmla="*/ 5282699 w 6332041"/>
              <a:gd name="connsiteY20" fmla="*/ 1641571 h 7200908"/>
              <a:gd name="connsiteX21" fmla="*/ 5137919 w 6332041"/>
              <a:gd name="connsiteY21" fmla="*/ 1694911 h 7200908"/>
              <a:gd name="connsiteX22" fmla="*/ 5160779 w 6332041"/>
              <a:gd name="connsiteY22" fmla="*/ 1885411 h 7200908"/>
              <a:gd name="connsiteX23" fmla="*/ 5122679 w 6332041"/>
              <a:gd name="connsiteY23" fmla="*/ 1969231 h 7200908"/>
              <a:gd name="connsiteX24" fmla="*/ 4985519 w 6332041"/>
              <a:gd name="connsiteY24" fmla="*/ 1952015 h 7200908"/>
              <a:gd name="connsiteX25" fmla="*/ 4894079 w 6332041"/>
              <a:gd name="connsiteY25" fmla="*/ 1938751 h 7200908"/>
              <a:gd name="connsiteX26" fmla="*/ 4817470 w 6332041"/>
              <a:gd name="connsiteY26" fmla="*/ 2096386 h 7200908"/>
              <a:gd name="connsiteX27" fmla="*/ 4668677 w 6332041"/>
              <a:gd name="connsiteY27" fmla="*/ 1986101 h 7200908"/>
              <a:gd name="connsiteX28" fmla="*/ 4554785 w 6332041"/>
              <a:gd name="connsiteY28" fmla="*/ 1978482 h 7200908"/>
              <a:gd name="connsiteX29" fmla="*/ 4409190 w 6332041"/>
              <a:gd name="connsiteY29" fmla="*/ 1848942 h 7200908"/>
              <a:gd name="connsiteX30" fmla="*/ 4604519 w 6332041"/>
              <a:gd name="connsiteY30" fmla="*/ 1664431 h 7200908"/>
              <a:gd name="connsiteX31" fmla="*/ 4429259 w 6332041"/>
              <a:gd name="connsiteY31" fmla="*/ 1633951 h 7200908"/>
              <a:gd name="connsiteX32" fmla="*/ 4284479 w 6332041"/>
              <a:gd name="connsiteY32" fmla="*/ 1801591 h 7200908"/>
              <a:gd name="connsiteX33" fmla="*/ 4223519 w 6332041"/>
              <a:gd name="connsiteY33" fmla="*/ 1900651 h 7200908"/>
              <a:gd name="connsiteX34" fmla="*/ 4231139 w 6332041"/>
              <a:gd name="connsiteY34" fmla="*/ 1938751 h 7200908"/>
              <a:gd name="connsiteX35" fmla="*/ 4124459 w 6332041"/>
              <a:gd name="connsiteY35" fmla="*/ 2037811 h 7200908"/>
              <a:gd name="connsiteX36" fmla="*/ 4048259 w 6332041"/>
              <a:gd name="connsiteY36" fmla="*/ 2060671 h 7200908"/>
              <a:gd name="connsiteX37" fmla="*/ 3990904 w 6332041"/>
              <a:gd name="connsiteY37" fmla="*/ 2092782 h 7200908"/>
              <a:gd name="connsiteX38" fmla="*/ 3936751 w 6332041"/>
              <a:gd name="connsiteY38" fmla="*/ 2142108 h 7200908"/>
              <a:gd name="connsiteX39" fmla="*/ 3888239 w 6332041"/>
              <a:gd name="connsiteY39" fmla="*/ 2114011 h 7200908"/>
              <a:gd name="connsiteX40" fmla="*/ 3846127 w 6332041"/>
              <a:gd name="connsiteY40" fmla="*/ 2183407 h 7200908"/>
              <a:gd name="connsiteX41" fmla="*/ 3746250 w 6332041"/>
              <a:gd name="connsiteY41" fmla="*/ 2210280 h 7200908"/>
              <a:gd name="connsiteX42" fmla="*/ 3731417 w 6332041"/>
              <a:gd name="connsiteY42" fmla="*/ 2278860 h 7200908"/>
              <a:gd name="connsiteX43" fmla="*/ 3591184 w 6332041"/>
              <a:gd name="connsiteY43" fmla="*/ 2221331 h 7200908"/>
              <a:gd name="connsiteX44" fmla="*/ 3552959 w 6332041"/>
              <a:gd name="connsiteY44" fmla="*/ 2121631 h 7200908"/>
              <a:gd name="connsiteX45" fmla="*/ 3377699 w 6332041"/>
              <a:gd name="connsiteY45" fmla="*/ 2190211 h 7200908"/>
              <a:gd name="connsiteX46" fmla="*/ 3377699 w 6332041"/>
              <a:gd name="connsiteY46" fmla="*/ 2266411 h 7200908"/>
              <a:gd name="connsiteX47" fmla="*/ 3258978 w 6332041"/>
              <a:gd name="connsiteY47" fmla="*/ 2366694 h 7200908"/>
              <a:gd name="connsiteX48" fmla="*/ 3018337 w 6332041"/>
              <a:gd name="connsiteY48" fmla="*/ 2221913 h 7200908"/>
              <a:gd name="connsiteX49" fmla="*/ 3045210 w 6332041"/>
              <a:gd name="connsiteY49" fmla="*/ 2191026 h 7200908"/>
              <a:gd name="connsiteX50" fmla="*/ 2934517 w 6332041"/>
              <a:gd name="connsiteY50" fmla="*/ 2054273 h 7200908"/>
              <a:gd name="connsiteX51" fmla="*/ 2663396 w 6332041"/>
              <a:gd name="connsiteY51" fmla="*/ 1888611 h 7200908"/>
              <a:gd name="connsiteX52" fmla="*/ 2536416 w 6332041"/>
              <a:gd name="connsiteY52" fmla="*/ 2261352 h 7200908"/>
              <a:gd name="connsiteX53" fmla="*/ 2428805 w 6332041"/>
              <a:gd name="connsiteY53" fmla="*/ 2267634 h 7200908"/>
              <a:gd name="connsiteX54" fmla="*/ 2348999 w 6332041"/>
              <a:gd name="connsiteY54" fmla="*/ 2258791 h 7200908"/>
              <a:gd name="connsiteX55" fmla="*/ 2245110 w 6332041"/>
              <a:gd name="connsiteY55" fmla="*/ 2385946 h 7200908"/>
              <a:gd name="connsiteX56" fmla="*/ 2061823 w 6332041"/>
              <a:gd name="connsiteY56" fmla="*/ 2298521 h 7200908"/>
              <a:gd name="connsiteX57" fmla="*/ 2005283 w 6332041"/>
              <a:gd name="connsiteY57" fmla="*/ 2306958 h 7200908"/>
              <a:gd name="connsiteX58" fmla="*/ 1905816 w 6332041"/>
              <a:gd name="connsiteY58" fmla="*/ 2122446 h 7200908"/>
              <a:gd name="connsiteX59" fmla="*/ 1937519 w 6332041"/>
              <a:gd name="connsiteY59" fmla="*/ 2037811 h 7200908"/>
              <a:gd name="connsiteX60" fmla="*/ 1769879 w 6332041"/>
              <a:gd name="connsiteY60" fmla="*/ 2159731 h 7200908"/>
              <a:gd name="connsiteX61" fmla="*/ 1747019 w 6332041"/>
              <a:gd name="connsiteY61" fmla="*/ 2220691 h 7200908"/>
              <a:gd name="connsiteX62" fmla="*/ 1693679 w 6332041"/>
              <a:gd name="connsiteY62" fmla="*/ 2190211 h 7200908"/>
              <a:gd name="connsiteX63" fmla="*/ 1586999 w 6332041"/>
              <a:gd name="connsiteY63" fmla="*/ 2190211 h 7200908"/>
              <a:gd name="connsiteX64" fmla="*/ 1564139 w 6332041"/>
              <a:gd name="connsiteY64" fmla="*/ 2304511 h 7200908"/>
              <a:gd name="connsiteX65" fmla="*/ 1426979 w 6332041"/>
              <a:gd name="connsiteY65" fmla="*/ 2601691 h 7200908"/>
              <a:gd name="connsiteX66" fmla="*/ 1373639 w 6332041"/>
              <a:gd name="connsiteY66" fmla="*/ 2594071 h 7200908"/>
              <a:gd name="connsiteX67" fmla="*/ 1228859 w 6332041"/>
              <a:gd name="connsiteY67" fmla="*/ 2647411 h 7200908"/>
              <a:gd name="connsiteX68" fmla="*/ 1175519 w 6332041"/>
              <a:gd name="connsiteY68" fmla="*/ 2815051 h 7200908"/>
              <a:gd name="connsiteX69" fmla="*/ 1053599 w 6332041"/>
              <a:gd name="connsiteY69" fmla="*/ 2845531 h 7200908"/>
              <a:gd name="connsiteX70" fmla="*/ 969779 w 6332041"/>
              <a:gd name="connsiteY70" fmla="*/ 2853151 h 7200908"/>
              <a:gd name="connsiteX71" fmla="*/ 870719 w 6332041"/>
              <a:gd name="connsiteY71" fmla="*/ 2883631 h 7200908"/>
              <a:gd name="connsiteX72" fmla="*/ 741179 w 6332041"/>
              <a:gd name="connsiteY72" fmla="*/ 2891251 h 7200908"/>
              <a:gd name="connsiteX73" fmla="*/ 588779 w 6332041"/>
              <a:gd name="connsiteY73" fmla="*/ 2929351 h 7200908"/>
              <a:gd name="connsiteX74" fmla="*/ 0 w 6332041"/>
              <a:gd name="connsiteY74" fmla="*/ 4428515 h 7200908"/>
              <a:gd name="connsiteX75" fmla="*/ 199750 w 6332041"/>
              <a:gd name="connsiteY75" fmla="*/ 4408853 h 7200908"/>
              <a:gd name="connsiteX76" fmla="*/ 207779 w 6332041"/>
              <a:gd name="connsiteY76" fmla="*/ 4529551 h 7200908"/>
              <a:gd name="connsiteX77" fmla="*/ 289560 w 6332041"/>
              <a:gd name="connsiteY77" fmla="*/ 4557241 h 7200908"/>
              <a:gd name="connsiteX78" fmla="*/ 289968 w 6332041"/>
              <a:gd name="connsiteY78" fmla="*/ 4629020 h 7200908"/>
              <a:gd name="connsiteX79" fmla="*/ 408690 w 6332041"/>
              <a:gd name="connsiteY79" fmla="*/ 4675962 h 7200908"/>
              <a:gd name="connsiteX80" fmla="*/ 398279 w 6332041"/>
              <a:gd name="connsiteY80" fmla="*/ 4773391 h 7200908"/>
              <a:gd name="connsiteX81" fmla="*/ 398279 w 6332041"/>
              <a:gd name="connsiteY81" fmla="*/ 4872451 h 7200908"/>
              <a:gd name="connsiteX82" fmla="*/ 291599 w 6332041"/>
              <a:gd name="connsiteY82" fmla="*/ 4925791 h 7200908"/>
              <a:gd name="connsiteX83" fmla="*/ 276359 w 6332041"/>
              <a:gd name="connsiteY83" fmla="*/ 5001991 h 7200908"/>
              <a:gd name="connsiteX84" fmla="*/ 184919 w 6332041"/>
              <a:gd name="connsiteY84" fmla="*/ 5123911 h 7200908"/>
              <a:gd name="connsiteX85" fmla="*/ 199344 w 6332041"/>
              <a:gd name="connsiteY85" fmla="*/ 5376596 h 7200908"/>
              <a:gd name="connsiteX86" fmla="*/ 282757 w 6332041"/>
              <a:gd name="connsiteY86" fmla="*/ 5376186 h 7200908"/>
              <a:gd name="connsiteX87" fmla="*/ 324870 w 6332041"/>
              <a:gd name="connsiteY87" fmla="*/ 5453201 h 7200908"/>
              <a:gd name="connsiteX88" fmla="*/ 340517 w 6332041"/>
              <a:gd name="connsiteY88" fmla="*/ 5498107 h 7200908"/>
              <a:gd name="connsiteX89" fmla="*/ 378211 w 6332041"/>
              <a:gd name="connsiteY89" fmla="*/ 5490078 h 7200908"/>
              <a:gd name="connsiteX90" fmla="*/ 365761 w 6332041"/>
              <a:gd name="connsiteY90" fmla="*/ 5643294 h 7200908"/>
              <a:gd name="connsiteX91" fmla="*/ 843843 w 6332041"/>
              <a:gd name="connsiteY91" fmla="*/ 5739970 h 7200908"/>
              <a:gd name="connsiteX92" fmla="*/ 1175926 w 6332041"/>
              <a:gd name="connsiteY92" fmla="*/ 5879922 h 7200908"/>
              <a:gd name="connsiteX93" fmla="*/ 1487939 w 6332041"/>
              <a:gd name="connsiteY93" fmla="*/ 5741131 h 7200908"/>
              <a:gd name="connsiteX94" fmla="*/ 1586999 w 6332041"/>
              <a:gd name="connsiteY94" fmla="*/ 5741131 h 7200908"/>
              <a:gd name="connsiteX95" fmla="*/ 1541279 w 6332041"/>
              <a:gd name="connsiteY95" fmla="*/ 6000211 h 7200908"/>
              <a:gd name="connsiteX96" fmla="*/ 1634713 w 6332041"/>
              <a:gd name="connsiteY96" fmla="*/ 6349001 h 7200908"/>
              <a:gd name="connsiteX97" fmla="*/ 1931451 w 6332041"/>
              <a:gd name="connsiteY97" fmla="*/ 6276820 h 7200908"/>
              <a:gd name="connsiteX98" fmla="*/ 1973281 w 6332041"/>
              <a:gd name="connsiteY98" fmla="*/ 6039719 h 7200908"/>
              <a:gd name="connsiteX99" fmla="*/ 2284853 w 6332041"/>
              <a:gd name="connsiteY99" fmla="*/ 6068128 h 7200908"/>
              <a:gd name="connsiteX100" fmla="*/ 2588088 w 6332041"/>
              <a:gd name="connsiteY100" fmla="*/ 5922367 h 7200908"/>
              <a:gd name="connsiteX101" fmla="*/ 2656018 w 6332041"/>
              <a:gd name="connsiteY101" fmla="*/ 6052223 h 7200908"/>
              <a:gd name="connsiteX102" fmla="*/ 2739109 w 6332041"/>
              <a:gd name="connsiteY102" fmla="*/ 6021749 h 7200908"/>
              <a:gd name="connsiteX103" fmla="*/ 2886685 w 6332041"/>
              <a:gd name="connsiteY103" fmla="*/ 6052811 h 7200908"/>
              <a:gd name="connsiteX104" fmla="*/ 3002565 w 6332041"/>
              <a:gd name="connsiteY104" fmla="*/ 6195386 h 7200908"/>
              <a:gd name="connsiteX105" fmla="*/ 3027765 w 6332041"/>
              <a:gd name="connsiteY105" fmla="*/ 6377265 h 7200908"/>
              <a:gd name="connsiteX106" fmla="*/ 3191028 w 6332041"/>
              <a:gd name="connsiteY106" fmla="*/ 6299303 h 7200908"/>
              <a:gd name="connsiteX107" fmla="*/ 3338659 w 6332041"/>
              <a:gd name="connsiteY107" fmla="*/ 6365542 h 7200908"/>
              <a:gd name="connsiteX108" fmla="*/ 3459989 w 6332041"/>
              <a:gd name="connsiteY108" fmla="*/ 6105598 h 7200908"/>
              <a:gd name="connsiteX109" fmla="*/ 3465996 w 6332041"/>
              <a:gd name="connsiteY109" fmla="*/ 6002754 h 7200908"/>
              <a:gd name="connsiteX110" fmla="*/ 3658897 w 6332041"/>
              <a:gd name="connsiteY110" fmla="*/ 6037364 h 7200908"/>
              <a:gd name="connsiteX111" fmla="*/ 3653271 w 6332041"/>
              <a:gd name="connsiteY111" fmla="*/ 6120584 h 7200908"/>
              <a:gd name="connsiteX112" fmla="*/ 3721768 w 6332041"/>
              <a:gd name="connsiteY112" fmla="*/ 6218956 h 7200908"/>
              <a:gd name="connsiteX113" fmla="*/ 3691891 w 6332041"/>
              <a:gd name="connsiteY113" fmla="*/ 6311470 h 7200908"/>
              <a:gd name="connsiteX114" fmla="*/ 3857956 w 6332041"/>
              <a:gd name="connsiteY114" fmla="*/ 6401878 h 7200908"/>
              <a:gd name="connsiteX115" fmla="*/ 4020663 w 6332041"/>
              <a:gd name="connsiteY115" fmla="*/ 6431839 h 7200908"/>
              <a:gd name="connsiteX116" fmla="*/ 4114903 w 6332041"/>
              <a:gd name="connsiteY116" fmla="*/ 6401940 h 7200908"/>
              <a:gd name="connsiteX117" fmla="*/ 4098589 w 6332041"/>
              <a:gd name="connsiteY117" fmla="*/ 6522071 h 7200908"/>
              <a:gd name="connsiteX118" fmla="*/ 4022265 w 6332041"/>
              <a:gd name="connsiteY118" fmla="*/ 6622479 h 7200908"/>
              <a:gd name="connsiteX119" fmla="*/ 4023831 w 6332041"/>
              <a:gd name="connsiteY119" fmla="*/ 6722888 h 7200908"/>
              <a:gd name="connsiteX120" fmla="*/ 4146284 w 6332041"/>
              <a:gd name="connsiteY120" fmla="*/ 6792348 h 7200908"/>
              <a:gd name="connsiteX121" fmla="*/ 3990967 w 6332041"/>
              <a:gd name="connsiteY121" fmla="*/ 7074192 h 7200908"/>
              <a:gd name="connsiteX122" fmla="*/ 4070837 w 6332041"/>
              <a:gd name="connsiteY122" fmla="*/ 7107181 h 7200908"/>
              <a:gd name="connsiteX123" fmla="*/ 4111790 w 6332041"/>
              <a:gd name="connsiteY123" fmla="*/ 7057102 h 7200908"/>
              <a:gd name="connsiteX124" fmla="*/ 4202887 w 6332041"/>
              <a:gd name="connsiteY124" fmla="*/ 7165130 h 7200908"/>
              <a:gd name="connsiteX125" fmla="*/ 4345753 w 6332041"/>
              <a:gd name="connsiteY125" fmla="*/ 7047976 h 7200908"/>
              <a:gd name="connsiteX126" fmla="*/ 4338886 w 6332041"/>
              <a:gd name="connsiteY126" fmla="*/ 7200908 h 7200908"/>
              <a:gd name="connsiteX127" fmla="*/ 4875923 w 6332041"/>
              <a:gd name="connsiteY127" fmla="*/ 6606866 h 7200908"/>
              <a:gd name="connsiteX128" fmla="*/ 4086359 w 6332041"/>
              <a:gd name="connsiteY128" fmla="*/ 5253451 h 7200908"/>
              <a:gd name="connsiteX129" fmla="*/ 4082752 w 6332041"/>
              <a:gd name="connsiteY129" fmla="*/ 5177658 h 7200908"/>
              <a:gd name="connsiteX130" fmla="*/ 4795020 w 6332041"/>
              <a:gd name="connsiteY130" fmla="*/ 5075401 h 7200908"/>
              <a:gd name="connsiteX131" fmla="*/ 4882853 w 6332041"/>
              <a:gd name="connsiteY131" fmla="*/ 5079415 h 7200908"/>
              <a:gd name="connsiteX132" fmla="*/ 4942997 w 6332041"/>
              <a:gd name="connsiteY132" fmla="*/ 5095062 h 7200908"/>
              <a:gd name="connsiteX133" fmla="*/ 5129484 w 6332041"/>
              <a:gd name="connsiteY133" fmla="*/ 5186093 h 7200908"/>
              <a:gd name="connsiteX134" fmla="*/ 5594304 w 6332041"/>
              <a:gd name="connsiteY134" fmla="*/ 5422722 h 7200908"/>
              <a:gd name="connsiteX135" fmla="*/ 5724276 w 6332041"/>
              <a:gd name="connsiteY135" fmla="*/ 5486449 h 7200908"/>
              <a:gd name="connsiteX136" fmla="*/ 5779089 w 6332041"/>
              <a:gd name="connsiteY136" fmla="*/ 5396937 h 7200908"/>
              <a:gd name="connsiteX137" fmla="*/ 5690643 w 6332041"/>
              <a:gd name="connsiteY137" fmla="*/ 5373624 h 7200908"/>
              <a:gd name="connsiteX138" fmla="*/ 5636237 w 6332041"/>
              <a:gd name="connsiteY138" fmla="*/ 5298488 h 7200908"/>
              <a:gd name="connsiteX139" fmla="*/ 5682594 w 6332041"/>
              <a:gd name="connsiteY139" fmla="*/ 5229777 h 7200908"/>
              <a:gd name="connsiteX140" fmla="*/ 5600880 w 6332041"/>
              <a:gd name="connsiteY140" fmla="*/ 5115358 h 7200908"/>
              <a:gd name="connsiteX141" fmla="*/ 5632584 w 6332041"/>
              <a:gd name="connsiteY141" fmla="*/ 4969606 h 7200908"/>
              <a:gd name="connsiteX142" fmla="*/ 5655444 w 6332041"/>
              <a:gd name="connsiteY142" fmla="*/ 4934681 h 7200908"/>
              <a:gd name="connsiteX143" fmla="*/ 5677034 w 6332041"/>
              <a:gd name="connsiteY143" fmla="*/ 4889596 h 7200908"/>
              <a:gd name="connsiteX144" fmla="*/ 5714499 w 6332041"/>
              <a:gd name="connsiteY144" fmla="*/ 4812126 h 7200908"/>
              <a:gd name="connsiteX145" fmla="*/ 5729104 w 6332041"/>
              <a:gd name="connsiteY145" fmla="*/ 4729576 h 7200908"/>
              <a:gd name="connsiteX146" fmla="*/ 5775459 w 6332041"/>
              <a:gd name="connsiteY146" fmla="*/ 4704176 h 7200908"/>
              <a:gd name="connsiteX147" fmla="*/ 5755139 w 6332041"/>
              <a:gd name="connsiteY147" fmla="*/ 4645121 h 7200908"/>
              <a:gd name="connsiteX148" fmla="*/ 5791334 w 6332041"/>
              <a:gd name="connsiteY148" fmla="*/ 4603846 h 7200908"/>
              <a:gd name="connsiteX149" fmla="*/ 5821814 w 6332041"/>
              <a:gd name="connsiteY149" fmla="*/ 4540981 h 7200908"/>
              <a:gd name="connsiteX150" fmla="*/ 5877059 w 6332041"/>
              <a:gd name="connsiteY150" fmla="*/ 4467321 h 7200908"/>
              <a:gd name="connsiteX151" fmla="*/ 5896109 w 6332041"/>
              <a:gd name="connsiteY151" fmla="*/ 4311111 h 7200908"/>
              <a:gd name="connsiteX152" fmla="*/ 6141219 w 6332041"/>
              <a:gd name="connsiteY152" fmla="*/ 4053301 h 7200908"/>
              <a:gd name="connsiteX153" fmla="*/ 6147569 w 6332041"/>
              <a:gd name="connsiteY153" fmla="*/ 3817081 h 7200908"/>
              <a:gd name="connsiteX154" fmla="*/ 5953537 w 6332041"/>
              <a:gd name="connsiteY154" fmla="*/ 3436452 h 7200908"/>
              <a:gd name="connsiteX0" fmla="*/ 5953537 w 6332041"/>
              <a:gd name="connsiteY0" fmla="*/ 3436452 h 7265134"/>
              <a:gd name="connsiteX1" fmla="*/ 5854199 w 6332041"/>
              <a:gd name="connsiteY1" fmla="*/ 2291811 h 7265134"/>
              <a:gd name="connsiteX2" fmla="*/ 5802129 w 6332041"/>
              <a:gd name="connsiteY2" fmla="*/ 1609819 h 7265134"/>
              <a:gd name="connsiteX3" fmla="*/ 5762759 w 6332041"/>
              <a:gd name="connsiteY3" fmla="*/ 1382491 h 7265134"/>
              <a:gd name="connsiteX4" fmla="*/ 5770442 w 6332041"/>
              <a:gd name="connsiteY4" fmla="*/ 1330310 h 7265134"/>
              <a:gd name="connsiteX5" fmla="*/ 5939273 w 6332041"/>
              <a:gd name="connsiteY5" fmla="*/ 1294137 h 7265134"/>
              <a:gd name="connsiteX6" fmla="*/ 6061246 w 6332041"/>
              <a:gd name="connsiteY6" fmla="*/ 1154342 h 7265134"/>
              <a:gd name="connsiteX7" fmla="*/ 6087784 w 6332041"/>
              <a:gd name="connsiteY7" fmla="*/ 587703 h 7265134"/>
              <a:gd name="connsiteX8" fmla="*/ 6149792 w 6332041"/>
              <a:gd name="connsiteY8" fmla="*/ 266762 h 7265134"/>
              <a:gd name="connsiteX9" fmla="*/ 6204185 w 6332041"/>
              <a:gd name="connsiteY9" fmla="*/ 214419 h 7265134"/>
              <a:gd name="connsiteX10" fmla="*/ 6332041 w 6332041"/>
              <a:gd name="connsiteY10" fmla="*/ 245126 h 7265134"/>
              <a:gd name="connsiteX11" fmla="*/ 6152006 w 6332041"/>
              <a:gd name="connsiteY11" fmla="*/ 110058 h 7265134"/>
              <a:gd name="connsiteX12" fmla="*/ 6014137 w 6332041"/>
              <a:gd name="connsiteY12" fmla="*/ 0 h 7265134"/>
              <a:gd name="connsiteX13" fmla="*/ 5325275 w 6332041"/>
              <a:gd name="connsiteY13" fmla="*/ 124606 h 7265134"/>
              <a:gd name="connsiteX14" fmla="*/ 5276992 w 6332041"/>
              <a:gd name="connsiteY14" fmla="*/ 266597 h 7265134"/>
              <a:gd name="connsiteX15" fmla="*/ 5346682 w 6332041"/>
              <a:gd name="connsiteY15" fmla="*/ 494173 h 7265134"/>
              <a:gd name="connsiteX16" fmla="*/ 5256922 w 6332041"/>
              <a:gd name="connsiteY16" fmla="*/ 872684 h 7265134"/>
              <a:gd name="connsiteX17" fmla="*/ 5292702 w 6332041"/>
              <a:gd name="connsiteY17" fmla="*/ 1084088 h 7265134"/>
              <a:gd name="connsiteX18" fmla="*/ 5259839 w 6332041"/>
              <a:gd name="connsiteY18" fmla="*/ 1405351 h 7265134"/>
              <a:gd name="connsiteX19" fmla="*/ 5252219 w 6332041"/>
              <a:gd name="connsiteY19" fmla="*/ 1603471 h 7265134"/>
              <a:gd name="connsiteX20" fmla="*/ 5282699 w 6332041"/>
              <a:gd name="connsiteY20" fmla="*/ 1641571 h 7265134"/>
              <a:gd name="connsiteX21" fmla="*/ 5137919 w 6332041"/>
              <a:gd name="connsiteY21" fmla="*/ 1694911 h 7265134"/>
              <a:gd name="connsiteX22" fmla="*/ 5160779 w 6332041"/>
              <a:gd name="connsiteY22" fmla="*/ 1885411 h 7265134"/>
              <a:gd name="connsiteX23" fmla="*/ 5122679 w 6332041"/>
              <a:gd name="connsiteY23" fmla="*/ 1969231 h 7265134"/>
              <a:gd name="connsiteX24" fmla="*/ 4985519 w 6332041"/>
              <a:gd name="connsiteY24" fmla="*/ 1952015 h 7265134"/>
              <a:gd name="connsiteX25" fmla="*/ 4894079 w 6332041"/>
              <a:gd name="connsiteY25" fmla="*/ 1938751 h 7265134"/>
              <a:gd name="connsiteX26" fmla="*/ 4817470 w 6332041"/>
              <a:gd name="connsiteY26" fmla="*/ 2096386 h 7265134"/>
              <a:gd name="connsiteX27" fmla="*/ 4668677 w 6332041"/>
              <a:gd name="connsiteY27" fmla="*/ 1986101 h 7265134"/>
              <a:gd name="connsiteX28" fmla="*/ 4554785 w 6332041"/>
              <a:gd name="connsiteY28" fmla="*/ 1978482 h 7265134"/>
              <a:gd name="connsiteX29" fmla="*/ 4409190 w 6332041"/>
              <a:gd name="connsiteY29" fmla="*/ 1848942 h 7265134"/>
              <a:gd name="connsiteX30" fmla="*/ 4604519 w 6332041"/>
              <a:gd name="connsiteY30" fmla="*/ 1664431 h 7265134"/>
              <a:gd name="connsiteX31" fmla="*/ 4429259 w 6332041"/>
              <a:gd name="connsiteY31" fmla="*/ 1633951 h 7265134"/>
              <a:gd name="connsiteX32" fmla="*/ 4284479 w 6332041"/>
              <a:gd name="connsiteY32" fmla="*/ 1801591 h 7265134"/>
              <a:gd name="connsiteX33" fmla="*/ 4223519 w 6332041"/>
              <a:gd name="connsiteY33" fmla="*/ 1900651 h 7265134"/>
              <a:gd name="connsiteX34" fmla="*/ 4231139 w 6332041"/>
              <a:gd name="connsiteY34" fmla="*/ 1938751 h 7265134"/>
              <a:gd name="connsiteX35" fmla="*/ 4124459 w 6332041"/>
              <a:gd name="connsiteY35" fmla="*/ 2037811 h 7265134"/>
              <a:gd name="connsiteX36" fmla="*/ 4048259 w 6332041"/>
              <a:gd name="connsiteY36" fmla="*/ 2060671 h 7265134"/>
              <a:gd name="connsiteX37" fmla="*/ 3990904 w 6332041"/>
              <a:gd name="connsiteY37" fmla="*/ 2092782 h 7265134"/>
              <a:gd name="connsiteX38" fmla="*/ 3936751 w 6332041"/>
              <a:gd name="connsiteY38" fmla="*/ 2142108 h 7265134"/>
              <a:gd name="connsiteX39" fmla="*/ 3888239 w 6332041"/>
              <a:gd name="connsiteY39" fmla="*/ 2114011 h 7265134"/>
              <a:gd name="connsiteX40" fmla="*/ 3846127 w 6332041"/>
              <a:gd name="connsiteY40" fmla="*/ 2183407 h 7265134"/>
              <a:gd name="connsiteX41" fmla="*/ 3746250 w 6332041"/>
              <a:gd name="connsiteY41" fmla="*/ 2210280 h 7265134"/>
              <a:gd name="connsiteX42" fmla="*/ 3731417 w 6332041"/>
              <a:gd name="connsiteY42" fmla="*/ 2278860 h 7265134"/>
              <a:gd name="connsiteX43" fmla="*/ 3591184 w 6332041"/>
              <a:gd name="connsiteY43" fmla="*/ 2221331 h 7265134"/>
              <a:gd name="connsiteX44" fmla="*/ 3552959 w 6332041"/>
              <a:gd name="connsiteY44" fmla="*/ 2121631 h 7265134"/>
              <a:gd name="connsiteX45" fmla="*/ 3377699 w 6332041"/>
              <a:gd name="connsiteY45" fmla="*/ 2190211 h 7265134"/>
              <a:gd name="connsiteX46" fmla="*/ 3377699 w 6332041"/>
              <a:gd name="connsiteY46" fmla="*/ 2266411 h 7265134"/>
              <a:gd name="connsiteX47" fmla="*/ 3258978 w 6332041"/>
              <a:gd name="connsiteY47" fmla="*/ 2366694 h 7265134"/>
              <a:gd name="connsiteX48" fmla="*/ 3018337 w 6332041"/>
              <a:gd name="connsiteY48" fmla="*/ 2221913 h 7265134"/>
              <a:gd name="connsiteX49" fmla="*/ 3045210 w 6332041"/>
              <a:gd name="connsiteY49" fmla="*/ 2191026 h 7265134"/>
              <a:gd name="connsiteX50" fmla="*/ 2934517 w 6332041"/>
              <a:gd name="connsiteY50" fmla="*/ 2054273 h 7265134"/>
              <a:gd name="connsiteX51" fmla="*/ 2663396 w 6332041"/>
              <a:gd name="connsiteY51" fmla="*/ 1888611 h 7265134"/>
              <a:gd name="connsiteX52" fmla="*/ 2536416 w 6332041"/>
              <a:gd name="connsiteY52" fmla="*/ 2261352 h 7265134"/>
              <a:gd name="connsiteX53" fmla="*/ 2428805 w 6332041"/>
              <a:gd name="connsiteY53" fmla="*/ 2267634 h 7265134"/>
              <a:gd name="connsiteX54" fmla="*/ 2348999 w 6332041"/>
              <a:gd name="connsiteY54" fmla="*/ 2258791 h 7265134"/>
              <a:gd name="connsiteX55" fmla="*/ 2245110 w 6332041"/>
              <a:gd name="connsiteY55" fmla="*/ 2385946 h 7265134"/>
              <a:gd name="connsiteX56" fmla="*/ 2061823 w 6332041"/>
              <a:gd name="connsiteY56" fmla="*/ 2298521 h 7265134"/>
              <a:gd name="connsiteX57" fmla="*/ 2005283 w 6332041"/>
              <a:gd name="connsiteY57" fmla="*/ 2306958 h 7265134"/>
              <a:gd name="connsiteX58" fmla="*/ 1905816 w 6332041"/>
              <a:gd name="connsiteY58" fmla="*/ 2122446 h 7265134"/>
              <a:gd name="connsiteX59" fmla="*/ 1937519 w 6332041"/>
              <a:gd name="connsiteY59" fmla="*/ 2037811 h 7265134"/>
              <a:gd name="connsiteX60" fmla="*/ 1769879 w 6332041"/>
              <a:gd name="connsiteY60" fmla="*/ 2159731 h 7265134"/>
              <a:gd name="connsiteX61" fmla="*/ 1747019 w 6332041"/>
              <a:gd name="connsiteY61" fmla="*/ 2220691 h 7265134"/>
              <a:gd name="connsiteX62" fmla="*/ 1693679 w 6332041"/>
              <a:gd name="connsiteY62" fmla="*/ 2190211 h 7265134"/>
              <a:gd name="connsiteX63" fmla="*/ 1586999 w 6332041"/>
              <a:gd name="connsiteY63" fmla="*/ 2190211 h 7265134"/>
              <a:gd name="connsiteX64" fmla="*/ 1564139 w 6332041"/>
              <a:gd name="connsiteY64" fmla="*/ 2304511 h 7265134"/>
              <a:gd name="connsiteX65" fmla="*/ 1426979 w 6332041"/>
              <a:gd name="connsiteY65" fmla="*/ 2601691 h 7265134"/>
              <a:gd name="connsiteX66" fmla="*/ 1373639 w 6332041"/>
              <a:gd name="connsiteY66" fmla="*/ 2594071 h 7265134"/>
              <a:gd name="connsiteX67" fmla="*/ 1228859 w 6332041"/>
              <a:gd name="connsiteY67" fmla="*/ 2647411 h 7265134"/>
              <a:gd name="connsiteX68" fmla="*/ 1175519 w 6332041"/>
              <a:gd name="connsiteY68" fmla="*/ 2815051 h 7265134"/>
              <a:gd name="connsiteX69" fmla="*/ 1053599 w 6332041"/>
              <a:gd name="connsiteY69" fmla="*/ 2845531 h 7265134"/>
              <a:gd name="connsiteX70" fmla="*/ 969779 w 6332041"/>
              <a:gd name="connsiteY70" fmla="*/ 2853151 h 7265134"/>
              <a:gd name="connsiteX71" fmla="*/ 870719 w 6332041"/>
              <a:gd name="connsiteY71" fmla="*/ 2883631 h 7265134"/>
              <a:gd name="connsiteX72" fmla="*/ 741179 w 6332041"/>
              <a:gd name="connsiteY72" fmla="*/ 2891251 h 7265134"/>
              <a:gd name="connsiteX73" fmla="*/ 588779 w 6332041"/>
              <a:gd name="connsiteY73" fmla="*/ 2929351 h 7265134"/>
              <a:gd name="connsiteX74" fmla="*/ 0 w 6332041"/>
              <a:gd name="connsiteY74" fmla="*/ 4428515 h 7265134"/>
              <a:gd name="connsiteX75" fmla="*/ 199750 w 6332041"/>
              <a:gd name="connsiteY75" fmla="*/ 4408853 h 7265134"/>
              <a:gd name="connsiteX76" fmla="*/ 207779 w 6332041"/>
              <a:gd name="connsiteY76" fmla="*/ 4529551 h 7265134"/>
              <a:gd name="connsiteX77" fmla="*/ 289560 w 6332041"/>
              <a:gd name="connsiteY77" fmla="*/ 4557241 h 7265134"/>
              <a:gd name="connsiteX78" fmla="*/ 289968 w 6332041"/>
              <a:gd name="connsiteY78" fmla="*/ 4629020 h 7265134"/>
              <a:gd name="connsiteX79" fmla="*/ 408690 w 6332041"/>
              <a:gd name="connsiteY79" fmla="*/ 4675962 h 7265134"/>
              <a:gd name="connsiteX80" fmla="*/ 398279 w 6332041"/>
              <a:gd name="connsiteY80" fmla="*/ 4773391 h 7265134"/>
              <a:gd name="connsiteX81" fmla="*/ 398279 w 6332041"/>
              <a:gd name="connsiteY81" fmla="*/ 4872451 h 7265134"/>
              <a:gd name="connsiteX82" fmla="*/ 291599 w 6332041"/>
              <a:gd name="connsiteY82" fmla="*/ 4925791 h 7265134"/>
              <a:gd name="connsiteX83" fmla="*/ 276359 w 6332041"/>
              <a:gd name="connsiteY83" fmla="*/ 5001991 h 7265134"/>
              <a:gd name="connsiteX84" fmla="*/ 184919 w 6332041"/>
              <a:gd name="connsiteY84" fmla="*/ 5123911 h 7265134"/>
              <a:gd name="connsiteX85" fmla="*/ 199344 w 6332041"/>
              <a:gd name="connsiteY85" fmla="*/ 5376596 h 7265134"/>
              <a:gd name="connsiteX86" fmla="*/ 282757 w 6332041"/>
              <a:gd name="connsiteY86" fmla="*/ 5376186 h 7265134"/>
              <a:gd name="connsiteX87" fmla="*/ 324870 w 6332041"/>
              <a:gd name="connsiteY87" fmla="*/ 5453201 h 7265134"/>
              <a:gd name="connsiteX88" fmla="*/ 340517 w 6332041"/>
              <a:gd name="connsiteY88" fmla="*/ 5498107 h 7265134"/>
              <a:gd name="connsiteX89" fmla="*/ 378211 w 6332041"/>
              <a:gd name="connsiteY89" fmla="*/ 5490078 h 7265134"/>
              <a:gd name="connsiteX90" fmla="*/ 365761 w 6332041"/>
              <a:gd name="connsiteY90" fmla="*/ 5643294 h 7265134"/>
              <a:gd name="connsiteX91" fmla="*/ 843843 w 6332041"/>
              <a:gd name="connsiteY91" fmla="*/ 5739970 h 7265134"/>
              <a:gd name="connsiteX92" fmla="*/ 1175926 w 6332041"/>
              <a:gd name="connsiteY92" fmla="*/ 5879922 h 7265134"/>
              <a:gd name="connsiteX93" fmla="*/ 1487939 w 6332041"/>
              <a:gd name="connsiteY93" fmla="*/ 5741131 h 7265134"/>
              <a:gd name="connsiteX94" fmla="*/ 1586999 w 6332041"/>
              <a:gd name="connsiteY94" fmla="*/ 5741131 h 7265134"/>
              <a:gd name="connsiteX95" fmla="*/ 1541279 w 6332041"/>
              <a:gd name="connsiteY95" fmla="*/ 6000211 h 7265134"/>
              <a:gd name="connsiteX96" fmla="*/ 1634713 w 6332041"/>
              <a:gd name="connsiteY96" fmla="*/ 6349001 h 7265134"/>
              <a:gd name="connsiteX97" fmla="*/ 1931451 w 6332041"/>
              <a:gd name="connsiteY97" fmla="*/ 6276820 h 7265134"/>
              <a:gd name="connsiteX98" fmla="*/ 1973281 w 6332041"/>
              <a:gd name="connsiteY98" fmla="*/ 6039719 h 7265134"/>
              <a:gd name="connsiteX99" fmla="*/ 2284853 w 6332041"/>
              <a:gd name="connsiteY99" fmla="*/ 6068128 h 7265134"/>
              <a:gd name="connsiteX100" fmla="*/ 2588088 w 6332041"/>
              <a:gd name="connsiteY100" fmla="*/ 5922367 h 7265134"/>
              <a:gd name="connsiteX101" fmla="*/ 2656018 w 6332041"/>
              <a:gd name="connsiteY101" fmla="*/ 6052223 h 7265134"/>
              <a:gd name="connsiteX102" fmla="*/ 2739109 w 6332041"/>
              <a:gd name="connsiteY102" fmla="*/ 6021749 h 7265134"/>
              <a:gd name="connsiteX103" fmla="*/ 2886685 w 6332041"/>
              <a:gd name="connsiteY103" fmla="*/ 6052811 h 7265134"/>
              <a:gd name="connsiteX104" fmla="*/ 3002565 w 6332041"/>
              <a:gd name="connsiteY104" fmla="*/ 6195386 h 7265134"/>
              <a:gd name="connsiteX105" fmla="*/ 3027765 w 6332041"/>
              <a:gd name="connsiteY105" fmla="*/ 6377265 h 7265134"/>
              <a:gd name="connsiteX106" fmla="*/ 3191028 w 6332041"/>
              <a:gd name="connsiteY106" fmla="*/ 6299303 h 7265134"/>
              <a:gd name="connsiteX107" fmla="*/ 3338659 w 6332041"/>
              <a:gd name="connsiteY107" fmla="*/ 6365542 h 7265134"/>
              <a:gd name="connsiteX108" fmla="*/ 3459989 w 6332041"/>
              <a:gd name="connsiteY108" fmla="*/ 6105598 h 7265134"/>
              <a:gd name="connsiteX109" fmla="*/ 3465996 w 6332041"/>
              <a:gd name="connsiteY109" fmla="*/ 6002754 h 7265134"/>
              <a:gd name="connsiteX110" fmla="*/ 3658897 w 6332041"/>
              <a:gd name="connsiteY110" fmla="*/ 6037364 h 7265134"/>
              <a:gd name="connsiteX111" fmla="*/ 3653271 w 6332041"/>
              <a:gd name="connsiteY111" fmla="*/ 6120584 h 7265134"/>
              <a:gd name="connsiteX112" fmla="*/ 3721768 w 6332041"/>
              <a:gd name="connsiteY112" fmla="*/ 6218956 h 7265134"/>
              <a:gd name="connsiteX113" fmla="*/ 3691891 w 6332041"/>
              <a:gd name="connsiteY113" fmla="*/ 6311470 h 7265134"/>
              <a:gd name="connsiteX114" fmla="*/ 3857956 w 6332041"/>
              <a:gd name="connsiteY114" fmla="*/ 6401878 h 7265134"/>
              <a:gd name="connsiteX115" fmla="*/ 4020663 w 6332041"/>
              <a:gd name="connsiteY115" fmla="*/ 6431839 h 7265134"/>
              <a:gd name="connsiteX116" fmla="*/ 4114903 w 6332041"/>
              <a:gd name="connsiteY116" fmla="*/ 6401940 h 7265134"/>
              <a:gd name="connsiteX117" fmla="*/ 4098589 w 6332041"/>
              <a:gd name="connsiteY117" fmla="*/ 6522071 h 7265134"/>
              <a:gd name="connsiteX118" fmla="*/ 4022265 w 6332041"/>
              <a:gd name="connsiteY118" fmla="*/ 6622479 h 7265134"/>
              <a:gd name="connsiteX119" fmla="*/ 4023831 w 6332041"/>
              <a:gd name="connsiteY119" fmla="*/ 6722888 h 7265134"/>
              <a:gd name="connsiteX120" fmla="*/ 4146284 w 6332041"/>
              <a:gd name="connsiteY120" fmla="*/ 6792348 h 7265134"/>
              <a:gd name="connsiteX121" fmla="*/ 3990967 w 6332041"/>
              <a:gd name="connsiteY121" fmla="*/ 7074192 h 7265134"/>
              <a:gd name="connsiteX122" fmla="*/ 4070837 w 6332041"/>
              <a:gd name="connsiteY122" fmla="*/ 7107181 h 7265134"/>
              <a:gd name="connsiteX123" fmla="*/ 4111790 w 6332041"/>
              <a:gd name="connsiteY123" fmla="*/ 7057102 h 7265134"/>
              <a:gd name="connsiteX124" fmla="*/ 4202887 w 6332041"/>
              <a:gd name="connsiteY124" fmla="*/ 7165130 h 7265134"/>
              <a:gd name="connsiteX125" fmla="*/ 4345753 w 6332041"/>
              <a:gd name="connsiteY125" fmla="*/ 7047976 h 7265134"/>
              <a:gd name="connsiteX126" fmla="*/ 4338886 w 6332041"/>
              <a:gd name="connsiteY126" fmla="*/ 7200908 h 7265134"/>
              <a:gd name="connsiteX127" fmla="*/ 4245753 w 6332041"/>
              <a:gd name="connsiteY127" fmla="*/ 7265134 h 7265134"/>
              <a:gd name="connsiteX128" fmla="*/ 4086359 w 6332041"/>
              <a:gd name="connsiteY128" fmla="*/ 5253451 h 7265134"/>
              <a:gd name="connsiteX129" fmla="*/ 4082752 w 6332041"/>
              <a:gd name="connsiteY129" fmla="*/ 5177658 h 7265134"/>
              <a:gd name="connsiteX130" fmla="*/ 4795020 w 6332041"/>
              <a:gd name="connsiteY130" fmla="*/ 5075401 h 7265134"/>
              <a:gd name="connsiteX131" fmla="*/ 4882853 w 6332041"/>
              <a:gd name="connsiteY131" fmla="*/ 5079415 h 7265134"/>
              <a:gd name="connsiteX132" fmla="*/ 4942997 w 6332041"/>
              <a:gd name="connsiteY132" fmla="*/ 5095062 h 7265134"/>
              <a:gd name="connsiteX133" fmla="*/ 5129484 w 6332041"/>
              <a:gd name="connsiteY133" fmla="*/ 5186093 h 7265134"/>
              <a:gd name="connsiteX134" fmla="*/ 5594304 w 6332041"/>
              <a:gd name="connsiteY134" fmla="*/ 5422722 h 7265134"/>
              <a:gd name="connsiteX135" fmla="*/ 5724276 w 6332041"/>
              <a:gd name="connsiteY135" fmla="*/ 5486449 h 7265134"/>
              <a:gd name="connsiteX136" fmla="*/ 5779089 w 6332041"/>
              <a:gd name="connsiteY136" fmla="*/ 5396937 h 7265134"/>
              <a:gd name="connsiteX137" fmla="*/ 5690643 w 6332041"/>
              <a:gd name="connsiteY137" fmla="*/ 5373624 h 7265134"/>
              <a:gd name="connsiteX138" fmla="*/ 5636237 w 6332041"/>
              <a:gd name="connsiteY138" fmla="*/ 5298488 h 7265134"/>
              <a:gd name="connsiteX139" fmla="*/ 5682594 w 6332041"/>
              <a:gd name="connsiteY139" fmla="*/ 5229777 h 7265134"/>
              <a:gd name="connsiteX140" fmla="*/ 5600880 w 6332041"/>
              <a:gd name="connsiteY140" fmla="*/ 5115358 h 7265134"/>
              <a:gd name="connsiteX141" fmla="*/ 5632584 w 6332041"/>
              <a:gd name="connsiteY141" fmla="*/ 4969606 h 7265134"/>
              <a:gd name="connsiteX142" fmla="*/ 5655444 w 6332041"/>
              <a:gd name="connsiteY142" fmla="*/ 4934681 h 7265134"/>
              <a:gd name="connsiteX143" fmla="*/ 5677034 w 6332041"/>
              <a:gd name="connsiteY143" fmla="*/ 4889596 h 7265134"/>
              <a:gd name="connsiteX144" fmla="*/ 5714499 w 6332041"/>
              <a:gd name="connsiteY144" fmla="*/ 4812126 h 7265134"/>
              <a:gd name="connsiteX145" fmla="*/ 5729104 w 6332041"/>
              <a:gd name="connsiteY145" fmla="*/ 4729576 h 7265134"/>
              <a:gd name="connsiteX146" fmla="*/ 5775459 w 6332041"/>
              <a:gd name="connsiteY146" fmla="*/ 4704176 h 7265134"/>
              <a:gd name="connsiteX147" fmla="*/ 5755139 w 6332041"/>
              <a:gd name="connsiteY147" fmla="*/ 4645121 h 7265134"/>
              <a:gd name="connsiteX148" fmla="*/ 5791334 w 6332041"/>
              <a:gd name="connsiteY148" fmla="*/ 4603846 h 7265134"/>
              <a:gd name="connsiteX149" fmla="*/ 5821814 w 6332041"/>
              <a:gd name="connsiteY149" fmla="*/ 4540981 h 7265134"/>
              <a:gd name="connsiteX150" fmla="*/ 5877059 w 6332041"/>
              <a:gd name="connsiteY150" fmla="*/ 4467321 h 7265134"/>
              <a:gd name="connsiteX151" fmla="*/ 5896109 w 6332041"/>
              <a:gd name="connsiteY151" fmla="*/ 4311111 h 7265134"/>
              <a:gd name="connsiteX152" fmla="*/ 6141219 w 6332041"/>
              <a:gd name="connsiteY152" fmla="*/ 4053301 h 7265134"/>
              <a:gd name="connsiteX153" fmla="*/ 6147569 w 6332041"/>
              <a:gd name="connsiteY153" fmla="*/ 3817081 h 7265134"/>
              <a:gd name="connsiteX154" fmla="*/ 5953537 w 6332041"/>
              <a:gd name="connsiteY154" fmla="*/ 3436452 h 7265134"/>
              <a:gd name="connsiteX0" fmla="*/ 5953537 w 6332041"/>
              <a:gd name="connsiteY0" fmla="*/ 3436452 h 7312546"/>
              <a:gd name="connsiteX1" fmla="*/ 5854199 w 6332041"/>
              <a:gd name="connsiteY1" fmla="*/ 2291811 h 7312546"/>
              <a:gd name="connsiteX2" fmla="*/ 5802129 w 6332041"/>
              <a:gd name="connsiteY2" fmla="*/ 1609819 h 7312546"/>
              <a:gd name="connsiteX3" fmla="*/ 5762759 w 6332041"/>
              <a:gd name="connsiteY3" fmla="*/ 1382491 h 7312546"/>
              <a:gd name="connsiteX4" fmla="*/ 5770442 w 6332041"/>
              <a:gd name="connsiteY4" fmla="*/ 1330310 h 7312546"/>
              <a:gd name="connsiteX5" fmla="*/ 5939273 w 6332041"/>
              <a:gd name="connsiteY5" fmla="*/ 1294137 h 7312546"/>
              <a:gd name="connsiteX6" fmla="*/ 6061246 w 6332041"/>
              <a:gd name="connsiteY6" fmla="*/ 1154342 h 7312546"/>
              <a:gd name="connsiteX7" fmla="*/ 6087784 w 6332041"/>
              <a:gd name="connsiteY7" fmla="*/ 587703 h 7312546"/>
              <a:gd name="connsiteX8" fmla="*/ 6149792 w 6332041"/>
              <a:gd name="connsiteY8" fmla="*/ 266762 h 7312546"/>
              <a:gd name="connsiteX9" fmla="*/ 6204185 w 6332041"/>
              <a:gd name="connsiteY9" fmla="*/ 214419 h 7312546"/>
              <a:gd name="connsiteX10" fmla="*/ 6332041 w 6332041"/>
              <a:gd name="connsiteY10" fmla="*/ 245126 h 7312546"/>
              <a:gd name="connsiteX11" fmla="*/ 6152006 w 6332041"/>
              <a:gd name="connsiteY11" fmla="*/ 110058 h 7312546"/>
              <a:gd name="connsiteX12" fmla="*/ 6014137 w 6332041"/>
              <a:gd name="connsiteY12" fmla="*/ 0 h 7312546"/>
              <a:gd name="connsiteX13" fmla="*/ 5325275 w 6332041"/>
              <a:gd name="connsiteY13" fmla="*/ 124606 h 7312546"/>
              <a:gd name="connsiteX14" fmla="*/ 5276992 w 6332041"/>
              <a:gd name="connsiteY14" fmla="*/ 266597 h 7312546"/>
              <a:gd name="connsiteX15" fmla="*/ 5346682 w 6332041"/>
              <a:gd name="connsiteY15" fmla="*/ 494173 h 7312546"/>
              <a:gd name="connsiteX16" fmla="*/ 5256922 w 6332041"/>
              <a:gd name="connsiteY16" fmla="*/ 872684 h 7312546"/>
              <a:gd name="connsiteX17" fmla="*/ 5292702 w 6332041"/>
              <a:gd name="connsiteY17" fmla="*/ 1084088 h 7312546"/>
              <a:gd name="connsiteX18" fmla="*/ 5259839 w 6332041"/>
              <a:gd name="connsiteY18" fmla="*/ 1405351 h 7312546"/>
              <a:gd name="connsiteX19" fmla="*/ 5252219 w 6332041"/>
              <a:gd name="connsiteY19" fmla="*/ 1603471 h 7312546"/>
              <a:gd name="connsiteX20" fmla="*/ 5282699 w 6332041"/>
              <a:gd name="connsiteY20" fmla="*/ 1641571 h 7312546"/>
              <a:gd name="connsiteX21" fmla="*/ 5137919 w 6332041"/>
              <a:gd name="connsiteY21" fmla="*/ 1694911 h 7312546"/>
              <a:gd name="connsiteX22" fmla="*/ 5160779 w 6332041"/>
              <a:gd name="connsiteY22" fmla="*/ 1885411 h 7312546"/>
              <a:gd name="connsiteX23" fmla="*/ 5122679 w 6332041"/>
              <a:gd name="connsiteY23" fmla="*/ 1969231 h 7312546"/>
              <a:gd name="connsiteX24" fmla="*/ 4985519 w 6332041"/>
              <a:gd name="connsiteY24" fmla="*/ 1952015 h 7312546"/>
              <a:gd name="connsiteX25" fmla="*/ 4894079 w 6332041"/>
              <a:gd name="connsiteY25" fmla="*/ 1938751 h 7312546"/>
              <a:gd name="connsiteX26" fmla="*/ 4817470 w 6332041"/>
              <a:gd name="connsiteY26" fmla="*/ 2096386 h 7312546"/>
              <a:gd name="connsiteX27" fmla="*/ 4668677 w 6332041"/>
              <a:gd name="connsiteY27" fmla="*/ 1986101 h 7312546"/>
              <a:gd name="connsiteX28" fmla="*/ 4554785 w 6332041"/>
              <a:gd name="connsiteY28" fmla="*/ 1978482 h 7312546"/>
              <a:gd name="connsiteX29" fmla="*/ 4409190 w 6332041"/>
              <a:gd name="connsiteY29" fmla="*/ 1848942 h 7312546"/>
              <a:gd name="connsiteX30" fmla="*/ 4604519 w 6332041"/>
              <a:gd name="connsiteY30" fmla="*/ 1664431 h 7312546"/>
              <a:gd name="connsiteX31" fmla="*/ 4429259 w 6332041"/>
              <a:gd name="connsiteY31" fmla="*/ 1633951 h 7312546"/>
              <a:gd name="connsiteX32" fmla="*/ 4284479 w 6332041"/>
              <a:gd name="connsiteY32" fmla="*/ 1801591 h 7312546"/>
              <a:gd name="connsiteX33" fmla="*/ 4223519 w 6332041"/>
              <a:gd name="connsiteY33" fmla="*/ 1900651 h 7312546"/>
              <a:gd name="connsiteX34" fmla="*/ 4231139 w 6332041"/>
              <a:gd name="connsiteY34" fmla="*/ 1938751 h 7312546"/>
              <a:gd name="connsiteX35" fmla="*/ 4124459 w 6332041"/>
              <a:gd name="connsiteY35" fmla="*/ 2037811 h 7312546"/>
              <a:gd name="connsiteX36" fmla="*/ 4048259 w 6332041"/>
              <a:gd name="connsiteY36" fmla="*/ 2060671 h 7312546"/>
              <a:gd name="connsiteX37" fmla="*/ 3990904 w 6332041"/>
              <a:gd name="connsiteY37" fmla="*/ 2092782 h 7312546"/>
              <a:gd name="connsiteX38" fmla="*/ 3936751 w 6332041"/>
              <a:gd name="connsiteY38" fmla="*/ 2142108 h 7312546"/>
              <a:gd name="connsiteX39" fmla="*/ 3888239 w 6332041"/>
              <a:gd name="connsiteY39" fmla="*/ 2114011 h 7312546"/>
              <a:gd name="connsiteX40" fmla="*/ 3846127 w 6332041"/>
              <a:gd name="connsiteY40" fmla="*/ 2183407 h 7312546"/>
              <a:gd name="connsiteX41" fmla="*/ 3746250 w 6332041"/>
              <a:gd name="connsiteY41" fmla="*/ 2210280 h 7312546"/>
              <a:gd name="connsiteX42" fmla="*/ 3731417 w 6332041"/>
              <a:gd name="connsiteY42" fmla="*/ 2278860 h 7312546"/>
              <a:gd name="connsiteX43" fmla="*/ 3591184 w 6332041"/>
              <a:gd name="connsiteY43" fmla="*/ 2221331 h 7312546"/>
              <a:gd name="connsiteX44" fmla="*/ 3552959 w 6332041"/>
              <a:gd name="connsiteY44" fmla="*/ 2121631 h 7312546"/>
              <a:gd name="connsiteX45" fmla="*/ 3377699 w 6332041"/>
              <a:gd name="connsiteY45" fmla="*/ 2190211 h 7312546"/>
              <a:gd name="connsiteX46" fmla="*/ 3377699 w 6332041"/>
              <a:gd name="connsiteY46" fmla="*/ 2266411 h 7312546"/>
              <a:gd name="connsiteX47" fmla="*/ 3258978 w 6332041"/>
              <a:gd name="connsiteY47" fmla="*/ 2366694 h 7312546"/>
              <a:gd name="connsiteX48" fmla="*/ 3018337 w 6332041"/>
              <a:gd name="connsiteY48" fmla="*/ 2221913 h 7312546"/>
              <a:gd name="connsiteX49" fmla="*/ 3045210 w 6332041"/>
              <a:gd name="connsiteY49" fmla="*/ 2191026 h 7312546"/>
              <a:gd name="connsiteX50" fmla="*/ 2934517 w 6332041"/>
              <a:gd name="connsiteY50" fmla="*/ 2054273 h 7312546"/>
              <a:gd name="connsiteX51" fmla="*/ 2663396 w 6332041"/>
              <a:gd name="connsiteY51" fmla="*/ 1888611 h 7312546"/>
              <a:gd name="connsiteX52" fmla="*/ 2536416 w 6332041"/>
              <a:gd name="connsiteY52" fmla="*/ 2261352 h 7312546"/>
              <a:gd name="connsiteX53" fmla="*/ 2428805 w 6332041"/>
              <a:gd name="connsiteY53" fmla="*/ 2267634 h 7312546"/>
              <a:gd name="connsiteX54" fmla="*/ 2348999 w 6332041"/>
              <a:gd name="connsiteY54" fmla="*/ 2258791 h 7312546"/>
              <a:gd name="connsiteX55" fmla="*/ 2245110 w 6332041"/>
              <a:gd name="connsiteY55" fmla="*/ 2385946 h 7312546"/>
              <a:gd name="connsiteX56" fmla="*/ 2061823 w 6332041"/>
              <a:gd name="connsiteY56" fmla="*/ 2298521 h 7312546"/>
              <a:gd name="connsiteX57" fmla="*/ 2005283 w 6332041"/>
              <a:gd name="connsiteY57" fmla="*/ 2306958 h 7312546"/>
              <a:gd name="connsiteX58" fmla="*/ 1905816 w 6332041"/>
              <a:gd name="connsiteY58" fmla="*/ 2122446 h 7312546"/>
              <a:gd name="connsiteX59" fmla="*/ 1937519 w 6332041"/>
              <a:gd name="connsiteY59" fmla="*/ 2037811 h 7312546"/>
              <a:gd name="connsiteX60" fmla="*/ 1769879 w 6332041"/>
              <a:gd name="connsiteY60" fmla="*/ 2159731 h 7312546"/>
              <a:gd name="connsiteX61" fmla="*/ 1747019 w 6332041"/>
              <a:gd name="connsiteY61" fmla="*/ 2220691 h 7312546"/>
              <a:gd name="connsiteX62" fmla="*/ 1693679 w 6332041"/>
              <a:gd name="connsiteY62" fmla="*/ 2190211 h 7312546"/>
              <a:gd name="connsiteX63" fmla="*/ 1586999 w 6332041"/>
              <a:gd name="connsiteY63" fmla="*/ 2190211 h 7312546"/>
              <a:gd name="connsiteX64" fmla="*/ 1564139 w 6332041"/>
              <a:gd name="connsiteY64" fmla="*/ 2304511 h 7312546"/>
              <a:gd name="connsiteX65" fmla="*/ 1426979 w 6332041"/>
              <a:gd name="connsiteY65" fmla="*/ 2601691 h 7312546"/>
              <a:gd name="connsiteX66" fmla="*/ 1373639 w 6332041"/>
              <a:gd name="connsiteY66" fmla="*/ 2594071 h 7312546"/>
              <a:gd name="connsiteX67" fmla="*/ 1228859 w 6332041"/>
              <a:gd name="connsiteY67" fmla="*/ 2647411 h 7312546"/>
              <a:gd name="connsiteX68" fmla="*/ 1175519 w 6332041"/>
              <a:gd name="connsiteY68" fmla="*/ 2815051 h 7312546"/>
              <a:gd name="connsiteX69" fmla="*/ 1053599 w 6332041"/>
              <a:gd name="connsiteY69" fmla="*/ 2845531 h 7312546"/>
              <a:gd name="connsiteX70" fmla="*/ 969779 w 6332041"/>
              <a:gd name="connsiteY70" fmla="*/ 2853151 h 7312546"/>
              <a:gd name="connsiteX71" fmla="*/ 870719 w 6332041"/>
              <a:gd name="connsiteY71" fmla="*/ 2883631 h 7312546"/>
              <a:gd name="connsiteX72" fmla="*/ 741179 w 6332041"/>
              <a:gd name="connsiteY72" fmla="*/ 2891251 h 7312546"/>
              <a:gd name="connsiteX73" fmla="*/ 588779 w 6332041"/>
              <a:gd name="connsiteY73" fmla="*/ 2929351 h 7312546"/>
              <a:gd name="connsiteX74" fmla="*/ 0 w 6332041"/>
              <a:gd name="connsiteY74" fmla="*/ 4428515 h 7312546"/>
              <a:gd name="connsiteX75" fmla="*/ 199750 w 6332041"/>
              <a:gd name="connsiteY75" fmla="*/ 4408853 h 7312546"/>
              <a:gd name="connsiteX76" fmla="*/ 207779 w 6332041"/>
              <a:gd name="connsiteY76" fmla="*/ 4529551 h 7312546"/>
              <a:gd name="connsiteX77" fmla="*/ 289560 w 6332041"/>
              <a:gd name="connsiteY77" fmla="*/ 4557241 h 7312546"/>
              <a:gd name="connsiteX78" fmla="*/ 289968 w 6332041"/>
              <a:gd name="connsiteY78" fmla="*/ 4629020 h 7312546"/>
              <a:gd name="connsiteX79" fmla="*/ 408690 w 6332041"/>
              <a:gd name="connsiteY79" fmla="*/ 4675962 h 7312546"/>
              <a:gd name="connsiteX80" fmla="*/ 398279 w 6332041"/>
              <a:gd name="connsiteY80" fmla="*/ 4773391 h 7312546"/>
              <a:gd name="connsiteX81" fmla="*/ 398279 w 6332041"/>
              <a:gd name="connsiteY81" fmla="*/ 4872451 h 7312546"/>
              <a:gd name="connsiteX82" fmla="*/ 291599 w 6332041"/>
              <a:gd name="connsiteY82" fmla="*/ 4925791 h 7312546"/>
              <a:gd name="connsiteX83" fmla="*/ 276359 w 6332041"/>
              <a:gd name="connsiteY83" fmla="*/ 5001991 h 7312546"/>
              <a:gd name="connsiteX84" fmla="*/ 184919 w 6332041"/>
              <a:gd name="connsiteY84" fmla="*/ 5123911 h 7312546"/>
              <a:gd name="connsiteX85" fmla="*/ 199344 w 6332041"/>
              <a:gd name="connsiteY85" fmla="*/ 5376596 h 7312546"/>
              <a:gd name="connsiteX86" fmla="*/ 282757 w 6332041"/>
              <a:gd name="connsiteY86" fmla="*/ 5376186 h 7312546"/>
              <a:gd name="connsiteX87" fmla="*/ 324870 w 6332041"/>
              <a:gd name="connsiteY87" fmla="*/ 5453201 h 7312546"/>
              <a:gd name="connsiteX88" fmla="*/ 340517 w 6332041"/>
              <a:gd name="connsiteY88" fmla="*/ 5498107 h 7312546"/>
              <a:gd name="connsiteX89" fmla="*/ 378211 w 6332041"/>
              <a:gd name="connsiteY89" fmla="*/ 5490078 h 7312546"/>
              <a:gd name="connsiteX90" fmla="*/ 365761 w 6332041"/>
              <a:gd name="connsiteY90" fmla="*/ 5643294 h 7312546"/>
              <a:gd name="connsiteX91" fmla="*/ 843843 w 6332041"/>
              <a:gd name="connsiteY91" fmla="*/ 5739970 h 7312546"/>
              <a:gd name="connsiteX92" fmla="*/ 1175926 w 6332041"/>
              <a:gd name="connsiteY92" fmla="*/ 5879922 h 7312546"/>
              <a:gd name="connsiteX93" fmla="*/ 1487939 w 6332041"/>
              <a:gd name="connsiteY93" fmla="*/ 5741131 h 7312546"/>
              <a:gd name="connsiteX94" fmla="*/ 1586999 w 6332041"/>
              <a:gd name="connsiteY94" fmla="*/ 5741131 h 7312546"/>
              <a:gd name="connsiteX95" fmla="*/ 1541279 w 6332041"/>
              <a:gd name="connsiteY95" fmla="*/ 6000211 h 7312546"/>
              <a:gd name="connsiteX96" fmla="*/ 1634713 w 6332041"/>
              <a:gd name="connsiteY96" fmla="*/ 6349001 h 7312546"/>
              <a:gd name="connsiteX97" fmla="*/ 1931451 w 6332041"/>
              <a:gd name="connsiteY97" fmla="*/ 6276820 h 7312546"/>
              <a:gd name="connsiteX98" fmla="*/ 1973281 w 6332041"/>
              <a:gd name="connsiteY98" fmla="*/ 6039719 h 7312546"/>
              <a:gd name="connsiteX99" fmla="*/ 2284853 w 6332041"/>
              <a:gd name="connsiteY99" fmla="*/ 6068128 h 7312546"/>
              <a:gd name="connsiteX100" fmla="*/ 2588088 w 6332041"/>
              <a:gd name="connsiteY100" fmla="*/ 5922367 h 7312546"/>
              <a:gd name="connsiteX101" fmla="*/ 2656018 w 6332041"/>
              <a:gd name="connsiteY101" fmla="*/ 6052223 h 7312546"/>
              <a:gd name="connsiteX102" fmla="*/ 2739109 w 6332041"/>
              <a:gd name="connsiteY102" fmla="*/ 6021749 h 7312546"/>
              <a:gd name="connsiteX103" fmla="*/ 2886685 w 6332041"/>
              <a:gd name="connsiteY103" fmla="*/ 6052811 h 7312546"/>
              <a:gd name="connsiteX104" fmla="*/ 3002565 w 6332041"/>
              <a:gd name="connsiteY104" fmla="*/ 6195386 h 7312546"/>
              <a:gd name="connsiteX105" fmla="*/ 3027765 w 6332041"/>
              <a:gd name="connsiteY105" fmla="*/ 6377265 h 7312546"/>
              <a:gd name="connsiteX106" fmla="*/ 3191028 w 6332041"/>
              <a:gd name="connsiteY106" fmla="*/ 6299303 h 7312546"/>
              <a:gd name="connsiteX107" fmla="*/ 3338659 w 6332041"/>
              <a:gd name="connsiteY107" fmla="*/ 6365542 h 7312546"/>
              <a:gd name="connsiteX108" fmla="*/ 3459989 w 6332041"/>
              <a:gd name="connsiteY108" fmla="*/ 6105598 h 7312546"/>
              <a:gd name="connsiteX109" fmla="*/ 3465996 w 6332041"/>
              <a:gd name="connsiteY109" fmla="*/ 6002754 h 7312546"/>
              <a:gd name="connsiteX110" fmla="*/ 3658897 w 6332041"/>
              <a:gd name="connsiteY110" fmla="*/ 6037364 h 7312546"/>
              <a:gd name="connsiteX111" fmla="*/ 3653271 w 6332041"/>
              <a:gd name="connsiteY111" fmla="*/ 6120584 h 7312546"/>
              <a:gd name="connsiteX112" fmla="*/ 3721768 w 6332041"/>
              <a:gd name="connsiteY112" fmla="*/ 6218956 h 7312546"/>
              <a:gd name="connsiteX113" fmla="*/ 3691891 w 6332041"/>
              <a:gd name="connsiteY113" fmla="*/ 6311470 h 7312546"/>
              <a:gd name="connsiteX114" fmla="*/ 3857956 w 6332041"/>
              <a:gd name="connsiteY114" fmla="*/ 6401878 h 7312546"/>
              <a:gd name="connsiteX115" fmla="*/ 4020663 w 6332041"/>
              <a:gd name="connsiteY115" fmla="*/ 6431839 h 7312546"/>
              <a:gd name="connsiteX116" fmla="*/ 4114903 w 6332041"/>
              <a:gd name="connsiteY116" fmla="*/ 6401940 h 7312546"/>
              <a:gd name="connsiteX117" fmla="*/ 4098589 w 6332041"/>
              <a:gd name="connsiteY117" fmla="*/ 6522071 h 7312546"/>
              <a:gd name="connsiteX118" fmla="*/ 4022265 w 6332041"/>
              <a:gd name="connsiteY118" fmla="*/ 6622479 h 7312546"/>
              <a:gd name="connsiteX119" fmla="*/ 4023831 w 6332041"/>
              <a:gd name="connsiteY119" fmla="*/ 6722888 h 7312546"/>
              <a:gd name="connsiteX120" fmla="*/ 4146284 w 6332041"/>
              <a:gd name="connsiteY120" fmla="*/ 6792348 h 7312546"/>
              <a:gd name="connsiteX121" fmla="*/ 3990967 w 6332041"/>
              <a:gd name="connsiteY121" fmla="*/ 7074192 h 7312546"/>
              <a:gd name="connsiteX122" fmla="*/ 4070837 w 6332041"/>
              <a:gd name="connsiteY122" fmla="*/ 7107181 h 7312546"/>
              <a:gd name="connsiteX123" fmla="*/ 4111790 w 6332041"/>
              <a:gd name="connsiteY123" fmla="*/ 7057102 h 7312546"/>
              <a:gd name="connsiteX124" fmla="*/ 4202887 w 6332041"/>
              <a:gd name="connsiteY124" fmla="*/ 7165130 h 7312546"/>
              <a:gd name="connsiteX125" fmla="*/ 4345753 w 6332041"/>
              <a:gd name="connsiteY125" fmla="*/ 7047976 h 7312546"/>
              <a:gd name="connsiteX126" fmla="*/ 4338886 w 6332041"/>
              <a:gd name="connsiteY126" fmla="*/ 7200908 h 7312546"/>
              <a:gd name="connsiteX127" fmla="*/ 4245753 w 6332041"/>
              <a:gd name="connsiteY127" fmla="*/ 7265134 h 7312546"/>
              <a:gd name="connsiteX128" fmla="*/ 4327189 w 6332041"/>
              <a:gd name="connsiteY128" fmla="*/ 7312546 h 7312546"/>
              <a:gd name="connsiteX129" fmla="*/ 4082752 w 6332041"/>
              <a:gd name="connsiteY129" fmla="*/ 5177658 h 7312546"/>
              <a:gd name="connsiteX130" fmla="*/ 4795020 w 6332041"/>
              <a:gd name="connsiteY130" fmla="*/ 5075401 h 7312546"/>
              <a:gd name="connsiteX131" fmla="*/ 4882853 w 6332041"/>
              <a:gd name="connsiteY131" fmla="*/ 5079415 h 7312546"/>
              <a:gd name="connsiteX132" fmla="*/ 4942997 w 6332041"/>
              <a:gd name="connsiteY132" fmla="*/ 5095062 h 7312546"/>
              <a:gd name="connsiteX133" fmla="*/ 5129484 w 6332041"/>
              <a:gd name="connsiteY133" fmla="*/ 5186093 h 7312546"/>
              <a:gd name="connsiteX134" fmla="*/ 5594304 w 6332041"/>
              <a:gd name="connsiteY134" fmla="*/ 5422722 h 7312546"/>
              <a:gd name="connsiteX135" fmla="*/ 5724276 w 6332041"/>
              <a:gd name="connsiteY135" fmla="*/ 5486449 h 7312546"/>
              <a:gd name="connsiteX136" fmla="*/ 5779089 w 6332041"/>
              <a:gd name="connsiteY136" fmla="*/ 5396937 h 7312546"/>
              <a:gd name="connsiteX137" fmla="*/ 5690643 w 6332041"/>
              <a:gd name="connsiteY137" fmla="*/ 5373624 h 7312546"/>
              <a:gd name="connsiteX138" fmla="*/ 5636237 w 6332041"/>
              <a:gd name="connsiteY138" fmla="*/ 5298488 h 7312546"/>
              <a:gd name="connsiteX139" fmla="*/ 5682594 w 6332041"/>
              <a:gd name="connsiteY139" fmla="*/ 5229777 h 7312546"/>
              <a:gd name="connsiteX140" fmla="*/ 5600880 w 6332041"/>
              <a:gd name="connsiteY140" fmla="*/ 5115358 h 7312546"/>
              <a:gd name="connsiteX141" fmla="*/ 5632584 w 6332041"/>
              <a:gd name="connsiteY141" fmla="*/ 4969606 h 7312546"/>
              <a:gd name="connsiteX142" fmla="*/ 5655444 w 6332041"/>
              <a:gd name="connsiteY142" fmla="*/ 4934681 h 7312546"/>
              <a:gd name="connsiteX143" fmla="*/ 5677034 w 6332041"/>
              <a:gd name="connsiteY143" fmla="*/ 4889596 h 7312546"/>
              <a:gd name="connsiteX144" fmla="*/ 5714499 w 6332041"/>
              <a:gd name="connsiteY144" fmla="*/ 4812126 h 7312546"/>
              <a:gd name="connsiteX145" fmla="*/ 5729104 w 6332041"/>
              <a:gd name="connsiteY145" fmla="*/ 4729576 h 7312546"/>
              <a:gd name="connsiteX146" fmla="*/ 5775459 w 6332041"/>
              <a:gd name="connsiteY146" fmla="*/ 4704176 h 7312546"/>
              <a:gd name="connsiteX147" fmla="*/ 5755139 w 6332041"/>
              <a:gd name="connsiteY147" fmla="*/ 4645121 h 7312546"/>
              <a:gd name="connsiteX148" fmla="*/ 5791334 w 6332041"/>
              <a:gd name="connsiteY148" fmla="*/ 4603846 h 7312546"/>
              <a:gd name="connsiteX149" fmla="*/ 5821814 w 6332041"/>
              <a:gd name="connsiteY149" fmla="*/ 4540981 h 7312546"/>
              <a:gd name="connsiteX150" fmla="*/ 5877059 w 6332041"/>
              <a:gd name="connsiteY150" fmla="*/ 4467321 h 7312546"/>
              <a:gd name="connsiteX151" fmla="*/ 5896109 w 6332041"/>
              <a:gd name="connsiteY151" fmla="*/ 4311111 h 7312546"/>
              <a:gd name="connsiteX152" fmla="*/ 6141219 w 6332041"/>
              <a:gd name="connsiteY152" fmla="*/ 4053301 h 7312546"/>
              <a:gd name="connsiteX153" fmla="*/ 6147569 w 6332041"/>
              <a:gd name="connsiteY153" fmla="*/ 3817081 h 7312546"/>
              <a:gd name="connsiteX154" fmla="*/ 5953537 w 6332041"/>
              <a:gd name="connsiteY154" fmla="*/ 3436452 h 7312546"/>
              <a:gd name="connsiteX0" fmla="*/ 5953537 w 6332041"/>
              <a:gd name="connsiteY0" fmla="*/ 3436452 h 7312546"/>
              <a:gd name="connsiteX1" fmla="*/ 5854199 w 6332041"/>
              <a:gd name="connsiteY1" fmla="*/ 2291811 h 7312546"/>
              <a:gd name="connsiteX2" fmla="*/ 5802129 w 6332041"/>
              <a:gd name="connsiteY2" fmla="*/ 1609819 h 7312546"/>
              <a:gd name="connsiteX3" fmla="*/ 5762759 w 6332041"/>
              <a:gd name="connsiteY3" fmla="*/ 1382491 h 7312546"/>
              <a:gd name="connsiteX4" fmla="*/ 5770442 w 6332041"/>
              <a:gd name="connsiteY4" fmla="*/ 1330310 h 7312546"/>
              <a:gd name="connsiteX5" fmla="*/ 5939273 w 6332041"/>
              <a:gd name="connsiteY5" fmla="*/ 1294137 h 7312546"/>
              <a:gd name="connsiteX6" fmla="*/ 6061246 w 6332041"/>
              <a:gd name="connsiteY6" fmla="*/ 1154342 h 7312546"/>
              <a:gd name="connsiteX7" fmla="*/ 6087784 w 6332041"/>
              <a:gd name="connsiteY7" fmla="*/ 587703 h 7312546"/>
              <a:gd name="connsiteX8" fmla="*/ 6149792 w 6332041"/>
              <a:gd name="connsiteY8" fmla="*/ 266762 h 7312546"/>
              <a:gd name="connsiteX9" fmla="*/ 6204185 w 6332041"/>
              <a:gd name="connsiteY9" fmla="*/ 214419 h 7312546"/>
              <a:gd name="connsiteX10" fmla="*/ 6332041 w 6332041"/>
              <a:gd name="connsiteY10" fmla="*/ 245126 h 7312546"/>
              <a:gd name="connsiteX11" fmla="*/ 6152006 w 6332041"/>
              <a:gd name="connsiteY11" fmla="*/ 110058 h 7312546"/>
              <a:gd name="connsiteX12" fmla="*/ 6014137 w 6332041"/>
              <a:gd name="connsiteY12" fmla="*/ 0 h 7312546"/>
              <a:gd name="connsiteX13" fmla="*/ 5325275 w 6332041"/>
              <a:gd name="connsiteY13" fmla="*/ 124606 h 7312546"/>
              <a:gd name="connsiteX14" fmla="*/ 5276992 w 6332041"/>
              <a:gd name="connsiteY14" fmla="*/ 266597 h 7312546"/>
              <a:gd name="connsiteX15" fmla="*/ 5346682 w 6332041"/>
              <a:gd name="connsiteY15" fmla="*/ 494173 h 7312546"/>
              <a:gd name="connsiteX16" fmla="*/ 5256922 w 6332041"/>
              <a:gd name="connsiteY16" fmla="*/ 872684 h 7312546"/>
              <a:gd name="connsiteX17" fmla="*/ 5292702 w 6332041"/>
              <a:gd name="connsiteY17" fmla="*/ 1084088 h 7312546"/>
              <a:gd name="connsiteX18" fmla="*/ 5259839 w 6332041"/>
              <a:gd name="connsiteY18" fmla="*/ 1405351 h 7312546"/>
              <a:gd name="connsiteX19" fmla="*/ 5252219 w 6332041"/>
              <a:gd name="connsiteY19" fmla="*/ 1603471 h 7312546"/>
              <a:gd name="connsiteX20" fmla="*/ 5282699 w 6332041"/>
              <a:gd name="connsiteY20" fmla="*/ 1641571 h 7312546"/>
              <a:gd name="connsiteX21" fmla="*/ 5137919 w 6332041"/>
              <a:gd name="connsiteY21" fmla="*/ 1694911 h 7312546"/>
              <a:gd name="connsiteX22" fmla="*/ 5160779 w 6332041"/>
              <a:gd name="connsiteY22" fmla="*/ 1885411 h 7312546"/>
              <a:gd name="connsiteX23" fmla="*/ 5122679 w 6332041"/>
              <a:gd name="connsiteY23" fmla="*/ 1969231 h 7312546"/>
              <a:gd name="connsiteX24" fmla="*/ 4985519 w 6332041"/>
              <a:gd name="connsiteY24" fmla="*/ 1952015 h 7312546"/>
              <a:gd name="connsiteX25" fmla="*/ 4894079 w 6332041"/>
              <a:gd name="connsiteY25" fmla="*/ 1938751 h 7312546"/>
              <a:gd name="connsiteX26" fmla="*/ 4817470 w 6332041"/>
              <a:gd name="connsiteY26" fmla="*/ 2096386 h 7312546"/>
              <a:gd name="connsiteX27" fmla="*/ 4668677 w 6332041"/>
              <a:gd name="connsiteY27" fmla="*/ 1986101 h 7312546"/>
              <a:gd name="connsiteX28" fmla="*/ 4554785 w 6332041"/>
              <a:gd name="connsiteY28" fmla="*/ 1978482 h 7312546"/>
              <a:gd name="connsiteX29" fmla="*/ 4409190 w 6332041"/>
              <a:gd name="connsiteY29" fmla="*/ 1848942 h 7312546"/>
              <a:gd name="connsiteX30" fmla="*/ 4604519 w 6332041"/>
              <a:gd name="connsiteY30" fmla="*/ 1664431 h 7312546"/>
              <a:gd name="connsiteX31" fmla="*/ 4429259 w 6332041"/>
              <a:gd name="connsiteY31" fmla="*/ 1633951 h 7312546"/>
              <a:gd name="connsiteX32" fmla="*/ 4284479 w 6332041"/>
              <a:gd name="connsiteY32" fmla="*/ 1801591 h 7312546"/>
              <a:gd name="connsiteX33" fmla="*/ 4223519 w 6332041"/>
              <a:gd name="connsiteY33" fmla="*/ 1900651 h 7312546"/>
              <a:gd name="connsiteX34" fmla="*/ 4231139 w 6332041"/>
              <a:gd name="connsiteY34" fmla="*/ 1938751 h 7312546"/>
              <a:gd name="connsiteX35" fmla="*/ 4124459 w 6332041"/>
              <a:gd name="connsiteY35" fmla="*/ 2037811 h 7312546"/>
              <a:gd name="connsiteX36" fmla="*/ 4048259 w 6332041"/>
              <a:gd name="connsiteY36" fmla="*/ 2060671 h 7312546"/>
              <a:gd name="connsiteX37" fmla="*/ 3990904 w 6332041"/>
              <a:gd name="connsiteY37" fmla="*/ 2092782 h 7312546"/>
              <a:gd name="connsiteX38" fmla="*/ 3936751 w 6332041"/>
              <a:gd name="connsiteY38" fmla="*/ 2142108 h 7312546"/>
              <a:gd name="connsiteX39" fmla="*/ 3888239 w 6332041"/>
              <a:gd name="connsiteY39" fmla="*/ 2114011 h 7312546"/>
              <a:gd name="connsiteX40" fmla="*/ 3846127 w 6332041"/>
              <a:gd name="connsiteY40" fmla="*/ 2183407 h 7312546"/>
              <a:gd name="connsiteX41" fmla="*/ 3746250 w 6332041"/>
              <a:gd name="connsiteY41" fmla="*/ 2210280 h 7312546"/>
              <a:gd name="connsiteX42" fmla="*/ 3731417 w 6332041"/>
              <a:gd name="connsiteY42" fmla="*/ 2278860 h 7312546"/>
              <a:gd name="connsiteX43" fmla="*/ 3591184 w 6332041"/>
              <a:gd name="connsiteY43" fmla="*/ 2221331 h 7312546"/>
              <a:gd name="connsiteX44" fmla="*/ 3552959 w 6332041"/>
              <a:gd name="connsiteY44" fmla="*/ 2121631 h 7312546"/>
              <a:gd name="connsiteX45" fmla="*/ 3377699 w 6332041"/>
              <a:gd name="connsiteY45" fmla="*/ 2190211 h 7312546"/>
              <a:gd name="connsiteX46" fmla="*/ 3377699 w 6332041"/>
              <a:gd name="connsiteY46" fmla="*/ 2266411 h 7312546"/>
              <a:gd name="connsiteX47" fmla="*/ 3258978 w 6332041"/>
              <a:gd name="connsiteY47" fmla="*/ 2366694 h 7312546"/>
              <a:gd name="connsiteX48" fmla="*/ 3018337 w 6332041"/>
              <a:gd name="connsiteY48" fmla="*/ 2221913 h 7312546"/>
              <a:gd name="connsiteX49" fmla="*/ 3045210 w 6332041"/>
              <a:gd name="connsiteY49" fmla="*/ 2191026 h 7312546"/>
              <a:gd name="connsiteX50" fmla="*/ 2934517 w 6332041"/>
              <a:gd name="connsiteY50" fmla="*/ 2054273 h 7312546"/>
              <a:gd name="connsiteX51" fmla="*/ 2663396 w 6332041"/>
              <a:gd name="connsiteY51" fmla="*/ 1888611 h 7312546"/>
              <a:gd name="connsiteX52" fmla="*/ 2536416 w 6332041"/>
              <a:gd name="connsiteY52" fmla="*/ 2261352 h 7312546"/>
              <a:gd name="connsiteX53" fmla="*/ 2428805 w 6332041"/>
              <a:gd name="connsiteY53" fmla="*/ 2267634 h 7312546"/>
              <a:gd name="connsiteX54" fmla="*/ 2348999 w 6332041"/>
              <a:gd name="connsiteY54" fmla="*/ 2258791 h 7312546"/>
              <a:gd name="connsiteX55" fmla="*/ 2245110 w 6332041"/>
              <a:gd name="connsiteY55" fmla="*/ 2385946 h 7312546"/>
              <a:gd name="connsiteX56" fmla="*/ 2061823 w 6332041"/>
              <a:gd name="connsiteY56" fmla="*/ 2298521 h 7312546"/>
              <a:gd name="connsiteX57" fmla="*/ 2005283 w 6332041"/>
              <a:gd name="connsiteY57" fmla="*/ 2306958 h 7312546"/>
              <a:gd name="connsiteX58" fmla="*/ 1905816 w 6332041"/>
              <a:gd name="connsiteY58" fmla="*/ 2122446 h 7312546"/>
              <a:gd name="connsiteX59" fmla="*/ 1937519 w 6332041"/>
              <a:gd name="connsiteY59" fmla="*/ 2037811 h 7312546"/>
              <a:gd name="connsiteX60" fmla="*/ 1769879 w 6332041"/>
              <a:gd name="connsiteY60" fmla="*/ 2159731 h 7312546"/>
              <a:gd name="connsiteX61" fmla="*/ 1747019 w 6332041"/>
              <a:gd name="connsiteY61" fmla="*/ 2220691 h 7312546"/>
              <a:gd name="connsiteX62" fmla="*/ 1693679 w 6332041"/>
              <a:gd name="connsiteY62" fmla="*/ 2190211 h 7312546"/>
              <a:gd name="connsiteX63" fmla="*/ 1586999 w 6332041"/>
              <a:gd name="connsiteY63" fmla="*/ 2190211 h 7312546"/>
              <a:gd name="connsiteX64" fmla="*/ 1564139 w 6332041"/>
              <a:gd name="connsiteY64" fmla="*/ 2304511 h 7312546"/>
              <a:gd name="connsiteX65" fmla="*/ 1426979 w 6332041"/>
              <a:gd name="connsiteY65" fmla="*/ 2601691 h 7312546"/>
              <a:gd name="connsiteX66" fmla="*/ 1373639 w 6332041"/>
              <a:gd name="connsiteY66" fmla="*/ 2594071 h 7312546"/>
              <a:gd name="connsiteX67" fmla="*/ 1228859 w 6332041"/>
              <a:gd name="connsiteY67" fmla="*/ 2647411 h 7312546"/>
              <a:gd name="connsiteX68" fmla="*/ 1175519 w 6332041"/>
              <a:gd name="connsiteY68" fmla="*/ 2815051 h 7312546"/>
              <a:gd name="connsiteX69" fmla="*/ 1053599 w 6332041"/>
              <a:gd name="connsiteY69" fmla="*/ 2845531 h 7312546"/>
              <a:gd name="connsiteX70" fmla="*/ 969779 w 6332041"/>
              <a:gd name="connsiteY70" fmla="*/ 2853151 h 7312546"/>
              <a:gd name="connsiteX71" fmla="*/ 870719 w 6332041"/>
              <a:gd name="connsiteY71" fmla="*/ 2883631 h 7312546"/>
              <a:gd name="connsiteX72" fmla="*/ 741179 w 6332041"/>
              <a:gd name="connsiteY72" fmla="*/ 2891251 h 7312546"/>
              <a:gd name="connsiteX73" fmla="*/ 588779 w 6332041"/>
              <a:gd name="connsiteY73" fmla="*/ 2929351 h 7312546"/>
              <a:gd name="connsiteX74" fmla="*/ 0 w 6332041"/>
              <a:gd name="connsiteY74" fmla="*/ 4428515 h 7312546"/>
              <a:gd name="connsiteX75" fmla="*/ 199750 w 6332041"/>
              <a:gd name="connsiteY75" fmla="*/ 4408853 h 7312546"/>
              <a:gd name="connsiteX76" fmla="*/ 207779 w 6332041"/>
              <a:gd name="connsiteY76" fmla="*/ 4529551 h 7312546"/>
              <a:gd name="connsiteX77" fmla="*/ 289560 w 6332041"/>
              <a:gd name="connsiteY77" fmla="*/ 4557241 h 7312546"/>
              <a:gd name="connsiteX78" fmla="*/ 289968 w 6332041"/>
              <a:gd name="connsiteY78" fmla="*/ 4629020 h 7312546"/>
              <a:gd name="connsiteX79" fmla="*/ 408690 w 6332041"/>
              <a:gd name="connsiteY79" fmla="*/ 4675962 h 7312546"/>
              <a:gd name="connsiteX80" fmla="*/ 398279 w 6332041"/>
              <a:gd name="connsiteY80" fmla="*/ 4773391 h 7312546"/>
              <a:gd name="connsiteX81" fmla="*/ 398279 w 6332041"/>
              <a:gd name="connsiteY81" fmla="*/ 4872451 h 7312546"/>
              <a:gd name="connsiteX82" fmla="*/ 291599 w 6332041"/>
              <a:gd name="connsiteY82" fmla="*/ 4925791 h 7312546"/>
              <a:gd name="connsiteX83" fmla="*/ 276359 w 6332041"/>
              <a:gd name="connsiteY83" fmla="*/ 5001991 h 7312546"/>
              <a:gd name="connsiteX84" fmla="*/ 184919 w 6332041"/>
              <a:gd name="connsiteY84" fmla="*/ 5123911 h 7312546"/>
              <a:gd name="connsiteX85" fmla="*/ 199344 w 6332041"/>
              <a:gd name="connsiteY85" fmla="*/ 5376596 h 7312546"/>
              <a:gd name="connsiteX86" fmla="*/ 282757 w 6332041"/>
              <a:gd name="connsiteY86" fmla="*/ 5376186 h 7312546"/>
              <a:gd name="connsiteX87" fmla="*/ 324870 w 6332041"/>
              <a:gd name="connsiteY87" fmla="*/ 5453201 h 7312546"/>
              <a:gd name="connsiteX88" fmla="*/ 340517 w 6332041"/>
              <a:gd name="connsiteY88" fmla="*/ 5498107 h 7312546"/>
              <a:gd name="connsiteX89" fmla="*/ 378211 w 6332041"/>
              <a:gd name="connsiteY89" fmla="*/ 5490078 h 7312546"/>
              <a:gd name="connsiteX90" fmla="*/ 365761 w 6332041"/>
              <a:gd name="connsiteY90" fmla="*/ 5643294 h 7312546"/>
              <a:gd name="connsiteX91" fmla="*/ 843843 w 6332041"/>
              <a:gd name="connsiteY91" fmla="*/ 5739970 h 7312546"/>
              <a:gd name="connsiteX92" fmla="*/ 1175926 w 6332041"/>
              <a:gd name="connsiteY92" fmla="*/ 5879922 h 7312546"/>
              <a:gd name="connsiteX93" fmla="*/ 1487939 w 6332041"/>
              <a:gd name="connsiteY93" fmla="*/ 5741131 h 7312546"/>
              <a:gd name="connsiteX94" fmla="*/ 1586999 w 6332041"/>
              <a:gd name="connsiteY94" fmla="*/ 5741131 h 7312546"/>
              <a:gd name="connsiteX95" fmla="*/ 1541279 w 6332041"/>
              <a:gd name="connsiteY95" fmla="*/ 6000211 h 7312546"/>
              <a:gd name="connsiteX96" fmla="*/ 1634713 w 6332041"/>
              <a:gd name="connsiteY96" fmla="*/ 6349001 h 7312546"/>
              <a:gd name="connsiteX97" fmla="*/ 1931451 w 6332041"/>
              <a:gd name="connsiteY97" fmla="*/ 6276820 h 7312546"/>
              <a:gd name="connsiteX98" fmla="*/ 1973281 w 6332041"/>
              <a:gd name="connsiteY98" fmla="*/ 6039719 h 7312546"/>
              <a:gd name="connsiteX99" fmla="*/ 2284853 w 6332041"/>
              <a:gd name="connsiteY99" fmla="*/ 6068128 h 7312546"/>
              <a:gd name="connsiteX100" fmla="*/ 2588088 w 6332041"/>
              <a:gd name="connsiteY100" fmla="*/ 5922367 h 7312546"/>
              <a:gd name="connsiteX101" fmla="*/ 2656018 w 6332041"/>
              <a:gd name="connsiteY101" fmla="*/ 6052223 h 7312546"/>
              <a:gd name="connsiteX102" fmla="*/ 2739109 w 6332041"/>
              <a:gd name="connsiteY102" fmla="*/ 6021749 h 7312546"/>
              <a:gd name="connsiteX103" fmla="*/ 2886685 w 6332041"/>
              <a:gd name="connsiteY103" fmla="*/ 6052811 h 7312546"/>
              <a:gd name="connsiteX104" fmla="*/ 3002565 w 6332041"/>
              <a:gd name="connsiteY104" fmla="*/ 6195386 h 7312546"/>
              <a:gd name="connsiteX105" fmla="*/ 3027765 w 6332041"/>
              <a:gd name="connsiteY105" fmla="*/ 6377265 h 7312546"/>
              <a:gd name="connsiteX106" fmla="*/ 3191028 w 6332041"/>
              <a:gd name="connsiteY106" fmla="*/ 6299303 h 7312546"/>
              <a:gd name="connsiteX107" fmla="*/ 3338659 w 6332041"/>
              <a:gd name="connsiteY107" fmla="*/ 6365542 h 7312546"/>
              <a:gd name="connsiteX108" fmla="*/ 3459989 w 6332041"/>
              <a:gd name="connsiteY108" fmla="*/ 6105598 h 7312546"/>
              <a:gd name="connsiteX109" fmla="*/ 3465996 w 6332041"/>
              <a:gd name="connsiteY109" fmla="*/ 6002754 h 7312546"/>
              <a:gd name="connsiteX110" fmla="*/ 3658897 w 6332041"/>
              <a:gd name="connsiteY110" fmla="*/ 6037364 h 7312546"/>
              <a:gd name="connsiteX111" fmla="*/ 3653271 w 6332041"/>
              <a:gd name="connsiteY111" fmla="*/ 6120584 h 7312546"/>
              <a:gd name="connsiteX112" fmla="*/ 3721768 w 6332041"/>
              <a:gd name="connsiteY112" fmla="*/ 6218956 h 7312546"/>
              <a:gd name="connsiteX113" fmla="*/ 3691891 w 6332041"/>
              <a:gd name="connsiteY113" fmla="*/ 6311470 h 7312546"/>
              <a:gd name="connsiteX114" fmla="*/ 3857956 w 6332041"/>
              <a:gd name="connsiteY114" fmla="*/ 6401878 h 7312546"/>
              <a:gd name="connsiteX115" fmla="*/ 4020663 w 6332041"/>
              <a:gd name="connsiteY115" fmla="*/ 6431839 h 7312546"/>
              <a:gd name="connsiteX116" fmla="*/ 4114903 w 6332041"/>
              <a:gd name="connsiteY116" fmla="*/ 6401940 h 7312546"/>
              <a:gd name="connsiteX117" fmla="*/ 4098589 w 6332041"/>
              <a:gd name="connsiteY117" fmla="*/ 6522071 h 7312546"/>
              <a:gd name="connsiteX118" fmla="*/ 4022265 w 6332041"/>
              <a:gd name="connsiteY118" fmla="*/ 6622479 h 7312546"/>
              <a:gd name="connsiteX119" fmla="*/ 4023831 w 6332041"/>
              <a:gd name="connsiteY119" fmla="*/ 6722888 h 7312546"/>
              <a:gd name="connsiteX120" fmla="*/ 4146284 w 6332041"/>
              <a:gd name="connsiteY120" fmla="*/ 6792348 h 7312546"/>
              <a:gd name="connsiteX121" fmla="*/ 3990967 w 6332041"/>
              <a:gd name="connsiteY121" fmla="*/ 7074192 h 7312546"/>
              <a:gd name="connsiteX122" fmla="*/ 4070837 w 6332041"/>
              <a:gd name="connsiteY122" fmla="*/ 7107181 h 7312546"/>
              <a:gd name="connsiteX123" fmla="*/ 4111790 w 6332041"/>
              <a:gd name="connsiteY123" fmla="*/ 7057102 h 7312546"/>
              <a:gd name="connsiteX124" fmla="*/ 4202887 w 6332041"/>
              <a:gd name="connsiteY124" fmla="*/ 7165130 h 7312546"/>
              <a:gd name="connsiteX125" fmla="*/ 4345753 w 6332041"/>
              <a:gd name="connsiteY125" fmla="*/ 7047976 h 7312546"/>
              <a:gd name="connsiteX126" fmla="*/ 4338886 w 6332041"/>
              <a:gd name="connsiteY126" fmla="*/ 7200908 h 7312546"/>
              <a:gd name="connsiteX127" fmla="*/ 4233711 w 6332041"/>
              <a:gd name="connsiteY127" fmla="*/ 7285204 h 7312546"/>
              <a:gd name="connsiteX128" fmla="*/ 4327189 w 6332041"/>
              <a:gd name="connsiteY128" fmla="*/ 7312546 h 7312546"/>
              <a:gd name="connsiteX129" fmla="*/ 4082752 w 6332041"/>
              <a:gd name="connsiteY129" fmla="*/ 5177658 h 7312546"/>
              <a:gd name="connsiteX130" fmla="*/ 4795020 w 6332041"/>
              <a:gd name="connsiteY130" fmla="*/ 5075401 h 7312546"/>
              <a:gd name="connsiteX131" fmla="*/ 4882853 w 6332041"/>
              <a:gd name="connsiteY131" fmla="*/ 5079415 h 7312546"/>
              <a:gd name="connsiteX132" fmla="*/ 4942997 w 6332041"/>
              <a:gd name="connsiteY132" fmla="*/ 5095062 h 7312546"/>
              <a:gd name="connsiteX133" fmla="*/ 5129484 w 6332041"/>
              <a:gd name="connsiteY133" fmla="*/ 5186093 h 7312546"/>
              <a:gd name="connsiteX134" fmla="*/ 5594304 w 6332041"/>
              <a:gd name="connsiteY134" fmla="*/ 5422722 h 7312546"/>
              <a:gd name="connsiteX135" fmla="*/ 5724276 w 6332041"/>
              <a:gd name="connsiteY135" fmla="*/ 5486449 h 7312546"/>
              <a:gd name="connsiteX136" fmla="*/ 5779089 w 6332041"/>
              <a:gd name="connsiteY136" fmla="*/ 5396937 h 7312546"/>
              <a:gd name="connsiteX137" fmla="*/ 5690643 w 6332041"/>
              <a:gd name="connsiteY137" fmla="*/ 5373624 h 7312546"/>
              <a:gd name="connsiteX138" fmla="*/ 5636237 w 6332041"/>
              <a:gd name="connsiteY138" fmla="*/ 5298488 h 7312546"/>
              <a:gd name="connsiteX139" fmla="*/ 5682594 w 6332041"/>
              <a:gd name="connsiteY139" fmla="*/ 5229777 h 7312546"/>
              <a:gd name="connsiteX140" fmla="*/ 5600880 w 6332041"/>
              <a:gd name="connsiteY140" fmla="*/ 5115358 h 7312546"/>
              <a:gd name="connsiteX141" fmla="*/ 5632584 w 6332041"/>
              <a:gd name="connsiteY141" fmla="*/ 4969606 h 7312546"/>
              <a:gd name="connsiteX142" fmla="*/ 5655444 w 6332041"/>
              <a:gd name="connsiteY142" fmla="*/ 4934681 h 7312546"/>
              <a:gd name="connsiteX143" fmla="*/ 5677034 w 6332041"/>
              <a:gd name="connsiteY143" fmla="*/ 4889596 h 7312546"/>
              <a:gd name="connsiteX144" fmla="*/ 5714499 w 6332041"/>
              <a:gd name="connsiteY144" fmla="*/ 4812126 h 7312546"/>
              <a:gd name="connsiteX145" fmla="*/ 5729104 w 6332041"/>
              <a:gd name="connsiteY145" fmla="*/ 4729576 h 7312546"/>
              <a:gd name="connsiteX146" fmla="*/ 5775459 w 6332041"/>
              <a:gd name="connsiteY146" fmla="*/ 4704176 h 7312546"/>
              <a:gd name="connsiteX147" fmla="*/ 5755139 w 6332041"/>
              <a:gd name="connsiteY147" fmla="*/ 4645121 h 7312546"/>
              <a:gd name="connsiteX148" fmla="*/ 5791334 w 6332041"/>
              <a:gd name="connsiteY148" fmla="*/ 4603846 h 7312546"/>
              <a:gd name="connsiteX149" fmla="*/ 5821814 w 6332041"/>
              <a:gd name="connsiteY149" fmla="*/ 4540981 h 7312546"/>
              <a:gd name="connsiteX150" fmla="*/ 5877059 w 6332041"/>
              <a:gd name="connsiteY150" fmla="*/ 4467321 h 7312546"/>
              <a:gd name="connsiteX151" fmla="*/ 5896109 w 6332041"/>
              <a:gd name="connsiteY151" fmla="*/ 4311111 h 7312546"/>
              <a:gd name="connsiteX152" fmla="*/ 6141219 w 6332041"/>
              <a:gd name="connsiteY152" fmla="*/ 4053301 h 7312546"/>
              <a:gd name="connsiteX153" fmla="*/ 6147569 w 6332041"/>
              <a:gd name="connsiteY153" fmla="*/ 3817081 h 7312546"/>
              <a:gd name="connsiteX154" fmla="*/ 5953537 w 6332041"/>
              <a:gd name="connsiteY154" fmla="*/ 3436452 h 7312546"/>
              <a:gd name="connsiteX0" fmla="*/ 5953537 w 6332041"/>
              <a:gd name="connsiteY0" fmla="*/ 3436452 h 7469554"/>
              <a:gd name="connsiteX1" fmla="*/ 5854199 w 6332041"/>
              <a:gd name="connsiteY1" fmla="*/ 2291811 h 7469554"/>
              <a:gd name="connsiteX2" fmla="*/ 5802129 w 6332041"/>
              <a:gd name="connsiteY2" fmla="*/ 1609819 h 7469554"/>
              <a:gd name="connsiteX3" fmla="*/ 5762759 w 6332041"/>
              <a:gd name="connsiteY3" fmla="*/ 1382491 h 7469554"/>
              <a:gd name="connsiteX4" fmla="*/ 5770442 w 6332041"/>
              <a:gd name="connsiteY4" fmla="*/ 1330310 h 7469554"/>
              <a:gd name="connsiteX5" fmla="*/ 5939273 w 6332041"/>
              <a:gd name="connsiteY5" fmla="*/ 1294137 h 7469554"/>
              <a:gd name="connsiteX6" fmla="*/ 6061246 w 6332041"/>
              <a:gd name="connsiteY6" fmla="*/ 1154342 h 7469554"/>
              <a:gd name="connsiteX7" fmla="*/ 6087784 w 6332041"/>
              <a:gd name="connsiteY7" fmla="*/ 587703 h 7469554"/>
              <a:gd name="connsiteX8" fmla="*/ 6149792 w 6332041"/>
              <a:gd name="connsiteY8" fmla="*/ 266762 h 7469554"/>
              <a:gd name="connsiteX9" fmla="*/ 6204185 w 6332041"/>
              <a:gd name="connsiteY9" fmla="*/ 214419 h 7469554"/>
              <a:gd name="connsiteX10" fmla="*/ 6332041 w 6332041"/>
              <a:gd name="connsiteY10" fmla="*/ 245126 h 7469554"/>
              <a:gd name="connsiteX11" fmla="*/ 6152006 w 6332041"/>
              <a:gd name="connsiteY11" fmla="*/ 110058 h 7469554"/>
              <a:gd name="connsiteX12" fmla="*/ 6014137 w 6332041"/>
              <a:gd name="connsiteY12" fmla="*/ 0 h 7469554"/>
              <a:gd name="connsiteX13" fmla="*/ 5325275 w 6332041"/>
              <a:gd name="connsiteY13" fmla="*/ 124606 h 7469554"/>
              <a:gd name="connsiteX14" fmla="*/ 5276992 w 6332041"/>
              <a:gd name="connsiteY14" fmla="*/ 266597 h 7469554"/>
              <a:gd name="connsiteX15" fmla="*/ 5346682 w 6332041"/>
              <a:gd name="connsiteY15" fmla="*/ 494173 h 7469554"/>
              <a:gd name="connsiteX16" fmla="*/ 5256922 w 6332041"/>
              <a:gd name="connsiteY16" fmla="*/ 872684 h 7469554"/>
              <a:gd name="connsiteX17" fmla="*/ 5292702 w 6332041"/>
              <a:gd name="connsiteY17" fmla="*/ 1084088 h 7469554"/>
              <a:gd name="connsiteX18" fmla="*/ 5259839 w 6332041"/>
              <a:gd name="connsiteY18" fmla="*/ 1405351 h 7469554"/>
              <a:gd name="connsiteX19" fmla="*/ 5252219 w 6332041"/>
              <a:gd name="connsiteY19" fmla="*/ 1603471 h 7469554"/>
              <a:gd name="connsiteX20" fmla="*/ 5282699 w 6332041"/>
              <a:gd name="connsiteY20" fmla="*/ 1641571 h 7469554"/>
              <a:gd name="connsiteX21" fmla="*/ 5137919 w 6332041"/>
              <a:gd name="connsiteY21" fmla="*/ 1694911 h 7469554"/>
              <a:gd name="connsiteX22" fmla="*/ 5160779 w 6332041"/>
              <a:gd name="connsiteY22" fmla="*/ 1885411 h 7469554"/>
              <a:gd name="connsiteX23" fmla="*/ 5122679 w 6332041"/>
              <a:gd name="connsiteY23" fmla="*/ 1969231 h 7469554"/>
              <a:gd name="connsiteX24" fmla="*/ 4985519 w 6332041"/>
              <a:gd name="connsiteY24" fmla="*/ 1952015 h 7469554"/>
              <a:gd name="connsiteX25" fmla="*/ 4894079 w 6332041"/>
              <a:gd name="connsiteY25" fmla="*/ 1938751 h 7469554"/>
              <a:gd name="connsiteX26" fmla="*/ 4817470 w 6332041"/>
              <a:gd name="connsiteY26" fmla="*/ 2096386 h 7469554"/>
              <a:gd name="connsiteX27" fmla="*/ 4668677 w 6332041"/>
              <a:gd name="connsiteY27" fmla="*/ 1986101 h 7469554"/>
              <a:gd name="connsiteX28" fmla="*/ 4554785 w 6332041"/>
              <a:gd name="connsiteY28" fmla="*/ 1978482 h 7469554"/>
              <a:gd name="connsiteX29" fmla="*/ 4409190 w 6332041"/>
              <a:gd name="connsiteY29" fmla="*/ 1848942 h 7469554"/>
              <a:gd name="connsiteX30" fmla="*/ 4604519 w 6332041"/>
              <a:gd name="connsiteY30" fmla="*/ 1664431 h 7469554"/>
              <a:gd name="connsiteX31" fmla="*/ 4429259 w 6332041"/>
              <a:gd name="connsiteY31" fmla="*/ 1633951 h 7469554"/>
              <a:gd name="connsiteX32" fmla="*/ 4284479 w 6332041"/>
              <a:gd name="connsiteY32" fmla="*/ 1801591 h 7469554"/>
              <a:gd name="connsiteX33" fmla="*/ 4223519 w 6332041"/>
              <a:gd name="connsiteY33" fmla="*/ 1900651 h 7469554"/>
              <a:gd name="connsiteX34" fmla="*/ 4231139 w 6332041"/>
              <a:gd name="connsiteY34" fmla="*/ 1938751 h 7469554"/>
              <a:gd name="connsiteX35" fmla="*/ 4124459 w 6332041"/>
              <a:gd name="connsiteY35" fmla="*/ 2037811 h 7469554"/>
              <a:gd name="connsiteX36" fmla="*/ 4048259 w 6332041"/>
              <a:gd name="connsiteY36" fmla="*/ 2060671 h 7469554"/>
              <a:gd name="connsiteX37" fmla="*/ 3990904 w 6332041"/>
              <a:gd name="connsiteY37" fmla="*/ 2092782 h 7469554"/>
              <a:gd name="connsiteX38" fmla="*/ 3936751 w 6332041"/>
              <a:gd name="connsiteY38" fmla="*/ 2142108 h 7469554"/>
              <a:gd name="connsiteX39" fmla="*/ 3888239 w 6332041"/>
              <a:gd name="connsiteY39" fmla="*/ 2114011 h 7469554"/>
              <a:gd name="connsiteX40" fmla="*/ 3846127 w 6332041"/>
              <a:gd name="connsiteY40" fmla="*/ 2183407 h 7469554"/>
              <a:gd name="connsiteX41" fmla="*/ 3746250 w 6332041"/>
              <a:gd name="connsiteY41" fmla="*/ 2210280 h 7469554"/>
              <a:gd name="connsiteX42" fmla="*/ 3731417 w 6332041"/>
              <a:gd name="connsiteY42" fmla="*/ 2278860 h 7469554"/>
              <a:gd name="connsiteX43" fmla="*/ 3591184 w 6332041"/>
              <a:gd name="connsiteY43" fmla="*/ 2221331 h 7469554"/>
              <a:gd name="connsiteX44" fmla="*/ 3552959 w 6332041"/>
              <a:gd name="connsiteY44" fmla="*/ 2121631 h 7469554"/>
              <a:gd name="connsiteX45" fmla="*/ 3377699 w 6332041"/>
              <a:gd name="connsiteY45" fmla="*/ 2190211 h 7469554"/>
              <a:gd name="connsiteX46" fmla="*/ 3377699 w 6332041"/>
              <a:gd name="connsiteY46" fmla="*/ 2266411 h 7469554"/>
              <a:gd name="connsiteX47" fmla="*/ 3258978 w 6332041"/>
              <a:gd name="connsiteY47" fmla="*/ 2366694 h 7469554"/>
              <a:gd name="connsiteX48" fmla="*/ 3018337 w 6332041"/>
              <a:gd name="connsiteY48" fmla="*/ 2221913 h 7469554"/>
              <a:gd name="connsiteX49" fmla="*/ 3045210 w 6332041"/>
              <a:gd name="connsiteY49" fmla="*/ 2191026 h 7469554"/>
              <a:gd name="connsiteX50" fmla="*/ 2934517 w 6332041"/>
              <a:gd name="connsiteY50" fmla="*/ 2054273 h 7469554"/>
              <a:gd name="connsiteX51" fmla="*/ 2663396 w 6332041"/>
              <a:gd name="connsiteY51" fmla="*/ 1888611 h 7469554"/>
              <a:gd name="connsiteX52" fmla="*/ 2536416 w 6332041"/>
              <a:gd name="connsiteY52" fmla="*/ 2261352 h 7469554"/>
              <a:gd name="connsiteX53" fmla="*/ 2428805 w 6332041"/>
              <a:gd name="connsiteY53" fmla="*/ 2267634 h 7469554"/>
              <a:gd name="connsiteX54" fmla="*/ 2348999 w 6332041"/>
              <a:gd name="connsiteY54" fmla="*/ 2258791 h 7469554"/>
              <a:gd name="connsiteX55" fmla="*/ 2245110 w 6332041"/>
              <a:gd name="connsiteY55" fmla="*/ 2385946 h 7469554"/>
              <a:gd name="connsiteX56" fmla="*/ 2061823 w 6332041"/>
              <a:gd name="connsiteY56" fmla="*/ 2298521 h 7469554"/>
              <a:gd name="connsiteX57" fmla="*/ 2005283 w 6332041"/>
              <a:gd name="connsiteY57" fmla="*/ 2306958 h 7469554"/>
              <a:gd name="connsiteX58" fmla="*/ 1905816 w 6332041"/>
              <a:gd name="connsiteY58" fmla="*/ 2122446 h 7469554"/>
              <a:gd name="connsiteX59" fmla="*/ 1937519 w 6332041"/>
              <a:gd name="connsiteY59" fmla="*/ 2037811 h 7469554"/>
              <a:gd name="connsiteX60" fmla="*/ 1769879 w 6332041"/>
              <a:gd name="connsiteY60" fmla="*/ 2159731 h 7469554"/>
              <a:gd name="connsiteX61" fmla="*/ 1747019 w 6332041"/>
              <a:gd name="connsiteY61" fmla="*/ 2220691 h 7469554"/>
              <a:gd name="connsiteX62" fmla="*/ 1693679 w 6332041"/>
              <a:gd name="connsiteY62" fmla="*/ 2190211 h 7469554"/>
              <a:gd name="connsiteX63" fmla="*/ 1586999 w 6332041"/>
              <a:gd name="connsiteY63" fmla="*/ 2190211 h 7469554"/>
              <a:gd name="connsiteX64" fmla="*/ 1564139 w 6332041"/>
              <a:gd name="connsiteY64" fmla="*/ 2304511 h 7469554"/>
              <a:gd name="connsiteX65" fmla="*/ 1426979 w 6332041"/>
              <a:gd name="connsiteY65" fmla="*/ 2601691 h 7469554"/>
              <a:gd name="connsiteX66" fmla="*/ 1373639 w 6332041"/>
              <a:gd name="connsiteY66" fmla="*/ 2594071 h 7469554"/>
              <a:gd name="connsiteX67" fmla="*/ 1228859 w 6332041"/>
              <a:gd name="connsiteY67" fmla="*/ 2647411 h 7469554"/>
              <a:gd name="connsiteX68" fmla="*/ 1175519 w 6332041"/>
              <a:gd name="connsiteY68" fmla="*/ 2815051 h 7469554"/>
              <a:gd name="connsiteX69" fmla="*/ 1053599 w 6332041"/>
              <a:gd name="connsiteY69" fmla="*/ 2845531 h 7469554"/>
              <a:gd name="connsiteX70" fmla="*/ 969779 w 6332041"/>
              <a:gd name="connsiteY70" fmla="*/ 2853151 h 7469554"/>
              <a:gd name="connsiteX71" fmla="*/ 870719 w 6332041"/>
              <a:gd name="connsiteY71" fmla="*/ 2883631 h 7469554"/>
              <a:gd name="connsiteX72" fmla="*/ 741179 w 6332041"/>
              <a:gd name="connsiteY72" fmla="*/ 2891251 h 7469554"/>
              <a:gd name="connsiteX73" fmla="*/ 588779 w 6332041"/>
              <a:gd name="connsiteY73" fmla="*/ 2929351 h 7469554"/>
              <a:gd name="connsiteX74" fmla="*/ 0 w 6332041"/>
              <a:gd name="connsiteY74" fmla="*/ 4428515 h 7469554"/>
              <a:gd name="connsiteX75" fmla="*/ 199750 w 6332041"/>
              <a:gd name="connsiteY75" fmla="*/ 4408853 h 7469554"/>
              <a:gd name="connsiteX76" fmla="*/ 207779 w 6332041"/>
              <a:gd name="connsiteY76" fmla="*/ 4529551 h 7469554"/>
              <a:gd name="connsiteX77" fmla="*/ 289560 w 6332041"/>
              <a:gd name="connsiteY77" fmla="*/ 4557241 h 7469554"/>
              <a:gd name="connsiteX78" fmla="*/ 289968 w 6332041"/>
              <a:gd name="connsiteY78" fmla="*/ 4629020 h 7469554"/>
              <a:gd name="connsiteX79" fmla="*/ 408690 w 6332041"/>
              <a:gd name="connsiteY79" fmla="*/ 4675962 h 7469554"/>
              <a:gd name="connsiteX80" fmla="*/ 398279 w 6332041"/>
              <a:gd name="connsiteY80" fmla="*/ 4773391 h 7469554"/>
              <a:gd name="connsiteX81" fmla="*/ 398279 w 6332041"/>
              <a:gd name="connsiteY81" fmla="*/ 4872451 h 7469554"/>
              <a:gd name="connsiteX82" fmla="*/ 291599 w 6332041"/>
              <a:gd name="connsiteY82" fmla="*/ 4925791 h 7469554"/>
              <a:gd name="connsiteX83" fmla="*/ 276359 w 6332041"/>
              <a:gd name="connsiteY83" fmla="*/ 5001991 h 7469554"/>
              <a:gd name="connsiteX84" fmla="*/ 184919 w 6332041"/>
              <a:gd name="connsiteY84" fmla="*/ 5123911 h 7469554"/>
              <a:gd name="connsiteX85" fmla="*/ 199344 w 6332041"/>
              <a:gd name="connsiteY85" fmla="*/ 5376596 h 7469554"/>
              <a:gd name="connsiteX86" fmla="*/ 282757 w 6332041"/>
              <a:gd name="connsiteY86" fmla="*/ 5376186 h 7469554"/>
              <a:gd name="connsiteX87" fmla="*/ 324870 w 6332041"/>
              <a:gd name="connsiteY87" fmla="*/ 5453201 h 7469554"/>
              <a:gd name="connsiteX88" fmla="*/ 340517 w 6332041"/>
              <a:gd name="connsiteY88" fmla="*/ 5498107 h 7469554"/>
              <a:gd name="connsiteX89" fmla="*/ 378211 w 6332041"/>
              <a:gd name="connsiteY89" fmla="*/ 5490078 h 7469554"/>
              <a:gd name="connsiteX90" fmla="*/ 365761 w 6332041"/>
              <a:gd name="connsiteY90" fmla="*/ 5643294 h 7469554"/>
              <a:gd name="connsiteX91" fmla="*/ 843843 w 6332041"/>
              <a:gd name="connsiteY91" fmla="*/ 5739970 h 7469554"/>
              <a:gd name="connsiteX92" fmla="*/ 1175926 w 6332041"/>
              <a:gd name="connsiteY92" fmla="*/ 5879922 h 7469554"/>
              <a:gd name="connsiteX93" fmla="*/ 1487939 w 6332041"/>
              <a:gd name="connsiteY93" fmla="*/ 5741131 h 7469554"/>
              <a:gd name="connsiteX94" fmla="*/ 1586999 w 6332041"/>
              <a:gd name="connsiteY94" fmla="*/ 5741131 h 7469554"/>
              <a:gd name="connsiteX95" fmla="*/ 1541279 w 6332041"/>
              <a:gd name="connsiteY95" fmla="*/ 6000211 h 7469554"/>
              <a:gd name="connsiteX96" fmla="*/ 1634713 w 6332041"/>
              <a:gd name="connsiteY96" fmla="*/ 6349001 h 7469554"/>
              <a:gd name="connsiteX97" fmla="*/ 1931451 w 6332041"/>
              <a:gd name="connsiteY97" fmla="*/ 6276820 h 7469554"/>
              <a:gd name="connsiteX98" fmla="*/ 1973281 w 6332041"/>
              <a:gd name="connsiteY98" fmla="*/ 6039719 h 7469554"/>
              <a:gd name="connsiteX99" fmla="*/ 2284853 w 6332041"/>
              <a:gd name="connsiteY99" fmla="*/ 6068128 h 7469554"/>
              <a:gd name="connsiteX100" fmla="*/ 2588088 w 6332041"/>
              <a:gd name="connsiteY100" fmla="*/ 5922367 h 7469554"/>
              <a:gd name="connsiteX101" fmla="*/ 2656018 w 6332041"/>
              <a:gd name="connsiteY101" fmla="*/ 6052223 h 7469554"/>
              <a:gd name="connsiteX102" fmla="*/ 2739109 w 6332041"/>
              <a:gd name="connsiteY102" fmla="*/ 6021749 h 7469554"/>
              <a:gd name="connsiteX103" fmla="*/ 2886685 w 6332041"/>
              <a:gd name="connsiteY103" fmla="*/ 6052811 h 7469554"/>
              <a:gd name="connsiteX104" fmla="*/ 3002565 w 6332041"/>
              <a:gd name="connsiteY104" fmla="*/ 6195386 h 7469554"/>
              <a:gd name="connsiteX105" fmla="*/ 3027765 w 6332041"/>
              <a:gd name="connsiteY105" fmla="*/ 6377265 h 7469554"/>
              <a:gd name="connsiteX106" fmla="*/ 3191028 w 6332041"/>
              <a:gd name="connsiteY106" fmla="*/ 6299303 h 7469554"/>
              <a:gd name="connsiteX107" fmla="*/ 3338659 w 6332041"/>
              <a:gd name="connsiteY107" fmla="*/ 6365542 h 7469554"/>
              <a:gd name="connsiteX108" fmla="*/ 3459989 w 6332041"/>
              <a:gd name="connsiteY108" fmla="*/ 6105598 h 7469554"/>
              <a:gd name="connsiteX109" fmla="*/ 3465996 w 6332041"/>
              <a:gd name="connsiteY109" fmla="*/ 6002754 h 7469554"/>
              <a:gd name="connsiteX110" fmla="*/ 3658897 w 6332041"/>
              <a:gd name="connsiteY110" fmla="*/ 6037364 h 7469554"/>
              <a:gd name="connsiteX111" fmla="*/ 3653271 w 6332041"/>
              <a:gd name="connsiteY111" fmla="*/ 6120584 h 7469554"/>
              <a:gd name="connsiteX112" fmla="*/ 3721768 w 6332041"/>
              <a:gd name="connsiteY112" fmla="*/ 6218956 h 7469554"/>
              <a:gd name="connsiteX113" fmla="*/ 3691891 w 6332041"/>
              <a:gd name="connsiteY113" fmla="*/ 6311470 h 7469554"/>
              <a:gd name="connsiteX114" fmla="*/ 3857956 w 6332041"/>
              <a:gd name="connsiteY114" fmla="*/ 6401878 h 7469554"/>
              <a:gd name="connsiteX115" fmla="*/ 4020663 w 6332041"/>
              <a:gd name="connsiteY115" fmla="*/ 6431839 h 7469554"/>
              <a:gd name="connsiteX116" fmla="*/ 4114903 w 6332041"/>
              <a:gd name="connsiteY116" fmla="*/ 6401940 h 7469554"/>
              <a:gd name="connsiteX117" fmla="*/ 4098589 w 6332041"/>
              <a:gd name="connsiteY117" fmla="*/ 6522071 h 7469554"/>
              <a:gd name="connsiteX118" fmla="*/ 4022265 w 6332041"/>
              <a:gd name="connsiteY118" fmla="*/ 6622479 h 7469554"/>
              <a:gd name="connsiteX119" fmla="*/ 4023831 w 6332041"/>
              <a:gd name="connsiteY119" fmla="*/ 6722888 h 7469554"/>
              <a:gd name="connsiteX120" fmla="*/ 4146284 w 6332041"/>
              <a:gd name="connsiteY120" fmla="*/ 6792348 h 7469554"/>
              <a:gd name="connsiteX121" fmla="*/ 3990967 w 6332041"/>
              <a:gd name="connsiteY121" fmla="*/ 7074192 h 7469554"/>
              <a:gd name="connsiteX122" fmla="*/ 4070837 w 6332041"/>
              <a:gd name="connsiteY122" fmla="*/ 7107181 h 7469554"/>
              <a:gd name="connsiteX123" fmla="*/ 4111790 w 6332041"/>
              <a:gd name="connsiteY123" fmla="*/ 7057102 h 7469554"/>
              <a:gd name="connsiteX124" fmla="*/ 4202887 w 6332041"/>
              <a:gd name="connsiteY124" fmla="*/ 7165130 h 7469554"/>
              <a:gd name="connsiteX125" fmla="*/ 4345753 w 6332041"/>
              <a:gd name="connsiteY125" fmla="*/ 7047976 h 7469554"/>
              <a:gd name="connsiteX126" fmla="*/ 4338886 w 6332041"/>
              <a:gd name="connsiteY126" fmla="*/ 7200908 h 7469554"/>
              <a:gd name="connsiteX127" fmla="*/ 4233711 w 6332041"/>
              <a:gd name="connsiteY127" fmla="*/ 7285204 h 7469554"/>
              <a:gd name="connsiteX128" fmla="*/ 4327189 w 6332041"/>
              <a:gd name="connsiteY128" fmla="*/ 7312546 h 7469554"/>
              <a:gd name="connsiteX129" fmla="*/ 4327597 w 6332041"/>
              <a:gd name="connsiteY129" fmla="*/ 7469554 h 7469554"/>
              <a:gd name="connsiteX130" fmla="*/ 4795020 w 6332041"/>
              <a:gd name="connsiteY130" fmla="*/ 5075401 h 7469554"/>
              <a:gd name="connsiteX131" fmla="*/ 4882853 w 6332041"/>
              <a:gd name="connsiteY131" fmla="*/ 5079415 h 7469554"/>
              <a:gd name="connsiteX132" fmla="*/ 4942997 w 6332041"/>
              <a:gd name="connsiteY132" fmla="*/ 5095062 h 7469554"/>
              <a:gd name="connsiteX133" fmla="*/ 5129484 w 6332041"/>
              <a:gd name="connsiteY133" fmla="*/ 5186093 h 7469554"/>
              <a:gd name="connsiteX134" fmla="*/ 5594304 w 6332041"/>
              <a:gd name="connsiteY134" fmla="*/ 5422722 h 7469554"/>
              <a:gd name="connsiteX135" fmla="*/ 5724276 w 6332041"/>
              <a:gd name="connsiteY135" fmla="*/ 5486449 h 7469554"/>
              <a:gd name="connsiteX136" fmla="*/ 5779089 w 6332041"/>
              <a:gd name="connsiteY136" fmla="*/ 5396937 h 7469554"/>
              <a:gd name="connsiteX137" fmla="*/ 5690643 w 6332041"/>
              <a:gd name="connsiteY137" fmla="*/ 5373624 h 7469554"/>
              <a:gd name="connsiteX138" fmla="*/ 5636237 w 6332041"/>
              <a:gd name="connsiteY138" fmla="*/ 5298488 h 7469554"/>
              <a:gd name="connsiteX139" fmla="*/ 5682594 w 6332041"/>
              <a:gd name="connsiteY139" fmla="*/ 5229777 h 7469554"/>
              <a:gd name="connsiteX140" fmla="*/ 5600880 w 6332041"/>
              <a:gd name="connsiteY140" fmla="*/ 5115358 h 7469554"/>
              <a:gd name="connsiteX141" fmla="*/ 5632584 w 6332041"/>
              <a:gd name="connsiteY141" fmla="*/ 4969606 h 7469554"/>
              <a:gd name="connsiteX142" fmla="*/ 5655444 w 6332041"/>
              <a:gd name="connsiteY142" fmla="*/ 4934681 h 7469554"/>
              <a:gd name="connsiteX143" fmla="*/ 5677034 w 6332041"/>
              <a:gd name="connsiteY143" fmla="*/ 4889596 h 7469554"/>
              <a:gd name="connsiteX144" fmla="*/ 5714499 w 6332041"/>
              <a:gd name="connsiteY144" fmla="*/ 4812126 h 7469554"/>
              <a:gd name="connsiteX145" fmla="*/ 5729104 w 6332041"/>
              <a:gd name="connsiteY145" fmla="*/ 4729576 h 7469554"/>
              <a:gd name="connsiteX146" fmla="*/ 5775459 w 6332041"/>
              <a:gd name="connsiteY146" fmla="*/ 4704176 h 7469554"/>
              <a:gd name="connsiteX147" fmla="*/ 5755139 w 6332041"/>
              <a:gd name="connsiteY147" fmla="*/ 4645121 h 7469554"/>
              <a:gd name="connsiteX148" fmla="*/ 5791334 w 6332041"/>
              <a:gd name="connsiteY148" fmla="*/ 4603846 h 7469554"/>
              <a:gd name="connsiteX149" fmla="*/ 5821814 w 6332041"/>
              <a:gd name="connsiteY149" fmla="*/ 4540981 h 7469554"/>
              <a:gd name="connsiteX150" fmla="*/ 5877059 w 6332041"/>
              <a:gd name="connsiteY150" fmla="*/ 4467321 h 7469554"/>
              <a:gd name="connsiteX151" fmla="*/ 5896109 w 6332041"/>
              <a:gd name="connsiteY151" fmla="*/ 4311111 h 7469554"/>
              <a:gd name="connsiteX152" fmla="*/ 6141219 w 6332041"/>
              <a:gd name="connsiteY152" fmla="*/ 4053301 h 7469554"/>
              <a:gd name="connsiteX153" fmla="*/ 6147569 w 6332041"/>
              <a:gd name="connsiteY153" fmla="*/ 3817081 h 7469554"/>
              <a:gd name="connsiteX154" fmla="*/ 5953537 w 6332041"/>
              <a:gd name="connsiteY154" fmla="*/ 3436452 h 7469554"/>
              <a:gd name="connsiteX0" fmla="*/ 5953537 w 6332041"/>
              <a:gd name="connsiteY0" fmla="*/ 3436452 h 7507782"/>
              <a:gd name="connsiteX1" fmla="*/ 5854199 w 6332041"/>
              <a:gd name="connsiteY1" fmla="*/ 2291811 h 7507782"/>
              <a:gd name="connsiteX2" fmla="*/ 5802129 w 6332041"/>
              <a:gd name="connsiteY2" fmla="*/ 1609819 h 7507782"/>
              <a:gd name="connsiteX3" fmla="*/ 5762759 w 6332041"/>
              <a:gd name="connsiteY3" fmla="*/ 1382491 h 7507782"/>
              <a:gd name="connsiteX4" fmla="*/ 5770442 w 6332041"/>
              <a:gd name="connsiteY4" fmla="*/ 1330310 h 7507782"/>
              <a:gd name="connsiteX5" fmla="*/ 5939273 w 6332041"/>
              <a:gd name="connsiteY5" fmla="*/ 1294137 h 7507782"/>
              <a:gd name="connsiteX6" fmla="*/ 6061246 w 6332041"/>
              <a:gd name="connsiteY6" fmla="*/ 1154342 h 7507782"/>
              <a:gd name="connsiteX7" fmla="*/ 6087784 w 6332041"/>
              <a:gd name="connsiteY7" fmla="*/ 587703 h 7507782"/>
              <a:gd name="connsiteX8" fmla="*/ 6149792 w 6332041"/>
              <a:gd name="connsiteY8" fmla="*/ 266762 h 7507782"/>
              <a:gd name="connsiteX9" fmla="*/ 6204185 w 6332041"/>
              <a:gd name="connsiteY9" fmla="*/ 214419 h 7507782"/>
              <a:gd name="connsiteX10" fmla="*/ 6332041 w 6332041"/>
              <a:gd name="connsiteY10" fmla="*/ 245126 h 7507782"/>
              <a:gd name="connsiteX11" fmla="*/ 6152006 w 6332041"/>
              <a:gd name="connsiteY11" fmla="*/ 110058 h 7507782"/>
              <a:gd name="connsiteX12" fmla="*/ 6014137 w 6332041"/>
              <a:gd name="connsiteY12" fmla="*/ 0 h 7507782"/>
              <a:gd name="connsiteX13" fmla="*/ 5325275 w 6332041"/>
              <a:gd name="connsiteY13" fmla="*/ 124606 h 7507782"/>
              <a:gd name="connsiteX14" fmla="*/ 5276992 w 6332041"/>
              <a:gd name="connsiteY14" fmla="*/ 266597 h 7507782"/>
              <a:gd name="connsiteX15" fmla="*/ 5346682 w 6332041"/>
              <a:gd name="connsiteY15" fmla="*/ 494173 h 7507782"/>
              <a:gd name="connsiteX16" fmla="*/ 5256922 w 6332041"/>
              <a:gd name="connsiteY16" fmla="*/ 872684 h 7507782"/>
              <a:gd name="connsiteX17" fmla="*/ 5292702 w 6332041"/>
              <a:gd name="connsiteY17" fmla="*/ 1084088 h 7507782"/>
              <a:gd name="connsiteX18" fmla="*/ 5259839 w 6332041"/>
              <a:gd name="connsiteY18" fmla="*/ 1405351 h 7507782"/>
              <a:gd name="connsiteX19" fmla="*/ 5252219 w 6332041"/>
              <a:gd name="connsiteY19" fmla="*/ 1603471 h 7507782"/>
              <a:gd name="connsiteX20" fmla="*/ 5282699 w 6332041"/>
              <a:gd name="connsiteY20" fmla="*/ 1641571 h 7507782"/>
              <a:gd name="connsiteX21" fmla="*/ 5137919 w 6332041"/>
              <a:gd name="connsiteY21" fmla="*/ 1694911 h 7507782"/>
              <a:gd name="connsiteX22" fmla="*/ 5160779 w 6332041"/>
              <a:gd name="connsiteY22" fmla="*/ 1885411 h 7507782"/>
              <a:gd name="connsiteX23" fmla="*/ 5122679 w 6332041"/>
              <a:gd name="connsiteY23" fmla="*/ 1969231 h 7507782"/>
              <a:gd name="connsiteX24" fmla="*/ 4985519 w 6332041"/>
              <a:gd name="connsiteY24" fmla="*/ 1952015 h 7507782"/>
              <a:gd name="connsiteX25" fmla="*/ 4894079 w 6332041"/>
              <a:gd name="connsiteY25" fmla="*/ 1938751 h 7507782"/>
              <a:gd name="connsiteX26" fmla="*/ 4817470 w 6332041"/>
              <a:gd name="connsiteY26" fmla="*/ 2096386 h 7507782"/>
              <a:gd name="connsiteX27" fmla="*/ 4668677 w 6332041"/>
              <a:gd name="connsiteY27" fmla="*/ 1986101 h 7507782"/>
              <a:gd name="connsiteX28" fmla="*/ 4554785 w 6332041"/>
              <a:gd name="connsiteY28" fmla="*/ 1978482 h 7507782"/>
              <a:gd name="connsiteX29" fmla="*/ 4409190 w 6332041"/>
              <a:gd name="connsiteY29" fmla="*/ 1848942 h 7507782"/>
              <a:gd name="connsiteX30" fmla="*/ 4604519 w 6332041"/>
              <a:gd name="connsiteY30" fmla="*/ 1664431 h 7507782"/>
              <a:gd name="connsiteX31" fmla="*/ 4429259 w 6332041"/>
              <a:gd name="connsiteY31" fmla="*/ 1633951 h 7507782"/>
              <a:gd name="connsiteX32" fmla="*/ 4284479 w 6332041"/>
              <a:gd name="connsiteY32" fmla="*/ 1801591 h 7507782"/>
              <a:gd name="connsiteX33" fmla="*/ 4223519 w 6332041"/>
              <a:gd name="connsiteY33" fmla="*/ 1900651 h 7507782"/>
              <a:gd name="connsiteX34" fmla="*/ 4231139 w 6332041"/>
              <a:gd name="connsiteY34" fmla="*/ 1938751 h 7507782"/>
              <a:gd name="connsiteX35" fmla="*/ 4124459 w 6332041"/>
              <a:gd name="connsiteY35" fmla="*/ 2037811 h 7507782"/>
              <a:gd name="connsiteX36" fmla="*/ 4048259 w 6332041"/>
              <a:gd name="connsiteY36" fmla="*/ 2060671 h 7507782"/>
              <a:gd name="connsiteX37" fmla="*/ 3990904 w 6332041"/>
              <a:gd name="connsiteY37" fmla="*/ 2092782 h 7507782"/>
              <a:gd name="connsiteX38" fmla="*/ 3936751 w 6332041"/>
              <a:gd name="connsiteY38" fmla="*/ 2142108 h 7507782"/>
              <a:gd name="connsiteX39" fmla="*/ 3888239 w 6332041"/>
              <a:gd name="connsiteY39" fmla="*/ 2114011 h 7507782"/>
              <a:gd name="connsiteX40" fmla="*/ 3846127 w 6332041"/>
              <a:gd name="connsiteY40" fmla="*/ 2183407 h 7507782"/>
              <a:gd name="connsiteX41" fmla="*/ 3746250 w 6332041"/>
              <a:gd name="connsiteY41" fmla="*/ 2210280 h 7507782"/>
              <a:gd name="connsiteX42" fmla="*/ 3731417 w 6332041"/>
              <a:gd name="connsiteY42" fmla="*/ 2278860 h 7507782"/>
              <a:gd name="connsiteX43" fmla="*/ 3591184 w 6332041"/>
              <a:gd name="connsiteY43" fmla="*/ 2221331 h 7507782"/>
              <a:gd name="connsiteX44" fmla="*/ 3552959 w 6332041"/>
              <a:gd name="connsiteY44" fmla="*/ 2121631 h 7507782"/>
              <a:gd name="connsiteX45" fmla="*/ 3377699 w 6332041"/>
              <a:gd name="connsiteY45" fmla="*/ 2190211 h 7507782"/>
              <a:gd name="connsiteX46" fmla="*/ 3377699 w 6332041"/>
              <a:gd name="connsiteY46" fmla="*/ 2266411 h 7507782"/>
              <a:gd name="connsiteX47" fmla="*/ 3258978 w 6332041"/>
              <a:gd name="connsiteY47" fmla="*/ 2366694 h 7507782"/>
              <a:gd name="connsiteX48" fmla="*/ 3018337 w 6332041"/>
              <a:gd name="connsiteY48" fmla="*/ 2221913 h 7507782"/>
              <a:gd name="connsiteX49" fmla="*/ 3045210 w 6332041"/>
              <a:gd name="connsiteY49" fmla="*/ 2191026 h 7507782"/>
              <a:gd name="connsiteX50" fmla="*/ 2934517 w 6332041"/>
              <a:gd name="connsiteY50" fmla="*/ 2054273 h 7507782"/>
              <a:gd name="connsiteX51" fmla="*/ 2663396 w 6332041"/>
              <a:gd name="connsiteY51" fmla="*/ 1888611 h 7507782"/>
              <a:gd name="connsiteX52" fmla="*/ 2536416 w 6332041"/>
              <a:gd name="connsiteY52" fmla="*/ 2261352 h 7507782"/>
              <a:gd name="connsiteX53" fmla="*/ 2428805 w 6332041"/>
              <a:gd name="connsiteY53" fmla="*/ 2267634 h 7507782"/>
              <a:gd name="connsiteX54" fmla="*/ 2348999 w 6332041"/>
              <a:gd name="connsiteY54" fmla="*/ 2258791 h 7507782"/>
              <a:gd name="connsiteX55" fmla="*/ 2245110 w 6332041"/>
              <a:gd name="connsiteY55" fmla="*/ 2385946 h 7507782"/>
              <a:gd name="connsiteX56" fmla="*/ 2061823 w 6332041"/>
              <a:gd name="connsiteY56" fmla="*/ 2298521 h 7507782"/>
              <a:gd name="connsiteX57" fmla="*/ 2005283 w 6332041"/>
              <a:gd name="connsiteY57" fmla="*/ 2306958 h 7507782"/>
              <a:gd name="connsiteX58" fmla="*/ 1905816 w 6332041"/>
              <a:gd name="connsiteY58" fmla="*/ 2122446 h 7507782"/>
              <a:gd name="connsiteX59" fmla="*/ 1937519 w 6332041"/>
              <a:gd name="connsiteY59" fmla="*/ 2037811 h 7507782"/>
              <a:gd name="connsiteX60" fmla="*/ 1769879 w 6332041"/>
              <a:gd name="connsiteY60" fmla="*/ 2159731 h 7507782"/>
              <a:gd name="connsiteX61" fmla="*/ 1747019 w 6332041"/>
              <a:gd name="connsiteY61" fmla="*/ 2220691 h 7507782"/>
              <a:gd name="connsiteX62" fmla="*/ 1693679 w 6332041"/>
              <a:gd name="connsiteY62" fmla="*/ 2190211 h 7507782"/>
              <a:gd name="connsiteX63" fmla="*/ 1586999 w 6332041"/>
              <a:gd name="connsiteY63" fmla="*/ 2190211 h 7507782"/>
              <a:gd name="connsiteX64" fmla="*/ 1564139 w 6332041"/>
              <a:gd name="connsiteY64" fmla="*/ 2304511 h 7507782"/>
              <a:gd name="connsiteX65" fmla="*/ 1426979 w 6332041"/>
              <a:gd name="connsiteY65" fmla="*/ 2601691 h 7507782"/>
              <a:gd name="connsiteX66" fmla="*/ 1373639 w 6332041"/>
              <a:gd name="connsiteY66" fmla="*/ 2594071 h 7507782"/>
              <a:gd name="connsiteX67" fmla="*/ 1228859 w 6332041"/>
              <a:gd name="connsiteY67" fmla="*/ 2647411 h 7507782"/>
              <a:gd name="connsiteX68" fmla="*/ 1175519 w 6332041"/>
              <a:gd name="connsiteY68" fmla="*/ 2815051 h 7507782"/>
              <a:gd name="connsiteX69" fmla="*/ 1053599 w 6332041"/>
              <a:gd name="connsiteY69" fmla="*/ 2845531 h 7507782"/>
              <a:gd name="connsiteX70" fmla="*/ 969779 w 6332041"/>
              <a:gd name="connsiteY70" fmla="*/ 2853151 h 7507782"/>
              <a:gd name="connsiteX71" fmla="*/ 870719 w 6332041"/>
              <a:gd name="connsiteY71" fmla="*/ 2883631 h 7507782"/>
              <a:gd name="connsiteX72" fmla="*/ 741179 w 6332041"/>
              <a:gd name="connsiteY72" fmla="*/ 2891251 h 7507782"/>
              <a:gd name="connsiteX73" fmla="*/ 588779 w 6332041"/>
              <a:gd name="connsiteY73" fmla="*/ 2929351 h 7507782"/>
              <a:gd name="connsiteX74" fmla="*/ 0 w 6332041"/>
              <a:gd name="connsiteY74" fmla="*/ 4428515 h 7507782"/>
              <a:gd name="connsiteX75" fmla="*/ 199750 w 6332041"/>
              <a:gd name="connsiteY75" fmla="*/ 4408853 h 7507782"/>
              <a:gd name="connsiteX76" fmla="*/ 207779 w 6332041"/>
              <a:gd name="connsiteY76" fmla="*/ 4529551 h 7507782"/>
              <a:gd name="connsiteX77" fmla="*/ 289560 w 6332041"/>
              <a:gd name="connsiteY77" fmla="*/ 4557241 h 7507782"/>
              <a:gd name="connsiteX78" fmla="*/ 289968 w 6332041"/>
              <a:gd name="connsiteY78" fmla="*/ 4629020 h 7507782"/>
              <a:gd name="connsiteX79" fmla="*/ 408690 w 6332041"/>
              <a:gd name="connsiteY79" fmla="*/ 4675962 h 7507782"/>
              <a:gd name="connsiteX80" fmla="*/ 398279 w 6332041"/>
              <a:gd name="connsiteY80" fmla="*/ 4773391 h 7507782"/>
              <a:gd name="connsiteX81" fmla="*/ 398279 w 6332041"/>
              <a:gd name="connsiteY81" fmla="*/ 4872451 h 7507782"/>
              <a:gd name="connsiteX82" fmla="*/ 291599 w 6332041"/>
              <a:gd name="connsiteY82" fmla="*/ 4925791 h 7507782"/>
              <a:gd name="connsiteX83" fmla="*/ 276359 w 6332041"/>
              <a:gd name="connsiteY83" fmla="*/ 5001991 h 7507782"/>
              <a:gd name="connsiteX84" fmla="*/ 184919 w 6332041"/>
              <a:gd name="connsiteY84" fmla="*/ 5123911 h 7507782"/>
              <a:gd name="connsiteX85" fmla="*/ 199344 w 6332041"/>
              <a:gd name="connsiteY85" fmla="*/ 5376596 h 7507782"/>
              <a:gd name="connsiteX86" fmla="*/ 282757 w 6332041"/>
              <a:gd name="connsiteY86" fmla="*/ 5376186 h 7507782"/>
              <a:gd name="connsiteX87" fmla="*/ 324870 w 6332041"/>
              <a:gd name="connsiteY87" fmla="*/ 5453201 h 7507782"/>
              <a:gd name="connsiteX88" fmla="*/ 340517 w 6332041"/>
              <a:gd name="connsiteY88" fmla="*/ 5498107 h 7507782"/>
              <a:gd name="connsiteX89" fmla="*/ 378211 w 6332041"/>
              <a:gd name="connsiteY89" fmla="*/ 5490078 h 7507782"/>
              <a:gd name="connsiteX90" fmla="*/ 365761 w 6332041"/>
              <a:gd name="connsiteY90" fmla="*/ 5643294 h 7507782"/>
              <a:gd name="connsiteX91" fmla="*/ 843843 w 6332041"/>
              <a:gd name="connsiteY91" fmla="*/ 5739970 h 7507782"/>
              <a:gd name="connsiteX92" fmla="*/ 1175926 w 6332041"/>
              <a:gd name="connsiteY92" fmla="*/ 5879922 h 7507782"/>
              <a:gd name="connsiteX93" fmla="*/ 1487939 w 6332041"/>
              <a:gd name="connsiteY93" fmla="*/ 5741131 h 7507782"/>
              <a:gd name="connsiteX94" fmla="*/ 1586999 w 6332041"/>
              <a:gd name="connsiteY94" fmla="*/ 5741131 h 7507782"/>
              <a:gd name="connsiteX95" fmla="*/ 1541279 w 6332041"/>
              <a:gd name="connsiteY95" fmla="*/ 6000211 h 7507782"/>
              <a:gd name="connsiteX96" fmla="*/ 1634713 w 6332041"/>
              <a:gd name="connsiteY96" fmla="*/ 6349001 h 7507782"/>
              <a:gd name="connsiteX97" fmla="*/ 1931451 w 6332041"/>
              <a:gd name="connsiteY97" fmla="*/ 6276820 h 7507782"/>
              <a:gd name="connsiteX98" fmla="*/ 1973281 w 6332041"/>
              <a:gd name="connsiteY98" fmla="*/ 6039719 h 7507782"/>
              <a:gd name="connsiteX99" fmla="*/ 2284853 w 6332041"/>
              <a:gd name="connsiteY99" fmla="*/ 6068128 h 7507782"/>
              <a:gd name="connsiteX100" fmla="*/ 2588088 w 6332041"/>
              <a:gd name="connsiteY100" fmla="*/ 5922367 h 7507782"/>
              <a:gd name="connsiteX101" fmla="*/ 2656018 w 6332041"/>
              <a:gd name="connsiteY101" fmla="*/ 6052223 h 7507782"/>
              <a:gd name="connsiteX102" fmla="*/ 2739109 w 6332041"/>
              <a:gd name="connsiteY102" fmla="*/ 6021749 h 7507782"/>
              <a:gd name="connsiteX103" fmla="*/ 2886685 w 6332041"/>
              <a:gd name="connsiteY103" fmla="*/ 6052811 h 7507782"/>
              <a:gd name="connsiteX104" fmla="*/ 3002565 w 6332041"/>
              <a:gd name="connsiteY104" fmla="*/ 6195386 h 7507782"/>
              <a:gd name="connsiteX105" fmla="*/ 3027765 w 6332041"/>
              <a:gd name="connsiteY105" fmla="*/ 6377265 h 7507782"/>
              <a:gd name="connsiteX106" fmla="*/ 3191028 w 6332041"/>
              <a:gd name="connsiteY106" fmla="*/ 6299303 h 7507782"/>
              <a:gd name="connsiteX107" fmla="*/ 3338659 w 6332041"/>
              <a:gd name="connsiteY107" fmla="*/ 6365542 h 7507782"/>
              <a:gd name="connsiteX108" fmla="*/ 3459989 w 6332041"/>
              <a:gd name="connsiteY108" fmla="*/ 6105598 h 7507782"/>
              <a:gd name="connsiteX109" fmla="*/ 3465996 w 6332041"/>
              <a:gd name="connsiteY109" fmla="*/ 6002754 h 7507782"/>
              <a:gd name="connsiteX110" fmla="*/ 3658897 w 6332041"/>
              <a:gd name="connsiteY110" fmla="*/ 6037364 h 7507782"/>
              <a:gd name="connsiteX111" fmla="*/ 3653271 w 6332041"/>
              <a:gd name="connsiteY111" fmla="*/ 6120584 h 7507782"/>
              <a:gd name="connsiteX112" fmla="*/ 3721768 w 6332041"/>
              <a:gd name="connsiteY112" fmla="*/ 6218956 h 7507782"/>
              <a:gd name="connsiteX113" fmla="*/ 3691891 w 6332041"/>
              <a:gd name="connsiteY113" fmla="*/ 6311470 h 7507782"/>
              <a:gd name="connsiteX114" fmla="*/ 3857956 w 6332041"/>
              <a:gd name="connsiteY114" fmla="*/ 6401878 h 7507782"/>
              <a:gd name="connsiteX115" fmla="*/ 4020663 w 6332041"/>
              <a:gd name="connsiteY115" fmla="*/ 6431839 h 7507782"/>
              <a:gd name="connsiteX116" fmla="*/ 4114903 w 6332041"/>
              <a:gd name="connsiteY116" fmla="*/ 6401940 h 7507782"/>
              <a:gd name="connsiteX117" fmla="*/ 4098589 w 6332041"/>
              <a:gd name="connsiteY117" fmla="*/ 6522071 h 7507782"/>
              <a:gd name="connsiteX118" fmla="*/ 4022265 w 6332041"/>
              <a:gd name="connsiteY118" fmla="*/ 6622479 h 7507782"/>
              <a:gd name="connsiteX119" fmla="*/ 4023831 w 6332041"/>
              <a:gd name="connsiteY119" fmla="*/ 6722888 h 7507782"/>
              <a:gd name="connsiteX120" fmla="*/ 4146284 w 6332041"/>
              <a:gd name="connsiteY120" fmla="*/ 6792348 h 7507782"/>
              <a:gd name="connsiteX121" fmla="*/ 3990967 w 6332041"/>
              <a:gd name="connsiteY121" fmla="*/ 7074192 h 7507782"/>
              <a:gd name="connsiteX122" fmla="*/ 4070837 w 6332041"/>
              <a:gd name="connsiteY122" fmla="*/ 7107181 h 7507782"/>
              <a:gd name="connsiteX123" fmla="*/ 4111790 w 6332041"/>
              <a:gd name="connsiteY123" fmla="*/ 7057102 h 7507782"/>
              <a:gd name="connsiteX124" fmla="*/ 4202887 w 6332041"/>
              <a:gd name="connsiteY124" fmla="*/ 7165130 h 7507782"/>
              <a:gd name="connsiteX125" fmla="*/ 4345753 w 6332041"/>
              <a:gd name="connsiteY125" fmla="*/ 7047976 h 7507782"/>
              <a:gd name="connsiteX126" fmla="*/ 4338886 w 6332041"/>
              <a:gd name="connsiteY126" fmla="*/ 7200908 h 7507782"/>
              <a:gd name="connsiteX127" fmla="*/ 4233711 w 6332041"/>
              <a:gd name="connsiteY127" fmla="*/ 7285204 h 7507782"/>
              <a:gd name="connsiteX128" fmla="*/ 4327189 w 6332041"/>
              <a:gd name="connsiteY128" fmla="*/ 7312546 h 7507782"/>
              <a:gd name="connsiteX129" fmla="*/ 4327597 w 6332041"/>
              <a:gd name="connsiteY129" fmla="*/ 7469554 h 7507782"/>
              <a:gd name="connsiteX130" fmla="*/ 4293292 w 6332041"/>
              <a:gd name="connsiteY130" fmla="*/ 7507782 h 7507782"/>
              <a:gd name="connsiteX131" fmla="*/ 4882853 w 6332041"/>
              <a:gd name="connsiteY131" fmla="*/ 5079415 h 7507782"/>
              <a:gd name="connsiteX132" fmla="*/ 4942997 w 6332041"/>
              <a:gd name="connsiteY132" fmla="*/ 5095062 h 7507782"/>
              <a:gd name="connsiteX133" fmla="*/ 5129484 w 6332041"/>
              <a:gd name="connsiteY133" fmla="*/ 5186093 h 7507782"/>
              <a:gd name="connsiteX134" fmla="*/ 5594304 w 6332041"/>
              <a:gd name="connsiteY134" fmla="*/ 5422722 h 7507782"/>
              <a:gd name="connsiteX135" fmla="*/ 5724276 w 6332041"/>
              <a:gd name="connsiteY135" fmla="*/ 5486449 h 7507782"/>
              <a:gd name="connsiteX136" fmla="*/ 5779089 w 6332041"/>
              <a:gd name="connsiteY136" fmla="*/ 5396937 h 7507782"/>
              <a:gd name="connsiteX137" fmla="*/ 5690643 w 6332041"/>
              <a:gd name="connsiteY137" fmla="*/ 5373624 h 7507782"/>
              <a:gd name="connsiteX138" fmla="*/ 5636237 w 6332041"/>
              <a:gd name="connsiteY138" fmla="*/ 5298488 h 7507782"/>
              <a:gd name="connsiteX139" fmla="*/ 5682594 w 6332041"/>
              <a:gd name="connsiteY139" fmla="*/ 5229777 h 7507782"/>
              <a:gd name="connsiteX140" fmla="*/ 5600880 w 6332041"/>
              <a:gd name="connsiteY140" fmla="*/ 5115358 h 7507782"/>
              <a:gd name="connsiteX141" fmla="*/ 5632584 w 6332041"/>
              <a:gd name="connsiteY141" fmla="*/ 4969606 h 7507782"/>
              <a:gd name="connsiteX142" fmla="*/ 5655444 w 6332041"/>
              <a:gd name="connsiteY142" fmla="*/ 4934681 h 7507782"/>
              <a:gd name="connsiteX143" fmla="*/ 5677034 w 6332041"/>
              <a:gd name="connsiteY143" fmla="*/ 4889596 h 7507782"/>
              <a:gd name="connsiteX144" fmla="*/ 5714499 w 6332041"/>
              <a:gd name="connsiteY144" fmla="*/ 4812126 h 7507782"/>
              <a:gd name="connsiteX145" fmla="*/ 5729104 w 6332041"/>
              <a:gd name="connsiteY145" fmla="*/ 4729576 h 7507782"/>
              <a:gd name="connsiteX146" fmla="*/ 5775459 w 6332041"/>
              <a:gd name="connsiteY146" fmla="*/ 4704176 h 7507782"/>
              <a:gd name="connsiteX147" fmla="*/ 5755139 w 6332041"/>
              <a:gd name="connsiteY147" fmla="*/ 4645121 h 7507782"/>
              <a:gd name="connsiteX148" fmla="*/ 5791334 w 6332041"/>
              <a:gd name="connsiteY148" fmla="*/ 4603846 h 7507782"/>
              <a:gd name="connsiteX149" fmla="*/ 5821814 w 6332041"/>
              <a:gd name="connsiteY149" fmla="*/ 4540981 h 7507782"/>
              <a:gd name="connsiteX150" fmla="*/ 5877059 w 6332041"/>
              <a:gd name="connsiteY150" fmla="*/ 4467321 h 7507782"/>
              <a:gd name="connsiteX151" fmla="*/ 5896109 w 6332041"/>
              <a:gd name="connsiteY151" fmla="*/ 4311111 h 7507782"/>
              <a:gd name="connsiteX152" fmla="*/ 6141219 w 6332041"/>
              <a:gd name="connsiteY152" fmla="*/ 4053301 h 7507782"/>
              <a:gd name="connsiteX153" fmla="*/ 6147569 w 6332041"/>
              <a:gd name="connsiteY153" fmla="*/ 3817081 h 7507782"/>
              <a:gd name="connsiteX154" fmla="*/ 5953537 w 6332041"/>
              <a:gd name="connsiteY154" fmla="*/ 3436452 h 7507782"/>
              <a:gd name="connsiteX0" fmla="*/ 5953537 w 6332041"/>
              <a:gd name="connsiteY0" fmla="*/ 3436452 h 7660307"/>
              <a:gd name="connsiteX1" fmla="*/ 5854199 w 6332041"/>
              <a:gd name="connsiteY1" fmla="*/ 2291811 h 7660307"/>
              <a:gd name="connsiteX2" fmla="*/ 5802129 w 6332041"/>
              <a:gd name="connsiteY2" fmla="*/ 1609819 h 7660307"/>
              <a:gd name="connsiteX3" fmla="*/ 5762759 w 6332041"/>
              <a:gd name="connsiteY3" fmla="*/ 1382491 h 7660307"/>
              <a:gd name="connsiteX4" fmla="*/ 5770442 w 6332041"/>
              <a:gd name="connsiteY4" fmla="*/ 1330310 h 7660307"/>
              <a:gd name="connsiteX5" fmla="*/ 5939273 w 6332041"/>
              <a:gd name="connsiteY5" fmla="*/ 1294137 h 7660307"/>
              <a:gd name="connsiteX6" fmla="*/ 6061246 w 6332041"/>
              <a:gd name="connsiteY6" fmla="*/ 1154342 h 7660307"/>
              <a:gd name="connsiteX7" fmla="*/ 6087784 w 6332041"/>
              <a:gd name="connsiteY7" fmla="*/ 587703 h 7660307"/>
              <a:gd name="connsiteX8" fmla="*/ 6149792 w 6332041"/>
              <a:gd name="connsiteY8" fmla="*/ 266762 h 7660307"/>
              <a:gd name="connsiteX9" fmla="*/ 6204185 w 6332041"/>
              <a:gd name="connsiteY9" fmla="*/ 214419 h 7660307"/>
              <a:gd name="connsiteX10" fmla="*/ 6332041 w 6332041"/>
              <a:gd name="connsiteY10" fmla="*/ 245126 h 7660307"/>
              <a:gd name="connsiteX11" fmla="*/ 6152006 w 6332041"/>
              <a:gd name="connsiteY11" fmla="*/ 110058 h 7660307"/>
              <a:gd name="connsiteX12" fmla="*/ 6014137 w 6332041"/>
              <a:gd name="connsiteY12" fmla="*/ 0 h 7660307"/>
              <a:gd name="connsiteX13" fmla="*/ 5325275 w 6332041"/>
              <a:gd name="connsiteY13" fmla="*/ 124606 h 7660307"/>
              <a:gd name="connsiteX14" fmla="*/ 5276992 w 6332041"/>
              <a:gd name="connsiteY14" fmla="*/ 266597 h 7660307"/>
              <a:gd name="connsiteX15" fmla="*/ 5346682 w 6332041"/>
              <a:gd name="connsiteY15" fmla="*/ 494173 h 7660307"/>
              <a:gd name="connsiteX16" fmla="*/ 5256922 w 6332041"/>
              <a:gd name="connsiteY16" fmla="*/ 872684 h 7660307"/>
              <a:gd name="connsiteX17" fmla="*/ 5292702 w 6332041"/>
              <a:gd name="connsiteY17" fmla="*/ 1084088 h 7660307"/>
              <a:gd name="connsiteX18" fmla="*/ 5259839 w 6332041"/>
              <a:gd name="connsiteY18" fmla="*/ 1405351 h 7660307"/>
              <a:gd name="connsiteX19" fmla="*/ 5252219 w 6332041"/>
              <a:gd name="connsiteY19" fmla="*/ 1603471 h 7660307"/>
              <a:gd name="connsiteX20" fmla="*/ 5282699 w 6332041"/>
              <a:gd name="connsiteY20" fmla="*/ 1641571 h 7660307"/>
              <a:gd name="connsiteX21" fmla="*/ 5137919 w 6332041"/>
              <a:gd name="connsiteY21" fmla="*/ 1694911 h 7660307"/>
              <a:gd name="connsiteX22" fmla="*/ 5160779 w 6332041"/>
              <a:gd name="connsiteY22" fmla="*/ 1885411 h 7660307"/>
              <a:gd name="connsiteX23" fmla="*/ 5122679 w 6332041"/>
              <a:gd name="connsiteY23" fmla="*/ 1969231 h 7660307"/>
              <a:gd name="connsiteX24" fmla="*/ 4985519 w 6332041"/>
              <a:gd name="connsiteY24" fmla="*/ 1952015 h 7660307"/>
              <a:gd name="connsiteX25" fmla="*/ 4894079 w 6332041"/>
              <a:gd name="connsiteY25" fmla="*/ 1938751 h 7660307"/>
              <a:gd name="connsiteX26" fmla="*/ 4817470 w 6332041"/>
              <a:gd name="connsiteY26" fmla="*/ 2096386 h 7660307"/>
              <a:gd name="connsiteX27" fmla="*/ 4668677 w 6332041"/>
              <a:gd name="connsiteY27" fmla="*/ 1986101 h 7660307"/>
              <a:gd name="connsiteX28" fmla="*/ 4554785 w 6332041"/>
              <a:gd name="connsiteY28" fmla="*/ 1978482 h 7660307"/>
              <a:gd name="connsiteX29" fmla="*/ 4409190 w 6332041"/>
              <a:gd name="connsiteY29" fmla="*/ 1848942 h 7660307"/>
              <a:gd name="connsiteX30" fmla="*/ 4604519 w 6332041"/>
              <a:gd name="connsiteY30" fmla="*/ 1664431 h 7660307"/>
              <a:gd name="connsiteX31" fmla="*/ 4429259 w 6332041"/>
              <a:gd name="connsiteY31" fmla="*/ 1633951 h 7660307"/>
              <a:gd name="connsiteX32" fmla="*/ 4284479 w 6332041"/>
              <a:gd name="connsiteY32" fmla="*/ 1801591 h 7660307"/>
              <a:gd name="connsiteX33" fmla="*/ 4223519 w 6332041"/>
              <a:gd name="connsiteY33" fmla="*/ 1900651 h 7660307"/>
              <a:gd name="connsiteX34" fmla="*/ 4231139 w 6332041"/>
              <a:gd name="connsiteY34" fmla="*/ 1938751 h 7660307"/>
              <a:gd name="connsiteX35" fmla="*/ 4124459 w 6332041"/>
              <a:gd name="connsiteY35" fmla="*/ 2037811 h 7660307"/>
              <a:gd name="connsiteX36" fmla="*/ 4048259 w 6332041"/>
              <a:gd name="connsiteY36" fmla="*/ 2060671 h 7660307"/>
              <a:gd name="connsiteX37" fmla="*/ 3990904 w 6332041"/>
              <a:gd name="connsiteY37" fmla="*/ 2092782 h 7660307"/>
              <a:gd name="connsiteX38" fmla="*/ 3936751 w 6332041"/>
              <a:gd name="connsiteY38" fmla="*/ 2142108 h 7660307"/>
              <a:gd name="connsiteX39" fmla="*/ 3888239 w 6332041"/>
              <a:gd name="connsiteY39" fmla="*/ 2114011 h 7660307"/>
              <a:gd name="connsiteX40" fmla="*/ 3846127 w 6332041"/>
              <a:gd name="connsiteY40" fmla="*/ 2183407 h 7660307"/>
              <a:gd name="connsiteX41" fmla="*/ 3746250 w 6332041"/>
              <a:gd name="connsiteY41" fmla="*/ 2210280 h 7660307"/>
              <a:gd name="connsiteX42" fmla="*/ 3731417 w 6332041"/>
              <a:gd name="connsiteY42" fmla="*/ 2278860 h 7660307"/>
              <a:gd name="connsiteX43" fmla="*/ 3591184 w 6332041"/>
              <a:gd name="connsiteY43" fmla="*/ 2221331 h 7660307"/>
              <a:gd name="connsiteX44" fmla="*/ 3552959 w 6332041"/>
              <a:gd name="connsiteY44" fmla="*/ 2121631 h 7660307"/>
              <a:gd name="connsiteX45" fmla="*/ 3377699 w 6332041"/>
              <a:gd name="connsiteY45" fmla="*/ 2190211 h 7660307"/>
              <a:gd name="connsiteX46" fmla="*/ 3377699 w 6332041"/>
              <a:gd name="connsiteY46" fmla="*/ 2266411 h 7660307"/>
              <a:gd name="connsiteX47" fmla="*/ 3258978 w 6332041"/>
              <a:gd name="connsiteY47" fmla="*/ 2366694 h 7660307"/>
              <a:gd name="connsiteX48" fmla="*/ 3018337 w 6332041"/>
              <a:gd name="connsiteY48" fmla="*/ 2221913 h 7660307"/>
              <a:gd name="connsiteX49" fmla="*/ 3045210 w 6332041"/>
              <a:gd name="connsiteY49" fmla="*/ 2191026 h 7660307"/>
              <a:gd name="connsiteX50" fmla="*/ 2934517 w 6332041"/>
              <a:gd name="connsiteY50" fmla="*/ 2054273 h 7660307"/>
              <a:gd name="connsiteX51" fmla="*/ 2663396 w 6332041"/>
              <a:gd name="connsiteY51" fmla="*/ 1888611 h 7660307"/>
              <a:gd name="connsiteX52" fmla="*/ 2536416 w 6332041"/>
              <a:gd name="connsiteY52" fmla="*/ 2261352 h 7660307"/>
              <a:gd name="connsiteX53" fmla="*/ 2428805 w 6332041"/>
              <a:gd name="connsiteY53" fmla="*/ 2267634 h 7660307"/>
              <a:gd name="connsiteX54" fmla="*/ 2348999 w 6332041"/>
              <a:gd name="connsiteY54" fmla="*/ 2258791 h 7660307"/>
              <a:gd name="connsiteX55" fmla="*/ 2245110 w 6332041"/>
              <a:gd name="connsiteY55" fmla="*/ 2385946 h 7660307"/>
              <a:gd name="connsiteX56" fmla="*/ 2061823 w 6332041"/>
              <a:gd name="connsiteY56" fmla="*/ 2298521 h 7660307"/>
              <a:gd name="connsiteX57" fmla="*/ 2005283 w 6332041"/>
              <a:gd name="connsiteY57" fmla="*/ 2306958 h 7660307"/>
              <a:gd name="connsiteX58" fmla="*/ 1905816 w 6332041"/>
              <a:gd name="connsiteY58" fmla="*/ 2122446 h 7660307"/>
              <a:gd name="connsiteX59" fmla="*/ 1937519 w 6332041"/>
              <a:gd name="connsiteY59" fmla="*/ 2037811 h 7660307"/>
              <a:gd name="connsiteX60" fmla="*/ 1769879 w 6332041"/>
              <a:gd name="connsiteY60" fmla="*/ 2159731 h 7660307"/>
              <a:gd name="connsiteX61" fmla="*/ 1747019 w 6332041"/>
              <a:gd name="connsiteY61" fmla="*/ 2220691 h 7660307"/>
              <a:gd name="connsiteX62" fmla="*/ 1693679 w 6332041"/>
              <a:gd name="connsiteY62" fmla="*/ 2190211 h 7660307"/>
              <a:gd name="connsiteX63" fmla="*/ 1586999 w 6332041"/>
              <a:gd name="connsiteY63" fmla="*/ 2190211 h 7660307"/>
              <a:gd name="connsiteX64" fmla="*/ 1564139 w 6332041"/>
              <a:gd name="connsiteY64" fmla="*/ 2304511 h 7660307"/>
              <a:gd name="connsiteX65" fmla="*/ 1426979 w 6332041"/>
              <a:gd name="connsiteY65" fmla="*/ 2601691 h 7660307"/>
              <a:gd name="connsiteX66" fmla="*/ 1373639 w 6332041"/>
              <a:gd name="connsiteY66" fmla="*/ 2594071 h 7660307"/>
              <a:gd name="connsiteX67" fmla="*/ 1228859 w 6332041"/>
              <a:gd name="connsiteY67" fmla="*/ 2647411 h 7660307"/>
              <a:gd name="connsiteX68" fmla="*/ 1175519 w 6332041"/>
              <a:gd name="connsiteY68" fmla="*/ 2815051 h 7660307"/>
              <a:gd name="connsiteX69" fmla="*/ 1053599 w 6332041"/>
              <a:gd name="connsiteY69" fmla="*/ 2845531 h 7660307"/>
              <a:gd name="connsiteX70" fmla="*/ 969779 w 6332041"/>
              <a:gd name="connsiteY70" fmla="*/ 2853151 h 7660307"/>
              <a:gd name="connsiteX71" fmla="*/ 870719 w 6332041"/>
              <a:gd name="connsiteY71" fmla="*/ 2883631 h 7660307"/>
              <a:gd name="connsiteX72" fmla="*/ 741179 w 6332041"/>
              <a:gd name="connsiteY72" fmla="*/ 2891251 h 7660307"/>
              <a:gd name="connsiteX73" fmla="*/ 588779 w 6332041"/>
              <a:gd name="connsiteY73" fmla="*/ 2929351 h 7660307"/>
              <a:gd name="connsiteX74" fmla="*/ 0 w 6332041"/>
              <a:gd name="connsiteY74" fmla="*/ 4428515 h 7660307"/>
              <a:gd name="connsiteX75" fmla="*/ 199750 w 6332041"/>
              <a:gd name="connsiteY75" fmla="*/ 4408853 h 7660307"/>
              <a:gd name="connsiteX76" fmla="*/ 207779 w 6332041"/>
              <a:gd name="connsiteY76" fmla="*/ 4529551 h 7660307"/>
              <a:gd name="connsiteX77" fmla="*/ 289560 w 6332041"/>
              <a:gd name="connsiteY77" fmla="*/ 4557241 h 7660307"/>
              <a:gd name="connsiteX78" fmla="*/ 289968 w 6332041"/>
              <a:gd name="connsiteY78" fmla="*/ 4629020 h 7660307"/>
              <a:gd name="connsiteX79" fmla="*/ 408690 w 6332041"/>
              <a:gd name="connsiteY79" fmla="*/ 4675962 h 7660307"/>
              <a:gd name="connsiteX80" fmla="*/ 398279 w 6332041"/>
              <a:gd name="connsiteY80" fmla="*/ 4773391 h 7660307"/>
              <a:gd name="connsiteX81" fmla="*/ 398279 w 6332041"/>
              <a:gd name="connsiteY81" fmla="*/ 4872451 h 7660307"/>
              <a:gd name="connsiteX82" fmla="*/ 291599 w 6332041"/>
              <a:gd name="connsiteY82" fmla="*/ 4925791 h 7660307"/>
              <a:gd name="connsiteX83" fmla="*/ 276359 w 6332041"/>
              <a:gd name="connsiteY83" fmla="*/ 5001991 h 7660307"/>
              <a:gd name="connsiteX84" fmla="*/ 184919 w 6332041"/>
              <a:gd name="connsiteY84" fmla="*/ 5123911 h 7660307"/>
              <a:gd name="connsiteX85" fmla="*/ 199344 w 6332041"/>
              <a:gd name="connsiteY85" fmla="*/ 5376596 h 7660307"/>
              <a:gd name="connsiteX86" fmla="*/ 282757 w 6332041"/>
              <a:gd name="connsiteY86" fmla="*/ 5376186 h 7660307"/>
              <a:gd name="connsiteX87" fmla="*/ 324870 w 6332041"/>
              <a:gd name="connsiteY87" fmla="*/ 5453201 h 7660307"/>
              <a:gd name="connsiteX88" fmla="*/ 340517 w 6332041"/>
              <a:gd name="connsiteY88" fmla="*/ 5498107 h 7660307"/>
              <a:gd name="connsiteX89" fmla="*/ 378211 w 6332041"/>
              <a:gd name="connsiteY89" fmla="*/ 5490078 h 7660307"/>
              <a:gd name="connsiteX90" fmla="*/ 365761 w 6332041"/>
              <a:gd name="connsiteY90" fmla="*/ 5643294 h 7660307"/>
              <a:gd name="connsiteX91" fmla="*/ 843843 w 6332041"/>
              <a:gd name="connsiteY91" fmla="*/ 5739970 h 7660307"/>
              <a:gd name="connsiteX92" fmla="*/ 1175926 w 6332041"/>
              <a:gd name="connsiteY92" fmla="*/ 5879922 h 7660307"/>
              <a:gd name="connsiteX93" fmla="*/ 1487939 w 6332041"/>
              <a:gd name="connsiteY93" fmla="*/ 5741131 h 7660307"/>
              <a:gd name="connsiteX94" fmla="*/ 1586999 w 6332041"/>
              <a:gd name="connsiteY94" fmla="*/ 5741131 h 7660307"/>
              <a:gd name="connsiteX95" fmla="*/ 1541279 w 6332041"/>
              <a:gd name="connsiteY95" fmla="*/ 6000211 h 7660307"/>
              <a:gd name="connsiteX96" fmla="*/ 1634713 w 6332041"/>
              <a:gd name="connsiteY96" fmla="*/ 6349001 h 7660307"/>
              <a:gd name="connsiteX97" fmla="*/ 1931451 w 6332041"/>
              <a:gd name="connsiteY97" fmla="*/ 6276820 h 7660307"/>
              <a:gd name="connsiteX98" fmla="*/ 1973281 w 6332041"/>
              <a:gd name="connsiteY98" fmla="*/ 6039719 h 7660307"/>
              <a:gd name="connsiteX99" fmla="*/ 2284853 w 6332041"/>
              <a:gd name="connsiteY99" fmla="*/ 6068128 h 7660307"/>
              <a:gd name="connsiteX100" fmla="*/ 2588088 w 6332041"/>
              <a:gd name="connsiteY100" fmla="*/ 5922367 h 7660307"/>
              <a:gd name="connsiteX101" fmla="*/ 2656018 w 6332041"/>
              <a:gd name="connsiteY101" fmla="*/ 6052223 h 7660307"/>
              <a:gd name="connsiteX102" fmla="*/ 2739109 w 6332041"/>
              <a:gd name="connsiteY102" fmla="*/ 6021749 h 7660307"/>
              <a:gd name="connsiteX103" fmla="*/ 2886685 w 6332041"/>
              <a:gd name="connsiteY103" fmla="*/ 6052811 h 7660307"/>
              <a:gd name="connsiteX104" fmla="*/ 3002565 w 6332041"/>
              <a:gd name="connsiteY104" fmla="*/ 6195386 h 7660307"/>
              <a:gd name="connsiteX105" fmla="*/ 3027765 w 6332041"/>
              <a:gd name="connsiteY105" fmla="*/ 6377265 h 7660307"/>
              <a:gd name="connsiteX106" fmla="*/ 3191028 w 6332041"/>
              <a:gd name="connsiteY106" fmla="*/ 6299303 h 7660307"/>
              <a:gd name="connsiteX107" fmla="*/ 3338659 w 6332041"/>
              <a:gd name="connsiteY107" fmla="*/ 6365542 h 7660307"/>
              <a:gd name="connsiteX108" fmla="*/ 3459989 w 6332041"/>
              <a:gd name="connsiteY108" fmla="*/ 6105598 h 7660307"/>
              <a:gd name="connsiteX109" fmla="*/ 3465996 w 6332041"/>
              <a:gd name="connsiteY109" fmla="*/ 6002754 h 7660307"/>
              <a:gd name="connsiteX110" fmla="*/ 3658897 w 6332041"/>
              <a:gd name="connsiteY110" fmla="*/ 6037364 h 7660307"/>
              <a:gd name="connsiteX111" fmla="*/ 3653271 w 6332041"/>
              <a:gd name="connsiteY111" fmla="*/ 6120584 h 7660307"/>
              <a:gd name="connsiteX112" fmla="*/ 3721768 w 6332041"/>
              <a:gd name="connsiteY112" fmla="*/ 6218956 h 7660307"/>
              <a:gd name="connsiteX113" fmla="*/ 3691891 w 6332041"/>
              <a:gd name="connsiteY113" fmla="*/ 6311470 h 7660307"/>
              <a:gd name="connsiteX114" fmla="*/ 3857956 w 6332041"/>
              <a:gd name="connsiteY114" fmla="*/ 6401878 h 7660307"/>
              <a:gd name="connsiteX115" fmla="*/ 4020663 w 6332041"/>
              <a:gd name="connsiteY115" fmla="*/ 6431839 h 7660307"/>
              <a:gd name="connsiteX116" fmla="*/ 4114903 w 6332041"/>
              <a:gd name="connsiteY116" fmla="*/ 6401940 h 7660307"/>
              <a:gd name="connsiteX117" fmla="*/ 4098589 w 6332041"/>
              <a:gd name="connsiteY117" fmla="*/ 6522071 h 7660307"/>
              <a:gd name="connsiteX118" fmla="*/ 4022265 w 6332041"/>
              <a:gd name="connsiteY118" fmla="*/ 6622479 h 7660307"/>
              <a:gd name="connsiteX119" fmla="*/ 4023831 w 6332041"/>
              <a:gd name="connsiteY119" fmla="*/ 6722888 h 7660307"/>
              <a:gd name="connsiteX120" fmla="*/ 4146284 w 6332041"/>
              <a:gd name="connsiteY120" fmla="*/ 6792348 h 7660307"/>
              <a:gd name="connsiteX121" fmla="*/ 3990967 w 6332041"/>
              <a:gd name="connsiteY121" fmla="*/ 7074192 h 7660307"/>
              <a:gd name="connsiteX122" fmla="*/ 4070837 w 6332041"/>
              <a:gd name="connsiteY122" fmla="*/ 7107181 h 7660307"/>
              <a:gd name="connsiteX123" fmla="*/ 4111790 w 6332041"/>
              <a:gd name="connsiteY123" fmla="*/ 7057102 h 7660307"/>
              <a:gd name="connsiteX124" fmla="*/ 4202887 w 6332041"/>
              <a:gd name="connsiteY124" fmla="*/ 7165130 h 7660307"/>
              <a:gd name="connsiteX125" fmla="*/ 4345753 w 6332041"/>
              <a:gd name="connsiteY125" fmla="*/ 7047976 h 7660307"/>
              <a:gd name="connsiteX126" fmla="*/ 4338886 w 6332041"/>
              <a:gd name="connsiteY126" fmla="*/ 7200908 h 7660307"/>
              <a:gd name="connsiteX127" fmla="*/ 4233711 w 6332041"/>
              <a:gd name="connsiteY127" fmla="*/ 7285204 h 7660307"/>
              <a:gd name="connsiteX128" fmla="*/ 4327189 w 6332041"/>
              <a:gd name="connsiteY128" fmla="*/ 7312546 h 7660307"/>
              <a:gd name="connsiteX129" fmla="*/ 4327597 w 6332041"/>
              <a:gd name="connsiteY129" fmla="*/ 7469554 h 7660307"/>
              <a:gd name="connsiteX130" fmla="*/ 4293292 w 6332041"/>
              <a:gd name="connsiteY130" fmla="*/ 7507782 h 7660307"/>
              <a:gd name="connsiteX131" fmla="*/ 4517594 w 6332041"/>
              <a:gd name="connsiteY131" fmla="*/ 7660307 h 7660307"/>
              <a:gd name="connsiteX132" fmla="*/ 4942997 w 6332041"/>
              <a:gd name="connsiteY132" fmla="*/ 5095062 h 7660307"/>
              <a:gd name="connsiteX133" fmla="*/ 5129484 w 6332041"/>
              <a:gd name="connsiteY133" fmla="*/ 5186093 h 7660307"/>
              <a:gd name="connsiteX134" fmla="*/ 5594304 w 6332041"/>
              <a:gd name="connsiteY134" fmla="*/ 5422722 h 7660307"/>
              <a:gd name="connsiteX135" fmla="*/ 5724276 w 6332041"/>
              <a:gd name="connsiteY135" fmla="*/ 5486449 h 7660307"/>
              <a:gd name="connsiteX136" fmla="*/ 5779089 w 6332041"/>
              <a:gd name="connsiteY136" fmla="*/ 5396937 h 7660307"/>
              <a:gd name="connsiteX137" fmla="*/ 5690643 w 6332041"/>
              <a:gd name="connsiteY137" fmla="*/ 5373624 h 7660307"/>
              <a:gd name="connsiteX138" fmla="*/ 5636237 w 6332041"/>
              <a:gd name="connsiteY138" fmla="*/ 5298488 h 7660307"/>
              <a:gd name="connsiteX139" fmla="*/ 5682594 w 6332041"/>
              <a:gd name="connsiteY139" fmla="*/ 5229777 h 7660307"/>
              <a:gd name="connsiteX140" fmla="*/ 5600880 w 6332041"/>
              <a:gd name="connsiteY140" fmla="*/ 5115358 h 7660307"/>
              <a:gd name="connsiteX141" fmla="*/ 5632584 w 6332041"/>
              <a:gd name="connsiteY141" fmla="*/ 4969606 h 7660307"/>
              <a:gd name="connsiteX142" fmla="*/ 5655444 w 6332041"/>
              <a:gd name="connsiteY142" fmla="*/ 4934681 h 7660307"/>
              <a:gd name="connsiteX143" fmla="*/ 5677034 w 6332041"/>
              <a:gd name="connsiteY143" fmla="*/ 4889596 h 7660307"/>
              <a:gd name="connsiteX144" fmla="*/ 5714499 w 6332041"/>
              <a:gd name="connsiteY144" fmla="*/ 4812126 h 7660307"/>
              <a:gd name="connsiteX145" fmla="*/ 5729104 w 6332041"/>
              <a:gd name="connsiteY145" fmla="*/ 4729576 h 7660307"/>
              <a:gd name="connsiteX146" fmla="*/ 5775459 w 6332041"/>
              <a:gd name="connsiteY146" fmla="*/ 4704176 h 7660307"/>
              <a:gd name="connsiteX147" fmla="*/ 5755139 w 6332041"/>
              <a:gd name="connsiteY147" fmla="*/ 4645121 h 7660307"/>
              <a:gd name="connsiteX148" fmla="*/ 5791334 w 6332041"/>
              <a:gd name="connsiteY148" fmla="*/ 4603846 h 7660307"/>
              <a:gd name="connsiteX149" fmla="*/ 5821814 w 6332041"/>
              <a:gd name="connsiteY149" fmla="*/ 4540981 h 7660307"/>
              <a:gd name="connsiteX150" fmla="*/ 5877059 w 6332041"/>
              <a:gd name="connsiteY150" fmla="*/ 4467321 h 7660307"/>
              <a:gd name="connsiteX151" fmla="*/ 5896109 w 6332041"/>
              <a:gd name="connsiteY151" fmla="*/ 4311111 h 7660307"/>
              <a:gd name="connsiteX152" fmla="*/ 6141219 w 6332041"/>
              <a:gd name="connsiteY152" fmla="*/ 4053301 h 7660307"/>
              <a:gd name="connsiteX153" fmla="*/ 6147569 w 6332041"/>
              <a:gd name="connsiteY153" fmla="*/ 3817081 h 7660307"/>
              <a:gd name="connsiteX154" fmla="*/ 5953537 w 6332041"/>
              <a:gd name="connsiteY154" fmla="*/ 3436452 h 7660307"/>
              <a:gd name="connsiteX0" fmla="*/ 5953537 w 6332041"/>
              <a:gd name="connsiteY0" fmla="*/ 3436452 h 7744187"/>
              <a:gd name="connsiteX1" fmla="*/ 5854199 w 6332041"/>
              <a:gd name="connsiteY1" fmla="*/ 2291811 h 7744187"/>
              <a:gd name="connsiteX2" fmla="*/ 5802129 w 6332041"/>
              <a:gd name="connsiteY2" fmla="*/ 1609819 h 7744187"/>
              <a:gd name="connsiteX3" fmla="*/ 5762759 w 6332041"/>
              <a:gd name="connsiteY3" fmla="*/ 1382491 h 7744187"/>
              <a:gd name="connsiteX4" fmla="*/ 5770442 w 6332041"/>
              <a:gd name="connsiteY4" fmla="*/ 1330310 h 7744187"/>
              <a:gd name="connsiteX5" fmla="*/ 5939273 w 6332041"/>
              <a:gd name="connsiteY5" fmla="*/ 1294137 h 7744187"/>
              <a:gd name="connsiteX6" fmla="*/ 6061246 w 6332041"/>
              <a:gd name="connsiteY6" fmla="*/ 1154342 h 7744187"/>
              <a:gd name="connsiteX7" fmla="*/ 6087784 w 6332041"/>
              <a:gd name="connsiteY7" fmla="*/ 587703 h 7744187"/>
              <a:gd name="connsiteX8" fmla="*/ 6149792 w 6332041"/>
              <a:gd name="connsiteY8" fmla="*/ 266762 h 7744187"/>
              <a:gd name="connsiteX9" fmla="*/ 6204185 w 6332041"/>
              <a:gd name="connsiteY9" fmla="*/ 214419 h 7744187"/>
              <a:gd name="connsiteX10" fmla="*/ 6332041 w 6332041"/>
              <a:gd name="connsiteY10" fmla="*/ 245126 h 7744187"/>
              <a:gd name="connsiteX11" fmla="*/ 6152006 w 6332041"/>
              <a:gd name="connsiteY11" fmla="*/ 110058 h 7744187"/>
              <a:gd name="connsiteX12" fmla="*/ 6014137 w 6332041"/>
              <a:gd name="connsiteY12" fmla="*/ 0 h 7744187"/>
              <a:gd name="connsiteX13" fmla="*/ 5325275 w 6332041"/>
              <a:gd name="connsiteY13" fmla="*/ 124606 h 7744187"/>
              <a:gd name="connsiteX14" fmla="*/ 5276992 w 6332041"/>
              <a:gd name="connsiteY14" fmla="*/ 266597 h 7744187"/>
              <a:gd name="connsiteX15" fmla="*/ 5346682 w 6332041"/>
              <a:gd name="connsiteY15" fmla="*/ 494173 h 7744187"/>
              <a:gd name="connsiteX16" fmla="*/ 5256922 w 6332041"/>
              <a:gd name="connsiteY16" fmla="*/ 872684 h 7744187"/>
              <a:gd name="connsiteX17" fmla="*/ 5292702 w 6332041"/>
              <a:gd name="connsiteY17" fmla="*/ 1084088 h 7744187"/>
              <a:gd name="connsiteX18" fmla="*/ 5259839 w 6332041"/>
              <a:gd name="connsiteY18" fmla="*/ 1405351 h 7744187"/>
              <a:gd name="connsiteX19" fmla="*/ 5252219 w 6332041"/>
              <a:gd name="connsiteY19" fmla="*/ 1603471 h 7744187"/>
              <a:gd name="connsiteX20" fmla="*/ 5282699 w 6332041"/>
              <a:gd name="connsiteY20" fmla="*/ 1641571 h 7744187"/>
              <a:gd name="connsiteX21" fmla="*/ 5137919 w 6332041"/>
              <a:gd name="connsiteY21" fmla="*/ 1694911 h 7744187"/>
              <a:gd name="connsiteX22" fmla="*/ 5160779 w 6332041"/>
              <a:gd name="connsiteY22" fmla="*/ 1885411 h 7744187"/>
              <a:gd name="connsiteX23" fmla="*/ 5122679 w 6332041"/>
              <a:gd name="connsiteY23" fmla="*/ 1969231 h 7744187"/>
              <a:gd name="connsiteX24" fmla="*/ 4985519 w 6332041"/>
              <a:gd name="connsiteY24" fmla="*/ 1952015 h 7744187"/>
              <a:gd name="connsiteX25" fmla="*/ 4894079 w 6332041"/>
              <a:gd name="connsiteY25" fmla="*/ 1938751 h 7744187"/>
              <a:gd name="connsiteX26" fmla="*/ 4817470 w 6332041"/>
              <a:gd name="connsiteY26" fmla="*/ 2096386 h 7744187"/>
              <a:gd name="connsiteX27" fmla="*/ 4668677 w 6332041"/>
              <a:gd name="connsiteY27" fmla="*/ 1986101 h 7744187"/>
              <a:gd name="connsiteX28" fmla="*/ 4554785 w 6332041"/>
              <a:gd name="connsiteY28" fmla="*/ 1978482 h 7744187"/>
              <a:gd name="connsiteX29" fmla="*/ 4409190 w 6332041"/>
              <a:gd name="connsiteY29" fmla="*/ 1848942 h 7744187"/>
              <a:gd name="connsiteX30" fmla="*/ 4604519 w 6332041"/>
              <a:gd name="connsiteY30" fmla="*/ 1664431 h 7744187"/>
              <a:gd name="connsiteX31" fmla="*/ 4429259 w 6332041"/>
              <a:gd name="connsiteY31" fmla="*/ 1633951 h 7744187"/>
              <a:gd name="connsiteX32" fmla="*/ 4284479 w 6332041"/>
              <a:gd name="connsiteY32" fmla="*/ 1801591 h 7744187"/>
              <a:gd name="connsiteX33" fmla="*/ 4223519 w 6332041"/>
              <a:gd name="connsiteY33" fmla="*/ 1900651 h 7744187"/>
              <a:gd name="connsiteX34" fmla="*/ 4231139 w 6332041"/>
              <a:gd name="connsiteY34" fmla="*/ 1938751 h 7744187"/>
              <a:gd name="connsiteX35" fmla="*/ 4124459 w 6332041"/>
              <a:gd name="connsiteY35" fmla="*/ 2037811 h 7744187"/>
              <a:gd name="connsiteX36" fmla="*/ 4048259 w 6332041"/>
              <a:gd name="connsiteY36" fmla="*/ 2060671 h 7744187"/>
              <a:gd name="connsiteX37" fmla="*/ 3990904 w 6332041"/>
              <a:gd name="connsiteY37" fmla="*/ 2092782 h 7744187"/>
              <a:gd name="connsiteX38" fmla="*/ 3936751 w 6332041"/>
              <a:gd name="connsiteY38" fmla="*/ 2142108 h 7744187"/>
              <a:gd name="connsiteX39" fmla="*/ 3888239 w 6332041"/>
              <a:gd name="connsiteY39" fmla="*/ 2114011 h 7744187"/>
              <a:gd name="connsiteX40" fmla="*/ 3846127 w 6332041"/>
              <a:gd name="connsiteY40" fmla="*/ 2183407 h 7744187"/>
              <a:gd name="connsiteX41" fmla="*/ 3746250 w 6332041"/>
              <a:gd name="connsiteY41" fmla="*/ 2210280 h 7744187"/>
              <a:gd name="connsiteX42" fmla="*/ 3731417 w 6332041"/>
              <a:gd name="connsiteY42" fmla="*/ 2278860 h 7744187"/>
              <a:gd name="connsiteX43" fmla="*/ 3591184 w 6332041"/>
              <a:gd name="connsiteY43" fmla="*/ 2221331 h 7744187"/>
              <a:gd name="connsiteX44" fmla="*/ 3552959 w 6332041"/>
              <a:gd name="connsiteY44" fmla="*/ 2121631 h 7744187"/>
              <a:gd name="connsiteX45" fmla="*/ 3377699 w 6332041"/>
              <a:gd name="connsiteY45" fmla="*/ 2190211 h 7744187"/>
              <a:gd name="connsiteX46" fmla="*/ 3377699 w 6332041"/>
              <a:gd name="connsiteY46" fmla="*/ 2266411 h 7744187"/>
              <a:gd name="connsiteX47" fmla="*/ 3258978 w 6332041"/>
              <a:gd name="connsiteY47" fmla="*/ 2366694 h 7744187"/>
              <a:gd name="connsiteX48" fmla="*/ 3018337 w 6332041"/>
              <a:gd name="connsiteY48" fmla="*/ 2221913 h 7744187"/>
              <a:gd name="connsiteX49" fmla="*/ 3045210 w 6332041"/>
              <a:gd name="connsiteY49" fmla="*/ 2191026 h 7744187"/>
              <a:gd name="connsiteX50" fmla="*/ 2934517 w 6332041"/>
              <a:gd name="connsiteY50" fmla="*/ 2054273 h 7744187"/>
              <a:gd name="connsiteX51" fmla="*/ 2663396 w 6332041"/>
              <a:gd name="connsiteY51" fmla="*/ 1888611 h 7744187"/>
              <a:gd name="connsiteX52" fmla="*/ 2536416 w 6332041"/>
              <a:gd name="connsiteY52" fmla="*/ 2261352 h 7744187"/>
              <a:gd name="connsiteX53" fmla="*/ 2428805 w 6332041"/>
              <a:gd name="connsiteY53" fmla="*/ 2267634 h 7744187"/>
              <a:gd name="connsiteX54" fmla="*/ 2348999 w 6332041"/>
              <a:gd name="connsiteY54" fmla="*/ 2258791 h 7744187"/>
              <a:gd name="connsiteX55" fmla="*/ 2245110 w 6332041"/>
              <a:gd name="connsiteY55" fmla="*/ 2385946 h 7744187"/>
              <a:gd name="connsiteX56" fmla="*/ 2061823 w 6332041"/>
              <a:gd name="connsiteY56" fmla="*/ 2298521 h 7744187"/>
              <a:gd name="connsiteX57" fmla="*/ 2005283 w 6332041"/>
              <a:gd name="connsiteY57" fmla="*/ 2306958 h 7744187"/>
              <a:gd name="connsiteX58" fmla="*/ 1905816 w 6332041"/>
              <a:gd name="connsiteY58" fmla="*/ 2122446 h 7744187"/>
              <a:gd name="connsiteX59" fmla="*/ 1937519 w 6332041"/>
              <a:gd name="connsiteY59" fmla="*/ 2037811 h 7744187"/>
              <a:gd name="connsiteX60" fmla="*/ 1769879 w 6332041"/>
              <a:gd name="connsiteY60" fmla="*/ 2159731 h 7744187"/>
              <a:gd name="connsiteX61" fmla="*/ 1747019 w 6332041"/>
              <a:gd name="connsiteY61" fmla="*/ 2220691 h 7744187"/>
              <a:gd name="connsiteX62" fmla="*/ 1693679 w 6332041"/>
              <a:gd name="connsiteY62" fmla="*/ 2190211 h 7744187"/>
              <a:gd name="connsiteX63" fmla="*/ 1586999 w 6332041"/>
              <a:gd name="connsiteY63" fmla="*/ 2190211 h 7744187"/>
              <a:gd name="connsiteX64" fmla="*/ 1564139 w 6332041"/>
              <a:gd name="connsiteY64" fmla="*/ 2304511 h 7744187"/>
              <a:gd name="connsiteX65" fmla="*/ 1426979 w 6332041"/>
              <a:gd name="connsiteY65" fmla="*/ 2601691 h 7744187"/>
              <a:gd name="connsiteX66" fmla="*/ 1373639 w 6332041"/>
              <a:gd name="connsiteY66" fmla="*/ 2594071 h 7744187"/>
              <a:gd name="connsiteX67" fmla="*/ 1228859 w 6332041"/>
              <a:gd name="connsiteY67" fmla="*/ 2647411 h 7744187"/>
              <a:gd name="connsiteX68" fmla="*/ 1175519 w 6332041"/>
              <a:gd name="connsiteY68" fmla="*/ 2815051 h 7744187"/>
              <a:gd name="connsiteX69" fmla="*/ 1053599 w 6332041"/>
              <a:gd name="connsiteY69" fmla="*/ 2845531 h 7744187"/>
              <a:gd name="connsiteX70" fmla="*/ 969779 w 6332041"/>
              <a:gd name="connsiteY70" fmla="*/ 2853151 h 7744187"/>
              <a:gd name="connsiteX71" fmla="*/ 870719 w 6332041"/>
              <a:gd name="connsiteY71" fmla="*/ 2883631 h 7744187"/>
              <a:gd name="connsiteX72" fmla="*/ 741179 w 6332041"/>
              <a:gd name="connsiteY72" fmla="*/ 2891251 h 7744187"/>
              <a:gd name="connsiteX73" fmla="*/ 588779 w 6332041"/>
              <a:gd name="connsiteY73" fmla="*/ 2929351 h 7744187"/>
              <a:gd name="connsiteX74" fmla="*/ 0 w 6332041"/>
              <a:gd name="connsiteY74" fmla="*/ 4428515 h 7744187"/>
              <a:gd name="connsiteX75" fmla="*/ 199750 w 6332041"/>
              <a:gd name="connsiteY75" fmla="*/ 4408853 h 7744187"/>
              <a:gd name="connsiteX76" fmla="*/ 207779 w 6332041"/>
              <a:gd name="connsiteY76" fmla="*/ 4529551 h 7744187"/>
              <a:gd name="connsiteX77" fmla="*/ 289560 w 6332041"/>
              <a:gd name="connsiteY77" fmla="*/ 4557241 h 7744187"/>
              <a:gd name="connsiteX78" fmla="*/ 289968 w 6332041"/>
              <a:gd name="connsiteY78" fmla="*/ 4629020 h 7744187"/>
              <a:gd name="connsiteX79" fmla="*/ 408690 w 6332041"/>
              <a:gd name="connsiteY79" fmla="*/ 4675962 h 7744187"/>
              <a:gd name="connsiteX80" fmla="*/ 398279 w 6332041"/>
              <a:gd name="connsiteY80" fmla="*/ 4773391 h 7744187"/>
              <a:gd name="connsiteX81" fmla="*/ 398279 w 6332041"/>
              <a:gd name="connsiteY81" fmla="*/ 4872451 h 7744187"/>
              <a:gd name="connsiteX82" fmla="*/ 291599 w 6332041"/>
              <a:gd name="connsiteY82" fmla="*/ 4925791 h 7744187"/>
              <a:gd name="connsiteX83" fmla="*/ 276359 w 6332041"/>
              <a:gd name="connsiteY83" fmla="*/ 5001991 h 7744187"/>
              <a:gd name="connsiteX84" fmla="*/ 184919 w 6332041"/>
              <a:gd name="connsiteY84" fmla="*/ 5123911 h 7744187"/>
              <a:gd name="connsiteX85" fmla="*/ 199344 w 6332041"/>
              <a:gd name="connsiteY85" fmla="*/ 5376596 h 7744187"/>
              <a:gd name="connsiteX86" fmla="*/ 282757 w 6332041"/>
              <a:gd name="connsiteY86" fmla="*/ 5376186 h 7744187"/>
              <a:gd name="connsiteX87" fmla="*/ 324870 w 6332041"/>
              <a:gd name="connsiteY87" fmla="*/ 5453201 h 7744187"/>
              <a:gd name="connsiteX88" fmla="*/ 340517 w 6332041"/>
              <a:gd name="connsiteY88" fmla="*/ 5498107 h 7744187"/>
              <a:gd name="connsiteX89" fmla="*/ 378211 w 6332041"/>
              <a:gd name="connsiteY89" fmla="*/ 5490078 h 7744187"/>
              <a:gd name="connsiteX90" fmla="*/ 365761 w 6332041"/>
              <a:gd name="connsiteY90" fmla="*/ 5643294 h 7744187"/>
              <a:gd name="connsiteX91" fmla="*/ 843843 w 6332041"/>
              <a:gd name="connsiteY91" fmla="*/ 5739970 h 7744187"/>
              <a:gd name="connsiteX92" fmla="*/ 1175926 w 6332041"/>
              <a:gd name="connsiteY92" fmla="*/ 5879922 h 7744187"/>
              <a:gd name="connsiteX93" fmla="*/ 1487939 w 6332041"/>
              <a:gd name="connsiteY93" fmla="*/ 5741131 h 7744187"/>
              <a:gd name="connsiteX94" fmla="*/ 1586999 w 6332041"/>
              <a:gd name="connsiteY94" fmla="*/ 5741131 h 7744187"/>
              <a:gd name="connsiteX95" fmla="*/ 1541279 w 6332041"/>
              <a:gd name="connsiteY95" fmla="*/ 6000211 h 7744187"/>
              <a:gd name="connsiteX96" fmla="*/ 1634713 w 6332041"/>
              <a:gd name="connsiteY96" fmla="*/ 6349001 h 7744187"/>
              <a:gd name="connsiteX97" fmla="*/ 1931451 w 6332041"/>
              <a:gd name="connsiteY97" fmla="*/ 6276820 h 7744187"/>
              <a:gd name="connsiteX98" fmla="*/ 1973281 w 6332041"/>
              <a:gd name="connsiteY98" fmla="*/ 6039719 h 7744187"/>
              <a:gd name="connsiteX99" fmla="*/ 2284853 w 6332041"/>
              <a:gd name="connsiteY99" fmla="*/ 6068128 h 7744187"/>
              <a:gd name="connsiteX100" fmla="*/ 2588088 w 6332041"/>
              <a:gd name="connsiteY100" fmla="*/ 5922367 h 7744187"/>
              <a:gd name="connsiteX101" fmla="*/ 2656018 w 6332041"/>
              <a:gd name="connsiteY101" fmla="*/ 6052223 h 7744187"/>
              <a:gd name="connsiteX102" fmla="*/ 2739109 w 6332041"/>
              <a:gd name="connsiteY102" fmla="*/ 6021749 h 7744187"/>
              <a:gd name="connsiteX103" fmla="*/ 2886685 w 6332041"/>
              <a:gd name="connsiteY103" fmla="*/ 6052811 h 7744187"/>
              <a:gd name="connsiteX104" fmla="*/ 3002565 w 6332041"/>
              <a:gd name="connsiteY104" fmla="*/ 6195386 h 7744187"/>
              <a:gd name="connsiteX105" fmla="*/ 3027765 w 6332041"/>
              <a:gd name="connsiteY105" fmla="*/ 6377265 h 7744187"/>
              <a:gd name="connsiteX106" fmla="*/ 3191028 w 6332041"/>
              <a:gd name="connsiteY106" fmla="*/ 6299303 h 7744187"/>
              <a:gd name="connsiteX107" fmla="*/ 3338659 w 6332041"/>
              <a:gd name="connsiteY107" fmla="*/ 6365542 h 7744187"/>
              <a:gd name="connsiteX108" fmla="*/ 3459989 w 6332041"/>
              <a:gd name="connsiteY108" fmla="*/ 6105598 h 7744187"/>
              <a:gd name="connsiteX109" fmla="*/ 3465996 w 6332041"/>
              <a:gd name="connsiteY109" fmla="*/ 6002754 h 7744187"/>
              <a:gd name="connsiteX110" fmla="*/ 3658897 w 6332041"/>
              <a:gd name="connsiteY110" fmla="*/ 6037364 h 7744187"/>
              <a:gd name="connsiteX111" fmla="*/ 3653271 w 6332041"/>
              <a:gd name="connsiteY111" fmla="*/ 6120584 h 7744187"/>
              <a:gd name="connsiteX112" fmla="*/ 3721768 w 6332041"/>
              <a:gd name="connsiteY112" fmla="*/ 6218956 h 7744187"/>
              <a:gd name="connsiteX113" fmla="*/ 3691891 w 6332041"/>
              <a:gd name="connsiteY113" fmla="*/ 6311470 h 7744187"/>
              <a:gd name="connsiteX114" fmla="*/ 3857956 w 6332041"/>
              <a:gd name="connsiteY114" fmla="*/ 6401878 h 7744187"/>
              <a:gd name="connsiteX115" fmla="*/ 4020663 w 6332041"/>
              <a:gd name="connsiteY115" fmla="*/ 6431839 h 7744187"/>
              <a:gd name="connsiteX116" fmla="*/ 4114903 w 6332041"/>
              <a:gd name="connsiteY116" fmla="*/ 6401940 h 7744187"/>
              <a:gd name="connsiteX117" fmla="*/ 4098589 w 6332041"/>
              <a:gd name="connsiteY117" fmla="*/ 6522071 h 7744187"/>
              <a:gd name="connsiteX118" fmla="*/ 4022265 w 6332041"/>
              <a:gd name="connsiteY118" fmla="*/ 6622479 h 7744187"/>
              <a:gd name="connsiteX119" fmla="*/ 4023831 w 6332041"/>
              <a:gd name="connsiteY119" fmla="*/ 6722888 h 7744187"/>
              <a:gd name="connsiteX120" fmla="*/ 4146284 w 6332041"/>
              <a:gd name="connsiteY120" fmla="*/ 6792348 h 7744187"/>
              <a:gd name="connsiteX121" fmla="*/ 3990967 w 6332041"/>
              <a:gd name="connsiteY121" fmla="*/ 7074192 h 7744187"/>
              <a:gd name="connsiteX122" fmla="*/ 4070837 w 6332041"/>
              <a:gd name="connsiteY122" fmla="*/ 7107181 h 7744187"/>
              <a:gd name="connsiteX123" fmla="*/ 4111790 w 6332041"/>
              <a:gd name="connsiteY123" fmla="*/ 7057102 h 7744187"/>
              <a:gd name="connsiteX124" fmla="*/ 4202887 w 6332041"/>
              <a:gd name="connsiteY124" fmla="*/ 7165130 h 7744187"/>
              <a:gd name="connsiteX125" fmla="*/ 4345753 w 6332041"/>
              <a:gd name="connsiteY125" fmla="*/ 7047976 h 7744187"/>
              <a:gd name="connsiteX126" fmla="*/ 4338886 w 6332041"/>
              <a:gd name="connsiteY126" fmla="*/ 7200908 h 7744187"/>
              <a:gd name="connsiteX127" fmla="*/ 4233711 w 6332041"/>
              <a:gd name="connsiteY127" fmla="*/ 7285204 h 7744187"/>
              <a:gd name="connsiteX128" fmla="*/ 4327189 w 6332041"/>
              <a:gd name="connsiteY128" fmla="*/ 7312546 h 7744187"/>
              <a:gd name="connsiteX129" fmla="*/ 4327597 w 6332041"/>
              <a:gd name="connsiteY129" fmla="*/ 7469554 h 7744187"/>
              <a:gd name="connsiteX130" fmla="*/ 4293292 w 6332041"/>
              <a:gd name="connsiteY130" fmla="*/ 7507782 h 7744187"/>
              <a:gd name="connsiteX131" fmla="*/ 4517594 w 6332041"/>
              <a:gd name="connsiteY131" fmla="*/ 7660307 h 7744187"/>
              <a:gd name="connsiteX132" fmla="*/ 4493448 w 6332041"/>
              <a:gd name="connsiteY132" fmla="*/ 7744187 h 7744187"/>
              <a:gd name="connsiteX133" fmla="*/ 5129484 w 6332041"/>
              <a:gd name="connsiteY133" fmla="*/ 5186093 h 7744187"/>
              <a:gd name="connsiteX134" fmla="*/ 5594304 w 6332041"/>
              <a:gd name="connsiteY134" fmla="*/ 5422722 h 7744187"/>
              <a:gd name="connsiteX135" fmla="*/ 5724276 w 6332041"/>
              <a:gd name="connsiteY135" fmla="*/ 5486449 h 7744187"/>
              <a:gd name="connsiteX136" fmla="*/ 5779089 w 6332041"/>
              <a:gd name="connsiteY136" fmla="*/ 5396937 h 7744187"/>
              <a:gd name="connsiteX137" fmla="*/ 5690643 w 6332041"/>
              <a:gd name="connsiteY137" fmla="*/ 5373624 h 7744187"/>
              <a:gd name="connsiteX138" fmla="*/ 5636237 w 6332041"/>
              <a:gd name="connsiteY138" fmla="*/ 5298488 h 7744187"/>
              <a:gd name="connsiteX139" fmla="*/ 5682594 w 6332041"/>
              <a:gd name="connsiteY139" fmla="*/ 5229777 h 7744187"/>
              <a:gd name="connsiteX140" fmla="*/ 5600880 w 6332041"/>
              <a:gd name="connsiteY140" fmla="*/ 5115358 h 7744187"/>
              <a:gd name="connsiteX141" fmla="*/ 5632584 w 6332041"/>
              <a:gd name="connsiteY141" fmla="*/ 4969606 h 7744187"/>
              <a:gd name="connsiteX142" fmla="*/ 5655444 w 6332041"/>
              <a:gd name="connsiteY142" fmla="*/ 4934681 h 7744187"/>
              <a:gd name="connsiteX143" fmla="*/ 5677034 w 6332041"/>
              <a:gd name="connsiteY143" fmla="*/ 4889596 h 7744187"/>
              <a:gd name="connsiteX144" fmla="*/ 5714499 w 6332041"/>
              <a:gd name="connsiteY144" fmla="*/ 4812126 h 7744187"/>
              <a:gd name="connsiteX145" fmla="*/ 5729104 w 6332041"/>
              <a:gd name="connsiteY145" fmla="*/ 4729576 h 7744187"/>
              <a:gd name="connsiteX146" fmla="*/ 5775459 w 6332041"/>
              <a:gd name="connsiteY146" fmla="*/ 4704176 h 7744187"/>
              <a:gd name="connsiteX147" fmla="*/ 5755139 w 6332041"/>
              <a:gd name="connsiteY147" fmla="*/ 4645121 h 7744187"/>
              <a:gd name="connsiteX148" fmla="*/ 5791334 w 6332041"/>
              <a:gd name="connsiteY148" fmla="*/ 4603846 h 7744187"/>
              <a:gd name="connsiteX149" fmla="*/ 5821814 w 6332041"/>
              <a:gd name="connsiteY149" fmla="*/ 4540981 h 7744187"/>
              <a:gd name="connsiteX150" fmla="*/ 5877059 w 6332041"/>
              <a:gd name="connsiteY150" fmla="*/ 4467321 h 7744187"/>
              <a:gd name="connsiteX151" fmla="*/ 5896109 w 6332041"/>
              <a:gd name="connsiteY151" fmla="*/ 4311111 h 7744187"/>
              <a:gd name="connsiteX152" fmla="*/ 6141219 w 6332041"/>
              <a:gd name="connsiteY152" fmla="*/ 4053301 h 7744187"/>
              <a:gd name="connsiteX153" fmla="*/ 6147569 w 6332041"/>
              <a:gd name="connsiteY153" fmla="*/ 3817081 h 7744187"/>
              <a:gd name="connsiteX154" fmla="*/ 5953537 w 6332041"/>
              <a:gd name="connsiteY154" fmla="*/ 3436452 h 7744187"/>
              <a:gd name="connsiteX0" fmla="*/ 5953537 w 6332041"/>
              <a:gd name="connsiteY0" fmla="*/ 3436452 h 7762971"/>
              <a:gd name="connsiteX1" fmla="*/ 5854199 w 6332041"/>
              <a:gd name="connsiteY1" fmla="*/ 2291811 h 7762971"/>
              <a:gd name="connsiteX2" fmla="*/ 5802129 w 6332041"/>
              <a:gd name="connsiteY2" fmla="*/ 1609819 h 7762971"/>
              <a:gd name="connsiteX3" fmla="*/ 5762759 w 6332041"/>
              <a:gd name="connsiteY3" fmla="*/ 1382491 h 7762971"/>
              <a:gd name="connsiteX4" fmla="*/ 5770442 w 6332041"/>
              <a:gd name="connsiteY4" fmla="*/ 1330310 h 7762971"/>
              <a:gd name="connsiteX5" fmla="*/ 5939273 w 6332041"/>
              <a:gd name="connsiteY5" fmla="*/ 1294137 h 7762971"/>
              <a:gd name="connsiteX6" fmla="*/ 6061246 w 6332041"/>
              <a:gd name="connsiteY6" fmla="*/ 1154342 h 7762971"/>
              <a:gd name="connsiteX7" fmla="*/ 6087784 w 6332041"/>
              <a:gd name="connsiteY7" fmla="*/ 587703 h 7762971"/>
              <a:gd name="connsiteX8" fmla="*/ 6149792 w 6332041"/>
              <a:gd name="connsiteY8" fmla="*/ 266762 h 7762971"/>
              <a:gd name="connsiteX9" fmla="*/ 6204185 w 6332041"/>
              <a:gd name="connsiteY9" fmla="*/ 214419 h 7762971"/>
              <a:gd name="connsiteX10" fmla="*/ 6332041 w 6332041"/>
              <a:gd name="connsiteY10" fmla="*/ 245126 h 7762971"/>
              <a:gd name="connsiteX11" fmla="*/ 6152006 w 6332041"/>
              <a:gd name="connsiteY11" fmla="*/ 110058 h 7762971"/>
              <a:gd name="connsiteX12" fmla="*/ 6014137 w 6332041"/>
              <a:gd name="connsiteY12" fmla="*/ 0 h 7762971"/>
              <a:gd name="connsiteX13" fmla="*/ 5325275 w 6332041"/>
              <a:gd name="connsiteY13" fmla="*/ 124606 h 7762971"/>
              <a:gd name="connsiteX14" fmla="*/ 5276992 w 6332041"/>
              <a:gd name="connsiteY14" fmla="*/ 266597 h 7762971"/>
              <a:gd name="connsiteX15" fmla="*/ 5346682 w 6332041"/>
              <a:gd name="connsiteY15" fmla="*/ 494173 h 7762971"/>
              <a:gd name="connsiteX16" fmla="*/ 5256922 w 6332041"/>
              <a:gd name="connsiteY16" fmla="*/ 872684 h 7762971"/>
              <a:gd name="connsiteX17" fmla="*/ 5292702 w 6332041"/>
              <a:gd name="connsiteY17" fmla="*/ 1084088 h 7762971"/>
              <a:gd name="connsiteX18" fmla="*/ 5259839 w 6332041"/>
              <a:gd name="connsiteY18" fmla="*/ 1405351 h 7762971"/>
              <a:gd name="connsiteX19" fmla="*/ 5252219 w 6332041"/>
              <a:gd name="connsiteY19" fmla="*/ 1603471 h 7762971"/>
              <a:gd name="connsiteX20" fmla="*/ 5282699 w 6332041"/>
              <a:gd name="connsiteY20" fmla="*/ 1641571 h 7762971"/>
              <a:gd name="connsiteX21" fmla="*/ 5137919 w 6332041"/>
              <a:gd name="connsiteY21" fmla="*/ 1694911 h 7762971"/>
              <a:gd name="connsiteX22" fmla="*/ 5160779 w 6332041"/>
              <a:gd name="connsiteY22" fmla="*/ 1885411 h 7762971"/>
              <a:gd name="connsiteX23" fmla="*/ 5122679 w 6332041"/>
              <a:gd name="connsiteY23" fmla="*/ 1969231 h 7762971"/>
              <a:gd name="connsiteX24" fmla="*/ 4985519 w 6332041"/>
              <a:gd name="connsiteY24" fmla="*/ 1952015 h 7762971"/>
              <a:gd name="connsiteX25" fmla="*/ 4894079 w 6332041"/>
              <a:gd name="connsiteY25" fmla="*/ 1938751 h 7762971"/>
              <a:gd name="connsiteX26" fmla="*/ 4817470 w 6332041"/>
              <a:gd name="connsiteY26" fmla="*/ 2096386 h 7762971"/>
              <a:gd name="connsiteX27" fmla="*/ 4668677 w 6332041"/>
              <a:gd name="connsiteY27" fmla="*/ 1986101 h 7762971"/>
              <a:gd name="connsiteX28" fmla="*/ 4554785 w 6332041"/>
              <a:gd name="connsiteY28" fmla="*/ 1978482 h 7762971"/>
              <a:gd name="connsiteX29" fmla="*/ 4409190 w 6332041"/>
              <a:gd name="connsiteY29" fmla="*/ 1848942 h 7762971"/>
              <a:gd name="connsiteX30" fmla="*/ 4604519 w 6332041"/>
              <a:gd name="connsiteY30" fmla="*/ 1664431 h 7762971"/>
              <a:gd name="connsiteX31" fmla="*/ 4429259 w 6332041"/>
              <a:gd name="connsiteY31" fmla="*/ 1633951 h 7762971"/>
              <a:gd name="connsiteX32" fmla="*/ 4284479 w 6332041"/>
              <a:gd name="connsiteY32" fmla="*/ 1801591 h 7762971"/>
              <a:gd name="connsiteX33" fmla="*/ 4223519 w 6332041"/>
              <a:gd name="connsiteY33" fmla="*/ 1900651 h 7762971"/>
              <a:gd name="connsiteX34" fmla="*/ 4231139 w 6332041"/>
              <a:gd name="connsiteY34" fmla="*/ 1938751 h 7762971"/>
              <a:gd name="connsiteX35" fmla="*/ 4124459 w 6332041"/>
              <a:gd name="connsiteY35" fmla="*/ 2037811 h 7762971"/>
              <a:gd name="connsiteX36" fmla="*/ 4048259 w 6332041"/>
              <a:gd name="connsiteY36" fmla="*/ 2060671 h 7762971"/>
              <a:gd name="connsiteX37" fmla="*/ 3990904 w 6332041"/>
              <a:gd name="connsiteY37" fmla="*/ 2092782 h 7762971"/>
              <a:gd name="connsiteX38" fmla="*/ 3936751 w 6332041"/>
              <a:gd name="connsiteY38" fmla="*/ 2142108 h 7762971"/>
              <a:gd name="connsiteX39" fmla="*/ 3888239 w 6332041"/>
              <a:gd name="connsiteY39" fmla="*/ 2114011 h 7762971"/>
              <a:gd name="connsiteX40" fmla="*/ 3846127 w 6332041"/>
              <a:gd name="connsiteY40" fmla="*/ 2183407 h 7762971"/>
              <a:gd name="connsiteX41" fmla="*/ 3746250 w 6332041"/>
              <a:gd name="connsiteY41" fmla="*/ 2210280 h 7762971"/>
              <a:gd name="connsiteX42" fmla="*/ 3731417 w 6332041"/>
              <a:gd name="connsiteY42" fmla="*/ 2278860 h 7762971"/>
              <a:gd name="connsiteX43" fmla="*/ 3591184 w 6332041"/>
              <a:gd name="connsiteY43" fmla="*/ 2221331 h 7762971"/>
              <a:gd name="connsiteX44" fmla="*/ 3552959 w 6332041"/>
              <a:gd name="connsiteY44" fmla="*/ 2121631 h 7762971"/>
              <a:gd name="connsiteX45" fmla="*/ 3377699 w 6332041"/>
              <a:gd name="connsiteY45" fmla="*/ 2190211 h 7762971"/>
              <a:gd name="connsiteX46" fmla="*/ 3377699 w 6332041"/>
              <a:gd name="connsiteY46" fmla="*/ 2266411 h 7762971"/>
              <a:gd name="connsiteX47" fmla="*/ 3258978 w 6332041"/>
              <a:gd name="connsiteY47" fmla="*/ 2366694 h 7762971"/>
              <a:gd name="connsiteX48" fmla="*/ 3018337 w 6332041"/>
              <a:gd name="connsiteY48" fmla="*/ 2221913 h 7762971"/>
              <a:gd name="connsiteX49" fmla="*/ 3045210 w 6332041"/>
              <a:gd name="connsiteY49" fmla="*/ 2191026 h 7762971"/>
              <a:gd name="connsiteX50" fmla="*/ 2934517 w 6332041"/>
              <a:gd name="connsiteY50" fmla="*/ 2054273 h 7762971"/>
              <a:gd name="connsiteX51" fmla="*/ 2663396 w 6332041"/>
              <a:gd name="connsiteY51" fmla="*/ 1888611 h 7762971"/>
              <a:gd name="connsiteX52" fmla="*/ 2536416 w 6332041"/>
              <a:gd name="connsiteY52" fmla="*/ 2261352 h 7762971"/>
              <a:gd name="connsiteX53" fmla="*/ 2428805 w 6332041"/>
              <a:gd name="connsiteY53" fmla="*/ 2267634 h 7762971"/>
              <a:gd name="connsiteX54" fmla="*/ 2348999 w 6332041"/>
              <a:gd name="connsiteY54" fmla="*/ 2258791 h 7762971"/>
              <a:gd name="connsiteX55" fmla="*/ 2245110 w 6332041"/>
              <a:gd name="connsiteY55" fmla="*/ 2385946 h 7762971"/>
              <a:gd name="connsiteX56" fmla="*/ 2061823 w 6332041"/>
              <a:gd name="connsiteY56" fmla="*/ 2298521 h 7762971"/>
              <a:gd name="connsiteX57" fmla="*/ 2005283 w 6332041"/>
              <a:gd name="connsiteY57" fmla="*/ 2306958 h 7762971"/>
              <a:gd name="connsiteX58" fmla="*/ 1905816 w 6332041"/>
              <a:gd name="connsiteY58" fmla="*/ 2122446 h 7762971"/>
              <a:gd name="connsiteX59" fmla="*/ 1937519 w 6332041"/>
              <a:gd name="connsiteY59" fmla="*/ 2037811 h 7762971"/>
              <a:gd name="connsiteX60" fmla="*/ 1769879 w 6332041"/>
              <a:gd name="connsiteY60" fmla="*/ 2159731 h 7762971"/>
              <a:gd name="connsiteX61" fmla="*/ 1747019 w 6332041"/>
              <a:gd name="connsiteY61" fmla="*/ 2220691 h 7762971"/>
              <a:gd name="connsiteX62" fmla="*/ 1693679 w 6332041"/>
              <a:gd name="connsiteY62" fmla="*/ 2190211 h 7762971"/>
              <a:gd name="connsiteX63" fmla="*/ 1586999 w 6332041"/>
              <a:gd name="connsiteY63" fmla="*/ 2190211 h 7762971"/>
              <a:gd name="connsiteX64" fmla="*/ 1564139 w 6332041"/>
              <a:gd name="connsiteY64" fmla="*/ 2304511 h 7762971"/>
              <a:gd name="connsiteX65" fmla="*/ 1426979 w 6332041"/>
              <a:gd name="connsiteY65" fmla="*/ 2601691 h 7762971"/>
              <a:gd name="connsiteX66" fmla="*/ 1373639 w 6332041"/>
              <a:gd name="connsiteY66" fmla="*/ 2594071 h 7762971"/>
              <a:gd name="connsiteX67" fmla="*/ 1228859 w 6332041"/>
              <a:gd name="connsiteY67" fmla="*/ 2647411 h 7762971"/>
              <a:gd name="connsiteX68" fmla="*/ 1175519 w 6332041"/>
              <a:gd name="connsiteY68" fmla="*/ 2815051 h 7762971"/>
              <a:gd name="connsiteX69" fmla="*/ 1053599 w 6332041"/>
              <a:gd name="connsiteY69" fmla="*/ 2845531 h 7762971"/>
              <a:gd name="connsiteX70" fmla="*/ 969779 w 6332041"/>
              <a:gd name="connsiteY70" fmla="*/ 2853151 h 7762971"/>
              <a:gd name="connsiteX71" fmla="*/ 870719 w 6332041"/>
              <a:gd name="connsiteY71" fmla="*/ 2883631 h 7762971"/>
              <a:gd name="connsiteX72" fmla="*/ 741179 w 6332041"/>
              <a:gd name="connsiteY72" fmla="*/ 2891251 h 7762971"/>
              <a:gd name="connsiteX73" fmla="*/ 588779 w 6332041"/>
              <a:gd name="connsiteY73" fmla="*/ 2929351 h 7762971"/>
              <a:gd name="connsiteX74" fmla="*/ 0 w 6332041"/>
              <a:gd name="connsiteY74" fmla="*/ 4428515 h 7762971"/>
              <a:gd name="connsiteX75" fmla="*/ 199750 w 6332041"/>
              <a:gd name="connsiteY75" fmla="*/ 4408853 h 7762971"/>
              <a:gd name="connsiteX76" fmla="*/ 207779 w 6332041"/>
              <a:gd name="connsiteY76" fmla="*/ 4529551 h 7762971"/>
              <a:gd name="connsiteX77" fmla="*/ 289560 w 6332041"/>
              <a:gd name="connsiteY77" fmla="*/ 4557241 h 7762971"/>
              <a:gd name="connsiteX78" fmla="*/ 289968 w 6332041"/>
              <a:gd name="connsiteY78" fmla="*/ 4629020 h 7762971"/>
              <a:gd name="connsiteX79" fmla="*/ 408690 w 6332041"/>
              <a:gd name="connsiteY79" fmla="*/ 4675962 h 7762971"/>
              <a:gd name="connsiteX80" fmla="*/ 398279 w 6332041"/>
              <a:gd name="connsiteY80" fmla="*/ 4773391 h 7762971"/>
              <a:gd name="connsiteX81" fmla="*/ 398279 w 6332041"/>
              <a:gd name="connsiteY81" fmla="*/ 4872451 h 7762971"/>
              <a:gd name="connsiteX82" fmla="*/ 291599 w 6332041"/>
              <a:gd name="connsiteY82" fmla="*/ 4925791 h 7762971"/>
              <a:gd name="connsiteX83" fmla="*/ 276359 w 6332041"/>
              <a:gd name="connsiteY83" fmla="*/ 5001991 h 7762971"/>
              <a:gd name="connsiteX84" fmla="*/ 184919 w 6332041"/>
              <a:gd name="connsiteY84" fmla="*/ 5123911 h 7762971"/>
              <a:gd name="connsiteX85" fmla="*/ 199344 w 6332041"/>
              <a:gd name="connsiteY85" fmla="*/ 5376596 h 7762971"/>
              <a:gd name="connsiteX86" fmla="*/ 282757 w 6332041"/>
              <a:gd name="connsiteY86" fmla="*/ 5376186 h 7762971"/>
              <a:gd name="connsiteX87" fmla="*/ 324870 w 6332041"/>
              <a:gd name="connsiteY87" fmla="*/ 5453201 h 7762971"/>
              <a:gd name="connsiteX88" fmla="*/ 340517 w 6332041"/>
              <a:gd name="connsiteY88" fmla="*/ 5498107 h 7762971"/>
              <a:gd name="connsiteX89" fmla="*/ 378211 w 6332041"/>
              <a:gd name="connsiteY89" fmla="*/ 5490078 h 7762971"/>
              <a:gd name="connsiteX90" fmla="*/ 365761 w 6332041"/>
              <a:gd name="connsiteY90" fmla="*/ 5643294 h 7762971"/>
              <a:gd name="connsiteX91" fmla="*/ 843843 w 6332041"/>
              <a:gd name="connsiteY91" fmla="*/ 5739970 h 7762971"/>
              <a:gd name="connsiteX92" fmla="*/ 1175926 w 6332041"/>
              <a:gd name="connsiteY92" fmla="*/ 5879922 h 7762971"/>
              <a:gd name="connsiteX93" fmla="*/ 1487939 w 6332041"/>
              <a:gd name="connsiteY93" fmla="*/ 5741131 h 7762971"/>
              <a:gd name="connsiteX94" fmla="*/ 1586999 w 6332041"/>
              <a:gd name="connsiteY94" fmla="*/ 5741131 h 7762971"/>
              <a:gd name="connsiteX95" fmla="*/ 1541279 w 6332041"/>
              <a:gd name="connsiteY95" fmla="*/ 6000211 h 7762971"/>
              <a:gd name="connsiteX96" fmla="*/ 1634713 w 6332041"/>
              <a:gd name="connsiteY96" fmla="*/ 6349001 h 7762971"/>
              <a:gd name="connsiteX97" fmla="*/ 1931451 w 6332041"/>
              <a:gd name="connsiteY97" fmla="*/ 6276820 h 7762971"/>
              <a:gd name="connsiteX98" fmla="*/ 1973281 w 6332041"/>
              <a:gd name="connsiteY98" fmla="*/ 6039719 h 7762971"/>
              <a:gd name="connsiteX99" fmla="*/ 2284853 w 6332041"/>
              <a:gd name="connsiteY99" fmla="*/ 6068128 h 7762971"/>
              <a:gd name="connsiteX100" fmla="*/ 2588088 w 6332041"/>
              <a:gd name="connsiteY100" fmla="*/ 5922367 h 7762971"/>
              <a:gd name="connsiteX101" fmla="*/ 2656018 w 6332041"/>
              <a:gd name="connsiteY101" fmla="*/ 6052223 h 7762971"/>
              <a:gd name="connsiteX102" fmla="*/ 2739109 w 6332041"/>
              <a:gd name="connsiteY102" fmla="*/ 6021749 h 7762971"/>
              <a:gd name="connsiteX103" fmla="*/ 2886685 w 6332041"/>
              <a:gd name="connsiteY103" fmla="*/ 6052811 h 7762971"/>
              <a:gd name="connsiteX104" fmla="*/ 3002565 w 6332041"/>
              <a:gd name="connsiteY104" fmla="*/ 6195386 h 7762971"/>
              <a:gd name="connsiteX105" fmla="*/ 3027765 w 6332041"/>
              <a:gd name="connsiteY105" fmla="*/ 6377265 h 7762971"/>
              <a:gd name="connsiteX106" fmla="*/ 3191028 w 6332041"/>
              <a:gd name="connsiteY106" fmla="*/ 6299303 h 7762971"/>
              <a:gd name="connsiteX107" fmla="*/ 3338659 w 6332041"/>
              <a:gd name="connsiteY107" fmla="*/ 6365542 h 7762971"/>
              <a:gd name="connsiteX108" fmla="*/ 3459989 w 6332041"/>
              <a:gd name="connsiteY108" fmla="*/ 6105598 h 7762971"/>
              <a:gd name="connsiteX109" fmla="*/ 3465996 w 6332041"/>
              <a:gd name="connsiteY109" fmla="*/ 6002754 h 7762971"/>
              <a:gd name="connsiteX110" fmla="*/ 3658897 w 6332041"/>
              <a:gd name="connsiteY110" fmla="*/ 6037364 h 7762971"/>
              <a:gd name="connsiteX111" fmla="*/ 3653271 w 6332041"/>
              <a:gd name="connsiteY111" fmla="*/ 6120584 h 7762971"/>
              <a:gd name="connsiteX112" fmla="*/ 3721768 w 6332041"/>
              <a:gd name="connsiteY112" fmla="*/ 6218956 h 7762971"/>
              <a:gd name="connsiteX113" fmla="*/ 3691891 w 6332041"/>
              <a:gd name="connsiteY113" fmla="*/ 6311470 h 7762971"/>
              <a:gd name="connsiteX114" fmla="*/ 3857956 w 6332041"/>
              <a:gd name="connsiteY114" fmla="*/ 6401878 h 7762971"/>
              <a:gd name="connsiteX115" fmla="*/ 4020663 w 6332041"/>
              <a:gd name="connsiteY115" fmla="*/ 6431839 h 7762971"/>
              <a:gd name="connsiteX116" fmla="*/ 4114903 w 6332041"/>
              <a:gd name="connsiteY116" fmla="*/ 6401940 h 7762971"/>
              <a:gd name="connsiteX117" fmla="*/ 4098589 w 6332041"/>
              <a:gd name="connsiteY117" fmla="*/ 6522071 h 7762971"/>
              <a:gd name="connsiteX118" fmla="*/ 4022265 w 6332041"/>
              <a:gd name="connsiteY118" fmla="*/ 6622479 h 7762971"/>
              <a:gd name="connsiteX119" fmla="*/ 4023831 w 6332041"/>
              <a:gd name="connsiteY119" fmla="*/ 6722888 h 7762971"/>
              <a:gd name="connsiteX120" fmla="*/ 4146284 w 6332041"/>
              <a:gd name="connsiteY120" fmla="*/ 6792348 h 7762971"/>
              <a:gd name="connsiteX121" fmla="*/ 3990967 w 6332041"/>
              <a:gd name="connsiteY121" fmla="*/ 7074192 h 7762971"/>
              <a:gd name="connsiteX122" fmla="*/ 4070837 w 6332041"/>
              <a:gd name="connsiteY122" fmla="*/ 7107181 h 7762971"/>
              <a:gd name="connsiteX123" fmla="*/ 4111790 w 6332041"/>
              <a:gd name="connsiteY123" fmla="*/ 7057102 h 7762971"/>
              <a:gd name="connsiteX124" fmla="*/ 4202887 w 6332041"/>
              <a:gd name="connsiteY124" fmla="*/ 7165130 h 7762971"/>
              <a:gd name="connsiteX125" fmla="*/ 4345753 w 6332041"/>
              <a:gd name="connsiteY125" fmla="*/ 7047976 h 7762971"/>
              <a:gd name="connsiteX126" fmla="*/ 4338886 w 6332041"/>
              <a:gd name="connsiteY126" fmla="*/ 7200908 h 7762971"/>
              <a:gd name="connsiteX127" fmla="*/ 4233711 w 6332041"/>
              <a:gd name="connsiteY127" fmla="*/ 7285204 h 7762971"/>
              <a:gd name="connsiteX128" fmla="*/ 4327189 w 6332041"/>
              <a:gd name="connsiteY128" fmla="*/ 7312546 h 7762971"/>
              <a:gd name="connsiteX129" fmla="*/ 4327597 w 6332041"/>
              <a:gd name="connsiteY129" fmla="*/ 7469554 h 7762971"/>
              <a:gd name="connsiteX130" fmla="*/ 4293292 w 6332041"/>
              <a:gd name="connsiteY130" fmla="*/ 7507782 h 7762971"/>
              <a:gd name="connsiteX131" fmla="*/ 4517594 w 6332041"/>
              <a:gd name="connsiteY131" fmla="*/ 7660307 h 7762971"/>
              <a:gd name="connsiteX132" fmla="*/ 4493448 w 6332041"/>
              <a:gd name="connsiteY132" fmla="*/ 7744187 h 7762971"/>
              <a:gd name="connsiteX133" fmla="*/ 4547480 w 6332041"/>
              <a:gd name="connsiteY133" fmla="*/ 7762971 h 7762971"/>
              <a:gd name="connsiteX134" fmla="*/ 5594304 w 6332041"/>
              <a:gd name="connsiteY134" fmla="*/ 5422722 h 7762971"/>
              <a:gd name="connsiteX135" fmla="*/ 5724276 w 6332041"/>
              <a:gd name="connsiteY135" fmla="*/ 5486449 h 7762971"/>
              <a:gd name="connsiteX136" fmla="*/ 5779089 w 6332041"/>
              <a:gd name="connsiteY136" fmla="*/ 5396937 h 7762971"/>
              <a:gd name="connsiteX137" fmla="*/ 5690643 w 6332041"/>
              <a:gd name="connsiteY137" fmla="*/ 5373624 h 7762971"/>
              <a:gd name="connsiteX138" fmla="*/ 5636237 w 6332041"/>
              <a:gd name="connsiteY138" fmla="*/ 5298488 h 7762971"/>
              <a:gd name="connsiteX139" fmla="*/ 5682594 w 6332041"/>
              <a:gd name="connsiteY139" fmla="*/ 5229777 h 7762971"/>
              <a:gd name="connsiteX140" fmla="*/ 5600880 w 6332041"/>
              <a:gd name="connsiteY140" fmla="*/ 5115358 h 7762971"/>
              <a:gd name="connsiteX141" fmla="*/ 5632584 w 6332041"/>
              <a:gd name="connsiteY141" fmla="*/ 4969606 h 7762971"/>
              <a:gd name="connsiteX142" fmla="*/ 5655444 w 6332041"/>
              <a:gd name="connsiteY142" fmla="*/ 4934681 h 7762971"/>
              <a:gd name="connsiteX143" fmla="*/ 5677034 w 6332041"/>
              <a:gd name="connsiteY143" fmla="*/ 4889596 h 7762971"/>
              <a:gd name="connsiteX144" fmla="*/ 5714499 w 6332041"/>
              <a:gd name="connsiteY144" fmla="*/ 4812126 h 7762971"/>
              <a:gd name="connsiteX145" fmla="*/ 5729104 w 6332041"/>
              <a:gd name="connsiteY145" fmla="*/ 4729576 h 7762971"/>
              <a:gd name="connsiteX146" fmla="*/ 5775459 w 6332041"/>
              <a:gd name="connsiteY146" fmla="*/ 4704176 h 7762971"/>
              <a:gd name="connsiteX147" fmla="*/ 5755139 w 6332041"/>
              <a:gd name="connsiteY147" fmla="*/ 4645121 h 7762971"/>
              <a:gd name="connsiteX148" fmla="*/ 5791334 w 6332041"/>
              <a:gd name="connsiteY148" fmla="*/ 4603846 h 7762971"/>
              <a:gd name="connsiteX149" fmla="*/ 5821814 w 6332041"/>
              <a:gd name="connsiteY149" fmla="*/ 4540981 h 7762971"/>
              <a:gd name="connsiteX150" fmla="*/ 5877059 w 6332041"/>
              <a:gd name="connsiteY150" fmla="*/ 4467321 h 7762971"/>
              <a:gd name="connsiteX151" fmla="*/ 5896109 w 6332041"/>
              <a:gd name="connsiteY151" fmla="*/ 4311111 h 7762971"/>
              <a:gd name="connsiteX152" fmla="*/ 6141219 w 6332041"/>
              <a:gd name="connsiteY152" fmla="*/ 4053301 h 7762971"/>
              <a:gd name="connsiteX153" fmla="*/ 6147569 w 6332041"/>
              <a:gd name="connsiteY153" fmla="*/ 3817081 h 7762971"/>
              <a:gd name="connsiteX154" fmla="*/ 5953537 w 6332041"/>
              <a:gd name="connsiteY154" fmla="*/ 3436452 h 7762971"/>
              <a:gd name="connsiteX0" fmla="*/ 5953537 w 6332041"/>
              <a:gd name="connsiteY0" fmla="*/ 3436452 h 7983545"/>
              <a:gd name="connsiteX1" fmla="*/ 5854199 w 6332041"/>
              <a:gd name="connsiteY1" fmla="*/ 2291811 h 7983545"/>
              <a:gd name="connsiteX2" fmla="*/ 5802129 w 6332041"/>
              <a:gd name="connsiteY2" fmla="*/ 1609819 h 7983545"/>
              <a:gd name="connsiteX3" fmla="*/ 5762759 w 6332041"/>
              <a:gd name="connsiteY3" fmla="*/ 1382491 h 7983545"/>
              <a:gd name="connsiteX4" fmla="*/ 5770442 w 6332041"/>
              <a:gd name="connsiteY4" fmla="*/ 1330310 h 7983545"/>
              <a:gd name="connsiteX5" fmla="*/ 5939273 w 6332041"/>
              <a:gd name="connsiteY5" fmla="*/ 1294137 h 7983545"/>
              <a:gd name="connsiteX6" fmla="*/ 6061246 w 6332041"/>
              <a:gd name="connsiteY6" fmla="*/ 1154342 h 7983545"/>
              <a:gd name="connsiteX7" fmla="*/ 6087784 w 6332041"/>
              <a:gd name="connsiteY7" fmla="*/ 587703 h 7983545"/>
              <a:gd name="connsiteX8" fmla="*/ 6149792 w 6332041"/>
              <a:gd name="connsiteY8" fmla="*/ 266762 h 7983545"/>
              <a:gd name="connsiteX9" fmla="*/ 6204185 w 6332041"/>
              <a:gd name="connsiteY9" fmla="*/ 214419 h 7983545"/>
              <a:gd name="connsiteX10" fmla="*/ 6332041 w 6332041"/>
              <a:gd name="connsiteY10" fmla="*/ 245126 h 7983545"/>
              <a:gd name="connsiteX11" fmla="*/ 6152006 w 6332041"/>
              <a:gd name="connsiteY11" fmla="*/ 110058 h 7983545"/>
              <a:gd name="connsiteX12" fmla="*/ 6014137 w 6332041"/>
              <a:gd name="connsiteY12" fmla="*/ 0 h 7983545"/>
              <a:gd name="connsiteX13" fmla="*/ 5325275 w 6332041"/>
              <a:gd name="connsiteY13" fmla="*/ 124606 h 7983545"/>
              <a:gd name="connsiteX14" fmla="*/ 5276992 w 6332041"/>
              <a:gd name="connsiteY14" fmla="*/ 266597 h 7983545"/>
              <a:gd name="connsiteX15" fmla="*/ 5346682 w 6332041"/>
              <a:gd name="connsiteY15" fmla="*/ 494173 h 7983545"/>
              <a:gd name="connsiteX16" fmla="*/ 5256922 w 6332041"/>
              <a:gd name="connsiteY16" fmla="*/ 872684 h 7983545"/>
              <a:gd name="connsiteX17" fmla="*/ 5292702 w 6332041"/>
              <a:gd name="connsiteY17" fmla="*/ 1084088 h 7983545"/>
              <a:gd name="connsiteX18" fmla="*/ 5259839 w 6332041"/>
              <a:gd name="connsiteY18" fmla="*/ 1405351 h 7983545"/>
              <a:gd name="connsiteX19" fmla="*/ 5252219 w 6332041"/>
              <a:gd name="connsiteY19" fmla="*/ 1603471 h 7983545"/>
              <a:gd name="connsiteX20" fmla="*/ 5282699 w 6332041"/>
              <a:gd name="connsiteY20" fmla="*/ 1641571 h 7983545"/>
              <a:gd name="connsiteX21" fmla="*/ 5137919 w 6332041"/>
              <a:gd name="connsiteY21" fmla="*/ 1694911 h 7983545"/>
              <a:gd name="connsiteX22" fmla="*/ 5160779 w 6332041"/>
              <a:gd name="connsiteY22" fmla="*/ 1885411 h 7983545"/>
              <a:gd name="connsiteX23" fmla="*/ 5122679 w 6332041"/>
              <a:gd name="connsiteY23" fmla="*/ 1969231 h 7983545"/>
              <a:gd name="connsiteX24" fmla="*/ 4985519 w 6332041"/>
              <a:gd name="connsiteY24" fmla="*/ 1952015 h 7983545"/>
              <a:gd name="connsiteX25" fmla="*/ 4894079 w 6332041"/>
              <a:gd name="connsiteY25" fmla="*/ 1938751 h 7983545"/>
              <a:gd name="connsiteX26" fmla="*/ 4817470 w 6332041"/>
              <a:gd name="connsiteY26" fmla="*/ 2096386 h 7983545"/>
              <a:gd name="connsiteX27" fmla="*/ 4668677 w 6332041"/>
              <a:gd name="connsiteY27" fmla="*/ 1986101 h 7983545"/>
              <a:gd name="connsiteX28" fmla="*/ 4554785 w 6332041"/>
              <a:gd name="connsiteY28" fmla="*/ 1978482 h 7983545"/>
              <a:gd name="connsiteX29" fmla="*/ 4409190 w 6332041"/>
              <a:gd name="connsiteY29" fmla="*/ 1848942 h 7983545"/>
              <a:gd name="connsiteX30" fmla="*/ 4604519 w 6332041"/>
              <a:gd name="connsiteY30" fmla="*/ 1664431 h 7983545"/>
              <a:gd name="connsiteX31" fmla="*/ 4429259 w 6332041"/>
              <a:gd name="connsiteY31" fmla="*/ 1633951 h 7983545"/>
              <a:gd name="connsiteX32" fmla="*/ 4284479 w 6332041"/>
              <a:gd name="connsiteY32" fmla="*/ 1801591 h 7983545"/>
              <a:gd name="connsiteX33" fmla="*/ 4223519 w 6332041"/>
              <a:gd name="connsiteY33" fmla="*/ 1900651 h 7983545"/>
              <a:gd name="connsiteX34" fmla="*/ 4231139 w 6332041"/>
              <a:gd name="connsiteY34" fmla="*/ 1938751 h 7983545"/>
              <a:gd name="connsiteX35" fmla="*/ 4124459 w 6332041"/>
              <a:gd name="connsiteY35" fmla="*/ 2037811 h 7983545"/>
              <a:gd name="connsiteX36" fmla="*/ 4048259 w 6332041"/>
              <a:gd name="connsiteY36" fmla="*/ 2060671 h 7983545"/>
              <a:gd name="connsiteX37" fmla="*/ 3990904 w 6332041"/>
              <a:gd name="connsiteY37" fmla="*/ 2092782 h 7983545"/>
              <a:gd name="connsiteX38" fmla="*/ 3936751 w 6332041"/>
              <a:gd name="connsiteY38" fmla="*/ 2142108 h 7983545"/>
              <a:gd name="connsiteX39" fmla="*/ 3888239 w 6332041"/>
              <a:gd name="connsiteY39" fmla="*/ 2114011 h 7983545"/>
              <a:gd name="connsiteX40" fmla="*/ 3846127 w 6332041"/>
              <a:gd name="connsiteY40" fmla="*/ 2183407 h 7983545"/>
              <a:gd name="connsiteX41" fmla="*/ 3746250 w 6332041"/>
              <a:gd name="connsiteY41" fmla="*/ 2210280 h 7983545"/>
              <a:gd name="connsiteX42" fmla="*/ 3731417 w 6332041"/>
              <a:gd name="connsiteY42" fmla="*/ 2278860 h 7983545"/>
              <a:gd name="connsiteX43" fmla="*/ 3591184 w 6332041"/>
              <a:gd name="connsiteY43" fmla="*/ 2221331 h 7983545"/>
              <a:gd name="connsiteX44" fmla="*/ 3552959 w 6332041"/>
              <a:gd name="connsiteY44" fmla="*/ 2121631 h 7983545"/>
              <a:gd name="connsiteX45" fmla="*/ 3377699 w 6332041"/>
              <a:gd name="connsiteY45" fmla="*/ 2190211 h 7983545"/>
              <a:gd name="connsiteX46" fmla="*/ 3377699 w 6332041"/>
              <a:gd name="connsiteY46" fmla="*/ 2266411 h 7983545"/>
              <a:gd name="connsiteX47" fmla="*/ 3258978 w 6332041"/>
              <a:gd name="connsiteY47" fmla="*/ 2366694 h 7983545"/>
              <a:gd name="connsiteX48" fmla="*/ 3018337 w 6332041"/>
              <a:gd name="connsiteY48" fmla="*/ 2221913 h 7983545"/>
              <a:gd name="connsiteX49" fmla="*/ 3045210 w 6332041"/>
              <a:gd name="connsiteY49" fmla="*/ 2191026 h 7983545"/>
              <a:gd name="connsiteX50" fmla="*/ 2934517 w 6332041"/>
              <a:gd name="connsiteY50" fmla="*/ 2054273 h 7983545"/>
              <a:gd name="connsiteX51" fmla="*/ 2663396 w 6332041"/>
              <a:gd name="connsiteY51" fmla="*/ 1888611 h 7983545"/>
              <a:gd name="connsiteX52" fmla="*/ 2536416 w 6332041"/>
              <a:gd name="connsiteY52" fmla="*/ 2261352 h 7983545"/>
              <a:gd name="connsiteX53" fmla="*/ 2428805 w 6332041"/>
              <a:gd name="connsiteY53" fmla="*/ 2267634 h 7983545"/>
              <a:gd name="connsiteX54" fmla="*/ 2348999 w 6332041"/>
              <a:gd name="connsiteY54" fmla="*/ 2258791 h 7983545"/>
              <a:gd name="connsiteX55" fmla="*/ 2245110 w 6332041"/>
              <a:gd name="connsiteY55" fmla="*/ 2385946 h 7983545"/>
              <a:gd name="connsiteX56" fmla="*/ 2061823 w 6332041"/>
              <a:gd name="connsiteY56" fmla="*/ 2298521 h 7983545"/>
              <a:gd name="connsiteX57" fmla="*/ 2005283 w 6332041"/>
              <a:gd name="connsiteY57" fmla="*/ 2306958 h 7983545"/>
              <a:gd name="connsiteX58" fmla="*/ 1905816 w 6332041"/>
              <a:gd name="connsiteY58" fmla="*/ 2122446 h 7983545"/>
              <a:gd name="connsiteX59" fmla="*/ 1937519 w 6332041"/>
              <a:gd name="connsiteY59" fmla="*/ 2037811 h 7983545"/>
              <a:gd name="connsiteX60" fmla="*/ 1769879 w 6332041"/>
              <a:gd name="connsiteY60" fmla="*/ 2159731 h 7983545"/>
              <a:gd name="connsiteX61" fmla="*/ 1747019 w 6332041"/>
              <a:gd name="connsiteY61" fmla="*/ 2220691 h 7983545"/>
              <a:gd name="connsiteX62" fmla="*/ 1693679 w 6332041"/>
              <a:gd name="connsiteY62" fmla="*/ 2190211 h 7983545"/>
              <a:gd name="connsiteX63" fmla="*/ 1586999 w 6332041"/>
              <a:gd name="connsiteY63" fmla="*/ 2190211 h 7983545"/>
              <a:gd name="connsiteX64" fmla="*/ 1564139 w 6332041"/>
              <a:gd name="connsiteY64" fmla="*/ 2304511 h 7983545"/>
              <a:gd name="connsiteX65" fmla="*/ 1426979 w 6332041"/>
              <a:gd name="connsiteY65" fmla="*/ 2601691 h 7983545"/>
              <a:gd name="connsiteX66" fmla="*/ 1373639 w 6332041"/>
              <a:gd name="connsiteY66" fmla="*/ 2594071 h 7983545"/>
              <a:gd name="connsiteX67" fmla="*/ 1228859 w 6332041"/>
              <a:gd name="connsiteY67" fmla="*/ 2647411 h 7983545"/>
              <a:gd name="connsiteX68" fmla="*/ 1175519 w 6332041"/>
              <a:gd name="connsiteY68" fmla="*/ 2815051 h 7983545"/>
              <a:gd name="connsiteX69" fmla="*/ 1053599 w 6332041"/>
              <a:gd name="connsiteY69" fmla="*/ 2845531 h 7983545"/>
              <a:gd name="connsiteX70" fmla="*/ 969779 w 6332041"/>
              <a:gd name="connsiteY70" fmla="*/ 2853151 h 7983545"/>
              <a:gd name="connsiteX71" fmla="*/ 870719 w 6332041"/>
              <a:gd name="connsiteY71" fmla="*/ 2883631 h 7983545"/>
              <a:gd name="connsiteX72" fmla="*/ 741179 w 6332041"/>
              <a:gd name="connsiteY72" fmla="*/ 2891251 h 7983545"/>
              <a:gd name="connsiteX73" fmla="*/ 588779 w 6332041"/>
              <a:gd name="connsiteY73" fmla="*/ 2929351 h 7983545"/>
              <a:gd name="connsiteX74" fmla="*/ 0 w 6332041"/>
              <a:gd name="connsiteY74" fmla="*/ 4428515 h 7983545"/>
              <a:gd name="connsiteX75" fmla="*/ 199750 w 6332041"/>
              <a:gd name="connsiteY75" fmla="*/ 4408853 h 7983545"/>
              <a:gd name="connsiteX76" fmla="*/ 207779 w 6332041"/>
              <a:gd name="connsiteY76" fmla="*/ 4529551 h 7983545"/>
              <a:gd name="connsiteX77" fmla="*/ 289560 w 6332041"/>
              <a:gd name="connsiteY77" fmla="*/ 4557241 h 7983545"/>
              <a:gd name="connsiteX78" fmla="*/ 289968 w 6332041"/>
              <a:gd name="connsiteY78" fmla="*/ 4629020 h 7983545"/>
              <a:gd name="connsiteX79" fmla="*/ 408690 w 6332041"/>
              <a:gd name="connsiteY79" fmla="*/ 4675962 h 7983545"/>
              <a:gd name="connsiteX80" fmla="*/ 398279 w 6332041"/>
              <a:gd name="connsiteY80" fmla="*/ 4773391 h 7983545"/>
              <a:gd name="connsiteX81" fmla="*/ 398279 w 6332041"/>
              <a:gd name="connsiteY81" fmla="*/ 4872451 h 7983545"/>
              <a:gd name="connsiteX82" fmla="*/ 291599 w 6332041"/>
              <a:gd name="connsiteY82" fmla="*/ 4925791 h 7983545"/>
              <a:gd name="connsiteX83" fmla="*/ 276359 w 6332041"/>
              <a:gd name="connsiteY83" fmla="*/ 5001991 h 7983545"/>
              <a:gd name="connsiteX84" fmla="*/ 184919 w 6332041"/>
              <a:gd name="connsiteY84" fmla="*/ 5123911 h 7983545"/>
              <a:gd name="connsiteX85" fmla="*/ 199344 w 6332041"/>
              <a:gd name="connsiteY85" fmla="*/ 5376596 h 7983545"/>
              <a:gd name="connsiteX86" fmla="*/ 282757 w 6332041"/>
              <a:gd name="connsiteY86" fmla="*/ 5376186 h 7983545"/>
              <a:gd name="connsiteX87" fmla="*/ 324870 w 6332041"/>
              <a:gd name="connsiteY87" fmla="*/ 5453201 h 7983545"/>
              <a:gd name="connsiteX88" fmla="*/ 340517 w 6332041"/>
              <a:gd name="connsiteY88" fmla="*/ 5498107 h 7983545"/>
              <a:gd name="connsiteX89" fmla="*/ 378211 w 6332041"/>
              <a:gd name="connsiteY89" fmla="*/ 5490078 h 7983545"/>
              <a:gd name="connsiteX90" fmla="*/ 365761 w 6332041"/>
              <a:gd name="connsiteY90" fmla="*/ 5643294 h 7983545"/>
              <a:gd name="connsiteX91" fmla="*/ 843843 w 6332041"/>
              <a:gd name="connsiteY91" fmla="*/ 5739970 h 7983545"/>
              <a:gd name="connsiteX92" fmla="*/ 1175926 w 6332041"/>
              <a:gd name="connsiteY92" fmla="*/ 5879922 h 7983545"/>
              <a:gd name="connsiteX93" fmla="*/ 1487939 w 6332041"/>
              <a:gd name="connsiteY93" fmla="*/ 5741131 h 7983545"/>
              <a:gd name="connsiteX94" fmla="*/ 1586999 w 6332041"/>
              <a:gd name="connsiteY94" fmla="*/ 5741131 h 7983545"/>
              <a:gd name="connsiteX95" fmla="*/ 1541279 w 6332041"/>
              <a:gd name="connsiteY95" fmla="*/ 6000211 h 7983545"/>
              <a:gd name="connsiteX96" fmla="*/ 1634713 w 6332041"/>
              <a:gd name="connsiteY96" fmla="*/ 6349001 h 7983545"/>
              <a:gd name="connsiteX97" fmla="*/ 1931451 w 6332041"/>
              <a:gd name="connsiteY97" fmla="*/ 6276820 h 7983545"/>
              <a:gd name="connsiteX98" fmla="*/ 1973281 w 6332041"/>
              <a:gd name="connsiteY98" fmla="*/ 6039719 h 7983545"/>
              <a:gd name="connsiteX99" fmla="*/ 2284853 w 6332041"/>
              <a:gd name="connsiteY99" fmla="*/ 6068128 h 7983545"/>
              <a:gd name="connsiteX100" fmla="*/ 2588088 w 6332041"/>
              <a:gd name="connsiteY100" fmla="*/ 5922367 h 7983545"/>
              <a:gd name="connsiteX101" fmla="*/ 2656018 w 6332041"/>
              <a:gd name="connsiteY101" fmla="*/ 6052223 h 7983545"/>
              <a:gd name="connsiteX102" fmla="*/ 2739109 w 6332041"/>
              <a:gd name="connsiteY102" fmla="*/ 6021749 h 7983545"/>
              <a:gd name="connsiteX103" fmla="*/ 2886685 w 6332041"/>
              <a:gd name="connsiteY103" fmla="*/ 6052811 h 7983545"/>
              <a:gd name="connsiteX104" fmla="*/ 3002565 w 6332041"/>
              <a:gd name="connsiteY104" fmla="*/ 6195386 h 7983545"/>
              <a:gd name="connsiteX105" fmla="*/ 3027765 w 6332041"/>
              <a:gd name="connsiteY105" fmla="*/ 6377265 h 7983545"/>
              <a:gd name="connsiteX106" fmla="*/ 3191028 w 6332041"/>
              <a:gd name="connsiteY106" fmla="*/ 6299303 h 7983545"/>
              <a:gd name="connsiteX107" fmla="*/ 3338659 w 6332041"/>
              <a:gd name="connsiteY107" fmla="*/ 6365542 h 7983545"/>
              <a:gd name="connsiteX108" fmla="*/ 3459989 w 6332041"/>
              <a:gd name="connsiteY108" fmla="*/ 6105598 h 7983545"/>
              <a:gd name="connsiteX109" fmla="*/ 3465996 w 6332041"/>
              <a:gd name="connsiteY109" fmla="*/ 6002754 h 7983545"/>
              <a:gd name="connsiteX110" fmla="*/ 3658897 w 6332041"/>
              <a:gd name="connsiteY110" fmla="*/ 6037364 h 7983545"/>
              <a:gd name="connsiteX111" fmla="*/ 3653271 w 6332041"/>
              <a:gd name="connsiteY111" fmla="*/ 6120584 h 7983545"/>
              <a:gd name="connsiteX112" fmla="*/ 3721768 w 6332041"/>
              <a:gd name="connsiteY112" fmla="*/ 6218956 h 7983545"/>
              <a:gd name="connsiteX113" fmla="*/ 3691891 w 6332041"/>
              <a:gd name="connsiteY113" fmla="*/ 6311470 h 7983545"/>
              <a:gd name="connsiteX114" fmla="*/ 3857956 w 6332041"/>
              <a:gd name="connsiteY114" fmla="*/ 6401878 h 7983545"/>
              <a:gd name="connsiteX115" fmla="*/ 4020663 w 6332041"/>
              <a:gd name="connsiteY115" fmla="*/ 6431839 h 7983545"/>
              <a:gd name="connsiteX116" fmla="*/ 4114903 w 6332041"/>
              <a:gd name="connsiteY116" fmla="*/ 6401940 h 7983545"/>
              <a:gd name="connsiteX117" fmla="*/ 4098589 w 6332041"/>
              <a:gd name="connsiteY117" fmla="*/ 6522071 h 7983545"/>
              <a:gd name="connsiteX118" fmla="*/ 4022265 w 6332041"/>
              <a:gd name="connsiteY118" fmla="*/ 6622479 h 7983545"/>
              <a:gd name="connsiteX119" fmla="*/ 4023831 w 6332041"/>
              <a:gd name="connsiteY119" fmla="*/ 6722888 h 7983545"/>
              <a:gd name="connsiteX120" fmla="*/ 4146284 w 6332041"/>
              <a:gd name="connsiteY120" fmla="*/ 6792348 h 7983545"/>
              <a:gd name="connsiteX121" fmla="*/ 3990967 w 6332041"/>
              <a:gd name="connsiteY121" fmla="*/ 7074192 h 7983545"/>
              <a:gd name="connsiteX122" fmla="*/ 4070837 w 6332041"/>
              <a:gd name="connsiteY122" fmla="*/ 7107181 h 7983545"/>
              <a:gd name="connsiteX123" fmla="*/ 4111790 w 6332041"/>
              <a:gd name="connsiteY123" fmla="*/ 7057102 h 7983545"/>
              <a:gd name="connsiteX124" fmla="*/ 4202887 w 6332041"/>
              <a:gd name="connsiteY124" fmla="*/ 7165130 h 7983545"/>
              <a:gd name="connsiteX125" fmla="*/ 4345753 w 6332041"/>
              <a:gd name="connsiteY125" fmla="*/ 7047976 h 7983545"/>
              <a:gd name="connsiteX126" fmla="*/ 4338886 w 6332041"/>
              <a:gd name="connsiteY126" fmla="*/ 7200908 h 7983545"/>
              <a:gd name="connsiteX127" fmla="*/ 4233711 w 6332041"/>
              <a:gd name="connsiteY127" fmla="*/ 7285204 h 7983545"/>
              <a:gd name="connsiteX128" fmla="*/ 4327189 w 6332041"/>
              <a:gd name="connsiteY128" fmla="*/ 7312546 h 7983545"/>
              <a:gd name="connsiteX129" fmla="*/ 4327597 w 6332041"/>
              <a:gd name="connsiteY129" fmla="*/ 7469554 h 7983545"/>
              <a:gd name="connsiteX130" fmla="*/ 4293292 w 6332041"/>
              <a:gd name="connsiteY130" fmla="*/ 7507782 h 7983545"/>
              <a:gd name="connsiteX131" fmla="*/ 4517594 w 6332041"/>
              <a:gd name="connsiteY131" fmla="*/ 7660307 h 7983545"/>
              <a:gd name="connsiteX132" fmla="*/ 4493448 w 6332041"/>
              <a:gd name="connsiteY132" fmla="*/ 7744187 h 7983545"/>
              <a:gd name="connsiteX133" fmla="*/ 4547480 w 6332041"/>
              <a:gd name="connsiteY133" fmla="*/ 7762971 h 7983545"/>
              <a:gd name="connsiteX134" fmla="*/ 4618944 w 6332041"/>
              <a:gd name="connsiteY134" fmla="*/ 7983545 h 7983545"/>
              <a:gd name="connsiteX135" fmla="*/ 5724276 w 6332041"/>
              <a:gd name="connsiteY135" fmla="*/ 5486449 h 7983545"/>
              <a:gd name="connsiteX136" fmla="*/ 5779089 w 6332041"/>
              <a:gd name="connsiteY136" fmla="*/ 5396937 h 7983545"/>
              <a:gd name="connsiteX137" fmla="*/ 5690643 w 6332041"/>
              <a:gd name="connsiteY137" fmla="*/ 5373624 h 7983545"/>
              <a:gd name="connsiteX138" fmla="*/ 5636237 w 6332041"/>
              <a:gd name="connsiteY138" fmla="*/ 5298488 h 7983545"/>
              <a:gd name="connsiteX139" fmla="*/ 5682594 w 6332041"/>
              <a:gd name="connsiteY139" fmla="*/ 5229777 h 7983545"/>
              <a:gd name="connsiteX140" fmla="*/ 5600880 w 6332041"/>
              <a:gd name="connsiteY140" fmla="*/ 5115358 h 7983545"/>
              <a:gd name="connsiteX141" fmla="*/ 5632584 w 6332041"/>
              <a:gd name="connsiteY141" fmla="*/ 4969606 h 7983545"/>
              <a:gd name="connsiteX142" fmla="*/ 5655444 w 6332041"/>
              <a:gd name="connsiteY142" fmla="*/ 4934681 h 7983545"/>
              <a:gd name="connsiteX143" fmla="*/ 5677034 w 6332041"/>
              <a:gd name="connsiteY143" fmla="*/ 4889596 h 7983545"/>
              <a:gd name="connsiteX144" fmla="*/ 5714499 w 6332041"/>
              <a:gd name="connsiteY144" fmla="*/ 4812126 h 7983545"/>
              <a:gd name="connsiteX145" fmla="*/ 5729104 w 6332041"/>
              <a:gd name="connsiteY145" fmla="*/ 4729576 h 7983545"/>
              <a:gd name="connsiteX146" fmla="*/ 5775459 w 6332041"/>
              <a:gd name="connsiteY146" fmla="*/ 4704176 h 7983545"/>
              <a:gd name="connsiteX147" fmla="*/ 5755139 w 6332041"/>
              <a:gd name="connsiteY147" fmla="*/ 4645121 h 7983545"/>
              <a:gd name="connsiteX148" fmla="*/ 5791334 w 6332041"/>
              <a:gd name="connsiteY148" fmla="*/ 4603846 h 7983545"/>
              <a:gd name="connsiteX149" fmla="*/ 5821814 w 6332041"/>
              <a:gd name="connsiteY149" fmla="*/ 4540981 h 7983545"/>
              <a:gd name="connsiteX150" fmla="*/ 5877059 w 6332041"/>
              <a:gd name="connsiteY150" fmla="*/ 4467321 h 7983545"/>
              <a:gd name="connsiteX151" fmla="*/ 5896109 w 6332041"/>
              <a:gd name="connsiteY151" fmla="*/ 4311111 h 7983545"/>
              <a:gd name="connsiteX152" fmla="*/ 6141219 w 6332041"/>
              <a:gd name="connsiteY152" fmla="*/ 4053301 h 7983545"/>
              <a:gd name="connsiteX153" fmla="*/ 6147569 w 6332041"/>
              <a:gd name="connsiteY153" fmla="*/ 3817081 h 7983545"/>
              <a:gd name="connsiteX154" fmla="*/ 5953537 w 6332041"/>
              <a:gd name="connsiteY154" fmla="*/ 3436452 h 7983545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728847 w 6332041"/>
              <a:gd name="connsiteY135" fmla="*/ 7991078 h 7991078"/>
              <a:gd name="connsiteX136" fmla="*/ 5779089 w 6332041"/>
              <a:gd name="connsiteY136" fmla="*/ 5396937 h 7991078"/>
              <a:gd name="connsiteX137" fmla="*/ 5690643 w 6332041"/>
              <a:gd name="connsiteY137" fmla="*/ 5373624 h 7991078"/>
              <a:gd name="connsiteX138" fmla="*/ 5636237 w 6332041"/>
              <a:gd name="connsiteY138" fmla="*/ 5298488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5779089 w 6332041"/>
              <a:gd name="connsiteY136" fmla="*/ 5396937 h 7991078"/>
              <a:gd name="connsiteX137" fmla="*/ 5690643 w 6332041"/>
              <a:gd name="connsiteY137" fmla="*/ 5373624 h 7991078"/>
              <a:gd name="connsiteX138" fmla="*/ 5636237 w 6332041"/>
              <a:gd name="connsiteY138" fmla="*/ 5298488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5690643 w 6332041"/>
              <a:gd name="connsiteY137" fmla="*/ 5373624 h 7991078"/>
              <a:gd name="connsiteX138" fmla="*/ 5636237 w 6332041"/>
              <a:gd name="connsiteY138" fmla="*/ 5298488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636237 w 6332041"/>
              <a:gd name="connsiteY138" fmla="*/ 5298488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096576 w 6332041"/>
              <a:gd name="connsiteY139" fmla="*/ 7870875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096576 w 6332041"/>
              <a:gd name="connsiteY139" fmla="*/ 7870875 h 7991078"/>
              <a:gd name="connsiteX140" fmla="*/ 5030916 w 6332041"/>
              <a:gd name="connsiteY140" fmla="*/ 733901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096576 w 6332041"/>
              <a:gd name="connsiteY139" fmla="*/ 7870875 h 7991078"/>
              <a:gd name="connsiteX140" fmla="*/ 4990778 w 6332041"/>
              <a:gd name="connsiteY140" fmla="*/ 7981231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096576 w 6332041"/>
              <a:gd name="connsiteY139" fmla="*/ 7870875 h 7991078"/>
              <a:gd name="connsiteX140" fmla="*/ 4990778 w 6332041"/>
              <a:gd name="connsiteY140" fmla="*/ 7981231 h 7991078"/>
              <a:gd name="connsiteX141" fmla="*/ 4496671 w 6332041"/>
              <a:gd name="connsiteY141" fmla="*/ 7526415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8016102"/>
              <a:gd name="connsiteX1" fmla="*/ 5854199 w 6332041"/>
              <a:gd name="connsiteY1" fmla="*/ 2291811 h 8016102"/>
              <a:gd name="connsiteX2" fmla="*/ 5802129 w 6332041"/>
              <a:gd name="connsiteY2" fmla="*/ 1609819 h 8016102"/>
              <a:gd name="connsiteX3" fmla="*/ 5762759 w 6332041"/>
              <a:gd name="connsiteY3" fmla="*/ 1382491 h 8016102"/>
              <a:gd name="connsiteX4" fmla="*/ 5770442 w 6332041"/>
              <a:gd name="connsiteY4" fmla="*/ 1330310 h 8016102"/>
              <a:gd name="connsiteX5" fmla="*/ 5939273 w 6332041"/>
              <a:gd name="connsiteY5" fmla="*/ 1294137 h 8016102"/>
              <a:gd name="connsiteX6" fmla="*/ 6061246 w 6332041"/>
              <a:gd name="connsiteY6" fmla="*/ 1154342 h 8016102"/>
              <a:gd name="connsiteX7" fmla="*/ 6087784 w 6332041"/>
              <a:gd name="connsiteY7" fmla="*/ 587703 h 8016102"/>
              <a:gd name="connsiteX8" fmla="*/ 6149792 w 6332041"/>
              <a:gd name="connsiteY8" fmla="*/ 266762 h 8016102"/>
              <a:gd name="connsiteX9" fmla="*/ 6204185 w 6332041"/>
              <a:gd name="connsiteY9" fmla="*/ 214419 h 8016102"/>
              <a:gd name="connsiteX10" fmla="*/ 6332041 w 6332041"/>
              <a:gd name="connsiteY10" fmla="*/ 245126 h 8016102"/>
              <a:gd name="connsiteX11" fmla="*/ 6152006 w 6332041"/>
              <a:gd name="connsiteY11" fmla="*/ 110058 h 8016102"/>
              <a:gd name="connsiteX12" fmla="*/ 6014137 w 6332041"/>
              <a:gd name="connsiteY12" fmla="*/ 0 h 8016102"/>
              <a:gd name="connsiteX13" fmla="*/ 5325275 w 6332041"/>
              <a:gd name="connsiteY13" fmla="*/ 124606 h 8016102"/>
              <a:gd name="connsiteX14" fmla="*/ 5276992 w 6332041"/>
              <a:gd name="connsiteY14" fmla="*/ 266597 h 8016102"/>
              <a:gd name="connsiteX15" fmla="*/ 5346682 w 6332041"/>
              <a:gd name="connsiteY15" fmla="*/ 494173 h 8016102"/>
              <a:gd name="connsiteX16" fmla="*/ 5256922 w 6332041"/>
              <a:gd name="connsiteY16" fmla="*/ 872684 h 8016102"/>
              <a:gd name="connsiteX17" fmla="*/ 5292702 w 6332041"/>
              <a:gd name="connsiteY17" fmla="*/ 1084088 h 8016102"/>
              <a:gd name="connsiteX18" fmla="*/ 5259839 w 6332041"/>
              <a:gd name="connsiteY18" fmla="*/ 1405351 h 8016102"/>
              <a:gd name="connsiteX19" fmla="*/ 5252219 w 6332041"/>
              <a:gd name="connsiteY19" fmla="*/ 1603471 h 8016102"/>
              <a:gd name="connsiteX20" fmla="*/ 5282699 w 6332041"/>
              <a:gd name="connsiteY20" fmla="*/ 1641571 h 8016102"/>
              <a:gd name="connsiteX21" fmla="*/ 5137919 w 6332041"/>
              <a:gd name="connsiteY21" fmla="*/ 1694911 h 8016102"/>
              <a:gd name="connsiteX22" fmla="*/ 5160779 w 6332041"/>
              <a:gd name="connsiteY22" fmla="*/ 1885411 h 8016102"/>
              <a:gd name="connsiteX23" fmla="*/ 5122679 w 6332041"/>
              <a:gd name="connsiteY23" fmla="*/ 1969231 h 8016102"/>
              <a:gd name="connsiteX24" fmla="*/ 4985519 w 6332041"/>
              <a:gd name="connsiteY24" fmla="*/ 1952015 h 8016102"/>
              <a:gd name="connsiteX25" fmla="*/ 4894079 w 6332041"/>
              <a:gd name="connsiteY25" fmla="*/ 1938751 h 8016102"/>
              <a:gd name="connsiteX26" fmla="*/ 4817470 w 6332041"/>
              <a:gd name="connsiteY26" fmla="*/ 2096386 h 8016102"/>
              <a:gd name="connsiteX27" fmla="*/ 4668677 w 6332041"/>
              <a:gd name="connsiteY27" fmla="*/ 1986101 h 8016102"/>
              <a:gd name="connsiteX28" fmla="*/ 4554785 w 6332041"/>
              <a:gd name="connsiteY28" fmla="*/ 1978482 h 8016102"/>
              <a:gd name="connsiteX29" fmla="*/ 4409190 w 6332041"/>
              <a:gd name="connsiteY29" fmla="*/ 1848942 h 8016102"/>
              <a:gd name="connsiteX30" fmla="*/ 4604519 w 6332041"/>
              <a:gd name="connsiteY30" fmla="*/ 1664431 h 8016102"/>
              <a:gd name="connsiteX31" fmla="*/ 4429259 w 6332041"/>
              <a:gd name="connsiteY31" fmla="*/ 1633951 h 8016102"/>
              <a:gd name="connsiteX32" fmla="*/ 4284479 w 6332041"/>
              <a:gd name="connsiteY32" fmla="*/ 1801591 h 8016102"/>
              <a:gd name="connsiteX33" fmla="*/ 4223519 w 6332041"/>
              <a:gd name="connsiteY33" fmla="*/ 1900651 h 8016102"/>
              <a:gd name="connsiteX34" fmla="*/ 4231139 w 6332041"/>
              <a:gd name="connsiteY34" fmla="*/ 1938751 h 8016102"/>
              <a:gd name="connsiteX35" fmla="*/ 4124459 w 6332041"/>
              <a:gd name="connsiteY35" fmla="*/ 2037811 h 8016102"/>
              <a:gd name="connsiteX36" fmla="*/ 4048259 w 6332041"/>
              <a:gd name="connsiteY36" fmla="*/ 2060671 h 8016102"/>
              <a:gd name="connsiteX37" fmla="*/ 3990904 w 6332041"/>
              <a:gd name="connsiteY37" fmla="*/ 2092782 h 8016102"/>
              <a:gd name="connsiteX38" fmla="*/ 3936751 w 6332041"/>
              <a:gd name="connsiteY38" fmla="*/ 2142108 h 8016102"/>
              <a:gd name="connsiteX39" fmla="*/ 3888239 w 6332041"/>
              <a:gd name="connsiteY39" fmla="*/ 2114011 h 8016102"/>
              <a:gd name="connsiteX40" fmla="*/ 3846127 w 6332041"/>
              <a:gd name="connsiteY40" fmla="*/ 2183407 h 8016102"/>
              <a:gd name="connsiteX41" fmla="*/ 3746250 w 6332041"/>
              <a:gd name="connsiteY41" fmla="*/ 2210280 h 8016102"/>
              <a:gd name="connsiteX42" fmla="*/ 3731417 w 6332041"/>
              <a:gd name="connsiteY42" fmla="*/ 2278860 h 8016102"/>
              <a:gd name="connsiteX43" fmla="*/ 3591184 w 6332041"/>
              <a:gd name="connsiteY43" fmla="*/ 2221331 h 8016102"/>
              <a:gd name="connsiteX44" fmla="*/ 3552959 w 6332041"/>
              <a:gd name="connsiteY44" fmla="*/ 2121631 h 8016102"/>
              <a:gd name="connsiteX45" fmla="*/ 3377699 w 6332041"/>
              <a:gd name="connsiteY45" fmla="*/ 2190211 h 8016102"/>
              <a:gd name="connsiteX46" fmla="*/ 3377699 w 6332041"/>
              <a:gd name="connsiteY46" fmla="*/ 2266411 h 8016102"/>
              <a:gd name="connsiteX47" fmla="*/ 3258978 w 6332041"/>
              <a:gd name="connsiteY47" fmla="*/ 2366694 h 8016102"/>
              <a:gd name="connsiteX48" fmla="*/ 3018337 w 6332041"/>
              <a:gd name="connsiteY48" fmla="*/ 2221913 h 8016102"/>
              <a:gd name="connsiteX49" fmla="*/ 3045210 w 6332041"/>
              <a:gd name="connsiteY49" fmla="*/ 2191026 h 8016102"/>
              <a:gd name="connsiteX50" fmla="*/ 2934517 w 6332041"/>
              <a:gd name="connsiteY50" fmla="*/ 2054273 h 8016102"/>
              <a:gd name="connsiteX51" fmla="*/ 2663396 w 6332041"/>
              <a:gd name="connsiteY51" fmla="*/ 1888611 h 8016102"/>
              <a:gd name="connsiteX52" fmla="*/ 2536416 w 6332041"/>
              <a:gd name="connsiteY52" fmla="*/ 2261352 h 8016102"/>
              <a:gd name="connsiteX53" fmla="*/ 2428805 w 6332041"/>
              <a:gd name="connsiteY53" fmla="*/ 2267634 h 8016102"/>
              <a:gd name="connsiteX54" fmla="*/ 2348999 w 6332041"/>
              <a:gd name="connsiteY54" fmla="*/ 2258791 h 8016102"/>
              <a:gd name="connsiteX55" fmla="*/ 2245110 w 6332041"/>
              <a:gd name="connsiteY55" fmla="*/ 2385946 h 8016102"/>
              <a:gd name="connsiteX56" fmla="*/ 2061823 w 6332041"/>
              <a:gd name="connsiteY56" fmla="*/ 2298521 h 8016102"/>
              <a:gd name="connsiteX57" fmla="*/ 2005283 w 6332041"/>
              <a:gd name="connsiteY57" fmla="*/ 2306958 h 8016102"/>
              <a:gd name="connsiteX58" fmla="*/ 1905816 w 6332041"/>
              <a:gd name="connsiteY58" fmla="*/ 2122446 h 8016102"/>
              <a:gd name="connsiteX59" fmla="*/ 1937519 w 6332041"/>
              <a:gd name="connsiteY59" fmla="*/ 2037811 h 8016102"/>
              <a:gd name="connsiteX60" fmla="*/ 1769879 w 6332041"/>
              <a:gd name="connsiteY60" fmla="*/ 2159731 h 8016102"/>
              <a:gd name="connsiteX61" fmla="*/ 1747019 w 6332041"/>
              <a:gd name="connsiteY61" fmla="*/ 2220691 h 8016102"/>
              <a:gd name="connsiteX62" fmla="*/ 1693679 w 6332041"/>
              <a:gd name="connsiteY62" fmla="*/ 2190211 h 8016102"/>
              <a:gd name="connsiteX63" fmla="*/ 1586999 w 6332041"/>
              <a:gd name="connsiteY63" fmla="*/ 2190211 h 8016102"/>
              <a:gd name="connsiteX64" fmla="*/ 1564139 w 6332041"/>
              <a:gd name="connsiteY64" fmla="*/ 2304511 h 8016102"/>
              <a:gd name="connsiteX65" fmla="*/ 1426979 w 6332041"/>
              <a:gd name="connsiteY65" fmla="*/ 2601691 h 8016102"/>
              <a:gd name="connsiteX66" fmla="*/ 1373639 w 6332041"/>
              <a:gd name="connsiteY66" fmla="*/ 2594071 h 8016102"/>
              <a:gd name="connsiteX67" fmla="*/ 1228859 w 6332041"/>
              <a:gd name="connsiteY67" fmla="*/ 2647411 h 8016102"/>
              <a:gd name="connsiteX68" fmla="*/ 1175519 w 6332041"/>
              <a:gd name="connsiteY68" fmla="*/ 2815051 h 8016102"/>
              <a:gd name="connsiteX69" fmla="*/ 1053599 w 6332041"/>
              <a:gd name="connsiteY69" fmla="*/ 2845531 h 8016102"/>
              <a:gd name="connsiteX70" fmla="*/ 969779 w 6332041"/>
              <a:gd name="connsiteY70" fmla="*/ 2853151 h 8016102"/>
              <a:gd name="connsiteX71" fmla="*/ 870719 w 6332041"/>
              <a:gd name="connsiteY71" fmla="*/ 2883631 h 8016102"/>
              <a:gd name="connsiteX72" fmla="*/ 741179 w 6332041"/>
              <a:gd name="connsiteY72" fmla="*/ 2891251 h 8016102"/>
              <a:gd name="connsiteX73" fmla="*/ 588779 w 6332041"/>
              <a:gd name="connsiteY73" fmla="*/ 2929351 h 8016102"/>
              <a:gd name="connsiteX74" fmla="*/ 0 w 6332041"/>
              <a:gd name="connsiteY74" fmla="*/ 4428515 h 8016102"/>
              <a:gd name="connsiteX75" fmla="*/ 199750 w 6332041"/>
              <a:gd name="connsiteY75" fmla="*/ 4408853 h 8016102"/>
              <a:gd name="connsiteX76" fmla="*/ 207779 w 6332041"/>
              <a:gd name="connsiteY76" fmla="*/ 4529551 h 8016102"/>
              <a:gd name="connsiteX77" fmla="*/ 289560 w 6332041"/>
              <a:gd name="connsiteY77" fmla="*/ 4557241 h 8016102"/>
              <a:gd name="connsiteX78" fmla="*/ 289968 w 6332041"/>
              <a:gd name="connsiteY78" fmla="*/ 4629020 h 8016102"/>
              <a:gd name="connsiteX79" fmla="*/ 408690 w 6332041"/>
              <a:gd name="connsiteY79" fmla="*/ 4675962 h 8016102"/>
              <a:gd name="connsiteX80" fmla="*/ 398279 w 6332041"/>
              <a:gd name="connsiteY80" fmla="*/ 4773391 h 8016102"/>
              <a:gd name="connsiteX81" fmla="*/ 398279 w 6332041"/>
              <a:gd name="connsiteY81" fmla="*/ 4872451 h 8016102"/>
              <a:gd name="connsiteX82" fmla="*/ 291599 w 6332041"/>
              <a:gd name="connsiteY82" fmla="*/ 4925791 h 8016102"/>
              <a:gd name="connsiteX83" fmla="*/ 276359 w 6332041"/>
              <a:gd name="connsiteY83" fmla="*/ 5001991 h 8016102"/>
              <a:gd name="connsiteX84" fmla="*/ 184919 w 6332041"/>
              <a:gd name="connsiteY84" fmla="*/ 5123911 h 8016102"/>
              <a:gd name="connsiteX85" fmla="*/ 199344 w 6332041"/>
              <a:gd name="connsiteY85" fmla="*/ 5376596 h 8016102"/>
              <a:gd name="connsiteX86" fmla="*/ 282757 w 6332041"/>
              <a:gd name="connsiteY86" fmla="*/ 5376186 h 8016102"/>
              <a:gd name="connsiteX87" fmla="*/ 324870 w 6332041"/>
              <a:gd name="connsiteY87" fmla="*/ 5453201 h 8016102"/>
              <a:gd name="connsiteX88" fmla="*/ 340517 w 6332041"/>
              <a:gd name="connsiteY88" fmla="*/ 5498107 h 8016102"/>
              <a:gd name="connsiteX89" fmla="*/ 378211 w 6332041"/>
              <a:gd name="connsiteY89" fmla="*/ 5490078 h 8016102"/>
              <a:gd name="connsiteX90" fmla="*/ 365761 w 6332041"/>
              <a:gd name="connsiteY90" fmla="*/ 5643294 h 8016102"/>
              <a:gd name="connsiteX91" fmla="*/ 843843 w 6332041"/>
              <a:gd name="connsiteY91" fmla="*/ 5739970 h 8016102"/>
              <a:gd name="connsiteX92" fmla="*/ 1175926 w 6332041"/>
              <a:gd name="connsiteY92" fmla="*/ 5879922 h 8016102"/>
              <a:gd name="connsiteX93" fmla="*/ 1487939 w 6332041"/>
              <a:gd name="connsiteY93" fmla="*/ 5741131 h 8016102"/>
              <a:gd name="connsiteX94" fmla="*/ 1586999 w 6332041"/>
              <a:gd name="connsiteY94" fmla="*/ 5741131 h 8016102"/>
              <a:gd name="connsiteX95" fmla="*/ 1541279 w 6332041"/>
              <a:gd name="connsiteY95" fmla="*/ 6000211 h 8016102"/>
              <a:gd name="connsiteX96" fmla="*/ 1634713 w 6332041"/>
              <a:gd name="connsiteY96" fmla="*/ 6349001 h 8016102"/>
              <a:gd name="connsiteX97" fmla="*/ 1931451 w 6332041"/>
              <a:gd name="connsiteY97" fmla="*/ 6276820 h 8016102"/>
              <a:gd name="connsiteX98" fmla="*/ 1973281 w 6332041"/>
              <a:gd name="connsiteY98" fmla="*/ 6039719 h 8016102"/>
              <a:gd name="connsiteX99" fmla="*/ 2284853 w 6332041"/>
              <a:gd name="connsiteY99" fmla="*/ 6068128 h 8016102"/>
              <a:gd name="connsiteX100" fmla="*/ 2588088 w 6332041"/>
              <a:gd name="connsiteY100" fmla="*/ 5922367 h 8016102"/>
              <a:gd name="connsiteX101" fmla="*/ 2656018 w 6332041"/>
              <a:gd name="connsiteY101" fmla="*/ 6052223 h 8016102"/>
              <a:gd name="connsiteX102" fmla="*/ 2739109 w 6332041"/>
              <a:gd name="connsiteY102" fmla="*/ 6021749 h 8016102"/>
              <a:gd name="connsiteX103" fmla="*/ 2886685 w 6332041"/>
              <a:gd name="connsiteY103" fmla="*/ 6052811 h 8016102"/>
              <a:gd name="connsiteX104" fmla="*/ 3002565 w 6332041"/>
              <a:gd name="connsiteY104" fmla="*/ 6195386 h 8016102"/>
              <a:gd name="connsiteX105" fmla="*/ 3027765 w 6332041"/>
              <a:gd name="connsiteY105" fmla="*/ 6377265 h 8016102"/>
              <a:gd name="connsiteX106" fmla="*/ 3191028 w 6332041"/>
              <a:gd name="connsiteY106" fmla="*/ 6299303 h 8016102"/>
              <a:gd name="connsiteX107" fmla="*/ 3338659 w 6332041"/>
              <a:gd name="connsiteY107" fmla="*/ 6365542 h 8016102"/>
              <a:gd name="connsiteX108" fmla="*/ 3459989 w 6332041"/>
              <a:gd name="connsiteY108" fmla="*/ 6105598 h 8016102"/>
              <a:gd name="connsiteX109" fmla="*/ 3465996 w 6332041"/>
              <a:gd name="connsiteY109" fmla="*/ 6002754 h 8016102"/>
              <a:gd name="connsiteX110" fmla="*/ 3658897 w 6332041"/>
              <a:gd name="connsiteY110" fmla="*/ 6037364 h 8016102"/>
              <a:gd name="connsiteX111" fmla="*/ 3653271 w 6332041"/>
              <a:gd name="connsiteY111" fmla="*/ 6120584 h 8016102"/>
              <a:gd name="connsiteX112" fmla="*/ 3721768 w 6332041"/>
              <a:gd name="connsiteY112" fmla="*/ 6218956 h 8016102"/>
              <a:gd name="connsiteX113" fmla="*/ 3691891 w 6332041"/>
              <a:gd name="connsiteY113" fmla="*/ 6311470 h 8016102"/>
              <a:gd name="connsiteX114" fmla="*/ 3857956 w 6332041"/>
              <a:gd name="connsiteY114" fmla="*/ 6401878 h 8016102"/>
              <a:gd name="connsiteX115" fmla="*/ 4020663 w 6332041"/>
              <a:gd name="connsiteY115" fmla="*/ 6431839 h 8016102"/>
              <a:gd name="connsiteX116" fmla="*/ 4114903 w 6332041"/>
              <a:gd name="connsiteY116" fmla="*/ 6401940 h 8016102"/>
              <a:gd name="connsiteX117" fmla="*/ 4098589 w 6332041"/>
              <a:gd name="connsiteY117" fmla="*/ 6522071 h 8016102"/>
              <a:gd name="connsiteX118" fmla="*/ 4022265 w 6332041"/>
              <a:gd name="connsiteY118" fmla="*/ 6622479 h 8016102"/>
              <a:gd name="connsiteX119" fmla="*/ 4023831 w 6332041"/>
              <a:gd name="connsiteY119" fmla="*/ 6722888 h 8016102"/>
              <a:gd name="connsiteX120" fmla="*/ 4146284 w 6332041"/>
              <a:gd name="connsiteY120" fmla="*/ 6792348 h 8016102"/>
              <a:gd name="connsiteX121" fmla="*/ 3990967 w 6332041"/>
              <a:gd name="connsiteY121" fmla="*/ 7074192 h 8016102"/>
              <a:gd name="connsiteX122" fmla="*/ 4070837 w 6332041"/>
              <a:gd name="connsiteY122" fmla="*/ 7107181 h 8016102"/>
              <a:gd name="connsiteX123" fmla="*/ 4111790 w 6332041"/>
              <a:gd name="connsiteY123" fmla="*/ 7057102 h 8016102"/>
              <a:gd name="connsiteX124" fmla="*/ 4202887 w 6332041"/>
              <a:gd name="connsiteY124" fmla="*/ 7165130 h 8016102"/>
              <a:gd name="connsiteX125" fmla="*/ 4345753 w 6332041"/>
              <a:gd name="connsiteY125" fmla="*/ 7047976 h 8016102"/>
              <a:gd name="connsiteX126" fmla="*/ 4338886 w 6332041"/>
              <a:gd name="connsiteY126" fmla="*/ 7200908 h 8016102"/>
              <a:gd name="connsiteX127" fmla="*/ 4233711 w 6332041"/>
              <a:gd name="connsiteY127" fmla="*/ 7285204 h 8016102"/>
              <a:gd name="connsiteX128" fmla="*/ 4327189 w 6332041"/>
              <a:gd name="connsiteY128" fmla="*/ 7312546 h 8016102"/>
              <a:gd name="connsiteX129" fmla="*/ 4327597 w 6332041"/>
              <a:gd name="connsiteY129" fmla="*/ 7469554 h 8016102"/>
              <a:gd name="connsiteX130" fmla="*/ 4293292 w 6332041"/>
              <a:gd name="connsiteY130" fmla="*/ 7507782 h 8016102"/>
              <a:gd name="connsiteX131" fmla="*/ 4517594 w 6332041"/>
              <a:gd name="connsiteY131" fmla="*/ 7660307 h 8016102"/>
              <a:gd name="connsiteX132" fmla="*/ 4493448 w 6332041"/>
              <a:gd name="connsiteY132" fmla="*/ 7744187 h 8016102"/>
              <a:gd name="connsiteX133" fmla="*/ 4547480 w 6332041"/>
              <a:gd name="connsiteY133" fmla="*/ 7762971 h 8016102"/>
              <a:gd name="connsiteX134" fmla="*/ 4618944 w 6332041"/>
              <a:gd name="connsiteY134" fmla="*/ 7983545 h 8016102"/>
              <a:gd name="connsiteX135" fmla="*/ 4692723 w 6332041"/>
              <a:gd name="connsiteY135" fmla="*/ 7991078 h 8016102"/>
              <a:gd name="connsiteX136" fmla="*/ 4795702 w 6332041"/>
              <a:gd name="connsiteY136" fmla="*/ 7644679 h 8016102"/>
              <a:gd name="connsiteX137" fmla="*/ 4895904 w 6332041"/>
              <a:gd name="connsiteY137" fmla="*/ 7593272 h 8016102"/>
              <a:gd name="connsiteX138" fmla="*/ 5058246 w 6332041"/>
              <a:gd name="connsiteY138" fmla="*/ 7662631 h 8016102"/>
              <a:gd name="connsiteX139" fmla="*/ 5096576 w 6332041"/>
              <a:gd name="connsiteY139" fmla="*/ 7870875 h 8016102"/>
              <a:gd name="connsiteX140" fmla="*/ 4990778 w 6332041"/>
              <a:gd name="connsiteY140" fmla="*/ 7981231 h 8016102"/>
              <a:gd name="connsiteX141" fmla="*/ 4946219 w 6332041"/>
              <a:gd name="connsiteY141" fmla="*/ 8016102 h 8016102"/>
              <a:gd name="connsiteX142" fmla="*/ 5655444 w 6332041"/>
              <a:gd name="connsiteY142" fmla="*/ 4934681 h 8016102"/>
              <a:gd name="connsiteX143" fmla="*/ 5677034 w 6332041"/>
              <a:gd name="connsiteY143" fmla="*/ 4889596 h 8016102"/>
              <a:gd name="connsiteX144" fmla="*/ 5714499 w 6332041"/>
              <a:gd name="connsiteY144" fmla="*/ 4812126 h 8016102"/>
              <a:gd name="connsiteX145" fmla="*/ 5729104 w 6332041"/>
              <a:gd name="connsiteY145" fmla="*/ 4729576 h 8016102"/>
              <a:gd name="connsiteX146" fmla="*/ 5775459 w 6332041"/>
              <a:gd name="connsiteY146" fmla="*/ 4704176 h 8016102"/>
              <a:gd name="connsiteX147" fmla="*/ 5755139 w 6332041"/>
              <a:gd name="connsiteY147" fmla="*/ 4645121 h 8016102"/>
              <a:gd name="connsiteX148" fmla="*/ 5791334 w 6332041"/>
              <a:gd name="connsiteY148" fmla="*/ 4603846 h 8016102"/>
              <a:gd name="connsiteX149" fmla="*/ 5821814 w 6332041"/>
              <a:gd name="connsiteY149" fmla="*/ 4540981 h 8016102"/>
              <a:gd name="connsiteX150" fmla="*/ 5877059 w 6332041"/>
              <a:gd name="connsiteY150" fmla="*/ 4467321 h 8016102"/>
              <a:gd name="connsiteX151" fmla="*/ 5896109 w 6332041"/>
              <a:gd name="connsiteY151" fmla="*/ 4311111 h 8016102"/>
              <a:gd name="connsiteX152" fmla="*/ 6141219 w 6332041"/>
              <a:gd name="connsiteY152" fmla="*/ 4053301 h 8016102"/>
              <a:gd name="connsiteX153" fmla="*/ 6147569 w 6332041"/>
              <a:gd name="connsiteY153" fmla="*/ 3817081 h 8016102"/>
              <a:gd name="connsiteX154" fmla="*/ 5953537 w 6332041"/>
              <a:gd name="connsiteY154" fmla="*/ 3436452 h 8016102"/>
              <a:gd name="connsiteX0" fmla="*/ 5953537 w 6332041"/>
              <a:gd name="connsiteY0" fmla="*/ 3436452 h 8016102"/>
              <a:gd name="connsiteX1" fmla="*/ 5854199 w 6332041"/>
              <a:gd name="connsiteY1" fmla="*/ 2291811 h 8016102"/>
              <a:gd name="connsiteX2" fmla="*/ 5802129 w 6332041"/>
              <a:gd name="connsiteY2" fmla="*/ 1609819 h 8016102"/>
              <a:gd name="connsiteX3" fmla="*/ 5762759 w 6332041"/>
              <a:gd name="connsiteY3" fmla="*/ 1382491 h 8016102"/>
              <a:gd name="connsiteX4" fmla="*/ 5770442 w 6332041"/>
              <a:gd name="connsiteY4" fmla="*/ 1330310 h 8016102"/>
              <a:gd name="connsiteX5" fmla="*/ 5939273 w 6332041"/>
              <a:gd name="connsiteY5" fmla="*/ 1294137 h 8016102"/>
              <a:gd name="connsiteX6" fmla="*/ 6061246 w 6332041"/>
              <a:gd name="connsiteY6" fmla="*/ 1154342 h 8016102"/>
              <a:gd name="connsiteX7" fmla="*/ 6087784 w 6332041"/>
              <a:gd name="connsiteY7" fmla="*/ 587703 h 8016102"/>
              <a:gd name="connsiteX8" fmla="*/ 6149792 w 6332041"/>
              <a:gd name="connsiteY8" fmla="*/ 266762 h 8016102"/>
              <a:gd name="connsiteX9" fmla="*/ 6204185 w 6332041"/>
              <a:gd name="connsiteY9" fmla="*/ 214419 h 8016102"/>
              <a:gd name="connsiteX10" fmla="*/ 6332041 w 6332041"/>
              <a:gd name="connsiteY10" fmla="*/ 245126 h 8016102"/>
              <a:gd name="connsiteX11" fmla="*/ 6152006 w 6332041"/>
              <a:gd name="connsiteY11" fmla="*/ 110058 h 8016102"/>
              <a:gd name="connsiteX12" fmla="*/ 6014137 w 6332041"/>
              <a:gd name="connsiteY12" fmla="*/ 0 h 8016102"/>
              <a:gd name="connsiteX13" fmla="*/ 5325275 w 6332041"/>
              <a:gd name="connsiteY13" fmla="*/ 124606 h 8016102"/>
              <a:gd name="connsiteX14" fmla="*/ 5276992 w 6332041"/>
              <a:gd name="connsiteY14" fmla="*/ 266597 h 8016102"/>
              <a:gd name="connsiteX15" fmla="*/ 5346682 w 6332041"/>
              <a:gd name="connsiteY15" fmla="*/ 494173 h 8016102"/>
              <a:gd name="connsiteX16" fmla="*/ 5256922 w 6332041"/>
              <a:gd name="connsiteY16" fmla="*/ 872684 h 8016102"/>
              <a:gd name="connsiteX17" fmla="*/ 5292702 w 6332041"/>
              <a:gd name="connsiteY17" fmla="*/ 1084088 h 8016102"/>
              <a:gd name="connsiteX18" fmla="*/ 5259839 w 6332041"/>
              <a:gd name="connsiteY18" fmla="*/ 1405351 h 8016102"/>
              <a:gd name="connsiteX19" fmla="*/ 5252219 w 6332041"/>
              <a:gd name="connsiteY19" fmla="*/ 1603471 h 8016102"/>
              <a:gd name="connsiteX20" fmla="*/ 5282699 w 6332041"/>
              <a:gd name="connsiteY20" fmla="*/ 1641571 h 8016102"/>
              <a:gd name="connsiteX21" fmla="*/ 5137919 w 6332041"/>
              <a:gd name="connsiteY21" fmla="*/ 1694911 h 8016102"/>
              <a:gd name="connsiteX22" fmla="*/ 5160779 w 6332041"/>
              <a:gd name="connsiteY22" fmla="*/ 1885411 h 8016102"/>
              <a:gd name="connsiteX23" fmla="*/ 5122679 w 6332041"/>
              <a:gd name="connsiteY23" fmla="*/ 1969231 h 8016102"/>
              <a:gd name="connsiteX24" fmla="*/ 4985519 w 6332041"/>
              <a:gd name="connsiteY24" fmla="*/ 1952015 h 8016102"/>
              <a:gd name="connsiteX25" fmla="*/ 4894079 w 6332041"/>
              <a:gd name="connsiteY25" fmla="*/ 1938751 h 8016102"/>
              <a:gd name="connsiteX26" fmla="*/ 4817470 w 6332041"/>
              <a:gd name="connsiteY26" fmla="*/ 2096386 h 8016102"/>
              <a:gd name="connsiteX27" fmla="*/ 4668677 w 6332041"/>
              <a:gd name="connsiteY27" fmla="*/ 1986101 h 8016102"/>
              <a:gd name="connsiteX28" fmla="*/ 4554785 w 6332041"/>
              <a:gd name="connsiteY28" fmla="*/ 1978482 h 8016102"/>
              <a:gd name="connsiteX29" fmla="*/ 4409190 w 6332041"/>
              <a:gd name="connsiteY29" fmla="*/ 1848942 h 8016102"/>
              <a:gd name="connsiteX30" fmla="*/ 4604519 w 6332041"/>
              <a:gd name="connsiteY30" fmla="*/ 1664431 h 8016102"/>
              <a:gd name="connsiteX31" fmla="*/ 4429259 w 6332041"/>
              <a:gd name="connsiteY31" fmla="*/ 1633951 h 8016102"/>
              <a:gd name="connsiteX32" fmla="*/ 4284479 w 6332041"/>
              <a:gd name="connsiteY32" fmla="*/ 1801591 h 8016102"/>
              <a:gd name="connsiteX33" fmla="*/ 4223519 w 6332041"/>
              <a:gd name="connsiteY33" fmla="*/ 1900651 h 8016102"/>
              <a:gd name="connsiteX34" fmla="*/ 4231139 w 6332041"/>
              <a:gd name="connsiteY34" fmla="*/ 1938751 h 8016102"/>
              <a:gd name="connsiteX35" fmla="*/ 4124459 w 6332041"/>
              <a:gd name="connsiteY35" fmla="*/ 2037811 h 8016102"/>
              <a:gd name="connsiteX36" fmla="*/ 4048259 w 6332041"/>
              <a:gd name="connsiteY36" fmla="*/ 2060671 h 8016102"/>
              <a:gd name="connsiteX37" fmla="*/ 3990904 w 6332041"/>
              <a:gd name="connsiteY37" fmla="*/ 2092782 h 8016102"/>
              <a:gd name="connsiteX38" fmla="*/ 3936751 w 6332041"/>
              <a:gd name="connsiteY38" fmla="*/ 2142108 h 8016102"/>
              <a:gd name="connsiteX39" fmla="*/ 3888239 w 6332041"/>
              <a:gd name="connsiteY39" fmla="*/ 2114011 h 8016102"/>
              <a:gd name="connsiteX40" fmla="*/ 3846127 w 6332041"/>
              <a:gd name="connsiteY40" fmla="*/ 2183407 h 8016102"/>
              <a:gd name="connsiteX41" fmla="*/ 3746250 w 6332041"/>
              <a:gd name="connsiteY41" fmla="*/ 2210280 h 8016102"/>
              <a:gd name="connsiteX42" fmla="*/ 3731417 w 6332041"/>
              <a:gd name="connsiteY42" fmla="*/ 2278860 h 8016102"/>
              <a:gd name="connsiteX43" fmla="*/ 3591184 w 6332041"/>
              <a:gd name="connsiteY43" fmla="*/ 2221331 h 8016102"/>
              <a:gd name="connsiteX44" fmla="*/ 3552959 w 6332041"/>
              <a:gd name="connsiteY44" fmla="*/ 2121631 h 8016102"/>
              <a:gd name="connsiteX45" fmla="*/ 3377699 w 6332041"/>
              <a:gd name="connsiteY45" fmla="*/ 2190211 h 8016102"/>
              <a:gd name="connsiteX46" fmla="*/ 3377699 w 6332041"/>
              <a:gd name="connsiteY46" fmla="*/ 2266411 h 8016102"/>
              <a:gd name="connsiteX47" fmla="*/ 3258978 w 6332041"/>
              <a:gd name="connsiteY47" fmla="*/ 2366694 h 8016102"/>
              <a:gd name="connsiteX48" fmla="*/ 3018337 w 6332041"/>
              <a:gd name="connsiteY48" fmla="*/ 2221913 h 8016102"/>
              <a:gd name="connsiteX49" fmla="*/ 3045210 w 6332041"/>
              <a:gd name="connsiteY49" fmla="*/ 2191026 h 8016102"/>
              <a:gd name="connsiteX50" fmla="*/ 2934517 w 6332041"/>
              <a:gd name="connsiteY50" fmla="*/ 2054273 h 8016102"/>
              <a:gd name="connsiteX51" fmla="*/ 2663396 w 6332041"/>
              <a:gd name="connsiteY51" fmla="*/ 1888611 h 8016102"/>
              <a:gd name="connsiteX52" fmla="*/ 2536416 w 6332041"/>
              <a:gd name="connsiteY52" fmla="*/ 2261352 h 8016102"/>
              <a:gd name="connsiteX53" fmla="*/ 2428805 w 6332041"/>
              <a:gd name="connsiteY53" fmla="*/ 2267634 h 8016102"/>
              <a:gd name="connsiteX54" fmla="*/ 2348999 w 6332041"/>
              <a:gd name="connsiteY54" fmla="*/ 2258791 h 8016102"/>
              <a:gd name="connsiteX55" fmla="*/ 2245110 w 6332041"/>
              <a:gd name="connsiteY55" fmla="*/ 2385946 h 8016102"/>
              <a:gd name="connsiteX56" fmla="*/ 2061823 w 6332041"/>
              <a:gd name="connsiteY56" fmla="*/ 2298521 h 8016102"/>
              <a:gd name="connsiteX57" fmla="*/ 2005283 w 6332041"/>
              <a:gd name="connsiteY57" fmla="*/ 2306958 h 8016102"/>
              <a:gd name="connsiteX58" fmla="*/ 1905816 w 6332041"/>
              <a:gd name="connsiteY58" fmla="*/ 2122446 h 8016102"/>
              <a:gd name="connsiteX59" fmla="*/ 1937519 w 6332041"/>
              <a:gd name="connsiteY59" fmla="*/ 2037811 h 8016102"/>
              <a:gd name="connsiteX60" fmla="*/ 1769879 w 6332041"/>
              <a:gd name="connsiteY60" fmla="*/ 2159731 h 8016102"/>
              <a:gd name="connsiteX61" fmla="*/ 1747019 w 6332041"/>
              <a:gd name="connsiteY61" fmla="*/ 2220691 h 8016102"/>
              <a:gd name="connsiteX62" fmla="*/ 1693679 w 6332041"/>
              <a:gd name="connsiteY62" fmla="*/ 2190211 h 8016102"/>
              <a:gd name="connsiteX63" fmla="*/ 1586999 w 6332041"/>
              <a:gd name="connsiteY63" fmla="*/ 2190211 h 8016102"/>
              <a:gd name="connsiteX64" fmla="*/ 1564139 w 6332041"/>
              <a:gd name="connsiteY64" fmla="*/ 2304511 h 8016102"/>
              <a:gd name="connsiteX65" fmla="*/ 1426979 w 6332041"/>
              <a:gd name="connsiteY65" fmla="*/ 2601691 h 8016102"/>
              <a:gd name="connsiteX66" fmla="*/ 1373639 w 6332041"/>
              <a:gd name="connsiteY66" fmla="*/ 2594071 h 8016102"/>
              <a:gd name="connsiteX67" fmla="*/ 1228859 w 6332041"/>
              <a:gd name="connsiteY67" fmla="*/ 2647411 h 8016102"/>
              <a:gd name="connsiteX68" fmla="*/ 1175519 w 6332041"/>
              <a:gd name="connsiteY68" fmla="*/ 2815051 h 8016102"/>
              <a:gd name="connsiteX69" fmla="*/ 1053599 w 6332041"/>
              <a:gd name="connsiteY69" fmla="*/ 2845531 h 8016102"/>
              <a:gd name="connsiteX70" fmla="*/ 969779 w 6332041"/>
              <a:gd name="connsiteY70" fmla="*/ 2853151 h 8016102"/>
              <a:gd name="connsiteX71" fmla="*/ 870719 w 6332041"/>
              <a:gd name="connsiteY71" fmla="*/ 2883631 h 8016102"/>
              <a:gd name="connsiteX72" fmla="*/ 741179 w 6332041"/>
              <a:gd name="connsiteY72" fmla="*/ 2891251 h 8016102"/>
              <a:gd name="connsiteX73" fmla="*/ 588779 w 6332041"/>
              <a:gd name="connsiteY73" fmla="*/ 2929351 h 8016102"/>
              <a:gd name="connsiteX74" fmla="*/ 0 w 6332041"/>
              <a:gd name="connsiteY74" fmla="*/ 4428515 h 8016102"/>
              <a:gd name="connsiteX75" fmla="*/ 199750 w 6332041"/>
              <a:gd name="connsiteY75" fmla="*/ 4408853 h 8016102"/>
              <a:gd name="connsiteX76" fmla="*/ 207779 w 6332041"/>
              <a:gd name="connsiteY76" fmla="*/ 4529551 h 8016102"/>
              <a:gd name="connsiteX77" fmla="*/ 289560 w 6332041"/>
              <a:gd name="connsiteY77" fmla="*/ 4557241 h 8016102"/>
              <a:gd name="connsiteX78" fmla="*/ 289968 w 6332041"/>
              <a:gd name="connsiteY78" fmla="*/ 4629020 h 8016102"/>
              <a:gd name="connsiteX79" fmla="*/ 408690 w 6332041"/>
              <a:gd name="connsiteY79" fmla="*/ 4675962 h 8016102"/>
              <a:gd name="connsiteX80" fmla="*/ 398279 w 6332041"/>
              <a:gd name="connsiteY80" fmla="*/ 4773391 h 8016102"/>
              <a:gd name="connsiteX81" fmla="*/ 398279 w 6332041"/>
              <a:gd name="connsiteY81" fmla="*/ 4872451 h 8016102"/>
              <a:gd name="connsiteX82" fmla="*/ 291599 w 6332041"/>
              <a:gd name="connsiteY82" fmla="*/ 4925791 h 8016102"/>
              <a:gd name="connsiteX83" fmla="*/ 276359 w 6332041"/>
              <a:gd name="connsiteY83" fmla="*/ 5001991 h 8016102"/>
              <a:gd name="connsiteX84" fmla="*/ 184919 w 6332041"/>
              <a:gd name="connsiteY84" fmla="*/ 5123911 h 8016102"/>
              <a:gd name="connsiteX85" fmla="*/ 199344 w 6332041"/>
              <a:gd name="connsiteY85" fmla="*/ 5376596 h 8016102"/>
              <a:gd name="connsiteX86" fmla="*/ 282757 w 6332041"/>
              <a:gd name="connsiteY86" fmla="*/ 5376186 h 8016102"/>
              <a:gd name="connsiteX87" fmla="*/ 324870 w 6332041"/>
              <a:gd name="connsiteY87" fmla="*/ 5453201 h 8016102"/>
              <a:gd name="connsiteX88" fmla="*/ 340517 w 6332041"/>
              <a:gd name="connsiteY88" fmla="*/ 5498107 h 8016102"/>
              <a:gd name="connsiteX89" fmla="*/ 378211 w 6332041"/>
              <a:gd name="connsiteY89" fmla="*/ 5490078 h 8016102"/>
              <a:gd name="connsiteX90" fmla="*/ 365761 w 6332041"/>
              <a:gd name="connsiteY90" fmla="*/ 5643294 h 8016102"/>
              <a:gd name="connsiteX91" fmla="*/ 843843 w 6332041"/>
              <a:gd name="connsiteY91" fmla="*/ 5739970 h 8016102"/>
              <a:gd name="connsiteX92" fmla="*/ 1175926 w 6332041"/>
              <a:gd name="connsiteY92" fmla="*/ 5879922 h 8016102"/>
              <a:gd name="connsiteX93" fmla="*/ 1487939 w 6332041"/>
              <a:gd name="connsiteY93" fmla="*/ 5741131 h 8016102"/>
              <a:gd name="connsiteX94" fmla="*/ 1586999 w 6332041"/>
              <a:gd name="connsiteY94" fmla="*/ 5741131 h 8016102"/>
              <a:gd name="connsiteX95" fmla="*/ 1541279 w 6332041"/>
              <a:gd name="connsiteY95" fmla="*/ 6000211 h 8016102"/>
              <a:gd name="connsiteX96" fmla="*/ 1634713 w 6332041"/>
              <a:gd name="connsiteY96" fmla="*/ 6349001 h 8016102"/>
              <a:gd name="connsiteX97" fmla="*/ 1931451 w 6332041"/>
              <a:gd name="connsiteY97" fmla="*/ 6276820 h 8016102"/>
              <a:gd name="connsiteX98" fmla="*/ 1973281 w 6332041"/>
              <a:gd name="connsiteY98" fmla="*/ 6039719 h 8016102"/>
              <a:gd name="connsiteX99" fmla="*/ 2284853 w 6332041"/>
              <a:gd name="connsiteY99" fmla="*/ 6068128 h 8016102"/>
              <a:gd name="connsiteX100" fmla="*/ 2588088 w 6332041"/>
              <a:gd name="connsiteY100" fmla="*/ 5922367 h 8016102"/>
              <a:gd name="connsiteX101" fmla="*/ 2656018 w 6332041"/>
              <a:gd name="connsiteY101" fmla="*/ 6052223 h 8016102"/>
              <a:gd name="connsiteX102" fmla="*/ 2739109 w 6332041"/>
              <a:gd name="connsiteY102" fmla="*/ 6021749 h 8016102"/>
              <a:gd name="connsiteX103" fmla="*/ 2886685 w 6332041"/>
              <a:gd name="connsiteY103" fmla="*/ 6052811 h 8016102"/>
              <a:gd name="connsiteX104" fmla="*/ 3002565 w 6332041"/>
              <a:gd name="connsiteY104" fmla="*/ 6195386 h 8016102"/>
              <a:gd name="connsiteX105" fmla="*/ 3027765 w 6332041"/>
              <a:gd name="connsiteY105" fmla="*/ 6377265 h 8016102"/>
              <a:gd name="connsiteX106" fmla="*/ 3191028 w 6332041"/>
              <a:gd name="connsiteY106" fmla="*/ 6299303 h 8016102"/>
              <a:gd name="connsiteX107" fmla="*/ 3338659 w 6332041"/>
              <a:gd name="connsiteY107" fmla="*/ 6365542 h 8016102"/>
              <a:gd name="connsiteX108" fmla="*/ 3459989 w 6332041"/>
              <a:gd name="connsiteY108" fmla="*/ 6105598 h 8016102"/>
              <a:gd name="connsiteX109" fmla="*/ 3465996 w 6332041"/>
              <a:gd name="connsiteY109" fmla="*/ 6002754 h 8016102"/>
              <a:gd name="connsiteX110" fmla="*/ 3658897 w 6332041"/>
              <a:gd name="connsiteY110" fmla="*/ 6037364 h 8016102"/>
              <a:gd name="connsiteX111" fmla="*/ 3653271 w 6332041"/>
              <a:gd name="connsiteY111" fmla="*/ 6120584 h 8016102"/>
              <a:gd name="connsiteX112" fmla="*/ 3721768 w 6332041"/>
              <a:gd name="connsiteY112" fmla="*/ 6218956 h 8016102"/>
              <a:gd name="connsiteX113" fmla="*/ 3691891 w 6332041"/>
              <a:gd name="connsiteY113" fmla="*/ 6311470 h 8016102"/>
              <a:gd name="connsiteX114" fmla="*/ 3857956 w 6332041"/>
              <a:gd name="connsiteY114" fmla="*/ 6401878 h 8016102"/>
              <a:gd name="connsiteX115" fmla="*/ 4020663 w 6332041"/>
              <a:gd name="connsiteY115" fmla="*/ 6431839 h 8016102"/>
              <a:gd name="connsiteX116" fmla="*/ 4114903 w 6332041"/>
              <a:gd name="connsiteY116" fmla="*/ 6401940 h 8016102"/>
              <a:gd name="connsiteX117" fmla="*/ 4098589 w 6332041"/>
              <a:gd name="connsiteY117" fmla="*/ 6522071 h 8016102"/>
              <a:gd name="connsiteX118" fmla="*/ 4022265 w 6332041"/>
              <a:gd name="connsiteY118" fmla="*/ 6622479 h 8016102"/>
              <a:gd name="connsiteX119" fmla="*/ 4023831 w 6332041"/>
              <a:gd name="connsiteY119" fmla="*/ 6722888 h 8016102"/>
              <a:gd name="connsiteX120" fmla="*/ 4146284 w 6332041"/>
              <a:gd name="connsiteY120" fmla="*/ 6792348 h 8016102"/>
              <a:gd name="connsiteX121" fmla="*/ 3990967 w 6332041"/>
              <a:gd name="connsiteY121" fmla="*/ 7074192 h 8016102"/>
              <a:gd name="connsiteX122" fmla="*/ 4070837 w 6332041"/>
              <a:gd name="connsiteY122" fmla="*/ 7107181 h 8016102"/>
              <a:gd name="connsiteX123" fmla="*/ 4111790 w 6332041"/>
              <a:gd name="connsiteY123" fmla="*/ 7057102 h 8016102"/>
              <a:gd name="connsiteX124" fmla="*/ 4202887 w 6332041"/>
              <a:gd name="connsiteY124" fmla="*/ 7165130 h 8016102"/>
              <a:gd name="connsiteX125" fmla="*/ 4345753 w 6332041"/>
              <a:gd name="connsiteY125" fmla="*/ 7047976 h 8016102"/>
              <a:gd name="connsiteX126" fmla="*/ 4338886 w 6332041"/>
              <a:gd name="connsiteY126" fmla="*/ 7200908 h 8016102"/>
              <a:gd name="connsiteX127" fmla="*/ 4233711 w 6332041"/>
              <a:gd name="connsiteY127" fmla="*/ 7285204 h 8016102"/>
              <a:gd name="connsiteX128" fmla="*/ 4327189 w 6332041"/>
              <a:gd name="connsiteY128" fmla="*/ 7312546 h 8016102"/>
              <a:gd name="connsiteX129" fmla="*/ 4327597 w 6332041"/>
              <a:gd name="connsiteY129" fmla="*/ 7469554 h 8016102"/>
              <a:gd name="connsiteX130" fmla="*/ 4293292 w 6332041"/>
              <a:gd name="connsiteY130" fmla="*/ 7507782 h 8016102"/>
              <a:gd name="connsiteX131" fmla="*/ 4517594 w 6332041"/>
              <a:gd name="connsiteY131" fmla="*/ 7660307 h 8016102"/>
              <a:gd name="connsiteX132" fmla="*/ 4493448 w 6332041"/>
              <a:gd name="connsiteY132" fmla="*/ 7744187 h 8016102"/>
              <a:gd name="connsiteX133" fmla="*/ 4547480 w 6332041"/>
              <a:gd name="connsiteY133" fmla="*/ 7762971 h 8016102"/>
              <a:gd name="connsiteX134" fmla="*/ 4618944 w 6332041"/>
              <a:gd name="connsiteY134" fmla="*/ 7983545 h 8016102"/>
              <a:gd name="connsiteX135" fmla="*/ 4692723 w 6332041"/>
              <a:gd name="connsiteY135" fmla="*/ 7991078 h 8016102"/>
              <a:gd name="connsiteX136" fmla="*/ 4795702 w 6332041"/>
              <a:gd name="connsiteY136" fmla="*/ 7644679 h 8016102"/>
              <a:gd name="connsiteX137" fmla="*/ 4895904 w 6332041"/>
              <a:gd name="connsiteY137" fmla="*/ 7593272 h 8016102"/>
              <a:gd name="connsiteX138" fmla="*/ 5058246 w 6332041"/>
              <a:gd name="connsiteY138" fmla="*/ 7662631 h 8016102"/>
              <a:gd name="connsiteX139" fmla="*/ 5096576 w 6332041"/>
              <a:gd name="connsiteY139" fmla="*/ 7870875 h 8016102"/>
              <a:gd name="connsiteX140" fmla="*/ 4990778 w 6332041"/>
              <a:gd name="connsiteY140" fmla="*/ 7997287 h 8016102"/>
              <a:gd name="connsiteX141" fmla="*/ 4946219 w 6332041"/>
              <a:gd name="connsiteY141" fmla="*/ 8016102 h 8016102"/>
              <a:gd name="connsiteX142" fmla="*/ 5655444 w 6332041"/>
              <a:gd name="connsiteY142" fmla="*/ 4934681 h 8016102"/>
              <a:gd name="connsiteX143" fmla="*/ 5677034 w 6332041"/>
              <a:gd name="connsiteY143" fmla="*/ 4889596 h 8016102"/>
              <a:gd name="connsiteX144" fmla="*/ 5714499 w 6332041"/>
              <a:gd name="connsiteY144" fmla="*/ 4812126 h 8016102"/>
              <a:gd name="connsiteX145" fmla="*/ 5729104 w 6332041"/>
              <a:gd name="connsiteY145" fmla="*/ 4729576 h 8016102"/>
              <a:gd name="connsiteX146" fmla="*/ 5775459 w 6332041"/>
              <a:gd name="connsiteY146" fmla="*/ 4704176 h 8016102"/>
              <a:gd name="connsiteX147" fmla="*/ 5755139 w 6332041"/>
              <a:gd name="connsiteY147" fmla="*/ 4645121 h 8016102"/>
              <a:gd name="connsiteX148" fmla="*/ 5791334 w 6332041"/>
              <a:gd name="connsiteY148" fmla="*/ 4603846 h 8016102"/>
              <a:gd name="connsiteX149" fmla="*/ 5821814 w 6332041"/>
              <a:gd name="connsiteY149" fmla="*/ 4540981 h 8016102"/>
              <a:gd name="connsiteX150" fmla="*/ 5877059 w 6332041"/>
              <a:gd name="connsiteY150" fmla="*/ 4467321 h 8016102"/>
              <a:gd name="connsiteX151" fmla="*/ 5896109 w 6332041"/>
              <a:gd name="connsiteY151" fmla="*/ 4311111 h 8016102"/>
              <a:gd name="connsiteX152" fmla="*/ 6141219 w 6332041"/>
              <a:gd name="connsiteY152" fmla="*/ 4053301 h 8016102"/>
              <a:gd name="connsiteX153" fmla="*/ 6147569 w 6332041"/>
              <a:gd name="connsiteY153" fmla="*/ 3817081 h 8016102"/>
              <a:gd name="connsiteX154" fmla="*/ 5953537 w 6332041"/>
              <a:gd name="connsiteY154" fmla="*/ 3436452 h 8016102"/>
              <a:gd name="connsiteX0" fmla="*/ 5953537 w 6332041"/>
              <a:gd name="connsiteY0" fmla="*/ 3436452 h 8016102"/>
              <a:gd name="connsiteX1" fmla="*/ 5854199 w 6332041"/>
              <a:gd name="connsiteY1" fmla="*/ 2291811 h 8016102"/>
              <a:gd name="connsiteX2" fmla="*/ 5802129 w 6332041"/>
              <a:gd name="connsiteY2" fmla="*/ 1609819 h 8016102"/>
              <a:gd name="connsiteX3" fmla="*/ 5762759 w 6332041"/>
              <a:gd name="connsiteY3" fmla="*/ 1382491 h 8016102"/>
              <a:gd name="connsiteX4" fmla="*/ 5770442 w 6332041"/>
              <a:gd name="connsiteY4" fmla="*/ 1330310 h 8016102"/>
              <a:gd name="connsiteX5" fmla="*/ 5939273 w 6332041"/>
              <a:gd name="connsiteY5" fmla="*/ 1294137 h 8016102"/>
              <a:gd name="connsiteX6" fmla="*/ 6061246 w 6332041"/>
              <a:gd name="connsiteY6" fmla="*/ 1154342 h 8016102"/>
              <a:gd name="connsiteX7" fmla="*/ 6087784 w 6332041"/>
              <a:gd name="connsiteY7" fmla="*/ 587703 h 8016102"/>
              <a:gd name="connsiteX8" fmla="*/ 6149792 w 6332041"/>
              <a:gd name="connsiteY8" fmla="*/ 266762 h 8016102"/>
              <a:gd name="connsiteX9" fmla="*/ 6204185 w 6332041"/>
              <a:gd name="connsiteY9" fmla="*/ 214419 h 8016102"/>
              <a:gd name="connsiteX10" fmla="*/ 6332041 w 6332041"/>
              <a:gd name="connsiteY10" fmla="*/ 245126 h 8016102"/>
              <a:gd name="connsiteX11" fmla="*/ 6152006 w 6332041"/>
              <a:gd name="connsiteY11" fmla="*/ 110058 h 8016102"/>
              <a:gd name="connsiteX12" fmla="*/ 6014137 w 6332041"/>
              <a:gd name="connsiteY12" fmla="*/ 0 h 8016102"/>
              <a:gd name="connsiteX13" fmla="*/ 5325275 w 6332041"/>
              <a:gd name="connsiteY13" fmla="*/ 124606 h 8016102"/>
              <a:gd name="connsiteX14" fmla="*/ 5276992 w 6332041"/>
              <a:gd name="connsiteY14" fmla="*/ 266597 h 8016102"/>
              <a:gd name="connsiteX15" fmla="*/ 5346682 w 6332041"/>
              <a:gd name="connsiteY15" fmla="*/ 494173 h 8016102"/>
              <a:gd name="connsiteX16" fmla="*/ 5256922 w 6332041"/>
              <a:gd name="connsiteY16" fmla="*/ 872684 h 8016102"/>
              <a:gd name="connsiteX17" fmla="*/ 5292702 w 6332041"/>
              <a:gd name="connsiteY17" fmla="*/ 1084088 h 8016102"/>
              <a:gd name="connsiteX18" fmla="*/ 5259839 w 6332041"/>
              <a:gd name="connsiteY18" fmla="*/ 1405351 h 8016102"/>
              <a:gd name="connsiteX19" fmla="*/ 5252219 w 6332041"/>
              <a:gd name="connsiteY19" fmla="*/ 1603471 h 8016102"/>
              <a:gd name="connsiteX20" fmla="*/ 5282699 w 6332041"/>
              <a:gd name="connsiteY20" fmla="*/ 1641571 h 8016102"/>
              <a:gd name="connsiteX21" fmla="*/ 5137919 w 6332041"/>
              <a:gd name="connsiteY21" fmla="*/ 1694911 h 8016102"/>
              <a:gd name="connsiteX22" fmla="*/ 5160779 w 6332041"/>
              <a:gd name="connsiteY22" fmla="*/ 1885411 h 8016102"/>
              <a:gd name="connsiteX23" fmla="*/ 5122679 w 6332041"/>
              <a:gd name="connsiteY23" fmla="*/ 1969231 h 8016102"/>
              <a:gd name="connsiteX24" fmla="*/ 4985519 w 6332041"/>
              <a:gd name="connsiteY24" fmla="*/ 1952015 h 8016102"/>
              <a:gd name="connsiteX25" fmla="*/ 4894079 w 6332041"/>
              <a:gd name="connsiteY25" fmla="*/ 1938751 h 8016102"/>
              <a:gd name="connsiteX26" fmla="*/ 4817470 w 6332041"/>
              <a:gd name="connsiteY26" fmla="*/ 2096386 h 8016102"/>
              <a:gd name="connsiteX27" fmla="*/ 4668677 w 6332041"/>
              <a:gd name="connsiteY27" fmla="*/ 1986101 h 8016102"/>
              <a:gd name="connsiteX28" fmla="*/ 4554785 w 6332041"/>
              <a:gd name="connsiteY28" fmla="*/ 1978482 h 8016102"/>
              <a:gd name="connsiteX29" fmla="*/ 4409190 w 6332041"/>
              <a:gd name="connsiteY29" fmla="*/ 1848942 h 8016102"/>
              <a:gd name="connsiteX30" fmla="*/ 4604519 w 6332041"/>
              <a:gd name="connsiteY30" fmla="*/ 1664431 h 8016102"/>
              <a:gd name="connsiteX31" fmla="*/ 4429259 w 6332041"/>
              <a:gd name="connsiteY31" fmla="*/ 1633951 h 8016102"/>
              <a:gd name="connsiteX32" fmla="*/ 4284479 w 6332041"/>
              <a:gd name="connsiteY32" fmla="*/ 1801591 h 8016102"/>
              <a:gd name="connsiteX33" fmla="*/ 4223519 w 6332041"/>
              <a:gd name="connsiteY33" fmla="*/ 1900651 h 8016102"/>
              <a:gd name="connsiteX34" fmla="*/ 4231139 w 6332041"/>
              <a:gd name="connsiteY34" fmla="*/ 1938751 h 8016102"/>
              <a:gd name="connsiteX35" fmla="*/ 4124459 w 6332041"/>
              <a:gd name="connsiteY35" fmla="*/ 2037811 h 8016102"/>
              <a:gd name="connsiteX36" fmla="*/ 4048259 w 6332041"/>
              <a:gd name="connsiteY36" fmla="*/ 2060671 h 8016102"/>
              <a:gd name="connsiteX37" fmla="*/ 3990904 w 6332041"/>
              <a:gd name="connsiteY37" fmla="*/ 2092782 h 8016102"/>
              <a:gd name="connsiteX38" fmla="*/ 3936751 w 6332041"/>
              <a:gd name="connsiteY38" fmla="*/ 2142108 h 8016102"/>
              <a:gd name="connsiteX39" fmla="*/ 3888239 w 6332041"/>
              <a:gd name="connsiteY39" fmla="*/ 2114011 h 8016102"/>
              <a:gd name="connsiteX40" fmla="*/ 3846127 w 6332041"/>
              <a:gd name="connsiteY40" fmla="*/ 2183407 h 8016102"/>
              <a:gd name="connsiteX41" fmla="*/ 3746250 w 6332041"/>
              <a:gd name="connsiteY41" fmla="*/ 2210280 h 8016102"/>
              <a:gd name="connsiteX42" fmla="*/ 3731417 w 6332041"/>
              <a:gd name="connsiteY42" fmla="*/ 2278860 h 8016102"/>
              <a:gd name="connsiteX43" fmla="*/ 3591184 w 6332041"/>
              <a:gd name="connsiteY43" fmla="*/ 2221331 h 8016102"/>
              <a:gd name="connsiteX44" fmla="*/ 3552959 w 6332041"/>
              <a:gd name="connsiteY44" fmla="*/ 2121631 h 8016102"/>
              <a:gd name="connsiteX45" fmla="*/ 3377699 w 6332041"/>
              <a:gd name="connsiteY45" fmla="*/ 2190211 h 8016102"/>
              <a:gd name="connsiteX46" fmla="*/ 3377699 w 6332041"/>
              <a:gd name="connsiteY46" fmla="*/ 2266411 h 8016102"/>
              <a:gd name="connsiteX47" fmla="*/ 3258978 w 6332041"/>
              <a:gd name="connsiteY47" fmla="*/ 2366694 h 8016102"/>
              <a:gd name="connsiteX48" fmla="*/ 3018337 w 6332041"/>
              <a:gd name="connsiteY48" fmla="*/ 2221913 h 8016102"/>
              <a:gd name="connsiteX49" fmla="*/ 3045210 w 6332041"/>
              <a:gd name="connsiteY49" fmla="*/ 2191026 h 8016102"/>
              <a:gd name="connsiteX50" fmla="*/ 2934517 w 6332041"/>
              <a:gd name="connsiteY50" fmla="*/ 2054273 h 8016102"/>
              <a:gd name="connsiteX51" fmla="*/ 2663396 w 6332041"/>
              <a:gd name="connsiteY51" fmla="*/ 1888611 h 8016102"/>
              <a:gd name="connsiteX52" fmla="*/ 2536416 w 6332041"/>
              <a:gd name="connsiteY52" fmla="*/ 2261352 h 8016102"/>
              <a:gd name="connsiteX53" fmla="*/ 2428805 w 6332041"/>
              <a:gd name="connsiteY53" fmla="*/ 2267634 h 8016102"/>
              <a:gd name="connsiteX54" fmla="*/ 2348999 w 6332041"/>
              <a:gd name="connsiteY54" fmla="*/ 2258791 h 8016102"/>
              <a:gd name="connsiteX55" fmla="*/ 2245110 w 6332041"/>
              <a:gd name="connsiteY55" fmla="*/ 2385946 h 8016102"/>
              <a:gd name="connsiteX56" fmla="*/ 2061823 w 6332041"/>
              <a:gd name="connsiteY56" fmla="*/ 2298521 h 8016102"/>
              <a:gd name="connsiteX57" fmla="*/ 2005283 w 6332041"/>
              <a:gd name="connsiteY57" fmla="*/ 2306958 h 8016102"/>
              <a:gd name="connsiteX58" fmla="*/ 1905816 w 6332041"/>
              <a:gd name="connsiteY58" fmla="*/ 2122446 h 8016102"/>
              <a:gd name="connsiteX59" fmla="*/ 1937519 w 6332041"/>
              <a:gd name="connsiteY59" fmla="*/ 2037811 h 8016102"/>
              <a:gd name="connsiteX60" fmla="*/ 1769879 w 6332041"/>
              <a:gd name="connsiteY60" fmla="*/ 2159731 h 8016102"/>
              <a:gd name="connsiteX61" fmla="*/ 1747019 w 6332041"/>
              <a:gd name="connsiteY61" fmla="*/ 2220691 h 8016102"/>
              <a:gd name="connsiteX62" fmla="*/ 1693679 w 6332041"/>
              <a:gd name="connsiteY62" fmla="*/ 2190211 h 8016102"/>
              <a:gd name="connsiteX63" fmla="*/ 1586999 w 6332041"/>
              <a:gd name="connsiteY63" fmla="*/ 2190211 h 8016102"/>
              <a:gd name="connsiteX64" fmla="*/ 1564139 w 6332041"/>
              <a:gd name="connsiteY64" fmla="*/ 2304511 h 8016102"/>
              <a:gd name="connsiteX65" fmla="*/ 1426979 w 6332041"/>
              <a:gd name="connsiteY65" fmla="*/ 2601691 h 8016102"/>
              <a:gd name="connsiteX66" fmla="*/ 1373639 w 6332041"/>
              <a:gd name="connsiteY66" fmla="*/ 2594071 h 8016102"/>
              <a:gd name="connsiteX67" fmla="*/ 1228859 w 6332041"/>
              <a:gd name="connsiteY67" fmla="*/ 2647411 h 8016102"/>
              <a:gd name="connsiteX68" fmla="*/ 1175519 w 6332041"/>
              <a:gd name="connsiteY68" fmla="*/ 2815051 h 8016102"/>
              <a:gd name="connsiteX69" fmla="*/ 1053599 w 6332041"/>
              <a:gd name="connsiteY69" fmla="*/ 2845531 h 8016102"/>
              <a:gd name="connsiteX70" fmla="*/ 969779 w 6332041"/>
              <a:gd name="connsiteY70" fmla="*/ 2853151 h 8016102"/>
              <a:gd name="connsiteX71" fmla="*/ 870719 w 6332041"/>
              <a:gd name="connsiteY71" fmla="*/ 2883631 h 8016102"/>
              <a:gd name="connsiteX72" fmla="*/ 741179 w 6332041"/>
              <a:gd name="connsiteY72" fmla="*/ 2891251 h 8016102"/>
              <a:gd name="connsiteX73" fmla="*/ 588779 w 6332041"/>
              <a:gd name="connsiteY73" fmla="*/ 2929351 h 8016102"/>
              <a:gd name="connsiteX74" fmla="*/ 0 w 6332041"/>
              <a:gd name="connsiteY74" fmla="*/ 4428515 h 8016102"/>
              <a:gd name="connsiteX75" fmla="*/ 199750 w 6332041"/>
              <a:gd name="connsiteY75" fmla="*/ 4408853 h 8016102"/>
              <a:gd name="connsiteX76" fmla="*/ 207779 w 6332041"/>
              <a:gd name="connsiteY76" fmla="*/ 4529551 h 8016102"/>
              <a:gd name="connsiteX77" fmla="*/ 289560 w 6332041"/>
              <a:gd name="connsiteY77" fmla="*/ 4557241 h 8016102"/>
              <a:gd name="connsiteX78" fmla="*/ 289968 w 6332041"/>
              <a:gd name="connsiteY78" fmla="*/ 4629020 h 8016102"/>
              <a:gd name="connsiteX79" fmla="*/ 408690 w 6332041"/>
              <a:gd name="connsiteY79" fmla="*/ 4675962 h 8016102"/>
              <a:gd name="connsiteX80" fmla="*/ 398279 w 6332041"/>
              <a:gd name="connsiteY80" fmla="*/ 4773391 h 8016102"/>
              <a:gd name="connsiteX81" fmla="*/ 398279 w 6332041"/>
              <a:gd name="connsiteY81" fmla="*/ 4872451 h 8016102"/>
              <a:gd name="connsiteX82" fmla="*/ 291599 w 6332041"/>
              <a:gd name="connsiteY82" fmla="*/ 4925791 h 8016102"/>
              <a:gd name="connsiteX83" fmla="*/ 276359 w 6332041"/>
              <a:gd name="connsiteY83" fmla="*/ 5001991 h 8016102"/>
              <a:gd name="connsiteX84" fmla="*/ 184919 w 6332041"/>
              <a:gd name="connsiteY84" fmla="*/ 5123911 h 8016102"/>
              <a:gd name="connsiteX85" fmla="*/ 199344 w 6332041"/>
              <a:gd name="connsiteY85" fmla="*/ 5376596 h 8016102"/>
              <a:gd name="connsiteX86" fmla="*/ 282757 w 6332041"/>
              <a:gd name="connsiteY86" fmla="*/ 5376186 h 8016102"/>
              <a:gd name="connsiteX87" fmla="*/ 324870 w 6332041"/>
              <a:gd name="connsiteY87" fmla="*/ 5453201 h 8016102"/>
              <a:gd name="connsiteX88" fmla="*/ 340517 w 6332041"/>
              <a:gd name="connsiteY88" fmla="*/ 5498107 h 8016102"/>
              <a:gd name="connsiteX89" fmla="*/ 378211 w 6332041"/>
              <a:gd name="connsiteY89" fmla="*/ 5490078 h 8016102"/>
              <a:gd name="connsiteX90" fmla="*/ 365761 w 6332041"/>
              <a:gd name="connsiteY90" fmla="*/ 5643294 h 8016102"/>
              <a:gd name="connsiteX91" fmla="*/ 843843 w 6332041"/>
              <a:gd name="connsiteY91" fmla="*/ 5739970 h 8016102"/>
              <a:gd name="connsiteX92" fmla="*/ 1175926 w 6332041"/>
              <a:gd name="connsiteY92" fmla="*/ 5879922 h 8016102"/>
              <a:gd name="connsiteX93" fmla="*/ 1487939 w 6332041"/>
              <a:gd name="connsiteY93" fmla="*/ 5741131 h 8016102"/>
              <a:gd name="connsiteX94" fmla="*/ 1586999 w 6332041"/>
              <a:gd name="connsiteY94" fmla="*/ 5741131 h 8016102"/>
              <a:gd name="connsiteX95" fmla="*/ 1541279 w 6332041"/>
              <a:gd name="connsiteY95" fmla="*/ 6000211 h 8016102"/>
              <a:gd name="connsiteX96" fmla="*/ 1634713 w 6332041"/>
              <a:gd name="connsiteY96" fmla="*/ 6349001 h 8016102"/>
              <a:gd name="connsiteX97" fmla="*/ 1931451 w 6332041"/>
              <a:gd name="connsiteY97" fmla="*/ 6276820 h 8016102"/>
              <a:gd name="connsiteX98" fmla="*/ 1973281 w 6332041"/>
              <a:gd name="connsiteY98" fmla="*/ 6039719 h 8016102"/>
              <a:gd name="connsiteX99" fmla="*/ 2284853 w 6332041"/>
              <a:gd name="connsiteY99" fmla="*/ 6068128 h 8016102"/>
              <a:gd name="connsiteX100" fmla="*/ 2588088 w 6332041"/>
              <a:gd name="connsiteY100" fmla="*/ 5922367 h 8016102"/>
              <a:gd name="connsiteX101" fmla="*/ 2656018 w 6332041"/>
              <a:gd name="connsiteY101" fmla="*/ 6052223 h 8016102"/>
              <a:gd name="connsiteX102" fmla="*/ 2739109 w 6332041"/>
              <a:gd name="connsiteY102" fmla="*/ 6021749 h 8016102"/>
              <a:gd name="connsiteX103" fmla="*/ 2886685 w 6332041"/>
              <a:gd name="connsiteY103" fmla="*/ 6052811 h 8016102"/>
              <a:gd name="connsiteX104" fmla="*/ 3002565 w 6332041"/>
              <a:gd name="connsiteY104" fmla="*/ 6195386 h 8016102"/>
              <a:gd name="connsiteX105" fmla="*/ 3027765 w 6332041"/>
              <a:gd name="connsiteY105" fmla="*/ 6377265 h 8016102"/>
              <a:gd name="connsiteX106" fmla="*/ 3191028 w 6332041"/>
              <a:gd name="connsiteY106" fmla="*/ 6299303 h 8016102"/>
              <a:gd name="connsiteX107" fmla="*/ 3338659 w 6332041"/>
              <a:gd name="connsiteY107" fmla="*/ 6365542 h 8016102"/>
              <a:gd name="connsiteX108" fmla="*/ 3459989 w 6332041"/>
              <a:gd name="connsiteY108" fmla="*/ 6105598 h 8016102"/>
              <a:gd name="connsiteX109" fmla="*/ 3465996 w 6332041"/>
              <a:gd name="connsiteY109" fmla="*/ 6002754 h 8016102"/>
              <a:gd name="connsiteX110" fmla="*/ 3658897 w 6332041"/>
              <a:gd name="connsiteY110" fmla="*/ 6037364 h 8016102"/>
              <a:gd name="connsiteX111" fmla="*/ 3653271 w 6332041"/>
              <a:gd name="connsiteY111" fmla="*/ 6120584 h 8016102"/>
              <a:gd name="connsiteX112" fmla="*/ 3721768 w 6332041"/>
              <a:gd name="connsiteY112" fmla="*/ 6218956 h 8016102"/>
              <a:gd name="connsiteX113" fmla="*/ 3691891 w 6332041"/>
              <a:gd name="connsiteY113" fmla="*/ 6311470 h 8016102"/>
              <a:gd name="connsiteX114" fmla="*/ 3857956 w 6332041"/>
              <a:gd name="connsiteY114" fmla="*/ 6401878 h 8016102"/>
              <a:gd name="connsiteX115" fmla="*/ 4020663 w 6332041"/>
              <a:gd name="connsiteY115" fmla="*/ 6431839 h 8016102"/>
              <a:gd name="connsiteX116" fmla="*/ 4114903 w 6332041"/>
              <a:gd name="connsiteY116" fmla="*/ 6401940 h 8016102"/>
              <a:gd name="connsiteX117" fmla="*/ 4098589 w 6332041"/>
              <a:gd name="connsiteY117" fmla="*/ 6522071 h 8016102"/>
              <a:gd name="connsiteX118" fmla="*/ 4022265 w 6332041"/>
              <a:gd name="connsiteY118" fmla="*/ 6622479 h 8016102"/>
              <a:gd name="connsiteX119" fmla="*/ 4023831 w 6332041"/>
              <a:gd name="connsiteY119" fmla="*/ 6722888 h 8016102"/>
              <a:gd name="connsiteX120" fmla="*/ 4146284 w 6332041"/>
              <a:gd name="connsiteY120" fmla="*/ 6792348 h 8016102"/>
              <a:gd name="connsiteX121" fmla="*/ 3990967 w 6332041"/>
              <a:gd name="connsiteY121" fmla="*/ 7074192 h 8016102"/>
              <a:gd name="connsiteX122" fmla="*/ 4070837 w 6332041"/>
              <a:gd name="connsiteY122" fmla="*/ 7107181 h 8016102"/>
              <a:gd name="connsiteX123" fmla="*/ 4111790 w 6332041"/>
              <a:gd name="connsiteY123" fmla="*/ 7057102 h 8016102"/>
              <a:gd name="connsiteX124" fmla="*/ 4202887 w 6332041"/>
              <a:gd name="connsiteY124" fmla="*/ 7165130 h 8016102"/>
              <a:gd name="connsiteX125" fmla="*/ 4345753 w 6332041"/>
              <a:gd name="connsiteY125" fmla="*/ 7047976 h 8016102"/>
              <a:gd name="connsiteX126" fmla="*/ 4338886 w 6332041"/>
              <a:gd name="connsiteY126" fmla="*/ 7200908 h 8016102"/>
              <a:gd name="connsiteX127" fmla="*/ 4233711 w 6332041"/>
              <a:gd name="connsiteY127" fmla="*/ 7285204 h 8016102"/>
              <a:gd name="connsiteX128" fmla="*/ 4327189 w 6332041"/>
              <a:gd name="connsiteY128" fmla="*/ 7312546 h 8016102"/>
              <a:gd name="connsiteX129" fmla="*/ 4327597 w 6332041"/>
              <a:gd name="connsiteY129" fmla="*/ 7469554 h 8016102"/>
              <a:gd name="connsiteX130" fmla="*/ 4293292 w 6332041"/>
              <a:gd name="connsiteY130" fmla="*/ 7507782 h 8016102"/>
              <a:gd name="connsiteX131" fmla="*/ 4517594 w 6332041"/>
              <a:gd name="connsiteY131" fmla="*/ 7660307 h 8016102"/>
              <a:gd name="connsiteX132" fmla="*/ 4493448 w 6332041"/>
              <a:gd name="connsiteY132" fmla="*/ 7744187 h 8016102"/>
              <a:gd name="connsiteX133" fmla="*/ 4547480 w 6332041"/>
              <a:gd name="connsiteY133" fmla="*/ 7762971 h 8016102"/>
              <a:gd name="connsiteX134" fmla="*/ 4618944 w 6332041"/>
              <a:gd name="connsiteY134" fmla="*/ 7983545 h 8016102"/>
              <a:gd name="connsiteX135" fmla="*/ 4692723 w 6332041"/>
              <a:gd name="connsiteY135" fmla="*/ 7991078 h 8016102"/>
              <a:gd name="connsiteX136" fmla="*/ 4795702 w 6332041"/>
              <a:gd name="connsiteY136" fmla="*/ 7644679 h 8016102"/>
              <a:gd name="connsiteX137" fmla="*/ 4895904 w 6332041"/>
              <a:gd name="connsiteY137" fmla="*/ 7593272 h 8016102"/>
              <a:gd name="connsiteX138" fmla="*/ 5058246 w 6332041"/>
              <a:gd name="connsiteY138" fmla="*/ 7662631 h 8016102"/>
              <a:gd name="connsiteX139" fmla="*/ 5096576 w 6332041"/>
              <a:gd name="connsiteY139" fmla="*/ 7870875 h 8016102"/>
              <a:gd name="connsiteX140" fmla="*/ 4990778 w 6332041"/>
              <a:gd name="connsiteY140" fmla="*/ 7997287 h 8016102"/>
              <a:gd name="connsiteX141" fmla="*/ 4946219 w 6332041"/>
              <a:gd name="connsiteY141" fmla="*/ 8016102 h 8016102"/>
              <a:gd name="connsiteX142" fmla="*/ 5655444 w 6332041"/>
              <a:gd name="connsiteY142" fmla="*/ 4934681 h 8016102"/>
              <a:gd name="connsiteX143" fmla="*/ 5644923 w 6332041"/>
              <a:gd name="connsiteY143" fmla="*/ 5050150 h 8016102"/>
              <a:gd name="connsiteX144" fmla="*/ 5714499 w 6332041"/>
              <a:gd name="connsiteY144" fmla="*/ 4812126 h 8016102"/>
              <a:gd name="connsiteX145" fmla="*/ 5729104 w 6332041"/>
              <a:gd name="connsiteY145" fmla="*/ 4729576 h 8016102"/>
              <a:gd name="connsiteX146" fmla="*/ 5775459 w 6332041"/>
              <a:gd name="connsiteY146" fmla="*/ 4704176 h 8016102"/>
              <a:gd name="connsiteX147" fmla="*/ 5755139 w 6332041"/>
              <a:gd name="connsiteY147" fmla="*/ 4645121 h 8016102"/>
              <a:gd name="connsiteX148" fmla="*/ 5791334 w 6332041"/>
              <a:gd name="connsiteY148" fmla="*/ 4603846 h 8016102"/>
              <a:gd name="connsiteX149" fmla="*/ 5821814 w 6332041"/>
              <a:gd name="connsiteY149" fmla="*/ 4540981 h 8016102"/>
              <a:gd name="connsiteX150" fmla="*/ 5877059 w 6332041"/>
              <a:gd name="connsiteY150" fmla="*/ 4467321 h 8016102"/>
              <a:gd name="connsiteX151" fmla="*/ 5896109 w 6332041"/>
              <a:gd name="connsiteY151" fmla="*/ 4311111 h 8016102"/>
              <a:gd name="connsiteX152" fmla="*/ 6141219 w 6332041"/>
              <a:gd name="connsiteY152" fmla="*/ 4053301 h 8016102"/>
              <a:gd name="connsiteX153" fmla="*/ 6147569 w 6332041"/>
              <a:gd name="connsiteY153" fmla="*/ 3817081 h 8016102"/>
              <a:gd name="connsiteX154" fmla="*/ 5953537 w 6332041"/>
              <a:gd name="connsiteY154" fmla="*/ 3436452 h 8016102"/>
              <a:gd name="connsiteX0" fmla="*/ 5953537 w 6332041"/>
              <a:gd name="connsiteY0" fmla="*/ 3436452 h 8016102"/>
              <a:gd name="connsiteX1" fmla="*/ 5854199 w 6332041"/>
              <a:gd name="connsiteY1" fmla="*/ 2291811 h 8016102"/>
              <a:gd name="connsiteX2" fmla="*/ 5802129 w 6332041"/>
              <a:gd name="connsiteY2" fmla="*/ 1609819 h 8016102"/>
              <a:gd name="connsiteX3" fmla="*/ 5762759 w 6332041"/>
              <a:gd name="connsiteY3" fmla="*/ 1382491 h 8016102"/>
              <a:gd name="connsiteX4" fmla="*/ 5770442 w 6332041"/>
              <a:gd name="connsiteY4" fmla="*/ 1330310 h 8016102"/>
              <a:gd name="connsiteX5" fmla="*/ 5939273 w 6332041"/>
              <a:gd name="connsiteY5" fmla="*/ 1294137 h 8016102"/>
              <a:gd name="connsiteX6" fmla="*/ 6061246 w 6332041"/>
              <a:gd name="connsiteY6" fmla="*/ 1154342 h 8016102"/>
              <a:gd name="connsiteX7" fmla="*/ 6087784 w 6332041"/>
              <a:gd name="connsiteY7" fmla="*/ 587703 h 8016102"/>
              <a:gd name="connsiteX8" fmla="*/ 6149792 w 6332041"/>
              <a:gd name="connsiteY8" fmla="*/ 266762 h 8016102"/>
              <a:gd name="connsiteX9" fmla="*/ 6204185 w 6332041"/>
              <a:gd name="connsiteY9" fmla="*/ 214419 h 8016102"/>
              <a:gd name="connsiteX10" fmla="*/ 6332041 w 6332041"/>
              <a:gd name="connsiteY10" fmla="*/ 245126 h 8016102"/>
              <a:gd name="connsiteX11" fmla="*/ 6152006 w 6332041"/>
              <a:gd name="connsiteY11" fmla="*/ 110058 h 8016102"/>
              <a:gd name="connsiteX12" fmla="*/ 6014137 w 6332041"/>
              <a:gd name="connsiteY12" fmla="*/ 0 h 8016102"/>
              <a:gd name="connsiteX13" fmla="*/ 5325275 w 6332041"/>
              <a:gd name="connsiteY13" fmla="*/ 124606 h 8016102"/>
              <a:gd name="connsiteX14" fmla="*/ 5276992 w 6332041"/>
              <a:gd name="connsiteY14" fmla="*/ 266597 h 8016102"/>
              <a:gd name="connsiteX15" fmla="*/ 5346682 w 6332041"/>
              <a:gd name="connsiteY15" fmla="*/ 494173 h 8016102"/>
              <a:gd name="connsiteX16" fmla="*/ 5256922 w 6332041"/>
              <a:gd name="connsiteY16" fmla="*/ 872684 h 8016102"/>
              <a:gd name="connsiteX17" fmla="*/ 5292702 w 6332041"/>
              <a:gd name="connsiteY17" fmla="*/ 1084088 h 8016102"/>
              <a:gd name="connsiteX18" fmla="*/ 5259839 w 6332041"/>
              <a:gd name="connsiteY18" fmla="*/ 1405351 h 8016102"/>
              <a:gd name="connsiteX19" fmla="*/ 5252219 w 6332041"/>
              <a:gd name="connsiteY19" fmla="*/ 1603471 h 8016102"/>
              <a:gd name="connsiteX20" fmla="*/ 5282699 w 6332041"/>
              <a:gd name="connsiteY20" fmla="*/ 1641571 h 8016102"/>
              <a:gd name="connsiteX21" fmla="*/ 5137919 w 6332041"/>
              <a:gd name="connsiteY21" fmla="*/ 1694911 h 8016102"/>
              <a:gd name="connsiteX22" fmla="*/ 5160779 w 6332041"/>
              <a:gd name="connsiteY22" fmla="*/ 1885411 h 8016102"/>
              <a:gd name="connsiteX23" fmla="*/ 5122679 w 6332041"/>
              <a:gd name="connsiteY23" fmla="*/ 1969231 h 8016102"/>
              <a:gd name="connsiteX24" fmla="*/ 4985519 w 6332041"/>
              <a:gd name="connsiteY24" fmla="*/ 1952015 h 8016102"/>
              <a:gd name="connsiteX25" fmla="*/ 4894079 w 6332041"/>
              <a:gd name="connsiteY25" fmla="*/ 1938751 h 8016102"/>
              <a:gd name="connsiteX26" fmla="*/ 4817470 w 6332041"/>
              <a:gd name="connsiteY26" fmla="*/ 2096386 h 8016102"/>
              <a:gd name="connsiteX27" fmla="*/ 4668677 w 6332041"/>
              <a:gd name="connsiteY27" fmla="*/ 1986101 h 8016102"/>
              <a:gd name="connsiteX28" fmla="*/ 4554785 w 6332041"/>
              <a:gd name="connsiteY28" fmla="*/ 1978482 h 8016102"/>
              <a:gd name="connsiteX29" fmla="*/ 4409190 w 6332041"/>
              <a:gd name="connsiteY29" fmla="*/ 1848942 h 8016102"/>
              <a:gd name="connsiteX30" fmla="*/ 4604519 w 6332041"/>
              <a:gd name="connsiteY30" fmla="*/ 1664431 h 8016102"/>
              <a:gd name="connsiteX31" fmla="*/ 4429259 w 6332041"/>
              <a:gd name="connsiteY31" fmla="*/ 1633951 h 8016102"/>
              <a:gd name="connsiteX32" fmla="*/ 4284479 w 6332041"/>
              <a:gd name="connsiteY32" fmla="*/ 1801591 h 8016102"/>
              <a:gd name="connsiteX33" fmla="*/ 4223519 w 6332041"/>
              <a:gd name="connsiteY33" fmla="*/ 1900651 h 8016102"/>
              <a:gd name="connsiteX34" fmla="*/ 4231139 w 6332041"/>
              <a:gd name="connsiteY34" fmla="*/ 1938751 h 8016102"/>
              <a:gd name="connsiteX35" fmla="*/ 4124459 w 6332041"/>
              <a:gd name="connsiteY35" fmla="*/ 2037811 h 8016102"/>
              <a:gd name="connsiteX36" fmla="*/ 4048259 w 6332041"/>
              <a:gd name="connsiteY36" fmla="*/ 2060671 h 8016102"/>
              <a:gd name="connsiteX37" fmla="*/ 3990904 w 6332041"/>
              <a:gd name="connsiteY37" fmla="*/ 2092782 h 8016102"/>
              <a:gd name="connsiteX38" fmla="*/ 3936751 w 6332041"/>
              <a:gd name="connsiteY38" fmla="*/ 2142108 h 8016102"/>
              <a:gd name="connsiteX39" fmla="*/ 3888239 w 6332041"/>
              <a:gd name="connsiteY39" fmla="*/ 2114011 h 8016102"/>
              <a:gd name="connsiteX40" fmla="*/ 3846127 w 6332041"/>
              <a:gd name="connsiteY40" fmla="*/ 2183407 h 8016102"/>
              <a:gd name="connsiteX41" fmla="*/ 3746250 w 6332041"/>
              <a:gd name="connsiteY41" fmla="*/ 2210280 h 8016102"/>
              <a:gd name="connsiteX42" fmla="*/ 3731417 w 6332041"/>
              <a:gd name="connsiteY42" fmla="*/ 2278860 h 8016102"/>
              <a:gd name="connsiteX43" fmla="*/ 3591184 w 6332041"/>
              <a:gd name="connsiteY43" fmla="*/ 2221331 h 8016102"/>
              <a:gd name="connsiteX44" fmla="*/ 3552959 w 6332041"/>
              <a:gd name="connsiteY44" fmla="*/ 2121631 h 8016102"/>
              <a:gd name="connsiteX45" fmla="*/ 3377699 w 6332041"/>
              <a:gd name="connsiteY45" fmla="*/ 2190211 h 8016102"/>
              <a:gd name="connsiteX46" fmla="*/ 3377699 w 6332041"/>
              <a:gd name="connsiteY46" fmla="*/ 2266411 h 8016102"/>
              <a:gd name="connsiteX47" fmla="*/ 3258978 w 6332041"/>
              <a:gd name="connsiteY47" fmla="*/ 2366694 h 8016102"/>
              <a:gd name="connsiteX48" fmla="*/ 3018337 w 6332041"/>
              <a:gd name="connsiteY48" fmla="*/ 2221913 h 8016102"/>
              <a:gd name="connsiteX49" fmla="*/ 3045210 w 6332041"/>
              <a:gd name="connsiteY49" fmla="*/ 2191026 h 8016102"/>
              <a:gd name="connsiteX50" fmla="*/ 2934517 w 6332041"/>
              <a:gd name="connsiteY50" fmla="*/ 2054273 h 8016102"/>
              <a:gd name="connsiteX51" fmla="*/ 2663396 w 6332041"/>
              <a:gd name="connsiteY51" fmla="*/ 1888611 h 8016102"/>
              <a:gd name="connsiteX52" fmla="*/ 2536416 w 6332041"/>
              <a:gd name="connsiteY52" fmla="*/ 2261352 h 8016102"/>
              <a:gd name="connsiteX53" fmla="*/ 2428805 w 6332041"/>
              <a:gd name="connsiteY53" fmla="*/ 2267634 h 8016102"/>
              <a:gd name="connsiteX54" fmla="*/ 2348999 w 6332041"/>
              <a:gd name="connsiteY54" fmla="*/ 2258791 h 8016102"/>
              <a:gd name="connsiteX55" fmla="*/ 2245110 w 6332041"/>
              <a:gd name="connsiteY55" fmla="*/ 2385946 h 8016102"/>
              <a:gd name="connsiteX56" fmla="*/ 2061823 w 6332041"/>
              <a:gd name="connsiteY56" fmla="*/ 2298521 h 8016102"/>
              <a:gd name="connsiteX57" fmla="*/ 2005283 w 6332041"/>
              <a:gd name="connsiteY57" fmla="*/ 2306958 h 8016102"/>
              <a:gd name="connsiteX58" fmla="*/ 1905816 w 6332041"/>
              <a:gd name="connsiteY58" fmla="*/ 2122446 h 8016102"/>
              <a:gd name="connsiteX59" fmla="*/ 1937519 w 6332041"/>
              <a:gd name="connsiteY59" fmla="*/ 2037811 h 8016102"/>
              <a:gd name="connsiteX60" fmla="*/ 1769879 w 6332041"/>
              <a:gd name="connsiteY60" fmla="*/ 2159731 h 8016102"/>
              <a:gd name="connsiteX61" fmla="*/ 1747019 w 6332041"/>
              <a:gd name="connsiteY61" fmla="*/ 2220691 h 8016102"/>
              <a:gd name="connsiteX62" fmla="*/ 1693679 w 6332041"/>
              <a:gd name="connsiteY62" fmla="*/ 2190211 h 8016102"/>
              <a:gd name="connsiteX63" fmla="*/ 1586999 w 6332041"/>
              <a:gd name="connsiteY63" fmla="*/ 2190211 h 8016102"/>
              <a:gd name="connsiteX64" fmla="*/ 1564139 w 6332041"/>
              <a:gd name="connsiteY64" fmla="*/ 2304511 h 8016102"/>
              <a:gd name="connsiteX65" fmla="*/ 1426979 w 6332041"/>
              <a:gd name="connsiteY65" fmla="*/ 2601691 h 8016102"/>
              <a:gd name="connsiteX66" fmla="*/ 1373639 w 6332041"/>
              <a:gd name="connsiteY66" fmla="*/ 2594071 h 8016102"/>
              <a:gd name="connsiteX67" fmla="*/ 1228859 w 6332041"/>
              <a:gd name="connsiteY67" fmla="*/ 2647411 h 8016102"/>
              <a:gd name="connsiteX68" fmla="*/ 1175519 w 6332041"/>
              <a:gd name="connsiteY68" fmla="*/ 2815051 h 8016102"/>
              <a:gd name="connsiteX69" fmla="*/ 1053599 w 6332041"/>
              <a:gd name="connsiteY69" fmla="*/ 2845531 h 8016102"/>
              <a:gd name="connsiteX70" fmla="*/ 969779 w 6332041"/>
              <a:gd name="connsiteY70" fmla="*/ 2853151 h 8016102"/>
              <a:gd name="connsiteX71" fmla="*/ 870719 w 6332041"/>
              <a:gd name="connsiteY71" fmla="*/ 2883631 h 8016102"/>
              <a:gd name="connsiteX72" fmla="*/ 741179 w 6332041"/>
              <a:gd name="connsiteY72" fmla="*/ 2891251 h 8016102"/>
              <a:gd name="connsiteX73" fmla="*/ 588779 w 6332041"/>
              <a:gd name="connsiteY73" fmla="*/ 2929351 h 8016102"/>
              <a:gd name="connsiteX74" fmla="*/ 0 w 6332041"/>
              <a:gd name="connsiteY74" fmla="*/ 4428515 h 8016102"/>
              <a:gd name="connsiteX75" fmla="*/ 199750 w 6332041"/>
              <a:gd name="connsiteY75" fmla="*/ 4408853 h 8016102"/>
              <a:gd name="connsiteX76" fmla="*/ 207779 w 6332041"/>
              <a:gd name="connsiteY76" fmla="*/ 4529551 h 8016102"/>
              <a:gd name="connsiteX77" fmla="*/ 289560 w 6332041"/>
              <a:gd name="connsiteY77" fmla="*/ 4557241 h 8016102"/>
              <a:gd name="connsiteX78" fmla="*/ 289968 w 6332041"/>
              <a:gd name="connsiteY78" fmla="*/ 4629020 h 8016102"/>
              <a:gd name="connsiteX79" fmla="*/ 408690 w 6332041"/>
              <a:gd name="connsiteY79" fmla="*/ 4675962 h 8016102"/>
              <a:gd name="connsiteX80" fmla="*/ 398279 w 6332041"/>
              <a:gd name="connsiteY80" fmla="*/ 4773391 h 8016102"/>
              <a:gd name="connsiteX81" fmla="*/ 398279 w 6332041"/>
              <a:gd name="connsiteY81" fmla="*/ 4872451 h 8016102"/>
              <a:gd name="connsiteX82" fmla="*/ 291599 w 6332041"/>
              <a:gd name="connsiteY82" fmla="*/ 4925791 h 8016102"/>
              <a:gd name="connsiteX83" fmla="*/ 276359 w 6332041"/>
              <a:gd name="connsiteY83" fmla="*/ 5001991 h 8016102"/>
              <a:gd name="connsiteX84" fmla="*/ 184919 w 6332041"/>
              <a:gd name="connsiteY84" fmla="*/ 5123911 h 8016102"/>
              <a:gd name="connsiteX85" fmla="*/ 199344 w 6332041"/>
              <a:gd name="connsiteY85" fmla="*/ 5376596 h 8016102"/>
              <a:gd name="connsiteX86" fmla="*/ 282757 w 6332041"/>
              <a:gd name="connsiteY86" fmla="*/ 5376186 h 8016102"/>
              <a:gd name="connsiteX87" fmla="*/ 324870 w 6332041"/>
              <a:gd name="connsiteY87" fmla="*/ 5453201 h 8016102"/>
              <a:gd name="connsiteX88" fmla="*/ 340517 w 6332041"/>
              <a:gd name="connsiteY88" fmla="*/ 5498107 h 8016102"/>
              <a:gd name="connsiteX89" fmla="*/ 378211 w 6332041"/>
              <a:gd name="connsiteY89" fmla="*/ 5490078 h 8016102"/>
              <a:gd name="connsiteX90" fmla="*/ 365761 w 6332041"/>
              <a:gd name="connsiteY90" fmla="*/ 5643294 h 8016102"/>
              <a:gd name="connsiteX91" fmla="*/ 843843 w 6332041"/>
              <a:gd name="connsiteY91" fmla="*/ 5739970 h 8016102"/>
              <a:gd name="connsiteX92" fmla="*/ 1175926 w 6332041"/>
              <a:gd name="connsiteY92" fmla="*/ 5879922 h 8016102"/>
              <a:gd name="connsiteX93" fmla="*/ 1487939 w 6332041"/>
              <a:gd name="connsiteY93" fmla="*/ 5741131 h 8016102"/>
              <a:gd name="connsiteX94" fmla="*/ 1586999 w 6332041"/>
              <a:gd name="connsiteY94" fmla="*/ 5741131 h 8016102"/>
              <a:gd name="connsiteX95" fmla="*/ 1541279 w 6332041"/>
              <a:gd name="connsiteY95" fmla="*/ 6000211 h 8016102"/>
              <a:gd name="connsiteX96" fmla="*/ 1634713 w 6332041"/>
              <a:gd name="connsiteY96" fmla="*/ 6349001 h 8016102"/>
              <a:gd name="connsiteX97" fmla="*/ 1931451 w 6332041"/>
              <a:gd name="connsiteY97" fmla="*/ 6276820 h 8016102"/>
              <a:gd name="connsiteX98" fmla="*/ 1973281 w 6332041"/>
              <a:gd name="connsiteY98" fmla="*/ 6039719 h 8016102"/>
              <a:gd name="connsiteX99" fmla="*/ 2284853 w 6332041"/>
              <a:gd name="connsiteY99" fmla="*/ 6068128 h 8016102"/>
              <a:gd name="connsiteX100" fmla="*/ 2588088 w 6332041"/>
              <a:gd name="connsiteY100" fmla="*/ 5922367 h 8016102"/>
              <a:gd name="connsiteX101" fmla="*/ 2656018 w 6332041"/>
              <a:gd name="connsiteY101" fmla="*/ 6052223 h 8016102"/>
              <a:gd name="connsiteX102" fmla="*/ 2739109 w 6332041"/>
              <a:gd name="connsiteY102" fmla="*/ 6021749 h 8016102"/>
              <a:gd name="connsiteX103" fmla="*/ 2886685 w 6332041"/>
              <a:gd name="connsiteY103" fmla="*/ 6052811 h 8016102"/>
              <a:gd name="connsiteX104" fmla="*/ 3002565 w 6332041"/>
              <a:gd name="connsiteY104" fmla="*/ 6195386 h 8016102"/>
              <a:gd name="connsiteX105" fmla="*/ 3027765 w 6332041"/>
              <a:gd name="connsiteY105" fmla="*/ 6377265 h 8016102"/>
              <a:gd name="connsiteX106" fmla="*/ 3191028 w 6332041"/>
              <a:gd name="connsiteY106" fmla="*/ 6299303 h 8016102"/>
              <a:gd name="connsiteX107" fmla="*/ 3338659 w 6332041"/>
              <a:gd name="connsiteY107" fmla="*/ 6365542 h 8016102"/>
              <a:gd name="connsiteX108" fmla="*/ 3459989 w 6332041"/>
              <a:gd name="connsiteY108" fmla="*/ 6105598 h 8016102"/>
              <a:gd name="connsiteX109" fmla="*/ 3465996 w 6332041"/>
              <a:gd name="connsiteY109" fmla="*/ 6002754 h 8016102"/>
              <a:gd name="connsiteX110" fmla="*/ 3658897 w 6332041"/>
              <a:gd name="connsiteY110" fmla="*/ 6037364 h 8016102"/>
              <a:gd name="connsiteX111" fmla="*/ 3653271 w 6332041"/>
              <a:gd name="connsiteY111" fmla="*/ 6120584 h 8016102"/>
              <a:gd name="connsiteX112" fmla="*/ 3721768 w 6332041"/>
              <a:gd name="connsiteY112" fmla="*/ 6218956 h 8016102"/>
              <a:gd name="connsiteX113" fmla="*/ 3691891 w 6332041"/>
              <a:gd name="connsiteY113" fmla="*/ 6311470 h 8016102"/>
              <a:gd name="connsiteX114" fmla="*/ 3857956 w 6332041"/>
              <a:gd name="connsiteY114" fmla="*/ 6401878 h 8016102"/>
              <a:gd name="connsiteX115" fmla="*/ 4020663 w 6332041"/>
              <a:gd name="connsiteY115" fmla="*/ 6431839 h 8016102"/>
              <a:gd name="connsiteX116" fmla="*/ 4114903 w 6332041"/>
              <a:gd name="connsiteY116" fmla="*/ 6401940 h 8016102"/>
              <a:gd name="connsiteX117" fmla="*/ 4098589 w 6332041"/>
              <a:gd name="connsiteY117" fmla="*/ 6522071 h 8016102"/>
              <a:gd name="connsiteX118" fmla="*/ 4022265 w 6332041"/>
              <a:gd name="connsiteY118" fmla="*/ 6622479 h 8016102"/>
              <a:gd name="connsiteX119" fmla="*/ 4023831 w 6332041"/>
              <a:gd name="connsiteY119" fmla="*/ 6722888 h 8016102"/>
              <a:gd name="connsiteX120" fmla="*/ 4146284 w 6332041"/>
              <a:gd name="connsiteY120" fmla="*/ 6792348 h 8016102"/>
              <a:gd name="connsiteX121" fmla="*/ 3990967 w 6332041"/>
              <a:gd name="connsiteY121" fmla="*/ 7074192 h 8016102"/>
              <a:gd name="connsiteX122" fmla="*/ 4070837 w 6332041"/>
              <a:gd name="connsiteY122" fmla="*/ 7107181 h 8016102"/>
              <a:gd name="connsiteX123" fmla="*/ 4111790 w 6332041"/>
              <a:gd name="connsiteY123" fmla="*/ 7057102 h 8016102"/>
              <a:gd name="connsiteX124" fmla="*/ 4202887 w 6332041"/>
              <a:gd name="connsiteY124" fmla="*/ 7165130 h 8016102"/>
              <a:gd name="connsiteX125" fmla="*/ 4345753 w 6332041"/>
              <a:gd name="connsiteY125" fmla="*/ 7047976 h 8016102"/>
              <a:gd name="connsiteX126" fmla="*/ 4338886 w 6332041"/>
              <a:gd name="connsiteY126" fmla="*/ 7200908 h 8016102"/>
              <a:gd name="connsiteX127" fmla="*/ 4233711 w 6332041"/>
              <a:gd name="connsiteY127" fmla="*/ 7285204 h 8016102"/>
              <a:gd name="connsiteX128" fmla="*/ 4327189 w 6332041"/>
              <a:gd name="connsiteY128" fmla="*/ 7312546 h 8016102"/>
              <a:gd name="connsiteX129" fmla="*/ 4327597 w 6332041"/>
              <a:gd name="connsiteY129" fmla="*/ 7469554 h 8016102"/>
              <a:gd name="connsiteX130" fmla="*/ 4293292 w 6332041"/>
              <a:gd name="connsiteY130" fmla="*/ 7507782 h 8016102"/>
              <a:gd name="connsiteX131" fmla="*/ 4517594 w 6332041"/>
              <a:gd name="connsiteY131" fmla="*/ 7660307 h 8016102"/>
              <a:gd name="connsiteX132" fmla="*/ 4493448 w 6332041"/>
              <a:gd name="connsiteY132" fmla="*/ 7744187 h 8016102"/>
              <a:gd name="connsiteX133" fmla="*/ 4547480 w 6332041"/>
              <a:gd name="connsiteY133" fmla="*/ 7762971 h 8016102"/>
              <a:gd name="connsiteX134" fmla="*/ 4618944 w 6332041"/>
              <a:gd name="connsiteY134" fmla="*/ 7983545 h 8016102"/>
              <a:gd name="connsiteX135" fmla="*/ 4692723 w 6332041"/>
              <a:gd name="connsiteY135" fmla="*/ 7991078 h 8016102"/>
              <a:gd name="connsiteX136" fmla="*/ 4795702 w 6332041"/>
              <a:gd name="connsiteY136" fmla="*/ 7644679 h 8016102"/>
              <a:gd name="connsiteX137" fmla="*/ 4895904 w 6332041"/>
              <a:gd name="connsiteY137" fmla="*/ 7593272 h 8016102"/>
              <a:gd name="connsiteX138" fmla="*/ 5058246 w 6332041"/>
              <a:gd name="connsiteY138" fmla="*/ 7662631 h 8016102"/>
              <a:gd name="connsiteX139" fmla="*/ 5096576 w 6332041"/>
              <a:gd name="connsiteY139" fmla="*/ 7870875 h 8016102"/>
              <a:gd name="connsiteX140" fmla="*/ 4990778 w 6332041"/>
              <a:gd name="connsiteY140" fmla="*/ 7997287 h 8016102"/>
              <a:gd name="connsiteX141" fmla="*/ 4946219 w 6332041"/>
              <a:gd name="connsiteY141" fmla="*/ 8016102 h 8016102"/>
              <a:gd name="connsiteX142" fmla="*/ 5104397 w 6332041"/>
              <a:gd name="connsiteY142" fmla="*/ 7350994 h 8016102"/>
              <a:gd name="connsiteX143" fmla="*/ 5655444 w 6332041"/>
              <a:gd name="connsiteY143" fmla="*/ 4934681 h 8016102"/>
              <a:gd name="connsiteX144" fmla="*/ 5644923 w 6332041"/>
              <a:gd name="connsiteY144" fmla="*/ 5050150 h 8016102"/>
              <a:gd name="connsiteX145" fmla="*/ 5714499 w 6332041"/>
              <a:gd name="connsiteY145" fmla="*/ 4812126 h 8016102"/>
              <a:gd name="connsiteX146" fmla="*/ 5729104 w 6332041"/>
              <a:gd name="connsiteY146" fmla="*/ 4729576 h 8016102"/>
              <a:gd name="connsiteX147" fmla="*/ 5775459 w 6332041"/>
              <a:gd name="connsiteY147" fmla="*/ 4704176 h 8016102"/>
              <a:gd name="connsiteX148" fmla="*/ 5755139 w 6332041"/>
              <a:gd name="connsiteY148" fmla="*/ 4645121 h 8016102"/>
              <a:gd name="connsiteX149" fmla="*/ 5791334 w 6332041"/>
              <a:gd name="connsiteY149" fmla="*/ 4603846 h 8016102"/>
              <a:gd name="connsiteX150" fmla="*/ 5821814 w 6332041"/>
              <a:gd name="connsiteY150" fmla="*/ 4540981 h 8016102"/>
              <a:gd name="connsiteX151" fmla="*/ 5877059 w 6332041"/>
              <a:gd name="connsiteY151" fmla="*/ 4467321 h 8016102"/>
              <a:gd name="connsiteX152" fmla="*/ 5896109 w 6332041"/>
              <a:gd name="connsiteY152" fmla="*/ 4311111 h 8016102"/>
              <a:gd name="connsiteX153" fmla="*/ 6141219 w 6332041"/>
              <a:gd name="connsiteY153" fmla="*/ 4053301 h 8016102"/>
              <a:gd name="connsiteX154" fmla="*/ 6147569 w 6332041"/>
              <a:gd name="connsiteY154" fmla="*/ 3817081 h 8016102"/>
              <a:gd name="connsiteX155" fmla="*/ 5953537 w 6332041"/>
              <a:gd name="connsiteY155" fmla="*/ 3436452 h 8016102"/>
              <a:gd name="connsiteX0" fmla="*/ 5953537 w 6332041"/>
              <a:gd name="connsiteY0" fmla="*/ 3436452 h 8161788"/>
              <a:gd name="connsiteX1" fmla="*/ 5854199 w 6332041"/>
              <a:gd name="connsiteY1" fmla="*/ 2291811 h 8161788"/>
              <a:gd name="connsiteX2" fmla="*/ 5802129 w 6332041"/>
              <a:gd name="connsiteY2" fmla="*/ 1609819 h 8161788"/>
              <a:gd name="connsiteX3" fmla="*/ 5762759 w 6332041"/>
              <a:gd name="connsiteY3" fmla="*/ 1382491 h 8161788"/>
              <a:gd name="connsiteX4" fmla="*/ 5770442 w 6332041"/>
              <a:gd name="connsiteY4" fmla="*/ 1330310 h 8161788"/>
              <a:gd name="connsiteX5" fmla="*/ 5939273 w 6332041"/>
              <a:gd name="connsiteY5" fmla="*/ 1294137 h 8161788"/>
              <a:gd name="connsiteX6" fmla="*/ 6061246 w 6332041"/>
              <a:gd name="connsiteY6" fmla="*/ 1154342 h 8161788"/>
              <a:gd name="connsiteX7" fmla="*/ 6087784 w 6332041"/>
              <a:gd name="connsiteY7" fmla="*/ 587703 h 8161788"/>
              <a:gd name="connsiteX8" fmla="*/ 6149792 w 6332041"/>
              <a:gd name="connsiteY8" fmla="*/ 266762 h 8161788"/>
              <a:gd name="connsiteX9" fmla="*/ 6204185 w 6332041"/>
              <a:gd name="connsiteY9" fmla="*/ 214419 h 8161788"/>
              <a:gd name="connsiteX10" fmla="*/ 6332041 w 6332041"/>
              <a:gd name="connsiteY10" fmla="*/ 245126 h 8161788"/>
              <a:gd name="connsiteX11" fmla="*/ 6152006 w 6332041"/>
              <a:gd name="connsiteY11" fmla="*/ 110058 h 8161788"/>
              <a:gd name="connsiteX12" fmla="*/ 6014137 w 6332041"/>
              <a:gd name="connsiteY12" fmla="*/ 0 h 8161788"/>
              <a:gd name="connsiteX13" fmla="*/ 5325275 w 6332041"/>
              <a:gd name="connsiteY13" fmla="*/ 124606 h 8161788"/>
              <a:gd name="connsiteX14" fmla="*/ 5276992 w 6332041"/>
              <a:gd name="connsiteY14" fmla="*/ 266597 h 8161788"/>
              <a:gd name="connsiteX15" fmla="*/ 5346682 w 6332041"/>
              <a:gd name="connsiteY15" fmla="*/ 494173 h 8161788"/>
              <a:gd name="connsiteX16" fmla="*/ 5256922 w 6332041"/>
              <a:gd name="connsiteY16" fmla="*/ 872684 h 8161788"/>
              <a:gd name="connsiteX17" fmla="*/ 5292702 w 6332041"/>
              <a:gd name="connsiteY17" fmla="*/ 1084088 h 8161788"/>
              <a:gd name="connsiteX18" fmla="*/ 5259839 w 6332041"/>
              <a:gd name="connsiteY18" fmla="*/ 1405351 h 8161788"/>
              <a:gd name="connsiteX19" fmla="*/ 5252219 w 6332041"/>
              <a:gd name="connsiteY19" fmla="*/ 1603471 h 8161788"/>
              <a:gd name="connsiteX20" fmla="*/ 5282699 w 6332041"/>
              <a:gd name="connsiteY20" fmla="*/ 1641571 h 8161788"/>
              <a:gd name="connsiteX21" fmla="*/ 5137919 w 6332041"/>
              <a:gd name="connsiteY21" fmla="*/ 1694911 h 8161788"/>
              <a:gd name="connsiteX22" fmla="*/ 5160779 w 6332041"/>
              <a:gd name="connsiteY22" fmla="*/ 1885411 h 8161788"/>
              <a:gd name="connsiteX23" fmla="*/ 5122679 w 6332041"/>
              <a:gd name="connsiteY23" fmla="*/ 1969231 h 8161788"/>
              <a:gd name="connsiteX24" fmla="*/ 4985519 w 6332041"/>
              <a:gd name="connsiteY24" fmla="*/ 1952015 h 8161788"/>
              <a:gd name="connsiteX25" fmla="*/ 4894079 w 6332041"/>
              <a:gd name="connsiteY25" fmla="*/ 1938751 h 8161788"/>
              <a:gd name="connsiteX26" fmla="*/ 4817470 w 6332041"/>
              <a:gd name="connsiteY26" fmla="*/ 2096386 h 8161788"/>
              <a:gd name="connsiteX27" fmla="*/ 4668677 w 6332041"/>
              <a:gd name="connsiteY27" fmla="*/ 1986101 h 8161788"/>
              <a:gd name="connsiteX28" fmla="*/ 4554785 w 6332041"/>
              <a:gd name="connsiteY28" fmla="*/ 1978482 h 8161788"/>
              <a:gd name="connsiteX29" fmla="*/ 4409190 w 6332041"/>
              <a:gd name="connsiteY29" fmla="*/ 1848942 h 8161788"/>
              <a:gd name="connsiteX30" fmla="*/ 4604519 w 6332041"/>
              <a:gd name="connsiteY30" fmla="*/ 1664431 h 8161788"/>
              <a:gd name="connsiteX31" fmla="*/ 4429259 w 6332041"/>
              <a:gd name="connsiteY31" fmla="*/ 1633951 h 8161788"/>
              <a:gd name="connsiteX32" fmla="*/ 4284479 w 6332041"/>
              <a:gd name="connsiteY32" fmla="*/ 1801591 h 8161788"/>
              <a:gd name="connsiteX33" fmla="*/ 4223519 w 6332041"/>
              <a:gd name="connsiteY33" fmla="*/ 1900651 h 8161788"/>
              <a:gd name="connsiteX34" fmla="*/ 4231139 w 6332041"/>
              <a:gd name="connsiteY34" fmla="*/ 1938751 h 8161788"/>
              <a:gd name="connsiteX35" fmla="*/ 4124459 w 6332041"/>
              <a:gd name="connsiteY35" fmla="*/ 2037811 h 8161788"/>
              <a:gd name="connsiteX36" fmla="*/ 4048259 w 6332041"/>
              <a:gd name="connsiteY36" fmla="*/ 2060671 h 8161788"/>
              <a:gd name="connsiteX37" fmla="*/ 3990904 w 6332041"/>
              <a:gd name="connsiteY37" fmla="*/ 2092782 h 8161788"/>
              <a:gd name="connsiteX38" fmla="*/ 3936751 w 6332041"/>
              <a:gd name="connsiteY38" fmla="*/ 2142108 h 8161788"/>
              <a:gd name="connsiteX39" fmla="*/ 3888239 w 6332041"/>
              <a:gd name="connsiteY39" fmla="*/ 2114011 h 8161788"/>
              <a:gd name="connsiteX40" fmla="*/ 3846127 w 6332041"/>
              <a:gd name="connsiteY40" fmla="*/ 2183407 h 8161788"/>
              <a:gd name="connsiteX41" fmla="*/ 3746250 w 6332041"/>
              <a:gd name="connsiteY41" fmla="*/ 2210280 h 8161788"/>
              <a:gd name="connsiteX42" fmla="*/ 3731417 w 6332041"/>
              <a:gd name="connsiteY42" fmla="*/ 2278860 h 8161788"/>
              <a:gd name="connsiteX43" fmla="*/ 3591184 w 6332041"/>
              <a:gd name="connsiteY43" fmla="*/ 2221331 h 8161788"/>
              <a:gd name="connsiteX44" fmla="*/ 3552959 w 6332041"/>
              <a:gd name="connsiteY44" fmla="*/ 2121631 h 8161788"/>
              <a:gd name="connsiteX45" fmla="*/ 3377699 w 6332041"/>
              <a:gd name="connsiteY45" fmla="*/ 2190211 h 8161788"/>
              <a:gd name="connsiteX46" fmla="*/ 3377699 w 6332041"/>
              <a:gd name="connsiteY46" fmla="*/ 2266411 h 8161788"/>
              <a:gd name="connsiteX47" fmla="*/ 3258978 w 6332041"/>
              <a:gd name="connsiteY47" fmla="*/ 2366694 h 8161788"/>
              <a:gd name="connsiteX48" fmla="*/ 3018337 w 6332041"/>
              <a:gd name="connsiteY48" fmla="*/ 2221913 h 8161788"/>
              <a:gd name="connsiteX49" fmla="*/ 3045210 w 6332041"/>
              <a:gd name="connsiteY49" fmla="*/ 2191026 h 8161788"/>
              <a:gd name="connsiteX50" fmla="*/ 2934517 w 6332041"/>
              <a:gd name="connsiteY50" fmla="*/ 2054273 h 8161788"/>
              <a:gd name="connsiteX51" fmla="*/ 2663396 w 6332041"/>
              <a:gd name="connsiteY51" fmla="*/ 1888611 h 8161788"/>
              <a:gd name="connsiteX52" fmla="*/ 2536416 w 6332041"/>
              <a:gd name="connsiteY52" fmla="*/ 2261352 h 8161788"/>
              <a:gd name="connsiteX53" fmla="*/ 2428805 w 6332041"/>
              <a:gd name="connsiteY53" fmla="*/ 2267634 h 8161788"/>
              <a:gd name="connsiteX54" fmla="*/ 2348999 w 6332041"/>
              <a:gd name="connsiteY54" fmla="*/ 2258791 h 8161788"/>
              <a:gd name="connsiteX55" fmla="*/ 2245110 w 6332041"/>
              <a:gd name="connsiteY55" fmla="*/ 2385946 h 8161788"/>
              <a:gd name="connsiteX56" fmla="*/ 2061823 w 6332041"/>
              <a:gd name="connsiteY56" fmla="*/ 2298521 h 8161788"/>
              <a:gd name="connsiteX57" fmla="*/ 2005283 w 6332041"/>
              <a:gd name="connsiteY57" fmla="*/ 2306958 h 8161788"/>
              <a:gd name="connsiteX58" fmla="*/ 1905816 w 6332041"/>
              <a:gd name="connsiteY58" fmla="*/ 2122446 h 8161788"/>
              <a:gd name="connsiteX59" fmla="*/ 1937519 w 6332041"/>
              <a:gd name="connsiteY59" fmla="*/ 2037811 h 8161788"/>
              <a:gd name="connsiteX60" fmla="*/ 1769879 w 6332041"/>
              <a:gd name="connsiteY60" fmla="*/ 2159731 h 8161788"/>
              <a:gd name="connsiteX61" fmla="*/ 1747019 w 6332041"/>
              <a:gd name="connsiteY61" fmla="*/ 2220691 h 8161788"/>
              <a:gd name="connsiteX62" fmla="*/ 1693679 w 6332041"/>
              <a:gd name="connsiteY62" fmla="*/ 2190211 h 8161788"/>
              <a:gd name="connsiteX63" fmla="*/ 1586999 w 6332041"/>
              <a:gd name="connsiteY63" fmla="*/ 2190211 h 8161788"/>
              <a:gd name="connsiteX64" fmla="*/ 1564139 w 6332041"/>
              <a:gd name="connsiteY64" fmla="*/ 2304511 h 8161788"/>
              <a:gd name="connsiteX65" fmla="*/ 1426979 w 6332041"/>
              <a:gd name="connsiteY65" fmla="*/ 2601691 h 8161788"/>
              <a:gd name="connsiteX66" fmla="*/ 1373639 w 6332041"/>
              <a:gd name="connsiteY66" fmla="*/ 2594071 h 8161788"/>
              <a:gd name="connsiteX67" fmla="*/ 1228859 w 6332041"/>
              <a:gd name="connsiteY67" fmla="*/ 2647411 h 8161788"/>
              <a:gd name="connsiteX68" fmla="*/ 1175519 w 6332041"/>
              <a:gd name="connsiteY68" fmla="*/ 2815051 h 8161788"/>
              <a:gd name="connsiteX69" fmla="*/ 1053599 w 6332041"/>
              <a:gd name="connsiteY69" fmla="*/ 2845531 h 8161788"/>
              <a:gd name="connsiteX70" fmla="*/ 969779 w 6332041"/>
              <a:gd name="connsiteY70" fmla="*/ 2853151 h 8161788"/>
              <a:gd name="connsiteX71" fmla="*/ 870719 w 6332041"/>
              <a:gd name="connsiteY71" fmla="*/ 2883631 h 8161788"/>
              <a:gd name="connsiteX72" fmla="*/ 741179 w 6332041"/>
              <a:gd name="connsiteY72" fmla="*/ 2891251 h 8161788"/>
              <a:gd name="connsiteX73" fmla="*/ 588779 w 6332041"/>
              <a:gd name="connsiteY73" fmla="*/ 2929351 h 8161788"/>
              <a:gd name="connsiteX74" fmla="*/ 0 w 6332041"/>
              <a:gd name="connsiteY74" fmla="*/ 4428515 h 8161788"/>
              <a:gd name="connsiteX75" fmla="*/ 199750 w 6332041"/>
              <a:gd name="connsiteY75" fmla="*/ 4408853 h 8161788"/>
              <a:gd name="connsiteX76" fmla="*/ 207779 w 6332041"/>
              <a:gd name="connsiteY76" fmla="*/ 4529551 h 8161788"/>
              <a:gd name="connsiteX77" fmla="*/ 289560 w 6332041"/>
              <a:gd name="connsiteY77" fmla="*/ 4557241 h 8161788"/>
              <a:gd name="connsiteX78" fmla="*/ 289968 w 6332041"/>
              <a:gd name="connsiteY78" fmla="*/ 4629020 h 8161788"/>
              <a:gd name="connsiteX79" fmla="*/ 408690 w 6332041"/>
              <a:gd name="connsiteY79" fmla="*/ 4675962 h 8161788"/>
              <a:gd name="connsiteX80" fmla="*/ 398279 w 6332041"/>
              <a:gd name="connsiteY80" fmla="*/ 4773391 h 8161788"/>
              <a:gd name="connsiteX81" fmla="*/ 398279 w 6332041"/>
              <a:gd name="connsiteY81" fmla="*/ 4872451 h 8161788"/>
              <a:gd name="connsiteX82" fmla="*/ 291599 w 6332041"/>
              <a:gd name="connsiteY82" fmla="*/ 4925791 h 8161788"/>
              <a:gd name="connsiteX83" fmla="*/ 276359 w 6332041"/>
              <a:gd name="connsiteY83" fmla="*/ 5001991 h 8161788"/>
              <a:gd name="connsiteX84" fmla="*/ 184919 w 6332041"/>
              <a:gd name="connsiteY84" fmla="*/ 5123911 h 8161788"/>
              <a:gd name="connsiteX85" fmla="*/ 199344 w 6332041"/>
              <a:gd name="connsiteY85" fmla="*/ 5376596 h 8161788"/>
              <a:gd name="connsiteX86" fmla="*/ 282757 w 6332041"/>
              <a:gd name="connsiteY86" fmla="*/ 5376186 h 8161788"/>
              <a:gd name="connsiteX87" fmla="*/ 324870 w 6332041"/>
              <a:gd name="connsiteY87" fmla="*/ 5453201 h 8161788"/>
              <a:gd name="connsiteX88" fmla="*/ 340517 w 6332041"/>
              <a:gd name="connsiteY88" fmla="*/ 5498107 h 8161788"/>
              <a:gd name="connsiteX89" fmla="*/ 378211 w 6332041"/>
              <a:gd name="connsiteY89" fmla="*/ 5490078 h 8161788"/>
              <a:gd name="connsiteX90" fmla="*/ 365761 w 6332041"/>
              <a:gd name="connsiteY90" fmla="*/ 5643294 h 8161788"/>
              <a:gd name="connsiteX91" fmla="*/ 843843 w 6332041"/>
              <a:gd name="connsiteY91" fmla="*/ 5739970 h 8161788"/>
              <a:gd name="connsiteX92" fmla="*/ 1175926 w 6332041"/>
              <a:gd name="connsiteY92" fmla="*/ 5879922 h 8161788"/>
              <a:gd name="connsiteX93" fmla="*/ 1487939 w 6332041"/>
              <a:gd name="connsiteY93" fmla="*/ 5741131 h 8161788"/>
              <a:gd name="connsiteX94" fmla="*/ 1586999 w 6332041"/>
              <a:gd name="connsiteY94" fmla="*/ 5741131 h 8161788"/>
              <a:gd name="connsiteX95" fmla="*/ 1541279 w 6332041"/>
              <a:gd name="connsiteY95" fmla="*/ 6000211 h 8161788"/>
              <a:gd name="connsiteX96" fmla="*/ 1634713 w 6332041"/>
              <a:gd name="connsiteY96" fmla="*/ 6349001 h 8161788"/>
              <a:gd name="connsiteX97" fmla="*/ 1931451 w 6332041"/>
              <a:gd name="connsiteY97" fmla="*/ 6276820 h 8161788"/>
              <a:gd name="connsiteX98" fmla="*/ 1973281 w 6332041"/>
              <a:gd name="connsiteY98" fmla="*/ 6039719 h 8161788"/>
              <a:gd name="connsiteX99" fmla="*/ 2284853 w 6332041"/>
              <a:gd name="connsiteY99" fmla="*/ 6068128 h 8161788"/>
              <a:gd name="connsiteX100" fmla="*/ 2588088 w 6332041"/>
              <a:gd name="connsiteY100" fmla="*/ 5922367 h 8161788"/>
              <a:gd name="connsiteX101" fmla="*/ 2656018 w 6332041"/>
              <a:gd name="connsiteY101" fmla="*/ 6052223 h 8161788"/>
              <a:gd name="connsiteX102" fmla="*/ 2739109 w 6332041"/>
              <a:gd name="connsiteY102" fmla="*/ 6021749 h 8161788"/>
              <a:gd name="connsiteX103" fmla="*/ 2886685 w 6332041"/>
              <a:gd name="connsiteY103" fmla="*/ 6052811 h 8161788"/>
              <a:gd name="connsiteX104" fmla="*/ 3002565 w 6332041"/>
              <a:gd name="connsiteY104" fmla="*/ 6195386 h 8161788"/>
              <a:gd name="connsiteX105" fmla="*/ 3027765 w 6332041"/>
              <a:gd name="connsiteY105" fmla="*/ 6377265 h 8161788"/>
              <a:gd name="connsiteX106" fmla="*/ 3191028 w 6332041"/>
              <a:gd name="connsiteY106" fmla="*/ 6299303 h 8161788"/>
              <a:gd name="connsiteX107" fmla="*/ 3338659 w 6332041"/>
              <a:gd name="connsiteY107" fmla="*/ 6365542 h 8161788"/>
              <a:gd name="connsiteX108" fmla="*/ 3459989 w 6332041"/>
              <a:gd name="connsiteY108" fmla="*/ 6105598 h 8161788"/>
              <a:gd name="connsiteX109" fmla="*/ 3465996 w 6332041"/>
              <a:gd name="connsiteY109" fmla="*/ 6002754 h 8161788"/>
              <a:gd name="connsiteX110" fmla="*/ 3658897 w 6332041"/>
              <a:gd name="connsiteY110" fmla="*/ 6037364 h 8161788"/>
              <a:gd name="connsiteX111" fmla="*/ 3653271 w 6332041"/>
              <a:gd name="connsiteY111" fmla="*/ 6120584 h 8161788"/>
              <a:gd name="connsiteX112" fmla="*/ 3721768 w 6332041"/>
              <a:gd name="connsiteY112" fmla="*/ 6218956 h 8161788"/>
              <a:gd name="connsiteX113" fmla="*/ 3691891 w 6332041"/>
              <a:gd name="connsiteY113" fmla="*/ 6311470 h 8161788"/>
              <a:gd name="connsiteX114" fmla="*/ 3857956 w 6332041"/>
              <a:gd name="connsiteY114" fmla="*/ 6401878 h 8161788"/>
              <a:gd name="connsiteX115" fmla="*/ 4020663 w 6332041"/>
              <a:gd name="connsiteY115" fmla="*/ 6431839 h 8161788"/>
              <a:gd name="connsiteX116" fmla="*/ 4114903 w 6332041"/>
              <a:gd name="connsiteY116" fmla="*/ 6401940 h 8161788"/>
              <a:gd name="connsiteX117" fmla="*/ 4098589 w 6332041"/>
              <a:gd name="connsiteY117" fmla="*/ 6522071 h 8161788"/>
              <a:gd name="connsiteX118" fmla="*/ 4022265 w 6332041"/>
              <a:gd name="connsiteY118" fmla="*/ 6622479 h 8161788"/>
              <a:gd name="connsiteX119" fmla="*/ 4023831 w 6332041"/>
              <a:gd name="connsiteY119" fmla="*/ 6722888 h 8161788"/>
              <a:gd name="connsiteX120" fmla="*/ 4146284 w 6332041"/>
              <a:gd name="connsiteY120" fmla="*/ 6792348 h 8161788"/>
              <a:gd name="connsiteX121" fmla="*/ 3990967 w 6332041"/>
              <a:gd name="connsiteY121" fmla="*/ 7074192 h 8161788"/>
              <a:gd name="connsiteX122" fmla="*/ 4070837 w 6332041"/>
              <a:gd name="connsiteY122" fmla="*/ 7107181 h 8161788"/>
              <a:gd name="connsiteX123" fmla="*/ 4111790 w 6332041"/>
              <a:gd name="connsiteY123" fmla="*/ 7057102 h 8161788"/>
              <a:gd name="connsiteX124" fmla="*/ 4202887 w 6332041"/>
              <a:gd name="connsiteY124" fmla="*/ 7165130 h 8161788"/>
              <a:gd name="connsiteX125" fmla="*/ 4345753 w 6332041"/>
              <a:gd name="connsiteY125" fmla="*/ 7047976 h 8161788"/>
              <a:gd name="connsiteX126" fmla="*/ 4338886 w 6332041"/>
              <a:gd name="connsiteY126" fmla="*/ 7200908 h 8161788"/>
              <a:gd name="connsiteX127" fmla="*/ 4233711 w 6332041"/>
              <a:gd name="connsiteY127" fmla="*/ 7285204 h 8161788"/>
              <a:gd name="connsiteX128" fmla="*/ 4327189 w 6332041"/>
              <a:gd name="connsiteY128" fmla="*/ 7312546 h 8161788"/>
              <a:gd name="connsiteX129" fmla="*/ 4327597 w 6332041"/>
              <a:gd name="connsiteY129" fmla="*/ 7469554 h 8161788"/>
              <a:gd name="connsiteX130" fmla="*/ 4293292 w 6332041"/>
              <a:gd name="connsiteY130" fmla="*/ 7507782 h 8161788"/>
              <a:gd name="connsiteX131" fmla="*/ 4517594 w 6332041"/>
              <a:gd name="connsiteY131" fmla="*/ 7660307 h 8161788"/>
              <a:gd name="connsiteX132" fmla="*/ 4493448 w 6332041"/>
              <a:gd name="connsiteY132" fmla="*/ 7744187 h 8161788"/>
              <a:gd name="connsiteX133" fmla="*/ 4547480 w 6332041"/>
              <a:gd name="connsiteY133" fmla="*/ 7762971 h 8161788"/>
              <a:gd name="connsiteX134" fmla="*/ 4618944 w 6332041"/>
              <a:gd name="connsiteY134" fmla="*/ 7983545 h 8161788"/>
              <a:gd name="connsiteX135" fmla="*/ 4692723 w 6332041"/>
              <a:gd name="connsiteY135" fmla="*/ 7991078 h 8161788"/>
              <a:gd name="connsiteX136" fmla="*/ 4795702 w 6332041"/>
              <a:gd name="connsiteY136" fmla="*/ 7644679 h 8161788"/>
              <a:gd name="connsiteX137" fmla="*/ 4895904 w 6332041"/>
              <a:gd name="connsiteY137" fmla="*/ 7593272 h 8161788"/>
              <a:gd name="connsiteX138" fmla="*/ 5058246 w 6332041"/>
              <a:gd name="connsiteY138" fmla="*/ 7662631 h 8161788"/>
              <a:gd name="connsiteX139" fmla="*/ 5096576 w 6332041"/>
              <a:gd name="connsiteY139" fmla="*/ 7870875 h 8161788"/>
              <a:gd name="connsiteX140" fmla="*/ 4990778 w 6332041"/>
              <a:gd name="connsiteY140" fmla="*/ 7997287 h 8161788"/>
              <a:gd name="connsiteX141" fmla="*/ 4946219 w 6332041"/>
              <a:gd name="connsiteY141" fmla="*/ 8016102 h 8161788"/>
              <a:gd name="connsiteX142" fmla="*/ 4903705 w 6332041"/>
              <a:gd name="connsiteY142" fmla="*/ 8161788 h 8161788"/>
              <a:gd name="connsiteX143" fmla="*/ 5655444 w 6332041"/>
              <a:gd name="connsiteY143" fmla="*/ 4934681 h 8161788"/>
              <a:gd name="connsiteX144" fmla="*/ 5644923 w 6332041"/>
              <a:gd name="connsiteY144" fmla="*/ 5050150 h 8161788"/>
              <a:gd name="connsiteX145" fmla="*/ 5714499 w 6332041"/>
              <a:gd name="connsiteY145" fmla="*/ 4812126 h 8161788"/>
              <a:gd name="connsiteX146" fmla="*/ 5729104 w 6332041"/>
              <a:gd name="connsiteY146" fmla="*/ 4729576 h 8161788"/>
              <a:gd name="connsiteX147" fmla="*/ 5775459 w 6332041"/>
              <a:gd name="connsiteY147" fmla="*/ 4704176 h 8161788"/>
              <a:gd name="connsiteX148" fmla="*/ 5755139 w 6332041"/>
              <a:gd name="connsiteY148" fmla="*/ 4645121 h 8161788"/>
              <a:gd name="connsiteX149" fmla="*/ 5791334 w 6332041"/>
              <a:gd name="connsiteY149" fmla="*/ 4603846 h 8161788"/>
              <a:gd name="connsiteX150" fmla="*/ 5821814 w 6332041"/>
              <a:gd name="connsiteY150" fmla="*/ 4540981 h 8161788"/>
              <a:gd name="connsiteX151" fmla="*/ 5877059 w 6332041"/>
              <a:gd name="connsiteY151" fmla="*/ 4467321 h 8161788"/>
              <a:gd name="connsiteX152" fmla="*/ 5896109 w 6332041"/>
              <a:gd name="connsiteY152" fmla="*/ 4311111 h 8161788"/>
              <a:gd name="connsiteX153" fmla="*/ 6141219 w 6332041"/>
              <a:gd name="connsiteY153" fmla="*/ 4053301 h 8161788"/>
              <a:gd name="connsiteX154" fmla="*/ 6147569 w 6332041"/>
              <a:gd name="connsiteY154" fmla="*/ 3817081 h 8161788"/>
              <a:gd name="connsiteX155" fmla="*/ 5953537 w 6332041"/>
              <a:gd name="connsiteY155" fmla="*/ 3436452 h 8161788"/>
              <a:gd name="connsiteX0" fmla="*/ 5953537 w 6332041"/>
              <a:gd name="connsiteY0" fmla="*/ 3436452 h 8161788"/>
              <a:gd name="connsiteX1" fmla="*/ 5854199 w 6332041"/>
              <a:gd name="connsiteY1" fmla="*/ 2291811 h 8161788"/>
              <a:gd name="connsiteX2" fmla="*/ 5802129 w 6332041"/>
              <a:gd name="connsiteY2" fmla="*/ 1609819 h 8161788"/>
              <a:gd name="connsiteX3" fmla="*/ 5762759 w 6332041"/>
              <a:gd name="connsiteY3" fmla="*/ 1382491 h 8161788"/>
              <a:gd name="connsiteX4" fmla="*/ 5770442 w 6332041"/>
              <a:gd name="connsiteY4" fmla="*/ 1330310 h 8161788"/>
              <a:gd name="connsiteX5" fmla="*/ 5939273 w 6332041"/>
              <a:gd name="connsiteY5" fmla="*/ 1294137 h 8161788"/>
              <a:gd name="connsiteX6" fmla="*/ 6061246 w 6332041"/>
              <a:gd name="connsiteY6" fmla="*/ 1154342 h 8161788"/>
              <a:gd name="connsiteX7" fmla="*/ 6087784 w 6332041"/>
              <a:gd name="connsiteY7" fmla="*/ 587703 h 8161788"/>
              <a:gd name="connsiteX8" fmla="*/ 6149792 w 6332041"/>
              <a:gd name="connsiteY8" fmla="*/ 266762 h 8161788"/>
              <a:gd name="connsiteX9" fmla="*/ 6204185 w 6332041"/>
              <a:gd name="connsiteY9" fmla="*/ 214419 h 8161788"/>
              <a:gd name="connsiteX10" fmla="*/ 6332041 w 6332041"/>
              <a:gd name="connsiteY10" fmla="*/ 245126 h 8161788"/>
              <a:gd name="connsiteX11" fmla="*/ 6152006 w 6332041"/>
              <a:gd name="connsiteY11" fmla="*/ 110058 h 8161788"/>
              <a:gd name="connsiteX12" fmla="*/ 6014137 w 6332041"/>
              <a:gd name="connsiteY12" fmla="*/ 0 h 8161788"/>
              <a:gd name="connsiteX13" fmla="*/ 5325275 w 6332041"/>
              <a:gd name="connsiteY13" fmla="*/ 124606 h 8161788"/>
              <a:gd name="connsiteX14" fmla="*/ 5276992 w 6332041"/>
              <a:gd name="connsiteY14" fmla="*/ 266597 h 8161788"/>
              <a:gd name="connsiteX15" fmla="*/ 5346682 w 6332041"/>
              <a:gd name="connsiteY15" fmla="*/ 494173 h 8161788"/>
              <a:gd name="connsiteX16" fmla="*/ 5256922 w 6332041"/>
              <a:gd name="connsiteY16" fmla="*/ 872684 h 8161788"/>
              <a:gd name="connsiteX17" fmla="*/ 5292702 w 6332041"/>
              <a:gd name="connsiteY17" fmla="*/ 1084088 h 8161788"/>
              <a:gd name="connsiteX18" fmla="*/ 5259839 w 6332041"/>
              <a:gd name="connsiteY18" fmla="*/ 1405351 h 8161788"/>
              <a:gd name="connsiteX19" fmla="*/ 5252219 w 6332041"/>
              <a:gd name="connsiteY19" fmla="*/ 1603471 h 8161788"/>
              <a:gd name="connsiteX20" fmla="*/ 5282699 w 6332041"/>
              <a:gd name="connsiteY20" fmla="*/ 1641571 h 8161788"/>
              <a:gd name="connsiteX21" fmla="*/ 5137919 w 6332041"/>
              <a:gd name="connsiteY21" fmla="*/ 1694911 h 8161788"/>
              <a:gd name="connsiteX22" fmla="*/ 5160779 w 6332041"/>
              <a:gd name="connsiteY22" fmla="*/ 1885411 h 8161788"/>
              <a:gd name="connsiteX23" fmla="*/ 5122679 w 6332041"/>
              <a:gd name="connsiteY23" fmla="*/ 1969231 h 8161788"/>
              <a:gd name="connsiteX24" fmla="*/ 4985519 w 6332041"/>
              <a:gd name="connsiteY24" fmla="*/ 1952015 h 8161788"/>
              <a:gd name="connsiteX25" fmla="*/ 4894079 w 6332041"/>
              <a:gd name="connsiteY25" fmla="*/ 1938751 h 8161788"/>
              <a:gd name="connsiteX26" fmla="*/ 4817470 w 6332041"/>
              <a:gd name="connsiteY26" fmla="*/ 2096386 h 8161788"/>
              <a:gd name="connsiteX27" fmla="*/ 4668677 w 6332041"/>
              <a:gd name="connsiteY27" fmla="*/ 1986101 h 8161788"/>
              <a:gd name="connsiteX28" fmla="*/ 4554785 w 6332041"/>
              <a:gd name="connsiteY28" fmla="*/ 1978482 h 8161788"/>
              <a:gd name="connsiteX29" fmla="*/ 4409190 w 6332041"/>
              <a:gd name="connsiteY29" fmla="*/ 1848942 h 8161788"/>
              <a:gd name="connsiteX30" fmla="*/ 4604519 w 6332041"/>
              <a:gd name="connsiteY30" fmla="*/ 1664431 h 8161788"/>
              <a:gd name="connsiteX31" fmla="*/ 4429259 w 6332041"/>
              <a:gd name="connsiteY31" fmla="*/ 1633951 h 8161788"/>
              <a:gd name="connsiteX32" fmla="*/ 4284479 w 6332041"/>
              <a:gd name="connsiteY32" fmla="*/ 1801591 h 8161788"/>
              <a:gd name="connsiteX33" fmla="*/ 4223519 w 6332041"/>
              <a:gd name="connsiteY33" fmla="*/ 1900651 h 8161788"/>
              <a:gd name="connsiteX34" fmla="*/ 4231139 w 6332041"/>
              <a:gd name="connsiteY34" fmla="*/ 1938751 h 8161788"/>
              <a:gd name="connsiteX35" fmla="*/ 4124459 w 6332041"/>
              <a:gd name="connsiteY35" fmla="*/ 2037811 h 8161788"/>
              <a:gd name="connsiteX36" fmla="*/ 4048259 w 6332041"/>
              <a:gd name="connsiteY36" fmla="*/ 2060671 h 8161788"/>
              <a:gd name="connsiteX37" fmla="*/ 3990904 w 6332041"/>
              <a:gd name="connsiteY37" fmla="*/ 2092782 h 8161788"/>
              <a:gd name="connsiteX38" fmla="*/ 3936751 w 6332041"/>
              <a:gd name="connsiteY38" fmla="*/ 2142108 h 8161788"/>
              <a:gd name="connsiteX39" fmla="*/ 3888239 w 6332041"/>
              <a:gd name="connsiteY39" fmla="*/ 2114011 h 8161788"/>
              <a:gd name="connsiteX40" fmla="*/ 3846127 w 6332041"/>
              <a:gd name="connsiteY40" fmla="*/ 2183407 h 8161788"/>
              <a:gd name="connsiteX41" fmla="*/ 3746250 w 6332041"/>
              <a:gd name="connsiteY41" fmla="*/ 2210280 h 8161788"/>
              <a:gd name="connsiteX42" fmla="*/ 3731417 w 6332041"/>
              <a:gd name="connsiteY42" fmla="*/ 2278860 h 8161788"/>
              <a:gd name="connsiteX43" fmla="*/ 3591184 w 6332041"/>
              <a:gd name="connsiteY43" fmla="*/ 2221331 h 8161788"/>
              <a:gd name="connsiteX44" fmla="*/ 3552959 w 6332041"/>
              <a:gd name="connsiteY44" fmla="*/ 2121631 h 8161788"/>
              <a:gd name="connsiteX45" fmla="*/ 3377699 w 6332041"/>
              <a:gd name="connsiteY45" fmla="*/ 2190211 h 8161788"/>
              <a:gd name="connsiteX46" fmla="*/ 3377699 w 6332041"/>
              <a:gd name="connsiteY46" fmla="*/ 2266411 h 8161788"/>
              <a:gd name="connsiteX47" fmla="*/ 3258978 w 6332041"/>
              <a:gd name="connsiteY47" fmla="*/ 2366694 h 8161788"/>
              <a:gd name="connsiteX48" fmla="*/ 3018337 w 6332041"/>
              <a:gd name="connsiteY48" fmla="*/ 2221913 h 8161788"/>
              <a:gd name="connsiteX49" fmla="*/ 3045210 w 6332041"/>
              <a:gd name="connsiteY49" fmla="*/ 2191026 h 8161788"/>
              <a:gd name="connsiteX50" fmla="*/ 2934517 w 6332041"/>
              <a:gd name="connsiteY50" fmla="*/ 2054273 h 8161788"/>
              <a:gd name="connsiteX51" fmla="*/ 2663396 w 6332041"/>
              <a:gd name="connsiteY51" fmla="*/ 1888611 h 8161788"/>
              <a:gd name="connsiteX52" fmla="*/ 2536416 w 6332041"/>
              <a:gd name="connsiteY52" fmla="*/ 2261352 h 8161788"/>
              <a:gd name="connsiteX53" fmla="*/ 2428805 w 6332041"/>
              <a:gd name="connsiteY53" fmla="*/ 2267634 h 8161788"/>
              <a:gd name="connsiteX54" fmla="*/ 2348999 w 6332041"/>
              <a:gd name="connsiteY54" fmla="*/ 2258791 h 8161788"/>
              <a:gd name="connsiteX55" fmla="*/ 2245110 w 6332041"/>
              <a:gd name="connsiteY55" fmla="*/ 2385946 h 8161788"/>
              <a:gd name="connsiteX56" fmla="*/ 2061823 w 6332041"/>
              <a:gd name="connsiteY56" fmla="*/ 2298521 h 8161788"/>
              <a:gd name="connsiteX57" fmla="*/ 2005283 w 6332041"/>
              <a:gd name="connsiteY57" fmla="*/ 2306958 h 8161788"/>
              <a:gd name="connsiteX58" fmla="*/ 1905816 w 6332041"/>
              <a:gd name="connsiteY58" fmla="*/ 2122446 h 8161788"/>
              <a:gd name="connsiteX59" fmla="*/ 1937519 w 6332041"/>
              <a:gd name="connsiteY59" fmla="*/ 2037811 h 8161788"/>
              <a:gd name="connsiteX60" fmla="*/ 1769879 w 6332041"/>
              <a:gd name="connsiteY60" fmla="*/ 2159731 h 8161788"/>
              <a:gd name="connsiteX61" fmla="*/ 1747019 w 6332041"/>
              <a:gd name="connsiteY61" fmla="*/ 2220691 h 8161788"/>
              <a:gd name="connsiteX62" fmla="*/ 1693679 w 6332041"/>
              <a:gd name="connsiteY62" fmla="*/ 2190211 h 8161788"/>
              <a:gd name="connsiteX63" fmla="*/ 1586999 w 6332041"/>
              <a:gd name="connsiteY63" fmla="*/ 2190211 h 8161788"/>
              <a:gd name="connsiteX64" fmla="*/ 1564139 w 6332041"/>
              <a:gd name="connsiteY64" fmla="*/ 2304511 h 8161788"/>
              <a:gd name="connsiteX65" fmla="*/ 1426979 w 6332041"/>
              <a:gd name="connsiteY65" fmla="*/ 2601691 h 8161788"/>
              <a:gd name="connsiteX66" fmla="*/ 1373639 w 6332041"/>
              <a:gd name="connsiteY66" fmla="*/ 2594071 h 8161788"/>
              <a:gd name="connsiteX67" fmla="*/ 1228859 w 6332041"/>
              <a:gd name="connsiteY67" fmla="*/ 2647411 h 8161788"/>
              <a:gd name="connsiteX68" fmla="*/ 1175519 w 6332041"/>
              <a:gd name="connsiteY68" fmla="*/ 2815051 h 8161788"/>
              <a:gd name="connsiteX69" fmla="*/ 1053599 w 6332041"/>
              <a:gd name="connsiteY69" fmla="*/ 2845531 h 8161788"/>
              <a:gd name="connsiteX70" fmla="*/ 969779 w 6332041"/>
              <a:gd name="connsiteY70" fmla="*/ 2853151 h 8161788"/>
              <a:gd name="connsiteX71" fmla="*/ 870719 w 6332041"/>
              <a:gd name="connsiteY71" fmla="*/ 2883631 h 8161788"/>
              <a:gd name="connsiteX72" fmla="*/ 741179 w 6332041"/>
              <a:gd name="connsiteY72" fmla="*/ 2891251 h 8161788"/>
              <a:gd name="connsiteX73" fmla="*/ 588779 w 6332041"/>
              <a:gd name="connsiteY73" fmla="*/ 2929351 h 8161788"/>
              <a:gd name="connsiteX74" fmla="*/ 0 w 6332041"/>
              <a:gd name="connsiteY74" fmla="*/ 4428515 h 8161788"/>
              <a:gd name="connsiteX75" fmla="*/ 199750 w 6332041"/>
              <a:gd name="connsiteY75" fmla="*/ 4408853 h 8161788"/>
              <a:gd name="connsiteX76" fmla="*/ 207779 w 6332041"/>
              <a:gd name="connsiteY76" fmla="*/ 4529551 h 8161788"/>
              <a:gd name="connsiteX77" fmla="*/ 289560 w 6332041"/>
              <a:gd name="connsiteY77" fmla="*/ 4557241 h 8161788"/>
              <a:gd name="connsiteX78" fmla="*/ 289968 w 6332041"/>
              <a:gd name="connsiteY78" fmla="*/ 4629020 h 8161788"/>
              <a:gd name="connsiteX79" fmla="*/ 408690 w 6332041"/>
              <a:gd name="connsiteY79" fmla="*/ 4675962 h 8161788"/>
              <a:gd name="connsiteX80" fmla="*/ 398279 w 6332041"/>
              <a:gd name="connsiteY80" fmla="*/ 4773391 h 8161788"/>
              <a:gd name="connsiteX81" fmla="*/ 398279 w 6332041"/>
              <a:gd name="connsiteY81" fmla="*/ 4872451 h 8161788"/>
              <a:gd name="connsiteX82" fmla="*/ 291599 w 6332041"/>
              <a:gd name="connsiteY82" fmla="*/ 4925791 h 8161788"/>
              <a:gd name="connsiteX83" fmla="*/ 276359 w 6332041"/>
              <a:gd name="connsiteY83" fmla="*/ 5001991 h 8161788"/>
              <a:gd name="connsiteX84" fmla="*/ 184919 w 6332041"/>
              <a:gd name="connsiteY84" fmla="*/ 5123911 h 8161788"/>
              <a:gd name="connsiteX85" fmla="*/ 199344 w 6332041"/>
              <a:gd name="connsiteY85" fmla="*/ 5376596 h 8161788"/>
              <a:gd name="connsiteX86" fmla="*/ 282757 w 6332041"/>
              <a:gd name="connsiteY86" fmla="*/ 5376186 h 8161788"/>
              <a:gd name="connsiteX87" fmla="*/ 324870 w 6332041"/>
              <a:gd name="connsiteY87" fmla="*/ 5453201 h 8161788"/>
              <a:gd name="connsiteX88" fmla="*/ 340517 w 6332041"/>
              <a:gd name="connsiteY88" fmla="*/ 5498107 h 8161788"/>
              <a:gd name="connsiteX89" fmla="*/ 378211 w 6332041"/>
              <a:gd name="connsiteY89" fmla="*/ 5490078 h 8161788"/>
              <a:gd name="connsiteX90" fmla="*/ 365761 w 6332041"/>
              <a:gd name="connsiteY90" fmla="*/ 5643294 h 8161788"/>
              <a:gd name="connsiteX91" fmla="*/ 843843 w 6332041"/>
              <a:gd name="connsiteY91" fmla="*/ 5739970 h 8161788"/>
              <a:gd name="connsiteX92" fmla="*/ 1175926 w 6332041"/>
              <a:gd name="connsiteY92" fmla="*/ 5879922 h 8161788"/>
              <a:gd name="connsiteX93" fmla="*/ 1487939 w 6332041"/>
              <a:gd name="connsiteY93" fmla="*/ 5741131 h 8161788"/>
              <a:gd name="connsiteX94" fmla="*/ 1586999 w 6332041"/>
              <a:gd name="connsiteY94" fmla="*/ 5741131 h 8161788"/>
              <a:gd name="connsiteX95" fmla="*/ 1541279 w 6332041"/>
              <a:gd name="connsiteY95" fmla="*/ 6000211 h 8161788"/>
              <a:gd name="connsiteX96" fmla="*/ 1634713 w 6332041"/>
              <a:gd name="connsiteY96" fmla="*/ 6349001 h 8161788"/>
              <a:gd name="connsiteX97" fmla="*/ 1931451 w 6332041"/>
              <a:gd name="connsiteY97" fmla="*/ 6276820 h 8161788"/>
              <a:gd name="connsiteX98" fmla="*/ 1973281 w 6332041"/>
              <a:gd name="connsiteY98" fmla="*/ 6039719 h 8161788"/>
              <a:gd name="connsiteX99" fmla="*/ 2284853 w 6332041"/>
              <a:gd name="connsiteY99" fmla="*/ 6068128 h 8161788"/>
              <a:gd name="connsiteX100" fmla="*/ 2588088 w 6332041"/>
              <a:gd name="connsiteY100" fmla="*/ 5922367 h 8161788"/>
              <a:gd name="connsiteX101" fmla="*/ 2656018 w 6332041"/>
              <a:gd name="connsiteY101" fmla="*/ 6052223 h 8161788"/>
              <a:gd name="connsiteX102" fmla="*/ 2739109 w 6332041"/>
              <a:gd name="connsiteY102" fmla="*/ 6021749 h 8161788"/>
              <a:gd name="connsiteX103" fmla="*/ 2886685 w 6332041"/>
              <a:gd name="connsiteY103" fmla="*/ 6052811 h 8161788"/>
              <a:gd name="connsiteX104" fmla="*/ 3002565 w 6332041"/>
              <a:gd name="connsiteY104" fmla="*/ 6195386 h 8161788"/>
              <a:gd name="connsiteX105" fmla="*/ 3027765 w 6332041"/>
              <a:gd name="connsiteY105" fmla="*/ 6377265 h 8161788"/>
              <a:gd name="connsiteX106" fmla="*/ 3191028 w 6332041"/>
              <a:gd name="connsiteY106" fmla="*/ 6299303 h 8161788"/>
              <a:gd name="connsiteX107" fmla="*/ 3338659 w 6332041"/>
              <a:gd name="connsiteY107" fmla="*/ 6365542 h 8161788"/>
              <a:gd name="connsiteX108" fmla="*/ 3459989 w 6332041"/>
              <a:gd name="connsiteY108" fmla="*/ 6105598 h 8161788"/>
              <a:gd name="connsiteX109" fmla="*/ 3465996 w 6332041"/>
              <a:gd name="connsiteY109" fmla="*/ 6002754 h 8161788"/>
              <a:gd name="connsiteX110" fmla="*/ 3658897 w 6332041"/>
              <a:gd name="connsiteY110" fmla="*/ 6037364 h 8161788"/>
              <a:gd name="connsiteX111" fmla="*/ 3653271 w 6332041"/>
              <a:gd name="connsiteY111" fmla="*/ 6120584 h 8161788"/>
              <a:gd name="connsiteX112" fmla="*/ 3721768 w 6332041"/>
              <a:gd name="connsiteY112" fmla="*/ 6218956 h 8161788"/>
              <a:gd name="connsiteX113" fmla="*/ 3691891 w 6332041"/>
              <a:gd name="connsiteY113" fmla="*/ 6311470 h 8161788"/>
              <a:gd name="connsiteX114" fmla="*/ 3857956 w 6332041"/>
              <a:gd name="connsiteY114" fmla="*/ 6401878 h 8161788"/>
              <a:gd name="connsiteX115" fmla="*/ 4020663 w 6332041"/>
              <a:gd name="connsiteY115" fmla="*/ 6431839 h 8161788"/>
              <a:gd name="connsiteX116" fmla="*/ 4114903 w 6332041"/>
              <a:gd name="connsiteY116" fmla="*/ 6401940 h 8161788"/>
              <a:gd name="connsiteX117" fmla="*/ 4098589 w 6332041"/>
              <a:gd name="connsiteY117" fmla="*/ 6522071 h 8161788"/>
              <a:gd name="connsiteX118" fmla="*/ 4022265 w 6332041"/>
              <a:gd name="connsiteY118" fmla="*/ 6622479 h 8161788"/>
              <a:gd name="connsiteX119" fmla="*/ 4023831 w 6332041"/>
              <a:gd name="connsiteY119" fmla="*/ 6722888 h 8161788"/>
              <a:gd name="connsiteX120" fmla="*/ 4146284 w 6332041"/>
              <a:gd name="connsiteY120" fmla="*/ 6792348 h 8161788"/>
              <a:gd name="connsiteX121" fmla="*/ 3990967 w 6332041"/>
              <a:gd name="connsiteY121" fmla="*/ 7074192 h 8161788"/>
              <a:gd name="connsiteX122" fmla="*/ 4070837 w 6332041"/>
              <a:gd name="connsiteY122" fmla="*/ 7107181 h 8161788"/>
              <a:gd name="connsiteX123" fmla="*/ 4111790 w 6332041"/>
              <a:gd name="connsiteY123" fmla="*/ 7057102 h 8161788"/>
              <a:gd name="connsiteX124" fmla="*/ 4202887 w 6332041"/>
              <a:gd name="connsiteY124" fmla="*/ 7165130 h 8161788"/>
              <a:gd name="connsiteX125" fmla="*/ 4345753 w 6332041"/>
              <a:gd name="connsiteY125" fmla="*/ 7047976 h 8161788"/>
              <a:gd name="connsiteX126" fmla="*/ 4338886 w 6332041"/>
              <a:gd name="connsiteY126" fmla="*/ 7200908 h 8161788"/>
              <a:gd name="connsiteX127" fmla="*/ 4233711 w 6332041"/>
              <a:gd name="connsiteY127" fmla="*/ 7285204 h 8161788"/>
              <a:gd name="connsiteX128" fmla="*/ 4327189 w 6332041"/>
              <a:gd name="connsiteY128" fmla="*/ 7312546 h 8161788"/>
              <a:gd name="connsiteX129" fmla="*/ 4327597 w 6332041"/>
              <a:gd name="connsiteY129" fmla="*/ 7469554 h 8161788"/>
              <a:gd name="connsiteX130" fmla="*/ 4293292 w 6332041"/>
              <a:gd name="connsiteY130" fmla="*/ 7507782 h 8161788"/>
              <a:gd name="connsiteX131" fmla="*/ 4517594 w 6332041"/>
              <a:gd name="connsiteY131" fmla="*/ 7660307 h 8161788"/>
              <a:gd name="connsiteX132" fmla="*/ 4493448 w 6332041"/>
              <a:gd name="connsiteY132" fmla="*/ 7744187 h 8161788"/>
              <a:gd name="connsiteX133" fmla="*/ 4547480 w 6332041"/>
              <a:gd name="connsiteY133" fmla="*/ 7762971 h 8161788"/>
              <a:gd name="connsiteX134" fmla="*/ 4618944 w 6332041"/>
              <a:gd name="connsiteY134" fmla="*/ 7983545 h 8161788"/>
              <a:gd name="connsiteX135" fmla="*/ 4692723 w 6332041"/>
              <a:gd name="connsiteY135" fmla="*/ 7991078 h 8161788"/>
              <a:gd name="connsiteX136" fmla="*/ 4795702 w 6332041"/>
              <a:gd name="connsiteY136" fmla="*/ 7644679 h 8161788"/>
              <a:gd name="connsiteX137" fmla="*/ 4895904 w 6332041"/>
              <a:gd name="connsiteY137" fmla="*/ 7593272 h 8161788"/>
              <a:gd name="connsiteX138" fmla="*/ 5058246 w 6332041"/>
              <a:gd name="connsiteY138" fmla="*/ 7662631 h 8161788"/>
              <a:gd name="connsiteX139" fmla="*/ 5096576 w 6332041"/>
              <a:gd name="connsiteY139" fmla="*/ 7870875 h 8161788"/>
              <a:gd name="connsiteX140" fmla="*/ 4990778 w 6332041"/>
              <a:gd name="connsiteY140" fmla="*/ 7997287 h 8161788"/>
              <a:gd name="connsiteX141" fmla="*/ 4946219 w 6332041"/>
              <a:gd name="connsiteY141" fmla="*/ 8016102 h 8161788"/>
              <a:gd name="connsiteX142" fmla="*/ 4903705 w 6332041"/>
              <a:gd name="connsiteY142" fmla="*/ 8161788 h 8161788"/>
              <a:gd name="connsiteX143" fmla="*/ 5208756 w 6332041"/>
              <a:gd name="connsiteY143" fmla="*/ 6877363 h 8161788"/>
              <a:gd name="connsiteX144" fmla="*/ 5655444 w 6332041"/>
              <a:gd name="connsiteY144" fmla="*/ 4934681 h 8161788"/>
              <a:gd name="connsiteX145" fmla="*/ 5644923 w 6332041"/>
              <a:gd name="connsiteY145" fmla="*/ 5050150 h 8161788"/>
              <a:gd name="connsiteX146" fmla="*/ 5714499 w 6332041"/>
              <a:gd name="connsiteY146" fmla="*/ 4812126 h 8161788"/>
              <a:gd name="connsiteX147" fmla="*/ 5729104 w 6332041"/>
              <a:gd name="connsiteY147" fmla="*/ 4729576 h 8161788"/>
              <a:gd name="connsiteX148" fmla="*/ 5775459 w 6332041"/>
              <a:gd name="connsiteY148" fmla="*/ 4704176 h 8161788"/>
              <a:gd name="connsiteX149" fmla="*/ 5755139 w 6332041"/>
              <a:gd name="connsiteY149" fmla="*/ 4645121 h 8161788"/>
              <a:gd name="connsiteX150" fmla="*/ 5791334 w 6332041"/>
              <a:gd name="connsiteY150" fmla="*/ 4603846 h 8161788"/>
              <a:gd name="connsiteX151" fmla="*/ 5821814 w 6332041"/>
              <a:gd name="connsiteY151" fmla="*/ 4540981 h 8161788"/>
              <a:gd name="connsiteX152" fmla="*/ 5877059 w 6332041"/>
              <a:gd name="connsiteY152" fmla="*/ 4467321 h 8161788"/>
              <a:gd name="connsiteX153" fmla="*/ 5896109 w 6332041"/>
              <a:gd name="connsiteY153" fmla="*/ 4311111 h 8161788"/>
              <a:gd name="connsiteX154" fmla="*/ 6141219 w 6332041"/>
              <a:gd name="connsiteY154" fmla="*/ 4053301 h 8161788"/>
              <a:gd name="connsiteX155" fmla="*/ 6147569 w 6332041"/>
              <a:gd name="connsiteY155" fmla="*/ 3817081 h 8161788"/>
              <a:gd name="connsiteX156" fmla="*/ 5953537 w 6332041"/>
              <a:gd name="connsiteY156" fmla="*/ 3436452 h 8161788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7870875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655444 w 6332041"/>
              <a:gd name="connsiteY144" fmla="*/ 4934681 h 8242065"/>
              <a:gd name="connsiteX145" fmla="*/ 5644923 w 6332041"/>
              <a:gd name="connsiteY145" fmla="*/ 5050150 h 8242065"/>
              <a:gd name="connsiteX146" fmla="*/ 5714499 w 6332041"/>
              <a:gd name="connsiteY146" fmla="*/ 4812126 h 8242065"/>
              <a:gd name="connsiteX147" fmla="*/ 5729104 w 6332041"/>
              <a:gd name="connsiteY147" fmla="*/ 4729576 h 8242065"/>
              <a:gd name="connsiteX148" fmla="*/ 5775459 w 6332041"/>
              <a:gd name="connsiteY148" fmla="*/ 4704176 h 8242065"/>
              <a:gd name="connsiteX149" fmla="*/ 5755139 w 6332041"/>
              <a:gd name="connsiteY149" fmla="*/ 4645121 h 8242065"/>
              <a:gd name="connsiteX150" fmla="*/ 5791334 w 6332041"/>
              <a:gd name="connsiteY150" fmla="*/ 4603846 h 8242065"/>
              <a:gd name="connsiteX151" fmla="*/ 5821814 w 6332041"/>
              <a:gd name="connsiteY151" fmla="*/ 4540981 h 8242065"/>
              <a:gd name="connsiteX152" fmla="*/ 5877059 w 6332041"/>
              <a:gd name="connsiteY152" fmla="*/ 4467321 h 8242065"/>
              <a:gd name="connsiteX153" fmla="*/ 5896109 w 6332041"/>
              <a:gd name="connsiteY153" fmla="*/ 4311111 h 8242065"/>
              <a:gd name="connsiteX154" fmla="*/ 6141219 w 6332041"/>
              <a:gd name="connsiteY154" fmla="*/ 4053301 h 8242065"/>
              <a:gd name="connsiteX155" fmla="*/ 6147569 w 6332041"/>
              <a:gd name="connsiteY155" fmla="*/ 3817081 h 8242065"/>
              <a:gd name="connsiteX156" fmla="*/ 5953537 w 6332041"/>
              <a:gd name="connsiteY156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7870875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1282 w 6332041"/>
              <a:gd name="connsiteY144" fmla="*/ 6588367 h 8242065"/>
              <a:gd name="connsiteX145" fmla="*/ 5655444 w 6332041"/>
              <a:gd name="connsiteY145" fmla="*/ 4934681 h 8242065"/>
              <a:gd name="connsiteX146" fmla="*/ 5644923 w 6332041"/>
              <a:gd name="connsiteY146" fmla="*/ 5050150 h 8242065"/>
              <a:gd name="connsiteX147" fmla="*/ 5714499 w 6332041"/>
              <a:gd name="connsiteY147" fmla="*/ 4812126 h 8242065"/>
              <a:gd name="connsiteX148" fmla="*/ 5729104 w 6332041"/>
              <a:gd name="connsiteY148" fmla="*/ 4729576 h 8242065"/>
              <a:gd name="connsiteX149" fmla="*/ 5775459 w 6332041"/>
              <a:gd name="connsiteY149" fmla="*/ 4704176 h 8242065"/>
              <a:gd name="connsiteX150" fmla="*/ 5755139 w 6332041"/>
              <a:gd name="connsiteY150" fmla="*/ 4645121 h 8242065"/>
              <a:gd name="connsiteX151" fmla="*/ 5791334 w 6332041"/>
              <a:gd name="connsiteY151" fmla="*/ 4603846 h 8242065"/>
              <a:gd name="connsiteX152" fmla="*/ 5821814 w 6332041"/>
              <a:gd name="connsiteY152" fmla="*/ 4540981 h 8242065"/>
              <a:gd name="connsiteX153" fmla="*/ 5877059 w 6332041"/>
              <a:gd name="connsiteY153" fmla="*/ 4467321 h 8242065"/>
              <a:gd name="connsiteX154" fmla="*/ 5896109 w 6332041"/>
              <a:gd name="connsiteY154" fmla="*/ 4311111 h 8242065"/>
              <a:gd name="connsiteX155" fmla="*/ 6141219 w 6332041"/>
              <a:gd name="connsiteY155" fmla="*/ 4053301 h 8242065"/>
              <a:gd name="connsiteX156" fmla="*/ 6147569 w 6332041"/>
              <a:gd name="connsiteY156" fmla="*/ 3817081 h 8242065"/>
              <a:gd name="connsiteX157" fmla="*/ 5953537 w 6332041"/>
              <a:gd name="connsiteY15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8095649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1282 w 6332041"/>
              <a:gd name="connsiteY144" fmla="*/ 6588367 h 8242065"/>
              <a:gd name="connsiteX145" fmla="*/ 5655444 w 6332041"/>
              <a:gd name="connsiteY145" fmla="*/ 4934681 h 8242065"/>
              <a:gd name="connsiteX146" fmla="*/ 5644923 w 6332041"/>
              <a:gd name="connsiteY146" fmla="*/ 5050150 h 8242065"/>
              <a:gd name="connsiteX147" fmla="*/ 5714499 w 6332041"/>
              <a:gd name="connsiteY147" fmla="*/ 4812126 h 8242065"/>
              <a:gd name="connsiteX148" fmla="*/ 5729104 w 6332041"/>
              <a:gd name="connsiteY148" fmla="*/ 4729576 h 8242065"/>
              <a:gd name="connsiteX149" fmla="*/ 5775459 w 6332041"/>
              <a:gd name="connsiteY149" fmla="*/ 4704176 h 8242065"/>
              <a:gd name="connsiteX150" fmla="*/ 5755139 w 6332041"/>
              <a:gd name="connsiteY150" fmla="*/ 4645121 h 8242065"/>
              <a:gd name="connsiteX151" fmla="*/ 5791334 w 6332041"/>
              <a:gd name="connsiteY151" fmla="*/ 4603846 h 8242065"/>
              <a:gd name="connsiteX152" fmla="*/ 5821814 w 6332041"/>
              <a:gd name="connsiteY152" fmla="*/ 4540981 h 8242065"/>
              <a:gd name="connsiteX153" fmla="*/ 5877059 w 6332041"/>
              <a:gd name="connsiteY153" fmla="*/ 4467321 h 8242065"/>
              <a:gd name="connsiteX154" fmla="*/ 5896109 w 6332041"/>
              <a:gd name="connsiteY154" fmla="*/ 4311111 h 8242065"/>
              <a:gd name="connsiteX155" fmla="*/ 6141219 w 6332041"/>
              <a:gd name="connsiteY155" fmla="*/ 4053301 h 8242065"/>
              <a:gd name="connsiteX156" fmla="*/ 6147569 w 6332041"/>
              <a:gd name="connsiteY156" fmla="*/ 3817081 h 8242065"/>
              <a:gd name="connsiteX157" fmla="*/ 5953537 w 6332041"/>
              <a:gd name="connsiteY15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8095649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1282 w 6332041"/>
              <a:gd name="connsiteY144" fmla="*/ 6588367 h 8242065"/>
              <a:gd name="connsiteX145" fmla="*/ 5401420 w 6332041"/>
              <a:gd name="connsiteY145" fmla="*/ 6331482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8095649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1282 w 6332041"/>
              <a:gd name="connsiteY144" fmla="*/ 6588367 h 8242065"/>
              <a:gd name="connsiteX145" fmla="*/ 5754637 w 6332041"/>
              <a:gd name="connsiteY145" fmla="*/ 6492035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8095649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9309 w 6332041"/>
              <a:gd name="connsiteY144" fmla="*/ 7631962 h 8242065"/>
              <a:gd name="connsiteX145" fmla="*/ 5754637 w 6332041"/>
              <a:gd name="connsiteY145" fmla="*/ 6492035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32355 w 6332041"/>
              <a:gd name="connsiteY139" fmla="*/ 7935096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9309 w 6332041"/>
              <a:gd name="connsiteY144" fmla="*/ 7631962 h 8242065"/>
              <a:gd name="connsiteX145" fmla="*/ 5754637 w 6332041"/>
              <a:gd name="connsiteY145" fmla="*/ 6492035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9309 w 6332041"/>
              <a:gd name="connsiteY144" fmla="*/ 7631962 h 8242065"/>
              <a:gd name="connsiteX145" fmla="*/ 5754637 w 6332041"/>
              <a:gd name="connsiteY145" fmla="*/ 6492035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176646 w 6332041"/>
              <a:gd name="connsiteY144" fmla="*/ 7977150 h 8242065"/>
              <a:gd name="connsiteX145" fmla="*/ 5369309 w 6332041"/>
              <a:gd name="connsiteY145" fmla="*/ 7631962 h 8242065"/>
              <a:gd name="connsiteX146" fmla="*/ 5754637 w 6332041"/>
              <a:gd name="connsiteY146" fmla="*/ 6492035 h 8242065"/>
              <a:gd name="connsiteX147" fmla="*/ 5655444 w 6332041"/>
              <a:gd name="connsiteY147" fmla="*/ 4934681 h 8242065"/>
              <a:gd name="connsiteX148" fmla="*/ 5644923 w 6332041"/>
              <a:gd name="connsiteY148" fmla="*/ 5050150 h 8242065"/>
              <a:gd name="connsiteX149" fmla="*/ 5714499 w 6332041"/>
              <a:gd name="connsiteY149" fmla="*/ 4812126 h 8242065"/>
              <a:gd name="connsiteX150" fmla="*/ 5729104 w 6332041"/>
              <a:gd name="connsiteY150" fmla="*/ 4729576 h 8242065"/>
              <a:gd name="connsiteX151" fmla="*/ 5775459 w 6332041"/>
              <a:gd name="connsiteY151" fmla="*/ 4704176 h 8242065"/>
              <a:gd name="connsiteX152" fmla="*/ 5755139 w 6332041"/>
              <a:gd name="connsiteY152" fmla="*/ 4645121 h 8242065"/>
              <a:gd name="connsiteX153" fmla="*/ 5791334 w 6332041"/>
              <a:gd name="connsiteY153" fmla="*/ 4603846 h 8242065"/>
              <a:gd name="connsiteX154" fmla="*/ 5821814 w 6332041"/>
              <a:gd name="connsiteY154" fmla="*/ 4540981 h 8242065"/>
              <a:gd name="connsiteX155" fmla="*/ 5877059 w 6332041"/>
              <a:gd name="connsiteY155" fmla="*/ 4467321 h 8242065"/>
              <a:gd name="connsiteX156" fmla="*/ 5896109 w 6332041"/>
              <a:gd name="connsiteY156" fmla="*/ 4311111 h 8242065"/>
              <a:gd name="connsiteX157" fmla="*/ 6141219 w 6332041"/>
              <a:gd name="connsiteY157" fmla="*/ 4053301 h 8242065"/>
              <a:gd name="connsiteX158" fmla="*/ 6147569 w 6332041"/>
              <a:gd name="connsiteY158" fmla="*/ 3817081 h 8242065"/>
              <a:gd name="connsiteX159" fmla="*/ 5953537 w 6332041"/>
              <a:gd name="connsiteY15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754637 w 6332041"/>
              <a:gd name="connsiteY146" fmla="*/ 6492035 h 8242065"/>
              <a:gd name="connsiteX147" fmla="*/ 5655444 w 6332041"/>
              <a:gd name="connsiteY147" fmla="*/ 4934681 h 8242065"/>
              <a:gd name="connsiteX148" fmla="*/ 5644923 w 6332041"/>
              <a:gd name="connsiteY148" fmla="*/ 5050150 h 8242065"/>
              <a:gd name="connsiteX149" fmla="*/ 5714499 w 6332041"/>
              <a:gd name="connsiteY149" fmla="*/ 4812126 h 8242065"/>
              <a:gd name="connsiteX150" fmla="*/ 5729104 w 6332041"/>
              <a:gd name="connsiteY150" fmla="*/ 4729576 h 8242065"/>
              <a:gd name="connsiteX151" fmla="*/ 5775459 w 6332041"/>
              <a:gd name="connsiteY151" fmla="*/ 4704176 h 8242065"/>
              <a:gd name="connsiteX152" fmla="*/ 5755139 w 6332041"/>
              <a:gd name="connsiteY152" fmla="*/ 4645121 h 8242065"/>
              <a:gd name="connsiteX153" fmla="*/ 5791334 w 6332041"/>
              <a:gd name="connsiteY153" fmla="*/ 4603846 h 8242065"/>
              <a:gd name="connsiteX154" fmla="*/ 5821814 w 6332041"/>
              <a:gd name="connsiteY154" fmla="*/ 4540981 h 8242065"/>
              <a:gd name="connsiteX155" fmla="*/ 5877059 w 6332041"/>
              <a:gd name="connsiteY155" fmla="*/ 4467321 h 8242065"/>
              <a:gd name="connsiteX156" fmla="*/ 5896109 w 6332041"/>
              <a:gd name="connsiteY156" fmla="*/ 4311111 h 8242065"/>
              <a:gd name="connsiteX157" fmla="*/ 6141219 w 6332041"/>
              <a:gd name="connsiteY157" fmla="*/ 4053301 h 8242065"/>
              <a:gd name="connsiteX158" fmla="*/ 6147569 w 6332041"/>
              <a:gd name="connsiteY158" fmla="*/ 3817081 h 8242065"/>
              <a:gd name="connsiteX159" fmla="*/ 5953537 w 6332041"/>
              <a:gd name="connsiteY15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754637 w 6332041"/>
              <a:gd name="connsiteY146" fmla="*/ 6492035 h 8242065"/>
              <a:gd name="connsiteX147" fmla="*/ 5655444 w 6332041"/>
              <a:gd name="connsiteY147" fmla="*/ 4934681 h 8242065"/>
              <a:gd name="connsiteX148" fmla="*/ 5644923 w 6332041"/>
              <a:gd name="connsiteY148" fmla="*/ 5050150 h 8242065"/>
              <a:gd name="connsiteX149" fmla="*/ 5714499 w 6332041"/>
              <a:gd name="connsiteY149" fmla="*/ 4812126 h 8242065"/>
              <a:gd name="connsiteX150" fmla="*/ 5729104 w 6332041"/>
              <a:gd name="connsiteY150" fmla="*/ 4729576 h 8242065"/>
              <a:gd name="connsiteX151" fmla="*/ 5775459 w 6332041"/>
              <a:gd name="connsiteY151" fmla="*/ 4704176 h 8242065"/>
              <a:gd name="connsiteX152" fmla="*/ 5755139 w 6332041"/>
              <a:gd name="connsiteY152" fmla="*/ 4645121 h 8242065"/>
              <a:gd name="connsiteX153" fmla="*/ 5791334 w 6332041"/>
              <a:gd name="connsiteY153" fmla="*/ 4603846 h 8242065"/>
              <a:gd name="connsiteX154" fmla="*/ 5821814 w 6332041"/>
              <a:gd name="connsiteY154" fmla="*/ 4540981 h 8242065"/>
              <a:gd name="connsiteX155" fmla="*/ 5877059 w 6332041"/>
              <a:gd name="connsiteY155" fmla="*/ 4467321 h 8242065"/>
              <a:gd name="connsiteX156" fmla="*/ 5896109 w 6332041"/>
              <a:gd name="connsiteY156" fmla="*/ 4311111 h 8242065"/>
              <a:gd name="connsiteX157" fmla="*/ 6141219 w 6332041"/>
              <a:gd name="connsiteY157" fmla="*/ 4053301 h 8242065"/>
              <a:gd name="connsiteX158" fmla="*/ 6147569 w 6332041"/>
              <a:gd name="connsiteY158" fmla="*/ 3817081 h 8242065"/>
              <a:gd name="connsiteX159" fmla="*/ 5953537 w 6332041"/>
              <a:gd name="connsiteY15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55444 w 6332041"/>
              <a:gd name="connsiteY147" fmla="*/ 4934681 h 8242065"/>
              <a:gd name="connsiteX148" fmla="*/ 5644923 w 6332041"/>
              <a:gd name="connsiteY148" fmla="*/ 5050150 h 8242065"/>
              <a:gd name="connsiteX149" fmla="*/ 5714499 w 6332041"/>
              <a:gd name="connsiteY149" fmla="*/ 4812126 h 8242065"/>
              <a:gd name="connsiteX150" fmla="*/ 5729104 w 6332041"/>
              <a:gd name="connsiteY150" fmla="*/ 4729576 h 8242065"/>
              <a:gd name="connsiteX151" fmla="*/ 5775459 w 6332041"/>
              <a:gd name="connsiteY151" fmla="*/ 4704176 h 8242065"/>
              <a:gd name="connsiteX152" fmla="*/ 5755139 w 6332041"/>
              <a:gd name="connsiteY152" fmla="*/ 4645121 h 8242065"/>
              <a:gd name="connsiteX153" fmla="*/ 5791334 w 6332041"/>
              <a:gd name="connsiteY153" fmla="*/ 4603846 h 8242065"/>
              <a:gd name="connsiteX154" fmla="*/ 5821814 w 6332041"/>
              <a:gd name="connsiteY154" fmla="*/ 4540981 h 8242065"/>
              <a:gd name="connsiteX155" fmla="*/ 5877059 w 6332041"/>
              <a:gd name="connsiteY155" fmla="*/ 4467321 h 8242065"/>
              <a:gd name="connsiteX156" fmla="*/ 5896109 w 6332041"/>
              <a:gd name="connsiteY156" fmla="*/ 4311111 h 8242065"/>
              <a:gd name="connsiteX157" fmla="*/ 6141219 w 6332041"/>
              <a:gd name="connsiteY157" fmla="*/ 4053301 h 8242065"/>
              <a:gd name="connsiteX158" fmla="*/ 6147569 w 6332041"/>
              <a:gd name="connsiteY158" fmla="*/ 3817081 h 8242065"/>
              <a:gd name="connsiteX159" fmla="*/ 5953537 w 6332041"/>
              <a:gd name="connsiteY15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561973 w 6332041"/>
              <a:gd name="connsiteY147" fmla="*/ 6505413 h 8242065"/>
              <a:gd name="connsiteX148" fmla="*/ 5655444 w 6332041"/>
              <a:gd name="connsiteY148" fmla="*/ 4934681 h 8242065"/>
              <a:gd name="connsiteX149" fmla="*/ 5644923 w 6332041"/>
              <a:gd name="connsiteY149" fmla="*/ 5050150 h 8242065"/>
              <a:gd name="connsiteX150" fmla="*/ 5714499 w 6332041"/>
              <a:gd name="connsiteY150" fmla="*/ 4812126 h 8242065"/>
              <a:gd name="connsiteX151" fmla="*/ 5729104 w 6332041"/>
              <a:gd name="connsiteY151" fmla="*/ 4729576 h 8242065"/>
              <a:gd name="connsiteX152" fmla="*/ 5775459 w 6332041"/>
              <a:gd name="connsiteY152" fmla="*/ 4704176 h 8242065"/>
              <a:gd name="connsiteX153" fmla="*/ 5755139 w 6332041"/>
              <a:gd name="connsiteY153" fmla="*/ 4645121 h 8242065"/>
              <a:gd name="connsiteX154" fmla="*/ 5791334 w 6332041"/>
              <a:gd name="connsiteY154" fmla="*/ 4603846 h 8242065"/>
              <a:gd name="connsiteX155" fmla="*/ 5821814 w 6332041"/>
              <a:gd name="connsiteY155" fmla="*/ 4540981 h 8242065"/>
              <a:gd name="connsiteX156" fmla="*/ 5877059 w 6332041"/>
              <a:gd name="connsiteY156" fmla="*/ 4467321 h 8242065"/>
              <a:gd name="connsiteX157" fmla="*/ 5896109 w 6332041"/>
              <a:gd name="connsiteY157" fmla="*/ 4311111 h 8242065"/>
              <a:gd name="connsiteX158" fmla="*/ 6141219 w 6332041"/>
              <a:gd name="connsiteY158" fmla="*/ 4053301 h 8242065"/>
              <a:gd name="connsiteX159" fmla="*/ 6147569 w 6332041"/>
              <a:gd name="connsiteY159" fmla="*/ 3817081 h 8242065"/>
              <a:gd name="connsiteX160" fmla="*/ 5953537 w 6332041"/>
              <a:gd name="connsiteY16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655444 w 6332041"/>
              <a:gd name="connsiteY148" fmla="*/ 4934681 h 8242065"/>
              <a:gd name="connsiteX149" fmla="*/ 5644923 w 6332041"/>
              <a:gd name="connsiteY149" fmla="*/ 5050150 h 8242065"/>
              <a:gd name="connsiteX150" fmla="*/ 5714499 w 6332041"/>
              <a:gd name="connsiteY150" fmla="*/ 4812126 h 8242065"/>
              <a:gd name="connsiteX151" fmla="*/ 5729104 w 6332041"/>
              <a:gd name="connsiteY151" fmla="*/ 4729576 h 8242065"/>
              <a:gd name="connsiteX152" fmla="*/ 5775459 w 6332041"/>
              <a:gd name="connsiteY152" fmla="*/ 4704176 h 8242065"/>
              <a:gd name="connsiteX153" fmla="*/ 5755139 w 6332041"/>
              <a:gd name="connsiteY153" fmla="*/ 4645121 h 8242065"/>
              <a:gd name="connsiteX154" fmla="*/ 5791334 w 6332041"/>
              <a:gd name="connsiteY154" fmla="*/ 4603846 h 8242065"/>
              <a:gd name="connsiteX155" fmla="*/ 5821814 w 6332041"/>
              <a:gd name="connsiteY155" fmla="*/ 4540981 h 8242065"/>
              <a:gd name="connsiteX156" fmla="*/ 5877059 w 6332041"/>
              <a:gd name="connsiteY156" fmla="*/ 4467321 h 8242065"/>
              <a:gd name="connsiteX157" fmla="*/ 5896109 w 6332041"/>
              <a:gd name="connsiteY157" fmla="*/ 4311111 h 8242065"/>
              <a:gd name="connsiteX158" fmla="*/ 6141219 w 6332041"/>
              <a:gd name="connsiteY158" fmla="*/ 4053301 h 8242065"/>
              <a:gd name="connsiteX159" fmla="*/ 6147569 w 6332041"/>
              <a:gd name="connsiteY159" fmla="*/ 3817081 h 8242065"/>
              <a:gd name="connsiteX160" fmla="*/ 5953537 w 6332041"/>
              <a:gd name="connsiteY16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647601 w 6332041"/>
              <a:gd name="connsiteY148" fmla="*/ 6601745 h 8242065"/>
              <a:gd name="connsiteX149" fmla="*/ 5655444 w 6332041"/>
              <a:gd name="connsiteY149" fmla="*/ 4934681 h 8242065"/>
              <a:gd name="connsiteX150" fmla="*/ 5644923 w 6332041"/>
              <a:gd name="connsiteY150" fmla="*/ 5050150 h 8242065"/>
              <a:gd name="connsiteX151" fmla="*/ 5714499 w 6332041"/>
              <a:gd name="connsiteY151" fmla="*/ 4812126 h 8242065"/>
              <a:gd name="connsiteX152" fmla="*/ 5729104 w 6332041"/>
              <a:gd name="connsiteY152" fmla="*/ 4729576 h 8242065"/>
              <a:gd name="connsiteX153" fmla="*/ 5775459 w 6332041"/>
              <a:gd name="connsiteY153" fmla="*/ 4704176 h 8242065"/>
              <a:gd name="connsiteX154" fmla="*/ 5755139 w 6332041"/>
              <a:gd name="connsiteY154" fmla="*/ 4645121 h 8242065"/>
              <a:gd name="connsiteX155" fmla="*/ 5791334 w 6332041"/>
              <a:gd name="connsiteY155" fmla="*/ 4603846 h 8242065"/>
              <a:gd name="connsiteX156" fmla="*/ 5821814 w 6332041"/>
              <a:gd name="connsiteY156" fmla="*/ 4540981 h 8242065"/>
              <a:gd name="connsiteX157" fmla="*/ 5877059 w 6332041"/>
              <a:gd name="connsiteY157" fmla="*/ 4467321 h 8242065"/>
              <a:gd name="connsiteX158" fmla="*/ 5896109 w 6332041"/>
              <a:gd name="connsiteY158" fmla="*/ 4311111 h 8242065"/>
              <a:gd name="connsiteX159" fmla="*/ 6141219 w 6332041"/>
              <a:gd name="connsiteY159" fmla="*/ 4053301 h 8242065"/>
              <a:gd name="connsiteX160" fmla="*/ 6147569 w 6332041"/>
              <a:gd name="connsiteY160" fmla="*/ 3817081 h 8242065"/>
              <a:gd name="connsiteX161" fmla="*/ 5953537 w 6332041"/>
              <a:gd name="connsiteY16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655444 w 6332041"/>
              <a:gd name="connsiteY149" fmla="*/ 4934681 h 8242065"/>
              <a:gd name="connsiteX150" fmla="*/ 5644923 w 6332041"/>
              <a:gd name="connsiteY150" fmla="*/ 5050150 h 8242065"/>
              <a:gd name="connsiteX151" fmla="*/ 5714499 w 6332041"/>
              <a:gd name="connsiteY151" fmla="*/ 4812126 h 8242065"/>
              <a:gd name="connsiteX152" fmla="*/ 5729104 w 6332041"/>
              <a:gd name="connsiteY152" fmla="*/ 4729576 h 8242065"/>
              <a:gd name="connsiteX153" fmla="*/ 5775459 w 6332041"/>
              <a:gd name="connsiteY153" fmla="*/ 4704176 h 8242065"/>
              <a:gd name="connsiteX154" fmla="*/ 5755139 w 6332041"/>
              <a:gd name="connsiteY154" fmla="*/ 4645121 h 8242065"/>
              <a:gd name="connsiteX155" fmla="*/ 5791334 w 6332041"/>
              <a:gd name="connsiteY155" fmla="*/ 4603846 h 8242065"/>
              <a:gd name="connsiteX156" fmla="*/ 5821814 w 6332041"/>
              <a:gd name="connsiteY156" fmla="*/ 4540981 h 8242065"/>
              <a:gd name="connsiteX157" fmla="*/ 5877059 w 6332041"/>
              <a:gd name="connsiteY157" fmla="*/ 4467321 h 8242065"/>
              <a:gd name="connsiteX158" fmla="*/ 5896109 w 6332041"/>
              <a:gd name="connsiteY158" fmla="*/ 4311111 h 8242065"/>
              <a:gd name="connsiteX159" fmla="*/ 6141219 w 6332041"/>
              <a:gd name="connsiteY159" fmla="*/ 4053301 h 8242065"/>
              <a:gd name="connsiteX160" fmla="*/ 6147569 w 6332041"/>
              <a:gd name="connsiteY160" fmla="*/ 3817081 h 8242065"/>
              <a:gd name="connsiteX161" fmla="*/ 5953537 w 6332041"/>
              <a:gd name="connsiteY16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706471 w 6332041"/>
              <a:gd name="connsiteY149" fmla="*/ 6237825 h 8242065"/>
              <a:gd name="connsiteX150" fmla="*/ 5655444 w 6332041"/>
              <a:gd name="connsiteY150" fmla="*/ 4934681 h 8242065"/>
              <a:gd name="connsiteX151" fmla="*/ 5644923 w 6332041"/>
              <a:gd name="connsiteY151" fmla="*/ 5050150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5655444 w 6332041"/>
              <a:gd name="connsiteY150" fmla="*/ 4934681 h 8242065"/>
              <a:gd name="connsiteX151" fmla="*/ 5644923 w 6332041"/>
              <a:gd name="connsiteY151" fmla="*/ 5050150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5655444 w 6332041"/>
              <a:gd name="connsiteY150" fmla="*/ 4934681 h 8242065"/>
              <a:gd name="connsiteX151" fmla="*/ 5644923 w 6332041"/>
              <a:gd name="connsiteY151" fmla="*/ 5050150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5655444 w 6332041"/>
              <a:gd name="connsiteY150" fmla="*/ 4934681 h 8242065"/>
              <a:gd name="connsiteX151" fmla="*/ 6083768 w 6332041"/>
              <a:gd name="connsiteY151" fmla="*/ 6281057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083768 w 6332041"/>
              <a:gd name="connsiteY151" fmla="*/ 6281057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083768 w 6332041"/>
              <a:gd name="connsiteY151" fmla="*/ 6281057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2802 w 6332041"/>
              <a:gd name="connsiteY153" fmla="*/ 4878476 h 8242065"/>
              <a:gd name="connsiteX154" fmla="*/ 5729104 w 6332041"/>
              <a:gd name="connsiteY154" fmla="*/ 4729576 h 8242065"/>
              <a:gd name="connsiteX155" fmla="*/ 5775459 w 6332041"/>
              <a:gd name="connsiteY155" fmla="*/ 4704176 h 8242065"/>
              <a:gd name="connsiteX156" fmla="*/ 5755139 w 6332041"/>
              <a:gd name="connsiteY156" fmla="*/ 4645121 h 8242065"/>
              <a:gd name="connsiteX157" fmla="*/ 5791334 w 6332041"/>
              <a:gd name="connsiteY157" fmla="*/ 4603846 h 8242065"/>
              <a:gd name="connsiteX158" fmla="*/ 5821814 w 6332041"/>
              <a:gd name="connsiteY158" fmla="*/ 4540981 h 8242065"/>
              <a:gd name="connsiteX159" fmla="*/ 5877059 w 6332041"/>
              <a:gd name="connsiteY159" fmla="*/ 4467321 h 8242065"/>
              <a:gd name="connsiteX160" fmla="*/ 5896109 w 6332041"/>
              <a:gd name="connsiteY160" fmla="*/ 4311111 h 8242065"/>
              <a:gd name="connsiteX161" fmla="*/ 6141219 w 6332041"/>
              <a:gd name="connsiteY161" fmla="*/ 4053301 h 8242065"/>
              <a:gd name="connsiteX162" fmla="*/ 6147569 w 6332041"/>
              <a:gd name="connsiteY162" fmla="*/ 3817081 h 8242065"/>
              <a:gd name="connsiteX163" fmla="*/ 5953537 w 6332041"/>
              <a:gd name="connsiteY163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358606 w 6332041"/>
              <a:gd name="connsiteY153" fmla="*/ 5435060 h 8242065"/>
              <a:gd name="connsiteX154" fmla="*/ 5729104 w 6332041"/>
              <a:gd name="connsiteY154" fmla="*/ 4729576 h 8242065"/>
              <a:gd name="connsiteX155" fmla="*/ 5775459 w 6332041"/>
              <a:gd name="connsiteY155" fmla="*/ 4704176 h 8242065"/>
              <a:gd name="connsiteX156" fmla="*/ 5755139 w 6332041"/>
              <a:gd name="connsiteY156" fmla="*/ 4645121 h 8242065"/>
              <a:gd name="connsiteX157" fmla="*/ 5791334 w 6332041"/>
              <a:gd name="connsiteY157" fmla="*/ 4603846 h 8242065"/>
              <a:gd name="connsiteX158" fmla="*/ 5821814 w 6332041"/>
              <a:gd name="connsiteY158" fmla="*/ 4540981 h 8242065"/>
              <a:gd name="connsiteX159" fmla="*/ 5877059 w 6332041"/>
              <a:gd name="connsiteY159" fmla="*/ 4467321 h 8242065"/>
              <a:gd name="connsiteX160" fmla="*/ 5896109 w 6332041"/>
              <a:gd name="connsiteY160" fmla="*/ 4311111 h 8242065"/>
              <a:gd name="connsiteX161" fmla="*/ 6141219 w 6332041"/>
              <a:gd name="connsiteY161" fmla="*/ 4053301 h 8242065"/>
              <a:gd name="connsiteX162" fmla="*/ 6147569 w 6332041"/>
              <a:gd name="connsiteY162" fmla="*/ 3817081 h 8242065"/>
              <a:gd name="connsiteX163" fmla="*/ 5953537 w 6332041"/>
              <a:gd name="connsiteY163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358606 w 6332041"/>
              <a:gd name="connsiteY154" fmla="*/ 5435060 h 8242065"/>
              <a:gd name="connsiteX155" fmla="*/ 5729104 w 6332041"/>
              <a:gd name="connsiteY155" fmla="*/ 4729576 h 8242065"/>
              <a:gd name="connsiteX156" fmla="*/ 5775459 w 6332041"/>
              <a:gd name="connsiteY156" fmla="*/ 4704176 h 8242065"/>
              <a:gd name="connsiteX157" fmla="*/ 5755139 w 6332041"/>
              <a:gd name="connsiteY157" fmla="*/ 4645121 h 8242065"/>
              <a:gd name="connsiteX158" fmla="*/ 5791334 w 6332041"/>
              <a:gd name="connsiteY158" fmla="*/ 4603846 h 8242065"/>
              <a:gd name="connsiteX159" fmla="*/ 5821814 w 6332041"/>
              <a:gd name="connsiteY159" fmla="*/ 4540981 h 8242065"/>
              <a:gd name="connsiteX160" fmla="*/ 5877059 w 6332041"/>
              <a:gd name="connsiteY160" fmla="*/ 4467321 h 8242065"/>
              <a:gd name="connsiteX161" fmla="*/ 5896109 w 6332041"/>
              <a:gd name="connsiteY161" fmla="*/ 4311111 h 8242065"/>
              <a:gd name="connsiteX162" fmla="*/ 6141219 w 6332041"/>
              <a:gd name="connsiteY162" fmla="*/ 4053301 h 8242065"/>
              <a:gd name="connsiteX163" fmla="*/ 6147569 w 6332041"/>
              <a:gd name="connsiteY163" fmla="*/ 3817081 h 8242065"/>
              <a:gd name="connsiteX164" fmla="*/ 5953537 w 6332041"/>
              <a:gd name="connsiteY164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29104 w 6332041"/>
              <a:gd name="connsiteY155" fmla="*/ 4729576 h 8242065"/>
              <a:gd name="connsiteX156" fmla="*/ 5775459 w 6332041"/>
              <a:gd name="connsiteY156" fmla="*/ 4704176 h 8242065"/>
              <a:gd name="connsiteX157" fmla="*/ 5755139 w 6332041"/>
              <a:gd name="connsiteY157" fmla="*/ 4645121 h 8242065"/>
              <a:gd name="connsiteX158" fmla="*/ 5791334 w 6332041"/>
              <a:gd name="connsiteY158" fmla="*/ 4603846 h 8242065"/>
              <a:gd name="connsiteX159" fmla="*/ 5821814 w 6332041"/>
              <a:gd name="connsiteY159" fmla="*/ 4540981 h 8242065"/>
              <a:gd name="connsiteX160" fmla="*/ 5877059 w 6332041"/>
              <a:gd name="connsiteY160" fmla="*/ 4467321 h 8242065"/>
              <a:gd name="connsiteX161" fmla="*/ 5896109 w 6332041"/>
              <a:gd name="connsiteY161" fmla="*/ 4311111 h 8242065"/>
              <a:gd name="connsiteX162" fmla="*/ 6141219 w 6332041"/>
              <a:gd name="connsiteY162" fmla="*/ 4053301 h 8242065"/>
              <a:gd name="connsiteX163" fmla="*/ 6147569 w 6332041"/>
              <a:gd name="connsiteY163" fmla="*/ 3817081 h 8242065"/>
              <a:gd name="connsiteX164" fmla="*/ 5953537 w 6332041"/>
              <a:gd name="connsiteY164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27878 w 6332041"/>
              <a:gd name="connsiteY155" fmla="*/ 5354783 h 8242065"/>
              <a:gd name="connsiteX156" fmla="*/ 5729104 w 6332041"/>
              <a:gd name="connsiteY156" fmla="*/ 4729576 h 8242065"/>
              <a:gd name="connsiteX157" fmla="*/ 5775459 w 6332041"/>
              <a:gd name="connsiteY157" fmla="*/ 4704176 h 8242065"/>
              <a:gd name="connsiteX158" fmla="*/ 5755139 w 6332041"/>
              <a:gd name="connsiteY158" fmla="*/ 4645121 h 8242065"/>
              <a:gd name="connsiteX159" fmla="*/ 5791334 w 6332041"/>
              <a:gd name="connsiteY159" fmla="*/ 4603846 h 8242065"/>
              <a:gd name="connsiteX160" fmla="*/ 5821814 w 6332041"/>
              <a:gd name="connsiteY160" fmla="*/ 4540981 h 8242065"/>
              <a:gd name="connsiteX161" fmla="*/ 5877059 w 6332041"/>
              <a:gd name="connsiteY161" fmla="*/ 4467321 h 8242065"/>
              <a:gd name="connsiteX162" fmla="*/ 5896109 w 6332041"/>
              <a:gd name="connsiteY162" fmla="*/ 4311111 h 8242065"/>
              <a:gd name="connsiteX163" fmla="*/ 6141219 w 6332041"/>
              <a:gd name="connsiteY163" fmla="*/ 4053301 h 8242065"/>
              <a:gd name="connsiteX164" fmla="*/ 6147569 w 6332041"/>
              <a:gd name="connsiteY164" fmla="*/ 3817081 h 8242065"/>
              <a:gd name="connsiteX165" fmla="*/ 5953537 w 6332041"/>
              <a:gd name="connsiteY165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729104 w 6332041"/>
              <a:gd name="connsiteY156" fmla="*/ 4729576 h 8242065"/>
              <a:gd name="connsiteX157" fmla="*/ 5775459 w 6332041"/>
              <a:gd name="connsiteY157" fmla="*/ 4704176 h 8242065"/>
              <a:gd name="connsiteX158" fmla="*/ 5755139 w 6332041"/>
              <a:gd name="connsiteY158" fmla="*/ 4645121 h 8242065"/>
              <a:gd name="connsiteX159" fmla="*/ 5791334 w 6332041"/>
              <a:gd name="connsiteY159" fmla="*/ 4603846 h 8242065"/>
              <a:gd name="connsiteX160" fmla="*/ 5821814 w 6332041"/>
              <a:gd name="connsiteY160" fmla="*/ 4540981 h 8242065"/>
              <a:gd name="connsiteX161" fmla="*/ 5877059 w 6332041"/>
              <a:gd name="connsiteY161" fmla="*/ 4467321 h 8242065"/>
              <a:gd name="connsiteX162" fmla="*/ 5896109 w 6332041"/>
              <a:gd name="connsiteY162" fmla="*/ 4311111 h 8242065"/>
              <a:gd name="connsiteX163" fmla="*/ 6141219 w 6332041"/>
              <a:gd name="connsiteY163" fmla="*/ 4053301 h 8242065"/>
              <a:gd name="connsiteX164" fmla="*/ 6147569 w 6332041"/>
              <a:gd name="connsiteY164" fmla="*/ 3817081 h 8242065"/>
              <a:gd name="connsiteX165" fmla="*/ 5953537 w 6332041"/>
              <a:gd name="connsiteY165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742595 w 6332041"/>
              <a:gd name="connsiteY156" fmla="*/ 5039029 h 8242065"/>
              <a:gd name="connsiteX157" fmla="*/ 5729104 w 6332041"/>
              <a:gd name="connsiteY157" fmla="*/ 4729576 h 8242065"/>
              <a:gd name="connsiteX158" fmla="*/ 5775459 w 6332041"/>
              <a:gd name="connsiteY158" fmla="*/ 4704176 h 8242065"/>
              <a:gd name="connsiteX159" fmla="*/ 5755139 w 6332041"/>
              <a:gd name="connsiteY159" fmla="*/ 4645121 h 8242065"/>
              <a:gd name="connsiteX160" fmla="*/ 5791334 w 6332041"/>
              <a:gd name="connsiteY160" fmla="*/ 4603846 h 8242065"/>
              <a:gd name="connsiteX161" fmla="*/ 5821814 w 6332041"/>
              <a:gd name="connsiteY161" fmla="*/ 4540981 h 8242065"/>
              <a:gd name="connsiteX162" fmla="*/ 5877059 w 6332041"/>
              <a:gd name="connsiteY162" fmla="*/ 4467321 h 8242065"/>
              <a:gd name="connsiteX163" fmla="*/ 5896109 w 6332041"/>
              <a:gd name="connsiteY163" fmla="*/ 4311111 h 8242065"/>
              <a:gd name="connsiteX164" fmla="*/ 6141219 w 6332041"/>
              <a:gd name="connsiteY164" fmla="*/ 4053301 h 8242065"/>
              <a:gd name="connsiteX165" fmla="*/ 6147569 w 6332041"/>
              <a:gd name="connsiteY165" fmla="*/ 3817081 h 8242065"/>
              <a:gd name="connsiteX166" fmla="*/ 5953537 w 6332041"/>
              <a:gd name="connsiteY166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397405 w 6332041"/>
              <a:gd name="connsiteY156" fmla="*/ 5191555 h 8242065"/>
              <a:gd name="connsiteX157" fmla="*/ 5729104 w 6332041"/>
              <a:gd name="connsiteY157" fmla="*/ 4729576 h 8242065"/>
              <a:gd name="connsiteX158" fmla="*/ 5775459 w 6332041"/>
              <a:gd name="connsiteY158" fmla="*/ 4704176 h 8242065"/>
              <a:gd name="connsiteX159" fmla="*/ 5755139 w 6332041"/>
              <a:gd name="connsiteY159" fmla="*/ 4645121 h 8242065"/>
              <a:gd name="connsiteX160" fmla="*/ 5791334 w 6332041"/>
              <a:gd name="connsiteY160" fmla="*/ 4603846 h 8242065"/>
              <a:gd name="connsiteX161" fmla="*/ 5821814 w 6332041"/>
              <a:gd name="connsiteY161" fmla="*/ 4540981 h 8242065"/>
              <a:gd name="connsiteX162" fmla="*/ 5877059 w 6332041"/>
              <a:gd name="connsiteY162" fmla="*/ 4467321 h 8242065"/>
              <a:gd name="connsiteX163" fmla="*/ 5896109 w 6332041"/>
              <a:gd name="connsiteY163" fmla="*/ 4311111 h 8242065"/>
              <a:gd name="connsiteX164" fmla="*/ 6141219 w 6332041"/>
              <a:gd name="connsiteY164" fmla="*/ 4053301 h 8242065"/>
              <a:gd name="connsiteX165" fmla="*/ 6147569 w 6332041"/>
              <a:gd name="connsiteY165" fmla="*/ 3817081 h 8242065"/>
              <a:gd name="connsiteX166" fmla="*/ 5953537 w 6332041"/>
              <a:gd name="connsiteY166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397405 w 6332041"/>
              <a:gd name="connsiteY157" fmla="*/ 5191555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397405 w 6332041"/>
              <a:gd name="connsiteY157" fmla="*/ 5191555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397405 w 6332041"/>
              <a:gd name="connsiteY157" fmla="*/ 5191555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686402 w 6332041"/>
              <a:gd name="connsiteY158" fmla="*/ 5071139 h 8242065"/>
              <a:gd name="connsiteX159" fmla="*/ 5729104 w 6332041"/>
              <a:gd name="connsiteY159" fmla="*/ 4729576 h 8242065"/>
              <a:gd name="connsiteX160" fmla="*/ 5775459 w 6332041"/>
              <a:gd name="connsiteY160" fmla="*/ 4704176 h 8242065"/>
              <a:gd name="connsiteX161" fmla="*/ 5755139 w 6332041"/>
              <a:gd name="connsiteY161" fmla="*/ 4645121 h 8242065"/>
              <a:gd name="connsiteX162" fmla="*/ 5791334 w 6332041"/>
              <a:gd name="connsiteY162" fmla="*/ 4603846 h 8242065"/>
              <a:gd name="connsiteX163" fmla="*/ 5821814 w 6332041"/>
              <a:gd name="connsiteY163" fmla="*/ 4540981 h 8242065"/>
              <a:gd name="connsiteX164" fmla="*/ 5877059 w 6332041"/>
              <a:gd name="connsiteY164" fmla="*/ 4467321 h 8242065"/>
              <a:gd name="connsiteX165" fmla="*/ 5896109 w 6332041"/>
              <a:gd name="connsiteY165" fmla="*/ 4311111 h 8242065"/>
              <a:gd name="connsiteX166" fmla="*/ 6141219 w 6332041"/>
              <a:gd name="connsiteY166" fmla="*/ 4053301 h 8242065"/>
              <a:gd name="connsiteX167" fmla="*/ 6147569 w 6332041"/>
              <a:gd name="connsiteY167" fmla="*/ 3817081 h 8242065"/>
              <a:gd name="connsiteX168" fmla="*/ 5953537 w 6332041"/>
              <a:gd name="connsiteY16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729104 w 6332041"/>
              <a:gd name="connsiteY159" fmla="*/ 4729576 h 8242065"/>
              <a:gd name="connsiteX160" fmla="*/ 5775459 w 6332041"/>
              <a:gd name="connsiteY160" fmla="*/ 4704176 h 8242065"/>
              <a:gd name="connsiteX161" fmla="*/ 5755139 w 6332041"/>
              <a:gd name="connsiteY161" fmla="*/ 4645121 h 8242065"/>
              <a:gd name="connsiteX162" fmla="*/ 5791334 w 6332041"/>
              <a:gd name="connsiteY162" fmla="*/ 4603846 h 8242065"/>
              <a:gd name="connsiteX163" fmla="*/ 5821814 w 6332041"/>
              <a:gd name="connsiteY163" fmla="*/ 4540981 h 8242065"/>
              <a:gd name="connsiteX164" fmla="*/ 5877059 w 6332041"/>
              <a:gd name="connsiteY164" fmla="*/ 4467321 h 8242065"/>
              <a:gd name="connsiteX165" fmla="*/ 5896109 w 6332041"/>
              <a:gd name="connsiteY165" fmla="*/ 4311111 h 8242065"/>
              <a:gd name="connsiteX166" fmla="*/ 6141219 w 6332041"/>
              <a:gd name="connsiteY166" fmla="*/ 4053301 h 8242065"/>
              <a:gd name="connsiteX167" fmla="*/ 6147569 w 6332041"/>
              <a:gd name="connsiteY167" fmla="*/ 3817081 h 8242065"/>
              <a:gd name="connsiteX168" fmla="*/ 5953537 w 6332041"/>
              <a:gd name="connsiteY16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714499 w 6332041"/>
              <a:gd name="connsiteY159" fmla="*/ 5014947 h 8242065"/>
              <a:gd name="connsiteX160" fmla="*/ 5729104 w 6332041"/>
              <a:gd name="connsiteY160" fmla="*/ 4729576 h 8242065"/>
              <a:gd name="connsiteX161" fmla="*/ 5775459 w 6332041"/>
              <a:gd name="connsiteY161" fmla="*/ 4704176 h 8242065"/>
              <a:gd name="connsiteX162" fmla="*/ 5755139 w 6332041"/>
              <a:gd name="connsiteY162" fmla="*/ 4645121 h 8242065"/>
              <a:gd name="connsiteX163" fmla="*/ 5791334 w 6332041"/>
              <a:gd name="connsiteY163" fmla="*/ 4603846 h 8242065"/>
              <a:gd name="connsiteX164" fmla="*/ 5821814 w 6332041"/>
              <a:gd name="connsiteY164" fmla="*/ 4540981 h 8242065"/>
              <a:gd name="connsiteX165" fmla="*/ 5877059 w 6332041"/>
              <a:gd name="connsiteY165" fmla="*/ 4467321 h 8242065"/>
              <a:gd name="connsiteX166" fmla="*/ 5896109 w 6332041"/>
              <a:gd name="connsiteY166" fmla="*/ 4311111 h 8242065"/>
              <a:gd name="connsiteX167" fmla="*/ 6141219 w 6332041"/>
              <a:gd name="connsiteY167" fmla="*/ 4053301 h 8242065"/>
              <a:gd name="connsiteX168" fmla="*/ 6147569 w 6332041"/>
              <a:gd name="connsiteY168" fmla="*/ 3817081 h 8242065"/>
              <a:gd name="connsiteX169" fmla="*/ 5953537 w 6332041"/>
              <a:gd name="connsiteY16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729104 w 6332041"/>
              <a:gd name="connsiteY160" fmla="*/ 4729576 h 8242065"/>
              <a:gd name="connsiteX161" fmla="*/ 5775459 w 6332041"/>
              <a:gd name="connsiteY161" fmla="*/ 4704176 h 8242065"/>
              <a:gd name="connsiteX162" fmla="*/ 5755139 w 6332041"/>
              <a:gd name="connsiteY162" fmla="*/ 4645121 h 8242065"/>
              <a:gd name="connsiteX163" fmla="*/ 5791334 w 6332041"/>
              <a:gd name="connsiteY163" fmla="*/ 4603846 h 8242065"/>
              <a:gd name="connsiteX164" fmla="*/ 5821814 w 6332041"/>
              <a:gd name="connsiteY164" fmla="*/ 4540981 h 8242065"/>
              <a:gd name="connsiteX165" fmla="*/ 5877059 w 6332041"/>
              <a:gd name="connsiteY165" fmla="*/ 4467321 h 8242065"/>
              <a:gd name="connsiteX166" fmla="*/ 5896109 w 6332041"/>
              <a:gd name="connsiteY166" fmla="*/ 4311111 h 8242065"/>
              <a:gd name="connsiteX167" fmla="*/ 6141219 w 6332041"/>
              <a:gd name="connsiteY167" fmla="*/ 4053301 h 8242065"/>
              <a:gd name="connsiteX168" fmla="*/ 6147569 w 6332041"/>
              <a:gd name="connsiteY168" fmla="*/ 3817081 h 8242065"/>
              <a:gd name="connsiteX169" fmla="*/ 5953537 w 6332041"/>
              <a:gd name="connsiteY16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662318 w 6332041"/>
              <a:gd name="connsiteY160" fmla="*/ 4922628 h 8242065"/>
              <a:gd name="connsiteX161" fmla="*/ 5729104 w 6332041"/>
              <a:gd name="connsiteY161" fmla="*/ 4729576 h 8242065"/>
              <a:gd name="connsiteX162" fmla="*/ 5775459 w 6332041"/>
              <a:gd name="connsiteY162" fmla="*/ 4704176 h 8242065"/>
              <a:gd name="connsiteX163" fmla="*/ 5755139 w 6332041"/>
              <a:gd name="connsiteY163" fmla="*/ 4645121 h 8242065"/>
              <a:gd name="connsiteX164" fmla="*/ 5791334 w 6332041"/>
              <a:gd name="connsiteY164" fmla="*/ 4603846 h 8242065"/>
              <a:gd name="connsiteX165" fmla="*/ 5821814 w 6332041"/>
              <a:gd name="connsiteY165" fmla="*/ 4540981 h 8242065"/>
              <a:gd name="connsiteX166" fmla="*/ 5877059 w 6332041"/>
              <a:gd name="connsiteY166" fmla="*/ 4467321 h 8242065"/>
              <a:gd name="connsiteX167" fmla="*/ 5896109 w 6332041"/>
              <a:gd name="connsiteY167" fmla="*/ 4311111 h 8242065"/>
              <a:gd name="connsiteX168" fmla="*/ 6141219 w 6332041"/>
              <a:gd name="connsiteY168" fmla="*/ 4053301 h 8242065"/>
              <a:gd name="connsiteX169" fmla="*/ 6147569 w 6332041"/>
              <a:gd name="connsiteY169" fmla="*/ 3817081 h 8242065"/>
              <a:gd name="connsiteX170" fmla="*/ 5953537 w 6332041"/>
              <a:gd name="connsiteY17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729104 w 6332041"/>
              <a:gd name="connsiteY161" fmla="*/ 4729576 h 8242065"/>
              <a:gd name="connsiteX162" fmla="*/ 5775459 w 6332041"/>
              <a:gd name="connsiteY162" fmla="*/ 4704176 h 8242065"/>
              <a:gd name="connsiteX163" fmla="*/ 5755139 w 6332041"/>
              <a:gd name="connsiteY163" fmla="*/ 4645121 h 8242065"/>
              <a:gd name="connsiteX164" fmla="*/ 5791334 w 6332041"/>
              <a:gd name="connsiteY164" fmla="*/ 4603846 h 8242065"/>
              <a:gd name="connsiteX165" fmla="*/ 5821814 w 6332041"/>
              <a:gd name="connsiteY165" fmla="*/ 4540981 h 8242065"/>
              <a:gd name="connsiteX166" fmla="*/ 5877059 w 6332041"/>
              <a:gd name="connsiteY166" fmla="*/ 4467321 h 8242065"/>
              <a:gd name="connsiteX167" fmla="*/ 5896109 w 6332041"/>
              <a:gd name="connsiteY167" fmla="*/ 4311111 h 8242065"/>
              <a:gd name="connsiteX168" fmla="*/ 6141219 w 6332041"/>
              <a:gd name="connsiteY168" fmla="*/ 4053301 h 8242065"/>
              <a:gd name="connsiteX169" fmla="*/ 6147569 w 6332041"/>
              <a:gd name="connsiteY169" fmla="*/ 3817081 h 8242065"/>
              <a:gd name="connsiteX170" fmla="*/ 5953537 w 6332041"/>
              <a:gd name="connsiteY17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38338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139078 w 6332041"/>
              <a:gd name="connsiteY57" fmla="*/ 1836002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468558 w 6332041"/>
              <a:gd name="connsiteY56" fmla="*/ 1875732 h 8242065"/>
              <a:gd name="connsiteX57" fmla="*/ 2139078 w 6332041"/>
              <a:gd name="connsiteY57" fmla="*/ 1836002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468558 w 6332041"/>
              <a:gd name="connsiteY56" fmla="*/ 1875732 h 8242065"/>
              <a:gd name="connsiteX57" fmla="*/ 2139078 w 6332041"/>
              <a:gd name="connsiteY57" fmla="*/ 1857409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967599 w 6332041"/>
              <a:gd name="connsiteY55" fmla="*/ 967728 h 8242065"/>
              <a:gd name="connsiteX56" fmla="*/ 2468558 w 6332041"/>
              <a:gd name="connsiteY56" fmla="*/ 1875732 h 8242065"/>
              <a:gd name="connsiteX57" fmla="*/ 2139078 w 6332041"/>
              <a:gd name="connsiteY57" fmla="*/ 1857409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3141060 w 6332041"/>
              <a:gd name="connsiteY54" fmla="*/ 990421 h 8242065"/>
              <a:gd name="connsiteX55" fmla="*/ 2967599 w 6332041"/>
              <a:gd name="connsiteY55" fmla="*/ 967728 h 8242065"/>
              <a:gd name="connsiteX56" fmla="*/ 2468558 w 6332041"/>
              <a:gd name="connsiteY56" fmla="*/ 1875732 h 8242065"/>
              <a:gd name="connsiteX57" fmla="*/ 2139078 w 6332041"/>
              <a:gd name="connsiteY57" fmla="*/ 1857409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3141060 w 6332041"/>
              <a:gd name="connsiteY54" fmla="*/ 990421 h 8242065"/>
              <a:gd name="connsiteX55" fmla="*/ 2972951 w 6332041"/>
              <a:gd name="connsiteY55" fmla="*/ 935617 h 8242065"/>
              <a:gd name="connsiteX56" fmla="*/ 2468558 w 6332041"/>
              <a:gd name="connsiteY56" fmla="*/ 1875732 h 8242065"/>
              <a:gd name="connsiteX57" fmla="*/ 2139078 w 6332041"/>
              <a:gd name="connsiteY57" fmla="*/ 1857409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3141060 w 6332041"/>
              <a:gd name="connsiteY53" fmla="*/ 990421 h 8242065"/>
              <a:gd name="connsiteX54" fmla="*/ 2972951 w 6332041"/>
              <a:gd name="connsiteY54" fmla="*/ 935617 h 8242065"/>
              <a:gd name="connsiteX55" fmla="*/ 2468558 w 6332041"/>
              <a:gd name="connsiteY55" fmla="*/ 1875732 h 8242065"/>
              <a:gd name="connsiteX56" fmla="*/ 2139078 w 6332041"/>
              <a:gd name="connsiteY56" fmla="*/ 1857409 h 8242065"/>
              <a:gd name="connsiteX57" fmla="*/ 2034259 w 6332041"/>
              <a:gd name="connsiteY57" fmla="*/ 1983300 h 8242065"/>
              <a:gd name="connsiteX58" fmla="*/ 1937519 w 6332041"/>
              <a:gd name="connsiteY58" fmla="*/ 2037811 h 8242065"/>
              <a:gd name="connsiteX59" fmla="*/ 1769879 w 6332041"/>
              <a:gd name="connsiteY59" fmla="*/ 2159731 h 8242065"/>
              <a:gd name="connsiteX60" fmla="*/ 1747019 w 6332041"/>
              <a:gd name="connsiteY60" fmla="*/ 2220691 h 8242065"/>
              <a:gd name="connsiteX61" fmla="*/ 1693679 w 6332041"/>
              <a:gd name="connsiteY61" fmla="*/ 2190211 h 8242065"/>
              <a:gd name="connsiteX62" fmla="*/ 1586999 w 6332041"/>
              <a:gd name="connsiteY62" fmla="*/ 2190211 h 8242065"/>
              <a:gd name="connsiteX63" fmla="*/ 1564139 w 6332041"/>
              <a:gd name="connsiteY63" fmla="*/ 2304511 h 8242065"/>
              <a:gd name="connsiteX64" fmla="*/ 1426979 w 6332041"/>
              <a:gd name="connsiteY64" fmla="*/ 2601691 h 8242065"/>
              <a:gd name="connsiteX65" fmla="*/ 1373639 w 6332041"/>
              <a:gd name="connsiteY65" fmla="*/ 2594071 h 8242065"/>
              <a:gd name="connsiteX66" fmla="*/ 1228859 w 6332041"/>
              <a:gd name="connsiteY66" fmla="*/ 2647411 h 8242065"/>
              <a:gd name="connsiteX67" fmla="*/ 1175519 w 6332041"/>
              <a:gd name="connsiteY67" fmla="*/ 2815051 h 8242065"/>
              <a:gd name="connsiteX68" fmla="*/ 1053599 w 6332041"/>
              <a:gd name="connsiteY68" fmla="*/ 2845531 h 8242065"/>
              <a:gd name="connsiteX69" fmla="*/ 969779 w 6332041"/>
              <a:gd name="connsiteY69" fmla="*/ 2853151 h 8242065"/>
              <a:gd name="connsiteX70" fmla="*/ 870719 w 6332041"/>
              <a:gd name="connsiteY70" fmla="*/ 2883631 h 8242065"/>
              <a:gd name="connsiteX71" fmla="*/ 741179 w 6332041"/>
              <a:gd name="connsiteY71" fmla="*/ 2891251 h 8242065"/>
              <a:gd name="connsiteX72" fmla="*/ 588779 w 6332041"/>
              <a:gd name="connsiteY72" fmla="*/ 2929351 h 8242065"/>
              <a:gd name="connsiteX73" fmla="*/ 0 w 6332041"/>
              <a:gd name="connsiteY73" fmla="*/ 4428515 h 8242065"/>
              <a:gd name="connsiteX74" fmla="*/ 199750 w 6332041"/>
              <a:gd name="connsiteY74" fmla="*/ 4408853 h 8242065"/>
              <a:gd name="connsiteX75" fmla="*/ 207779 w 6332041"/>
              <a:gd name="connsiteY75" fmla="*/ 4529551 h 8242065"/>
              <a:gd name="connsiteX76" fmla="*/ 289560 w 6332041"/>
              <a:gd name="connsiteY76" fmla="*/ 4557241 h 8242065"/>
              <a:gd name="connsiteX77" fmla="*/ 289968 w 6332041"/>
              <a:gd name="connsiteY77" fmla="*/ 4629020 h 8242065"/>
              <a:gd name="connsiteX78" fmla="*/ 408690 w 6332041"/>
              <a:gd name="connsiteY78" fmla="*/ 4675962 h 8242065"/>
              <a:gd name="connsiteX79" fmla="*/ 398279 w 6332041"/>
              <a:gd name="connsiteY79" fmla="*/ 4773391 h 8242065"/>
              <a:gd name="connsiteX80" fmla="*/ 398279 w 6332041"/>
              <a:gd name="connsiteY80" fmla="*/ 4872451 h 8242065"/>
              <a:gd name="connsiteX81" fmla="*/ 291599 w 6332041"/>
              <a:gd name="connsiteY81" fmla="*/ 4925791 h 8242065"/>
              <a:gd name="connsiteX82" fmla="*/ 276359 w 6332041"/>
              <a:gd name="connsiteY82" fmla="*/ 5001991 h 8242065"/>
              <a:gd name="connsiteX83" fmla="*/ 184919 w 6332041"/>
              <a:gd name="connsiteY83" fmla="*/ 5123911 h 8242065"/>
              <a:gd name="connsiteX84" fmla="*/ 199344 w 6332041"/>
              <a:gd name="connsiteY84" fmla="*/ 5376596 h 8242065"/>
              <a:gd name="connsiteX85" fmla="*/ 282757 w 6332041"/>
              <a:gd name="connsiteY85" fmla="*/ 5376186 h 8242065"/>
              <a:gd name="connsiteX86" fmla="*/ 324870 w 6332041"/>
              <a:gd name="connsiteY86" fmla="*/ 5453201 h 8242065"/>
              <a:gd name="connsiteX87" fmla="*/ 340517 w 6332041"/>
              <a:gd name="connsiteY87" fmla="*/ 5498107 h 8242065"/>
              <a:gd name="connsiteX88" fmla="*/ 378211 w 6332041"/>
              <a:gd name="connsiteY88" fmla="*/ 5490078 h 8242065"/>
              <a:gd name="connsiteX89" fmla="*/ 365761 w 6332041"/>
              <a:gd name="connsiteY89" fmla="*/ 5643294 h 8242065"/>
              <a:gd name="connsiteX90" fmla="*/ 843843 w 6332041"/>
              <a:gd name="connsiteY90" fmla="*/ 5739970 h 8242065"/>
              <a:gd name="connsiteX91" fmla="*/ 1175926 w 6332041"/>
              <a:gd name="connsiteY91" fmla="*/ 5879922 h 8242065"/>
              <a:gd name="connsiteX92" fmla="*/ 1487939 w 6332041"/>
              <a:gd name="connsiteY92" fmla="*/ 5741131 h 8242065"/>
              <a:gd name="connsiteX93" fmla="*/ 1586999 w 6332041"/>
              <a:gd name="connsiteY93" fmla="*/ 5741131 h 8242065"/>
              <a:gd name="connsiteX94" fmla="*/ 1541279 w 6332041"/>
              <a:gd name="connsiteY94" fmla="*/ 6000211 h 8242065"/>
              <a:gd name="connsiteX95" fmla="*/ 1634713 w 6332041"/>
              <a:gd name="connsiteY95" fmla="*/ 6349001 h 8242065"/>
              <a:gd name="connsiteX96" fmla="*/ 1931451 w 6332041"/>
              <a:gd name="connsiteY96" fmla="*/ 6276820 h 8242065"/>
              <a:gd name="connsiteX97" fmla="*/ 1973281 w 6332041"/>
              <a:gd name="connsiteY97" fmla="*/ 6039719 h 8242065"/>
              <a:gd name="connsiteX98" fmla="*/ 2284853 w 6332041"/>
              <a:gd name="connsiteY98" fmla="*/ 6068128 h 8242065"/>
              <a:gd name="connsiteX99" fmla="*/ 2588088 w 6332041"/>
              <a:gd name="connsiteY99" fmla="*/ 5922367 h 8242065"/>
              <a:gd name="connsiteX100" fmla="*/ 2656018 w 6332041"/>
              <a:gd name="connsiteY100" fmla="*/ 6052223 h 8242065"/>
              <a:gd name="connsiteX101" fmla="*/ 2739109 w 6332041"/>
              <a:gd name="connsiteY101" fmla="*/ 6021749 h 8242065"/>
              <a:gd name="connsiteX102" fmla="*/ 2886685 w 6332041"/>
              <a:gd name="connsiteY102" fmla="*/ 6052811 h 8242065"/>
              <a:gd name="connsiteX103" fmla="*/ 3002565 w 6332041"/>
              <a:gd name="connsiteY103" fmla="*/ 6195386 h 8242065"/>
              <a:gd name="connsiteX104" fmla="*/ 3027765 w 6332041"/>
              <a:gd name="connsiteY104" fmla="*/ 6377265 h 8242065"/>
              <a:gd name="connsiteX105" fmla="*/ 3191028 w 6332041"/>
              <a:gd name="connsiteY105" fmla="*/ 6299303 h 8242065"/>
              <a:gd name="connsiteX106" fmla="*/ 3338659 w 6332041"/>
              <a:gd name="connsiteY106" fmla="*/ 6365542 h 8242065"/>
              <a:gd name="connsiteX107" fmla="*/ 3459989 w 6332041"/>
              <a:gd name="connsiteY107" fmla="*/ 6105598 h 8242065"/>
              <a:gd name="connsiteX108" fmla="*/ 3465996 w 6332041"/>
              <a:gd name="connsiteY108" fmla="*/ 6002754 h 8242065"/>
              <a:gd name="connsiteX109" fmla="*/ 3658897 w 6332041"/>
              <a:gd name="connsiteY109" fmla="*/ 6037364 h 8242065"/>
              <a:gd name="connsiteX110" fmla="*/ 3653271 w 6332041"/>
              <a:gd name="connsiteY110" fmla="*/ 6120584 h 8242065"/>
              <a:gd name="connsiteX111" fmla="*/ 3721768 w 6332041"/>
              <a:gd name="connsiteY111" fmla="*/ 6218956 h 8242065"/>
              <a:gd name="connsiteX112" fmla="*/ 3691891 w 6332041"/>
              <a:gd name="connsiteY112" fmla="*/ 6311470 h 8242065"/>
              <a:gd name="connsiteX113" fmla="*/ 3857956 w 6332041"/>
              <a:gd name="connsiteY113" fmla="*/ 6401878 h 8242065"/>
              <a:gd name="connsiteX114" fmla="*/ 4020663 w 6332041"/>
              <a:gd name="connsiteY114" fmla="*/ 6431839 h 8242065"/>
              <a:gd name="connsiteX115" fmla="*/ 4114903 w 6332041"/>
              <a:gd name="connsiteY115" fmla="*/ 6401940 h 8242065"/>
              <a:gd name="connsiteX116" fmla="*/ 4098589 w 6332041"/>
              <a:gd name="connsiteY116" fmla="*/ 6522071 h 8242065"/>
              <a:gd name="connsiteX117" fmla="*/ 4022265 w 6332041"/>
              <a:gd name="connsiteY117" fmla="*/ 6622479 h 8242065"/>
              <a:gd name="connsiteX118" fmla="*/ 4023831 w 6332041"/>
              <a:gd name="connsiteY118" fmla="*/ 6722888 h 8242065"/>
              <a:gd name="connsiteX119" fmla="*/ 4146284 w 6332041"/>
              <a:gd name="connsiteY119" fmla="*/ 6792348 h 8242065"/>
              <a:gd name="connsiteX120" fmla="*/ 3990967 w 6332041"/>
              <a:gd name="connsiteY120" fmla="*/ 7074192 h 8242065"/>
              <a:gd name="connsiteX121" fmla="*/ 4070837 w 6332041"/>
              <a:gd name="connsiteY121" fmla="*/ 7107181 h 8242065"/>
              <a:gd name="connsiteX122" fmla="*/ 4111790 w 6332041"/>
              <a:gd name="connsiteY122" fmla="*/ 7057102 h 8242065"/>
              <a:gd name="connsiteX123" fmla="*/ 4202887 w 6332041"/>
              <a:gd name="connsiteY123" fmla="*/ 7165130 h 8242065"/>
              <a:gd name="connsiteX124" fmla="*/ 4345753 w 6332041"/>
              <a:gd name="connsiteY124" fmla="*/ 7047976 h 8242065"/>
              <a:gd name="connsiteX125" fmla="*/ 4338886 w 6332041"/>
              <a:gd name="connsiteY125" fmla="*/ 7200908 h 8242065"/>
              <a:gd name="connsiteX126" fmla="*/ 4233711 w 6332041"/>
              <a:gd name="connsiteY126" fmla="*/ 7285204 h 8242065"/>
              <a:gd name="connsiteX127" fmla="*/ 4327189 w 6332041"/>
              <a:gd name="connsiteY127" fmla="*/ 7312546 h 8242065"/>
              <a:gd name="connsiteX128" fmla="*/ 4327597 w 6332041"/>
              <a:gd name="connsiteY128" fmla="*/ 7469554 h 8242065"/>
              <a:gd name="connsiteX129" fmla="*/ 4293292 w 6332041"/>
              <a:gd name="connsiteY129" fmla="*/ 7507782 h 8242065"/>
              <a:gd name="connsiteX130" fmla="*/ 4517594 w 6332041"/>
              <a:gd name="connsiteY130" fmla="*/ 7660307 h 8242065"/>
              <a:gd name="connsiteX131" fmla="*/ 4493448 w 6332041"/>
              <a:gd name="connsiteY131" fmla="*/ 7744187 h 8242065"/>
              <a:gd name="connsiteX132" fmla="*/ 4547480 w 6332041"/>
              <a:gd name="connsiteY132" fmla="*/ 7762971 h 8242065"/>
              <a:gd name="connsiteX133" fmla="*/ 4618944 w 6332041"/>
              <a:gd name="connsiteY133" fmla="*/ 7983545 h 8242065"/>
              <a:gd name="connsiteX134" fmla="*/ 4692723 w 6332041"/>
              <a:gd name="connsiteY134" fmla="*/ 7991078 h 8242065"/>
              <a:gd name="connsiteX135" fmla="*/ 4795702 w 6332041"/>
              <a:gd name="connsiteY135" fmla="*/ 7644679 h 8242065"/>
              <a:gd name="connsiteX136" fmla="*/ 4895904 w 6332041"/>
              <a:gd name="connsiteY136" fmla="*/ 7593272 h 8242065"/>
              <a:gd name="connsiteX137" fmla="*/ 5058246 w 6332041"/>
              <a:gd name="connsiteY137" fmla="*/ 7662631 h 8242065"/>
              <a:gd name="connsiteX138" fmla="*/ 5076508 w 6332041"/>
              <a:gd name="connsiteY138" fmla="*/ 7866861 h 8242065"/>
              <a:gd name="connsiteX139" fmla="*/ 4990778 w 6332041"/>
              <a:gd name="connsiteY139" fmla="*/ 7945108 h 8242065"/>
              <a:gd name="connsiteX140" fmla="*/ 4946219 w 6332041"/>
              <a:gd name="connsiteY140" fmla="*/ 8016102 h 8242065"/>
              <a:gd name="connsiteX141" fmla="*/ 4903705 w 6332041"/>
              <a:gd name="connsiteY141" fmla="*/ 8161788 h 8242065"/>
              <a:gd name="connsiteX142" fmla="*/ 5048203 w 6332041"/>
              <a:gd name="connsiteY142" fmla="*/ 8242065 h 8242065"/>
              <a:gd name="connsiteX143" fmla="*/ 5036161 w 6332041"/>
              <a:gd name="connsiteY143" fmla="*/ 8101579 h 8242065"/>
              <a:gd name="connsiteX144" fmla="*/ 5369309 w 6332041"/>
              <a:gd name="connsiteY144" fmla="*/ 7631962 h 8242065"/>
              <a:gd name="connsiteX145" fmla="*/ 5509794 w 6332041"/>
              <a:gd name="connsiteY145" fmla="*/ 7559712 h 8242065"/>
              <a:gd name="connsiteX146" fmla="*/ 5626194 w 6332041"/>
              <a:gd name="connsiteY146" fmla="*/ 7661396 h 8242065"/>
              <a:gd name="connsiteX147" fmla="*/ 5738581 w 6332041"/>
              <a:gd name="connsiteY147" fmla="*/ 7666747 h 8242065"/>
              <a:gd name="connsiteX148" fmla="*/ 5915190 w 6332041"/>
              <a:gd name="connsiteY148" fmla="*/ 7516898 h 8242065"/>
              <a:gd name="connsiteX149" fmla="*/ 6051475 w 6332041"/>
              <a:gd name="connsiteY149" fmla="*/ 6641896 h 8242065"/>
              <a:gd name="connsiteX150" fmla="*/ 6105175 w 6332041"/>
              <a:gd name="connsiteY150" fmla="*/ 6270354 h 8242065"/>
              <a:gd name="connsiteX151" fmla="*/ 6196158 w 6332041"/>
              <a:gd name="connsiteY151" fmla="*/ 5614891 h 8242065"/>
              <a:gd name="connsiteX152" fmla="*/ 5808154 w 6332041"/>
              <a:gd name="connsiteY152" fmla="*/ 5542095 h 8242065"/>
              <a:gd name="connsiteX153" fmla="*/ 5717174 w 6332041"/>
              <a:gd name="connsiteY153" fmla="*/ 5467170 h 8242065"/>
              <a:gd name="connsiteX154" fmla="*/ 5770692 w 6332041"/>
              <a:gd name="connsiteY154" fmla="*/ 5413652 h 8242065"/>
              <a:gd name="connsiteX155" fmla="*/ 5682389 w 6332041"/>
              <a:gd name="connsiteY155" fmla="*/ 5360135 h 8242065"/>
              <a:gd name="connsiteX156" fmla="*/ 5650275 w 6332041"/>
              <a:gd name="connsiteY156" fmla="*/ 5291902 h 8242065"/>
              <a:gd name="connsiteX157" fmla="*/ 5702457 w 6332041"/>
              <a:gd name="connsiteY157" fmla="*/ 5267816 h 8242065"/>
              <a:gd name="connsiteX158" fmla="*/ 5610139 w 6332041"/>
              <a:gd name="connsiteY158" fmla="*/ 5087195 h 8242065"/>
              <a:gd name="connsiteX159" fmla="*/ 5598097 w 6332041"/>
              <a:gd name="connsiteY159" fmla="*/ 5010931 h 8242065"/>
              <a:gd name="connsiteX160" fmla="*/ 5682389 w 6332041"/>
              <a:gd name="connsiteY160" fmla="*/ 4890517 h 8242065"/>
              <a:gd name="connsiteX161" fmla="*/ 5729104 w 6332041"/>
              <a:gd name="connsiteY161" fmla="*/ 4729576 h 8242065"/>
              <a:gd name="connsiteX162" fmla="*/ 5775459 w 6332041"/>
              <a:gd name="connsiteY162" fmla="*/ 4704176 h 8242065"/>
              <a:gd name="connsiteX163" fmla="*/ 5755139 w 6332041"/>
              <a:gd name="connsiteY163" fmla="*/ 4645121 h 8242065"/>
              <a:gd name="connsiteX164" fmla="*/ 5791334 w 6332041"/>
              <a:gd name="connsiteY164" fmla="*/ 4603846 h 8242065"/>
              <a:gd name="connsiteX165" fmla="*/ 5821814 w 6332041"/>
              <a:gd name="connsiteY165" fmla="*/ 4540981 h 8242065"/>
              <a:gd name="connsiteX166" fmla="*/ 5877059 w 6332041"/>
              <a:gd name="connsiteY166" fmla="*/ 4467321 h 8242065"/>
              <a:gd name="connsiteX167" fmla="*/ 5896109 w 6332041"/>
              <a:gd name="connsiteY167" fmla="*/ 4311111 h 8242065"/>
              <a:gd name="connsiteX168" fmla="*/ 6141219 w 6332041"/>
              <a:gd name="connsiteY168" fmla="*/ 4053301 h 8242065"/>
              <a:gd name="connsiteX169" fmla="*/ 6147569 w 6332041"/>
              <a:gd name="connsiteY169" fmla="*/ 3817081 h 8242065"/>
              <a:gd name="connsiteX170" fmla="*/ 5953537 w 6332041"/>
              <a:gd name="connsiteY17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3141060 w 6332041"/>
              <a:gd name="connsiteY52" fmla="*/ 990421 h 8242065"/>
              <a:gd name="connsiteX53" fmla="*/ 2972951 w 6332041"/>
              <a:gd name="connsiteY53" fmla="*/ 935617 h 8242065"/>
              <a:gd name="connsiteX54" fmla="*/ 2468558 w 6332041"/>
              <a:gd name="connsiteY54" fmla="*/ 1875732 h 8242065"/>
              <a:gd name="connsiteX55" fmla="*/ 2139078 w 6332041"/>
              <a:gd name="connsiteY55" fmla="*/ 1857409 h 8242065"/>
              <a:gd name="connsiteX56" fmla="*/ 2034259 w 6332041"/>
              <a:gd name="connsiteY56" fmla="*/ 1983300 h 8242065"/>
              <a:gd name="connsiteX57" fmla="*/ 1937519 w 6332041"/>
              <a:gd name="connsiteY57" fmla="*/ 2037811 h 8242065"/>
              <a:gd name="connsiteX58" fmla="*/ 1769879 w 6332041"/>
              <a:gd name="connsiteY58" fmla="*/ 2159731 h 8242065"/>
              <a:gd name="connsiteX59" fmla="*/ 1747019 w 6332041"/>
              <a:gd name="connsiteY59" fmla="*/ 2220691 h 8242065"/>
              <a:gd name="connsiteX60" fmla="*/ 1693679 w 6332041"/>
              <a:gd name="connsiteY60" fmla="*/ 2190211 h 8242065"/>
              <a:gd name="connsiteX61" fmla="*/ 1586999 w 6332041"/>
              <a:gd name="connsiteY61" fmla="*/ 2190211 h 8242065"/>
              <a:gd name="connsiteX62" fmla="*/ 1564139 w 6332041"/>
              <a:gd name="connsiteY62" fmla="*/ 2304511 h 8242065"/>
              <a:gd name="connsiteX63" fmla="*/ 1426979 w 6332041"/>
              <a:gd name="connsiteY63" fmla="*/ 2601691 h 8242065"/>
              <a:gd name="connsiteX64" fmla="*/ 1373639 w 6332041"/>
              <a:gd name="connsiteY64" fmla="*/ 2594071 h 8242065"/>
              <a:gd name="connsiteX65" fmla="*/ 1228859 w 6332041"/>
              <a:gd name="connsiteY65" fmla="*/ 2647411 h 8242065"/>
              <a:gd name="connsiteX66" fmla="*/ 1175519 w 6332041"/>
              <a:gd name="connsiteY66" fmla="*/ 2815051 h 8242065"/>
              <a:gd name="connsiteX67" fmla="*/ 1053599 w 6332041"/>
              <a:gd name="connsiteY67" fmla="*/ 2845531 h 8242065"/>
              <a:gd name="connsiteX68" fmla="*/ 969779 w 6332041"/>
              <a:gd name="connsiteY68" fmla="*/ 2853151 h 8242065"/>
              <a:gd name="connsiteX69" fmla="*/ 870719 w 6332041"/>
              <a:gd name="connsiteY69" fmla="*/ 2883631 h 8242065"/>
              <a:gd name="connsiteX70" fmla="*/ 741179 w 6332041"/>
              <a:gd name="connsiteY70" fmla="*/ 2891251 h 8242065"/>
              <a:gd name="connsiteX71" fmla="*/ 588779 w 6332041"/>
              <a:gd name="connsiteY71" fmla="*/ 2929351 h 8242065"/>
              <a:gd name="connsiteX72" fmla="*/ 0 w 6332041"/>
              <a:gd name="connsiteY72" fmla="*/ 4428515 h 8242065"/>
              <a:gd name="connsiteX73" fmla="*/ 199750 w 6332041"/>
              <a:gd name="connsiteY73" fmla="*/ 4408853 h 8242065"/>
              <a:gd name="connsiteX74" fmla="*/ 207779 w 6332041"/>
              <a:gd name="connsiteY74" fmla="*/ 4529551 h 8242065"/>
              <a:gd name="connsiteX75" fmla="*/ 289560 w 6332041"/>
              <a:gd name="connsiteY75" fmla="*/ 4557241 h 8242065"/>
              <a:gd name="connsiteX76" fmla="*/ 289968 w 6332041"/>
              <a:gd name="connsiteY76" fmla="*/ 4629020 h 8242065"/>
              <a:gd name="connsiteX77" fmla="*/ 408690 w 6332041"/>
              <a:gd name="connsiteY77" fmla="*/ 4675962 h 8242065"/>
              <a:gd name="connsiteX78" fmla="*/ 398279 w 6332041"/>
              <a:gd name="connsiteY78" fmla="*/ 4773391 h 8242065"/>
              <a:gd name="connsiteX79" fmla="*/ 398279 w 6332041"/>
              <a:gd name="connsiteY79" fmla="*/ 4872451 h 8242065"/>
              <a:gd name="connsiteX80" fmla="*/ 291599 w 6332041"/>
              <a:gd name="connsiteY80" fmla="*/ 4925791 h 8242065"/>
              <a:gd name="connsiteX81" fmla="*/ 276359 w 6332041"/>
              <a:gd name="connsiteY81" fmla="*/ 5001991 h 8242065"/>
              <a:gd name="connsiteX82" fmla="*/ 184919 w 6332041"/>
              <a:gd name="connsiteY82" fmla="*/ 5123911 h 8242065"/>
              <a:gd name="connsiteX83" fmla="*/ 199344 w 6332041"/>
              <a:gd name="connsiteY83" fmla="*/ 5376596 h 8242065"/>
              <a:gd name="connsiteX84" fmla="*/ 282757 w 6332041"/>
              <a:gd name="connsiteY84" fmla="*/ 5376186 h 8242065"/>
              <a:gd name="connsiteX85" fmla="*/ 324870 w 6332041"/>
              <a:gd name="connsiteY85" fmla="*/ 5453201 h 8242065"/>
              <a:gd name="connsiteX86" fmla="*/ 340517 w 6332041"/>
              <a:gd name="connsiteY86" fmla="*/ 5498107 h 8242065"/>
              <a:gd name="connsiteX87" fmla="*/ 378211 w 6332041"/>
              <a:gd name="connsiteY87" fmla="*/ 5490078 h 8242065"/>
              <a:gd name="connsiteX88" fmla="*/ 365761 w 6332041"/>
              <a:gd name="connsiteY88" fmla="*/ 5643294 h 8242065"/>
              <a:gd name="connsiteX89" fmla="*/ 843843 w 6332041"/>
              <a:gd name="connsiteY89" fmla="*/ 5739970 h 8242065"/>
              <a:gd name="connsiteX90" fmla="*/ 1175926 w 6332041"/>
              <a:gd name="connsiteY90" fmla="*/ 5879922 h 8242065"/>
              <a:gd name="connsiteX91" fmla="*/ 1487939 w 6332041"/>
              <a:gd name="connsiteY91" fmla="*/ 5741131 h 8242065"/>
              <a:gd name="connsiteX92" fmla="*/ 1586999 w 6332041"/>
              <a:gd name="connsiteY92" fmla="*/ 5741131 h 8242065"/>
              <a:gd name="connsiteX93" fmla="*/ 1541279 w 6332041"/>
              <a:gd name="connsiteY93" fmla="*/ 6000211 h 8242065"/>
              <a:gd name="connsiteX94" fmla="*/ 1634713 w 6332041"/>
              <a:gd name="connsiteY94" fmla="*/ 6349001 h 8242065"/>
              <a:gd name="connsiteX95" fmla="*/ 1931451 w 6332041"/>
              <a:gd name="connsiteY95" fmla="*/ 6276820 h 8242065"/>
              <a:gd name="connsiteX96" fmla="*/ 1973281 w 6332041"/>
              <a:gd name="connsiteY96" fmla="*/ 6039719 h 8242065"/>
              <a:gd name="connsiteX97" fmla="*/ 2284853 w 6332041"/>
              <a:gd name="connsiteY97" fmla="*/ 6068128 h 8242065"/>
              <a:gd name="connsiteX98" fmla="*/ 2588088 w 6332041"/>
              <a:gd name="connsiteY98" fmla="*/ 5922367 h 8242065"/>
              <a:gd name="connsiteX99" fmla="*/ 2656018 w 6332041"/>
              <a:gd name="connsiteY99" fmla="*/ 6052223 h 8242065"/>
              <a:gd name="connsiteX100" fmla="*/ 2739109 w 6332041"/>
              <a:gd name="connsiteY100" fmla="*/ 6021749 h 8242065"/>
              <a:gd name="connsiteX101" fmla="*/ 2886685 w 6332041"/>
              <a:gd name="connsiteY101" fmla="*/ 6052811 h 8242065"/>
              <a:gd name="connsiteX102" fmla="*/ 3002565 w 6332041"/>
              <a:gd name="connsiteY102" fmla="*/ 6195386 h 8242065"/>
              <a:gd name="connsiteX103" fmla="*/ 3027765 w 6332041"/>
              <a:gd name="connsiteY103" fmla="*/ 6377265 h 8242065"/>
              <a:gd name="connsiteX104" fmla="*/ 3191028 w 6332041"/>
              <a:gd name="connsiteY104" fmla="*/ 6299303 h 8242065"/>
              <a:gd name="connsiteX105" fmla="*/ 3338659 w 6332041"/>
              <a:gd name="connsiteY105" fmla="*/ 6365542 h 8242065"/>
              <a:gd name="connsiteX106" fmla="*/ 3459989 w 6332041"/>
              <a:gd name="connsiteY106" fmla="*/ 6105598 h 8242065"/>
              <a:gd name="connsiteX107" fmla="*/ 3465996 w 6332041"/>
              <a:gd name="connsiteY107" fmla="*/ 6002754 h 8242065"/>
              <a:gd name="connsiteX108" fmla="*/ 3658897 w 6332041"/>
              <a:gd name="connsiteY108" fmla="*/ 6037364 h 8242065"/>
              <a:gd name="connsiteX109" fmla="*/ 3653271 w 6332041"/>
              <a:gd name="connsiteY109" fmla="*/ 6120584 h 8242065"/>
              <a:gd name="connsiteX110" fmla="*/ 3721768 w 6332041"/>
              <a:gd name="connsiteY110" fmla="*/ 6218956 h 8242065"/>
              <a:gd name="connsiteX111" fmla="*/ 3691891 w 6332041"/>
              <a:gd name="connsiteY111" fmla="*/ 6311470 h 8242065"/>
              <a:gd name="connsiteX112" fmla="*/ 3857956 w 6332041"/>
              <a:gd name="connsiteY112" fmla="*/ 6401878 h 8242065"/>
              <a:gd name="connsiteX113" fmla="*/ 4020663 w 6332041"/>
              <a:gd name="connsiteY113" fmla="*/ 6431839 h 8242065"/>
              <a:gd name="connsiteX114" fmla="*/ 4114903 w 6332041"/>
              <a:gd name="connsiteY114" fmla="*/ 6401940 h 8242065"/>
              <a:gd name="connsiteX115" fmla="*/ 4098589 w 6332041"/>
              <a:gd name="connsiteY115" fmla="*/ 6522071 h 8242065"/>
              <a:gd name="connsiteX116" fmla="*/ 4022265 w 6332041"/>
              <a:gd name="connsiteY116" fmla="*/ 6622479 h 8242065"/>
              <a:gd name="connsiteX117" fmla="*/ 4023831 w 6332041"/>
              <a:gd name="connsiteY117" fmla="*/ 6722888 h 8242065"/>
              <a:gd name="connsiteX118" fmla="*/ 4146284 w 6332041"/>
              <a:gd name="connsiteY118" fmla="*/ 6792348 h 8242065"/>
              <a:gd name="connsiteX119" fmla="*/ 3990967 w 6332041"/>
              <a:gd name="connsiteY119" fmla="*/ 7074192 h 8242065"/>
              <a:gd name="connsiteX120" fmla="*/ 4070837 w 6332041"/>
              <a:gd name="connsiteY120" fmla="*/ 7107181 h 8242065"/>
              <a:gd name="connsiteX121" fmla="*/ 4111790 w 6332041"/>
              <a:gd name="connsiteY121" fmla="*/ 7057102 h 8242065"/>
              <a:gd name="connsiteX122" fmla="*/ 4202887 w 6332041"/>
              <a:gd name="connsiteY122" fmla="*/ 7165130 h 8242065"/>
              <a:gd name="connsiteX123" fmla="*/ 4345753 w 6332041"/>
              <a:gd name="connsiteY123" fmla="*/ 7047976 h 8242065"/>
              <a:gd name="connsiteX124" fmla="*/ 4338886 w 6332041"/>
              <a:gd name="connsiteY124" fmla="*/ 7200908 h 8242065"/>
              <a:gd name="connsiteX125" fmla="*/ 4233711 w 6332041"/>
              <a:gd name="connsiteY125" fmla="*/ 7285204 h 8242065"/>
              <a:gd name="connsiteX126" fmla="*/ 4327189 w 6332041"/>
              <a:gd name="connsiteY126" fmla="*/ 7312546 h 8242065"/>
              <a:gd name="connsiteX127" fmla="*/ 4327597 w 6332041"/>
              <a:gd name="connsiteY127" fmla="*/ 7469554 h 8242065"/>
              <a:gd name="connsiteX128" fmla="*/ 4293292 w 6332041"/>
              <a:gd name="connsiteY128" fmla="*/ 7507782 h 8242065"/>
              <a:gd name="connsiteX129" fmla="*/ 4517594 w 6332041"/>
              <a:gd name="connsiteY129" fmla="*/ 7660307 h 8242065"/>
              <a:gd name="connsiteX130" fmla="*/ 4493448 w 6332041"/>
              <a:gd name="connsiteY130" fmla="*/ 7744187 h 8242065"/>
              <a:gd name="connsiteX131" fmla="*/ 4547480 w 6332041"/>
              <a:gd name="connsiteY131" fmla="*/ 7762971 h 8242065"/>
              <a:gd name="connsiteX132" fmla="*/ 4618944 w 6332041"/>
              <a:gd name="connsiteY132" fmla="*/ 7983545 h 8242065"/>
              <a:gd name="connsiteX133" fmla="*/ 4692723 w 6332041"/>
              <a:gd name="connsiteY133" fmla="*/ 7991078 h 8242065"/>
              <a:gd name="connsiteX134" fmla="*/ 4795702 w 6332041"/>
              <a:gd name="connsiteY134" fmla="*/ 7644679 h 8242065"/>
              <a:gd name="connsiteX135" fmla="*/ 4895904 w 6332041"/>
              <a:gd name="connsiteY135" fmla="*/ 7593272 h 8242065"/>
              <a:gd name="connsiteX136" fmla="*/ 5058246 w 6332041"/>
              <a:gd name="connsiteY136" fmla="*/ 7662631 h 8242065"/>
              <a:gd name="connsiteX137" fmla="*/ 5076508 w 6332041"/>
              <a:gd name="connsiteY137" fmla="*/ 7866861 h 8242065"/>
              <a:gd name="connsiteX138" fmla="*/ 4990778 w 6332041"/>
              <a:gd name="connsiteY138" fmla="*/ 7945108 h 8242065"/>
              <a:gd name="connsiteX139" fmla="*/ 4946219 w 6332041"/>
              <a:gd name="connsiteY139" fmla="*/ 8016102 h 8242065"/>
              <a:gd name="connsiteX140" fmla="*/ 4903705 w 6332041"/>
              <a:gd name="connsiteY140" fmla="*/ 8161788 h 8242065"/>
              <a:gd name="connsiteX141" fmla="*/ 5048203 w 6332041"/>
              <a:gd name="connsiteY141" fmla="*/ 8242065 h 8242065"/>
              <a:gd name="connsiteX142" fmla="*/ 5036161 w 6332041"/>
              <a:gd name="connsiteY142" fmla="*/ 8101579 h 8242065"/>
              <a:gd name="connsiteX143" fmla="*/ 5369309 w 6332041"/>
              <a:gd name="connsiteY143" fmla="*/ 7631962 h 8242065"/>
              <a:gd name="connsiteX144" fmla="*/ 5509794 w 6332041"/>
              <a:gd name="connsiteY144" fmla="*/ 7559712 h 8242065"/>
              <a:gd name="connsiteX145" fmla="*/ 5626194 w 6332041"/>
              <a:gd name="connsiteY145" fmla="*/ 7661396 h 8242065"/>
              <a:gd name="connsiteX146" fmla="*/ 5738581 w 6332041"/>
              <a:gd name="connsiteY146" fmla="*/ 7666747 h 8242065"/>
              <a:gd name="connsiteX147" fmla="*/ 5915190 w 6332041"/>
              <a:gd name="connsiteY147" fmla="*/ 7516898 h 8242065"/>
              <a:gd name="connsiteX148" fmla="*/ 6051475 w 6332041"/>
              <a:gd name="connsiteY148" fmla="*/ 6641896 h 8242065"/>
              <a:gd name="connsiteX149" fmla="*/ 6105175 w 6332041"/>
              <a:gd name="connsiteY149" fmla="*/ 6270354 h 8242065"/>
              <a:gd name="connsiteX150" fmla="*/ 6196158 w 6332041"/>
              <a:gd name="connsiteY150" fmla="*/ 5614891 h 8242065"/>
              <a:gd name="connsiteX151" fmla="*/ 5808154 w 6332041"/>
              <a:gd name="connsiteY151" fmla="*/ 5542095 h 8242065"/>
              <a:gd name="connsiteX152" fmla="*/ 5717174 w 6332041"/>
              <a:gd name="connsiteY152" fmla="*/ 5467170 h 8242065"/>
              <a:gd name="connsiteX153" fmla="*/ 5770692 w 6332041"/>
              <a:gd name="connsiteY153" fmla="*/ 5413652 h 8242065"/>
              <a:gd name="connsiteX154" fmla="*/ 5682389 w 6332041"/>
              <a:gd name="connsiteY154" fmla="*/ 5360135 h 8242065"/>
              <a:gd name="connsiteX155" fmla="*/ 5650275 w 6332041"/>
              <a:gd name="connsiteY155" fmla="*/ 5291902 h 8242065"/>
              <a:gd name="connsiteX156" fmla="*/ 5702457 w 6332041"/>
              <a:gd name="connsiteY156" fmla="*/ 5267816 h 8242065"/>
              <a:gd name="connsiteX157" fmla="*/ 5610139 w 6332041"/>
              <a:gd name="connsiteY157" fmla="*/ 5087195 h 8242065"/>
              <a:gd name="connsiteX158" fmla="*/ 5598097 w 6332041"/>
              <a:gd name="connsiteY158" fmla="*/ 5010931 h 8242065"/>
              <a:gd name="connsiteX159" fmla="*/ 5682389 w 6332041"/>
              <a:gd name="connsiteY159" fmla="*/ 4890517 h 8242065"/>
              <a:gd name="connsiteX160" fmla="*/ 5729104 w 6332041"/>
              <a:gd name="connsiteY160" fmla="*/ 4729576 h 8242065"/>
              <a:gd name="connsiteX161" fmla="*/ 5775459 w 6332041"/>
              <a:gd name="connsiteY161" fmla="*/ 4704176 h 8242065"/>
              <a:gd name="connsiteX162" fmla="*/ 5755139 w 6332041"/>
              <a:gd name="connsiteY162" fmla="*/ 4645121 h 8242065"/>
              <a:gd name="connsiteX163" fmla="*/ 5791334 w 6332041"/>
              <a:gd name="connsiteY163" fmla="*/ 4603846 h 8242065"/>
              <a:gd name="connsiteX164" fmla="*/ 5821814 w 6332041"/>
              <a:gd name="connsiteY164" fmla="*/ 4540981 h 8242065"/>
              <a:gd name="connsiteX165" fmla="*/ 5877059 w 6332041"/>
              <a:gd name="connsiteY165" fmla="*/ 4467321 h 8242065"/>
              <a:gd name="connsiteX166" fmla="*/ 5896109 w 6332041"/>
              <a:gd name="connsiteY166" fmla="*/ 4311111 h 8242065"/>
              <a:gd name="connsiteX167" fmla="*/ 6141219 w 6332041"/>
              <a:gd name="connsiteY167" fmla="*/ 4053301 h 8242065"/>
              <a:gd name="connsiteX168" fmla="*/ 6147569 w 6332041"/>
              <a:gd name="connsiteY168" fmla="*/ 3817081 h 8242065"/>
              <a:gd name="connsiteX169" fmla="*/ 5953537 w 6332041"/>
              <a:gd name="connsiteY169" fmla="*/ 3436452 h 8242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6332041" h="8242065">
                <a:moveTo>
                  <a:pt x="5953537" y="3436452"/>
                </a:moveTo>
                <a:lnTo>
                  <a:pt x="5854199" y="2291811"/>
                </a:lnTo>
                <a:lnTo>
                  <a:pt x="5802129" y="1609819"/>
                </a:lnTo>
                <a:lnTo>
                  <a:pt x="5762759" y="1382491"/>
                </a:lnTo>
                <a:lnTo>
                  <a:pt x="5770442" y="1330310"/>
                </a:lnTo>
                <a:lnTo>
                  <a:pt x="5939273" y="1294137"/>
                </a:lnTo>
                <a:lnTo>
                  <a:pt x="6061246" y="1154342"/>
                </a:lnTo>
                <a:lnTo>
                  <a:pt x="6087784" y="587703"/>
                </a:lnTo>
                <a:lnTo>
                  <a:pt x="6149792" y="266762"/>
                </a:lnTo>
                <a:lnTo>
                  <a:pt x="6204185" y="214419"/>
                </a:lnTo>
                <a:lnTo>
                  <a:pt x="6332041" y="245126"/>
                </a:lnTo>
                <a:lnTo>
                  <a:pt x="6152006" y="110058"/>
                </a:lnTo>
                <a:lnTo>
                  <a:pt x="6014137" y="0"/>
                </a:lnTo>
                <a:lnTo>
                  <a:pt x="5325275" y="124606"/>
                </a:lnTo>
                <a:lnTo>
                  <a:pt x="5276992" y="266597"/>
                </a:lnTo>
                <a:cubicBezTo>
                  <a:pt x="5300222" y="342456"/>
                  <a:pt x="5350027" y="393159"/>
                  <a:pt x="5346682" y="494173"/>
                </a:cubicBezTo>
                <a:cubicBezTo>
                  <a:pt x="5343337" y="595187"/>
                  <a:pt x="5286842" y="746514"/>
                  <a:pt x="5256922" y="872684"/>
                </a:cubicBezTo>
                <a:lnTo>
                  <a:pt x="5292702" y="1084088"/>
                </a:lnTo>
                <a:lnTo>
                  <a:pt x="5259839" y="1405351"/>
                </a:lnTo>
                <a:lnTo>
                  <a:pt x="5252219" y="1603471"/>
                </a:lnTo>
                <a:lnTo>
                  <a:pt x="5282699" y="1641571"/>
                </a:lnTo>
                <a:lnTo>
                  <a:pt x="5137919" y="1694911"/>
                </a:lnTo>
                <a:lnTo>
                  <a:pt x="5160779" y="1885411"/>
                </a:lnTo>
                <a:lnTo>
                  <a:pt x="5122679" y="1969231"/>
                </a:lnTo>
                <a:lnTo>
                  <a:pt x="4985519" y="1952015"/>
                </a:lnTo>
                <a:lnTo>
                  <a:pt x="4894079" y="1938751"/>
                </a:lnTo>
                <a:lnTo>
                  <a:pt x="4817470" y="2096386"/>
                </a:lnTo>
                <a:lnTo>
                  <a:pt x="4668677" y="1986101"/>
                </a:lnTo>
                <a:lnTo>
                  <a:pt x="4554785" y="1978482"/>
                </a:lnTo>
                <a:lnTo>
                  <a:pt x="4409190" y="1848942"/>
                </a:lnTo>
                <a:lnTo>
                  <a:pt x="4604519" y="1664431"/>
                </a:lnTo>
                <a:lnTo>
                  <a:pt x="4429259" y="1633951"/>
                </a:lnTo>
                <a:lnTo>
                  <a:pt x="4284479" y="1801591"/>
                </a:lnTo>
                <a:lnTo>
                  <a:pt x="4223519" y="1900651"/>
                </a:lnTo>
                <a:lnTo>
                  <a:pt x="4231139" y="1938751"/>
                </a:lnTo>
                <a:lnTo>
                  <a:pt x="4124459" y="2037811"/>
                </a:lnTo>
                <a:lnTo>
                  <a:pt x="4048259" y="2060671"/>
                </a:lnTo>
                <a:lnTo>
                  <a:pt x="3990904" y="2092782"/>
                </a:lnTo>
                <a:lnTo>
                  <a:pt x="3936751" y="2142108"/>
                </a:lnTo>
                <a:lnTo>
                  <a:pt x="3888239" y="2114011"/>
                </a:lnTo>
                <a:lnTo>
                  <a:pt x="3846127" y="2183407"/>
                </a:lnTo>
                <a:lnTo>
                  <a:pt x="3746250" y="2210280"/>
                </a:lnTo>
                <a:lnTo>
                  <a:pt x="3731417" y="2278860"/>
                </a:lnTo>
                <a:lnTo>
                  <a:pt x="3591184" y="2221331"/>
                </a:lnTo>
                <a:lnTo>
                  <a:pt x="3552959" y="2121631"/>
                </a:lnTo>
                <a:lnTo>
                  <a:pt x="3377699" y="2190211"/>
                </a:lnTo>
                <a:lnTo>
                  <a:pt x="3377699" y="2266411"/>
                </a:lnTo>
                <a:lnTo>
                  <a:pt x="3258978" y="2366694"/>
                </a:lnTo>
                <a:lnTo>
                  <a:pt x="3018337" y="2221913"/>
                </a:lnTo>
                <a:lnTo>
                  <a:pt x="3045210" y="2191026"/>
                </a:lnTo>
                <a:lnTo>
                  <a:pt x="2934517" y="2054273"/>
                </a:lnTo>
                <a:lnTo>
                  <a:pt x="2663396" y="1888611"/>
                </a:lnTo>
                <a:lnTo>
                  <a:pt x="3141060" y="990421"/>
                </a:lnTo>
                <a:lnTo>
                  <a:pt x="2972951" y="935617"/>
                </a:lnTo>
                <a:lnTo>
                  <a:pt x="2468558" y="1875732"/>
                </a:lnTo>
                <a:lnTo>
                  <a:pt x="2139078" y="1857409"/>
                </a:lnTo>
                <a:lnTo>
                  <a:pt x="2034259" y="1983300"/>
                </a:lnTo>
                <a:lnTo>
                  <a:pt x="1937519" y="2037811"/>
                </a:lnTo>
                <a:lnTo>
                  <a:pt x="1769879" y="2159731"/>
                </a:lnTo>
                <a:lnTo>
                  <a:pt x="1747019" y="2220691"/>
                </a:lnTo>
                <a:lnTo>
                  <a:pt x="1693679" y="2190211"/>
                </a:lnTo>
                <a:lnTo>
                  <a:pt x="1586999" y="2190211"/>
                </a:lnTo>
                <a:lnTo>
                  <a:pt x="1564139" y="2304511"/>
                </a:lnTo>
                <a:lnTo>
                  <a:pt x="1426979" y="2601691"/>
                </a:lnTo>
                <a:lnTo>
                  <a:pt x="1373639" y="2594071"/>
                </a:lnTo>
                <a:lnTo>
                  <a:pt x="1228859" y="2647411"/>
                </a:lnTo>
                <a:lnTo>
                  <a:pt x="1175519" y="2815051"/>
                </a:lnTo>
                <a:lnTo>
                  <a:pt x="1053599" y="2845531"/>
                </a:lnTo>
                <a:lnTo>
                  <a:pt x="969779" y="2853151"/>
                </a:lnTo>
                <a:lnTo>
                  <a:pt x="870719" y="2883631"/>
                </a:lnTo>
                <a:lnTo>
                  <a:pt x="741179" y="2891251"/>
                </a:lnTo>
                <a:lnTo>
                  <a:pt x="588779" y="2929351"/>
                </a:lnTo>
                <a:lnTo>
                  <a:pt x="0" y="4428515"/>
                </a:lnTo>
                <a:lnTo>
                  <a:pt x="199750" y="4408853"/>
                </a:lnTo>
                <a:lnTo>
                  <a:pt x="207779" y="4529551"/>
                </a:lnTo>
                <a:lnTo>
                  <a:pt x="289560" y="4557241"/>
                </a:lnTo>
                <a:lnTo>
                  <a:pt x="289968" y="4629020"/>
                </a:lnTo>
                <a:lnTo>
                  <a:pt x="408690" y="4675962"/>
                </a:lnTo>
                <a:lnTo>
                  <a:pt x="398279" y="4773391"/>
                </a:lnTo>
                <a:lnTo>
                  <a:pt x="398279" y="4872451"/>
                </a:lnTo>
                <a:lnTo>
                  <a:pt x="291599" y="4925791"/>
                </a:lnTo>
                <a:lnTo>
                  <a:pt x="276359" y="5001991"/>
                </a:lnTo>
                <a:lnTo>
                  <a:pt x="184919" y="5123911"/>
                </a:lnTo>
                <a:lnTo>
                  <a:pt x="199344" y="5376596"/>
                </a:lnTo>
                <a:lnTo>
                  <a:pt x="282757" y="5376186"/>
                </a:lnTo>
                <a:lnTo>
                  <a:pt x="324870" y="5453201"/>
                </a:lnTo>
                <a:lnTo>
                  <a:pt x="340517" y="5498107"/>
                </a:lnTo>
                <a:lnTo>
                  <a:pt x="378211" y="5490078"/>
                </a:lnTo>
                <a:lnTo>
                  <a:pt x="365761" y="5643294"/>
                </a:lnTo>
                <a:lnTo>
                  <a:pt x="843843" y="5739970"/>
                </a:lnTo>
                <a:lnTo>
                  <a:pt x="1175926" y="5879922"/>
                </a:lnTo>
                <a:lnTo>
                  <a:pt x="1487939" y="5741131"/>
                </a:lnTo>
                <a:lnTo>
                  <a:pt x="1586999" y="5741131"/>
                </a:lnTo>
                <a:lnTo>
                  <a:pt x="1541279" y="6000211"/>
                </a:lnTo>
                <a:lnTo>
                  <a:pt x="1634713" y="6349001"/>
                </a:lnTo>
                <a:lnTo>
                  <a:pt x="1931451" y="6276820"/>
                </a:lnTo>
                <a:lnTo>
                  <a:pt x="1973281" y="6039719"/>
                </a:lnTo>
                <a:lnTo>
                  <a:pt x="2284853" y="6068128"/>
                </a:lnTo>
                <a:lnTo>
                  <a:pt x="2588088" y="5922367"/>
                </a:lnTo>
                <a:lnTo>
                  <a:pt x="2656018" y="6052223"/>
                </a:lnTo>
                <a:lnTo>
                  <a:pt x="2739109" y="6021749"/>
                </a:lnTo>
                <a:lnTo>
                  <a:pt x="2886685" y="6052811"/>
                </a:lnTo>
                <a:lnTo>
                  <a:pt x="3002565" y="6195386"/>
                </a:lnTo>
                <a:lnTo>
                  <a:pt x="3027765" y="6377265"/>
                </a:lnTo>
                <a:lnTo>
                  <a:pt x="3191028" y="6299303"/>
                </a:lnTo>
                <a:lnTo>
                  <a:pt x="3338659" y="6365542"/>
                </a:lnTo>
                <a:lnTo>
                  <a:pt x="3459989" y="6105598"/>
                </a:lnTo>
                <a:cubicBezTo>
                  <a:pt x="3459316" y="6029841"/>
                  <a:pt x="3466669" y="6078511"/>
                  <a:pt x="3465996" y="6002754"/>
                </a:cubicBezTo>
                <a:lnTo>
                  <a:pt x="3658897" y="6037364"/>
                </a:lnTo>
                <a:lnTo>
                  <a:pt x="3653271" y="6120584"/>
                </a:lnTo>
                <a:lnTo>
                  <a:pt x="3721768" y="6218956"/>
                </a:lnTo>
                <a:lnTo>
                  <a:pt x="3691891" y="6311470"/>
                </a:lnTo>
                <a:lnTo>
                  <a:pt x="3857956" y="6401878"/>
                </a:lnTo>
                <a:lnTo>
                  <a:pt x="4020663" y="6431839"/>
                </a:lnTo>
                <a:lnTo>
                  <a:pt x="4114903" y="6401940"/>
                </a:lnTo>
                <a:lnTo>
                  <a:pt x="4098589" y="6522071"/>
                </a:lnTo>
                <a:lnTo>
                  <a:pt x="4022265" y="6622479"/>
                </a:lnTo>
                <a:lnTo>
                  <a:pt x="4023831" y="6722888"/>
                </a:lnTo>
                <a:lnTo>
                  <a:pt x="4146284" y="6792348"/>
                </a:lnTo>
                <a:lnTo>
                  <a:pt x="3990967" y="7074192"/>
                </a:lnTo>
                <a:lnTo>
                  <a:pt x="4070837" y="7107181"/>
                </a:lnTo>
                <a:lnTo>
                  <a:pt x="4111790" y="7057102"/>
                </a:lnTo>
                <a:lnTo>
                  <a:pt x="4202887" y="7165130"/>
                </a:lnTo>
                <a:lnTo>
                  <a:pt x="4345753" y="7047976"/>
                </a:lnTo>
                <a:lnTo>
                  <a:pt x="4338886" y="7200908"/>
                </a:lnTo>
                <a:lnTo>
                  <a:pt x="4233711" y="7285204"/>
                </a:lnTo>
                <a:lnTo>
                  <a:pt x="4327189" y="7312546"/>
                </a:lnTo>
                <a:lnTo>
                  <a:pt x="4327597" y="7469554"/>
                </a:lnTo>
                <a:lnTo>
                  <a:pt x="4293292" y="7507782"/>
                </a:lnTo>
                <a:lnTo>
                  <a:pt x="4517594" y="7660307"/>
                </a:lnTo>
                <a:lnTo>
                  <a:pt x="4493448" y="7744187"/>
                </a:lnTo>
                <a:lnTo>
                  <a:pt x="4547480" y="7762971"/>
                </a:lnTo>
                <a:lnTo>
                  <a:pt x="4618944" y="7983545"/>
                </a:lnTo>
                <a:lnTo>
                  <a:pt x="4692723" y="7991078"/>
                </a:lnTo>
                <a:lnTo>
                  <a:pt x="4795702" y="7644679"/>
                </a:lnTo>
                <a:lnTo>
                  <a:pt x="4895904" y="7593272"/>
                </a:lnTo>
                <a:lnTo>
                  <a:pt x="5058246" y="7662631"/>
                </a:lnTo>
                <a:lnTo>
                  <a:pt x="5076508" y="7866861"/>
                </a:lnTo>
                <a:lnTo>
                  <a:pt x="4990778" y="7945108"/>
                </a:lnTo>
                <a:lnTo>
                  <a:pt x="4946219" y="8016102"/>
                </a:lnTo>
                <a:lnTo>
                  <a:pt x="4903705" y="8161788"/>
                </a:lnTo>
                <a:lnTo>
                  <a:pt x="5048203" y="8242065"/>
                </a:lnTo>
                <a:lnTo>
                  <a:pt x="5036161" y="8101579"/>
                </a:lnTo>
                <a:lnTo>
                  <a:pt x="5369309" y="7631962"/>
                </a:lnTo>
                <a:lnTo>
                  <a:pt x="5509794" y="7559712"/>
                </a:lnTo>
                <a:lnTo>
                  <a:pt x="5626194" y="7661396"/>
                </a:lnTo>
                <a:lnTo>
                  <a:pt x="5738581" y="7666747"/>
                </a:lnTo>
                <a:lnTo>
                  <a:pt x="5915190" y="7516898"/>
                </a:lnTo>
                <a:lnTo>
                  <a:pt x="6051475" y="6641896"/>
                </a:lnTo>
                <a:lnTo>
                  <a:pt x="6105175" y="6270354"/>
                </a:lnTo>
                <a:lnTo>
                  <a:pt x="6196158" y="5614891"/>
                </a:lnTo>
                <a:lnTo>
                  <a:pt x="5808154" y="5542095"/>
                </a:lnTo>
                <a:lnTo>
                  <a:pt x="5717174" y="5467170"/>
                </a:lnTo>
                <a:lnTo>
                  <a:pt x="5770692" y="5413652"/>
                </a:lnTo>
                <a:lnTo>
                  <a:pt x="5682389" y="5360135"/>
                </a:lnTo>
                <a:lnTo>
                  <a:pt x="5650275" y="5291902"/>
                </a:lnTo>
                <a:lnTo>
                  <a:pt x="5702457" y="5267816"/>
                </a:lnTo>
                <a:lnTo>
                  <a:pt x="5610139" y="5087195"/>
                </a:lnTo>
                <a:lnTo>
                  <a:pt x="5598097" y="5010931"/>
                </a:lnTo>
                <a:lnTo>
                  <a:pt x="5682389" y="4890517"/>
                </a:lnTo>
                <a:lnTo>
                  <a:pt x="5729104" y="4729576"/>
                </a:lnTo>
                <a:lnTo>
                  <a:pt x="5775459" y="4704176"/>
                </a:lnTo>
                <a:lnTo>
                  <a:pt x="5755139" y="4645121"/>
                </a:lnTo>
                <a:lnTo>
                  <a:pt x="5791334" y="4603846"/>
                </a:lnTo>
                <a:lnTo>
                  <a:pt x="5821814" y="4540981"/>
                </a:lnTo>
                <a:lnTo>
                  <a:pt x="5877059" y="4467321"/>
                </a:lnTo>
                <a:lnTo>
                  <a:pt x="5896109" y="4311111"/>
                </a:lnTo>
                <a:lnTo>
                  <a:pt x="6141219" y="4053301"/>
                </a:lnTo>
                <a:lnTo>
                  <a:pt x="6147569" y="3817081"/>
                </a:lnTo>
                <a:lnTo>
                  <a:pt x="5953537" y="3436452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pic>
        <p:nvPicPr>
          <p:cNvPr id="129" name="図 128" descr="マップ&#10;&#10;AI によって生成されたコンテンツは間違っている可能性があります。">
            <a:extLst>
              <a:ext uri="{FF2B5EF4-FFF2-40B4-BE49-F238E27FC236}">
                <a16:creationId xmlns:a16="http://schemas.microsoft.com/office/drawing/2014/main" id="{434A0139-3F28-5C08-9A3C-A4A5DBD4A58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2" r="80298" b="70897"/>
          <a:stretch/>
        </p:blipFill>
        <p:spPr>
          <a:xfrm>
            <a:off x="624218" y="995465"/>
            <a:ext cx="437926" cy="615113"/>
          </a:xfrm>
          <a:prstGeom prst="rect">
            <a:avLst/>
          </a:prstGeom>
        </p:spPr>
      </p:pic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6C079BC9-91E9-B749-FF85-D890450ADD02}"/>
              </a:ext>
            </a:extLst>
          </p:cNvPr>
          <p:cNvSpPr txBox="1"/>
          <p:nvPr/>
        </p:nvSpPr>
        <p:spPr>
          <a:xfrm>
            <a:off x="348282" y="551535"/>
            <a:ext cx="33720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ja-JP" altLang="en-US" dirty="0">
                <a:solidFill>
                  <a:sysClr val="windowText" lastClr="000000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エリア④城南区</a:t>
            </a:r>
            <a:endParaRPr lang="en-US" altLang="ja-JP" dirty="0">
              <a:solidFill>
                <a:sysClr val="windowText" lastClr="000000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E3C6FE33-DADB-3D99-869A-645E39A75AE9}"/>
              </a:ext>
            </a:extLst>
          </p:cNvPr>
          <p:cNvGrpSpPr/>
          <p:nvPr/>
        </p:nvGrpSpPr>
        <p:grpSpPr>
          <a:xfrm>
            <a:off x="5055312" y="1096222"/>
            <a:ext cx="2740648" cy="1028712"/>
            <a:chOff x="6968919" y="516019"/>
            <a:chExt cx="3489855" cy="1309930"/>
          </a:xfrm>
        </p:grpSpPr>
        <p:sp>
          <p:nvSpPr>
            <p:cNvPr id="6" name="正方形/長方形 5">
              <a:extLst>
                <a:ext uri="{FF2B5EF4-FFF2-40B4-BE49-F238E27FC236}">
                  <a16:creationId xmlns:a16="http://schemas.microsoft.com/office/drawing/2014/main" id="{C1E0977F-E3FF-662C-CDDF-3A5C48D73FCD}"/>
                </a:ext>
              </a:extLst>
            </p:cNvPr>
            <p:cNvSpPr/>
            <p:nvPr/>
          </p:nvSpPr>
          <p:spPr>
            <a:xfrm>
              <a:off x="7036884" y="611839"/>
              <a:ext cx="3132931" cy="1214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楕円 6">
              <a:extLst>
                <a:ext uri="{FF2B5EF4-FFF2-40B4-BE49-F238E27FC236}">
                  <a16:creationId xmlns:a16="http://schemas.microsoft.com/office/drawing/2014/main" id="{807BA766-6B0C-AD93-4A63-D97B8A328180}"/>
                </a:ext>
              </a:extLst>
            </p:cNvPr>
            <p:cNvSpPr/>
            <p:nvPr/>
          </p:nvSpPr>
          <p:spPr>
            <a:xfrm>
              <a:off x="7235648" y="1125847"/>
              <a:ext cx="144015" cy="14401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テキスト ボックス 7">
              <a:extLst>
                <a:ext uri="{FF2B5EF4-FFF2-40B4-BE49-F238E27FC236}">
                  <a16:creationId xmlns:a16="http://schemas.microsoft.com/office/drawing/2014/main" id="{2887A738-02B3-63B0-FE74-1B88CFEBC89D}"/>
                </a:ext>
              </a:extLst>
            </p:cNvPr>
            <p:cNvSpPr txBox="1"/>
            <p:nvPr/>
          </p:nvSpPr>
          <p:spPr>
            <a:xfrm>
              <a:off x="7467913" y="809263"/>
              <a:ext cx="2990861" cy="10040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ja-JP" altLang="en-US" sz="90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：運行区域</a:t>
              </a:r>
              <a:endParaRPr lang="en-US" altLang="ja-JP" sz="900" dirty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  <a:p>
              <a:pPr>
                <a:lnSpc>
                  <a:spcPts val="1400"/>
                </a:lnSpc>
              </a:pPr>
              <a:r>
                <a:rPr kumimoji="1" lang="ja-JP" altLang="en-US" sz="90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：住宅地等停留所</a:t>
              </a:r>
              <a:endParaRPr lang="en-US" altLang="ja-JP" sz="900" dirty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  <a:p>
              <a:pPr>
                <a:lnSpc>
                  <a:spcPts val="1400"/>
                </a:lnSpc>
              </a:pPr>
              <a:r>
                <a:rPr lang="ja-JP" altLang="en-US" sz="90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：駅付近停留所</a:t>
              </a:r>
              <a:endParaRPr lang="en-US" altLang="ja-JP" sz="900" dirty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  <a:p>
              <a:pPr>
                <a:lnSpc>
                  <a:spcPts val="1400"/>
                </a:lnSpc>
              </a:pPr>
              <a:r>
                <a:rPr lang="ja-JP" altLang="en-US" sz="90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：買物先・病院等の停留所</a:t>
              </a:r>
              <a:endParaRPr lang="en-US" altLang="ja-JP" sz="900" dirty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9" name="正方形/長方形 8">
              <a:extLst>
                <a:ext uri="{FF2B5EF4-FFF2-40B4-BE49-F238E27FC236}">
                  <a16:creationId xmlns:a16="http://schemas.microsoft.com/office/drawing/2014/main" id="{268BEE14-573E-8896-A5AE-C6F5AE28CB7C}"/>
                </a:ext>
              </a:extLst>
            </p:cNvPr>
            <p:cNvSpPr/>
            <p:nvPr/>
          </p:nvSpPr>
          <p:spPr>
            <a:xfrm>
              <a:off x="7084210" y="830367"/>
              <a:ext cx="2993912" cy="973311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正方形/長方形 9">
              <a:extLst>
                <a:ext uri="{FF2B5EF4-FFF2-40B4-BE49-F238E27FC236}">
                  <a16:creationId xmlns:a16="http://schemas.microsoft.com/office/drawing/2014/main" id="{9CABB20A-E7A6-2E3A-BF4D-A47A17379A84}"/>
                </a:ext>
              </a:extLst>
            </p:cNvPr>
            <p:cNvSpPr/>
            <p:nvPr/>
          </p:nvSpPr>
          <p:spPr>
            <a:xfrm>
              <a:off x="6968919" y="516019"/>
              <a:ext cx="774028" cy="44090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ja-JP" sz="105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【</a:t>
              </a:r>
              <a:r>
                <a:rPr lang="ja-JP" altLang="en-US" sz="105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凡例</a:t>
              </a:r>
              <a:r>
                <a:rPr lang="en-US" altLang="ja-JP" sz="105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】</a:t>
              </a:r>
            </a:p>
          </p:txBody>
        </p:sp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3FEF71AD-499A-162F-FF2D-24A822FD2B9B}"/>
                </a:ext>
              </a:extLst>
            </p:cNvPr>
            <p:cNvSpPr/>
            <p:nvPr/>
          </p:nvSpPr>
          <p:spPr>
            <a:xfrm>
              <a:off x="7245512" y="1603443"/>
              <a:ext cx="144546" cy="144546"/>
            </a:xfrm>
            <a:prstGeom prst="ellipse">
              <a:avLst/>
            </a:prstGeom>
            <a:solidFill>
              <a:srgbClr val="00B0F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  <p:sp>
          <p:nvSpPr>
            <p:cNvPr id="12" name="正方形/長方形 11">
              <a:extLst>
                <a:ext uri="{FF2B5EF4-FFF2-40B4-BE49-F238E27FC236}">
                  <a16:creationId xmlns:a16="http://schemas.microsoft.com/office/drawing/2014/main" id="{A189BB9D-1F3E-756B-8903-B6824665367D}"/>
                </a:ext>
              </a:extLst>
            </p:cNvPr>
            <p:cNvSpPr/>
            <p:nvPr/>
          </p:nvSpPr>
          <p:spPr>
            <a:xfrm>
              <a:off x="7145003" y="923748"/>
              <a:ext cx="346096" cy="123375"/>
            </a:xfrm>
            <a:prstGeom prst="rect">
              <a:avLst/>
            </a:pr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楕円 12">
              <a:extLst>
                <a:ext uri="{FF2B5EF4-FFF2-40B4-BE49-F238E27FC236}">
                  <a16:creationId xmlns:a16="http://schemas.microsoft.com/office/drawing/2014/main" id="{4FBC3E80-1E6F-F441-0D94-1F7A9AE28D02}"/>
                </a:ext>
              </a:extLst>
            </p:cNvPr>
            <p:cNvSpPr/>
            <p:nvPr/>
          </p:nvSpPr>
          <p:spPr>
            <a:xfrm>
              <a:off x="7246042" y="1356631"/>
              <a:ext cx="144546" cy="144546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</p:grp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3967B187-F21C-5FAC-7BD8-90242BF23599}"/>
              </a:ext>
            </a:extLst>
          </p:cNvPr>
          <p:cNvSpPr txBox="1"/>
          <p:nvPr/>
        </p:nvSpPr>
        <p:spPr>
          <a:xfrm>
            <a:off x="348282" y="6409963"/>
            <a:ext cx="116165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1200" dirty="0">
                <a:solidFill>
                  <a:srgbClr val="FF0000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※</a:t>
            </a:r>
            <a:r>
              <a:rPr lang="ja-JP" altLang="en-US" sz="1200" dirty="0">
                <a:solidFill>
                  <a:srgbClr val="FF0000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提案にあたっては、本マップに限らず別データを利用いただいても問題ありません。</a:t>
            </a:r>
            <a:endParaRPr lang="en-US" altLang="ja-JP" sz="1200" dirty="0">
              <a:solidFill>
                <a:srgbClr val="FF0000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r>
              <a:rPr lang="ja-JP" altLang="en-US" sz="1200" dirty="0">
                <a:solidFill>
                  <a:srgbClr val="FF0000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（参考：福岡市</a:t>
            </a:r>
            <a:r>
              <a:rPr lang="en-US" altLang="ja-JP" sz="1200" dirty="0">
                <a:solidFill>
                  <a:srgbClr val="FF0000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Web</a:t>
            </a:r>
            <a:r>
              <a:rPr lang="ja-JP" altLang="en-US" sz="1200" dirty="0">
                <a:solidFill>
                  <a:srgbClr val="FF0000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マップ </a:t>
            </a:r>
            <a:r>
              <a:rPr lang="en-US" altLang="ja-JP" sz="1200" dirty="0">
                <a:solidFill>
                  <a:srgbClr val="FF0000"/>
                </a:solidFill>
                <a:latin typeface="Meiryo UI" panose="020B0604030504040204" pitchFamily="50" charset="-128"/>
                <a:ea typeface="Meiryo UI" panose="020B0604030504040204" pitchFamily="50" charset="-128"/>
                <a:hlinkClick r:id="rId5"/>
              </a:rPr>
              <a:t>https://webmap.city.fukuoka.lg.jp/fukuoka/Portal</a:t>
            </a:r>
            <a:r>
              <a:rPr lang="ja-JP" altLang="en-US" sz="1200" dirty="0">
                <a:solidFill>
                  <a:srgbClr val="FF0000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）</a:t>
            </a:r>
            <a:endParaRPr lang="en-US" altLang="ja-JP" sz="1200" dirty="0">
              <a:solidFill>
                <a:srgbClr val="FF0000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2" name="Rectangle 67">
            <a:extLst>
              <a:ext uri="{FF2B5EF4-FFF2-40B4-BE49-F238E27FC236}">
                <a16:creationId xmlns:a16="http://schemas.microsoft.com/office/drawing/2014/main" id="{117E6839-5EC9-E0F1-117C-ED0A0AF1768C}"/>
              </a:ext>
            </a:extLst>
          </p:cNvPr>
          <p:cNvSpPr>
            <a:spLocks noChangeArrowheads="1"/>
          </p:cNvSpPr>
          <p:nvPr/>
        </p:nvSpPr>
        <p:spPr>
          <a:xfrm>
            <a:off x="0" y="32357"/>
            <a:ext cx="9906000" cy="51593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ja-JP" altLang="en-US" sz="2167" b="1" dirty="0">
                <a:solidFill>
                  <a:schemeClr val="bg1"/>
                </a:solidFill>
                <a:latin typeface="+mn-ea"/>
              </a:rPr>
              <a:t>事業対象区域の地図</a:t>
            </a:r>
          </a:p>
        </p:txBody>
      </p:sp>
      <p:sp>
        <p:nvSpPr>
          <p:cNvPr id="15" name="テキスト 751">
            <a:extLst>
              <a:ext uri="{FF2B5EF4-FFF2-40B4-BE49-F238E27FC236}">
                <a16:creationId xmlns:a16="http://schemas.microsoft.com/office/drawing/2014/main" id="{5F53B47C-733D-6360-6720-29CE24E47AA0}"/>
              </a:ext>
            </a:extLst>
          </p:cNvPr>
          <p:cNvSpPr txBox="1"/>
          <p:nvPr/>
        </p:nvSpPr>
        <p:spPr>
          <a:xfrm>
            <a:off x="8409384" y="107340"/>
            <a:ext cx="1403648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lvl="0" algn="ctr">
              <a:defRPr lang="ja-JP" altLang="en-US"/>
            </a:pPr>
            <a:r>
              <a:rPr lang="ja-JP" altLang="en-US" dirty="0">
                <a:latin typeface="+mj-ea"/>
                <a:ea typeface="+mj-ea"/>
              </a:rPr>
              <a:t>参考資料５</a:t>
            </a:r>
            <a:endParaRPr lang="en-US" altLang="ja-JP" dirty="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20351480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テキスト ボックス 413"/>
          <p:cNvSpPr txBox="1"/>
          <p:nvPr/>
        </p:nvSpPr>
        <p:spPr>
          <a:xfrm>
            <a:off x="348282" y="623544"/>
            <a:ext cx="33720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ja-JP" altLang="en-US" dirty="0">
                <a:solidFill>
                  <a:sysClr val="windowText" lastClr="000000"/>
                </a:solidFill>
                <a:latin typeface="Meiryo UI" panose="020B0604030504040204" pitchFamily="50" charset="-128"/>
                <a:ea typeface="Meiryo UI" panose="020B0604030504040204" pitchFamily="50" charset="-128"/>
              </a:rPr>
              <a:t>エリア④城南区</a:t>
            </a:r>
            <a:endParaRPr lang="en-US" altLang="ja-JP" dirty="0">
              <a:solidFill>
                <a:sysClr val="windowText" lastClr="000000"/>
              </a:solidFill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grpSp>
        <p:nvGrpSpPr>
          <p:cNvPr id="190" name="グループ化 189">
            <a:extLst>
              <a:ext uri="{FF2B5EF4-FFF2-40B4-BE49-F238E27FC236}">
                <a16:creationId xmlns:a16="http://schemas.microsoft.com/office/drawing/2014/main" id="{DA6F0F21-2EB8-412E-B1F6-B966A51ECC90}"/>
              </a:ext>
            </a:extLst>
          </p:cNvPr>
          <p:cNvGrpSpPr/>
          <p:nvPr/>
        </p:nvGrpSpPr>
        <p:grpSpPr>
          <a:xfrm>
            <a:off x="5272911" y="873074"/>
            <a:ext cx="2740648" cy="1028712"/>
            <a:chOff x="6968919" y="516019"/>
            <a:chExt cx="3489855" cy="1309930"/>
          </a:xfrm>
        </p:grpSpPr>
        <p:sp>
          <p:nvSpPr>
            <p:cNvPr id="191" name="正方形/長方形 190">
              <a:extLst>
                <a:ext uri="{FF2B5EF4-FFF2-40B4-BE49-F238E27FC236}">
                  <a16:creationId xmlns:a16="http://schemas.microsoft.com/office/drawing/2014/main" id="{B8A33329-F741-2E20-47AD-4612A6FDEA01}"/>
                </a:ext>
              </a:extLst>
            </p:cNvPr>
            <p:cNvSpPr/>
            <p:nvPr/>
          </p:nvSpPr>
          <p:spPr>
            <a:xfrm>
              <a:off x="7036884" y="611839"/>
              <a:ext cx="3132931" cy="1214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楕円 351">
              <a:extLst>
                <a:ext uri="{FF2B5EF4-FFF2-40B4-BE49-F238E27FC236}">
                  <a16:creationId xmlns:a16="http://schemas.microsoft.com/office/drawing/2014/main" id="{DEB9CD0B-4D58-3283-14F3-EC4AB89B0E45}"/>
                </a:ext>
              </a:extLst>
            </p:cNvPr>
            <p:cNvSpPr/>
            <p:nvPr/>
          </p:nvSpPr>
          <p:spPr>
            <a:xfrm>
              <a:off x="7235648" y="1125847"/>
              <a:ext cx="144015" cy="14401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テキスト ボックス 352">
              <a:extLst>
                <a:ext uri="{FF2B5EF4-FFF2-40B4-BE49-F238E27FC236}">
                  <a16:creationId xmlns:a16="http://schemas.microsoft.com/office/drawing/2014/main" id="{EE53EBD8-9702-4940-23B8-B50E87DC701B}"/>
                </a:ext>
              </a:extLst>
            </p:cNvPr>
            <p:cNvSpPr txBox="1"/>
            <p:nvPr/>
          </p:nvSpPr>
          <p:spPr>
            <a:xfrm>
              <a:off x="7467913" y="809263"/>
              <a:ext cx="2990861" cy="10040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400"/>
                </a:lnSpc>
              </a:pPr>
              <a:r>
                <a:rPr lang="ja-JP" altLang="en-US" sz="90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：運行区域</a:t>
              </a:r>
              <a:endParaRPr lang="en-US" altLang="ja-JP" sz="900" dirty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  <a:p>
              <a:pPr>
                <a:lnSpc>
                  <a:spcPts val="1400"/>
                </a:lnSpc>
              </a:pPr>
              <a:r>
                <a:rPr kumimoji="1" lang="ja-JP" altLang="en-US" sz="90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：住宅地等停留所</a:t>
              </a:r>
              <a:endParaRPr lang="en-US" altLang="ja-JP" sz="900" dirty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  <a:p>
              <a:pPr>
                <a:lnSpc>
                  <a:spcPts val="1400"/>
                </a:lnSpc>
              </a:pPr>
              <a:r>
                <a:rPr lang="ja-JP" altLang="en-US" sz="90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：駅付近停留所</a:t>
              </a:r>
              <a:endParaRPr lang="en-US" altLang="ja-JP" sz="900" dirty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  <a:p>
              <a:pPr>
                <a:lnSpc>
                  <a:spcPts val="1400"/>
                </a:lnSpc>
              </a:pPr>
              <a:r>
                <a:rPr lang="ja-JP" altLang="en-US" sz="90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：買物先・病院等の停留所</a:t>
              </a:r>
              <a:endParaRPr lang="en-US" altLang="ja-JP" sz="900" dirty="0">
                <a:latin typeface="Meiryo UI" panose="020B0604030504040204" pitchFamily="50" charset="-128"/>
                <a:ea typeface="Meiryo UI" panose="020B0604030504040204" pitchFamily="50" charset="-128"/>
              </a:endParaRPr>
            </a:p>
          </p:txBody>
        </p:sp>
        <p:sp>
          <p:nvSpPr>
            <p:cNvPr id="354" name="正方形/長方形 353">
              <a:extLst>
                <a:ext uri="{FF2B5EF4-FFF2-40B4-BE49-F238E27FC236}">
                  <a16:creationId xmlns:a16="http://schemas.microsoft.com/office/drawing/2014/main" id="{58556823-0565-2382-198A-D590D82142DD}"/>
                </a:ext>
              </a:extLst>
            </p:cNvPr>
            <p:cNvSpPr/>
            <p:nvPr/>
          </p:nvSpPr>
          <p:spPr>
            <a:xfrm>
              <a:off x="7084210" y="830367"/>
              <a:ext cx="2993912" cy="973311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正方形/長方形 354">
              <a:extLst>
                <a:ext uri="{FF2B5EF4-FFF2-40B4-BE49-F238E27FC236}">
                  <a16:creationId xmlns:a16="http://schemas.microsoft.com/office/drawing/2014/main" id="{672C9CED-4501-1A0D-8BB7-3D2179348CA5}"/>
                </a:ext>
              </a:extLst>
            </p:cNvPr>
            <p:cNvSpPr/>
            <p:nvPr/>
          </p:nvSpPr>
          <p:spPr>
            <a:xfrm>
              <a:off x="6968919" y="516019"/>
              <a:ext cx="774028" cy="44090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ja-JP" sz="105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【</a:t>
              </a:r>
              <a:r>
                <a:rPr lang="ja-JP" altLang="en-US" sz="105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凡例</a:t>
              </a:r>
              <a:r>
                <a:rPr lang="en-US" altLang="ja-JP" sz="1050" dirty="0">
                  <a:latin typeface="Meiryo UI" panose="020B0604030504040204" pitchFamily="50" charset="-128"/>
                  <a:ea typeface="Meiryo UI" panose="020B0604030504040204" pitchFamily="50" charset="-128"/>
                </a:rPr>
                <a:t>】</a:t>
              </a:r>
            </a:p>
          </p:txBody>
        </p:sp>
        <p:sp>
          <p:nvSpPr>
            <p:cNvPr id="356" name="楕円 355">
              <a:extLst>
                <a:ext uri="{FF2B5EF4-FFF2-40B4-BE49-F238E27FC236}">
                  <a16:creationId xmlns:a16="http://schemas.microsoft.com/office/drawing/2014/main" id="{FD6F88FE-6AE5-94EF-A01D-A1F63C0A250C}"/>
                </a:ext>
              </a:extLst>
            </p:cNvPr>
            <p:cNvSpPr/>
            <p:nvPr/>
          </p:nvSpPr>
          <p:spPr>
            <a:xfrm>
              <a:off x="7245512" y="1603443"/>
              <a:ext cx="144546" cy="144546"/>
            </a:xfrm>
            <a:prstGeom prst="ellipse">
              <a:avLst/>
            </a:prstGeom>
            <a:solidFill>
              <a:srgbClr val="00B0F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  <p:sp>
          <p:nvSpPr>
            <p:cNvPr id="357" name="正方形/長方形 356">
              <a:extLst>
                <a:ext uri="{FF2B5EF4-FFF2-40B4-BE49-F238E27FC236}">
                  <a16:creationId xmlns:a16="http://schemas.microsoft.com/office/drawing/2014/main" id="{4032D520-B867-5D6F-FC2E-BCEA2E7493A4}"/>
                </a:ext>
              </a:extLst>
            </p:cNvPr>
            <p:cNvSpPr/>
            <p:nvPr/>
          </p:nvSpPr>
          <p:spPr>
            <a:xfrm>
              <a:off x="7145003" y="923748"/>
              <a:ext cx="346096" cy="123375"/>
            </a:xfrm>
            <a:prstGeom prst="rect">
              <a:avLst/>
            </a:pr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楕円 357">
              <a:extLst>
                <a:ext uri="{FF2B5EF4-FFF2-40B4-BE49-F238E27FC236}">
                  <a16:creationId xmlns:a16="http://schemas.microsoft.com/office/drawing/2014/main" id="{2D44939E-EBFD-0544-C3B0-17A3F3CFCE45}"/>
                </a:ext>
              </a:extLst>
            </p:cNvPr>
            <p:cNvSpPr/>
            <p:nvPr/>
          </p:nvSpPr>
          <p:spPr>
            <a:xfrm>
              <a:off x="7246042" y="1356631"/>
              <a:ext cx="144546" cy="144546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</p:grp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3EA8C8A4-9A0A-B844-4F68-06539B764E33}"/>
              </a:ext>
            </a:extLst>
          </p:cNvPr>
          <p:cNvSpPr txBox="1"/>
          <p:nvPr/>
        </p:nvSpPr>
        <p:spPr>
          <a:xfrm>
            <a:off x="4144307" y="775792"/>
            <a:ext cx="1006814" cy="252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en-US" altLang="ja-JP" sz="1000" dirty="0">
                <a:latin typeface="Meiryo UI" panose="020B0604030504040204" pitchFamily="50" charset="-128"/>
                <a:ea typeface="Meiryo UI" panose="020B0604030504040204" pitchFamily="50" charset="-128"/>
              </a:rPr>
              <a:t>R7.10.1</a:t>
            </a:r>
            <a:r>
              <a:rPr lang="ja-JP" altLang="en-US" sz="1000" dirty="0">
                <a:latin typeface="Meiryo UI" panose="020B0604030504040204" pitchFamily="50" charset="-128"/>
                <a:ea typeface="Meiryo UI" panose="020B0604030504040204" pitchFamily="50" charset="-128"/>
              </a:rPr>
              <a:t>時点</a:t>
            </a:r>
            <a:endParaRPr lang="en-US" altLang="ja-JP" sz="1000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Rectangle 67">
            <a:extLst>
              <a:ext uri="{FF2B5EF4-FFF2-40B4-BE49-F238E27FC236}">
                <a16:creationId xmlns:a16="http://schemas.microsoft.com/office/drawing/2014/main" id="{6EFC24C6-F55E-57F0-689D-82A0895B7F1B}"/>
              </a:ext>
            </a:extLst>
          </p:cNvPr>
          <p:cNvSpPr>
            <a:spLocks noChangeArrowheads="1"/>
          </p:cNvSpPr>
          <p:nvPr/>
        </p:nvSpPr>
        <p:spPr>
          <a:xfrm>
            <a:off x="0" y="32357"/>
            <a:ext cx="9906000" cy="51593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ja-JP" altLang="en-US" sz="2167" b="1" dirty="0">
                <a:solidFill>
                  <a:schemeClr val="bg1"/>
                </a:solidFill>
                <a:latin typeface="+mn-ea"/>
              </a:rPr>
              <a:t>既存取組み状況（停留所配置図）</a:t>
            </a:r>
          </a:p>
        </p:txBody>
      </p:sp>
      <p:sp>
        <p:nvSpPr>
          <p:cNvPr id="6" name="テキスト 751">
            <a:extLst>
              <a:ext uri="{FF2B5EF4-FFF2-40B4-BE49-F238E27FC236}">
                <a16:creationId xmlns:a16="http://schemas.microsoft.com/office/drawing/2014/main" id="{10EFBD4C-DAEF-22E8-1148-9B24D7970A5F}"/>
              </a:ext>
            </a:extLst>
          </p:cNvPr>
          <p:cNvSpPr txBox="1"/>
          <p:nvPr/>
        </p:nvSpPr>
        <p:spPr>
          <a:xfrm>
            <a:off x="8409384" y="107340"/>
            <a:ext cx="1403648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lvl="0" algn="ctr">
              <a:defRPr lang="ja-JP" altLang="en-US"/>
            </a:pPr>
            <a:r>
              <a:rPr lang="ja-JP" altLang="en-US" dirty="0">
                <a:latin typeface="+mj-ea"/>
                <a:ea typeface="+mj-ea"/>
              </a:rPr>
              <a:t>参考資料５</a:t>
            </a:r>
            <a:endParaRPr lang="en-US" altLang="ja-JP" dirty="0">
              <a:latin typeface="+mj-ea"/>
              <a:ea typeface="+mj-ea"/>
            </a:endParaRPr>
          </a:p>
        </p:txBody>
      </p:sp>
      <p:pic>
        <p:nvPicPr>
          <p:cNvPr id="11" name="図 10">
            <a:extLst>
              <a:ext uri="{FF2B5EF4-FFF2-40B4-BE49-F238E27FC236}">
                <a16:creationId xmlns:a16="http://schemas.microsoft.com/office/drawing/2014/main" id="{9490D589-9CC0-8379-1451-8F8E46F54DF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18" t="36780" r="36708" b="-2"/>
          <a:stretch/>
        </p:blipFill>
        <p:spPr>
          <a:xfrm>
            <a:off x="348282" y="992876"/>
            <a:ext cx="4620046" cy="5741271"/>
          </a:xfrm>
          <a:prstGeom prst="rect">
            <a:avLst/>
          </a:prstGeom>
        </p:spPr>
      </p:pic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93E07913-418B-735C-9E0B-EE395533EF02}"/>
              </a:ext>
            </a:extLst>
          </p:cNvPr>
          <p:cNvSpPr txBox="1"/>
          <p:nvPr/>
        </p:nvSpPr>
        <p:spPr>
          <a:xfrm>
            <a:off x="1856041" y="3371355"/>
            <a:ext cx="595236" cy="2587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900" b="1" dirty="0">
                <a:effectLst>
                  <a:glow rad="228600">
                    <a:schemeClr val="bg1">
                      <a:alpha val="40000"/>
                    </a:schemeClr>
                  </a:glow>
                </a:effectLst>
                <a:latin typeface="Meiryo UI" panose="020B0604030504040204" pitchFamily="50" charset="-128"/>
                <a:ea typeface="Meiryo UI" panose="020B0604030504040204" pitchFamily="50" charset="-128"/>
              </a:rPr>
              <a:t>七隈駅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A06BAB86-A8C5-3714-1E0C-8EE6B2CAC3EE}"/>
              </a:ext>
            </a:extLst>
          </p:cNvPr>
          <p:cNvSpPr txBox="1"/>
          <p:nvPr/>
        </p:nvSpPr>
        <p:spPr>
          <a:xfrm>
            <a:off x="1880207" y="4080348"/>
            <a:ext cx="724635" cy="2587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900" b="1" dirty="0">
                <a:effectLst>
                  <a:glow rad="228600">
                    <a:schemeClr val="bg1">
                      <a:alpha val="40000"/>
                    </a:schemeClr>
                  </a:glow>
                </a:effectLst>
                <a:latin typeface="Meiryo UI" panose="020B0604030504040204" pitchFamily="50" charset="-128"/>
                <a:ea typeface="Meiryo UI" panose="020B0604030504040204" pitchFamily="50" charset="-128"/>
              </a:rPr>
              <a:t>福大前駅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FB54B00A-EE2B-C574-5AF4-B77FC4C50813}"/>
              </a:ext>
            </a:extLst>
          </p:cNvPr>
          <p:cNvSpPr txBox="1"/>
          <p:nvPr/>
        </p:nvSpPr>
        <p:spPr>
          <a:xfrm rot="21226771">
            <a:off x="4133261" y="1091281"/>
            <a:ext cx="138026" cy="730125"/>
          </a:xfrm>
          <a:prstGeom prst="rect">
            <a:avLst/>
          </a:prstGeom>
          <a:noFill/>
        </p:spPr>
        <p:txBody>
          <a:bodyPr vert="eaVert" wrap="square" lIns="0" tIns="0" rIns="0" bIns="0" rtlCol="0">
            <a:spAutoFit/>
          </a:bodyPr>
          <a:lstStyle/>
          <a:p>
            <a:r>
              <a:rPr lang="ja-JP" altLang="en-US" sz="800" b="1" dirty="0">
                <a:effectLst>
                  <a:glow rad="127000">
                    <a:schemeClr val="bg1"/>
                  </a:glow>
                </a:effectLst>
              </a:rPr>
              <a:t>油山観光道路</a:t>
            </a:r>
            <a:endParaRPr kumimoji="1" lang="en-US" altLang="ja-JP" sz="800" b="1" dirty="0">
              <a:effectLst>
                <a:glow rad="127000">
                  <a:schemeClr val="bg1"/>
                </a:glow>
              </a:effectLst>
            </a:endParaRP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85BDFB35-74A3-F939-1092-A4A154579714}"/>
              </a:ext>
            </a:extLst>
          </p:cNvPr>
          <p:cNvSpPr txBox="1"/>
          <p:nvPr/>
        </p:nvSpPr>
        <p:spPr>
          <a:xfrm>
            <a:off x="1335598" y="4468919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900" b="1" dirty="0">
                <a:effectLst/>
                <a:latin typeface="Meiryo UI" panose="020B0604030504040204" pitchFamily="50" charset="-128"/>
                <a:ea typeface="Meiryo UI" panose="020B0604030504040204" pitchFamily="50" charset="-128"/>
              </a:rPr>
              <a:t>梅林</a:t>
            </a:r>
            <a:r>
              <a:rPr kumimoji="1" lang="ja-JP" altLang="en-US" sz="900" b="1" dirty="0">
                <a:effectLst/>
                <a:latin typeface="Meiryo UI" panose="020B0604030504040204" pitchFamily="50" charset="-128"/>
                <a:ea typeface="Meiryo UI" panose="020B0604030504040204" pitchFamily="50" charset="-128"/>
              </a:rPr>
              <a:t>駅</a:t>
            </a:r>
          </a:p>
        </p:txBody>
      </p:sp>
      <p:sp>
        <p:nvSpPr>
          <p:cNvPr id="25" name="取組校区">
            <a:extLst>
              <a:ext uri="{FF2B5EF4-FFF2-40B4-BE49-F238E27FC236}">
                <a16:creationId xmlns:a16="http://schemas.microsoft.com/office/drawing/2014/main" id="{771B28E8-DE49-CB99-0EDE-B55BFC1DBF9A}"/>
              </a:ext>
            </a:extLst>
          </p:cNvPr>
          <p:cNvSpPr/>
          <p:nvPr/>
        </p:nvSpPr>
        <p:spPr>
          <a:xfrm>
            <a:off x="425982" y="1210619"/>
            <a:ext cx="4211670" cy="5482096"/>
          </a:xfrm>
          <a:custGeom>
            <a:avLst/>
            <a:gdLst>
              <a:gd name="connsiteX0" fmla="*/ 8107680 w 9578340"/>
              <a:gd name="connsiteY0" fmla="*/ 0 h 6873240"/>
              <a:gd name="connsiteX1" fmla="*/ 8054340 w 9578340"/>
              <a:gd name="connsiteY1" fmla="*/ 60960 h 6873240"/>
              <a:gd name="connsiteX2" fmla="*/ 8061960 w 9578340"/>
              <a:gd name="connsiteY2" fmla="*/ 99060 h 6873240"/>
              <a:gd name="connsiteX3" fmla="*/ 8001000 w 9578340"/>
              <a:gd name="connsiteY3" fmla="*/ 160020 h 6873240"/>
              <a:gd name="connsiteX4" fmla="*/ 7917180 w 9578340"/>
              <a:gd name="connsiteY4" fmla="*/ 144780 h 6873240"/>
              <a:gd name="connsiteX5" fmla="*/ 7825740 w 9578340"/>
              <a:gd name="connsiteY5" fmla="*/ 297180 h 6873240"/>
              <a:gd name="connsiteX6" fmla="*/ 7726680 w 9578340"/>
              <a:gd name="connsiteY6" fmla="*/ 297180 h 6873240"/>
              <a:gd name="connsiteX7" fmla="*/ 7620000 w 9578340"/>
              <a:gd name="connsiteY7" fmla="*/ 320040 h 6873240"/>
              <a:gd name="connsiteX8" fmla="*/ 7475220 w 9578340"/>
              <a:gd name="connsiteY8" fmla="*/ 327660 h 6873240"/>
              <a:gd name="connsiteX9" fmla="*/ 7414260 w 9578340"/>
              <a:gd name="connsiteY9" fmla="*/ 304800 h 6873240"/>
              <a:gd name="connsiteX10" fmla="*/ 7231380 w 9578340"/>
              <a:gd name="connsiteY10" fmla="*/ 419100 h 6873240"/>
              <a:gd name="connsiteX11" fmla="*/ 6911340 w 9578340"/>
              <a:gd name="connsiteY11" fmla="*/ 464820 h 6873240"/>
              <a:gd name="connsiteX12" fmla="*/ 6888480 w 9578340"/>
              <a:gd name="connsiteY12" fmla="*/ 525780 h 6873240"/>
              <a:gd name="connsiteX13" fmla="*/ 6903720 w 9578340"/>
              <a:gd name="connsiteY13" fmla="*/ 601980 h 6873240"/>
              <a:gd name="connsiteX14" fmla="*/ 6896100 w 9578340"/>
              <a:gd name="connsiteY14" fmla="*/ 647700 h 6873240"/>
              <a:gd name="connsiteX15" fmla="*/ 6858000 w 9578340"/>
              <a:gd name="connsiteY15" fmla="*/ 647700 h 6873240"/>
              <a:gd name="connsiteX16" fmla="*/ 6842760 w 9578340"/>
              <a:gd name="connsiteY16" fmla="*/ 739140 h 6873240"/>
              <a:gd name="connsiteX17" fmla="*/ 7010400 w 9578340"/>
              <a:gd name="connsiteY17" fmla="*/ 769620 h 6873240"/>
              <a:gd name="connsiteX18" fmla="*/ 7010400 w 9578340"/>
              <a:gd name="connsiteY18" fmla="*/ 853440 h 6873240"/>
              <a:gd name="connsiteX19" fmla="*/ 6949440 w 9578340"/>
              <a:gd name="connsiteY19" fmla="*/ 861060 h 6873240"/>
              <a:gd name="connsiteX20" fmla="*/ 6941820 w 9578340"/>
              <a:gd name="connsiteY20" fmla="*/ 891540 h 6873240"/>
              <a:gd name="connsiteX21" fmla="*/ 6979920 w 9578340"/>
              <a:gd name="connsiteY21" fmla="*/ 922020 h 6873240"/>
              <a:gd name="connsiteX22" fmla="*/ 6979920 w 9578340"/>
              <a:gd name="connsiteY22" fmla="*/ 990600 h 6873240"/>
              <a:gd name="connsiteX23" fmla="*/ 6964680 w 9578340"/>
              <a:gd name="connsiteY23" fmla="*/ 1028700 h 6873240"/>
              <a:gd name="connsiteX24" fmla="*/ 7132320 w 9578340"/>
              <a:gd name="connsiteY24" fmla="*/ 1074420 h 6873240"/>
              <a:gd name="connsiteX25" fmla="*/ 7094220 w 9578340"/>
              <a:gd name="connsiteY25" fmla="*/ 1173480 h 6873240"/>
              <a:gd name="connsiteX26" fmla="*/ 7025640 w 9578340"/>
              <a:gd name="connsiteY26" fmla="*/ 1158240 h 6873240"/>
              <a:gd name="connsiteX27" fmla="*/ 6743700 w 9578340"/>
              <a:gd name="connsiteY27" fmla="*/ 1127760 h 6873240"/>
              <a:gd name="connsiteX28" fmla="*/ 7101840 w 9578340"/>
              <a:gd name="connsiteY28" fmla="*/ 1226820 h 6873240"/>
              <a:gd name="connsiteX29" fmla="*/ 7277100 w 9578340"/>
              <a:gd name="connsiteY29" fmla="*/ 1295400 h 6873240"/>
              <a:gd name="connsiteX30" fmla="*/ 7147560 w 9578340"/>
              <a:gd name="connsiteY30" fmla="*/ 1501140 h 6873240"/>
              <a:gd name="connsiteX31" fmla="*/ 7155180 w 9578340"/>
              <a:gd name="connsiteY31" fmla="*/ 1623060 h 6873240"/>
              <a:gd name="connsiteX32" fmla="*/ 7101840 w 9578340"/>
              <a:gd name="connsiteY32" fmla="*/ 1691640 h 6873240"/>
              <a:gd name="connsiteX33" fmla="*/ 7078980 w 9578340"/>
              <a:gd name="connsiteY33" fmla="*/ 1684020 h 6873240"/>
              <a:gd name="connsiteX34" fmla="*/ 6911340 w 9578340"/>
              <a:gd name="connsiteY34" fmla="*/ 1790700 h 6873240"/>
              <a:gd name="connsiteX35" fmla="*/ 6987540 w 9578340"/>
              <a:gd name="connsiteY35" fmla="*/ 1844040 h 6873240"/>
              <a:gd name="connsiteX36" fmla="*/ 6987540 w 9578340"/>
              <a:gd name="connsiteY36" fmla="*/ 1844040 h 6873240"/>
              <a:gd name="connsiteX37" fmla="*/ 7002780 w 9578340"/>
              <a:gd name="connsiteY37" fmla="*/ 1912620 h 6873240"/>
              <a:gd name="connsiteX38" fmla="*/ 6979920 w 9578340"/>
              <a:gd name="connsiteY38" fmla="*/ 1935480 h 6873240"/>
              <a:gd name="connsiteX39" fmla="*/ 6873240 w 9578340"/>
              <a:gd name="connsiteY39" fmla="*/ 1943100 h 6873240"/>
              <a:gd name="connsiteX40" fmla="*/ 6873240 w 9578340"/>
              <a:gd name="connsiteY40" fmla="*/ 1988820 h 6873240"/>
              <a:gd name="connsiteX41" fmla="*/ 6850380 w 9578340"/>
              <a:gd name="connsiteY41" fmla="*/ 2019300 h 6873240"/>
              <a:gd name="connsiteX42" fmla="*/ 6728460 w 9578340"/>
              <a:gd name="connsiteY42" fmla="*/ 1981200 h 6873240"/>
              <a:gd name="connsiteX43" fmla="*/ 6720840 w 9578340"/>
              <a:gd name="connsiteY43" fmla="*/ 1996440 h 6873240"/>
              <a:gd name="connsiteX44" fmla="*/ 6797040 w 9578340"/>
              <a:gd name="connsiteY44" fmla="*/ 2034540 h 6873240"/>
              <a:gd name="connsiteX45" fmla="*/ 6789420 w 9578340"/>
              <a:gd name="connsiteY45" fmla="*/ 2118360 h 6873240"/>
              <a:gd name="connsiteX46" fmla="*/ 6751320 w 9578340"/>
              <a:gd name="connsiteY46" fmla="*/ 2141220 h 6873240"/>
              <a:gd name="connsiteX47" fmla="*/ 6819900 w 9578340"/>
              <a:gd name="connsiteY47" fmla="*/ 2194560 h 6873240"/>
              <a:gd name="connsiteX48" fmla="*/ 6789420 w 9578340"/>
              <a:gd name="connsiteY48" fmla="*/ 2240280 h 6873240"/>
              <a:gd name="connsiteX49" fmla="*/ 6743700 w 9578340"/>
              <a:gd name="connsiteY49" fmla="*/ 2331720 h 6873240"/>
              <a:gd name="connsiteX50" fmla="*/ 6751320 w 9578340"/>
              <a:gd name="connsiteY50" fmla="*/ 2369820 h 6873240"/>
              <a:gd name="connsiteX51" fmla="*/ 6682740 w 9578340"/>
              <a:gd name="connsiteY51" fmla="*/ 2385060 h 6873240"/>
              <a:gd name="connsiteX52" fmla="*/ 6705600 w 9578340"/>
              <a:gd name="connsiteY52" fmla="*/ 2499360 h 6873240"/>
              <a:gd name="connsiteX53" fmla="*/ 6621780 w 9578340"/>
              <a:gd name="connsiteY53" fmla="*/ 2522220 h 6873240"/>
              <a:gd name="connsiteX54" fmla="*/ 6621780 w 9578340"/>
              <a:gd name="connsiteY54" fmla="*/ 2583180 h 6873240"/>
              <a:gd name="connsiteX55" fmla="*/ 6568440 w 9578340"/>
              <a:gd name="connsiteY55" fmla="*/ 2590800 h 6873240"/>
              <a:gd name="connsiteX56" fmla="*/ 6560820 w 9578340"/>
              <a:gd name="connsiteY56" fmla="*/ 2545080 h 6873240"/>
              <a:gd name="connsiteX57" fmla="*/ 6438900 w 9578340"/>
              <a:gd name="connsiteY57" fmla="*/ 2590800 h 6873240"/>
              <a:gd name="connsiteX58" fmla="*/ 6347460 w 9578340"/>
              <a:gd name="connsiteY58" fmla="*/ 2606040 h 6873240"/>
              <a:gd name="connsiteX59" fmla="*/ 6339840 w 9578340"/>
              <a:gd name="connsiteY59" fmla="*/ 2476500 h 6873240"/>
              <a:gd name="connsiteX60" fmla="*/ 6316980 w 9578340"/>
              <a:gd name="connsiteY60" fmla="*/ 2430780 h 6873240"/>
              <a:gd name="connsiteX61" fmla="*/ 6271260 w 9578340"/>
              <a:gd name="connsiteY61" fmla="*/ 2392680 h 6873240"/>
              <a:gd name="connsiteX62" fmla="*/ 6301740 w 9578340"/>
              <a:gd name="connsiteY62" fmla="*/ 2339340 h 6873240"/>
              <a:gd name="connsiteX63" fmla="*/ 6195060 w 9578340"/>
              <a:gd name="connsiteY63" fmla="*/ 2308860 h 6873240"/>
              <a:gd name="connsiteX64" fmla="*/ 6141720 w 9578340"/>
              <a:gd name="connsiteY64" fmla="*/ 2308860 h 6873240"/>
              <a:gd name="connsiteX65" fmla="*/ 6103620 w 9578340"/>
              <a:gd name="connsiteY65" fmla="*/ 2225040 h 6873240"/>
              <a:gd name="connsiteX66" fmla="*/ 6126480 w 9578340"/>
              <a:gd name="connsiteY66" fmla="*/ 2171700 h 6873240"/>
              <a:gd name="connsiteX67" fmla="*/ 6080760 w 9578340"/>
              <a:gd name="connsiteY67" fmla="*/ 2133600 h 6873240"/>
              <a:gd name="connsiteX68" fmla="*/ 5989320 w 9578340"/>
              <a:gd name="connsiteY68" fmla="*/ 2148840 h 6873240"/>
              <a:gd name="connsiteX69" fmla="*/ 5951220 w 9578340"/>
              <a:gd name="connsiteY69" fmla="*/ 2209800 h 6873240"/>
              <a:gd name="connsiteX70" fmla="*/ 5882640 w 9578340"/>
              <a:gd name="connsiteY70" fmla="*/ 2202180 h 6873240"/>
              <a:gd name="connsiteX71" fmla="*/ 5722620 w 9578340"/>
              <a:gd name="connsiteY71" fmla="*/ 2240280 h 6873240"/>
              <a:gd name="connsiteX72" fmla="*/ 5654040 w 9578340"/>
              <a:gd name="connsiteY72" fmla="*/ 2240280 h 6873240"/>
              <a:gd name="connsiteX73" fmla="*/ 5570220 w 9578340"/>
              <a:gd name="connsiteY73" fmla="*/ 2278380 h 6873240"/>
              <a:gd name="connsiteX74" fmla="*/ 5440680 w 9578340"/>
              <a:gd name="connsiteY74" fmla="*/ 2263140 h 6873240"/>
              <a:gd name="connsiteX75" fmla="*/ 5410200 w 9578340"/>
              <a:gd name="connsiteY75" fmla="*/ 2217420 h 6873240"/>
              <a:gd name="connsiteX76" fmla="*/ 5425440 w 9578340"/>
              <a:gd name="connsiteY76" fmla="*/ 2072640 h 6873240"/>
              <a:gd name="connsiteX77" fmla="*/ 5372100 w 9578340"/>
              <a:gd name="connsiteY77" fmla="*/ 2019300 h 6873240"/>
              <a:gd name="connsiteX78" fmla="*/ 5372100 w 9578340"/>
              <a:gd name="connsiteY78" fmla="*/ 1988820 h 6873240"/>
              <a:gd name="connsiteX79" fmla="*/ 5280660 w 9578340"/>
              <a:gd name="connsiteY79" fmla="*/ 1965960 h 6873240"/>
              <a:gd name="connsiteX80" fmla="*/ 5219700 w 9578340"/>
              <a:gd name="connsiteY80" fmla="*/ 2263140 h 6873240"/>
              <a:gd name="connsiteX81" fmla="*/ 5212080 w 9578340"/>
              <a:gd name="connsiteY81" fmla="*/ 2461260 h 6873240"/>
              <a:gd name="connsiteX82" fmla="*/ 5242560 w 9578340"/>
              <a:gd name="connsiteY82" fmla="*/ 2499360 h 6873240"/>
              <a:gd name="connsiteX83" fmla="*/ 5097780 w 9578340"/>
              <a:gd name="connsiteY83" fmla="*/ 2552700 h 6873240"/>
              <a:gd name="connsiteX84" fmla="*/ 5120640 w 9578340"/>
              <a:gd name="connsiteY84" fmla="*/ 2743200 h 6873240"/>
              <a:gd name="connsiteX85" fmla="*/ 5082540 w 9578340"/>
              <a:gd name="connsiteY85" fmla="*/ 2827020 h 6873240"/>
              <a:gd name="connsiteX86" fmla="*/ 4945380 w 9578340"/>
              <a:gd name="connsiteY86" fmla="*/ 2773680 h 6873240"/>
              <a:gd name="connsiteX87" fmla="*/ 4853940 w 9578340"/>
              <a:gd name="connsiteY87" fmla="*/ 2796540 h 6873240"/>
              <a:gd name="connsiteX88" fmla="*/ 4785360 w 9578340"/>
              <a:gd name="connsiteY88" fmla="*/ 2926080 h 6873240"/>
              <a:gd name="connsiteX89" fmla="*/ 4640580 w 9578340"/>
              <a:gd name="connsiteY89" fmla="*/ 2811780 h 6873240"/>
              <a:gd name="connsiteX90" fmla="*/ 4518660 w 9578340"/>
              <a:gd name="connsiteY90" fmla="*/ 2804160 h 6873240"/>
              <a:gd name="connsiteX91" fmla="*/ 4389120 w 9578340"/>
              <a:gd name="connsiteY91" fmla="*/ 2674620 h 6873240"/>
              <a:gd name="connsiteX92" fmla="*/ 4564380 w 9578340"/>
              <a:gd name="connsiteY92" fmla="*/ 2522220 h 6873240"/>
              <a:gd name="connsiteX93" fmla="*/ 4389120 w 9578340"/>
              <a:gd name="connsiteY93" fmla="*/ 2491740 h 6873240"/>
              <a:gd name="connsiteX94" fmla="*/ 4244340 w 9578340"/>
              <a:gd name="connsiteY94" fmla="*/ 2659380 h 6873240"/>
              <a:gd name="connsiteX95" fmla="*/ 4183380 w 9578340"/>
              <a:gd name="connsiteY95" fmla="*/ 2758440 h 6873240"/>
              <a:gd name="connsiteX96" fmla="*/ 4191000 w 9578340"/>
              <a:gd name="connsiteY96" fmla="*/ 2796540 h 6873240"/>
              <a:gd name="connsiteX97" fmla="*/ 4084320 w 9578340"/>
              <a:gd name="connsiteY97" fmla="*/ 2895600 h 6873240"/>
              <a:gd name="connsiteX98" fmla="*/ 4008120 w 9578340"/>
              <a:gd name="connsiteY98" fmla="*/ 2918460 h 6873240"/>
              <a:gd name="connsiteX99" fmla="*/ 3954780 w 9578340"/>
              <a:gd name="connsiteY99" fmla="*/ 2918460 h 6873240"/>
              <a:gd name="connsiteX100" fmla="*/ 3916680 w 9578340"/>
              <a:gd name="connsiteY100" fmla="*/ 2971800 h 6873240"/>
              <a:gd name="connsiteX101" fmla="*/ 3848100 w 9578340"/>
              <a:gd name="connsiteY101" fmla="*/ 2971800 h 6873240"/>
              <a:gd name="connsiteX102" fmla="*/ 3810000 w 9578340"/>
              <a:gd name="connsiteY102" fmla="*/ 3025140 h 6873240"/>
              <a:gd name="connsiteX103" fmla="*/ 3726180 w 9578340"/>
              <a:gd name="connsiteY103" fmla="*/ 3048000 h 6873240"/>
              <a:gd name="connsiteX104" fmla="*/ 3703320 w 9578340"/>
              <a:gd name="connsiteY104" fmla="*/ 3116580 h 6873240"/>
              <a:gd name="connsiteX105" fmla="*/ 3512820 w 9578340"/>
              <a:gd name="connsiteY105" fmla="*/ 2979420 h 6873240"/>
              <a:gd name="connsiteX106" fmla="*/ 3337560 w 9578340"/>
              <a:gd name="connsiteY106" fmla="*/ 3048000 h 6873240"/>
              <a:gd name="connsiteX107" fmla="*/ 3337560 w 9578340"/>
              <a:gd name="connsiteY107" fmla="*/ 3124200 h 6873240"/>
              <a:gd name="connsiteX108" fmla="*/ 3230880 w 9578340"/>
              <a:gd name="connsiteY108" fmla="*/ 3200400 h 6873240"/>
              <a:gd name="connsiteX109" fmla="*/ 3002280 w 9578340"/>
              <a:gd name="connsiteY109" fmla="*/ 3055620 h 6873240"/>
              <a:gd name="connsiteX110" fmla="*/ 3025140 w 9578340"/>
              <a:gd name="connsiteY110" fmla="*/ 3032760 h 6873240"/>
              <a:gd name="connsiteX111" fmla="*/ 2918460 w 9578340"/>
              <a:gd name="connsiteY111" fmla="*/ 2887980 h 6873240"/>
              <a:gd name="connsiteX112" fmla="*/ 2659380 w 9578340"/>
              <a:gd name="connsiteY112" fmla="*/ 2758440 h 6873240"/>
              <a:gd name="connsiteX113" fmla="*/ 2506980 w 9578340"/>
              <a:gd name="connsiteY113" fmla="*/ 3093720 h 6873240"/>
              <a:gd name="connsiteX114" fmla="*/ 2392680 w 9578340"/>
              <a:gd name="connsiteY114" fmla="*/ 3101340 h 6873240"/>
              <a:gd name="connsiteX115" fmla="*/ 2308860 w 9578340"/>
              <a:gd name="connsiteY115" fmla="*/ 3116580 h 6873240"/>
              <a:gd name="connsiteX116" fmla="*/ 2225040 w 9578340"/>
              <a:gd name="connsiteY116" fmla="*/ 3215640 h 6873240"/>
              <a:gd name="connsiteX117" fmla="*/ 2049780 w 9578340"/>
              <a:gd name="connsiteY117" fmla="*/ 3124200 h 6873240"/>
              <a:gd name="connsiteX118" fmla="*/ 1981200 w 9578340"/>
              <a:gd name="connsiteY118" fmla="*/ 3116580 h 6873240"/>
              <a:gd name="connsiteX119" fmla="*/ 1889760 w 9578340"/>
              <a:gd name="connsiteY119" fmla="*/ 2964180 h 6873240"/>
              <a:gd name="connsiteX120" fmla="*/ 1897380 w 9578340"/>
              <a:gd name="connsiteY120" fmla="*/ 2895600 h 6873240"/>
              <a:gd name="connsiteX121" fmla="*/ 1729740 w 9578340"/>
              <a:gd name="connsiteY121" fmla="*/ 3017520 h 6873240"/>
              <a:gd name="connsiteX122" fmla="*/ 1706880 w 9578340"/>
              <a:gd name="connsiteY122" fmla="*/ 3078480 h 6873240"/>
              <a:gd name="connsiteX123" fmla="*/ 1653540 w 9578340"/>
              <a:gd name="connsiteY123" fmla="*/ 3048000 h 6873240"/>
              <a:gd name="connsiteX124" fmla="*/ 1546860 w 9578340"/>
              <a:gd name="connsiteY124" fmla="*/ 3048000 h 6873240"/>
              <a:gd name="connsiteX125" fmla="*/ 1524000 w 9578340"/>
              <a:gd name="connsiteY125" fmla="*/ 3162300 h 6873240"/>
              <a:gd name="connsiteX126" fmla="*/ 1386840 w 9578340"/>
              <a:gd name="connsiteY126" fmla="*/ 3459480 h 6873240"/>
              <a:gd name="connsiteX127" fmla="*/ 1333500 w 9578340"/>
              <a:gd name="connsiteY127" fmla="*/ 3451860 h 6873240"/>
              <a:gd name="connsiteX128" fmla="*/ 1188720 w 9578340"/>
              <a:gd name="connsiteY128" fmla="*/ 3505200 h 6873240"/>
              <a:gd name="connsiteX129" fmla="*/ 1135380 w 9578340"/>
              <a:gd name="connsiteY129" fmla="*/ 3672840 h 6873240"/>
              <a:gd name="connsiteX130" fmla="*/ 1013460 w 9578340"/>
              <a:gd name="connsiteY130" fmla="*/ 3703320 h 6873240"/>
              <a:gd name="connsiteX131" fmla="*/ 929640 w 9578340"/>
              <a:gd name="connsiteY131" fmla="*/ 3710940 h 6873240"/>
              <a:gd name="connsiteX132" fmla="*/ 830580 w 9578340"/>
              <a:gd name="connsiteY132" fmla="*/ 3741420 h 6873240"/>
              <a:gd name="connsiteX133" fmla="*/ 701040 w 9578340"/>
              <a:gd name="connsiteY133" fmla="*/ 3749040 h 6873240"/>
              <a:gd name="connsiteX134" fmla="*/ 548640 w 9578340"/>
              <a:gd name="connsiteY134" fmla="*/ 3787140 h 6873240"/>
              <a:gd name="connsiteX135" fmla="*/ 0 w 9578340"/>
              <a:gd name="connsiteY135" fmla="*/ 5250180 h 6873240"/>
              <a:gd name="connsiteX136" fmla="*/ 167640 w 9578340"/>
              <a:gd name="connsiteY136" fmla="*/ 5242560 h 6873240"/>
              <a:gd name="connsiteX137" fmla="*/ 167640 w 9578340"/>
              <a:gd name="connsiteY137" fmla="*/ 5387340 h 6873240"/>
              <a:gd name="connsiteX138" fmla="*/ 289560 w 9578340"/>
              <a:gd name="connsiteY138" fmla="*/ 5394960 h 6873240"/>
              <a:gd name="connsiteX139" fmla="*/ 281940 w 9578340"/>
              <a:gd name="connsiteY139" fmla="*/ 5478780 h 6873240"/>
              <a:gd name="connsiteX140" fmla="*/ 388620 w 9578340"/>
              <a:gd name="connsiteY140" fmla="*/ 5501640 h 6873240"/>
              <a:gd name="connsiteX141" fmla="*/ 358140 w 9578340"/>
              <a:gd name="connsiteY141" fmla="*/ 5631180 h 6873240"/>
              <a:gd name="connsiteX142" fmla="*/ 358140 w 9578340"/>
              <a:gd name="connsiteY142" fmla="*/ 5730240 h 6873240"/>
              <a:gd name="connsiteX143" fmla="*/ 251460 w 9578340"/>
              <a:gd name="connsiteY143" fmla="*/ 5783580 h 6873240"/>
              <a:gd name="connsiteX144" fmla="*/ 236220 w 9578340"/>
              <a:gd name="connsiteY144" fmla="*/ 5859780 h 6873240"/>
              <a:gd name="connsiteX145" fmla="*/ 144780 w 9578340"/>
              <a:gd name="connsiteY145" fmla="*/ 5981700 h 6873240"/>
              <a:gd name="connsiteX146" fmla="*/ 175260 w 9578340"/>
              <a:gd name="connsiteY146" fmla="*/ 6210300 h 6873240"/>
              <a:gd name="connsiteX147" fmla="*/ 266700 w 9578340"/>
              <a:gd name="connsiteY147" fmla="*/ 6217920 h 6873240"/>
              <a:gd name="connsiteX148" fmla="*/ 304800 w 9578340"/>
              <a:gd name="connsiteY148" fmla="*/ 6278880 h 6873240"/>
              <a:gd name="connsiteX149" fmla="*/ 312420 w 9578340"/>
              <a:gd name="connsiteY149" fmla="*/ 6339840 h 6873240"/>
              <a:gd name="connsiteX150" fmla="*/ 358140 w 9578340"/>
              <a:gd name="connsiteY150" fmla="*/ 6339840 h 6873240"/>
              <a:gd name="connsiteX151" fmla="*/ 365760 w 9578340"/>
              <a:gd name="connsiteY151" fmla="*/ 6477000 h 6873240"/>
              <a:gd name="connsiteX152" fmla="*/ 807720 w 9578340"/>
              <a:gd name="connsiteY152" fmla="*/ 6545580 h 6873240"/>
              <a:gd name="connsiteX153" fmla="*/ 1127760 w 9578340"/>
              <a:gd name="connsiteY153" fmla="*/ 6705600 h 6873240"/>
              <a:gd name="connsiteX154" fmla="*/ 1447800 w 9578340"/>
              <a:gd name="connsiteY154" fmla="*/ 6598920 h 6873240"/>
              <a:gd name="connsiteX155" fmla="*/ 1546860 w 9578340"/>
              <a:gd name="connsiteY155" fmla="*/ 6598920 h 6873240"/>
              <a:gd name="connsiteX156" fmla="*/ 1501140 w 9578340"/>
              <a:gd name="connsiteY156" fmla="*/ 6858000 h 6873240"/>
              <a:gd name="connsiteX157" fmla="*/ 3657600 w 9578340"/>
              <a:gd name="connsiteY157" fmla="*/ 6873240 h 6873240"/>
              <a:gd name="connsiteX158" fmla="*/ 3817620 w 9578340"/>
              <a:gd name="connsiteY158" fmla="*/ 6781800 h 6873240"/>
              <a:gd name="connsiteX159" fmla="*/ 3893820 w 9578340"/>
              <a:gd name="connsiteY159" fmla="*/ 6705600 h 6873240"/>
              <a:gd name="connsiteX160" fmla="*/ 3947160 w 9578340"/>
              <a:gd name="connsiteY160" fmla="*/ 6690360 h 6873240"/>
              <a:gd name="connsiteX161" fmla="*/ 3939540 w 9578340"/>
              <a:gd name="connsiteY161" fmla="*/ 6629400 h 6873240"/>
              <a:gd name="connsiteX162" fmla="*/ 3901440 w 9578340"/>
              <a:gd name="connsiteY162" fmla="*/ 6606540 h 6873240"/>
              <a:gd name="connsiteX163" fmla="*/ 3878580 w 9578340"/>
              <a:gd name="connsiteY163" fmla="*/ 6515100 h 6873240"/>
              <a:gd name="connsiteX164" fmla="*/ 3886200 w 9578340"/>
              <a:gd name="connsiteY164" fmla="*/ 6423660 h 6873240"/>
              <a:gd name="connsiteX165" fmla="*/ 3870960 w 9578340"/>
              <a:gd name="connsiteY165" fmla="*/ 6309360 h 6873240"/>
              <a:gd name="connsiteX166" fmla="*/ 3893820 w 9578340"/>
              <a:gd name="connsiteY166" fmla="*/ 6240780 h 6873240"/>
              <a:gd name="connsiteX167" fmla="*/ 3924300 w 9578340"/>
              <a:gd name="connsiteY167" fmla="*/ 6179820 h 6873240"/>
              <a:gd name="connsiteX168" fmla="*/ 3977640 w 9578340"/>
              <a:gd name="connsiteY168" fmla="*/ 6172200 h 6873240"/>
              <a:gd name="connsiteX169" fmla="*/ 3992880 w 9578340"/>
              <a:gd name="connsiteY169" fmla="*/ 6172200 h 6873240"/>
              <a:gd name="connsiteX170" fmla="*/ 4046220 w 9578340"/>
              <a:gd name="connsiteY170" fmla="*/ 6111240 h 6873240"/>
              <a:gd name="connsiteX171" fmla="*/ 4038600 w 9578340"/>
              <a:gd name="connsiteY171" fmla="*/ 6027420 h 6873240"/>
              <a:gd name="connsiteX172" fmla="*/ 4754880 w 9578340"/>
              <a:gd name="connsiteY172" fmla="*/ 5913120 h 6873240"/>
              <a:gd name="connsiteX173" fmla="*/ 4838700 w 9578340"/>
              <a:gd name="connsiteY173" fmla="*/ 5913120 h 6873240"/>
              <a:gd name="connsiteX174" fmla="*/ 4914900 w 9578340"/>
              <a:gd name="connsiteY174" fmla="*/ 5920740 h 6873240"/>
              <a:gd name="connsiteX175" fmla="*/ 5105400 w 9578340"/>
              <a:gd name="connsiteY175" fmla="*/ 6019800 h 6873240"/>
              <a:gd name="connsiteX176" fmla="*/ 5570220 w 9578340"/>
              <a:gd name="connsiteY176" fmla="*/ 6248400 h 6873240"/>
              <a:gd name="connsiteX177" fmla="*/ 5753100 w 9578340"/>
              <a:gd name="connsiteY177" fmla="*/ 6347460 h 6873240"/>
              <a:gd name="connsiteX178" fmla="*/ 6065520 w 9578340"/>
              <a:gd name="connsiteY178" fmla="*/ 6423660 h 6873240"/>
              <a:gd name="connsiteX179" fmla="*/ 6156960 w 9578340"/>
              <a:gd name="connsiteY179" fmla="*/ 6431280 h 6873240"/>
              <a:gd name="connsiteX180" fmla="*/ 6164580 w 9578340"/>
              <a:gd name="connsiteY180" fmla="*/ 6545580 h 6873240"/>
              <a:gd name="connsiteX181" fmla="*/ 6355080 w 9578340"/>
              <a:gd name="connsiteY181" fmla="*/ 6576060 h 6873240"/>
              <a:gd name="connsiteX182" fmla="*/ 6377940 w 9578340"/>
              <a:gd name="connsiteY182" fmla="*/ 6416040 h 6873240"/>
              <a:gd name="connsiteX183" fmla="*/ 6408420 w 9578340"/>
              <a:gd name="connsiteY183" fmla="*/ 6446520 h 6873240"/>
              <a:gd name="connsiteX184" fmla="*/ 6400800 w 9578340"/>
              <a:gd name="connsiteY184" fmla="*/ 6598920 h 6873240"/>
              <a:gd name="connsiteX185" fmla="*/ 6591300 w 9578340"/>
              <a:gd name="connsiteY185" fmla="*/ 6598920 h 6873240"/>
              <a:gd name="connsiteX186" fmla="*/ 6598920 w 9578340"/>
              <a:gd name="connsiteY186" fmla="*/ 6332220 h 6873240"/>
              <a:gd name="connsiteX187" fmla="*/ 6621780 w 9578340"/>
              <a:gd name="connsiteY187" fmla="*/ 6332220 h 6873240"/>
              <a:gd name="connsiteX188" fmla="*/ 6637020 w 9578340"/>
              <a:gd name="connsiteY188" fmla="*/ 6118860 h 6873240"/>
              <a:gd name="connsiteX189" fmla="*/ 6614160 w 9578340"/>
              <a:gd name="connsiteY189" fmla="*/ 6111240 h 6873240"/>
              <a:gd name="connsiteX190" fmla="*/ 6606540 w 9578340"/>
              <a:gd name="connsiteY190" fmla="*/ 5958840 h 6873240"/>
              <a:gd name="connsiteX191" fmla="*/ 6484620 w 9578340"/>
              <a:gd name="connsiteY191" fmla="*/ 5539740 h 6873240"/>
              <a:gd name="connsiteX192" fmla="*/ 6667500 w 9578340"/>
              <a:gd name="connsiteY192" fmla="*/ 5547360 h 6873240"/>
              <a:gd name="connsiteX193" fmla="*/ 6751320 w 9578340"/>
              <a:gd name="connsiteY193" fmla="*/ 5433060 h 6873240"/>
              <a:gd name="connsiteX194" fmla="*/ 6972300 w 9578340"/>
              <a:gd name="connsiteY194" fmla="*/ 5265420 h 6873240"/>
              <a:gd name="connsiteX195" fmla="*/ 7246620 w 9578340"/>
              <a:gd name="connsiteY195" fmla="*/ 5204460 h 6873240"/>
              <a:gd name="connsiteX196" fmla="*/ 7208520 w 9578340"/>
              <a:gd name="connsiteY196" fmla="*/ 5067300 h 6873240"/>
              <a:gd name="connsiteX197" fmla="*/ 7193280 w 9578340"/>
              <a:gd name="connsiteY197" fmla="*/ 4930140 h 6873240"/>
              <a:gd name="connsiteX198" fmla="*/ 7269480 w 9578340"/>
              <a:gd name="connsiteY198" fmla="*/ 4732020 h 6873240"/>
              <a:gd name="connsiteX199" fmla="*/ 7246620 w 9578340"/>
              <a:gd name="connsiteY199" fmla="*/ 4488180 h 6873240"/>
              <a:gd name="connsiteX200" fmla="*/ 7178040 w 9578340"/>
              <a:gd name="connsiteY200" fmla="*/ 4351020 h 6873240"/>
              <a:gd name="connsiteX201" fmla="*/ 7559040 w 9578340"/>
              <a:gd name="connsiteY201" fmla="*/ 4328160 h 6873240"/>
              <a:gd name="connsiteX202" fmla="*/ 7467600 w 9578340"/>
              <a:gd name="connsiteY202" fmla="*/ 3878580 h 6873240"/>
              <a:gd name="connsiteX203" fmla="*/ 7414260 w 9578340"/>
              <a:gd name="connsiteY203" fmla="*/ 3604260 h 6873240"/>
              <a:gd name="connsiteX204" fmla="*/ 7498080 w 9578340"/>
              <a:gd name="connsiteY204" fmla="*/ 3398520 h 6873240"/>
              <a:gd name="connsiteX205" fmla="*/ 7528560 w 9578340"/>
              <a:gd name="connsiteY205" fmla="*/ 3253740 h 6873240"/>
              <a:gd name="connsiteX206" fmla="*/ 7505700 w 9578340"/>
              <a:gd name="connsiteY206" fmla="*/ 3048000 h 6873240"/>
              <a:gd name="connsiteX207" fmla="*/ 7520940 w 9578340"/>
              <a:gd name="connsiteY207" fmla="*/ 2926080 h 6873240"/>
              <a:gd name="connsiteX208" fmla="*/ 7536180 w 9578340"/>
              <a:gd name="connsiteY208" fmla="*/ 2872740 h 6873240"/>
              <a:gd name="connsiteX209" fmla="*/ 7863840 w 9578340"/>
              <a:gd name="connsiteY209" fmla="*/ 2971800 h 6873240"/>
              <a:gd name="connsiteX210" fmla="*/ 7886700 w 9578340"/>
              <a:gd name="connsiteY210" fmla="*/ 3101340 h 6873240"/>
              <a:gd name="connsiteX211" fmla="*/ 8001000 w 9578340"/>
              <a:gd name="connsiteY211" fmla="*/ 3124200 h 6873240"/>
              <a:gd name="connsiteX212" fmla="*/ 8122920 w 9578340"/>
              <a:gd name="connsiteY212" fmla="*/ 3276600 h 6873240"/>
              <a:gd name="connsiteX213" fmla="*/ 8206740 w 9578340"/>
              <a:gd name="connsiteY213" fmla="*/ 3276600 h 6873240"/>
              <a:gd name="connsiteX214" fmla="*/ 8442960 w 9578340"/>
              <a:gd name="connsiteY214" fmla="*/ 3276600 h 6873240"/>
              <a:gd name="connsiteX215" fmla="*/ 8663940 w 9578340"/>
              <a:gd name="connsiteY215" fmla="*/ 3276600 h 6873240"/>
              <a:gd name="connsiteX216" fmla="*/ 8770620 w 9578340"/>
              <a:gd name="connsiteY216" fmla="*/ 3230880 h 6873240"/>
              <a:gd name="connsiteX217" fmla="*/ 8854440 w 9578340"/>
              <a:gd name="connsiteY217" fmla="*/ 3215640 h 6873240"/>
              <a:gd name="connsiteX218" fmla="*/ 8938260 w 9578340"/>
              <a:gd name="connsiteY218" fmla="*/ 3230880 h 6873240"/>
              <a:gd name="connsiteX219" fmla="*/ 8945880 w 9578340"/>
              <a:gd name="connsiteY219" fmla="*/ 3078480 h 6873240"/>
              <a:gd name="connsiteX220" fmla="*/ 8907780 w 9578340"/>
              <a:gd name="connsiteY220" fmla="*/ 3078480 h 6873240"/>
              <a:gd name="connsiteX221" fmla="*/ 8656320 w 9578340"/>
              <a:gd name="connsiteY221" fmla="*/ 2697480 h 6873240"/>
              <a:gd name="connsiteX222" fmla="*/ 8854440 w 9578340"/>
              <a:gd name="connsiteY222" fmla="*/ 2590800 h 6873240"/>
              <a:gd name="connsiteX223" fmla="*/ 8923020 w 9578340"/>
              <a:gd name="connsiteY223" fmla="*/ 2606040 h 6873240"/>
              <a:gd name="connsiteX224" fmla="*/ 8999220 w 9578340"/>
              <a:gd name="connsiteY224" fmla="*/ 2606040 h 6873240"/>
              <a:gd name="connsiteX225" fmla="*/ 9029700 w 9578340"/>
              <a:gd name="connsiteY225" fmla="*/ 2545080 h 6873240"/>
              <a:gd name="connsiteX226" fmla="*/ 9029700 w 9578340"/>
              <a:gd name="connsiteY226" fmla="*/ 2407920 h 6873240"/>
              <a:gd name="connsiteX227" fmla="*/ 9136380 w 9578340"/>
              <a:gd name="connsiteY227" fmla="*/ 2476500 h 6873240"/>
              <a:gd name="connsiteX228" fmla="*/ 9144000 w 9578340"/>
              <a:gd name="connsiteY228" fmla="*/ 2407920 h 6873240"/>
              <a:gd name="connsiteX229" fmla="*/ 9204960 w 9578340"/>
              <a:gd name="connsiteY229" fmla="*/ 2362200 h 6873240"/>
              <a:gd name="connsiteX230" fmla="*/ 9189720 w 9578340"/>
              <a:gd name="connsiteY230" fmla="*/ 2225040 h 6873240"/>
              <a:gd name="connsiteX231" fmla="*/ 9159240 w 9578340"/>
              <a:gd name="connsiteY231" fmla="*/ 2171700 h 6873240"/>
              <a:gd name="connsiteX232" fmla="*/ 9083040 w 9578340"/>
              <a:gd name="connsiteY232" fmla="*/ 2103120 h 6873240"/>
              <a:gd name="connsiteX233" fmla="*/ 9105900 w 9578340"/>
              <a:gd name="connsiteY233" fmla="*/ 2011680 h 6873240"/>
              <a:gd name="connsiteX234" fmla="*/ 9151620 w 9578340"/>
              <a:gd name="connsiteY234" fmla="*/ 1927860 h 6873240"/>
              <a:gd name="connsiteX235" fmla="*/ 9044940 w 9578340"/>
              <a:gd name="connsiteY235" fmla="*/ 1714500 h 6873240"/>
              <a:gd name="connsiteX236" fmla="*/ 9578340 w 9578340"/>
              <a:gd name="connsiteY236" fmla="*/ 1394460 h 6873240"/>
              <a:gd name="connsiteX237" fmla="*/ 9494520 w 9578340"/>
              <a:gd name="connsiteY237" fmla="*/ 1165860 h 6873240"/>
              <a:gd name="connsiteX238" fmla="*/ 9326880 w 9578340"/>
              <a:gd name="connsiteY238" fmla="*/ 975360 h 6873240"/>
              <a:gd name="connsiteX239" fmla="*/ 9334500 w 9578340"/>
              <a:gd name="connsiteY239" fmla="*/ 906780 h 6873240"/>
              <a:gd name="connsiteX240" fmla="*/ 9342120 w 9578340"/>
              <a:gd name="connsiteY240" fmla="*/ 754380 h 6873240"/>
              <a:gd name="connsiteX241" fmla="*/ 9182100 w 9578340"/>
              <a:gd name="connsiteY241" fmla="*/ 906780 h 6873240"/>
              <a:gd name="connsiteX242" fmla="*/ 9052560 w 9578340"/>
              <a:gd name="connsiteY242" fmla="*/ 1043940 h 6873240"/>
              <a:gd name="connsiteX243" fmla="*/ 8915400 w 9578340"/>
              <a:gd name="connsiteY243" fmla="*/ 1112520 h 6873240"/>
              <a:gd name="connsiteX244" fmla="*/ 8709660 w 9578340"/>
              <a:gd name="connsiteY244" fmla="*/ 1150620 h 6873240"/>
              <a:gd name="connsiteX245" fmla="*/ 8793480 w 9578340"/>
              <a:gd name="connsiteY245" fmla="*/ 960120 h 6873240"/>
              <a:gd name="connsiteX246" fmla="*/ 8717280 w 9578340"/>
              <a:gd name="connsiteY246" fmla="*/ 906780 h 6873240"/>
              <a:gd name="connsiteX247" fmla="*/ 8686800 w 9578340"/>
              <a:gd name="connsiteY247" fmla="*/ 815340 h 6873240"/>
              <a:gd name="connsiteX248" fmla="*/ 8625840 w 9578340"/>
              <a:gd name="connsiteY248" fmla="*/ 746760 h 6873240"/>
              <a:gd name="connsiteX249" fmla="*/ 8633460 w 9578340"/>
              <a:gd name="connsiteY249" fmla="*/ 685800 h 6873240"/>
              <a:gd name="connsiteX250" fmla="*/ 8679180 w 9578340"/>
              <a:gd name="connsiteY250" fmla="*/ 609600 h 6873240"/>
              <a:gd name="connsiteX251" fmla="*/ 8671560 w 9578340"/>
              <a:gd name="connsiteY251" fmla="*/ 579120 h 6873240"/>
              <a:gd name="connsiteX252" fmla="*/ 8580120 w 9578340"/>
              <a:gd name="connsiteY252" fmla="*/ 541020 h 6873240"/>
              <a:gd name="connsiteX253" fmla="*/ 8473440 w 9578340"/>
              <a:gd name="connsiteY253" fmla="*/ 502920 h 6873240"/>
              <a:gd name="connsiteX254" fmla="*/ 8488680 w 9578340"/>
              <a:gd name="connsiteY254" fmla="*/ 449580 h 6873240"/>
              <a:gd name="connsiteX255" fmla="*/ 8435340 w 9578340"/>
              <a:gd name="connsiteY255" fmla="*/ 320040 h 6873240"/>
              <a:gd name="connsiteX256" fmla="*/ 8465820 w 9578340"/>
              <a:gd name="connsiteY256" fmla="*/ 243840 h 6873240"/>
              <a:gd name="connsiteX257" fmla="*/ 8473440 w 9578340"/>
              <a:gd name="connsiteY257" fmla="*/ 83820 h 6873240"/>
              <a:gd name="connsiteX258" fmla="*/ 8351520 w 9578340"/>
              <a:gd name="connsiteY258" fmla="*/ 53340 h 6873240"/>
              <a:gd name="connsiteX259" fmla="*/ 8252460 w 9578340"/>
              <a:gd name="connsiteY259" fmla="*/ 68580 h 6873240"/>
              <a:gd name="connsiteX260" fmla="*/ 8107680 w 9578340"/>
              <a:gd name="connsiteY260" fmla="*/ 0 h 6873240"/>
              <a:gd name="connsiteX0" fmla="*/ 8107680 w 9578340"/>
              <a:gd name="connsiteY0" fmla="*/ 0 h 6873240"/>
              <a:gd name="connsiteX1" fmla="*/ 8054340 w 9578340"/>
              <a:gd name="connsiteY1" fmla="*/ 60960 h 6873240"/>
              <a:gd name="connsiteX2" fmla="*/ 8061960 w 9578340"/>
              <a:gd name="connsiteY2" fmla="*/ 99060 h 6873240"/>
              <a:gd name="connsiteX3" fmla="*/ 8001000 w 9578340"/>
              <a:gd name="connsiteY3" fmla="*/ 160020 h 6873240"/>
              <a:gd name="connsiteX4" fmla="*/ 7917180 w 9578340"/>
              <a:gd name="connsiteY4" fmla="*/ 144780 h 6873240"/>
              <a:gd name="connsiteX5" fmla="*/ 7825740 w 9578340"/>
              <a:gd name="connsiteY5" fmla="*/ 297180 h 6873240"/>
              <a:gd name="connsiteX6" fmla="*/ 7726680 w 9578340"/>
              <a:gd name="connsiteY6" fmla="*/ 297180 h 6873240"/>
              <a:gd name="connsiteX7" fmla="*/ 7620000 w 9578340"/>
              <a:gd name="connsiteY7" fmla="*/ 320040 h 6873240"/>
              <a:gd name="connsiteX8" fmla="*/ 7475220 w 9578340"/>
              <a:gd name="connsiteY8" fmla="*/ 327660 h 6873240"/>
              <a:gd name="connsiteX9" fmla="*/ 7414260 w 9578340"/>
              <a:gd name="connsiteY9" fmla="*/ 304800 h 6873240"/>
              <a:gd name="connsiteX10" fmla="*/ 7231380 w 9578340"/>
              <a:gd name="connsiteY10" fmla="*/ 419100 h 6873240"/>
              <a:gd name="connsiteX11" fmla="*/ 6911340 w 9578340"/>
              <a:gd name="connsiteY11" fmla="*/ 464820 h 6873240"/>
              <a:gd name="connsiteX12" fmla="*/ 6888480 w 9578340"/>
              <a:gd name="connsiteY12" fmla="*/ 525780 h 6873240"/>
              <a:gd name="connsiteX13" fmla="*/ 6903720 w 9578340"/>
              <a:gd name="connsiteY13" fmla="*/ 601980 h 6873240"/>
              <a:gd name="connsiteX14" fmla="*/ 6896100 w 9578340"/>
              <a:gd name="connsiteY14" fmla="*/ 647700 h 6873240"/>
              <a:gd name="connsiteX15" fmla="*/ 6858000 w 9578340"/>
              <a:gd name="connsiteY15" fmla="*/ 647700 h 6873240"/>
              <a:gd name="connsiteX16" fmla="*/ 6842760 w 9578340"/>
              <a:gd name="connsiteY16" fmla="*/ 739140 h 6873240"/>
              <a:gd name="connsiteX17" fmla="*/ 7010400 w 9578340"/>
              <a:gd name="connsiteY17" fmla="*/ 769620 h 6873240"/>
              <a:gd name="connsiteX18" fmla="*/ 7010400 w 9578340"/>
              <a:gd name="connsiteY18" fmla="*/ 853440 h 6873240"/>
              <a:gd name="connsiteX19" fmla="*/ 6949440 w 9578340"/>
              <a:gd name="connsiteY19" fmla="*/ 861060 h 6873240"/>
              <a:gd name="connsiteX20" fmla="*/ 6941820 w 9578340"/>
              <a:gd name="connsiteY20" fmla="*/ 891540 h 6873240"/>
              <a:gd name="connsiteX21" fmla="*/ 6979920 w 9578340"/>
              <a:gd name="connsiteY21" fmla="*/ 922020 h 6873240"/>
              <a:gd name="connsiteX22" fmla="*/ 6979920 w 9578340"/>
              <a:gd name="connsiteY22" fmla="*/ 990600 h 6873240"/>
              <a:gd name="connsiteX23" fmla="*/ 6964680 w 9578340"/>
              <a:gd name="connsiteY23" fmla="*/ 1028700 h 6873240"/>
              <a:gd name="connsiteX24" fmla="*/ 7132320 w 9578340"/>
              <a:gd name="connsiteY24" fmla="*/ 1074420 h 6873240"/>
              <a:gd name="connsiteX25" fmla="*/ 7094220 w 9578340"/>
              <a:gd name="connsiteY25" fmla="*/ 1173480 h 6873240"/>
              <a:gd name="connsiteX26" fmla="*/ 7025640 w 9578340"/>
              <a:gd name="connsiteY26" fmla="*/ 1158240 h 6873240"/>
              <a:gd name="connsiteX27" fmla="*/ 6743700 w 9578340"/>
              <a:gd name="connsiteY27" fmla="*/ 1127760 h 6873240"/>
              <a:gd name="connsiteX28" fmla="*/ 7101840 w 9578340"/>
              <a:gd name="connsiteY28" fmla="*/ 1226820 h 6873240"/>
              <a:gd name="connsiteX29" fmla="*/ 7277100 w 9578340"/>
              <a:gd name="connsiteY29" fmla="*/ 1295400 h 6873240"/>
              <a:gd name="connsiteX30" fmla="*/ 7147560 w 9578340"/>
              <a:gd name="connsiteY30" fmla="*/ 1501140 h 6873240"/>
              <a:gd name="connsiteX31" fmla="*/ 7155180 w 9578340"/>
              <a:gd name="connsiteY31" fmla="*/ 1623060 h 6873240"/>
              <a:gd name="connsiteX32" fmla="*/ 7101840 w 9578340"/>
              <a:gd name="connsiteY32" fmla="*/ 1691640 h 6873240"/>
              <a:gd name="connsiteX33" fmla="*/ 7078980 w 9578340"/>
              <a:gd name="connsiteY33" fmla="*/ 1684020 h 6873240"/>
              <a:gd name="connsiteX34" fmla="*/ 6911340 w 9578340"/>
              <a:gd name="connsiteY34" fmla="*/ 1790700 h 6873240"/>
              <a:gd name="connsiteX35" fmla="*/ 6987540 w 9578340"/>
              <a:gd name="connsiteY35" fmla="*/ 1844040 h 6873240"/>
              <a:gd name="connsiteX36" fmla="*/ 6987540 w 9578340"/>
              <a:gd name="connsiteY36" fmla="*/ 1844040 h 6873240"/>
              <a:gd name="connsiteX37" fmla="*/ 7002780 w 9578340"/>
              <a:gd name="connsiteY37" fmla="*/ 1912620 h 6873240"/>
              <a:gd name="connsiteX38" fmla="*/ 6979920 w 9578340"/>
              <a:gd name="connsiteY38" fmla="*/ 1935480 h 6873240"/>
              <a:gd name="connsiteX39" fmla="*/ 6873240 w 9578340"/>
              <a:gd name="connsiteY39" fmla="*/ 1943100 h 6873240"/>
              <a:gd name="connsiteX40" fmla="*/ 6873240 w 9578340"/>
              <a:gd name="connsiteY40" fmla="*/ 1988820 h 6873240"/>
              <a:gd name="connsiteX41" fmla="*/ 6850380 w 9578340"/>
              <a:gd name="connsiteY41" fmla="*/ 2019300 h 6873240"/>
              <a:gd name="connsiteX42" fmla="*/ 6728460 w 9578340"/>
              <a:gd name="connsiteY42" fmla="*/ 1981200 h 6873240"/>
              <a:gd name="connsiteX43" fmla="*/ 6720840 w 9578340"/>
              <a:gd name="connsiteY43" fmla="*/ 1996440 h 6873240"/>
              <a:gd name="connsiteX44" fmla="*/ 6797040 w 9578340"/>
              <a:gd name="connsiteY44" fmla="*/ 2034540 h 6873240"/>
              <a:gd name="connsiteX45" fmla="*/ 6789420 w 9578340"/>
              <a:gd name="connsiteY45" fmla="*/ 2118360 h 6873240"/>
              <a:gd name="connsiteX46" fmla="*/ 6751320 w 9578340"/>
              <a:gd name="connsiteY46" fmla="*/ 2141220 h 6873240"/>
              <a:gd name="connsiteX47" fmla="*/ 6819900 w 9578340"/>
              <a:gd name="connsiteY47" fmla="*/ 2194560 h 6873240"/>
              <a:gd name="connsiteX48" fmla="*/ 6789420 w 9578340"/>
              <a:gd name="connsiteY48" fmla="*/ 2240280 h 6873240"/>
              <a:gd name="connsiteX49" fmla="*/ 6743700 w 9578340"/>
              <a:gd name="connsiteY49" fmla="*/ 2331720 h 6873240"/>
              <a:gd name="connsiteX50" fmla="*/ 6751320 w 9578340"/>
              <a:gd name="connsiteY50" fmla="*/ 2369820 h 6873240"/>
              <a:gd name="connsiteX51" fmla="*/ 6682740 w 9578340"/>
              <a:gd name="connsiteY51" fmla="*/ 2385060 h 6873240"/>
              <a:gd name="connsiteX52" fmla="*/ 6705600 w 9578340"/>
              <a:gd name="connsiteY52" fmla="*/ 2499360 h 6873240"/>
              <a:gd name="connsiteX53" fmla="*/ 6621780 w 9578340"/>
              <a:gd name="connsiteY53" fmla="*/ 2522220 h 6873240"/>
              <a:gd name="connsiteX54" fmla="*/ 6621780 w 9578340"/>
              <a:gd name="connsiteY54" fmla="*/ 2583180 h 6873240"/>
              <a:gd name="connsiteX55" fmla="*/ 6568440 w 9578340"/>
              <a:gd name="connsiteY55" fmla="*/ 2590800 h 6873240"/>
              <a:gd name="connsiteX56" fmla="*/ 6560820 w 9578340"/>
              <a:gd name="connsiteY56" fmla="*/ 2545080 h 6873240"/>
              <a:gd name="connsiteX57" fmla="*/ 6438900 w 9578340"/>
              <a:gd name="connsiteY57" fmla="*/ 2590800 h 6873240"/>
              <a:gd name="connsiteX58" fmla="*/ 6347460 w 9578340"/>
              <a:gd name="connsiteY58" fmla="*/ 2606040 h 6873240"/>
              <a:gd name="connsiteX59" fmla="*/ 6339840 w 9578340"/>
              <a:gd name="connsiteY59" fmla="*/ 2476500 h 6873240"/>
              <a:gd name="connsiteX60" fmla="*/ 6316980 w 9578340"/>
              <a:gd name="connsiteY60" fmla="*/ 2430780 h 6873240"/>
              <a:gd name="connsiteX61" fmla="*/ 6271260 w 9578340"/>
              <a:gd name="connsiteY61" fmla="*/ 2392680 h 6873240"/>
              <a:gd name="connsiteX62" fmla="*/ 6301740 w 9578340"/>
              <a:gd name="connsiteY62" fmla="*/ 2339340 h 6873240"/>
              <a:gd name="connsiteX63" fmla="*/ 6195060 w 9578340"/>
              <a:gd name="connsiteY63" fmla="*/ 2308860 h 6873240"/>
              <a:gd name="connsiteX64" fmla="*/ 6141720 w 9578340"/>
              <a:gd name="connsiteY64" fmla="*/ 2308860 h 6873240"/>
              <a:gd name="connsiteX65" fmla="*/ 6103620 w 9578340"/>
              <a:gd name="connsiteY65" fmla="*/ 2225040 h 6873240"/>
              <a:gd name="connsiteX66" fmla="*/ 6126480 w 9578340"/>
              <a:gd name="connsiteY66" fmla="*/ 2171700 h 6873240"/>
              <a:gd name="connsiteX67" fmla="*/ 6080760 w 9578340"/>
              <a:gd name="connsiteY67" fmla="*/ 2133600 h 6873240"/>
              <a:gd name="connsiteX68" fmla="*/ 5989320 w 9578340"/>
              <a:gd name="connsiteY68" fmla="*/ 2148840 h 6873240"/>
              <a:gd name="connsiteX69" fmla="*/ 5951220 w 9578340"/>
              <a:gd name="connsiteY69" fmla="*/ 2209800 h 6873240"/>
              <a:gd name="connsiteX70" fmla="*/ 5882640 w 9578340"/>
              <a:gd name="connsiteY70" fmla="*/ 2202180 h 6873240"/>
              <a:gd name="connsiteX71" fmla="*/ 5722620 w 9578340"/>
              <a:gd name="connsiteY71" fmla="*/ 2240280 h 6873240"/>
              <a:gd name="connsiteX72" fmla="*/ 5654040 w 9578340"/>
              <a:gd name="connsiteY72" fmla="*/ 2240280 h 6873240"/>
              <a:gd name="connsiteX73" fmla="*/ 5570220 w 9578340"/>
              <a:gd name="connsiteY73" fmla="*/ 2278380 h 6873240"/>
              <a:gd name="connsiteX74" fmla="*/ 5440680 w 9578340"/>
              <a:gd name="connsiteY74" fmla="*/ 2263140 h 6873240"/>
              <a:gd name="connsiteX75" fmla="*/ 5410200 w 9578340"/>
              <a:gd name="connsiteY75" fmla="*/ 2217420 h 6873240"/>
              <a:gd name="connsiteX76" fmla="*/ 5425440 w 9578340"/>
              <a:gd name="connsiteY76" fmla="*/ 2072640 h 6873240"/>
              <a:gd name="connsiteX77" fmla="*/ 5372100 w 9578340"/>
              <a:gd name="connsiteY77" fmla="*/ 2019300 h 6873240"/>
              <a:gd name="connsiteX78" fmla="*/ 5372100 w 9578340"/>
              <a:gd name="connsiteY78" fmla="*/ 1988820 h 6873240"/>
              <a:gd name="connsiteX79" fmla="*/ 5280660 w 9578340"/>
              <a:gd name="connsiteY79" fmla="*/ 1965960 h 6873240"/>
              <a:gd name="connsiteX80" fmla="*/ 5219700 w 9578340"/>
              <a:gd name="connsiteY80" fmla="*/ 2263140 h 6873240"/>
              <a:gd name="connsiteX81" fmla="*/ 5212080 w 9578340"/>
              <a:gd name="connsiteY81" fmla="*/ 2461260 h 6873240"/>
              <a:gd name="connsiteX82" fmla="*/ 5242560 w 9578340"/>
              <a:gd name="connsiteY82" fmla="*/ 2499360 h 6873240"/>
              <a:gd name="connsiteX83" fmla="*/ 5097780 w 9578340"/>
              <a:gd name="connsiteY83" fmla="*/ 2552700 h 6873240"/>
              <a:gd name="connsiteX84" fmla="*/ 5120640 w 9578340"/>
              <a:gd name="connsiteY84" fmla="*/ 2743200 h 6873240"/>
              <a:gd name="connsiteX85" fmla="*/ 5082540 w 9578340"/>
              <a:gd name="connsiteY85" fmla="*/ 2827020 h 6873240"/>
              <a:gd name="connsiteX86" fmla="*/ 4945380 w 9578340"/>
              <a:gd name="connsiteY86" fmla="*/ 2773680 h 6873240"/>
              <a:gd name="connsiteX87" fmla="*/ 4853940 w 9578340"/>
              <a:gd name="connsiteY87" fmla="*/ 2796540 h 6873240"/>
              <a:gd name="connsiteX88" fmla="*/ 4785360 w 9578340"/>
              <a:gd name="connsiteY88" fmla="*/ 2926080 h 6873240"/>
              <a:gd name="connsiteX89" fmla="*/ 4640580 w 9578340"/>
              <a:gd name="connsiteY89" fmla="*/ 2811780 h 6873240"/>
              <a:gd name="connsiteX90" fmla="*/ 4518660 w 9578340"/>
              <a:gd name="connsiteY90" fmla="*/ 2804160 h 6873240"/>
              <a:gd name="connsiteX91" fmla="*/ 4389120 w 9578340"/>
              <a:gd name="connsiteY91" fmla="*/ 2674620 h 6873240"/>
              <a:gd name="connsiteX92" fmla="*/ 4564380 w 9578340"/>
              <a:gd name="connsiteY92" fmla="*/ 2522220 h 6873240"/>
              <a:gd name="connsiteX93" fmla="*/ 4389120 w 9578340"/>
              <a:gd name="connsiteY93" fmla="*/ 2491740 h 6873240"/>
              <a:gd name="connsiteX94" fmla="*/ 4244340 w 9578340"/>
              <a:gd name="connsiteY94" fmla="*/ 2659380 h 6873240"/>
              <a:gd name="connsiteX95" fmla="*/ 4183380 w 9578340"/>
              <a:gd name="connsiteY95" fmla="*/ 2758440 h 6873240"/>
              <a:gd name="connsiteX96" fmla="*/ 4191000 w 9578340"/>
              <a:gd name="connsiteY96" fmla="*/ 2796540 h 6873240"/>
              <a:gd name="connsiteX97" fmla="*/ 4084320 w 9578340"/>
              <a:gd name="connsiteY97" fmla="*/ 2895600 h 6873240"/>
              <a:gd name="connsiteX98" fmla="*/ 4008120 w 9578340"/>
              <a:gd name="connsiteY98" fmla="*/ 2918460 h 6873240"/>
              <a:gd name="connsiteX99" fmla="*/ 3954780 w 9578340"/>
              <a:gd name="connsiteY99" fmla="*/ 2918460 h 6873240"/>
              <a:gd name="connsiteX100" fmla="*/ 3916680 w 9578340"/>
              <a:gd name="connsiteY100" fmla="*/ 2971800 h 6873240"/>
              <a:gd name="connsiteX101" fmla="*/ 3848100 w 9578340"/>
              <a:gd name="connsiteY101" fmla="*/ 2971800 h 6873240"/>
              <a:gd name="connsiteX102" fmla="*/ 3810000 w 9578340"/>
              <a:gd name="connsiteY102" fmla="*/ 3025140 h 6873240"/>
              <a:gd name="connsiteX103" fmla="*/ 3726180 w 9578340"/>
              <a:gd name="connsiteY103" fmla="*/ 3048000 h 6873240"/>
              <a:gd name="connsiteX104" fmla="*/ 3703320 w 9578340"/>
              <a:gd name="connsiteY104" fmla="*/ 3116580 h 6873240"/>
              <a:gd name="connsiteX105" fmla="*/ 3512820 w 9578340"/>
              <a:gd name="connsiteY105" fmla="*/ 2979420 h 6873240"/>
              <a:gd name="connsiteX106" fmla="*/ 3337560 w 9578340"/>
              <a:gd name="connsiteY106" fmla="*/ 3048000 h 6873240"/>
              <a:gd name="connsiteX107" fmla="*/ 3337560 w 9578340"/>
              <a:gd name="connsiteY107" fmla="*/ 3124200 h 6873240"/>
              <a:gd name="connsiteX108" fmla="*/ 3230880 w 9578340"/>
              <a:gd name="connsiteY108" fmla="*/ 3200400 h 6873240"/>
              <a:gd name="connsiteX109" fmla="*/ 3002280 w 9578340"/>
              <a:gd name="connsiteY109" fmla="*/ 3055620 h 6873240"/>
              <a:gd name="connsiteX110" fmla="*/ 3025140 w 9578340"/>
              <a:gd name="connsiteY110" fmla="*/ 3032760 h 6873240"/>
              <a:gd name="connsiteX111" fmla="*/ 2918460 w 9578340"/>
              <a:gd name="connsiteY111" fmla="*/ 2887980 h 6873240"/>
              <a:gd name="connsiteX112" fmla="*/ 2659380 w 9578340"/>
              <a:gd name="connsiteY112" fmla="*/ 2758440 h 6873240"/>
              <a:gd name="connsiteX113" fmla="*/ 2506980 w 9578340"/>
              <a:gd name="connsiteY113" fmla="*/ 3093720 h 6873240"/>
              <a:gd name="connsiteX114" fmla="*/ 2392680 w 9578340"/>
              <a:gd name="connsiteY114" fmla="*/ 3101340 h 6873240"/>
              <a:gd name="connsiteX115" fmla="*/ 2308860 w 9578340"/>
              <a:gd name="connsiteY115" fmla="*/ 3116580 h 6873240"/>
              <a:gd name="connsiteX116" fmla="*/ 2225040 w 9578340"/>
              <a:gd name="connsiteY116" fmla="*/ 3215640 h 6873240"/>
              <a:gd name="connsiteX117" fmla="*/ 2049780 w 9578340"/>
              <a:gd name="connsiteY117" fmla="*/ 3124200 h 6873240"/>
              <a:gd name="connsiteX118" fmla="*/ 1981200 w 9578340"/>
              <a:gd name="connsiteY118" fmla="*/ 3116580 h 6873240"/>
              <a:gd name="connsiteX119" fmla="*/ 1889760 w 9578340"/>
              <a:gd name="connsiteY119" fmla="*/ 2964180 h 6873240"/>
              <a:gd name="connsiteX120" fmla="*/ 1897380 w 9578340"/>
              <a:gd name="connsiteY120" fmla="*/ 2895600 h 6873240"/>
              <a:gd name="connsiteX121" fmla="*/ 1729740 w 9578340"/>
              <a:gd name="connsiteY121" fmla="*/ 3017520 h 6873240"/>
              <a:gd name="connsiteX122" fmla="*/ 1706880 w 9578340"/>
              <a:gd name="connsiteY122" fmla="*/ 3078480 h 6873240"/>
              <a:gd name="connsiteX123" fmla="*/ 1653540 w 9578340"/>
              <a:gd name="connsiteY123" fmla="*/ 3048000 h 6873240"/>
              <a:gd name="connsiteX124" fmla="*/ 1546860 w 9578340"/>
              <a:gd name="connsiteY124" fmla="*/ 3048000 h 6873240"/>
              <a:gd name="connsiteX125" fmla="*/ 1524000 w 9578340"/>
              <a:gd name="connsiteY125" fmla="*/ 3162300 h 6873240"/>
              <a:gd name="connsiteX126" fmla="*/ 1386840 w 9578340"/>
              <a:gd name="connsiteY126" fmla="*/ 3459480 h 6873240"/>
              <a:gd name="connsiteX127" fmla="*/ 1333500 w 9578340"/>
              <a:gd name="connsiteY127" fmla="*/ 3451860 h 6873240"/>
              <a:gd name="connsiteX128" fmla="*/ 1188720 w 9578340"/>
              <a:gd name="connsiteY128" fmla="*/ 3505200 h 6873240"/>
              <a:gd name="connsiteX129" fmla="*/ 1135380 w 9578340"/>
              <a:gd name="connsiteY129" fmla="*/ 3672840 h 6873240"/>
              <a:gd name="connsiteX130" fmla="*/ 1013460 w 9578340"/>
              <a:gd name="connsiteY130" fmla="*/ 3703320 h 6873240"/>
              <a:gd name="connsiteX131" fmla="*/ 929640 w 9578340"/>
              <a:gd name="connsiteY131" fmla="*/ 3710940 h 6873240"/>
              <a:gd name="connsiteX132" fmla="*/ 830580 w 9578340"/>
              <a:gd name="connsiteY132" fmla="*/ 3741420 h 6873240"/>
              <a:gd name="connsiteX133" fmla="*/ 701040 w 9578340"/>
              <a:gd name="connsiteY133" fmla="*/ 3749040 h 6873240"/>
              <a:gd name="connsiteX134" fmla="*/ 548640 w 9578340"/>
              <a:gd name="connsiteY134" fmla="*/ 3787140 h 6873240"/>
              <a:gd name="connsiteX135" fmla="*/ 0 w 9578340"/>
              <a:gd name="connsiteY135" fmla="*/ 5250180 h 6873240"/>
              <a:gd name="connsiteX136" fmla="*/ 167640 w 9578340"/>
              <a:gd name="connsiteY136" fmla="*/ 5242560 h 6873240"/>
              <a:gd name="connsiteX137" fmla="*/ 167640 w 9578340"/>
              <a:gd name="connsiteY137" fmla="*/ 5387340 h 6873240"/>
              <a:gd name="connsiteX138" fmla="*/ 289560 w 9578340"/>
              <a:gd name="connsiteY138" fmla="*/ 5394960 h 6873240"/>
              <a:gd name="connsiteX139" fmla="*/ 281940 w 9578340"/>
              <a:gd name="connsiteY139" fmla="*/ 5478780 h 6873240"/>
              <a:gd name="connsiteX140" fmla="*/ 388620 w 9578340"/>
              <a:gd name="connsiteY140" fmla="*/ 5501640 h 6873240"/>
              <a:gd name="connsiteX141" fmla="*/ 358140 w 9578340"/>
              <a:gd name="connsiteY141" fmla="*/ 5631180 h 6873240"/>
              <a:gd name="connsiteX142" fmla="*/ 358140 w 9578340"/>
              <a:gd name="connsiteY142" fmla="*/ 5730240 h 6873240"/>
              <a:gd name="connsiteX143" fmla="*/ 251460 w 9578340"/>
              <a:gd name="connsiteY143" fmla="*/ 5783580 h 6873240"/>
              <a:gd name="connsiteX144" fmla="*/ 236220 w 9578340"/>
              <a:gd name="connsiteY144" fmla="*/ 5859780 h 6873240"/>
              <a:gd name="connsiteX145" fmla="*/ 144780 w 9578340"/>
              <a:gd name="connsiteY145" fmla="*/ 5981700 h 6873240"/>
              <a:gd name="connsiteX146" fmla="*/ 175260 w 9578340"/>
              <a:gd name="connsiteY146" fmla="*/ 6210300 h 6873240"/>
              <a:gd name="connsiteX147" fmla="*/ 266700 w 9578340"/>
              <a:gd name="connsiteY147" fmla="*/ 6217920 h 6873240"/>
              <a:gd name="connsiteX148" fmla="*/ 304800 w 9578340"/>
              <a:gd name="connsiteY148" fmla="*/ 6278880 h 6873240"/>
              <a:gd name="connsiteX149" fmla="*/ 312420 w 9578340"/>
              <a:gd name="connsiteY149" fmla="*/ 6339840 h 6873240"/>
              <a:gd name="connsiteX150" fmla="*/ 358140 w 9578340"/>
              <a:gd name="connsiteY150" fmla="*/ 6339840 h 6873240"/>
              <a:gd name="connsiteX151" fmla="*/ 365760 w 9578340"/>
              <a:gd name="connsiteY151" fmla="*/ 6477000 h 6873240"/>
              <a:gd name="connsiteX152" fmla="*/ 807720 w 9578340"/>
              <a:gd name="connsiteY152" fmla="*/ 6545580 h 6873240"/>
              <a:gd name="connsiteX153" fmla="*/ 1127760 w 9578340"/>
              <a:gd name="connsiteY153" fmla="*/ 6705600 h 6873240"/>
              <a:gd name="connsiteX154" fmla="*/ 1447800 w 9578340"/>
              <a:gd name="connsiteY154" fmla="*/ 6598920 h 6873240"/>
              <a:gd name="connsiteX155" fmla="*/ 1546860 w 9578340"/>
              <a:gd name="connsiteY155" fmla="*/ 6598920 h 6873240"/>
              <a:gd name="connsiteX156" fmla="*/ 1501140 w 9578340"/>
              <a:gd name="connsiteY156" fmla="*/ 6858000 h 6873240"/>
              <a:gd name="connsiteX157" fmla="*/ 2377440 w 9578340"/>
              <a:gd name="connsiteY157" fmla="*/ 6858635 h 6873240"/>
              <a:gd name="connsiteX158" fmla="*/ 3657600 w 9578340"/>
              <a:gd name="connsiteY158" fmla="*/ 6873240 h 6873240"/>
              <a:gd name="connsiteX159" fmla="*/ 3817620 w 9578340"/>
              <a:gd name="connsiteY159" fmla="*/ 6781800 h 6873240"/>
              <a:gd name="connsiteX160" fmla="*/ 3893820 w 9578340"/>
              <a:gd name="connsiteY160" fmla="*/ 6705600 h 6873240"/>
              <a:gd name="connsiteX161" fmla="*/ 3947160 w 9578340"/>
              <a:gd name="connsiteY161" fmla="*/ 6690360 h 6873240"/>
              <a:gd name="connsiteX162" fmla="*/ 3939540 w 9578340"/>
              <a:gd name="connsiteY162" fmla="*/ 6629400 h 6873240"/>
              <a:gd name="connsiteX163" fmla="*/ 3901440 w 9578340"/>
              <a:gd name="connsiteY163" fmla="*/ 6606540 h 6873240"/>
              <a:gd name="connsiteX164" fmla="*/ 3878580 w 9578340"/>
              <a:gd name="connsiteY164" fmla="*/ 6515100 h 6873240"/>
              <a:gd name="connsiteX165" fmla="*/ 3886200 w 9578340"/>
              <a:gd name="connsiteY165" fmla="*/ 6423660 h 6873240"/>
              <a:gd name="connsiteX166" fmla="*/ 3870960 w 9578340"/>
              <a:gd name="connsiteY166" fmla="*/ 6309360 h 6873240"/>
              <a:gd name="connsiteX167" fmla="*/ 3893820 w 9578340"/>
              <a:gd name="connsiteY167" fmla="*/ 6240780 h 6873240"/>
              <a:gd name="connsiteX168" fmla="*/ 3924300 w 9578340"/>
              <a:gd name="connsiteY168" fmla="*/ 6179820 h 6873240"/>
              <a:gd name="connsiteX169" fmla="*/ 3977640 w 9578340"/>
              <a:gd name="connsiteY169" fmla="*/ 6172200 h 6873240"/>
              <a:gd name="connsiteX170" fmla="*/ 3992880 w 9578340"/>
              <a:gd name="connsiteY170" fmla="*/ 6172200 h 6873240"/>
              <a:gd name="connsiteX171" fmla="*/ 4046220 w 9578340"/>
              <a:gd name="connsiteY171" fmla="*/ 6111240 h 6873240"/>
              <a:gd name="connsiteX172" fmla="*/ 4038600 w 9578340"/>
              <a:gd name="connsiteY172" fmla="*/ 6027420 h 6873240"/>
              <a:gd name="connsiteX173" fmla="*/ 4754880 w 9578340"/>
              <a:gd name="connsiteY173" fmla="*/ 5913120 h 6873240"/>
              <a:gd name="connsiteX174" fmla="*/ 4838700 w 9578340"/>
              <a:gd name="connsiteY174" fmla="*/ 5913120 h 6873240"/>
              <a:gd name="connsiteX175" fmla="*/ 4914900 w 9578340"/>
              <a:gd name="connsiteY175" fmla="*/ 5920740 h 6873240"/>
              <a:gd name="connsiteX176" fmla="*/ 5105400 w 9578340"/>
              <a:gd name="connsiteY176" fmla="*/ 6019800 h 6873240"/>
              <a:gd name="connsiteX177" fmla="*/ 5570220 w 9578340"/>
              <a:gd name="connsiteY177" fmla="*/ 6248400 h 6873240"/>
              <a:gd name="connsiteX178" fmla="*/ 5753100 w 9578340"/>
              <a:gd name="connsiteY178" fmla="*/ 6347460 h 6873240"/>
              <a:gd name="connsiteX179" fmla="*/ 6065520 w 9578340"/>
              <a:gd name="connsiteY179" fmla="*/ 6423660 h 6873240"/>
              <a:gd name="connsiteX180" fmla="*/ 6156960 w 9578340"/>
              <a:gd name="connsiteY180" fmla="*/ 6431280 h 6873240"/>
              <a:gd name="connsiteX181" fmla="*/ 6164580 w 9578340"/>
              <a:gd name="connsiteY181" fmla="*/ 6545580 h 6873240"/>
              <a:gd name="connsiteX182" fmla="*/ 6355080 w 9578340"/>
              <a:gd name="connsiteY182" fmla="*/ 6576060 h 6873240"/>
              <a:gd name="connsiteX183" fmla="*/ 6377940 w 9578340"/>
              <a:gd name="connsiteY183" fmla="*/ 6416040 h 6873240"/>
              <a:gd name="connsiteX184" fmla="*/ 6408420 w 9578340"/>
              <a:gd name="connsiteY184" fmla="*/ 6446520 h 6873240"/>
              <a:gd name="connsiteX185" fmla="*/ 6400800 w 9578340"/>
              <a:gd name="connsiteY185" fmla="*/ 6598920 h 6873240"/>
              <a:gd name="connsiteX186" fmla="*/ 6591300 w 9578340"/>
              <a:gd name="connsiteY186" fmla="*/ 6598920 h 6873240"/>
              <a:gd name="connsiteX187" fmla="*/ 6598920 w 9578340"/>
              <a:gd name="connsiteY187" fmla="*/ 6332220 h 6873240"/>
              <a:gd name="connsiteX188" fmla="*/ 6621780 w 9578340"/>
              <a:gd name="connsiteY188" fmla="*/ 6332220 h 6873240"/>
              <a:gd name="connsiteX189" fmla="*/ 6637020 w 9578340"/>
              <a:gd name="connsiteY189" fmla="*/ 6118860 h 6873240"/>
              <a:gd name="connsiteX190" fmla="*/ 6614160 w 9578340"/>
              <a:gd name="connsiteY190" fmla="*/ 6111240 h 6873240"/>
              <a:gd name="connsiteX191" fmla="*/ 6606540 w 9578340"/>
              <a:gd name="connsiteY191" fmla="*/ 5958840 h 6873240"/>
              <a:gd name="connsiteX192" fmla="*/ 6484620 w 9578340"/>
              <a:gd name="connsiteY192" fmla="*/ 5539740 h 6873240"/>
              <a:gd name="connsiteX193" fmla="*/ 6667500 w 9578340"/>
              <a:gd name="connsiteY193" fmla="*/ 5547360 h 6873240"/>
              <a:gd name="connsiteX194" fmla="*/ 6751320 w 9578340"/>
              <a:gd name="connsiteY194" fmla="*/ 5433060 h 6873240"/>
              <a:gd name="connsiteX195" fmla="*/ 6972300 w 9578340"/>
              <a:gd name="connsiteY195" fmla="*/ 5265420 h 6873240"/>
              <a:gd name="connsiteX196" fmla="*/ 7246620 w 9578340"/>
              <a:gd name="connsiteY196" fmla="*/ 5204460 h 6873240"/>
              <a:gd name="connsiteX197" fmla="*/ 7208520 w 9578340"/>
              <a:gd name="connsiteY197" fmla="*/ 5067300 h 6873240"/>
              <a:gd name="connsiteX198" fmla="*/ 7193280 w 9578340"/>
              <a:gd name="connsiteY198" fmla="*/ 4930140 h 6873240"/>
              <a:gd name="connsiteX199" fmla="*/ 7269480 w 9578340"/>
              <a:gd name="connsiteY199" fmla="*/ 4732020 h 6873240"/>
              <a:gd name="connsiteX200" fmla="*/ 7246620 w 9578340"/>
              <a:gd name="connsiteY200" fmla="*/ 4488180 h 6873240"/>
              <a:gd name="connsiteX201" fmla="*/ 7178040 w 9578340"/>
              <a:gd name="connsiteY201" fmla="*/ 4351020 h 6873240"/>
              <a:gd name="connsiteX202" fmla="*/ 7559040 w 9578340"/>
              <a:gd name="connsiteY202" fmla="*/ 4328160 h 6873240"/>
              <a:gd name="connsiteX203" fmla="*/ 7467600 w 9578340"/>
              <a:gd name="connsiteY203" fmla="*/ 3878580 h 6873240"/>
              <a:gd name="connsiteX204" fmla="*/ 7414260 w 9578340"/>
              <a:gd name="connsiteY204" fmla="*/ 3604260 h 6873240"/>
              <a:gd name="connsiteX205" fmla="*/ 7498080 w 9578340"/>
              <a:gd name="connsiteY205" fmla="*/ 3398520 h 6873240"/>
              <a:gd name="connsiteX206" fmla="*/ 7528560 w 9578340"/>
              <a:gd name="connsiteY206" fmla="*/ 3253740 h 6873240"/>
              <a:gd name="connsiteX207" fmla="*/ 7505700 w 9578340"/>
              <a:gd name="connsiteY207" fmla="*/ 3048000 h 6873240"/>
              <a:gd name="connsiteX208" fmla="*/ 7520940 w 9578340"/>
              <a:gd name="connsiteY208" fmla="*/ 2926080 h 6873240"/>
              <a:gd name="connsiteX209" fmla="*/ 7536180 w 9578340"/>
              <a:gd name="connsiteY209" fmla="*/ 2872740 h 6873240"/>
              <a:gd name="connsiteX210" fmla="*/ 7863840 w 9578340"/>
              <a:gd name="connsiteY210" fmla="*/ 2971800 h 6873240"/>
              <a:gd name="connsiteX211" fmla="*/ 7886700 w 9578340"/>
              <a:gd name="connsiteY211" fmla="*/ 3101340 h 6873240"/>
              <a:gd name="connsiteX212" fmla="*/ 8001000 w 9578340"/>
              <a:gd name="connsiteY212" fmla="*/ 3124200 h 6873240"/>
              <a:gd name="connsiteX213" fmla="*/ 8122920 w 9578340"/>
              <a:gd name="connsiteY213" fmla="*/ 3276600 h 6873240"/>
              <a:gd name="connsiteX214" fmla="*/ 8206740 w 9578340"/>
              <a:gd name="connsiteY214" fmla="*/ 3276600 h 6873240"/>
              <a:gd name="connsiteX215" fmla="*/ 8442960 w 9578340"/>
              <a:gd name="connsiteY215" fmla="*/ 3276600 h 6873240"/>
              <a:gd name="connsiteX216" fmla="*/ 8663940 w 9578340"/>
              <a:gd name="connsiteY216" fmla="*/ 3276600 h 6873240"/>
              <a:gd name="connsiteX217" fmla="*/ 8770620 w 9578340"/>
              <a:gd name="connsiteY217" fmla="*/ 3230880 h 6873240"/>
              <a:gd name="connsiteX218" fmla="*/ 8854440 w 9578340"/>
              <a:gd name="connsiteY218" fmla="*/ 3215640 h 6873240"/>
              <a:gd name="connsiteX219" fmla="*/ 8938260 w 9578340"/>
              <a:gd name="connsiteY219" fmla="*/ 3230880 h 6873240"/>
              <a:gd name="connsiteX220" fmla="*/ 8945880 w 9578340"/>
              <a:gd name="connsiteY220" fmla="*/ 3078480 h 6873240"/>
              <a:gd name="connsiteX221" fmla="*/ 8907780 w 9578340"/>
              <a:gd name="connsiteY221" fmla="*/ 3078480 h 6873240"/>
              <a:gd name="connsiteX222" fmla="*/ 8656320 w 9578340"/>
              <a:gd name="connsiteY222" fmla="*/ 2697480 h 6873240"/>
              <a:gd name="connsiteX223" fmla="*/ 8854440 w 9578340"/>
              <a:gd name="connsiteY223" fmla="*/ 2590800 h 6873240"/>
              <a:gd name="connsiteX224" fmla="*/ 8923020 w 9578340"/>
              <a:gd name="connsiteY224" fmla="*/ 2606040 h 6873240"/>
              <a:gd name="connsiteX225" fmla="*/ 8999220 w 9578340"/>
              <a:gd name="connsiteY225" fmla="*/ 2606040 h 6873240"/>
              <a:gd name="connsiteX226" fmla="*/ 9029700 w 9578340"/>
              <a:gd name="connsiteY226" fmla="*/ 2545080 h 6873240"/>
              <a:gd name="connsiteX227" fmla="*/ 9029700 w 9578340"/>
              <a:gd name="connsiteY227" fmla="*/ 2407920 h 6873240"/>
              <a:gd name="connsiteX228" fmla="*/ 9136380 w 9578340"/>
              <a:gd name="connsiteY228" fmla="*/ 2476500 h 6873240"/>
              <a:gd name="connsiteX229" fmla="*/ 9144000 w 9578340"/>
              <a:gd name="connsiteY229" fmla="*/ 2407920 h 6873240"/>
              <a:gd name="connsiteX230" fmla="*/ 9204960 w 9578340"/>
              <a:gd name="connsiteY230" fmla="*/ 2362200 h 6873240"/>
              <a:gd name="connsiteX231" fmla="*/ 9189720 w 9578340"/>
              <a:gd name="connsiteY231" fmla="*/ 2225040 h 6873240"/>
              <a:gd name="connsiteX232" fmla="*/ 9159240 w 9578340"/>
              <a:gd name="connsiteY232" fmla="*/ 2171700 h 6873240"/>
              <a:gd name="connsiteX233" fmla="*/ 9083040 w 9578340"/>
              <a:gd name="connsiteY233" fmla="*/ 2103120 h 6873240"/>
              <a:gd name="connsiteX234" fmla="*/ 9105900 w 9578340"/>
              <a:gd name="connsiteY234" fmla="*/ 2011680 h 6873240"/>
              <a:gd name="connsiteX235" fmla="*/ 9151620 w 9578340"/>
              <a:gd name="connsiteY235" fmla="*/ 1927860 h 6873240"/>
              <a:gd name="connsiteX236" fmla="*/ 9044940 w 9578340"/>
              <a:gd name="connsiteY236" fmla="*/ 1714500 h 6873240"/>
              <a:gd name="connsiteX237" fmla="*/ 9578340 w 9578340"/>
              <a:gd name="connsiteY237" fmla="*/ 1394460 h 6873240"/>
              <a:gd name="connsiteX238" fmla="*/ 9494520 w 9578340"/>
              <a:gd name="connsiteY238" fmla="*/ 1165860 h 6873240"/>
              <a:gd name="connsiteX239" fmla="*/ 9326880 w 9578340"/>
              <a:gd name="connsiteY239" fmla="*/ 975360 h 6873240"/>
              <a:gd name="connsiteX240" fmla="*/ 9334500 w 9578340"/>
              <a:gd name="connsiteY240" fmla="*/ 906780 h 6873240"/>
              <a:gd name="connsiteX241" fmla="*/ 9342120 w 9578340"/>
              <a:gd name="connsiteY241" fmla="*/ 754380 h 6873240"/>
              <a:gd name="connsiteX242" fmla="*/ 9182100 w 9578340"/>
              <a:gd name="connsiteY242" fmla="*/ 906780 h 6873240"/>
              <a:gd name="connsiteX243" fmla="*/ 9052560 w 9578340"/>
              <a:gd name="connsiteY243" fmla="*/ 1043940 h 6873240"/>
              <a:gd name="connsiteX244" fmla="*/ 8915400 w 9578340"/>
              <a:gd name="connsiteY244" fmla="*/ 1112520 h 6873240"/>
              <a:gd name="connsiteX245" fmla="*/ 8709660 w 9578340"/>
              <a:gd name="connsiteY245" fmla="*/ 1150620 h 6873240"/>
              <a:gd name="connsiteX246" fmla="*/ 8793480 w 9578340"/>
              <a:gd name="connsiteY246" fmla="*/ 960120 h 6873240"/>
              <a:gd name="connsiteX247" fmla="*/ 8717280 w 9578340"/>
              <a:gd name="connsiteY247" fmla="*/ 906780 h 6873240"/>
              <a:gd name="connsiteX248" fmla="*/ 8686800 w 9578340"/>
              <a:gd name="connsiteY248" fmla="*/ 815340 h 6873240"/>
              <a:gd name="connsiteX249" fmla="*/ 8625840 w 9578340"/>
              <a:gd name="connsiteY249" fmla="*/ 746760 h 6873240"/>
              <a:gd name="connsiteX250" fmla="*/ 8633460 w 9578340"/>
              <a:gd name="connsiteY250" fmla="*/ 685800 h 6873240"/>
              <a:gd name="connsiteX251" fmla="*/ 8679180 w 9578340"/>
              <a:gd name="connsiteY251" fmla="*/ 609600 h 6873240"/>
              <a:gd name="connsiteX252" fmla="*/ 8671560 w 9578340"/>
              <a:gd name="connsiteY252" fmla="*/ 579120 h 6873240"/>
              <a:gd name="connsiteX253" fmla="*/ 8580120 w 9578340"/>
              <a:gd name="connsiteY253" fmla="*/ 541020 h 6873240"/>
              <a:gd name="connsiteX254" fmla="*/ 8473440 w 9578340"/>
              <a:gd name="connsiteY254" fmla="*/ 502920 h 6873240"/>
              <a:gd name="connsiteX255" fmla="*/ 8488680 w 9578340"/>
              <a:gd name="connsiteY255" fmla="*/ 449580 h 6873240"/>
              <a:gd name="connsiteX256" fmla="*/ 8435340 w 9578340"/>
              <a:gd name="connsiteY256" fmla="*/ 320040 h 6873240"/>
              <a:gd name="connsiteX257" fmla="*/ 8465820 w 9578340"/>
              <a:gd name="connsiteY257" fmla="*/ 243840 h 6873240"/>
              <a:gd name="connsiteX258" fmla="*/ 8473440 w 9578340"/>
              <a:gd name="connsiteY258" fmla="*/ 83820 h 6873240"/>
              <a:gd name="connsiteX259" fmla="*/ 8351520 w 9578340"/>
              <a:gd name="connsiteY259" fmla="*/ 53340 h 6873240"/>
              <a:gd name="connsiteX260" fmla="*/ 8252460 w 9578340"/>
              <a:gd name="connsiteY260" fmla="*/ 68580 h 6873240"/>
              <a:gd name="connsiteX261" fmla="*/ 8107680 w 9578340"/>
              <a:gd name="connsiteY261" fmla="*/ 0 h 6873240"/>
              <a:gd name="connsiteX0" fmla="*/ 8107680 w 9578340"/>
              <a:gd name="connsiteY0" fmla="*/ 0 h 6873240"/>
              <a:gd name="connsiteX1" fmla="*/ 8054340 w 9578340"/>
              <a:gd name="connsiteY1" fmla="*/ 60960 h 6873240"/>
              <a:gd name="connsiteX2" fmla="*/ 8061960 w 9578340"/>
              <a:gd name="connsiteY2" fmla="*/ 99060 h 6873240"/>
              <a:gd name="connsiteX3" fmla="*/ 8001000 w 9578340"/>
              <a:gd name="connsiteY3" fmla="*/ 160020 h 6873240"/>
              <a:gd name="connsiteX4" fmla="*/ 7917180 w 9578340"/>
              <a:gd name="connsiteY4" fmla="*/ 144780 h 6873240"/>
              <a:gd name="connsiteX5" fmla="*/ 7825740 w 9578340"/>
              <a:gd name="connsiteY5" fmla="*/ 297180 h 6873240"/>
              <a:gd name="connsiteX6" fmla="*/ 7726680 w 9578340"/>
              <a:gd name="connsiteY6" fmla="*/ 297180 h 6873240"/>
              <a:gd name="connsiteX7" fmla="*/ 7620000 w 9578340"/>
              <a:gd name="connsiteY7" fmla="*/ 320040 h 6873240"/>
              <a:gd name="connsiteX8" fmla="*/ 7475220 w 9578340"/>
              <a:gd name="connsiteY8" fmla="*/ 327660 h 6873240"/>
              <a:gd name="connsiteX9" fmla="*/ 7414260 w 9578340"/>
              <a:gd name="connsiteY9" fmla="*/ 304800 h 6873240"/>
              <a:gd name="connsiteX10" fmla="*/ 7231380 w 9578340"/>
              <a:gd name="connsiteY10" fmla="*/ 419100 h 6873240"/>
              <a:gd name="connsiteX11" fmla="*/ 6911340 w 9578340"/>
              <a:gd name="connsiteY11" fmla="*/ 464820 h 6873240"/>
              <a:gd name="connsiteX12" fmla="*/ 6888480 w 9578340"/>
              <a:gd name="connsiteY12" fmla="*/ 525780 h 6873240"/>
              <a:gd name="connsiteX13" fmla="*/ 6903720 w 9578340"/>
              <a:gd name="connsiteY13" fmla="*/ 601980 h 6873240"/>
              <a:gd name="connsiteX14" fmla="*/ 6896100 w 9578340"/>
              <a:gd name="connsiteY14" fmla="*/ 647700 h 6873240"/>
              <a:gd name="connsiteX15" fmla="*/ 6858000 w 9578340"/>
              <a:gd name="connsiteY15" fmla="*/ 647700 h 6873240"/>
              <a:gd name="connsiteX16" fmla="*/ 6842760 w 9578340"/>
              <a:gd name="connsiteY16" fmla="*/ 739140 h 6873240"/>
              <a:gd name="connsiteX17" fmla="*/ 7010400 w 9578340"/>
              <a:gd name="connsiteY17" fmla="*/ 769620 h 6873240"/>
              <a:gd name="connsiteX18" fmla="*/ 7010400 w 9578340"/>
              <a:gd name="connsiteY18" fmla="*/ 853440 h 6873240"/>
              <a:gd name="connsiteX19" fmla="*/ 6949440 w 9578340"/>
              <a:gd name="connsiteY19" fmla="*/ 861060 h 6873240"/>
              <a:gd name="connsiteX20" fmla="*/ 6941820 w 9578340"/>
              <a:gd name="connsiteY20" fmla="*/ 891540 h 6873240"/>
              <a:gd name="connsiteX21" fmla="*/ 6979920 w 9578340"/>
              <a:gd name="connsiteY21" fmla="*/ 922020 h 6873240"/>
              <a:gd name="connsiteX22" fmla="*/ 6979920 w 9578340"/>
              <a:gd name="connsiteY22" fmla="*/ 990600 h 6873240"/>
              <a:gd name="connsiteX23" fmla="*/ 6964680 w 9578340"/>
              <a:gd name="connsiteY23" fmla="*/ 1028700 h 6873240"/>
              <a:gd name="connsiteX24" fmla="*/ 7132320 w 9578340"/>
              <a:gd name="connsiteY24" fmla="*/ 1074420 h 6873240"/>
              <a:gd name="connsiteX25" fmla="*/ 7094220 w 9578340"/>
              <a:gd name="connsiteY25" fmla="*/ 1173480 h 6873240"/>
              <a:gd name="connsiteX26" fmla="*/ 7025640 w 9578340"/>
              <a:gd name="connsiteY26" fmla="*/ 1158240 h 6873240"/>
              <a:gd name="connsiteX27" fmla="*/ 6743700 w 9578340"/>
              <a:gd name="connsiteY27" fmla="*/ 1127760 h 6873240"/>
              <a:gd name="connsiteX28" fmla="*/ 7101840 w 9578340"/>
              <a:gd name="connsiteY28" fmla="*/ 1226820 h 6873240"/>
              <a:gd name="connsiteX29" fmla="*/ 7277100 w 9578340"/>
              <a:gd name="connsiteY29" fmla="*/ 1295400 h 6873240"/>
              <a:gd name="connsiteX30" fmla="*/ 7147560 w 9578340"/>
              <a:gd name="connsiteY30" fmla="*/ 1501140 h 6873240"/>
              <a:gd name="connsiteX31" fmla="*/ 7155180 w 9578340"/>
              <a:gd name="connsiteY31" fmla="*/ 1623060 h 6873240"/>
              <a:gd name="connsiteX32" fmla="*/ 7101840 w 9578340"/>
              <a:gd name="connsiteY32" fmla="*/ 1691640 h 6873240"/>
              <a:gd name="connsiteX33" fmla="*/ 7078980 w 9578340"/>
              <a:gd name="connsiteY33" fmla="*/ 1684020 h 6873240"/>
              <a:gd name="connsiteX34" fmla="*/ 6911340 w 9578340"/>
              <a:gd name="connsiteY34" fmla="*/ 1790700 h 6873240"/>
              <a:gd name="connsiteX35" fmla="*/ 6987540 w 9578340"/>
              <a:gd name="connsiteY35" fmla="*/ 1844040 h 6873240"/>
              <a:gd name="connsiteX36" fmla="*/ 6987540 w 9578340"/>
              <a:gd name="connsiteY36" fmla="*/ 1844040 h 6873240"/>
              <a:gd name="connsiteX37" fmla="*/ 7002780 w 9578340"/>
              <a:gd name="connsiteY37" fmla="*/ 1912620 h 6873240"/>
              <a:gd name="connsiteX38" fmla="*/ 6979920 w 9578340"/>
              <a:gd name="connsiteY38" fmla="*/ 1935480 h 6873240"/>
              <a:gd name="connsiteX39" fmla="*/ 6873240 w 9578340"/>
              <a:gd name="connsiteY39" fmla="*/ 1943100 h 6873240"/>
              <a:gd name="connsiteX40" fmla="*/ 6873240 w 9578340"/>
              <a:gd name="connsiteY40" fmla="*/ 1988820 h 6873240"/>
              <a:gd name="connsiteX41" fmla="*/ 6850380 w 9578340"/>
              <a:gd name="connsiteY41" fmla="*/ 2019300 h 6873240"/>
              <a:gd name="connsiteX42" fmla="*/ 6728460 w 9578340"/>
              <a:gd name="connsiteY42" fmla="*/ 1981200 h 6873240"/>
              <a:gd name="connsiteX43" fmla="*/ 6720840 w 9578340"/>
              <a:gd name="connsiteY43" fmla="*/ 1996440 h 6873240"/>
              <a:gd name="connsiteX44" fmla="*/ 6797040 w 9578340"/>
              <a:gd name="connsiteY44" fmla="*/ 2034540 h 6873240"/>
              <a:gd name="connsiteX45" fmla="*/ 6789420 w 9578340"/>
              <a:gd name="connsiteY45" fmla="*/ 2118360 h 6873240"/>
              <a:gd name="connsiteX46" fmla="*/ 6751320 w 9578340"/>
              <a:gd name="connsiteY46" fmla="*/ 2141220 h 6873240"/>
              <a:gd name="connsiteX47" fmla="*/ 6819900 w 9578340"/>
              <a:gd name="connsiteY47" fmla="*/ 2194560 h 6873240"/>
              <a:gd name="connsiteX48" fmla="*/ 6789420 w 9578340"/>
              <a:gd name="connsiteY48" fmla="*/ 2240280 h 6873240"/>
              <a:gd name="connsiteX49" fmla="*/ 6743700 w 9578340"/>
              <a:gd name="connsiteY49" fmla="*/ 2331720 h 6873240"/>
              <a:gd name="connsiteX50" fmla="*/ 6751320 w 9578340"/>
              <a:gd name="connsiteY50" fmla="*/ 2369820 h 6873240"/>
              <a:gd name="connsiteX51" fmla="*/ 6682740 w 9578340"/>
              <a:gd name="connsiteY51" fmla="*/ 2385060 h 6873240"/>
              <a:gd name="connsiteX52" fmla="*/ 6705600 w 9578340"/>
              <a:gd name="connsiteY52" fmla="*/ 2499360 h 6873240"/>
              <a:gd name="connsiteX53" fmla="*/ 6621780 w 9578340"/>
              <a:gd name="connsiteY53" fmla="*/ 2522220 h 6873240"/>
              <a:gd name="connsiteX54" fmla="*/ 6621780 w 9578340"/>
              <a:gd name="connsiteY54" fmla="*/ 2583180 h 6873240"/>
              <a:gd name="connsiteX55" fmla="*/ 6568440 w 9578340"/>
              <a:gd name="connsiteY55" fmla="*/ 2590800 h 6873240"/>
              <a:gd name="connsiteX56" fmla="*/ 6560820 w 9578340"/>
              <a:gd name="connsiteY56" fmla="*/ 2545080 h 6873240"/>
              <a:gd name="connsiteX57" fmla="*/ 6438900 w 9578340"/>
              <a:gd name="connsiteY57" fmla="*/ 2590800 h 6873240"/>
              <a:gd name="connsiteX58" fmla="*/ 6347460 w 9578340"/>
              <a:gd name="connsiteY58" fmla="*/ 2606040 h 6873240"/>
              <a:gd name="connsiteX59" fmla="*/ 6339840 w 9578340"/>
              <a:gd name="connsiteY59" fmla="*/ 2476500 h 6873240"/>
              <a:gd name="connsiteX60" fmla="*/ 6316980 w 9578340"/>
              <a:gd name="connsiteY60" fmla="*/ 2430780 h 6873240"/>
              <a:gd name="connsiteX61" fmla="*/ 6271260 w 9578340"/>
              <a:gd name="connsiteY61" fmla="*/ 2392680 h 6873240"/>
              <a:gd name="connsiteX62" fmla="*/ 6301740 w 9578340"/>
              <a:gd name="connsiteY62" fmla="*/ 2339340 h 6873240"/>
              <a:gd name="connsiteX63" fmla="*/ 6195060 w 9578340"/>
              <a:gd name="connsiteY63" fmla="*/ 2308860 h 6873240"/>
              <a:gd name="connsiteX64" fmla="*/ 6141720 w 9578340"/>
              <a:gd name="connsiteY64" fmla="*/ 2308860 h 6873240"/>
              <a:gd name="connsiteX65" fmla="*/ 6103620 w 9578340"/>
              <a:gd name="connsiteY65" fmla="*/ 2225040 h 6873240"/>
              <a:gd name="connsiteX66" fmla="*/ 6126480 w 9578340"/>
              <a:gd name="connsiteY66" fmla="*/ 2171700 h 6873240"/>
              <a:gd name="connsiteX67" fmla="*/ 6080760 w 9578340"/>
              <a:gd name="connsiteY67" fmla="*/ 2133600 h 6873240"/>
              <a:gd name="connsiteX68" fmla="*/ 5989320 w 9578340"/>
              <a:gd name="connsiteY68" fmla="*/ 2148840 h 6873240"/>
              <a:gd name="connsiteX69" fmla="*/ 5951220 w 9578340"/>
              <a:gd name="connsiteY69" fmla="*/ 2209800 h 6873240"/>
              <a:gd name="connsiteX70" fmla="*/ 5882640 w 9578340"/>
              <a:gd name="connsiteY70" fmla="*/ 2202180 h 6873240"/>
              <a:gd name="connsiteX71" fmla="*/ 5722620 w 9578340"/>
              <a:gd name="connsiteY71" fmla="*/ 2240280 h 6873240"/>
              <a:gd name="connsiteX72" fmla="*/ 5654040 w 9578340"/>
              <a:gd name="connsiteY72" fmla="*/ 2240280 h 6873240"/>
              <a:gd name="connsiteX73" fmla="*/ 5570220 w 9578340"/>
              <a:gd name="connsiteY73" fmla="*/ 2278380 h 6873240"/>
              <a:gd name="connsiteX74" fmla="*/ 5440680 w 9578340"/>
              <a:gd name="connsiteY74" fmla="*/ 2263140 h 6873240"/>
              <a:gd name="connsiteX75" fmla="*/ 5410200 w 9578340"/>
              <a:gd name="connsiteY75" fmla="*/ 2217420 h 6873240"/>
              <a:gd name="connsiteX76" fmla="*/ 5425440 w 9578340"/>
              <a:gd name="connsiteY76" fmla="*/ 2072640 h 6873240"/>
              <a:gd name="connsiteX77" fmla="*/ 5372100 w 9578340"/>
              <a:gd name="connsiteY77" fmla="*/ 2019300 h 6873240"/>
              <a:gd name="connsiteX78" fmla="*/ 5372100 w 9578340"/>
              <a:gd name="connsiteY78" fmla="*/ 1988820 h 6873240"/>
              <a:gd name="connsiteX79" fmla="*/ 5280660 w 9578340"/>
              <a:gd name="connsiteY79" fmla="*/ 1965960 h 6873240"/>
              <a:gd name="connsiteX80" fmla="*/ 5219700 w 9578340"/>
              <a:gd name="connsiteY80" fmla="*/ 2263140 h 6873240"/>
              <a:gd name="connsiteX81" fmla="*/ 5212080 w 9578340"/>
              <a:gd name="connsiteY81" fmla="*/ 2461260 h 6873240"/>
              <a:gd name="connsiteX82" fmla="*/ 5242560 w 9578340"/>
              <a:gd name="connsiteY82" fmla="*/ 2499360 h 6873240"/>
              <a:gd name="connsiteX83" fmla="*/ 5097780 w 9578340"/>
              <a:gd name="connsiteY83" fmla="*/ 2552700 h 6873240"/>
              <a:gd name="connsiteX84" fmla="*/ 5120640 w 9578340"/>
              <a:gd name="connsiteY84" fmla="*/ 2743200 h 6873240"/>
              <a:gd name="connsiteX85" fmla="*/ 5082540 w 9578340"/>
              <a:gd name="connsiteY85" fmla="*/ 2827020 h 6873240"/>
              <a:gd name="connsiteX86" fmla="*/ 4945380 w 9578340"/>
              <a:gd name="connsiteY86" fmla="*/ 2773680 h 6873240"/>
              <a:gd name="connsiteX87" fmla="*/ 4853940 w 9578340"/>
              <a:gd name="connsiteY87" fmla="*/ 2796540 h 6873240"/>
              <a:gd name="connsiteX88" fmla="*/ 4785360 w 9578340"/>
              <a:gd name="connsiteY88" fmla="*/ 2926080 h 6873240"/>
              <a:gd name="connsiteX89" fmla="*/ 4640580 w 9578340"/>
              <a:gd name="connsiteY89" fmla="*/ 2811780 h 6873240"/>
              <a:gd name="connsiteX90" fmla="*/ 4518660 w 9578340"/>
              <a:gd name="connsiteY90" fmla="*/ 2804160 h 6873240"/>
              <a:gd name="connsiteX91" fmla="*/ 4389120 w 9578340"/>
              <a:gd name="connsiteY91" fmla="*/ 2674620 h 6873240"/>
              <a:gd name="connsiteX92" fmla="*/ 4564380 w 9578340"/>
              <a:gd name="connsiteY92" fmla="*/ 2522220 h 6873240"/>
              <a:gd name="connsiteX93" fmla="*/ 4389120 w 9578340"/>
              <a:gd name="connsiteY93" fmla="*/ 2491740 h 6873240"/>
              <a:gd name="connsiteX94" fmla="*/ 4244340 w 9578340"/>
              <a:gd name="connsiteY94" fmla="*/ 2659380 h 6873240"/>
              <a:gd name="connsiteX95" fmla="*/ 4183380 w 9578340"/>
              <a:gd name="connsiteY95" fmla="*/ 2758440 h 6873240"/>
              <a:gd name="connsiteX96" fmla="*/ 4191000 w 9578340"/>
              <a:gd name="connsiteY96" fmla="*/ 2796540 h 6873240"/>
              <a:gd name="connsiteX97" fmla="*/ 4084320 w 9578340"/>
              <a:gd name="connsiteY97" fmla="*/ 2895600 h 6873240"/>
              <a:gd name="connsiteX98" fmla="*/ 4008120 w 9578340"/>
              <a:gd name="connsiteY98" fmla="*/ 2918460 h 6873240"/>
              <a:gd name="connsiteX99" fmla="*/ 3954780 w 9578340"/>
              <a:gd name="connsiteY99" fmla="*/ 2918460 h 6873240"/>
              <a:gd name="connsiteX100" fmla="*/ 3916680 w 9578340"/>
              <a:gd name="connsiteY100" fmla="*/ 2971800 h 6873240"/>
              <a:gd name="connsiteX101" fmla="*/ 3848100 w 9578340"/>
              <a:gd name="connsiteY101" fmla="*/ 2971800 h 6873240"/>
              <a:gd name="connsiteX102" fmla="*/ 3810000 w 9578340"/>
              <a:gd name="connsiteY102" fmla="*/ 3025140 h 6873240"/>
              <a:gd name="connsiteX103" fmla="*/ 3726180 w 9578340"/>
              <a:gd name="connsiteY103" fmla="*/ 3048000 h 6873240"/>
              <a:gd name="connsiteX104" fmla="*/ 3703320 w 9578340"/>
              <a:gd name="connsiteY104" fmla="*/ 3116580 h 6873240"/>
              <a:gd name="connsiteX105" fmla="*/ 3512820 w 9578340"/>
              <a:gd name="connsiteY105" fmla="*/ 2979420 h 6873240"/>
              <a:gd name="connsiteX106" fmla="*/ 3337560 w 9578340"/>
              <a:gd name="connsiteY106" fmla="*/ 3048000 h 6873240"/>
              <a:gd name="connsiteX107" fmla="*/ 3337560 w 9578340"/>
              <a:gd name="connsiteY107" fmla="*/ 3124200 h 6873240"/>
              <a:gd name="connsiteX108" fmla="*/ 3230880 w 9578340"/>
              <a:gd name="connsiteY108" fmla="*/ 3200400 h 6873240"/>
              <a:gd name="connsiteX109" fmla="*/ 3002280 w 9578340"/>
              <a:gd name="connsiteY109" fmla="*/ 3055620 h 6873240"/>
              <a:gd name="connsiteX110" fmla="*/ 3025140 w 9578340"/>
              <a:gd name="connsiteY110" fmla="*/ 3032760 h 6873240"/>
              <a:gd name="connsiteX111" fmla="*/ 2918460 w 9578340"/>
              <a:gd name="connsiteY111" fmla="*/ 2887980 h 6873240"/>
              <a:gd name="connsiteX112" fmla="*/ 2659380 w 9578340"/>
              <a:gd name="connsiteY112" fmla="*/ 2758440 h 6873240"/>
              <a:gd name="connsiteX113" fmla="*/ 2506980 w 9578340"/>
              <a:gd name="connsiteY113" fmla="*/ 3093720 h 6873240"/>
              <a:gd name="connsiteX114" fmla="*/ 2392680 w 9578340"/>
              <a:gd name="connsiteY114" fmla="*/ 3101340 h 6873240"/>
              <a:gd name="connsiteX115" fmla="*/ 2308860 w 9578340"/>
              <a:gd name="connsiteY115" fmla="*/ 3116580 h 6873240"/>
              <a:gd name="connsiteX116" fmla="*/ 2225040 w 9578340"/>
              <a:gd name="connsiteY116" fmla="*/ 3215640 h 6873240"/>
              <a:gd name="connsiteX117" fmla="*/ 2049780 w 9578340"/>
              <a:gd name="connsiteY117" fmla="*/ 3124200 h 6873240"/>
              <a:gd name="connsiteX118" fmla="*/ 1981200 w 9578340"/>
              <a:gd name="connsiteY118" fmla="*/ 3116580 h 6873240"/>
              <a:gd name="connsiteX119" fmla="*/ 1889760 w 9578340"/>
              <a:gd name="connsiteY119" fmla="*/ 2964180 h 6873240"/>
              <a:gd name="connsiteX120" fmla="*/ 1897380 w 9578340"/>
              <a:gd name="connsiteY120" fmla="*/ 2895600 h 6873240"/>
              <a:gd name="connsiteX121" fmla="*/ 1729740 w 9578340"/>
              <a:gd name="connsiteY121" fmla="*/ 3017520 h 6873240"/>
              <a:gd name="connsiteX122" fmla="*/ 1706880 w 9578340"/>
              <a:gd name="connsiteY122" fmla="*/ 3078480 h 6873240"/>
              <a:gd name="connsiteX123" fmla="*/ 1653540 w 9578340"/>
              <a:gd name="connsiteY123" fmla="*/ 3048000 h 6873240"/>
              <a:gd name="connsiteX124" fmla="*/ 1546860 w 9578340"/>
              <a:gd name="connsiteY124" fmla="*/ 3048000 h 6873240"/>
              <a:gd name="connsiteX125" fmla="*/ 1524000 w 9578340"/>
              <a:gd name="connsiteY125" fmla="*/ 3162300 h 6873240"/>
              <a:gd name="connsiteX126" fmla="*/ 1386840 w 9578340"/>
              <a:gd name="connsiteY126" fmla="*/ 3459480 h 6873240"/>
              <a:gd name="connsiteX127" fmla="*/ 1333500 w 9578340"/>
              <a:gd name="connsiteY127" fmla="*/ 3451860 h 6873240"/>
              <a:gd name="connsiteX128" fmla="*/ 1188720 w 9578340"/>
              <a:gd name="connsiteY128" fmla="*/ 3505200 h 6873240"/>
              <a:gd name="connsiteX129" fmla="*/ 1135380 w 9578340"/>
              <a:gd name="connsiteY129" fmla="*/ 3672840 h 6873240"/>
              <a:gd name="connsiteX130" fmla="*/ 1013460 w 9578340"/>
              <a:gd name="connsiteY130" fmla="*/ 3703320 h 6873240"/>
              <a:gd name="connsiteX131" fmla="*/ 929640 w 9578340"/>
              <a:gd name="connsiteY131" fmla="*/ 3710940 h 6873240"/>
              <a:gd name="connsiteX132" fmla="*/ 830580 w 9578340"/>
              <a:gd name="connsiteY132" fmla="*/ 3741420 h 6873240"/>
              <a:gd name="connsiteX133" fmla="*/ 701040 w 9578340"/>
              <a:gd name="connsiteY133" fmla="*/ 3749040 h 6873240"/>
              <a:gd name="connsiteX134" fmla="*/ 548640 w 9578340"/>
              <a:gd name="connsiteY134" fmla="*/ 3787140 h 6873240"/>
              <a:gd name="connsiteX135" fmla="*/ 0 w 9578340"/>
              <a:gd name="connsiteY135" fmla="*/ 5250180 h 6873240"/>
              <a:gd name="connsiteX136" fmla="*/ 167640 w 9578340"/>
              <a:gd name="connsiteY136" fmla="*/ 5242560 h 6873240"/>
              <a:gd name="connsiteX137" fmla="*/ 167640 w 9578340"/>
              <a:gd name="connsiteY137" fmla="*/ 5387340 h 6873240"/>
              <a:gd name="connsiteX138" fmla="*/ 289560 w 9578340"/>
              <a:gd name="connsiteY138" fmla="*/ 5394960 h 6873240"/>
              <a:gd name="connsiteX139" fmla="*/ 281940 w 9578340"/>
              <a:gd name="connsiteY139" fmla="*/ 5478780 h 6873240"/>
              <a:gd name="connsiteX140" fmla="*/ 388620 w 9578340"/>
              <a:gd name="connsiteY140" fmla="*/ 5501640 h 6873240"/>
              <a:gd name="connsiteX141" fmla="*/ 358140 w 9578340"/>
              <a:gd name="connsiteY141" fmla="*/ 5631180 h 6873240"/>
              <a:gd name="connsiteX142" fmla="*/ 358140 w 9578340"/>
              <a:gd name="connsiteY142" fmla="*/ 5730240 h 6873240"/>
              <a:gd name="connsiteX143" fmla="*/ 251460 w 9578340"/>
              <a:gd name="connsiteY143" fmla="*/ 5783580 h 6873240"/>
              <a:gd name="connsiteX144" fmla="*/ 236220 w 9578340"/>
              <a:gd name="connsiteY144" fmla="*/ 5859780 h 6873240"/>
              <a:gd name="connsiteX145" fmla="*/ 144780 w 9578340"/>
              <a:gd name="connsiteY145" fmla="*/ 5981700 h 6873240"/>
              <a:gd name="connsiteX146" fmla="*/ 175260 w 9578340"/>
              <a:gd name="connsiteY146" fmla="*/ 6210300 h 6873240"/>
              <a:gd name="connsiteX147" fmla="*/ 266700 w 9578340"/>
              <a:gd name="connsiteY147" fmla="*/ 6217920 h 6873240"/>
              <a:gd name="connsiteX148" fmla="*/ 304800 w 9578340"/>
              <a:gd name="connsiteY148" fmla="*/ 6278880 h 6873240"/>
              <a:gd name="connsiteX149" fmla="*/ 312420 w 9578340"/>
              <a:gd name="connsiteY149" fmla="*/ 6339840 h 6873240"/>
              <a:gd name="connsiteX150" fmla="*/ 358140 w 9578340"/>
              <a:gd name="connsiteY150" fmla="*/ 6339840 h 6873240"/>
              <a:gd name="connsiteX151" fmla="*/ 365760 w 9578340"/>
              <a:gd name="connsiteY151" fmla="*/ 6477000 h 6873240"/>
              <a:gd name="connsiteX152" fmla="*/ 807720 w 9578340"/>
              <a:gd name="connsiteY152" fmla="*/ 6545580 h 6873240"/>
              <a:gd name="connsiteX153" fmla="*/ 1127760 w 9578340"/>
              <a:gd name="connsiteY153" fmla="*/ 6705600 h 6873240"/>
              <a:gd name="connsiteX154" fmla="*/ 1447800 w 9578340"/>
              <a:gd name="connsiteY154" fmla="*/ 6598920 h 6873240"/>
              <a:gd name="connsiteX155" fmla="*/ 1546860 w 9578340"/>
              <a:gd name="connsiteY155" fmla="*/ 6598920 h 6873240"/>
              <a:gd name="connsiteX156" fmla="*/ 1501140 w 9578340"/>
              <a:gd name="connsiteY156" fmla="*/ 6858000 h 6873240"/>
              <a:gd name="connsiteX157" fmla="*/ 2377440 w 9578340"/>
              <a:gd name="connsiteY157" fmla="*/ 6858635 h 6873240"/>
              <a:gd name="connsiteX158" fmla="*/ 3002915 w 9578340"/>
              <a:gd name="connsiteY158" fmla="*/ 6868160 h 6873240"/>
              <a:gd name="connsiteX159" fmla="*/ 3657600 w 9578340"/>
              <a:gd name="connsiteY159" fmla="*/ 6873240 h 6873240"/>
              <a:gd name="connsiteX160" fmla="*/ 3817620 w 9578340"/>
              <a:gd name="connsiteY160" fmla="*/ 6781800 h 6873240"/>
              <a:gd name="connsiteX161" fmla="*/ 3893820 w 9578340"/>
              <a:gd name="connsiteY161" fmla="*/ 6705600 h 6873240"/>
              <a:gd name="connsiteX162" fmla="*/ 3947160 w 9578340"/>
              <a:gd name="connsiteY162" fmla="*/ 6690360 h 6873240"/>
              <a:gd name="connsiteX163" fmla="*/ 3939540 w 9578340"/>
              <a:gd name="connsiteY163" fmla="*/ 6629400 h 6873240"/>
              <a:gd name="connsiteX164" fmla="*/ 3901440 w 9578340"/>
              <a:gd name="connsiteY164" fmla="*/ 6606540 h 6873240"/>
              <a:gd name="connsiteX165" fmla="*/ 3878580 w 9578340"/>
              <a:gd name="connsiteY165" fmla="*/ 6515100 h 6873240"/>
              <a:gd name="connsiteX166" fmla="*/ 3886200 w 9578340"/>
              <a:gd name="connsiteY166" fmla="*/ 6423660 h 6873240"/>
              <a:gd name="connsiteX167" fmla="*/ 3870960 w 9578340"/>
              <a:gd name="connsiteY167" fmla="*/ 6309360 h 6873240"/>
              <a:gd name="connsiteX168" fmla="*/ 3893820 w 9578340"/>
              <a:gd name="connsiteY168" fmla="*/ 6240780 h 6873240"/>
              <a:gd name="connsiteX169" fmla="*/ 3924300 w 9578340"/>
              <a:gd name="connsiteY169" fmla="*/ 6179820 h 6873240"/>
              <a:gd name="connsiteX170" fmla="*/ 3977640 w 9578340"/>
              <a:gd name="connsiteY170" fmla="*/ 6172200 h 6873240"/>
              <a:gd name="connsiteX171" fmla="*/ 3992880 w 9578340"/>
              <a:gd name="connsiteY171" fmla="*/ 6172200 h 6873240"/>
              <a:gd name="connsiteX172" fmla="*/ 4046220 w 9578340"/>
              <a:gd name="connsiteY172" fmla="*/ 6111240 h 6873240"/>
              <a:gd name="connsiteX173" fmla="*/ 4038600 w 9578340"/>
              <a:gd name="connsiteY173" fmla="*/ 6027420 h 6873240"/>
              <a:gd name="connsiteX174" fmla="*/ 4754880 w 9578340"/>
              <a:gd name="connsiteY174" fmla="*/ 5913120 h 6873240"/>
              <a:gd name="connsiteX175" fmla="*/ 4838700 w 9578340"/>
              <a:gd name="connsiteY175" fmla="*/ 5913120 h 6873240"/>
              <a:gd name="connsiteX176" fmla="*/ 4914900 w 9578340"/>
              <a:gd name="connsiteY176" fmla="*/ 5920740 h 6873240"/>
              <a:gd name="connsiteX177" fmla="*/ 5105400 w 9578340"/>
              <a:gd name="connsiteY177" fmla="*/ 6019800 h 6873240"/>
              <a:gd name="connsiteX178" fmla="*/ 5570220 w 9578340"/>
              <a:gd name="connsiteY178" fmla="*/ 6248400 h 6873240"/>
              <a:gd name="connsiteX179" fmla="*/ 5753100 w 9578340"/>
              <a:gd name="connsiteY179" fmla="*/ 6347460 h 6873240"/>
              <a:gd name="connsiteX180" fmla="*/ 6065520 w 9578340"/>
              <a:gd name="connsiteY180" fmla="*/ 6423660 h 6873240"/>
              <a:gd name="connsiteX181" fmla="*/ 6156960 w 9578340"/>
              <a:gd name="connsiteY181" fmla="*/ 6431280 h 6873240"/>
              <a:gd name="connsiteX182" fmla="*/ 6164580 w 9578340"/>
              <a:gd name="connsiteY182" fmla="*/ 6545580 h 6873240"/>
              <a:gd name="connsiteX183" fmla="*/ 6355080 w 9578340"/>
              <a:gd name="connsiteY183" fmla="*/ 6576060 h 6873240"/>
              <a:gd name="connsiteX184" fmla="*/ 6377940 w 9578340"/>
              <a:gd name="connsiteY184" fmla="*/ 6416040 h 6873240"/>
              <a:gd name="connsiteX185" fmla="*/ 6408420 w 9578340"/>
              <a:gd name="connsiteY185" fmla="*/ 6446520 h 6873240"/>
              <a:gd name="connsiteX186" fmla="*/ 6400800 w 9578340"/>
              <a:gd name="connsiteY186" fmla="*/ 6598920 h 6873240"/>
              <a:gd name="connsiteX187" fmla="*/ 6591300 w 9578340"/>
              <a:gd name="connsiteY187" fmla="*/ 6598920 h 6873240"/>
              <a:gd name="connsiteX188" fmla="*/ 6598920 w 9578340"/>
              <a:gd name="connsiteY188" fmla="*/ 6332220 h 6873240"/>
              <a:gd name="connsiteX189" fmla="*/ 6621780 w 9578340"/>
              <a:gd name="connsiteY189" fmla="*/ 6332220 h 6873240"/>
              <a:gd name="connsiteX190" fmla="*/ 6637020 w 9578340"/>
              <a:gd name="connsiteY190" fmla="*/ 6118860 h 6873240"/>
              <a:gd name="connsiteX191" fmla="*/ 6614160 w 9578340"/>
              <a:gd name="connsiteY191" fmla="*/ 6111240 h 6873240"/>
              <a:gd name="connsiteX192" fmla="*/ 6606540 w 9578340"/>
              <a:gd name="connsiteY192" fmla="*/ 5958840 h 6873240"/>
              <a:gd name="connsiteX193" fmla="*/ 6484620 w 9578340"/>
              <a:gd name="connsiteY193" fmla="*/ 5539740 h 6873240"/>
              <a:gd name="connsiteX194" fmla="*/ 6667500 w 9578340"/>
              <a:gd name="connsiteY194" fmla="*/ 5547360 h 6873240"/>
              <a:gd name="connsiteX195" fmla="*/ 6751320 w 9578340"/>
              <a:gd name="connsiteY195" fmla="*/ 5433060 h 6873240"/>
              <a:gd name="connsiteX196" fmla="*/ 6972300 w 9578340"/>
              <a:gd name="connsiteY196" fmla="*/ 5265420 h 6873240"/>
              <a:gd name="connsiteX197" fmla="*/ 7246620 w 9578340"/>
              <a:gd name="connsiteY197" fmla="*/ 5204460 h 6873240"/>
              <a:gd name="connsiteX198" fmla="*/ 7208520 w 9578340"/>
              <a:gd name="connsiteY198" fmla="*/ 5067300 h 6873240"/>
              <a:gd name="connsiteX199" fmla="*/ 7193280 w 9578340"/>
              <a:gd name="connsiteY199" fmla="*/ 4930140 h 6873240"/>
              <a:gd name="connsiteX200" fmla="*/ 7269480 w 9578340"/>
              <a:gd name="connsiteY200" fmla="*/ 4732020 h 6873240"/>
              <a:gd name="connsiteX201" fmla="*/ 7246620 w 9578340"/>
              <a:gd name="connsiteY201" fmla="*/ 4488180 h 6873240"/>
              <a:gd name="connsiteX202" fmla="*/ 7178040 w 9578340"/>
              <a:gd name="connsiteY202" fmla="*/ 4351020 h 6873240"/>
              <a:gd name="connsiteX203" fmla="*/ 7559040 w 9578340"/>
              <a:gd name="connsiteY203" fmla="*/ 4328160 h 6873240"/>
              <a:gd name="connsiteX204" fmla="*/ 7467600 w 9578340"/>
              <a:gd name="connsiteY204" fmla="*/ 3878580 h 6873240"/>
              <a:gd name="connsiteX205" fmla="*/ 7414260 w 9578340"/>
              <a:gd name="connsiteY205" fmla="*/ 3604260 h 6873240"/>
              <a:gd name="connsiteX206" fmla="*/ 7498080 w 9578340"/>
              <a:gd name="connsiteY206" fmla="*/ 3398520 h 6873240"/>
              <a:gd name="connsiteX207" fmla="*/ 7528560 w 9578340"/>
              <a:gd name="connsiteY207" fmla="*/ 3253740 h 6873240"/>
              <a:gd name="connsiteX208" fmla="*/ 7505700 w 9578340"/>
              <a:gd name="connsiteY208" fmla="*/ 3048000 h 6873240"/>
              <a:gd name="connsiteX209" fmla="*/ 7520940 w 9578340"/>
              <a:gd name="connsiteY209" fmla="*/ 2926080 h 6873240"/>
              <a:gd name="connsiteX210" fmla="*/ 7536180 w 9578340"/>
              <a:gd name="connsiteY210" fmla="*/ 2872740 h 6873240"/>
              <a:gd name="connsiteX211" fmla="*/ 7863840 w 9578340"/>
              <a:gd name="connsiteY211" fmla="*/ 2971800 h 6873240"/>
              <a:gd name="connsiteX212" fmla="*/ 7886700 w 9578340"/>
              <a:gd name="connsiteY212" fmla="*/ 3101340 h 6873240"/>
              <a:gd name="connsiteX213" fmla="*/ 8001000 w 9578340"/>
              <a:gd name="connsiteY213" fmla="*/ 3124200 h 6873240"/>
              <a:gd name="connsiteX214" fmla="*/ 8122920 w 9578340"/>
              <a:gd name="connsiteY214" fmla="*/ 3276600 h 6873240"/>
              <a:gd name="connsiteX215" fmla="*/ 8206740 w 9578340"/>
              <a:gd name="connsiteY215" fmla="*/ 3276600 h 6873240"/>
              <a:gd name="connsiteX216" fmla="*/ 8442960 w 9578340"/>
              <a:gd name="connsiteY216" fmla="*/ 3276600 h 6873240"/>
              <a:gd name="connsiteX217" fmla="*/ 8663940 w 9578340"/>
              <a:gd name="connsiteY217" fmla="*/ 3276600 h 6873240"/>
              <a:gd name="connsiteX218" fmla="*/ 8770620 w 9578340"/>
              <a:gd name="connsiteY218" fmla="*/ 3230880 h 6873240"/>
              <a:gd name="connsiteX219" fmla="*/ 8854440 w 9578340"/>
              <a:gd name="connsiteY219" fmla="*/ 3215640 h 6873240"/>
              <a:gd name="connsiteX220" fmla="*/ 8938260 w 9578340"/>
              <a:gd name="connsiteY220" fmla="*/ 3230880 h 6873240"/>
              <a:gd name="connsiteX221" fmla="*/ 8945880 w 9578340"/>
              <a:gd name="connsiteY221" fmla="*/ 3078480 h 6873240"/>
              <a:gd name="connsiteX222" fmla="*/ 8907780 w 9578340"/>
              <a:gd name="connsiteY222" fmla="*/ 3078480 h 6873240"/>
              <a:gd name="connsiteX223" fmla="*/ 8656320 w 9578340"/>
              <a:gd name="connsiteY223" fmla="*/ 2697480 h 6873240"/>
              <a:gd name="connsiteX224" fmla="*/ 8854440 w 9578340"/>
              <a:gd name="connsiteY224" fmla="*/ 2590800 h 6873240"/>
              <a:gd name="connsiteX225" fmla="*/ 8923020 w 9578340"/>
              <a:gd name="connsiteY225" fmla="*/ 2606040 h 6873240"/>
              <a:gd name="connsiteX226" fmla="*/ 8999220 w 9578340"/>
              <a:gd name="connsiteY226" fmla="*/ 2606040 h 6873240"/>
              <a:gd name="connsiteX227" fmla="*/ 9029700 w 9578340"/>
              <a:gd name="connsiteY227" fmla="*/ 2545080 h 6873240"/>
              <a:gd name="connsiteX228" fmla="*/ 9029700 w 9578340"/>
              <a:gd name="connsiteY228" fmla="*/ 2407920 h 6873240"/>
              <a:gd name="connsiteX229" fmla="*/ 9136380 w 9578340"/>
              <a:gd name="connsiteY229" fmla="*/ 2476500 h 6873240"/>
              <a:gd name="connsiteX230" fmla="*/ 9144000 w 9578340"/>
              <a:gd name="connsiteY230" fmla="*/ 2407920 h 6873240"/>
              <a:gd name="connsiteX231" fmla="*/ 9204960 w 9578340"/>
              <a:gd name="connsiteY231" fmla="*/ 2362200 h 6873240"/>
              <a:gd name="connsiteX232" fmla="*/ 9189720 w 9578340"/>
              <a:gd name="connsiteY232" fmla="*/ 2225040 h 6873240"/>
              <a:gd name="connsiteX233" fmla="*/ 9159240 w 9578340"/>
              <a:gd name="connsiteY233" fmla="*/ 2171700 h 6873240"/>
              <a:gd name="connsiteX234" fmla="*/ 9083040 w 9578340"/>
              <a:gd name="connsiteY234" fmla="*/ 2103120 h 6873240"/>
              <a:gd name="connsiteX235" fmla="*/ 9105900 w 9578340"/>
              <a:gd name="connsiteY235" fmla="*/ 2011680 h 6873240"/>
              <a:gd name="connsiteX236" fmla="*/ 9151620 w 9578340"/>
              <a:gd name="connsiteY236" fmla="*/ 1927860 h 6873240"/>
              <a:gd name="connsiteX237" fmla="*/ 9044940 w 9578340"/>
              <a:gd name="connsiteY237" fmla="*/ 1714500 h 6873240"/>
              <a:gd name="connsiteX238" fmla="*/ 9578340 w 9578340"/>
              <a:gd name="connsiteY238" fmla="*/ 1394460 h 6873240"/>
              <a:gd name="connsiteX239" fmla="*/ 9494520 w 9578340"/>
              <a:gd name="connsiteY239" fmla="*/ 1165860 h 6873240"/>
              <a:gd name="connsiteX240" fmla="*/ 9326880 w 9578340"/>
              <a:gd name="connsiteY240" fmla="*/ 975360 h 6873240"/>
              <a:gd name="connsiteX241" fmla="*/ 9334500 w 9578340"/>
              <a:gd name="connsiteY241" fmla="*/ 906780 h 6873240"/>
              <a:gd name="connsiteX242" fmla="*/ 9342120 w 9578340"/>
              <a:gd name="connsiteY242" fmla="*/ 754380 h 6873240"/>
              <a:gd name="connsiteX243" fmla="*/ 9182100 w 9578340"/>
              <a:gd name="connsiteY243" fmla="*/ 906780 h 6873240"/>
              <a:gd name="connsiteX244" fmla="*/ 9052560 w 9578340"/>
              <a:gd name="connsiteY244" fmla="*/ 1043940 h 6873240"/>
              <a:gd name="connsiteX245" fmla="*/ 8915400 w 9578340"/>
              <a:gd name="connsiteY245" fmla="*/ 1112520 h 6873240"/>
              <a:gd name="connsiteX246" fmla="*/ 8709660 w 9578340"/>
              <a:gd name="connsiteY246" fmla="*/ 1150620 h 6873240"/>
              <a:gd name="connsiteX247" fmla="*/ 8793480 w 9578340"/>
              <a:gd name="connsiteY247" fmla="*/ 960120 h 6873240"/>
              <a:gd name="connsiteX248" fmla="*/ 8717280 w 9578340"/>
              <a:gd name="connsiteY248" fmla="*/ 906780 h 6873240"/>
              <a:gd name="connsiteX249" fmla="*/ 8686800 w 9578340"/>
              <a:gd name="connsiteY249" fmla="*/ 815340 h 6873240"/>
              <a:gd name="connsiteX250" fmla="*/ 8625840 w 9578340"/>
              <a:gd name="connsiteY250" fmla="*/ 746760 h 6873240"/>
              <a:gd name="connsiteX251" fmla="*/ 8633460 w 9578340"/>
              <a:gd name="connsiteY251" fmla="*/ 685800 h 6873240"/>
              <a:gd name="connsiteX252" fmla="*/ 8679180 w 9578340"/>
              <a:gd name="connsiteY252" fmla="*/ 609600 h 6873240"/>
              <a:gd name="connsiteX253" fmla="*/ 8671560 w 9578340"/>
              <a:gd name="connsiteY253" fmla="*/ 579120 h 6873240"/>
              <a:gd name="connsiteX254" fmla="*/ 8580120 w 9578340"/>
              <a:gd name="connsiteY254" fmla="*/ 541020 h 6873240"/>
              <a:gd name="connsiteX255" fmla="*/ 8473440 w 9578340"/>
              <a:gd name="connsiteY255" fmla="*/ 502920 h 6873240"/>
              <a:gd name="connsiteX256" fmla="*/ 8488680 w 9578340"/>
              <a:gd name="connsiteY256" fmla="*/ 449580 h 6873240"/>
              <a:gd name="connsiteX257" fmla="*/ 8435340 w 9578340"/>
              <a:gd name="connsiteY257" fmla="*/ 320040 h 6873240"/>
              <a:gd name="connsiteX258" fmla="*/ 8465820 w 9578340"/>
              <a:gd name="connsiteY258" fmla="*/ 243840 h 6873240"/>
              <a:gd name="connsiteX259" fmla="*/ 8473440 w 9578340"/>
              <a:gd name="connsiteY259" fmla="*/ 83820 h 6873240"/>
              <a:gd name="connsiteX260" fmla="*/ 8351520 w 9578340"/>
              <a:gd name="connsiteY260" fmla="*/ 53340 h 6873240"/>
              <a:gd name="connsiteX261" fmla="*/ 8252460 w 9578340"/>
              <a:gd name="connsiteY261" fmla="*/ 68580 h 6873240"/>
              <a:gd name="connsiteX262" fmla="*/ 8107680 w 9578340"/>
              <a:gd name="connsiteY262" fmla="*/ 0 h 6873240"/>
              <a:gd name="connsiteX0" fmla="*/ 8107680 w 9578340"/>
              <a:gd name="connsiteY0" fmla="*/ 0 h 7341235"/>
              <a:gd name="connsiteX1" fmla="*/ 8054340 w 9578340"/>
              <a:gd name="connsiteY1" fmla="*/ 60960 h 7341235"/>
              <a:gd name="connsiteX2" fmla="*/ 8061960 w 9578340"/>
              <a:gd name="connsiteY2" fmla="*/ 99060 h 7341235"/>
              <a:gd name="connsiteX3" fmla="*/ 8001000 w 9578340"/>
              <a:gd name="connsiteY3" fmla="*/ 160020 h 7341235"/>
              <a:gd name="connsiteX4" fmla="*/ 7917180 w 9578340"/>
              <a:gd name="connsiteY4" fmla="*/ 144780 h 7341235"/>
              <a:gd name="connsiteX5" fmla="*/ 7825740 w 9578340"/>
              <a:gd name="connsiteY5" fmla="*/ 297180 h 7341235"/>
              <a:gd name="connsiteX6" fmla="*/ 7726680 w 9578340"/>
              <a:gd name="connsiteY6" fmla="*/ 297180 h 7341235"/>
              <a:gd name="connsiteX7" fmla="*/ 7620000 w 9578340"/>
              <a:gd name="connsiteY7" fmla="*/ 320040 h 7341235"/>
              <a:gd name="connsiteX8" fmla="*/ 7475220 w 9578340"/>
              <a:gd name="connsiteY8" fmla="*/ 327660 h 7341235"/>
              <a:gd name="connsiteX9" fmla="*/ 7414260 w 9578340"/>
              <a:gd name="connsiteY9" fmla="*/ 304800 h 7341235"/>
              <a:gd name="connsiteX10" fmla="*/ 7231380 w 9578340"/>
              <a:gd name="connsiteY10" fmla="*/ 419100 h 7341235"/>
              <a:gd name="connsiteX11" fmla="*/ 6911340 w 9578340"/>
              <a:gd name="connsiteY11" fmla="*/ 464820 h 7341235"/>
              <a:gd name="connsiteX12" fmla="*/ 6888480 w 9578340"/>
              <a:gd name="connsiteY12" fmla="*/ 525780 h 7341235"/>
              <a:gd name="connsiteX13" fmla="*/ 6903720 w 9578340"/>
              <a:gd name="connsiteY13" fmla="*/ 601980 h 7341235"/>
              <a:gd name="connsiteX14" fmla="*/ 6896100 w 9578340"/>
              <a:gd name="connsiteY14" fmla="*/ 647700 h 7341235"/>
              <a:gd name="connsiteX15" fmla="*/ 6858000 w 9578340"/>
              <a:gd name="connsiteY15" fmla="*/ 647700 h 7341235"/>
              <a:gd name="connsiteX16" fmla="*/ 6842760 w 9578340"/>
              <a:gd name="connsiteY16" fmla="*/ 739140 h 7341235"/>
              <a:gd name="connsiteX17" fmla="*/ 7010400 w 9578340"/>
              <a:gd name="connsiteY17" fmla="*/ 769620 h 7341235"/>
              <a:gd name="connsiteX18" fmla="*/ 7010400 w 9578340"/>
              <a:gd name="connsiteY18" fmla="*/ 853440 h 7341235"/>
              <a:gd name="connsiteX19" fmla="*/ 6949440 w 9578340"/>
              <a:gd name="connsiteY19" fmla="*/ 861060 h 7341235"/>
              <a:gd name="connsiteX20" fmla="*/ 6941820 w 9578340"/>
              <a:gd name="connsiteY20" fmla="*/ 891540 h 7341235"/>
              <a:gd name="connsiteX21" fmla="*/ 6979920 w 9578340"/>
              <a:gd name="connsiteY21" fmla="*/ 922020 h 7341235"/>
              <a:gd name="connsiteX22" fmla="*/ 6979920 w 9578340"/>
              <a:gd name="connsiteY22" fmla="*/ 990600 h 7341235"/>
              <a:gd name="connsiteX23" fmla="*/ 6964680 w 9578340"/>
              <a:gd name="connsiteY23" fmla="*/ 1028700 h 7341235"/>
              <a:gd name="connsiteX24" fmla="*/ 7132320 w 9578340"/>
              <a:gd name="connsiteY24" fmla="*/ 1074420 h 7341235"/>
              <a:gd name="connsiteX25" fmla="*/ 7094220 w 9578340"/>
              <a:gd name="connsiteY25" fmla="*/ 1173480 h 7341235"/>
              <a:gd name="connsiteX26" fmla="*/ 7025640 w 9578340"/>
              <a:gd name="connsiteY26" fmla="*/ 1158240 h 7341235"/>
              <a:gd name="connsiteX27" fmla="*/ 6743700 w 9578340"/>
              <a:gd name="connsiteY27" fmla="*/ 1127760 h 7341235"/>
              <a:gd name="connsiteX28" fmla="*/ 7101840 w 9578340"/>
              <a:gd name="connsiteY28" fmla="*/ 1226820 h 7341235"/>
              <a:gd name="connsiteX29" fmla="*/ 7277100 w 9578340"/>
              <a:gd name="connsiteY29" fmla="*/ 1295400 h 7341235"/>
              <a:gd name="connsiteX30" fmla="*/ 7147560 w 9578340"/>
              <a:gd name="connsiteY30" fmla="*/ 1501140 h 7341235"/>
              <a:gd name="connsiteX31" fmla="*/ 7155180 w 9578340"/>
              <a:gd name="connsiteY31" fmla="*/ 1623060 h 7341235"/>
              <a:gd name="connsiteX32" fmla="*/ 7101840 w 9578340"/>
              <a:gd name="connsiteY32" fmla="*/ 1691640 h 7341235"/>
              <a:gd name="connsiteX33" fmla="*/ 7078980 w 9578340"/>
              <a:gd name="connsiteY33" fmla="*/ 1684020 h 7341235"/>
              <a:gd name="connsiteX34" fmla="*/ 6911340 w 9578340"/>
              <a:gd name="connsiteY34" fmla="*/ 1790700 h 7341235"/>
              <a:gd name="connsiteX35" fmla="*/ 6987540 w 9578340"/>
              <a:gd name="connsiteY35" fmla="*/ 1844040 h 7341235"/>
              <a:gd name="connsiteX36" fmla="*/ 6987540 w 9578340"/>
              <a:gd name="connsiteY36" fmla="*/ 1844040 h 7341235"/>
              <a:gd name="connsiteX37" fmla="*/ 7002780 w 9578340"/>
              <a:gd name="connsiteY37" fmla="*/ 1912620 h 7341235"/>
              <a:gd name="connsiteX38" fmla="*/ 6979920 w 9578340"/>
              <a:gd name="connsiteY38" fmla="*/ 1935480 h 7341235"/>
              <a:gd name="connsiteX39" fmla="*/ 6873240 w 9578340"/>
              <a:gd name="connsiteY39" fmla="*/ 1943100 h 7341235"/>
              <a:gd name="connsiteX40" fmla="*/ 6873240 w 9578340"/>
              <a:gd name="connsiteY40" fmla="*/ 1988820 h 7341235"/>
              <a:gd name="connsiteX41" fmla="*/ 6850380 w 9578340"/>
              <a:gd name="connsiteY41" fmla="*/ 2019300 h 7341235"/>
              <a:gd name="connsiteX42" fmla="*/ 6728460 w 9578340"/>
              <a:gd name="connsiteY42" fmla="*/ 1981200 h 7341235"/>
              <a:gd name="connsiteX43" fmla="*/ 6720840 w 9578340"/>
              <a:gd name="connsiteY43" fmla="*/ 1996440 h 7341235"/>
              <a:gd name="connsiteX44" fmla="*/ 6797040 w 9578340"/>
              <a:gd name="connsiteY44" fmla="*/ 2034540 h 7341235"/>
              <a:gd name="connsiteX45" fmla="*/ 6789420 w 9578340"/>
              <a:gd name="connsiteY45" fmla="*/ 2118360 h 7341235"/>
              <a:gd name="connsiteX46" fmla="*/ 6751320 w 9578340"/>
              <a:gd name="connsiteY46" fmla="*/ 2141220 h 7341235"/>
              <a:gd name="connsiteX47" fmla="*/ 6819900 w 9578340"/>
              <a:gd name="connsiteY47" fmla="*/ 2194560 h 7341235"/>
              <a:gd name="connsiteX48" fmla="*/ 6789420 w 9578340"/>
              <a:gd name="connsiteY48" fmla="*/ 2240280 h 7341235"/>
              <a:gd name="connsiteX49" fmla="*/ 6743700 w 9578340"/>
              <a:gd name="connsiteY49" fmla="*/ 2331720 h 7341235"/>
              <a:gd name="connsiteX50" fmla="*/ 6751320 w 9578340"/>
              <a:gd name="connsiteY50" fmla="*/ 2369820 h 7341235"/>
              <a:gd name="connsiteX51" fmla="*/ 6682740 w 9578340"/>
              <a:gd name="connsiteY51" fmla="*/ 2385060 h 7341235"/>
              <a:gd name="connsiteX52" fmla="*/ 6705600 w 9578340"/>
              <a:gd name="connsiteY52" fmla="*/ 2499360 h 7341235"/>
              <a:gd name="connsiteX53" fmla="*/ 6621780 w 9578340"/>
              <a:gd name="connsiteY53" fmla="*/ 2522220 h 7341235"/>
              <a:gd name="connsiteX54" fmla="*/ 6621780 w 9578340"/>
              <a:gd name="connsiteY54" fmla="*/ 2583180 h 7341235"/>
              <a:gd name="connsiteX55" fmla="*/ 6568440 w 9578340"/>
              <a:gd name="connsiteY55" fmla="*/ 2590800 h 7341235"/>
              <a:gd name="connsiteX56" fmla="*/ 6560820 w 9578340"/>
              <a:gd name="connsiteY56" fmla="*/ 2545080 h 7341235"/>
              <a:gd name="connsiteX57" fmla="*/ 6438900 w 9578340"/>
              <a:gd name="connsiteY57" fmla="*/ 2590800 h 7341235"/>
              <a:gd name="connsiteX58" fmla="*/ 6347460 w 9578340"/>
              <a:gd name="connsiteY58" fmla="*/ 2606040 h 7341235"/>
              <a:gd name="connsiteX59" fmla="*/ 6339840 w 9578340"/>
              <a:gd name="connsiteY59" fmla="*/ 2476500 h 7341235"/>
              <a:gd name="connsiteX60" fmla="*/ 6316980 w 9578340"/>
              <a:gd name="connsiteY60" fmla="*/ 2430780 h 7341235"/>
              <a:gd name="connsiteX61" fmla="*/ 6271260 w 9578340"/>
              <a:gd name="connsiteY61" fmla="*/ 2392680 h 7341235"/>
              <a:gd name="connsiteX62" fmla="*/ 6301740 w 9578340"/>
              <a:gd name="connsiteY62" fmla="*/ 2339340 h 7341235"/>
              <a:gd name="connsiteX63" fmla="*/ 6195060 w 9578340"/>
              <a:gd name="connsiteY63" fmla="*/ 2308860 h 7341235"/>
              <a:gd name="connsiteX64" fmla="*/ 6141720 w 9578340"/>
              <a:gd name="connsiteY64" fmla="*/ 2308860 h 7341235"/>
              <a:gd name="connsiteX65" fmla="*/ 6103620 w 9578340"/>
              <a:gd name="connsiteY65" fmla="*/ 2225040 h 7341235"/>
              <a:gd name="connsiteX66" fmla="*/ 6126480 w 9578340"/>
              <a:gd name="connsiteY66" fmla="*/ 2171700 h 7341235"/>
              <a:gd name="connsiteX67" fmla="*/ 6080760 w 9578340"/>
              <a:gd name="connsiteY67" fmla="*/ 2133600 h 7341235"/>
              <a:gd name="connsiteX68" fmla="*/ 5989320 w 9578340"/>
              <a:gd name="connsiteY68" fmla="*/ 2148840 h 7341235"/>
              <a:gd name="connsiteX69" fmla="*/ 5951220 w 9578340"/>
              <a:gd name="connsiteY69" fmla="*/ 2209800 h 7341235"/>
              <a:gd name="connsiteX70" fmla="*/ 5882640 w 9578340"/>
              <a:gd name="connsiteY70" fmla="*/ 2202180 h 7341235"/>
              <a:gd name="connsiteX71" fmla="*/ 5722620 w 9578340"/>
              <a:gd name="connsiteY71" fmla="*/ 2240280 h 7341235"/>
              <a:gd name="connsiteX72" fmla="*/ 5654040 w 9578340"/>
              <a:gd name="connsiteY72" fmla="*/ 2240280 h 7341235"/>
              <a:gd name="connsiteX73" fmla="*/ 5570220 w 9578340"/>
              <a:gd name="connsiteY73" fmla="*/ 2278380 h 7341235"/>
              <a:gd name="connsiteX74" fmla="*/ 5440680 w 9578340"/>
              <a:gd name="connsiteY74" fmla="*/ 2263140 h 7341235"/>
              <a:gd name="connsiteX75" fmla="*/ 5410200 w 9578340"/>
              <a:gd name="connsiteY75" fmla="*/ 2217420 h 7341235"/>
              <a:gd name="connsiteX76" fmla="*/ 5425440 w 9578340"/>
              <a:gd name="connsiteY76" fmla="*/ 2072640 h 7341235"/>
              <a:gd name="connsiteX77" fmla="*/ 5372100 w 9578340"/>
              <a:gd name="connsiteY77" fmla="*/ 2019300 h 7341235"/>
              <a:gd name="connsiteX78" fmla="*/ 5372100 w 9578340"/>
              <a:gd name="connsiteY78" fmla="*/ 1988820 h 7341235"/>
              <a:gd name="connsiteX79" fmla="*/ 5280660 w 9578340"/>
              <a:gd name="connsiteY79" fmla="*/ 1965960 h 7341235"/>
              <a:gd name="connsiteX80" fmla="*/ 5219700 w 9578340"/>
              <a:gd name="connsiteY80" fmla="*/ 2263140 h 7341235"/>
              <a:gd name="connsiteX81" fmla="*/ 5212080 w 9578340"/>
              <a:gd name="connsiteY81" fmla="*/ 2461260 h 7341235"/>
              <a:gd name="connsiteX82" fmla="*/ 5242560 w 9578340"/>
              <a:gd name="connsiteY82" fmla="*/ 2499360 h 7341235"/>
              <a:gd name="connsiteX83" fmla="*/ 5097780 w 9578340"/>
              <a:gd name="connsiteY83" fmla="*/ 2552700 h 7341235"/>
              <a:gd name="connsiteX84" fmla="*/ 5120640 w 9578340"/>
              <a:gd name="connsiteY84" fmla="*/ 2743200 h 7341235"/>
              <a:gd name="connsiteX85" fmla="*/ 5082540 w 9578340"/>
              <a:gd name="connsiteY85" fmla="*/ 2827020 h 7341235"/>
              <a:gd name="connsiteX86" fmla="*/ 4945380 w 9578340"/>
              <a:gd name="connsiteY86" fmla="*/ 2773680 h 7341235"/>
              <a:gd name="connsiteX87" fmla="*/ 4853940 w 9578340"/>
              <a:gd name="connsiteY87" fmla="*/ 2796540 h 7341235"/>
              <a:gd name="connsiteX88" fmla="*/ 4785360 w 9578340"/>
              <a:gd name="connsiteY88" fmla="*/ 2926080 h 7341235"/>
              <a:gd name="connsiteX89" fmla="*/ 4640580 w 9578340"/>
              <a:gd name="connsiteY89" fmla="*/ 2811780 h 7341235"/>
              <a:gd name="connsiteX90" fmla="*/ 4518660 w 9578340"/>
              <a:gd name="connsiteY90" fmla="*/ 2804160 h 7341235"/>
              <a:gd name="connsiteX91" fmla="*/ 4389120 w 9578340"/>
              <a:gd name="connsiteY91" fmla="*/ 2674620 h 7341235"/>
              <a:gd name="connsiteX92" fmla="*/ 4564380 w 9578340"/>
              <a:gd name="connsiteY92" fmla="*/ 2522220 h 7341235"/>
              <a:gd name="connsiteX93" fmla="*/ 4389120 w 9578340"/>
              <a:gd name="connsiteY93" fmla="*/ 2491740 h 7341235"/>
              <a:gd name="connsiteX94" fmla="*/ 4244340 w 9578340"/>
              <a:gd name="connsiteY94" fmla="*/ 2659380 h 7341235"/>
              <a:gd name="connsiteX95" fmla="*/ 4183380 w 9578340"/>
              <a:gd name="connsiteY95" fmla="*/ 2758440 h 7341235"/>
              <a:gd name="connsiteX96" fmla="*/ 4191000 w 9578340"/>
              <a:gd name="connsiteY96" fmla="*/ 2796540 h 7341235"/>
              <a:gd name="connsiteX97" fmla="*/ 4084320 w 9578340"/>
              <a:gd name="connsiteY97" fmla="*/ 2895600 h 7341235"/>
              <a:gd name="connsiteX98" fmla="*/ 4008120 w 9578340"/>
              <a:gd name="connsiteY98" fmla="*/ 2918460 h 7341235"/>
              <a:gd name="connsiteX99" fmla="*/ 3954780 w 9578340"/>
              <a:gd name="connsiteY99" fmla="*/ 2918460 h 7341235"/>
              <a:gd name="connsiteX100" fmla="*/ 3916680 w 9578340"/>
              <a:gd name="connsiteY100" fmla="*/ 2971800 h 7341235"/>
              <a:gd name="connsiteX101" fmla="*/ 3848100 w 9578340"/>
              <a:gd name="connsiteY101" fmla="*/ 2971800 h 7341235"/>
              <a:gd name="connsiteX102" fmla="*/ 3810000 w 9578340"/>
              <a:gd name="connsiteY102" fmla="*/ 3025140 h 7341235"/>
              <a:gd name="connsiteX103" fmla="*/ 3726180 w 9578340"/>
              <a:gd name="connsiteY103" fmla="*/ 3048000 h 7341235"/>
              <a:gd name="connsiteX104" fmla="*/ 3703320 w 9578340"/>
              <a:gd name="connsiteY104" fmla="*/ 3116580 h 7341235"/>
              <a:gd name="connsiteX105" fmla="*/ 3512820 w 9578340"/>
              <a:gd name="connsiteY105" fmla="*/ 2979420 h 7341235"/>
              <a:gd name="connsiteX106" fmla="*/ 3337560 w 9578340"/>
              <a:gd name="connsiteY106" fmla="*/ 3048000 h 7341235"/>
              <a:gd name="connsiteX107" fmla="*/ 3337560 w 9578340"/>
              <a:gd name="connsiteY107" fmla="*/ 3124200 h 7341235"/>
              <a:gd name="connsiteX108" fmla="*/ 3230880 w 9578340"/>
              <a:gd name="connsiteY108" fmla="*/ 3200400 h 7341235"/>
              <a:gd name="connsiteX109" fmla="*/ 3002280 w 9578340"/>
              <a:gd name="connsiteY109" fmla="*/ 3055620 h 7341235"/>
              <a:gd name="connsiteX110" fmla="*/ 3025140 w 9578340"/>
              <a:gd name="connsiteY110" fmla="*/ 3032760 h 7341235"/>
              <a:gd name="connsiteX111" fmla="*/ 2918460 w 9578340"/>
              <a:gd name="connsiteY111" fmla="*/ 2887980 h 7341235"/>
              <a:gd name="connsiteX112" fmla="*/ 2659380 w 9578340"/>
              <a:gd name="connsiteY112" fmla="*/ 2758440 h 7341235"/>
              <a:gd name="connsiteX113" fmla="*/ 2506980 w 9578340"/>
              <a:gd name="connsiteY113" fmla="*/ 3093720 h 7341235"/>
              <a:gd name="connsiteX114" fmla="*/ 2392680 w 9578340"/>
              <a:gd name="connsiteY114" fmla="*/ 3101340 h 7341235"/>
              <a:gd name="connsiteX115" fmla="*/ 2308860 w 9578340"/>
              <a:gd name="connsiteY115" fmla="*/ 3116580 h 7341235"/>
              <a:gd name="connsiteX116" fmla="*/ 2225040 w 9578340"/>
              <a:gd name="connsiteY116" fmla="*/ 3215640 h 7341235"/>
              <a:gd name="connsiteX117" fmla="*/ 2049780 w 9578340"/>
              <a:gd name="connsiteY117" fmla="*/ 3124200 h 7341235"/>
              <a:gd name="connsiteX118" fmla="*/ 1981200 w 9578340"/>
              <a:gd name="connsiteY118" fmla="*/ 3116580 h 7341235"/>
              <a:gd name="connsiteX119" fmla="*/ 1889760 w 9578340"/>
              <a:gd name="connsiteY119" fmla="*/ 2964180 h 7341235"/>
              <a:gd name="connsiteX120" fmla="*/ 1897380 w 9578340"/>
              <a:gd name="connsiteY120" fmla="*/ 2895600 h 7341235"/>
              <a:gd name="connsiteX121" fmla="*/ 1729740 w 9578340"/>
              <a:gd name="connsiteY121" fmla="*/ 3017520 h 7341235"/>
              <a:gd name="connsiteX122" fmla="*/ 1706880 w 9578340"/>
              <a:gd name="connsiteY122" fmla="*/ 3078480 h 7341235"/>
              <a:gd name="connsiteX123" fmla="*/ 1653540 w 9578340"/>
              <a:gd name="connsiteY123" fmla="*/ 3048000 h 7341235"/>
              <a:gd name="connsiteX124" fmla="*/ 1546860 w 9578340"/>
              <a:gd name="connsiteY124" fmla="*/ 3048000 h 7341235"/>
              <a:gd name="connsiteX125" fmla="*/ 1524000 w 9578340"/>
              <a:gd name="connsiteY125" fmla="*/ 3162300 h 7341235"/>
              <a:gd name="connsiteX126" fmla="*/ 1386840 w 9578340"/>
              <a:gd name="connsiteY126" fmla="*/ 3459480 h 7341235"/>
              <a:gd name="connsiteX127" fmla="*/ 1333500 w 9578340"/>
              <a:gd name="connsiteY127" fmla="*/ 3451860 h 7341235"/>
              <a:gd name="connsiteX128" fmla="*/ 1188720 w 9578340"/>
              <a:gd name="connsiteY128" fmla="*/ 3505200 h 7341235"/>
              <a:gd name="connsiteX129" fmla="*/ 1135380 w 9578340"/>
              <a:gd name="connsiteY129" fmla="*/ 3672840 h 7341235"/>
              <a:gd name="connsiteX130" fmla="*/ 1013460 w 9578340"/>
              <a:gd name="connsiteY130" fmla="*/ 3703320 h 7341235"/>
              <a:gd name="connsiteX131" fmla="*/ 929640 w 9578340"/>
              <a:gd name="connsiteY131" fmla="*/ 3710940 h 7341235"/>
              <a:gd name="connsiteX132" fmla="*/ 830580 w 9578340"/>
              <a:gd name="connsiteY132" fmla="*/ 3741420 h 7341235"/>
              <a:gd name="connsiteX133" fmla="*/ 701040 w 9578340"/>
              <a:gd name="connsiteY133" fmla="*/ 3749040 h 7341235"/>
              <a:gd name="connsiteX134" fmla="*/ 548640 w 9578340"/>
              <a:gd name="connsiteY134" fmla="*/ 3787140 h 7341235"/>
              <a:gd name="connsiteX135" fmla="*/ 0 w 9578340"/>
              <a:gd name="connsiteY135" fmla="*/ 5250180 h 7341235"/>
              <a:gd name="connsiteX136" fmla="*/ 167640 w 9578340"/>
              <a:gd name="connsiteY136" fmla="*/ 5242560 h 7341235"/>
              <a:gd name="connsiteX137" fmla="*/ 167640 w 9578340"/>
              <a:gd name="connsiteY137" fmla="*/ 5387340 h 7341235"/>
              <a:gd name="connsiteX138" fmla="*/ 289560 w 9578340"/>
              <a:gd name="connsiteY138" fmla="*/ 5394960 h 7341235"/>
              <a:gd name="connsiteX139" fmla="*/ 281940 w 9578340"/>
              <a:gd name="connsiteY139" fmla="*/ 5478780 h 7341235"/>
              <a:gd name="connsiteX140" fmla="*/ 388620 w 9578340"/>
              <a:gd name="connsiteY140" fmla="*/ 5501640 h 7341235"/>
              <a:gd name="connsiteX141" fmla="*/ 358140 w 9578340"/>
              <a:gd name="connsiteY141" fmla="*/ 5631180 h 7341235"/>
              <a:gd name="connsiteX142" fmla="*/ 358140 w 9578340"/>
              <a:gd name="connsiteY142" fmla="*/ 5730240 h 7341235"/>
              <a:gd name="connsiteX143" fmla="*/ 251460 w 9578340"/>
              <a:gd name="connsiteY143" fmla="*/ 5783580 h 7341235"/>
              <a:gd name="connsiteX144" fmla="*/ 236220 w 9578340"/>
              <a:gd name="connsiteY144" fmla="*/ 5859780 h 7341235"/>
              <a:gd name="connsiteX145" fmla="*/ 144780 w 9578340"/>
              <a:gd name="connsiteY145" fmla="*/ 5981700 h 7341235"/>
              <a:gd name="connsiteX146" fmla="*/ 175260 w 9578340"/>
              <a:gd name="connsiteY146" fmla="*/ 6210300 h 7341235"/>
              <a:gd name="connsiteX147" fmla="*/ 266700 w 9578340"/>
              <a:gd name="connsiteY147" fmla="*/ 6217920 h 7341235"/>
              <a:gd name="connsiteX148" fmla="*/ 304800 w 9578340"/>
              <a:gd name="connsiteY148" fmla="*/ 6278880 h 7341235"/>
              <a:gd name="connsiteX149" fmla="*/ 312420 w 9578340"/>
              <a:gd name="connsiteY149" fmla="*/ 6339840 h 7341235"/>
              <a:gd name="connsiteX150" fmla="*/ 358140 w 9578340"/>
              <a:gd name="connsiteY150" fmla="*/ 6339840 h 7341235"/>
              <a:gd name="connsiteX151" fmla="*/ 365760 w 9578340"/>
              <a:gd name="connsiteY151" fmla="*/ 6477000 h 7341235"/>
              <a:gd name="connsiteX152" fmla="*/ 807720 w 9578340"/>
              <a:gd name="connsiteY152" fmla="*/ 6545580 h 7341235"/>
              <a:gd name="connsiteX153" fmla="*/ 1127760 w 9578340"/>
              <a:gd name="connsiteY153" fmla="*/ 6705600 h 7341235"/>
              <a:gd name="connsiteX154" fmla="*/ 1447800 w 9578340"/>
              <a:gd name="connsiteY154" fmla="*/ 6598920 h 7341235"/>
              <a:gd name="connsiteX155" fmla="*/ 1546860 w 9578340"/>
              <a:gd name="connsiteY155" fmla="*/ 6598920 h 7341235"/>
              <a:gd name="connsiteX156" fmla="*/ 1501140 w 9578340"/>
              <a:gd name="connsiteY156" fmla="*/ 6858000 h 7341235"/>
              <a:gd name="connsiteX157" fmla="*/ 1634490 w 9578340"/>
              <a:gd name="connsiteY157" fmla="*/ 7341235 h 7341235"/>
              <a:gd name="connsiteX158" fmla="*/ 3002915 w 9578340"/>
              <a:gd name="connsiteY158" fmla="*/ 6868160 h 7341235"/>
              <a:gd name="connsiteX159" fmla="*/ 3657600 w 9578340"/>
              <a:gd name="connsiteY159" fmla="*/ 6873240 h 7341235"/>
              <a:gd name="connsiteX160" fmla="*/ 3817620 w 9578340"/>
              <a:gd name="connsiteY160" fmla="*/ 6781800 h 7341235"/>
              <a:gd name="connsiteX161" fmla="*/ 3893820 w 9578340"/>
              <a:gd name="connsiteY161" fmla="*/ 6705600 h 7341235"/>
              <a:gd name="connsiteX162" fmla="*/ 3947160 w 9578340"/>
              <a:gd name="connsiteY162" fmla="*/ 6690360 h 7341235"/>
              <a:gd name="connsiteX163" fmla="*/ 3939540 w 9578340"/>
              <a:gd name="connsiteY163" fmla="*/ 6629400 h 7341235"/>
              <a:gd name="connsiteX164" fmla="*/ 3901440 w 9578340"/>
              <a:gd name="connsiteY164" fmla="*/ 6606540 h 7341235"/>
              <a:gd name="connsiteX165" fmla="*/ 3878580 w 9578340"/>
              <a:gd name="connsiteY165" fmla="*/ 6515100 h 7341235"/>
              <a:gd name="connsiteX166" fmla="*/ 3886200 w 9578340"/>
              <a:gd name="connsiteY166" fmla="*/ 6423660 h 7341235"/>
              <a:gd name="connsiteX167" fmla="*/ 3870960 w 9578340"/>
              <a:gd name="connsiteY167" fmla="*/ 6309360 h 7341235"/>
              <a:gd name="connsiteX168" fmla="*/ 3893820 w 9578340"/>
              <a:gd name="connsiteY168" fmla="*/ 6240780 h 7341235"/>
              <a:gd name="connsiteX169" fmla="*/ 3924300 w 9578340"/>
              <a:gd name="connsiteY169" fmla="*/ 6179820 h 7341235"/>
              <a:gd name="connsiteX170" fmla="*/ 3977640 w 9578340"/>
              <a:gd name="connsiteY170" fmla="*/ 6172200 h 7341235"/>
              <a:gd name="connsiteX171" fmla="*/ 3992880 w 9578340"/>
              <a:gd name="connsiteY171" fmla="*/ 6172200 h 7341235"/>
              <a:gd name="connsiteX172" fmla="*/ 4046220 w 9578340"/>
              <a:gd name="connsiteY172" fmla="*/ 6111240 h 7341235"/>
              <a:gd name="connsiteX173" fmla="*/ 4038600 w 9578340"/>
              <a:gd name="connsiteY173" fmla="*/ 6027420 h 7341235"/>
              <a:gd name="connsiteX174" fmla="*/ 4754880 w 9578340"/>
              <a:gd name="connsiteY174" fmla="*/ 5913120 h 7341235"/>
              <a:gd name="connsiteX175" fmla="*/ 4838700 w 9578340"/>
              <a:gd name="connsiteY175" fmla="*/ 5913120 h 7341235"/>
              <a:gd name="connsiteX176" fmla="*/ 4914900 w 9578340"/>
              <a:gd name="connsiteY176" fmla="*/ 5920740 h 7341235"/>
              <a:gd name="connsiteX177" fmla="*/ 5105400 w 9578340"/>
              <a:gd name="connsiteY177" fmla="*/ 6019800 h 7341235"/>
              <a:gd name="connsiteX178" fmla="*/ 5570220 w 9578340"/>
              <a:gd name="connsiteY178" fmla="*/ 6248400 h 7341235"/>
              <a:gd name="connsiteX179" fmla="*/ 5753100 w 9578340"/>
              <a:gd name="connsiteY179" fmla="*/ 6347460 h 7341235"/>
              <a:gd name="connsiteX180" fmla="*/ 6065520 w 9578340"/>
              <a:gd name="connsiteY180" fmla="*/ 6423660 h 7341235"/>
              <a:gd name="connsiteX181" fmla="*/ 6156960 w 9578340"/>
              <a:gd name="connsiteY181" fmla="*/ 6431280 h 7341235"/>
              <a:gd name="connsiteX182" fmla="*/ 6164580 w 9578340"/>
              <a:gd name="connsiteY182" fmla="*/ 6545580 h 7341235"/>
              <a:gd name="connsiteX183" fmla="*/ 6355080 w 9578340"/>
              <a:gd name="connsiteY183" fmla="*/ 6576060 h 7341235"/>
              <a:gd name="connsiteX184" fmla="*/ 6377940 w 9578340"/>
              <a:gd name="connsiteY184" fmla="*/ 6416040 h 7341235"/>
              <a:gd name="connsiteX185" fmla="*/ 6408420 w 9578340"/>
              <a:gd name="connsiteY185" fmla="*/ 6446520 h 7341235"/>
              <a:gd name="connsiteX186" fmla="*/ 6400800 w 9578340"/>
              <a:gd name="connsiteY186" fmla="*/ 6598920 h 7341235"/>
              <a:gd name="connsiteX187" fmla="*/ 6591300 w 9578340"/>
              <a:gd name="connsiteY187" fmla="*/ 6598920 h 7341235"/>
              <a:gd name="connsiteX188" fmla="*/ 6598920 w 9578340"/>
              <a:gd name="connsiteY188" fmla="*/ 6332220 h 7341235"/>
              <a:gd name="connsiteX189" fmla="*/ 6621780 w 9578340"/>
              <a:gd name="connsiteY189" fmla="*/ 6332220 h 7341235"/>
              <a:gd name="connsiteX190" fmla="*/ 6637020 w 9578340"/>
              <a:gd name="connsiteY190" fmla="*/ 6118860 h 7341235"/>
              <a:gd name="connsiteX191" fmla="*/ 6614160 w 9578340"/>
              <a:gd name="connsiteY191" fmla="*/ 6111240 h 7341235"/>
              <a:gd name="connsiteX192" fmla="*/ 6606540 w 9578340"/>
              <a:gd name="connsiteY192" fmla="*/ 5958840 h 7341235"/>
              <a:gd name="connsiteX193" fmla="*/ 6484620 w 9578340"/>
              <a:gd name="connsiteY193" fmla="*/ 5539740 h 7341235"/>
              <a:gd name="connsiteX194" fmla="*/ 6667500 w 9578340"/>
              <a:gd name="connsiteY194" fmla="*/ 5547360 h 7341235"/>
              <a:gd name="connsiteX195" fmla="*/ 6751320 w 9578340"/>
              <a:gd name="connsiteY195" fmla="*/ 5433060 h 7341235"/>
              <a:gd name="connsiteX196" fmla="*/ 6972300 w 9578340"/>
              <a:gd name="connsiteY196" fmla="*/ 5265420 h 7341235"/>
              <a:gd name="connsiteX197" fmla="*/ 7246620 w 9578340"/>
              <a:gd name="connsiteY197" fmla="*/ 5204460 h 7341235"/>
              <a:gd name="connsiteX198" fmla="*/ 7208520 w 9578340"/>
              <a:gd name="connsiteY198" fmla="*/ 5067300 h 7341235"/>
              <a:gd name="connsiteX199" fmla="*/ 7193280 w 9578340"/>
              <a:gd name="connsiteY199" fmla="*/ 4930140 h 7341235"/>
              <a:gd name="connsiteX200" fmla="*/ 7269480 w 9578340"/>
              <a:gd name="connsiteY200" fmla="*/ 4732020 h 7341235"/>
              <a:gd name="connsiteX201" fmla="*/ 7246620 w 9578340"/>
              <a:gd name="connsiteY201" fmla="*/ 4488180 h 7341235"/>
              <a:gd name="connsiteX202" fmla="*/ 7178040 w 9578340"/>
              <a:gd name="connsiteY202" fmla="*/ 4351020 h 7341235"/>
              <a:gd name="connsiteX203" fmla="*/ 7559040 w 9578340"/>
              <a:gd name="connsiteY203" fmla="*/ 4328160 h 7341235"/>
              <a:gd name="connsiteX204" fmla="*/ 7467600 w 9578340"/>
              <a:gd name="connsiteY204" fmla="*/ 3878580 h 7341235"/>
              <a:gd name="connsiteX205" fmla="*/ 7414260 w 9578340"/>
              <a:gd name="connsiteY205" fmla="*/ 3604260 h 7341235"/>
              <a:gd name="connsiteX206" fmla="*/ 7498080 w 9578340"/>
              <a:gd name="connsiteY206" fmla="*/ 3398520 h 7341235"/>
              <a:gd name="connsiteX207" fmla="*/ 7528560 w 9578340"/>
              <a:gd name="connsiteY207" fmla="*/ 3253740 h 7341235"/>
              <a:gd name="connsiteX208" fmla="*/ 7505700 w 9578340"/>
              <a:gd name="connsiteY208" fmla="*/ 3048000 h 7341235"/>
              <a:gd name="connsiteX209" fmla="*/ 7520940 w 9578340"/>
              <a:gd name="connsiteY209" fmla="*/ 2926080 h 7341235"/>
              <a:gd name="connsiteX210" fmla="*/ 7536180 w 9578340"/>
              <a:gd name="connsiteY210" fmla="*/ 2872740 h 7341235"/>
              <a:gd name="connsiteX211" fmla="*/ 7863840 w 9578340"/>
              <a:gd name="connsiteY211" fmla="*/ 2971800 h 7341235"/>
              <a:gd name="connsiteX212" fmla="*/ 7886700 w 9578340"/>
              <a:gd name="connsiteY212" fmla="*/ 3101340 h 7341235"/>
              <a:gd name="connsiteX213" fmla="*/ 8001000 w 9578340"/>
              <a:gd name="connsiteY213" fmla="*/ 3124200 h 7341235"/>
              <a:gd name="connsiteX214" fmla="*/ 8122920 w 9578340"/>
              <a:gd name="connsiteY214" fmla="*/ 3276600 h 7341235"/>
              <a:gd name="connsiteX215" fmla="*/ 8206740 w 9578340"/>
              <a:gd name="connsiteY215" fmla="*/ 3276600 h 7341235"/>
              <a:gd name="connsiteX216" fmla="*/ 8442960 w 9578340"/>
              <a:gd name="connsiteY216" fmla="*/ 3276600 h 7341235"/>
              <a:gd name="connsiteX217" fmla="*/ 8663940 w 9578340"/>
              <a:gd name="connsiteY217" fmla="*/ 3276600 h 7341235"/>
              <a:gd name="connsiteX218" fmla="*/ 8770620 w 9578340"/>
              <a:gd name="connsiteY218" fmla="*/ 3230880 h 7341235"/>
              <a:gd name="connsiteX219" fmla="*/ 8854440 w 9578340"/>
              <a:gd name="connsiteY219" fmla="*/ 3215640 h 7341235"/>
              <a:gd name="connsiteX220" fmla="*/ 8938260 w 9578340"/>
              <a:gd name="connsiteY220" fmla="*/ 3230880 h 7341235"/>
              <a:gd name="connsiteX221" fmla="*/ 8945880 w 9578340"/>
              <a:gd name="connsiteY221" fmla="*/ 3078480 h 7341235"/>
              <a:gd name="connsiteX222" fmla="*/ 8907780 w 9578340"/>
              <a:gd name="connsiteY222" fmla="*/ 3078480 h 7341235"/>
              <a:gd name="connsiteX223" fmla="*/ 8656320 w 9578340"/>
              <a:gd name="connsiteY223" fmla="*/ 2697480 h 7341235"/>
              <a:gd name="connsiteX224" fmla="*/ 8854440 w 9578340"/>
              <a:gd name="connsiteY224" fmla="*/ 2590800 h 7341235"/>
              <a:gd name="connsiteX225" fmla="*/ 8923020 w 9578340"/>
              <a:gd name="connsiteY225" fmla="*/ 2606040 h 7341235"/>
              <a:gd name="connsiteX226" fmla="*/ 8999220 w 9578340"/>
              <a:gd name="connsiteY226" fmla="*/ 2606040 h 7341235"/>
              <a:gd name="connsiteX227" fmla="*/ 9029700 w 9578340"/>
              <a:gd name="connsiteY227" fmla="*/ 2545080 h 7341235"/>
              <a:gd name="connsiteX228" fmla="*/ 9029700 w 9578340"/>
              <a:gd name="connsiteY228" fmla="*/ 2407920 h 7341235"/>
              <a:gd name="connsiteX229" fmla="*/ 9136380 w 9578340"/>
              <a:gd name="connsiteY229" fmla="*/ 2476500 h 7341235"/>
              <a:gd name="connsiteX230" fmla="*/ 9144000 w 9578340"/>
              <a:gd name="connsiteY230" fmla="*/ 2407920 h 7341235"/>
              <a:gd name="connsiteX231" fmla="*/ 9204960 w 9578340"/>
              <a:gd name="connsiteY231" fmla="*/ 2362200 h 7341235"/>
              <a:gd name="connsiteX232" fmla="*/ 9189720 w 9578340"/>
              <a:gd name="connsiteY232" fmla="*/ 2225040 h 7341235"/>
              <a:gd name="connsiteX233" fmla="*/ 9159240 w 9578340"/>
              <a:gd name="connsiteY233" fmla="*/ 2171700 h 7341235"/>
              <a:gd name="connsiteX234" fmla="*/ 9083040 w 9578340"/>
              <a:gd name="connsiteY234" fmla="*/ 2103120 h 7341235"/>
              <a:gd name="connsiteX235" fmla="*/ 9105900 w 9578340"/>
              <a:gd name="connsiteY235" fmla="*/ 2011680 h 7341235"/>
              <a:gd name="connsiteX236" fmla="*/ 9151620 w 9578340"/>
              <a:gd name="connsiteY236" fmla="*/ 1927860 h 7341235"/>
              <a:gd name="connsiteX237" fmla="*/ 9044940 w 9578340"/>
              <a:gd name="connsiteY237" fmla="*/ 1714500 h 7341235"/>
              <a:gd name="connsiteX238" fmla="*/ 9578340 w 9578340"/>
              <a:gd name="connsiteY238" fmla="*/ 1394460 h 7341235"/>
              <a:gd name="connsiteX239" fmla="*/ 9494520 w 9578340"/>
              <a:gd name="connsiteY239" fmla="*/ 1165860 h 7341235"/>
              <a:gd name="connsiteX240" fmla="*/ 9326880 w 9578340"/>
              <a:gd name="connsiteY240" fmla="*/ 975360 h 7341235"/>
              <a:gd name="connsiteX241" fmla="*/ 9334500 w 9578340"/>
              <a:gd name="connsiteY241" fmla="*/ 906780 h 7341235"/>
              <a:gd name="connsiteX242" fmla="*/ 9342120 w 9578340"/>
              <a:gd name="connsiteY242" fmla="*/ 754380 h 7341235"/>
              <a:gd name="connsiteX243" fmla="*/ 9182100 w 9578340"/>
              <a:gd name="connsiteY243" fmla="*/ 906780 h 7341235"/>
              <a:gd name="connsiteX244" fmla="*/ 9052560 w 9578340"/>
              <a:gd name="connsiteY244" fmla="*/ 1043940 h 7341235"/>
              <a:gd name="connsiteX245" fmla="*/ 8915400 w 9578340"/>
              <a:gd name="connsiteY245" fmla="*/ 1112520 h 7341235"/>
              <a:gd name="connsiteX246" fmla="*/ 8709660 w 9578340"/>
              <a:gd name="connsiteY246" fmla="*/ 1150620 h 7341235"/>
              <a:gd name="connsiteX247" fmla="*/ 8793480 w 9578340"/>
              <a:gd name="connsiteY247" fmla="*/ 960120 h 7341235"/>
              <a:gd name="connsiteX248" fmla="*/ 8717280 w 9578340"/>
              <a:gd name="connsiteY248" fmla="*/ 906780 h 7341235"/>
              <a:gd name="connsiteX249" fmla="*/ 8686800 w 9578340"/>
              <a:gd name="connsiteY249" fmla="*/ 815340 h 7341235"/>
              <a:gd name="connsiteX250" fmla="*/ 8625840 w 9578340"/>
              <a:gd name="connsiteY250" fmla="*/ 746760 h 7341235"/>
              <a:gd name="connsiteX251" fmla="*/ 8633460 w 9578340"/>
              <a:gd name="connsiteY251" fmla="*/ 685800 h 7341235"/>
              <a:gd name="connsiteX252" fmla="*/ 8679180 w 9578340"/>
              <a:gd name="connsiteY252" fmla="*/ 609600 h 7341235"/>
              <a:gd name="connsiteX253" fmla="*/ 8671560 w 9578340"/>
              <a:gd name="connsiteY253" fmla="*/ 579120 h 7341235"/>
              <a:gd name="connsiteX254" fmla="*/ 8580120 w 9578340"/>
              <a:gd name="connsiteY254" fmla="*/ 541020 h 7341235"/>
              <a:gd name="connsiteX255" fmla="*/ 8473440 w 9578340"/>
              <a:gd name="connsiteY255" fmla="*/ 502920 h 7341235"/>
              <a:gd name="connsiteX256" fmla="*/ 8488680 w 9578340"/>
              <a:gd name="connsiteY256" fmla="*/ 449580 h 7341235"/>
              <a:gd name="connsiteX257" fmla="*/ 8435340 w 9578340"/>
              <a:gd name="connsiteY257" fmla="*/ 320040 h 7341235"/>
              <a:gd name="connsiteX258" fmla="*/ 8465820 w 9578340"/>
              <a:gd name="connsiteY258" fmla="*/ 243840 h 7341235"/>
              <a:gd name="connsiteX259" fmla="*/ 8473440 w 9578340"/>
              <a:gd name="connsiteY259" fmla="*/ 83820 h 7341235"/>
              <a:gd name="connsiteX260" fmla="*/ 8351520 w 9578340"/>
              <a:gd name="connsiteY260" fmla="*/ 53340 h 7341235"/>
              <a:gd name="connsiteX261" fmla="*/ 8252460 w 9578340"/>
              <a:gd name="connsiteY261" fmla="*/ 68580 h 7341235"/>
              <a:gd name="connsiteX262" fmla="*/ 8107680 w 9578340"/>
              <a:gd name="connsiteY262" fmla="*/ 0 h 7341235"/>
              <a:gd name="connsiteX0" fmla="*/ 8107680 w 9578340"/>
              <a:gd name="connsiteY0" fmla="*/ 0 h 7249160"/>
              <a:gd name="connsiteX1" fmla="*/ 8054340 w 9578340"/>
              <a:gd name="connsiteY1" fmla="*/ 60960 h 7249160"/>
              <a:gd name="connsiteX2" fmla="*/ 8061960 w 9578340"/>
              <a:gd name="connsiteY2" fmla="*/ 99060 h 7249160"/>
              <a:gd name="connsiteX3" fmla="*/ 8001000 w 9578340"/>
              <a:gd name="connsiteY3" fmla="*/ 160020 h 7249160"/>
              <a:gd name="connsiteX4" fmla="*/ 7917180 w 9578340"/>
              <a:gd name="connsiteY4" fmla="*/ 144780 h 7249160"/>
              <a:gd name="connsiteX5" fmla="*/ 7825740 w 9578340"/>
              <a:gd name="connsiteY5" fmla="*/ 297180 h 7249160"/>
              <a:gd name="connsiteX6" fmla="*/ 7726680 w 9578340"/>
              <a:gd name="connsiteY6" fmla="*/ 297180 h 7249160"/>
              <a:gd name="connsiteX7" fmla="*/ 7620000 w 9578340"/>
              <a:gd name="connsiteY7" fmla="*/ 320040 h 7249160"/>
              <a:gd name="connsiteX8" fmla="*/ 7475220 w 9578340"/>
              <a:gd name="connsiteY8" fmla="*/ 327660 h 7249160"/>
              <a:gd name="connsiteX9" fmla="*/ 7414260 w 9578340"/>
              <a:gd name="connsiteY9" fmla="*/ 304800 h 7249160"/>
              <a:gd name="connsiteX10" fmla="*/ 7231380 w 9578340"/>
              <a:gd name="connsiteY10" fmla="*/ 419100 h 7249160"/>
              <a:gd name="connsiteX11" fmla="*/ 6911340 w 9578340"/>
              <a:gd name="connsiteY11" fmla="*/ 464820 h 7249160"/>
              <a:gd name="connsiteX12" fmla="*/ 6888480 w 9578340"/>
              <a:gd name="connsiteY12" fmla="*/ 525780 h 7249160"/>
              <a:gd name="connsiteX13" fmla="*/ 6903720 w 9578340"/>
              <a:gd name="connsiteY13" fmla="*/ 601980 h 7249160"/>
              <a:gd name="connsiteX14" fmla="*/ 6896100 w 9578340"/>
              <a:gd name="connsiteY14" fmla="*/ 647700 h 7249160"/>
              <a:gd name="connsiteX15" fmla="*/ 6858000 w 9578340"/>
              <a:gd name="connsiteY15" fmla="*/ 647700 h 7249160"/>
              <a:gd name="connsiteX16" fmla="*/ 6842760 w 9578340"/>
              <a:gd name="connsiteY16" fmla="*/ 739140 h 7249160"/>
              <a:gd name="connsiteX17" fmla="*/ 7010400 w 9578340"/>
              <a:gd name="connsiteY17" fmla="*/ 769620 h 7249160"/>
              <a:gd name="connsiteX18" fmla="*/ 7010400 w 9578340"/>
              <a:gd name="connsiteY18" fmla="*/ 853440 h 7249160"/>
              <a:gd name="connsiteX19" fmla="*/ 6949440 w 9578340"/>
              <a:gd name="connsiteY19" fmla="*/ 861060 h 7249160"/>
              <a:gd name="connsiteX20" fmla="*/ 6941820 w 9578340"/>
              <a:gd name="connsiteY20" fmla="*/ 891540 h 7249160"/>
              <a:gd name="connsiteX21" fmla="*/ 6979920 w 9578340"/>
              <a:gd name="connsiteY21" fmla="*/ 922020 h 7249160"/>
              <a:gd name="connsiteX22" fmla="*/ 6979920 w 9578340"/>
              <a:gd name="connsiteY22" fmla="*/ 990600 h 7249160"/>
              <a:gd name="connsiteX23" fmla="*/ 6964680 w 9578340"/>
              <a:gd name="connsiteY23" fmla="*/ 1028700 h 7249160"/>
              <a:gd name="connsiteX24" fmla="*/ 7132320 w 9578340"/>
              <a:gd name="connsiteY24" fmla="*/ 1074420 h 7249160"/>
              <a:gd name="connsiteX25" fmla="*/ 7094220 w 9578340"/>
              <a:gd name="connsiteY25" fmla="*/ 1173480 h 7249160"/>
              <a:gd name="connsiteX26" fmla="*/ 7025640 w 9578340"/>
              <a:gd name="connsiteY26" fmla="*/ 1158240 h 7249160"/>
              <a:gd name="connsiteX27" fmla="*/ 6743700 w 9578340"/>
              <a:gd name="connsiteY27" fmla="*/ 1127760 h 7249160"/>
              <a:gd name="connsiteX28" fmla="*/ 7101840 w 9578340"/>
              <a:gd name="connsiteY28" fmla="*/ 1226820 h 7249160"/>
              <a:gd name="connsiteX29" fmla="*/ 7277100 w 9578340"/>
              <a:gd name="connsiteY29" fmla="*/ 1295400 h 7249160"/>
              <a:gd name="connsiteX30" fmla="*/ 7147560 w 9578340"/>
              <a:gd name="connsiteY30" fmla="*/ 1501140 h 7249160"/>
              <a:gd name="connsiteX31" fmla="*/ 7155180 w 9578340"/>
              <a:gd name="connsiteY31" fmla="*/ 1623060 h 7249160"/>
              <a:gd name="connsiteX32" fmla="*/ 7101840 w 9578340"/>
              <a:gd name="connsiteY32" fmla="*/ 1691640 h 7249160"/>
              <a:gd name="connsiteX33" fmla="*/ 7078980 w 9578340"/>
              <a:gd name="connsiteY33" fmla="*/ 1684020 h 7249160"/>
              <a:gd name="connsiteX34" fmla="*/ 6911340 w 9578340"/>
              <a:gd name="connsiteY34" fmla="*/ 1790700 h 7249160"/>
              <a:gd name="connsiteX35" fmla="*/ 6987540 w 9578340"/>
              <a:gd name="connsiteY35" fmla="*/ 1844040 h 7249160"/>
              <a:gd name="connsiteX36" fmla="*/ 6987540 w 9578340"/>
              <a:gd name="connsiteY36" fmla="*/ 1844040 h 7249160"/>
              <a:gd name="connsiteX37" fmla="*/ 7002780 w 9578340"/>
              <a:gd name="connsiteY37" fmla="*/ 1912620 h 7249160"/>
              <a:gd name="connsiteX38" fmla="*/ 6979920 w 9578340"/>
              <a:gd name="connsiteY38" fmla="*/ 1935480 h 7249160"/>
              <a:gd name="connsiteX39" fmla="*/ 6873240 w 9578340"/>
              <a:gd name="connsiteY39" fmla="*/ 1943100 h 7249160"/>
              <a:gd name="connsiteX40" fmla="*/ 6873240 w 9578340"/>
              <a:gd name="connsiteY40" fmla="*/ 1988820 h 7249160"/>
              <a:gd name="connsiteX41" fmla="*/ 6850380 w 9578340"/>
              <a:gd name="connsiteY41" fmla="*/ 2019300 h 7249160"/>
              <a:gd name="connsiteX42" fmla="*/ 6728460 w 9578340"/>
              <a:gd name="connsiteY42" fmla="*/ 1981200 h 7249160"/>
              <a:gd name="connsiteX43" fmla="*/ 6720840 w 9578340"/>
              <a:gd name="connsiteY43" fmla="*/ 1996440 h 7249160"/>
              <a:gd name="connsiteX44" fmla="*/ 6797040 w 9578340"/>
              <a:gd name="connsiteY44" fmla="*/ 2034540 h 7249160"/>
              <a:gd name="connsiteX45" fmla="*/ 6789420 w 9578340"/>
              <a:gd name="connsiteY45" fmla="*/ 2118360 h 7249160"/>
              <a:gd name="connsiteX46" fmla="*/ 6751320 w 9578340"/>
              <a:gd name="connsiteY46" fmla="*/ 2141220 h 7249160"/>
              <a:gd name="connsiteX47" fmla="*/ 6819900 w 9578340"/>
              <a:gd name="connsiteY47" fmla="*/ 2194560 h 7249160"/>
              <a:gd name="connsiteX48" fmla="*/ 6789420 w 9578340"/>
              <a:gd name="connsiteY48" fmla="*/ 2240280 h 7249160"/>
              <a:gd name="connsiteX49" fmla="*/ 6743700 w 9578340"/>
              <a:gd name="connsiteY49" fmla="*/ 2331720 h 7249160"/>
              <a:gd name="connsiteX50" fmla="*/ 6751320 w 9578340"/>
              <a:gd name="connsiteY50" fmla="*/ 2369820 h 7249160"/>
              <a:gd name="connsiteX51" fmla="*/ 6682740 w 9578340"/>
              <a:gd name="connsiteY51" fmla="*/ 2385060 h 7249160"/>
              <a:gd name="connsiteX52" fmla="*/ 6705600 w 9578340"/>
              <a:gd name="connsiteY52" fmla="*/ 2499360 h 7249160"/>
              <a:gd name="connsiteX53" fmla="*/ 6621780 w 9578340"/>
              <a:gd name="connsiteY53" fmla="*/ 2522220 h 7249160"/>
              <a:gd name="connsiteX54" fmla="*/ 6621780 w 9578340"/>
              <a:gd name="connsiteY54" fmla="*/ 2583180 h 7249160"/>
              <a:gd name="connsiteX55" fmla="*/ 6568440 w 9578340"/>
              <a:gd name="connsiteY55" fmla="*/ 2590800 h 7249160"/>
              <a:gd name="connsiteX56" fmla="*/ 6560820 w 9578340"/>
              <a:gd name="connsiteY56" fmla="*/ 2545080 h 7249160"/>
              <a:gd name="connsiteX57" fmla="*/ 6438900 w 9578340"/>
              <a:gd name="connsiteY57" fmla="*/ 2590800 h 7249160"/>
              <a:gd name="connsiteX58" fmla="*/ 6347460 w 9578340"/>
              <a:gd name="connsiteY58" fmla="*/ 2606040 h 7249160"/>
              <a:gd name="connsiteX59" fmla="*/ 6339840 w 9578340"/>
              <a:gd name="connsiteY59" fmla="*/ 2476500 h 7249160"/>
              <a:gd name="connsiteX60" fmla="*/ 6316980 w 9578340"/>
              <a:gd name="connsiteY60" fmla="*/ 2430780 h 7249160"/>
              <a:gd name="connsiteX61" fmla="*/ 6271260 w 9578340"/>
              <a:gd name="connsiteY61" fmla="*/ 2392680 h 7249160"/>
              <a:gd name="connsiteX62" fmla="*/ 6301740 w 9578340"/>
              <a:gd name="connsiteY62" fmla="*/ 2339340 h 7249160"/>
              <a:gd name="connsiteX63" fmla="*/ 6195060 w 9578340"/>
              <a:gd name="connsiteY63" fmla="*/ 2308860 h 7249160"/>
              <a:gd name="connsiteX64" fmla="*/ 6141720 w 9578340"/>
              <a:gd name="connsiteY64" fmla="*/ 2308860 h 7249160"/>
              <a:gd name="connsiteX65" fmla="*/ 6103620 w 9578340"/>
              <a:gd name="connsiteY65" fmla="*/ 2225040 h 7249160"/>
              <a:gd name="connsiteX66" fmla="*/ 6126480 w 9578340"/>
              <a:gd name="connsiteY66" fmla="*/ 2171700 h 7249160"/>
              <a:gd name="connsiteX67" fmla="*/ 6080760 w 9578340"/>
              <a:gd name="connsiteY67" fmla="*/ 2133600 h 7249160"/>
              <a:gd name="connsiteX68" fmla="*/ 5989320 w 9578340"/>
              <a:gd name="connsiteY68" fmla="*/ 2148840 h 7249160"/>
              <a:gd name="connsiteX69" fmla="*/ 5951220 w 9578340"/>
              <a:gd name="connsiteY69" fmla="*/ 2209800 h 7249160"/>
              <a:gd name="connsiteX70" fmla="*/ 5882640 w 9578340"/>
              <a:gd name="connsiteY70" fmla="*/ 2202180 h 7249160"/>
              <a:gd name="connsiteX71" fmla="*/ 5722620 w 9578340"/>
              <a:gd name="connsiteY71" fmla="*/ 2240280 h 7249160"/>
              <a:gd name="connsiteX72" fmla="*/ 5654040 w 9578340"/>
              <a:gd name="connsiteY72" fmla="*/ 2240280 h 7249160"/>
              <a:gd name="connsiteX73" fmla="*/ 5570220 w 9578340"/>
              <a:gd name="connsiteY73" fmla="*/ 2278380 h 7249160"/>
              <a:gd name="connsiteX74" fmla="*/ 5440680 w 9578340"/>
              <a:gd name="connsiteY74" fmla="*/ 2263140 h 7249160"/>
              <a:gd name="connsiteX75" fmla="*/ 5410200 w 9578340"/>
              <a:gd name="connsiteY75" fmla="*/ 2217420 h 7249160"/>
              <a:gd name="connsiteX76" fmla="*/ 5425440 w 9578340"/>
              <a:gd name="connsiteY76" fmla="*/ 2072640 h 7249160"/>
              <a:gd name="connsiteX77" fmla="*/ 5372100 w 9578340"/>
              <a:gd name="connsiteY77" fmla="*/ 2019300 h 7249160"/>
              <a:gd name="connsiteX78" fmla="*/ 5372100 w 9578340"/>
              <a:gd name="connsiteY78" fmla="*/ 1988820 h 7249160"/>
              <a:gd name="connsiteX79" fmla="*/ 5280660 w 9578340"/>
              <a:gd name="connsiteY79" fmla="*/ 1965960 h 7249160"/>
              <a:gd name="connsiteX80" fmla="*/ 5219700 w 9578340"/>
              <a:gd name="connsiteY80" fmla="*/ 2263140 h 7249160"/>
              <a:gd name="connsiteX81" fmla="*/ 5212080 w 9578340"/>
              <a:gd name="connsiteY81" fmla="*/ 2461260 h 7249160"/>
              <a:gd name="connsiteX82" fmla="*/ 5242560 w 9578340"/>
              <a:gd name="connsiteY82" fmla="*/ 2499360 h 7249160"/>
              <a:gd name="connsiteX83" fmla="*/ 5097780 w 9578340"/>
              <a:gd name="connsiteY83" fmla="*/ 2552700 h 7249160"/>
              <a:gd name="connsiteX84" fmla="*/ 5120640 w 9578340"/>
              <a:gd name="connsiteY84" fmla="*/ 2743200 h 7249160"/>
              <a:gd name="connsiteX85" fmla="*/ 5082540 w 9578340"/>
              <a:gd name="connsiteY85" fmla="*/ 2827020 h 7249160"/>
              <a:gd name="connsiteX86" fmla="*/ 4945380 w 9578340"/>
              <a:gd name="connsiteY86" fmla="*/ 2773680 h 7249160"/>
              <a:gd name="connsiteX87" fmla="*/ 4853940 w 9578340"/>
              <a:gd name="connsiteY87" fmla="*/ 2796540 h 7249160"/>
              <a:gd name="connsiteX88" fmla="*/ 4785360 w 9578340"/>
              <a:gd name="connsiteY88" fmla="*/ 2926080 h 7249160"/>
              <a:gd name="connsiteX89" fmla="*/ 4640580 w 9578340"/>
              <a:gd name="connsiteY89" fmla="*/ 2811780 h 7249160"/>
              <a:gd name="connsiteX90" fmla="*/ 4518660 w 9578340"/>
              <a:gd name="connsiteY90" fmla="*/ 2804160 h 7249160"/>
              <a:gd name="connsiteX91" fmla="*/ 4389120 w 9578340"/>
              <a:gd name="connsiteY91" fmla="*/ 2674620 h 7249160"/>
              <a:gd name="connsiteX92" fmla="*/ 4564380 w 9578340"/>
              <a:gd name="connsiteY92" fmla="*/ 2522220 h 7249160"/>
              <a:gd name="connsiteX93" fmla="*/ 4389120 w 9578340"/>
              <a:gd name="connsiteY93" fmla="*/ 2491740 h 7249160"/>
              <a:gd name="connsiteX94" fmla="*/ 4244340 w 9578340"/>
              <a:gd name="connsiteY94" fmla="*/ 2659380 h 7249160"/>
              <a:gd name="connsiteX95" fmla="*/ 4183380 w 9578340"/>
              <a:gd name="connsiteY95" fmla="*/ 2758440 h 7249160"/>
              <a:gd name="connsiteX96" fmla="*/ 4191000 w 9578340"/>
              <a:gd name="connsiteY96" fmla="*/ 2796540 h 7249160"/>
              <a:gd name="connsiteX97" fmla="*/ 4084320 w 9578340"/>
              <a:gd name="connsiteY97" fmla="*/ 2895600 h 7249160"/>
              <a:gd name="connsiteX98" fmla="*/ 4008120 w 9578340"/>
              <a:gd name="connsiteY98" fmla="*/ 2918460 h 7249160"/>
              <a:gd name="connsiteX99" fmla="*/ 3954780 w 9578340"/>
              <a:gd name="connsiteY99" fmla="*/ 2918460 h 7249160"/>
              <a:gd name="connsiteX100" fmla="*/ 3916680 w 9578340"/>
              <a:gd name="connsiteY100" fmla="*/ 2971800 h 7249160"/>
              <a:gd name="connsiteX101" fmla="*/ 3848100 w 9578340"/>
              <a:gd name="connsiteY101" fmla="*/ 2971800 h 7249160"/>
              <a:gd name="connsiteX102" fmla="*/ 3810000 w 9578340"/>
              <a:gd name="connsiteY102" fmla="*/ 3025140 h 7249160"/>
              <a:gd name="connsiteX103" fmla="*/ 3726180 w 9578340"/>
              <a:gd name="connsiteY103" fmla="*/ 3048000 h 7249160"/>
              <a:gd name="connsiteX104" fmla="*/ 3703320 w 9578340"/>
              <a:gd name="connsiteY104" fmla="*/ 3116580 h 7249160"/>
              <a:gd name="connsiteX105" fmla="*/ 3512820 w 9578340"/>
              <a:gd name="connsiteY105" fmla="*/ 2979420 h 7249160"/>
              <a:gd name="connsiteX106" fmla="*/ 3337560 w 9578340"/>
              <a:gd name="connsiteY106" fmla="*/ 3048000 h 7249160"/>
              <a:gd name="connsiteX107" fmla="*/ 3337560 w 9578340"/>
              <a:gd name="connsiteY107" fmla="*/ 3124200 h 7249160"/>
              <a:gd name="connsiteX108" fmla="*/ 3230880 w 9578340"/>
              <a:gd name="connsiteY108" fmla="*/ 3200400 h 7249160"/>
              <a:gd name="connsiteX109" fmla="*/ 3002280 w 9578340"/>
              <a:gd name="connsiteY109" fmla="*/ 3055620 h 7249160"/>
              <a:gd name="connsiteX110" fmla="*/ 3025140 w 9578340"/>
              <a:gd name="connsiteY110" fmla="*/ 3032760 h 7249160"/>
              <a:gd name="connsiteX111" fmla="*/ 2918460 w 9578340"/>
              <a:gd name="connsiteY111" fmla="*/ 2887980 h 7249160"/>
              <a:gd name="connsiteX112" fmla="*/ 2659380 w 9578340"/>
              <a:gd name="connsiteY112" fmla="*/ 2758440 h 7249160"/>
              <a:gd name="connsiteX113" fmla="*/ 2506980 w 9578340"/>
              <a:gd name="connsiteY113" fmla="*/ 3093720 h 7249160"/>
              <a:gd name="connsiteX114" fmla="*/ 2392680 w 9578340"/>
              <a:gd name="connsiteY114" fmla="*/ 3101340 h 7249160"/>
              <a:gd name="connsiteX115" fmla="*/ 2308860 w 9578340"/>
              <a:gd name="connsiteY115" fmla="*/ 3116580 h 7249160"/>
              <a:gd name="connsiteX116" fmla="*/ 2225040 w 9578340"/>
              <a:gd name="connsiteY116" fmla="*/ 3215640 h 7249160"/>
              <a:gd name="connsiteX117" fmla="*/ 2049780 w 9578340"/>
              <a:gd name="connsiteY117" fmla="*/ 3124200 h 7249160"/>
              <a:gd name="connsiteX118" fmla="*/ 1981200 w 9578340"/>
              <a:gd name="connsiteY118" fmla="*/ 3116580 h 7249160"/>
              <a:gd name="connsiteX119" fmla="*/ 1889760 w 9578340"/>
              <a:gd name="connsiteY119" fmla="*/ 2964180 h 7249160"/>
              <a:gd name="connsiteX120" fmla="*/ 1897380 w 9578340"/>
              <a:gd name="connsiteY120" fmla="*/ 2895600 h 7249160"/>
              <a:gd name="connsiteX121" fmla="*/ 1729740 w 9578340"/>
              <a:gd name="connsiteY121" fmla="*/ 3017520 h 7249160"/>
              <a:gd name="connsiteX122" fmla="*/ 1706880 w 9578340"/>
              <a:gd name="connsiteY122" fmla="*/ 3078480 h 7249160"/>
              <a:gd name="connsiteX123" fmla="*/ 1653540 w 9578340"/>
              <a:gd name="connsiteY123" fmla="*/ 3048000 h 7249160"/>
              <a:gd name="connsiteX124" fmla="*/ 1546860 w 9578340"/>
              <a:gd name="connsiteY124" fmla="*/ 3048000 h 7249160"/>
              <a:gd name="connsiteX125" fmla="*/ 1524000 w 9578340"/>
              <a:gd name="connsiteY125" fmla="*/ 3162300 h 7249160"/>
              <a:gd name="connsiteX126" fmla="*/ 1386840 w 9578340"/>
              <a:gd name="connsiteY126" fmla="*/ 3459480 h 7249160"/>
              <a:gd name="connsiteX127" fmla="*/ 1333500 w 9578340"/>
              <a:gd name="connsiteY127" fmla="*/ 3451860 h 7249160"/>
              <a:gd name="connsiteX128" fmla="*/ 1188720 w 9578340"/>
              <a:gd name="connsiteY128" fmla="*/ 3505200 h 7249160"/>
              <a:gd name="connsiteX129" fmla="*/ 1135380 w 9578340"/>
              <a:gd name="connsiteY129" fmla="*/ 3672840 h 7249160"/>
              <a:gd name="connsiteX130" fmla="*/ 1013460 w 9578340"/>
              <a:gd name="connsiteY130" fmla="*/ 3703320 h 7249160"/>
              <a:gd name="connsiteX131" fmla="*/ 929640 w 9578340"/>
              <a:gd name="connsiteY131" fmla="*/ 3710940 h 7249160"/>
              <a:gd name="connsiteX132" fmla="*/ 830580 w 9578340"/>
              <a:gd name="connsiteY132" fmla="*/ 3741420 h 7249160"/>
              <a:gd name="connsiteX133" fmla="*/ 701040 w 9578340"/>
              <a:gd name="connsiteY133" fmla="*/ 3749040 h 7249160"/>
              <a:gd name="connsiteX134" fmla="*/ 548640 w 9578340"/>
              <a:gd name="connsiteY134" fmla="*/ 3787140 h 7249160"/>
              <a:gd name="connsiteX135" fmla="*/ 0 w 9578340"/>
              <a:gd name="connsiteY135" fmla="*/ 5250180 h 7249160"/>
              <a:gd name="connsiteX136" fmla="*/ 167640 w 9578340"/>
              <a:gd name="connsiteY136" fmla="*/ 5242560 h 7249160"/>
              <a:gd name="connsiteX137" fmla="*/ 167640 w 9578340"/>
              <a:gd name="connsiteY137" fmla="*/ 5387340 h 7249160"/>
              <a:gd name="connsiteX138" fmla="*/ 289560 w 9578340"/>
              <a:gd name="connsiteY138" fmla="*/ 5394960 h 7249160"/>
              <a:gd name="connsiteX139" fmla="*/ 281940 w 9578340"/>
              <a:gd name="connsiteY139" fmla="*/ 5478780 h 7249160"/>
              <a:gd name="connsiteX140" fmla="*/ 388620 w 9578340"/>
              <a:gd name="connsiteY140" fmla="*/ 5501640 h 7249160"/>
              <a:gd name="connsiteX141" fmla="*/ 358140 w 9578340"/>
              <a:gd name="connsiteY141" fmla="*/ 5631180 h 7249160"/>
              <a:gd name="connsiteX142" fmla="*/ 358140 w 9578340"/>
              <a:gd name="connsiteY142" fmla="*/ 5730240 h 7249160"/>
              <a:gd name="connsiteX143" fmla="*/ 251460 w 9578340"/>
              <a:gd name="connsiteY143" fmla="*/ 5783580 h 7249160"/>
              <a:gd name="connsiteX144" fmla="*/ 236220 w 9578340"/>
              <a:gd name="connsiteY144" fmla="*/ 5859780 h 7249160"/>
              <a:gd name="connsiteX145" fmla="*/ 144780 w 9578340"/>
              <a:gd name="connsiteY145" fmla="*/ 5981700 h 7249160"/>
              <a:gd name="connsiteX146" fmla="*/ 175260 w 9578340"/>
              <a:gd name="connsiteY146" fmla="*/ 6210300 h 7249160"/>
              <a:gd name="connsiteX147" fmla="*/ 266700 w 9578340"/>
              <a:gd name="connsiteY147" fmla="*/ 6217920 h 7249160"/>
              <a:gd name="connsiteX148" fmla="*/ 304800 w 9578340"/>
              <a:gd name="connsiteY148" fmla="*/ 6278880 h 7249160"/>
              <a:gd name="connsiteX149" fmla="*/ 312420 w 9578340"/>
              <a:gd name="connsiteY149" fmla="*/ 6339840 h 7249160"/>
              <a:gd name="connsiteX150" fmla="*/ 358140 w 9578340"/>
              <a:gd name="connsiteY150" fmla="*/ 6339840 h 7249160"/>
              <a:gd name="connsiteX151" fmla="*/ 365760 w 9578340"/>
              <a:gd name="connsiteY151" fmla="*/ 6477000 h 7249160"/>
              <a:gd name="connsiteX152" fmla="*/ 807720 w 9578340"/>
              <a:gd name="connsiteY152" fmla="*/ 6545580 h 7249160"/>
              <a:gd name="connsiteX153" fmla="*/ 1127760 w 9578340"/>
              <a:gd name="connsiteY153" fmla="*/ 6705600 h 7249160"/>
              <a:gd name="connsiteX154" fmla="*/ 1447800 w 9578340"/>
              <a:gd name="connsiteY154" fmla="*/ 6598920 h 7249160"/>
              <a:gd name="connsiteX155" fmla="*/ 1546860 w 9578340"/>
              <a:gd name="connsiteY155" fmla="*/ 6598920 h 7249160"/>
              <a:gd name="connsiteX156" fmla="*/ 1501140 w 9578340"/>
              <a:gd name="connsiteY156" fmla="*/ 6858000 h 7249160"/>
              <a:gd name="connsiteX157" fmla="*/ 1634490 w 9578340"/>
              <a:gd name="connsiteY157" fmla="*/ 7249160 h 7249160"/>
              <a:gd name="connsiteX158" fmla="*/ 3002915 w 9578340"/>
              <a:gd name="connsiteY158" fmla="*/ 6868160 h 7249160"/>
              <a:gd name="connsiteX159" fmla="*/ 3657600 w 9578340"/>
              <a:gd name="connsiteY159" fmla="*/ 6873240 h 7249160"/>
              <a:gd name="connsiteX160" fmla="*/ 3817620 w 9578340"/>
              <a:gd name="connsiteY160" fmla="*/ 6781800 h 7249160"/>
              <a:gd name="connsiteX161" fmla="*/ 3893820 w 9578340"/>
              <a:gd name="connsiteY161" fmla="*/ 6705600 h 7249160"/>
              <a:gd name="connsiteX162" fmla="*/ 3947160 w 9578340"/>
              <a:gd name="connsiteY162" fmla="*/ 6690360 h 7249160"/>
              <a:gd name="connsiteX163" fmla="*/ 3939540 w 9578340"/>
              <a:gd name="connsiteY163" fmla="*/ 6629400 h 7249160"/>
              <a:gd name="connsiteX164" fmla="*/ 3901440 w 9578340"/>
              <a:gd name="connsiteY164" fmla="*/ 6606540 h 7249160"/>
              <a:gd name="connsiteX165" fmla="*/ 3878580 w 9578340"/>
              <a:gd name="connsiteY165" fmla="*/ 6515100 h 7249160"/>
              <a:gd name="connsiteX166" fmla="*/ 3886200 w 9578340"/>
              <a:gd name="connsiteY166" fmla="*/ 6423660 h 7249160"/>
              <a:gd name="connsiteX167" fmla="*/ 3870960 w 9578340"/>
              <a:gd name="connsiteY167" fmla="*/ 6309360 h 7249160"/>
              <a:gd name="connsiteX168" fmla="*/ 3893820 w 9578340"/>
              <a:gd name="connsiteY168" fmla="*/ 6240780 h 7249160"/>
              <a:gd name="connsiteX169" fmla="*/ 3924300 w 9578340"/>
              <a:gd name="connsiteY169" fmla="*/ 6179820 h 7249160"/>
              <a:gd name="connsiteX170" fmla="*/ 3977640 w 9578340"/>
              <a:gd name="connsiteY170" fmla="*/ 6172200 h 7249160"/>
              <a:gd name="connsiteX171" fmla="*/ 3992880 w 9578340"/>
              <a:gd name="connsiteY171" fmla="*/ 6172200 h 7249160"/>
              <a:gd name="connsiteX172" fmla="*/ 4046220 w 9578340"/>
              <a:gd name="connsiteY172" fmla="*/ 6111240 h 7249160"/>
              <a:gd name="connsiteX173" fmla="*/ 4038600 w 9578340"/>
              <a:gd name="connsiteY173" fmla="*/ 6027420 h 7249160"/>
              <a:gd name="connsiteX174" fmla="*/ 4754880 w 9578340"/>
              <a:gd name="connsiteY174" fmla="*/ 5913120 h 7249160"/>
              <a:gd name="connsiteX175" fmla="*/ 4838700 w 9578340"/>
              <a:gd name="connsiteY175" fmla="*/ 5913120 h 7249160"/>
              <a:gd name="connsiteX176" fmla="*/ 4914900 w 9578340"/>
              <a:gd name="connsiteY176" fmla="*/ 5920740 h 7249160"/>
              <a:gd name="connsiteX177" fmla="*/ 5105400 w 9578340"/>
              <a:gd name="connsiteY177" fmla="*/ 6019800 h 7249160"/>
              <a:gd name="connsiteX178" fmla="*/ 5570220 w 9578340"/>
              <a:gd name="connsiteY178" fmla="*/ 6248400 h 7249160"/>
              <a:gd name="connsiteX179" fmla="*/ 5753100 w 9578340"/>
              <a:gd name="connsiteY179" fmla="*/ 6347460 h 7249160"/>
              <a:gd name="connsiteX180" fmla="*/ 6065520 w 9578340"/>
              <a:gd name="connsiteY180" fmla="*/ 6423660 h 7249160"/>
              <a:gd name="connsiteX181" fmla="*/ 6156960 w 9578340"/>
              <a:gd name="connsiteY181" fmla="*/ 6431280 h 7249160"/>
              <a:gd name="connsiteX182" fmla="*/ 6164580 w 9578340"/>
              <a:gd name="connsiteY182" fmla="*/ 6545580 h 7249160"/>
              <a:gd name="connsiteX183" fmla="*/ 6355080 w 9578340"/>
              <a:gd name="connsiteY183" fmla="*/ 6576060 h 7249160"/>
              <a:gd name="connsiteX184" fmla="*/ 6377940 w 9578340"/>
              <a:gd name="connsiteY184" fmla="*/ 6416040 h 7249160"/>
              <a:gd name="connsiteX185" fmla="*/ 6408420 w 9578340"/>
              <a:gd name="connsiteY185" fmla="*/ 6446520 h 7249160"/>
              <a:gd name="connsiteX186" fmla="*/ 6400800 w 9578340"/>
              <a:gd name="connsiteY186" fmla="*/ 6598920 h 7249160"/>
              <a:gd name="connsiteX187" fmla="*/ 6591300 w 9578340"/>
              <a:gd name="connsiteY187" fmla="*/ 6598920 h 7249160"/>
              <a:gd name="connsiteX188" fmla="*/ 6598920 w 9578340"/>
              <a:gd name="connsiteY188" fmla="*/ 6332220 h 7249160"/>
              <a:gd name="connsiteX189" fmla="*/ 6621780 w 9578340"/>
              <a:gd name="connsiteY189" fmla="*/ 6332220 h 7249160"/>
              <a:gd name="connsiteX190" fmla="*/ 6637020 w 9578340"/>
              <a:gd name="connsiteY190" fmla="*/ 6118860 h 7249160"/>
              <a:gd name="connsiteX191" fmla="*/ 6614160 w 9578340"/>
              <a:gd name="connsiteY191" fmla="*/ 6111240 h 7249160"/>
              <a:gd name="connsiteX192" fmla="*/ 6606540 w 9578340"/>
              <a:gd name="connsiteY192" fmla="*/ 5958840 h 7249160"/>
              <a:gd name="connsiteX193" fmla="*/ 6484620 w 9578340"/>
              <a:gd name="connsiteY193" fmla="*/ 5539740 h 7249160"/>
              <a:gd name="connsiteX194" fmla="*/ 6667500 w 9578340"/>
              <a:gd name="connsiteY194" fmla="*/ 5547360 h 7249160"/>
              <a:gd name="connsiteX195" fmla="*/ 6751320 w 9578340"/>
              <a:gd name="connsiteY195" fmla="*/ 5433060 h 7249160"/>
              <a:gd name="connsiteX196" fmla="*/ 6972300 w 9578340"/>
              <a:gd name="connsiteY196" fmla="*/ 5265420 h 7249160"/>
              <a:gd name="connsiteX197" fmla="*/ 7246620 w 9578340"/>
              <a:gd name="connsiteY197" fmla="*/ 5204460 h 7249160"/>
              <a:gd name="connsiteX198" fmla="*/ 7208520 w 9578340"/>
              <a:gd name="connsiteY198" fmla="*/ 5067300 h 7249160"/>
              <a:gd name="connsiteX199" fmla="*/ 7193280 w 9578340"/>
              <a:gd name="connsiteY199" fmla="*/ 4930140 h 7249160"/>
              <a:gd name="connsiteX200" fmla="*/ 7269480 w 9578340"/>
              <a:gd name="connsiteY200" fmla="*/ 4732020 h 7249160"/>
              <a:gd name="connsiteX201" fmla="*/ 7246620 w 9578340"/>
              <a:gd name="connsiteY201" fmla="*/ 4488180 h 7249160"/>
              <a:gd name="connsiteX202" fmla="*/ 7178040 w 9578340"/>
              <a:gd name="connsiteY202" fmla="*/ 4351020 h 7249160"/>
              <a:gd name="connsiteX203" fmla="*/ 7559040 w 9578340"/>
              <a:gd name="connsiteY203" fmla="*/ 4328160 h 7249160"/>
              <a:gd name="connsiteX204" fmla="*/ 7467600 w 9578340"/>
              <a:gd name="connsiteY204" fmla="*/ 3878580 h 7249160"/>
              <a:gd name="connsiteX205" fmla="*/ 7414260 w 9578340"/>
              <a:gd name="connsiteY205" fmla="*/ 3604260 h 7249160"/>
              <a:gd name="connsiteX206" fmla="*/ 7498080 w 9578340"/>
              <a:gd name="connsiteY206" fmla="*/ 3398520 h 7249160"/>
              <a:gd name="connsiteX207" fmla="*/ 7528560 w 9578340"/>
              <a:gd name="connsiteY207" fmla="*/ 3253740 h 7249160"/>
              <a:gd name="connsiteX208" fmla="*/ 7505700 w 9578340"/>
              <a:gd name="connsiteY208" fmla="*/ 3048000 h 7249160"/>
              <a:gd name="connsiteX209" fmla="*/ 7520940 w 9578340"/>
              <a:gd name="connsiteY209" fmla="*/ 2926080 h 7249160"/>
              <a:gd name="connsiteX210" fmla="*/ 7536180 w 9578340"/>
              <a:gd name="connsiteY210" fmla="*/ 2872740 h 7249160"/>
              <a:gd name="connsiteX211" fmla="*/ 7863840 w 9578340"/>
              <a:gd name="connsiteY211" fmla="*/ 2971800 h 7249160"/>
              <a:gd name="connsiteX212" fmla="*/ 7886700 w 9578340"/>
              <a:gd name="connsiteY212" fmla="*/ 3101340 h 7249160"/>
              <a:gd name="connsiteX213" fmla="*/ 8001000 w 9578340"/>
              <a:gd name="connsiteY213" fmla="*/ 3124200 h 7249160"/>
              <a:gd name="connsiteX214" fmla="*/ 8122920 w 9578340"/>
              <a:gd name="connsiteY214" fmla="*/ 3276600 h 7249160"/>
              <a:gd name="connsiteX215" fmla="*/ 8206740 w 9578340"/>
              <a:gd name="connsiteY215" fmla="*/ 3276600 h 7249160"/>
              <a:gd name="connsiteX216" fmla="*/ 8442960 w 9578340"/>
              <a:gd name="connsiteY216" fmla="*/ 3276600 h 7249160"/>
              <a:gd name="connsiteX217" fmla="*/ 8663940 w 9578340"/>
              <a:gd name="connsiteY217" fmla="*/ 3276600 h 7249160"/>
              <a:gd name="connsiteX218" fmla="*/ 8770620 w 9578340"/>
              <a:gd name="connsiteY218" fmla="*/ 3230880 h 7249160"/>
              <a:gd name="connsiteX219" fmla="*/ 8854440 w 9578340"/>
              <a:gd name="connsiteY219" fmla="*/ 3215640 h 7249160"/>
              <a:gd name="connsiteX220" fmla="*/ 8938260 w 9578340"/>
              <a:gd name="connsiteY220" fmla="*/ 3230880 h 7249160"/>
              <a:gd name="connsiteX221" fmla="*/ 8945880 w 9578340"/>
              <a:gd name="connsiteY221" fmla="*/ 3078480 h 7249160"/>
              <a:gd name="connsiteX222" fmla="*/ 8907780 w 9578340"/>
              <a:gd name="connsiteY222" fmla="*/ 3078480 h 7249160"/>
              <a:gd name="connsiteX223" fmla="*/ 8656320 w 9578340"/>
              <a:gd name="connsiteY223" fmla="*/ 2697480 h 7249160"/>
              <a:gd name="connsiteX224" fmla="*/ 8854440 w 9578340"/>
              <a:gd name="connsiteY224" fmla="*/ 2590800 h 7249160"/>
              <a:gd name="connsiteX225" fmla="*/ 8923020 w 9578340"/>
              <a:gd name="connsiteY225" fmla="*/ 2606040 h 7249160"/>
              <a:gd name="connsiteX226" fmla="*/ 8999220 w 9578340"/>
              <a:gd name="connsiteY226" fmla="*/ 2606040 h 7249160"/>
              <a:gd name="connsiteX227" fmla="*/ 9029700 w 9578340"/>
              <a:gd name="connsiteY227" fmla="*/ 2545080 h 7249160"/>
              <a:gd name="connsiteX228" fmla="*/ 9029700 w 9578340"/>
              <a:gd name="connsiteY228" fmla="*/ 2407920 h 7249160"/>
              <a:gd name="connsiteX229" fmla="*/ 9136380 w 9578340"/>
              <a:gd name="connsiteY229" fmla="*/ 2476500 h 7249160"/>
              <a:gd name="connsiteX230" fmla="*/ 9144000 w 9578340"/>
              <a:gd name="connsiteY230" fmla="*/ 2407920 h 7249160"/>
              <a:gd name="connsiteX231" fmla="*/ 9204960 w 9578340"/>
              <a:gd name="connsiteY231" fmla="*/ 2362200 h 7249160"/>
              <a:gd name="connsiteX232" fmla="*/ 9189720 w 9578340"/>
              <a:gd name="connsiteY232" fmla="*/ 2225040 h 7249160"/>
              <a:gd name="connsiteX233" fmla="*/ 9159240 w 9578340"/>
              <a:gd name="connsiteY233" fmla="*/ 2171700 h 7249160"/>
              <a:gd name="connsiteX234" fmla="*/ 9083040 w 9578340"/>
              <a:gd name="connsiteY234" fmla="*/ 2103120 h 7249160"/>
              <a:gd name="connsiteX235" fmla="*/ 9105900 w 9578340"/>
              <a:gd name="connsiteY235" fmla="*/ 2011680 h 7249160"/>
              <a:gd name="connsiteX236" fmla="*/ 9151620 w 9578340"/>
              <a:gd name="connsiteY236" fmla="*/ 1927860 h 7249160"/>
              <a:gd name="connsiteX237" fmla="*/ 9044940 w 9578340"/>
              <a:gd name="connsiteY237" fmla="*/ 1714500 h 7249160"/>
              <a:gd name="connsiteX238" fmla="*/ 9578340 w 9578340"/>
              <a:gd name="connsiteY238" fmla="*/ 1394460 h 7249160"/>
              <a:gd name="connsiteX239" fmla="*/ 9494520 w 9578340"/>
              <a:gd name="connsiteY239" fmla="*/ 1165860 h 7249160"/>
              <a:gd name="connsiteX240" fmla="*/ 9326880 w 9578340"/>
              <a:gd name="connsiteY240" fmla="*/ 975360 h 7249160"/>
              <a:gd name="connsiteX241" fmla="*/ 9334500 w 9578340"/>
              <a:gd name="connsiteY241" fmla="*/ 906780 h 7249160"/>
              <a:gd name="connsiteX242" fmla="*/ 9342120 w 9578340"/>
              <a:gd name="connsiteY242" fmla="*/ 754380 h 7249160"/>
              <a:gd name="connsiteX243" fmla="*/ 9182100 w 9578340"/>
              <a:gd name="connsiteY243" fmla="*/ 906780 h 7249160"/>
              <a:gd name="connsiteX244" fmla="*/ 9052560 w 9578340"/>
              <a:gd name="connsiteY244" fmla="*/ 1043940 h 7249160"/>
              <a:gd name="connsiteX245" fmla="*/ 8915400 w 9578340"/>
              <a:gd name="connsiteY245" fmla="*/ 1112520 h 7249160"/>
              <a:gd name="connsiteX246" fmla="*/ 8709660 w 9578340"/>
              <a:gd name="connsiteY246" fmla="*/ 1150620 h 7249160"/>
              <a:gd name="connsiteX247" fmla="*/ 8793480 w 9578340"/>
              <a:gd name="connsiteY247" fmla="*/ 960120 h 7249160"/>
              <a:gd name="connsiteX248" fmla="*/ 8717280 w 9578340"/>
              <a:gd name="connsiteY248" fmla="*/ 906780 h 7249160"/>
              <a:gd name="connsiteX249" fmla="*/ 8686800 w 9578340"/>
              <a:gd name="connsiteY249" fmla="*/ 815340 h 7249160"/>
              <a:gd name="connsiteX250" fmla="*/ 8625840 w 9578340"/>
              <a:gd name="connsiteY250" fmla="*/ 746760 h 7249160"/>
              <a:gd name="connsiteX251" fmla="*/ 8633460 w 9578340"/>
              <a:gd name="connsiteY251" fmla="*/ 685800 h 7249160"/>
              <a:gd name="connsiteX252" fmla="*/ 8679180 w 9578340"/>
              <a:gd name="connsiteY252" fmla="*/ 609600 h 7249160"/>
              <a:gd name="connsiteX253" fmla="*/ 8671560 w 9578340"/>
              <a:gd name="connsiteY253" fmla="*/ 579120 h 7249160"/>
              <a:gd name="connsiteX254" fmla="*/ 8580120 w 9578340"/>
              <a:gd name="connsiteY254" fmla="*/ 541020 h 7249160"/>
              <a:gd name="connsiteX255" fmla="*/ 8473440 w 9578340"/>
              <a:gd name="connsiteY255" fmla="*/ 502920 h 7249160"/>
              <a:gd name="connsiteX256" fmla="*/ 8488680 w 9578340"/>
              <a:gd name="connsiteY256" fmla="*/ 449580 h 7249160"/>
              <a:gd name="connsiteX257" fmla="*/ 8435340 w 9578340"/>
              <a:gd name="connsiteY257" fmla="*/ 320040 h 7249160"/>
              <a:gd name="connsiteX258" fmla="*/ 8465820 w 9578340"/>
              <a:gd name="connsiteY258" fmla="*/ 243840 h 7249160"/>
              <a:gd name="connsiteX259" fmla="*/ 8473440 w 9578340"/>
              <a:gd name="connsiteY259" fmla="*/ 83820 h 7249160"/>
              <a:gd name="connsiteX260" fmla="*/ 8351520 w 9578340"/>
              <a:gd name="connsiteY260" fmla="*/ 53340 h 7249160"/>
              <a:gd name="connsiteX261" fmla="*/ 8252460 w 9578340"/>
              <a:gd name="connsiteY261" fmla="*/ 68580 h 7249160"/>
              <a:gd name="connsiteX262" fmla="*/ 8107680 w 9578340"/>
              <a:gd name="connsiteY262" fmla="*/ 0 h 7249160"/>
              <a:gd name="connsiteX0" fmla="*/ 8107680 w 9578340"/>
              <a:gd name="connsiteY0" fmla="*/ 0 h 7439660"/>
              <a:gd name="connsiteX1" fmla="*/ 8054340 w 9578340"/>
              <a:gd name="connsiteY1" fmla="*/ 60960 h 7439660"/>
              <a:gd name="connsiteX2" fmla="*/ 8061960 w 9578340"/>
              <a:gd name="connsiteY2" fmla="*/ 99060 h 7439660"/>
              <a:gd name="connsiteX3" fmla="*/ 8001000 w 9578340"/>
              <a:gd name="connsiteY3" fmla="*/ 160020 h 7439660"/>
              <a:gd name="connsiteX4" fmla="*/ 7917180 w 9578340"/>
              <a:gd name="connsiteY4" fmla="*/ 144780 h 7439660"/>
              <a:gd name="connsiteX5" fmla="*/ 7825740 w 9578340"/>
              <a:gd name="connsiteY5" fmla="*/ 297180 h 7439660"/>
              <a:gd name="connsiteX6" fmla="*/ 7726680 w 9578340"/>
              <a:gd name="connsiteY6" fmla="*/ 297180 h 7439660"/>
              <a:gd name="connsiteX7" fmla="*/ 7620000 w 9578340"/>
              <a:gd name="connsiteY7" fmla="*/ 320040 h 7439660"/>
              <a:gd name="connsiteX8" fmla="*/ 7475220 w 9578340"/>
              <a:gd name="connsiteY8" fmla="*/ 327660 h 7439660"/>
              <a:gd name="connsiteX9" fmla="*/ 7414260 w 9578340"/>
              <a:gd name="connsiteY9" fmla="*/ 304800 h 7439660"/>
              <a:gd name="connsiteX10" fmla="*/ 7231380 w 9578340"/>
              <a:gd name="connsiteY10" fmla="*/ 419100 h 7439660"/>
              <a:gd name="connsiteX11" fmla="*/ 6911340 w 9578340"/>
              <a:gd name="connsiteY11" fmla="*/ 464820 h 7439660"/>
              <a:gd name="connsiteX12" fmla="*/ 6888480 w 9578340"/>
              <a:gd name="connsiteY12" fmla="*/ 525780 h 7439660"/>
              <a:gd name="connsiteX13" fmla="*/ 6903720 w 9578340"/>
              <a:gd name="connsiteY13" fmla="*/ 601980 h 7439660"/>
              <a:gd name="connsiteX14" fmla="*/ 6896100 w 9578340"/>
              <a:gd name="connsiteY14" fmla="*/ 647700 h 7439660"/>
              <a:gd name="connsiteX15" fmla="*/ 6858000 w 9578340"/>
              <a:gd name="connsiteY15" fmla="*/ 647700 h 7439660"/>
              <a:gd name="connsiteX16" fmla="*/ 6842760 w 9578340"/>
              <a:gd name="connsiteY16" fmla="*/ 739140 h 7439660"/>
              <a:gd name="connsiteX17" fmla="*/ 7010400 w 9578340"/>
              <a:gd name="connsiteY17" fmla="*/ 769620 h 7439660"/>
              <a:gd name="connsiteX18" fmla="*/ 7010400 w 9578340"/>
              <a:gd name="connsiteY18" fmla="*/ 853440 h 7439660"/>
              <a:gd name="connsiteX19" fmla="*/ 6949440 w 9578340"/>
              <a:gd name="connsiteY19" fmla="*/ 861060 h 7439660"/>
              <a:gd name="connsiteX20" fmla="*/ 6941820 w 9578340"/>
              <a:gd name="connsiteY20" fmla="*/ 891540 h 7439660"/>
              <a:gd name="connsiteX21" fmla="*/ 6979920 w 9578340"/>
              <a:gd name="connsiteY21" fmla="*/ 922020 h 7439660"/>
              <a:gd name="connsiteX22" fmla="*/ 6979920 w 9578340"/>
              <a:gd name="connsiteY22" fmla="*/ 990600 h 7439660"/>
              <a:gd name="connsiteX23" fmla="*/ 6964680 w 9578340"/>
              <a:gd name="connsiteY23" fmla="*/ 1028700 h 7439660"/>
              <a:gd name="connsiteX24" fmla="*/ 7132320 w 9578340"/>
              <a:gd name="connsiteY24" fmla="*/ 1074420 h 7439660"/>
              <a:gd name="connsiteX25" fmla="*/ 7094220 w 9578340"/>
              <a:gd name="connsiteY25" fmla="*/ 1173480 h 7439660"/>
              <a:gd name="connsiteX26" fmla="*/ 7025640 w 9578340"/>
              <a:gd name="connsiteY26" fmla="*/ 1158240 h 7439660"/>
              <a:gd name="connsiteX27" fmla="*/ 6743700 w 9578340"/>
              <a:gd name="connsiteY27" fmla="*/ 1127760 h 7439660"/>
              <a:gd name="connsiteX28" fmla="*/ 7101840 w 9578340"/>
              <a:gd name="connsiteY28" fmla="*/ 1226820 h 7439660"/>
              <a:gd name="connsiteX29" fmla="*/ 7277100 w 9578340"/>
              <a:gd name="connsiteY29" fmla="*/ 1295400 h 7439660"/>
              <a:gd name="connsiteX30" fmla="*/ 7147560 w 9578340"/>
              <a:gd name="connsiteY30" fmla="*/ 1501140 h 7439660"/>
              <a:gd name="connsiteX31" fmla="*/ 7155180 w 9578340"/>
              <a:gd name="connsiteY31" fmla="*/ 1623060 h 7439660"/>
              <a:gd name="connsiteX32" fmla="*/ 7101840 w 9578340"/>
              <a:gd name="connsiteY32" fmla="*/ 1691640 h 7439660"/>
              <a:gd name="connsiteX33" fmla="*/ 7078980 w 9578340"/>
              <a:gd name="connsiteY33" fmla="*/ 1684020 h 7439660"/>
              <a:gd name="connsiteX34" fmla="*/ 6911340 w 9578340"/>
              <a:gd name="connsiteY34" fmla="*/ 1790700 h 7439660"/>
              <a:gd name="connsiteX35" fmla="*/ 6987540 w 9578340"/>
              <a:gd name="connsiteY35" fmla="*/ 1844040 h 7439660"/>
              <a:gd name="connsiteX36" fmla="*/ 6987540 w 9578340"/>
              <a:gd name="connsiteY36" fmla="*/ 1844040 h 7439660"/>
              <a:gd name="connsiteX37" fmla="*/ 7002780 w 9578340"/>
              <a:gd name="connsiteY37" fmla="*/ 1912620 h 7439660"/>
              <a:gd name="connsiteX38" fmla="*/ 6979920 w 9578340"/>
              <a:gd name="connsiteY38" fmla="*/ 1935480 h 7439660"/>
              <a:gd name="connsiteX39" fmla="*/ 6873240 w 9578340"/>
              <a:gd name="connsiteY39" fmla="*/ 1943100 h 7439660"/>
              <a:gd name="connsiteX40" fmla="*/ 6873240 w 9578340"/>
              <a:gd name="connsiteY40" fmla="*/ 1988820 h 7439660"/>
              <a:gd name="connsiteX41" fmla="*/ 6850380 w 9578340"/>
              <a:gd name="connsiteY41" fmla="*/ 2019300 h 7439660"/>
              <a:gd name="connsiteX42" fmla="*/ 6728460 w 9578340"/>
              <a:gd name="connsiteY42" fmla="*/ 1981200 h 7439660"/>
              <a:gd name="connsiteX43" fmla="*/ 6720840 w 9578340"/>
              <a:gd name="connsiteY43" fmla="*/ 1996440 h 7439660"/>
              <a:gd name="connsiteX44" fmla="*/ 6797040 w 9578340"/>
              <a:gd name="connsiteY44" fmla="*/ 2034540 h 7439660"/>
              <a:gd name="connsiteX45" fmla="*/ 6789420 w 9578340"/>
              <a:gd name="connsiteY45" fmla="*/ 2118360 h 7439660"/>
              <a:gd name="connsiteX46" fmla="*/ 6751320 w 9578340"/>
              <a:gd name="connsiteY46" fmla="*/ 2141220 h 7439660"/>
              <a:gd name="connsiteX47" fmla="*/ 6819900 w 9578340"/>
              <a:gd name="connsiteY47" fmla="*/ 2194560 h 7439660"/>
              <a:gd name="connsiteX48" fmla="*/ 6789420 w 9578340"/>
              <a:gd name="connsiteY48" fmla="*/ 2240280 h 7439660"/>
              <a:gd name="connsiteX49" fmla="*/ 6743700 w 9578340"/>
              <a:gd name="connsiteY49" fmla="*/ 2331720 h 7439660"/>
              <a:gd name="connsiteX50" fmla="*/ 6751320 w 9578340"/>
              <a:gd name="connsiteY50" fmla="*/ 2369820 h 7439660"/>
              <a:gd name="connsiteX51" fmla="*/ 6682740 w 9578340"/>
              <a:gd name="connsiteY51" fmla="*/ 2385060 h 7439660"/>
              <a:gd name="connsiteX52" fmla="*/ 6705600 w 9578340"/>
              <a:gd name="connsiteY52" fmla="*/ 2499360 h 7439660"/>
              <a:gd name="connsiteX53" fmla="*/ 6621780 w 9578340"/>
              <a:gd name="connsiteY53" fmla="*/ 2522220 h 7439660"/>
              <a:gd name="connsiteX54" fmla="*/ 6621780 w 9578340"/>
              <a:gd name="connsiteY54" fmla="*/ 2583180 h 7439660"/>
              <a:gd name="connsiteX55" fmla="*/ 6568440 w 9578340"/>
              <a:gd name="connsiteY55" fmla="*/ 2590800 h 7439660"/>
              <a:gd name="connsiteX56" fmla="*/ 6560820 w 9578340"/>
              <a:gd name="connsiteY56" fmla="*/ 2545080 h 7439660"/>
              <a:gd name="connsiteX57" fmla="*/ 6438900 w 9578340"/>
              <a:gd name="connsiteY57" fmla="*/ 2590800 h 7439660"/>
              <a:gd name="connsiteX58" fmla="*/ 6347460 w 9578340"/>
              <a:gd name="connsiteY58" fmla="*/ 2606040 h 7439660"/>
              <a:gd name="connsiteX59" fmla="*/ 6339840 w 9578340"/>
              <a:gd name="connsiteY59" fmla="*/ 2476500 h 7439660"/>
              <a:gd name="connsiteX60" fmla="*/ 6316980 w 9578340"/>
              <a:gd name="connsiteY60" fmla="*/ 2430780 h 7439660"/>
              <a:gd name="connsiteX61" fmla="*/ 6271260 w 9578340"/>
              <a:gd name="connsiteY61" fmla="*/ 2392680 h 7439660"/>
              <a:gd name="connsiteX62" fmla="*/ 6301740 w 9578340"/>
              <a:gd name="connsiteY62" fmla="*/ 2339340 h 7439660"/>
              <a:gd name="connsiteX63" fmla="*/ 6195060 w 9578340"/>
              <a:gd name="connsiteY63" fmla="*/ 2308860 h 7439660"/>
              <a:gd name="connsiteX64" fmla="*/ 6141720 w 9578340"/>
              <a:gd name="connsiteY64" fmla="*/ 2308860 h 7439660"/>
              <a:gd name="connsiteX65" fmla="*/ 6103620 w 9578340"/>
              <a:gd name="connsiteY65" fmla="*/ 2225040 h 7439660"/>
              <a:gd name="connsiteX66" fmla="*/ 6126480 w 9578340"/>
              <a:gd name="connsiteY66" fmla="*/ 2171700 h 7439660"/>
              <a:gd name="connsiteX67" fmla="*/ 6080760 w 9578340"/>
              <a:gd name="connsiteY67" fmla="*/ 2133600 h 7439660"/>
              <a:gd name="connsiteX68" fmla="*/ 5989320 w 9578340"/>
              <a:gd name="connsiteY68" fmla="*/ 2148840 h 7439660"/>
              <a:gd name="connsiteX69" fmla="*/ 5951220 w 9578340"/>
              <a:gd name="connsiteY69" fmla="*/ 2209800 h 7439660"/>
              <a:gd name="connsiteX70" fmla="*/ 5882640 w 9578340"/>
              <a:gd name="connsiteY70" fmla="*/ 2202180 h 7439660"/>
              <a:gd name="connsiteX71" fmla="*/ 5722620 w 9578340"/>
              <a:gd name="connsiteY71" fmla="*/ 2240280 h 7439660"/>
              <a:gd name="connsiteX72" fmla="*/ 5654040 w 9578340"/>
              <a:gd name="connsiteY72" fmla="*/ 2240280 h 7439660"/>
              <a:gd name="connsiteX73" fmla="*/ 5570220 w 9578340"/>
              <a:gd name="connsiteY73" fmla="*/ 2278380 h 7439660"/>
              <a:gd name="connsiteX74" fmla="*/ 5440680 w 9578340"/>
              <a:gd name="connsiteY74" fmla="*/ 2263140 h 7439660"/>
              <a:gd name="connsiteX75" fmla="*/ 5410200 w 9578340"/>
              <a:gd name="connsiteY75" fmla="*/ 2217420 h 7439660"/>
              <a:gd name="connsiteX76" fmla="*/ 5425440 w 9578340"/>
              <a:gd name="connsiteY76" fmla="*/ 2072640 h 7439660"/>
              <a:gd name="connsiteX77" fmla="*/ 5372100 w 9578340"/>
              <a:gd name="connsiteY77" fmla="*/ 2019300 h 7439660"/>
              <a:gd name="connsiteX78" fmla="*/ 5372100 w 9578340"/>
              <a:gd name="connsiteY78" fmla="*/ 1988820 h 7439660"/>
              <a:gd name="connsiteX79" fmla="*/ 5280660 w 9578340"/>
              <a:gd name="connsiteY79" fmla="*/ 1965960 h 7439660"/>
              <a:gd name="connsiteX80" fmla="*/ 5219700 w 9578340"/>
              <a:gd name="connsiteY80" fmla="*/ 2263140 h 7439660"/>
              <a:gd name="connsiteX81" fmla="*/ 5212080 w 9578340"/>
              <a:gd name="connsiteY81" fmla="*/ 2461260 h 7439660"/>
              <a:gd name="connsiteX82" fmla="*/ 5242560 w 9578340"/>
              <a:gd name="connsiteY82" fmla="*/ 2499360 h 7439660"/>
              <a:gd name="connsiteX83" fmla="*/ 5097780 w 9578340"/>
              <a:gd name="connsiteY83" fmla="*/ 2552700 h 7439660"/>
              <a:gd name="connsiteX84" fmla="*/ 5120640 w 9578340"/>
              <a:gd name="connsiteY84" fmla="*/ 2743200 h 7439660"/>
              <a:gd name="connsiteX85" fmla="*/ 5082540 w 9578340"/>
              <a:gd name="connsiteY85" fmla="*/ 2827020 h 7439660"/>
              <a:gd name="connsiteX86" fmla="*/ 4945380 w 9578340"/>
              <a:gd name="connsiteY86" fmla="*/ 2773680 h 7439660"/>
              <a:gd name="connsiteX87" fmla="*/ 4853940 w 9578340"/>
              <a:gd name="connsiteY87" fmla="*/ 2796540 h 7439660"/>
              <a:gd name="connsiteX88" fmla="*/ 4785360 w 9578340"/>
              <a:gd name="connsiteY88" fmla="*/ 2926080 h 7439660"/>
              <a:gd name="connsiteX89" fmla="*/ 4640580 w 9578340"/>
              <a:gd name="connsiteY89" fmla="*/ 2811780 h 7439660"/>
              <a:gd name="connsiteX90" fmla="*/ 4518660 w 9578340"/>
              <a:gd name="connsiteY90" fmla="*/ 2804160 h 7439660"/>
              <a:gd name="connsiteX91" fmla="*/ 4389120 w 9578340"/>
              <a:gd name="connsiteY91" fmla="*/ 2674620 h 7439660"/>
              <a:gd name="connsiteX92" fmla="*/ 4564380 w 9578340"/>
              <a:gd name="connsiteY92" fmla="*/ 2522220 h 7439660"/>
              <a:gd name="connsiteX93" fmla="*/ 4389120 w 9578340"/>
              <a:gd name="connsiteY93" fmla="*/ 2491740 h 7439660"/>
              <a:gd name="connsiteX94" fmla="*/ 4244340 w 9578340"/>
              <a:gd name="connsiteY94" fmla="*/ 2659380 h 7439660"/>
              <a:gd name="connsiteX95" fmla="*/ 4183380 w 9578340"/>
              <a:gd name="connsiteY95" fmla="*/ 2758440 h 7439660"/>
              <a:gd name="connsiteX96" fmla="*/ 4191000 w 9578340"/>
              <a:gd name="connsiteY96" fmla="*/ 2796540 h 7439660"/>
              <a:gd name="connsiteX97" fmla="*/ 4084320 w 9578340"/>
              <a:gd name="connsiteY97" fmla="*/ 2895600 h 7439660"/>
              <a:gd name="connsiteX98" fmla="*/ 4008120 w 9578340"/>
              <a:gd name="connsiteY98" fmla="*/ 2918460 h 7439660"/>
              <a:gd name="connsiteX99" fmla="*/ 3954780 w 9578340"/>
              <a:gd name="connsiteY99" fmla="*/ 2918460 h 7439660"/>
              <a:gd name="connsiteX100" fmla="*/ 3916680 w 9578340"/>
              <a:gd name="connsiteY100" fmla="*/ 2971800 h 7439660"/>
              <a:gd name="connsiteX101" fmla="*/ 3848100 w 9578340"/>
              <a:gd name="connsiteY101" fmla="*/ 2971800 h 7439660"/>
              <a:gd name="connsiteX102" fmla="*/ 3810000 w 9578340"/>
              <a:gd name="connsiteY102" fmla="*/ 3025140 h 7439660"/>
              <a:gd name="connsiteX103" fmla="*/ 3726180 w 9578340"/>
              <a:gd name="connsiteY103" fmla="*/ 3048000 h 7439660"/>
              <a:gd name="connsiteX104" fmla="*/ 3703320 w 9578340"/>
              <a:gd name="connsiteY104" fmla="*/ 3116580 h 7439660"/>
              <a:gd name="connsiteX105" fmla="*/ 3512820 w 9578340"/>
              <a:gd name="connsiteY105" fmla="*/ 2979420 h 7439660"/>
              <a:gd name="connsiteX106" fmla="*/ 3337560 w 9578340"/>
              <a:gd name="connsiteY106" fmla="*/ 3048000 h 7439660"/>
              <a:gd name="connsiteX107" fmla="*/ 3337560 w 9578340"/>
              <a:gd name="connsiteY107" fmla="*/ 3124200 h 7439660"/>
              <a:gd name="connsiteX108" fmla="*/ 3230880 w 9578340"/>
              <a:gd name="connsiteY108" fmla="*/ 3200400 h 7439660"/>
              <a:gd name="connsiteX109" fmla="*/ 3002280 w 9578340"/>
              <a:gd name="connsiteY109" fmla="*/ 3055620 h 7439660"/>
              <a:gd name="connsiteX110" fmla="*/ 3025140 w 9578340"/>
              <a:gd name="connsiteY110" fmla="*/ 3032760 h 7439660"/>
              <a:gd name="connsiteX111" fmla="*/ 2918460 w 9578340"/>
              <a:gd name="connsiteY111" fmla="*/ 2887980 h 7439660"/>
              <a:gd name="connsiteX112" fmla="*/ 2659380 w 9578340"/>
              <a:gd name="connsiteY112" fmla="*/ 2758440 h 7439660"/>
              <a:gd name="connsiteX113" fmla="*/ 2506980 w 9578340"/>
              <a:gd name="connsiteY113" fmla="*/ 3093720 h 7439660"/>
              <a:gd name="connsiteX114" fmla="*/ 2392680 w 9578340"/>
              <a:gd name="connsiteY114" fmla="*/ 3101340 h 7439660"/>
              <a:gd name="connsiteX115" fmla="*/ 2308860 w 9578340"/>
              <a:gd name="connsiteY115" fmla="*/ 3116580 h 7439660"/>
              <a:gd name="connsiteX116" fmla="*/ 2225040 w 9578340"/>
              <a:gd name="connsiteY116" fmla="*/ 3215640 h 7439660"/>
              <a:gd name="connsiteX117" fmla="*/ 2049780 w 9578340"/>
              <a:gd name="connsiteY117" fmla="*/ 3124200 h 7439660"/>
              <a:gd name="connsiteX118" fmla="*/ 1981200 w 9578340"/>
              <a:gd name="connsiteY118" fmla="*/ 3116580 h 7439660"/>
              <a:gd name="connsiteX119" fmla="*/ 1889760 w 9578340"/>
              <a:gd name="connsiteY119" fmla="*/ 2964180 h 7439660"/>
              <a:gd name="connsiteX120" fmla="*/ 1897380 w 9578340"/>
              <a:gd name="connsiteY120" fmla="*/ 2895600 h 7439660"/>
              <a:gd name="connsiteX121" fmla="*/ 1729740 w 9578340"/>
              <a:gd name="connsiteY121" fmla="*/ 3017520 h 7439660"/>
              <a:gd name="connsiteX122" fmla="*/ 1706880 w 9578340"/>
              <a:gd name="connsiteY122" fmla="*/ 3078480 h 7439660"/>
              <a:gd name="connsiteX123" fmla="*/ 1653540 w 9578340"/>
              <a:gd name="connsiteY123" fmla="*/ 3048000 h 7439660"/>
              <a:gd name="connsiteX124" fmla="*/ 1546860 w 9578340"/>
              <a:gd name="connsiteY124" fmla="*/ 3048000 h 7439660"/>
              <a:gd name="connsiteX125" fmla="*/ 1524000 w 9578340"/>
              <a:gd name="connsiteY125" fmla="*/ 3162300 h 7439660"/>
              <a:gd name="connsiteX126" fmla="*/ 1386840 w 9578340"/>
              <a:gd name="connsiteY126" fmla="*/ 3459480 h 7439660"/>
              <a:gd name="connsiteX127" fmla="*/ 1333500 w 9578340"/>
              <a:gd name="connsiteY127" fmla="*/ 3451860 h 7439660"/>
              <a:gd name="connsiteX128" fmla="*/ 1188720 w 9578340"/>
              <a:gd name="connsiteY128" fmla="*/ 3505200 h 7439660"/>
              <a:gd name="connsiteX129" fmla="*/ 1135380 w 9578340"/>
              <a:gd name="connsiteY129" fmla="*/ 3672840 h 7439660"/>
              <a:gd name="connsiteX130" fmla="*/ 1013460 w 9578340"/>
              <a:gd name="connsiteY130" fmla="*/ 3703320 h 7439660"/>
              <a:gd name="connsiteX131" fmla="*/ 929640 w 9578340"/>
              <a:gd name="connsiteY131" fmla="*/ 3710940 h 7439660"/>
              <a:gd name="connsiteX132" fmla="*/ 830580 w 9578340"/>
              <a:gd name="connsiteY132" fmla="*/ 3741420 h 7439660"/>
              <a:gd name="connsiteX133" fmla="*/ 701040 w 9578340"/>
              <a:gd name="connsiteY133" fmla="*/ 3749040 h 7439660"/>
              <a:gd name="connsiteX134" fmla="*/ 548640 w 9578340"/>
              <a:gd name="connsiteY134" fmla="*/ 3787140 h 7439660"/>
              <a:gd name="connsiteX135" fmla="*/ 0 w 9578340"/>
              <a:gd name="connsiteY135" fmla="*/ 5250180 h 7439660"/>
              <a:gd name="connsiteX136" fmla="*/ 167640 w 9578340"/>
              <a:gd name="connsiteY136" fmla="*/ 5242560 h 7439660"/>
              <a:gd name="connsiteX137" fmla="*/ 167640 w 9578340"/>
              <a:gd name="connsiteY137" fmla="*/ 5387340 h 7439660"/>
              <a:gd name="connsiteX138" fmla="*/ 289560 w 9578340"/>
              <a:gd name="connsiteY138" fmla="*/ 5394960 h 7439660"/>
              <a:gd name="connsiteX139" fmla="*/ 281940 w 9578340"/>
              <a:gd name="connsiteY139" fmla="*/ 5478780 h 7439660"/>
              <a:gd name="connsiteX140" fmla="*/ 388620 w 9578340"/>
              <a:gd name="connsiteY140" fmla="*/ 5501640 h 7439660"/>
              <a:gd name="connsiteX141" fmla="*/ 358140 w 9578340"/>
              <a:gd name="connsiteY141" fmla="*/ 5631180 h 7439660"/>
              <a:gd name="connsiteX142" fmla="*/ 358140 w 9578340"/>
              <a:gd name="connsiteY142" fmla="*/ 5730240 h 7439660"/>
              <a:gd name="connsiteX143" fmla="*/ 251460 w 9578340"/>
              <a:gd name="connsiteY143" fmla="*/ 5783580 h 7439660"/>
              <a:gd name="connsiteX144" fmla="*/ 236220 w 9578340"/>
              <a:gd name="connsiteY144" fmla="*/ 5859780 h 7439660"/>
              <a:gd name="connsiteX145" fmla="*/ 144780 w 9578340"/>
              <a:gd name="connsiteY145" fmla="*/ 5981700 h 7439660"/>
              <a:gd name="connsiteX146" fmla="*/ 175260 w 9578340"/>
              <a:gd name="connsiteY146" fmla="*/ 6210300 h 7439660"/>
              <a:gd name="connsiteX147" fmla="*/ 266700 w 9578340"/>
              <a:gd name="connsiteY147" fmla="*/ 6217920 h 7439660"/>
              <a:gd name="connsiteX148" fmla="*/ 304800 w 9578340"/>
              <a:gd name="connsiteY148" fmla="*/ 6278880 h 7439660"/>
              <a:gd name="connsiteX149" fmla="*/ 312420 w 9578340"/>
              <a:gd name="connsiteY149" fmla="*/ 6339840 h 7439660"/>
              <a:gd name="connsiteX150" fmla="*/ 358140 w 9578340"/>
              <a:gd name="connsiteY150" fmla="*/ 6339840 h 7439660"/>
              <a:gd name="connsiteX151" fmla="*/ 365760 w 9578340"/>
              <a:gd name="connsiteY151" fmla="*/ 6477000 h 7439660"/>
              <a:gd name="connsiteX152" fmla="*/ 807720 w 9578340"/>
              <a:gd name="connsiteY152" fmla="*/ 6545580 h 7439660"/>
              <a:gd name="connsiteX153" fmla="*/ 1127760 w 9578340"/>
              <a:gd name="connsiteY153" fmla="*/ 6705600 h 7439660"/>
              <a:gd name="connsiteX154" fmla="*/ 1447800 w 9578340"/>
              <a:gd name="connsiteY154" fmla="*/ 6598920 h 7439660"/>
              <a:gd name="connsiteX155" fmla="*/ 1546860 w 9578340"/>
              <a:gd name="connsiteY155" fmla="*/ 6598920 h 7439660"/>
              <a:gd name="connsiteX156" fmla="*/ 1501140 w 9578340"/>
              <a:gd name="connsiteY156" fmla="*/ 6858000 h 7439660"/>
              <a:gd name="connsiteX157" fmla="*/ 1634490 w 9578340"/>
              <a:gd name="connsiteY157" fmla="*/ 7249160 h 7439660"/>
              <a:gd name="connsiteX158" fmla="*/ 1710690 w 9578340"/>
              <a:gd name="connsiteY158" fmla="*/ 7439660 h 7439660"/>
              <a:gd name="connsiteX159" fmla="*/ 3657600 w 9578340"/>
              <a:gd name="connsiteY159" fmla="*/ 6873240 h 7439660"/>
              <a:gd name="connsiteX160" fmla="*/ 3817620 w 9578340"/>
              <a:gd name="connsiteY160" fmla="*/ 6781800 h 7439660"/>
              <a:gd name="connsiteX161" fmla="*/ 3893820 w 9578340"/>
              <a:gd name="connsiteY161" fmla="*/ 6705600 h 7439660"/>
              <a:gd name="connsiteX162" fmla="*/ 3947160 w 9578340"/>
              <a:gd name="connsiteY162" fmla="*/ 6690360 h 7439660"/>
              <a:gd name="connsiteX163" fmla="*/ 3939540 w 9578340"/>
              <a:gd name="connsiteY163" fmla="*/ 6629400 h 7439660"/>
              <a:gd name="connsiteX164" fmla="*/ 3901440 w 9578340"/>
              <a:gd name="connsiteY164" fmla="*/ 6606540 h 7439660"/>
              <a:gd name="connsiteX165" fmla="*/ 3878580 w 9578340"/>
              <a:gd name="connsiteY165" fmla="*/ 6515100 h 7439660"/>
              <a:gd name="connsiteX166" fmla="*/ 3886200 w 9578340"/>
              <a:gd name="connsiteY166" fmla="*/ 6423660 h 7439660"/>
              <a:gd name="connsiteX167" fmla="*/ 3870960 w 9578340"/>
              <a:gd name="connsiteY167" fmla="*/ 6309360 h 7439660"/>
              <a:gd name="connsiteX168" fmla="*/ 3893820 w 9578340"/>
              <a:gd name="connsiteY168" fmla="*/ 6240780 h 7439660"/>
              <a:gd name="connsiteX169" fmla="*/ 3924300 w 9578340"/>
              <a:gd name="connsiteY169" fmla="*/ 6179820 h 7439660"/>
              <a:gd name="connsiteX170" fmla="*/ 3977640 w 9578340"/>
              <a:gd name="connsiteY170" fmla="*/ 6172200 h 7439660"/>
              <a:gd name="connsiteX171" fmla="*/ 3992880 w 9578340"/>
              <a:gd name="connsiteY171" fmla="*/ 6172200 h 7439660"/>
              <a:gd name="connsiteX172" fmla="*/ 4046220 w 9578340"/>
              <a:gd name="connsiteY172" fmla="*/ 6111240 h 7439660"/>
              <a:gd name="connsiteX173" fmla="*/ 4038600 w 9578340"/>
              <a:gd name="connsiteY173" fmla="*/ 6027420 h 7439660"/>
              <a:gd name="connsiteX174" fmla="*/ 4754880 w 9578340"/>
              <a:gd name="connsiteY174" fmla="*/ 5913120 h 7439660"/>
              <a:gd name="connsiteX175" fmla="*/ 4838700 w 9578340"/>
              <a:gd name="connsiteY175" fmla="*/ 5913120 h 7439660"/>
              <a:gd name="connsiteX176" fmla="*/ 4914900 w 9578340"/>
              <a:gd name="connsiteY176" fmla="*/ 5920740 h 7439660"/>
              <a:gd name="connsiteX177" fmla="*/ 5105400 w 9578340"/>
              <a:gd name="connsiteY177" fmla="*/ 6019800 h 7439660"/>
              <a:gd name="connsiteX178" fmla="*/ 5570220 w 9578340"/>
              <a:gd name="connsiteY178" fmla="*/ 6248400 h 7439660"/>
              <a:gd name="connsiteX179" fmla="*/ 5753100 w 9578340"/>
              <a:gd name="connsiteY179" fmla="*/ 6347460 h 7439660"/>
              <a:gd name="connsiteX180" fmla="*/ 6065520 w 9578340"/>
              <a:gd name="connsiteY180" fmla="*/ 6423660 h 7439660"/>
              <a:gd name="connsiteX181" fmla="*/ 6156960 w 9578340"/>
              <a:gd name="connsiteY181" fmla="*/ 6431280 h 7439660"/>
              <a:gd name="connsiteX182" fmla="*/ 6164580 w 9578340"/>
              <a:gd name="connsiteY182" fmla="*/ 6545580 h 7439660"/>
              <a:gd name="connsiteX183" fmla="*/ 6355080 w 9578340"/>
              <a:gd name="connsiteY183" fmla="*/ 6576060 h 7439660"/>
              <a:gd name="connsiteX184" fmla="*/ 6377940 w 9578340"/>
              <a:gd name="connsiteY184" fmla="*/ 6416040 h 7439660"/>
              <a:gd name="connsiteX185" fmla="*/ 6408420 w 9578340"/>
              <a:gd name="connsiteY185" fmla="*/ 6446520 h 7439660"/>
              <a:gd name="connsiteX186" fmla="*/ 6400800 w 9578340"/>
              <a:gd name="connsiteY186" fmla="*/ 6598920 h 7439660"/>
              <a:gd name="connsiteX187" fmla="*/ 6591300 w 9578340"/>
              <a:gd name="connsiteY187" fmla="*/ 6598920 h 7439660"/>
              <a:gd name="connsiteX188" fmla="*/ 6598920 w 9578340"/>
              <a:gd name="connsiteY188" fmla="*/ 6332220 h 7439660"/>
              <a:gd name="connsiteX189" fmla="*/ 6621780 w 9578340"/>
              <a:gd name="connsiteY189" fmla="*/ 6332220 h 7439660"/>
              <a:gd name="connsiteX190" fmla="*/ 6637020 w 9578340"/>
              <a:gd name="connsiteY190" fmla="*/ 6118860 h 7439660"/>
              <a:gd name="connsiteX191" fmla="*/ 6614160 w 9578340"/>
              <a:gd name="connsiteY191" fmla="*/ 6111240 h 7439660"/>
              <a:gd name="connsiteX192" fmla="*/ 6606540 w 9578340"/>
              <a:gd name="connsiteY192" fmla="*/ 5958840 h 7439660"/>
              <a:gd name="connsiteX193" fmla="*/ 6484620 w 9578340"/>
              <a:gd name="connsiteY193" fmla="*/ 5539740 h 7439660"/>
              <a:gd name="connsiteX194" fmla="*/ 6667500 w 9578340"/>
              <a:gd name="connsiteY194" fmla="*/ 5547360 h 7439660"/>
              <a:gd name="connsiteX195" fmla="*/ 6751320 w 9578340"/>
              <a:gd name="connsiteY195" fmla="*/ 5433060 h 7439660"/>
              <a:gd name="connsiteX196" fmla="*/ 6972300 w 9578340"/>
              <a:gd name="connsiteY196" fmla="*/ 5265420 h 7439660"/>
              <a:gd name="connsiteX197" fmla="*/ 7246620 w 9578340"/>
              <a:gd name="connsiteY197" fmla="*/ 5204460 h 7439660"/>
              <a:gd name="connsiteX198" fmla="*/ 7208520 w 9578340"/>
              <a:gd name="connsiteY198" fmla="*/ 5067300 h 7439660"/>
              <a:gd name="connsiteX199" fmla="*/ 7193280 w 9578340"/>
              <a:gd name="connsiteY199" fmla="*/ 4930140 h 7439660"/>
              <a:gd name="connsiteX200" fmla="*/ 7269480 w 9578340"/>
              <a:gd name="connsiteY200" fmla="*/ 4732020 h 7439660"/>
              <a:gd name="connsiteX201" fmla="*/ 7246620 w 9578340"/>
              <a:gd name="connsiteY201" fmla="*/ 4488180 h 7439660"/>
              <a:gd name="connsiteX202" fmla="*/ 7178040 w 9578340"/>
              <a:gd name="connsiteY202" fmla="*/ 4351020 h 7439660"/>
              <a:gd name="connsiteX203" fmla="*/ 7559040 w 9578340"/>
              <a:gd name="connsiteY203" fmla="*/ 4328160 h 7439660"/>
              <a:gd name="connsiteX204" fmla="*/ 7467600 w 9578340"/>
              <a:gd name="connsiteY204" fmla="*/ 3878580 h 7439660"/>
              <a:gd name="connsiteX205" fmla="*/ 7414260 w 9578340"/>
              <a:gd name="connsiteY205" fmla="*/ 3604260 h 7439660"/>
              <a:gd name="connsiteX206" fmla="*/ 7498080 w 9578340"/>
              <a:gd name="connsiteY206" fmla="*/ 3398520 h 7439660"/>
              <a:gd name="connsiteX207" fmla="*/ 7528560 w 9578340"/>
              <a:gd name="connsiteY207" fmla="*/ 3253740 h 7439660"/>
              <a:gd name="connsiteX208" fmla="*/ 7505700 w 9578340"/>
              <a:gd name="connsiteY208" fmla="*/ 3048000 h 7439660"/>
              <a:gd name="connsiteX209" fmla="*/ 7520940 w 9578340"/>
              <a:gd name="connsiteY209" fmla="*/ 2926080 h 7439660"/>
              <a:gd name="connsiteX210" fmla="*/ 7536180 w 9578340"/>
              <a:gd name="connsiteY210" fmla="*/ 2872740 h 7439660"/>
              <a:gd name="connsiteX211" fmla="*/ 7863840 w 9578340"/>
              <a:gd name="connsiteY211" fmla="*/ 2971800 h 7439660"/>
              <a:gd name="connsiteX212" fmla="*/ 7886700 w 9578340"/>
              <a:gd name="connsiteY212" fmla="*/ 3101340 h 7439660"/>
              <a:gd name="connsiteX213" fmla="*/ 8001000 w 9578340"/>
              <a:gd name="connsiteY213" fmla="*/ 3124200 h 7439660"/>
              <a:gd name="connsiteX214" fmla="*/ 8122920 w 9578340"/>
              <a:gd name="connsiteY214" fmla="*/ 3276600 h 7439660"/>
              <a:gd name="connsiteX215" fmla="*/ 8206740 w 9578340"/>
              <a:gd name="connsiteY215" fmla="*/ 3276600 h 7439660"/>
              <a:gd name="connsiteX216" fmla="*/ 8442960 w 9578340"/>
              <a:gd name="connsiteY216" fmla="*/ 3276600 h 7439660"/>
              <a:gd name="connsiteX217" fmla="*/ 8663940 w 9578340"/>
              <a:gd name="connsiteY217" fmla="*/ 3276600 h 7439660"/>
              <a:gd name="connsiteX218" fmla="*/ 8770620 w 9578340"/>
              <a:gd name="connsiteY218" fmla="*/ 3230880 h 7439660"/>
              <a:gd name="connsiteX219" fmla="*/ 8854440 w 9578340"/>
              <a:gd name="connsiteY219" fmla="*/ 3215640 h 7439660"/>
              <a:gd name="connsiteX220" fmla="*/ 8938260 w 9578340"/>
              <a:gd name="connsiteY220" fmla="*/ 3230880 h 7439660"/>
              <a:gd name="connsiteX221" fmla="*/ 8945880 w 9578340"/>
              <a:gd name="connsiteY221" fmla="*/ 3078480 h 7439660"/>
              <a:gd name="connsiteX222" fmla="*/ 8907780 w 9578340"/>
              <a:gd name="connsiteY222" fmla="*/ 3078480 h 7439660"/>
              <a:gd name="connsiteX223" fmla="*/ 8656320 w 9578340"/>
              <a:gd name="connsiteY223" fmla="*/ 2697480 h 7439660"/>
              <a:gd name="connsiteX224" fmla="*/ 8854440 w 9578340"/>
              <a:gd name="connsiteY224" fmla="*/ 2590800 h 7439660"/>
              <a:gd name="connsiteX225" fmla="*/ 8923020 w 9578340"/>
              <a:gd name="connsiteY225" fmla="*/ 2606040 h 7439660"/>
              <a:gd name="connsiteX226" fmla="*/ 8999220 w 9578340"/>
              <a:gd name="connsiteY226" fmla="*/ 2606040 h 7439660"/>
              <a:gd name="connsiteX227" fmla="*/ 9029700 w 9578340"/>
              <a:gd name="connsiteY227" fmla="*/ 2545080 h 7439660"/>
              <a:gd name="connsiteX228" fmla="*/ 9029700 w 9578340"/>
              <a:gd name="connsiteY228" fmla="*/ 2407920 h 7439660"/>
              <a:gd name="connsiteX229" fmla="*/ 9136380 w 9578340"/>
              <a:gd name="connsiteY229" fmla="*/ 2476500 h 7439660"/>
              <a:gd name="connsiteX230" fmla="*/ 9144000 w 9578340"/>
              <a:gd name="connsiteY230" fmla="*/ 2407920 h 7439660"/>
              <a:gd name="connsiteX231" fmla="*/ 9204960 w 9578340"/>
              <a:gd name="connsiteY231" fmla="*/ 2362200 h 7439660"/>
              <a:gd name="connsiteX232" fmla="*/ 9189720 w 9578340"/>
              <a:gd name="connsiteY232" fmla="*/ 2225040 h 7439660"/>
              <a:gd name="connsiteX233" fmla="*/ 9159240 w 9578340"/>
              <a:gd name="connsiteY233" fmla="*/ 2171700 h 7439660"/>
              <a:gd name="connsiteX234" fmla="*/ 9083040 w 9578340"/>
              <a:gd name="connsiteY234" fmla="*/ 2103120 h 7439660"/>
              <a:gd name="connsiteX235" fmla="*/ 9105900 w 9578340"/>
              <a:gd name="connsiteY235" fmla="*/ 2011680 h 7439660"/>
              <a:gd name="connsiteX236" fmla="*/ 9151620 w 9578340"/>
              <a:gd name="connsiteY236" fmla="*/ 1927860 h 7439660"/>
              <a:gd name="connsiteX237" fmla="*/ 9044940 w 9578340"/>
              <a:gd name="connsiteY237" fmla="*/ 1714500 h 7439660"/>
              <a:gd name="connsiteX238" fmla="*/ 9578340 w 9578340"/>
              <a:gd name="connsiteY238" fmla="*/ 1394460 h 7439660"/>
              <a:gd name="connsiteX239" fmla="*/ 9494520 w 9578340"/>
              <a:gd name="connsiteY239" fmla="*/ 1165860 h 7439660"/>
              <a:gd name="connsiteX240" fmla="*/ 9326880 w 9578340"/>
              <a:gd name="connsiteY240" fmla="*/ 975360 h 7439660"/>
              <a:gd name="connsiteX241" fmla="*/ 9334500 w 9578340"/>
              <a:gd name="connsiteY241" fmla="*/ 906780 h 7439660"/>
              <a:gd name="connsiteX242" fmla="*/ 9342120 w 9578340"/>
              <a:gd name="connsiteY242" fmla="*/ 754380 h 7439660"/>
              <a:gd name="connsiteX243" fmla="*/ 9182100 w 9578340"/>
              <a:gd name="connsiteY243" fmla="*/ 906780 h 7439660"/>
              <a:gd name="connsiteX244" fmla="*/ 9052560 w 9578340"/>
              <a:gd name="connsiteY244" fmla="*/ 1043940 h 7439660"/>
              <a:gd name="connsiteX245" fmla="*/ 8915400 w 9578340"/>
              <a:gd name="connsiteY245" fmla="*/ 1112520 h 7439660"/>
              <a:gd name="connsiteX246" fmla="*/ 8709660 w 9578340"/>
              <a:gd name="connsiteY246" fmla="*/ 1150620 h 7439660"/>
              <a:gd name="connsiteX247" fmla="*/ 8793480 w 9578340"/>
              <a:gd name="connsiteY247" fmla="*/ 960120 h 7439660"/>
              <a:gd name="connsiteX248" fmla="*/ 8717280 w 9578340"/>
              <a:gd name="connsiteY248" fmla="*/ 906780 h 7439660"/>
              <a:gd name="connsiteX249" fmla="*/ 8686800 w 9578340"/>
              <a:gd name="connsiteY249" fmla="*/ 815340 h 7439660"/>
              <a:gd name="connsiteX250" fmla="*/ 8625840 w 9578340"/>
              <a:gd name="connsiteY250" fmla="*/ 746760 h 7439660"/>
              <a:gd name="connsiteX251" fmla="*/ 8633460 w 9578340"/>
              <a:gd name="connsiteY251" fmla="*/ 685800 h 7439660"/>
              <a:gd name="connsiteX252" fmla="*/ 8679180 w 9578340"/>
              <a:gd name="connsiteY252" fmla="*/ 609600 h 7439660"/>
              <a:gd name="connsiteX253" fmla="*/ 8671560 w 9578340"/>
              <a:gd name="connsiteY253" fmla="*/ 579120 h 7439660"/>
              <a:gd name="connsiteX254" fmla="*/ 8580120 w 9578340"/>
              <a:gd name="connsiteY254" fmla="*/ 541020 h 7439660"/>
              <a:gd name="connsiteX255" fmla="*/ 8473440 w 9578340"/>
              <a:gd name="connsiteY255" fmla="*/ 502920 h 7439660"/>
              <a:gd name="connsiteX256" fmla="*/ 8488680 w 9578340"/>
              <a:gd name="connsiteY256" fmla="*/ 449580 h 7439660"/>
              <a:gd name="connsiteX257" fmla="*/ 8435340 w 9578340"/>
              <a:gd name="connsiteY257" fmla="*/ 320040 h 7439660"/>
              <a:gd name="connsiteX258" fmla="*/ 8465820 w 9578340"/>
              <a:gd name="connsiteY258" fmla="*/ 243840 h 7439660"/>
              <a:gd name="connsiteX259" fmla="*/ 8473440 w 9578340"/>
              <a:gd name="connsiteY259" fmla="*/ 83820 h 7439660"/>
              <a:gd name="connsiteX260" fmla="*/ 8351520 w 9578340"/>
              <a:gd name="connsiteY260" fmla="*/ 53340 h 7439660"/>
              <a:gd name="connsiteX261" fmla="*/ 8252460 w 9578340"/>
              <a:gd name="connsiteY261" fmla="*/ 68580 h 7439660"/>
              <a:gd name="connsiteX262" fmla="*/ 8107680 w 9578340"/>
              <a:gd name="connsiteY262" fmla="*/ 0 h 7439660"/>
              <a:gd name="connsiteX0" fmla="*/ 8107680 w 9578340"/>
              <a:gd name="connsiteY0" fmla="*/ 0 h 7439660"/>
              <a:gd name="connsiteX1" fmla="*/ 8054340 w 9578340"/>
              <a:gd name="connsiteY1" fmla="*/ 60960 h 7439660"/>
              <a:gd name="connsiteX2" fmla="*/ 8061960 w 9578340"/>
              <a:gd name="connsiteY2" fmla="*/ 99060 h 7439660"/>
              <a:gd name="connsiteX3" fmla="*/ 8001000 w 9578340"/>
              <a:gd name="connsiteY3" fmla="*/ 160020 h 7439660"/>
              <a:gd name="connsiteX4" fmla="*/ 7917180 w 9578340"/>
              <a:gd name="connsiteY4" fmla="*/ 144780 h 7439660"/>
              <a:gd name="connsiteX5" fmla="*/ 7825740 w 9578340"/>
              <a:gd name="connsiteY5" fmla="*/ 297180 h 7439660"/>
              <a:gd name="connsiteX6" fmla="*/ 7726680 w 9578340"/>
              <a:gd name="connsiteY6" fmla="*/ 297180 h 7439660"/>
              <a:gd name="connsiteX7" fmla="*/ 7620000 w 9578340"/>
              <a:gd name="connsiteY7" fmla="*/ 320040 h 7439660"/>
              <a:gd name="connsiteX8" fmla="*/ 7475220 w 9578340"/>
              <a:gd name="connsiteY8" fmla="*/ 327660 h 7439660"/>
              <a:gd name="connsiteX9" fmla="*/ 7414260 w 9578340"/>
              <a:gd name="connsiteY9" fmla="*/ 304800 h 7439660"/>
              <a:gd name="connsiteX10" fmla="*/ 7231380 w 9578340"/>
              <a:gd name="connsiteY10" fmla="*/ 419100 h 7439660"/>
              <a:gd name="connsiteX11" fmla="*/ 6911340 w 9578340"/>
              <a:gd name="connsiteY11" fmla="*/ 464820 h 7439660"/>
              <a:gd name="connsiteX12" fmla="*/ 6888480 w 9578340"/>
              <a:gd name="connsiteY12" fmla="*/ 525780 h 7439660"/>
              <a:gd name="connsiteX13" fmla="*/ 6903720 w 9578340"/>
              <a:gd name="connsiteY13" fmla="*/ 601980 h 7439660"/>
              <a:gd name="connsiteX14" fmla="*/ 6896100 w 9578340"/>
              <a:gd name="connsiteY14" fmla="*/ 647700 h 7439660"/>
              <a:gd name="connsiteX15" fmla="*/ 6858000 w 9578340"/>
              <a:gd name="connsiteY15" fmla="*/ 647700 h 7439660"/>
              <a:gd name="connsiteX16" fmla="*/ 6842760 w 9578340"/>
              <a:gd name="connsiteY16" fmla="*/ 739140 h 7439660"/>
              <a:gd name="connsiteX17" fmla="*/ 7010400 w 9578340"/>
              <a:gd name="connsiteY17" fmla="*/ 769620 h 7439660"/>
              <a:gd name="connsiteX18" fmla="*/ 7010400 w 9578340"/>
              <a:gd name="connsiteY18" fmla="*/ 853440 h 7439660"/>
              <a:gd name="connsiteX19" fmla="*/ 6949440 w 9578340"/>
              <a:gd name="connsiteY19" fmla="*/ 861060 h 7439660"/>
              <a:gd name="connsiteX20" fmla="*/ 6941820 w 9578340"/>
              <a:gd name="connsiteY20" fmla="*/ 891540 h 7439660"/>
              <a:gd name="connsiteX21" fmla="*/ 6979920 w 9578340"/>
              <a:gd name="connsiteY21" fmla="*/ 922020 h 7439660"/>
              <a:gd name="connsiteX22" fmla="*/ 6979920 w 9578340"/>
              <a:gd name="connsiteY22" fmla="*/ 990600 h 7439660"/>
              <a:gd name="connsiteX23" fmla="*/ 6964680 w 9578340"/>
              <a:gd name="connsiteY23" fmla="*/ 1028700 h 7439660"/>
              <a:gd name="connsiteX24" fmla="*/ 7132320 w 9578340"/>
              <a:gd name="connsiteY24" fmla="*/ 1074420 h 7439660"/>
              <a:gd name="connsiteX25" fmla="*/ 7094220 w 9578340"/>
              <a:gd name="connsiteY25" fmla="*/ 1173480 h 7439660"/>
              <a:gd name="connsiteX26" fmla="*/ 7025640 w 9578340"/>
              <a:gd name="connsiteY26" fmla="*/ 1158240 h 7439660"/>
              <a:gd name="connsiteX27" fmla="*/ 6743700 w 9578340"/>
              <a:gd name="connsiteY27" fmla="*/ 1127760 h 7439660"/>
              <a:gd name="connsiteX28" fmla="*/ 7101840 w 9578340"/>
              <a:gd name="connsiteY28" fmla="*/ 1226820 h 7439660"/>
              <a:gd name="connsiteX29" fmla="*/ 7277100 w 9578340"/>
              <a:gd name="connsiteY29" fmla="*/ 1295400 h 7439660"/>
              <a:gd name="connsiteX30" fmla="*/ 7147560 w 9578340"/>
              <a:gd name="connsiteY30" fmla="*/ 1501140 h 7439660"/>
              <a:gd name="connsiteX31" fmla="*/ 7155180 w 9578340"/>
              <a:gd name="connsiteY31" fmla="*/ 1623060 h 7439660"/>
              <a:gd name="connsiteX32" fmla="*/ 7101840 w 9578340"/>
              <a:gd name="connsiteY32" fmla="*/ 1691640 h 7439660"/>
              <a:gd name="connsiteX33" fmla="*/ 7078980 w 9578340"/>
              <a:gd name="connsiteY33" fmla="*/ 1684020 h 7439660"/>
              <a:gd name="connsiteX34" fmla="*/ 6911340 w 9578340"/>
              <a:gd name="connsiteY34" fmla="*/ 1790700 h 7439660"/>
              <a:gd name="connsiteX35" fmla="*/ 6987540 w 9578340"/>
              <a:gd name="connsiteY35" fmla="*/ 1844040 h 7439660"/>
              <a:gd name="connsiteX36" fmla="*/ 6987540 w 9578340"/>
              <a:gd name="connsiteY36" fmla="*/ 1844040 h 7439660"/>
              <a:gd name="connsiteX37" fmla="*/ 7002780 w 9578340"/>
              <a:gd name="connsiteY37" fmla="*/ 1912620 h 7439660"/>
              <a:gd name="connsiteX38" fmla="*/ 6979920 w 9578340"/>
              <a:gd name="connsiteY38" fmla="*/ 1935480 h 7439660"/>
              <a:gd name="connsiteX39" fmla="*/ 6873240 w 9578340"/>
              <a:gd name="connsiteY39" fmla="*/ 1943100 h 7439660"/>
              <a:gd name="connsiteX40" fmla="*/ 6873240 w 9578340"/>
              <a:gd name="connsiteY40" fmla="*/ 1988820 h 7439660"/>
              <a:gd name="connsiteX41" fmla="*/ 6850380 w 9578340"/>
              <a:gd name="connsiteY41" fmla="*/ 2019300 h 7439660"/>
              <a:gd name="connsiteX42" fmla="*/ 6728460 w 9578340"/>
              <a:gd name="connsiteY42" fmla="*/ 1981200 h 7439660"/>
              <a:gd name="connsiteX43" fmla="*/ 6720840 w 9578340"/>
              <a:gd name="connsiteY43" fmla="*/ 1996440 h 7439660"/>
              <a:gd name="connsiteX44" fmla="*/ 6797040 w 9578340"/>
              <a:gd name="connsiteY44" fmla="*/ 2034540 h 7439660"/>
              <a:gd name="connsiteX45" fmla="*/ 6789420 w 9578340"/>
              <a:gd name="connsiteY45" fmla="*/ 2118360 h 7439660"/>
              <a:gd name="connsiteX46" fmla="*/ 6751320 w 9578340"/>
              <a:gd name="connsiteY46" fmla="*/ 2141220 h 7439660"/>
              <a:gd name="connsiteX47" fmla="*/ 6819900 w 9578340"/>
              <a:gd name="connsiteY47" fmla="*/ 2194560 h 7439660"/>
              <a:gd name="connsiteX48" fmla="*/ 6789420 w 9578340"/>
              <a:gd name="connsiteY48" fmla="*/ 2240280 h 7439660"/>
              <a:gd name="connsiteX49" fmla="*/ 6743700 w 9578340"/>
              <a:gd name="connsiteY49" fmla="*/ 2331720 h 7439660"/>
              <a:gd name="connsiteX50" fmla="*/ 6751320 w 9578340"/>
              <a:gd name="connsiteY50" fmla="*/ 2369820 h 7439660"/>
              <a:gd name="connsiteX51" fmla="*/ 6682740 w 9578340"/>
              <a:gd name="connsiteY51" fmla="*/ 2385060 h 7439660"/>
              <a:gd name="connsiteX52" fmla="*/ 6705600 w 9578340"/>
              <a:gd name="connsiteY52" fmla="*/ 2499360 h 7439660"/>
              <a:gd name="connsiteX53" fmla="*/ 6621780 w 9578340"/>
              <a:gd name="connsiteY53" fmla="*/ 2522220 h 7439660"/>
              <a:gd name="connsiteX54" fmla="*/ 6621780 w 9578340"/>
              <a:gd name="connsiteY54" fmla="*/ 2583180 h 7439660"/>
              <a:gd name="connsiteX55" fmla="*/ 6568440 w 9578340"/>
              <a:gd name="connsiteY55" fmla="*/ 2590800 h 7439660"/>
              <a:gd name="connsiteX56" fmla="*/ 6560820 w 9578340"/>
              <a:gd name="connsiteY56" fmla="*/ 2545080 h 7439660"/>
              <a:gd name="connsiteX57" fmla="*/ 6438900 w 9578340"/>
              <a:gd name="connsiteY57" fmla="*/ 2590800 h 7439660"/>
              <a:gd name="connsiteX58" fmla="*/ 6347460 w 9578340"/>
              <a:gd name="connsiteY58" fmla="*/ 2606040 h 7439660"/>
              <a:gd name="connsiteX59" fmla="*/ 6339840 w 9578340"/>
              <a:gd name="connsiteY59" fmla="*/ 2476500 h 7439660"/>
              <a:gd name="connsiteX60" fmla="*/ 6316980 w 9578340"/>
              <a:gd name="connsiteY60" fmla="*/ 2430780 h 7439660"/>
              <a:gd name="connsiteX61" fmla="*/ 6271260 w 9578340"/>
              <a:gd name="connsiteY61" fmla="*/ 2392680 h 7439660"/>
              <a:gd name="connsiteX62" fmla="*/ 6301740 w 9578340"/>
              <a:gd name="connsiteY62" fmla="*/ 2339340 h 7439660"/>
              <a:gd name="connsiteX63" fmla="*/ 6195060 w 9578340"/>
              <a:gd name="connsiteY63" fmla="*/ 2308860 h 7439660"/>
              <a:gd name="connsiteX64" fmla="*/ 6141720 w 9578340"/>
              <a:gd name="connsiteY64" fmla="*/ 2308860 h 7439660"/>
              <a:gd name="connsiteX65" fmla="*/ 6103620 w 9578340"/>
              <a:gd name="connsiteY65" fmla="*/ 2225040 h 7439660"/>
              <a:gd name="connsiteX66" fmla="*/ 6126480 w 9578340"/>
              <a:gd name="connsiteY66" fmla="*/ 2171700 h 7439660"/>
              <a:gd name="connsiteX67" fmla="*/ 6080760 w 9578340"/>
              <a:gd name="connsiteY67" fmla="*/ 2133600 h 7439660"/>
              <a:gd name="connsiteX68" fmla="*/ 5989320 w 9578340"/>
              <a:gd name="connsiteY68" fmla="*/ 2148840 h 7439660"/>
              <a:gd name="connsiteX69" fmla="*/ 5951220 w 9578340"/>
              <a:gd name="connsiteY69" fmla="*/ 2209800 h 7439660"/>
              <a:gd name="connsiteX70" fmla="*/ 5882640 w 9578340"/>
              <a:gd name="connsiteY70" fmla="*/ 2202180 h 7439660"/>
              <a:gd name="connsiteX71" fmla="*/ 5722620 w 9578340"/>
              <a:gd name="connsiteY71" fmla="*/ 2240280 h 7439660"/>
              <a:gd name="connsiteX72" fmla="*/ 5654040 w 9578340"/>
              <a:gd name="connsiteY72" fmla="*/ 2240280 h 7439660"/>
              <a:gd name="connsiteX73" fmla="*/ 5570220 w 9578340"/>
              <a:gd name="connsiteY73" fmla="*/ 2278380 h 7439660"/>
              <a:gd name="connsiteX74" fmla="*/ 5440680 w 9578340"/>
              <a:gd name="connsiteY74" fmla="*/ 2263140 h 7439660"/>
              <a:gd name="connsiteX75" fmla="*/ 5410200 w 9578340"/>
              <a:gd name="connsiteY75" fmla="*/ 2217420 h 7439660"/>
              <a:gd name="connsiteX76" fmla="*/ 5425440 w 9578340"/>
              <a:gd name="connsiteY76" fmla="*/ 2072640 h 7439660"/>
              <a:gd name="connsiteX77" fmla="*/ 5372100 w 9578340"/>
              <a:gd name="connsiteY77" fmla="*/ 2019300 h 7439660"/>
              <a:gd name="connsiteX78" fmla="*/ 5372100 w 9578340"/>
              <a:gd name="connsiteY78" fmla="*/ 1988820 h 7439660"/>
              <a:gd name="connsiteX79" fmla="*/ 5280660 w 9578340"/>
              <a:gd name="connsiteY79" fmla="*/ 1965960 h 7439660"/>
              <a:gd name="connsiteX80" fmla="*/ 5219700 w 9578340"/>
              <a:gd name="connsiteY80" fmla="*/ 2263140 h 7439660"/>
              <a:gd name="connsiteX81" fmla="*/ 5212080 w 9578340"/>
              <a:gd name="connsiteY81" fmla="*/ 2461260 h 7439660"/>
              <a:gd name="connsiteX82" fmla="*/ 5242560 w 9578340"/>
              <a:gd name="connsiteY82" fmla="*/ 2499360 h 7439660"/>
              <a:gd name="connsiteX83" fmla="*/ 5097780 w 9578340"/>
              <a:gd name="connsiteY83" fmla="*/ 2552700 h 7439660"/>
              <a:gd name="connsiteX84" fmla="*/ 5120640 w 9578340"/>
              <a:gd name="connsiteY84" fmla="*/ 2743200 h 7439660"/>
              <a:gd name="connsiteX85" fmla="*/ 5082540 w 9578340"/>
              <a:gd name="connsiteY85" fmla="*/ 2827020 h 7439660"/>
              <a:gd name="connsiteX86" fmla="*/ 4945380 w 9578340"/>
              <a:gd name="connsiteY86" fmla="*/ 2773680 h 7439660"/>
              <a:gd name="connsiteX87" fmla="*/ 4853940 w 9578340"/>
              <a:gd name="connsiteY87" fmla="*/ 2796540 h 7439660"/>
              <a:gd name="connsiteX88" fmla="*/ 4785360 w 9578340"/>
              <a:gd name="connsiteY88" fmla="*/ 2926080 h 7439660"/>
              <a:gd name="connsiteX89" fmla="*/ 4640580 w 9578340"/>
              <a:gd name="connsiteY89" fmla="*/ 2811780 h 7439660"/>
              <a:gd name="connsiteX90" fmla="*/ 4518660 w 9578340"/>
              <a:gd name="connsiteY90" fmla="*/ 2804160 h 7439660"/>
              <a:gd name="connsiteX91" fmla="*/ 4389120 w 9578340"/>
              <a:gd name="connsiteY91" fmla="*/ 2674620 h 7439660"/>
              <a:gd name="connsiteX92" fmla="*/ 4564380 w 9578340"/>
              <a:gd name="connsiteY92" fmla="*/ 2522220 h 7439660"/>
              <a:gd name="connsiteX93" fmla="*/ 4389120 w 9578340"/>
              <a:gd name="connsiteY93" fmla="*/ 2491740 h 7439660"/>
              <a:gd name="connsiteX94" fmla="*/ 4244340 w 9578340"/>
              <a:gd name="connsiteY94" fmla="*/ 2659380 h 7439660"/>
              <a:gd name="connsiteX95" fmla="*/ 4183380 w 9578340"/>
              <a:gd name="connsiteY95" fmla="*/ 2758440 h 7439660"/>
              <a:gd name="connsiteX96" fmla="*/ 4191000 w 9578340"/>
              <a:gd name="connsiteY96" fmla="*/ 2796540 h 7439660"/>
              <a:gd name="connsiteX97" fmla="*/ 4084320 w 9578340"/>
              <a:gd name="connsiteY97" fmla="*/ 2895600 h 7439660"/>
              <a:gd name="connsiteX98" fmla="*/ 4008120 w 9578340"/>
              <a:gd name="connsiteY98" fmla="*/ 2918460 h 7439660"/>
              <a:gd name="connsiteX99" fmla="*/ 3954780 w 9578340"/>
              <a:gd name="connsiteY99" fmla="*/ 2918460 h 7439660"/>
              <a:gd name="connsiteX100" fmla="*/ 3916680 w 9578340"/>
              <a:gd name="connsiteY100" fmla="*/ 2971800 h 7439660"/>
              <a:gd name="connsiteX101" fmla="*/ 3848100 w 9578340"/>
              <a:gd name="connsiteY101" fmla="*/ 2971800 h 7439660"/>
              <a:gd name="connsiteX102" fmla="*/ 3810000 w 9578340"/>
              <a:gd name="connsiteY102" fmla="*/ 3025140 h 7439660"/>
              <a:gd name="connsiteX103" fmla="*/ 3726180 w 9578340"/>
              <a:gd name="connsiteY103" fmla="*/ 3048000 h 7439660"/>
              <a:gd name="connsiteX104" fmla="*/ 3703320 w 9578340"/>
              <a:gd name="connsiteY104" fmla="*/ 3116580 h 7439660"/>
              <a:gd name="connsiteX105" fmla="*/ 3512820 w 9578340"/>
              <a:gd name="connsiteY105" fmla="*/ 2979420 h 7439660"/>
              <a:gd name="connsiteX106" fmla="*/ 3337560 w 9578340"/>
              <a:gd name="connsiteY106" fmla="*/ 3048000 h 7439660"/>
              <a:gd name="connsiteX107" fmla="*/ 3337560 w 9578340"/>
              <a:gd name="connsiteY107" fmla="*/ 3124200 h 7439660"/>
              <a:gd name="connsiteX108" fmla="*/ 3230880 w 9578340"/>
              <a:gd name="connsiteY108" fmla="*/ 3200400 h 7439660"/>
              <a:gd name="connsiteX109" fmla="*/ 3002280 w 9578340"/>
              <a:gd name="connsiteY109" fmla="*/ 3055620 h 7439660"/>
              <a:gd name="connsiteX110" fmla="*/ 3025140 w 9578340"/>
              <a:gd name="connsiteY110" fmla="*/ 3032760 h 7439660"/>
              <a:gd name="connsiteX111" fmla="*/ 2918460 w 9578340"/>
              <a:gd name="connsiteY111" fmla="*/ 2887980 h 7439660"/>
              <a:gd name="connsiteX112" fmla="*/ 2659380 w 9578340"/>
              <a:gd name="connsiteY112" fmla="*/ 2758440 h 7439660"/>
              <a:gd name="connsiteX113" fmla="*/ 2506980 w 9578340"/>
              <a:gd name="connsiteY113" fmla="*/ 3093720 h 7439660"/>
              <a:gd name="connsiteX114" fmla="*/ 2392680 w 9578340"/>
              <a:gd name="connsiteY114" fmla="*/ 3101340 h 7439660"/>
              <a:gd name="connsiteX115" fmla="*/ 2308860 w 9578340"/>
              <a:gd name="connsiteY115" fmla="*/ 3116580 h 7439660"/>
              <a:gd name="connsiteX116" fmla="*/ 2225040 w 9578340"/>
              <a:gd name="connsiteY116" fmla="*/ 3215640 h 7439660"/>
              <a:gd name="connsiteX117" fmla="*/ 2049780 w 9578340"/>
              <a:gd name="connsiteY117" fmla="*/ 3124200 h 7439660"/>
              <a:gd name="connsiteX118" fmla="*/ 1981200 w 9578340"/>
              <a:gd name="connsiteY118" fmla="*/ 3116580 h 7439660"/>
              <a:gd name="connsiteX119" fmla="*/ 1889760 w 9578340"/>
              <a:gd name="connsiteY119" fmla="*/ 2964180 h 7439660"/>
              <a:gd name="connsiteX120" fmla="*/ 1897380 w 9578340"/>
              <a:gd name="connsiteY120" fmla="*/ 2895600 h 7439660"/>
              <a:gd name="connsiteX121" fmla="*/ 1729740 w 9578340"/>
              <a:gd name="connsiteY121" fmla="*/ 3017520 h 7439660"/>
              <a:gd name="connsiteX122" fmla="*/ 1706880 w 9578340"/>
              <a:gd name="connsiteY122" fmla="*/ 3078480 h 7439660"/>
              <a:gd name="connsiteX123" fmla="*/ 1653540 w 9578340"/>
              <a:gd name="connsiteY123" fmla="*/ 3048000 h 7439660"/>
              <a:gd name="connsiteX124" fmla="*/ 1546860 w 9578340"/>
              <a:gd name="connsiteY124" fmla="*/ 3048000 h 7439660"/>
              <a:gd name="connsiteX125" fmla="*/ 1524000 w 9578340"/>
              <a:gd name="connsiteY125" fmla="*/ 3162300 h 7439660"/>
              <a:gd name="connsiteX126" fmla="*/ 1386840 w 9578340"/>
              <a:gd name="connsiteY126" fmla="*/ 3459480 h 7439660"/>
              <a:gd name="connsiteX127" fmla="*/ 1333500 w 9578340"/>
              <a:gd name="connsiteY127" fmla="*/ 3451860 h 7439660"/>
              <a:gd name="connsiteX128" fmla="*/ 1188720 w 9578340"/>
              <a:gd name="connsiteY128" fmla="*/ 3505200 h 7439660"/>
              <a:gd name="connsiteX129" fmla="*/ 1135380 w 9578340"/>
              <a:gd name="connsiteY129" fmla="*/ 3672840 h 7439660"/>
              <a:gd name="connsiteX130" fmla="*/ 1013460 w 9578340"/>
              <a:gd name="connsiteY130" fmla="*/ 3703320 h 7439660"/>
              <a:gd name="connsiteX131" fmla="*/ 929640 w 9578340"/>
              <a:gd name="connsiteY131" fmla="*/ 3710940 h 7439660"/>
              <a:gd name="connsiteX132" fmla="*/ 830580 w 9578340"/>
              <a:gd name="connsiteY132" fmla="*/ 3741420 h 7439660"/>
              <a:gd name="connsiteX133" fmla="*/ 701040 w 9578340"/>
              <a:gd name="connsiteY133" fmla="*/ 3749040 h 7439660"/>
              <a:gd name="connsiteX134" fmla="*/ 548640 w 9578340"/>
              <a:gd name="connsiteY134" fmla="*/ 3787140 h 7439660"/>
              <a:gd name="connsiteX135" fmla="*/ 0 w 9578340"/>
              <a:gd name="connsiteY135" fmla="*/ 5250180 h 7439660"/>
              <a:gd name="connsiteX136" fmla="*/ 167640 w 9578340"/>
              <a:gd name="connsiteY136" fmla="*/ 5242560 h 7439660"/>
              <a:gd name="connsiteX137" fmla="*/ 167640 w 9578340"/>
              <a:gd name="connsiteY137" fmla="*/ 5387340 h 7439660"/>
              <a:gd name="connsiteX138" fmla="*/ 289560 w 9578340"/>
              <a:gd name="connsiteY138" fmla="*/ 5394960 h 7439660"/>
              <a:gd name="connsiteX139" fmla="*/ 281940 w 9578340"/>
              <a:gd name="connsiteY139" fmla="*/ 5478780 h 7439660"/>
              <a:gd name="connsiteX140" fmla="*/ 388620 w 9578340"/>
              <a:gd name="connsiteY140" fmla="*/ 5501640 h 7439660"/>
              <a:gd name="connsiteX141" fmla="*/ 358140 w 9578340"/>
              <a:gd name="connsiteY141" fmla="*/ 5631180 h 7439660"/>
              <a:gd name="connsiteX142" fmla="*/ 358140 w 9578340"/>
              <a:gd name="connsiteY142" fmla="*/ 5730240 h 7439660"/>
              <a:gd name="connsiteX143" fmla="*/ 251460 w 9578340"/>
              <a:gd name="connsiteY143" fmla="*/ 5783580 h 7439660"/>
              <a:gd name="connsiteX144" fmla="*/ 236220 w 9578340"/>
              <a:gd name="connsiteY144" fmla="*/ 5859780 h 7439660"/>
              <a:gd name="connsiteX145" fmla="*/ 144780 w 9578340"/>
              <a:gd name="connsiteY145" fmla="*/ 5981700 h 7439660"/>
              <a:gd name="connsiteX146" fmla="*/ 175260 w 9578340"/>
              <a:gd name="connsiteY146" fmla="*/ 6210300 h 7439660"/>
              <a:gd name="connsiteX147" fmla="*/ 266700 w 9578340"/>
              <a:gd name="connsiteY147" fmla="*/ 6217920 h 7439660"/>
              <a:gd name="connsiteX148" fmla="*/ 304800 w 9578340"/>
              <a:gd name="connsiteY148" fmla="*/ 6278880 h 7439660"/>
              <a:gd name="connsiteX149" fmla="*/ 312420 w 9578340"/>
              <a:gd name="connsiteY149" fmla="*/ 6339840 h 7439660"/>
              <a:gd name="connsiteX150" fmla="*/ 358140 w 9578340"/>
              <a:gd name="connsiteY150" fmla="*/ 6339840 h 7439660"/>
              <a:gd name="connsiteX151" fmla="*/ 365760 w 9578340"/>
              <a:gd name="connsiteY151" fmla="*/ 6477000 h 7439660"/>
              <a:gd name="connsiteX152" fmla="*/ 807720 w 9578340"/>
              <a:gd name="connsiteY152" fmla="*/ 6545580 h 7439660"/>
              <a:gd name="connsiteX153" fmla="*/ 1127760 w 9578340"/>
              <a:gd name="connsiteY153" fmla="*/ 6705600 h 7439660"/>
              <a:gd name="connsiteX154" fmla="*/ 1447800 w 9578340"/>
              <a:gd name="connsiteY154" fmla="*/ 6598920 h 7439660"/>
              <a:gd name="connsiteX155" fmla="*/ 1546860 w 9578340"/>
              <a:gd name="connsiteY155" fmla="*/ 6598920 h 7439660"/>
              <a:gd name="connsiteX156" fmla="*/ 1501140 w 9578340"/>
              <a:gd name="connsiteY156" fmla="*/ 6858000 h 7439660"/>
              <a:gd name="connsiteX157" fmla="*/ 1577340 w 9578340"/>
              <a:gd name="connsiteY157" fmla="*/ 7112635 h 7439660"/>
              <a:gd name="connsiteX158" fmla="*/ 1710690 w 9578340"/>
              <a:gd name="connsiteY158" fmla="*/ 7439660 h 7439660"/>
              <a:gd name="connsiteX159" fmla="*/ 3657600 w 9578340"/>
              <a:gd name="connsiteY159" fmla="*/ 6873240 h 7439660"/>
              <a:gd name="connsiteX160" fmla="*/ 3817620 w 9578340"/>
              <a:gd name="connsiteY160" fmla="*/ 6781800 h 7439660"/>
              <a:gd name="connsiteX161" fmla="*/ 3893820 w 9578340"/>
              <a:gd name="connsiteY161" fmla="*/ 6705600 h 7439660"/>
              <a:gd name="connsiteX162" fmla="*/ 3947160 w 9578340"/>
              <a:gd name="connsiteY162" fmla="*/ 6690360 h 7439660"/>
              <a:gd name="connsiteX163" fmla="*/ 3939540 w 9578340"/>
              <a:gd name="connsiteY163" fmla="*/ 6629400 h 7439660"/>
              <a:gd name="connsiteX164" fmla="*/ 3901440 w 9578340"/>
              <a:gd name="connsiteY164" fmla="*/ 6606540 h 7439660"/>
              <a:gd name="connsiteX165" fmla="*/ 3878580 w 9578340"/>
              <a:gd name="connsiteY165" fmla="*/ 6515100 h 7439660"/>
              <a:gd name="connsiteX166" fmla="*/ 3886200 w 9578340"/>
              <a:gd name="connsiteY166" fmla="*/ 6423660 h 7439660"/>
              <a:gd name="connsiteX167" fmla="*/ 3870960 w 9578340"/>
              <a:gd name="connsiteY167" fmla="*/ 6309360 h 7439660"/>
              <a:gd name="connsiteX168" fmla="*/ 3893820 w 9578340"/>
              <a:gd name="connsiteY168" fmla="*/ 6240780 h 7439660"/>
              <a:gd name="connsiteX169" fmla="*/ 3924300 w 9578340"/>
              <a:gd name="connsiteY169" fmla="*/ 6179820 h 7439660"/>
              <a:gd name="connsiteX170" fmla="*/ 3977640 w 9578340"/>
              <a:gd name="connsiteY170" fmla="*/ 6172200 h 7439660"/>
              <a:gd name="connsiteX171" fmla="*/ 3992880 w 9578340"/>
              <a:gd name="connsiteY171" fmla="*/ 6172200 h 7439660"/>
              <a:gd name="connsiteX172" fmla="*/ 4046220 w 9578340"/>
              <a:gd name="connsiteY172" fmla="*/ 6111240 h 7439660"/>
              <a:gd name="connsiteX173" fmla="*/ 4038600 w 9578340"/>
              <a:gd name="connsiteY173" fmla="*/ 6027420 h 7439660"/>
              <a:gd name="connsiteX174" fmla="*/ 4754880 w 9578340"/>
              <a:gd name="connsiteY174" fmla="*/ 5913120 h 7439660"/>
              <a:gd name="connsiteX175" fmla="*/ 4838700 w 9578340"/>
              <a:gd name="connsiteY175" fmla="*/ 5913120 h 7439660"/>
              <a:gd name="connsiteX176" fmla="*/ 4914900 w 9578340"/>
              <a:gd name="connsiteY176" fmla="*/ 5920740 h 7439660"/>
              <a:gd name="connsiteX177" fmla="*/ 5105400 w 9578340"/>
              <a:gd name="connsiteY177" fmla="*/ 6019800 h 7439660"/>
              <a:gd name="connsiteX178" fmla="*/ 5570220 w 9578340"/>
              <a:gd name="connsiteY178" fmla="*/ 6248400 h 7439660"/>
              <a:gd name="connsiteX179" fmla="*/ 5753100 w 9578340"/>
              <a:gd name="connsiteY179" fmla="*/ 6347460 h 7439660"/>
              <a:gd name="connsiteX180" fmla="*/ 6065520 w 9578340"/>
              <a:gd name="connsiteY180" fmla="*/ 6423660 h 7439660"/>
              <a:gd name="connsiteX181" fmla="*/ 6156960 w 9578340"/>
              <a:gd name="connsiteY181" fmla="*/ 6431280 h 7439660"/>
              <a:gd name="connsiteX182" fmla="*/ 6164580 w 9578340"/>
              <a:gd name="connsiteY182" fmla="*/ 6545580 h 7439660"/>
              <a:gd name="connsiteX183" fmla="*/ 6355080 w 9578340"/>
              <a:gd name="connsiteY183" fmla="*/ 6576060 h 7439660"/>
              <a:gd name="connsiteX184" fmla="*/ 6377940 w 9578340"/>
              <a:gd name="connsiteY184" fmla="*/ 6416040 h 7439660"/>
              <a:gd name="connsiteX185" fmla="*/ 6408420 w 9578340"/>
              <a:gd name="connsiteY185" fmla="*/ 6446520 h 7439660"/>
              <a:gd name="connsiteX186" fmla="*/ 6400800 w 9578340"/>
              <a:gd name="connsiteY186" fmla="*/ 6598920 h 7439660"/>
              <a:gd name="connsiteX187" fmla="*/ 6591300 w 9578340"/>
              <a:gd name="connsiteY187" fmla="*/ 6598920 h 7439660"/>
              <a:gd name="connsiteX188" fmla="*/ 6598920 w 9578340"/>
              <a:gd name="connsiteY188" fmla="*/ 6332220 h 7439660"/>
              <a:gd name="connsiteX189" fmla="*/ 6621780 w 9578340"/>
              <a:gd name="connsiteY189" fmla="*/ 6332220 h 7439660"/>
              <a:gd name="connsiteX190" fmla="*/ 6637020 w 9578340"/>
              <a:gd name="connsiteY190" fmla="*/ 6118860 h 7439660"/>
              <a:gd name="connsiteX191" fmla="*/ 6614160 w 9578340"/>
              <a:gd name="connsiteY191" fmla="*/ 6111240 h 7439660"/>
              <a:gd name="connsiteX192" fmla="*/ 6606540 w 9578340"/>
              <a:gd name="connsiteY192" fmla="*/ 5958840 h 7439660"/>
              <a:gd name="connsiteX193" fmla="*/ 6484620 w 9578340"/>
              <a:gd name="connsiteY193" fmla="*/ 5539740 h 7439660"/>
              <a:gd name="connsiteX194" fmla="*/ 6667500 w 9578340"/>
              <a:gd name="connsiteY194" fmla="*/ 5547360 h 7439660"/>
              <a:gd name="connsiteX195" fmla="*/ 6751320 w 9578340"/>
              <a:gd name="connsiteY195" fmla="*/ 5433060 h 7439660"/>
              <a:gd name="connsiteX196" fmla="*/ 6972300 w 9578340"/>
              <a:gd name="connsiteY196" fmla="*/ 5265420 h 7439660"/>
              <a:gd name="connsiteX197" fmla="*/ 7246620 w 9578340"/>
              <a:gd name="connsiteY197" fmla="*/ 5204460 h 7439660"/>
              <a:gd name="connsiteX198" fmla="*/ 7208520 w 9578340"/>
              <a:gd name="connsiteY198" fmla="*/ 5067300 h 7439660"/>
              <a:gd name="connsiteX199" fmla="*/ 7193280 w 9578340"/>
              <a:gd name="connsiteY199" fmla="*/ 4930140 h 7439660"/>
              <a:gd name="connsiteX200" fmla="*/ 7269480 w 9578340"/>
              <a:gd name="connsiteY200" fmla="*/ 4732020 h 7439660"/>
              <a:gd name="connsiteX201" fmla="*/ 7246620 w 9578340"/>
              <a:gd name="connsiteY201" fmla="*/ 4488180 h 7439660"/>
              <a:gd name="connsiteX202" fmla="*/ 7178040 w 9578340"/>
              <a:gd name="connsiteY202" fmla="*/ 4351020 h 7439660"/>
              <a:gd name="connsiteX203" fmla="*/ 7559040 w 9578340"/>
              <a:gd name="connsiteY203" fmla="*/ 4328160 h 7439660"/>
              <a:gd name="connsiteX204" fmla="*/ 7467600 w 9578340"/>
              <a:gd name="connsiteY204" fmla="*/ 3878580 h 7439660"/>
              <a:gd name="connsiteX205" fmla="*/ 7414260 w 9578340"/>
              <a:gd name="connsiteY205" fmla="*/ 3604260 h 7439660"/>
              <a:gd name="connsiteX206" fmla="*/ 7498080 w 9578340"/>
              <a:gd name="connsiteY206" fmla="*/ 3398520 h 7439660"/>
              <a:gd name="connsiteX207" fmla="*/ 7528560 w 9578340"/>
              <a:gd name="connsiteY207" fmla="*/ 3253740 h 7439660"/>
              <a:gd name="connsiteX208" fmla="*/ 7505700 w 9578340"/>
              <a:gd name="connsiteY208" fmla="*/ 3048000 h 7439660"/>
              <a:gd name="connsiteX209" fmla="*/ 7520940 w 9578340"/>
              <a:gd name="connsiteY209" fmla="*/ 2926080 h 7439660"/>
              <a:gd name="connsiteX210" fmla="*/ 7536180 w 9578340"/>
              <a:gd name="connsiteY210" fmla="*/ 2872740 h 7439660"/>
              <a:gd name="connsiteX211" fmla="*/ 7863840 w 9578340"/>
              <a:gd name="connsiteY211" fmla="*/ 2971800 h 7439660"/>
              <a:gd name="connsiteX212" fmla="*/ 7886700 w 9578340"/>
              <a:gd name="connsiteY212" fmla="*/ 3101340 h 7439660"/>
              <a:gd name="connsiteX213" fmla="*/ 8001000 w 9578340"/>
              <a:gd name="connsiteY213" fmla="*/ 3124200 h 7439660"/>
              <a:gd name="connsiteX214" fmla="*/ 8122920 w 9578340"/>
              <a:gd name="connsiteY214" fmla="*/ 3276600 h 7439660"/>
              <a:gd name="connsiteX215" fmla="*/ 8206740 w 9578340"/>
              <a:gd name="connsiteY215" fmla="*/ 3276600 h 7439660"/>
              <a:gd name="connsiteX216" fmla="*/ 8442960 w 9578340"/>
              <a:gd name="connsiteY216" fmla="*/ 3276600 h 7439660"/>
              <a:gd name="connsiteX217" fmla="*/ 8663940 w 9578340"/>
              <a:gd name="connsiteY217" fmla="*/ 3276600 h 7439660"/>
              <a:gd name="connsiteX218" fmla="*/ 8770620 w 9578340"/>
              <a:gd name="connsiteY218" fmla="*/ 3230880 h 7439660"/>
              <a:gd name="connsiteX219" fmla="*/ 8854440 w 9578340"/>
              <a:gd name="connsiteY219" fmla="*/ 3215640 h 7439660"/>
              <a:gd name="connsiteX220" fmla="*/ 8938260 w 9578340"/>
              <a:gd name="connsiteY220" fmla="*/ 3230880 h 7439660"/>
              <a:gd name="connsiteX221" fmla="*/ 8945880 w 9578340"/>
              <a:gd name="connsiteY221" fmla="*/ 3078480 h 7439660"/>
              <a:gd name="connsiteX222" fmla="*/ 8907780 w 9578340"/>
              <a:gd name="connsiteY222" fmla="*/ 3078480 h 7439660"/>
              <a:gd name="connsiteX223" fmla="*/ 8656320 w 9578340"/>
              <a:gd name="connsiteY223" fmla="*/ 2697480 h 7439660"/>
              <a:gd name="connsiteX224" fmla="*/ 8854440 w 9578340"/>
              <a:gd name="connsiteY224" fmla="*/ 2590800 h 7439660"/>
              <a:gd name="connsiteX225" fmla="*/ 8923020 w 9578340"/>
              <a:gd name="connsiteY225" fmla="*/ 2606040 h 7439660"/>
              <a:gd name="connsiteX226" fmla="*/ 8999220 w 9578340"/>
              <a:gd name="connsiteY226" fmla="*/ 2606040 h 7439660"/>
              <a:gd name="connsiteX227" fmla="*/ 9029700 w 9578340"/>
              <a:gd name="connsiteY227" fmla="*/ 2545080 h 7439660"/>
              <a:gd name="connsiteX228" fmla="*/ 9029700 w 9578340"/>
              <a:gd name="connsiteY228" fmla="*/ 2407920 h 7439660"/>
              <a:gd name="connsiteX229" fmla="*/ 9136380 w 9578340"/>
              <a:gd name="connsiteY229" fmla="*/ 2476500 h 7439660"/>
              <a:gd name="connsiteX230" fmla="*/ 9144000 w 9578340"/>
              <a:gd name="connsiteY230" fmla="*/ 2407920 h 7439660"/>
              <a:gd name="connsiteX231" fmla="*/ 9204960 w 9578340"/>
              <a:gd name="connsiteY231" fmla="*/ 2362200 h 7439660"/>
              <a:gd name="connsiteX232" fmla="*/ 9189720 w 9578340"/>
              <a:gd name="connsiteY232" fmla="*/ 2225040 h 7439660"/>
              <a:gd name="connsiteX233" fmla="*/ 9159240 w 9578340"/>
              <a:gd name="connsiteY233" fmla="*/ 2171700 h 7439660"/>
              <a:gd name="connsiteX234" fmla="*/ 9083040 w 9578340"/>
              <a:gd name="connsiteY234" fmla="*/ 2103120 h 7439660"/>
              <a:gd name="connsiteX235" fmla="*/ 9105900 w 9578340"/>
              <a:gd name="connsiteY235" fmla="*/ 2011680 h 7439660"/>
              <a:gd name="connsiteX236" fmla="*/ 9151620 w 9578340"/>
              <a:gd name="connsiteY236" fmla="*/ 1927860 h 7439660"/>
              <a:gd name="connsiteX237" fmla="*/ 9044940 w 9578340"/>
              <a:gd name="connsiteY237" fmla="*/ 1714500 h 7439660"/>
              <a:gd name="connsiteX238" fmla="*/ 9578340 w 9578340"/>
              <a:gd name="connsiteY238" fmla="*/ 1394460 h 7439660"/>
              <a:gd name="connsiteX239" fmla="*/ 9494520 w 9578340"/>
              <a:gd name="connsiteY239" fmla="*/ 1165860 h 7439660"/>
              <a:gd name="connsiteX240" fmla="*/ 9326880 w 9578340"/>
              <a:gd name="connsiteY240" fmla="*/ 975360 h 7439660"/>
              <a:gd name="connsiteX241" fmla="*/ 9334500 w 9578340"/>
              <a:gd name="connsiteY241" fmla="*/ 906780 h 7439660"/>
              <a:gd name="connsiteX242" fmla="*/ 9342120 w 9578340"/>
              <a:gd name="connsiteY242" fmla="*/ 754380 h 7439660"/>
              <a:gd name="connsiteX243" fmla="*/ 9182100 w 9578340"/>
              <a:gd name="connsiteY243" fmla="*/ 906780 h 7439660"/>
              <a:gd name="connsiteX244" fmla="*/ 9052560 w 9578340"/>
              <a:gd name="connsiteY244" fmla="*/ 1043940 h 7439660"/>
              <a:gd name="connsiteX245" fmla="*/ 8915400 w 9578340"/>
              <a:gd name="connsiteY245" fmla="*/ 1112520 h 7439660"/>
              <a:gd name="connsiteX246" fmla="*/ 8709660 w 9578340"/>
              <a:gd name="connsiteY246" fmla="*/ 1150620 h 7439660"/>
              <a:gd name="connsiteX247" fmla="*/ 8793480 w 9578340"/>
              <a:gd name="connsiteY247" fmla="*/ 960120 h 7439660"/>
              <a:gd name="connsiteX248" fmla="*/ 8717280 w 9578340"/>
              <a:gd name="connsiteY248" fmla="*/ 906780 h 7439660"/>
              <a:gd name="connsiteX249" fmla="*/ 8686800 w 9578340"/>
              <a:gd name="connsiteY249" fmla="*/ 815340 h 7439660"/>
              <a:gd name="connsiteX250" fmla="*/ 8625840 w 9578340"/>
              <a:gd name="connsiteY250" fmla="*/ 746760 h 7439660"/>
              <a:gd name="connsiteX251" fmla="*/ 8633460 w 9578340"/>
              <a:gd name="connsiteY251" fmla="*/ 685800 h 7439660"/>
              <a:gd name="connsiteX252" fmla="*/ 8679180 w 9578340"/>
              <a:gd name="connsiteY252" fmla="*/ 609600 h 7439660"/>
              <a:gd name="connsiteX253" fmla="*/ 8671560 w 9578340"/>
              <a:gd name="connsiteY253" fmla="*/ 579120 h 7439660"/>
              <a:gd name="connsiteX254" fmla="*/ 8580120 w 9578340"/>
              <a:gd name="connsiteY254" fmla="*/ 541020 h 7439660"/>
              <a:gd name="connsiteX255" fmla="*/ 8473440 w 9578340"/>
              <a:gd name="connsiteY255" fmla="*/ 502920 h 7439660"/>
              <a:gd name="connsiteX256" fmla="*/ 8488680 w 9578340"/>
              <a:gd name="connsiteY256" fmla="*/ 449580 h 7439660"/>
              <a:gd name="connsiteX257" fmla="*/ 8435340 w 9578340"/>
              <a:gd name="connsiteY257" fmla="*/ 320040 h 7439660"/>
              <a:gd name="connsiteX258" fmla="*/ 8465820 w 9578340"/>
              <a:gd name="connsiteY258" fmla="*/ 243840 h 7439660"/>
              <a:gd name="connsiteX259" fmla="*/ 8473440 w 9578340"/>
              <a:gd name="connsiteY259" fmla="*/ 83820 h 7439660"/>
              <a:gd name="connsiteX260" fmla="*/ 8351520 w 9578340"/>
              <a:gd name="connsiteY260" fmla="*/ 53340 h 7439660"/>
              <a:gd name="connsiteX261" fmla="*/ 8252460 w 9578340"/>
              <a:gd name="connsiteY261" fmla="*/ 68580 h 7439660"/>
              <a:gd name="connsiteX262" fmla="*/ 8107680 w 9578340"/>
              <a:gd name="connsiteY262" fmla="*/ 0 h 7439660"/>
              <a:gd name="connsiteX0" fmla="*/ 8107680 w 9578340"/>
              <a:gd name="connsiteY0" fmla="*/ 0 h 7439660"/>
              <a:gd name="connsiteX1" fmla="*/ 8054340 w 9578340"/>
              <a:gd name="connsiteY1" fmla="*/ 60960 h 7439660"/>
              <a:gd name="connsiteX2" fmla="*/ 8061960 w 9578340"/>
              <a:gd name="connsiteY2" fmla="*/ 99060 h 7439660"/>
              <a:gd name="connsiteX3" fmla="*/ 8001000 w 9578340"/>
              <a:gd name="connsiteY3" fmla="*/ 160020 h 7439660"/>
              <a:gd name="connsiteX4" fmla="*/ 7917180 w 9578340"/>
              <a:gd name="connsiteY4" fmla="*/ 144780 h 7439660"/>
              <a:gd name="connsiteX5" fmla="*/ 7825740 w 9578340"/>
              <a:gd name="connsiteY5" fmla="*/ 297180 h 7439660"/>
              <a:gd name="connsiteX6" fmla="*/ 7726680 w 9578340"/>
              <a:gd name="connsiteY6" fmla="*/ 297180 h 7439660"/>
              <a:gd name="connsiteX7" fmla="*/ 7620000 w 9578340"/>
              <a:gd name="connsiteY7" fmla="*/ 320040 h 7439660"/>
              <a:gd name="connsiteX8" fmla="*/ 7475220 w 9578340"/>
              <a:gd name="connsiteY8" fmla="*/ 327660 h 7439660"/>
              <a:gd name="connsiteX9" fmla="*/ 7414260 w 9578340"/>
              <a:gd name="connsiteY9" fmla="*/ 304800 h 7439660"/>
              <a:gd name="connsiteX10" fmla="*/ 7231380 w 9578340"/>
              <a:gd name="connsiteY10" fmla="*/ 419100 h 7439660"/>
              <a:gd name="connsiteX11" fmla="*/ 6911340 w 9578340"/>
              <a:gd name="connsiteY11" fmla="*/ 464820 h 7439660"/>
              <a:gd name="connsiteX12" fmla="*/ 6888480 w 9578340"/>
              <a:gd name="connsiteY12" fmla="*/ 525780 h 7439660"/>
              <a:gd name="connsiteX13" fmla="*/ 6903720 w 9578340"/>
              <a:gd name="connsiteY13" fmla="*/ 601980 h 7439660"/>
              <a:gd name="connsiteX14" fmla="*/ 6896100 w 9578340"/>
              <a:gd name="connsiteY14" fmla="*/ 647700 h 7439660"/>
              <a:gd name="connsiteX15" fmla="*/ 6858000 w 9578340"/>
              <a:gd name="connsiteY15" fmla="*/ 647700 h 7439660"/>
              <a:gd name="connsiteX16" fmla="*/ 6842760 w 9578340"/>
              <a:gd name="connsiteY16" fmla="*/ 739140 h 7439660"/>
              <a:gd name="connsiteX17" fmla="*/ 7010400 w 9578340"/>
              <a:gd name="connsiteY17" fmla="*/ 769620 h 7439660"/>
              <a:gd name="connsiteX18" fmla="*/ 7010400 w 9578340"/>
              <a:gd name="connsiteY18" fmla="*/ 853440 h 7439660"/>
              <a:gd name="connsiteX19" fmla="*/ 6949440 w 9578340"/>
              <a:gd name="connsiteY19" fmla="*/ 861060 h 7439660"/>
              <a:gd name="connsiteX20" fmla="*/ 6941820 w 9578340"/>
              <a:gd name="connsiteY20" fmla="*/ 891540 h 7439660"/>
              <a:gd name="connsiteX21" fmla="*/ 6979920 w 9578340"/>
              <a:gd name="connsiteY21" fmla="*/ 922020 h 7439660"/>
              <a:gd name="connsiteX22" fmla="*/ 6979920 w 9578340"/>
              <a:gd name="connsiteY22" fmla="*/ 990600 h 7439660"/>
              <a:gd name="connsiteX23" fmla="*/ 6964680 w 9578340"/>
              <a:gd name="connsiteY23" fmla="*/ 1028700 h 7439660"/>
              <a:gd name="connsiteX24" fmla="*/ 7132320 w 9578340"/>
              <a:gd name="connsiteY24" fmla="*/ 1074420 h 7439660"/>
              <a:gd name="connsiteX25" fmla="*/ 7094220 w 9578340"/>
              <a:gd name="connsiteY25" fmla="*/ 1173480 h 7439660"/>
              <a:gd name="connsiteX26" fmla="*/ 7025640 w 9578340"/>
              <a:gd name="connsiteY26" fmla="*/ 1158240 h 7439660"/>
              <a:gd name="connsiteX27" fmla="*/ 6743700 w 9578340"/>
              <a:gd name="connsiteY27" fmla="*/ 1127760 h 7439660"/>
              <a:gd name="connsiteX28" fmla="*/ 7101840 w 9578340"/>
              <a:gd name="connsiteY28" fmla="*/ 1226820 h 7439660"/>
              <a:gd name="connsiteX29" fmla="*/ 7277100 w 9578340"/>
              <a:gd name="connsiteY29" fmla="*/ 1295400 h 7439660"/>
              <a:gd name="connsiteX30" fmla="*/ 7147560 w 9578340"/>
              <a:gd name="connsiteY30" fmla="*/ 1501140 h 7439660"/>
              <a:gd name="connsiteX31" fmla="*/ 7155180 w 9578340"/>
              <a:gd name="connsiteY31" fmla="*/ 1623060 h 7439660"/>
              <a:gd name="connsiteX32" fmla="*/ 7101840 w 9578340"/>
              <a:gd name="connsiteY32" fmla="*/ 1691640 h 7439660"/>
              <a:gd name="connsiteX33" fmla="*/ 7078980 w 9578340"/>
              <a:gd name="connsiteY33" fmla="*/ 1684020 h 7439660"/>
              <a:gd name="connsiteX34" fmla="*/ 6911340 w 9578340"/>
              <a:gd name="connsiteY34" fmla="*/ 1790700 h 7439660"/>
              <a:gd name="connsiteX35" fmla="*/ 6987540 w 9578340"/>
              <a:gd name="connsiteY35" fmla="*/ 1844040 h 7439660"/>
              <a:gd name="connsiteX36" fmla="*/ 6987540 w 9578340"/>
              <a:gd name="connsiteY36" fmla="*/ 1844040 h 7439660"/>
              <a:gd name="connsiteX37" fmla="*/ 7002780 w 9578340"/>
              <a:gd name="connsiteY37" fmla="*/ 1912620 h 7439660"/>
              <a:gd name="connsiteX38" fmla="*/ 6979920 w 9578340"/>
              <a:gd name="connsiteY38" fmla="*/ 1935480 h 7439660"/>
              <a:gd name="connsiteX39" fmla="*/ 6873240 w 9578340"/>
              <a:gd name="connsiteY39" fmla="*/ 1943100 h 7439660"/>
              <a:gd name="connsiteX40" fmla="*/ 6873240 w 9578340"/>
              <a:gd name="connsiteY40" fmla="*/ 1988820 h 7439660"/>
              <a:gd name="connsiteX41" fmla="*/ 6850380 w 9578340"/>
              <a:gd name="connsiteY41" fmla="*/ 2019300 h 7439660"/>
              <a:gd name="connsiteX42" fmla="*/ 6728460 w 9578340"/>
              <a:gd name="connsiteY42" fmla="*/ 1981200 h 7439660"/>
              <a:gd name="connsiteX43" fmla="*/ 6720840 w 9578340"/>
              <a:gd name="connsiteY43" fmla="*/ 1996440 h 7439660"/>
              <a:gd name="connsiteX44" fmla="*/ 6797040 w 9578340"/>
              <a:gd name="connsiteY44" fmla="*/ 2034540 h 7439660"/>
              <a:gd name="connsiteX45" fmla="*/ 6789420 w 9578340"/>
              <a:gd name="connsiteY45" fmla="*/ 2118360 h 7439660"/>
              <a:gd name="connsiteX46" fmla="*/ 6751320 w 9578340"/>
              <a:gd name="connsiteY46" fmla="*/ 2141220 h 7439660"/>
              <a:gd name="connsiteX47" fmla="*/ 6819900 w 9578340"/>
              <a:gd name="connsiteY47" fmla="*/ 2194560 h 7439660"/>
              <a:gd name="connsiteX48" fmla="*/ 6789420 w 9578340"/>
              <a:gd name="connsiteY48" fmla="*/ 2240280 h 7439660"/>
              <a:gd name="connsiteX49" fmla="*/ 6743700 w 9578340"/>
              <a:gd name="connsiteY49" fmla="*/ 2331720 h 7439660"/>
              <a:gd name="connsiteX50" fmla="*/ 6751320 w 9578340"/>
              <a:gd name="connsiteY50" fmla="*/ 2369820 h 7439660"/>
              <a:gd name="connsiteX51" fmla="*/ 6682740 w 9578340"/>
              <a:gd name="connsiteY51" fmla="*/ 2385060 h 7439660"/>
              <a:gd name="connsiteX52" fmla="*/ 6705600 w 9578340"/>
              <a:gd name="connsiteY52" fmla="*/ 2499360 h 7439660"/>
              <a:gd name="connsiteX53" fmla="*/ 6621780 w 9578340"/>
              <a:gd name="connsiteY53" fmla="*/ 2522220 h 7439660"/>
              <a:gd name="connsiteX54" fmla="*/ 6621780 w 9578340"/>
              <a:gd name="connsiteY54" fmla="*/ 2583180 h 7439660"/>
              <a:gd name="connsiteX55" fmla="*/ 6568440 w 9578340"/>
              <a:gd name="connsiteY55" fmla="*/ 2590800 h 7439660"/>
              <a:gd name="connsiteX56" fmla="*/ 6560820 w 9578340"/>
              <a:gd name="connsiteY56" fmla="*/ 2545080 h 7439660"/>
              <a:gd name="connsiteX57" fmla="*/ 6438900 w 9578340"/>
              <a:gd name="connsiteY57" fmla="*/ 2590800 h 7439660"/>
              <a:gd name="connsiteX58" fmla="*/ 6347460 w 9578340"/>
              <a:gd name="connsiteY58" fmla="*/ 2606040 h 7439660"/>
              <a:gd name="connsiteX59" fmla="*/ 6339840 w 9578340"/>
              <a:gd name="connsiteY59" fmla="*/ 2476500 h 7439660"/>
              <a:gd name="connsiteX60" fmla="*/ 6316980 w 9578340"/>
              <a:gd name="connsiteY60" fmla="*/ 2430780 h 7439660"/>
              <a:gd name="connsiteX61" fmla="*/ 6271260 w 9578340"/>
              <a:gd name="connsiteY61" fmla="*/ 2392680 h 7439660"/>
              <a:gd name="connsiteX62" fmla="*/ 6301740 w 9578340"/>
              <a:gd name="connsiteY62" fmla="*/ 2339340 h 7439660"/>
              <a:gd name="connsiteX63" fmla="*/ 6195060 w 9578340"/>
              <a:gd name="connsiteY63" fmla="*/ 2308860 h 7439660"/>
              <a:gd name="connsiteX64" fmla="*/ 6141720 w 9578340"/>
              <a:gd name="connsiteY64" fmla="*/ 2308860 h 7439660"/>
              <a:gd name="connsiteX65" fmla="*/ 6103620 w 9578340"/>
              <a:gd name="connsiteY65" fmla="*/ 2225040 h 7439660"/>
              <a:gd name="connsiteX66" fmla="*/ 6126480 w 9578340"/>
              <a:gd name="connsiteY66" fmla="*/ 2171700 h 7439660"/>
              <a:gd name="connsiteX67" fmla="*/ 6080760 w 9578340"/>
              <a:gd name="connsiteY67" fmla="*/ 2133600 h 7439660"/>
              <a:gd name="connsiteX68" fmla="*/ 5989320 w 9578340"/>
              <a:gd name="connsiteY68" fmla="*/ 2148840 h 7439660"/>
              <a:gd name="connsiteX69" fmla="*/ 5951220 w 9578340"/>
              <a:gd name="connsiteY69" fmla="*/ 2209800 h 7439660"/>
              <a:gd name="connsiteX70" fmla="*/ 5882640 w 9578340"/>
              <a:gd name="connsiteY70" fmla="*/ 2202180 h 7439660"/>
              <a:gd name="connsiteX71" fmla="*/ 5722620 w 9578340"/>
              <a:gd name="connsiteY71" fmla="*/ 2240280 h 7439660"/>
              <a:gd name="connsiteX72" fmla="*/ 5654040 w 9578340"/>
              <a:gd name="connsiteY72" fmla="*/ 2240280 h 7439660"/>
              <a:gd name="connsiteX73" fmla="*/ 5570220 w 9578340"/>
              <a:gd name="connsiteY73" fmla="*/ 2278380 h 7439660"/>
              <a:gd name="connsiteX74" fmla="*/ 5440680 w 9578340"/>
              <a:gd name="connsiteY74" fmla="*/ 2263140 h 7439660"/>
              <a:gd name="connsiteX75" fmla="*/ 5410200 w 9578340"/>
              <a:gd name="connsiteY75" fmla="*/ 2217420 h 7439660"/>
              <a:gd name="connsiteX76" fmla="*/ 5425440 w 9578340"/>
              <a:gd name="connsiteY76" fmla="*/ 2072640 h 7439660"/>
              <a:gd name="connsiteX77" fmla="*/ 5372100 w 9578340"/>
              <a:gd name="connsiteY77" fmla="*/ 2019300 h 7439660"/>
              <a:gd name="connsiteX78" fmla="*/ 5372100 w 9578340"/>
              <a:gd name="connsiteY78" fmla="*/ 1988820 h 7439660"/>
              <a:gd name="connsiteX79" fmla="*/ 5280660 w 9578340"/>
              <a:gd name="connsiteY79" fmla="*/ 1965960 h 7439660"/>
              <a:gd name="connsiteX80" fmla="*/ 5219700 w 9578340"/>
              <a:gd name="connsiteY80" fmla="*/ 2263140 h 7439660"/>
              <a:gd name="connsiteX81" fmla="*/ 5212080 w 9578340"/>
              <a:gd name="connsiteY81" fmla="*/ 2461260 h 7439660"/>
              <a:gd name="connsiteX82" fmla="*/ 5242560 w 9578340"/>
              <a:gd name="connsiteY82" fmla="*/ 2499360 h 7439660"/>
              <a:gd name="connsiteX83" fmla="*/ 5097780 w 9578340"/>
              <a:gd name="connsiteY83" fmla="*/ 2552700 h 7439660"/>
              <a:gd name="connsiteX84" fmla="*/ 5120640 w 9578340"/>
              <a:gd name="connsiteY84" fmla="*/ 2743200 h 7439660"/>
              <a:gd name="connsiteX85" fmla="*/ 5082540 w 9578340"/>
              <a:gd name="connsiteY85" fmla="*/ 2827020 h 7439660"/>
              <a:gd name="connsiteX86" fmla="*/ 4945380 w 9578340"/>
              <a:gd name="connsiteY86" fmla="*/ 2773680 h 7439660"/>
              <a:gd name="connsiteX87" fmla="*/ 4853940 w 9578340"/>
              <a:gd name="connsiteY87" fmla="*/ 2796540 h 7439660"/>
              <a:gd name="connsiteX88" fmla="*/ 4785360 w 9578340"/>
              <a:gd name="connsiteY88" fmla="*/ 2926080 h 7439660"/>
              <a:gd name="connsiteX89" fmla="*/ 4640580 w 9578340"/>
              <a:gd name="connsiteY89" fmla="*/ 2811780 h 7439660"/>
              <a:gd name="connsiteX90" fmla="*/ 4518660 w 9578340"/>
              <a:gd name="connsiteY90" fmla="*/ 2804160 h 7439660"/>
              <a:gd name="connsiteX91" fmla="*/ 4389120 w 9578340"/>
              <a:gd name="connsiteY91" fmla="*/ 2674620 h 7439660"/>
              <a:gd name="connsiteX92" fmla="*/ 4564380 w 9578340"/>
              <a:gd name="connsiteY92" fmla="*/ 2522220 h 7439660"/>
              <a:gd name="connsiteX93" fmla="*/ 4389120 w 9578340"/>
              <a:gd name="connsiteY93" fmla="*/ 2491740 h 7439660"/>
              <a:gd name="connsiteX94" fmla="*/ 4244340 w 9578340"/>
              <a:gd name="connsiteY94" fmla="*/ 2659380 h 7439660"/>
              <a:gd name="connsiteX95" fmla="*/ 4183380 w 9578340"/>
              <a:gd name="connsiteY95" fmla="*/ 2758440 h 7439660"/>
              <a:gd name="connsiteX96" fmla="*/ 4191000 w 9578340"/>
              <a:gd name="connsiteY96" fmla="*/ 2796540 h 7439660"/>
              <a:gd name="connsiteX97" fmla="*/ 4084320 w 9578340"/>
              <a:gd name="connsiteY97" fmla="*/ 2895600 h 7439660"/>
              <a:gd name="connsiteX98" fmla="*/ 4008120 w 9578340"/>
              <a:gd name="connsiteY98" fmla="*/ 2918460 h 7439660"/>
              <a:gd name="connsiteX99" fmla="*/ 3954780 w 9578340"/>
              <a:gd name="connsiteY99" fmla="*/ 2918460 h 7439660"/>
              <a:gd name="connsiteX100" fmla="*/ 3916680 w 9578340"/>
              <a:gd name="connsiteY100" fmla="*/ 2971800 h 7439660"/>
              <a:gd name="connsiteX101" fmla="*/ 3848100 w 9578340"/>
              <a:gd name="connsiteY101" fmla="*/ 2971800 h 7439660"/>
              <a:gd name="connsiteX102" fmla="*/ 3810000 w 9578340"/>
              <a:gd name="connsiteY102" fmla="*/ 3025140 h 7439660"/>
              <a:gd name="connsiteX103" fmla="*/ 3726180 w 9578340"/>
              <a:gd name="connsiteY103" fmla="*/ 3048000 h 7439660"/>
              <a:gd name="connsiteX104" fmla="*/ 3703320 w 9578340"/>
              <a:gd name="connsiteY104" fmla="*/ 3116580 h 7439660"/>
              <a:gd name="connsiteX105" fmla="*/ 3512820 w 9578340"/>
              <a:gd name="connsiteY105" fmla="*/ 2979420 h 7439660"/>
              <a:gd name="connsiteX106" fmla="*/ 3337560 w 9578340"/>
              <a:gd name="connsiteY106" fmla="*/ 3048000 h 7439660"/>
              <a:gd name="connsiteX107" fmla="*/ 3337560 w 9578340"/>
              <a:gd name="connsiteY107" fmla="*/ 3124200 h 7439660"/>
              <a:gd name="connsiteX108" fmla="*/ 3230880 w 9578340"/>
              <a:gd name="connsiteY108" fmla="*/ 3200400 h 7439660"/>
              <a:gd name="connsiteX109" fmla="*/ 3002280 w 9578340"/>
              <a:gd name="connsiteY109" fmla="*/ 3055620 h 7439660"/>
              <a:gd name="connsiteX110" fmla="*/ 3025140 w 9578340"/>
              <a:gd name="connsiteY110" fmla="*/ 3032760 h 7439660"/>
              <a:gd name="connsiteX111" fmla="*/ 2918460 w 9578340"/>
              <a:gd name="connsiteY111" fmla="*/ 2887980 h 7439660"/>
              <a:gd name="connsiteX112" fmla="*/ 2659380 w 9578340"/>
              <a:gd name="connsiteY112" fmla="*/ 2758440 h 7439660"/>
              <a:gd name="connsiteX113" fmla="*/ 2506980 w 9578340"/>
              <a:gd name="connsiteY113" fmla="*/ 3093720 h 7439660"/>
              <a:gd name="connsiteX114" fmla="*/ 2392680 w 9578340"/>
              <a:gd name="connsiteY114" fmla="*/ 3101340 h 7439660"/>
              <a:gd name="connsiteX115" fmla="*/ 2308860 w 9578340"/>
              <a:gd name="connsiteY115" fmla="*/ 3116580 h 7439660"/>
              <a:gd name="connsiteX116" fmla="*/ 2225040 w 9578340"/>
              <a:gd name="connsiteY116" fmla="*/ 3215640 h 7439660"/>
              <a:gd name="connsiteX117" fmla="*/ 2049780 w 9578340"/>
              <a:gd name="connsiteY117" fmla="*/ 3124200 h 7439660"/>
              <a:gd name="connsiteX118" fmla="*/ 1981200 w 9578340"/>
              <a:gd name="connsiteY118" fmla="*/ 3116580 h 7439660"/>
              <a:gd name="connsiteX119" fmla="*/ 1889760 w 9578340"/>
              <a:gd name="connsiteY119" fmla="*/ 2964180 h 7439660"/>
              <a:gd name="connsiteX120" fmla="*/ 1897380 w 9578340"/>
              <a:gd name="connsiteY120" fmla="*/ 2895600 h 7439660"/>
              <a:gd name="connsiteX121" fmla="*/ 1729740 w 9578340"/>
              <a:gd name="connsiteY121" fmla="*/ 3017520 h 7439660"/>
              <a:gd name="connsiteX122" fmla="*/ 1706880 w 9578340"/>
              <a:gd name="connsiteY122" fmla="*/ 3078480 h 7439660"/>
              <a:gd name="connsiteX123" fmla="*/ 1653540 w 9578340"/>
              <a:gd name="connsiteY123" fmla="*/ 3048000 h 7439660"/>
              <a:gd name="connsiteX124" fmla="*/ 1546860 w 9578340"/>
              <a:gd name="connsiteY124" fmla="*/ 3048000 h 7439660"/>
              <a:gd name="connsiteX125" fmla="*/ 1524000 w 9578340"/>
              <a:gd name="connsiteY125" fmla="*/ 3162300 h 7439660"/>
              <a:gd name="connsiteX126" fmla="*/ 1386840 w 9578340"/>
              <a:gd name="connsiteY126" fmla="*/ 3459480 h 7439660"/>
              <a:gd name="connsiteX127" fmla="*/ 1333500 w 9578340"/>
              <a:gd name="connsiteY127" fmla="*/ 3451860 h 7439660"/>
              <a:gd name="connsiteX128" fmla="*/ 1188720 w 9578340"/>
              <a:gd name="connsiteY128" fmla="*/ 3505200 h 7439660"/>
              <a:gd name="connsiteX129" fmla="*/ 1135380 w 9578340"/>
              <a:gd name="connsiteY129" fmla="*/ 3672840 h 7439660"/>
              <a:gd name="connsiteX130" fmla="*/ 1013460 w 9578340"/>
              <a:gd name="connsiteY130" fmla="*/ 3703320 h 7439660"/>
              <a:gd name="connsiteX131" fmla="*/ 929640 w 9578340"/>
              <a:gd name="connsiteY131" fmla="*/ 3710940 h 7439660"/>
              <a:gd name="connsiteX132" fmla="*/ 830580 w 9578340"/>
              <a:gd name="connsiteY132" fmla="*/ 3741420 h 7439660"/>
              <a:gd name="connsiteX133" fmla="*/ 701040 w 9578340"/>
              <a:gd name="connsiteY133" fmla="*/ 3749040 h 7439660"/>
              <a:gd name="connsiteX134" fmla="*/ 548640 w 9578340"/>
              <a:gd name="connsiteY134" fmla="*/ 3787140 h 7439660"/>
              <a:gd name="connsiteX135" fmla="*/ 0 w 9578340"/>
              <a:gd name="connsiteY135" fmla="*/ 5250180 h 7439660"/>
              <a:gd name="connsiteX136" fmla="*/ 167640 w 9578340"/>
              <a:gd name="connsiteY136" fmla="*/ 5242560 h 7439660"/>
              <a:gd name="connsiteX137" fmla="*/ 167640 w 9578340"/>
              <a:gd name="connsiteY137" fmla="*/ 5387340 h 7439660"/>
              <a:gd name="connsiteX138" fmla="*/ 289560 w 9578340"/>
              <a:gd name="connsiteY138" fmla="*/ 5394960 h 7439660"/>
              <a:gd name="connsiteX139" fmla="*/ 281940 w 9578340"/>
              <a:gd name="connsiteY139" fmla="*/ 5478780 h 7439660"/>
              <a:gd name="connsiteX140" fmla="*/ 388620 w 9578340"/>
              <a:gd name="connsiteY140" fmla="*/ 5501640 h 7439660"/>
              <a:gd name="connsiteX141" fmla="*/ 358140 w 9578340"/>
              <a:gd name="connsiteY141" fmla="*/ 5631180 h 7439660"/>
              <a:gd name="connsiteX142" fmla="*/ 358140 w 9578340"/>
              <a:gd name="connsiteY142" fmla="*/ 5730240 h 7439660"/>
              <a:gd name="connsiteX143" fmla="*/ 251460 w 9578340"/>
              <a:gd name="connsiteY143" fmla="*/ 5783580 h 7439660"/>
              <a:gd name="connsiteX144" fmla="*/ 236220 w 9578340"/>
              <a:gd name="connsiteY144" fmla="*/ 5859780 h 7439660"/>
              <a:gd name="connsiteX145" fmla="*/ 144780 w 9578340"/>
              <a:gd name="connsiteY145" fmla="*/ 5981700 h 7439660"/>
              <a:gd name="connsiteX146" fmla="*/ 175260 w 9578340"/>
              <a:gd name="connsiteY146" fmla="*/ 6210300 h 7439660"/>
              <a:gd name="connsiteX147" fmla="*/ 266700 w 9578340"/>
              <a:gd name="connsiteY147" fmla="*/ 6217920 h 7439660"/>
              <a:gd name="connsiteX148" fmla="*/ 304800 w 9578340"/>
              <a:gd name="connsiteY148" fmla="*/ 6278880 h 7439660"/>
              <a:gd name="connsiteX149" fmla="*/ 312420 w 9578340"/>
              <a:gd name="connsiteY149" fmla="*/ 6339840 h 7439660"/>
              <a:gd name="connsiteX150" fmla="*/ 358140 w 9578340"/>
              <a:gd name="connsiteY150" fmla="*/ 6339840 h 7439660"/>
              <a:gd name="connsiteX151" fmla="*/ 365760 w 9578340"/>
              <a:gd name="connsiteY151" fmla="*/ 6477000 h 7439660"/>
              <a:gd name="connsiteX152" fmla="*/ 807720 w 9578340"/>
              <a:gd name="connsiteY152" fmla="*/ 6545580 h 7439660"/>
              <a:gd name="connsiteX153" fmla="*/ 1127760 w 9578340"/>
              <a:gd name="connsiteY153" fmla="*/ 6705600 h 7439660"/>
              <a:gd name="connsiteX154" fmla="*/ 1447800 w 9578340"/>
              <a:gd name="connsiteY154" fmla="*/ 6598920 h 7439660"/>
              <a:gd name="connsiteX155" fmla="*/ 1546860 w 9578340"/>
              <a:gd name="connsiteY155" fmla="*/ 6598920 h 7439660"/>
              <a:gd name="connsiteX156" fmla="*/ 1501140 w 9578340"/>
              <a:gd name="connsiteY156" fmla="*/ 6858000 h 7439660"/>
              <a:gd name="connsiteX157" fmla="*/ 1567815 w 9578340"/>
              <a:gd name="connsiteY157" fmla="*/ 7115810 h 7439660"/>
              <a:gd name="connsiteX158" fmla="*/ 1710690 w 9578340"/>
              <a:gd name="connsiteY158" fmla="*/ 7439660 h 7439660"/>
              <a:gd name="connsiteX159" fmla="*/ 3657600 w 9578340"/>
              <a:gd name="connsiteY159" fmla="*/ 6873240 h 7439660"/>
              <a:gd name="connsiteX160" fmla="*/ 3817620 w 9578340"/>
              <a:gd name="connsiteY160" fmla="*/ 6781800 h 7439660"/>
              <a:gd name="connsiteX161" fmla="*/ 3893820 w 9578340"/>
              <a:gd name="connsiteY161" fmla="*/ 6705600 h 7439660"/>
              <a:gd name="connsiteX162" fmla="*/ 3947160 w 9578340"/>
              <a:gd name="connsiteY162" fmla="*/ 6690360 h 7439660"/>
              <a:gd name="connsiteX163" fmla="*/ 3939540 w 9578340"/>
              <a:gd name="connsiteY163" fmla="*/ 6629400 h 7439660"/>
              <a:gd name="connsiteX164" fmla="*/ 3901440 w 9578340"/>
              <a:gd name="connsiteY164" fmla="*/ 6606540 h 7439660"/>
              <a:gd name="connsiteX165" fmla="*/ 3878580 w 9578340"/>
              <a:gd name="connsiteY165" fmla="*/ 6515100 h 7439660"/>
              <a:gd name="connsiteX166" fmla="*/ 3886200 w 9578340"/>
              <a:gd name="connsiteY166" fmla="*/ 6423660 h 7439660"/>
              <a:gd name="connsiteX167" fmla="*/ 3870960 w 9578340"/>
              <a:gd name="connsiteY167" fmla="*/ 6309360 h 7439660"/>
              <a:gd name="connsiteX168" fmla="*/ 3893820 w 9578340"/>
              <a:gd name="connsiteY168" fmla="*/ 6240780 h 7439660"/>
              <a:gd name="connsiteX169" fmla="*/ 3924300 w 9578340"/>
              <a:gd name="connsiteY169" fmla="*/ 6179820 h 7439660"/>
              <a:gd name="connsiteX170" fmla="*/ 3977640 w 9578340"/>
              <a:gd name="connsiteY170" fmla="*/ 6172200 h 7439660"/>
              <a:gd name="connsiteX171" fmla="*/ 3992880 w 9578340"/>
              <a:gd name="connsiteY171" fmla="*/ 6172200 h 7439660"/>
              <a:gd name="connsiteX172" fmla="*/ 4046220 w 9578340"/>
              <a:gd name="connsiteY172" fmla="*/ 6111240 h 7439660"/>
              <a:gd name="connsiteX173" fmla="*/ 4038600 w 9578340"/>
              <a:gd name="connsiteY173" fmla="*/ 6027420 h 7439660"/>
              <a:gd name="connsiteX174" fmla="*/ 4754880 w 9578340"/>
              <a:gd name="connsiteY174" fmla="*/ 5913120 h 7439660"/>
              <a:gd name="connsiteX175" fmla="*/ 4838700 w 9578340"/>
              <a:gd name="connsiteY175" fmla="*/ 5913120 h 7439660"/>
              <a:gd name="connsiteX176" fmla="*/ 4914900 w 9578340"/>
              <a:gd name="connsiteY176" fmla="*/ 5920740 h 7439660"/>
              <a:gd name="connsiteX177" fmla="*/ 5105400 w 9578340"/>
              <a:gd name="connsiteY177" fmla="*/ 6019800 h 7439660"/>
              <a:gd name="connsiteX178" fmla="*/ 5570220 w 9578340"/>
              <a:gd name="connsiteY178" fmla="*/ 6248400 h 7439660"/>
              <a:gd name="connsiteX179" fmla="*/ 5753100 w 9578340"/>
              <a:gd name="connsiteY179" fmla="*/ 6347460 h 7439660"/>
              <a:gd name="connsiteX180" fmla="*/ 6065520 w 9578340"/>
              <a:gd name="connsiteY180" fmla="*/ 6423660 h 7439660"/>
              <a:gd name="connsiteX181" fmla="*/ 6156960 w 9578340"/>
              <a:gd name="connsiteY181" fmla="*/ 6431280 h 7439660"/>
              <a:gd name="connsiteX182" fmla="*/ 6164580 w 9578340"/>
              <a:gd name="connsiteY182" fmla="*/ 6545580 h 7439660"/>
              <a:gd name="connsiteX183" fmla="*/ 6355080 w 9578340"/>
              <a:gd name="connsiteY183" fmla="*/ 6576060 h 7439660"/>
              <a:gd name="connsiteX184" fmla="*/ 6377940 w 9578340"/>
              <a:gd name="connsiteY184" fmla="*/ 6416040 h 7439660"/>
              <a:gd name="connsiteX185" fmla="*/ 6408420 w 9578340"/>
              <a:gd name="connsiteY185" fmla="*/ 6446520 h 7439660"/>
              <a:gd name="connsiteX186" fmla="*/ 6400800 w 9578340"/>
              <a:gd name="connsiteY186" fmla="*/ 6598920 h 7439660"/>
              <a:gd name="connsiteX187" fmla="*/ 6591300 w 9578340"/>
              <a:gd name="connsiteY187" fmla="*/ 6598920 h 7439660"/>
              <a:gd name="connsiteX188" fmla="*/ 6598920 w 9578340"/>
              <a:gd name="connsiteY188" fmla="*/ 6332220 h 7439660"/>
              <a:gd name="connsiteX189" fmla="*/ 6621780 w 9578340"/>
              <a:gd name="connsiteY189" fmla="*/ 6332220 h 7439660"/>
              <a:gd name="connsiteX190" fmla="*/ 6637020 w 9578340"/>
              <a:gd name="connsiteY190" fmla="*/ 6118860 h 7439660"/>
              <a:gd name="connsiteX191" fmla="*/ 6614160 w 9578340"/>
              <a:gd name="connsiteY191" fmla="*/ 6111240 h 7439660"/>
              <a:gd name="connsiteX192" fmla="*/ 6606540 w 9578340"/>
              <a:gd name="connsiteY192" fmla="*/ 5958840 h 7439660"/>
              <a:gd name="connsiteX193" fmla="*/ 6484620 w 9578340"/>
              <a:gd name="connsiteY193" fmla="*/ 5539740 h 7439660"/>
              <a:gd name="connsiteX194" fmla="*/ 6667500 w 9578340"/>
              <a:gd name="connsiteY194" fmla="*/ 5547360 h 7439660"/>
              <a:gd name="connsiteX195" fmla="*/ 6751320 w 9578340"/>
              <a:gd name="connsiteY195" fmla="*/ 5433060 h 7439660"/>
              <a:gd name="connsiteX196" fmla="*/ 6972300 w 9578340"/>
              <a:gd name="connsiteY196" fmla="*/ 5265420 h 7439660"/>
              <a:gd name="connsiteX197" fmla="*/ 7246620 w 9578340"/>
              <a:gd name="connsiteY197" fmla="*/ 5204460 h 7439660"/>
              <a:gd name="connsiteX198" fmla="*/ 7208520 w 9578340"/>
              <a:gd name="connsiteY198" fmla="*/ 5067300 h 7439660"/>
              <a:gd name="connsiteX199" fmla="*/ 7193280 w 9578340"/>
              <a:gd name="connsiteY199" fmla="*/ 4930140 h 7439660"/>
              <a:gd name="connsiteX200" fmla="*/ 7269480 w 9578340"/>
              <a:gd name="connsiteY200" fmla="*/ 4732020 h 7439660"/>
              <a:gd name="connsiteX201" fmla="*/ 7246620 w 9578340"/>
              <a:gd name="connsiteY201" fmla="*/ 4488180 h 7439660"/>
              <a:gd name="connsiteX202" fmla="*/ 7178040 w 9578340"/>
              <a:gd name="connsiteY202" fmla="*/ 4351020 h 7439660"/>
              <a:gd name="connsiteX203" fmla="*/ 7559040 w 9578340"/>
              <a:gd name="connsiteY203" fmla="*/ 4328160 h 7439660"/>
              <a:gd name="connsiteX204" fmla="*/ 7467600 w 9578340"/>
              <a:gd name="connsiteY204" fmla="*/ 3878580 h 7439660"/>
              <a:gd name="connsiteX205" fmla="*/ 7414260 w 9578340"/>
              <a:gd name="connsiteY205" fmla="*/ 3604260 h 7439660"/>
              <a:gd name="connsiteX206" fmla="*/ 7498080 w 9578340"/>
              <a:gd name="connsiteY206" fmla="*/ 3398520 h 7439660"/>
              <a:gd name="connsiteX207" fmla="*/ 7528560 w 9578340"/>
              <a:gd name="connsiteY207" fmla="*/ 3253740 h 7439660"/>
              <a:gd name="connsiteX208" fmla="*/ 7505700 w 9578340"/>
              <a:gd name="connsiteY208" fmla="*/ 3048000 h 7439660"/>
              <a:gd name="connsiteX209" fmla="*/ 7520940 w 9578340"/>
              <a:gd name="connsiteY209" fmla="*/ 2926080 h 7439660"/>
              <a:gd name="connsiteX210" fmla="*/ 7536180 w 9578340"/>
              <a:gd name="connsiteY210" fmla="*/ 2872740 h 7439660"/>
              <a:gd name="connsiteX211" fmla="*/ 7863840 w 9578340"/>
              <a:gd name="connsiteY211" fmla="*/ 2971800 h 7439660"/>
              <a:gd name="connsiteX212" fmla="*/ 7886700 w 9578340"/>
              <a:gd name="connsiteY212" fmla="*/ 3101340 h 7439660"/>
              <a:gd name="connsiteX213" fmla="*/ 8001000 w 9578340"/>
              <a:gd name="connsiteY213" fmla="*/ 3124200 h 7439660"/>
              <a:gd name="connsiteX214" fmla="*/ 8122920 w 9578340"/>
              <a:gd name="connsiteY214" fmla="*/ 3276600 h 7439660"/>
              <a:gd name="connsiteX215" fmla="*/ 8206740 w 9578340"/>
              <a:gd name="connsiteY215" fmla="*/ 3276600 h 7439660"/>
              <a:gd name="connsiteX216" fmla="*/ 8442960 w 9578340"/>
              <a:gd name="connsiteY216" fmla="*/ 3276600 h 7439660"/>
              <a:gd name="connsiteX217" fmla="*/ 8663940 w 9578340"/>
              <a:gd name="connsiteY217" fmla="*/ 3276600 h 7439660"/>
              <a:gd name="connsiteX218" fmla="*/ 8770620 w 9578340"/>
              <a:gd name="connsiteY218" fmla="*/ 3230880 h 7439660"/>
              <a:gd name="connsiteX219" fmla="*/ 8854440 w 9578340"/>
              <a:gd name="connsiteY219" fmla="*/ 3215640 h 7439660"/>
              <a:gd name="connsiteX220" fmla="*/ 8938260 w 9578340"/>
              <a:gd name="connsiteY220" fmla="*/ 3230880 h 7439660"/>
              <a:gd name="connsiteX221" fmla="*/ 8945880 w 9578340"/>
              <a:gd name="connsiteY221" fmla="*/ 3078480 h 7439660"/>
              <a:gd name="connsiteX222" fmla="*/ 8907780 w 9578340"/>
              <a:gd name="connsiteY222" fmla="*/ 3078480 h 7439660"/>
              <a:gd name="connsiteX223" fmla="*/ 8656320 w 9578340"/>
              <a:gd name="connsiteY223" fmla="*/ 2697480 h 7439660"/>
              <a:gd name="connsiteX224" fmla="*/ 8854440 w 9578340"/>
              <a:gd name="connsiteY224" fmla="*/ 2590800 h 7439660"/>
              <a:gd name="connsiteX225" fmla="*/ 8923020 w 9578340"/>
              <a:gd name="connsiteY225" fmla="*/ 2606040 h 7439660"/>
              <a:gd name="connsiteX226" fmla="*/ 8999220 w 9578340"/>
              <a:gd name="connsiteY226" fmla="*/ 2606040 h 7439660"/>
              <a:gd name="connsiteX227" fmla="*/ 9029700 w 9578340"/>
              <a:gd name="connsiteY227" fmla="*/ 2545080 h 7439660"/>
              <a:gd name="connsiteX228" fmla="*/ 9029700 w 9578340"/>
              <a:gd name="connsiteY228" fmla="*/ 2407920 h 7439660"/>
              <a:gd name="connsiteX229" fmla="*/ 9136380 w 9578340"/>
              <a:gd name="connsiteY229" fmla="*/ 2476500 h 7439660"/>
              <a:gd name="connsiteX230" fmla="*/ 9144000 w 9578340"/>
              <a:gd name="connsiteY230" fmla="*/ 2407920 h 7439660"/>
              <a:gd name="connsiteX231" fmla="*/ 9204960 w 9578340"/>
              <a:gd name="connsiteY231" fmla="*/ 2362200 h 7439660"/>
              <a:gd name="connsiteX232" fmla="*/ 9189720 w 9578340"/>
              <a:gd name="connsiteY232" fmla="*/ 2225040 h 7439660"/>
              <a:gd name="connsiteX233" fmla="*/ 9159240 w 9578340"/>
              <a:gd name="connsiteY233" fmla="*/ 2171700 h 7439660"/>
              <a:gd name="connsiteX234" fmla="*/ 9083040 w 9578340"/>
              <a:gd name="connsiteY234" fmla="*/ 2103120 h 7439660"/>
              <a:gd name="connsiteX235" fmla="*/ 9105900 w 9578340"/>
              <a:gd name="connsiteY235" fmla="*/ 2011680 h 7439660"/>
              <a:gd name="connsiteX236" fmla="*/ 9151620 w 9578340"/>
              <a:gd name="connsiteY236" fmla="*/ 1927860 h 7439660"/>
              <a:gd name="connsiteX237" fmla="*/ 9044940 w 9578340"/>
              <a:gd name="connsiteY237" fmla="*/ 1714500 h 7439660"/>
              <a:gd name="connsiteX238" fmla="*/ 9578340 w 9578340"/>
              <a:gd name="connsiteY238" fmla="*/ 1394460 h 7439660"/>
              <a:gd name="connsiteX239" fmla="*/ 9494520 w 9578340"/>
              <a:gd name="connsiteY239" fmla="*/ 1165860 h 7439660"/>
              <a:gd name="connsiteX240" fmla="*/ 9326880 w 9578340"/>
              <a:gd name="connsiteY240" fmla="*/ 975360 h 7439660"/>
              <a:gd name="connsiteX241" fmla="*/ 9334500 w 9578340"/>
              <a:gd name="connsiteY241" fmla="*/ 906780 h 7439660"/>
              <a:gd name="connsiteX242" fmla="*/ 9342120 w 9578340"/>
              <a:gd name="connsiteY242" fmla="*/ 754380 h 7439660"/>
              <a:gd name="connsiteX243" fmla="*/ 9182100 w 9578340"/>
              <a:gd name="connsiteY243" fmla="*/ 906780 h 7439660"/>
              <a:gd name="connsiteX244" fmla="*/ 9052560 w 9578340"/>
              <a:gd name="connsiteY244" fmla="*/ 1043940 h 7439660"/>
              <a:gd name="connsiteX245" fmla="*/ 8915400 w 9578340"/>
              <a:gd name="connsiteY245" fmla="*/ 1112520 h 7439660"/>
              <a:gd name="connsiteX246" fmla="*/ 8709660 w 9578340"/>
              <a:gd name="connsiteY246" fmla="*/ 1150620 h 7439660"/>
              <a:gd name="connsiteX247" fmla="*/ 8793480 w 9578340"/>
              <a:gd name="connsiteY247" fmla="*/ 960120 h 7439660"/>
              <a:gd name="connsiteX248" fmla="*/ 8717280 w 9578340"/>
              <a:gd name="connsiteY248" fmla="*/ 906780 h 7439660"/>
              <a:gd name="connsiteX249" fmla="*/ 8686800 w 9578340"/>
              <a:gd name="connsiteY249" fmla="*/ 815340 h 7439660"/>
              <a:gd name="connsiteX250" fmla="*/ 8625840 w 9578340"/>
              <a:gd name="connsiteY250" fmla="*/ 746760 h 7439660"/>
              <a:gd name="connsiteX251" fmla="*/ 8633460 w 9578340"/>
              <a:gd name="connsiteY251" fmla="*/ 685800 h 7439660"/>
              <a:gd name="connsiteX252" fmla="*/ 8679180 w 9578340"/>
              <a:gd name="connsiteY252" fmla="*/ 609600 h 7439660"/>
              <a:gd name="connsiteX253" fmla="*/ 8671560 w 9578340"/>
              <a:gd name="connsiteY253" fmla="*/ 579120 h 7439660"/>
              <a:gd name="connsiteX254" fmla="*/ 8580120 w 9578340"/>
              <a:gd name="connsiteY254" fmla="*/ 541020 h 7439660"/>
              <a:gd name="connsiteX255" fmla="*/ 8473440 w 9578340"/>
              <a:gd name="connsiteY255" fmla="*/ 502920 h 7439660"/>
              <a:gd name="connsiteX256" fmla="*/ 8488680 w 9578340"/>
              <a:gd name="connsiteY256" fmla="*/ 449580 h 7439660"/>
              <a:gd name="connsiteX257" fmla="*/ 8435340 w 9578340"/>
              <a:gd name="connsiteY257" fmla="*/ 320040 h 7439660"/>
              <a:gd name="connsiteX258" fmla="*/ 8465820 w 9578340"/>
              <a:gd name="connsiteY258" fmla="*/ 243840 h 7439660"/>
              <a:gd name="connsiteX259" fmla="*/ 8473440 w 9578340"/>
              <a:gd name="connsiteY259" fmla="*/ 83820 h 7439660"/>
              <a:gd name="connsiteX260" fmla="*/ 8351520 w 9578340"/>
              <a:gd name="connsiteY260" fmla="*/ 53340 h 7439660"/>
              <a:gd name="connsiteX261" fmla="*/ 8252460 w 9578340"/>
              <a:gd name="connsiteY261" fmla="*/ 68580 h 7439660"/>
              <a:gd name="connsiteX262" fmla="*/ 8107680 w 9578340"/>
              <a:gd name="connsiteY262" fmla="*/ 0 h 7439660"/>
              <a:gd name="connsiteX0" fmla="*/ 8107680 w 9578340"/>
              <a:gd name="connsiteY0" fmla="*/ 0 h 7439660"/>
              <a:gd name="connsiteX1" fmla="*/ 8054340 w 9578340"/>
              <a:gd name="connsiteY1" fmla="*/ 60960 h 7439660"/>
              <a:gd name="connsiteX2" fmla="*/ 8061960 w 9578340"/>
              <a:gd name="connsiteY2" fmla="*/ 99060 h 7439660"/>
              <a:gd name="connsiteX3" fmla="*/ 8001000 w 9578340"/>
              <a:gd name="connsiteY3" fmla="*/ 160020 h 7439660"/>
              <a:gd name="connsiteX4" fmla="*/ 7917180 w 9578340"/>
              <a:gd name="connsiteY4" fmla="*/ 144780 h 7439660"/>
              <a:gd name="connsiteX5" fmla="*/ 7825740 w 9578340"/>
              <a:gd name="connsiteY5" fmla="*/ 297180 h 7439660"/>
              <a:gd name="connsiteX6" fmla="*/ 7726680 w 9578340"/>
              <a:gd name="connsiteY6" fmla="*/ 297180 h 7439660"/>
              <a:gd name="connsiteX7" fmla="*/ 7620000 w 9578340"/>
              <a:gd name="connsiteY7" fmla="*/ 320040 h 7439660"/>
              <a:gd name="connsiteX8" fmla="*/ 7475220 w 9578340"/>
              <a:gd name="connsiteY8" fmla="*/ 327660 h 7439660"/>
              <a:gd name="connsiteX9" fmla="*/ 7414260 w 9578340"/>
              <a:gd name="connsiteY9" fmla="*/ 304800 h 7439660"/>
              <a:gd name="connsiteX10" fmla="*/ 7231380 w 9578340"/>
              <a:gd name="connsiteY10" fmla="*/ 419100 h 7439660"/>
              <a:gd name="connsiteX11" fmla="*/ 6911340 w 9578340"/>
              <a:gd name="connsiteY11" fmla="*/ 464820 h 7439660"/>
              <a:gd name="connsiteX12" fmla="*/ 6888480 w 9578340"/>
              <a:gd name="connsiteY12" fmla="*/ 525780 h 7439660"/>
              <a:gd name="connsiteX13" fmla="*/ 6903720 w 9578340"/>
              <a:gd name="connsiteY13" fmla="*/ 601980 h 7439660"/>
              <a:gd name="connsiteX14" fmla="*/ 6896100 w 9578340"/>
              <a:gd name="connsiteY14" fmla="*/ 647700 h 7439660"/>
              <a:gd name="connsiteX15" fmla="*/ 6858000 w 9578340"/>
              <a:gd name="connsiteY15" fmla="*/ 647700 h 7439660"/>
              <a:gd name="connsiteX16" fmla="*/ 6842760 w 9578340"/>
              <a:gd name="connsiteY16" fmla="*/ 739140 h 7439660"/>
              <a:gd name="connsiteX17" fmla="*/ 7010400 w 9578340"/>
              <a:gd name="connsiteY17" fmla="*/ 769620 h 7439660"/>
              <a:gd name="connsiteX18" fmla="*/ 7010400 w 9578340"/>
              <a:gd name="connsiteY18" fmla="*/ 853440 h 7439660"/>
              <a:gd name="connsiteX19" fmla="*/ 6949440 w 9578340"/>
              <a:gd name="connsiteY19" fmla="*/ 861060 h 7439660"/>
              <a:gd name="connsiteX20" fmla="*/ 6941820 w 9578340"/>
              <a:gd name="connsiteY20" fmla="*/ 891540 h 7439660"/>
              <a:gd name="connsiteX21" fmla="*/ 6979920 w 9578340"/>
              <a:gd name="connsiteY21" fmla="*/ 922020 h 7439660"/>
              <a:gd name="connsiteX22" fmla="*/ 6979920 w 9578340"/>
              <a:gd name="connsiteY22" fmla="*/ 990600 h 7439660"/>
              <a:gd name="connsiteX23" fmla="*/ 6964680 w 9578340"/>
              <a:gd name="connsiteY23" fmla="*/ 1028700 h 7439660"/>
              <a:gd name="connsiteX24" fmla="*/ 7132320 w 9578340"/>
              <a:gd name="connsiteY24" fmla="*/ 1074420 h 7439660"/>
              <a:gd name="connsiteX25" fmla="*/ 7094220 w 9578340"/>
              <a:gd name="connsiteY25" fmla="*/ 1173480 h 7439660"/>
              <a:gd name="connsiteX26" fmla="*/ 7025640 w 9578340"/>
              <a:gd name="connsiteY26" fmla="*/ 1158240 h 7439660"/>
              <a:gd name="connsiteX27" fmla="*/ 6743700 w 9578340"/>
              <a:gd name="connsiteY27" fmla="*/ 1127760 h 7439660"/>
              <a:gd name="connsiteX28" fmla="*/ 7101840 w 9578340"/>
              <a:gd name="connsiteY28" fmla="*/ 1226820 h 7439660"/>
              <a:gd name="connsiteX29" fmla="*/ 7277100 w 9578340"/>
              <a:gd name="connsiteY29" fmla="*/ 1295400 h 7439660"/>
              <a:gd name="connsiteX30" fmla="*/ 7147560 w 9578340"/>
              <a:gd name="connsiteY30" fmla="*/ 1501140 h 7439660"/>
              <a:gd name="connsiteX31" fmla="*/ 7155180 w 9578340"/>
              <a:gd name="connsiteY31" fmla="*/ 1623060 h 7439660"/>
              <a:gd name="connsiteX32" fmla="*/ 7101840 w 9578340"/>
              <a:gd name="connsiteY32" fmla="*/ 1691640 h 7439660"/>
              <a:gd name="connsiteX33" fmla="*/ 7078980 w 9578340"/>
              <a:gd name="connsiteY33" fmla="*/ 1684020 h 7439660"/>
              <a:gd name="connsiteX34" fmla="*/ 6911340 w 9578340"/>
              <a:gd name="connsiteY34" fmla="*/ 1790700 h 7439660"/>
              <a:gd name="connsiteX35" fmla="*/ 6987540 w 9578340"/>
              <a:gd name="connsiteY35" fmla="*/ 1844040 h 7439660"/>
              <a:gd name="connsiteX36" fmla="*/ 6987540 w 9578340"/>
              <a:gd name="connsiteY36" fmla="*/ 1844040 h 7439660"/>
              <a:gd name="connsiteX37" fmla="*/ 7002780 w 9578340"/>
              <a:gd name="connsiteY37" fmla="*/ 1912620 h 7439660"/>
              <a:gd name="connsiteX38" fmla="*/ 6979920 w 9578340"/>
              <a:gd name="connsiteY38" fmla="*/ 1935480 h 7439660"/>
              <a:gd name="connsiteX39" fmla="*/ 6873240 w 9578340"/>
              <a:gd name="connsiteY39" fmla="*/ 1943100 h 7439660"/>
              <a:gd name="connsiteX40" fmla="*/ 6873240 w 9578340"/>
              <a:gd name="connsiteY40" fmla="*/ 1988820 h 7439660"/>
              <a:gd name="connsiteX41" fmla="*/ 6850380 w 9578340"/>
              <a:gd name="connsiteY41" fmla="*/ 2019300 h 7439660"/>
              <a:gd name="connsiteX42" fmla="*/ 6728460 w 9578340"/>
              <a:gd name="connsiteY42" fmla="*/ 1981200 h 7439660"/>
              <a:gd name="connsiteX43" fmla="*/ 6720840 w 9578340"/>
              <a:gd name="connsiteY43" fmla="*/ 1996440 h 7439660"/>
              <a:gd name="connsiteX44" fmla="*/ 6797040 w 9578340"/>
              <a:gd name="connsiteY44" fmla="*/ 2034540 h 7439660"/>
              <a:gd name="connsiteX45" fmla="*/ 6789420 w 9578340"/>
              <a:gd name="connsiteY45" fmla="*/ 2118360 h 7439660"/>
              <a:gd name="connsiteX46" fmla="*/ 6751320 w 9578340"/>
              <a:gd name="connsiteY46" fmla="*/ 2141220 h 7439660"/>
              <a:gd name="connsiteX47" fmla="*/ 6819900 w 9578340"/>
              <a:gd name="connsiteY47" fmla="*/ 2194560 h 7439660"/>
              <a:gd name="connsiteX48" fmla="*/ 6789420 w 9578340"/>
              <a:gd name="connsiteY48" fmla="*/ 2240280 h 7439660"/>
              <a:gd name="connsiteX49" fmla="*/ 6743700 w 9578340"/>
              <a:gd name="connsiteY49" fmla="*/ 2331720 h 7439660"/>
              <a:gd name="connsiteX50" fmla="*/ 6751320 w 9578340"/>
              <a:gd name="connsiteY50" fmla="*/ 2369820 h 7439660"/>
              <a:gd name="connsiteX51" fmla="*/ 6682740 w 9578340"/>
              <a:gd name="connsiteY51" fmla="*/ 2385060 h 7439660"/>
              <a:gd name="connsiteX52" fmla="*/ 6705600 w 9578340"/>
              <a:gd name="connsiteY52" fmla="*/ 2499360 h 7439660"/>
              <a:gd name="connsiteX53" fmla="*/ 6621780 w 9578340"/>
              <a:gd name="connsiteY53" fmla="*/ 2522220 h 7439660"/>
              <a:gd name="connsiteX54" fmla="*/ 6621780 w 9578340"/>
              <a:gd name="connsiteY54" fmla="*/ 2583180 h 7439660"/>
              <a:gd name="connsiteX55" fmla="*/ 6568440 w 9578340"/>
              <a:gd name="connsiteY55" fmla="*/ 2590800 h 7439660"/>
              <a:gd name="connsiteX56" fmla="*/ 6560820 w 9578340"/>
              <a:gd name="connsiteY56" fmla="*/ 2545080 h 7439660"/>
              <a:gd name="connsiteX57" fmla="*/ 6438900 w 9578340"/>
              <a:gd name="connsiteY57" fmla="*/ 2590800 h 7439660"/>
              <a:gd name="connsiteX58" fmla="*/ 6347460 w 9578340"/>
              <a:gd name="connsiteY58" fmla="*/ 2606040 h 7439660"/>
              <a:gd name="connsiteX59" fmla="*/ 6339840 w 9578340"/>
              <a:gd name="connsiteY59" fmla="*/ 2476500 h 7439660"/>
              <a:gd name="connsiteX60" fmla="*/ 6316980 w 9578340"/>
              <a:gd name="connsiteY60" fmla="*/ 2430780 h 7439660"/>
              <a:gd name="connsiteX61" fmla="*/ 6271260 w 9578340"/>
              <a:gd name="connsiteY61" fmla="*/ 2392680 h 7439660"/>
              <a:gd name="connsiteX62" fmla="*/ 6301740 w 9578340"/>
              <a:gd name="connsiteY62" fmla="*/ 2339340 h 7439660"/>
              <a:gd name="connsiteX63" fmla="*/ 6195060 w 9578340"/>
              <a:gd name="connsiteY63" fmla="*/ 2308860 h 7439660"/>
              <a:gd name="connsiteX64" fmla="*/ 6141720 w 9578340"/>
              <a:gd name="connsiteY64" fmla="*/ 2308860 h 7439660"/>
              <a:gd name="connsiteX65" fmla="*/ 6103620 w 9578340"/>
              <a:gd name="connsiteY65" fmla="*/ 2225040 h 7439660"/>
              <a:gd name="connsiteX66" fmla="*/ 6126480 w 9578340"/>
              <a:gd name="connsiteY66" fmla="*/ 2171700 h 7439660"/>
              <a:gd name="connsiteX67" fmla="*/ 6080760 w 9578340"/>
              <a:gd name="connsiteY67" fmla="*/ 2133600 h 7439660"/>
              <a:gd name="connsiteX68" fmla="*/ 5989320 w 9578340"/>
              <a:gd name="connsiteY68" fmla="*/ 2148840 h 7439660"/>
              <a:gd name="connsiteX69" fmla="*/ 5951220 w 9578340"/>
              <a:gd name="connsiteY69" fmla="*/ 2209800 h 7439660"/>
              <a:gd name="connsiteX70" fmla="*/ 5882640 w 9578340"/>
              <a:gd name="connsiteY70" fmla="*/ 2202180 h 7439660"/>
              <a:gd name="connsiteX71" fmla="*/ 5722620 w 9578340"/>
              <a:gd name="connsiteY71" fmla="*/ 2240280 h 7439660"/>
              <a:gd name="connsiteX72" fmla="*/ 5654040 w 9578340"/>
              <a:gd name="connsiteY72" fmla="*/ 2240280 h 7439660"/>
              <a:gd name="connsiteX73" fmla="*/ 5570220 w 9578340"/>
              <a:gd name="connsiteY73" fmla="*/ 2278380 h 7439660"/>
              <a:gd name="connsiteX74" fmla="*/ 5440680 w 9578340"/>
              <a:gd name="connsiteY74" fmla="*/ 2263140 h 7439660"/>
              <a:gd name="connsiteX75" fmla="*/ 5410200 w 9578340"/>
              <a:gd name="connsiteY75" fmla="*/ 2217420 h 7439660"/>
              <a:gd name="connsiteX76" fmla="*/ 5425440 w 9578340"/>
              <a:gd name="connsiteY76" fmla="*/ 2072640 h 7439660"/>
              <a:gd name="connsiteX77" fmla="*/ 5372100 w 9578340"/>
              <a:gd name="connsiteY77" fmla="*/ 2019300 h 7439660"/>
              <a:gd name="connsiteX78" fmla="*/ 5372100 w 9578340"/>
              <a:gd name="connsiteY78" fmla="*/ 1988820 h 7439660"/>
              <a:gd name="connsiteX79" fmla="*/ 5280660 w 9578340"/>
              <a:gd name="connsiteY79" fmla="*/ 1965960 h 7439660"/>
              <a:gd name="connsiteX80" fmla="*/ 5219700 w 9578340"/>
              <a:gd name="connsiteY80" fmla="*/ 2263140 h 7439660"/>
              <a:gd name="connsiteX81" fmla="*/ 5212080 w 9578340"/>
              <a:gd name="connsiteY81" fmla="*/ 2461260 h 7439660"/>
              <a:gd name="connsiteX82" fmla="*/ 5242560 w 9578340"/>
              <a:gd name="connsiteY82" fmla="*/ 2499360 h 7439660"/>
              <a:gd name="connsiteX83" fmla="*/ 5097780 w 9578340"/>
              <a:gd name="connsiteY83" fmla="*/ 2552700 h 7439660"/>
              <a:gd name="connsiteX84" fmla="*/ 5120640 w 9578340"/>
              <a:gd name="connsiteY84" fmla="*/ 2743200 h 7439660"/>
              <a:gd name="connsiteX85" fmla="*/ 5082540 w 9578340"/>
              <a:gd name="connsiteY85" fmla="*/ 2827020 h 7439660"/>
              <a:gd name="connsiteX86" fmla="*/ 4945380 w 9578340"/>
              <a:gd name="connsiteY86" fmla="*/ 2773680 h 7439660"/>
              <a:gd name="connsiteX87" fmla="*/ 4853940 w 9578340"/>
              <a:gd name="connsiteY87" fmla="*/ 2796540 h 7439660"/>
              <a:gd name="connsiteX88" fmla="*/ 4785360 w 9578340"/>
              <a:gd name="connsiteY88" fmla="*/ 2926080 h 7439660"/>
              <a:gd name="connsiteX89" fmla="*/ 4640580 w 9578340"/>
              <a:gd name="connsiteY89" fmla="*/ 2811780 h 7439660"/>
              <a:gd name="connsiteX90" fmla="*/ 4518660 w 9578340"/>
              <a:gd name="connsiteY90" fmla="*/ 2804160 h 7439660"/>
              <a:gd name="connsiteX91" fmla="*/ 4389120 w 9578340"/>
              <a:gd name="connsiteY91" fmla="*/ 2674620 h 7439660"/>
              <a:gd name="connsiteX92" fmla="*/ 4564380 w 9578340"/>
              <a:gd name="connsiteY92" fmla="*/ 2522220 h 7439660"/>
              <a:gd name="connsiteX93" fmla="*/ 4389120 w 9578340"/>
              <a:gd name="connsiteY93" fmla="*/ 2491740 h 7439660"/>
              <a:gd name="connsiteX94" fmla="*/ 4244340 w 9578340"/>
              <a:gd name="connsiteY94" fmla="*/ 2659380 h 7439660"/>
              <a:gd name="connsiteX95" fmla="*/ 4183380 w 9578340"/>
              <a:gd name="connsiteY95" fmla="*/ 2758440 h 7439660"/>
              <a:gd name="connsiteX96" fmla="*/ 4191000 w 9578340"/>
              <a:gd name="connsiteY96" fmla="*/ 2796540 h 7439660"/>
              <a:gd name="connsiteX97" fmla="*/ 4084320 w 9578340"/>
              <a:gd name="connsiteY97" fmla="*/ 2895600 h 7439660"/>
              <a:gd name="connsiteX98" fmla="*/ 4008120 w 9578340"/>
              <a:gd name="connsiteY98" fmla="*/ 2918460 h 7439660"/>
              <a:gd name="connsiteX99" fmla="*/ 3954780 w 9578340"/>
              <a:gd name="connsiteY99" fmla="*/ 2918460 h 7439660"/>
              <a:gd name="connsiteX100" fmla="*/ 3916680 w 9578340"/>
              <a:gd name="connsiteY100" fmla="*/ 2971800 h 7439660"/>
              <a:gd name="connsiteX101" fmla="*/ 3848100 w 9578340"/>
              <a:gd name="connsiteY101" fmla="*/ 2971800 h 7439660"/>
              <a:gd name="connsiteX102" fmla="*/ 3810000 w 9578340"/>
              <a:gd name="connsiteY102" fmla="*/ 3025140 h 7439660"/>
              <a:gd name="connsiteX103" fmla="*/ 3726180 w 9578340"/>
              <a:gd name="connsiteY103" fmla="*/ 3048000 h 7439660"/>
              <a:gd name="connsiteX104" fmla="*/ 3703320 w 9578340"/>
              <a:gd name="connsiteY104" fmla="*/ 3116580 h 7439660"/>
              <a:gd name="connsiteX105" fmla="*/ 3512820 w 9578340"/>
              <a:gd name="connsiteY105" fmla="*/ 2979420 h 7439660"/>
              <a:gd name="connsiteX106" fmla="*/ 3337560 w 9578340"/>
              <a:gd name="connsiteY106" fmla="*/ 3048000 h 7439660"/>
              <a:gd name="connsiteX107" fmla="*/ 3337560 w 9578340"/>
              <a:gd name="connsiteY107" fmla="*/ 3124200 h 7439660"/>
              <a:gd name="connsiteX108" fmla="*/ 3230880 w 9578340"/>
              <a:gd name="connsiteY108" fmla="*/ 3200400 h 7439660"/>
              <a:gd name="connsiteX109" fmla="*/ 3002280 w 9578340"/>
              <a:gd name="connsiteY109" fmla="*/ 3055620 h 7439660"/>
              <a:gd name="connsiteX110" fmla="*/ 3025140 w 9578340"/>
              <a:gd name="connsiteY110" fmla="*/ 3032760 h 7439660"/>
              <a:gd name="connsiteX111" fmla="*/ 2918460 w 9578340"/>
              <a:gd name="connsiteY111" fmla="*/ 2887980 h 7439660"/>
              <a:gd name="connsiteX112" fmla="*/ 2659380 w 9578340"/>
              <a:gd name="connsiteY112" fmla="*/ 2758440 h 7439660"/>
              <a:gd name="connsiteX113" fmla="*/ 2506980 w 9578340"/>
              <a:gd name="connsiteY113" fmla="*/ 3093720 h 7439660"/>
              <a:gd name="connsiteX114" fmla="*/ 2392680 w 9578340"/>
              <a:gd name="connsiteY114" fmla="*/ 3101340 h 7439660"/>
              <a:gd name="connsiteX115" fmla="*/ 2308860 w 9578340"/>
              <a:gd name="connsiteY115" fmla="*/ 3116580 h 7439660"/>
              <a:gd name="connsiteX116" fmla="*/ 2225040 w 9578340"/>
              <a:gd name="connsiteY116" fmla="*/ 3215640 h 7439660"/>
              <a:gd name="connsiteX117" fmla="*/ 2049780 w 9578340"/>
              <a:gd name="connsiteY117" fmla="*/ 3124200 h 7439660"/>
              <a:gd name="connsiteX118" fmla="*/ 1981200 w 9578340"/>
              <a:gd name="connsiteY118" fmla="*/ 3116580 h 7439660"/>
              <a:gd name="connsiteX119" fmla="*/ 1889760 w 9578340"/>
              <a:gd name="connsiteY119" fmla="*/ 2964180 h 7439660"/>
              <a:gd name="connsiteX120" fmla="*/ 1897380 w 9578340"/>
              <a:gd name="connsiteY120" fmla="*/ 2895600 h 7439660"/>
              <a:gd name="connsiteX121" fmla="*/ 1729740 w 9578340"/>
              <a:gd name="connsiteY121" fmla="*/ 3017520 h 7439660"/>
              <a:gd name="connsiteX122" fmla="*/ 1706880 w 9578340"/>
              <a:gd name="connsiteY122" fmla="*/ 3078480 h 7439660"/>
              <a:gd name="connsiteX123" fmla="*/ 1653540 w 9578340"/>
              <a:gd name="connsiteY123" fmla="*/ 3048000 h 7439660"/>
              <a:gd name="connsiteX124" fmla="*/ 1546860 w 9578340"/>
              <a:gd name="connsiteY124" fmla="*/ 3048000 h 7439660"/>
              <a:gd name="connsiteX125" fmla="*/ 1524000 w 9578340"/>
              <a:gd name="connsiteY125" fmla="*/ 3162300 h 7439660"/>
              <a:gd name="connsiteX126" fmla="*/ 1386840 w 9578340"/>
              <a:gd name="connsiteY126" fmla="*/ 3459480 h 7439660"/>
              <a:gd name="connsiteX127" fmla="*/ 1333500 w 9578340"/>
              <a:gd name="connsiteY127" fmla="*/ 3451860 h 7439660"/>
              <a:gd name="connsiteX128" fmla="*/ 1188720 w 9578340"/>
              <a:gd name="connsiteY128" fmla="*/ 3505200 h 7439660"/>
              <a:gd name="connsiteX129" fmla="*/ 1135380 w 9578340"/>
              <a:gd name="connsiteY129" fmla="*/ 3672840 h 7439660"/>
              <a:gd name="connsiteX130" fmla="*/ 1013460 w 9578340"/>
              <a:gd name="connsiteY130" fmla="*/ 3703320 h 7439660"/>
              <a:gd name="connsiteX131" fmla="*/ 929640 w 9578340"/>
              <a:gd name="connsiteY131" fmla="*/ 3710940 h 7439660"/>
              <a:gd name="connsiteX132" fmla="*/ 830580 w 9578340"/>
              <a:gd name="connsiteY132" fmla="*/ 3741420 h 7439660"/>
              <a:gd name="connsiteX133" fmla="*/ 701040 w 9578340"/>
              <a:gd name="connsiteY133" fmla="*/ 3749040 h 7439660"/>
              <a:gd name="connsiteX134" fmla="*/ 548640 w 9578340"/>
              <a:gd name="connsiteY134" fmla="*/ 3787140 h 7439660"/>
              <a:gd name="connsiteX135" fmla="*/ 0 w 9578340"/>
              <a:gd name="connsiteY135" fmla="*/ 5250180 h 7439660"/>
              <a:gd name="connsiteX136" fmla="*/ 167640 w 9578340"/>
              <a:gd name="connsiteY136" fmla="*/ 5242560 h 7439660"/>
              <a:gd name="connsiteX137" fmla="*/ 167640 w 9578340"/>
              <a:gd name="connsiteY137" fmla="*/ 5387340 h 7439660"/>
              <a:gd name="connsiteX138" fmla="*/ 289560 w 9578340"/>
              <a:gd name="connsiteY138" fmla="*/ 5394960 h 7439660"/>
              <a:gd name="connsiteX139" fmla="*/ 281940 w 9578340"/>
              <a:gd name="connsiteY139" fmla="*/ 5478780 h 7439660"/>
              <a:gd name="connsiteX140" fmla="*/ 388620 w 9578340"/>
              <a:gd name="connsiteY140" fmla="*/ 5501640 h 7439660"/>
              <a:gd name="connsiteX141" fmla="*/ 358140 w 9578340"/>
              <a:gd name="connsiteY141" fmla="*/ 5631180 h 7439660"/>
              <a:gd name="connsiteX142" fmla="*/ 358140 w 9578340"/>
              <a:gd name="connsiteY142" fmla="*/ 5730240 h 7439660"/>
              <a:gd name="connsiteX143" fmla="*/ 251460 w 9578340"/>
              <a:gd name="connsiteY143" fmla="*/ 5783580 h 7439660"/>
              <a:gd name="connsiteX144" fmla="*/ 236220 w 9578340"/>
              <a:gd name="connsiteY144" fmla="*/ 5859780 h 7439660"/>
              <a:gd name="connsiteX145" fmla="*/ 144780 w 9578340"/>
              <a:gd name="connsiteY145" fmla="*/ 5981700 h 7439660"/>
              <a:gd name="connsiteX146" fmla="*/ 175260 w 9578340"/>
              <a:gd name="connsiteY146" fmla="*/ 6210300 h 7439660"/>
              <a:gd name="connsiteX147" fmla="*/ 266700 w 9578340"/>
              <a:gd name="connsiteY147" fmla="*/ 6217920 h 7439660"/>
              <a:gd name="connsiteX148" fmla="*/ 304800 w 9578340"/>
              <a:gd name="connsiteY148" fmla="*/ 6278880 h 7439660"/>
              <a:gd name="connsiteX149" fmla="*/ 312420 w 9578340"/>
              <a:gd name="connsiteY149" fmla="*/ 6339840 h 7439660"/>
              <a:gd name="connsiteX150" fmla="*/ 358140 w 9578340"/>
              <a:gd name="connsiteY150" fmla="*/ 6339840 h 7439660"/>
              <a:gd name="connsiteX151" fmla="*/ 365760 w 9578340"/>
              <a:gd name="connsiteY151" fmla="*/ 6477000 h 7439660"/>
              <a:gd name="connsiteX152" fmla="*/ 807720 w 9578340"/>
              <a:gd name="connsiteY152" fmla="*/ 6545580 h 7439660"/>
              <a:gd name="connsiteX153" fmla="*/ 1127760 w 9578340"/>
              <a:gd name="connsiteY153" fmla="*/ 6705600 h 7439660"/>
              <a:gd name="connsiteX154" fmla="*/ 1447800 w 9578340"/>
              <a:gd name="connsiteY154" fmla="*/ 6598920 h 7439660"/>
              <a:gd name="connsiteX155" fmla="*/ 1546860 w 9578340"/>
              <a:gd name="connsiteY155" fmla="*/ 6598920 h 7439660"/>
              <a:gd name="connsiteX156" fmla="*/ 1501140 w 9578340"/>
              <a:gd name="connsiteY156" fmla="*/ 6858000 h 7439660"/>
              <a:gd name="connsiteX157" fmla="*/ 1567815 w 9578340"/>
              <a:gd name="connsiteY157" fmla="*/ 7115810 h 7439660"/>
              <a:gd name="connsiteX158" fmla="*/ 1710690 w 9578340"/>
              <a:gd name="connsiteY158" fmla="*/ 7439660 h 7439660"/>
              <a:gd name="connsiteX159" fmla="*/ 2018665 w 9578340"/>
              <a:gd name="connsiteY159" fmla="*/ 7350760 h 7439660"/>
              <a:gd name="connsiteX160" fmla="*/ 3657600 w 9578340"/>
              <a:gd name="connsiteY160" fmla="*/ 6873240 h 7439660"/>
              <a:gd name="connsiteX161" fmla="*/ 3817620 w 9578340"/>
              <a:gd name="connsiteY161" fmla="*/ 6781800 h 7439660"/>
              <a:gd name="connsiteX162" fmla="*/ 3893820 w 9578340"/>
              <a:gd name="connsiteY162" fmla="*/ 6705600 h 7439660"/>
              <a:gd name="connsiteX163" fmla="*/ 3947160 w 9578340"/>
              <a:gd name="connsiteY163" fmla="*/ 6690360 h 7439660"/>
              <a:gd name="connsiteX164" fmla="*/ 3939540 w 9578340"/>
              <a:gd name="connsiteY164" fmla="*/ 6629400 h 7439660"/>
              <a:gd name="connsiteX165" fmla="*/ 3901440 w 9578340"/>
              <a:gd name="connsiteY165" fmla="*/ 6606540 h 7439660"/>
              <a:gd name="connsiteX166" fmla="*/ 3878580 w 9578340"/>
              <a:gd name="connsiteY166" fmla="*/ 6515100 h 7439660"/>
              <a:gd name="connsiteX167" fmla="*/ 3886200 w 9578340"/>
              <a:gd name="connsiteY167" fmla="*/ 6423660 h 7439660"/>
              <a:gd name="connsiteX168" fmla="*/ 3870960 w 9578340"/>
              <a:gd name="connsiteY168" fmla="*/ 6309360 h 7439660"/>
              <a:gd name="connsiteX169" fmla="*/ 3893820 w 9578340"/>
              <a:gd name="connsiteY169" fmla="*/ 6240780 h 7439660"/>
              <a:gd name="connsiteX170" fmla="*/ 3924300 w 9578340"/>
              <a:gd name="connsiteY170" fmla="*/ 6179820 h 7439660"/>
              <a:gd name="connsiteX171" fmla="*/ 3977640 w 9578340"/>
              <a:gd name="connsiteY171" fmla="*/ 6172200 h 7439660"/>
              <a:gd name="connsiteX172" fmla="*/ 3992880 w 9578340"/>
              <a:gd name="connsiteY172" fmla="*/ 6172200 h 7439660"/>
              <a:gd name="connsiteX173" fmla="*/ 4046220 w 9578340"/>
              <a:gd name="connsiteY173" fmla="*/ 6111240 h 7439660"/>
              <a:gd name="connsiteX174" fmla="*/ 4038600 w 9578340"/>
              <a:gd name="connsiteY174" fmla="*/ 6027420 h 7439660"/>
              <a:gd name="connsiteX175" fmla="*/ 4754880 w 9578340"/>
              <a:gd name="connsiteY175" fmla="*/ 5913120 h 7439660"/>
              <a:gd name="connsiteX176" fmla="*/ 4838700 w 9578340"/>
              <a:gd name="connsiteY176" fmla="*/ 5913120 h 7439660"/>
              <a:gd name="connsiteX177" fmla="*/ 4914900 w 9578340"/>
              <a:gd name="connsiteY177" fmla="*/ 5920740 h 7439660"/>
              <a:gd name="connsiteX178" fmla="*/ 5105400 w 9578340"/>
              <a:gd name="connsiteY178" fmla="*/ 6019800 h 7439660"/>
              <a:gd name="connsiteX179" fmla="*/ 5570220 w 9578340"/>
              <a:gd name="connsiteY179" fmla="*/ 6248400 h 7439660"/>
              <a:gd name="connsiteX180" fmla="*/ 5753100 w 9578340"/>
              <a:gd name="connsiteY180" fmla="*/ 6347460 h 7439660"/>
              <a:gd name="connsiteX181" fmla="*/ 6065520 w 9578340"/>
              <a:gd name="connsiteY181" fmla="*/ 6423660 h 7439660"/>
              <a:gd name="connsiteX182" fmla="*/ 6156960 w 9578340"/>
              <a:gd name="connsiteY182" fmla="*/ 6431280 h 7439660"/>
              <a:gd name="connsiteX183" fmla="*/ 6164580 w 9578340"/>
              <a:gd name="connsiteY183" fmla="*/ 6545580 h 7439660"/>
              <a:gd name="connsiteX184" fmla="*/ 6355080 w 9578340"/>
              <a:gd name="connsiteY184" fmla="*/ 6576060 h 7439660"/>
              <a:gd name="connsiteX185" fmla="*/ 6377940 w 9578340"/>
              <a:gd name="connsiteY185" fmla="*/ 6416040 h 7439660"/>
              <a:gd name="connsiteX186" fmla="*/ 6408420 w 9578340"/>
              <a:gd name="connsiteY186" fmla="*/ 6446520 h 7439660"/>
              <a:gd name="connsiteX187" fmla="*/ 6400800 w 9578340"/>
              <a:gd name="connsiteY187" fmla="*/ 6598920 h 7439660"/>
              <a:gd name="connsiteX188" fmla="*/ 6591300 w 9578340"/>
              <a:gd name="connsiteY188" fmla="*/ 6598920 h 7439660"/>
              <a:gd name="connsiteX189" fmla="*/ 6598920 w 9578340"/>
              <a:gd name="connsiteY189" fmla="*/ 6332220 h 7439660"/>
              <a:gd name="connsiteX190" fmla="*/ 6621780 w 9578340"/>
              <a:gd name="connsiteY190" fmla="*/ 6332220 h 7439660"/>
              <a:gd name="connsiteX191" fmla="*/ 6637020 w 9578340"/>
              <a:gd name="connsiteY191" fmla="*/ 6118860 h 7439660"/>
              <a:gd name="connsiteX192" fmla="*/ 6614160 w 9578340"/>
              <a:gd name="connsiteY192" fmla="*/ 6111240 h 7439660"/>
              <a:gd name="connsiteX193" fmla="*/ 6606540 w 9578340"/>
              <a:gd name="connsiteY193" fmla="*/ 5958840 h 7439660"/>
              <a:gd name="connsiteX194" fmla="*/ 6484620 w 9578340"/>
              <a:gd name="connsiteY194" fmla="*/ 5539740 h 7439660"/>
              <a:gd name="connsiteX195" fmla="*/ 6667500 w 9578340"/>
              <a:gd name="connsiteY195" fmla="*/ 5547360 h 7439660"/>
              <a:gd name="connsiteX196" fmla="*/ 6751320 w 9578340"/>
              <a:gd name="connsiteY196" fmla="*/ 5433060 h 7439660"/>
              <a:gd name="connsiteX197" fmla="*/ 6972300 w 9578340"/>
              <a:gd name="connsiteY197" fmla="*/ 5265420 h 7439660"/>
              <a:gd name="connsiteX198" fmla="*/ 7246620 w 9578340"/>
              <a:gd name="connsiteY198" fmla="*/ 5204460 h 7439660"/>
              <a:gd name="connsiteX199" fmla="*/ 7208520 w 9578340"/>
              <a:gd name="connsiteY199" fmla="*/ 5067300 h 7439660"/>
              <a:gd name="connsiteX200" fmla="*/ 7193280 w 9578340"/>
              <a:gd name="connsiteY200" fmla="*/ 4930140 h 7439660"/>
              <a:gd name="connsiteX201" fmla="*/ 7269480 w 9578340"/>
              <a:gd name="connsiteY201" fmla="*/ 4732020 h 7439660"/>
              <a:gd name="connsiteX202" fmla="*/ 7246620 w 9578340"/>
              <a:gd name="connsiteY202" fmla="*/ 4488180 h 7439660"/>
              <a:gd name="connsiteX203" fmla="*/ 7178040 w 9578340"/>
              <a:gd name="connsiteY203" fmla="*/ 4351020 h 7439660"/>
              <a:gd name="connsiteX204" fmla="*/ 7559040 w 9578340"/>
              <a:gd name="connsiteY204" fmla="*/ 4328160 h 7439660"/>
              <a:gd name="connsiteX205" fmla="*/ 7467600 w 9578340"/>
              <a:gd name="connsiteY205" fmla="*/ 3878580 h 7439660"/>
              <a:gd name="connsiteX206" fmla="*/ 7414260 w 9578340"/>
              <a:gd name="connsiteY206" fmla="*/ 3604260 h 7439660"/>
              <a:gd name="connsiteX207" fmla="*/ 7498080 w 9578340"/>
              <a:gd name="connsiteY207" fmla="*/ 3398520 h 7439660"/>
              <a:gd name="connsiteX208" fmla="*/ 7528560 w 9578340"/>
              <a:gd name="connsiteY208" fmla="*/ 3253740 h 7439660"/>
              <a:gd name="connsiteX209" fmla="*/ 7505700 w 9578340"/>
              <a:gd name="connsiteY209" fmla="*/ 3048000 h 7439660"/>
              <a:gd name="connsiteX210" fmla="*/ 7520940 w 9578340"/>
              <a:gd name="connsiteY210" fmla="*/ 2926080 h 7439660"/>
              <a:gd name="connsiteX211" fmla="*/ 7536180 w 9578340"/>
              <a:gd name="connsiteY211" fmla="*/ 2872740 h 7439660"/>
              <a:gd name="connsiteX212" fmla="*/ 7863840 w 9578340"/>
              <a:gd name="connsiteY212" fmla="*/ 2971800 h 7439660"/>
              <a:gd name="connsiteX213" fmla="*/ 7886700 w 9578340"/>
              <a:gd name="connsiteY213" fmla="*/ 3101340 h 7439660"/>
              <a:gd name="connsiteX214" fmla="*/ 8001000 w 9578340"/>
              <a:gd name="connsiteY214" fmla="*/ 3124200 h 7439660"/>
              <a:gd name="connsiteX215" fmla="*/ 8122920 w 9578340"/>
              <a:gd name="connsiteY215" fmla="*/ 3276600 h 7439660"/>
              <a:gd name="connsiteX216" fmla="*/ 8206740 w 9578340"/>
              <a:gd name="connsiteY216" fmla="*/ 3276600 h 7439660"/>
              <a:gd name="connsiteX217" fmla="*/ 8442960 w 9578340"/>
              <a:gd name="connsiteY217" fmla="*/ 3276600 h 7439660"/>
              <a:gd name="connsiteX218" fmla="*/ 8663940 w 9578340"/>
              <a:gd name="connsiteY218" fmla="*/ 3276600 h 7439660"/>
              <a:gd name="connsiteX219" fmla="*/ 8770620 w 9578340"/>
              <a:gd name="connsiteY219" fmla="*/ 3230880 h 7439660"/>
              <a:gd name="connsiteX220" fmla="*/ 8854440 w 9578340"/>
              <a:gd name="connsiteY220" fmla="*/ 3215640 h 7439660"/>
              <a:gd name="connsiteX221" fmla="*/ 8938260 w 9578340"/>
              <a:gd name="connsiteY221" fmla="*/ 3230880 h 7439660"/>
              <a:gd name="connsiteX222" fmla="*/ 8945880 w 9578340"/>
              <a:gd name="connsiteY222" fmla="*/ 3078480 h 7439660"/>
              <a:gd name="connsiteX223" fmla="*/ 8907780 w 9578340"/>
              <a:gd name="connsiteY223" fmla="*/ 3078480 h 7439660"/>
              <a:gd name="connsiteX224" fmla="*/ 8656320 w 9578340"/>
              <a:gd name="connsiteY224" fmla="*/ 2697480 h 7439660"/>
              <a:gd name="connsiteX225" fmla="*/ 8854440 w 9578340"/>
              <a:gd name="connsiteY225" fmla="*/ 2590800 h 7439660"/>
              <a:gd name="connsiteX226" fmla="*/ 8923020 w 9578340"/>
              <a:gd name="connsiteY226" fmla="*/ 2606040 h 7439660"/>
              <a:gd name="connsiteX227" fmla="*/ 8999220 w 9578340"/>
              <a:gd name="connsiteY227" fmla="*/ 2606040 h 7439660"/>
              <a:gd name="connsiteX228" fmla="*/ 9029700 w 9578340"/>
              <a:gd name="connsiteY228" fmla="*/ 2545080 h 7439660"/>
              <a:gd name="connsiteX229" fmla="*/ 9029700 w 9578340"/>
              <a:gd name="connsiteY229" fmla="*/ 2407920 h 7439660"/>
              <a:gd name="connsiteX230" fmla="*/ 9136380 w 9578340"/>
              <a:gd name="connsiteY230" fmla="*/ 2476500 h 7439660"/>
              <a:gd name="connsiteX231" fmla="*/ 9144000 w 9578340"/>
              <a:gd name="connsiteY231" fmla="*/ 2407920 h 7439660"/>
              <a:gd name="connsiteX232" fmla="*/ 9204960 w 9578340"/>
              <a:gd name="connsiteY232" fmla="*/ 2362200 h 7439660"/>
              <a:gd name="connsiteX233" fmla="*/ 9189720 w 9578340"/>
              <a:gd name="connsiteY233" fmla="*/ 2225040 h 7439660"/>
              <a:gd name="connsiteX234" fmla="*/ 9159240 w 9578340"/>
              <a:gd name="connsiteY234" fmla="*/ 2171700 h 7439660"/>
              <a:gd name="connsiteX235" fmla="*/ 9083040 w 9578340"/>
              <a:gd name="connsiteY235" fmla="*/ 2103120 h 7439660"/>
              <a:gd name="connsiteX236" fmla="*/ 9105900 w 9578340"/>
              <a:gd name="connsiteY236" fmla="*/ 2011680 h 7439660"/>
              <a:gd name="connsiteX237" fmla="*/ 9151620 w 9578340"/>
              <a:gd name="connsiteY237" fmla="*/ 1927860 h 7439660"/>
              <a:gd name="connsiteX238" fmla="*/ 9044940 w 9578340"/>
              <a:gd name="connsiteY238" fmla="*/ 1714500 h 7439660"/>
              <a:gd name="connsiteX239" fmla="*/ 9578340 w 9578340"/>
              <a:gd name="connsiteY239" fmla="*/ 1394460 h 7439660"/>
              <a:gd name="connsiteX240" fmla="*/ 9494520 w 9578340"/>
              <a:gd name="connsiteY240" fmla="*/ 1165860 h 7439660"/>
              <a:gd name="connsiteX241" fmla="*/ 9326880 w 9578340"/>
              <a:gd name="connsiteY241" fmla="*/ 975360 h 7439660"/>
              <a:gd name="connsiteX242" fmla="*/ 9334500 w 9578340"/>
              <a:gd name="connsiteY242" fmla="*/ 906780 h 7439660"/>
              <a:gd name="connsiteX243" fmla="*/ 9342120 w 9578340"/>
              <a:gd name="connsiteY243" fmla="*/ 754380 h 7439660"/>
              <a:gd name="connsiteX244" fmla="*/ 9182100 w 9578340"/>
              <a:gd name="connsiteY244" fmla="*/ 906780 h 7439660"/>
              <a:gd name="connsiteX245" fmla="*/ 9052560 w 9578340"/>
              <a:gd name="connsiteY245" fmla="*/ 1043940 h 7439660"/>
              <a:gd name="connsiteX246" fmla="*/ 8915400 w 9578340"/>
              <a:gd name="connsiteY246" fmla="*/ 1112520 h 7439660"/>
              <a:gd name="connsiteX247" fmla="*/ 8709660 w 9578340"/>
              <a:gd name="connsiteY247" fmla="*/ 1150620 h 7439660"/>
              <a:gd name="connsiteX248" fmla="*/ 8793480 w 9578340"/>
              <a:gd name="connsiteY248" fmla="*/ 960120 h 7439660"/>
              <a:gd name="connsiteX249" fmla="*/ 8717280 w 9578340"/>
              <a:gd name="connsiteY249" fmla="*/ 906780 h 7439660"/>
              <a:gd name="connsiteX250" fmla="*/ 8686800 w 9578340"/>
              <a:gd name="connsiteY250" fmla="*/ 815340 h 7439660"/>
              <a:gd name="connsiteX251" fmla="*/ 8625840 w 9578340"/>
              <a:gd name="connsiteY251" fmla="*/ 746760 h 7439660"/>
              <a:gd name="connsiteX252" fmla="*/ 8633460 w 9578340"/>
              <a:gd name="connsiteY252" fmla="*/ 685800 h 7439660"/>
              <a:gd name="connsiteX253" fmla="*/ 8679180 w 9578340"/>
              <a:gd name="connsiteY253" fmla="*/ 609600 h 7439660"/>
              <a:gd name="connsiteX254" fmla="*/ 8671560 w 9578340"/>
              <a:gd name="connsiteY254" fmla="*/ 579120 h 7439660"/>
              <a:gd name="connsiteX255" fmla="*/ 8580120 w 9578340"/>
              <a:gd name="connsiteY255" fmla="*/ 541020 h 7439660"/>
              <a:gd name="connsiteX256" fmla="*/ 8473440 w 9578340"/>
              <a:gd name="connsiteY256" fmla="*/ 502920 h 7439660"/>
              <a:gd name="connsiteX257" fmla="*/ 8488680 w 9578340"/>
              <a:gd name="connsiteY257" fmla="*/ 449580 h 7439660"/>
              <a:gd name="connsiteX258" fmla="*/ 8435340 w 9578340"/>
              <a:gd name="connsiteY258" fmla="*/ 320040 h 7439660"/>
              <a:gd name="connsiteX259" fmla="*/ 8465820 w 9578340"/>
              <a:gd name="connsiteY259" fmla="*/ 243840 h 7439660"/>
              <a:gd name="connsiteX260" fmla="*/ 8473440 w 9578340"/>
              <a:gd name="connsiteY260" fmla="*/ 83820 h 7439660"/>
              <a:gd name="connsiteX261" fmla="*/ 8351520 w 9578340"/>
              <a:gd name="connsiteY261" fmla="*/ 53340 h 7439660"/>
              <a:gd name="connsiteX262" fmla="*/ 8252460 w 9578340"/>
              <a:gd name="connsiteY262" fmla="*/ 68580 h 7439660"/>
              <a:gd name="connsiteX263" fmla="*/ 8107680 w 9578340"/>
              <a:gd name="connsiteY263" fmla="*/ 0 h 7439660"/>
              <a:gd name="connsiteX0" fmla="*/ 8107680 w 9578340"/>
              <a:gd name="connsiteY0" fmla="*/ 0 h 7582535"/>
              <a:gd name="connsiteX1" fmla="*/ 8054340 w 9578340"/>
              <a:gd name="connsiteY1" fmla="*/ 60960 h 7582535"/>
              <a:gd name="connsiteX2" fmla="*/ 8061960 w 9578340"/>
              <a:gd name="connsiteY2" fmla="*/ 99060 h 7582535"/>
              <a:gd name="connsiteX3" fmla="*/ 8001000 w 9578340"/>
              <a:gd name="connsiteY3" fmla="*/ 160020 h 7582535"/>
              <a:gd name="connsiteX4" fmla="*/ 7917180 w 9578340"/>
              <a:gd name="connsiteY4" fmla="*/ 144780 h 7582535"/>
              <a:gd name="connsiteX5" fmla="*/ 7825740 w 9578340"/>
              <a:gd name="connsiteY5" fmla="*/ 297180 h 7582535"/>
              <a:gd name="connsiteX6" fmla="*/ 7726680 w 9578340"/>
              <a:gd name="connsiteY6" fmla="*/ 297180 h 7582535"/>
              <a:gd name="connsiteX7" fmla="*/ 7620000 w 9578340"/>
              <a:gd name="connsiteY7" fmla="*/ 320040 h 7582535"/>
              <a:gd name="connsiteX8" fmla="*/ 7475220 w 9578340"/>
              <a:gd name="connsiteY8" fmla="*/ 327660 h 7582535"/>
              <a:gd name="connsiteX9" fmla="*/ 7414260 w 9578340"/>
              <a:gd name="connsiteY9" fmla="*/ 304800 h 7582535"/>
              <a:gd name="connsiteX10" fmla="*/ 7231380 w 9578340"/>
              <a:gd name="connsiteY10" fmla="*/ 419100 h 7582535"/>
              <a:gd name="connsiteX11" fmla="*/ 6911340 w 9578340"/>
              <a:gd name="connsiteY11" fmla="*/ 464820 h 7582535"/>
              <a:gd name="connsiteX12" fmla="*/ 6888480 w 9578340"/>
              <a:gd name="connsiteY12" fmla="*/ 525780 h 7582535"/>
              <a:gd name="connsiteX13" fmla="*/ 6903720 w 9578340"/>
              <a:gd name="connsiteY13" fmla="*/ 601980 h 7582535"/>
              <a:gd name="connsiteX14" fmla="*/ 6896100 w 9578340"/>
              <a:gd name="connsiteY14" fmla="*/ 647700 h 7582535"/>
              <a:gd name="connsiteX15" fmla="*/ 6858000 w 9578340"/>
              <a:gd name="connsiteY15" fmla="*/ 647700 h 7582535"/>
              <a:gd name="connsiteX16" fmla="*/ 6842760 w 9578340"/>
              <a:gd name="connsiteY16" fmla="*/ 739140 h 7582535"/>
              <a:gd name="connsiteX17" fmla="*/ 7010400 w 9578340"/>
              <a:gd name="connsiteY17" fmla="*/ 769620 h 7582535"/>
              <a:gd name="connsiteX18" fmla="*/ 7010400 w 9578340"/>
              <a:gd name="connsiteY18" fmla="*/ 853440 h 7582535"/>
              <a:gd name="connsiteX19" fmla="*/ 6949440 w 9578340"/>
              <a:gd name="connsiteY19" fmla="*/ 861060 h 7582535"/>
              <a:gd name="connsiteX20" fmla="*/ 6941820 w 9578340"/>
              <a:gd name="connsiteY20" fmla="*/ 891540 h 7582535"/>
              <a:gd name="connsiteX21" fmla="*/ 6979920 w 9578340"/>
              <a:gd name="connsiteY21" fmla="*/ 922020 h 7582535"/>
              <a:gd name="connsiteX22" fmla="*/ 6979920 w 9578340"/>
              <a:gd name="connsiteY22" fmla="*/ 990600 h 7582535"/>
              <a:gd name="connsiteX23" fmla="*/ 6964680 w 9578340"/>
              <a:gd name="connsiteY23" fmla="*/ 1028700 h 7582535"/>
              <a:gd name="connsiteX24" fmla="*/ 7132320 w 9578340"/>
              <a:gd name="connsiteY24" fmla="*/ 1074420 h 7582535"/>
              <a:gd name="connsiteX25" fmla="*/ 7094220 w 9578340"/>
              <a:gd name="connsiteY25" fmla="*/ 1173480 h 7582535"/>
              <a:gd name="connsiteX26" fmla="*/ 7025640 w 9578340"/>
              <a:gd name="connsiteY26" fmla="*/ 1158240 h 7582535"/>
              <a:gd name="connsiteX27" fmla="*/ 6743700 w 9578340"/>
              <a:gd name="connsiteY27" fmla="*/ 1127760 h 7582535"/>
              <a:gd name="connsiteX28" fmla="*/ 7101840 w 9578340"/>
              <a:gd name="connsiteY28" fmla="*/ 1226820 h 7582535"/>
              <a:gd name="connsiteX29" fmla="*/ 7277100 w 9578340"/>
              <a:gd name="connsiteY29" fmla="*/ 1295400 h 7582535"/>
              <a:gd name="connsiteX30" fmla="*/ 7147560 w 9578340"/>
              <a:gd name="connsiteY30" fmla="*/ 1501140 h 7582535"/>
              <a:gd name="connsiteX31" fmla="*/ 7155180 w 9578340"/>
              <a:gd name="connsiteY31" fmla="*/ 1623060 h 7582535"/>
              <a:gd name="connsiteX32" fmla="*/ 7101840 w 9578340"/>
              <a:gd name="connsiteY32" fmla="*/ 1691640 h 7582535"/>
              <a:gd name="connsiteX33" fmla="*/ 7078980 w 9578340"/>
              <a:gd name="connsiteY33" fmla="*/ 1684020 h 7582535"/>
              <a:gd name="connsiteX34" fmla="*/ 6911340 w 9578340"/>
              <a:gd name="connsiteY34" fmla="*/ 1790700 h 7582535"/>
              <a:gd name="connsiteX35" fmla="*/ 6987540 w 9578340"/>
              <a:gd name="connsiteY35" fmla="*/ 1844040 h 7582535"/>
              <a:gd name="connsiteX36" fmla="*/ 6987540 w 9578340"/>
              <a:gd name="connsiteY36" fmla="*/ 1844040 h 7582535"/>
              <a:gd name="connsiteX37" fmla="*/ 7002780 w 9578340"/>
              <a:gd name="connsiteY37" fmla="*/ 1912620 h 7582535"/>
              <a:gd name="connsiteX38" fmla="*/ 6979920 w 9578340"/>
              <a:gd name="connsiteY38" fmla="*/ 1935480 h 7582535"/>
              <a:gd name="connsiteX39" fmla="*/ 6873240 w 9578340"/>
              <a:gd name="connsiteY39" fmla="*/ 1943100 h 7582535"/>
              <a:gd name="connsiteX40" fmla="*/ 6873240 w 9578340"/>
              <a:gd name="connsiteY40" fmla="*/ 1988820 h 7582535"/>
              <a:gd name="connsiteX41" fmla="*/ 6850380 w 9578340"/>
              <a:gd name="connsiteY41" fmla="*/ 2019300 h 7582535"/>
              <a:gd name="connsiteX42" fmla="*/ 6728460 w 9578340"/>
              <a:gd name="connsiteY42" fmla="*/ 1981200 h 7582535"/>
              <a:gd name="connsiteX43" fmla="*/ 6720840 w 9578340"/>
              <a:gd name="connsiteY43" fmla="*/ 1996440 h 7582535"/>
              <a:gd name="connsiteX44" fmla="*/ 6797040 w 9578340"/>
              <a:gd name="connsiteY44" fmla="*/ 2034540 h 7582535"/>
              <a:gd name="connsiteX45" fmla="*/ 6789420 w 9578340"/>
              <a:gd name="connsiteY45" fmla="*/ 2118360 h 7582535"/>
              <a:gd name="connsiteX46" fmla="*/ 6751320 w 9578340"/>
              <a:gd name="connsiteY46" fmla="*/ 2141220 h 7582535"/>
              <a:gd name="connsiteX47" fmla="*/ 6819900 w 9578340"/>
              <a:gd name="connsiteY47" fmla="*/ 2194560 h 7582535"/>
              <a:gd name="connsiteX48" fmla="*/ 6789420 w 9578340"/>
              <a:gd name="connsiteY48" fmla="*/ 2240280 h 7582535"/>
              <a:gd name="connsiteX49" fmla="*/ 6743700 w 9578340"/>
              <a:gd name="connsiteY49" fmla="*/ 2331720 h 7582535"/>
              <a:gd name="connsiteX50" fmla="*/ 6751320 w 9578340"/>
              <a:gd name="connsiteY50" fmla="*/ 2369820 h 7582535"/>
              <a:gd name="connsiteX51" fmla="*/ 6682740 w 9578340"/>
              <a:gd name="connsiteY51" fmla="*/ 2385060 h 7582535"/>
              <a:gd name="connsiteX52" fmla="*/ 6705600 w 9578340"/>
              <a:gd name="connsiteY52" fmla="*/ 2499360 h 7582535"/>
              <a:gd name="connsiteX53" fmla="*/ 6621780 w 9578340"/>
              <a:gd name="connsiteY53" fmla="*/ 2522220 h 7582535"/>
              <a:gd name="connsiteX54" fmla="*/ 6621780 w 9578340"/>
              <a:gd name="connsiteY54" fmla="*/ 2583180 h 7582535"/>
              <a:gd name="connsiteX55" fmla="*/ 6568440 w 9578340"/>
              <a:gd name="connsiteY55" fmla="*/ 2590800 h 7582535"/>
              <a:gd name="connsiteX56" fmla="*/ 6560820 w 9578340"/>
              <a:gd name="connsiteY56" fmla="*/ 2545080 h 7582535"/>
              <a:gd name="connsiteX57" fmla="*/ 6438900 w 9578340"/>
              <a:gd name="connsiteY57" fmla="*/ 2590800 h 7582535"/>
              <a:gd name="connsiteX58" fmla="*/ 6347460 w 9578340"/>
              <a:gd name="connsiteY58" fmla="*/ 2606040 h 7582535"/>
              <a:gd name="connsiteX59" fmla="*/ 6339840 w 9578340"/>
              <a:gd name="connsiteY59" fmla="*/ 2476500 h 7582535"/>
              <a:gd name="connsiteX60" fmla="*/ 6316980 w 9578340"/>
              <a:gd name="connsiteY60" fmla="*/ 2430780 h 7582535"/>
              <a:gd name="connsiteX61" fmla="*/ 6271260 w 9578340"/>
              <a:gd name="connsiteY61" fmla="*/ 2392680 h 7582535"/>
              <a:gd name="connsiteX62" fmla="*/ 6301740 w 9578340"/>
              <a:gd name="connsiteY62" fmla="*/ 2339340 h 7582535"/>
              <a:gd name="connsiteX63" fmla="*/ 6195060 w 9578340"/>
              <a:gd name="connsiteY63" fmla="*/ 2308860 h 7582535"/>
              <a:gd name="connsiteX64" fmla="*/ 6141720 w 9578340"/>
              <a:gd name="connsiteY64" fmla="*/ 2308860 h 7582535"/>
              <a:gd name="connsiteX65" fmla="*/ 6103620 w 9578340"/>
              <a:gd name="connsiteY65" fmla="*/ 2225040 h 7582535"/>
              <a:gd name="connsiteX66" fmla="*/ 6126480 w 9578340"/>
              <a:gd name="connsiteY66" fmla="*/ 2171700 h 7582535"/>
              <a:gd name="connsiteX67" fmla="*/ 6080760 w 9578340"/>
              <a:gd name="connsiteY67" fmla="*/ 2133600 h 7582535"/>
              <a:gd name="connsiteX68" fmla="*/ 5989320 w 9578340"/>
              <a:gd name="connsiteY68" fmla="*/ 2148840 h 7582535"/>
              <a:gd name="connsiteX69" fmla="*/ 5951220 w 9578340"/>
              <a:gd name="connsiteY69" fmla="*/ 2209800 h 7582535"/>
              <a:gd name="connsiteX70" fmla="*/ 5882640 w 9578340"/>
              <a:gd name="connsiteY70" fmla="*/ 2202180 h 7582535"/>
              <a:gd name="connsiteX71" fmla="*/ 5722620 w 9578340"/>
              <a:gd name="connsiteY71" fmla="*/ 2240280 h 7582535"/>
              <a:gd name="connsiteX72" fmla="*/ 5654040 w 9578340"/>
              <a:gd name="connsiteY72" fmla="*/ 2240280 h 7582535"/>
              <a:gd name="connsiteX73" fmla="*/ 5570220 w 9578340"/>
              <a:gd name="connsiteY73" fmla="*/ 2278380 h 7582535"/>
              <a:gd name="connsiteX74" fmla="*/ 5440680 w 9578340"/>
              <a:gd name="connsiteY74" fmla="*/ 2263140 h 7582535"/>
              <a:gd name="connsiteX75" fmla="*/ 5410200 w 9578340"/>
              <a:gd name="connsiteY75" fmla="*/ 2217420 h 7582535"/>
              <a:gd name="connsiteX76" fmla="*/ 5425440 w 9578340"/>
              <a:gd name="connsiteY76" fmla="*/ 2072640 h 7582535"/>
              <a:gd name="connsiteX77" fmla="*/ 5372100 w 9578340"/>
              <a:gd name="connsiteY77" fmla="*/ 2019300 h 7582535"/>
              <a:gd name="connsiteX78" fmla="*/ 5372100 w 9578340"/>
              <a:gd name="connsiteY78" fmla="*/ 1988820 h 7582535"/>
              <a:gd name="connsiteX79" fmla="*/ 5280660 w 9578340"/>
              <a:gd name="connsiteY79" fmla="*/ 1965960 h 7582535"/>
              <a:gd name="connsiteX80" fmla="*/ 5219700 w 9578340"/>
              <a:gd name="connsiteY80" fmla="*/ 2263140 h 7582535"/>
              <a:gd name="connsiteX81" fmla="*/ 5212080 w 9578340"/>
              <a:gd name="connsiteY81" fmla="*/ 2461260 h 7582535"/>
              <a:gd name="connsiteX82" fmla="*/ 5242560 w 9578340"/>
              <a:gd name="connsiteY82" fmla="*/ 2499360 h 7582535"/>
              <a:gd name="connsiteX83" fmla="*/ 5097780 w 9578340"/>
              <a:gd name="connsiteY83" fmla="*/ 2552700 h 7582535"/>
              <a:gd name="connsiteX84" fmla="*/ 5120640 w 9578340"/>
              <a:gd name="connsiteY84" fmla="*/ 2743200 h 7582535"/>
              <a:gd name="connsiteX85" fmla="*/ 5082540 w 9578340"/>
              <a:gd name="connsiteY85" fmla="*/ 2827020 h 7582535"/>
              <a:gd name="connsiteX86" fmla="*/ 4945380 w 9578340"/>
              <a:gd name="connsiteY86" fmla="*/ 2773680 h 7582535"/>
              <a:gd name="connsiteX87" fmla="*/ 4853940 w 9578340"/>
              <a:gd name="connsiteY87" fmla="*/ 2796540 h 7582535"/>
              <a:gd name="connsiteX88" fmla="*/ 4785360 w 9578340"/>
              <a:gd name="connsiteY88" fmla="*/ 2926080 h 7582535"/>
              <a:gd name="connsiteX89" fmla="*/ 4640580 w 9578340"/>
              <a:gd name="connsiteY89" fmla="*/ 2811780 h 7582535"/>
              <a:gd name="connsiteX90" fmla="*/ 4518660 w 9578340"/>
              <a:gd name="connsiteY90" fmla="*/ 2804160 h 7582535"/>
              <a:gd name="connsiteX91" fmla="*/ 4389120 w 9578340"/>
              <a:gd name="connsiteY91" fmla="*/ 2674620 h 7582535"/>
              <a:gd name="connsiteX92" fmla="*/ 4564380 w 9578340"/>
              <a:gd name="connsiteY92" fmla="*/ 2522220 h 7582535"/>
              <a:gd name="connsiteX93" fmla="*/ 4389120 w 9578340"/>
              <a:gd name="connsiteY93" fmla="*/ 2491740 h 7582535"/>
              <a:gd name="connsiteX94" fmla="*/ 4244340 w 9578340"/>
              <a:gd name="connsiteY94" fmla="*/ 2659380 h 7582535"/>
              <a:gd name="connsiteX95" fmla="*/ 4183380 w 9578340"/>
              <a:gd name="connsiteY95" fmla="*/ 2758440 h 7582535"/>
              <a:gd name="connsiteX96" fmla="*/ 4191000 w 9578340"/>
              <a:gd name="connsiteY96" fmla="*/ 2796540 h 7582535"/>
              <a:gd name="connsiteX97" fmla="*/ 4084320 w 9578340"/>
              <a:gd name="connsiteY97" fmla="*/ 2895600 h 7582535"/>
              <a:gd name="connsiteX98" fmla="*/ 4008120 w 9578340"/>
              <a:gd name="connsiteY98" fmla="*/ 2918460 h 7582535"/>
              <a:gd name="connsiteX99" fmla="*/ 3954780 w 9578340"/>
              <a:gd name="connsiteY99" fmla="*/ 2918460 h 7582535"/>
              <a:gd name="connsiteX100" fmla="*/ 3916680 w 9578340"/>
              <a:gd name="connsiteY100" fmla="*/ 2971800 h 7582535"/>
              <a:gd name="connsiteX101" fmla="*/ 3848100 w 9578340"/>
              <a:gd name="connsiteY101" fmla="*/ 2971800 h 7582535"/>
              <a:gd name="connsiteX102" fmla="*/ 3810000 w 9578340"/>
              <a:gd name="connsiteY102" fmla="*/ 3025140 h 7582535"/>
              <a:gd name="connsiteX103" fmla="*/ 3726180 w 9578340"/>
              <a:gd name="connsiteY103" fmla="*/ 3048000 h 7582535"/>
              <a:gd name="connsiteX104" fmla="*/ 3703320 w 9578340"/>
              <a:gd name="connsiteY104" fmla="*/ 3116580 h 7582535"/>
              <a:gd name="connsiteX105" fmla="*/ 3512820 w 9578340"/>
              <a:gd name="connsiteY105" fmla="*/ 2979420 h 7582535"/>
              <a:gd name="connsiteX106" fmla="*/ 3337560 w 9578340"/>
              <a:gd name="connsiteY106" fmla="*/ 3048000 h 7582535"/>
              <a:gd name="connsiteX107" fmla="*/ 3337560 w 9578340"/>
              <a:gd name="connsiteY107" fmla="*/ 3124200 h 7582535"/>
              <a:gd name="connsiteX108" fmla="*/ 3230880 w 9578340"/>
              <a:gd name="connsiteY108" fmla="*/ 3200400 h 7582535"/>
              <a:gd name="connsiteX109" fmla="*/ 3002280 w 9578340"/>
              <a:gd name="connsiteY109" fmla="*/ 3055620 h 7582535"/>
              <a:gd name="connsiteX110" fmla="*/ 3025140 w 9578340"/>
              <a:gd name="connsiteY110" fmla="*/ 3032760 h 7582535"/>
              <a:gd name="connsiteX111" fmla="*/ 2918460 w 9578340"/>
              <a:gd name="connsiteY111" fmla="*/ 2887980 h 7582535"/>
              <a:gd name="connsiteX112" fmla="*/ 2659380 w 9578340"/>
              <a:gd name="connsiteY112" fmla="*/ 2758440 h 7582535"/>
              <a:gd name="connsiteX113" fmla="*/ 2506980 w 9578340"/>
              <a:gd name="connsiteY113" fmla="*/ 3093720 h 7582535"/>
              <a:gd name="connsiteX114" fmla="*/ 2392680 w 9578340"/>
              <a:gd name="connsiteY114" fmla="*/ 3101340 h 7582535"/>
              <a:gd name="connsiteX115" fmla="*/ 2308860 w 9578340"/>
              <a:gd name="connsiteY115" fmla="*/ 3116580 h 7582535"/>
              <a:gd name="connsiteX116" fmla="*/ 2225040 w 9578340"/>
              <a:gd name="connsiteY116" fmla="*/ 3215640 h 7582535"/>
              <a:gd name="connsiteX117" fmla="*/ 2049780 w 9578340"/>
              <a:gd name="connsiteY117" fmla="*/ 3124200 h 7582535"/>
              <a:gd name="connsiteX118" fmla="*/ 1981200 w 9578340"/>
              <a:gd name="connsiteY118" fmla="*/ 3116580 h 7582535"/>
              <a:gd name="connsiteX119" fmla="*/ 1889760 w 9578340"/>
              <a:gd name="connsiteY119" fmla="*/ 2964180 h 7582535"/>
              <a:gd name="connsiteX120" fmla="*/ 1897380 w 9578340"/>
              <a:gd name="connsiteY120" fmla="*/ 2895600 h 7582535"/>
              <a:gd name="connsiteX121" fmla="*/ 1729740 w 9578340"/>
              <a:gd name="connsiteY121" fmla="*/ 3017520 h 7582535"/>
              <a:gd name="connsiteX122" fmla="*/ 1706880 w 9578340"/>
              <a:gd name="connsiteY122" fmla="*/ 3078480 h 7582535"/>
              <a:gd name="connsiteX123" fmla="*/ 1653540 w 9578340"/>
              <a:gd name="connsiteY123" fmla="*/ 3048000 h 7582535"/>
              <a:gd name="connsiteX124" fmla="*/ 1546860 w 9578340"/>
              <a:gd name="connsiteY124" fmla="*/ 3048000 h 7582535"/>
              <a:gd name="connsiteX125" fmla="*/ 1524000 w 9578340"/>
              <a:gd name="connsiteY125" fmla="*/ 3162300 h 7582535"/>
              <a:gd name="connsiteX126" fmla="*/ 1386840 w 9578340"/>
              <a:gd name="connsiteY126" fmla="*/ 3459480 h 7582535"/>
              <a:gd name="connsiteX127" fmla="*/ 1333500 w 9578340"/>
              <a:gd name="connsiteY127" fmla="*/ 3451860 h 7582535"/>
              <a:gd name="connsiteX128" fmla="*/ 1188720 w 9578340"/>
              <a:gd name="connsiteY128" fmla="*/ 3505200 h 7582535"/>
              <a:gd name="connsiteX129" fmla="*/ 1135380 w 9578340"/>
              <a:gd name="connsiteY129" fmla="*/ 3672840 h 7582535"/>
              <a:gd name="connsiteX130" fmla="*/ 1013460 w 9578340"/>
              <a:gd name="connsiteY130" fmla="*/ 3703320 h 7582535"/>
              <a:gd name="connsiteX131" fmla="*/ 929640 w 9578340"/>
              <a:gd name="connsiteY131" fmla="*/ 3710940 h 7582535"/>
              <a:gd name="connsiteX132" fmla="*/ 830580 w 9578340"/>
              <a:gd name="connsiteY132" fmla="*/ 3741420 h 7582535"/>
              <a:gd name="connsiteX133" fmla="*/ 701040 w 9578340"/>
              <a:gd name="connsiteY133" fmla="*/ 3749040 h 7582535"/>
              <a:gd name="connsiteX134" fmla="*/ 548640 w 9578340"/>
              <a:gd name="connsiteY134" fmla="*/ 3787140 h 7582535"/>
              <a:gd name="connsiteX135" fmla="*/ 0 w 9578340"/>
              <a:gd name="connsiteY135" fmla="*/ 5250180 h 7582535"/>
              <a:gd name="connsiteX136" fmla="*/ 167640 w 9578340"/>
              <a:gd name="connsiteY136" fmla="*/ 5242560 h 7582535"/>
              <a:gd name="connsiteX137" fmla="*/ 167640 w 9578340"/>
              <a:gd name="connsiteY137" fmla="*/ 5387340 h 7582535"/>
              <a:gd name="connsiteX138" fmla="*/ 289560 w 9578340"/>
              <a:gd name="connsiteY138" fmla="*/ 5394960 h 7582535"/>
              <a:gd name="connsiteX139" fmla="*/ 281940 w 9578340"/>
              <a:gd name="connsiteY139" fmla="*/ 5478780 h 7582535"/>
              <a:gd name="connsiteX140" fmla="*/ 388620 w 9578340"/>
              <a:gd name="connsiteY140" fmla="*/ 5501640 h 7582535"/>
              <a:gd name="connsiteX141" fmla="*/ 358140 w 9578340"/>
              <a:gd name="connsiteY141" fmla="*/ 5631180 h 7582535"/>
              <a:gd name="connsiteX142" fmla="*/ 358140 w 9578340"/>
              <a:gd name="connsiteY142" fmla="*/ 5730240 h 7582535"/>
              <a:gd name="connsiteX143" fmla="*/ 251460 w 9578340"/>
              <a:gd name="connsiteY143" fmla="*/ 5783580 h 7582535"/>
              <a:gd name="connsiteX144" fmla="*/ 236220 w 9578340"/>
              <a:gd name="connsiteY144" fmla="*/ 5859780 h 7582535"/>
              <a:gd name="connsiteX145" fmla="*/ 144780 w 9578340"/>
              <a:gd name="connsiteY145" fmla="*/ 5981700 h 7582535"/>
              <a:gd name="connsiteX146" fmla="*/ 175260 w 9578340"/>
              <a:gd name="connsiteY146" fmla="*/ 6210300 h 7582535"/>
              <a:gd name="connsiteX147" fmla="*/ 266700 w 9578340"/>
              <a:gd name="connsiteY147" fmla="*/ 6217920 h 7582535"/>
              <a:gd name="connsiteX148" fmla="*/ 304800 w 9578340"/>
              <a:gd name="connsiteY148" fmla="*/ 6278880 h 7582535"/>
              <a:gd name="connsiteX149" fmla="*/ 312420 w 9578340"/>
              <a:gd name="connsiteY149" fmla="*/ 6339840 h 7582535"/>
              <a:gd name="connsiteX150" fmla="*/ 358140 w 9578340"/>
              <a:gd name="connsiteY150" fmla="*/ 6339840 h 7582535"/>
              <a:gd name="connsiteX151" fmla="*/ 365760 w 9578340"/>
              <a:gd name="connsiteY151" fmla="*/ 6477000 h 7582535"/>
              <a:gd name="connsiteX152" fmla="*/ 807720 w 9578340"/>
              <a:gd name="connsiteY152" fmla="*/ 6545580 h 7582535"/>
              <a:gd name="connsiteX153" fmla="*/ 1127760 w 9578340"/>
              <a:gd name="connsiteY153" fmla="*/ 6705600 h 7582535"/>
              <a:gd name="connsiteX154" fmla="*/ 1447800 w 9578340"/>
              <a:gd name="connsiteY154" fmla="*/ 6598920 h 7582535"/>
              <a:gd name="connsiteX155" fmla="*/ 1546860 w 9578340"/>
              <a:gd name="connsiteY155" fmla="*/ 6598920 h 7582535"/>
              <a:gd name="connsiteX156" fmla="*/ 1501140 w 9578340"/>
              <a:gd name="connsiteY156" fmla="*/ 6858000 h 7582535"/>
              <a:gd name="connsiteX157" fmla="*/ 1567815 w 9578340"/>
              <a:gd name="connsiteY157" fmla="*/ 7115810 h 7582535"/>
              <a:gd name="connsiteX158" fmla="*/ 1710690 w 9578340"/>
              <a:gd name="connsiteY158" fmla="*/ 7439660 h 7582535"/>
              <a:gd name="connsiteX159" fmla="*/ 1891665 w 9578340"/>
              <a:gd name="connsiteY159" fmla="*/ 7582535 h 7582535"/>
              <a:gd name="connsiteX160" fmla="*/ 3657600 w 9578340"/>
              <a:gd name="connsiteY160" fmla="*/ 6873240 h 7582535"/>
              <a:gd name="connsiteX161" fmla="*/ 3817620 w 9578340"/>
              <a:gd name="connsiteY161" fmla="*/ 6781800 h 7582535"/>
              <a:gd name="connsiteX162" fmla="*/ 3893820 w 9578340"/>
              <a:gd name="connsiteY162" fmla="*/ 6705600 h 7582535"/>
              <a:gd name="connsiteX163" fmla="*/ 3947160 w 9578340"/>
              <a:gd name="connsiteY163" fmla="*/ 6690360 h 7582535"/>
              <a:gd name="connsiteX164" fmla="*/ 3939540 w 9578340"/>
              <a:gd name="connsiteY164" fmla="*/ 6629400 h 7582535"/>
              <a:gd name="connsiteX165" fmla="*/ 3901440 w 9578340"/>
              <a:gd name="connsiteY165" fmla="*/ 6606540 h 7582535"/>
              <a:gd name="connsiteX166" fmla="*/ 3878580 w 9578340"/>
              <a:gd name="connsiteY166" fmla="*/ 6515100 h 7582535"/>
              <a:gd name="connsiteX167" fmla="*/ 3886200 w 9578340"/>
              <a:gd name="connsiteY167" fmla="*/ 6423660 h 7582535"/>
              <a:gd name="connsiteX168" fmla="*/ 3870960 w 9578340"/>
              <a:gd name="connsiteY168" fmla="*/ 6309360 h 7582535"/>
              <a:gd name="connsiteX169" fmla="*/ 3893820 w 9578340"/>
              <a:gd name="connsiteY169" fmla="*/ 6240780 h 7582535"/>
              <a:gd name="connsiteX170" fmla="*/ 3924300 w 9578340"/>
              <a:gd name="connsiteY170" fmla="*/ 6179820 h 7582535"/>
              <a:gd name="connsiteX171" fmla="*/ 3977640 w 9578340"/>
              <a:gd name="connsiteY171" fmla="*/ 6172200 h 7582535"/>
              <a:gd name="connsiteX172" fmla="*/ 3992880 w 9578340"/>
              <a:gd name="connsiteY172" fmla="*/ 6172200 h 7582535"/>
              <a:gd name="connsiteX173" fmla="*/ 4046220 w 9578340"/>
              <a:gd name="connsiteY173" fmla="*/ 6111240 h 7582535"/>
              <a:gd name="connsiteX174" fmla="*/ 4038600 w 9578340"/>
              <a:gd name="connsiteY174" fmla="*/ 6027420 h 7582535"/>
              <a:gd name="connsiteX175" fmla="*/ 4754880 w 9578340"/>
              <a:gd name="connsiteY175" fmla="*/ 5913120 h 7582535"/>
              <a:gd name="connsiteX176" fmla="*/ 4838700 w 9578340"/>
              <a:gd name="connsiteY176" fmla="*/ 5913120 h 7582535"/>
              <a:gd name="connsiteX177" fmla="*/ 4914900 w 9578340"/>
              <a:gd name="connsiteY177" fmla="*/ 5920740 h 7582535"/>
              <a:gd name="connsiteX178" fmla="*/ 5105400 w 9578340"/>
              <a:gd name="connsiteY178" fmla="*/ 6019800 h 7582535"/>
              <a:gd name="connsiteX179" fmla="*/ 5570220 w 9578340"/>
              <a:gd name="connsiteY179" fmla="*/ 6248400 h 7582535"/>
              <a:gd name="connsiteX180" fmla="*/ 5753100 w 9578340"/>
              <a:gd name="connsiteY180" fmla="*/ 6347460 h 7582535"/>
              <a:gd name="connsiteX181" fmla="*/ 6065520 w 9578340"/>
              <a:gd name="connsiteY181" fmla="*/ 6423660 h 7582535"/>
              <a:gd name="connsiteX182" fmla="*/ 6156960 w 9578340"/>
              <a:gd name="connsiteY182" fmla="*/ 6431280 h 7582535"/>
              <a:gd name="connsiteX183" fmla="*/ 6164580 w 9578340"/>
              <a:gd name="connsiteY183" fmla="*/ 6545580 h 7582535"/>
              <a:gd name="connsiteX184" fmla="*/ 6355080 w 9578340"/>
              <a:gd name="connsiteY184" fmla="*/ 6576060 h 7582535"/>
              <a:gd name="connsiteX185" fmla="*/ 6377940 w 9578340"/>
              <a:gd name="connsiteY185" fmla="*/ 6416040 h 7582535"/>
              <a:gd name="connsiteX186" fmla="*/ 6408420 w 9578340"/>
              <a:gd name="connsiteY186" fmla="*/ 6446520 h 7582535"/>
              <a:gd name="connsiteX187" fmla="*/ 6400800 w 9578340"/>
              <a:gd name="connsiteY187" fmla="*/ 6598920 h 7582535"/>
              <a:gd name="connsiteX188" fmla="*/ 6591300 w 9578340"/>
              <a:gd name="connsiteY188" fmla="*/ 6598920 h 7582535"/>
              <a:gd name="connsiteX189" fmla="*/ 6598920 w 9578340"/>
              <a:gd name="connsiteY189" fmla="*/ 6332220 h 7582535"/>
              <a:gd name="connsiteX190" fmla="*/ 6621780 w 9578340"/>
              <a:gd name="connsiteY190" fmla="*/ 6332220 h 7582535"/>
              <a:gd name="connsiteX191" fmla="*/ 6637020 w 9578340"/>
              <a:gd name="connsiteY191" fmla="*/ 6118860 h 7582535"/>
              <a:gd name="connsiteX192" fmla="*/ 6614160 w 9578340"/>
              <a:gd name="connsiteY192" fmla="*/ 6111240 h 7582535"/>
              <a:gd name="connsiteX193" fmla="*/ 6606540 w 9578340"/>
              <a:gd name="connsiteY193" fmla="*/ 5958840 h 7582535"/>
              <a:gd name="connsiteX194" fmla="*/ 6484620 w 9578340"/>
              <a:gd name="connsiteY194" fmla="*/ 5539740 h 7582535"/>
              <a:gd name="connsiteX195" fmla="*/ 6667500 w 9578340"/>
              <a:gd name="connsiteY195" fmla="*/ 5547360 h 7582535"/>
              <a:gd name="connsiteX196" fmla="*/ 6751320 w 9578340"/>
              <a:gd name="connsiteY196" fmla="*/ 5433060 h 7582535"/>
              <a:gd name="connsiteX197" fmla="*/ 6972300 w 9578340"/>
              <a:gd name="connsiteY197" fmla="*/ 5265420 h 7582535"/>
              <a:gd name="connsiteX198" fmla="*/ 7246620 w 9578340"/>
              <a:gd name="connsiteY198" fmla="*/ 5204460 h 7582535"/>
              <a:gd name="connsiteX199" fmla="*/ 7208520 w 9578340"/>
              <a:gd name="connsiteY199" fmla="*/ 5067300 h 7582535"/>
              <a:gd name="connsiteX200" fmla="*/ 7193280 w 9578340"/>
              <a:gd name="connsiteY200" fmla="*/ 4930140 h 7582535"/>
              <a:gd name="connsiteX201" fmla="*/ 7269480 w 9578340"/>
              <a:gd name="connsiteY201" fmla="*/ 4732020 h 7582535"/>
              <a:gd name="connsiteX202" fmla="*/ 7246620 w 9578340"/>
              <a:gd name="connsiteY202" fmla="*/ 4488180 h 7582535"/>
              <a:gd name="connsiteX203" fmla="*/ 7178040 w 9578340"/>
              <a:gd name="connsiteY203" fmla="*/ 4351020 h 7582535"/>
              <a:gd name="connsiteX204" fmla="*/ 7559040 w 9578340"/>
              <a:gd name="connsiteY204" fmla="*/ 4328160 h 7582535"/>
              <a:gd name="connsiteX205" fmla="*/ 7467600 w 9578340"/>
              <a:gd name="connsiteY205" fmla="*/ 3878580 h 7582535"/>
              <a:gd name="connsiteX206" fmla="*/ 7414260 w 9578340"/>
              <a:gd name="connsiteY206" fmla="*/ 3604260 h 7582535"/>
              <a:gd name="connsiteX207" fmla="*/ 7498080 w 9578340"/>
              <a:gd name="connsiteY207" fmla="*/ 3398520 h 7582535"/>
              <a:gd name="connsiteX208" fmla="*/ 7528560 w 9578340"/>
              <a:gd name="connsiteY208" fmla="*/ 3253740 h 7582535"/>
              <a:gd name="connsiteX209" fmla="*/ 7505700 w 9578340"/>
              <a:gd name="connsiteY209" fmla="*/ 3048000 h 7582535"/>
              <a:gd name="connsiteX210" fmla="*/ 7520940 w 9578340"/>
              <a:gd name="connsiteY210" fmla="*/ 2926080 h 7582535"/>
              <a:gd name="connsiteX211" fmla="*/ 7536180 w 9578340"/>
              <a:gd name="connsiteY211" fmla="*/ 2872740 h 7582535"/>
              <a:gd name="connsiteX212" fmla="*/ 7863840 w 9578340"/>
              <a:gd name="connsiteY212" fmla="*/ 2971800 h 7582535"/>
              <a:gd name="connsiteX213" fmla="*/ 7886700 w 9578340"/>
              <a:gd name="connsiteY213" fmla="*/ 3101340 h 7582535"/>
              <a:gd name="connsiteX214" fmla="*/ 8001000 w 9578340"/>
              <a:gd name="connsiteY214" fmla="*/ 3124200 h 7582535"/>
              <a:gd name="connsiteX215" fmla="*/ 8122920 w 9578340"/>
              <a:gd name="connsiteY215" fmla="*/ 3276600 h 7582535"/>
              <a:gd name="connsiteX216" fmla="*/ 8206740 w 9578340"/>
              <a:gd name="connsiteY216" fmla="*/ 3276600 h 7582535"/>
              <a:gd name="connsiteX217" fmla="*/ 8442960 w 9578340"/>
              <a:gd name="connsiteY217" fmla="*/ 3276600 h 7582535"/>
              <a:gd name="connsiteX218" fmla="*/ 8663940 w 9578340"/>
              <a:gd name="connsiteY218" fmla="*/ 3276600 h 7582535"/>
              <a:gd name="connsiteX219" fmla="*/ 8770620 w 9578340"/>
              <a:gd name="connsiteY219" fmla="*/ 3230880 h 7582535"/>
              <a:gd name="connsiteX220" fmla="*/ 8854440 w 9578340"/>
              <a:gd name="connsiteY220" fmla="*/ 3215640 h 7582535"/>
              <a:gd name="connsiteX221" fmla="*/ 8938260 w 9578340"/>
              <a:gd name="connsiteY221" fmla="*/ 3230880 h 7582535"/>
              <a:gd name="connsiteX222" fmla="*/ 8945880 w 9578340"/>
              <a:gd name="connsiteY222" fmla="*/ 3078480 h 7582535"/>
              <a:gd name="connsiteX223" fmla="*/ 8907780 w 9578340"/>
              <a:gd name="connsiteY223" fmla="*/ 3078480 h 7582535"/>
              <a:gd name="connsiteX224" fmla="*/ 8656320 w 9578340"/>
              <a:gd name="connsiteY224" fmla="*/ 2697480 h 7582535"/>
              <a:gd name="connsiteX225" fmla="*/ 8854440 w 9578340"/>
              <a:gd name="connsiteY225" fmla="*/ 2590800 h 7582535"/>
              <a:gd name="connsiteX226" fmla="*/ 8923020 w 9578340"/>
              <a:gd name="connsiteY226" fmla="*/ 2606040 h 7582535"/>
              <a:gd name="connsiteX227" fmla="*/ 8999220 w 9578340"/>
              <a:gd name="connsiteY227" fmla="*/ 2606040 h 7582535"/>
              <a:gd name="connsiteX228" fmla="*/ 9029700 w 9578340"/>
              <a:gd name="connsiteY228" fmla="*/ 2545080 h 7582535"/>
              <a:gd name="connsiteX229" fmla="*/ 9029700 w 9578340"/>
              <a:gd name="connsiteY229" fmla="*/ 2407920 h 7582535"/>
              <a:gd name="connsiteX230" fmla="*/ 9136380 w 9578340"/>
              <a:gd name="connsiteY230" fmla="*/ 2476500 h 7582535"/>
              <a:gd name="connsiteX231" fmla="*/ 9144000 w 9578340"/>
              <a:gd name="connsiteY231" fmla="*/ 2407920 h 7582535"/>
              <a:gd name="connsiteX232" fmla="*/ 9204960 w 9578340"/>
              <a:gd name="connsiteY232" fmla="*/ 2362200 h 7582535"/>
              <a:gd name="connsiteX233" fmla="*/ 9189720 w 9578340"/>
              <a:gd name="connsiteY233" fmla="*/ 2225040 h 7582535"/>
              <a:gd name="connsiteX234" fmla="*/ 9159240 w 9578340"/>
              <a:gd name="connsiteY234" fmla="*/ 2171700 h 7582535"/>
              <a:gd name="connsiteX235" fmla="*/ 9083040 w 9578340"/>
              <a:gd name="connsiteY235" fmla="*/ 2103120 h 7582535"/>
              <a:gd name="connsiteX236" fmla="*/ 9105900 w 9578340"/>
              <a:gd name="connsiteY236" fmla="*/ 2011680 h 7582535"/>
              <a:gd name="connsiteX237" fmla="*/ 9151620 w 9578340"/>
              <a:gd name="connsiteY237" fmla="*/ 1927860 h 7582535"/>
              <a:gd name="connsiteX238" fmla="*/ 9044940 w 9578340"/>
              <a:gd name="connsiteY238" fmla="*/ 1714500 h 7582535"/>
              <a:gd name="connsiteX239" fmla="*/ 9578340 w 9578340"/>
              <a:gd name="connsiteY239" fmla="*/ 1394460 h 7582535"/>
              <a:gd name="connsiteX240" fmla="*/ 9494520 w 9578340"/>
              <a:gd name="connsiteY240" fmla="*/ 1165860 h 7582535"/>
              <a:gd name="connsiteX241" fmla="*/ 9326880 w 9578340"/>
              <a:gd name="connsiteY241" fmla="*/ 975360 h 7582535"/>
              <a:gd name="connsiteX242" fmla="*/ 9334500 w 9578340"/>
              <a:gd name="connsiteY242" fmla="*/ 906780 h 7582535"/>
              <a:gd name="connsiteX243" fmla="*/ 9342120 w 9578340"/>
              <a:gd name="connsiteY243" fmla="*/ 754380 h 7582535"/>
              <a:gd name="connsiteX244" fmla="*/ 9182100 w 9578340"/>
              <a:gd name="connsiteY244" fmla="*/ 906780 h 7582535"/>
              <a:gd name="connsiteX245" fmla="*/ 9052560 w 9578340"/>
              <a:gd name="connsiteY245" fmla="*/ 1043940 h 7582535"/>
              <a:gd name="connsiteX246" fmla="*/ 8915400 w 9578340"/>
              <a:gd name="connsiteY246" fmla="*/ 1112520 h 7582535"/>
              <a:gd name="connsiteX247" fmla="*/ 8709660 w 9578340"/>
              <a:gd name="connsiteY247" fmla="*/ 1150620 h 7582535"/>
              <a:gd name="connsiteX248" fmla="*/ 8793480 w 9578340"/>
              <a:gd name="connsiteY248" fmla="*/ 960120 h 7582535"/>
              <a:gd name="connsiteX249" fmla="*/ 8717280 w 9578340"/>
              <a:gd name="connsiteY249" fmla="*/ 906780 h 7582535"/>
              <a:gd name="connsiteX250" fmla="*/ 8686800 w 9578340"/>
              <a:gd name="connsiteY250" fmla="*/ 815340 h 7582535"/>
              <a:gd name="connsiteX251" fmla="*/ 8625840 w 9578340"/>
              <a:gd name="connsiteY251" fmla="*/ 746760 h 7582535"/>
              <a:gd name="connsiteX252" fmla="*/ 8633460 w 9578340"/>
              <a:gd name="connsiteY252" fmla="*/ 685800 h 7582535"/>
              <a:gd name="connsiteX253" fmla="*/ 8679180 w 9578340"/>
              <a:gd name="connsiteY253" fmla="*/ 609600 h 7582535"/>
              <a:gd name="connsiteX254" fmla="*/ 8671560 w 9578340"/>
              <a:gd name="connsiteY254" fmla="*/ 579120 h 7582535"/>
              <a:gd name="connsiteX255" fmla="*/ 8580120 w 9578340"/>
              <a:gd name="connsiteY255" fmla="*/ 541020 h 7582535"/>
              <a:gd name="connsiteX256" fmla="*/ 8473440 w 9578340"/>
              <a:gd name="connsiteY256" fmla="*/ 502920 h 7582535"/>
              <a:gd name="connsiteX257" fmla="*/ 8488680 w 9578340"/>
              <a:gd name="connsiteY257" fmla="*/ 449580 h 7582535"/>
              <a:gd name="connsiteX258" fmla="*/ 8435340 w 9578340"/>
              <a:gd name="connsiteY258" fmla="*/ 320040 h 7582535"/>
              <a:gd name="connsiteX259" fmla="*/ 8465820 w 9578340"/>
              <a:gd name="connsiteY259" fmla="*/ 243840 h 7582535"/>
              <a:gd name="connsiteX260" fmla="*/ 8473440 w 9578340"/>
              <a:gd name="connsiteY260" fmla="*/ 83820 h 7582535"/>
              <a:gd name="connsiteX261" fmla="*/ 8351520 w 9578340"/>
              <a:gd name="connsiteY261" fmla="*/ 53340 h 7582535"/>
              <a:gd name="connsiteX262" fmla="*/ 8252460 w 9578340"/>
              <a:gd name="connsiteY262" fmla="*/ 68580 h 7582535"/>
              <a:gd name="connsiteX263" fmla="*/ 8107680 w 9578340"/>
              <a:gd name="connsiteY263" fmla="*/ 0 h 7582535"/>
              <a:gd name="connsiteX0" fmla="*/ 8107680 w 9578340"/>
              <a:gd name="connsiteY0" fmla="*/ 0 h 7582535"/>
              <a:gd name="connsiteX1" fmla="*/ 8054340 w 9578340"/>
              <a:gd name="connsiteY1" fmla="*/ 60960 h 7582535"/>
              <a:gd name="connsiteX2" fmla="*/ 8061960 w 9578340"/>
              <a:gd name="connsiteY2" fmla="*/ 99060 h 7582535"/>
              <a:gd name="connsiteX3" fmla="*/ 8001000 w 9578340"/>
              <a:gd name="connsiteY3" fmla="*/ 160020 h 7582535"/>
              <a:gd name="connsiteX4" fmla="*/ 7917180 w 9578340"/>
              <a:gd name="connsiteY4" fmla="*/ 144780 h 7582535"/>
              <a:gd name="connsiteX5" fmla="*/ 7825740 w 9578340"/>
              <a:gd name="connsiteY5" fmla="*/ 297180 h 7582535"/>
              <a:gd name="connsiteX6" fmla="*/ 7726680 w 9578340"/>
              <a:gd name="connsiteY6" fmla="*/ 297180 h 7582535"/>
              <a:gd name="connsiteX7" fmla="*/ 7620000 w 9578340"/>
              <a:gd name="connsiteY7" fmla="*/ 320040 h 7582535"/>
              <a:gd name="connsiteX8" fmla="*/ 7475220 w 9578340"/>
              <a:gd name="connsiteY8" fmla="*/ 327660 h 7582535"/>
              <a:gd name="connsiteX9" fmla="*/ 7414260 w 9578340"/>
              <a:gd name="connsiteY9" fmla="*/ 304800 h 7582535"/>
              <a:gd name="connsiteX10" fmla="*/ 7231380 w 9578340"/>
              <a:gd name="connsiteY10" fmla="*/ 419100 h 7582535"/>
              <a:gd name="connsiteX11" fmla="*/ 6911340 w 9578340"/>
              <a:gd name="connsiteY11" fmla="*/ 464820 h 7582535"/>
              <a:gd name="connsiteX12" fmla="*/ 6888480 w 9578340"/>
              <a:gd name="connsiteY12" fmla="*/ 525780 h 7582535"/>
              <a:gd name="connsiteX13" fmla="*/ 6903720 w 9578340"/>
              <a:gd name="connsiteY13" fmla="*/ 601980 h 7582535"/>
              <a:gd name="connsiteX14" fmla="*/ 6896100 w 9578340"/>
              <a:gd name="connsiteY14" fmla="*/ 647700 h 7582535"/>
              <a:gd name="connsiteX15" fmla="*/ 6858000 w 9578340"/>
              <a:gd name="connsiteY15" fmla="*/ 647700 h 7582535"/>
              <a:gd name="connsiteX16" fmla="*/ 6842760 w 9578340"/>
              <a:gd name="connsiteY16" fmla="*/ 739140 h 7582535"/>
              <a:gd name="connsiteX17" fmla="*/ 7010400 w 9578340"/>
              <a:gd name="connsiteY17" fmla="*/ 769620 h 7582535"/>
              <a:gd name="connsiteX18" fmla="*/ 7010400 w 9578340"/>
              <a:gd name="connsiteY18" fmla="*/ 853440 h 7582535"/>
              <a:gd name="connsiteX19" fmla="*/ 6949440 w 9578340"/>
              <a:gd name="connsiteY19" fmla="*/ 861060 h 7582535"/>
              <a:gd name="connsiteX20" fmla="*/ 6941820 w 9578340"/>
              <a:gd name="connsiteY20" fmla="*/ 891540 h 7582535"/>
              <a:gd name="connsiteX21" fmla="*/ 6979920 w 9578340"/>
              <a:gd name="connsiteY21" fmla="*/ 922020 h 7582535"/>
              <a:gd name="connsiteX22" fmla="*/ 6979920 w 9578340"/>
              <a:gd name="connsiteY22" fmla="*/ 990600 h 7582535"/>
              <a:gd name="connsiteX23" fmla="*/ 6964680 w 9578340"/>
              <a:gd name="connsiteY23" fmla="*/ 1028700 h 7582535"/>
              <a:gd name="connsiteX24" fmla="*/ 7132320 w 9578340"/>
              <a:gd name="connsiteY24" fmla="*/ 1074420 h 7582535"/>
              <a:gd name="connsiteX25" fmla="*/ 7094220 w 9578340"/>
              <a:gd name="connsiteY25" fmla="*/ 1173480 h 7582535"/>
              <a:gd name="connsiteX26" fmla="*/ 7025640 w 9578340"/>
              <a:gd name="connsiteY26" fmla="*/ 1158240 h 7582535"/>
              <a:gd name="connsiteX27" fmla="*/ 6743700 w 9578340"/>
              <a:gd name="connsiteY27" fmla="*/ 1127760 h 7582535"/>
              <a:gd name="connsiteX28" fmla="*/ 7101840 w 9578340"/>
              <a:gd name="connsiteY28" fmla="*/ 1226820 h 7582535"/>
              <a:gd name="connsiteX29" fmla="*/ 7277100 w 9578340"/>
              <a:gd name="connsiteY29" fmla="*/ 1295400 h 7582535"/>
              <a:gd name="connsiteX30" fmla="*/ 7147560 w 9578340"/>
              <a:gd name="connsiteY30" fmla="*/ 1501140 h 7582535"/>
              <a:gd name="connsiteX31" fmla="*/ 7155180 w 9578340"/>
              <a:gd name="connsiteY31" fmla="*/ 1623060 h 7582535"/>
              <a:gd name="connsiteX32" fmla="*/ 7101840 w 9578340"/>
              <a:gd name="connsiteY32" fmla="*/ 1691640 h 7582535"/>
              <a:gd name="connsiteX33" fmla="*/ 7078980 w 9578340"/>
              <a:gd name="connsiteY33" fmla="*/ 1684020 h 7582535"/>
              <a:gd name="connsiteX34" fmla="*/ 6911340 w 9578340"/>
              <a:gd name="connsiteY34" fmla="*/ 1790700 h 7582535"/>
              <a:gd name="connsiteX35" fmla="*/ 6987540 w 9578340"/>
              <a:gd name="connsiteY35" fmla="*/ 1844040 h 7582535"/>
              <a:gd name="connsiteX36" fmla="*/ 6987540 w 9578340"/>
              <a:gd name="connsiteY36" fmla="*/ 1844040 h 7582535"/>
              <a:gd name="connsiteX37" fmla="*/ 7002780 w 9578340"/>
              <a:gd name="connsiteY37" fmla="*/ 1912620 h 7582535"/>
              <a:gd name="connsiteX38" fmla="*/ 6979920 w 9578340"/>
              <a:gd name="connsiteY38" fmla="*/ 1935480 h 7582535"/>
              <a:gd name="connsiteX39" fmla="*/ 6873240 w 9578340"/>
              <a:gd name="connsiteY39" fmla="*/ 1943100 h 7582535"/>
              <a:gd name="connsiteX40" fmla="*/ 6873240 w 9578340"/>
              <a:gd name="connsiteY40" fmla="*/ 1988820 h 7582535"/>
              <a:gd name="connsiteX41" fmla="*/ 6850380 w 9578340"/>
              <a:gd name="connsiteY41" fmla="*/ 2019300 h 7582535"/>
              <a:gd name="connsiteX42" fmla="*/ 6728460 w 9578340"/>
              <a:gd name="connsiteY42" fmla="*/ 1981200 h 7582535"/>
              <a:gd name="connsiteX43" fmla="*/ 6720840 w 9578340"/>
              <a:gd name="connsiteY43" fmla="*/ 1996440 h 7582535"/>
              <a:gd name="connsiteX44" fmla="*/ 6797040 w 9578340"/>
              <a:gd name="connsiteY44" fmla="*/ 2034540 h 7582535"/>
              <a:gd name="connsiteX45" fmla="*/ 6789420 w 9578340"/>
              <a:gd name="connsiteY45" fmla="*/ 2118360 h 7582535"/>
              <a:gd name="connsiteX46" fmla="*/ 6751320 w 9578340"/>
              <a:gd name="connsiteY46" fmla="*/ 2141220 h 7582535"/>
              <a:gd name="connsiteX47" fmla="*/ 6819900 w 9578340"/>
              <a:gd name="connsiteY47" fmla="*/ 2194560 h 7582535"/>
              <a:gd name="connsiteX48" fmla="*/ 6789420 w 9578340"/>
              <a:gd name="connsiteY48" fmla="*/ 2240280 h 7582535"/>
              <a:gd name="connsiteX49" fmla="*/ 6743700 w 9578340"/>
              <a:gd name="connsiteY49" fmla="*/ 2331720 h 7582535"/>
              <a:gd name="connsiteX50" fmla="*/ 6751320 w 9578340"/>
              <a:gd name="connsiteY50" fmla="*/ 2369820 h 7582535"/>
              <a:gd name="connsiteX51" fmla="*/ 6682740 w 9578340"/>
              <a:gd name="connsiteY51" fmla="*/ 2385060 h 7582535"/>
              <a:gd name="connsiteX52" fmla="*/ 6705600 w 9578340"/>
              <a:gd name="connsiteY52" fmla="*/ 2499360 h 7582535"/>
              <a:gd name="connsiteX53" fmla="*/ 6621780 w 9578340"/>
              <a:gd name="connsiteY53" fmla="*/ 2522220 h 7582535"/>
              <a:gd name="connsiteX54" fmla="*/ 6621780 w 9578340"/>
              <a:gd name="connsiteY54" fmla="*/ 2583180 h 7582535"/>
              <a:gd name="connsiteX55" fmla="*/ 6568440 w 9578340"/>
              <a:gd name="connsiteY55" fmla="*/ 2590800 h 7582535"/>
              <a:gd name="connsiteX56" fmla="*/ 6560820 w 9578340"/>
              <a:gd name="connsiteY56" fmla="*/ 2545080 h 7582535"/>
              <a:gd name="connsiteX57" fmla="*/ 6438900 w 9578340"/>
              <a:gd name="connsiteY57" fmla="*/ 2590800 h 7582535"/>
              <a:gd name="connsiteX58" fmla="*/ 6347460 w 9578340"/>
              <a:gd name="connsiteY58" fmla="*/ 2606040 h 7582535"/>
              <a:gd name="connsiteX59" fmla="*/ 6339840 w 9578340"/>
              <a:gd name="connsiteY59" fmla="*/ 2476500 h 7582535"/>
              <a:gd name="connsiteX60" fmla="*/ 6316980 w 9578340"/>
              <a:gd name="connsiteY60" fmla="*/ 2430780 h 7582535"/>
              <a:gd name="connsiteX61" fmla="*/ 6271260 w 9578340"/>
              <a:gd name="connsiteY61" fmla="*/ 2392680 h 7582535"/>
              <a:gd name="connsiteX62" fmla="*/ 6301740 w 9578340"/>
              <a:gd name="connsiteY62" fmla="*/ 2339340 h 7582535"/>
              <a:gd name="connsiteX63" fmla="*/ 6195060 w 9578340"/>
              <a:gd name="connsiteY63" fmla="*/ 2308860 h 7582535"/>
              <a:gd name="connsiteX64" fmla="*/ 6141720 w 9578340"/>
              <a:gd name="connsiteY64" fmla="*/ 2308860 h 7582535"/>
              <a:gd name="connsiteX65" fmla="*/ 6103620 w 9578340"/>
              <a:gd name="connsiteY65" fmla="*/ 2225040 h 7582535"/>
              <a:gd name="connsiteX66" fmla="*/ 6126480 w 9578340"/>
              <a:gd name="connsiteY66" fmla="*/ 2171700 h 7582535"/>
              <a:gd name="connsiteX67" fmla="*/ 6080760 w 9578340"/>
              <a:gd name="connsiteY67" fmla="*/ 2133600 h 7582535"/>
              <a:gd name="connsiteX68" fmla="*/ 5989320 w 9578340"/>
              <a:gd name="connsiteY68" fmla="*/ 2148840 h 7582535"/>
              <a:gd name="connsiteX69" fmla="*/ 5951220 w 9578340"/>
              <a:gd name="connsiteY69" fmla="*/ 2209800 h 7582535"/>
              <a:gd name="connsiteX70" fmla="*/ 5882640 w 9578340"/>
              <a:gd name="connsiteY70" fmla="*/ 2202180 h 7582535"/>
              <a:gd name="connsiteX71" fmla="*/ 5722620 w 9578340"/>
              <a:gd name="connsiteY71" fmla="*/ 2240280 h 7582535"/>
              <a:gd name="connsiteX72" fmla="*/ 5654040 w 9578340"/>
              <a:gd name="connsiteY72" fmla="*/ 2240280 h 7582535"/>
              <a:gd name="connsiteX73" fmla="*/ 5570220 w 9578340"/>
              <a:gd name="connsiteY73" fmla="*/ 2278380 h 7582535"/>
              <a:gd name="connsiteX74" fmla="*/ 5440680 w 9578340"/>
              <a:gd name="connsiteY74" fmla="*/ 2263140 h 7582535"/>
              <a:gd name="connsiteX75" fmla="*/ 5410200 w 9578340"/>
              <a:gd name="connsiteY75" fmla="*/ 2217420 h 7582535"/>
              <a:gd name="connsiteX76" fmla="*/ 5425440 w 9578340"/>
              <a:gd name="connsiteY76" fmla="*/ 2072640 h 7582535"/>
              <a:gd name="connsiteX77" fmla="*/ 5372100 w 9578340"/>
              <a:gd name="connsiteY77" fmla="*/ 2019300 h 7582535"/>
              <a:gd name="connsiteX78" fmla="*/ 5372100 w 9578340"/>
              <a:gd name="connsiteY78" fmla="*/ 1988820 h 7582535"/>
              <a:gd name="connsiteX79" fmla="*/ 5280660 w 9578340"/>
              <a:gd name="connsiteY79" fmla="*/ 1965960 h 7582535"/>
              <a:gd name="connsiteX80" fmla="*/ 5219700 w 9578340"/>
              <a:gd name="connsiteY80" fmla="*/ 2263140 h 7582535"/>
              <a:gd name="connsiteX81" fmla="*/ 5212080 w 9578340"/>
              <a:gd name="connsiteY81" fmla="*/ 2461260 h 7582535"/>
              <a:gd name="connsiteX82" fmla="*/ 5242560 w 9578340"/>
              <a:gd name="connsiteY82" fmla="*/ 2499360 h 7582535"/>
              <a:gd name="connsiteX83" fmla="*/ 5097780 w 9578340"/>
              <a:gd name="connsiteY83" fmla="*/ 2552700 h 7582535"/>
              <a:gd name="connsiteX84" fmla="*/ 5120640 w 9578340"/>
              <a:gd name="connsiteY84" fmla="*/ 2743200 h 7582535"/>
              <a:gd name="connsiteX85" fmla="*/ 5082540 w 9578340"/>
              <a:gd name="connsiteY85" fmla="*/ 2827020 h 7582535"/>
              <a:gd name="connsiteX86" fmla="*/ 4945380 w 9578340"/>
              <a:gd name="connsiteY86" fmla="*/ 2773680 h 7582535"/>
              <a:gd name="connsiteX87" fmla="*/ 4853940 w 9578340"/>
              <a:gd name="connsiteY87" fmla="*/ 2796540 h 7582535"/>
              <a:gd name="connsiteX88" fmla="*/ 4785360 w 9578340"/>
              <a:gd name="connsiteY88" fmla="*/ 2926080 h 7582535"/>
              <a:gd name="connsiteX89" fmla="*/ 4640580 w 9578340"/>
              <a:gd name="connsiteY89" fmla="*/ 2811780 h 7582535"/>
              <a:gd name="connsiteX90" fmla="*/ 4518660 w 9578340"/>
              <a:gd name="connsiteY90" fmla="*/ 2804160 h 7582535"/>
              <a:gd name="connsiteX91" fmla="*/ 4389120 w 9578340"/>
              <a:gd name="connsiteY91" fmla="*/ 2674620 h 7582535"/>
              <a:gd name="connsiteX92" fmla="*/ 4564380 w 9578340"/>
              <a:gd name="connsiteY92" fmla="*/ 2522220 h 7582535"/>
              <a:gd name="connsiteX93" fmla="*/ 4389120 w 9578340"/>
              <a:gd name="connsiteY93" fmla="*/ 2491740 h 7582535"/>
              <a:gd name="connsiteX94" fmla="*/ 4244340 w 9578340"/>
              <a:gd name="connsiteY94" fmla="*/ 2659380 h 7582535"/>
              <a:gd name="connsiteX95" fmla="*/ 4183380 w 9578340"/>
              <a:gd name="connsiteY95" fmla="*/ 2758440 h 7582535"/>
              <a:gd name="connsiteX96" fmla="*/ 4191000 w 9578340"/>
              <a:gd name="connsiteY96" fmla="*/ 2796540 h 7582535"/>
              <a:gd name="connsiteX97" fmla="*/ 4084320 w 9578340"/>
              <a:gd name="connsiteY97" fmla="*/ 2895600 h 7582535"/>
              <a:gd name="connsiteX98" fmla="*/ 4008120 w 9578340"/>
              <a:gd name="connsiteY98" fmla="*/ 2918460 h 7582535"/>
              <a:gd name="connsiteX99" fmla="*/ 3954780 w 9578340"/>
              <a:gd name="connsiteY99" fmla="*/ 2918460 h 7582535"/>
              <a:gd name="connsiteX100" fmla="*/ 3916680 w 9578340"/>
              <a:gd name="connsiteY100" fmla="*/ 2971800 h 7582535"/>
              <a:gd name="connsiteX101" fmla="*/ 3848100 w 9578340"/>
              <a:gd name="connsiteY101" fmla="*/ 2971800 h 7582535"/>
              <a:gd name="connsiteX102" fmla="*/ 3810000 w 9578340"/>
              <a:gd name="connsiteY102" fmla="*/ 3025140 h 7582535"/>
              <a:gd name="connsiteX103" fmla="*/ 3726180 w 9578340"/>
              <a:gd name="connsiteY103" fmla="*/ 3048000 h 7582535"/>
              <a:gd name="connsiteX104" fmla="*/ 3703320 w 9578340"/>
              <a:gd name="connsiteY104" fmla="*/ 3116580 h 7582535"/>
              <a:gd name="connsiteX105" fmla="*/ 3512820 w 9578340"/>
              <a:gd name="connsiteY105" fmla="*/ 2979420 h 7582535"/>
              <a:gd name="connsiteX106" fmla="*/ 3337560 w 9578340"/>
              <a:gd name="connsiteY106" fmla="*/ 3048000 h 7582535"/>
              <a:gd name="connsiteX107" fmla="*/ 3337560 w 9578340"/>
              <a:gd name="connsiteY107" fmla="*/ 3124200 h 7582535"/>
              <a:gd name="connsiteX108" fmla="*/ 3230880 w 9578340"/>
              <a:gd name="connsiteY108" fmla="*/ 3200400 h 7582535"/>
              <a:gd name="connsiteX109" fmla="*/ 3002280 w 9578340"/>
              <a:gd name="connsiteY109" fmla="*/ 3055620 h 7582535"/>
              <a:gd name="connsiteX110" fmla="*/ 3025140 w 9578340"/>
              <a:gd name="connsiteY110" fmla="*/ 3032760 h 7582535"/>
              <a:gd name="connsiteX111" fmla="*/ 2918460 w 9578340"/>
              <a:gd name="connsiteY111" fmla="*/ 2887980 h 7582535"/>
              <a:gd name="connsiteX112" fmla="*/ 2659380 w 9578340"/>
              <a:gd name="connsiteY112" fmla="*/ 2758440 h 7582535"/>
              <a:gd name="connsiteX113" fmla="*/ 2506980 w 9578340"/>
              <a:gd name="connsiteY113" fmla="*/ 3093720 h 7582535"/>
              <a:gd name="connsiteX114" fmla="*/ 2392680 w 9578340"/>
              <a:gd name="connsiteY114" fmla="*/ 3101340 h 7582535"/>
              <a:gd name="connsiteX115" fmla="*/ 2308860 w 9578340"/>
              <a:gd name="connsiteY115" fmla="*/ 3116580 h 7582535"/>
              <a:gd name="connsiteX116" fmla="*/ 2225040 w 9578340"/>
              <a:gd name="connsiteY116" fmla="*/ 3215640 h 7582535"/>
              <a:gd name="connsiteX117" fmla="*/ 2049780 w 9578340"/>
              <a:gd name="connsiteY117" fmla="*/ 3124200 h 7582535"/>
              <a:gd name="connsiteX118" fmla="*/ 1981200 w 9578340"/>
              <a:gd name="connsiteY118" fmla="*/ 3116580 h 7582535"/>
              <a:gd name="connsiteX119" fmla="*/ 1889760 w 9578340"/>
              <a:gd name="connsiteY119" fmla="*/ 2964180 h 7582535"/>
              <a:gd name="connsiteX120" fmla="*/ 1897380 w 9578340"/>
              <a:gd name="connsiteY120" fmla="*/ 2895600 h 7582535"/>
              <a:gd name="connsiteX121" fmla="*/ 1729740 w 9578340"/>
              <a:gd name="connsiteY121" fmla="*/ 3017520 h 7582535"/>
              <a:gd name="connsiteX122" fmla="*/ 1706880 w 9578340"/>
              <a:gd name="connsiteY122" fmla="*/ 3078480 h 7582535"/>
              <a:gd name="connsiteX123" fmla="*/ 1653540 w 9578340"/>
              <a:gd name="connsiteY123" fmla="*/ 3048000 h 7582535"/>
              <a:gd name="connsiteX124" fmla="*/ 1546860 w 9578340"/>
              <a:gd name="connsiteY124" fmla="*/ 3048000 h 7582535"/>
              <a:gd name="connsiteX125" fmla="*/ 1524000 w 9578340"/>
              <a:gd name="connsiteY125" fmla="*/ 3162300 h 7582535"/>
              <a:gd name="connsiteX126" fmla="*/ 1386840 w 9578340"/>
              <a:gd name="connsiteY126" fmla="*/ 3459480 h 7582535"/>
              <a:gd name="connsiteX127" fmla="*/ 1333500 w 9578340"/>
              <a:gd name="connsiteY127" fmla="*/ 3451860 h 7582535"/>
              <a:gd name="connsiteX128" fmla="*/ 1188720 w 9578340"/>
              <a:gd name="connsiteY128" fmla="*/ 3505200 h 7582535"/>
              <a:gd name="connsiteX129" fmla="*/ 1135380 w 9578340"/>
              <a:gd name="connsiteY129" fmla="*/ 3672840 h 7582535"/>
              <a:gd name="connsiteX130" fmla="*/ 1013460 w 9578340"/>
              <a:gd name="connsiteY130" fmla="*/ 3703320 h 7582535"/>
              <a:gd name="connsiteX131" fmla="*/ 929640 w 9578340"/>
              <a:gd name="connsiteY131" fmla="*/ 3710940 h 7582535"/>
              <a:gd name="connsiteX132" fmla="*/ 830580 w 9578340"/>
              <a:gd name="connsiteY132" fmla="*/ 3741420 h 7582535"/>
              <a:gd name="connsiteX133" fmla="*/ 701040 w 9578340"/>
              <a:gd name="connsiteY133" fmla="*/ 3749040 h 7582535"/>
              <a:gd name="connsiteX134" fmla="*/ 548640 w 9578340"/>
              <a:gd name="connsiteY134" fmla="*/ 3787140 h 7582535"/>
              <a:gd name="connsiteX135" fmla="*/ 0 w 9578340"/>
              <a:gd name="connsiteY135" fmla="*/ 5250180 h 7582535"/>
              <a:gd name="connsiteX136" fmla="*/ 167640 w 9578340"/>
              <a:gd name="connsiteY136" fmla="*/ 5242560 h 7582535"/>
              <a:gd name="connsiteX137" fmla="*/ 167640 w 9578340"/>
              <a:gd name="connsiteY137" fmla="*/ 5387340 h 7582535"/>
              <a:gd name="connsiteX138" fmla="*/ 289560 w 9578340"/>
              <a:gd name="connsiteY138" fmla="*/ 5394960 h 7582535"/>
              <a:gd name="connsiteX139" fmla="*/ 281940 w 9578340"/>
              <a:gd name="connsiteY139" fmla="*/ 5478780 h 7582535"/>
              <a:gd name="connsiteX140" fmla="*/ 388620 w 9578340"/>
              <a:gd name="connsiteY140" fmla="*/ 5501640 h 7582535"/>
              <a:gd name="connsiteX141" fmla="*/ 358140 w 9578340"/>
              <a:gd name="connsiteY141" fmla="*/ 5631180 h 7582535"/>
              <a:gd name="connsiteX142" fmla="*/ 358140 w 9578340"/>
              <a:gd name="connsiteY142" fmla="*/ 5730240 h 7582535"/>
              <a:gd name="connsiteX143" fmla="*/ 251460 w 9578340"/>
              <a:gd name="connsiteY143" fmla="*/ 5783580 h 7582535"/>
              <a:gd name="connsiteX144" fmla="*/ 236220 w 9578340"/>
              <a:gd name="connsiteY144" fmla="*/ 5859780 h 7582535"/>
              <a:gd name="connsiteX145" fmla="*/ 144780 w 9578340"/>
              <a:gd name="connsiteY145" fmla="*/ 5981700 h 7582535"/>
              <a:gd name="connsiteX146" fmla="*/ 175260 w 9578340"/>
              <a:gd name="connsiteY146" fmla="*/ 6210300 h 7582535"/>
              <a:gd name="connsiteX147" fmla="*/ 266700 w 9578340"/>
              <a:gd name="connsiteY147" fmla="*/ 6217920 h 7582535"/>
              <a:gd name="connsiteX148" fmla="*/ 304800 w 9578340"/>
              <a:gd name="connsiteY148" fmla="*/ 6278880 h 7582535"/>
              <a:gd name="connsiteX149" fmla="*/ 312420 w 9578340"/>
              <a:gd name="connsiteY149" fmla="*/ 6339840 h 7582535"/>
              <a:gd name="connsiteX150" fmla="*/ 358140 w 9578340"/>
              <a:gd name="connsiteY150" fmla="*/ 6339840 h 7582535"/>
              <a:gd name="connsiteX151" fmla="*/ 365760 w 9578340"/>
              <a:gd name="connsiteY151" fmla="*/ 6477000 h 7582535"/>
              <a:gd name="connsiteX152" fmla="*/ 807720 w 9578340"/>
              <a:gd name="connsiteY152" fmla="*/ 6545580 h 7582535"/>
              <a:gd name="connsiteX153" fmla="*/ 1127760 w 9578340"/>
              <a:gd name="connsiteY153" fmla="*/ 6705600 h 7582535"/>
              <a:gd name="connsiteX154" fmla="*/ 1447800 w 9578340"/>
              <a:gd name="connsiteY154" fmla="*/ 6598920 h 7582535"/>
              <a:gd name="connsiteX155" fmla="*/ 1546860 w 9578340"/>
              <a:gd name="connsiteY155" fmla="*/ 6598920 h 7582535"/>
              <a:gd name="connsiteX156" fmla="*/ 1501140 w 9578340"/>
              <a:gd name="connsiteY156" fmla="*/ 6858000 h 7582535"/>
              <a:gd name="connsiteX157" fmla="*/ 1567815 w 9578340"/>
              <a:gd name="connsiteY157" fmla="*/ 7115810 h 7582535"/>
              <a:gd name="connsiteX158" fmla="*/ 1710690 w 9578340"/>
              <a:gd name="connsiteY158" fmla="*/ 7439660 h 7582535"/>
              <a:gd name="connsiteX159" fmla="*/ 1891665 w 9578340"/>
              <a:gd name="connsiteY159" fmla="*/ 7582535 h 7582535"/>
              <a:gd name="connsiteX160" fmla="*/ 2815590 w 9578340"/>
              <a:gd name="connsiteY160" fmla="*/ 7207885 h 7582535"/>
              <a:gd name="connsiteX161" fmla="*/ 3657600 w 9578340"/>
              <a:gd name="connsiteY161" fmla="*/ 6873240 h 7582535"/>
              <a:gd name="connsiteX162" fmla="*/ 3817620 w 9578340"/>
              <a:gd name="connsiteY162" fmla="*/ 6781800 h 7582535"/>
              <a:gd name="connsiteX163" fmla="*/ 3893820 w 9578340"/>
              <a:gd name="connsiteY163" fmla="*/ 6705600 h 7582535"/>
              <a:gd name="connsiteX164" fmla="*/ 3947160 w 9578340"/>
              <a:gd name="connsiteY164" fmla="*/ 6690360 h 7582535"/>
              <a:gd name="connsiteX165" fmla="*/ 3939540 w 9578340"/>
              <a:gd name="connsiteY165" fmla="*/ 6629400 h 7582535"/>
              <a:gd name="connsiteX166" fmla="*/ 3901440 w 9578340"/>
              <a:gd name="connsiteY166" fmla="*/ 6606540 h 7582535"/>
              <a:gd name="connsiteX167" fmla="*/ 3878580 w 9578340"/>
              <a:gd name="connsiteY167" fmla="*/ 6515100 h 7582535"/>
              <a:gd name="connsiteX168" fmla="*/ 3886200 w 9578340"/>
              <a:gd name="connsiteY168" fmla="*/ 6423660 h 7582535"/>
              <a:gd name="connsiteX169" fmla="*/ 3870960 w 9578340"/>
              <a:gd name="connsiteY169" fmla="*/ 6309360 h 7582535"/>
              <a:gd name="connsiteX170" fmla="*/ 3893820 w 9578340"/>
              <a:gd name="connsiteY170" fmla="*/ 6240780 h 7582535"/>
              <a:gd name="connsiteX171" fmla="*/ 3924300 w 9578340"/>
              <a:gd name="connsiteY171" fmla="*/ 6179820 h 7582535"/>
              <a:gd name="connsiteX172" fmla="*/ 3977640 w 9578340"/>
              <a:gd name="connsiteY172" fmla="*/ 6172200 h 7582535"/>
              <a:gd name="connsiteX173" fmla="*/ 3992880 w 9578340"/>
              <a:gd name="connsiteY173" fmla="*/ 6172200 h 7582535"/>
              <a:gd name="connsiteX174" fmla="*/ 4046220 w 9578340"/>
              <a:gd name="connsiteY174" fmla="*/ 6111240 h 7582535"/>
              <a:gd name="connsiteX175" fmla="*/ 4038600 w 9578340"/>
              <a:gd name="connsiteY175" fmla="*/ 6027420 h 7582535"/>
              <a:gd name="connsiteX176" fmla="*/ 4754880 w 9578340"/>
              <a:gd name="connsiteY176" fmla="*/ 5913120 h 7582535"/>
              <a:gd name="connsiteX177" fmla="*/ 4838700 w 9578340"/>
              <a:gd name="connsiteY177" fmla="*/ 5913120 h 7582535"/>
              <a:gd name="connsiteX178" fmla="*/ 4914900 w 9578340"/>
              <a:gd name="connsiteY178" fmla="*/ 5920740 h 7582535"/>
              <a:gd name="connsiteX179" fmla="*/ 5105400 w 9578340"/>
              <a:gd name="connsiteY179" fmla="*/ 6019800 h 7582535"/>
              <a:gd name="connsiteX180" fmla="*/ 5570220 w 9578340"/>
              <a:gd name="connsiteY180" fmla="*/ 6248400 h 7582535"/>
              <a:gd name="connsiteX181" fmla="*/ 5753100 w 9578340"/>
              <a:gd name="connsiteY181" fmla="*/ 6347460 h 7582535"/>
              <a:gd name="connsiteX182" fmla="*/ 6065520 w 9578340"/>
              <a:gd name="connsiteY182" fmla="*/ 6423660 h 7582535"/>
              <a:gd name="connsiteX183" fmla="*/ 6156960 w 9578340"/>
              <a:gd name="connsiteY183" fmla="*/ 6431280 h 7582535"/>
              <a:gd name="connsiteX184" fmla="*/ 6164580 w 9578340"/>
              <a:gd name="connsiteY184" fmla="*/ 6545580 h 7582535"/>
              <a:gd name="connsiteX185" fmla="*/ 6355080 w 9578340"/>
              <a:gd name="connsiteY185" fmla="*/ 6576060 h 7582535"/>
              <a:gd name="connsiteX186" fmla="*/ 6377940 w 9578340"/>
              <a:gd name="connsiteY186" fmla="*/ 6416040 h 7582535"/>
              <a:gd name="connsiteX187" fmla="*/ 6408420 w 9578340"/>
              <a:gd name="connsiteY187" fmla="*/ 6446520 h 7582535"/>
              <a:gd name="connsiteX188" fmla="*/ 6400800 w 9578340"/>
              <a:gd name="connsiteY188" fmla="*/ 6598920 h 7582535"/>
              <a:gd name="connsiteX189" fmla="*/ 6591300 w 9578340"/>
              <a:gd name="connsiteY189" fmla="*/ 6598920 h 7582535"/>
              <a:gd name="connsiteX190" fmla="*/ 6598920 w 9578340"/>
              <a:gd name="connsiteY190" fmla="*/ 6332220 h 7582535"/>
              <a:gd name="connsiteX191" fmla="*/ 6621780 w 9578340"/>
              <a:gd name="connsiteY191" fmla="*/ 6332220 h 7582535"/>
              <a:gd name="connsiteX192" fmla="*/ 6637020 w 9578340"/>
              <a:gd name="connsiteY192" fmla="*/ 6118860 h 7582535"/>
              <a:gd name="connsiteX193" fmla="*/ 6614160 w 9578340"/>
              <a:gd name="connsiteY193" fmla="*/ 6111240 h 7582535"/>
              <a:gd name="connsiteX194" fmla="*/ 6606540 w 9578340"/>
              <a:gd name="connsiteY194" fmla="*/ 5958840 h 7582535"/>
              <a:gd name="connsiteX195" fmla="*/ 6484620 w 9578340"/>
              <a:gd name="connsiteY195" fmla="*/ 5539740 h 7582535"/>
              <a:gd name="connsiteX196" fmla="*/ 6667500 w 9578340"/>
              <a:gd name="connsiteY196" fmla="*/ 5547360 h 7582535"/>
              <a:gd name="connsiteX197" fmla="*/ 6751320 w 9578340"/>
              <a:gd name="connsiteY197" fmla="*/ 5433060 h 7582535"/>
              <a:gd name="connsiteX198" fmla="*/ 6972300 w 9578340"/>
              <a:gd name="connsiteY198" fmla="*/ 5265420 h 7582535"/>
              <a:gd name="connsiteX199" fmla="*/ 7246620 w 9578340"/>
              <a:gd name="connsiteY199" fmla="*/ 5204460 h 7582535"/>
              <a:gd name="connsiteX200" fmla="*/ 7208520 w 9578340"/>
              <a:gd name="connsiteY200" fmla="*/ 5067300 h 7582535"/>
              <a:gd name="connsiteX201" fmla="*/ 7193280 w 9578340"/>
              <a:gd name="connsiteY201" fmla="*/ 4930140 h 7582535"/>
              <a:gd name="connsiteX202" fmla="*/ 7269480 w 9578340"/>
              <a:gd name="connsiteY202" fmla="*/ 4732020 h 7582535"/>
              <a:gd name="connsiteX203" fmla="*/ 7246620 w 9578340"/>
              <a:gd name="connsiteY203" fmla="*/ 4488180 h 7582535"/>
              <a:gd name="connsiteX204" fmla="*/ 7178040 w 9578340"/>
              <a:gd name="connsiteY204" fmla="*/ 4351020 h 7582535"/>
              <a:gd name="connsiteX205" fmla="*/ 7559040 w 9578340"/>
              <a:gd name="connsiteY205" fmla="*/ 4328160 h 7582535"/>
              <a:gd name="connsiteX206" fmla="*/ 7467600 w 9578340"/>
              <a:gd name="connsiteY206" fmla="*/ 3878580 h 7582535"/>
              <a:gd name="connsiteX207" fmla="*/ 7414260 w 9578340"/>
              <a:gd name="connsiteY207" fmla="*/ 3604260 h 7582535"/>
              <a:gd name="connsiteX208" fmla="*/ 7498080 w 9578340"/>
              <a:gd name="connsiteY208" fmla="*/ 3398520 h 7582535"/>
              <a:gd name="connsiteX209" fmla="*/ 7528560 w 9578340"/>
              <a:gd name="connsiteY209" fmla="*/ 3253740 h 7582535"/>
              <a:gd name="connsiteX210" fmla="*/ 7505700 w 9578340"/>
              <a:gd name="connsiteY210" fmla="*/ 3048000 h 7582535"/>
              <a:gd name="connsiteX211" fmla="*/ 7520940 w 9578340"/>
              <a:gd name="connsiteY211" fmla="*/ 2926080 h 7582535"/>
              <a:gd name="connsiteX212" fmla="*/ 7536180 w 9578340"/>
              <a:gd name="connsiteY212" fmla="*/ 2872740 h 7582535"/>
              <a:gd name="connsiteX213" fmla="*/ 7863840 w 9578340"/>
              <a:gd name="connsiteY213" fmla="*/ 2971800 h 7582535"/>
              <a:gd name="connsiteX214" fmla="*/ 7886700 w 9578340"/>
              <a:gd name="connsiteY214" fmla="*/ 3101340 h 7582535"/>
              <a:gd name="connsiteX215" fmla="*/ 8001000 w 9578340"/>
              <a:gd name="connsiteY215" fmla="*/ 3124200 h 7582535"/>
              <a:gd name="connsiteX216" fmla="*/ 8122920 w 9578340"/>
              <a:gd name="connsiteY216" fmla="*/ 3276600 h 7582535"/>
              <a:gd name="connsiteX217" fmla="*/ 8206740 w 9578340"/>
              <a:gd name="connsiteY217" fmla="*/ 3276600 h 7582535"/>
              <a:gd name="connsiteX218" fmla="*/ 8442960 w 9578340"/>
              <a:gd name="connsiteY218" fmla="*/ 3276600 h 7582535"/>
              <a:gd name="connsiteX219" fmla="*/ 8663940 w 9578340"/>
              <a:gd name="connsiteY219" fmla="*/ 3276600 h 7582535"/>
              <a:gd name="connsiteX220" fmla="*/ 8770620 w 9578340"/>
              <a:gd name="connsiteY220" fmla="*/ 3230880 h 7582535"/>
              <a:gd name="connsiteX221" fmla="*/ 8854440 w 9578340"/>
              <a:gd name="connsiteY221" fmla="*/ 3215640 h 7582535"/>
              <a:gd name="connsiteX222" fmla="*/ 8938260 w 9578340"/>
              <a:gd name="connsiteY222" fmla="*/ 3230880 h 7582535"/>
              <a:gd name="connsiteX223" fmla="*/ 8945880 w 9578340"/>
              <a:gd name="connsiteY223" fmla="*/ 3078480 h 7582535"/>
              <a:gd name="connsiteX224" fmla="*/ 8907780 w 9578340"/>
              <a:gd name="connsiteY224" fmla="*/ 3078480 h 7582535"/>
              <a:gd name="connsiteX225" fmla="*/ 8656320 w 9578340"/>
              <a:gd name="connsiteY225" fmla="*/ 2697480 h 7582535"/>
              <a:gd name="connsiteX226" fmla="*/ 8854440 w 9578340"/>
              <a:gd name="connsiteY226" fmla="*/ 2590800 h 7582535"/>
              <a:gd name="connsiteX227" fmla="*/ 8923020 w 9578340"/>
              <a:gd name="connsiteY227" fmla="*/ 2606040 h 7582535"/>
              <a:gd name="connsiteX228" fmla="*/ 8999220 w 9578340"/>
              <a:gd name="connsiteY228" fmla="*/ 2606040 h 7582535"/>
              <a:gd name="connsiteX229" fmla="*/ 9029700 w 9578340"/>
              <a:gd name="connsiteY229" fmla="*/ 2545080 h 7582535"/>
              <a:gd name="connsiteX230" fmla="*/ 9029700 w 9578340"/>
              <a:gd name="connsiteY230" fmla="*/ 2407920 h 7582535"/>
              <a:gd name="connsiteX231" fmla="*/ 9136380 w 9578340"/>
              <a:gd name="connsiteY231" fmla="*/ 2476500 h 7582535"/>
              <a:gd name="connsiteX232" fmla="*/ 9144000 w 9578340"/>
              <a:gd name="connsiteY232" fmla="*/ 2407920 h 7582535"/>
              <a:gd name="connsiteX233" fmla="*/ 9204960 w 9578340"/>
              <a:gd name="connsiteY233" fmla="*/ 2362200 h 7582535"/>
              <a:gd name="connsiteX234" fmla="*/ 9189720 w 9578340"/>
              <a:gd name="connsiteY234" fmla="*/ 2225040 h 7582535"/>
              <a:gd name="connsiteX235" fmla="*/ 9159240 w 9578340"/>
              <a:gd name="connsiteY235" fmla="*/ 2171700 h 7582535"/>
              <a:gd name="connsiteX236" fmla="*/ 9083040 w 9578340"/>
              <a:gd name="connsiteY236" fmla="*/ 2103120 h 7582535"/>
              <a:gd name="connsiteX237" fmla="*/ 9105900 w 9578340"/>
              <a:gd name="connsiteY237" fmla="*/ 2011680 h 7582535"/>
              <a:gd name="connsiteX238" fmla="*/ 9151620 w 9578340"/>
              <a:gd name="connsiteY238" fmla="*/ 1927860 h 7582535"/>
              <a:gd name="connsiteX239" fmla="*/ 9044940 w 9578340"/>
              <a:gd name="connsiteY239" fmla="*/ 1714500 h 7582535"/>
              <a:gd name="connsiteX240" fmla="*/ 9578340 w 9578340"/>
              <a:gd name="connsiteY240" fmla="*/ 1394460 h 7582535"/>
              <a:gd name="connsiteX241" fmla="*/ 9494520 w 9578340"/>
              <a:gd name="connsiteY241" fmla="*/ 1165860 h 7582535"/>
              <a:gd name="connsiteX242" fmla="*/ 9326880 w 9578340"/>
              <a:gd name="connsiteY242" fmla="*/ 975360 h 7582535"/>
              <a:gd name="connsiteX243" fmla="*/ 9334500 w 9578340"/>
              <a:gd name="connsiteY243" fmla="*/ 906780 h 7582535"/>
              <a:gd name="connsiteX244" fmla="*/ 9342120 w 9578340"/>
              <a:gd name="connsiteY244" fmla="*/ 754380 h 7582535"/>
              <a:gd name="connsiteX245" fmla="*/ 9182100 w 9578340"/>
              <a:gd name="connsiteY245" fmla="*/ 906780 h 7582535"/>
              <a:gd name="connsiteX246" fmla="*/ 9052560 w 9578340"/>
              <a:gd name="connsiteY246" fmla="*/ 1043940 h 7582535"/>
              <a:gd name="connsiteX247" fmla="*/ 8915400 w 9578340"/>
              <a:gd name="connsiteY247" fmla="*/ 1112520 h 7582535"/>
              <a:gd name="connsiteX248" fmla="*/ 8709660 w 9578340"/>
              <a:gd name="connsiteY248" fmla="*/ 1150620 h 7582535"/>
              <a:gd name="connsiteX249" fmla="*/ 8793480 w 9578340"/>
              <a:gd name="connsiteY249" fmla="*/ 960120 h 7582535"/>
              <a:gd name="connsiteX250" fmla="*/ 8717280 w 9578340"/>
              <a:gd name="connsiteY250" fmla="*/ 906780 h 7582535"/>
              <a:gd name="connsiteX251" fmla="*/ 8686800 w 9578340"/>
              <a:gd name="connsiteY251" fmla="*/ 815340 h 7582535"/>
              <a:gd name="connsiteX252" fmla="*/ 8625840 w 9578340"/>
              <a:gd name="connsiteY252" fmla="*/ 746760 h 7582535"/>
              <a:gd name="connsiteX253" fmla="*/ 8633460 w 9578340"/>
              <a:gd name="connsiteY253" fmla="*/ 685800 h 7582535"/>
              <a:gd name="connsiteX254" fmla="*/ 8679180 w 9578340"/>
              <a:gd name="connsiteY254" fmla="*/ 609600 h 7582535"/>
              <a:gd name="connsiteX255" fmla="*/ 8671560 w 9578340"/>
              <a:gd name="connsiteY255" fmla="*/ 579120 h 7582535"/>
              <a:gd name="connsiteX256" fmla="*/ 8580120 w 9578340"/>
              <a:gd name="connsiteY256" fmla="*/ 541020 h 7582535"/>
              <a:gd name="connsiteX257" fmla="*/ 8473440 w 9578340"/>
              <a:gd name="connsiteY257" fmla="*/ 502920 h 7582535"/>
              <a:gd name="connsiteX258" fmla="*/ 8488680 w 9578340"/>
              <a:gd name="connsiteY258" fmla="*/ 449580 h 7582535"/>
              <a:gd name="connsiteX259" fmla="*/ 8435340 w 9578340"/>
              <a:gd name="connsiteY259" fmla="*/ 320040 h 7582535"/>
              <a:gd name="connsiteX260" fmla="*/ 8465820 w 9578340"/>
              <a:gd name="connsiteY260" fmla="*/ 243840 h 7582535"/>
              <a:gd name="connsiteX261" fmla="*/ 8473440 w 9578340"/>
              <a:gd name="connsiteY261" fmla="*/ 83820 h 7582535"/>
              <a:gd name="connsiteX262" fmla="*/ 8351520 w 9578340"/>
              <a:gd name="connsiteY262" fmla="*/ 53340 h 7582535"/>
              <a:gd name="connsiteX263" fmla="*/ 8252460 w 9578340"/>
              <a:gd name="connsiteY263" fmla="*/ 68580 h 7582535"/>
              <a:gd name="connsiteX264" fmla="*/ 8107680 w 9578340"/>
              <a:gd name="connsiteY264" fmla="*/ 0 h 7582535"/>
              <a:gd name="connsiteX0" fmla="*/ 8107680 w 9578340"/>
              <a:gd name="connsiteY0" fmla="*/ 0 h 7814310"/>
              <a:gd name="connsiteX1" fmla="*/ 8054340 w 9578340"/>
              <a:gd name="connsiteY1" fmla="*/ 60960 h 7814310"/>
              <a:gd name="connsiteX2" fmla="*/ 8061960 w 9578340"/>
              <a:gd name="connsiteY2" fmla="*/ 99060 h 7814310"/>
              <a:gd name="connsiteX3" fmla="*/ 8001000 w 9578340"/>
              <a:gd name="connsiteY3" fmla="*/ 160020 h 7814310"/>
              <a:gd name="connsiteX4" fmla="*/ 7917180 w 9578340"/>
              <a:gd name="connsiteY4" fmla="*/ 144780 h 7814310"/>
              <a:gd name="connsiteX5" fmla="*/ 7825740 w 9578340"/>
              <a:gd name="connsiteY5" fmla="*/ 297180 h 7814310"/>
              <a:gd name="connsiteX6" fmla="*/ 7726680 w 9578340"/>
              <a:gd name="connsiteY6" fmla="*/ 297180 h 7814310"/>
              <a:gd name="connsiteX7" fmla="*/ 7620000 w 9578340"/>
              <a:gd name="connsiteY7" fmla="*/ 320040 h 7814310"/>
              <a:gd name="connsiteX8" fmla="*/ 7475220 w 9578340"/>
              <a:gd name="connsiteY8" fmla="*/ 327660 h 7814310"/>
              <a:gd name="connsiteX9" fmla="*/ 7414260 w 9578340"/>
              <a:gd name="connsiteY9" fmla="*/ 304800 h 7814310"/>
              <a:gd name="connsiteX10" fmla="*/ 7231380 w 9578340"/>
              <a:gd name="connsiteY10" fmla="*/ 419100 h 7814310"/>
              <a:gd name="connsiteX11" fmla="*/ 6911340 w 9578340"/>
              <a:gd name="connsiteY11" fmla="*/ 464820 h 7814310"/>
              <a:gd name="connsiteX12" fmla="*/ 6888480 w 9578340"/>
              <a:gd name="connsiteY12" fmla="*/ 525780 h 7814310"/>
              <a:gd name="connsiteX13" fmla="*/ 6903720 w 9578340"/>
              <a:gd name="connsiteY13" fmla="*/ 601980 h 7814310"/>
              <a:gd name="connsiteX14" fmla="*/ 6896100 w 9578340"/>
              <a:gd name="connsiteY14" fmla="*/ 647700 h 7814310"/>
              <a:gd name="connsiteX15" fmla="*/ 6858000 w 9578340"/>
              <a:gd name="connsiteY15" fmla="*/ 647700 h 7814310"/>
              <a:gd name="connsiteX16" fmla="*/ 6842760 w 9578340"/>
              <a:gd name="connsiteY16" fmla="*/ 739140 h 7814310"/>
              <a:gd name="connsiteX17" fmla="*/ 7010400 w 9578340"/>
              <a:gd name="connsiteY17" fmla="*/ 769620 h 7814310"/>
              <a:gd name="connsiteX18" fmla="*/ 7010400 w 9578340"/>
              <a:gd name="connsiteY18" fmla="*/ 853440 h 7814310"/>
              <a:gd name="connsiteX19" fmla="*/ 6949440 w 9578340"/>
              <a:gd name="connsiteY19" fmla="*/ 861060 h 7814310"/>
              <a:gd name="connsiteX20" fmla="*/ 6941820 w 9578340"/>
              <a:gd name="connsiteY20" fmla="*/ 891540 h 7814310"/>
              <a:gd name="connsiteX21" fmla="*/ 6979920 w 9578340"/>
              <a:gd name="connsiteY21" fmla="*/ 922020 h 7814310"/>
              <a:gd name="connsiteX22" fmla="*/ 6979920 w 9578340"/>
              <a:gd name="connsiteY22" fmla="*/ 990600 h 7814310"/>
              <a:gd name="connsiteX23" fmla="*/ 6964680 w 9578340"/>
              <a:gd name="connsiteY23" fmla="*/ 1028700 h 7814310"/>
              <a:gd name="connsiteX24" fmla="*/ 7132320 w 9578340"/>
              <a:gd name="connsiteY24" fmla="*/ 1074420 h 7814310"/>
              <a:gd name="connsiteX25" fmla="*/ 7094220 w 9578340"/>
              <a:gd name="connsiteY25" fmla="*/ 1173480 h 7814310"/>
              <a:gd name="connsiteX26" fmla="*/ 7025640 w 9578340"/>
              <a:gd name="connsiteY26" fmla="*/ 1158240 h 7814310"/>
              <a:gd name="connsiteX27" fmla="*/ 6743700 w 9578340"/>
              <a:gd name="connsiteY27" fmla="*/ 1127760 h 7814310"/>
              <a:gd name="connsiteX28" fmla="*/ 7101840 w 9578340"/>
              <a:gd name="connsiteY28" fmla="*/ 1226820 h 7814310"/>
              <a:gd name="connsiteX29" fmla="*/ 7277100 w 9578340"/>
              <a:gd name="connsiteY29" fmla="*/ 1295400 h 7814310"/>
              <a:gd name="connsiteX30" fmla="*/ 7147560 w 9578340"/>
              <a:gd name="connsiteY30" fmla="*/ 1501140 h 7814310"/>
              <a:gd name="connsiteX31" fmla="*/ 7155180 w 9578340"/>
              <a:gd name="connsiteY31" fmla="*/ 1623060 h 7814310"/>
              <a:gd name="connsiteX32" fmla="*/ 7101840 w 9578340"/>
              <a:gd name="connsiteY32" fmla="*/ 1691640 h 7814310"/>
              <a:gd name="connsiteX33" fmla="*/ 7078980 w 9578340"/>
              <a:gd name="connsiteY33" fmla="*/ 1684020 h 7814310"/>
              <a:gd name="connsiteX34" fmla="*/ 6911340 w 9578340"/>
              <a:gd name="connsiteY34" fmla="*/ 1790700 h 7814310"/>
              <a:gd name="connsiteX35" fmla="*/ 6987540 w 9578340"/>
              <a:gd name="connsiteY35" fmla="*/ 1844040 h 7814310"/>
              <a:gd name="connsiteX36" fmla="*/ 6987540 w 9578340"/>
              <a:gd name="connsiteY36" fmla="*/ 1844040 h 7814310"/>
              <a:gd name="connsiteX37" fmla="*/ 7002780 w 9578340"/>
              <a:gd name="connsiteY37" fmla="*/ 1912620 h 7814310"/>
              <a:gd name="connsiteX38" fmla="*/ 6979920 w 9578340"/>
              <a:gd name="connsiteY38" fmla="*/ 1935480 h 7814310"/>
              <a:gd name="connsiteX39" fmla="*/ 6873240 w 9578340"/>
              <a:gd name="connsiteY39" fmla="*/ 1943100 h 7814310"/>
              <a:gd name="connsiteX40" fmla="*/ 6873240 w 9578340"/>
              <a:gd name="connsiteY40" fmla="*/ 1988820 h 7814310"/>
              <a:gd name="connsiteX41" fmla="*/ 6850380 w 9578340"/>
              <a:gd name="connsiteY41" fmla="*/ 2019300 h 7814310"/>
              <a:gd name="connsiteX42" fmla="*/ 6728460 w 9578340"/>
              <a:gd name="connsiteY42" fmla="*/ 1981200 h 7814310"/>
              <a:gd name="connsiteX43" fmla="*/ 6720840 w 9578340"/>
              <a:gd name="connsiteY43" fmla="*/ 1996440 h 7814310"/>
              <a:gd name="connsiteX44" fmla="*/ 6797040 w 9578340"/>
              <a:gd name="connsiteY44" fmla="*/ 2034540 h 7814310"/>
              <a:gd name="connsiteX45" fmla="*/ 6789420 w 9578340"/>
              <a:gd name="connsiteY45" fmla="*/ 2118360 h 7814310"/>
              <a:gd name="connsiteX46" fmla="*/ 6751320 w 9578340"/>
              <a:gd name="connsiteY46" fmla="*/ 2141220 h 7814310"/>
              <a:gd name="connsiteX47" fmla="*/ 6819900 w 9578340"/>
              <a:gd name="connsiteY47" fmla="*/ 2194560 h 7814310"/>
              <a:gd name="connsiteX48" fmla="*/ 6789420 w 9578340"/>
              <a:gd name="connsiteY48" fmla="*/ 2240280 h 7814310"/>
              <a:gd name="connsiteX49" fmla="*/ 6743700 w 9578340"/>
              <a:gd name="connsiteY49" fmla="*/ 2331720 h 7814310"/>
              <a:gd name="connsiteX50" fmla="*/ 6751320 w 9578340"/>
              <a:gd name="connsiteY50" fmla="*/ 2369820 h 7814310"/>
              <a:gd name="connsiteX51" fmla="*/ 6682740 w 9578340"/>
              <a:gd name="connsiteY51" fmla="*/ 2385060 h 7814310"/>
              <a:gd name="connsiteX52" fmla="*/ 6705600 w 9578340"/>
              <a:gd name="connsiteY52" fmla="*/ 2499360 h 7814310"/>
              <a:gd name="connsiteX53" fmla="*/ 6621780 w 9578340"/>
              <a:gd name="connsiteY53" fmla="*/ 2522220 h 7814310"/>
              <a:gd name="connsiteX54" fmla="*/ 6621780 w 9578340"/>
              <a:gd name="connsiteY54" fmla="*/ 2583180 h 7814310"/>
              <a:gd name="connsiteX55" fmla="*/ 6568440 w 9578340"/>
              <a:gd name="connsiteY55" fmla="*/ 2590800 h 7814310"/>
              <a:gd name="connsiteX56" fmla="*/ 6560820 w 9578340"/>
              <a:gd name="connsiteY56" fmla="*/ 2545080 h 7814310"/>
              <a:gd name="connsiteX57" fmla="*/ 6438900 w 9578340"/>
              <a:gd name="connsiteY57" fmla="*/ 2590800 h 7814310"/>
              <a:gd name="connsiteX58" fmla="*/ 6347460 w 9578340"/>
              <a:gd name="connsiteY58" fmla="*/ 2606040 h 7814310"/>
              <a:gd name="connsiteX59" fmla="*/ 6339840 w 9578340"/>
              <a:gd name="connsiteY59" fmla="*/ 2476500 h 7814310"/>
              <a:gd name="connsiteX60" fmla="*/ 6316980 w 9578340"/>
              <a:gd name="connsiteY60" fmla="*/ 2430780 h 7814310"/>
              <a:gd name="connsiteX61" fmla="*/ 6271260 w 9578340"/>
              <a:gd name="connsiteY61" fmla="*/ 2392680 h 7814310"/>
              <a:gd name="connsiteX62" fmla="*/ 6301740 w 9578340"/>
              <a:gd name="connsiteY62" fmla="*/ 2339340 h 7814310"/>
              <a:gd name="connsiteX63" fmla="*/ 6195060 w 9578340"/>
              <a:gd name="connsiteY63" fmla="*/ 2308860 h 7814310"/>
              <a:gd name="connsiteX64" fmla="*/ 6141720 w 9578340"/>
              <a:gd name="connsiteY64" fmla="*/ 2308860 h 7814310"/>
              <a:gd name="connsiteX65" fmla="*/ 6103620 w 9578340"/>
              <a:gd name="connsiteY65" fmla="*/ 2225040 h 7814310"/>
              <a:gd name="connsiteX66" fmla="*/ 6126480 w 9578340"/>
              <a:gd name="connsiteY66" fmla="*/ 2171700 h 7814310"/>
              <a:gd name="connsiteX67" fmla="*/ 6080760 w 9578340"/>
              <a:gd name="connsiteY67" fmla="*/ 2133600 h 7814310"/>
              <a:gd name="connsiteX68" fmla="*/ 5989320 w 9578340"/>
              <a:gd name="connsiteY68" fmla="*/ 2148840 h 7814310"/>
              <a:gd name="connsiteX69" fmla="*/ 5951220 w 9578340"/>
              <a:gd name="connsiteY69" fmla="*/ 2209800 h 7814310"/>
              <a:gd name="connsiteX70" fmla="*/ 5882640 w 9578340"/>
              <a:gd name="connsiteY70" fmla="*/ 2202180 h 7814310"/>
              <a:gd name="connsiteX71" fmla="*/ 5722620 w 9578340"/>
              <a:gd name="connsiteY71" fmla="*/ 2240280 h 7814310"/>
              <a:gd name="connsiteX72" fmla="*/ 5654040 w 9578340"/>
              <a:gd name="connsiteY72" fmla="*/ 2240280 h 7814310"/>
              <a:gd name="connsiteX73" fmla="*/ 5570220 w 9578340"/>
              <a:gd name="connsiteY73" fmla="*/ 2278380 h 7814310"/>
              <a:gd name="connsiteX74" fmla="*/ 5440680 w 9578340"/>
              <a:gd name="connsiteY74" fmla="*/ 2263140 h 7814310"/>
              <a:gd name="connsiteX75" fmla="*/ 5410200 w 9578340"/>
              <a:gd name="connsiteY75" fmla="*/ 2217420 h 7814310"/>
              <a:gd name="connsiteX76" fmla="*/ 5425440 w 9578340"/>
              <a:gd name="connsiteY76" fmla="*/ 2072640 h 7814310"/>
              <a:gd name="connsiteX77" fmla="*/ 5372100 w 9578340"/>
              <a:gd name="connsiteY77" fmla="*/ 2019300 h 7814310"/>
              <a:gd name="connsiteX78" fmla="*/ 5372100 w 9578340"/>
              <a:gd name="connsiteY78" fmla="*/ 1988820 h 7814310"/>
              <a:gd name="connsiteX79" fmla="*/ 5280660 w 9578340"/>
              <a:gd name="connsiteY79" fmla="*/ 1965960 h 7814310"/>
              <a:gd name="connsiteX80" fmla="*/ 5219700 w 9578340"/>
              <a:gd name="connsiteY80" fmla="*/ 2263140 h 7814310"/>
              <a:gd name="connsiteX81" fmla="*/ 5212080 w 9578340"/>
              <a:gd name="connsiteY81" fmla="*/ 2461260 h 7814310"/>
              <a:gd name="connsiteX82" fmla="*/ 5242560 w 9578340"/>
              <a:gd name="connsiteY82" fmla="*/ 2499360 h 7814310"/>
              <a:gd name="connsiteX83" fmla="*/ 5097780 w 9578340"/>
              <a:gd name="connsiteY83" fmla="*/ 2552700 h 7814310"/>
              <a:gd name="connsiteX84" fmla="*/ 5120640 w 9578340"/>
              <a:gd name="connsiteY84" fmla="*/ 2743200 h 7814310"/>
              <a:gd name="connsiteX85" fmla="*/ 5082540 w 9578340"/>
              <a:gd name="connsiteY85" fmla="*/ 2827020 h 7814310"/>
              <a:gd name="connsiteX86" fmla="*/ 4945380 w 9578340"/>
              <a:gd name="connsiteY86" fmla="*/ 2773680 h 7814310"/>
              <a:gd name="connsiteX87" fmla="*/ 4853940 w 9578340"/>
              <a:gd name="connsiteY87" fmla="*/ 2796540 h 7814310"/>
              <a:gd name="connsiteX88" fmla="*/ 4785360 w 9578340"/>
              <a:gd name="connsiteY88" fmla="*/ 2926080 h 7814310"/>
              <a:gd name="connsiteX89" fmla="*/ 4640580 w 9578340"/>
              <a:gd name="connsiteY89" fmla="*/ 2811780 h 7814310"/>
              <a:gd name="connsiteX90" fmla="*/ 4518660 w 9578340"/>
              <a:gd name="connsiteY90" fmla="*/ 2804160 h 7814310"/>
              <a:gd name="connsiteX91" fmla="*/ 4389120 w 9578340"/>
              <a:gd name="connsiteY91" fmla="*/ 2674620 h 7814310"/>
              <a:gd name="connsiteX92" fmla="*/ 4564380 w 9578340"/>
              <a:gd name="connsiteY92" fmla="*/ 2522220 h 7814310"/>
              <a:gd name="connsiteX93" fmla="*/ 4389120 w 9578340"/>
              <a:gd name="connsiteY93" fmla="*/ 2491740 h 7814310"/>
              <a:gd name="connsiteX94" fmla="*/ 4244340 w 9578340"/>
              <a:gd name="connsiteY94" fmla="*/ 2659380 h 7814310"/>
              <a:gd name="connsiteX95" fmla="*/ 4183380 w 9578340"/>
              <a:gd name="connsiteY95" fmla="*/ 2758440 h 7814310"/>
              <a:gd name="connsiteX96" fmla="*/ 4191000 w 9578340"/>
              <a:gd name="connsiteY96" fmla="*/ 2796540 h 7814310"/>
              <a:gd name="connsiteX97" fmla="*/ 4084320 w 9578340"/>
              <a:gd name="connsiteY97" fmla="*/ 2895600 h 7814310"/>
              <a:gd name="connsiteX98" fmla="*/ 4008120 w 9578340"/>
              <a:gd name="connsiteY98" fmla="*/ 2918460 h 7814310"/>
              <a:gd name="connsiteX99" fmla="*/ 3954780 w 9578340"/>
              <a:gd name="connsiteY99" fmla="*/ 2918460 h 7814310"/>
              <a:gd name="connsiteX100" fmla="*/ 3916680 w 9578340"/>
              <a:gd name="connsiteY100" fmla="*/ 2971800 h 7814310"/>
              <a:gd name="connsiteX101" fmla="*/ 3848100 w 9578340"/>
              <a:gd name="connsiteY101" fmla="*/ 2971800 h 7814310"/>
              <a:gd name="connsiteX102" fmla="*/ 3810000 w 9578340"/>
              <a:gd name="connsiteY102" fmla="*/ 3025140 h 7814310"/>
              <a:gd name="connsiteX103" fmla="*/ 3726180 w 9578340"/>
              <a:gd name="connsiteY103" fmla="*/ 3048000 h 7814310"/>
              <a:gd name="connsiteX104" fmla="*/ 3703320 w 9578340"/>
              <a:gd name="connsiteY104" fmla="*/ 3116580 h 7814310"/>
              <a:gd name="connsiteX105" fmla="*/ 3512820 w 9578340"/>
              <a:gd name="connsiteY105" fmla="*/ 2979420 h 7814310"/>
              <a:gd name="connsiteX106" fmla="*/ 3337560 w 9578340"/>
              <a:gd name="connsiteY106" fmla="*/ 3048000 h 7814310"/>
              <a:gd name="connsiteX107" fmla="*/ 3337560 w 9578340"/>
              <a:gd name="connsiteY107" fmla="*/ 3124200 h 7814310"/>
              <a:gd name="connsiteX108" fmla="*/ 3230880 w 9578340"/>
              <a:gd name="connsiteY108" fmla="*/ 3200400 h 7814310"/>
              <a:gd name="connsiteX109" fmla="*/ 3002280 w 9578340"/>
              <a:gd name="connsiteY109" fmla="*/ 3055620 h 7814310"/>
              <a:gd name="connsiteX110" fmla="*/ 3025140 w 9578340"/>
              <a:gd name="connsiteY110" fmla="*/ 3032760 h 7814310"/>
              <a:gd name="connsiteX111" fmla="*/ 2918460 w 9578340"/>
              <a:gd name="connsiteY111" fmla="*/ 2887980 h 7814310"/>
              <a:gd name="connsiteX112" fmla="*/ 2659380 w 9578340"/>
              <a:gd name="connsiteY112" fmla="*/ 2758440 h 7814310"/>
              <a:gd name="connsiteX113" fmla="*/ 2506980 w 9578340"/>
              <a:gd name="connsiteY113" fmla="*/ 3093720 h 7814310"/>
              <a:gd name="connsiteX114" fmla="*/ 2392680 w 9578340"/>
              <a:gd name="connsiteY114" fmla="*/ 3101340 h 7814310"/>
              <a:gd name="connsiteX115" fmla="*/ 2308860 w 9578340"/>
              <a:gd name="connsiteY115" fmla="*/ 3116580 h 7814310"/>
              <a:gd name="connsiteX116" fmla="*/ 2225040 w 9578340"/>
              <a:gd name="connsiteY116" fmla="*/ 3215640 h 7814310"/>
              <a:gd name="connsiteX117" fmla="*/ 2049780 w 9578340"/>
              <a:gd name="connsiteY117" fmla="*/ 3124200 h 7814310"/>
              <a:gd name="connsiteX118" fmla="*/ 1981200 w 9578340"/>
              <a:gd name="connsiteY118" fmla="*/ 3116580 h 7814310"/>
              <a:gd name="connsiteX119" fmla="*/ 1889760 w 9578340"/>
              <a:gd name="connsiteY119" fmla="*/ 2964180 h 7814310"/>
              <a:gd name="connsiteX120" fmla="*/ 1897380 w 9578340"/>
              <a:gd name="connsiteY120" fmla="*/ 2895600 h 7814310"/>
              <a:gd name="connsiteX121" fmla="*/ 1729740 w 9578340"/>
              <a:gd name="connsiteY121" fmla="*/ 3017520 h 7814310"/>
              <a:gd name="connsiteX122" fmla="*/ 1706880 w 9578340"/>
              <a:gd name="connsiteY122" fmla="*/ 3078480 h 7814310"/>
              <a:gd name="connsiteX123" fmla="*/ 1653540 w 9578340"/>
              <a:gd name="connsiteY123" fmla="*/ 3048000 h 7814310"/>
              <a:gd name="connsiteX124" fmla="*/ 1546860 w 9578340"/>
              <a:gd name="connsiteY124" fmla="*/ 3048000 h 7814310"/>
              <a:gd name="connsiteX125" fmla="*/ 1524000 w 9578340"/>
              <a:gd name="connsiteY125" fmla="*/ 3162300 h 7814310"/>
              <a:gd name="connsiteX126" fmla="*/ 1386840 w 9578340"/>
              <a:gd name="connsiteY126" fmla="*/ 3459480 h 7814310"/>
              <a:gd name="connsiteX127" fmla="*/ 1333500 w 9578340"/>
              <a:gd name="connsiteY127" fmla="*/ 3451860 h 7814310"/>
              <a:gd name="connsiteX128" fmla="*/ 1188720 w 9578340"/>
              <a:gd name="connsiteY128" fmla="*/ 3505200 h 7814310"/>
              <a:gd name="connsiteX129" fmla="*/ 1135380 w 9578340"/>
              <a:gd name="connsiteY129" fmla="*/ 3672840 h 7814310"/>
              <a:gd name="connsiteX130" fmla="*/ 1013460 w 9578340"/>
              <a:gd name="connsiteY130" fmla="*/ 3703320 h 7814310"/>
              <a:gd name="connsiteX131" fmla="*/ 929640 w 9578340"/>
              <a:gd name="connsiteY131" fmla="*/ 3710940 h 7814310"/>
              <a:gd name="connsiteX132" fmla="*/ 830580 w 9578340"/>
              <a:gd name="connsiteY132" fmla="*/ 3741420 h 7814310"/>
              <a:gd name="connsiteX133" fmla="*/ 701040 w 9578340"/>
              <a:gd name="connsiteY133" fmla="*/ 3749040 h 7814310"/>
              <a:gd name="connsiteX134" fmla="*/ 548640 w 9578340"/>
              <a:gd name="connsiteY134" fmla="*/ 3787140 h 7814310"/>
              <a:gd name="connsiteX135" fmla="*/ 0 w 9578340"/>
              <a:gd name="connsiteY135" fmla="*/ 5250180 h 7814310"/>
              <a:gd name="connsiteX136" fmla="*/ 167640 w 9578340"/>
              <a:gd name="connsiteY136" fmla="*/ 5242560 h 7814310"/>
              <a:gd name="connsiteX137" fmla="*/ 167640 w 9578340"/>
              <a:gd name="connsiteY137" fmla="*/ 5387340 h 7814310"/>
              <a:gd name="connsiteX138" fmla="*/ 289560 w 9578340"/>
              <a:gd name="connsiteY138" fmla="*/ 5394960 h 7814310"/>
              <a:gd name="connsiteX139" fmla="*/ 281940 w 9578340"/>
              <a:gd name="connsiteY139" fmla="*/ 5478780 h 7814310"/>
              <a:gd name="connsiteX140" fmla="*/ 388620 w 9578340"/>
              <a:gd name="connsiteY140" fmla="*/ 5501640 h 7814310"/>
              <a:gd name="connsiteX141" fmla="*/ 358140 w 9578340"/>
              <a:gd name="connsiteY141" fmla="*/ 5631180 h 7814310"/>
              <a:gd name="connsiteX142" fmla="*/ 358140 w 9578340"/>
              <a:gd name="connsiteY142" fmla="*/ 5730240 h 7814310"/>
              <a:gd name="connsiteX143" fmla="*/ 251460 w 9578340"/>
              <a:gd name="connsiteY143" fmla="*/ 5783580 h 7814310"/>
              <a:gd name="connsiteX144" fmla="*/ 236220 w 9578340"/>
              <a:gd name="connsiteY144" fmla="*/ 5859780 h 7814310"/>
              <a:gd name="connsiteX145" fmla="*/ 144780 w 9578340"/>
              <a:gd name="connsiteY145" fmla="*/ 5981700 h 7814310"/>
              <a:gd name="connsiteX146" fmla="*/ 175260 w 9578340"/>
              <a:gd name="connsiteY146" fmla="*/ 6210300 h 7814310"/>
              <a:gd name="connsiteX147" fmla="*/ 266700 w 9578340"/>
              <a:gd name="connsiteY147" fmla="*/ 6217920 h 7814310"/>
              <a:gd name="connsiteX148" fmla="*/ 304800 w 9578340"/>
              <a:gd name="connsiteY148" fmla="*/ 6278880 h 7814310"/>
              <a:gd name="connsiteX149" fmla="*/ 312420 w 9578340"/>
              <a:gd name="connsiteY149" fmla="*/ 6339840 h 7814310"/>
              <a:gd name="connsiteX150" fmla="*/ 358140 w 9578340"/>
              <a:gd name="connsiteY150" fmla="*/ 6339840 h 7814310"/>
              <a:gd name="connsiteX151" fmla="*/ 365760 w 9578340"/>
              <a:gd name="connsiteY151" fmla="*/ 6477000 h 7814310"/>
              <a:gd name="connsiteX152" fmla="*/ 807720 w 9578340"/>
              <a:gd name="connsiteY152" fmla="*/ 6545580 h 7814310"/>
              <a:gd name="connsiteX153" fmla="*/ 1127760 w 9578340"/>
              <a:gd name="connsiteY153" fmla="*/ 6705600 h 7814310"/>
              <a:gd name="connsiteX154" fmla="*/ 1447800 w 9578340"/>
              <a:gd name="connsiteY154" fmla="*/ 6598920 h 7814310"/>
              <a:gd name="connsiteX155" fmla="*/ 1546860 w 9578340"/>
              <a:gd name="connsiteY155" fmla="*/ 6598920 h 7814310"/>
              <a:gd name="connsiteX156" fmla="*/ 1501140 w 9578340"/>
              <a:gd name="connsiteY156" fmla="*/ 6858000 h 7814310"/>
              <a:gd name="connsiteX157" fmla="*/ 1567815 w 9578340"/>
              <a:gd name="connsiteY157" fmla="*/ 7115810 h 7814310"/>
              <a:gd name="connsiteX158" fmla="*/ 1710690 w 9578340"/>
              <a:gd name="connsiteY158" fmla="*/ 7439660 h 7814310"/>
              <a:gd name="connsiteX159" fmla="*/ 1891665 w 9578340"/>
              <a:gd name="connsiteY159" fmla="*/ 7582535 h 7814310"/>
              <a:gd name="connsiteX160" fmla="*/ 2094865 w 9578340"/>
              <a:gd name="connsiteY160" fmla="*/ 7814310 h 7814310"/>
              <a:gd name="connsiteX161" fmla="*/ 3657600 w 9578340"/>
              <a:gd name="connsiteY161" fmla="*/ 6873240 h 7814310"/>
              <a:gd name="connsiteX162" fmla="*/ 3817620 w 9578340"/>
              <a:gd name="connsiteY162" fmla="*/ 6781800 h 7814310"/>
              <a:gd name="connsiteX163" fmla="*/ 3893820 w 9578340"/>
              <a:gd name="connsiteY163" fmla="*/ 6705600 h 7814310"/>
              <a:gd name="connsiteX164" fmla="*/ 3947160 w 9578340"/>
              <a:gd name="connsiteY164" fmla="*/ 6690360 h 7814310"/>
              <a:gd name="connsiteX165" fmla="*/ 3939540 w 9578340"/>
              <a:gd name="connsiteY165" fmla="*/ 6629400 h 7814310"/>
              <a:gd name="connsiteX166" fmla="*/ 3901440 w 9578340"/>
              <a:gd name="connsiteY166" fmla="*/ 6606540 h 7814310"/>
              <a:gd name="connsiteX167" fmla="*/ 3878580 w 9578340"/>
              <a:gd name="connsiteY167" fmla="*/ 6515100 h 7814310"/>
              <a:gd name="connsiteX168" fmla="*/ 3886200 w 9578340"/>
              <a:gd name="connsiteY168" fmla="*/ 6423660 h 7814310"/>
              <a:gd name="connsiteX169" fmla="*/ 3870960 w 9578340"/>
              <a:gd name="connsiteY169" fmla="*/ 6309360 h 7814310"/>
              <a:gd name="connsiteX170" fmla="*/ 3893820 w 9578340"/>
              <a:gd name="connsiteY170" fmla="*/ 6240780 h 7814310"/>
              <a:gd name="connsiteX171" fmla="*/ 3924300 w 9578340"/>
              <a:gd name="connsiteY171" fmla="*/ 6179820 h 7814310"/>
              <a:gd name="connsiteX172" fmla="*/ 3977640 w 9578340"/>
              <a:gd name="connsiteY172" fmla="*/ 6172200 h 7814310"/>
              <a:gd name="connsiteX173" fmla="*/ 3992880 w 9578340"/>
              <a:gd name="connsiteY173" fmla="*/ 6172200 h 7814310"/>
              <a:gd name="connsiteX174" fmla="*/ 4046220 w 9578340"/>
              <a:gd name="connsiteY174" fmla="*/ 6111240 h 7814310"/>
              <a:gd name="connsiteX175" fmla="*/ 4038600 w 9578340"/>
              <a:gd name="connsiteY175" fmla="*/ 6027420 h 7814310"/>
              <a:gd name="connsiteX176" fmla="*/ 4754880 w 9578340"/>
              <a:gd name="connsiteY176" fmla="*/ 5913120 h 7814310"/>
              <a:gd name="connsiteX177" fmla="*/ 4838700 w 9578340"/>
              <a:gd name="connsiteY177" fmla="*/ 5913120 h 7814310"/>
              <a:gd name="connsiteX178" fmla="*/ 4914900 w 9578340"/>
              <a:gd name="connsiteY178" fmla="*/ 5920740 h 7814310"/>
              <a:gd name="connsiteX179" fmla="*/ 5105400 w 9578340"/>
              <a:gd name="connsiteY179" fmla="*/ 6019800 h 7814310"/>
              <a:gd name="connsiteX180" fmla="*/ 5570220 w 9578340"/>
              <a:gd name="connsiteY180" fmla="*/ 6248400 h 7814310"/>
              <a:gd name="connsiteX181" fmla="*/ 5753100 w 9578340"/>
              <a:gd name="connsiteY181" fmla="*/ 6347460 h 7814310"/>
              <a:gd name="connsiteX182" fmla="*/ 6065520 w 9578340"/>
              <a:gd name="connsiteY182" fmla="*/ 6423660 h 7814310"/>
              <a:gd name="connsiteX183" fmla="*/ 6156960 w 9578340"/>
              <a:gd name="connsiteY183" fmla="*/ 6431280 h 7814310"/>
              <a:gd name="connsiteX184" fmla="*/ 6164580 w 9578340"/>
              <a:gd name="connsiteY184" fmla="*/ 6545580 h 7814310"/>
              <a:gd name="connsiteX185" fmla="*/ 6355080 w 9578340"/>
              <a:gd name="connsiteY185" fmla="*/ 6576060 h 7814310"/>
              <a:gd name="connsiteX186" fmla="*/ 6377940 w 9578340"/>
              <a:gd name="connsiteY186" fmla="*/ 6416040 h 7814310"/>
              <a:gd name="connsiteX187" fmla="*/ 6408420 w 9578340"/>
              <a:gd name="connsiteY187" fmla="*/ 6446520 h 7814310"/>
              <a:gd name="connsiteX188" fmla="*/ 6400800 w 9578340"/>
              <a:gd name="connsiteY188" fmla="*/ 6598920 h 7814310"/>
              <a:gd name="connsiteX189" fmla="*/ 6591300 w 9578340"/>
              <a:gd name="connsiteY189" fmla="*/ 6598920 h 7814310"/>
              <a:gd name="connsiteX190" fmla="*/ 6598920 w 9578340"/>
              <a:gd name="connsiteY190" fmla="*/ 6332220 h 7814310"/>
              <a:gd name="connsiteX191" fmla="*/ 6621780 w 9578340"/>
              <a:gd name="connsiteY191" fmla="*/ 6332220 h 7814310"/>
              <a:gd name="connsiteX192" fmla="*/ 6637020 w 9578340"/>
              <a:gd name="connsiteY192" fmla="*/ 6118860 h 7814310"/>
              <a:gd name="connsiteX193" fmla="*/ 6614160 w 9578340"/>
              <a:gd name="connsiteY193" fmla="*/ 6111240 h 7814310"/>
              <a:gd name="connsiteX194" fmla="*/ 6606540 w 9578340"/>
              <a:gd name="connsiteY194" fmla="*/ 5958840 h 7814310"/>
              <a:gd name="connsiteX195" fmla="*/ 6484620 w 9578340"/>
              <a:gd name="connsiteY195" fmla="*/ 5539740 h 7814310"/>
              <a:gd name="connsiteX196" fmla="*/ 6667500 w 9578340"/>
              <a:gd name="connsiteY196" fmla="*/ 5547360 h 7814310"/>
              <a:gd name="connsiteX197" fmla="*/ 6751320 w 9578340"/>
              <a:gd name="connsiteY197" fmla="*/ 5433060 h 7814310"/>
              <a:gd name="connsiteX198" fmla="*/ 6972300 w 9578340"/>
              <a:gd name="connsiteY198" fmla="*/ 5265420 h 7814310"/>
              <a:gd name="connsiteX199" fmla="*/ 7246620 w 9578340"/>
              <a:gd name="connsiteY199" fmla="*/ 5204460 h 7814310"/>
              <a:gd name="connsiteX200" fmla="*/ 7208520 w 9578340"/>
              <a:gd name="connsiteY200" fmla="*/ 5067300 h 7814310"/>
              <a:gd name="connsiteX201" fmla="*/ 7193280 w 9578340"/>
              <a:gd name="connsiteY201" fmla="*/ 4930140 h 7814310"/>
              <a:gd name="connsiteX202" fmla="*/ 7269480 w 9578340"/>
              <a:gd name="connsiteY202" fmla="*/ 4732020 h 7814310"/>
              <a:gd name="connsiteX203" fmla="*/ 7246620 w 9578340"/>
              <a:gd name="connsiteY203" fmla="*/ 4488180 h 7814310"/>
              <a:gd name="connsiteX204" fmla="*/ 7178040 w 9578340"/>
              <a:gd name="connsiteY204" fmla="*/ 4351020 h 7814310"/>
              <a:gd name="connsiteX205" fmla="*/ 7559040 w 9578340"/>
              <a:gd name="connsiteY205" fmla="*/ 4328160 h 7814310"/>
              <a:gd name="connsiteX206" fmla="*/ 7467600 w 9578340"/>
              <a:gd name="connsiteY206" fmla="*/ 3878580 h 7814310"/>
              <a:gd name="connsiteX207" fmla="*/ 7414260 w 9578340"/>
              <a:gd name="connsiteY207" fmla="*/ 3604260 h 7814310"/>
              <a:gd name="connsiteX208" fmla="*/ 7498080 w 9578340"/>
              <a:gd name="connsiteY208" fmla="*/ 3398520 h 7814310"/>
              <a:gd name="connsiteX209" fmla="*/ 7528560 w 9578340"/>
              <a:gd name="connsiteY209" fmla="*/ 3253740 h 7814310"/>
              <a:gd name="connsiteX210" fmla="*/ 7505700 w 9578340"/>
              <a:gd name="connsiteY210" fmla="*/ 3048000 h 7814310"/>
              <a:gd name="connsiteX211" fmla="*/ 7520940 w 9578340"/>
              <a:gd name="connsiteY211" fmla="*/ 2926080 h 7814310"/>
              <a:gd name="connsiteX212" fmla="*/ 7536180 w 9578340"/>
              <a:gd name="connsiteY212" fmla="*/ 2872740 h 7814310"/>
              <a:gd name="connsiteX213" fmla="*/ 7863840 w 9578340"/>
              <a:gd name="connsiteY213" fmla="*/ 2971800 h 7814310"/>
              <a:gd name="connsiteX214" fmla="*/ 7886700 w 9578340"/>
              <a:gd name="connsiteY214" fmla="*/ 3101340 h 7814310"/>
              <a:gd name="connsiteX215" fmla="*/ 8001000 w 9578340"/>
              <a:gd name="connsiteY215" fmla="*/ 3124200 h 7814310"/>
              <a:gd name="connsiteX216" fmla="*/ 8122920 w 9578340"/>
              <a:gd name="connsiteY216" fmla="*/ 3276600 h 7814310"/>
              <a:gd name="connsiteX217" fmla="*/ 8206740 w 9578340"/>
              <a:gd name="connsiteY217" fmla="*/ 3276600 h 7814310"/>
              <a:gd name="connsiteX218" fmla="*/ 8442960 w 9578340"/>
              <a:gd name="connsiteY218" fmla="*/ 3276600 h 7814310"/>
              <a:gd name="connsiteX219" fmla="*/ 8663940 w 9578340"/>
              <a:gd name="connsiteY219" fmla="*/ 3276600 h 7814310"/>
              <a:gd name="connsiteX220" fmla="*/ 8770620 w 9578340"/>
              <a:gd name="connsiteY220" fmla="*/ 3230880 h 7814310"/>
              <a:gd name="connsiteX221" fmla="*/ 8854440 w 9578340"/>
              <a:gd name="connsiteY221" fmla="*/ 3215640 h 7814310"/>
              <a:gd name="connsiteX222" fmla="*/ 8938260 w 9578340"/>
              <a:gd name="connsiteY222" fmla="*/ 3230880 h 7814310"/>
              <a:gd name="connsiteX223" fmla="*/ 8945880 w 9578340"/>
              <a:gd name="connsiteY223" fmla="*/ 3078480 h 7814310"/>
              <a:gd name="connsiteX224" fmla="*/ 8907780 w 9578340"/>
              <a:gd name="connsiteY224" fmla="*/ 3078480 h 7814310"/>
              <a:gd name="connsiteX225" fmla="*/ 8656320 w 9578340"/>
              <a:gd name="connsiteY225" fmla="*/ 2697480 h 7814310"/>
              <a:gd name="connsiteX226" fmla="*/ 8854440 w 9578340"/>
              <a:gd name="connsiteY226" fmla="*/ 2590800 h 7814310"/>
              <a:gd name="connsiteX227" fmla="*/ 8923020 w 9578340"/>
              <a:gd name="connsiteY227" fmla="*/ 2606040 h 7814310"/>
              <a:gd name="connsiteX228" fmla="*/ 8999220 w 9578340"/>
              <a:gd name="connsiteY228" fmla="*/ 2606040 h 7814310"/>
              <a:gd name="connsiteX229" fmla="*/ 9029700 w 9578340"/>
              <a:gd name="connsiteY229" fmla="*/ 2545080 h 7814310"/>
              <a:gd name="connsiteX230" fmla="*/ 9029700 w 9578340"/>
              <a:gd name="connsiteY230" fmla="*/ 2407920 h 7814310"/>
              <a:gd name="connsiteX231" fmla="*/ 9136380 w 9578340"/>
              <a:gd name="connsiteY231" fmla="*/ 2476500 h 7814310"/>
              <a:gd name="connsiteX232" fmla="*/ 9144000 w 9578340"/>
              <a:gd name="connsiteY232" fmla="*/ 2407920 h 7814310"/>
              <a:gd name="connsiteX233" fmla="*/ 9204960 w 9578340"/>
              <a:gd name="connsiteY233" fmla="*/ 2362200 h 7814310"/>
              <a:gd name="connsiteX234" fmla="*/ 9189720 w 9578340"/>
              <a:gd name="connsiteY234" fmla="*/ 2225040 h 7814310"/>
              <a:gd name="connsiteX235" fmla="*/ 9159240 w 9578340"/>
              <a:gd name="connsiteY235" fmla="*/ 2171700 h 7814310"/>
              <a:gd name="connsiteX236" fmla="*/ 9083040 w 9578340"/>
              <a:gd name="connsiteY236" fmla="*/ 2103120 h 7814310"/>
              <a:gd name="connsiteX237" fmla="*/ 9105900 w 9578340"/>
              <a:gd name="connsiteY237" fmla="*/ 2011680 h 7814310"/>
              <a:gd name="connsiteX238" fmla="*/ 9151620 w 9578340"/>
              <a:gd name="connsiteY238" fmla="*/ 1927860 h 7814310"/>
              <a:gd name="connsiteX239" fmla="*/ 9044940 w 9578340"/>
              <a:gd name="connsiteY239" fmla="*/ 1714500 h 7814310"/>
              <a:gd name="connsiteX240" fmla="*/ 9578340 w 9578340"/>
              <a:gd name="connsiteY240" fmla="*/ 1394460 h 7814310"/>
              <a:gd name="connsiteX241" fmla="*/ 9494520 w 9578340"/>
              <a:gd name="connsiteY241" fmla="*/ 1165860 h 7814310"/>
              <a:gd name="connsiteX242" fmla="*/ 9326880 w 9578340"/>
              <a:gd name="connsiteY242" fmla="*/ 975360 h 7814310"/>
              <a:gd name="connsiteX243" fmla="*/ 9334500 w 9578340"/>
              <a:gd name="connsiteY243" fmla="*/ 906780 h 7814310"/>
              <a:gd name="connsiteX244" fmla="*/ 9342120 w 9578340"/>
              <a:gd name="connsiteY244" fmla="*/ 754380 h 7814310"/>
              <a:gd name="connsiteX245" fmla="*/ 9182100 w 9578340"/>
              <a:gd name="connsiteY245" fmla="*/ 906780 h 7814310"/>
              <a:gd name="connsiteX246" fmla="*/ 9052560 w 9578340"/>
              <a:gd name="connsiteY246" fmla="*/ 1043940 h 7814310"/>
              <a:gd name="connsiteX247" fmla="*/ 8915400 w 9578340"/>
              <a:gd name="connsiteY247" fmla="*/ 1112520 h 7814310"/>
              <a:gd name="connsiteX248" fmla="*/ 8709660 w 9578340"/>
              <a:gd name="connsiteY248" fmla="*/ 1150620 h 7814310"/>
              <a:gd name="connsiteX249" fmla="*/ 8793480 w 9578340"/>
              <a:gd name="connsiteY249" fmla="*/ 960120 h 7814310"/>
              <a:gd name="connsiteX250" fmla="*/ 8717280 w 9578340"/>
              <a:gd name="connsiteY250" fmla="*/ 906780 h 7814310"/>
              <a:gd name="connsiteX251" fmla="*/ 8686800 w 9578340"/>
              <a:gd name="connsiteY251" fmla="*/ 815340 h 7814310"/>
              <a:gd name="connsiteX252" fmla="*/ 8625840 w 9578340"/>
              <a:gd name="connsiteY252" fmla="*/ 746760 h 7814310"/>
              <a:gd name="connsiteX253" fmla="*/ 8633460 w 9578340"/>
              <a:gd name="connsiteY253" fmla="*/ 685800 h 7814310"/>
              <a:gd name="connsiteX254" fmla="*/ 8679180 w 9578340"/>
              <a:gd name="connsiteY254" fmla="*/ 609600 h 7814310"/>
              <a:gd name="connsiteX255" fmla="*/ 8671560 w 9578340"/>
              <a:gd name="connsiteY255" fmla="*/ 579120 h 7814310"/>
              <a:gd name="connsiteX256" fmla="*/ 8580120 w 9578340"/>
              <a:gd name="connsiteY256" fmla="*/ 541020 h 7814310"/>
              <a:gd name="connsiteX257" fmla="*/ 8473440 w 9578340"/>
              <a:gd name="connsiteY257" fmla="*/ 502920 h 7814310"/>
              <a:gd name="connsiteX258" fmla="*/ 8488680 w 9578340"/>
              <a:gd name="connsiteY258" fmla="*/ 449580 h 7814310"/>
              <a:gd name="connsiteX259" fmla="*/ 8435340 w 9578340"/>
              <a:gd name="connsiteY259" fmla="*/ 320040 h 7814310"/>
              <a:gd name="connsiteX260" fmla="*/ 8465820 w 9578340"/>
              <a:gd name="connsiteY260" fmla="*/ 243840 h 7814310"/>
              <a:gd name="connsiteX261" fmla="*/ 8473440 w 9578340"/>
              <a:gd name="connsiteY261" fmla="*/ 83820 h 7814310"/>
              <a:gd name="connsiteX262" fmla="*/ 8351520 w 9578340"/>
              <a:gd name="connsiteY262" fmla="*/ 53340 h 7814310"/>
              <a:gd name="connsiteX263" fmla="*/ 8252460 w 9578340"/>
              <a:gd name="connsiteY263" fmla="*/ 68580 h 7814310"/>
              <a:gd name="connsiteX264" fmla="*/ 8107680 w 9578340"/>
              <a:gd name="connsiteY264" fmla="*/ 0 h 7814310"/>
              <a:gd name="connsiteX0" fmla="*/ 8107680 w 9578340"/>
              <a:gd name="connsiteY0" fmla="*/ 0 h 7814310"/>
              <a:gd name="connsiteX1" fmla="*/ 8054340 w 9578340"/>
              <a:gd name="connsiteY1" fmla="*/ 60960 h 7814310"/>
              <a:gd name="connsiteX2" fmla="*/ 8061960 w 9578340"/>
              <a:gd name="connsiteY2" fmla="*/ 99060 h 7814310"/>
              <a:gd name="connsiteX3" fmla="*/ 8001000 w 9578340"/>
              <a:gd name="connsiteY3" fmla="*/ 160020 h 7814310"/>
              <a:gd name="connsiteX4" fmla="*/ 7917180 w 9578340"/>
              <a:gd name="connsiteY4" fmla="*/ 144780 h 7814310"/>
              <a:gd name="connsiteX5" fmla="*/ 7825740 w 9578340"/>
              <a:gd name="connsiteY5" fmla="*/ 297180 h 7814310"/>
              <a:gd name="connsiteX6" fmla="*/ 7726680 w 9578340"/>
              <a:gd name="connsiteY6" fmla="*/ 297180 h 7814310"/>
              <a:gd name="connsiteX7" fmla="*/ 7620000 w 9578340"/>
              <a:gd name="connsiteY7" fmla="*/ 320040 h 7814310"/>
              <a:gd name="connsiteX8" fmla="*/ 7475220 w 9578340"/>
              <a:gd name="connsiteY8" fmla="*/ 327660 h 7814310"/>
              <a:gd name="connsiteX9" fmla="*/ 7414260 w 9578340"/>
              <a:gd name="connsiteY9" fmla="*/ 304800 h 7814310"/>
              <a:gd name="connsiteX10" fmla="*/ 7231380 w 9578340"/>
              <a:gd name="connsiteY10" fmla="*/ 419100 h 7814310"/>
              <a:gd name="connsiteX11" fmla="*/ 6911340 w 9578340"/>
              <a:gd name="connsiteY11" fmla="*/ 464820 h 7814310"/>
              <a:gd name="connsiteX12" fmla="*/ 6888480 w 9578340"/>
              <a:gd name="connsiteY12" fmla="*/ 525780 h 7814310"/>
              <a:gd name="connsiteX13" fmla="*/ 6903720 w 9578340"/>
              <a:gd name="connsiteY13" fmla="*/ 601980 h 7814310"/>
              <a:gd name="connsiteX14" fmla="*/ 6896100 w 9578340"/>
              <a:gd name="connsiteY14" fmla="*/ 647700 h 7814310"/>
              <a:gd name="connsiteX15" fmla="*/ 6858000 w 9578340"/>
              <a:gd name="connsiteY15" fmla="*/ 647700 h 7814310"/>
              <a:gd name="connsiteX16" fmla="*/ 6842760 w 9578340"/>
              <a:gd name="connsiteY16" fmla="*/ 739140 h 7814310"/>
              <a:gd name="connsiteX17" fmla="*/ 7010400 w 9578340"/>
              <a:gd name="connsiteY17" fmla="*/ 769620 h 7814310"/>
              <a:gd name="connsiteX18" fmla="*/ 7010400 w 9578340"/>
              <a:gd name="connsiteY18" fmla="*/ 853440 h 7814310"/>
              <a:gd name="connsiteX19" fmla="*/ 6949440 w 9578340"/>
              <a:gd name="connsiteY19" fmla="*/ 861060 h 7814310"/>
              <a:gd name="connsiteX20" fmla="*/ 6941820 w 9578340"/>
              <a:gd name="connsiteY20" fmla="*/ 891540 h 7814310"/>
              <a:gd name="connsiteX21" fmla="*/ 6979920 w 9578340"/>
              <a:gd name="connsiteY21" fmla="*/ 922020 h 7814310"/>
              <a:gd name="connsiteX22" fmla="*/ 6979920 w 9578340"/>
              <a:gd name="connsiteY22" fmla="*/ 990600 h 7814310"/>
              <a:gd name="connsiteX23" fmla="*/ 6964680 w 9578340"/>
              <a:gd name="connsiteY23" fmla="*/ 1028700 h 7814310"/>
              <a:gd name="connsiteX24" fmla="*/ 7132320 w 9578340"/>
              <a:gd name="connsiteY24" fmla="*/ 1074420 h 7814310"/>
              <a:gd name="connsiteX25" fmla="*/ 7094220 w 9578340"/>
              <a:gd name="connsiteY25" fmla="*/ 1173480 h 7814310"/>
              <a:gd name="connsiteX26" fmla="*/ 7025640 w 9578340"/>
              <a:gd name="connsiteY26" fmla="*/ 1158240 h 7814310"/>
              <a:gd name="connsiteX27" fmla="*/ 6743700 w 9578340"/>
              <a:gd name="connsiteY27" fmla="*/ 1127760 h 7814310"/>
              <a:gd name="connsiteX28" fmla="*/ 7101840 w 9578340"/>
              <a:gd name="connsiteY28" fmla="*/ 1226820 h 7814310"/>
              <a:gd name="connsiteX29" fmla="*/ 7277100 w 9578340"/>
              <a:gd name="connsiteY29" fmla="*/ 1295400 h 7814310"/>
              <a:gd name="connsiteX30" fmla="*/ 7147560 w 9578340"/>
              <a:gd name="connsiteY30" fmla="*/ 1501140 h 7814310"/>
              <a:gd name="connsiteX31" fmla="*/ 7155180 w 9578340"/>
              <a:gd name="connsiteY31" fmla="*/ 1623060 h 7814310"/>
              <a:gd name="connsiteX32" fmla="*/ 7101840 w 9578340"/>
              <a:gd name="connsiteY32" fmla="*/ 1691640 h 7814310"/>
              <a:gd name="connsiteX33" fmla="*/ 7078980 w 9578340"/>
              <a:gd name="connsiteY33" fmla="*/ 1684020 h 7814310"/>
              <a:gd name="connsiteX34" fmla="*/ 6911340 w 9578340"/>
              <a:gd name="connsiteY34" fmla="*/ 1790700 h 7814310"/>
              <a:gd name="connsiteX35" fmla="*/ 6987540 w 9578340"/>
              <a:gd name="connsiteY35" fmla="*/ 1844040 h 7814310"/>
              <a:gd name="connsiteX36" fmla="*/ 6987540 w 9578340"/>
              <a:gd name="connsiteY36" fmla="*/ 1844040 h 7814310"/>
              <a:gd name="connsiteX37" fmla="*/ 7002780 w 9578340"/>
              <a:gd name="connsiteY37" fmla="*/ 1912620 h 7814310"/>
              <a:gd name="connsiteX38" fmla="*/ 6979920 w 9578340"/>
              <a:gd name="connsiteY38" fmla="*/ 1935480 h 7814310"/>
              <a:gd name="connsiteX39" fmla="*/ 6873240 w 9578340"/>
              <a:gd name="connsiteY39" fmla="*/ 1943100 h 7814310"/>
              <a:gd name="connsiteX40" fmla="*/ 6873240 w 9578340"/>
              <a:gd name="connsiteY40" fmla="*/ 1988820 h 7814310"/>
              <a:gd name="connsiteX41" fmla="*/ 6850380 w 9578340"/>
              <a:gd name="connsiteY41" fmla="*/ 2019300 h 7814310"/>
              <a:gd name="connsiteX42" fmla="*/ 6728460 w 9578340"/>
              <a:gd name="connsiteY42" fmla="*/ 1981200 h 7814310"/>
              <a:gd name="connsiteX43" fmla="*/ 6720840 w 9578340"/>
              <a:gd name="connsiteY43" fmla="*/ 1996440 h 7814310"/>
              <a:gd name="connsiteX44" fmla="*/ 6797040 w 9578340"/>
              <a:gd name="connsiteY44" fmla="*/ 2034540 h 7814310"/>
              <a:gd name="connsiteX45" fmla="*/ 6789420 w 9578340"/>
              <a:gd name="connsiteY45" fmla="*/ 2118360 h 7814310"/>
              <a:gd name="connsiteX46" fmla="*/ 6751320 w 9578340"/>
              <a:gd name="connsiteY46" fmla="*/ 2141220 h 7814310"/>
              <a:gd name="connsiteX47" fmla="*/ 6819900 w 9578340"/>
              <a:gd name="connsiteY47" fmla="*/ 2194560 h 7814310"/>
              <a:gd name="connsiteX48" fmla="*/ 6789420 w 9578340"/>
              <a:gd name="connsiteY48" fmla="*/ 2240280 h 7814310"/>
              <a:gd name="connsiteX49" fmla="*/ 6743700 w 9578340"/>
              <a:gd name="connsiteY49" fmla="*/ 2331720 h 7814310"/>
              <a:gd name="connsiteX50" fmla="*/ 6751320 w 9578340"/>
              <a:gd name="connsiteY50" fmla="*/ 2369820 h 7814310"/>
              <a:gd name="connsiteX51" fmla="*/ 6682740 w 9578340"/>
              <a:gd name="connsiteY51" fmla="*/ 2385060 h 7814310"/>
              <a:gd name="connsiteX52" fmla="*/ 6705600 w 9578340"/>
              <a:gd name="connsiteY52" fmla="*/ 2499360 h 7814310"/>
              <a:gd name="connsiteX53" fmla="*/ 6621780 w 9578340"/>
              <a:gd name="connsiteY53" fmla="*/ 2522220 h 7814310"/>
              <a:gd name="connsiteX54" fmla="*/ 6621780 w 9578340"/>
              <a:gd name="connsiteY54" fmla="*/ 2583180 h 7814310"/>
              <a:gd name="connsiteX55" fmla="*/ 6568440 w 9578340"/>
              <a:gd name="connsiteY55" fmla="*/ 2590800 h 7814310"/>
              <a:gd name="connsiteX56" fmla="*/ 6560820 w 9578340"/>
              <a:gd name="connsiteY56" fmla="*/ 2545080 h 7814310"/>
              <a:gd name="connsiteX57" fmla="*/ 6438900 w 9578340"/>
              <a:gd name="connsiteY57" fmla="*/ 2590800 h 7814310"/>
              <a:gd name="connsiteX58" fmla="*/ 6347460 w 9578340"/>
              <a:gd name="connsiteY58" fmla="*/ 2606040 h 7814310"/>
              <a:gd name="connsiteX59" fmla="*/ 6339840 w 9578340"/>
              <a:gd name="connsiteY59" fmla="*/ 2476500 h 7814310"/>
              <a:gd name="connsiteX60" fmla="*/ 6316980 w 9578340"/>
              <a:gd name="connsiteY60" fmla="*/ 2430780 h 7814310"/>
              <a:gd name="connsiteX61" fmla="*/ 6271260 w 9578340"/>
              <a:gd name="connsiteY61" fmla="*/ 2392680 h 7814310"/>
              <a:gd name="connsiteX62" fmla="*/ 6301740 w 9578340"/>
              <a:gd name="connsiteY62" fmla="*/ 2339340 h 7814310"/>
              <a:gd name="connsiteX63" fmla="*/ 6195060 w 9578340"/>
              <a:gd name="connsiteY63" fmla="*/ 2308860 h 7814310"/>
              <a:gd name="connsiteX64" fmla="*/ 6141720 w 9578340"/>
              <a:gd name="connsiteY64" fmla="*/ 2308860 h 7814310"/>
              <a:gd name="connsiteX65" fmla="*/ 6103620 w 9578340"/>
              <a:gd name="connsiteY65" fmla="*/ 2225040 h 7814310"/>
              <a:gd name="connsiteX66" fmla="*/ 6126480 w 9578340"/>
              <a:gd name="connsiteY66" fmla="*/ 2171700 h 7814310"/>
              <a:gd name="connsiteX67" fmla="*/ 6080760 w 9578340"/>
              <a:gd name="connsiteY67" fmla="*/ 2133600 h 7814310"/>
              <a:gd name="connsiteX68" fmla="*/ 5989320 w 9578340"/>
              <a:gd name="connsiteY68" fmla="*/ 2148840 h 7814310"/>
              <a:gd name="connsiteX69" fmla="*/ 5951220 w 9578340"/>
              <a:gd name="connsiteY69" fmla="*/ 2209800 h 7814310"/>
              <a:gd name="connsiteX70" fmla="*/ 5882640 w 9578340"/>
              <a:gd name="connsiteY70" fmla="*/ 2202180 h 7814310"/>
              <a:gd name="connsiteX71" fmla="*/ 5722620 w 9578340"/>
              <a:gd name="connsiteY71" fmla="*/ 2240280 h 7814310"/>
              <a:gd name="connsiteX72" fmla="*/ 5654040 w 9578340"/>
              <a:gd name="connsiteY72" fmla="*/ 2240280 h 7814310"/>
              <a:gd name="connsiteX73" fmla="*/ 5570220 w 9578340"/>
              <a:gd name="connsiteY73" fmla="*/ 2278380 h 7814310"/>
              <a:gd name="connsiteX74" fmla="*/ 5440680 w 9578340"/>
              <a:gd name="connsiteY74" fmla="*/ 2263140 h 7814310"/>
              <a:gd name="connsiteX75" fmla="*/ 5410200 w 9578340"/>
              <a:gd name="connsiteY75" fmla="*/ 2217420 h 7814310"/>
              <a:gd name="connsiteX76" fmla="*/ 5425440 w 9578340"/>
              <a:gd name="connsiteY76" fmla="*/ 2072640 h 7814310"/>
              <a:gd name="connsiteX77" fmla="*/ 5372100 w 9578340"/>
              <a:gd name="connsiteY77" fmla="*/ 2019300 h 7814310"/>
              <a:gd name="connsiteX78" fmla="*/ 5372100 w 9578340"/>
              <a:gd name="connsiteY78" fmla="*/ 1988820 h 7814310"/>
              <a:gd name="connsiteX79" fmla="*/ 5280660 w 9578340"/>
              <a:gd name="connsiteY79" fmla="*/ 1965960 h 7814310"/>
              <a:gd name="connsiteX80" fmla="*/ 5219700 w 9578340"/>
              <a:gd name="connsiteY80" fmla="*/ 2263140 h 7814310"/>
              <a:gd name="connsiteX81" fmla="*/ 5212080 w 9578340"/>
              <a:gd name="connsiteY81" fmla="*/ 2461260 h 7814310"/>
              <a:gd name="connsiteX82" fmla="*/ 5242560 w 9578340"/>
              <a:gd name="connsiteY82" fmla="*/ 2499360 h 7814310"/>
              <a:gd name="connsiteX83" fmla="*/ 5097780 w 9578340"/>
              <a:gd name="connsiteY83" fmla="*/ 2552700 h 7814310"/>
              <a:gd name="connsiteX84" fmla="*/ 5120640 w 9578340"/>
              <a:gd name="connsiteY84" fmla="*/ 2743200 h 7814310"/>
              <a:gd name="connsiteX85" fmla="*/ 5082540 w 9578340"/>
              <a:gd name="connsiteY85" fmla="*/ 2827020 h 7814310"/>
              <a:gd name="connsiteX86" fmla="*/ 4945380 w 9578340"/>
              <a:gd name="connsiteY86" fmla="*/ 2773680 h 7814310"/>
              <a:gd name="connsiteX87" fmla="*/ 4853940 w 9578340"/>
              <a:gd name="connsiteY87" fmla="*/ 2796540 h 7814310"/>
              <a:gd name="connsiteX88" fmla="*/ 4785360 w 9578340"/>
              <a:gd name="connsiteY88" fmla="*/ 2926080 h 7814310"/>
              <a:gd name="connsiteX89" fmla="*/ 4640580 w 9578340"/>
              <a:gd name="connsiteY89" fmla="*/ 2811780 h 7814310"/>
              <a:gd name="connsiteX90" fmla="*/ 4518660 w 9578340"/>
              <a:gd name="connsiteY90" fmla="*/ 2804160 h 7814310"/>
              <a:gd name="connsiteX91" fmla="*/ 4389120 w 9578340"/>
              <a:gd name="connsiteY91" fmla="*/ 2674620 h 7814310"/>
              <a:gd name="connsiteX92" fmla="*/ 4564380 w 9578340"/>
              <a:gd name="connsiteY92" fmla="*/ 2522220 h 7814310"/>
              <a:gd name="connsiteX93" fmla="*/ 4389120 w 9578340"/>
              <a:gd name="connsiteY93" fmla="*/ 2491740 h 7814310"/>
              <a:gd name="connsiteX94" fmla="*/ 4244340 w 9578340"/>
              <a:gd name="connsiteY94" fmla="*/ 2659380 h 7814310"/>
              <a:gd name="connsiteX95" fmla="*/ 4183380 w 9578340"/>
              <a:gd name="connsiteY95" fmla="*/ 2758440 h 7814310"/>
              <a:gd name="connsiteX96" fmla="*/ 4191000 w 9578340"/>
              <a:gd name="connsiteY96" fmla="*/ 2796540 h 7814310"/>
              <a:gd name="connsiteX97" fmla="*/ 4084320 w 9578340"/>
              <a:gd name="connsiteY97" fmla="*/ 2895600 h 7814310"/>
              <a:gd name="connsiteX98" fmla="*/ 4008120 w 9578340"/>
              <a:gd name="connsiteY98" fmla="*/ 2918460 h 7814310"/>
              <a:gd name="connsiteX99" fmla="*/ 3954780 w 9578340"/>
              <a:gd name="connsiteY99" fmla="*/ 2918460 h 7814310"/>
              <a:gd name="connsiteX100" fmla="*/ 3916680 w 9578340"/>
              <a:gd name="connsiteY100" fmla="*/ 2971800 h 7814310"/>
              <a:gd name="connsiteX101" fmla="*/ 3848100 w 9578340"/>
              <a:gd name="connsiteY101" fmla="*/ 2971800 h 7814310"/>
              <a:gd name="connsiteX102" fmla="*/ 3810000 w 9578340"/>
              <a:gd name="connsiteY102" fmla="*/ 3025140 h 7814310"/>
              <a:gd name="connsiteX103" fmla="*/ 3726180 w 9578340"/>
              <a:gd name="connsiteY103" fmla="*/ 3048000 h 7814310"/>
              <a:gd name="connsiteX104" fmla="*/ 3703320 w 9578340"/>
              <a:gd name="connsiteY104" fmla="*/ 3116580 h 7814310"/>
              <a:gd name="connsiteX105" fmla="*/ 3512820 w 9578340"/>
              <a:gd name="connsiteY105" fmla="*/ 2979420 h 7814310"/>
              <a:gd name="connsiteX106" fmla="*/ 3337560 w 9578340"/>
              <a:gd name="connsiteY106" fmla="*/ 3048000 h 7814310"/>
              <a:gd name="connsiteX107" fmla="*/ 3337560 w 9578340"/>
              <a:gd name="connsiteY107" fmla="*/ 3124200 h 7814310"/>
              <a:gd name="connsiteX108" fmla="*/ 3230880 w 9578340"/>
              <a:gd name="connsiteY108" fmla="*/ 3200400 h 7814310"/>
              <a:gd name="connsiteX109" fmla="*/ 3002280 w 9578340"/>
              <a:gd name="connsiteY109" fmla="*/ 3055620 h 7814310"/>
              <a:gd name="connsiteX110" fmla="*/ 3025140 w 9578340"/>
              <a:gd name="connsiteY110" fmla="*/ 3032760 h 7814310"/>
              <a:gd name="connsiteX111" fmla="*/ 2918460 w 9578340"/>
              <a:gd name="connsiteY111" fmla="*/ 2887980 h 7814310"/>
              <a:gd name="connsiteX112" fmla="*/ 2659380 w 9578340"/>
              <a:gd name="connsiteY112" fmla="*/ 2758440 h 7814310"/>
              <a:gd name="connsiteX113" fmla="*/ 2506980 w 9578340"/>
              <a:gd name="connsiteY113" fmla="*/ 3093720 h 7814310"/>
              <a:gd name="connsiteX114" fmla="*/ 2392680 w 9578340"/>
              <a:gd name="connsiteY114" fmla="*/ 3101340 h 7814310"/>
              <a:gd name="connsiteX115" fmla="*/ 2308860 w 9578340"/>
              <a:gd name="connsiteY115" fmla="*/ 3116580 h 7814310"/>
              <a:gd name="connsiteX116" fmla="*/ 2225040 w 9578340"/>
              <a:gd name="connsiteY116" fmla="*/ 3215640 h 7814310"/>
              <a:gd name="connsiteX117" fmla="*/ 2049780 w 9578340"/>
              <a:gd name="connsiteY117" fmla="*/ 3124200 h 7814310"/>
              <a:gd name="connsiteX118" fmla="*/ 1981200 w 9578340"/>
              <a:gd name="connsiteY118" fmla="*/ 3116580 h 7814310"/>
              <a:gd name="connsiteX119" fmla="*/ 1889760 w 9578340"/>
              <a:gd name="connsiteY119" fmla="*/ 2964180 h 7814310"/>
              <a:gd name="connsiteX120" fmla="*/ 1897380 w 9578340"/>
              <a:gd name="connsiteY120" fmla="*/ 2895600 h 7814310"/>
              <a:gd name="connsiteX121" fmla="*/ 1729740 w 9578340"/>
              <a:gd name="connsiteY121" fmla="*/ 3017520 h 7814310"/>
              <a:gd name="connsiteX122" fmla="*/ 1706880 w 9578340"/>
              <a:gd name="connsiteY122" fmla="*/ 3078480 h 7814310"/>
              <a:gd name="connsiteX123" fmla="*/ 1653540 w 9578340"/>
              <a:gd name="connsiteY123" fmla="*/ 3048000 h 7814310"/>
              <a:gd name="connsiteX124" fmla="*/ 1546860 w 9578340"/>
              <a:gd name="connsiteY124" fmla="*/ 3048000 h 7814310"/>
              <a:gd name="connsiteX125" fmla="*/ 1524000 w 9578340"/>
              <a:gd name="connsiteY125" fmla="*/ 3162300 h 7814310"/>
              <a:gd name="connsiteX126" fmla="*/ 1386840 w 9578340"/>
              <a:gd name="connsiteY126" fmla="*/ 3459480 h 7814310"/>
              <a:gd name="connsiteX127" fmla="*/ 1333500 w 9578340"/>
              <a:gd name="connsiteY127" fmla="*/ 3451860 h 7814310"/>
              <a:gd name="connsiteX128" fmla="*/ 1188720 w 9578340"/>
              <a:gd name="connsiteY128" fmla="*/ 3505200 h 7814310"/>
              <a:gd name="connsiteX129" fmla="*/ 1135380 w 9578340"/>
              <a:gd name="connsiteY129" fmla="*/ 3672840 h 7814310"/>
              <a:gd name="connsiteX130" fmla="*/ 1013460 w 9578340"/>
              <a:gd name="connsiteY130" fmla="*/ 3703320 h 7814310"/>
              <a:gd name="connsiteX131" fmla="*/ 929640 w 9578340"/>
              <a:gd name="connsiteY131" fmla="*/ 3710940 h 7814310"/>
              <a:gd name="connsiteX132" fmla="*/ 830580 w 9578340"/>
              <a:gd name="connsiteY132" fmla="*/ 3741420 h 7814310"/>
              <a:gd name="connsiteX133" fmla="*/ 701040 w 9578340"/>
              <a:gd name="connsiteY133" fmla="*/ 3749040 h 7814310"/>
              <a:gd name="connsiteX134" fmla="*/ 548640 w 9578340"/>
              <a:gd name="connsiteY134" fmla="*/ 3787140 h 7814310"/>
              <a:gd name="connsiteX135" fmla="*/ 0 w 9578340"/>
              <a:gd name="connsiteY135" fmla="*/ 5250180 h 7814310"/>
              <a:gd name="connsiteX136" fmla="*/ 167640 w 9578340"/>
              <a:gd name="connsiteY136" fmla="*/ 5242560 h 7814310"/>
              <a:gd name="connsiteX137" fmla="*/ 167640 w 9578340"/>
              <a:gd name="connsiteY137" fmla="*/ 5387340 h 7814310"/>
              <a:gd name="connsiteX138" fmla="*/ 289560 w 9578340"/>
              <a:gd name="connsiteY138" fmla="*/ 5394960 h 7814310"/>
              <a:gd name="connsiteX139" fmla="*/ 281940 w 9578340"/>
              <a:gd name="connsiteY139" fmla="*/ 5478780 h 7814310"/>
              <a:gd name="connsiteX140" fmla="*/ 388620 w 9578340"/>
              <a:gd name="connsiteY140" fmla="*/ 5501640 h 7814310"/>
              <a:gd name="connsiteX141" fmla="*/ 358140 w 9578340"/>
              <a:gd name="connsiteY141" fmla="*/ 5631180 h 7814310"/>
              <a:gd name="connsiteX142" fmla="*/ 358140 w 9578340"/>
              <a:gd name="connsiteY142" fmla="*/ 5730240 h 7814310"/>
              <a:gd name="connsiteX143" fmla="*/ 251460 w 9578340"/>
              <a:gd name="connsiteY143" fmla="*/ 5783580 h 7814310"/>
              <a:gd name="connsiteX144" fmla="*/ 236220 w 9578340"/>
              <a:gd name="connsiteY144" fmla="*/ 5859780 h 7814310"/>
              <a:gd name="connsiteX145" fmla="*/ 144780 w 9578340"/>
              <a:gd name="connsiteY145" fmla="*/ 5981700 h 7814310"/>
              <a:gd name="connsiteX146" fmla="*/ 175260 w 9578340"/>
              <a:gd name="connsiteY146" fmla="*/ 6210300 h 7814310"/>
              <a:gd name="connsiteX147" fmla="*/ 266700 w 9578340"/>
              <a:gd name="connsiteY147" fmla="*/ 6217920 h 7814310"/>
              <a:gd name="connsiteX148" fmla="*/ 304800 w 9578340"/>
              <a:gd name="connsiteY148" fmla="*/ 6278880 h 7814310"/>
              <a:gd name="connsiteX149" fmla="*/ 312420 w 9578340"/>
              <a:gd name="connsiteY149" fmla="*/ 6339840 h 7814310"/>
              <a:gd name="connsiteX150" fmla="*/ 358140 w 9578340"/>
              <a:gd name="connsiteY150" fmla="*/ 6339840 h 7814310"/>
              <a:gd name="connsiteX151" fmla="*/ 365760 w 9578340"/>
              <a:gd name="connsiteY151" fmla="*/ 6477000 h 7814310"/>
              <a:gd name="connsiteX152" fmla="*/ 807720 w 9578340"/>
              <a:gd name="connsiteY152" fmla="*/ 6545580 h 7814310"/>
              <a:gd name="connsiteX153" fmla="*/ 1127760 w 9578340"/>
              <a:gd name="connsiteY153" fmla="*/ 6705600 h 7814310"/>
              <a:gd name="connsiteX154" fmla="*/ 1447800 w 9578340"/>
              <a:gd name="connsiteY154" fmla="*/ 6598920 h 7814310"/>
              <a:gd name="connsiteX155" fmla="*/ 1546860 w 9578340"/>
              <a:gd name="connsiteY155" fmla="*/ 6598920 h 7814310"/>
              <a:gd name="connsiteX156" fmla="*/ 1501140 w 9578340"/>
              <a:gd name="connsiteY156" fmla="*/ 6858000 h 7814310"/>
              <a:gd name="connsiteX157" fmla="*/ 1567815 w 9578340"/>
              <a:gd name="connsiteY157" fmla="*/ 7115810 h 7814310"/>
              <a:gd name="connsiteX158" fmla="*/ 1710690 w 9578340"/>
              <a:gd name="connsiteY158" fmla="*/ 7439660 h 7814310"/>
              <a:gd name="connsiteX159" fmla="*/ 1891665 w 9578340"/>
              <a:gd name="connsiteY159" fmla="*/ 7582535 h 7814310"/>
              <a:gd name="connsiteX160" fmla="*/ 2094865 w 9578340"/>
              <a:gd name="connsiteY160" fmla="*/ 7814310 h 7814310"/>
              <a:gd name="connsiteX161" fmla="*/ 2818765 w 9578340"/>
              <a:gd name="connsiteY161" fmla="*/ 7379334 h 7814310"/>
              <a:gd name="connsiteX162" fmla="*/ 3657600 w 9578340"/>
              <a:gd name="connsiteY162" fmla="*/ 6873240 h 7814310"/>
              <a:gd name="connsiteX163" fmla="*/ 3817620 w 9578340"/>
              <a:gd name="connsiteY163" fmla="*/ 6781800 h 7814310"/>
              <a:gd name="connsiteX164" fmla="*/ 3893820 w 9578340"/>
              <a:gd name="connsiteY164" fmla="*/ 6705600 h 7814310"/>
              <a:gd name="connsiteX165" fmla="*/ 3947160 w 9578340"/>
              <a:gd name="connsiteY165" fmla="*/ 6690360 h 7814310"/>
              <a:gd name="connsiteX166" fmla="*/ 3939540 w 9578340"/>
              <a:gd name="connsiteY166" fmla="*/ 6629400 h 7814310"/>
              <a:gd name="connsiteX167" fmla="*/ 3901440 w 9578340"/>
              <a:gd name="connsiteY167" fmla="*/ 6606540 h 7814310"/>
              <a:gd name="connsiteX168" fmla="*/ 3878580 w 9578340"/>
              <a:gd name="connsiteY168" fmla="*/ 6515100 h 7814310"/>
              <a:gd name="connsiteX169" fmla="*/ 3886200 w 9578340"/>
              <a:gd name="connsiteY169" fmla="*/ 6423660 h 7814310"/>
              <a:gd name="connsiteX170" fmla="*/ 3870960 w 9578340"/>
              <a:gd name="connsiteY170" fmla="*/ 6309360 h 7814310"/>
              <a:gd name="connsiteX171" fmla="*/ 3893820 w 9578340"/>
              <a:gd name="connsiteY171" fmla="*/ 6240780 h 7814310"/>
              <a:gd name="connsiteX172" fmla="*/ 3924300 w 9578340"/>
              <a:gd name="connsiteY172" fmla="*/ 6179820 h 7814310"/>
              <a:gd name="connsiteX173" fmla="*/ 3977640 w 9578340"/>
              <a:gd name="connsiteY173" fmla="*/ 6172200 h 7814310"/>
              <a:gd name="connsiteX174" fmla="*/ 3992880 w 9578340"/>
              <a:gd name="connsiteY174" fmla="*/ 6172200 h 7814310"/>
              <a:gd name="connsiteX175" fmla="*/ 4046220 w 9578340"/>
              <a:gd name="connsiteY175" fmla="*/ 6111240 h 7814310"/>
              <a:gd name="connsiteX176" fmla="*/ 4038600 w 9578340"/>
              <a:gd name="connsiteY176" fmla="*/ 6027420 h 7814310"/>
              <a:gd name="connsiteX177" fmla="*/ 4754880 w 9578340"/>
              <a:gd name="connsiteY177" fmla="*/ 5913120 h 7814310"/>
              <a:gd name="connsiteX178" fmla="*/ 4838700 w 9578340"/>
              <a:gd name="connsiteY178" fmla="*/ 5913120 h 7814310"/>
              <a:gd name="connsiteX179" fmla="*/ 4914900 w 9578340"/>
              <a:gd name="connsiteY179" fmla="*/ 5920740 h 7814310"/>
              <a:gd name="connsiteX180" fmla="*/ 5105400 w 9578340"/>
              <a:gd name="connsiteY180" fmla="*/ 6019800 h 7814310"/>
              <a:gd name="connsiteX181" fmla="*/ 5570220 w 9578340"/>
              <a:gd name="connsiteY181" fmla="*/ 6248400 h 7814310"/>
              <a:gd name="connsiteX182" fmla="*/ 5753100 w 9578340"/>
              <a:gd name="connsiteY182" fmla="*/ 6347460 h 7814310"/>
              <a:gd name="connsiteX183" fmla="*/ 6065520 w 9578340"/>
              <a:gd name="connsiteY183" fmla="*/ 6423660 h 7814310"/>
              <a:gd name="connsiteX184" fmla="*/ 6156960 w 9578340"/>
              <a:gd name="connsiteY184" fmla="*/ 6431280 h 7814310"/>
              <a:gd name="connsiteX185" fmla="*/ 6164580 w 9578340"/>
              <a:gd name="connsiteY185" fmla="*/ 6545580 h 7814310"/>
              <a:gd name="connsiteX186" fmla="*/ 6355080 w 9578340"/>
              <a:gd name="connsiteY186" fmla="*/ 6576060 h 7814310"/>
              <a:gd name="connsiteX187" fmla="*/ 6377940 w 9578340"/>
              <a:gd name="connsiteY187" fmla="*/ 6416040 h 7814310"/>
              <a:gd name="connsiteX188" fmla="*/ 6408420 w 9578340"/>
              <a:gd name="connsiteY188" fmla="*/ 6446520 h 7814310"/>
              <a:gd name="connsiteX189" fmla="*/ 6400800 w 9578340"/>
              <a:gd name="connsiteY189" fmla="*/ 6598920 h 7814310"/>
              <a:gd name="connsiteX190" fmla="*/ 6591300 w 9578340"/>
              <a:gd name="connsiteY190" fmla="*/ 6598920 h 7814310"/>
              <a:gd name="connsiteX191" fmla="*/ 6598920 w 9578340"/>
              <a:gd name="connsiteY191" fmla="*/ 6332220 h 7814310"/>
              <a:gd name="connsiteX192" fmla="*/ 6621780 w 9578340"/>
              <a:gd name="connsiteY192" fmla="*/ 6332220 h 7814310"/>
              <a:gd name="connsiteX193" fmla="*/ 6637020 w 9578340"/>
              <a:gd name="connsiteY193" fmla="*/ 6118860 h 7814310"/>
              <a:gd name="connsiteX194" fmla="*/ 6614160 w 9578340"/>
              <a:gd name="connsiteY194" fmla="*/ 6111240 h 7814310"/>
              <a:gd name="connsiteX195" fmla="*/ 6606540 w 9578340"/>
              <a:gd name="connsiteY195" fmla="*/ 5958840 h 7814310"/>
              <a:gd name="connsiteX196" fmla="*/ 6484620 w 9578340"/>
              <a:gd name="connsiteY196" fmla="*/ 5539740 h 7814310"/>
              <a:gd name="connsiteX197" fmla="*/ 6667500 w 9578340"/>
              <a:gd name="connsiteY197" fmla="*/ 5547360 h 7814310"/>
              <a:gd name="connsiteX198" fmla="*/ 6751320 w 9578340"/>
              <a:gd name="connsiteY198" fmla="*/ 5433060 h 7814310"/>
              <a:gd name="connsiteX199" fmla="*/ 6972300 w 9578340"/>
              <a:gd name="connsiteY199" fmla="*/ 5265420 h 7814310"/>
              <a:gd name="connsiteX200" fmla="*/ 7246620 w 9578340"/>
              <a:gd name="connsiteY200" fmla="*/ 5204460 h 7814310"/>
              <a:gd name="connsiteX201" fmla="*/ 7208520 w 9578340"/>
              <a:gd name="connsiteY201" fmla="*/ 5067300 h 7814310"/>
              <a:gd name="connsiteX202" fmla="*/ 7193280 w 9578340"/>
              <a:gd name="connsiteY202" fmla="*/ 4930140 h 7814310"/>
              <a:gd name="connsiteX203" fmla="*/ 7269480 w 9578340"/>
              <a:gd name="connsiteY203" fmla="*/ 4732020 h 7814310"/>
              <a:gd name="connsiteX204" fmla="*/ 7246620 w 9578340"/>
              <a:gd name="connsiteY204" fmla="*/ 4488180 h 7814310"/>
              <a:gd name="connsiteX205" fmla="*/ 7178040 w 9578340"/>
              <a:gd name="connsiteY205" fmla="*/ 4351020 h 7814310"/>
              <a:gd name="connsiteX206" fmla="*/ 7559040 w 9578340"/>
              <a:gd name="connsiteY206" fmla="*/ 4328160 h 7814310"/>
              <a:gd name="connsiteX207" fmla="*/ 7467600 w 9578340"/>
              <a:gd name="connsiteY207" fmla="*/ 3878580 h 7814310"/>
              <a:gd name="connsiteX208" fmla="*/ 7414260 w 9578340"/>
              <a:gd name="connsiteY208" fmla="*/ 3604260 h 7814310"/>
              <a:gd name="connsiteX209" fmla="*/ 7498080 w 9578340"/>
              <a:gd name="connsiteY209" fmla="*/ 3398520 h 7814310"/>
              <a:gd name="connsiteX210" fmla="*/ 7528560 w 9578340"/>
              <a:gd name="connsiteY210" fmla="*/ 3253740 h 7814310"/>
              <a:gd name="connsiteX211" fmla="*/ 7505700 w 9578340"/>
              <a:gd name="connsiteY211" fmla="*/ 3048000 h 7814310"/>
              <a:gd name="connsiteX212" fmla="*/ 7520940 w 9578340"/>
              <a:gd name="connsiteY212" fmla="*/ 2926080 h 7814310"/>
              <a:gd name="connsiteX213" fmla="*/ 7536180 w 9578340"/>
              <a:gd name="connsiteY213" fmla="*/ 2872740 h 7814310"/>
              <a:gd name="connsiteX214" fmla="*/ 7863840 w 9578340"/>
              <a:gd name="connsiteY214" fmla="*/ 2971800 h 7814310"/>
              <a:gd name="connsiteX215" fmla="*/ 7886700 w 9578340"/>
              <a:gd name="connsiteY215" fmla="*/ 3101340 h 7814310"/>
              <a:gd name="connsiteX216" fmla="*/ 8001000 w 9578340"/>
              <a:gd name="connsiteY216" fmla="*/ 3124200 h 7814310"/>
              <a:gd name="connsiteX217" fmla="*/ 8122920 w 9578340"/>
              <a:gd name="connsiteY217" fmla="*/ 3276600 h 7814310"/>
              <a:gd name="connsiteX218" fmla="*/ 8206740 w 9578340"/>
              <a:gd name="connsiteY218" fmla="*/ 3276600 h 7814310"/>
              <a:gd name="connsiteX219" fmla="*/ 8442960 w 9578340"/>
              <a:gd name="connsiteY219" fmla="*/ 3276600 h 7814310"/>
              <a:gd name="connsiteX220" fmla="*/ 8663940 w 9578340"/>
              <a:gd name="connsiteY220" fmla="*/ 3276600 h 7814310"/>
              <a:gd name="connsiteX221" fmla="*/ 8770620 w 9578340"/>
              <a:gd name="connsiteY221" fmla="*/ 3230880 h 7814310"/>
              <a:gd name="connsiteX222" fmla="*/ 8854440 w 9578340"/>
              <a:gd name="connsiteY222" fmla="*/ 3215640 h 7814310"/>
              <a:gd name="connsiteX223" fmla="*/ 8938260 w 9578340"/>
              <a:gd name="connsiteY223" fmla="*/ 3230880 h 7814310"/>
              <a:gd name="connsiteX224" fmla="*/ 8945880 w 9578340"/>
              <a:gd name="connsiteY224" fmla="*/ 3078480 h 7814310"/>
              <a:gd name="connsiteX225" fmla="*/ 8907780 w 9578340"/>
              <a:gd name="connsiteY225" fmla="*/ 3078480 h 7814310"/>
              <a:gd name="connsiteX226" fmla="*/ 8656320 w 9578340"/>
              <a:gd name="connsiteY226" fmla="*/ 2697480 h 7814310"/>
              <a:gd name="connsiteX227" fmla="*/ 8854440 w 9578340"/>
              <a:gd name="connsiteY227" fmla="*/ 2590800 h 7814310"/>
              <a:gd name="connsiteX228" fmla="*/ 8923020 w 9578340"/>
              <a:gd name="connsiteY228" fmla="*/ 2606040 h 7814310"/>
              <a:gd name="connsiteX229" fmla="*/ 8999220 w 9578340"/>
              <a:gd name="connsiteY229" fmla="*/ 2606040 h 7814310"/>
              <a:gd name="connsiteX230" fmla="*/ 9029700 w 9578340"/>
              <a:gd name="connsiteY230" fmla="*/ 2545080 h 7814310"/>
              <a:gd name="connsiteX231" fmla="*/ 9029700 w 9578340"/>
              <a:gd name="connsiteY231" fmla="*/ 2407920 h 7814310"/>
              <a:gd name="connsiteX232" fmla="*/ 9136380 w 9578340"/>
              <a:gd name="connsiteY232" fmla="*/ 2476500 h 7814310"/>
              <a:gd name="connsiteX233" fmla="*/ 9144000 w 9578340"/>
              <a:gd name="connsiteY233" fmla="*/ 2407920 h 7814310"/>
              <a:gd name="connsiteX234" fmla="*/ 9204960 w 9578340"/>
              <a:gd name="connsiteY234" fmla="*/ 2362200 h 7814310"/>
              <a:gd name="connsiteX235" fmla="*/ 9189720 w 9578340"/>
              <a:gd name="connsiteY235" fmla="*/ 2225040 h 7814310"/>
              <a:gd name="connsiteX236" fmla="*/ 9159240 w 9578340"/>
              <a:gd name="connsiteY236" fmla="*/ 2171700 h 7814310"/>
              <a:gd name="connsiteX237" fmla="*/ 9083040 w 9578340"/>
              <a:gd name="connsiteY237" fmla="*/ 2103120 h 7814310"/>
              <a:gd name="connsiteX238" fmla="*/ 9105900 w 9578340"/>
              <a:gd name="connsiteY238" fmla="*/ 2011680 h 7814310"/>
              <a:gd name="connsiteX239" fmla="*/ 9151620 w 9578340"/>
              <a:gd name="connsiteY239" fmla="*/ 1927860 h 7814310"/>
              <a:gd name="connsiteX240" fmla="*/ 9044940 w 9578340"/>
              <a:gd name="connsiteY240" fmla="*/ 1714500 h 7814310"/>
              <a:gd name="connsiteX241" fmla="*/ 9578340 w 9578340"/>
              <a:gd name="connsiteY241" fmla="*/ 1394460 h 7814310"/>
              <a:gd name="connsiteX242" fmla="*/ 9494520 w 9578340"/>
              <a:gd name="connsiteY242" fmla="*/ 1165860 h 7814310"/>
              <a:gd name="connsiteX243" fmla="*/ 9326880 w 9578340"/>
              <a:gd name="connsiteY243" fmla="*/ 975360 h 7814310"/>
              <a:gd name="connsiteX244" fmla="*/ 9334500 w 9578340"/>
              <a:gd name="connsiteY244" fmla="*/ 906780 h 7814310"/>
              <a:gd name="connsiteX245" fmla="*/ 9342120 w 9578340"/>
              <a:gd name="connsiteY245" fmla="*/ 754380 h 7814310"/>
              <a:gd name="connsiteX246" fmla="*/ 9182100 w 9578340"/>
              <a:gd name="connsiteY246" fmla="*/ 906780 h 7814310"/>
              <a:gd name="connsiteX247" fmla="*/ 9052560 w 9578340"/>
              <a:gd name="connsiteY247" fmla="*/ 1043940 h 7814310"/>
              <a:gd name="connsiteX248" fmla="*/ 8915400 w 9578340"/>
              <a:gd name="connsiteY248" fmla="*/ 1112520 h 7814310"/>
              <a:gd name="connsiteX249" fmla="*/ 8709660 w 9578340"/>
              <a:gd name="connsiteY249" fmla="*/ 1150620 h 7814310"/>
              <a:gd name="connsiteX250" fmla="*/ 8793480 w 9578340"/>
              <a:gd name="connsiteY250" fmla="*/ 960120 h 7814310"/>
              <a:gd name="connsiteX251" fmla="*/ 8717280 w 9578340"/>
              <a:gd name="connsiteY251" fmla="*/ 906780 h 7814310"/>
              <a:gd name="connsiteX252" fmla="*/ 8686800 w 9578340"/>
              <a:gd name="connsiteY252" fmla="*/ 815340 h 7814310"/>
              <a:gd name="connsiteX253" fmla="*/ 8625840 w 9578340"/>
              <a:gd name="connsiteY253" fmla="*/ 746760 h 7814310"/>
              <a:gd name="connsiteX254" fmla="*/ 8633460 w 9578340"/>
              <a:gd name="connsiteY254" fmla="*/ 685800 h 7814310"/>
              <a:gd name="connsiteX255" fmla="*/ 8679180 w 9578340"/>
              <a:gd name="connsiteY255" fmla="*/ 609600 h 7814310"/>
              <a:gd name="connsiteX256" fmla="*/ 8671560 w 9578340"/>
              <a:gd name="connsiteY256" fmla="*/ 579120 h 7814310"/>
              <a:gd name="connsiteX257" fmla="*/ 8580120 w 9578340"/>
              <a:gd name="connsiteY257" fmla="*/ 541020 h 7814310"/>
              <a:gd name="connsiteX258" fmla="*/ 8473440 w 9578340"/>
              <a:gd name="connsiteY258" fmla="*/ 502920 h 7814310"/>
              <a:gd name="connsiteX259" fmla="*/ 8488680 w 9578340"/>
              <a:gd name="connsiteY259" fmla="*/ 449580 h 7814310"/>
              <a:gd name="connsiteX260" fmla="*/ 8435340 w 9578340"/>
              <a:gd name="connsiteY260" fmla="*/ 320040 h 7814310"/>
              <a:gd name="connsiteX261" fmla="*/ 8465820 w 9578340"/>
              <a:gd name="connsiteY261" fmla="*/ 243840 h 7814310"/>
              <a:gd name="connsiteX262" fmla="*/ 8473440 w 9578340"/>
              <a:gd name="connsiteY262" fmla="*/ 83820 h 7814310"/>
              <a:gd name="connsiteX263" fmla="*/ 8351520 w 9578340"/>
              <a:gd name="connsiteY263" fmla="*/ 53340 h 7814310"/>
              <a:gd name="connsiteX264" fmla="*/ 8252460 w 9578340"/>
              <a:gd name="connsiteY264" fmla="*/ 68580 h 7814310"/>
              <a:gd name="connsiteX265" fmla="*/ 8107680 w 9578340"/>
              <a:gd name="connsiteY265" fmla="*/ 0 h 7814310"/>
              <a:gd name="connsiteX0" fmla="*/ 8107680 w 9578340"/>
              <a:gd name="connsiteY0" fmla="*/ 0 h 7925434"/>
              <a:gd name="connsiteX1" fmla="*/ 8054340 w 9578340"/>
              <a:gd name="connsiteY1" fmla="*/ 60960 h 7925434"/>
              <a:gd name="connsiteX2" fmla="*/ 8061960 w 9578340"/>
              <a:gd name="connsiteY2" fmla="*/ 99060 h 7925434"/>
              <a:gd name="connsiteX3" fmla="*/ 8001000 w 9578340"/>
              <a:gd name="connsiteY3" fmla="*/ 160020 h 7925434"/>
              <a:gd name="connsiteX4" fmla="*/ 7917180 w 9578340"/>
              <a:gd name="connsiteY4" fmla="*/ 144780 h 7925434"/>
              <a:gd name="connsiteX5" fmla="*/ 7825740 w 9578340"/>
              <a:gd name="connsiteY5" fmla="*/ 297180 h 7925434"/>
              <a:gd name="connsiteX6" fmla="*/ 7726680 w 9578340"/>
              <a:gd name="connsiteY6" fmla="*/ 297180 h 7925434"/>
              <a:gd name="connsiteX7" fmla="*/ 7620000 w 9578340"/>
              <a:gd name="connsiteY7" fmla="*/ 320040 h 7925434"/>
              <a:gd name="connsiteX8" fmla="*/ 7475220 w 9578340"/>
              <a:gd name="connsiteY8" fmla="*/ 327660 h 7925434"/>
              <a:gd name="connsiteX9" fmla="*/ 7414260 w 9578340"/>
              <a:gd name="connsiteY9" fmla="*/ 304800 h 7925434"/>
              <a:gd name="connsiteX10" fmla="*/ 7231380 w 9578340"/>
              <a:gd name="connsiteY10" fmla="*/ 419100 h 7925434"/>
              <a:gd name="connsiteX11" fmla="*/ 6911340 w 9578340"/>
              <a:gd name="connsiteY11" fmla="*/ 464820 h 7925434"/>
              <a:gd name="connsiteX12" fmla="*/ 6888480 w 9578340"/>
              <a:gd name="connsiteY12" fmla="*/ 525780 h 7925434"/>
              <a:gd name="connsiteX13" fmla="*/ 6903720 w 9578340"/>
              <a:gd name="connsiteY13" fmla="*/ 601980 h 7925434"/>
              <a:gd name="connsiteX14" fmla="*/ 6896100 w 9578340"/>
              <a:gd name="connsiteY14" fmla="*/ 647700 h 7925434"/>
              <a:gd name="connsiteX15" fmla="*/ 6858000 w 9578340"/>
              <a:gd name="connsiteY15" fmla="*/ 647700 h 7925434"/>
              <a:gd name="connsiteX16" fmla="*/ 6842760 w 9578340"/>
              <a:gd name="connsiteY16" fmla="*/ 739140 h 7925434"/>
              <a:gd name="connsiteX17" fmla="*/ 7010400 w 9578340"/>
              <a:gd name="connsiteY17" fmla="*/ 769620 h 7925434"/>
              <a:gd name="connsiteX18" fmla="*/ 7010400 w 9578340"/>
              <a:gd name="connsiteY18" fmla="*/ 853440 h 7925434"/>
              <a:gd name="connsiteX19" fmla="*/ 6949440 w 9578340"/>
              <a:gd name="connsiteY19" fmla="*/ 861060 h 7925434"/>
              <a:gd name="connsiteX20" fmla="*/ 6941820 w 9578340"/>
              <a:gd name="connsiteY20" fmla="*/ 891540 h 7925434"/>
              <a:gd name="connsiteX21" fmla="*/ 6979920 w 9578340"/>
              <a:gd name="connsiteY21" fmla="*/ 922020 h 7925434"/>
              <a:gd name="connsiteX22" fmla="*/ 6979920 w 9578340"/>
              <a:gd name="connsiteY22" fmla="*/ 990600 h 7925434"/>
              <a:gd name="connsiteX23" fmla="*/ 6964680 w 9578340"/>
              <a:gd name="connsiteY23" fmla="*/ 1028700 h 7925434"/>
              <a:gd name="connsiteX24" fmla="*/ 7132320 w 9578340"/>
              <a:gd name="connsiteY24" fmla="*/ 1074420 h 7925434"/>
              <a:gd name="connsiteX25" fmla="*/ 7094220 w 9578340"/>
              <a:gd name="connsiteY25" fmla="*/ 1173480 h 7925434"/>
              <a:gd name="connsiteX26" fmla="*/ 7025640 w 9578340"/>
              <a:gd name="connsiteY26" fmla="*/ 1158240 h 7925434"/>
              <a:gd name="connsiteX27" fmla="*/ 6743700 w 9578340"/>
              <a:gd name="connsiteY27" fmla="*/ 1127760 h 7925434"/>
              <a:gd name="connsiteX28" fmla="*/ 7101840 w 9578340"/>
              <a:gd name="connsiteY28" fmla="*/ 1226820 h 7925434"/>
              <a:gd name="connsiteX29" fmla="*/ 7277100 w 9578340"/>
              <a:gd name="connsiteY29" fmla="*/ 1295400 h 7925434"/>
              <a:gd name="connsiteX30" fmla="*/ 7147560 w 9578340"/>
              <a:gd name="connsiteY30" fmla="*/ 1501140 h 7925434"/>
              <a:gd name="connsiteX31" fmla="*/ 7155180 w 9578340"/>
              <a:gd name="connsiteY31" fmla="*/ 1623060 h 7925434"/>
              <a:gd name="connsiteX32" fmla="*/ 7101840 w 9578340"/>
              <a:gd name="connsiteY32" fmla="*/ 1691640 h 7925434"/>
              <a:gd name="connsiteX33" fmla="*/ 7078980 w 9578340"/>
              <a:gd name="connsiteY33" fmla="*/ 1684020 h 7925434"/>
              <a:gd name="connsiteX34" fmla="*/ 6911340 w 9578340"/>
              <a:gd name="connsiteY34" fmla="*/ 1790700 h 7925434"/>
              <a:gd name="connsiteX35" fmla="*/ 6987540 w 9578340"/>
              <a:gd name="connsiteY35" fmla="*/ 1844040 h 7925434"/>
              <a:gd name="connsiteX36" fmla="*/ 6987540 w 9578340"/>
              <a:gd name="connsiteY36" fmla="*/ 1844040 h 7925434"/>
              <a:gd name="connsiteX37" fmla="*/ 7002780 w 9578340"/>
              <a:gd name="connsiteY37" fmla="*/ 1912620 h 7925434"/>
              <a:gd name="connsiteX38" fmla="*/ 6979920 w 9578340"/>
              <a:gd name="connsiteY38" fmla="*/ 1935480 h 7925434"/>
              <a:gd name="connsiteX39" fmla="*/ 6873240 w 9578340"/>
              <a:gd name="connsiteY39" fmla="*/ 1943100 h 7925434"/>
              <a:gd name="connsiteX40" fmla="*/ 6873240 w 9578340"/>
              <a:gd name="connsiteY40" fmla="*/ 1988820 h 7925434"/>
              <a:gd name="connsiteX41" fmla="*/ 6850380 w 9578340"/>
              <a:gd name="connsiteY41" fmla="*/ 2019300 h 7925434"/>
              <a:gd name="connsiteX42" fmla="*/ 6728460 w 9578340"/>
              <a:gd name="connsiteY42" fmla="*/ 1981200 h 7925434"/>
              <a:gd name="connsiteX43" fmla="*/ 6720840 w 9578340"/>
              <a:gd name="connsiteY43" fmla="*/ 1996440 h 7925434"/>
              <a:gd name="connsiteX44" fmla="*/ 6797040 w 9578340"/>
              <a:gd name="connsiteY44" fmla="*/ 2034540 h 7925434"/>
              <a:gd name="connsiteX45" fmla="*/ 6789420 w 9578340"/>
              <a:gd name="connsiteY45" fmla="*/ 2118360 h 7925434"/>
              <a:gd name="connsiteX46" fmla="*/ 6751320 w 9578340"/>
              <a:gd name="connsiteY46" fmla="*/ 2141220 h 7925434"/>
              <a:gd name="connsiteX47" fmla="*/ 6819900 w 9578340"/>
              <a:gd name="connsiteY47" fmla="*/ 2194560 h 7925434"/>
              <a:gd name="connsiteX48" fmla="*/ 6789420 w 9578340"/>
              <a:gd name="connsiteY48" fmla="*/ 2240280 h 7925434"/>
              <a:gd name="connsiteX49" fmla="*/ 6743700 w 9578340"/>
              <a:gd name="connsiteY49" fmla="*/ 2331720 h 7925434"/>
              <a:gd name="connsiteX50" fmla="*/ 6751320 w 9578340"/>
              <a:gd name="connsiteY50" fmla="*/ 2369820 h 7925434"/>
              <a:gd name="connsiteX51" fmla="*/ 6682740 w 9578340"/>
              <a:gd name="connsiteY51" fmla="*/ 2385060 h 7925434"/>
              <a:gd name="connsiteX52" fmla="*/ 6705600 w 9578340"/>
              <a:gd name="connsiteY52" fmla="*/ 2499360 h 7925434"/>
              <a:gd name="connsiteX53" fmla="*/ 6621780 w 9578340"/>
              <a:gd name="connsiteY53" fmla="*/ 2522220 h 7925434"/>
              <a:gd name="connsiteX54" fmla="*/ 6621780 w 9578340"/>
              <a:gd name="connsiteY54" fmla="*/ 2583180 h 7925434"/>
              <a:gd name="connsiteX55" fmla="*/ 6568440 w 9578340"/>
              <a:gd name="connsiteY55" fmla="*/ 2590800 h 7925434"/>
              <a:gd name="connsiteX56" fmla="*/ 6560820 w 9578340"/>
              <a:gd name="connsiteY56" fmla="*/ 2545080 h 7925434"/>
              <a:gd name="connsiteX57" fmla="*/ 6438900 w 9578340"/>
              <a:gd name="connsiteY57" fmla="*/ 2590800 h 7925434"/>
              <a:gd name="connsiteX58" fmla="*/ 6347460 w 9578340"/>
              <a:gd name="connsiteY58" fmla="*/ 2606040 h 7925434"/>
              <a:gd name="connsiteX59" fmla="*/ 6339840 w 9578340"/>
              <a:gd name="connsiteY59" fmla="*/ 2476500 h 7925434"/>
              <a:gd name="connsiteX60" fmla="*/ 6316980 w 9578340"/>
              <a:gd name="connsiteY60" fmla="*/ 2430780 h 7925434"/>
              <a:gd name="connsiteX61" fmla="*/ 6271260 w 9578340"/>
              <a:gd name="connsiteY61" fmla="*/ 2392680 h 7925434"/>
              <a:gd name="connsiteX62" fmla="*/ 6301740 w 9578340"/>
              <a:gd name="connsiteY62" fmla="*/ 2339340 h 7925434"/>
              <a:gd name="connsiteX63" fmla="*/ 6195060 w 9578340"/>
              <a:gd name="connsiteY63" fmla="*/ 2308860 h 7925434"/>
              <a:gd name="connsiteX64" fmla="*/ 6141720 w 9578340"/>
              <a:gd name="connsiteY64" fmla="*/ 2308860 h 7925434"/>
              <a:gd name="connsiteX65" fmla="*/ 6103620 w 9578340"/>
              <a:gd name="connsiteY65" fmla="*/ 2225040 h 7925434"/>
              <a:gd name="connsiteX66" fmla="*/ 6126480 w 9578340"/>
              <a:gd name="connsiteY66" fmla="*/ 2171700 h 7925434"/>
              <a:gd name="connsiteX67" fmla="*/ 6080760 w 9578340"/>
              <a:gd name="connsiteY67" fmla="*/ 2133600 h 7925434"/>
              <a:gd name="connsiteX68" fmla="*/ 5989320 w 9578340"/>
              <a:gd name="connsiteY68" fmla="*/ 2148840 h 7925434"/>
              <a:gd name="connsiteX69" fmla="*/ 5951220 w 9578340"/>
              <a:gd name="connsiteY69" fmla="*/ 2209800 h 7925434"/>
              <a:gd name="connsiteX70" fmla="*/ 5882640 w 9578340"/>
              <a:gd name="connsiteY70" fmla="*/ 2202180 h 7925434"/>
              <a:gd name="connsiteX71" fmla="*/ 5722620 w 9578340"/>
              <a:gd name="connsiteY71" fmla="*/ 2240280 h 7925434"/>
              <a:gd name="connsiteX72" fmla="*/ 5654040 w 9578340"/>
              <a:gd name="connsiteY72" fmla="*/ 2240280 h 7925434"/>
              <a:gd name="connsiteX73" fmla="*/ 5570220 w 9578340"/>
              <a:gd name="connsiteY73" fmla="*/ 2278380 h 7925434"/>
              <a:gd name="connsiteX74" fmla="*/ 5440680 w 9578340"/>
              <a:gd name="connsiteY74" fmla="*/ 2263140 h 7925434"/>
              <a:gd name="connsiteX75" fmla="*/ 5410200 w 9578340"/>
              <a:gd name="connsiteY75" fmla="*/ 2217420 h 7925434"/>
              <a:gd name="connsiteX76" fmla="*/ 5425440 w 9578340"/>
              <a:gd name="connsiteY76" fmla="*/ 2072640 h 7925434"/>
              <a:gd name="connsiteX77" fmla="*/ 5372100 w 9578340"/>
              <a:gd name="connsiteY77" fmla="*/ 2019300 h 7925434"/>
              <a:gd name="connsiteX78" fmla="*/ 5372100 w 9578340"/>
              <a:gd name="connsiteY78" fmla="*/ 1988820 h 7925434"/>
              <a:gd name="connsiteX79" fmla="*/ 5280660 w 9578340"/>
              <a:gd name="connsiteY79" fmla="*/ 1965960 h 7925434"/>
              <a:gd name="connsiteX80" fmla="*/ 5219700 w 9578340"/>
              <a:gd name="connsiteY80" fmla="*/ 2263140 h 7925434"/>
              <a:gd name="connsiteX81" fmla="*/ 5212080 w 9578340"/>
              <a:gd name="connsiteY81" fmla="*/ 2461260 h 7925434"/>
              <a:gd name="connsiteX82" fmla="*/ 5242560 w 9578340"/>
              <a:gd name="connsiteY82" fmla="*/ 2499360 h 7925434"/>
              <a:gd name="connsiteX83" fmla="*/ 5097780 w 9578340"/>
              <a:gd name="connsiteY83" fmla="*/ 2552700 h 7925434"/>
              <a:gd name="connsiteX84" fmla="*/ 5120640 w 9578340"/>
              <a:gd name="connsiteY84" fmla="*/ 2743200 h 7925434"/>
              <a:gd name="connsiteX85" fmla="*/ 5082540 w 9578340"/>
              <a:gd name="connsiteY85" fmla="*/ 2827020 h 7925434"/>
              <a:gd name="connsiteX86" fmla="*/ 4945380 w 9578340"/>
              <a:gd name="connsiteY86" fmla="*/ 2773680 h 7925434"/>
              <a:gd name="connsiteX87" fmla="*/ 4853940 w 9578340"/>
              <a:gd name="connsiteY87" fmla="*/ 2796540 h 7925434"/>
              <a:gd name="connsiteX88" fmla="*/ 4785360 w 9578340"/>
              <a:gd name="connsiteY88" fmla="*/ 2926080 h 7925434"/>
              <a:gd name="connsiteX89" fmla="*/ 4640580 w 9578340"/>
              <a:gd name="connsiteY89" fmla="*/ 2811780 h 7925434"/>
              <a:gd name="connsiteX90" fmla="*/ 4518660 w 9578340"/>
              <a:gd name="connsiteY90" fmla="*/ 2804160 h 7925434"/>
              <a:gd name="connsiteX91" fmla="*/ 4389120 w 9578340"/>
              <a:gd name="connsiteY91" fmla="*/ 2674620 h 7925434"/>
              <a:gd name="connsiteX92" fmla="*/ 4564380 w 9578340"/>
              <a:gd name="connsiteY92" fmla="*/ 2522220 h 7925434"/>
              <a:gd name="connsiteX93" fmla="*/ 4389120 w 9578340"/>
              <a:gd name="connsiteY93" fmla="*/ 2491740 h 7925434"/>
              <a:gd name="connsiteX94" fmla="*/ 4244340 w 9578340"/>
              <a:gd name="connsiteY94" fmla="*/ 2659380 h 7925434"/>
              <a:gd name="connsiteX95" fmla="*/ 4183380 w 9578340"/>
              <a:gd name="connsiteY95" fmla="*/ 2758440 h 7925434"/>
              <a:gd name="connsiteX96" fmla="*/ 4191000 w 9578340"/>
              <a:gd name="connsiteY96" fmla="*/ 2796540 h 7925434"/>
              <a:gd name="connsiteX97" fmla="*/ 4084320 w 9578340"/>
              <a:gd name="connsiteY97" fmla="*/ 2895600 h 7925434"/>
              <a:gd name="connsiteX98" fmla="*/ 4008120 w 9578340"/>
              <a:gd name="connsiteY98" fmla="*/ 2918460 h 7925434"/>
              <a:gd name="connsiteX99" fmla="*/ 3954780 w 9578340"/>
              <a:gd name="connsiteY99" fmla="*/ 2918460 h 7925434"/>
              <a:gd name="connsiteX100" fmla="*/ 3916680 w 9578340"/>
              <a:gd name="connsiteY100" fmla="*/ 2971800 h 7925434"/>
              <a:gd name="connsiteX101" fmla="*/ 3848100 w 9578340"/>
              <a:gd name="connsiteY101" fmla="*/ 2971800 h 7925434"/>
              <a:gd name="connsiteX102" fmla="*/ 3810000 w 9578340"/>
              <a:gd name="connsiteY102" fmla="*/ 3025140 h 7925434"/>
              <a:gd name="connsiteX103" fmla="*/ 3726180 w 9578340"/>
              <a:gd name="connsiteY103" fmla="*/ 3048000 h 7925434"/>
              <a:gd name="connsiteX104" fmla="*/ 3703320 w 9578340"/>
              <a:gd name="connsiteY104" fmla="*/ 3116580 h 7925434"/>
              <a:gd name="connsiteX105" fmla="*/ 3512820 w 9578340"/>
              <a:gd name="connsiteY105" fmla="*/ 2979420 h 7925434"/>
              <a:gd name="connsiteX106" fmla="*/ 3337560 w 9578340"/>
              <a:gd name="connsiteY106" fmla="*/ 3048000 h 7925434"/>
              <a:gd name="connsiteX107" fmla="*/ 3337560 w 9578340"/>
              <a:gd name="connsiteY107" fmla="*/ 3124200 h 7925434"/>
              <a:gd name="connsiteX108" fmla="*/ 3230880 w 9578340"/>
              <a:gd name="connsiteY108" fmla="*/ 3200400 h 7925434"/>
              <a:gd name="connsiteX109" fmla="*/ 3002280 w 9578340"/>
              <a:gd name="connsiteY109" fmla="*/ 3055620 h 7925434"/>
              <a:gd name="connsiteX110" fmla="*/ 3025140 w 9578340"/>
              <a:gd name="connsiteY110" fmla="*/ 3032760 h 7925434"/>
              <a:gd name="connsiteX111" fmla="*/ 2918460 w 9578340"/>
              <a:gd name="connsiteY111" fmla="*/ 2887980 h 7925434"/>
              <a:gd name="connsiteX112" fmla="*/ 2659380 w 9578340"/>
              <a:gd name="connsiteY112" fmla="*/ 2758440 h 7925434"/>
              <a:gd name="connsiteX113" fmla="*/ 2506980 w 9578340"/>
              <a:gd name="connsiteY113" fmla="*/ 3093720 h 7925434"/>
              <a:gd name="connsiteX114" fmla="*/ 2392680 w 9578340"/>
              <a:gd name="connsiteY114" fmla="*/ 3101340 h 7925434"/>
              <a:gd name="connsiteX115" fmla="*/ 2308860 w 9578340"/>
              <a:gd name="connsiteY115" fmla="*/ 3116580 h 7925434"/>
              <a:gd name="connsiteX116" fmla="*/ 2225040 w 9578340"/>
              <a:gd name="connsiteY116" fmla="*/ 3215640 h 7925434"/>
              <a:gd name="connsiteX117" fmla="*/ 2049780 w 9578340"/>
              <a:gd name="connsiteY117" fmla="*/ 3124200 h 7925434"/>
              <a:gd name="connsiteX118" fmla="*/ 1981200 w 9578340"/>
              <a:gd name="connsiteY118" fmla="*/ 3116580 h 7925434"/>
              <a:gd name="connsiteX119" fmla="*/ 1889760 w 9578340"/>
              <a:gd name="connsiteY119" fmla="*/ 2964180 h 7925434"/>
              <a:gd name="connsiteX120" fmla="*/ 1897380 w 9578340"/>
              <a:gd name="connsiteY120" fmla="*/ 2895600 h 7925434"/>
              <a:gd name="connsiteX121" fmla="*/ 1729740 w 9578340"/>
              <a:gd name="connsiteY121" fmla="*/ 3017520 h 7925434"/>
              <a:gd name="connsiteX122" fmla="*/ 1706880 w 9578340"/>
              <a:gd name="connsiteY122" fmla="*/ 3078480 h 7925434"/>
              <a:gd name="connsiteX123" fmla="*/ 1653540 w 9578340"/>
              <a:gd name="connsiteY123" fmla="*/ 3048000 h 7925434"/>
              <a:gd name="connsiteX124" fmla="*/ 1546860 w 9578340"/>
              <a:gd name="connsiteY124" fmla="*/ 3048000 h 7925434"/>
              <a:gd name="connsiteX125" fmla="*/ 1524000 w 9578340"/>
              <a:gd name="connsiteY125" fmla="*/ 3162300 h 7925434"/>
              <a:gd name="connsiteX126" fmla="*/ 1386840 w 9578340"/>
              <a:gd name="connsiteY126" fmla="*/ 3459480 h 7925434"/>
              <a:gd name="connsiteX127" fmla="*/ 1333500 w 9578340"/>
              <a:gd name="connsiteY127" fmla="*/ 3451860 h 7925434"/>
              <a:gd name="connsiteX128" fmla="*/ 1188720 w 9578340"/>
              <a:gd name="connsiteY128" fmla="*/ 3505200 h 7925434"/>
              <a:gd name="connsiteX129" fmla="*/ 1135380 w 9578340"/>
              <a:gd name="connsiteY129" fmla="*/ 3672840 h 7925434"/>
              <a:gd name="connsiteX130" fmla="*/ 1013460 w 9578340"/>
              <a:gd name="connsiteY130" fmla="*/ 3703320 h 7925434"/>
              <a:gd name="connsiteX131" fmla="*/ 929640 w 9578340"/>
              <a:gd name="connsiteY131" fmla="*/ 3710940 h 7925434"/>
              <a:gd name="connsiteX132" fmla="*/ 830580 w 9578340"/>
              <a:gd name="connsiteY132" fmla="*/ 3741420 h 7925434"/>
              <a:gd name="connsiteX133" fmla="*/ 701040 w 9578340"/>
              <a:gd name="connsiteY133" fmla="*/ 3749040 h 7925434"/>
              <a:gd name="connsiteX134" fmla="*/ 548640 w 9578340"/>
              <a:gd name="connsiteY134" fmla="*/ 3787140 h 7925434"/>
              <a:gd name="connsiteX135" fmla="*/ 0 w 9578340"/>
              <a:gd name="connsiteY135" fmla="*/ 5250180 h 7925434"/>
              <a:gd name="connsiteX136" fmla="*/ 167640 w 9578340"/>
              <a:gd name="connsiteY136" fmla="*/ 5242560 h 7925434"/>
              <a:gd name="connsiteX137" fmla="*/ 167640 w 9578340"/>
              <a:gd name="connsiteY137" fmla="*/ 5387340 h 7925434"/>
              <a:gd name="connsiteX138" fmla="*/ 289560 w 9578340"/>
              <a:gd name="connsiteY138" fmla="*/ 5394960 h 7925434"/>
              <a:gd name="connsiteX139" fmla="*/ 281940 w 9578340"/>
              <a:gd name="connsiteY139" fmla="*/ 5478780 h 7925434"/>
              <a:gd name="connsiteX140" fmla="*/ 388620 w 9578340"/>
              <a:gd name="connsiteY140" fmla="*/ 5501640 h 7925434"/>
              <a:gd name="connsiteX141" fmla="*/ 358140 w 9578340"/>
              <a:gd name="connsiteY141" fmla="*/ 5631180 h 7925434"/>
              <a:gd name="connsiteX142" fmla="*/ 358140 w 9578340"/>
              <a:gd name="connsiteY142" fmla="*/ 5730240 h 7925434"/>
              <a:gd name="connsiteX143" fmla="*/ 251460 w 9578340"/>
              <a:gd name="connsiteY143" fmla="*/ 5783580 h 7925434"/>
              <a:gd name="connsiteX144" fmla="*/ 236220 w 9578340"/>
              <a:gd name="connsiteY144" fmla="*/ 5859780 h 7925434"/>
              <a:gd name="connsiteX145" fmla="*/ 144780 w 9578340"/>
              <a:gd name="connsiteY145" fmla="*/ 5981700 h 7925434"/>
              <a:gd name="connsiteX146" fmla="*/ 175260 w 9578340"/>
              <a:gd name="connsiteY146" fmla="*/ 6210300 h 7925434"/>
              <a:gd name="connsiteX147" fmla="*/ 266700 w 9578340"/>
              <a:gd name="connsiteY147" fmla="*/ 6217920 h 7925434"/>
              <a:gd name="connsiteX148" fmla="*/ 304800 w 9578340"/>
              <a:gd name="connsiteY148" fmla="*/ 6278880 h 7925434"/>
              <a:gd name="connsiteX149" fmla="*/ 312420 w 9578340"/>
              <a:gd name="connsiteY149" fmla="*/ 6339840 h 7925434"/>
              <a:gd name="connsiteX150" fmla="*/ 358140 w 9578340"/>
              <a:gd name="connsiteY150" fmla="*/ 6339840 h 7925434"/>
              <a:gd name="connsiteX151" fmla="*/ 365760 w 9578340"/>
              <a:gd name="connsiteY151" fmla="*/ 6477000 h 7925434"/>
              <a:gd name="connsiteX152" fmla="*/ 807720 w 9578340"/>
              <a:gd name="connsiteY152" fmla="*/ 6545580 h 7925434"/>
              <a:gd name="connsiteX153" fmla="*/ 1127760 w 9578340"/>
              <a:gd name="connsiteY153" fmla="*/ 6705600 h 7925434"/>
              <a:gd name="connsiteX154" fmla="*/ 1447800 w 9578340"/>
              <a:gd name="connsiteY154" fmla="*/ 6598920 h 7925434"/>
              <a:gd name="connsiteX155" fmla="*/ 1546860 w 9578340"/>
              <a:gd name="connsiteY155" fmla="*/ 6598920 h 7925434"/>
              <a:gd name="connsiteX156" fmla="*/ 1501140 w 9578340"/>
              <a:gd name="connsiteY156" fmla="*/ 6858000 h 7925434"/>
              <a:gd name="connsiteX157" fmla="*/ 1567815 w 9578340"/>
              <a:gd name="connsiteY157" fmla="*/ 7115810 h 7925434"/>
              <a:gd name="connsiteX158" fmla="*/ 1710690 w 9578340"/>
              <a:gd name="connsiteY158" fmla="*/ 7439660 h 7925434"/>
              <a:gd name="connsiteX159" fmla="*/ 1891665 w 9578340"/>
              <a:gd name="connsiteY159" fmla="*/ 7582535 h 7925434"/>
              <a:gd name="connsiteX160" fmla="*/ 2094865 w 9578340"/>
              <a:gd name="connsiteY160" fmla="*/ 7814310 h 7925434"/>
              <a:gd name="connsiteX161" fmla="*/ 2066290 w 9578340"/>
              <a:gd name="connsiteY161" fmla="*/ 7925434 h 7925434"/>
              <a:gd name="connsiteX162" fmla="*/ 3657600 w 9578340"/>
              <a:gd name="connsiteY162" fmla="*/ 6873240 h 7925434"/>
              <a:gd name="connsiteX163" fmla="*/ 3817620 w 9578340"/>
              <a:gd name="connsiteY163" fmla="*/ 6781800 h 7925434"/>
              <a:gd name="connsiteX164" fmla="*/ 3893820 w 9578340"/>
              <a:gd name="connsiteY164" fmla="*/ 6705600 h 7925434"/>
              <a:gd name="connsiteX165" fmla="*/ 3947160 w 9578340"/>
              <a:gd name="connsiteY165" fmla="*/ 6690360 h 7925434"/>
              <a:gd name="connsiteX166" fmla="*/ 3939540 w 9578340"/>
              <a:gd name="connsiteY166" fmla="*/ 6629400 h 7925434"/>
              <a:gd name="connsiteX167" fmla="*/ 3901440 w 9578340"/>
              <a:gd name="connsiteY167" fmla="*/ 6606540 h 7925434"/>
              <a:gd name="connsiteX168" fmla="*/ 3878580 w 9578340"/>
              <a:gd name="connsiteY168" fmla="*/ 6515100 h 7925434"/>
              <a:gd name="connsiteX169" fmla="*/ 3886200 w 9578340"/>
              <a:gd name="connsiteY169" fmla="*/ 6423660 h 7925434"/>
              <a:gd name="connsiteX170" fmla="*/ 3870960 w 9578340"/>
              <a:gd name="connsiteY170" fmla="*/ 6309360 h 7925434"/>
              <a:gd name="connsiteX171" fmla="*/ 3893820 w 9578340"/>
              <a:gd name="connsiteY171" fmla="*/ 6240780 h 7925434"/>
              <a:gd name="connsiteX172" fmla="*/ 3924300 w 9578340"/>
              <a:gd name="connsiteY172" fmla="*/ 6179820 h 7925434"/>
              <a:gd name="connsiteX173" fmla="*/ 3977640 w 9578340"/>
              <a:gd name="connsiteY173" fmla="*/ 6172200 h 7925434"/>
              <a:gd name="connsiteX174" fmla="*/ 3992880 w 9578340"/>
              <a:gd name="connsiteY174" fmla="*/ 6172200 h 7925434"/>
              <a:gd name="connsiteX175" fmla="*/ 4046220 w 9578340"/>
              <a:gd name="connsiteY175" fmla="*/ 6111240 h 7925434"/>
              <a:gd name="connsiteX176" fmla="*/ 4038600 w 9578340"/>
              <a:gd name="connsiteY176" fmla="*/ 6027420 h 7925434"/>
              <a:gd name="connsiteX177" fmla="*/ 4754880 w 9578340"/>
              <a:gd name="connsiteY177" fmla="*/ 5913120 h 7925434"/>
              <a:gd name="connsiteX178" fmla="*/ 4838700 w 9578340"/>
              <a:gd name="connsiteY178" fmla="*/ 5913120 h 7925434"/>
              <a:gd name="connsiteX179" fmla="*/ 4914900 w 9578340"/>
              <a:gd name="connsiteY179" fmla="*/ 5920740 h 7925434"/>
              <a:gd name="connsiteX180" fmla="*/ 5105400 w 9578340"/>
              <a:gd name="connsiteY180" fmla="*/ 6019800 h 7925434"/>
              <a:gd name="connsiteX181" fmla="*/ 5570220 w 9578340"/>
              <a:gd name="connsiteY181" fmla="*/ 6248400 h 7925434"/>
              <a:gd name="connsiteX182" fmla="*/ 5753100 w 9578340"/>
              <a:gd name="connsiteY182" fmla="*/ 6347460 h 7925434"/>
              <a:gd name="connsiteX183" fmla="*/ 6065520 w 9578340"/>
              <a:gd name="connsiteY183" fmla="*/ 6423660 h 7925434"/>
              <a:gd name="connsiteX184" fmla="*/ 6156960 w 9578340"/>
              <a:gd name="connsiteY184" fmla="*/ 6431280 h 7925434"/>
              <a:gd name="connsiteX185" fmla="*/ 6164580 w 9578340"/>
              <a:gd name="connsiteY185" fmla="*/ 6545580 h 7925434"/>
              <a:gd name="connsiteX186" fmla="*/ 6355080 w 9578340"/>
              <a:gd name="connsiteY186" fmla="*/ 6576060 h 7925434"/>
              <a:gd name="connsiteX187" fmla="*/ 6377940 w 9578340"/>
              <a:gd name="connsiteY187" fmla="*/ 6416040 h 7925434"/>
              <a:gd name="connsiteX188" fmla="*/ 6408420 w 9578340"/>
              <a:gd name="connsiteY188" fmla="*/ 6446520 h 7925434"/>
              <a:gd name="connsiteX189" fmla="*/ 6400800 w 9578340"/>
              <a:gd name="connsiteY189" fmla="*/ 6598920 h 7925434"/>
              <a:gd name="connsiteX190" fmla="*/ 6591300 w 9578340"/>
              <a:gd name="connsiteY190" fmla="*/ 6598920 h 7925434"/>
              <a:gd name="connsiteX191" fmla="*/ 6598920 w 9578340"/>
              <a:gd name="connsiteY191" fmla="*/ 6332220 h 7925434"/>
              <a:gd name="connsiteX192" fmla="*/ 6621780 w 9578340"/>
              <a:gd name="connsiteY192" fmla="*/ 6332220 h 7925434"/>
              <a:gd name="connsiteX193" fmla="*/ 6637020 w 9578340"/>
              <a:gd name="connsiteY193" fmla="*/ 6118860 h 7925434"/>
              <a:gd name="connsiteX194" fmla="*/ 6614160 w 9578340"/>
              <a:gd name="connsiteY194" fmla="*/ 6111240 h 7925434"/>
              <a:gd name="connsiteX195" fmla="*/ 6606540 w 9578340"/>
              <a:gd name="connsiteY195" fmla="*/ 5958840 h 7925434"/>
              <a:gd name="connsiteX196" fmla="*/ 6484620 w 9578340"/>
              <a:gd name="connsiteY196" fmla="*/ 5539740 h 7925434"/>
              <a:gd name="connsiteX197" fmla="*/ 6667500 w 9578340"/>
              <a:gd name="connsiteY197" fmla="*/ 5547360 h 7925434"/>
              <a:gd name="connsiteX198" fmla="*/ 6751320 w 9578340"/>
              <a:gd name="connsiteY198" fmla="*/ 5433060 h 7925434"/>
              <a:gd name="connsiteX199" fmla="*/ 6972300 w 9578340"/>
              <a:gd name="connsiteY199" fmla="*/ 5265420 h 7925434"/>
              <a:gd name="connsiteX200" fmla="*/ 7246620 w 9578340"/>
              <a:gd name="connsiteY200" fmla="*/ 5204460 h 7925434"/>
              <a:gd name="connsiteX201" fmla="*/ 7208520 w 9578340"/>
              <a:gd name="connsiteY201" fmla="*/ 5067300 h 7925434"/>
              <a:gd name="connsiteX202" fmla="*/ 7193280 w 9578340"/>
              <a:gd name="connsiteY202" fmla="*/ 4930140 h 7925434"/>
              <a:gd name="connsiteX203" fmla="*/ 7269480 w 9578340"/>
              <a:gd name="connsiteY203" fmla="*/ 4732020 h 7925434"/>
              <a:gd name="connsiteX204" fmla="*/ 7246620 w 9578340"/>
              <a:gd name="connsiteY204" fmla="*/ 4488180 h 7925434"/>
              <a:gd name="connsiteX205" fmla="*/ 7178040 w 9578340"/>
              <a:gd name="connsiteY205" fmla="*/ 4351020 h 7925434"/>
              <a:gd name="connsiteX206" fmla="*/ 7559040 w 9578340"/>
              <a:gd name="connsiteY206" fmla="*/ 4328160 h 7925434"/>
              <a:gd name="connsiteX207" fmla="*/ 7467600 w 9578340"/>
              <a:gd name="connsiteY207" fmla="*/ 3878580 h 7925434"/>
              <a:gd name="connsiteX208" fmla="*/ 7414260 w 9578340"/>
              <a:gd name="connsiteY208" fmla="*/ 3604260 h 7925434"/>
              <a:gd name="connsiteX209" fmla="*/ 7498080 w 9578340"/>
              <a:gd name="connsiteY209" fmla="*/ 3398520 h 7925434"/>
              <a:gd name="connsiteX210" fmla="*/ 7528560 w 9578340"/>
              <a:gd name="connsiteY210" fmla="*/ 3253740 h 7925434"/>
              <a:gd name="connsiteX211" fmla="*/ 7505700 w 9578340"/>
              <a:gd name="connsiteY211" fmla="*/ 3048000 h 7925434"/>
              <a:gd name="connsiteX212" fmla="*/ 7520940 w 9578340"/>
              <a:gd name="connsiteY212" fmla="*/ 2926080 h 7925434"/>
              <a:gd name="connsiteX213" fmla="*/ 7536180 w 9578340"/>
              <a:gd name="connsiteY213" fmla="*/ 2872740 h 7925434"/>
              <a:gd name="connsiteX214" fmla="*/ 7863840 w 9578340"/>
              <a:gd name="connsiteY214" fmla="*/ 2971800 h 7925434"/>
              <a:gd name="connsiteX215" fmla="*/ 7886700 w 9578340"/>
              <a:gd name="connsiteY215" fmla="*/ 3101340 h 7925434"/>
              <a:gd name="connsiteX216" fmla="*/ 8001000 w 9578340"/>
              <a:gd name="connsiteY216" fmla="*/ 3124200 h 7925434"/>
              <a:gd name="connsiteX217" fmla="*/ 8122920 w 9578340"/>
              <a:gd name="connsiteY217" fmla="*/ 3276600 h 7925434"/>
              <a:gd name="connsiteX218" fmla="*/ 8206740 w 9578340"/>
              <a:gd name="connsiteY218" fmla="*/ 3276600 h 7925434"/>
              <a:gd name="connsiteX219" fmla="*/ 8442960 w 9578340"/>
              <a:gd name="connsiteY219" fmla="*/ 3276600 h 7925434"/>
              <a:gd name="connsiteX220" fmla="*/ 8663940 w 9578340"/>
              <a:gd name="connsiteY220" fmla="*/ 3276600 h 7925434"/>
              <a:gd name="connsiteX221" fmla="*/ 8770620 w 9578340"/>
              <a:gd name="connsiteY221" fmla="*/ 3230880 h 7925434"/>
              <a:gd name="connsiteX222" fmla="*/ 8854440 w 9578340"/>
              <a:gd name="connsiteY222" fmla="*/ 3215640 h 7925434"/>
              <a:gd name="connsiteX223" fmla="*/ 8938260 w 9578340"/>
              <a:gd name="connsiteY223" fmla="*/ 3230880 h 7925434"/>
              <a:gd name="connsiteX224" fmla="*/ 8945880 w 9578340"/>
              <a:gd name="connsiteY224" fmla="*/ 3078480 h 7925434"/>
              <a:gd name="connsiteX225" fmla="*/ 8907780 w 9578340"/>
              <a:gd name="connsiteY225" fmla="*/ 3078480 h 7925434"/>
              <a:gd name="connsiteX226" fmla="*/ 8656320 w 9578340"/>
              <a:gd name="connsiteY226" fmla="*/ 2697480 h 7925434"/>
              <a:gd name="connsiteX227" fmla="*/ 8854440 w 9578340"/>
              <a:gd name="connsiteY227" fmla="*/ 2590800 h 7925434"/>
              <a:gd name="connsiteX228" fmla="*/ 8923020 w 9578340"/>
              <a:gd name="connsiteY228" fmla="*/ 2606040 h 7925434"/>
              <a:gd name="connsiteX229" fmla="*/ 8999220 w 9578340"/>
              <a:gd name="connsiteY229" fmla="*/ 2606040 h 7925434"/>
              <a:gd name="connsiteX230" fmla="*/ 9029700 w 9578340"/>
              <a:gd name="connsiteY230" fmla="*/ 2545080 h 7925434"/>
              <a:gd name="connsiteX231" fmla="*/ 9029700 w 9578340"/>
              <a:gd name="connsiteY231" fmla="*/ 2407920 h 7925434"/>
              <a:gd name="connsiteX232" fmla="*/ 9136380 w 9578340"/>
              <a:gd name="connsiteY232" fmla="*/ 2476500 h 7925434"/>
              <a:gd name="connsiteX233" fmla="*/ 9144000 w 9578340"/>
              <a:gd name="connsiteY233" fmla="*/ 2407920 h 7925434"/>
              <a:gd name="connsiteX234" fmla="*/ 9204960 w 9578340"/>
              <a:gd name="connsiteY234" fmla="*/ 2362200 h 7925434"/>
              <a:gd name="connsiteX235" fmla="*/ 9189720 w 9578340"/>
              <a:gd name="connsiteY235" fmla="*/ 2225040 h 7925434"/>
              <a:gd name="connsiteX236" fmla="*/ 9159240 w 9578340"/>
              <a:gd name="connsiteY236" fmla="*/ 2171700 h 7925434"/>
              <a:gd name="connsiteX237" fmla="*/ 9083040 w 9578340"/>
              <a:gd name="connsiteY237" fmla="*/ 2103120 h 7925434"/>
              <a:gd name="connsiteX238" fmla="*/ 9105900 w 9578340"/>
              <a:gd name="connsiteY238" fmla="*/ 2011680 h 7925434"/>
              <a:gd name="connsiteX239" fmla="*/ 9151620 w 9578340"/>
              <a:gd name="connsiteY239" fmla="*/ 1927860 h 7925434"/>
              <a:gd name="connsiteX240" fmla="*/ 9044940 w 9578340"/>
              <a:gd name="connsiteY240" fmla="*/ 1714500 h 7925434"/>
              <a:gd name="connsiteX241" fmla="*/ 9578340 w 9578340"/>
              <a:gd name="connsiteY241" fmla="*/ 1394460 h 7925434"/>
              <a:gd name="connsiteX242" fmla="*/ 9494520 w 9578340"/>
              <a:gd name="connsiteY242" fmla="*/ 1165860 h 7925434"/>
              <a:gd name="connsiteX243" fmla="*/ 9326880 w 9578340"/>
              <a:gd name="connsiteY243" fmla="*/ 975360 h 7925434"/>
              <a:gd name="connsiteX244" fmla="*/ 9334500 w 9578340"/>
              <a:gd name="connsiteY244" fmla="*/ 906780 h 7925434"/>
              <a:gd name="connsiteX245" fmla="*/ 9342120 w 9578340"/>
              <a:gd name="connsiteY245" fmla="*/ 754380 h 7925434"/>
              <a:gd name="connsiteX246" fmla="*/ 9182100 w 9578340"/>
              <a:gd name="connsiteY246" fmla="*/ 906780 h 7925434"/>
              <a:gd name="connsiteX247" fmla="*/ 9052560 w 9578340"/>
              <a:gd name="connsiteY247" fmla="*/ 1043940 h 7925434"/>
              <a:gd name="connsiteX248" fmla="*/ 8915400 w 9578340"/>
              <a:gd name="connsiteY248" fmla="*/ 1112520 h 7925434"/>
              <a:gd name="connsiteX249" fmla="*/ 8709660 w 9578340"/>
              <a:gd name="connsiteY249" fmla="*/ 1150620 h 7925434"/>
              <a:gd name="connsiteX250" fmla="*/ 8793480 w 9578340"/>
              <a:gd name="connsiteY250" fmla="*/ 960120 h 7925434"/>
              <a:gd name="connsiteX251" fmla="*/ 8717280 w 9578340"/>
              <a:gd name="connsiteY251" fmla="*/ 906780 h 7925434"/>
              <a:gd name="connsiteX252" fmla="*/ 8686800 w 9578340"/>
              <a:gd name="connsiteY252" fmla="*/ 815340 h 7925434"/>
              <a:gd name="connsiteX253" fmla="*/ 8625840 w 9578340"/>
              <a:gd name="connsiteY253" fmla="*/ 746760 h 7925434"/>
              <a:gd name="connsiteX254" fmla="*/ 8633460 w 9578340"/>
              <a:gd name="connsiteY254" fmla="*/ 685800 h 7925434"/>
              <a:gd name="connsiteX255" fmla="*/ 8679180 w 9578340"/>
              <a:gd name="connsiteY255" fmla="*/ 609600 h 7925434"/>
              <a:gd name="connsiteX256" fmla="*/ 8671560 w 9578340"/>
              <a:gd name="connsiteY256" fmla="*/ 579120 h 7925434"/>
              <a:gd name="connsiteX257" fmla="*/ 8580120 w 9578340"/>
              <a:gd name="connsiteY257" fmla="*/ 541020 h 7925434"/>
              <a:gd name="connsiteX258" fmla="*/ 8473440 w 9578340"/>
              <a:gd name="connsiteY258" fmla="*/ 502920 h 7925434"/>
              <a:gd name="connsiteX259" fmla="*/ 8488680 w 9578340"/>
              <a:gd name="connsiteY259" fmla="*/ 449580 h 7925434"/>
              <a:gd name="connsiteX260" fmla="*/ 8435340 w 9578340"/>
              <a:gd name="connsiteY260" fmla="*/ 320040 h 7925434"/>
              <a:gd name="connsiteX261" fmla="*/ 8465820 w 9578340"/>
              <a:gd name="connsiteY261" fmla="*/ 243840 h 7925434"/>
              <a:gd name="connsiteX262" fmla="*/ 8473440 w 9578340"/>
              <a:gd name="connsiteY262" fmla="*/ 83820 h 7925434"/>
              <a:gd name="connsiteX263" fmla="*/ 8351520 w 9578340"/>
              <a:gd name="connsiteY263" fmla="*/ 53340 h 7925434"/>
              <a:gd name="connsiteX264" fmla="*/ 8252460 w 9578340"/>
              <a:gd name="connsiteY264" fmla="*/ 68580 h 7925434"/>
              <a:gd name="connsiteX265" fmla="*/ 8107680 w 9578340"/>
              <a:gd name="connsiteY265" fmla="*/ 0 h 7925434"/>
              <a:gd name="connsiteX0" fmla="*/ 8107680 w 9578340"/>
              <a:gd name="connsiteY0" fmla="*/ 0 h 7925434"/>
              <a:gd name="connsiteX1" fmla="*/ 8054340 w 9578340"/>
              <a:gd name="connsiteY1" fmla="*/ 60960 h 7925434"/>
              <a:gd name="connsiteX2" fmla="*/ 8061960 w 9578340"/>
              <a:gd name="connsiteY2" fmla="*/ 99060 h 7925434"/>
              <a:gd name="connsiteX3" fmla="*/ 8001000 w 9578340"/>
              <a:gd name="connsiteY3" fmla="*/ 160020 h 7925434"/>
              <a:gd name="connsiteX4" fmla="*/ 7917180 w 9578340"/>
              <a:gd name="connsiteY4" fmla="*/ 144780 h 7925434"/>
              <a:gd name="connsiteX5" fmla="*/ 7825740 w 9578340"/>
              <a:gd name="connsiteY5" fmla="*/ 297180 h 7925434"/>
              <a:gd name="connsiteX6" fmla="*/ 7726680 w 9578340"/>
              <a:gd name="connsiteY6" fmla="*/ 297180 h 7925434"/>
              <a:gd name="connsiteX7" fmla="*/ 7620000 w 9578340"/>
              <a:gd name="connsiteY7" fmla="*/ 320040 h 7925434"/>
              <a:gd name="connsiteX8" fmla="*/ 7475220 w 9578340"/>
              <a:gd name="connsiteY8" fmla="*/ 327660 h 7925434"/>
              <a:gd name="connsiteX9" fmla="*/ 7414260 w 9578340"/>
              <a:gd name="connsiteY9" fmla="*/ 304800 h 7925434"/>
              <a:gd name="connsiteX10" fmla="*/ 7231380 w 9578340"/>
              <a:gd name="connsiteY10" fmla="*/ 419100 h 7925434"/>
              <a:gd name="connsiteX11" fmla="*/ 6911340 w 9578340"/>
              <a:gd name="connsiteY11" fmla="*/ 464820 h 7925434"/>
              <a:gd name="connsiteX12" fmla="*/ 6888480 w 9578340"/>
              <a:gd name="connsiteY12" fmla="*/ 525780 h 7925434"/>
              <a:gd name="connsiteX13" fmla="*/ 6903720 w 9578340"/>
              <a:gd name="connsiteY13" fmla="*/ 601980 h 7925434"/>
              <a:gd name="connsiteX14" fmla="*/ 6896100 w 9578340"/>
              <a:gd name="connsiteY14" fmla="*/ 647700 h 7925434"/>
              <a:gd name="connsiteX15" fmla="*/ 6858000 w 9578340"/>
              <a:gd name="connsiteY15" fmla="*/ 647700 h 7925434"/>
              <a:gd name="connsiteX16" fmla="*/ 6842760 w 9578340"/>
              <a:gd name="connsiteY16" fmla="*/ 739140 h 7925434"/>
              <a:gd name="connsiteX17" fmla="*/ 7010400 w 9578340"/>
              <a:gd name="connsiteY17" fmla="*/ 769620 h 7925434"/>
              <a:gd name="connsiteX18" fmla="*/ 7010400 w 9578340"/>
              <a:gd name="connsiteY18" fmla="*/ 853440 h 7925434"/>
              <a:gd name="connsiteX19" fmla="*/ 6949440 w 9578340"/>
              <a:gd name="connsiteY19" fmla="*/ 861060 h 7925434"/>
              <a:gd name="connsiteX20" fmla="*/ 6941820 w 9578340"/>
              <a:gd name="connsiteY20" fmla="*/ 891540 h 7925434"/>
              <a:gd name="connsiteX21" fmla="*/ 6979920 w 9578340"/>
              <a:gd name="connsiteY21" fmla="*/ 922020 h 7925434"/>
              <a:gd name="connsiteX22" fmla="*/ 6979920 w 9578340"/>
              <a:gd name="connsiteY22" fmla="*/ 990600 h 7925434"/>
              <a:gd name="connsiteX23" fmla="*/ 6964680 w 9578340"/>
              <a:gd name="connsiteY23" fmla="*/ 1028700 h 7925434"/>
              <a:gd name="connsiteX24" fmla="*/ 7132320 w 9578340"/>
              <a:gd name="connsiteY24" fmla="*/ 1074420 h 7925434"/>
              <a:gd name="connsiteX25" fmla="*/ 7094220 w 9578340"/>
              <a:gd name="connsiteY25" fmla="*/ 1173480 h 7925434"/>
              <a:gd name="connsiteX26" fmla="*/ 7025640 w 9578340"/>
              <a:gd name="connsiteY26" fmla="*/ 1158240 h 7925434"/>
              <a:gd name="connsiteX27" fmla="*/ 6743700 w 9578340"/>
              <a:gd name="connsiteY27" fmla="*/ 1127760 h 7925434"/>
              <a:gd name="connsiteX28" fmla="*/ 7101840 w 9578340"/>
              <a:gd name="connsiteY28" fmla="*/ 1226820 h 7925434"/>
              <a:gd name="connsiteX29" fmla="*/ 7277100 w 9578340"/>
              <a:gd name="connsiteY29" fmla="*/ 1295400 h 7925434"/>
              <a:gd name="connsiteX30" fmla="*/ 7147560 w 9578340"/>
              <a:gd name="connsiteY30" fmla="*/ 1501140 h 7925434"/>
              <a:gd name="connsiteX31" fmla="*/ 7155180 w 9578340"/>
              <a:gd name="connsiteY31" fmla="*/ 1623060 h 7925434"/>
              <a:gd name="connsiteX32" fmla="*/ 7101840 w 9578340"/>
              <a:gd name="connsiteY32" fmla="*/ 1691640 h 7925434"/>
              <a:gd name="connsiteX33" fmla="*/ 7078980 w 9578340"/>
              <a:gd name="connsiteY33" fmla="*/ 1684020 h 7925434"/>
              <a:gd name="connsiteX34" fmla="*/ 6911340 w 9578340"/>
              <a:gd name="connsiteY34" fmla="*/ 1790700 h 7925434"/>
              <a:gd name="connsiteX35" fmla="*/ 6987540 w 9578340"/>
              <a:gd name="connsiteY35" fmla="*/ 1844040 h 7925434"/>
              <a:gd name="connsiteX36" fmla="*/ 6987540 w 9578340"/>
              <a:gd name="connsiteY36" fmla="*/ 1844040 h 7925434"/>
              <a:gd name="connsiteX37" fmla="*/ 7002780 w 9578340"/>
              <a:gd name="connsiteY37" fmla="*/ 1912620 h 7925434"/>
              <a:gd name="connsiteX38" fmla="*/ 6979920 w 9578340"/>
              <a:gd name="connsiteY38" fmla="*/ 1935480 h 7925434"/>
              <a:gd name="connsiteX39" fmla="*/ 6873240 w 9578340"/>
              <a:gd name="connsiteY39" fmla="*/ 1943100 h 7925434"/>
              <a:gd name="connsiteX40" fmla="*/ 6873240 w 9578340"/>
              <a:gd name="connsiteY40" fmla="*/ 1988820 h 7925434"/>
              <a:gd name="connsiteX41" fmla="*/ 6850380 w 9578340"/>
              <a:gd name="connsiteY41" fmla="*/ 2019300 h 7925434"/>
              <a:gd name="connsiteX42" fmla="*/ 6728460 w 9578340"/>
              <a:gd name="connsiteY42" fmla="*/ 1981200 h 7925434"/>
              <a:gd name="connsiteX43" fmla="*/ 6720840 w 9578340"/>
              <a:gd name="connsiteY43" fmla="*/ 1996440 h 7925434"/>
              <a:gd name="connsiteX44" fmla="*/ 6797040 w 9578340"/>
              <a:gd name="connsiteY44" fmla="*/ 2034540 h 7925434"/>
              <a:gd name="connsiteX45" fmla="*/ 6789420 w 9578340"/>
              <a:gd name="connsiteY45" fmla="*/ 2118360 h 7925434"/>
              <a:gd name="connsiteX46" fmla="*/ 6751320 w 9578340"/>
              <a:gd name="connsiteY46" fmla="*/ 2141220 h 7925434"/>
              <a:gd name="connsiteX47" fmla="*/ 6819900 w 9578340"/>
              <a:gd name="connsiteY47" fmla="*/ 2194560 h 7925434"/>
              <a:gd name="connsiteX48" fmla="*/ 6789420 w 9578340"/>
              <a:gd name="connsiteY48" fmla="*/ 2240280 h 7925434"/>
              <a:gd name="connsiteX49" fmla="*/ 6743700 w 9578340"/>
              <a:gd name="connsiteY49" fmla="*/ 2331720 h 7925434"/>
              <a:gd name="connsiteX50" fmla="*/ 6751320 w 9578340"/>
              <a:gd name="connsiteY50" fmla="*/ 2369820 h 7925434"/>
              <a:gd name="connsiteX51" fmla="*/ 6682740 w 9578340"/>
              <a:gd name="connsiteY51" fmla="*/ 2385060 h 7925434"/>
              <a:gd name="connsiteX52" fmla="*/ 6705600 w 9578340"/>
              <a:gd name="connsiteY52" fmla="*/ 2499360 h 7925434"/>
              <a:gd name="connsiteX53" fmla="*/ 6621780 w 9578340"/>
              <a:gd name="connsiteY53" fmla="*/ 2522220 h 7925434"/>
              <a:gd name="connsiteX54" fmla="*/ 6621780 w 9578340"/>
              <a:gd name="connsiteY54" fmla="*/ 2583180 h 7925434"/>
              <a:gd name="connsiteX55" fmla="*/ 6568440 w 9578340"/>
              <a:gd name="connsiteY55" fmla="*/ 2590800 h 7925434"/>
              <a:gd name="connsiteX56" fmla="*/ 6560820 w 9578340"/>
              <a:gd name="connsiteY56" fmla="*/ 2545080 h 7925434"/>
              <a:gd name="connsiteX57" fmla="*/ 6438900 w 9578340"/>
              <a:gd name="connsiteY57" fmla="*/ 2590800 h 7925434"/>
              <a:gd name="connsiteX58" fmla="*/ 6347460 w 9578340"/>
              <a:gd name="connsiteY58" fmla="*/ 2606040 h 7925434"/>
              <a:gd name="connsiteX59" fmla="*/ 6339840 w 9578340"/>
              <a:gd name="connsiteY59" fmla="*/ 2476500 h 7925434"/>
              <a:gd name="connsiteX60" fmla="*/ 6316980 w 9578340"/>
              <a:gd name="connsiteY60" fmla="*/ 2430780 h 7925434"/>
              <a:gd name="connsiteX61" fmla="*/ 6271260 w 9578340"/>
              <a:gd name="connsiteY61" fmla="*/ 2392680 h 7925434"/>
              <a:gd name="connsiteX62" fmla="*/ 6301740 w 9578340"/>
              <a:gd name="connsiteY62" fmla="*/ 2339340 h 7925434"/>
              <a:gd name="connsiteX63" fmla="*/ 6195060 w 9578340"/>
              <a:gd name="connsiteY63" fmla="*/ 2308860 h 7925434"/>
              <a:gd name="connsiteX64" fmla="*/ 6141720 w 9578340"/>
              <a:gd name="connsiteY64" fmla="*/ 2308860 h 7925434"/>
              <a:gd name="connsiteX65" fmla="*/ 6103620 w 9578340"/>
              <a:gd name="connsiteY65" fmla="*/ 2225040 h 7925434"/>
              <a:gd name="connsiteX66" fmla="*/ 6126480 w 9578340"/>
              <a:gd name="connsiteY66" fmla="*/ 2171700 h 7925434"/>
              <a:gd name="connsiteX67" fmla="*/ 6080760 w 9578340"/>
              <a:gd name="connsiteY67" fmla="*/ 2133600 h 7925434"/>
              <a:gd name="connsiteX68" fmla="*/ 5989320 w 9578340"/>
              <a:gd name="connsiteY68" fmla="*/ 2148840 h 7925434"/>
              <a:gd name="connsiteX69" fmla="*/ 5951220 w 9578340"/>
              <a:gd name="connsiteY69" fmla="*/ 2209800 h 7925434"/>
              <a:gd name="connsiteX70" fmla="*/ 5882640 w 9578340"/>
              <a:gd name="connsiteY70" fmla="*/ 2202180 h 7925434"/>
              <a:gd name="connsiteX71" fmla="*/ 5722620 w 9578340"/>
              <a:gd name="connsiteY71" fmla="*/ 2240280 h 7925434"/>
              <a:gd name="connsiteX72" fmla="*/ 5654040 w 9578340"/>
              <a:gd name="connsiteY72" fmla="*/ 2240280 h 7925434"/>
              <a:gd name="connsiteX73" fmla="*/ 5570220 w 9578340"/>
              <a:gd name="connsiteY73" fmla="*/ 2278380 h 7925434"/>
              <a:gd name="connsiteX74" fmla="*/ 5440680 w 9578340"/>
              <a:gd name="connsiteY74" fmla="*/ 2263140 h 7925434"/>
              <a:gd name="connsiteX75" fmla="*/ 5410200 w 9578340"/>
              <a:gd name="connsiteY75" fmla="*/ 2217420 h 7925434"/>
              <a:gd name="connsiteX76" fmla="*/ 5425440 w 9578340"/>
              <a:gd name="connsiteY76" fmla="*/ 2072640 h 7925434"/>
              <a:gd name="connsiteX77" fmla="*/ 5372100 w 9578340"/>
              <a:gd name="connsiteY77" fmla="*/ 2019300 h 7925434"/>
              <a:gd name="connsiteX78" fmla="*/ 5372100 w 9578340"/>
              <a:gd name="connsiteY78" fmla="*/ 1988820 h 7925434"/>
              <a:gd name="connsiteX79" fmla="*/ 5280660 w 9578340"/>
              <a:gd name="connsiteY79" fmla="*/ 1965960 h 7925434"/>
              <a:gd name="connsiteX80" fmla="*/ 5219700 w 9578340"/>
              <a:gd name="connsiteY80" fmla="*/ 2263140 h 7925434"/>
              <a:gd name="connsiteX81" fmla="*/ 5212080 w 9578340"/>
              <a:gd name="connsiteY81" fmla="*/ 2461260 h 7925434"/>
              <a:gd name="connsiteX82" fmla="*/ 5242560 w 9578340"/>
              <a:gd name="connsiteY82" fmla="*/ 2499360 h 7925434"/>
              <a:gd name="connsiteX83" fmla="*/ 5097780 w 9578340"/>
              <a:gd name="connsiteY83" fmla="*/ 2552700 h 7925434"/>
              <a:gd name="connsiteX84" fmla="*/ 5120640 w 9578340"/>
              <a:gd name="connsiteY84" fmla="*/ 2743200 h 7925434"/>
              <a:gd name="connsiteX85" fmla="*/ 5082540 w 9578340"/>
              <a:gd name="connsiteY85" fmla="*/ 2827020 h 7925434"/>
              <a:gd name="connsiteX86" fmla="*/ 4945380 w 9578340"/>
              <a:gd name="connsiteY86" fmla="*/ 2773680 h 7925434"/>
              <a:gd name="connsiteX87" fmla="*/ 4853940 w 9578340"/>
              <a:gd name="connsiteY87" fmla="*/ 2796540 h 7925434"/>
              <a:gd name="connsiteX88" fmla="*/ 4785360 w 9578340"/>
              <a:gd name="connsiteY88" fmla="*/ 2926080 h 7925434"/>
              <a:gd name="connsiteX89" fmla="*/ 4640580 w 9578340"/>
              <a:gd name="connsiteY89" fmla="*/ 2811780 h 7925434"/>
              <a:gd name="connsiteX90" fmla="*/ 4518660 w 9578340"/>
              <a:gd name="connsiteY90" fmla="*/ 2804160 h 7925434"/>
              <a:gd name="connsiteX91" fmla="*/ 4389120 w 9578340"/>
              <a:gd name="connsiteY91" fmla="*/ 2674620 h 7925434"/>
              <a:gd name="connsiteX92" fmla="*/ 4564380 w 9578340"/>
              <a:gd name="connsiteY92" fmla="*/ 2522220 h 7925434"/>
              <a:gd name="connsiteX93" fmla="*/ 4389120 w 9578340"/>
              <a:gd name="connsiteY93" fmla="*/ 2491740 h 7925434"/>
              <a:gd name="connsiteX94" fmla="*/ 4244340 w 9578340"/>
              <a:gd name="connsiteY94" fmla="*/ 2659380 h 7925434"/>
              <a:gd name="connsiteX95" fmla="*/ 4183380 w 9578340"/>
              <a:gd name="connsiteY95" fmla="*/ 2758440 h 7925434"/>
              <a:gd name="connsiteX96" fmla="*/ 4191000 w 9578340"/>
              <a:gd name="connsiteY96" fmla="*/ 2796540 h 7925434"/>
              <a:gd name="connsiteX97" fmla="*/ 4084320 w 9578340"/>
              <a:gd name="connsiteY97" fmla="*/ 2895600 h 7925434"/>
              <a:gd name="connsiteX98" fmla="*/ 4008120 w 9578340"/>
              <a:gd name="connsiteY98" fmla="*/ 2918460 h 7925434"/>
              <a:gd name="connsiteX99" fmla="*/ 3954780 w 9578340"/>
              <a:gd name="connsiteY99" fmla="*/ 2918460 h 7925434"/>
              <a:gd name="connsiteX100" fmla="*/ 3916680 w 9578340"/>
              <a:gd name="connsiteY100" fmla="*/ 2971800 h 7925434"/>
              <a:gd name="connsiteX101" fmla="*/ 3848100 w 9578340"/>
              <a:gd name="connsiteY101" fmla="*/ 2971800 h 7925434"/>
              <a:gd name="connsiteX102" fmla="*/ 3810000 w 9578340"/>
              <a:gd name="connsiteY102" fmla="*/ 3025140 h 7925434"/>
              <a:gd name="connsiteX103" fmla="*/ 3726180 w 9578340"/>
              <a:gd name="connsiteY103" fmla="*/ 3048000 h 7925434"/>
              <a:gd name="connsiteX104" fmla="*/ 3703320 w 9578340"/>
              <a:gd name="connsiteY104" fmla="*/ 3116580 h 7925434"/>
              <a:gd name="connsiteX105" fmla="*/ 3512820 w 9578340"/>
              <a:gd name="connsiteY105" fmla="*/ 2979420 h 7925434"/>
              <a:gd name="connsiteX106" fmla="*/ 3337560 w 9578340"/>
              <a:gd name="connsiteY106" fmla="*/ 3048000 h 7925434"/>
              <a:gd name="connsiteX107" fmla="*/ 3337560 w 9578340"/>
              <a:gd name="connsiteY107" fmla="*/ 3124200 h 7925434"/>
              <a:gd name="connsiteX108" fmla="*/ 3230880 w 9578340"/>
              <a:gd name="connsiteY108" fmla="*/ 3200400 h 7925434"/>
              <a:gd name="connsiteX109" fmla="*/ 3002280 w 9578340"/>
              <a:gd name="connsiteY109" fmla="*/ 3055620 h 7925434"/>
              <a:gd name="connsiteX110" fmla="*/ 3025140 w 9578340"/>
              <a:gd name="connsiteY110" fmla="*/ 3032760 h 7925434"/>
              <a:gd name="connsiteX111" fmla="*/ 2918460 w 9578340"/>
              <a:gd name="connsiteY111" fmla="*/ 2887980 h 7925434"/>
              <a:gd name="connsiteX112" fmla="*/ 2659380 w 9578340"/>
              <a:gd name="connsiteY112" fmla="*/ 2758440 h 7925434"/>
              <a:gd name="connsiteX113" fmla="*/ 2506980 w 9578340"/>
              <a:gd name="connsiteY113" fmla="*/ 3093720 h 7925434"/>
              <a:gd name="connsiteX114" fmla="*/ 2392680 w 9578340"/>
              <a:gd name="connsiteY114" fmla="*/ 3101340 h 7925434"/>
              <a:gd name="connsiteX115" fmla="*/ 2308860 w 9578340"/>
              <a:gd name="connsiteY115" fmla="*/ 3116580 h 7925434"/>
              <a:gd name="connsiteX116" fmla="*/ 2225040 w 9578340"/>
              <a:gd name="connsiteY116" fmla="*/ 3215640 h 7925434"/>
              <a:gd name="connsiteX117" fmla="*/ 2049780 w 9578340"/>
              <a:gd name="connsiteY117" fmla="*/ 3124200 h 7925434"/>
              <a:gd name="connsiteX118" fmla="*/ 1981200 w 9578340"/>
              <a:gd name="connsiteY118" fmla="*/ 3116580 h 7925434"/>
              <a:gd name="connsiteX119" fmla="*/ 1889760 w 9578340"/>
              <a:gd name="connsiteY119" fmla="*/ 2964180 h 7925434"/>
              <a:gd name="connsiteX120" fmla="*/ 1897380 w 9578340"/>
              <a:gd name="connsiteY120" fmla="*/ 2895600 h 7925434"/>
              <a:gd name="connsiteX121" fmla="*/ 1729740 w 9578340"/>
              <a:gd name="connsiteY121" fmla="*/ 3017520 h 7925434"/>
              <a:gd name="connsiteX122" fmla="*/ 1706880 w 9578340"/>
              <a:gd name="connsiteY122" fmla="*/ 3078480 h 7925434"/>
              <a:gd name="connsiteX123" fmla="*/ 1653540 w 9578340"/>
              <a:gd name="connsiteY123" fmla="*/ 3048000 h 7925434"/>
              <a:gd name="connsiteX124" fmla="*/ 1546860 w 9578340"/>
              <a:gd name="connsiteY124" fmla="*/ 3048000 h 7925434"/>
              <a:gd name="connsiteX125" fmla="*/ 1524000 w 9578340"/>
              <a:gd name="connsiteY125" fmla="*/ 3162300 h 7925434"/>
              <a:gd name="connsiteX126" fmla="*/ 1386840 w 9578340"/>
              <a:gd name="connsiteY126" fmla="*/ 3459480 h 7925434"/>
              <a:gd name="connsiteX127" fmla="*/ 1333500 w 9578340"/>
              <a:gd name="connsiteY127" fmla="*/ 3451860 h 7925434"/>
              <a:gd name="connsiteX128" fmla="*/ 1188720 w 9578340"/>
              <a:gd name="connsiteY128" fmla="*/ 3505200 h 7925434"/>
              <a:gd name="connsiteX129" fmla="*/ 1135380 w 9578340"/>
              <a:gd name="connsiteY129" fmla="*/ 3672840 h 7925434"/>
              <a:gd name="connsiteX130" fmla="*/ 1013460 w 9578340"/>
              <a:gd name="connsiteY130" fmla="*/ 3703320 h 7925434"/>
              <a:gd name="connsiteX131" fmla="*/ 929640 w 9578340"/>
              <a:gd name="connsiteY131" fmla="*/ 3710940 h 7925434"/>
              <a:gd name="connsiteX132" fmla="*/ 830580 w 9578340"/>
              <a:gd name="connsiteY132" fmla="*/ 3741420 h 7925434"/>
              <a:gd name="connsiteX133" fmla="*/ 701040 w 9578340"/>
              <a:gd name="connsiteY133" fmla="*/ 3749040 h 7925434"/>
              <a:gd name="connsiteX134" fmla="*/ 548640 w 9578340"/>
              <a:gd name="connsiteY134" fmla="*/ 3787140 h 7925434"/>
              <a:gd name="connsiteX135" fmla="*/ 0 w 9578340"/>
              <a:gd name="connsiteY135" fmla="*/ 5250180 h 7925434"/>
              <a:gd name="connsiteX136" fmla="*/ 167640 w 9578340"/>
              <a:gd name="connsiteY136" fmla="*/ 5242560 h 7925434"/>
              <a:gd name="connsiteX137" fmla="*/ 167640 w 9578340"/>
              <a:gd name="connsiteY137" fmla="*/ 5387340 h 7925434"/>
              <a:gd name="connsiteX138" fmla="*/ 289560 w 9578340"/>
              <a:gd name="connsiteY138" fmla="*/ 5394960 h 7925434"/>
              <a:gd name="connsiteX139" fmla="*/ 281940 w 9578340"/>
              <a:gd name="connsiteY139" fmla="*/ 5478780 h 7925434"/>
              <a:gd name="connsiteX140" fmla="*/ 388620 w 9578340"/>
              <a:gd name="connsiteY140" fmla="*/ 5501640 h 7925434"/>
              <a:gd name="connsiteX141" fmla="*/ 358140 w 9578340"/>
              <a:gd name="connsiteY141" fmla="*/ 5631180 h 7925434"/>
              <a:gd name="connsiteX142" fmla="*/ 358140 w 9578340"/>
              <a:gd name="connsiteY142" fmla="*/ 5730240 h 7925434"/>
              <a:gd name="connsiteX143" fmla="*/ 251460 w 9578340"/>
              <a:gd name="connsiteY143" fmla="*/ 5783580 h 7925434"/>
              <a:gd name="connsiteX144" fmla="*/ 236220 w 9578340"/>
              <a:gd name="connsiteY144" fmla="*/ 5859780 h 7925434"/>
              <a:gd name="connsiteX145" fmla="*/ 144780 w 9578340"/>
              <a:gd name="connsiteY145" fmla="*/ 5981700 h 7925434"/>
              <a:gd name="connsiteX146" fmla="*/ 175260 w 9578340"/>
              <a:gd name="connsiteY146" fmla="*/ 6210300 h 7925434"/>
              <a:gd name="connsiteX147" fmla="*/ 266700 w 9578340"/>
              <a:gd name="connsiteY147" fmla="*/ 6217920 h 7925434"/>
              <a:gd name="connsiteX148" fmla="*/ 304800 w 9578340"/>
              <a:gd name="connsiteY148" fmla="*/ 6278880 h 7925434"/>
              <a:gd name="connsiteX149" fmla="*/ 312420 w 9578340"/>
              <a:gd name="connsiteY149" fmla="*/ 6339840 h 7925434"/>
              <a:gd name="connsiteX150" fmla="*/ 358140 w 9578340"/>
              <a:gd name="connsiteY150" fmla="*/ 6339840 h 7925434"/>
              <a:gd name="connsiteX151" fmla="*/ 365760 w 9578340"/>
              <a:gd name="connsiteY151" fmla="*/ 6477000 h 7925434"/>
              <a:gd name="connsiteX152" fmla="*/ 807720 w 9578340"/>
              <a:gd name="connsiteY152" fmla="*/ 6545580 h 7925434"/>
              <a:gd name="connsiteX153" fmla="*/ 1127760 w 9578340"/>
              <a:gd name="connsiteY153" fmla="*/ 6705600 h 7925434"/>
              <a:gd name="connsiteX154" fmla="*/ 1447800 w 9578340"/>
              <a:gd name="connsiteY154" fmla="*/ 6598920 h 7925434"/>
              <a:gd name="connsiteX155" fmla="*/ 1546860 w 9578340"/>
              <a:gd name="connsiteY155" fmla="*/ 6598920 h 7925434"/>
              <a:gd name="connsiteX156" fmla="*/ 1501140 w 9578340"/>
              <a:gd name="connsiteY156" fmla="*/ 6858000 h 7925434"/>
              <a:gd name="connsiteX157" fmla="*/ 1567815 w 9578340"/>
              <a:gd name="connsiteY157" fmla="*/ 7115810 h 7925434"/>
              <a:gd name="connsiteX158" fmla="*/ 1710690 w 9578340"/>
              <a:gd name="connsiteY158" fmla="*/ 7439660 h 7925434"/>
              <a:gd name="connsiteX159" fmla="*/ 1891665 w 9578340"/>
              <a:gd name="connsiteY159" fmla="*/ 7582535 h 7925434"/>
              <a:gd name="connsiteX160" fmla="*/ 2094865 w 9578340"/>
              <a:gd name="connsiteY160" fmla="*/ 7814310 h 7925434"/>
              <a:gd name="connsiteX161" fmla="*/ 2066290 w 9578340"/>
              <a:gd name="connsiteY161" fmla="*/ 7925434 h 7925434"/>
              <a:gd name="connsiteX162" fmla="*/ 2815590 w 9578340"/>
              <a:gd name="connsiteY162" fmla="*/ 7426959 h 7925434"/>
              <a:gd name="connsiteX163" fmla="*/ 3657600 w 9578340"/>
              <a:gd name="connsiteY163" fmla="*/ 6873240 h 7925434"/>
              <a:gd name="connsiteX164" fmla="*/ 3817620 w 9578340"/>
              <a:gd name="connsiteY164" fmla="*/ 6781800 h 7925434"/>
              <a:gd name="connsiteX165" fmla="*/ 3893820 w 9578340"/>
              <a:gd name="connsiteY165" fmla="*/ 6705600 h 7925434"/>
              <a:gd name="connsiteX166" fmla="*/ 3947160 w 9578340"/>
              <a:gd name="connsiteY166" fmla="*/ 6690360 h 7925434"/>
              <a:gd name="connsiteX167" fmla="*/ 3939540 w 9578340"/>
              <a:gd name="connsiteY167" fmla="*/ 6629400 h 7925434"/>
              <a:gd name="connsiteX168" fmla="*/ 3901440 w 9578340"/>
              <a:gd name="connsiteY168" fmla="*/ 6606540 h 7925434"/>
              <a:gd name="connsiteX169" fmla="*/ 3878580 w 9578340"/>
              <a:gd name="connsiteY169" fmla="*/ 6515100 h 7925434"/>
              <a:gd name="connsiteX170" fmla="*/ 3886200 w 9578340"/>
              <a:gd name="connsiteY170" fmla="*/ 6423660 h 7925434"/>
              <a:gd name="connsiteX171" fmla="*/ 3870960 w 9578340"/>
              <a:gd name="connsiteY171" fmla="*/ 6309360 h 7925434"/>
              <a:gd name="connsiteX172" fmla="*/ 3893820 w 9578340"/>
              <a:gd name="connsiteY172" fmla="*/ 6240780 h 7925434"/>
              <a:gd name="connsiteX173" fmla="*/ 3924300 w 9578340"/>
              <a:gd name="connsiteY173" fmla="*/ 6179820 h 7925434"/>
              <a:gd name="connsiteX174" fmla="*/ 3977640 w 9578340"/>
              <a:gd name="connsiteY174" fmla="*/ 6172200 h 7925434"/>
              <a:gd name="connsiteX175" fmla="*/ 3992880 w 9578340"/>
              <a:gd name="connsiteY175" fmla="*/ 6172200 h 7925434"/>
              <a:gd name="connsiteX176" fmla="*/ 4046220 w 9578340"/>
              <a:gd name="connsiteY176" fmla="*/ 6111240 h 7925434"/>
              <a:gd name="connsiteX177" fmla="*/ 4038600 w 9578340"/>
              <a:gd name="connsiteY177" fmla="*/ 6027420 h 7925434"/>
              <a:gd name="connsiteX178" fmla="*/ 4754880 w 9578340"/>
              <a:gd name="connsiteY178" fmla="*/ 5913120 h 7925434"/>
              <a:gd name="connsiteX179" fmla="*/ 4838700 w 9578340"/>
              <a:gd name="connsiteY179" fmla="*/ 5913120 h 7925434"/>
              <a:gd name="connsiteX180" fmla="*/ 4914900 w 9578340"/>
              <a:gd name="connsiteY180" fmla="*/ 5920740 h 7925434"/>
              <a:gd name="connsiteX181" fmla="*/ 5105400 w 9578340"/>
              <a:gd name="connsiteY181" fmla="*/ 6019800 h 7925434"/>
              <a:gd name="connsiteX182" fmla="*/ 5570220 w 9578340"/>
              <a:gd name="connsiteY182" fmla="*/ 6248400 h 7925434"/>
              <a:gd name="connsiteX183" fmla="*/ 5753100 w 9578340"/>
              <a:gd name="connsiteY183" fmla="*/ 6347460 h 7925434"/>
              <a:gd name="connsiteX184" fmla="*/ 6065520 w 9578340"/>
              <a:gd name="connsiteY184" fmla="*/ 6423660 h 7925434"/>
              <a:gd name="connsiteX185" fmla="*/ 6156960 w 9578340"/>
              <a:gd name="connsiteY185" fmla="*/ 6431280 h 7925434"/>
              <a:gd name="connsiteX186" fmla="*/ 6164580 w 9578340"/>
              <a:gd name="connsiteY186" fmla="*/ 6545580 h 7925434"/>
              <a:gd name="connsiteX187" fmla="*/ 6355080 w 9578340"/>
              <a:gd name="connsiteY187" fmla="*/ 6576060 h 7925434"/>
              <a:gd name="connsiteX188" fmla="*/ 6377940 w 9578340"/>
              <a:gd name="connsiteY188" fmla="*/ 6416040 h 7925434"/>
              <a:gd name="connsiteX189" fmla="*/ 6408420 w 9578340"/>
              <a:gd name="connsiteY189" fmla="*/ 6446520 h 7925434"/>
              <a:gd name="connsiteX190" fmla="*/ 6400800 w 9578340"/>
              <a:gd name="connsiteY190" fmla="*/ 6598920 h 7925434"/>
              <a:gd name="connsiteX191" fmla="*/ 6591300 w 9578340"/>
              <a:gd name="connsiteY191" fmla="*/ 6598920 h 7925434"/>
              <a:gd name="connsiteX192" fmla="*/ 6598920 w 9578340"/>
              <a:gd name="connsiteY192" fmla="*/ 6332220 h 7925434"/>
              <a:gd name="connsiteX193" fmla="*/ 6621780 w 9578340"/>
              <a:gd name="connsiteY193" fmla="*/ 6332220 h 7925434"/>
              <a:gd name="connsiteX194" fmla="*/ 6637020 w 9578340"/>
              <a:gd name="connsiteY194" fmla="*/ 6118860 h 7925434"/>
              <a:gd name="connsiteX195" fmla="*/ 6614160 w 9578340"/>
              <a:gd name="connsiteY195" fmla="*/ 6111240 h 7925434"/>
              <a:gd name="connsiteX196" fmla="*/ 6606540 w 9578340"/>
              <a:gd name="connsiteY196" fmla="*/ 5958840 h 7925434"/>
              <a:gd name="connsiteX197" fmla="*/ 6484620 w 9578340"/>
              <a:gd name="connsiteY197" fmla="*/ 5539740 h 7925434"/>
              <a:gd name="connsiteX198" fmla="*/ 6667500 w 9578340"/>
              <a:gd name="connsiteY198" fmla="*/ 5547360 h 7925434"/>
              <a:gd name="connsiteX199" fmla="*/ 6751320 w 9578340"/>
              <a:gd name="connsiteY199" fmla="*/ 5433060 h 7925434"/>
              <a:gd name="connsiteX200" fmla="*/ 6972300 w 9578340"/>
              <a:gd name="connsiteY200" fmla="*/ 5265420 h 7925434"/>
              <a:gd name="connsiteX201" fmla="*/ 7246620 w 9578340"/>
              <a:gd name="connsiteY201" fmla="*/ 5204460 h 7925434"/>
              <a:gd name="connsiteX202" fmla="*/ 7208520 w 9578340"/>
              <a:gd name="connsiteY202" fmla="*/ 5067300 h 7925434"/>
              <a:gd name="connsiteX203" fmla="*/ 7193280 w 9578340"/>
              <a:gd name="connsiteY203" fmla="*/ 4930140 h 7925434"/>
              <a:gd name="connsiteX204" fmla="*/ 7269480 w 9578340"/>
              <a:gd name="connsiteY204" fmla="*/ 4732020 h 7925434"/>
              <a:gd name="connsiteX205" fmla="*/ 7246620 w 9578340"/>
              <a:gd name="connsiteY205" fmla="*/ 4488180 h 7925434"/>
              <a:gd name="connsiteX206" fmla="*/ 7178040 w 9578340"/>
              <a:gd name="connsiteY206" fmla="*/ 4351020 h 7925434"/>
              <a:gd name="connsiteX207" fmla="*/ 7559040 w 9578340"/>
              <a:gd name="connsiteY207" fmla="*/ 4328160 h 7925434"/>
              <a:gd name="connsiteX208" fmla="*/ 7467600 w 9578340"/>
              <a:gd name="connsiteY208" fmla="*/ 3878580 h 7925434"/>
              <a:gd name="connsiteX209" fmla="*/ 7414260 w 9578340"/>
              <a:gd name="connsiteY209" fmla="*/ 3604260 h 7925434"/>
              <a:gd name="connsiteX210" fmla="*/ 7498080 w 9578340"/>
              <a:gd name="connsiteY210" fmla="*/ 3398520 h 7925434"/>
              <a:gd name="connsiteX211" fmla="*/ 7528560 w 9578340"/>
              <a:gd name="connsiteY211" fmla="*/ 3253740 h 7925434"/>
              <a:gd name="connsiteX212" fmla="*/ 7505700 w 9578340"/>
              <a:gd name="connsiteY212" fmla="*/ 3048000 h 7925434"/>
              <a:gd name="connsiteX213" fmla="*/ 7520940 w 9578340"/>
              <a:gd name="connsiteY213" fmla="*/ 2926080 h 7925434"/>
              <a:gd name="connsiteX214" fmla="*/ 7536180 w 9578340"/>
              <a:gd name="connsiteY214" fmla="*/ 2872740 h 7925434"/>
              <a:gd name="connsiteX215" fmla="*/ 7863840 w 9578340"/>
              <a:gd name="connsiteY215" fmla="*/ 2971800 h 7925434"/>
              <a:gd name="connsiteX216" fmla="*/ 7886700 w 9578340"/>
              <a:gd name="connsiteY216" fmla="*/ 3101340 h 7925434"/>
              <a:gd name="connsiteX217" fmla="*/ 8001000 w 9578340"/>
              <a:gd name="connsiteY217" fmla="*/ 3124200 h 7925434"/>
              <a:gd name="connsiteX218" fmla="*/ 8122920 w 9578340"/>
              <a:gd name="connsiteY218" fmla="*/ 3276600 h 7925434"/>
              <a:gd name="connsiteX219" fmla="*/ 8206740 w 9578340"/>
              <a:gd name="connsiteY219" fmla="*/ 3276600 h 7925434"/>
              <a:gd name="connsiteX220" fmla="*/ 8442960 w 9578340"/>
              <a:gd name="connsiteY220" fmla="*/ 3276600 h 7925434"/>
              <a:gd name="connsiteX221" fmla="*/ 8663940 w 9578340"/>
              <a:gd name="connsiteY221" fmla="*/ 3276600 h 7925434"/>
              <a:gd name="connsiteX222" fmla="*/ 8770620 w 9578340"/>
              <a:gd name="connsiteY222" fmla="*/ 3230880 h 7925434"/>
              <a:gd name="connsiteX223" fmla="*/ 8854440 w 9578340"/>
              <a:gd name="connsiteY223" fmla="*/ 3215640 h 7925434"/>
              <a:gd name="connsiteX224" fmla="*/ 8938260 w 9578340"/>
              <a:gd name="connsiteY224" fmla="*/ 3230880 h 7925434"/>
              <a:gd name="connsiteX225" fmla="*/ 8945880 w 9578340"/>
              <a:gd name="connsiteY225" fmla="*/ 3078480 h 7925434"/>
              <a:gd name="connsiteX226" fmla="*/ 8907780 w 9578340"/>
              <a:gd name="connsiteY226" fmla="*/ 3078480 h 7925434"/>
              <a:gd name="connsiteX227" fmla="*/ 8656320 w 9578340"/>
              <a:gd name="connsiteY227" fmla="*/ 2697480 h 7925434"/>
              <a:gd name="connsiteX228" fmla="*/ 8854440 w 9578340"/>
              <a:gd name="connsiteY228" fmla="*/ 2590800 h 7925434"/>
              <a:gd name="connsiteX229" fmla="*/ 8923020 w 9578340"/>
              <a:gd name="connsiteY229" fmla="*/ 2606040 h 7925434"/>
              <a:gd name="connsiteX230" fmla="*/ 8999220 w 9578340"/>
              <a:gd name="connsiteY230" fmla="*/ 2606040 h 7925434"/>
              <a:gd name="connsiteX231" fmla="*/ 9029700 w 9578340"/>
              <a:gd name="connsiteY231" fmla="*/ 2545080 h 7925434"/>
              <a:gd name="connsiteX232" fmla="*/ 9029700 w 9578340"/>
              <a:gd name="connsiteY232" fmla="*/ 2407920 h 7925434"/>
              <a:gd name="connsiteX233" fmla="*/ 9136380 w 9578340"/>
              <a:gd name="connsiteY233" fmla="*/ 2476500 h 7925434"/>
              <a:gd name="connsiteX234" fmla="*/ 9144000 w 9578340"/>
              <a:gd name="connsiteY234" fmla="*/ 2407920 h 7925434"/>
              <a:gd name="connsiteX235" fmla="*/ 9204960 w 9578340"/>
              <a:gd name="connsiteY235" fmla="*/ 2362200 h 7925434"/>
              <a:gd name="connsiteX236" fmla="*/ 9189720 w 9578340"/>
              <a:gd name="connsiteY236" fmla="*/ 2225040 h 7925434"/>
              <a:gd name="connsiteX237" fmla="*/ 9159240 w 9578340"/>
              <a:gd name="connsiteY237" fmla="*/ 2171700 h 7925434"/>
              <a:gd name="connsiteX238" fmla="*/ 9083040 w 9578340"/>
              <a:gd name="connsiteY238" fmla="*/ 2103120 h 7925434"/>
              <a:gd name="connsiteX239" fmla="*/ 9105900 w 9578340"/>
              <a:gd name="connsiteY239" fmla="*/ 2011680 h 7925434"/>
              <a:gd name="connsiteX240" fmla="*/ 9151620 w 9578340"/>
              <a:gd name="connsiteY240" fmla="*/ 1927860 h 7925434"/>
              <a:gd name="connsiteX241" fmla="*/ 9044940 w 9578340"/>
              <a:gd name="connsiteY241" fmla="*/ 1714500 h 7925434"/>
              <a:gd name="connsiteX242" fmla="*/ 9578340 w 9578340"/>
              <a:gd name="connsiteY242" fmla="*/ 1394460 h 7925434"/>
              <a:gd name="connsiteX243" fmla="*/ 9494520 w 9578340"/>
              <a:gd name="connsiteY243" fmla="*/ 1165860 h 7925434"/>
              <a:gd name="connsiteX244" fmla="*/ 9326880 w 9578340"/>
              <a:gd name="connsiteY244" fmla="*/ 975360 h 7925434"/>
              <a:gd name="connsiteX245" fmla="*/ 9334500 w 9578340"/>
              <a:gd name="connsiteY245" fmla="*/ 906780 h 7925434"/>
              <a:gd name="connsiteX246" fmla="*/ 9342120 w 9578340"/>
              <a:gd name="connsiteY246" fmla="*/ 754380 h 7925434"/>
              <a:gd name="connsiteX247" fmla="*/ 9182100 w 9578340"/>
              <a:gd name="connsiteY247" fmla="*/ 906780 h 7925434"/>
              <a:gd name="connsiteX248" fmla="*/ 9052560 w 9578340"/>
              <a:gd name="connsiteY248" fmla="*/ 1043940 h 7925434"/>
              <a:gd name="connsiteX249" fmla="*/ 8915400 w 9578340"/>
              <a:gd name="connsiteY249" fmla="*/ 1112520 h 7925434"/>
              <a:gd name="connsiteX250" fmla="*/ 8709660 w 9578340"/>
              <a:gd name="connsiteY250" fmla="*/ 1150620 h 7925434"/>
              <a:gd name="connsiteX251" fmla="*/ 8793480 w 9578340"/>
              <a:gd name="connsiteY251" fmla="*/ 960120 h 7925434"/>
              <a:gd name="connsiteX252" fmla="*/ 8717280 w 9578340"/>
              <a:gd name="connsiteY252" fmla="*/ 906780 h 7925434"/>
              <a:gd name="connsiteX253" fmla="*/ 8686800 w 9578340"/>
              <a:gd name="connsiteY253" fmla="*/ 815340 h 7925434"/>
              <a:gd name="connsiteX254" fmla="*/ 8625840 w 9578340"/>
              <a:gd name="connsiteY254" fmla="*/ 746760 h 7925434"/>
              <a:gd name="connsiteX255" fmla="*/ 8633460 w 9578340"/>
              <a:gd name="connsiteY255" fmla="*/ 685800 h 7925434"/>
              <a:gd name="connsiteX256" fmla="*/ 8679180 w 9578340"/>
              <a:gd name="connsiteY256" fmla="*/ 609600 h 7925434"/>
              <a:gd name="connsiteX257" fmla="*/ 8671560 w 9578340"/>
              <a:gd name="connsiteY257" fmla="*/ 579120 h 7925434"/>
              <a:gd name="connsiteX258" fmla="*/ 8580120 w 9578340"/>
              <a:gd name="connsiteY258" fmla="*/ 541020 h 7925434"/>
              <a:gd name="connsiteX259" fmla="*/ 8473440 w 9578340"/>
              <a:gd name="connsiteY259" fmla="*/ 502920 h 7925434"/>
              <a:gd name="connsiteX260" fmla="*/ 8488680 w 9578340"/>
              <a:gd name="connsiteY260" fmla="*/ 449580 h 7925434"/>
              <a:gd name="connsiteX261" fmla="*/ 8435340 w 9578340"/>
              <a:gd name="connsiteY261" fmla="*/ 320040 h 7925434"/>
              <a:gd name="connsiteX262" fmla="*/ 8465820 w 9578340"/>
              <a:gd name="connsiteY262" fmla="*/ 243840 h 7925434"/>
              <a:gd name="connsiteX263" fmla="*/ 8473440 w 9578340"/>
              <a:gd name="connsiteY263" fmla="*/ 83820 h 7925434"/>
              <a:gd name="connsiteX264" fmla="*/ 8351520 w 9578340"/>
              <a:gd name="connsiteY264" fmla="*/ 53340 h 7925434"/>
              <a:gd name="connsiteX265" fmla="*/ 8252460 w 9578340"/>
              <a:gd name="connsiteY265" fmla="*/ 68580 h 7925434"/>
              <a:gd name="connsiteX266" fmla="*/ 8107680 w 9578340"/>
              <a:gd name="connsiteY266" fmla="*/ 0 h 7925434"/>
              <a:gd name="connsiteX0" fmla="*/ 8107680 w 9578340"/>
              <a:gd name="connsiteY0" fmla="*/ 0 h 8036559"/>
              <a:gd name="connsiteX1" fmla="*/ 8054340 w 9578340"/>
              <a:gd name="connsiteY1" fmla="*/ 60960 h 8036559"/>
              <a:gd name="connsiteX2" fmla="*/ 8061960 w 9578340"/>
              <a:gd name="connsiteY2" fmla="*/ 99060 h 8036559"/>
              <a:gd name="connsiteX3" fmla="*/ 8001000 w 9578340"/>
              <a:gd name="connsiteY3" fmla="*/ 160020 h 8036559"/>
              <a:gd name="connsiteX4" fmla="*/ 7917180 w 9578340"/>
              <a:gd name="connsiteY4" fmla="*/ 144780 h 8036559"/>
              <a:gd name="connsiteX5" fmla="*/ 7825740 w 9578340"/>
              <a:gd name="connsiteY5" fmla="*/ 297180 h 8036559"/>
              <a:gd name="connsiteX6" fmla="*/ 7726680 w 9578340"/>
              <a:gd name="connsiteY6" fmla="*/ 297180 h 8036559"/>
              <a:gd name="connsiteX7" fmla="*/ 7620000 w 9578340"/>
              <a:gd name="connsiteY7" fmla="*/ 320040 h 8036559"/>
              <a:gd name="connsiteX8" fmla="*/ 7475220 w 9578340"/>
              <a:gd name="connsiteY8" fmla="*/ 327660 h 8036559"/>
              <a:gd name="connsiteX9" fmla="*/ 7414260 w 9578340"/>
              <a:gd name="connsiteY9" fmla="*/ 304800 h 8036559"/>
              <a:gd name="connsiteX10" fmla="*/ 7231380 w 9578340"/>
              <a:gd name="connsiteY10" fmla="*/ 419100 h 8036559"/>
              <a:gd name="connsiteX11" fmla="*/ 6911340 w 9578340"/>
              <a:gd name="connsiteY11" fmla="*/ 464820 h 8036559"/>
              <a:gd name="connsiteX12" fmla="*/ 6888480 w 9578340"/>
              <a:gd name="connsiteY12" fmla="*/ 525780 h 8036559"/>
              <a:gd name="connsiteX13" fmla="*/ 6903720 w 9578340"/>
              <a:gd name="connsiteY13" fmla="*/ 601980 h 8036559"/>
              <a:gd name="connsiteX14" fmla="*/ 6896100 w 9578340"/>
              <a:gd name="connsiteY14" fmla="*/ 647700 h 8036559"/>
              <a:gd name="connsiteX15" fmla="*/ 6858000 w 9578340"/>
              <a:gd name="connsiteY15" fmla="*/ 647700 h 8036559"/>
              <a:gd name="connsiteX16" fmla="*/ 6842760 w 9578340"/>
              <a:gd name="connsiteY16" fmla="*/ 739140 h 8036559"/>
              <a:gd name="connsiteX17" fmla="*/ 7010400 w 9578340"/>
              <a:gd name="connsiteY17" fmla="*/ 769620 h 8036559"/>
              <a:gd name="connsiteX18" fmla="*/ 7010400 w 9578340"/>
              <a:gd name="connsiteY18" fmla="*/ 853440 h 8036559"/>
              <a:gd name="connsiteX19" fmla="*/ 6949440 w 9578340"/>
              <a:gd name="connsiteY19" fmla="*/ 861060 h 8036559"/>
              <a:gd name="connsiteX20" fmla="*/ 6941820 w 9578340"/>
              <a:gd name="connsiteY20" fmla="*/ 891540 h 8036559"/>
              <a:gd name="connsiteX21" fmla="*/ 6979920 w 9578340"/>
              <a:gd name="connsiteY21" fmla="*/ 922020 h 8036559"/>
              <a:gd name="connsiteX22" fmla="*/ 6979920 w 9578340"/>
              <a:gd name="connsiteY22" fmla="*/ 990600 h 8036559"/>
              <a:gd name="connsiteX23" fmla="*/ 6964680 w 9578340"/>
              <a:gd name="connsiteY23" fmla="*/ 1028700 h 8036559"/>
              <a:gd name="connsiteX24" fmla="*/ 7132320 w 9578340"/>
              <a:gd name="connsiteY24" fmla="*/ 1074420 h 8036559"/>
              <a:gd name="connsiteX25" fmla="*/ 7094220 w 9578340"/>
              <a:gd name="connsiteY25" fmla="*/ 1173480 h 8036559"/>
              <a:gd name="connsiteX26" fmla="*/ 7025640 w 9578340"/>
              <a:gd name="connsiteY26" fmla="*/ 1158240 h 8036559"/>
              <a:gd name="connsiteX27" fmla="*/ 6743700 w 9578340"/>
              <a:gd name="connsiteY27" fmla="*/ 1127760 h 8036559"/>
              <a:gd name="connsiteX28" fmla="*/ 7101840 w 9578340"/>
              <a:gd name="connsiteY28" fmla="*/ 1226820 h 8036559"/>
              <a:gd name="connsiteX29" fmla="*/ 7277100 w 9578340"/>
              <a:gd name="connsiteY29" fmla="*/ 1295400 h 8036559"/>
              <a:gd name="connsiteX30" fmla="*/ 7147560 w 9578340"/>
              <a:gd name="connsiteY30" fmla="*/ 1501140 h 8036559"/>
              <a:gd name="connsiteX31" fmla="*/ 7155180 w 9578340"/>
              <a:gd name="connsiteY31" fmla="*/ 1623060 h 8036559"/>
              <a:gd name="connsiteX32" fmla="*/ 7101840 w 9578340"/>
              <a:gd name="connsiteY32" fmla="*/ 1691640 h 8036559"/>
              <a:gd name="connsiteX33" fmla="*/ 7078980 w 9578340"/>
              <a:gd name="connsiteY33" fmla="*/ 1684020 h 8036559"/>
              <a:gd name="connsiteX34" fmla="*/ 6911340 w 9578340"/>
              <a:gd name="connsiteY34" fmla="*/ 1790700 h 8036559"/>
              <a:gd name="connsiteX35" fmla="*/ 6987540 w 9578340"/>
              <a:gd name="connsiteY35" fmla="*/ 1844040 h 8036559"/>
              <a:gd name="connsiteX36" fmla="*/ 6987540 w 9578340"/>
              <a:gd name="connsiteY36" fmla="*/ 1844040 h 8036559"/>
              <a:gd name="connsiteX37" fmla="*/ 7002780 w 9578340"/>
              <a:gd name="connsiteY37" fmla="*/ 1912620 h 8036559"/>
              <a:gd name="connsiteX38" fmla="*/ 6979920 w 9578340"/>
              <a:gd name="connsiteY38" fmla="*/ 1935480 h 8036559"/>
              <a:gd name="connsiteX39" fmla="*/ 6873240 w 9578340"/>
              <a:gd name="connsiteY39" fmla="*/ 1943100 h 8036559"/>
              <a:gd name="connsiteX40" fmla="*/ 6873240 w 9578340"/>
              <a:gd name="connsiteY40" fmla="*/ 1988820 h 8036559"/>
              <a:gd name="connsiteX41" fmla="*/ 6850380 w 9578340"/>
              <a:gd name="connsiteY41" fmla="*/ 2019300 h 8036559"/>
              <a:gd name="connsiteX42" fmla="*/ 6728460 w 9578340"/>
              <a:gd name="connsiteY42" fmla="*/ 1981200 h 8036559"/>
              <a:gd name="connsiteX43" fmla="*/ 6720840 w 9578340"/>
              <a:gd name="connsiteY43" fmla="*/ 1996440 h 8036559"/>
              <a:gd name="connsiteX44" fmla="*/ 6797040 w 9578340"/>
              <a:gd name="connsiteY44" fmla="*/ 2034540 h 8036559"/>
              <a:gd name="connsiteX45" fmla="*/ 6789420 w 9578340"/>
              <a:gd name="connsiteY45" fmla="*/ 2118360 h 8036559"/>
              <a:gd name="connsiteX46" fmla="*/ 6751320 w 9578340"/>
              <a:gd name="connsiteY46" fmla="*/ 2141220 h 8036559"/>
              <a:gd name="connsiteX47" fmla="*/ 6819900 w 9578340"/>
              <a:gd name="connsiteY47" fmla="*/ 2194560 h 8036559"/>
              <a:gd name="connsiteX48" fmla="*/ 6789420 w 9578340"/>
              <a:gd name="connsiteY48" fmla="*/ 2240280 h 8036559"/>
              <a:gd name="connsiteX49" fmla="*/ 6743700 w 9578340"/>
              <a:gd name="connsiteY49" fmla="*/ 2331720 h 8036559"/>
              <a:gd name="connsiteX50" fmla="*/ 6751320 w 9578340"/>
              <a:gd name="connsiteY50" fmla="*/ 2369820 h 8036559"/>
              <a:gd name="connsiteX51" fmla="*/ 6682740 w 9578340"/>
              <a:gd name="connsiteY51" fmla="*/ 2385060 h 8036559"/>
              <a:gd name="connsiteX52" fmla="*/ 6705600 w 9578340"/>
              <a:gd name="connsiteY52" fmla="*/ 2499360 h 8036559"/>
              <a:gd name="connsiteX53" fmla="*/ 6621780 w 9578340"/>
              <a:gd name="connsiteY53" fmla="*/ 2522220 h 8036559"/>
              <a:gd name="connsiteX54" fmla="*/ 6621780 w 9578340"/>
              <a:gd name="connsiteY54" fmla="*/ 2583180 h 8036559"/>
              <a:gd name="connsiteX55" fmla="*/ 6568440 w 9578340"/>
              <a:gd name="connsiteY55" fmla="*/ 2590800 h 8036559"/>
              <a:gd name="connsiteX56" fmla="*/ 6560820 w 9578340"/>
              <a:gd name="connsiteY56" fmla="*/ 2545080 h 8036559"/>
              <a:gd name="connsiteX57" fmla="*/ 6438900 w 9578340"/>
              <a:gd name="connsiteY57" fmla="*/ 2590800 h 8036559"/>
              <a:gd name="connsiteX58" fmla="*/ 6347460 w 9578340"/>
              <a:gd name="connsiteY58" fmla="*/ 2606040 h 8036559"/>
              <a:gd name="connsiteX59" fmla="*/ 6339840 w 9578340"/>
              <a:gd name="connsiteY59" fmla="*/ 2476500 h 8036559"/>
              <a:gd name="connsiteX60" fmla="*/ 6316980 w 9578340"/>
              <a:gd name="connsiteY60" fmla="*/ 2430780 h 8036559"/>
              <a:gd name="connsiteX61" fmla="*/ 6271260 w 9578340"/>
              <a:gd name="connsiteY61" fmla="*/ 2392680 h 8036559"/>
              <a:gd name="connsiteX62" fmla="*/ 6301740 w 9578340"/>
              <a:gd name="connsiteY62" fmla="*/ 2339340 h 8036559"/>
              <a:gd name="connsiteX63" fmla="*/ 6195060 w 9578340"/>
              <a:gd name="connsiteY63" fmla="*/ 2308860 h 8036559"/>
              <a:gd name="connsiteX64" fmla="*/ 6141720 w 9578340"/>
              <a:gd name="connsiteY64" fmla="*/ 2308860 h 8036559"/>
              <a:gd name="connsiteX65" fmla="*/ 6103620 w 9578340"/>
              <a:gd name="connsiteY65" fmla="*/ 2225040 h 8036559"/>
              <a:gd name="connsiteX66" fmla="*/ 6126480 w 9578340"/>
              <a:gd name="connsiteY66" fmla="*/ 2171700 h 8036559"/>
              <a:gd name="connsiteX67" fmla="*/ 6080760 w 9578340"/>
              <a:gd name="connsiteY67" fmla="*/ 2133600 h 8036559"/>
              <a:gd name="connsiteX68" fmla="*/ 5989320 w 9578340"/>
              <a:gd name="connsiteY68" fmla="*/ 2148840 h 8036559"/>
              <a:gd name="connsiteX69" fmla="*/ 5951220 w 9578340"/>
              <a:gd name="connsiteY69" fmla="*/ 2209800 h 8036559"/>
              <a:gd name="connsiteX70" fmla="*/ 5882640 w 9578340"/>
              <a:gd name="connsiteY70" fmla="*/ 2202180 h 8036559"/>
              <a:gd name="connsiteX71" fmla="*/ 5722620 w 9578340"/>
              <a:gd name="connsiteY71" fmla="*/ 2240280 h 8036559"/>
              <a:gd name="connsiteX72" fmla="*/ 5654040 w 9578340"/>
              <a:gd name="connsiteY72" fmla="*/ 2240280 h 8036559"/>
              <a:gd name="connsiteX73" fmla="*/ 5570220 w 9578340"/>
              <a:gd name="connsiteY73" fmla="*/ 2278380 h 8036559"/>
              <a:gd name="connsiteX74" fmla="*/ 5440680 w 9578340"/>
              <a:gd name="connsiteY74" fmla="*/ 2263140 h 8036559"/>
              <a:gd name="connsiteX75" fmla="*/ 5410200 w 9578340"/>
              <a:gd name="connsiteY75" fmla="*/ 2217420 h 8036559"/>
              <a:gd name="connsiteX76" fmla="*/ 5425440 w 9578340"/>
              <a:gd name="connsiteY76" fmla="*/ 2072640 h 8036559"/>
              <a:gd name="connsiteX77" fmla="*/ 5372100 w 9578340"/>
              <a:gd name="connsiteY77" fmla="*/ 2019300 h 8036559"/>
              <a:gd name="connsiteX78" fmla="*/ 5372100 w 9578340"/>
              <a:gd name="connsiteY78" fmla="*/ 1988820 h 8036559"/>
              <a:gd name="connsiteX79" fmla="*/ 5280660 w 9578340"/>
              <a:gd name="connsiteY79" fmla="*/ 1965960 h 8036559"/>
              <a:gd name="connsiteX80" fmla="*/ 5219700 w 9578340"/>
              <a:gd name="connsiteY80" fmla="*/ 2263140 h 8036559"/>
              <a:gd name="connsiteX81" fmla="*/ 5212080 w 9578340"/>
              <a:gd name="connsiteY81" fmla="*/ 2461260 h 8036559"/>
              <a:gd name="connsiteX82" fmla="*/ 5242560 w 9578340"/>
              <a:gd name="connsiteY82" fmla="*/ 2499360 h 8036559"/>
              <a:gd name="connsiteX83" fmla="*/ 5097780 w 9578340"/>
              <a:gd name="connsiteY83" fmla="*/ 2552700 h 8036559"/>
              <a:gd name="connsiteX84" fmla="*/ 5120640 w 9578340"/>
              <a:gd name="connsiteY84" fmla="*/ 2743200 h 8036559"/>
              <a:gd name="connsiteX85" fmla="*/ 5082540 w 9578340"/>
              <a:gd name="connsiteY85" fmla="*/ 2827020 h 8036559"/>
              <a:gd name="connsiteX86" fmla="*/ 4945380 w 9578340"/>
              <a:gd name="connsiteY86" fmla="*/ 2773680 h 8036559"/>
              <a:gd name="connsiteX87" fmla="*/ 4853940 w 9578340"/>
              <a:gd name="connsiteY87" fmla="*/ 2796540 h 8036559"/>
              <a:gd name="connsiteX88" fmla="*/ 4785360 w 9578340"/>
              <a:gd name="connsiteY88" fmla="*/ 2926080 h 8036559"/>
              <a:gd name="connsiteX89" fmla="*/ 4640580 w 9578340"/>
              <a:gd name="connsiteY89" fmla="*/ 2811780 h 8036559"/>
              <a:gd name="connsiteX90" fmla="*/ 4518660 w 9578340"/>
              <a:gd name="connsiteY90" fmla="*/ 2804160 h 8036559"/>
              <a:gd name="connsiteX91" fmla="*/ 4389120 w 9578340"/>
              <a:gd name="connsiteY91" fmla="*/ 2674620 h 8036559"/>
              <a:gd name="connsiteX92" fmla="*/ 4564380 w 9578340"/>
              <a:gd name="connsiteY92" fmla="*/ 2522220 h 8036559"/>
              <a:gd name="connsiteX93" fmla="*/ 4389120 w 9578340"/>
              <a:gd name="connsiteY93" fmla="*/ 2491740 h 8036559"/>
              <a:gd name="connsiteX94" fmla="*/ 4244340 w 9578340"/>
              <a:gd name="connsiteY94" fmla="*/ 2659380 h 8036559"/>
              <a:gd name="connsiteX95" fmla="*/ 4183380 w 9578340"/>
              <a:gd name="connsiteY95" fmla="*/ 2758440 h 8036559"/>
              <a:gd name="connsiteX96" fmla="*/ 4191000 w 9578340"/>
              <a:gd name="connsiteY96" fmla="*/ 2796540 h 8036559"/>
              <a:gd name="connsiteX97" fmla="*/ 4084320 w 9578340"/>
              <a:gd name="connsiteY97" fmla="*/ 2895600 h 8036559"/>
              <a:gd name="connsiteX98" fmla="*/ 4008120 w 9578340"/>
              <a:gd name="connsiteY98" fmla="*/ 2918460 h 8036559"/>
              <a:gd name="connsiteX99" fmla="*/ 3954780 w 9578340"/>
              <a:gd name="connsiteY99" fmla="*/ 2918460 h 8036559"/>
              <a:gd name="connsiteX100" fmla="*/ 3916680 w 9578340"/>
              <a:gd name="connsiteY100" fmla="*/ 2971800 h 8036559"/>
              <a:gd name="connsiteX101" fmla="*/ 3848100 w 9578340"/>
              <a:gd name="connsiteY101" fmla="*/ 2971800 h 8036559"/>
              <a:gd name="connsiteX102" fmla="*/ 3810000 w 9578340"/>
              <a:gd name="connsiteY102" fmla="*/ 3025140 h 8036559"/>
              <a:gd name="connsiteX103" fmla="*/ 3726180 w 9578340"/>
              <a:gd name="connsiteY103" fmla="*/ 3048000 h 8036559"/>
              <a:gd name="connsiteX104" fmla="*/ 3703320 w 9578340"/>
              <a:gd name="connsiteY104" fmla="*/ 3116580 h 8036559"/>
              <a:gd name="connsiteX105" fmla="*/ 3512820 w 9578340"/>
              <a:gd name="connsiteY105" fmla="*/ 2979420 h 8036559"/>
              <a:gd name="connsiteX106" fmla="*/ 3337560 w 9578340"/>
              <a:gd name="connsiteY106" fmla="*/ 3048000 h 8036559"/>
              <a:gd name="connsiteX107" fmla="*/ 3337560 w 9578340"/>
              <a:gd name="connsiteY107" fmla="*/ 3124200 h 8036559"/>
              <a:gd name="connsiteX108" fmla="*/ 3230880 w 9578340"/>
              <a:gd name="connsiteY108" fmla="*/ 3200400 h 8036559"/>
              <a:gd name="connsiteX109" fmla="*/ 3002280 w 9578340"/>
              <a:gd name="connsiteY109" fmla="*/ 3055620 h 8036559"/>
              <a:gd name="connsiteX110" fmla="*/ 3025140 w 9578340"/>
              <a:gd name="connsiteY110" fmla="*/ 3032760 h 8036559"/>
              <a:gd name="connsiteX111" fmla="*/ 2918460 w 9578340"/>
              <a:gd name="connsiteY111" fmla="*/ 2887980 h 8036559"/>
              <a:gd name="connsiteX112" fmla="*/ 2659380 w 9578340"/>
              <a:gd name="connsiteY112" fmla="*/ 2758440 h 8036559"/>
              <a:gd name="connsiteX113" fmla="*/ 2506980 w 9578340"/>
              <a:gd name="connsiteY113" fmla="*/ 3093720 h 8036559"/>
              <a:gd name="connsiteX114" fmla="*/ 2392680 w 9578340"/>
              <a:gd name="connsiteY114" fmla="*/ 3101340 h 8036559"/>
              <a:gd name="connsiteX115" fmla="*/ 2308860 w 9578340"/>
              <a:gd name="connsiteY115" fmla="*/ 3116580 h 8036559"/>
              <a:gd name="connsiteX116" fmla="*/ 2225040 w 9578340"/>
              <a:gd name="connsiteY116" fmla="*/ 3215640 h 8036559"/>
              <a:gd name="connsiteX117" fmla="*/ 2049780 w 9578340"/>
              <a:gd name="connsiteY117" fmla="*/ 3124200 h 8036559"/>
              <a:gd name="connsiteX118" fmla="*/ 1981200 w 9578340"/>
              <a:gd name="connsiteY118" fmla="*/ 3116580 h 8036559"/>
              <a:gd name="connsiteX119" fmla="*/ 1889760 w 9578340"/>
              <a:gd name="connsiteY119" fmla="*/ 2964180 h 8036559"/>
              <a:gd name="connsiteX120" fmla="*/ 1897380 w 9578340"/>
              <a:gd name="connsiteY120" fmla="*/ 2895600 h 8036559"/>
              <a:gd name="connsiteX121" fmla="*/ 1729740 w 9578340"/>
              <a:gd name="connsiteY121" fmla="*/ 3017520 h 8036559"/>
              <a:gd name="connsiteX122" fmla="*/ 1706880 w 9578340"/>
              <a:gd name="connsiteY122" fmla="*/ 3078480 h 8036559"/>
              <a:gd name="connsiteX123" fmla="*/ 1653540 w 9578340"/>
              <a:gd name="connsiteY123" fmla="*/ 3048000 h 8036559"/>
              <a:gd name="connsiteX124" fmla="*/ 1546860 w 9578340"/>
              <a:gd name="connsiteY124" fmla="*/ 3048000 h 8036559"/>
              <a:gd name="connsiteX125" fmla="*/ 1524000 w 9578340"/>
              <a:gd name="connsiteY125" fmla="*/ 3162300 h 8036559"/>
              <a:gd name="connsiteX126" fmla="*/ 1386840 w 9578340"/>
              <a:gd name="connsiteY126" fmla="*/ 3459480 h 8036559"/>
              <a:gd name="connsiteX127" fmla="*/ 1333500 w 9578340"/>
              <a:gd name="connsiteY127" fmla="*/ 3451860 h 8036559"/>
              <a:gd name="connsiteX128" fmla="*/ 1188720 w 9578340"/>
              <a:gd name="connsiteY128" fmla="*/ 3505200 h 8036559"/>
              <a:gd name="connsiteX129" fmla="*/ 1135380 w 9578340"/>
              <a:gd name="connsiteY129" fmla="*/ 3672840 h 8036559"/>
              <a:gd name="connsiteX130" fmla="*/ 1013460 w 9578340"/>
              <a:gd name="connsiteY130" fmla="*/ 3703320 h 8036559"/>
              <a:gd name="connsiteX131" fmla="*/ 929640 w 9578340"/>
              <a:gd name="connsiteY131" fmla="*/ 3710940 h 8036559"/>
              <a:gd name="connsiteX132" fmla="*/ 830580 w 9578340"/>
              <a:gd name="connsiteY132" fmla="*/ 3741420 h 8036559"/>
              <a:gd name="connsiteX133" fmla="*/ 701040 w 9578340"/>
              <a:gd name="connsiteY133" fmla="*/ 3749040 h 8036559"/>
              <a:gd name="connsiteX134" fmla="*/ 548640 w 9578340"/>
              <a:gd name="connsiteY134" fmla="*/ 3787140 h 8036559"/>
              <a:gd name="connsiteX135" fmla="*/ 0 w 9578340"/>
              <a:gd name="connsiteY135" fmla="*/ 5250180 h 8036559"/>
              <a:gd name="connsiteX136" fmla="*/ 167640 w 9578340"/>
              <a:gd name="connsiteY136" fmla="*/ 5242560 h 8036559"/>
              <a:gd name="connsiteX137" fmla="*/ 167640 w 9578340"/>
              <a:gd name="connsiteY137" fmla="*/ 5387340 h 8036559"/>
              <a:gd name="connsiteX138" fmla="*/ 289560 w 9578340"/>
              <a:gd name="connsiteY138" fmla="*/ 5394960 h 8036559"/>
              <a:gd name="connsiteX139" fmla="*/ 281940 w 9578340"/>
              <a:gd name="connsiteY139" fmla="*/ 5478780 h 8036559"/>
              <a:gd name="connsiteX140" fmla="*/ 388620 w 9578340"/>
              <a:gd name="connsiteY140" fmla="*/ 5501640 h 8036559"/>
              <a:gd name="connsiteX141" fmla="*/ 358140 w 9578340"/>
              <a:gd name="connsiteY141" fmla="*/ 5631180 h 8036559"/>
              <a:gd name="connsiteX142" fmla="*/ 358140 w 9578340"/>
              <a:gd name="connsiteY142" fmla="*/ 5730240 h 8036559"/>
              <a:gd name="connsiteX143" fmla="*/ 251460 w 9578340"/>
              <a:gd name="connsiteY143" fmla="*/ 5783580 h 8036559"/>
              <a:gd name="connsiteX144" fmla="*/ 236220 w 9578340"/>
              <a:gd name="connsiteY144" fmla="*/ 5859780 h 8036559"/>
              <a:gd name="connsiteX145" fmla="*/ 144780 w 9578340"/>
              <a:gd name="connsiteY145" fmla="*/ 5981700 h 8036559"/>
              <a:gd name="connsiteX146" fmla="*/ 175260 w 9578340"/>
              <a:gd name="connsiteY146" fmla="*/ 6210300 h 8036559"/>
              <a:gd name="connsiteX147" fmla="*/ 266700 w 9578340"/>
              <a:gd name="connsiteY147" fmla="*/ 6217920 h 8036559"/>
              <a:gd name="connsiteX148" fmla="*/ 304800 w 9578340"/>
              <a:gd name="connsiteY148" fmla="*/ 6278880 h 8036559"/>
              <a:gd name="connsiteX149" fmla="*/ 312420 w 9578340"/>
              <a:gd name="connsiteY149" fmla="*/ 6339840 h 8036559"/>
              <a:gd name="connsiteX150" fmla="*/ 358140 w 9578340"/>
              <a:gd name="connsiteY150" fmla="*/ 6339840 h 8036559"/>
              <a:gd name="connsiteX151" fmla="*/ 365760 w 9578340"/>
              <a:gd name="connsiteY151" fmla="*/ 6477000 h 8036559"/>
              <a:gd name="connsiteX152" fmla="*/ 807720 w 9578340"/>
              <a:gd name="connsiteY152" fmla="*/ 6545580 h 8036559"/>
              <a:gd name="connsiteX153" fmla="*/ 1127760 w 9578340"/>
              <a:gd name="connsiteY153" fmla="*/ 6705600 h 8036559"/>
              <a:gd name="connsiteX154" fmla="*/ 1447800 w 9578340"/>
              <a:gd name="connsiteY154" fmla="*/ 6598920 h 8036559"/>
              <a:gd name="connsiteX155" fmla="*/ 1546860 w 9578340"/>
              <a:gd name="connsiteY155" fmla="*/ 6598920 h 8036559"/>
              <a:gd name="connsiteX156" fmla="*/ 1501140 w 9578340"/>
              <a:gd name="connsiteY156" fmla="*/ 6858000 h 8036559"/>
              <a:gd name="connsiteX157" fmla="*/ 1567815 w 9578340"/>
              <a:gd name="connsiteY157" fmla="*/ 7115810 h 8036559"/>
              <a:gd name="connsiteX158" fmla="*/ 1710690 w 9578340"/>
              <a:gd name="connsiteY158" fmla="*/ 7439660 h 8036559"/>
              <a:gd name="connsiteX159" fmla="*/ 1891665 w 9578340"/>
              <a:gd name="connsiteY159" fmla="*/ 7582535 h 8036559"/>
              <a:gd name="connsiteX160" fmla="*/ 2094865 w 9578340"/>
              <a:gd name="connsiteY160" fmla="*/ 7814310 h 8036559"/>
              <a:gd name="connsiteX161" fmla="*/ 2066290 w 9578340"/>
              <a:gd name="connsiteY161" fmla="*/ 7925434 h 8036559"/>
              <a:gd name="connsiteX162" fmla="*/ 2234565 w 9578340"/>
              <a:gd name="connsiteY162" fmla="*/ 8036559 h 8036559"/>
              <a:gd name="connsiteX163" fmla="*/ 3657600 w 9578340"/>
              <a:gd name="connsiteY163" fmla="*/ 6873240 h 8036559"/>
              <a:gd name="connsiteX164" fmla="*/ 3817620 w 9578340"/>
              <a:gd name="connsiteY164" fmla="*/ 6781800 h 8036559"/>
              <a:gd name="connsiteX165" fmla="*/ 3893820 w 9578340"/>
              <a:gd name="connsiteY165" fmla="*/ 6705600 h 8036559"/>
              <a:gd name="connsiteX166" fmla="*/ 3947160 w 9578340"/>
              <a:gd name="connsiteY166" fmla="*/ 6690360 h 8036559"/>
              <a:gd name="connsiteX167" fmla="*/ 3939540 w 9578340"/>
              <a:gd name="connsiteY167" fmla="*/ 6629400 h 8036559"/>
              <a:gd name="connsiteX168" fmla="*/ 3901440 w 9578340"/>
              <a:gd name="connsiteY168" fmla="*/ 6606540 h 8036559"/>
              <a:gd name="connsiteX169" fmla="*/ 3878580 w 9578340"/>
              <a:gd name="connsiteY169" fmla="*/ 6515100 h 8036559"/>
              <a:gd name="connsiteX170" fmla="*/ 3886200 w 9578340"/>
              <a:gd name="connsiteY170" fmla="*/ 6423660 h 8036559"/>
              <a:gd name="connsiteX171" fmla="*/ 3870960 w 9578340"/>
              <a:gd name="connsiteY171" fmla="*/ 6309360 h 8036559"/>
              <a:gd name="connsiteX172" fmla="*/ 3893820 w 9578340"/>
              <a:gd name="connsiteY172" fmla="*/ 6240780 h 8036559"/>
              <a:gd name="connsiteX173" fmla="*/ 3924300 w 9578340"/>
              <a:gd name="connsiteY173" fmla="*/ 6179820 h 8036559"/>
              <a:gd name="connsiteX174" fmla="*/ 3977640 w 9578340"/>
              <a:gd name="connsiteY174" fmla="*/ 6172200 h 8036559"/>
              <a:gd name="connsiteX175" fmla="*/ 3992880 w 9578340"/>
              <a:gd name="connsiteY175" fmla="*/ 6172200 h 8036559"/>
              <a:gd name="connsiteX176" fmla="*/ 4046220 w 9578340"/>
              <a:gd name="connsiteY176" fmla="*/ 6111240 h 8036559"/>
              <a:gd name="connsiteX177" fmla="*/ 4038600 w 9578340"/>
              <a:gd name="connsiteY177" fmla="*/ 6027420 h 8036559"/>
              <a:gd name="connsiteX178" fmla="*/ 4754880 w 9578340"/>
              <a:gd name="connsiteY178" fmla="*/ 5913120 h 8036559"/>
              <a:gd name="connsiteX179" fmla="*/ 4838700 w 9578340"/>
              <a:gd name="connsiteY179" fmla="*/ 5913120 h 8036559"/>
              <a:gd name="connsiteX180" fmla="*/ 4914900 w 9578340"/>
              <a:gd name="connsiteY180" fmla="*/ 5920740 h 8036559"/>
              <a:gd name="connsiteX181" fmla="*/ 5105400 w 9578340"/>
              <a:gd name="connsiteY181" fmla="*/ 6019800 h 8036559"/>
              <a:gd name="connsiteX182" fmla="*/ 5570220 w 9578340"/>
              <a:gd name="connsiteY182" fmla="*/ 6248400 h 8036559"/>
              <a:gd name="connsiteX183" fmla="*/ 5753100 w 9578340"/>
              <a:gd name="connsiteY183" fmla="*/ 6347460 h 8036559"/>
              <a:gd name="connsiteX184" fmla="*/ 6065520 w 9578340"/>
              <a:gd name="connsiteY184" fmla="*/ 6423660 h 8036559"/>
              <a:gd name="connsiteX185" fmla="*/ 6156960 w 9578340"/>
              <a:gd name="connsiteY185" fmla="*/ 6431280 h 8036559"/>
              <a:gd name="connsiteX186" fmla="*/ 6164580 w 9578340"/>
              <a:gd name="connsiteY186" fmla="*/ 6545580 h 8036559"/>
              <a:gd name="connsiteX187" fmla="*/ 6355080 w 9578340"/>
              <a:gd name="connsiteY187" fmla="*/ 6576060 h 8036559"/>
              <a:gd name="connsiteX188" fmla="*/ 6377940 w 9578340"/>
              <a:gd name="connsiteY188" fmla="*/ 6416040 h 8036559"/>
              <a:gd name="connsiteX189" fmla="*/ 6408420 w 9578340"/>
              <a:gd name="connsiteY189" fmla="*/ 6446520 h 8036559"/>
              <a:gd name="connsiteX190" fmla="*/ 6400800 w 9578340"/>
              <a:gd name="connsiteY190" fmla="*/ 6598920 h 8036559"/>
              <a:gd name="connsiteX191" fmla="*/ 6591300 w 9578340"/>
              <a:gd name="connsiteY191" fmla="*/ 6598920 h 8036559"/>
              <a:gd name="connsiteX192" fmla="*/ 6598920 w 9578340"/>
              <a:gd name="connsiteY192" fmla="*/ 6332220 h 8036559"/>
              <a:gd name="connsiteX193" fmla="*/ 6621780 w 9578340"/>
              <a:gd name="connsiteY193" fmla="*/ 6332220 h 8036559"/>
              <a:gd name="connsiteX194" fmla="*/ 6637020 w 9578340"/>
              <a:gd name="connsiteY194" fmla="*/ 6118860 h 8036559"/>
              <a:gd name="connsiteX195" fmla="*/ 6614160 w 9578340"/>
              <a:gd name="connsiteY195" fmla="*/ 6111240 h 8036559"/>
              <a:gd name="connsiteX196" fmla="*/ 6606540 w 9578340"/>
              <a:gd name="connsiteY196" fmla="*/ 5958840 h 8036559"/>
              <a:gd name="connsiteX197" fmla="*/ 6484620 w 9578340"/>
              <a:gd name="connsiteY197" fmla="*/ 5539740 h 8036559"/>
              <a:gd name="connsiteX198" fmla="*/ 6667500 w 9578340"/>
              <a:gd name="connsiteY198" fmla="*/ 5547360 h 8036559"/>
              <a:gd name="connsiteX199" fmla="*/ 6751320 w 9578340"/>
              <a:gd name="connsiteY199" fmla="*/ 5433060 h 8036559"/>
              <a:gd name="connsiteX200" fmla="*/ 6972300 w 9578340"/>
              <a:gd name="connsiteY200" fmla="*/ 5265420 h 8036559"/>
              <a:gd name="connsiteX201" fmla="*/ 7246620 w 9578340"/>
              <a:gd name="connsiteY201" fmla="*/ 5204460 h 8036559"/>
              <a:gd name="connsiteX202" fmla="*/ 7208520 w 9578340"/>
              <a:gd name="connsiteY202" fmla="*/ 5067300 h 8036559"/>
              <a:gd name="connsiteX203" fmla="*/ 7193280 w 9578340"/>
              <a:gd name="connsiteY203" fmla="*/ 4930140 h 8036559"/>
              <a:gd name="connsiteX204" fmla="*/ 7269480 w 9578340"/>
              <a:gd name="connsiteY204" fmla="*/ 4732020 h 8036559"/>
              <a:gd name="connsiteX205" fmla="*/ 7246620 w 9578340"/>
              <a:gd name="connsiteY205" fmla="*/ 4488180 h 8036559"/>
              <a:gd name="connsiteX206" fmla="*/ 7178040 w 9578340"/>
              <a:gd name="connsiteY206" fmla="*/ 4351020 h 8036559"/>
              <a:gd name="connsiteX207" fmla="*/ 7559040 w 9578340"/>
              <a:gd name="connsiteY207" fmla="*/ 4328160 h 8036559"/>
              <a:gd name="connsiteX208" fmla="*/ 7467600 w 9578340"/>
              <a:gd name="connsiteY208" fmla="*/ 3878580 h 8036559"/>
              <a:gd name="connsiteX209" fmla="*/ 7414260 w 9578340"/>
              <a:gd name="connsiteY209" fmla="*/ 3604260 h 8036559"/>
              <a:gd name="connsiteX210" fmla="*/ 7498080 w 9578340"/>
              <a:gd name="connsiteY210" fmla="*/ 3398520 h 8036559"/>
              <a:gd name="connsiteX211" fmla="*/ 7528560 w 9578340"/>
              <a:gd name="connsiteY211" fmla="*/ 3253740 h 8036559"/>
              <a:gd name="connsiteX212" fmla="*/ 7505700 w 9578340"/>
              <a:gd name="connsiteY212" fmla="*/ 3048000 h 8036559"/>
              <a:gd name="connsiteX213" fmla="*/ 7520940 w 9578340"/>
              <a:gd name="connsiteY213" fmla="*/ 2926080 h 8036559"/>
              <a:gd name="connsiteX214" fmla="*/ 7536180 w 9578340"/>
              <a:gd name="connsiteY214" fmla="*/ 2872740 h 8036559"/>
              <a:gd name="connsiteX215" fmla="*/ 7863840 w 9578340"/>
              <a:gd name="connsiteY215" fmla="*/ 2971800 h 8036559"/>
              <a:gd name="connsiteX216" fmla="*/ 7886700 w 9578340"/>
              <a:gd name="connsiteY216" fmla="*/ 3101340 h 8036559"/>
              <a:gd name="connsiteX217" fmla="*/ 8001000 w 9578340"/>
              <a:gd name="connsiteY217" fmla="*/ 3124200 h 8036559"/>
              <a:gd name="connsiteX218" fmla="*/ 8122920 w 9578340"/>
              <a:gd name="connsiteY218" fmla="*/ 3276600 h 8036559"/>
              <a:gd name="connsiteX219" fmla="*/ 8206740 w 9578340"/>
              <a:gd name="connsiteY219" fmla="*/ 3276600 h 8036559"/>
              <a:gd name="connsiteX220" fmla="*/ 8442960 w 9578340"/>
              <a:gd name="connsiteY220" fmla="*/ 3276600 h 8036559"/>
              <a:gd name="connsiteX221" fmla="*/ 8663940 w 9578340"/>
              <a:gd name="connsiteY221" fmla="*/ 3276600 h 8036559"/>
              <a:gd name="connsiteX222" fmla="*/ 8770620 w 9578340"/>
              <a:gd name="connsiteY222" fmla="*/ 3230880 h 8036559"/>
              <a:gd name="connsiteX223" fmla="*/ 8854440 w 9578340"/>
              <a:gd name="connsiteY223" fmla="*/ 3215640 h 8036559"/>
              <a:gd name="connsiteX224" fmla="*/ 8938260 w 9578340"/>
              <a:gd name="connsiteY224" fmla="*/ 3230880 h 8036559"/>
              <a:gd name="connsiteX225" fmla="*/ 8945880 w 9578340"/>
              <a:gd name="connsiteY225" fmla="*/ 3078480 h 8036559"/>
              <a:gd name="connsiteX226" fmla="*/ 8907780 w 9578340"/>
              <a:gd name="connsiteY226" fmla="*/ 3078480 h 8036559"/>
              <a:gd name="connsiteX227" fmla="*/ 8656320 w 9578340"/>
              <a:gd name="connsiteY227" fmla="*/ 2697480 h 8036559"/>
              <a:gd name="connsiteX228" fmla="*/ 8854440 w 9578340"/>
              <a:gd name="connsiteY228" fmla="*/ 2590800 h 8036559"/>
              <a:gd name="connsiteX229" fmla="*/ 8923020 w 9578340"/>
              <a:gd name="connsiteY229" fmla="*/ 2606040 h 8036559"/>
              <a:gd name="connsiteX230" fmla="*/ 8999220 w 9578340"/>
              <a:gd name="connsiteY230" fmla="*/ 2606040 h 8036559"/>
              <a:gd name="connsiteX231" fmla="*/ 9029700 w 9578340"/>
              <a:gd name="connsiteY231" fmla="*/ 2545080 h 8036559"/>
              <a:gd name="connsiteX232" fmla="*/ 9029700 w 9578340"/>
              <a:gd name="connsiteY232" fmla="*/ 2407920 h 8036559"/>
              <a:gd name="connsiteX233" fmla="*/ 9136380 w 9578340"/>
              <a:gd name="connsiteY233" fmla="*/ 2476500 h 8036559"/>
              <a:gd name="connsiteX234" fmla="*/ 9144000 w 9578340"/>
              <a:gd name="connsiteY234" fmla="*/ 2407920 h 8036559"/>
              <a:gd name="connsiteX235" fmla="*/ 9204960 w 9578340"/>
              <a:gd name="connsiteY235" fmla="*/ 2362200 h 8036559"/>
              <a:gd name="connsiteX236" fmla="*/ 9189720 w 9578340"/>
              <a:gd name="connsiteY236" fmla="*/ 2225040 h 8036559"/>
              <a:gd name="connsiteX237" fmla="*/ 9159240 w 9578340"/>
              <a:gd name="connsiteY237" fmla="*/ 2171700 h 8036559"/>
              <a:gd name="connsiteX238" fmla="*/ 9083040 w 9578340"/>
              <a:gd name="connsiteY238" fmla="*/ 2103120 h 8036559"/>
              <a:gd name="connsiteX239" fmla="*/ 9105900 w 9578340"/>
              <a:gd name="connsiteY239" fmla="*/ 2011680 h 8036559"/>
              <a:gd name="connsiteX240" fmla="*/ 9151620 w 9578340"/>
              <a:gd name="connsiteY240" fmla="*/ 1927860 h 8036559"/>
              <a:gd name="connsiteX241" fmla="*/ 9044940 w 9578340"/>
              <a:gd name="connsiteY241" fmla="*/ 1714500 h 8036559"/>
              <a:gd name="connsiteX242" fmla="*/ 9578340 w 9578340"/>
              <a:gd name="connsiteY242" fmla="*/ 1394460 h 8036559"/>
              <a:gd name="connsiteX243" fmla="*/ 9494520 w 9578340"/>
              <a:gd name="connsiteY243" fmla="*/ 1165860 h 8036559"/>
              <a:gd name="connsiteX244" fmla="*/ 9326880 w 9578340"/>
              <a:gd name="connsiteY244" fmla="*/ 975360 h 8036559"/>
              <a:gd name="connsiteX245" fmla="*/ 9334500 w 9578340"/>
              <a:gd name="connsiteY245" fmla="*/ 906780 h 8036559"/>
              <a:gd name="connsiteX246" fmla="*/ 9342120 w 9578340"/>
              <a:gd name="connsiteY246" fmla="*/ 754380 h 8036559"/>
              <a:gd name="connsiteX247" fmla="*/ 9182100 w 9578340"/>
              <a:gd name="connsiteY247" fmla="*/ 906780 h 8036559"/>
              <a:gd name="connsiteX248" fmla="*/ 9052560 w 9578340"/>
              <a:gd name="connsiteY248" fmla="*/ 1043940 h 8036559"/>
              <a:gd name="connsiteX249" fmla="*/ 8915400 w 9578340"/>
              <a:gd name="connsiteY249" fmla="*/ 1112520 h 8036559"/>
              <a:gd name="connsiteX250" fmla="*/ 8709660 w 9578340"/>
              <a:gd name="connsiteY250" fmla="*/ 1150620 h 8036559"/>
              <a:gd name="connsiteX251" fmla="*/ 8793480 w 9578340"/>
              <a:gd name="connsiteY251" fmla="*/ 960120 h 8036559"/>
              <a:gd name="connsiteX252" fmla="*/ 8717280 w 9578340"/>
              <a:gd name="connsiteY252" fmla="*/ 906780 h 8036559"/>
              <a:gd name="connsiteX253" fmla="*/ 8686800 w 9578340"/>
              <a:gd name="connsiteY253" fmla="*/ 815340 h 8036559"/>
              <a:gd name="connsiteX254" fmla="*/ 8625840 w 9578340"/>
              <a:gd name="connsiteY254" fmla="*/ 746760 h 8036559"/>
              <a:gd name="connsiteX255" fmla="*/ 8633460 w 9578340"/>
              <a:gd name="connsiteY255" fmla="*/ 685800 h 8036559"/>
              <a:gd name="connsiteX256" fmla="*/ 8679180 w 9578340"/>
              <a:gd name="connsiteY256" fmla="*/ 609600 h 8036559"/>
              <a:gd name="connsiteX257" fmla="*/ 8671560 w 9578340"/>
              <a:gd name="connsiteY257" fmla="*/ 579120 h 8036559"/>
              <a:gd name="connsiteX258" fmla="*/ 8580120 w 9578340"/>
              <a:gd name="connsiteY258" fmla="*/ 541020 h 8036559"/>
              <a:gd name="connsiteX259" fmla="*/ 8473440 w 9578340"/>
              <a:gd name="connsiteY259" fmla="*/ 502920 h 8036559"/>
              <a:gd name="connsiteX260" fmla="*/ 8488680 w 9578340"/>
              <a:gd name="connsiteY260" fmla="*/ 449580 h 8036559"/>
              <a:gd name="connsiteX261" fmla="*/ 8435340 w 9578340"/>
              <a:gd name="connsiteY261" fmla="*/ 320040 h 8036559"/>
              <a:gd name="connsiteX262" fmla="*/ 8465820 w 9578340"/>
              <a:gd name="connsiteY262" fmla="*/ 243840 h 8036559"/>
              <a:gd name="connsiteX263" fmla="*/ 8473440 w 9578340"/>
              <a:gd name="connsiteY263" fmla="*/ 83820 h 8036559"/>
              <a:gd name="connsiteX264" fmla="*/ 8351520 w 9578340"/>
              <a:gd name="connsiteY264" fmla="*/ 53340 h 8036559"/>
              <a:gd name="connsiteX265" fmla="*/ 8252460 w 9578340"/>
              <a:gd name="connsiteY265" fmla="*/ 68580 h 8036559"/>
              <a:gd name="connsiteX266" fmla="*/ 8107680 w 9578340"/>
              <a:gd name="connsiteY266" fmla="*/ 0 h 8036559"/>
              <a:gd name="connsiteX0" fmla="*/ 8107680 w 9578340"/>
              <a:gd name="connsiteY0" fmla="*/ 0 h 8036559"/>
              <a:gd name="connsiteX1" fmla="*/ 8054340 w 9578340"/>
              <a:gd name="connsiteY1" fmla="*/ 60960 h 8036559"/>
              <a:gd name="connsiteX2" fmla="*/ 8061960 w 9578340"/>
              <a:gd name="connsiteY2" fmla="*/ 99060 h 8036559"/>
              <a:gd name="connsiteX3" fmla="*/ 8001000 w 9578340"/>
              <a:gd name="connsiteY3" fmla="*/ 160020 h 8036559"/>
              <a:gd name="connsiteX4" fmla="*/ 7917180 w 9578340"/>
              <a:gd name="connsiteY4" fmla="*/ 144780 h 8036559"/>
              <a:gd name="connsiteX5" fmla="*/ 7825740 w 9578340"/>
              <a:gd name="connsiteY5" fmla="*/ 297180 h 8036559"/>
              <a:gd name="connsiteX6" fmla="*/ 7726680 w 9578340"/>
              <a:gd name="connsiteY6" fmla="*/ 297180 h 8036559"/>
              <a:gd name="connsiteX7" fmla="*/ 7620000 w 9578340"/>
              <a:gd name="connsiteY7" fmla="*/ 320040 h 8036559"/>
              <a:gd name="connsiteX8" fmla="*/ 7475220 w 9578340"/>
              <a:gd name="connsiteY8" fmla="*/ 327660 h 8036559"/>
              <a:gd name="connsiteX9" fmla="*/ 7414260 w 9578340"/>
              <a:gd name="connsiteY9" fmla="*/ 304800 h 8036559"/>
              <a:gd name="connsiteX10" fmla="*/ 7231380 w 9578340"/>
              <a:gd name="connsiteY10" fmla="*/ 419100 h 8036559"/>
              <a:gd name="connsiteX11" fmla="*/ 6911340 w 9578340"/>
              <a:gd name="connsiteY11" fmla="*/ 464820 h 8036559"/>
              <a:gd name="connsiteX12" fmla="*/ 6888480 w 9578340"/>
              <a:gd name="connsiteY12" fmla="*/ 525780 h 8036559"/>
              <a:gd name="connsiteX13" fmla="*/ 6903720 w 9578340"/>
              <a:gd name="connsiteY13" fmla="*/ 601980 h 8036559"/>
              <a:gd name="connsiteX14" fmla="*/ 6896100 w 9578340"/>
              <a:gd name="connsiteY14" fmla="*/ 647700 h 8036559"/>
              <a:gd name="connsiteX15" fmla="*/ 6858000 w 9578340"/>
              <a:gd name="connsiteY15" fmla="*/ 647700 h 8036559"/>
              <a:gd name="connsiteX16" fmla="*/ 6842760 w 9578340"/>
              <a:gd name="connsiteY16" fmla="*/ 739140 h 8036559"/>
              <a:gd name="connsiteX17" fmla="*/ 7010400 w 9578340"/>
              <a:gd name="connsiteY17" fmla="*/ 769620 h 8036559"/>
              <a:gd name="connsiteX18" fmla="*/ 7010400 w 9578340"/>
              <a:gd name="connsiteY18" fmla="*/ 853440 h 8036559"/>
              <a:gd name="connsiteX19" fmla="*/ 6949440 w 9578340"/>
              <a:gd name="connsiteY19" fmla="*/ 861060 h 8036559"/>
              <a:gd name="connsiteX20" fmla="*/ 6941820 w 9578340"/>
              <a:gd name="connsiteY20" fmla="*/ 891540 h 8036559"/>
              <a:gd name="connsiteX21" fmla="*/ 6979920 w 9578340"/>
              <a:gd name="connsiteY21" fmla="*/ 922020 h 8036559"/>
              <a:gd name="connsiteX22" fmla="*/ 6979920 w 9578340"/>
              <a:gd name="connsiteY22" fmla="*/ 990600 h 8036559"/>
              <a:gd name="connsiteX23" fmla="*/ 6964680 w 9578340"/>
              <a:gd name="connsiteY23" fmla="*/ 1028700 h 8036559"/>
              <a:gd name="connsiteX24" fmla="*/ 7132320 w 9578340"/>
              <a:gd name="connsiteY24" fmla="*/ 1074420 h 8036559"/>
              <a:gd name="connsiteX25" fmla="*/ 7094220 w 9578340"/>
              <a:gd name="connsiteY25" fmla="*/ 1173480 h 8036559"/>
              <a:gd name="connsiteX26" fmla="*/ 7025640 w 9578340"/>
              <a:gd name="connsiteY26" fmla="*/ 1158240 h 8036559"/>
              <a:gd name="connsiteX27" fmla="*/ 6743700 w 9578340"/>
              <a:gd name="connsiteY27" fmla="*/ 1127760 h 8036559"/>
              <a:gd name="connsiteX28" fmla="*/ 7101840 w 9578340"/>
              <a:gd name="connsiteY28" fmla="*/ 1226820 h 8036559"/>
              <a:gd name="connsiteX29" fmla="*/ 7277100 w 9578340"/>
              <a:gd name="connsiteY29" fmla="*/ 1295400 h 8036559"/>
              <a:gd name="connsiteX30" fmla="*/ 7147560 w 9578340"/>
              <a:gd name="connsiteY30" fmla="*/ 1501140 h 8036559"/>
              <a:gd name="connsiteX31" fmla="*/ 7155180 w 9578340"/>
              <a:gd name="connsiteY31" fmla="*/ 1623060 h 8036559"/>
              <a:gd name="connsiteX32" fmla="*/ 7101840 w 9578340"/>
              <a:gd name="connsiteY32" fmla="*/ 1691640 h 8036559"/>
              <a:gd name="connsiteX33" fmla="*/ 7078980 w 9578340"/>
              <a:gd name="connsiteY33" fmla="*/ 1684020 h 8036559"/>
              <a:gd name="connsiteX34" fmla="*/ 6911340 w 9578340"/>
              <a:gd name="connsiteY34" fmla="*/ 1790700 h 8036559"/>
              <a:gd name="connsiteX35" fmla="*/ 6987540 w 9578340"/>
              <a:gd name="connsiteY35" fmla="*/ 1844040 h 8036559"/>
              <a:gd name="connsiteX36" fmla="*/ 6987540 w 9578340"/>
              <a:gd name="connsiteY36" fmla="*/ 1844040 h 8036559"/>
              <a:gd name="connsiteX37" fmla="*/ 7002780 w 9578340"/>
              <a:gd name="connsiteY37" fmla="*/ 1912620 h 8036559"/>
              <a:gd name="connsiteX38" fmla="*/ 6979920 w 9578340"/>
              <a:gd name="connsiteY38" fmla="*/ 1935480 h 8036559"/>
              <a:gd name="connsiteX39" fmla="*/ 6873240 w 9578340"/>
              <a:gd name="connsiteY39" fmla="*/ 1943100 h 8036559"/>
              <a:gd name="connsiteX40" fmla="*/ 6873240 w 9578340"/>
              <a:gd name="connsiteY40" fmla="*/ 1988820 h 8036559"/>
              <a:gd name="connsiteX41" fmla="*/ 6850380 w 9578340"/>
              <a:gd name="connsiteY41" fmla="*/ 2019300 h 8036559"/>
              <a:gd name="connsiteX42" fmla="*/ 6728460 w 9578340"/>
              <a:gd name="connsiteY42" fmla="*/ 1981200 h 8036559"/>
              <a:gd name="connsiteX43" fmla="*/ 6720840 w 9578340"/>
              <a:gd name="connsiteY43" fmla="*/ 1996440 h 8036559"/>
              <a:gd name="connsiteX44" fmla="*/ 6797040 w 9578340"/>
              <a:gd name="connsiteY44" fmla="*/ 2034540 h 8036559"/>
              <a:gd name="connsiteX45" fmla="*/ 6789420 w 9578340"/>
              <a:gd name="connsiteY45" fmla="*/ 2118360 h 8036559"/>
              <a:gd name="connsiteX46" fmla="*/ 6751320 w 9578340"/>
              <a:gd name="connsiteY46" fmla="*/ 2141220 h 8036559"/>
              <a:gd name="connsiteX47" fmla="*/ 6819900 w 9578340"/>
              <a:gd name="connsiteY47" fmla="*/ 2194560 h 8036559"/>
              <a:gd name="connsiteX48" fmla="*/ 6789420 w 9578340"/>
              <a:gd name="connsiteY48" fmla="*/ 2240280 h 8036559"/>
              <a:gd name="connsiteX49" fmla="*/ 6743700 w 9578340"/>
              <a:gd name="connsiteY49" fmla="*/ 2331720 h 8036559"/>
              <a:gd name="connsiteX50" fmla="*/ 6751320 w 9578340"/>
              <a:gd name="connsiteY50" fmla="*/ 2369820 h 8036559"/>
              <a:gd name="connsiteX51" fmla="*/ 6682740 w 9578340"/>
              <a:gd name="connsiteY51" fmla="*/ 2385060 h 8036559"/>
              <a:gd name="connsiteX52" fmla="*/ 6705600 w 9578340"/>
              <a:gd name="connsiteY52" fmla="*/ 2499360 h 8036559"/>
              <a:gd name="connsiteX53" fmla="*/ 6621780 w 9578340"/>
              <a:gd name="connsiteY53" fmla="*/ 2522220 h 8036559"/>
              <a:gd name="connsiteX54" fmla="*/ 6621780 w 9578340"/>
              <a:gd name="connsiteY54" fmla="*/ 2583180 h 8036559"/>
              <a:gd name="connsiteX55" fmla="*/ 6568440 w 9578340"/>
              <a:gd name="connsiteY55" fmla="*/ 2590800 h 8036559"/>
              <a:gd name="connsiteX56" fmla="*/ 6560820 w 9578340"/>
              <a:gd name="connsiteY56" fmla="*/ 2545080 h 8036559"/>
              <a:gd name="connsiteX57" fmla="*/ 6438900 w 9578340"/>
              <a:gd name="connsiteY57" fmla="*/ 2590800 h 8036559"/>
              <a:gd name="connsiteX58" fmla="*/ 6347460 w 9578340"/>
              <a:gd name="connsiteY58" fmla="*/ 2606040 h 8036559"/>
              <a:gd name="connsiteX59" fmla="*/ 6339840 w 9578340"/>
              <a:gd name="connsiteY59" fmla="*/ 2476500 h 8036559"/>
              <a:gd name="connsiteX60" fmla="*/ 6316980 w 9578340"/>
              <a:gd name="connsiteY60" fmla="*/ 2430780 h 8036559"/>
              <a:gd name="connsiteX61" fmla="*/ 6271260 w 9578340"/>
              <a:gd name="connsiteY61" fmla="*/ 2392680 h 8036559"/>
              <a:gd name="connsiteX62" fmla="*/ 6301740 w 9578340"/>
              <a:gd name="connsiteY62" fmla="*/ 2339340 h 8036559"/>
              <a:gd name="connsiteX63" fmla="*/ 6195060 w 9578340"/>
              <a:gd name="connsiteY63" fmla="*/ 2308860 h 8036559"/>
              <a:gd name="connsiteX64" fmla="*/ 6141720 w 9578340"/>
              <a:gd name="connsiteY64" fmla="*/ 2308860 h 8036559"/>
              <a:gd name="connsiteX65" fmla="*/ 6103620 w 9578340"/>
              <a:gd name="connsiteY65" fmla="*/ 2225040 h 8036559"/>
              <a:gd name="connsiteX66" fmla="*/ 6126480 w 9578340"/>
              <a:gd name="connsiteY66" fmla="*/ 2171700 h 8036559"/>
              <a:gd name="connsiteX67" fmla="*/ 6080760 w 9578340"/>
              <a:gd name="connsiteY67" fmla="*/ 2133600 h 8036559"/>
              <a:gd name="connsiteX68" fmla="*/ 5989320 w 9578340"/>
              <a:gd name="connsiteY68" fmla="*/ 2148840 h 8036559"/>
              <a:gd name="connsiteX69" fmla="*/ 5951220 w 9578340"/>
              <a:gd name="connsiteY69" fmla="*/ 2209800 h 8036559"/>
              <a:gd name="connsiteX70" fmla="*/ 5882640 w 9578340"/>
              <a:gd name="connsiteY70" fmla="*/ 2202180 h 8036559"/>
              <a:gd name="connsiteX71" fmla="*/ 5722620 w 9578340"/>
              <a:gd name="connsiteY71" fmla="*/ 2240280 h 8036559"/>
              <a:gd name="connsiteX72" fmla="*/ 5654040 w 9578340"/>
              <a:gd name="connsiteY72" fmla="*/ 2240280 h 8036559"/>
              <a:gd name="connsiteX73" fmla="*/ 5570220 w 9578340"/>
              <a:gd name="connsiteY73" fmla="*/ 2278380 h 8036559"/>
              <a:gd name="connsiteX74" fmla="*/ 5440680 w 9578340"/>
              <a:gd name="connsiteY74" fmla="*/ 2263140 h 8036559"/>
              <a:gd name="connsiteX75" fmla="*/ 5410200 w 9578340"/>
              <a:gd name="connsiteY75" fmla="*/ 2217420 h 8036559"/>
              <a:gd name="connsiteX76" fmla="*/ 5425440 w 9578340"/>
              <a:gd name="connsiteY76" fmla="*/ 2072640 h 8036559"/>
              <a:gd name="connsiteX77" fmla="*/ 5372100 w 9578340"/>
              <a:gd name="connsiteY77" fmla="*/ 2019300 h 8036559"/>
              <a:gd name="connsiteX78" fmla="*/ 5372100 w 9578340"/>
              <a:gd name="connsiteY78" fmla="*/ 1988820 h 8036559"/>
              <a:gd name="connsiteX79" fmla="*/ 5280660 w 9578340"/>
              <a:gd name="connsiteY79" fmla="*/ 1965960 h 8036559"/>
              <a:gd name="connsiteX80" fmla="*/ 5219700 w 9578340"/>
              <a:gd name="connsiteY80" fmla="*/ 2263140 h 8036559"/>
              <a:gd name="connsiteX81" fmla="*/ 5212080 w 9578340"/>
              <a:gd name="connsiteY81" fmla="*/ 2461260 h 8036559"/>
              <a:gd name="connsiteX82" fmla="*/ 5242560 w 9578340"/>
              <a:gd name="connsiteY82" fmla="*/ 2499360 h 8036559"/>
              <a:gd name="connsiteX83" fmla="*/ 5097780 w 9578340"/>
              <a:gd name="connsiteY83" fmla="*/ 2552700 h 8036559"/>
              <a:gd name="connsiteX84" fmla="*/ 5120640 w 9578340"/>
              <a:gd name="connsiteY84" fmla="*/ 2743200 h 8036559"/>
              <a:gd name="connsiteX85" fmla="*/ 5082540 w 9578340"/>
              <a:gd name="connsiteY85" fmla="*/ 2827020 h 8036559"/>
              <a:gd name="connsiteX86" fmla="*/ 4945380 w 9578340"/>
              <a:gd name="connsiteY86" fmla="*/ 2773680 h 8036559"/>
              <a:gd name="connsiteX87" fmla="*/ 4853940 w 9578340"/>
              <a:gd name="connsiteY87" fmla="*/ 2796540 h 8036559"/>
              <a:gd name="connsiteX88" fmla="*/ 4785360 w 9578340"/>
              <a:gd name="connsiteY88" fmla="*/ 2926080 h 8036559"/>
              <a:gd name="connsiteX89" fmla="*/ 4640580 w 9578340"/>
              <a:gd name="connsiteY89" fmla="*/ 2811780 h 8036559"/>
              <a:gd name="connsiteX90" fmla="*/ 4518660 w 9578340"/>
              <a:gd name="connsiteY90" fmla="*/ 2804160 h 8036559"/>
              <a:gd name="connsiteX91" fmla="*/ 4389120 w 9578340"/>
              <a:gd name="connsiteY91" fmla="*/ 2674620 h 8036559"/>
              <a:gd name="connsiteX92" fmla="*/ 4564380 w 9578340"/>
              <a:gd name="connsiteY92" fmla="*/ 2522220 h 8036559"/>
              <a:gd name="connsiteX93" fmla="*/ 4389120 w 9578340"/>
              <a:gd name="connsiteY93" fmla="*/ 2491740 h 8036559"/>
              <a:gd name="connsiteX94" fmla="*/ 4244340 w 9578340"/>
              <a:gd name="connsiteY94" fmla="*/ 2659380 h 8036559"/>
              <a:gd name="connsiteX95" fmla="*/ 4183380 w 9578340"/>
              <a:gd name="connsiteY95" fmla="*/ 2758440 h 8036559"/>
              <a:gd name="connsiteX96" fmla="*/ 4191000 w 9578340"/>
              <a:gd name="connsiteY96" fmla="*/ 2796540 h 8036559"/>
              <a:gd name="connsiteX97" fmla="*/ 4084320 w 9578340"/>
              <a:gd name="connsiteY97" fmla="*/ 2895600 h 8036559"/>
              <a:gd name="connsiteX98" fmla="*/ 4008120 w 9578340"/>
              <a:gd name="connsiteY98" fmla="*/ 2918460 h 8036559"/>
              <a:gd name="connsiteX99" fmla="*/ 3954780 w 9578340"/>
              <a:gd name="connsiteY99" fmla="*/ 2918460 h 8036559"/>
              <a:gd name="connsiteX100" fmla="*/ 3916680 w 9578340"/>
              <a:gd name="connsiteY100" fmla="*/ 2971800 h 8036559"/>
              <a:gd name="connsiteX101" fmla="*/ 3848100 w 9578340"/>
              <a:gd name="connsiteY101" fmla="*/ 2971800 h 8036559"/>
              <a:gd name="connsiteX102" fmla="*/ 3810000 w 9578340"/>
              <a:gd name="connsiteY102" fmla="*/ 3025140 h 8036559"/>
              <a:gd name="connsiteX103" fmla="*/ 3726180 w 9578340"/>
              <a:gd name="connsiteY103" fmla="*/ 3048000 h 8036559"/>
              <a:gd name="connsiteX104" fmla="*/ 3703320 w 9578340"/>
              <a:gd name="connsiteY104" fmla="*/ 3116580 h 8036559"/>
              <a:gd name="connsiteX105" fmla="*/ 3512820 w 9578340"/>
              <a:gd name="connsiteY105" fmla="*/ 2979420 h 8036559"/>
              <a:gd name="connsiteX106" fmla="*/ 3337560 w 9578340"/>
              <a:gd name="connsiteY106" fmla="*/ 3048000 h 8036559"/>
              <a:gd name="connsiteX107" fmla="*/ 3337560 w 9578340"/>
              <a:gd name="connsiteY107" fmla="*/ 3124200 h 8036559"/>
              <a:gd name="connsiteX108" fmla="*/ 3230880 w 9578340"/>
              <a:gd name="connsiteY108" fmla="*/ 3200400 h 8036559"/>
              <a:gd name="connsiteX109" fmla="*/ 3002280 w 9578340"/>
              <a:gd name="connsiteY109" fmla="*/ 3055620 h 8036559"/>
              <a:gd name="connsiteX110" fmla="*/ 3025140 w 9578340"/>
              <a:gd name="connsiteY110" fmla="*/ 3032760 h 8036559"/>
              <a:gd name="connsiteX111" fmla="*/ 2918460 w 9578340"/>
              <a:gd name="connsiteY111" fmla="*/ 2887980 h 8036559"/>
              <a:gd name="connsiteX112" fmla="*/ 2659380 w 9578340"/>
              <a:gd name="connsiteY112" fmla="*/ 2758440 h 8036559"/>
              <a:gd name="connsiteX113" fmla="*/ 2506980 w 9578340"/>
              <a:gd name="connsiteY113" fmla="*/ 3093720 h 8036559"/>
              <a:gd name="connsiteX114" fmla="*/ 2392680 w 9578340"/>
              <a:gd name="connsiteY114" fmla="*/ 3101340 h 8036559"/>
              <a:gd name="connsiteX115" fmla="*/ 2308860 w 9578340"/>
              <a:gd name="connsiteY115" fmla="*/ 3116580 h 8036559"/>
              <a:gd name="connsiteX116" fmla="*/ 2225040 w 9578340"/>
              <a:gd name="connsiteY116" fmla="*/ 3215640 h 8036559"/>
              <a:gd name="connsiteX117" fmla="*/ 2049780 w 9578340"/>
              <a:gd name="connsiteY117" fmla="*/ 3124200 h 8036559"/>
              <a:gd name="connsiteX118" fmla="*/ 1981200 w 9578340"/>
              <a:gd name="connsiteY118" fmla="*/ 3116580 h 8036559"/>
              <a:gd name="connsiteX119" fmla="*/ 1889760 w 9578340"/>
              <a:gd name="connsiteY119" fmla="*/ 2964180 h 8036559"/>
              <a:gd name="connsiteX120" fmla="*/ 1897380 w 9578340"/>
              <a:gd name="connsiteY120" fmla="*/ 2895600 h 8036559"/>
              <a:gd name="connsiteX121" fmla="*/ 1729740 w 9578340"/>
              <a:gd name="connsiteY121" fmla="*/ 3017520 h 8036559"/>
              <a:gd name="connsiteX122" fmla="*/ 1706880 w 9578340"/>
              <a:gd name="connsiteY122" fmla="*/ 3078480 h 8036559"/>
              <a:gd name="connsiteX123" fmla="*/ 1653540 w 9578340"/>
              <a:gd name="connsiteY123" fmla="*/ 3048000 h 8036559"/>
              <a:gd name="connsiteX124" fmla="*/ 1546860 w 9578340"/>
              <a:gd name="connsiteY124" fmla="*/ 3048000 h 8036559"/>
              <a:gd name="connsiteX125" fmla="*/ 1524000 w 9578340"/>
              <a:gd name="connsiteY125" fmla="*/ 3162300 h 8036559"/>
              <a:gd name="connsiteX126" fmla="*/ 1386840 w 9578340"/>
              <a:gd name="connsiteY126" fmla="*/ 3459480 h 8036559"/>
              <a:gd name="connsiteX127" fmla="*/ 1333500 w 9578340"/>
              <a:gd name="connsiteY127" fmla="*/ 3451860 h 8036559"/>
              <a:gd name="connsiteX128" fmla="*/ 1188720 w 9578340"/>
              <a:gd name="connsiteY128" fmla="*/ 3505200 h 8036559"/>
              <a:gd name="connsiteX129" fmla="*/ 1135380 w 9578340"/>
              <a:gd name="connsiteY129" fmla="*/ 3672840 h 8036559"/>
              <a:gd name="connsiteX130" fmla="*/ 1013460 w 9578340"/>
              <a:gd name="connsiteY130" fmla="*/ 3703320 h 8036559"/>
              <a:gd name="connsiteX131" fmla="*/ 929640 w 9578340"/>
              <a:gd name="connsiteY131" fmla="*/ 3710940 h 8036559"/>
              <a:gd name="connsiteX132" fmla="*/ 830580 w 9578340"/>
              <a:gd name="connsiteY132" fmla="*/ 3741420 h 8036559"/>
              <a:gd name="connsiteX133" fmla="*/ 701040 w 9578340"/>
              <a:gd name="connsiteY133" fmla="*/ 3749040 h 8036559"/>
              <a:gd name="connsiteX134" fmla="*/ 548640 w 9578340"/>
              <a:gd name="connsiteY134" fmla="*/ 3787140 h 8036559"/>
              <a:gd name="connsiteX135" fmla="*/ 0 w 9578340"/>
              <a:gd name="connsiteY135" fmla="*/ 5250180 h 8036559"/>
              <a:gd name="connsiteX136" fmla="*/ 167640 w 9578340"/>
              <a:gd name="connsiteY136" fmla="*/ 5242560 h 8036559"/>
              <a:gd name="connsiteX137" fmla="*/ 167640 w 9578340"/>
              <a:gd name="connsiteY137" fmla="*/ 5387340 h 8036559"/>
              <a:gd name="connsiteX138" fmla="*/ 289560 w 9578340"/>
              <a:gd name="connsiteY138" fmla="*/ 5394960 h 8036559"/>
              <a:gd name="connsiteX139" fmla="*/ 281940 w 9578340"/>
              <a:gd name="connsiteY139" fmla="*/ 5478780 h 8036559"/>
              <a:gd name="connsiteX140" fmla="*/ 388620 w 9578340"/>
              <a:gd name="connsiteY140" fmla="*/ 5501640 h 8036559"/>
              <a:gd name="connsiteX141" fmla="*/ 358140 w 9578340"/>
              <a:gd name="connsiteY141" fmla="*/ 5631180 h 8036559"/>
              <a:gd name="connsiteX142" fmla="*/ 358140 w 9578340"/>
              <a:gd name="connsiteY142" fmla="*/ 5730240 h 8036559"/>
              <a:gd name="connsiteX143" fmla="*/ 251460 w 9578340"/>
              <a:gd name="connsiteY143" fmla="*/ 5783580 h 8036559"/>
              <a:gd name="connsiteX144" fmla="*/ 236220 w 9578340"/>
              <a:gd name="connsiteY144" fmla="*/ 5859780 h 8036559"/>
              <a:gd name="connsiteX145" fmla="*/ 144780 w 9578340"/>
              <a:gd name="connsiteY145" fmla="*/ 5981700 h 8036559"/>
              <a:gd name="connsiteX146" fmla="*/ 175260 w 9578340"/>
              <a:gd name="connsiteY146" fmla="*/ 6210300 h 8036559"/>
              <a:gd name="connsiteX147" fmla="*/ 266700 w 9578340"/>
              <a:gd name="connsiteY147" fmla="*/ 6217920 h 8036559"/>
              <a:gd name="connsiteX148" fmla="*/ 304800 w 9578340"/>
              <a:gd name="connsiteY148" fmla="*/ 6278880 h 8036559"/>
              <a:gd name="connsiteX149" fmla="*/ 312420 w 9578340"/>
              <a:gd name="connsiteY149" fmla="*/ 6339840 h 8036559"/>
              <a:gd name="connsiteX150" fmla="*/ 358140 w 9578340"/>
              <a:gd name="connsiteY150" fmla="*/ 6339840 h 8036559"/>
              <a:gd name="connsiteX151" fmla="*/ 365760 w 9578340"/>
              <a:gd name="connsiteY151" fmla="*/ 6477000 h 8036559"/>
              <a:gd name="connsiteX152" fmla="*/ 807720 w 9578340"/>
              <a:gd name="connsiteY152" fmla="*/ 6545580 h 8036559"/>
              <a:gd name="connsiteX153" fmla="*/ 1127760 w 9578340"/>
              <a:gd name="connsiteY153" fmla="*/ 6705600 h 8036559"/>
              <a:gd name="connsiteX154" fmla="*/ 1447800 w 9578340"/>
              <a:gd name="connsiteY154" fmla="*/ 6598920 h 8036559"/>
              <a:gd name="connsiteX155" fmla="*/ 1546860 w 9578340"/>
              <a:gd name="connsiteY155" fmla="*/ 6598920 h 8036559"/>
              <a:gd name="connsiteX156" fmla="*/ 1501140 w 9578340"/>
              <a:gd name="connsiteY156" fmla="*/ 6858000 h 8036559"/>
              <a:gd name="connsiteX157" fmla="*/ 1567815 w 9578340"/>
              <a:gd name="connsiteY157" fmla="*/ 7115810 h 8036559"/>
              <a:gd name="connsiteX158" fmla="*/ 1710690 w 9578340"/>
              <a:gd name="connsiteY158" fmla="*/ 7439660 h 8036559"/>
              <a:gd name="connsiteX159" fmla="*/ 1891665 w 9578340"/>
              <a:gd name="connsiteY159" fmla="*/ 7582535 h 8036559"/>
              <a:gd name="connsiteX160" fmla="*/ 2094865 w 9578340"/>
              <a:gd name="connsiteY160" fmla="*/ 7814310 h 8036559"/>
              <a:gd name="connsiteX161" fmla="*/ 2066290 w 9578340"/>
              <a:gd name="connsiteY161" fmla="*/ 7925434 h 8036559"/>
              <a:gd name="connsiteX162" fmla="*/ 2234565 w 9578340"/>
              <a:gd name="connsiteY162" fmla="*/ 8036559 h 8036559"/>
              <a:gd name="connsiteX163" fmla="*/ 2955290 w 9578340"/>
              <a:gd name="connsiteY163" fmla="*/ 7439659 h 8036559"/>
              <a:gd name="connsiteX164" fmla="*/ 3657600 w 9578340"/>
              <a:gd name="connsiteY164" fmla="*/ 6873240 h 8036559"/>
              <a:gd name="connsiteX165" fmla="*/ 3817620 w 9578340"/>
              <a:gd name="connsiteY165" fmla="*/ 6781800 h 8036559"/>
              <a:gd name="connsiteX166" fmla="*/ 3893820 w 9578340"/>
              <a:gd name="connsiteY166" fmla="*/ 6705600 h 8036559"/>
              <a:gd name="connsiteX167" fmla="*/ 3947160 w 9578340"/>
              <a:gd name="connsiteY167" fmla="*/ 6690360 h 8036559"/>
              <a:gd name="connsiteX168" fmla="*/ 3939540 w 9578340"/>
              <a:gd name="connsiteY168" fmla="*/ 6629400 h 8036559"/>
              <a:gd name="connsiteX169" fmla="*/ 3901440 w 9578340"/>
              <a:gd name="connsiteY169" fmla="*/ 6606540 h 8036559"/>
              <a:gd name="connsiteX170" fmla="*/ 3878580 w 9578340"/>
              <a:gd name="connsiteY170" fmla="*/ 6515100 h 8036559"/>
              <a:gd name="connsiteX171" fmla="*/ 3886200 w 9578340"/>
              <a:gd name="connsiteY171" fmla="*/ 6423660 h 8036559"/>
              <a:gd name="connsiteX172" fmla="*/ 3870960 w 9578340"/>
              <a:gd name="connsiteY172" fmla="*/ 6309360 h 8036559"/>
              <a:gd name="connsiteX173" fmla="*/ 3893820 w 9578340"/>
              <a:gd name="connsiteY173" fmla="*/ 6240780 h 8036559"/>
              <a:gd name="connsiteX174" fmla="*/ 3924300 w 9578340"/>
              <a:gd name="connsiteY174" fmla="*/ 6179820 h 8036559"/>
              <a:gd name="connsiteX175" fmla="*/ 3977640 w 9578340"/>
              <a:gd name="connsiteY175" fmla="*/ 6172200 h 8036559"/>
              <a:gd name="connsiteX176" fmla="*/ 3992880 w 9578340"/>
              <a:gd name="connsiteY176" fmla="*/ 6172200 h 8036559"/>
              <a:gd name="connsiteX177" fmla="*/ 4046220 w 9578340"/>
              <a:gd name="connsiteY177" fmla="*/ 6111240 h 8036559"/>
              <a:gd name="connsiteX178" fmla="*/ 4038600 w 9578340"/>
              <a:gd name="connsiteY178" fmla="*/ 6027420 h 8036559"/>
              <a:gd name="connsiteX179" fmla="*/ 4754880 w 9578340"/>
              <a:gd name="connsiteY179" fmla="*/ 5913120 h 8036559"/>
              <a:gd name="connsiteX180" fmla="*/ 4838700 w 9578340"/>
              <a:gd name="connsiteY180" fmla="*/ 5913120 h 8036559"/>
              <a:gd name="connsiteX181" fmla="*/ 4914900 w 9578340"/>
              <a:gd name="connsiteY181" fmla="*/ 5920740 h 8036559"/>
              <a:gd name="connsiteX182" fmla="*/ 5105400 w 9578340"/>
              <a:gd name="connsiteY182" fmla="*/ 6019800 h 8036559"/>
              <a:gd name="connsiteX183" fmla="*/ 5570220 w 9578340"/>
              <a:gd name="connsiteY183" fmla="*/ 6248400 h 8036559"/>
              <a:gd name="connsiteX184" fmla="*/ 5753100 w 9578340"/>
              <a:gd name="connsiteY184" fmla="*/ 6347460 h 8036559"/>
              <a:gd name="connsiteX185" fmla="*/ 6065520 w 9578340"/>
              <a:gd name="connsiteY185" fmla="*/ 6423660 h 8036559"/>
              <a:gd name="connsiteX186" fmla="*/ 6156960 w 9578340"/>
              <a:gd name="connsiteY186" fmla="*/ 6431280 h 8036559"/>
              <a:gd name="connsiteX187" fmla="*/ 6164580 w 9578340"/>
              <a:gd name="connsiteY187" fmla="*/ 6545580 h 8036559"/>
              <a:gd name="connsiteX188" fmla="*/ 6355080 w 9578340"/>
              <a:gd name="connsiteY188" fmla="*/ 6576060 h 8036559"/>
              <a:gd name="connsiteX189" fmla="*/ 6377940 w 9578340"/>
              <a:gd name="connsiteY189" fmla="*/ 6416040 h 8036559"/>
              <a:gd name="connsiteX190" fmla="*/ 6408420 w 9578340"/>
              <a:gd name="connsiteY190" fmla="*/ 6446520 h 8036559"/>
              <a:gd name="connsiteX191" fmla="*/ 6400800 w 9578340"/>
              <a:gd name="connsiteY191" fmla="*/ 6598920 h 8036559"/>
              <a:gd name="connsiteX192" fmla="*/ 6591300 w 9578340"/>
              <a:gd name="connsiteY192" fmla="*/ 6598920 h 8036559"/>
              <a:gd name="connsiteX193" fmla="*/ 6598920 w 9578340"/>
              <a:gd name="connsiteY193" fmla="*/ 6332220 h 8036559"/>
              <a:gd name="connsiteX194" fmla="*/ 6621780 w 9578340"/>
              <a:gd name="connsiteY194" fmla="*/ 6332220 h 8036559"/>
              <a:gd name="connsiteX195" fmla="*/ 6637020 w 9578340"/>
              <a:gd name="connsiteY195" fmla="*/ 6118860 h 8036559"/>
              <a:gd name="connsiteX196" fmla="*/ 6614160 w 9578340"/>
              <a:gd name="connsiteY196" fmla="*/ 6111240 h 8036559"/>
              <a:gd name="connsiteX197" fmla="*/ 6606540 w 9578340"/>
              <a:gd name="connsiteY197" fmla="*/ 5958840 h 8036559"/>
              <a:gd name="connsiteX198" fmla="*/ 6484620 w 9578340"/>
              <a:gd name="connsiteY198" fmla="*/ 5539740 h 8036559"/>
              <a:gd name="connsiteX199" fmla="*/ 6667500 w 9578340"/>
              <a:gd name="connsiteY199" fmla="*/ 5547360 h 8036559"/>
              <a:gd name="connsiteX200" fmla="*/ 6751320 w 9578340"/>
              <a:gd name="connsiteY200" fmla="*/ 5433060 h 8036559"/>
              <a:gd name="connsiteX201" fmla="*/ 6972300 w 9578340"/>
              <a:gd name="connsiteY201" fmla="*/ 5265420 h 8036559"/>
              <a:gd name="connsiteX202" fmla="*/ 7246620 w 9578340"/>
              <a:gd name="connsiteY202" fmla="*/ 5204460 h 8036559"/>
              <a:gd name="connsiteX203" fmla="*/ 7208520 w 9578340"/>
              <a:gd name="connsiteY203" fmla="*/ 5067300 h 8036559"/>
              <a:gd name="connsiteX204" fmla="*/ 7193280 w 9578340"/>
              <a:gd name="connsiteY204" fmla="*/ 4930140 h 8036559"/>
              <a:gd name="connsiteX205" fmla="*/ 7269480 w 9578340"/>
              <a:gd name="connsiteY205" fmla="*/ 4732020 h 8036559"/>
              <a:gd name="connsiteX206" fmla="*/ 7246620 w 9578340"/>
              <a:gd name="connsiteY206" fmla="*/ 4488180 h 8036559"/>
              <a:gd name="connsiteX207" fmla="*/ 7178040 w 9578340"/>
              <a:gd name="connsiteY207" fmla="*/ 4351020 h 8036559"/>
              <a:gd name="connsiteX208" fmla="*/ 7559040 w 9578340"/>
              <a:gd name="connsiteY208" fmla="*/ 4328160 h 8036559"/>
              <a:gd name="connsiteX209" fmla="*/ 7467600 w 9578340"/>
              <a:gd name="connsiteY209" fmla="*/ 3878580 h 8036559"/>
              <a:gd name="connsiteX210" fmla="*/ 7414260 w 9578340"/>
              <a:gd name="connsiteY210" fmla="*/ 3604260 h 8036559"/>
              <a:gd name="connsiteX211" fmla="*/ 7498080 w 9578340"/>
              <a:gd name="connsiteY211" fmla="*/ 3398520 h 8036559"/>
              <a:gd name="connsiteX212" fmla="*/ 7528560 w 9578340"/>
              <a:gd name="connsiteY212" fmla="*/ 3253740 h 8036559"/>
              <a:gd name="connsiteX213" fmla="*/ 7505700 w 9578340"/>
              <a:gd name="connsiteY213" fmla="*/ 3048000 h 8036559"/>
              <a:gd name="connsiteX214" fmla="*/ 7520940 w 9578340"/>
              <a:gd name="connsiteY214" fmla="*/ 2926080 h 8036559"/>
              <a:gd name="connsiteX215" fmla="*/ 7536180 w 9578340"/>
              <a:gd name="connsiteY215" fmla="*/ 2872740 h 8036559"/>
              <a:gd name="connsiteX216" fmla="*/ 7863840 w 9578340"/>
              <a:gd name="connsiteY216" fmla="*/ 2971800 h 8036559"/>
              <a:gd name="connsiteX217" fmla="*/ 7886700 w 9578340"/>
              <a:gd name="connsiteY217" fmla="*/ 3101340 h 8036559"/>
              <a:gd name="connsiteX218" fmla="*/ 8001000 w 9578340"/>
              <a:gd name="connsiteY218" fmla="*/ 3124200 h 8036559"/>
              <a:gd name="connsiteX219" fmla="*/ 8122920 w 9578340"/>
              <a:gd name="connsiteY219" fmla="*/ 3276600 h 8036559"/>
              <a:gd name="connsiteX220" fmla="*/ 8206740 w 9578340"/>
              <a:gd name="connsiteY220" fmla="*/ 3276600 h 8036559"/>
              <a:gd name="connsiteX221" fmla="*/ 8442960 w 9578340"/>
              <a:gd name="connsiteY221" fmla="*/ 3276600 h 8036559"/>
              <a:gd name="connsiteX222" fmla="*/ 8663940 w 9578340"/>
              <a:gd name="connsiteY222" fmla="*/ 3276600 h 8036559"/>
              <a:gd name="connsiteX223" fmla="*/ 8770620 w 9578340"/>
              <a:gd name="connsiteY223" fmla="*/ 3230880 h 8036559"/>
              <a:gd name="connsiteX224" fmla="*/ 8854440 w 9578340"/>
              <a:gd name="connsiteY224" fmla="*/ 3215640 h 8036559"/>
              <a:gd name="connsiteX225" fmla="*/ 8938260 w 9578340"/>
              <a:gd name="connsiteY225" fmla="*/ 3230880 h 8036559"/>
              <a:gd name="connsiteX226" fmla="*/ 8945880 w 9578340"/>
              <a:gd name="connsiteY226" fmla="*/ 3078480 h 8036559"/>
              <a:gd name="connsiteX227" fmla="*/ 8907780 w 9578340"/>
              <a:gd name="connsiteY227" fmla="*/ 3078480 h 8036559"/>
              <a:gd name="connsiteX228" fmla="*/ 8656320 w 9578340"/>
              <a:gd name="connsiteY228" fmla="*/ 2697480 h 8036559"/>
              <a:gd name="connsiteX229" fmla="*/ 8854440 w 9578340"/>
              <a:gd name="connsiteY229" fmla="*/ 2590800 h 8036559"/>
              <a:gd name="connsiteX230" fmla="*/ 8923020 w 9578340"/>
              <a:gd name="connsiteY230" fmla="*/ 2606040 h 8036559"/>
              <a:gd name="connsiteX231" fmla="*/ 8999220 w 9578340"/>
              <a:gd name="connsiteY231" fmla="*/ 2606040 h 8036559"/>
              <a:gd name="connsiteX232" fmla="*/ 9029700 w 9578340"/>
              <a:gd name="connsiteY232" fmla="*/ 2545080 h 8036559"/>
              <a:gd name="connsiteX233" fmla="*/ 9029700 w 9578340"/>
              <a:gd name="connsiteY233" fmla="*/ 2407920 h 8036559"/>
              <a:gd name="connsiteX234" fmla="*/ 9136380 w 9578340"/>
              <a:gd name="connsiteY234" fmla="*/ 2476500 h 8036559"/>
              <a:gd name="connsiteX235" fmla="*/ 9144000 w 9578340"/>
              <a:gd name="connsiteY235" fmla="*/ 2407920 h 8036559"/>
              <a:gd name="connsiteX236" fmla="*/ 9204960 w 9578340"/>
              <a:gd name="connsiteY236" fmla="*/ 2362200 h 8036559"/>
              <a:gd name="connsiteX237" fmla="*/ 9189720 w 9578340"/>
              <a:gd name="connsiteY237" fmla="*/ 2225040 h 8036559"/>
              <a:gd name="connsiteX238" fmla="*/ 9159240 w 9578340"/>
              <a:gd name="connsiteY238" fmla="*/ 2171700 h 8036559"/>
              <a:gd name="connsiteX239" fmla="*/ 9083040 w 9578340"/>
              <a:gd name="connsiteY239" fmla="*/ 2103120 h 8036559"/>
              <a:gd name="connsiteX240" fmla="*/ 9105900 w 9578340"/>
              <a:gd name="connsiteY240" fmla="*/ 2011680 h 8036559"/>
              <a:gd name="connsiteX241" fmla="*/ 9151620 w 9578340"/>
              <a:gd name="connsiteY241" fmla="*/ 1927860 h 8036559"/>
              <a:gd name="connsiteX242" fmla="*/ 9044940 w 9578340"/>
              <a:gd name="connsiteY242" fmla="*/ 1714500 h 8036559"/>
              <a:gd name="connsiteX243" fmla="*/ 9578340 w 9578340"/>
              <a:gd name="connsiteY243" fmla="*/ 1394460 h 8036559"/>
              <a:gd name="connsiteX244" fmla="*/ 9494520 w 9578340"/>
              <a:gd name="connsiteY244" fmla="*/ 1165860 h 8036559"/>
              <a:gd name="connsiteX245" fmla="*/ 9326880 w 9578340"/>
              <a:gd name="connsiteY245" fmla="*/ 975360 h 8036559"/>
              <a:gd name="connsiteX246" fmla="*/ 9334500 w 9578340"/>
              <a:gd name="connsiteY246" fmla="*/ 906780 h 8036559"/>
              <a:gd name="connsiteX247" fmla="*/ 9342120 w 9578340"/>
              <a:gd name="connsiteY247" fmla="*/ 754380 h 8036559"/>
              <a:gd name="connsiteX248" fmla="*/ 9182100 w 9578340"/>
              <a:gd name="connsiteY248" fmla="*/ 906780 h 8036559"/>
              <a:gd name="connsiteX249" fmla="*/ 9052560 w 9578340"/>
              <a:gd name="connsiteY249" fmla="*/ 1043940 h 8036559"/>
              <a:gd name="connsiteX250" fmla="*/ 8915400 w 9578340"/>
              <a:gd name="connsiteY250" fmla="*/ 1112520 h 8036559"/>
              <a:gd name="connsiteX251" fmla="*/ 8709660 w 9578340"/>
              <a:gd name="connsiteY251" fmla="*/ 1150620 h 8036559"/>
              <a:gd name="connsiteX252" fmla="*/ 8793480 w 9578340"/>
              <a:gd name="connsiteY252" fmla="*/ 960120 h 8036559"/>
              <a:gd name="connsiteX253" fmla="*/ 8717280 w 9578340"/>
              <a:gd name="connsiteY253" fmla="*/ 906780 h 8036559"/>
              <a:gd name="connsiteX254" fmla="*/ 8686800 w 9578340"/>
              <a:gd name="connsiteY254" fmla="*/ 815340 h 8036559"/>
              <a:gd name="connsiteX255" fmla="*/ 8625840 w 9578340"/>
              <a:gd name="connsiteY255" fmla="*/ 746760 h 8036559"/>
              <a:gd name="connsiteX256" fmla="*/ 8633460 w 9578340"/>
              <a:gd name="connsiteY256" fmla="*/ 685800 h 8036559"/>
              <a:gd name="connsiteX257" fmla="*/ 8679180 w 9578340"/>
              <a:gd name="connsiteY257" fmla="*/ 609600 h 8036559"/>
              <a:gd name="connsiteX258" fmla="*/ 8671560 w 9578340"/>
              <a:gd name="connsiteY258" fmla="*/ 579120 h 8036559"/>
              <a:gd name="connsiteX259" fmla="*/ 8580120 w 9578340"/>
              <a:gd name="connsiteY259" fmla="*/ 541020 h 8036559"/>
              <a:gd name="connsiteX260" fmla="*/ 8473440 w 9578340"/>
              <a:gd name="connsiteY260" fmla="*/ 502920 h 8036559"/>
              <a:gd name="connsiteX261" fmla="*/ 8488680 w 9578340"/>
              <a:gd name="connsiteY261" fmla="*/ 449580 h 8036559"/>
              <a:gd name="connsiteX262" fmla="*/ 8435340 w 9578340"/>
              <a:gd name="connsiteY262" fmla="*/ 320040 h 8036559"/>
              <a:gd name="connsiteX263" fmla="*/ 8465820 w 9578340"/>
              <a:gd name="connsiteY263" fmla="*/ 243840 h 8036559"/>
              <a:gd name="connsiteX264" fmla="*/ 8473440 w 9578340"/>
              <a:gd name="connsiteY264" fmla="*/ 83820 h 8036559"/>
              <a:gd name="connsiteX265" fmla="*/ 8351520 w 9578340"/>
              <a:gd name="connsiteY265" fmla="*/ 53340 h 8036559"/>
              <a:gd name="connsiteX266" fmla="*/ 8252460 w 9578340"/>
              <a:gd name="connsiteY266" fmla="*/ 68580 h 8036559"/>
              <a:gd name="connsiteX267" fmla="*/ 8107680 w 9578340"/>
              <a:gd name="connsiteY267" fmla="*/ 0 h 8036559"/>
              <a:gd name="connsiteX0" fmla="*/ 8107680 w 9578340"/>
              <a:gd name="connsiteY0" fmla="*/ 0 h 8081009"/>
              <a:gd name="connsiteX1" fmla="*/ 8054340 w 9578340"/>
              <a:gd name="connsiteY1" fmla="*/ 60960 h 8081009"/>
              <a:gd name="connsiteX2" fmla="*/ 8061960 w 9578340"/>
              <a:gd name="connsiteY2" fmla="*/ 99060 h 8081009"/>
              <a:gd name="connsiteX3" fmla="*/ 8001000 w 9578340"/>
              <a:gd name="connsiteY3" fmla="*/ 160020 h 8081009"/>
              <a:gd name="connsiteX4" fmla="*/ 7917180 w 9578340"/>
              <a:gd name="connsiteY4" fmla="*/ 144780 h 8081009"/>
              <a:gd name="connsiteX5" fmla="*/ 7825740 w 9578340"/>
              <a:gd name="connsiteY5" fmla="*/ 297180 h 8081009"/>
              <a:gd name="connsiteX6" fmla="*/ 7726680 w 9578340"/>
              <a:gd name="connsiteY6" fmla="*/ 297180 h 8081009"/>
              <a:gd name="connsiteX7" fmla="*/ 7620000 w 9578340"/>
              <a:gd name="connsiteY7" fmla="*/ 320040 h 8081009"/>
              <a:gd name="connsiteX8" fmla="*/ 7475220 w 9578340"/>
              <a:gd name="connsiteY8" fmla="*/ 327660 h 8081009"/>
              <a:gd name="connsiteX9" fmla="*/ 7414260 w 9578340"/>
              <a:gd name="connsiteY9" fmla="*/ 304800 h 8081009"/>
              <a:gd name="connsiteX10" fmla="*/ 7231380 w 9578340"/>
              <a:gd name="connsiteY10" fmla="*/ 419100 h 8081009"/>
              <a:gd name="connsiteX11" fmla="*/ 6911340 w 9578340"/>
              <a:gd name="connsiteY11" fmla="*/ 464820 h 8081009"/>
              <a:gd name="connsiteX12" fmla="*/ 6888480 w 9578340"/>
              <a:gd name="connsiteY12" fmla="*/ 525780 h 8081009"/>
              <a:gd name="connsiteX13" fmla="*/ 6903720 w 9578340"/>
              <a:gd name="connsiteY13" fmla="*/ 601980 h 8081009"/>
              <a:gd name="connsiteX14" fmla="*/ 6896100 w 9578340"/>
              <a:gd name="connsiteY14" fmla="*/ 647700 h 8081009"/>
              <a:gd name="connsiteX15" fmla="*/ 6858000 w 9578340"/>
              <a:gd name="connsiteY15" fmla="*/ 647700 h 8081009"/>
              <a:gd name="connsiteX16" fmla="*/ 6842760 w 9578340"/>
              <a:gd name="connsiteY16" fmla="*/ 739140 h 8081009"/>
              <a:gd name="connsiteX17" fmla="*/ 7010400 w 9578340"/>
              <a:gd name="connsiteY17" fmla="*/ 769620 h 8081009"/>
              <a:gd name="connsiteX18" fmla="*/ 7010400 w 9578340"/>
              <a:gd name="connsiteY18" fmla="*/ 853440 h 8081009"/>
              <a:gd name="connsiteX19" fmla="*/ 6949440 w 9578340"/>
              <a:gd name="connsiteY19" fmla="*/ 861060 h 8081009"/>
              <a:gd name="connsiteX20" fmla="*/ 6941820 w 9578340"/>
              <a:gd name="connsiteY20" fmla="*/ 891540 h 8081009"/>
              <a:gd name="connsiteX21" fmla="*/ 6979920 w 9578340"/>
              <a:gd name="connsiteY21" fmla="*/ 922020 h 8081009"/>
              <a:gd name="connsiteX22" fmla="*/ 6979920 w 9578340"/>
              <a:gd name="connsiteY22" fmla="*/ 990600 h 8081009"/>
              <a:gd name="connsiteX23" fmla="*/ 6964680 w 9578340"/>
              <a:gd name="connsiteY23" fmla="*/ 1028700 h 8081009"/>
              <a:gd name="connsiteX24" fmla="*/ 7132320 w 9578340"/>
              <a:gd name="connsiteY24" fmla="*/ 1074420 h 8081009"/>
              <a:gd name="connsiteX25" fmla="*/ 7094220 w 9578340"/>
              <a:gd name="connsiteY25" fmla="*/ 1173480 h 8081009"/>
              <a:gd name="connsiteX26" fmla="*/ 7025640 w 9578340"/>
              <a:gd name="connsiteY26" fmla="*/ 1158240 h 8081009"/>
              <a:gd name="connsiteX27" fmla="*/ 6743700 w 9578340"/>
              <a:gd name="connsiteY27" fmla="*/ 1127760 h 8081009"/>
              <a:gd name="connsiteX28" fmla="*/ 7101840 w 9578340"/>
              <a:gd name="connsiteY28" fmla="*/ 1226820 h 8081009"/>
              <a:gd name="connsiteX29" fmla="*/ 7277100 w 9578340"/>
              <a:gd name="connsiteY29" fmla="*/ 1295400 h 8081009"/>
              <a:gd name="connsiteX30" fmla="*/ 7147560 w 9578340"/>
              <a:gd name="connsiteY30" fmla="*/ 1501140 h 8081009"/>
              <a:gd name="connsiteX31" fmla="*/ 7155180 w 9578340"/>
              <a:gd name="connsiteY31" fmla="*/ 1623060 h 8081009"/>
              <a:gd name="connsiteX32" fmla="*/ 7101840 w 9578340"/>
              <a:gd name="connsiteY32" fmla="*/ 1691640 h 8081009"/>
              <a:gd name="connsiteX33" fmla="*/ 7078980 w 9578340"/>
              <a:gd name="connsiteY33" fmla="*/ 1684020 h 8081009"/>
              <a:gd name="connsiteX34" fmla="*/ 6911340 w 9578340"/>
              <a:gd name="connsiteY34" fmla="*/ 1790700 h 8081009"/>
              <a:gd name="connsiteX35" fmla="*/ 6987540 w 9578340"/>
              <a:gd name="connsiteY35" fmla="*/ 1844040 h 8081009"/>
              <a:gd name="connsiteX36" fmla="*/ 6987540 w 9578340"/>
              <a:gd name="connsiteY36" fmla="*/ 1844040 h 8081009"/>
              <a:gd name="connsiteX37" fmla="*/ 7002780 w 9578340"/>
              <a:gd name="connsiteY37" fmla="*/ 1912620 h 8081009"/>
              <a:gd name="connsiteX38" fmla="*/ 6979920 w 9578340"/>
              <a:gd name="connsiteY38" fmla="*/ 1935480 h 8081009"/>
              <a:gd name="connsiteX39" fmla="*/ 6873240 w 9578340"/>
              <a:gd name="connsiteY39" fmla="*/ 1943100 h 8081009"/>
              <a:gd name="connsiteX40" fmla="*/ 6873240 w 9578340"/>
              <a:gd name="connsiteY40" fmla="*/ 1988820 h 8081009"/>
              <a:gd name="connsiteX41" fmla="*/ 6850380 w 9578340"/>
              <a:gd name="connsiteY41" fmla="*/ 2019300 h 8081009"/>
              <a:gd name="connsiteX42" fmla="*/ 6728460 w 9578340"/>
              <a:gd name="connsiteY42" fmla="*/ 1981200 h 8081009"/>
              <a:gd name="connsiteX43" fmla="*/ 6720840 w 9578340"/>
              <a:gd name="connsiteY43" fmla="*/ 1996440 h 8081009"/>
              <a:gd name="connsiteX44" fmla="*/ 6797040 w 9578340"/>
              <a:gd name="connsiteY44" fmla="*/ 2034540 h 8081009"/>
              <a:gd name="connsiteX45" fmla="*/ 6789420 w 9578340"/>
              <a:gd name="connsiteY45" fmla="*/ 2118360 h 8081009"/>
              <a:gd name="connsiteX46" fmla="*/ 6751320 w 9578340"/>
              <a:gd name="connsiteY46" fmla="*/ 2141220 h 8081009"/>
              <a:gd name="connsiteX47" fmla="*/ 6819900 w 9578340"/>
              <a:gd name="connsiteY47" fmla="*/ 2194560 h 8081009"/>
              <a:gd name="connsiteX48" fmla="*/ 6789420 w 9578340"/>
              <a:gd name="connsiteY48" fmla="*/ 2240280 h 8081009"/>
              <a:gd name="connsiteX49" fmla="*/ 6743700 w 9578340"/>
              <a:gd name="connsiteY49" fmla="*/ 2331720 h 8081009"/>
              <a:gd name="connsiteX50" fmla="*/ 6751320 w 9578340"/>
              <a:gd name="connsiteY50" fmla="*/ 2369820 h 8081009"/>
              <a:gd name="connsiteX51" fmla="*/ 6682740 w 9578340"/>
              <a:gd name="connsiteY51" fmla="*/ 2385060 h 8081009"/>
              <a:gd name="connsiteX52" fmla="*/ 6705600 w 9578340"/>
              <a:gd name="connsiteY52" fmla="*/ 2499360 h 8081009"/>
              <a:gd name="connsiteX53" fmla="*/ 6621780 w 9578340"/>
              <a:gd name="connsiteY53" fmla="*/ 2522220 h 8081009"/>
              <a:gd name="connsiteX54" fmla="*/ 6621780 w 9578340"/>
              <a:gd name="connsiteY54" fmla="*/ 2583180 h 8081009"/>
              <a:gd name="connsiteX55" fmla="*/ 6568440 w 9578340"/>
              <a:gd name="connsiteY55" fmla="*/ 2590800 h 8081009"/>
              <a:gd name="connsiteX56" fmla="*/ 6560820 w 9578340"/>
              <a:gd name="connsiteY56" fmla="*/ 2545080 h 8081009"/>
              <a:gd name="connsiteX57" fmla="*/ 6438900 w 9578340"/>
              <a:gd name="connsiteY57" fmla="*/ 2590800 h 8081009"/>
              <a:gd name="connsiteX58" fmla="*/ 6347460 w 9578340"/>
              <a:gd name="connsiteY58" fmla="*/ 2606040 h 8081009"/>
              <a:gd name="connsiteX59" fmla="*/ 6339840 w 9578340"/>
              <a:gd name="connsiteY59" fmla="*/ 2476500 h 8081009"/>
              <a:gd name="connsiteX60" fmla="*/ 6316980 w 9578340"/>
              <a:gd name="connsiteY60" fmla="*/ 2430780 h 8081009"/>
              <a:gd name="connsiteX61" fmla="*/ 6271260 w 9578340"/>
              <a:gd name="connsiteY61" fmla="*/ 2392680 h 8081009"/>
              <a:gd name="connsiteX62" fmla="*/ 6301740 w 9578340"/>
              <a:gd name="connsiteY62" fmla="*/ 2339340 h 8081009"/>
              <a:gd name="connsiteX63" fmla="*/ 6195060 w 9578340"/>
              <a:gd name="connsiteY63" fmla="*/ 2308860 h 8081009"/>
              <a:gd name="connsiteX64" fmla="*/ 6141720 w 9578340"/>
              <a:gd name="connsiteY64" fmla="*/ 2308860 h 8081009"/>
              <a:gd name="connsiteX65" fmla="*/ 6103620 w 9578340"/>
              <a:gd name="connsiteY65" fmla="*/ 2225040 h 8081009"/>
              <a:gd name="connsiteX66" fmla="*/ 6126480 w 9578340"/>
              <a:gd name="connsiteY66" fmla="*/ 2171700 h 8081009"/>
              <a:gd name="connsiteX67" fmla="*/ 6080760 w 9578340"/>
              <a:gd name="connsiteY67" fmla="*/ 2133600 h 8081009"/>
              <a:gd name="connsiteX68" fmla="*/ 5989320 w 9578340"/>
              <a:gd name="connsiteY68" fmla="*/ 2148840 h 8081009"/>
              <a:gd name="connsiteX69" fmla="*/ 5951220 w 9578340"/>
              <a:gd name="connsiteY69" fmla="*/ 2209800 h 8081009"/>
              <a:gd name="connsiteX70" fmla="*/ 5882640 w 9578340"/>
              <a:gd name="connsiteY70" fmla="*/ 2202180 h 8081009"/>
              <a:gd name="connsiteX71" fmla="*/ 5722620 w 9578340"/>
              <a:gd name="connsiteY71" fmla="*/ 2240280 h 8081009"/>
              <a:gd name="connsiteX72" fmla="*/ 5654040 w 9578340"/>
              <a:gd name="connsiteY72" fmla="*/ 2240280 h 8081009"/>
              <a:gd name="connsiteX73" fmla="*/ 5570220 w 9578340"/>
              <a:gd name="connsiteY73" fmla="*/ 2278380 h 8081009"/>
              <a:gd name="connsiteX74" fmla="*/ 5440680 w 9578340"/>
              <a:gd name="connsiteY74" fmla="*/ 2263140 h 8081009"/>
              <a:gd name="connsiteX75" fmla="*/ 5410200 w 9578340"/>
              <a:gd name="connsiteY75" fmla="*/ 2217420 h 8081009"/>
              <a:gd name="connsiteX76" fmla="*/ 5425440 w 9578340"/>
              <a:gd name="connsiteY76" fmla="*/ 2072640 h 8081009"/>
              <a:gd name="connsiteX77" fmla="*/ 5372100 w 9578340"/>
              <a:gd name="connsiteY77" fmla="*/ 2019300 h 8081009"/>
              <a:gd name="connsiteX78" fmla="*/ 5372100 w 9578340"/>
              <a:gd name="connsiteY78" fmla="*/ 1988820 h 8081009"/>
              <a:gd name="connsiteX79" fmla="*/ 5280660 w 9578340"/>
              <a:gd name="connsiteY79" fmla="*/ 1965960 h 8081009"/>
              <a:gd name="connsiteX80" fmla="*/ 5219700 w 9578340"/>
              <a:gd name="connsiteY80" fmla="*/ 2263140 h 8081009"/>
              <a:gd name="connsiteX81" fmla="*/ 5212080 w 9578340"/>
              <a:gd name="connsiteY81" fmla="*/ 2461260 h 8081009"/>
              <a:gd name="connsiteX82" fmla="*/ 5242560 w 9578340"/>
              <a:gd name="connsiteY82" fmla="*/ 2499360 h 8081009"/>
              <a:gd name="connsiteX83" fmla="*/ 5097780 w 9578340"/>
              <a:gd name="connsiteY83" fmla="*/ 2552700 h 8081009"/>
              <a:gd name="connsiteX84" fmla="*/ 5120640 w 9578340"/>
              <a:gd name="connsiteY84" fmla="*/ 2743200 h 8081009"/>
              <a:gd name="connsiteX85" fmla="*/ 5082540 w 9578340"/>
              <a:gd name="connsiteY85" fmla="*/ 2827020 h 8081009"/>
              <a:gd name="connsiteX86" fmla="*/ 4945380 w 9578340"/>
              <a:gd name="connsiteY86" fmla="*/ 2773680 h 8081009"/>
              <a:gd name="connsiteX87" fmla="*/ 4853940 w 9578340"/>
              <a:gd name="connsiteY87" fmla="*/ 2796540 h 8081009"/>
              <a:gd name="connsiteX88" fmla="*/ 4785360 w 9578340"/>
              <a:gd name="connsiteY88" fmla="*/ 2926080 h 8081009"/>
              <a:gd name="connsiteX89" fmla="*/ 4640580 w 9578340"/>
              <a:gd name="connsiteY89" fmla="*/ 2811780 h 8081009"/>
              <a:gd name="connsiteX90" fmla="*/ 4518660 w 9578340"/>
              <a:gd name="connsiteY90" fmla="*/ 2804160 h 8081009"/>
              <a:gd name="connsiteX91" fmla="*/ 4389120 w 9578340"/>
              <a:gd name="connsiteY91" fmla="*/ 2674620 h 8081009"/>
              <a:gd name="connsiteX92" fmla="*/ 4564380 w 9578340"/>
              <a:gd name="connsiteY92" fmla="*/ 2522220 h 8081009"/>
              <a:gd name="connsiteX93" fmla="*/ 4389120 w 9578340"/>
              <a:gd name="connsiteY93" fmla="*/ 2491740 h 8081009"/>
              <a:gd name="connsiteX94" fmla="*/ 4244340 w 9578340"/>
              <a:gd name="connsiteY94" fmla="*/ 2659380 h 8081009"/>
              <a:gd name="connsiteX95" fmla="*/ 4183380 w 9578340"/>
              <a:gd name="connsiteY95" fmla="*/ 2758440 h 8081009"/>
              <a:gd name="connsiteX96" fmla="*/ 4191000 w 9578340"/>
              <a:gd name="connsiteY96" fmla="*/ 2796540 h 8081009"/>
              <a:gd name="connsiteX97" fmla="*/ 4084320 w 9578340"/>
              <a:gd name="connsiteY97" fmla="*/ 2895600 h 8081009"/>
              <a:gd name="connsiteX98" fmla="*/ 4008120 w 9578340"/>
              <a:gd name="connsiteY98" fmla="*/ 2918460 h 8081009"/>
              <a:gd name="connsiteX99" fmla="*/ 3954780 w 9578340"/>
              <a:gd name="connsiteY99" fmla="*/ 2918460 h 8081009"/>
              <a:gd name="connsiteX100" fmla="*/ 3916680 w 9578340"/>
              <a:gd name="connsiteY100" fmla="*/ 2971800 h 8081009"/>
              <a:gd name="connsiteX101" fmla="*/ 3848100 w 9578340"/>
              <a:gd name="connsiteY101" fmla="*/ 2971800 h 8081009"/>
              <a:gd name="connsiteX102" fmla="*/ 3810000 w 9578340"/>
              <a:gd name="connsiteY102" fmla="*/ 3025140 h 8081009"/>
              <a:gd name="connsiteX103" fmla="*/ 3726180 w 9578340"/>
              <a:gd name="connsiteY103" fmla="*/ 3048000 h 8081009"/>
              <a:gd name="connsiteX104" fmla="*/ 3703320 w 9578340"/>
              <a:gd name="connsiteY104" fmla="*/ 3116580 h 8081009"/>
              <a:gd name="connsiteX105" fmla="*/ 3512820 w 9578340"/>
              <a:gd name="connsiteY105" fmla="*/ 2979420 h 8081009"/>
              <a:gd name="connsiteX106" fmla="*/ 3337560 w 9578340"/>
              <a:gd name="connsiteY106" fmla="*/ 3048000 h 8081009"/>
              <a:gd name="connsiteX107" fmla="*/ 3337560 w 9578340"/>
              <a:gd name="connsiteY107" fmla="*/ 3124200 h 8081009"/>
              <a:gd name="connsiteX108" fmla="*/ 3230880 w 9578340"/>
              <a:gd name="connsiteY108" fmla="*/ 3200400 h 8081009"/>
              <a:gd name="connsiteX109" fmla="*/ 3002280 w 9578340"/>
              <a:gd name="connsiteY109" fmla="*/ 3055620 h 8081009"/>
              <a:gd name="connsiteX110" fmla="*/ 3025140 w 9578340"/>
              <a:gd name="connsiteY110" fmla="*/ 3032760 h 8081009"/>
              <a:gd name="connsiteX111" fmla="*/ 2918460 w 9578340"/>
              <a:gd name="connsiteY111" fmla="*/ 2887980 h 8081009"/>
              <a:gd name="connsiteX112" fmla="*/ 2659380 w 9578340"/>
              <a:gd name="connsiteY112" fmla="*/ 2758440 h 8081009"/>
              <a:gd name="connsiteX113" fmla="*/ 2506980 w 9578340"/>
              <a:gd name="connsiteY113" fmla="*/ 3093720 h 8081009"/>
              <a:gd name="connsiteX114" fmla="*/ 2392680 w 9578340"/>
              <a:gd name="connsiteY114" fmla="*/ 3101340 h 8081009"/>
              <a:gd name="connsiteX115" fmla="*/ 2308860 w 9578340"/>
              <a:gd name="connsiteY115" fmla="*/ 3116580 h 8081009"/>
              <a:gd name="connsiteX116" fmla="*/ 2225040 w 9578340"/>
              <a:gd name="connsiteY116" fmla="*/ 3215640 h 8081009"/>
              <a:gd name="connsiteX117" fmla="*/ 2049780 w 9578340"/>
              <a:gd name="connsiteY117" fmla="*/ 3124200 h 8081009"/>
              <a:gd name="connsiteX118" fmla="*/ 1981200 w 9578340"/>
              <a:gd name="connsiteY118" fmla="*/ 3116580 h 8081009"/>
              <a:gd name="connsiteX119" fmla="*/ 1889760 w 9578340"/>
              <a:gd name="connsiteY119" fmla="*/ 2964180 h 8081009"/>
              <a:gd name="connsiteX120" fmla="*/ 1897380 w 9578340"/>
              <a:gd name="connsiteY120" fmla="*/ 2895600 h 8081009"/>
              <a:gd name="connsiteX121" fmla="*/ 1729740 w 9578340"/>
              <a:gd name="connsiteY121" fmla="*/ 3017520 h 8081009"/>
              <a:gd name="connsiteX122" fmla="*/ 1706880 w 9578340"/>
              <a:gd name="connsiteY122" fmla="*/ 3078480 h 8081009"/>
              <a:gd name="connsiteX123" fmla="*/ 1653540 w 9578340"/>
              <a:gd name="connsiteY123" fmla="*/ 3048000 h 8081009"/>
              <a:gd name="connsiteX124" fmla="*/ 1546860 w 9578340"/>
              <a:gd name="connsiteY124" fmla="*/ 3048000 h 8081009"/>
              <a:gd name="connsiteX125" fmla="*/ 1524000 w 9578340"/>
              <a:gd name="connsiteY125" fmla="*/ 3162300 h 8081009"/>
              <a:gd name="connsiteX126" fmla="*/ 1386840 w 9578340"/>
              <a:gd name="connsiteY126" fmla="*/ 3459480 h 8081009"/>
              <a:gd name="connsiteX127" fmla="*/ 1333500 w 9578340"/>
              <a:gd name="connsiteY127" fmla="*/ 3451860 h 8081009"/>
              <a:gd name="connsiteX128" fmla="*/ 1188720 w 9578340"/>
              <a:gd name="connsiteY128" fmla="*/ 3505200 h 8081009"/>
              <a:gd name="connsiteX129" fmla="*/ 1135380 w 9578340"/>
              <a:gd name="connsiteY129" fmla="*/ 3672840 h 8081009"/>
              <a:gd name="connsiteX130" fmla="*/ 1013460 w 9578340"/>
              <a:gd name="connsiteY130" fmla="*/ 3703320 h 8081009"/>
              <a:gd name="connsiteX131" fmla="*/ 929640 w 9578340"/>
              <a:gd name="connsiteY131" fmla="*/ 3710940 h 8081009"/>
              <a:gd name="connsiteX132" fmla="*/ 830580 w 9578340"/>
              <a:gd name="connsiteY132" fmla="*/ 3741420 h 8081009"/>
              <a:gd name="connsiteX133" fmla="*/ 701040 w 9578340"/>
              <a:gd name="connsiteY133" fmla="*/ 3749040 h 8081009"/>
              <a:gd name="connsiteX134" fmla="*/ 548640 w 9578340"/>
              <a:gd name="connsiteY134" fmla="*/ 3787140 h 8081009"/>
              <a:gd name="connsiteX135" fmla="*/ 0 w 9578340"/>
              <a:gd name="connsiteY135" fmla="*/ 5250180 h 8081009"/>
              <a:gd name="connsiteX136" fmla="*/ 167640 w 9578340"/>
              <a:gd name="connsiteY136" fmla="*/ 5242560 h 8081009"/>
              <a:gd name="connsiteX137" fmla="*/ 167640 w 9578340"/>
              <a:gd name="connsiteY137" fmla="*/ 5387340 h 8081009"/>
              <a:gd name="connsiteX138" fmla="*/ 289560 w 9578340"/>
              <a:gd name="connsiteY138" fmla="*/ 5394960 h 8081009"/>
              <a:gd name="connsiteX139" fmla="*/ 281940 w 9578340"/>
              <a:gd name="connsiteY139" fmla="*/ 5478780 h 8081009"/>
              <a:gd name="connsiteX140" fmla="*/ 388620 w 9578340"/>
              <a:gd name="connsiteY140" fmla="*/ 5501640 h 8081009"/>
              <a:gd name="connsiteX141" fmla="*/ 358140 w 9578340"/>
              <a:gd name="connsiteY141" fmla="*/ 5631180 h 8081009"/>
              <a:gd name="connsiteX142" fmla="*/ 358140 w 9578340"/>
              <a:gd name="connsiteY142" fmla="*/ 5730240 h 8081009"/>
              <a:gd name="connsiteX143" fmla="*/ 251460 w 9578340"/>
              <a:gd name="connsiteY143" fmla="*/ 5783580 h 8081009"/>
              <a:gd name="connsiteX144" fmla="*/ 236220 w 9578340"/>
              <a:gd name="connsiteY144" fmla="*/ 5859780 h 8081009"/>
              <a:gd name="connsiteX145" fmla="*/ 144780 w 9578340"/>
              <a:gd name="connsiteY145" fmla="*/ 5981700 h 8081009"/>
              <a:gd name="connsiteX146" fmla="*/ 175260 w 9578340"/>
              <a:gd name="connsiteY146" fmla="*/ 6210300 h 8081009"/>
              <a:gd name="connsiteX147" fmla="*/ 266700 w 9578340"/>
              <a:gd name="connsiteY147" fmla="*/ 6217920 h 8081009"/>
              <a:gd name="connsiteX148" fmla="*/ 304800 w 9578340"/>
              <a:gd name="connsiteY148" fmla="*/ 6278880 h 8081009"/>
              <a:gd name="connsiteX149" fmla="*/ 312420 w 9578340"/>
              <a:gd name="connsiteY149" fmla="*/ 6339840 h 8081009"/>
              <a:gd name="connsiteX150" fmla="*/ 358140 w 9578340"/>
              <a:gd name="connsiteY150" fmla="*/ 6339840 h 8081009"/>
              <a:gd name="connsiteX151" fmla="*/ 365760 w 9578340"/>
              <a:gd name="connsiteY151" fmla="*/ 6477000 h 8081009"/>
              <a:gd name="connsiteX152" fmla="*/ 807720 w 9578340"/>
              <a:gd name="connsiteY152" fmla="*/ 6545580 h 8081009"/>
              <a:gd name="connsiteX153" fmla="*/ 1127760 w 9578340"/>
              <a:gd name="connsiteY153" fmla="*/ 6705600 h 8081009"/>
              <a:gd name="connsiteX154" fmla="*/ 1447800 w 9578340"/>
              <a:gd name="connsiteY154" fmla="*/ 6598920 h 8081009"/>
              <a:gd name="connsiteX155" fmla="*/ 1546860 w 9578340"/>
              <a:gd name="connsiteY155" fmla="*/ 6598920 h 8081009"/>
              <a:gd name="connsiteX156" fmla="*/ 1501140 w 9578340"/>
              <a:gd name="connsiteY156" fmla="*/ 6858000 h 8081009"/>
              <a:gd name="connsiteX157" fmla="*/ 1567815 w 9578340"/>
              <a:gd name="connsiteY157" fmla="*/ 7115810 h 8081009"/>
              <a:gd name="connsiteX158" fmla="*/ 1710690 w 9578340"/>
              <a:gd name="connsiteY158" fmla="*/ 7439660 h 8081009"/>
              <a:gd name="connsiteX159" fmla="*/ 1891665 w 9578340"/>
              <a:gd name="connsiteY159" fmla="*/ 7582535 h 8081009"/>
              <a:gd name="connsiteX160" fmla="*/ 2094865 w 9578340"/>
              <a:gd name="connsiteY160" fmla="*/ 7814310 h 8081009"/>
              <a:gd name="connsiteX161" fmla="*/ 2066290 w 9578340"/>
              <a:gd name="connsiteY161" fmla="*/ 7925434 h 8081009"/>
              <a:gd name="connsiteX162" fmla="*/ 2234565 w 9578340"/>
              <a:gd name="connsiteY162" fmla="*/ 8036559 h 8081009"/>
              <a:gd name="connsiteX163" fmla="*/ 2269490 w 9578340"/>
              <a:gd name="connsiteY163" fmla="*/ 8081009 h 8081009"/>
              <a:gd name="connsiteX164" fmla="*/ 3657600 w 9578340"/>
              <a:gd name="connsiteY164" fmla="*/ 6873240 h 8081009"/>
              <a:gd name="connsiteX165" fmla="*/ 3817620 w 9578340"/>
              <a:gd name="connsiteY165" fmla="*/ 6781800 h 8081009"/>
              <a:gd name="connsiteX166" fmla="*/ 3893820 w 9578340"/>
              <a:gd name="connsiteY166" fmla="*/ 6705600 h 8081009"/>
              <a:gd name="connsiteX167" fmla="*/ 3947160 w 9578340"/>
              <a:gd name="connsiteY167" fmla="*/ 6690360 h 8081009"/>
              <a:gd name="connsiteX168" fmla="*/ 3939540 w 9578340"/>
              <a:gd name="connsiteY168" fmla="*/ 6629400 h 8081009"/>
              <a:gd name="connsiteX169" fmla="*/ 3901440 w 9578340"/>
              <a:gd name="connsiteY169" fmla="*/ 6606540 h 8081009"/>
              <a:gd name="connsiteX170" fmla="*/ 3878580 w 9578340"/>
              <a:gd name="connsiteY170" fmla="*/ 6515100 h 8081009"/>
              <a:gd name="connsiteX171" fmla="*/ 3886200 w 9578340"/>
              <a:gd name="connsiteY171" fmla="*/ 6423660 h 8081009"/>
              <a:gd name="connsiteX172" fmla="*/ 3870960 w 9578340"/>
              <a:gd name="connsiteY172" fmla="*/ 6309360 h 8081009"/>
              <a:gd name="connsiteX173" fmla="*/ 3893820 w 9578340"/>
              <a:gd name="connsiteY173" fmla="*/ 6240780 h 8081009"/>
              <a:gd name="connsiteX174" fmla="*/ 3924300 w 9578340"/>
              <a:gd name="connsiteY174" fmla="*/ 6179820 h 8081009"/>
              <a:gd name="connsiteX175" fmla="*/ 3977640 w 9578340"/>
              <a:gd name="connsiteY175" fmla="*/ 6172200 h 8081009"/>
              <a:gd name="connsiteX176" fmla="*/ 3992880 w 9578340"/>
              <a:gd name="connsiteY176" fmla="*/ 6172200 h 8081009"/>
              <a:gd name="connsiteX177" fmla="*/ 4046220 w 9578340"/>
              <a:gd name="connsiteY177" fmla="*/ 6111240 h 8081009"/>
              <a:gd name="connsiteX178" fmla="*/ 4038600 w 9578340"/>
              <a:gd name="connsiteY178" fmla="*/ 6027420 h 8081009"/>
              <a:gd name="connsiteX179" fmla="*/ 4754880 w 9578340"/>
              <a:gd name="connsiteY179" fmla="*/ 5913120 h 8081009"/>
              <a:gd name="connsiteX180" fmla="*/ 4838700 w 9578340"/>
              <a:gd name="connsiteY180" fmla="*/ 5913120 h 8081009"/>
              <a:gd name="connsiteX181" fmla="*/ 4914900 w 9578340"/>
              <a:gd name="connsiteY181" fmla="*/ 5920740 h 8081009"/>
              <a:gd name="connsiteX182" fmla="*/ 5105400 w 9578340"/>
              <a:gd name="connsiteY182" fmla="*/ 6019800 h 8081009"/>
              <a:gd name="connsiteX183" fmla="*/ 5570220 w 9578340"/>
              <a:gd name="connsiteY183" fmla="*/ 6248400 h 8081009"/>
              <a:gd name="connsiteX184" fmla="*/ 5753100 w 9578340"/>
              <a:gd name="connsiteY184" fmla="*/ 6347460 h 8081009"/>
              <a:gd name="connsiteX185" fmla="*/ 6065520 w 9578340"/>
              <a:gd name="connsiteY185" fmla="*/ 6423660 h 8081009"/>
              <a:gd name="connsiteX186" fmla="*/ 6156960 w 9578340"/>
              <a:gd name="connsiteY186" fmla="*/ 6431280 h 8081009"/>
              <a:gd name="connsiteX187" fmla="*/ 6164580 w 9578340"/>
              <a:gd name="connsiteY187" fmla="*/ 6545580 h 8081009"/>
              <a:gd name="connsiteX188" fmla="*/ 6355080 w 9578340"/>
              <a:gd name="connsiteY188" fmla="*/ 6576060 h 8081009"/>
              <a:gd name="connsiteX189" fmla="*/ 6377940 w 9578340"/>
              <a:gd name="connsiteY189" fmla="*/ 6416040 h 8081009"/>
              <a:gd name="connsiteX190" fmla="*/ 6408420 w 9578340"/>
              <a:gd name="connsiteY190" fmla="*/ 6446520 h 8081009"/>
              <a:gd name="connsiteX191" fmla="*/ 6400800 w 9578340"/>
              <a:gd name="connsiteY191" fmla="*/ 6598920 h 8081009"/>
              <a:gd name="connsiteX192" fmla="*/ 6591300 w 9578340"/>
              <a:gd name="connsiteY192" fmla="*/ 6598920 h 8081009"/>
              <a:gd name="connsiteX193" fmla="*/ 6598920 w 9578340"/>
              <a:gd name="connsiteY193" fmla="*/ 6332220 h 8081009"/>
              <a:gd name="connsiteX194" fmla="*/ 6621780 w 9578340"/>
              <a:gd name="connsiteY194" fmla="*/ 6332220 h 8081009"/>
              <a:gd name="connsiteX195" fmla="*/ 6637020 w 9578340"/>
              <a:gd name="connsiteY195" fmla="*/ 6118860 h 8081009"/>
              <a:gd name="connsiteX196" fmla="*/ 6614160 w 9578340"/>
              <a:gd name="connsiteY196" fmla="*/ 6111240 h 8081009"/>
              <a:gd name="connsiteX197" fmla="*/ 6606540 w 9578340"/>
              <a:gd name="connsiteY197" fmla="*/ 5958840 h 8081009"/>
              <a:gd name="connsiteX198" fmla="*/ 6484620 w 9578340"/>
              <a:gd name="connsiteY198" fmla="*/ 5539740 h 8081009"/>
              <a:gd name="connsiteX199" fmla="*/ 6667500 w 9578340"/>
              <a:gd name="connsiteY199" fmla="*/ 5547360 h 8081009"/>
              <a:gd name="connsiteX200" fmla="*/ 6751320 w 9578340"/>
              <a:gd name="connsiteY200" fmla="*/ 5433060 h 8081009"/>
              <a:gd name="connsiteX201" fmla="*/ 6972300 w 9578340"/>
              <a:gd name="connsiteY201" fmla="*/ 5265420 h 8081009"/>
              <a:gd name="connsiteX202" fmla="*/ 7246620 w 9578340"/>
              <a:gd name="connsiteY202" fmla="*/ 5204460 h 8081009"/>
              <a:gd name="connsiteX203" fmla="*/ 7208520 w 9578340"/>
              <a:gd name="connsiteY203" fmla="*/ 5067300 h 8081009"/>
              <a:gd name="connsiteX204" fmla="*/ 7193280 w 9578340"/>
              <a:gd name="connsiteY204" fmla="*/ 4930140 h 8081009"/>
              <a:gd name="connsiteX205" fmla="*/ 7269480 w 9578340"/>
              <a:gd name="connsiteY205" fmla="*/ 4732020 h 8081009"/>
              <a:gd name="connsiteX206" fmla="*/ 7246620 w 9578340"/>
              <a:gd name="connsiteY206" fmla="*/ 4488180 h 8081009"/>
              <a:gd name="connsiteX207" fmla="*/ 7178040 w 9578340"/>
              <a:gd name="connsiteY207" fmla="*/ 4351020 h 8081009"/>
              <a:gd name="connsiteX208" fmla="*/ 7559040 w 9578340"/>
              <a:gd name="connsiteY208" fmla="*/ 4328160 h 8081009"/>
              <a:gd name="connsiteX209" fmla="*/ 7467600 w 9578340"/>
              <a:gd name="connsiteY209" fmla="*/ 3878580 h 8081009"/>
              <a:gd name="connsiteX210" fmla="*/ 7414260 w 9578340"/>
              <a:gd name="connsiteY210" fmla="*/ 3604260 h 8081009"/>
              <a:gd name="connsiteX211" fmla="*/ 7498080 w 9578340"/>
              <a:gd name="connsiteY211" fmla="*/ 3398520 h 8081009"/>
              <a:gd name="connsiteX212" fmla="*/ 7528560 w 9578340"/>
              <a:gd name="connsiteY212" fmla="*/ 3253740 h 8081009"/>
              <a:gd name="connsiteX213" fmla="*/ 7505700 w 9578340"/>
              <a:gd name="connsiteY213" fmla="*/ 3048000 h 8081009"/>
              <a:gd name="connsiteX214" fmla="*/ 7520940 w 9578340"/>
              <a:gd name="connsiteY214" fmla="*/ 2926080 h 8081009"/>
              <a:gd name="connsiteX215" fmla="*/ 7536180 w 9578340"/>
              <a:gd name="connsiteY215" fmla="*/ 2872740 h 8081009"/>
              <a:gd name="connsiteX216" fmla="*/ 7863840 w 9578340"/>
              <a:gd name="connsiteY216" fmla="*/ 2971800 h 8081009"/>
              <a:gd name="connsiteX217" fmla="*/ 7886700 w 9578340"/>
              <a:gd name="connsiteY217" fmla="*/ 3101340 h 8081009"/>
              <a:gd name="connsiteX218" fmla="*/ 8001000 w 9578340"/>
              <a:gd name="connsiteY218" fmla="*/ 3124200 h 8081009"/>
              <a:gd name="connsiteX219" fmla="*/ 8122920 w 9578340"/>
              <a:gd name="connsiteY219" fmla="*/ 3276600 h 8081009"/>
              <a:gd name="connsiteX220" fmla="*/ 8206740 w 9578340"/>
              <a:gd name="connsiteY220" fmla="*/ 3276600 h 8081009"/>
              <a:gd name="connsiteX221" fmla="*/ 8442960 w 9578340"/>
              <a:gd name="connsiteY221" fmla="*/ 3276600 h 8081009"/>
              <a:gd name="connsiteX222" fmla="*/ 8663940 w 9578340"/>
              <a:gd name="connsiteY222" fmla="*/ 3276600 h 8081009"/>
              <a:gd name="connsiteX223" fmla="*/ 8770620 w 9578340"/>
              <a:gd name="connsiteY223" fmla="*/ 3230880 h 8081009"/>
              <a:gd name="connsiteX224" fmla="*/ 8854440 w 9578340"/>
              <a:gd name="connsiteY224" fmla="*/ 3215640 h 8081009"/>
              <a:gd name="connsiteX225" fmla="*/ 8938260 w 9578340"/>
              <a:gd name="connsiteY225" fmla="*/ 3230880 h 8081009"/>
              <a:gd name="connsiteX226" fmla="*/ 8945880 w 9578340"/>
              <a:gd name="connsiteY226" fmla="*/ 3078480 h 8081009"/>
              <a:gd name="connsiteX227" fmla="*/ 8907780 w 9578340"/>
              <a:gd name="connsiteY227" fmla="*/ 3078480 h 8081009"/>
              <a:gd name="connsiteX228" fmla="*/ 8656320 w 9578340"/>
              <a:gd name="connsiteY228" fmla="*/ 2697480 h 8081009"/>
              <a:gd name="connsiteX229" fmla="*/ 8854440 w 9578340"/>
              <a:gd name="connsiteY229" fmla="*/ 2590800 h 8081009"/>
              <a:gd name="connsiteX230" fmla="*/ 8923020 w 9578340"/>
              <a:gd name="connsiteY230" fmla="*/ 2606040 h 8081009"/>
              <a:gd name="connsiteX231" fmla="*/ 8999220 w 9578340"/>
              <a:gd name="connsiteY231" fmla="*/ 2606040 h 8081009"/>
              <a:gd name="connsiteX232" fmla="*/ 9029700 w 9578340"/>
              <a:gd name="connsiteY232" fmla="*/ 2545080 h 8081009"/>
              <a:gd name="connsiteX233" fmla="*/ 9029700 w 9578340"/>
              <a:gd name="connsiteY233" fmla="*/ 2407920 h 8081009"/>
              <a:gd name="connsiteX234" fmla="*/ 9136380 w 9578340"/>
              <a:gd name="connsiteY234" fmla="*/ 2476500 h 8081009"/>
              <a:gd name="connsiteX235" fmla="*/ 9144000 w 9578340"/>
              <a:gd name="connsiteY235" fmla="*/ 2407920 h 8081009"/>
              <a:gd name="connsiteX236" fmla="*/ 9204960 w 9578340"/>
              <a:gd name="connsiteY236" fmla="*/ 2362200 h 8081009"/>
              <a:gd name="connsiteX237" fmla="*/ 9189720 w 9578340"/>
              <a:gd name="connsiteY237" fmla="*/ 2225040 h 8081009"/>
              <a:gd name="connsiteX238" fmla="*/ 9159240 w 9578340"/>
              <a:gd name="connsiteY238" fmla="*/ 2171700 h 8081009"/>
              <a:gd name="connsiteX239" fmla="*/ 9083040 w 9578340"/>
              <a:gd name="connsiteY239" fmla="*/ 2103120 h 8081009"/>
              <a:gd name="connsiteX240" fmla="*/ 9105900 w 9578340"/>
              <a:gd name="connsiteY240" fmla="*/ 2011680 h 8081009"/>
              <a:gd name="connsiteX241" fmla="*/ 9151620 w 9578340"/>
              <a:gd name="connsiteY241" fmla="*/ 1927860 h 8081009"/>
              <a:gd name="connsiteX242" fmla="*/ 9044940 w 9578340"/>
              <a:gd name="connsiteY242" fmla="*/ 1714500 h 8081009"/>
              <a:gd name="connsiteX243" fmla="*/ 9578340 w 9578340"/>
              <a:gd name="connsiteY243" fmla="*/ 1394460 h 8081009"/>
              <a:gd name="connsiteX244" fmla="*/ 9494520 w 9578340"/>
              <a:gd name="connsiteY244" fmla="*/ 1165860 h 8081009"/>
              <a:gd name="connsiteX245" fmla="*/ 9326880 w 9578340"/>
              <a:gd name="connsiteY245" fmla="*/ 975360 h 8081009"/>
              <a:gd name="connsiteX246" fmla="*/ 9334500 w 9578340"/>
              <a:gd name="connsiteY246" fmla="*/ 906780 h 8081009"/>
              <a:gd name="connsiteX247" fmla="*/ 9342120 w 9578340"/>
              <a:gd name="connsiteY247" fmla="*/ 754380 h 8081009"/>
              <a:gd name="connsiteX248" fmla="*/ 9182100 w 9578340"/>
              <a:gd name="connsiteY248" fmla="*/ 906780 h 8081009"/>
              <a:gd name="connsiteX249" fmla="*/ 9052560 w 9578340"/>
              <a:gd name="connsiteY249" fmla="*/ 1043940 h 8081009"/>
              <a:gd name="connsiteX250" fmla="*/ 8915400 w 9578340"/>
              <a:gd name="connsiteY250" fmla="*/ 1112520 h 8081009"/>
              <a:gd name="connsiteX251" fmla="*/ 8709660 w 9578340"/>
              <a:gd name="connsiteY251" fmla="*/ 1150620 h 8081009"/>
              <a:gd name="connsiteX252" fmla="*/ 8793480 w 9578340"/>
              <a:gd name="connsiteY252" fmla="*/ 960120 h 8081009"/>
              <a:gd name="connsiteX253" fmla="*/ 8717280 w 9578340"/>
              <a:gd name="connsiteY253" fmla="*/ 906780 h 8081009"/>
              <a:gd name="connsiteX254" fmla="*/ 8686800 w 9578340"/>
              <a:gd name="connsiteY254" fmla="*/ 815340 h 8081009"/>
              <a:gd name="connsiteX255" fmla="*/ 8625840 w 9578340"/>
              <a:gd name="connsiteY255" fmla="*/ 746760 h 8081009"/>
              <a:gd name="connsiteX256" fmla="*/ 8633460 w 9578340"/>
              <a:gd name="connsiteY256" fmla="*/ 685800 h 8081009"/>
              <a:gd name="connsiteX257" fmla="*/ 8679180 w 9578340"/>
              <a:gd name="connsiteY257" fmla="*/ 609600 h 8081009"/>
              <a:gd name="connsiteX258" fmla="*/ 8671560 w 9578340"/>
              <a:gd name="connsiteY258" fmla="*/ 579120 h 8081009"/>
              <a:gd name="connsiteX259" fmla="*/ 8580120 w 9578340"/>
              <a:gd name="connsiteY259" fmla="*/ 541020 h 8081009"/>
              <a:gd name="connsiteX260" fmla="*/ 8473440 w 9578340"/>
              <a:gd name="connsiteY260" fmla="*/ 502920 h 8081009"/>
              <a:gd name="connsiteX261" fmla="*/ 8488680 w 9578340"/>
              <a:gd name="connsiteY261" fmla="*/ 449580 h 8081009"/>
              <a:gd name="connsiteX262" fmla="*/ 8435340 w 9578340"/>
              <a:gd name="connsiteY262" fmla="*/ 320040 h 8081009"/>
              <a:gd name="connsiteX263" fmla="*/ 8465820 w 9578340"/>
              <a:gd name="connsiteY263" fmla="*/ 243840 h 8081009"/>
              <a:gd name="connsiteX264" fmla="*/ 8473440 w 9578340"/>
              <a:gd name="connsiteY264" fmla="*/ 83820 h 8081009"/>
              <a:gd name="connsiteX265" fmla="*/ 8351520 w 9578340"/>
              <a:gd name="connsiteY265" fmla="*/ 53340 h 8081009"/>
              <a:gd name="connsiteX266" fmla="*/ 8252460 w 9578340"/>
              <a:gd name="connsiteY266" fmla="*/ 68580 h 8081009"/>
              <a:gd name="connsiteX267" fmla="*/ 8107680 w 9578340"/>
              <a:gd name="connsiteY267" fmla="*/ 0 h 8081009"/>
              <a:gd name="connsiteX0" fmla="*/ 8107680 w 9578340"/>
              <a:gd name="connsiteY0" fmla="*/ 0 h 8081009"/>
              <a:gd name="connsiteX1" fmla="*/ 8054340 w 9578340"/>
              <a:gd name="connsiteY1" fmla="*/ 60960 h 8081009"/>
              <a:gd name="connsiteX2" fmla="*/ 8061960 w 9578340"/>
              <a:gd name="connsiteY2" fmla="*/ 99060 h 8081009"/>
              <a:gd name="connsiteX3" fmla="*/ 8001000 w 9578340"/>
              <a:gd name="connsiteY3" fmla="*/ 160020 h 8081009"/>
              <a:gd name="connsiteX4" fmla="*/ 7917180 w 9578340"/>
              <a:gd name="connsiteY4" fmla="*/ 144780 h 8081009"/>
              <a:gd name="connsiteX5" fmla="*/ 7825740 w 9578340"/>
              <a:gd name="connsiteY5" fmla="*/ 297180 h 8081009"/>
              <a:gd name="connsiteX6" fmla="*/ 7726680 w 9578340"/>
              <a:gd name="connsiteY6" fmla="*/ 297180 h 8081009"/>
              <a:gd name="connsiteX7" fmla="*/ 7620000 w 9578340"/>
              <a:gd name="connsiteY7" fmla="*/ 320040 h 8081009"/>
              <a:gd name="connsiteX8" fmla="*/ 7475220 w 9578340"/>
              <a:gd name="connsiteY8" fmla="*/ 327660 h 8081009"/>
              <a:gd name="connsiteX9" fmla="*/ 7414260 w 9578340"/>
              <a:gd name="connsiteY9" fmla="*/ 304800 h 8081009"/>
              <a:gd name="connsiteX10" fmla="*/ 7231380 w 9578340"/>
              <a:gd name="connsiteY10" fmla="*/ 419100 h 8081009"/>
              <a:gd name="connsiteX11" fmla="*/ 6911340 w 9578340"/>
              <a:gd name="connsiteY11" fmla="*/ 464820 h 8081009"/>
              <a:gd name="connsiteX12" fmla="*/ 6888480 w 9578340"/>
              <a:gd name="connsiteY12" fmla="*/ 525780 h 8081009"/>
              <a:gd name="connsiteX13" fmla="*/ 6903720 w 9578340"/>
              <a:gd name="connsiteY13" fmla="*/ 601980 h 8081009"/>
              <a:gd name="connsiteX14" fmla="*/ 6896100 w 9578340"/>
              <a:gd name="connsiteY14" fmla="*/ 647700 h 8081009"/>
              <a:gd name="connsiteX15" fmla="*/ 6858000 w 9578340"/>
              <a:gd name="connsiteY15" fmla="*/ 647700 h 8081009"/>
              <a:gd name="connsiteX16" fmla="*/ 6842760 w 9578340"/>
              <a:gd name="connsiteY16" fmla="*/ 739140 h 8081009"/>
              <a:gd name="connsiteX17" fmla="*/ 7010400 w 9578340"/>
              <a:gd name="connsiteY17" fmla="*/ 769620 h 8081009"/>
              <a:gd name="connsiteX18" fmla="*/ 7010400 w 9578340"/>
              <a:gd name="connsiteY18" fmla="*/ 853440 h 8081009"/>
              <a:gd name="connsiteX19" fmla="*/ 6949440 w 9578340"/>
              <a:gd name="connsiteY19" fmla="*/ 861060 h 8081009"/>
              <a:gd name="connsiteX20" fmla="*/ 6941820 w 9578340"/>
              <a:gd name="connsiteY20" fmla="*/ 891540 h 8081009"/>
              <a:gd name="connsiteX21" fmla="*/ 6979920 w 9578340"/>
              <a:gd name="connsiteY21" fmla="*/ 922020 h 8081009"/>
              <a:gd name="connsiteX22" fmla="*/ 6979920 w 9578340"/>
              <a:gd name="connsiteY22" fmla="*/ 990600 h 8081009"/>
              <a:gd name="connsiteX23" fmla="*/ 6964680 w 9578340"/>
              <a:gd name="connsiteY23" fmla="*/ 1028700 h 8081009"/>
              <a:gd name="connsiteX24" fmla="*/ 7132320 w 9578340"/>
              <a:gd name="connsiteY24" fmla="*/ 1074420 h 8081009"/>
              <a:gd name="connsiteX25" fmla="*/ 7094220 w 9578340"/>
              <a:gd name="connsiteY25" fmla="*/ 1173480 h 8081009"/>
              <a:gd name="connsiteX26" fmla="*/ 7025640 w 9578340"/>
              <a:gd name="connsiteY26" fmla="*/ 1158240 h 8081009"/>
              <a:gd name="connsiteX27" fmla="*/ 6743700 w 9578340"/>
              <a:gd name="connsiteY27" fmla="*/ 1127760 h 8081009"/>
              <a:gd name="connsiteX28" fmla="*/ 7101840 w 9578340"/>
              <a:gd name="connsiteY28" fmla="*/ 1226820 h 8081009"/>
              <a:gd name="connsiteX29" fmla="*/ 7277100 w 9578340"/>
              <a:gd name="connsiteY29" fmla="*/ 1295400 h 8081009"/>
              <a:gd name="connsiteX30" fmla="*/ 7147560 w 9578340"/>
              <a:gd name="connsiteY30" fmla="*/ 1501140 h 8081009"/>
              <a:gd name="connsiteX31" fmla="*/ 7155180 w 9578340"/>
              <a:gd name="connsiteY31" fmla="*/ 1623060 h 8081009"/>
              <a:gd name="connsiteX32" fmla="*/ 7101840 w 9578340"/>
              <a:gd name="connsiteY32" fmla="*/ 1691640 h 8081009"/>
              <a:gd name="connsiteX33" fmla="*/ 7078980 w 9578340"/>
              <a:gd name="connsiteY33" fmla="*/ 1684020 h 8081009"/>
              <a:gd name="connsiteX34" fmla="*/ 6911340 w 9578340"/>
              <a:gd name="connsiteY34" fmla="*/ 1790700 h 8081009"/>
              <a:gd name="connsiteX35" fmla="*/ 6987540 w 9578340"/>
              <a:gd name="connsiteY35" fmla="*/ 1844040 h 8081009"/>
              <a:gd name="connsiteX36" fmla="*/ 6987540 w 9578340"/>
              <a:gd name="connsiteY36" fmla="*/ 1844040 h 8081009"/>
              <a:gd name="connsiteX37" fmla="*/ 7002780 w 9578340"/>
              <a:gd name="connsiteY37" fmla="*/ 1912620 h 8081009"/>
              <a:gd name="connsiteX38" fmla="*/ 6979920 w 9578340"/>
              <a:gd name="connsiteY38" fmla="*/ 1935480 h 8081009"/>
              <a:gd name="connsiteX39" fmla="*/ 6873240 w 9578340"/>
              <a:gd name="connsiteY39" fmla="*/ 1943100 h 8081009"/>
              <a:gd name="connsiteX40" fmla="*/ 6873240 w 9578340"/>
              <a:gd name="connsiteY40" fmla="*/ 1988820 h 8081009"/>
              <a:gd name="connsiteX41" fmla="*/ 6850380 w 9578340"/>
              <a:gd name="connsiteY41" fmla="*/ 2019300 h 8081009"/>
              <a:gd name="connsiteX42" fmla="*/ 6728460 w 9578340"/>
              <a:gd name="connsiteY42" fmla="*/ 1981200 h 8081009"/>
              <a:gd name="connsiteX43" fmla="*/ 6720840 w 9578340"/>
              <a:gd name="connsiteY43" fmla="*/ 1996440 h 8081009"/>
              <a:gd name="connsiteX44" fmla="*/ 6797040 w 9578340"/>
              <a:gd name="connsiteY44" fmla="*/ 2034540 h 8081009"/>
              <a:gd name="connsiteX45" fmla="*/ 6789420 w 9578340"/>
              <a:gd name="connsiteY45" fmla="*/ 2118360 h 8081009"/>
              <a:gd name="connsiteX46" fmla="*/ 6751320 w 9578340"/>
              <a:gd name="connsiteY46" fmla="*/ 2141220 h 8081009"/>
              <a:gd name="connsiteX47" fmla="*/ 6819900 w 9578340"/>
              <a:gd name="connsiteY47" fmla="*/ 2194560 h 8081009"/>
              <a:gd name="connsiteX48" fmla="*/ 6789420 w 9578340"/>
              <a:gd name="connsiteY48" fmla="*/ 2240280 h 8081009"/>
              <a:gd name="connsiteX49" fmla="*/ 6743700 w 9578340"/>
              <a:gd name="connsiteY49" fmla="*/ 2331720 h 8081009"/>
              <a:gd name="connsiteX50" fmla="*/ 6751320 w 9578340"/>
              <a:gd name="connsiteY50" fmla="*/ 2369820 h 8081009"/>
              <a:gd name="connsiteX51" fmla="*/ 6682740 w 9578340"/>
              <a:gd name="connsiteY51" fmla="*/ 2385060 h 8081009"/>
              <a:gd name="connsiteX52" fmla="*/ 6705600 w 9578340"/>
              <a:gd name="connsiteY52" fmla="*/ 2499360 h 8081009"/>
              <a:gd name="connsiteX53" fmla="*/ 6621780 w 9578340"/>
              <a:gd name="connsiteY53" fmla="*/ 2522220 h 8081009"/>
              <a:gd name="connsiteX54" fmla="*/ 6621780 w 9578340"/>
              <a:gd name="connsiteY54" fmla="*/ 2583180 h 8081009"/>
              <a:gd name="connsiteX55" fmla="*/ 6568440 w 9578340"/>
              <a:gd name="connsiteY55" fmla="*/ 2590800 h 8081009"/>
              <a:gd name="connsiteX56" fmla="*/ 6560820 w 9578340"/>
              <a:gd name="connsiteY56" fmla="*/ 2545080 h 8081009"/>
              <a:gd name="connsiteX57" fmla="*/ 6438900 w 9578340"/>
              <a:gd name="connsiteY57" fmla="*/ 2590800 h 8081009"/>
              <a:gd name="connsiteX58" fmla="*/ 6347460 w 9578340"/>
              <a:gd name="connsiteY58" fmla="*/ 2606040 h 8081009"/>
              <a:gd name="connsiteX59" fmla="*/ 6339840 w 9578340"/>
              <a:gd name="connsiteY59" fmla="*/ 2476500 h 8081009"/>
              <a:gd name="connsiteX60" fmla="*/ 6316980 w 9578340"/>
              <a:gd name="connsiteY60" fmla="*/ 2430780 h 8081009"/>
              <a:gd name="connsiteX61" fmla="*/ 6271260 w 9578340"/>
              <a:gd name="connsiteY61" fmla="*/ 2392680 h 8081009"/>
              <a:gd name="connsiteX62" fmla="*/ 6301740 w 9578340"/>
              <a:gd name="connsiteY62" fmla="*/ 2339340 h 8081009"/>
              <a:gd name="connsiteX63" fmla="*/ 6195060 w 9578340"/>
              <a:gd name="connsiteY63" fmla="*/ 2308860 h 8081009"/>
              <a:gd name="connsiteX64" fmla="*/ 6141720 w 9578340"/>
              <a:gd name="connsiteY64" fmla="*/ 2308860 h 8081009"/>
              <a:gd name="connsiteX65" fmla="*/ 6103620 w 9578340"/>
              <a:gd name="connsiteY65" fmla="*/ 2225040 h 8081009"/>
              <a:gd name="connsiteX66" fmla="*/ 6126480 w 9578340"/>
              <a:gd name="connsiteY66" fmla="*/ 2171700 h 8081009"/>
              <a:gd name="connsiteX67" fmla="*/ 6080760 w 9578340"/>
              <a:gd name="connsiteY67" fmla="*/ 2133600 h 8081009"/>
              <a:gd name="connsiteX68" fmla="*/ 5989320 w 9578340"/>
              <a:gd name="connsiteY68" fmla="*/ 2148840 h 8081009"/>
              <a:gd name="connsiteX69" fmla="*/ 5951220 w 9578340"/>
              <a:gd name="connsiteY69" fmla="*/ 2209800 h 8081009"/>
              <a:gd name="connsiteX70" fmla="*/ 5882640 w 9578340"/>
              <a:gd name="connsiteY70" fmla="*/ 2202180 h 8081009"/>
              <a:gd name="connsiteX71" fmla="*/ 5722620 w 9578340"/>
              <a:gd name="connsiteY71" fmla="*/ 2240280 h 8081009"/>
              <a:gd name="connsiteX72" fmla="*/ 5654040 w 9578340"/>
              <a:gd name="connsiteY72" fmla="*/ 2240280 h 8081009"/>
              <a:gd name="connsiteX73" fmla="*/ 5570220 w 9578340"/>
              <a:gd name="connsiteY73" fmla="*/ 2278380 h 8081009"/>
              <a:gd name="connsiteX74" fmla="*/ 5440680 w 9578340"/>
              <a:gd name="connsiteY74" fmla="*/ 2263140 h 8081009"/>
              <a:gd name="connsiteX75" fmla="*/ 5410200 w 9578340"/>
              <a:gd name="connsiteY75" fmla="*/ 2217420 h 8081009"/>
              <a:gd name="connsiteX76" fmla="*/ 5425440 w 9578340"/>
              <a:gd name="connsiteY76" fmla="*/ 2072640 h 8081009"/>
              <a:gd name="connsiteX77" fmla="*/ 5372100 w 9578340"/>
              <a:gd name="connsiteY77" fmla="*/ 2019300 h 8081009"/>
              <a:gd name="connsiteX78" fmla="*/ 5372100 w 9578340"/>
              <a:gd name="connsiteY78" fmla="*/ 1988820 h 8081009"/>
              <a:gd name="connsiteX79" fmla="*/ 5280660 w 9578340"/>
              <a:gd name="connsiteY79" fmla="*/ 1965960 h 8081009"/>
              <a:gd name="connsiteX80" fmla="*/ 5219700 w 9578340"/>
              <a:gd name="connsiteY80" fmla="*/ 2263140 h 8081009"/>
              <a:gd name="connsiteX81" fmla="*/ 5212080 w 9578340"/>
              <a:gd name="connsiteY81" fmla="*/ 2461260 h 8081009"/>
              <a:gd name="connsiteX82" fmla="*/ 5242560 w 9578340"/>
              <a:gd name="connsiteY82" fmla="*/ 2499360 h 8081009"/>
              <a:gd name="connsiteX83" fmla="*/ 5097780 w 9578340"/>
              <a:gd name="connsiteY83" fmla="*/ 2552700 h 8081009"/>
              <a:gd name="connsiteX84" fmla="*/ 5120640 w 9578340"/>
              <a:gd name="connsiteY84" fmla="*/ 2743200 h 8081009"/>
              <a:gd name="connsiteX85" fmla="*/ 5082540 w 9578340"/>
              <a:gd name="connsiteY85" fmla="*/ 2827020 h 8081009"/>
              <a:gd name="connsiteX86" fmla="*/ 4945380 w 9578340"/>
              <a:gd name="connsiteY86" fmla="*/ 2773680 h 8081009"/>
              <a:gd name="connsiteX87" fmla="*/ 4853940 w 9578340"/>
              <a:gd name="connsiteY87" fmla="*/ 2796540 h 8081009"/>
              <a:gd name="connsiteX88" fmla="*/ 4785360 w 9578340"/>
              <a:gd name="connsiteY88" fmla="*/ 2926080 h 8081009"/>
              <a:gd name="connsiteX89" fmla="*/ 4640580 w 9578340"/>
              <a:gd name="connsiteY89" fmla="*/ 2811780 h 8081009"/>
              <a:gd name="connsiteX90" fmla="*/ 4518660 w 9578340"/>
              <a:gd name="connsiteY90" fmla="*/ 2804160 h 8081009"/>
              <a:gd name="connsiteX91" fmla="*/ 4389120 w 9578340"/>
              <a:gd name="connsiteY91" fmla="*/ 2674620 h 8081009"/>
              <a:gd name="connsiteX92" fmla="*/ 4564380 w 9578340"/>
              <a:gd name="connsiteY92" fmla="*/ 2522220 h 8081009"/>
              <a:gd name="connsiteX93" fmla="*/ 4389120 w 9578340"/>
              <a:gd name="connsiteY93" fmla="*/ 2491740 h 8081009"/>
              <a:gd name="connsiteX94" fmla="*/ 4244340 w 9578340"/>
              <a:gd name="connsiteY94" fmla="*/ 2659380 h 8081009"/>
              <a:gd name="connsiteX95" fmla="*/ 4183380 w 9578340"/>
              <a:gd name="connsiteY95" fmla="*/ 2758440 h 8081009"/>
              <a:gd name="connsiteX96" fmla="*/ 4191000 w 9578340"/>
              <a:gd name="connsiteY96" fmla="*/ 2796540 h 8081009"/>
              <a:gd name="connsiteX97" fmla="*/ 4084320 w 9578340"/>
              <a:gd name="connsiteY97" fmla="*/ 2895600 h 8081009"/>
              <a:gd name="connsiteX98" fmla="*/ 4008120 w 9578340"/>
              <a:gd name="connsiteY98" fmla="*/ 2918460 h 8081009"/>
              <a:gd name="connsiteX99" fmla="*/ 3954780 w 9578340"/>
              <a:gd name="connsiteY99" fmla="*/ 2918460 h 8081009"/>
              <a:gd name="connsiteX100" fmla="*/ 3916680 w 9578340"/>
              <a:gd name="connsiteY100" fmla="*/ 2971800 h 8081009"/>
              <a:gd name="connsiteX101" fmla="*/ 3848100 w 9578340"/>
              <a:gd name="connsiteY101" fmla="*/ 2971800 h 8081009"/>
              <a:gd name="connsiteX102" fmla="*/ 3810000 w 9578340"/>
              <a:gd name="connsiteY102" fmla="*/ 3025140 h 8081009"/>
              <a:gd name="connsiteX103" fmla="*/ 3726180 w 9578340"/>
              <a:gd name="connsiteY103" fmla="*/ 3048000 h 8081009"/>
              <a:gd name="connsiteX104" fmla="*/ 3703320 w 9578340"/>
              <a:gd name="connsiteY104" fmla="*/ 3116580 h 8081009"/>
              <a:gd name="connsiteX105" fmla="*/ 3512820 w 9578340"/>
              <a:gd name="connsiteY105" fmla="*/ 2979420 h 8081009"/>
              <a:gd name="connsiteX106" fmla="*/ 3337560 w 9578340"/>
              <a:gd name="connsiteY106" fmla="*/ 3048000 h 8081009"/>
              <a:gd name="connsiteX107" fmla="*/ 3337560 w 9578340"/>
              <a:gd name="connsiteY107" fmla="*/ 3124200 h 8081009"/>
              <a:gd name="connsiteX108" fmla="*/ 3230880 w 9578340"/>
              <a:gd name="connsiteY108" fmla="*/ 3200400 h 8081009"/>
              <a:gd name="connsiteX109" fmla="*/ 3002280 w 9578340"/>
              <a:gd name="connsiteY109" fmla="*/ 3055620 h 8081009"/>
              <a:gd name="connsiteX110" fmla="*/ 3025140 w 9578340"/>
              <a:gd name="connsiteY110" fmla="*/ 3032760 h 8081009"/>
              <a:gd name="connsiteX111" fmla="*/ 2918460 w 9578340"/>
              <a:gd name="connsiteY111" fmla="*/ 2887980 h 8081009"/>
              <a:gd name="connsiteX112" fmla="*/ 2659380 w 9578340"/>
              <a:gd name="connsiteY112" fmla="*/ 2758440 h 8081009"/>
              <a:gd name="connsiteX113" fmla="*/ 2506980 w 9578340"/>
              <a:gd name="connsiteY113" fmla="*/ 3093720 h 8081009"/>
              <a:gd name="connsiteX114" fmla="*/ 2392680 w 9578340"/>
              <a:gd name="connsiteY114" fmla="*/ 3101340 h 8081009"/>
              <a:gd name="connsiteX115" fmla="*/ 2308860 w 9578340"/>
              <a:gd name="connsiteY115" fmla="*/ 3116580 h 8081009"/>
              <a:gd name="connsiteX116" fmla="*/ 2225040 w 9578340"/>
              <a:gd name="connsiteY116" fmla="*/ 3215640 h 8081009"/>
              <a:gd name="connsiteX117" fmla="*/ 2049780 w 9578340"/>
              <a:gd name="connsiteY117" fmla="*/ 3124200 h 8081009"/>
              <a:gd name="connsiteX118" fmla="*/ 1981200 w 9578340"/>
              <a:gd name="connsiteY118" fmla="*/ 3116580 h 8081009"/>
              <a:gd name="connsiteX119" fmla="*/ 1889760 w 9578340"/>
              <a:gd name="connsiteY119" fmla="*/ 2964180 h 8081009"/>
              <a:gd name="connsiteX120" fmla="*/ 1897380 w 9578340"/>
              <a:gd name="connsiteY120" fmla="*/ 2895600 h 8081009"/>
              <a:gd name="connsiteX121" fmla="*/ 1729740 w 9578340"/>
              <a:gd name="connsiteY121" fmla="*/ 3017520 h 8081009"/>
              <a:gd name="connsiteX122" fmla="*/ 1706880 w 9578340"/>
              <a:gd name="connsiteY122" fmla="*/ 3078480 h 8081009"/>
              <a:gd name="connsiteX123" fmla="*/ 1653540 w 9578340"/>
              <a:gd name="connsiteY123" fmla="*/ 3048000 h 8081009"/>
              <a:gd name="connsiteX124" fmla="*/ 1546860 w 9578340"/>
              <a:gd name="connsiteY124" fmla="*/ 3048000 h 8081009"/>
              <a:gd name="connsiteX125" fmla="*/ 1524000 w 9578340"/>
              <a:gd name="connsiteY125" fmla="*/ 3162300 h 8081009"/>
              <a:gd name="connsiteX126" fmla="*/ 1386840 w 9578340"/>
              <a:gd name="connsiteY126" fmla="*/ 3459480 h 8081009"/>
              <a:gd name="connsiteX127" fmla="*/ 1333500 w 9578340"/>
              <a:gd name="connsiteY127" fmla="*/ 3451860 h 8081009"/>
              <a:gd name="connsiteX128" fmla="*/ 1188720 w 9578340"/>
              <a:gd name="connsiteY128" fmla="*/ 3505200 h 8081009"/>
              <a:gd name="connsiteX129" fmla="*/ 1135380 w 9578340"/>
              <a:gd name="connsiteY129" fmla="*/ 3672840 h 8081009"/>
              <a:gd name="connsiteX130" fmla="*/ 1013460 w 9578340"/>
              <a:gd name="connsiteY130" fmla="*/ 3703320 h 8081009"/>
              <a:gd name="connsiteX131" fmla="*/ 929640 w 9578340"/>
              <a:gd name="connsiteY131" fmla="*/ 3710940 h 8081009"/>
              <a:gd name="connsiteX132" fmla="*/ 830580 w 9578340"/>
              <a:gd name="connsiteY132" fmla="*/ 3741420 h 8081009"/>
              <a:gd name="connsiteX133" fmla="*/ 701040 w 9578340"/>
              <a:gd name="connsiteY133" fmla="*/ 3749040 h 8081009"/>
              <a:gd name="connsiteX134" fmla="*/ 548640 w 9578340"/>
              <a:gd name="connsiteY134" fmla="*/ 3787140 h 8081009"/>
              <a:gd name="connsiteX135" fmla="*/ 0 w 9578340"/>
              <a:gd name="connsiteY135" fmla="*/ 5250180 h 8081009"/>
              <a:gd name="connsiteX136" fmla="*/ 167640 w 9578340"/>
              <a:gd name="connsiteY136" fmla="*/ 5242560 h 8081009"/>
              <a:gd name="connsiteX137" fmla="*/ 167640 w 9578340"/>
              <a:gd name="connsiteY137" fmla="*/ 5387340 h 8081009"/>
              <a:gd name="connsiteX138" fmla="*/ 289560 w 9578340"/>
              <a:gd name="connsiteY138" fmla="*/ 5394960 h 8081009"/>
              <a:gd name="connsiteX139" fmla="*/ 281940 w 9578340"/>
              <a:gd name="connsiteY139" fmla="*/ 5478780 h 8081009"/>
              <a:gd name="connsiteX140" fmla="*/ 388620 w 9578340"/>
              <a:gd name="connsiteY140" fmla="*/ 5501640 h 8081009"/>
              <a:gd name="connsiteX141" fmla="*/ 358140 w 9578340"/>
              <a:gd name="connsiteY141" fmla="*/ 5631180 h 8081009"/>
              <a:gd name="connsiteX142" fmla="*/ 358140 w 9578340"/>
              <a:gd name="connsiteY142" fmla="*/ 5730240 h 8081009"/>
              <a:gd name="connsiteX143" fmla="*/ 251460 w 9578340"/>
              <a:gd name="connsiteY143" fmla="*/ 5783580 h 8081009"/>
              <a:gd name="connsiteX144" fmla="*/ 236220 w 9578340"/>
              <a:gd name="connsiteY144" fmla="*/ 5859780 h 8081009"/>
              <a:gd name="connsiteX145" fmla="*/ 144780 w 9578340"/>
              <a:gd name="connsiteY145" fmla="*/ 5981700 h 8081009"/>
              <a:gd name="connsiteX146" fmla="*/ 175260 w 9578340"/>
              <a:gd name="connsiteY146" fmla="*/ 6210300 h 8081009"/>
              <a:gd name="connsiteX147" fmla="*/ 266700 w 9578340"/>
              <a:gd name="connsiteY147" fmla="*/ 6217920 h 8081009"/>
              <a:gd name="connsiteX148" fmla="*/ 304800 w 9578340"/>
              <a:gd name="connsiteY148" fmla="*/ 6278880 h 8081009"/>
              <a:gd name="connsiteX149" fmla="*/ 312420 w 9578340"/>
              <a:gd name="connsiteY149" fmla="*/ 6339840 h 8081009"/>
              <a:gd name="connsiteX150" fmla="*/ 358140 w 9578340"/>
              <a:gd name="connsiteY150" fmla="*/ 6339840 h 8081009"/>
              <a:gd name="connsiteX151" fmla="*/ 365760 w 9578340"/>
              <a:gd name="connsiteY151" fmla="*/ 6477000 h 8081009"/>
              <a:gd name="connsiteX152" fmla="*/ 807720 w 9578340"/>
              <a:gd name="connsiteY152" fmla="*/ 6545580 h 8081009"/>
              <a:gd name="connsiteX153" fmla="*/ 1127760 w 9578340"/>
              <a:gd name="connsiteY153" fmla="*/ 6705600 h 8081009"/>
              <a:gd name="connsiteX154" fmla="*/ 1447800 w 9578340"/>
              <a:gd name="connsiteY154" fmla="*/ 6598920 h 8081009"/>
              <a:gd name="connsiteX155" fmla="*/ 1546860 w 9578340"/>
              <a:gd name="connsiteY155" fmla="*/ 6598920 h 8081009"/>
              <a:gd name="connsiteX156" fmla="*/ 1501140 w 9578340"/>
              <a:gd name="connsiteY156" fmla="*/ 6858000 h 8081009"/>
              <a:gd name="connsiteX157" fmla="*/ 1567815 w 9578340"/>
              <a:gd name="connsiteY157" fmla="*/ 7115810 h 8081009"/>
              <a:gd name="connsiteX158" fmla="*/ 1710690 w 9578340"/>
              <a:gd name="connsiteY158" fmla="*/ 7439660 h 8081009"/>
              <a:gd name="connsiteX159" fmla="*/ 1891665 w 9578340"/>
              <a:gd name="connsiteY159" fmla="*/ 7582535 h 8081009"/>
              <a:gd name="connsiteX160" fmla="*/ 2094865 w 9578340"/>
              <a:gd name="connsiteY160" fmla="*/ 7814310 h 8081009"/>
              <a:gd name="connsiteX161" fmla="*/ 2066290 w 9578340"/>
              <a:gd name="connsiteY161" fmla="*/ 7925434 h 8081009"/>
              <a:gd name="connsiteX162" fmla="*/ 2234565 w 9578340"/>
              <a:gd name="connsiteY162" fmla="*/ 8036559 h 8081009"/>
              <a:gd name="connsiteX163" fmla="*/ 2269490 w 9578340"/>
              <a:gd name="connsiteY163" fmla="*/ 8081009 h 8081009"/>
              <a:gd name="connsiteX164" fmla="*/ 2929890 w 9578340"/>
              <a:gd name="connsiteY164" fmla="*/ 7503159 h 8081009"/>
              <a:gd name="connsiteX165" fmla="*/ 3657600 w 9578340"/>
              <a:gd name="connsiteY165" fmla="*/ 6873240 h 8081009"/>
              <a:gd name="connsiteX166" fmla="*/ 3817620 w 9578340"/>
              <a:gd name="connsiteY166" fmla="*/ 6781800 h 8081009"/>
              <a:gd name="connsiteX167" fmla="*/ 3893820 w 9578340"/>
              <a:gd name="connsiteY167" fmla="*/ 6705600 h 8081009"/>
              <a:gd name="connsiteX168" fmla="*/ 3947160 w 9578340"/>
              <a:gd name="connsiteY168" fmla="*/ 6690360 h 8081009"/>
              <a:gd name="connsiteX169" fmla="*/ 3939540 w 9578340"/>
              <a:gd name="connsiteY169" fmla="*/ 6629400 h 8081009"/>
              <a:gd name="connsiteX170" fmla="*/ 3901440 w 9578340"/>
              <a:gd name="connsiteY170" fmla="*/ 6606540 h 8081009"/>
              <a:gd name="connsiteX171" fmla="*/ 3878580 w 9578340"/>
              <a:gd name="connsiteY171" fmla="*/ 6515100 h 8081009"/>
              <a:gd name="connsiteX172" fmla="*/ 3886200 w 9578340"/>
              <a:gd name="connsiteY172" fmla="*/ 6423660 h 8081009"/>
              <a:gd name="connsiteX173" fmla="*/ 3870960 w 9578340"/>
              <a:gd name="connsiteY173" fmla="*/ 6309360 h 8081009"/>
              <a:gd name="connsiteX174" fmla="*/ 3893820 w 9578340"/>
              <a:gd name="connsiteY174" fmla="*/ 6240780 h 8081009"/>
              <a:gd name="connsiteX175" fmla="*/ 3924300 w 9578340"/>
              <a:gd name="connsiteY175" fmla="*/ 6179820 h 8081009"/>
              <a:gd name="connsiteX176" fmla="*/ 3977640 w 9578340"/>
              <a:gd name="connsiteY176" fmla="*/ 6172200 h 8081009"/>
              <a:gd name="connsiteX177" fmla="*/ 3992880 w 9578340"/>
              <a:gd name="connsiteY177" fmla="*/ 6172200 h 8081009"/>
              <a:gd name="connsiteX178" fmla="*/ 4046220 w 9578340"/>
              <a:gd name="connsiteY178" fmla="*/ 6111240 h 8081009"/>
              <a:gd name="connsiteX179" fmla="*/ 4038600 w 9578340"/>
              <a:gd name="connsiteY179" fmla="*/ 6027420 h 8081009"/>
              <a:gd name="connsiteX180" fmla="*/ 4754880 w 9578340"/>
              <a:gd name="connsiteY180" fmla="*/ 5913120 h 8081009"/>
              <a:gd name="connsiteX181" fmla="*/ 4838700 w 9578340"/>
              <a:gd name="connsiteY181" fmla="*/ 5913120 h 8081009"/>
              <a:gd name="connsiteX182" fmla="*/ 4914900 w 9578340"/>
              <a:gd name="connsiteY182" fmla="*/ 5920740 h 8081009"/>
              <a:gd name="connsiteX183" fmla="*/ 5105400 w 9578340"/>
              <a:gd name="connsiteY183" fmla="*/ 6019800 h 8081009"/>
              <a:gd name="connsiteX184" fmla="*/ 5570220 w 9578340"/>
              <a:gd name="connsiteY184" fmla="*/ 6248400 h 8081009"/>
              <a:gd name="connsiteX185" fmla="*/ 5753100 w 9578340"/>
              <a:gd name="connsiteY185" fmla="*/ 6347460 h 8081009"/>
              <a:gd name="connsiteX186" fmla="*/ 6065520 w 9578340"/>
              <a:gd name="connsiteY186" fmla="*/ 6423660 h 8081009"/>
              <a:gd name="connsiteX187" fmla="*/ 6156960 w 9578340"/>
              <a:gd name="connsiteY187" fmla="*/ 6431280 h 8081009"/>
              <a:gd name="connsiteX188" fmla="*/ 6164580 w 9578340"/>
              <a:gd name="connsiteY188" fmla="*/ 6545580 h 8081009"/>
              <a:gd name="connsiteX189" fmla="*/ 6355080 w 9578340"/>
              <a:gd name="connsiteY189" fmla="*/ 6576060 h 8081009"/>
              <a:gd name="connsiteX190" fmla="*/ 6377940 w 9578340"/>
              <a:gd name="connsiteY190" fmla="*/ 6416040 h 8081009"/>
              <a:gd name="connsiteX191" fmla="*/ 6408420 w 9578340"/>
              <a:gd name="connsiteY191" fmla="*/ 6446520 h 8081009"/>
              <a:gd name="connsiteX192" fmla="*/ 6400800 w 9578340"/>
              <a:gd name="connsiteY192" fmla="*/ 6598920 h 8081009"/>
              <a:gd name="connsiteX193" fmla="*/ 6591300 w 9578340"/>
              <a:gd name="connsiteY193" fmla="*/ 6598920 h 8081009"/>
              <a:gd name="connsiteX194" fmla="*/ 6598920 w 9578340"/>
              <a:gd name="connsiteY194" fmla="*/ 6332220 h 8081009"/>
              <a:gd name="connsiteX195" fmla="*/ 6621780 w 9578340"/>
              <a:gd name="connsiteY195" fmla="*/ 6332220 h 8081009"/>
              <a:gd name="connsiteX196" fmla="*/ 6637020 w 9578340"/>
              <a:gd name="connsiteY196" fmla="*/ 6118860 h 8081009"/>
              <a:gd name="connsiteX197" fmla="*/ 6614160 w 9578340"/>
              <a:gd name="connsiteY197" fmla="*/ 6111240 h 8081009"/>
              <a:gd name="connsiteX198" fmla="*/ 6606540 w 9578340"/>
              <a:gd name="connsiteY198" fmla="*/ 5958840 h 8081009"/>
              <a:gd name="connsiteX199" fmla="*/ 6484620 w 9578340"/>
              <a:gd name="connsiteY199" fmla="*/ 5539740 h 8081009"/>
              <a:gd name="connsiteX200" fmla="*/ 6667500 w 9578340"/>
              <a:gd name="connsiteY200" fmla="*/ 5547360 h 8081009"/>
              <a:gd name="connsiteX201" fmla="*/ 6751320 w 9578340"/>
              <a:gd name="connsiteY201" fmla="*/ 5433060 h 8081009"/>
              <a:gd name="connsiteX202" fmla="*/ 6972300 w 9578340"/>
              <a:gd name="connsiteY202" fmla="*/ 5265420 h 8081009"/>
              <a:gd name="connsiteX203" fmla="*/ 7246620 w 9578340"/>
              <a:gd name="connsiteY203" fmla="*/ 5204460 h 8081009"/>
              <a:gd name="connsiteX204" fmla="*/ 7208520 w 9578340"/>
              <a:gd name="connsiteY204" fmla="*/ 5067300 h 8081009"/>
              <a:gd name="connsiteX205" fmla="*/ 7193280 w 9578340"/>
              <a:gd name="connsiteY205" fmla="*/ 4930140 h 8081009"/>
              <a:gd name="connsiteX206" fmla="*/ 7269480 w 9578340"/>
              <a:gd name="connsiteY206" fmla="*/ 4732020 h 8081009"/>
              <a:gd name="connsiteX207" fmla="*/ 7246620 w 9578340"/>
              <a:gd name="connsiteY207" fmla="*/ 4488180 h 8081009"/>
              <a:gd name="connsiteX208" fmla="*/ 7178040 w 9578340"/>
              <a:gd name="connsiteY208" fmla="*/ 4351020 h 8081009"/>
              <a:gd name="connsiteX209" fmla="*/ 7559040 w 9578340"/>
              <a:gd name="connsiteY209" fmla="*/ 4328160 h 8081009"/>
              <a:gd name="connsiteX210" fmla="*/ 7467600 w 9578340"/>
              <a:gd name="connsiteY210" fmla="*/ 3878580 h 8081009"/>
              <a:gd name="connsiteX211" fmla="*/ 7414260 w 9578340"/>
              <a:gd name="connsiteY211" fmla="*/ 3604260 h 8081009"/>
              <a:gd name="connsiteX212" fmla="*/ 7498080 w 9578340"/>
              <a:gd name="connsiteY212" fmla="*/ 3398520 h 8081009"/>
              <a:gd name="connsiteX213" fmla="*/ 7528560 w 9578340"/>
              <a:gd name="connsiteY213" fmla="*/ 3253740 h 8081009"/>
              <a:gd name="connsiteX214" fmla="*/ 7505700 w 9578340"/>
              <a:gd name="connsiteY214" fmla="*/ 3048000 h 8081009"/>
              <a:gd name="connsiteX215" fmla="*/ 7520940 w 9578340"/>
              <a:gd name="connsiteY215" fmla="*/ 2926080 h 8081009"/>
              <a:gd name="connsiteX216" fmla="*/ 7536180 w 9578340"/>
              <a:gd name="connsiteY216" fmla="*/ 2872740 h 8081009"/>
              <a:gd name="connsiteX217" fmla="*/ 7863840 w 9578340"/>
              <a:gd name="connsiteY217" fmla="*/ 2971800 h 8081009"/>
              <a:gd name="connsiteX218" fmla="*/ 7886700 w 9578340"/>
              <a:gd name="connsiteY218" fmla="*/ 3101340 h 8081009"/>
              <a:gd name="connsiteX219" fmla="*/ 8001000 w 9578340"/>
              <a:gd name="connsiteY219" fmla="*/ 3124200 h 8081009"/>
              <a:gd name="connsiteX220" fmla="*/ 8122920 w 9578340"/>
              <a:gd name="connsiteY220" fmla="*/ 3276600 h 8081009"/>
              <a:gd name="connsiteX221" fmla="*/ 8206740 w 9578340"/>
              <a:gd name="connsiteY221" fmla="*/ 3276600 h 8081009"/>
              <a:gd name="connsiteX222" fmla="*/ 8442960 w 9578340"/>
              <a:gd name="connsiteY222" fmla="*/ 3276600 h 8081009"/>
              <a:gd name="connsiteX223" fmla="*/ 8663940 w 9578340"/>
              <a:gd name="connsiteY223" fmla="*/ 3276600 h 8081009"/>
              <a:gd name="connsiteX224" fmla="*/ 8770620 w 9578340"/>
              <a:gd name="connsiteY224" fmla="*/ 3230880 h 8081009"/>
              <a:gd name="connsiteX225" fmla="*/ 8854440 w 9578340"/>
              <a:gd name="connsiteY225" fmla="*/ 3215640 h 8081009"/>
              <a:gd name="connsiteX226" fmla="*/ 8938260 w 9578340"/>
              <a:gd name="connsiteY226" fmla="*/ 3230880 h 8081009"/>
              <a:gd name="connsiteX227" fmla="*/ 8945880 w 9578340"/>
              <a:gd name="connsiteY227" fmla="*/ 3078480 h 8081009"/>
              <a:gd name="connsiteX228" fmla="*/ 8907780 w 9578340"/>
              <a:gd name="connsiteY228" fmla="*/ 3078480 h 8081009"/>
              <a:gd name="connsiteX229" fmla="*/ 8656320 w 9578340"/>
              <a:gd name="connsiteY229" fmla="*/ 2697480 h 8081009"/>
              <a:gd name="connsiteX230" fmla="*/ 8854440 w 9578340"/>
              <a:gd name="connsiteY230" fmla="*/ 2590800 h 8081009"/>
              <a:gd name="connsiteX231" fmla="*/ 8923020 w 9578340"/>
              <a:gd name="connsiteY231" fmla="*/ 2606040 h 8081009"/>
              <a:gd name="connsiteX232" fmla="*/ 8999220 w 9578340"/>
              <a:gd name="connsiteY232" fmla="*/ 2606040 h 8081009"/>
              <a:gd name="connsiteX233" fmla="*/ 9029700 w 9578340"/>
              <a:gd name="connsiteY233" fmla="*/ 2545080 h 8081009"/>
              <a:gd name="connsiteX234" fmla="*/ 9029700 w 9578340"/>
              <a:gd name="connsiteY234" fmla="*/ 2407920 h 8081009"/>
              <a:gd name="connsiteX235" fmla="*/ 9136380 w 9578340"/>
              <a:gd name="connsiteY235" fmla="*/ 2476500 h 8081009"/>
              <a:gd name="connsiteX236" fmla="*/ 9144000 w 9578340"/>
              <a:gd name="connsiteY236" fmla="*/ 2407920 h 8081009"/>
              <a:gd name="connsiteX237" fmla="*/ 9204960 w 9578340"/>
              <a:gd name="connsiteY237" fmla="*/ 2362200 h 8081009"/>
              <a:gd name="connsiteX238" fmla="*/ 9189720 w 9578340"/>
              <a:gd name="connsiteY238" fmla="*/ 2225040 h 8081009"/>
              <a:gd name="connsiteX239" fmla="*/ 9159240 w 9578340"/>
              <a:gd name="connsiteY239" fmla="*/ 2171700 h 8081009"/>
              <a:gd name="connsiteX240" fmla="*/ 9083040 w 9578340"/>
              <a:gd name="connsiteY240" fmla="*/ 2103120 h 8081009"/>
              <a:gd name="connsiteX241" fmla="*/ 9105900 w 9578340"/>
              <a:gd name="connsiteY241" fmla="*/ 2011680 h 8081009"/>
              <a:gd name="connsiteX242" fmla="*/ 9151620 w 9578340"/>
              <a:gd name="connsiteY242" fmla="*/ 1927860 h 8081009"/>
              <a:gd name="connsiteX243" fmla="*/ 9044940 w 9578340"/>
              <a:gd name="connsiteY243" fmla="*/ 1714500 h 8081009"/>
              <a:gd name="connsiteX244" fmla="*/ 9578340 w 9578340"/>
              <a:gd name="connsiteY244" fmla="*/ 1394460 h 8081009"/>
              <a:gd name="connsiteX245" fmla="*/ 9494520 w 9578340"/>
              <a:gd name="connsiteY245" fmla="*/ 1165860 h 8081009"/>
              <a:gd name="connsiteX246" fmla="*/ 9326880 w 9578340"/>
              <a:gd name="connsiteY246" fmla="*/ 975360 h 8081009"/>
              <a:gd name="connsiteX247" fmla="*/ 9334500 w 9578340"/>
              <a:gd name="connsiteY247" fmla="*/ 906780 h 8081009"/>
              <a:gd name="connsiteX248" fmla="*/ 9342120 w 9578340"/>
              <a:gd name="connsiteY248" fmla="*/ 754380 h 8081009"/>
              <a:gd name="connsiteX249" fmla="*/ 9182100 w 9578340"/>
              <a:gd name="connsiteY249" fmla="*/ 906780 h 8081009"/>
              <a:gd name="connsiteX250" fmla="*/ 9052560 w 9578340"/>
              <a:gd name="connsiteY250" fmla="*/ 1043940 h 8081009"/>
              <a:gd name="connsiteX251" fmla="*/ 8915400 w 9578340"/>
              <a:gd name="connsiteY251" fmla="*/ 1112520 h 8081009"/>
              <a:gd name="connsiteX252" fmla="*/ 8709660 w 9578340"/>
              <a:gd name="connsiteY252" fmla="*/ 1150620 h 8081009"/>
              <a:gd name="connsiteX253" fmla="*/ 8793480 w 9578340"/>
              <a:gd name="connsiteY253" fmla="*/ 960120 h 8081009"/>
              <a:gd name="connsiteX254" fmla="*/ 8717280 w 9578340"/>
              <a:gd name="connsiteY254" fmla="*/ 906780 h 8081009"/>
              <a:gd name="connsiteX255" fmla="*/ 8686800 w 9578340"/>
              <a:gd name="connsiteY255" fmla="*/ 815340 h 8081009"/>
              <a:gd name="connsiteX256" fmla="*/ 8625840 w 9578340"/>
              <a:gd name="connsiteY256" fmla="*/ 746760 h 8081009"/>
              <a:gd name="connsiteX257" fmla="*/ 8633460 w 9578340"/>
              <a:gd name="connsiteY257" fmla="*/ 685800 h 8081009"/>
              <a:gd name="connsiteX258" fmla="*/ 8679180 w 9578340"/>
              <a:gd name="connsiteY258" fmla="*/ 609600 h 8081009"/>
              <a:gd name="connsiteX259" fmla="*/ 8671560 w 9578340"/>
              <a:gd name="connsiteY259" fmla="*/ 579120 h 8081009"/>
              <a:gd name="connsiteX260" fmla="*/ 8580120 w 9578340"/>
              <a:gd name="connsiteY260" fmla="*/ 541020 h 8081009"/>
              <a:gd name="connsiteX261" fmla="*/ 8473440 w 9578340"/>
              <a:gd name="connsiteY261" fmla="*/ 502920 h 8081009"/>
              <a:gd name="connsiteX262" fmla="*/ 8488680 w 9578340"/>
              <a:gd name="connsiteY262" fmla="*/ 449580 h 8081009"/>
              <a:gd name="connsiteX263" fmla="*/ 8435340 w 9578340"/>
              <a:gd name="connsiteY263" fmla="*/ 320040 h 8081009"/>
              <a:gd name="connsiteX264" fmla="*/ 8465820 w 9578340"/>
              <a:gd name="connsiteY264" fmla="*/ 243840 h 8081009"/>
              <a:gd name="connsiteX265" fmla="*/ 8473440 w 9578340"/>
              <a:gd name="connsiteY265" fmla="*/ 83820 h 8081009"/>
              <a:gd name="connsiteX266" fmla="*/ 8351520 w 9578340"/>
              <a:gd name="connsiteY266" fmla="*/ 53340 h 8081009"/>
              <a:gd name="connsiteX267" fmla="*/ 8252460 w 9578340"/>
              <a:gd name="connsiteY267" fmla="*/ 68580 h 8081009"/>
              <a:gd name="connsiteX268" fmla="*/ 8107680 w 9578340"/>
              <a:gd name="connsiteY268" fmla="*/ 0 h 8081009"/>
              <a:gd name="connsiteX0" fmla="*/ 8107680 w 9578340"/>
              <a:gd name="connsiteY0" fmla="*/ 0 h 8338184"/>
              <a:gd name="connsiteX1" fmla="*/ 8054340 w 9578340"/>
              <a:gd name="connsiteY1" fmla="*/ 60960 h 8338184"/>
              <a:gd name="connsiteX2" fmla="*/ 8061960 w 9578340"/>
              <a:gd name="connsiteY2" fmla="*/ 99060 h 8338184"/>
              <a:gd name="connsiteX3" fmla="*/ 8001000 w 9578340"/>
              <a:gd name="connsiteY3" fmla="*/ 160020 h 8338184"/>
              <a:gd name="connsiteX4" fmla="*/ 7917180 w 9578340"/>
              <a:gd name="connsiteY4" fmla="*/ 144780 h 8338184"/>
              <a:gd name="connsiteX5" fmla="*/ 7825740 w 9578340"/>
              <a:gd name="connsiteY5" fmla="*/ 297180 h 8338184"/>
              <a:gd name="connsiteX6" fmla="*/ 7726680 w 9578340"/>
              <a:gd name="connsiteY6" fmla="*/ 297180 h 8338184"/>
              <a:gd name="connsiteX7" fmla="*/ 7620000 w 9578340"/>
              <a:gd name="connsiteY7" fmla="*/ 320040 h 8338184"/>
              <a:gd name="connsiteX8" fmla="*/ 7475220 w 9578340"/>
              <a:gd name="connsiteY8" fmla="*/ 327660 h 8338184"/>
              <a:gd name="connsiteX9" fmla="*/ 7414260 w 9578340"/>
              <a:gd name="connsiteY9" fmla="*/ 304800 h 8338184"/>
              <a:gd name="connsiteX10" fmla="*/ 7231380 w 9578340"/>
              <a:gd name="connsiteY10" fmla="*/ 419100 h 8338184"/>
              <a:gd name="connsiteX11" fmla="*/ 6911340 w 9578340"/>
              <a:gd name="connsiteY11" fmla="*/ 464820 h 8338184"/>
              <a:gd name="connsiteX12" fmla="*/ 6888480 w 9578340"/>
              <a:gd name="connsiteY12" fmla="*/ 525780 h 8338184"/>
              <a:gd name="connsiteX13" fmla="*/ 6903720 w 9578340"/>
              <a:gd name="connsiteY13" fmla="*/ 601980 h 8338184"/>
              <a:gd name="connsiteX14" fmla="*/ 6896100 w 9578340"/>
              <a:gd name="connsiteY14" fmla="*/ 647700 h 8338184"/>
              <a:gd name="connsiteX15" fmla="*/ 6858000 w 9578340"/>
              <a:gd name="connsiteY15" fmla="*/ 647700 h 8338184"/>
              <a:gd name="connsiteX16" fmla="*/ 6842760 w 9578340"/>
              <a:gd name="connsiteY16" fmla="*/ 739140 h 8338184"/>
              <a:gd name="connsiteX17" fmla="*/ 7010400 w 9578340"/>
              <a:gd name="connsiteY17" fmla="*/ 769620 h 8338184"/>
              <a:gd name="connsiteX18" fmla="*/ 7010400 w 9578340"/>
              <a:gd name="connsiteY18" fmla="*/ 853440 h 8338184"/>
              <a:gd name="connsiteX19" fmla="*/ 6949440 w 9578340"/>
              <a:gd name="connsiteY19" fmla="*/ 861060 h 8338184"/>
              <a:gd name="connsiteX20" fmla="*/ 6941820 w 9578340"/>
              <a:gd name="connsiteY20" fmla="*/ 891540 h 8338184"/>
              <a:gd name="connsiteX21" fmla="*/ 6979920 w 9578340"/>
              <a:gd name="connsiteY21" fmla="*/ 922020 h 8338184"/>
              <a:gd name="connsiteX22" fmla="*/ 6979920 w 9578340"/>
              <a:gd name="connsiteY22" fmla="*/ 990600 h 8338184"/>
              <a:gd name="connsiteX23" fmla="*/ 6964680 w 9578340"/>
              <a:gd name="connsiteY23" fmla="*/ 1028700 h 8338184"/>
              <a:gd name="connsiteX24" fmla="*/ 7132320 w 9578340"/>
              <a:gd name="connsiteY24" fmla="*/ 1074420 h 8338184"/>
              <a:gd name="connsiteX25" fmla="*/ 7094220 w 9578340"/>
              <a:gd name="connsiteY25" fmla="*/ 1173480 h 8338184"/>
              <a:gd name="connsiteX26" fmla="*/ 7025640 w 9578340"/>
              <a:gd name="connsiteY26" fmla="*/ 1158240 h 8338184"/>
              <a:gd name="connsiteX27" fmla="*/ 6743700 w 9578340"/>
              <a:gd name="connsiteY27" fmla="*/ 1127760 h 8338184"/>
              <a:gd name="connsiteX28" fmla="*/ 7101840 w 9578340"/>
              <a:gd name="connsiteY28" fmla="*/ 1226820 h 8338184"/>
              <a:gd name="connsiteX29" fmla="*/ 7277100 w 9578340"/>
              <a:gd name="connsiteY29" fmla="*/ 1295400 h 8338184"/>
              <a:gd name="connsiteX30" fmla="*/ 7147560 w 9578340"/>
              <a:gd name="connsiteY30" fmla="*/ 1501140 h 8338184"/>
              <a:gd name="connsiteX31" fmla="*/ 7155180 w 9578340"/>
              <a:gd name="connsiteY31" fmla="*/ 1623060 h 8338184"/>
              <a:gd name="connsiteX32" fmla="*/ 7101840 w 9578340"/>
              <a:gd name="connsiteY32" fmla="*/ 1691640 h 8338184"/>
              <a:gd name="connsiteX33" fmla="*/ 7078980 w 9578340"/>
              <a:gd name="connsiteY33" fmla="*/ 1684020 h 8338184"/>
              <a:gd name="connsiteX34" fmla="*/ 6911340 w 9578340"/>
              <a:gd name="connsiteY34" fmla="*/ 1790700 h 8338184"/>
              <a:gd name="connsiteX35" fmla="*/ 6987540 w 9578340"/>
              <a:gd name="connsiteY35" fmla="*/ 1844040 h 8338184"/>
              <a:gd name="connsiteX36" fmla="*/ 6987540 w 9578340"/>
              <a:gd name="connsiteY36" fmla="*/ 1844040 h 8338184"/>
              <a:gd name="connsiteX37" fmla="*/ 7002780 w 9578340"/>
              <a:gd name="connsiteY37" fmla="*/ 1912620 h 8338184"/>
              <a:gd name="connsiteX38" fmla="*/ 6979920 w 9578340"/>
              <a:gd name="connsiteY38" fmla="*/ 1935480 h 8338184"/>
              <a:gd name="connsiteX39" fmla="*/ 6873240 w 9578340"/>
              <a:gd name="connsiteY39" fmla="*/ 1943100 h 8338184"/>
              <a:gd name="connsiteX40" fmla="*/ 6873240 w 9578340"/>
              <a:gd name="connsiteY40" fmla="*/ 1988820 h 8338184"/>
              <a:gd name="connsiteX41" fmla="*/ 6850380 w 9578340"/>
              <a:gd name="connsiteY41" fmla="*/ 2019300 h 8338184"/>
              <a:gd name="connsiteX42" fmla="*/ 6728460 w 9578340"/>
              <a:gd name="connsiteY42" fmla="*/ 1981200 h 8338184"/>
              <a:gd name="connsiteX43" fmla="*/ 6720840 w 9578340"/>
              <a:gd name="connsiteY43" fmla="*/ 1996440 h 8338184"/>
              <a:gd name="connsiteX44" fmla="*/ 6797040 w 9578340"/>
              <a:gd name="connsiteY44" fmla="*/ 2034540 h 8338184"/>
              <a:gd name="connsiteX45" fmla="*/ 6789420 w 9578340"/>
              <a:gd name="connsiteY45" fmla="*/ 2118360 h 8338184"/>
              <a:gd name="connsiteX46" fmla="*/ 6751320 w 9578340"/>
              <a:gd name="connsiteY46" fmla="*/ 2141220 h 8338184"/>
              <a:gd name="connsiteX47" fmla="*/ 6819900 w 9578340"/>
              <a:gd name="connsiteY47" fmla="*/ 2194560 h 8338184"/>
              <a:gd name="connsiteX48" fmla="*/ 6789420 w 9578340"/>
              <a:gd name="connsiteY48" fmla="*/ 2240280 h 8338184"/>
              <a:gd name="connsiteX49" fmla="*/ 6743700 w 9578340"/>
              <a:gd name="connsiteY49" fmla="*/ 2331720 h 8338184"/>
              <a:gd name="connsiteX50" fmla="*/ 6751320 w 9578340"/>
              <a:gd name="connsiteY50" fmla="*/ 2369820 h 8338184"/>
              <a:gd name="connsiteX51" fmla="*/ 6682740 w 9578340"/>
              <a:gd name="connsiteY51" fmla="*/ 2385060 h 8338184"/>
              <a:gd name="connsiteX52" fmla="*/ 6705600 w 9578340"/>
              <a:gd name="connsiteY52" fmla="*/ 2499360 h 8338184"/>
              <a:gd name="connsiteX53" fmla="*/ 6621780 w 9578340"/>
              <a:gd name="connsiteY53" fmla="*/ 2522220 h 8338184"/>
              <a:gd name="connsiteX54" fmla="*/ 6621780 w 9578340"/>
              <a:gd name="connsiteY54" fmla="*/ 2583180 h 8338184"/>
              <a:gd name="connsiteX55" fmla="*/ 6568440 w 9578340"/>
              <a:gd name="connsiteY55" fmla="*/ 2590800 h 8338184"/>
              <a:gd name="connsiteX56" fmla="*/ 6560820 w 9578340"/>
              <a:gd name="connsiteY56" fmla="*/ 2545080 h 8338184"/>
              <a:gd name="connsiteX57" fmla="*/ 6438900 w 9578340"/>
              <a:gd name="connsiteY57" fmla="*/ 2590800 h 8338184"/>
              <a:gd name="connsiteX58" fmla="*/ 6347460 w 9578340"/>
              <a:gd name="connsiteY58" fmla="*/ 2606040 h 8338184"/>
              <a:gd name="connsiteX59" fmla="*/ 6339840 w 9578340"/>
              <a:gd name="connsiteY59" fmla="*/ 2476500 h 8338184"/>
              <a:gd name="connsiteX60" fmla="*/ 6316980 w 9578340"/>
              <a:gd name="connsiteY60" fmla="*/ 2430780 h 8338184"/>
              <a:gd name="connsiteX61" fmla="*/ 6271260 w 9578340"/>
              <a:gd name="connsiteY61" fmla="*/ 2392680 h 8338184"/>
              <a:gd name="connsiteX62" fmla="*/ 6301740 w 9578340"/>
              <a:gd name="connsiteY62" fmla="*/ 2339340 h 8338184"/>
              <a:gd name="connsiteX63" fmla="*/ 6195060 w 9578340"/>
              <a:gd name="connsiteY63" fmla="*/ 2308860 h 8338184"/>
              <a:gd name="connsiteX64" fmla="*/ 6141720 w 9578340"/>
              <a:gd name="connsiteY64" fmla="*/ 2308860 h 8338184"/>
              <a:gd name="connsiteX65" fmla="*/ 6103620 w 9578340"/>
              <a:gd name="connsiteY65" fmla="*/ 2225040 h 8338184"/>
              <a:gd name="connsiteX66" fmla="*/ 6126480 w 9578340"/>
              <a:gd name="connsiteY66" fmla="*/ 2171700 h 8338184"/>
              <a:gd name="connsiteX67" fmla="*/ 6080760 w 9578340"/>
              <a:gd name="connsiteY67" fmla="*/ 2133600 h 8338184"/>
              <a:gd name="connsiteX68" fmla="*/ 5989320 w 9578340"/>
              <a:gd name="connsiteY68" fmla="*/ 2148840 h 8338184"/>
              <a:gd name="connsiteX69" fmla="*/ 5951220 w 9578340"/>
              <a:gd name="connsiteY69" fmla="*/ 2209800 h 8338184"/>
              <a:gd name="connsiteX70" fmla="*/ 5882640 w 9578340"/>
              <a:gd name="connsiteY70" fmla="*/ 2202180 h 8338184"/>
              <a:gd name="connsiteX71" fmla="*/ 5722620 w 9578340"/>
              <a:gd name="connsiteY71" fmla="*/ 2240280 h 8338184"/>
              <a:gd name="connsiteX72" fmla="*/ 5654040 w 9578340"/>
              <a:gd name="connsiteY72" fmla="*/ 2240280 h 8338184"/>
              <a:gd name="connsiteX73" fmla="*/ 5570220 w 9578340"/>
              <a:gd name="connsiteY73" fmla="*/ 2278380 h 8338184"/>
              <a:gd name="connsiteX74" fmla="*/ 5440680 w 9578340"/>
              <a:gd name="connsiteY74" fmla="*/ 2263140 h 8338184"/>
              <a:gd name="connsiteX75" fmla="*/ 5410200 w 9578340"/>
              <a:gd name="connsiteY75" fmla="*/ 2217420 h 8338184"/>
              <a:gd name="connsiteX76" fmla="*/ 5425440 w 9578340"/>
              <a:gd name="connsiteY76" fmla="*/ 2072640 h 8338184"/>
              <a:gd name="connsiteX77" fmla="*/ 5372100 w 9578340"/>
              <a:gd name="connsiteY77" fmla="*/ 2019300 h 8338184"/>
              <a:gd name="connsiteX78" fmla="*/ 5372100 w 9578340"/>
              <a:gd name="connsiteY78" fmla="*/ 1988820 h 8338184"/>
              <a:gd name="connsiteX79" fmla="*/ 5280660 w 9578340"/>
              <a:gd name="connsiteY79" fmla="*/ 1965960 h 8338184"/>
              <a:gd name="connsiteX80" fmla="*/ 5219700 w 9578340"/>
              <a:gd name="connsiteY80" fmla="*/ 2263140 h 8338184"/>
              <a:gd name="connsiteX81" fmla="*/ 5212080 w 9578340"/>
              <a:gd name="connsiteY81" fmla="*/ 2461260 h 8338184"/>
              <a:gd name="connsiteX82" fmla="*/ 5242560 w 9578340"/>
              <a:gd name="connsiteY82" fmla="*/ 2499360 h 8338184"/>
              <a:gd name="connsiteX83" fmla="*/ 5097780 w 9578340"/>
              <a:gd name="connsiteY83" fmla="*/ 2552700 h 8338184"/>
              <a:gd name="connsiteX84" fmla="*/ 5120640 w 9578340"/>
              <a:gd name="connsiteY84" fmla="*/ 2743200 h 8338184"/>
              <a:gd name="connsiteX85" fmla="*/ 5082540 w 9578340"/>
              <a:gd name="connsiteY85" fmla="*/ 2827020 h 8338184"/>
              <a:gd name="connsiteX86" fmla="*/ 4945380 w 9578340"/>
              <a:gd name="connsiteY86" fmla="*/ 2773680 h 8338184"/>
              <a:gd name="connsiteX87" fmla="*/ 4853940 w 9578340"/>
              <a:gd name="connsiteY87" fmla="*/ 2796540 h 8338184"/>
              <a:gd name="connsiteX88" fmla="*/ 4785360 w 9578340"/>
              <a:gd name="connsiteY88" fmla="*/ 2926080 h 8338184"/>
              <a:gd name="connsiteX89" fmla="*/ 4640580 w 9578340"/>
              <a:gd name="connsiteY89" fmla="*/ 2811780 h 8338184"/>
              <a:gd name="connsiteX90" fmla="*/ 4518660 w 9578340"/>
              <a:gd name="connsiteY90" fmla="*/ 2804160 h 8338184"/>
              <a:gd name="connsiteX91" fmla="*/ 4389120 w 9578340"/>
              <a:gd name="connsiteY91" fmla="*/ 2674620 h 8338184"/>
              <a:gd name="connsiteX92" fmla="*/ 4564380 w 9578340"/>
              <a:gd name="connsiteY92" fmla="*/ 2522220 h 8338184"/>
              <a:gd name="connsiteX93" fmla="*/ 4389120 w 9578340"/>
              <a:gd name="connsiteY93" fmla="*/ 2491740 h 8338184"/>
              <a:gd name="connsiteX94" fmla="*/ 4244340 w 9578340"/>
              <a:gd name="connsiteY94" fmla="*/ 2659380 h 8338184"/>
              <a:gd name="connsiteX95" fmla="*/ 4183380 w 9578340"/>
              <a:gd name="connsiteY95" fmla="*/ 2758440 h 8338184"/>
              <a:gd name="connsiteX96" fmla="*/ 4191000 w 9578340"/>
              <a:gd name="connsiteY96" fmla="*/ 2796540 h 8338184"/>
              <a:gd name="connsiteX97" fmla="*/ 4084320 w 9578340"/>
              <a:gd name="connsiteY97" fmla="*/ 2895600 h 8338184"/>
              <a:gd name="connsiteX98" fmla="*/ 4008120 w 9578340"/>
              <a:gd name="connsiteY98" fmla="*/ 2918460 h 8338184"/>
              <a:gd name="connsiteX99" fmla="*/ 3954780 w 9578340"/>
              <a:gd name="connsiteY99" fmla="*/ 2918460 h 8338184"/>
              <a:gd name="connsiteX100" fmla="*/ 3916680 w 9578340"/>
              <a:gd name="connsiteY100" fmla="*/ 2971800 h 8338184"/>
              <a:gd name="connsiteX101" fmla="*/ 3848100 w 9578340"/>
              <a:gd name="connsiteY101" fmla="*/ 2971800 h 8338184"/>
              <a:gd name="connsiteX102" fmla="*/ 3810000 w 9578340"/>
              <a:gd name="connsiteY102" fmla="*/ 3025140 h 8338184"/>
              <a:gd name="connsiteX103" fmla="*/ 3726180 w 9578340"/>
              <a:gd name="connsiteY103" fmla="*/ 3048000 h 8338184"/>
              <a:gd name="connsiteX104" fmla="*/ 3703320 w 9578340"/>
              <a:gd name="connsiteY104" fmla="*/ 3116580 h 8338184"/>
              <a:gd name="connsiteX105" fmla="*/ 3512820 w 9578340"/>
              <a:gd name="connsiteY105" fmla="*/ 2979420 h 8338184"/>
              <a:gd name="connsiteX106" fmla="*/ 3337560 w 9578340"/>
              <a:gd name="connsiteY106" fmla="*/ 3048000 h 8338184"/>
              <a:gd name="connsiteX107" fmla="*/ 3337560 w 9578340"/>
              <a:gd name="connsiteY107" fmla="*/ 3124200 h 8338184"/>
              <a:gd name="connsiteX108" fmla="*/ 3230880 w 9578340"/>
              <a:gd name="connsiteY108" fmla="*/ 3200400 h 8338184"/>
              <a:gd name="connsiteX109" fmla="*/ 3002280 w 9578340"/>
              <a:gd name="connsiteY109" fmla="*/ 3055620 h 8338184"/>
              <a:gd name="connsiteX110" fmla="*/ 3025140 w 9578340"/>
              <a:gd name="connsiteY110" fmla="*/ 3032760 h 8338184"/>
              <a:gd name="connsiteX111" fmla="*/ 2918460 w 9578340"/>
              <a:gd name="connsiteY111" fmla="*/ 2887980 h 8338184"/>
              <a:gd name="connsiteX112" fmla="*/ 2659380 w 9578340"/>
              <a:gd name="connsiteY112" fmla="*/ 2758440 h 8338184"/>
              <a:gd name="connsiteX113" fmla="*/ 2506980 w 9578340"/>
              <a:gd name="connsiteY113" fmla="*/ 3093720 h 8338184"/>
              <a:gd name="connsiteX114" fmla="*/ 2392680 w 9578340"/>
              <a:gd name="connsiteY114" fmla="*/ 3101340 h 8338184"/>
              <a:gd name="connsiteX115" fmla="*/ 2308860 w 9578340"/>
              <a:gd name="connsiteY115" fmla="*/ 3116580 h 8338184"/>
              <a:gd name="connsiteX116" fmla="*/ 2225040 w 9578340"/>
              <a:gd name="connsiteY116" fmla="*/ 3215640 h 8338184"/>
              <a:gd name="connsiteX117" fmla="*/ 2049780 w 9578340"/>
              <a:gd name="connsiteY117" fmla="*/ 3124200 h 8338184"/>
              <a:gd name="connsiteX118" fmla="*/ 1981200 w 9578340"/>
              <a:gd name="connsiteY118" fmla="*/ 3116580 h 8338184"/>
              <a:gd name="connsiteX119" fmla="*/ 1889760 w 9578340"/>
              <a:gd name="connsiteY119" fmla="*/ 2964180 h 8338184"/>
              <a:gd name="connsiteX120" fmla="*/ 1897380 w 9578340"/>
              <a:gd name="connsiteY120" fmla="*/ 2895600 h 8338184"/>
              <a:gd name="connsiteX121" fmla="*/ 1729740 w 9578340"/>
              <a:gd name="connsiteY121" fmla="*/ 3017520 h 8338184"/>
              <a:gd name="connsiteX122" fmla="*/ 1706880 w 9578340"/>
              <a:gd name="connsiteY122" fmla="*/ 3078480 h 8338184"/>
              <a:gd name="connsiteX123" fmla="*/ 1653540 w 9578340"/>
              <a:gd name="connsiteY123" fmla="*/ 3048000 h 8338184"/>
              <a:gd name="connsiteX124" fmla="*/ 1546860 w 9578340"/>
              <a:gd name="connsiteY124" fmla="*/ 3048000 h 8338184"/>
              <a:gd name="connsiteX125" fmla="*/ 1524000 w 9578340"/>
              <a:gd name="connsiteY125" fmla="*/ 3162300 h 8338184"/>
              <a:gd name="connsiteX126" fmla="*/ 1386840 w 9578340"/>
              <a:gd name="connsiteY126" fmla="*/ 3459480 h 8338184"/>
              <a:gd name="connsiteX127" fmla="*/ 1333500 w 9578340"/>
              <a:gd name="connsiteY127" fmla="*/ 3451860 h 8338184"/>
              <a:gd name="connsiteX128" fmla="*/ 1188720 w 9578340"/>
              <a:gd name="connsiteY128" fmla="*/ 3505200 h 8338184"/>
              <a:gd name="connsiteX129" fmla="*/ 1135380 w 9578340"/>
              <a:gd name="connsiteY129" fmla="*/ 3672840 h 8338184"/>
              <a:gd name="connsiteX130" fmla="*/ 1013460 w 9578340"/>
              <a:gd name="connsiteY130" fmla="*/ 3703320 h 8338184"/>
              <a:gd name="connsiteX131" fmla="*/ 929640 w 9578340"/>
              <a:gd name="connsiteY131" fmla="*/ 3710940 h 8338184"/>
              <a:gd name="connsiteX132" fmla="*/ 830580 w 9578340"/>
              <a:gd name="connsiteY132" fmla="*/ 3741420 h 8338184"/>
              <a:gd name="connsiteX133" fmla="*/ 701040 w 9578340"/>
              <a:gd name="connsiteY133" fmla="*/ 3749040 h 8338184"/>
              <a:gd name="connsiteX134" fmla="*/ 548640 w 9578340"/>
              <a:gd name="connsiteY134" fmla="*/ 3787140 h 8338184"/>
              <a:gd name="connsiteX135" fmla="*/ 0 w 9578340"/>
              <a:gd name="connsiteY135" fmla="*/ 5250180 h 8338184"/>
              <a:gd name="connsiteX136" fmla="*/ 167640 w 9578340"/>
              <a:gd name="connsiteY136" fmla="*/ 5242560 h 8338184"/>
              <a:gd name="connsiteX137" fmla="*/ 167640 w 9578340"/>
              <a:gd name="connsiteY137" fmla="*/ 5387340 h 8338184"/>
              <a:gd name="connsiteX138" fmla="*/ 289560 w 9578340"/>
              <a:gd name="connsiteY138" fmla="*/ 5394960 h 8338184"/>
              <a:gd name="connsiteX139" fmla="*/ 281940 w 9578340"/>
              <a:gd name="connsiteY139" fmla="*/ 5478780 h 8338184"/>
              <a:gd name="connsiteX140" fmla="*/ 388620 w 9578340"/>
              <a:gd name="connsiteY140" fmla="*/ 5501640 h 8338184"/>
              <a:gd name="connsiteX141" fmla="*/ 358140 w 9578340"/>
              <a:gd name="connsiteY141" fmla="*/ 5631180 h 8338184"/>
              <a:gd name="connsiteX142" fmla="*/ 358140 w 9578340"/>
              <a:gd name="connsiteY142" fmla="*/ 5730240 h 8338184"/>
              <a:gd name="connsiteX143" fmla="*/ 251460 w 9578340"/>
              <a:gd name="connsiteY143" fmla="*/ 5783580 h 8338184"/>
              <a:gd name="connsiteX144" fmla="*/ 236220 w 9578340"/>
              <a:gd name="connsiteY144" fmla="*/ 5859780 h 8338184"/>
              <a:gd name="connsiteX145" fmla="*/ 144780 w 9578340"/>
              <a:gd name="connsiteY145" fmla="*/ 5981700 h 8338184"/>
              <a:gd name="connsiteX146" fmla="*/ 175260 w 9578340"/>
              <a:gd name="connsiteY146" fmla="*/ 6210300 h 8338184"/>
              <a:gd name="connsiteX147" fmla="*/ 266700 w 9578340"/>
              <a:gd name="connsiteY147" fmla="*/ 6217920 h 8338184"/>
              <a:gd name="connsiteX148" fmla="*/ 304800 w 9578340"/>
              <a:gd name="connsiteY148" fmla="*/ 6278880 h 8338184"/>
              <a:gd name="connsiteX149" fmla="*/ 312420 w 9578340"/>
              <a:gd name="connsiteY149" fmla="*/ 6339840 h 8338184"/>
              <a:gd name="connsiteX150" fmla="*/ 358140 w 9578340"/>
              <a:gd name="connsiteY150" fmla="*/ 6339840 h 8338184"/>
              <a:gd name="connsiteX151" fmla="*/ 365760 w 9578340"/>
              <a:gd name="connsiteY151" fmla="*/ 6477000 h 8338184"/>
              <a:gd name="connsiteX152" fmla="*/ 807720 w 9578340"/>
              <a:gd name="connsiteY152" fmla="*/ 6545580 h 8338184"/>
              <a:gd name="connsiteX153" fmla="*/ 1127760 w 9578340"/>
              <a:gd name="connsiteY153" fmla="*/ 6705600 h 8338184"/>
              <a:gd name="connsiteX154" fmla="*/ 1447800 w 9578340"/>
              <a:gd name="connsiteY154" fmla="*/ 6598920 h 8338184"/>
              <a:gd name="connsiteX155" fmla="*/ 1546860 w 9578340"/>
              <a:gd name="connsiteY155" fmla="*/ 6598920 h 8338184"/>
              <a:gd name="connsiteX156" fmla="*/ 1501140 w 9578340"/>
              <a:gd name="connsiteY156" fmla="*/ 6858000 h 8338184"/>
              <a:gd name="connsiteX157" fmla="*/ 1567815 w 9578340"/>
              <a:gd name="connsiteY157" fmla="*/ 7115810 h 8338184"/>
              <a:gd name="connsiteX158" fmla="*/ 1710690 w 9578340"/>
              <a:gd name="connsiteY158" fmla="*/ 7439660 h 8338184"/>
              <a:gd name="connsiteX159" fmla="*/ 1891665 w 9578340"/>
              <a:gd name="connsiteY159" fmla="*/ 7582535 h 8338184"/>
              <a:gd name="connsiteX160" fmla="*/ 2094865 w 9578340"/>
              <a:gd name="connsiteY160" fmla="*/ 7814310 h 8338184"/>
              <a:gd name="connsiteX161" fmla="*/ 2066290 w 9578340"/>
              <a:gd name="connsiteY161" fmla="*/ 7925434 h 8338184"/>
              <a:gd name="connsiteX162" fmla="*/ 2234565 w 9578340"/>
              <a:gd name="connsiteY162" fmla="*/ 8036559 h 8338184"/>
              <a:gd name="connsiteX163" fmla="*/ 2269490 w 9578340"/>
              <a:gd name="connsiteY163" fmla="*/ 8081009 h 8338184"/>
              <a:gd name="connsiteX164" fmla="*/ 2186940 w 9578340"/>
              <a:gd name="connsiteY164" fmla="*/ 8338184 h 8338184"/>
              <a:gd name="connsiteX165" fmla="*/ 3657600 w 9578340"/>
              <a:gd name="connsiteY165" fmla="*/ 6873240 h 8338184"/>
              <a:gd name="connsiteX166" fmla="*/ 3817620 w 9578340"/>
              <a:gd name="connsiteY166" fmla="*/ 6781800 h 8338184"/>
              <a:gd name="connsiteX167" fmla="*/ 3893820 w 9578340"/>
              <a:gd name="connsiteY167" fmla="*/ 6705600 h 8338184"/>
              <a:gd name="connsiteX168" fmla="*/ 3947160 w 9578340"/>
              <a:gd name="connsiteY168" fmla="*/ 6690360 h 8338184"/>
              <a:gd name="connsiteX169" fmla="*/ 3939540 w 9578340"/>
              <a:gd name="connsiteY169" fmla="*/ 6629400 h 8338184"/>
              <a:gd name="connsiteX170" fmla="*/ 3901440 w 9578340"/>
              <a:gd name="connsiteY170" fmla="*/ 6606540 h 8338184"/>
              <a:gd name="connsiteX171" fmla="*/ 3878580 w 9578340"/>
              <a:gd name="connsiteY171" fmla="*/ 6515100 h 8338184"/>
              <a:gd name="connsiteX172" fmla="*/ 3886200 w 9578340"/>
              <a:gd name="connsiteY172" fmla="*/ 6423660 h 8338184"/>
              <a:gd name="connsiteX173" fmla="*/ 3870960 w 9578340"/>
              <a:gd name="connsiteY173" fmla="*/ 6309360 h 8338184"/>
              <a:gd name="connsiteX174" fmla="*/ 3893820 w 9578340"/>
              <a:gd name="connsiteY174" fmla="*/ 6240780 h 8338184"/>
              <a:gd name="connsiteX175" fmla="*/ 3924300 w 9578340"/>
              <a:gd name="connsiteY175" fmla="*/ 6179820 h 8338184"/>
              <a:gd name="connsiteX176" fmla="*/ 3977640 w 9578340"/>
              <a:gd name="connsiteY176" fmla="*/ 6172200 h 8338184"/>
              <a:gd name="connsiteX177" fmla="*/ 3992880 w 9578340"/>
              <a:gd name="connsiteY177" fmla="*/ 6172200 h 8338184"/>
              <a:gd name="connsiteX178" fmla="*/ 4046220 w 9578340"/>
              <a:gd name="connsiteY178" fmla="*/ 6111240 h 8338184"/>
              <a:gd name="connsiteX179" fmla="*/ 4038600 w 9578340"/>
              <a:gd name="connsiteY179" fmla="*/ 6027420 h 8338184"/>
              <a:gd name="connsiteX180" fmla="*/ 4754880 w 9578340"/>
              <a:gd name="connsiteY180" fmla="*/ 5913120 h 8338184"/>
              <a:gd name="connsiteX181" fmla="*/ 4838700 w 9578340"/>
              <a:gd name="connsiteY181" fmla="*/ 5913120 h 8338184"/>
              <a:gd name="connsiteX182" fmla="*/ 4914900 w 9578340"/>
              <a:gd name="connsiteY182" fmla="*/ 5920740 h 8338184"/>
              <a:gd name="connsiteX183" fmla="*/ 5105400 w 9578340"/>
              <a:gd name="connsiteY183" fmla="*/ 6019800 h 8338184"/>
              <a:gd name="connsiteX184" fmla="*/ 5570220 w 9578340"/>
              <a:gd name="connsiteY184" fmla="*/ 6248400 h 8338184"/>
              <a:gd name="connsiteX185" fmla="*/ 5753100 w 9578340"/>
              <a:gd name="connsiteY185" fmla="*/ 6347460 h 8338184"/>
              <a:gd name="connsiteX186" fmla="*/ 6065520 w 9578340"/>
              <a:gd name="connsiteY186" fmla="*/ 6423660 h 8338184"/>
              <a:gd name="connsiteX187" fmla="*/ 6156960 w 9578340"/>
              <a:gd name="connsiteY187" fmla="*/ 6431280 h 8338184"/>
              <a:gd name="connsiteX188" fmla="*/ 6164580 w 9578340"/>
              <a:gd name="connsiteY188" fmla="*/ 6545580 h 8338184"/>
              <a:gd name="connsiteX189" fmla="*/ 6355080 w 9578340"/>
              <a:gd name="connsiteY189" fmla="*/ 6576060 h 8338184"/>
              <a:gd name="connsiteX190" fmla="*/ 6377940 w 9578340"/>
              <a:gd name="connsiteY190" fmla="*/ 6416040 h 8338184"/>
              <a:gd name="connsiteX191" fmla="*/ 6408420 w 9578340"/>
              <a:gd name="connsiteY191" fmla="*/ 6446520 h 8338184"/>
              <a:gd name="connsiteX192" fmla="*/ 6400800 w 9578340"/>
              <a:gd name="connsiteY192" fmla="*/ 6598920 h 8338184"/>
              <a:gd name="connsiteX193" fmla="*/ 6591300 w 9578340"/>
              <a:gd name="connsiteY193" fmla="*/ 6598920 h 8338184"/>
              <a:gd name="connsiteX194" fmla="*/ 6598920 w 9578340"/>
              <a:gd name="connsiteY194" fmla="*/ 6332220 h 8338184"/>
              <a:gd name="connsiteX195" fmla="*/ 6621780 w 9578340"/>
              <a:gd name="connsiteY195" fmla="*/ 6332220 h 8338184"/>
              <a:gd name="connsiteX196" fmla="*/ 6637020 w 9578340"/>
              <a:gd name="connsiteY196" fmla="*/ 6118860 h 8338184"/>
              <a:gd name="connsiteX197" fmla="*/ 6614160 w 9578340"/>
              <a:gd name="connsiteY197" fmla="*/ 6111240 h 8338184"/>
              <a:gd name="connsiteX198" fmla="*/ 6606540 w 9578340"/>
              <a:gd name="connsiteY198" fmla="*/ 5958840 h 8338184"/>
              <a:gd name="connsiteX199" fmla="*/ 6484620 w 9578340"/>
              <a:gd name="connsiteY199" fmla="*/ 5539740 h 8338184"/>
              <a:gd name="connsiteX200" fmla="*/ 6667500 w 9578340"/>
              <a:gd name="connsiteY200" fmla="*/ 5547360 h 8338184"/>
              <a:gd name="connsiteX201" fmla="*/ 6751320 w 9578340"/>
              <a:gd name="connsiteY201" fmla="*/ 5433060 h 8338184"/>
              <a:gd name="connsiteX202" fmla="*/ 6972300 w 9578340"/>
              <a:gd name="connsiteY202" fmla="*/ 5265420 h 8338184"/>
              <a:gd name="connsiteX203" fmla="*/ 7246620 w 9578340"/>
              <a:gd name="connsiteY203" fmla="*/ 5204460 h 8338184"/>
              <a:gd name="connsiteX204" fmla="*/ 7208520 w 9578340"/>
              <a:gd name="connsiteY204" fmla="*/ 5067300 h 8338184"/>
              <a:gd name="connsiteX205" fmla="*/ 7193280 w 9578340"/>
              <a:gd name="connsiteY205" fmla="*/ 4930140 h 8338184"/>
              <a:gd name="connsiteX206" fmla="*/ 7269480 w 9578340"/>
              <a:gd name="connsiteY206" fmla="*/ 4732020 h 8338184"/>
              <a:gd name="connsiteX207" fmla="*/ 7246620 w 9578340"/>
              <a:gd name="connsiteY207" fmla="*/ 4488180 h 8338184"/>
              <a:gd name="connsiteX208" fmla="*/ 7178040 w 9578340"/>
              <a:gd name="connsiteY208" fmla="*/ 4351020 h 8338184"/>
              <a:gd name="connsiteX209" fmla="*/ 7559040 w 9578340"/>
              <a:gd name="connsiteY209" fmla="*/ 4328160 h 8338184"/>
              <a:gd name="connsiteX210" fmla="*/ 7467600 w 9578340"/>
              <a:gd name="connsiteY210" fmla="*/ 3878580 h 8338184"/>
              <a:gd name="connsiteX211" fmla="*/ 7414260 w 9578340"/>
              <a:gd name="connsiteY211" fmla="*/ 3604260 h 8338184"/>
              <a:gd name="connsiteX212" fmla="*/ 7498080 w 9578340"/>
              <a:gd name="connsiteY212" fmla="*/ 3398520 h 8338184"/>
              <a:gd name="connsiteX213" fmla="*/ 7528560 w 9578340"/>
              <a:gd name="connsiteY213" fmla="*/ 3253740 h 8338184"/>
              <a:gd name="connsiteX214" fmla="*/ 7505700 w 9578340"/>
              <a:gd name="connsiteY214" fmla="*/ 3048000 h 8338184"/>
              <a:gd name="connsiteX215" fmla="*/ 7520940 w 9578340"/>
              <a:gd name="connsiteY215" fmla="*/ 2926080 h 8338184"/>
              <a:gd name="connsiteX216" fmla="*/ 7536180 w 9578340"/>
              <a:gd name="connsiteY216" fmla="*/ 2872740 h 8338184"/>
              <a:gd name="connsiteX217" fmla="*/ 7863840 w 9578340"/>
              <a:gd name="connsiteY217" fmla="*/ 2971800 h 8338184"/>
              <a:gd name="connsiteX218" fmla="*/ 7886700 w 9578340"/>
              <a:gd name="connsiteY218" fmla="*/ 3101340 h 8338184"/>
              <a:gd name="connsiteX219" fmla="*/ 8001000 w 9578340"/>
              <a:gd name="connsiteY219" fmla="*/ 3124200 h 8338184"/>
              <a:gd name="connsiteX220" fmla="*/ 8122920 w 9578340"/>
              <a:gd name="connsiteY220" fmla="*/ 3276600 h 8338184"/>
              <a:gd name="connsiteX221" fmla="*/ 8206740 w 9578340"/>
              <a:gd name="connsiteY221" fmla="*/ 3276600 h 8338184"/>
              <a:gd name="connsiteX222" fmla="*/ 8442960 w 9578340"/>
              <a:gd name="connsiteY222" fmla="*/ 3276600 h 8338184"/>
              <a:gd name="connsiteX223" fmla="*/ 8663940 w 9578340"/>
              <a:gd name="connsiteY223" fmla="*/ 3276600 h 8338184"/>
              <a:gd name="connsiteX224" fmla="*/ 8770620 w 9578340"/>
              <a:gd name="connsiteY224" fmla="*/ 3230880 h 8338184"/>
              <a:gd name="connsiteX225" fmla="*/ 8854440 w 9578340"/>
              <a:gd name="connsiteY225" fmla="*/ 3215640 h 8338184"/>
              <a:gd name="connsiteX226" fmla="*/ 8938260 w 9578340"/>
              <a:gd name="connsiteY226" fmla="*/ 3230880 h 8338184"/>
              <a:gd name="connsiteX227" fmla="*/ 8945880 w 9578340"/>
              <a:gd name="connsiteY227" fmla="*/ 3078480 h 8338184"/>
              <a:gd name="connsiteX228" fmla="*/ 8907780 w 9578340"/>
              <a:gd name="connsiteY228" fmla="*/ 3078480 h 8338184"/>
              <a:gd name="connsiteX229" fmla="*/ 8656320 w 9578340"/>
              <a:gd name="connsiteY229" fmla="*/ 2697480 h 8338184"/>
              <a:gd name="connsiteX230" fmla="*/ 8854440 w 9578340"/>
              <a:gd name="connsiteY230" fmla="*/ 2590800 h 8338184"/>
              <a:gd name="connsiteX231" fmla="*/ 8923020 w 9578340"/>
              <a:gd name="connsiteY231" fmla="*/ 2606040 h 8338184"/>
              <a:gd name="connsiteX232" fmla="*/ 8999220 w 9578340"/>
              <a:gd name="connsiteY232" fmla="*/ 2606040 h 8338184"/>
              <a:gd name="connsiteX233" fmla="*/ 9029700 w 9578340"/>
              <a:gd name="connsiteY233" fmla="*/ 2545080 h 8338184"/>
              <a:gd name="connsiteX234" fmla="*/ 9029700 w 9578340"/>
              <a:gd name="connsiteY234" fmla="*/ 2407920 h 8338184"/>
              <a:gd name="connsiteX235" fmla="*/ 9136380 w 9578340"/>
              <a:gd name="connsiteY235" fmla="*/ 2476500 h 8338184"/>
              <a:gd name="connsiteX236" fmla="*/ 9144000 w 9578340"/>
              <a:gd name="connsiteY236" fmla="*/ 2407920 h 8338184"/>
              <a:gd name="connsiteX237" fmla="*/ 9204960 w 9578340"/>
              <a:gd name="connsiteY237" fmla="*/ 2362200 h 8338184"/>
              <a:gd name="connsiteX238" fmla="*/ 9189720 w 9578340"/>
              <a:gd name="connsiteY238" fmla="*/ 2225040 h 8338184"/>
              <a:gd name="connsiteX239" fmla="*/ 9159240 w 9578340"/>
              <a:gd name="connsiteY239" fmla="*/ 2171700 h 8338184"/>
              <a:gd name="connsiteX240" fmla="*/ 9083040 w 9578340"/>
              <a:gd name="connsiteY240" fmla="*/ 2103120 h 8338184"/>
              <a:gd name="connsiteX241" fmla="*/ 9105900 w 9578340"/>
              <a:gd name="connsiteY241" fmla="*/ 2011680 h 8338184"/>
              <a:gd name="connsiteX242" fmla="*/ 9151620 w 9578340"/>
              <a:gd name="connsiteY242" fmla="*/ 1927860 h 8338184"/>
              <a:gd name="connsiteX243" fmla="*/ 9044940 w 9578340"/>
              <a:gd name="connsiteY243" fmla="*/ 1714500 h 8338184"/>
              <a:gd name="connsiteX244" fmla="*/ 9578340 w 9578340"/>
              <a:gd name="connsiteY244" fmla="*/ 1394460 h 8338184"/>
              <a:gd name="connsiteX245" fmla="*/ 9494520 w 9578340"/>
              <a:gd name="connsiteY245" fmla="*/ 1165860 h 8338184"/>
              <a:gd name="connsiteX246" fmla="*/ 9326880 w 9578340"/>
              <a:gd name="connsiteY246" fmla="*/ 975360 h 8338184"/>
              <a:gd name="connsiteX247" fmla="*/ 9334500 w 9578340"/>
              <a:gd name="connsiteY247" fmla="*/ 906780 h 8338184"/>
              <a:gd name="connsiteX248" fmla="*/ 9342120 w 9578340"/>
              <a:gd name="connsiteY248" fmla="*/ 754380 h 8338184"/>
              <a:gd name="connsiteX249" fmla="*/ 9182100 w 9578340"/>
              <a:gd name="connsiteY249" fmla="*/ 906780 h 8338184"/>
              <a:gd name="connsiteX250" fmla="*/ 9052560 w 9578340"/>
              <a:gd name="connsiteY250" fmla="*/ 1043940 h 8338184"/>
              <a:gd name="connsiteX251" fmla="*/ 8915400 w 9578340"/>
              <a:gd name="connsiteY251" fmla="*/ 1112520 h 8338184"/>
              <a:gd name="connsiteX252" fmla="*/ 8709660 w 9578340"/>
              <a:gd name="connsiteY252" fmla="*/ 1150620 h 8338184"/>
              <a:gd name="connsiteX253" fmla="*/ 8793480 w 9578340"/>
              <a:gd name="connsiteY253" fmla="*/ 960120 h 8338184"/>
              <a:gd name="connsiteX254" fmla="*/ 8717280 w 9578340"/>
              <a:gd name="connsiteY254" fmla="*/ 906780 h 8338184"/>
              <a:gd name="connsiteX255" fmla="*/ 8686800 w 9578340"/>
              <a:gd name="connsiteY255" fmla="*/ 815340 h 8338184"/>
              <a:gd name="connsiteX256" fmla="*/ 8625840 w 9578340"/>
              <a:gd name="connsiteY256" fmla="*/ 746760 h 8338184"/>
              <a:gd name="connsiteX257" fmla="*/ 8633460 w 9578340"/>
              <a:gd name="connsiteY257" fmla="*/ 685800 h 8338184"/>
              <a:gd name="connsiteX258" fmla="*/ 8679180 w 9578340"/>
              <a:gd name="connsiteY258" fmla="*/ 609600 h 8338184"/>
              <a:gd name="connsiteX259" fmla="*/ 8671560 w 9578340"/>
              <a:gd name="connsiteY259" fmla="*/ 579120 h 8338184"/>
              <a:gd name="connsiteX260" fmla="*/ 8580120 w 9578340"/>
              <a:gd name="connsiteY260" fmla="*/ 541020 h 8338184"/>
              <a:gd name="connsiteX261" fmla="*/ 8473440 w 9578340"/>
              <a:gd name="connsiteY261" fmla="*/ 502920 h 8338184"/>
              <a:gd name="connsiteX262" fmla="*/ 8488680 w 9578340"/>
              <a:gd name="connsiteY262" fmla="*/ 449580 h 8338184"/>
              <a:gd name="connsiteX263" fmla="*/ 8435340 w 9578340"/>
              <a:gd name="connsiteY263" fmla="*/ 320040 h 8338184"/>
              <a:gd name="connsiteX264" fmla="*/ 8465820 w 9578340"/>
              <a:gd name="connsiteY264" fmla="*/ 243840 h 8338184"/>
              <a:gd name="connsiteX265" fmla="*/ 8473440 w 9578340"/>
              <a:gd name="connsiteY265" fmla="*/ 83820 h 8338184"/>
              <a:gd name="connsiteX266" fmla="*/ 8351520 w 9578340"/>
              <a:gd name="connsiteY266" fmla="*/ 53340 h 8338184"/>
              <a:gd name="connsiteX267" fmla="*/ 8252460 w 9578340"/>
              <a:gd name="connsiteY267" fmla="*/ 68580 h 8338184"/>
              <a:gd name="connsiteX268" fmla="*/ 8107680 w 9578340"/>
              <a:gd name="connsiteY268" fmla="*/ 0 h 8338184"/>
              <a:gd name="connsiteX0" fmla="*/ 8107680 w 9578340"/>
              <a:gd name="connsiteY0" fmla="*/ 0 h 8338184"/>
              <a:gd name="connsiteX1" fmla="*/ 8054340 w 9578340"/>
              <a:gd name="connsiteY1" fmla="*/ 60960 h 8338184"/>
              <a:gd name="connsiteX2" fmla="*/ 8061960 w 9578340"/>
              <a:gd name="connsiteY2" fmla="*/ 99060 h 8338184"/>
              <a:gd name="connsiteX3" fmla="*/ 8001000 w 9578340"/>
              <a:gd name="connsiteY3" fmla="*/ 160020 h 8338184"/>
              <a:gd name="connsiteX4" fmla="*/ 7917180 w 9578340"/>
              <a:gd name="connsiteY4" fmla="*/ 144780 h 8338184"/>
              <a:gd name="connsiteX5" fmla="*/ 7825740 w 9578340"/>
              <a:gd name="connsiteY5" fmla="*/ 297180 h 8338184"/>
              <a:gd name="connsiteX6" fmla="*/ 7726680 w 9578340"/>
              <a:gd name="connsiteY6" fmla="*/ 297180 h 8338184"/>
              <a:gd name="connsiteX7" fmla="*/ 7620000 w 9578340"/>
              <a:gd name="connsiteY7" fmla="*/ 320040 h 8338184"/>
              <a:gd name="connsiteX8" fmla="*/ 7475220 w 9578340"/>
              <a:gd name="connsiteY8" fmla="*/ 327660 h 8338184"/>
              <a:gd name="connsiteX9" fmla="*/ 7414260 w 9578340"/>
              <a:gd name="connsiteY9" fmla="*/ 304800 h 8338184"/>
              <a:gd name="connsiteX10" fmla="*/ 7231380 w 9578340"/>
              <a:gd name="connsiteY10" fmla="*/ 419100 h 8338184"/>
              <a:gd name="connsiteX11" fmla="*/ 6911340 w 9578340"/>
              <a:gd name="connsiteY11" fmla="*/ 464820 h 8338184"/>
              <a:gd name="connsiteX12" fmla="*/ 6888480 w 9578340"/>
              <a:gd name="connsiteY12" fmla="*/ 525780 h 8338184"/>
              <a:gd name="connsiteX13" fmla="*/ 6903720 w 9578340"/>
              <a:gd name="connsiteY13" fmla="*/ 601980 h 8338184"/>
              <a:gd name="connsiteX14" fmla="*/ 6896100 w 9578340"/>
              <a:gd name="connsiteY14" fmla="*/ 647700 h 8338184"/>
              <a:gd name="connsiteX15" fmla="*/ 6858000 w 9578340"/>
              <a:gd name="connsiteY15" fmla="*/ 647700 h 8338184"/>
              <a:gd name="connsiteX16" fmla="*/ 6842760 w 9578340"/>
              <a:gd name="connsiteY16" fmla="*/ 739140 h 8338184"/>
              <a:gd name="connsiteX17" fmla="*/ 7010400 w 9578340"/>
              <a:gd name="connsiteY17" fmla="*/ 769620 h 8338184"/>
              <a:gd name="connsiteX18" fmla="*/ 7010400 w 9578340"/>
              <a:gd name="connsiteY18" fmla="*/ 853440 h 8338184"/>
              <a:gd name="connsiteX19" fmla="*/ 6949440 w 9578340"/>
              <a:gd name="connsiteY19" fmla="*/ 861060 h 8338184"/>
              <a:gd name="connsiteX20" fmla="*/ 6941820 w 9578340"/>
              <a:gd name="connsiteY20" fmla="*/ 891540 h 8338184"/>
              <a:gd name="connsiteX21" fmla="*/ 6979920 w 9578340"/>
              <a:gd name="connsiteY21" fmla="*/ 922020 h 8338184"/>
              <a:gd name="connsiteX22" fmla="*/ 6979920 w 9578340"/>
              <a:gd name="connsiteY22" fmla="*/ 990600 h 8338184"/>
              <a:gd name="connsiteX23" fmla="*/ 6964680 w 9578340"/>
              <a:gd name="connsiteY23" fmla="*/ 1028700 h 8338184"/>
              <a:gd name="connsiteX24" fmla="*/ 7132320 w 9578340"/>
              <a:gd name="connsiteY24" fmla="*/ 1074420 h 8338184"/>
              <a:gd name="connsiteX25" fmla="*/ 7094220 w 9578340"/>
              <a:gd name="connsiteY25" fmla="*/ 1173480 h 8338184"/>
              <a:gd name="connsiteX26" fmla="*/ 7025640 w 9578340"/>
              <a:gd name="connsiteY26" fmla="*/ 1158240 h 8338184"/>
              <a:gd name="connsiteX27" fmla="*/ 6743700 w 9578340"/>
              <a:gd name="connsiteY27" fmla="*/ 1127760 h 8338184"/>
              <a:gd name="connsiteX28" fmla="*/ 7101840 w 9578340"/>
              <a:gd name="connsiteY28" fmla="*/ 1226820 h 8338184"/>
              <a:gd name="connsiteX29" fmla="*/ 7277100 w 9578340"/>
              <a:gd name="connsiteY29" fmla="*/ 1295400 h 8338184"/>
              <a:gd name="connsiteX30" fmla="*/ 7147560 w 9578340"/>
              <a:gd name="connsiteY30" fmla="*/ 1501140 h 8338184"/>
              <a:gd name="connsiteX31" fmla="*/ 7155180 w 9578340"/>
              <a:gd name="connsiteY31" fmla="*/ 1623060 h 8338184"/>
              <a:gd name="connsiteX32" fmla="*/ 7101840 w 9578340"/>
              <a:gd name="connsiteY32" fmla="*/ 1691640 h 8338184"/>
              <a:gd name="connsiteX33" fmla="*/ 7078980 w 9578340"/>
              <a:gd name="connsiteY33" fmla="*/ 1684020 h 8338184"/>
              <a:gd name="connsiteX34" fmla="*/ 6911340 w 9578340"/>
              <a:gd name="connsiteY34" fmla="*/ 1790700 h 8338184"/>
              <a:gd name="connsiteX35" fmla="*/ 6987540 w 9578340"/>
              <a:gd name="connsiteY35" fmla="*/ 1844040 h 8338184"/>
              <a:gd name="connsiteX36" fmla="*/ 6987540 w 9578340"/>
              <a:gd name="connsiteY36" fmla="*/ 1844040 h 8338184"/>
              <a:gd name="connsiteX37" fmla="*/ 7002780 w 9578340"/>
              <a:gd name="connsiteY37" fmla="*/ 1912620 h 8338184"/>
              <a:gd name="connsiteX38" fmla="*/ 6979920 w 9578340"/>
              <a:gd name="connsiteY38" fmla="*/ 1935480 h 8338184"/>
              <a:gd name="connsiteX39" fmla="*/ 6873240 w 9578340"/>
              <a:gd name="connsiteY39" fmla="*/ 1943100 h 8338184"/>
              <a:gd name="connsiteX40" fmla="*/ 6873240 w 9578340"/>
              <a:gd name="connsiteY40" fmla="*/ 1988820 h 8338184"/>
              <a:gd name="connsiteX41" fmla="*/ 6850380 w 9578340"/>
              <a:gd name="connsiteY41" fmla="*/ 2019300 h 8338184"/>
              <a:gd name="connsiteX42" fmla="*/ 6728460 w 9578340"/>
              <a:gd name="connsiteY42" fmla="*/ 1981200 h 8338184"/>
              <a:gd name="connsiteX43" fmla="*/ 6720840 w 9578340"/>
              <a:gd name="connsiteY43" fmla="*/ 1996440 h 8338184"/>
              <a:gd name="connsiteX44" fmla="*/ 6797040 w 9578340"/>
              <a:gd name="connsiteY44" fmla="*/ 2034540 h 8338184"/>
              <a:gd name="connsiteX45" fmla="*/ 6789420 w 9578340"/>
              <a:gd name="connsiteY45" fmla="*/ 2118360 h 8338184"/>
              <a:gd name="connsiteX46" fmla="*/ 6751320 w 9578340"/>
              <a:gd name="connsiteY46" fmla="*/ 2141220 h 8338184"/>
              <a:gd name="connsiteX47" fmla="*/ 6819900 w 9578340"/>
              <a:gd name="connsiteY47" fmla="*/ 2194560 h 8338184"/>
              <a:gd name="connsiteX48" fmla="*/ 6789420 w 9578340"/>
              <a:gd name="connsiteY48" fmla="*/ 2240280 h 8338184"/>
              <a:gd name="connsiteX49" fmla="*/ 6743700 w 9578340"/>
              <a:gd name="connsiteY49" fmla="*/ 2331720 h 8338184"/>
              <a:gd name="connsiteX50" fmla="*/ 6751320 w 9578340"/>
              <a:gd name="connsiteY50" fmla="*/ 2369820 h 8338184"/>
              <a:gd name="connsiteX51" fmla="*/ 6682740 w 9578340"/>
              <a:gd name="connsiteY51" fmla="*/ 2385060 h 8338184"/>
              <a:gd name="connsiteX52" fmla="*/ 6705600 w 9578340"/>
              <a:gd name="connsiteY52" fmla="*/ 2499360 h 8338184"/>
              <a:gd name="connsiteX53" fmla="*/ 6621780 w 9578340"/>
              <a:gd name="connsiteY53" fmla="*/ 2522220 h 8338184"/>
              <a:gd name="connsiteX54" fmla="*/ 6621780 w 9578340"/>
              <a:gd name="connsiteY54" fmla="*/ 2583180 h 8338184"/>
              <a:gd name="connsiteX55" fmla="*/ 6568440 w 9578340"/>
              <a:gd name="connsiteY55" fmla="*/ 2590800 h 8338184"/>
              <a:gd name="connsiteX56" fmla="*/ 6560820 w 9578340"/>
              <a:gd name="connsiteY56" fmla="*/ 2545080 h 8338184"/>
              <a:gd name="connsiteX57" fmla="*/ 6438900 w 9578340"/>
              <a:gd name="connsiteY57" fmla="*/ 2590800 h 8338184"/>
              <a:gd name="connsiteX58" fmla="*/ 6347460 w 9578340"/>
              <a:gd name="connsiteY58" fmla="*/ 2606040 h 8338184"/>
              <a:gd name="connsiteX59" fmla="*/ 6339840 w 9578340"/>
              <a:gd name="connsiteY59" fmla="*/ 2476500 h 8338184"/>
              <a:gd name="connsiteX60" fmla="*/ 6316980 w 9578340"/>
              <a:gd name="connsiteY60" fmla="*/ 2430780 h 8338184"/>
              <a:gd name="connsiteX61" fmla="*/ 6271260 w 9578340"/>
              <a:gd name="connsiteY61" fmla="*/ 2392680 h 8338184"/>
              <a:gd name="connsiteX62" fmla="*/ 6301740 w 9578340"/>
              <a:gd name="connsiteY62" fmla="*/ 2339340 h 8338184"/>
              <a:gd name="connsiteX63" fmla="*/ 6195060 w 9578340"/>
              <a:gd name="connsiteY63" fmla="*/ 2308860 h 8338184"/>
              <a:gd name="connsiteX64" fmla="*/ 6141720 w 9578340"/>
              <a:gd name="connsiteY64" fmla="*/ 2308860 h 8338184"/>
              <a:gd name="connsiteX65" fmla="*/ 6103620 w 9578340"/>
              <a:gd name="connsiteY65" fmla="*/ 2225040 h 8338184"/>
              <a:gd name="connsiteX66" fmla="*/ 6126480 w 9578340"/>
              <a:gd name="connsiteY66" fmla="*/ 2171700 h 8338184"/>
              <a:gd name="connsiteX67" fmla="*/ 6080760 w 9578340"/>
              <a:gd name="connsiteY67" fmla="*/ 2133600 h 8338184"/>
              <a:gd name="connsiteX68" fmla="*/ 5989320 w 9578340"/>
              <a:gd name="connsiteY68" fmla="*/ 2148840 h 8338184"/>
              <a:gd name="connsiteX69" fmla="*/ 5951220 w 9578340"/>
              <a:gd name="connsiteY69" fmla="*/ 2209800 h 8338184"/>
              <a:gd name="connsiteX70" fmla="*/ 5882640 w 9578340"/>
              <a:gd name="connsiteY70" fmla="*/ 2202180 h 8338184"/>
              <a:gd name="connsiteX71" fmla="*/ 5722620 w 9578340"/>
              <a:gd name="connsiteY71" fmla="*/ 2240280 h 8338184"/>
              <a:gd name="connsiteX72" fmla="*/ 5654040 w 9578340"/>
              <a:gd name="connsiteY72" fmla="*/ 2240280 h 8338184"/>
              <a:gd name="connsiteX73" fmla="*/ 5570220 w 9578340"/>
              <a:gd name="connsiteY73" fmla="*/ 2278380 h 8338184"/>
              <a:gd name="connsiteX74" fmla="*/ 5440680 w 9578340"/>
              <a:gd name="connsiteY74" fmla="*/ 2263140 h 8338184"/>
              <a:gd name="connsiteX75" fmla="*/ 5410200 w 9578340"/>
              <a:gd name="connsiteY75" fmla="*/ 2217420 h 8338184"/>
              <a:gd name="connsiteX76" fmla="*/ 5425440 w 9578340"/>
              <a:gd name="connsiteY76" fmla="*/ 2072640 h 8338184"/>
              <a:gd name="connsiteX77" fmla="*/ 5372100 w 9578340"/>
              <a:gd name="connsiteY77" fmla="*/ 2019300 h 8338184"/>
              <a:gd name="connsiteX78" fmla="*/ 5372100 w 9578340"/>
              <a:gd name="connsiteY78" fmla="*/ 1988820 h 8338184"/>
              <a:gd name="connsiteX79" fmla="*/ 5280660 w 9578340"/>
              <a:gd name="connsiteY79" fmla="*/ 1965960 h 8338184"/>
              <a:gd name="connsiteX80" fmla="*/ 5219700 w 9578340"/>
              <a:gd name="connsiteY80" fmla="*/ 2263140 h 8338184"/>
              <a:gd name="connsiteX81" fmla="*/ 5212080 w 9578340"/>
              <a:gd name="connsiteY81" fmla="*/ 2461260 h 8338184"/>
              <a:gd name="connsiteX82" fmla="*/ 5242560 w 9578340"/>
              <a:gd name="connsiteY82" fmla="*/ 2499360 h 8338184"/>
              <a:gd name="connsiteX83" fmla="*/ 5097780 w 9578340"/>
              <a:gd name="connsiteY83" fmla="*/ 2552700 h 8338184"/>
              <a:gd name="connsiteX84" fmla="*/ 5120640 w 9578340"/>
              <a:gd name="connsiteY84" fmla="*/ 2743200 h 8338184"/>
              <a:gd name="connsiteX85" fmla="*/ 5082540 w 9578340"/>
              <a:gd name="connsiteY85" fmla="*/ 2827020 h 8338184"/>
              <a:gd name="connsiteX86" fmla="*/ 4945380 w 9578340"/>
              <a:gd name="connsiteY86" fmla="*/ 2773680 h 8338184"/>
              <a:gd name="connsiteX87" fmla="*/ 4853940 w 9578340"/>
              <a:gd name="connsiteY87" fmla="*/ 2796540 h 8338184"/>
              <a:gd name="connsiteX88" fmla="*/ 4785360 w 9578340"/>
              <a:gd name="connsiteY88" fmla="*/ 2926080 h 8338184"/>
              <a:gd name="connsiteX89" fmla="*/ 4640580 w 9578340"/>
              <a:gd name="connsiteY89" fmla="*/ 2811780 h 8338184"/>
              <a:gd name="connsiteX90" fmla="*/ 4518660 w 9578340"/>
              <a:gd name="connsiteY90" fmla="*/ 2804160 h 8338184"/>
              <a:gd name="connsiteX91" fmla="*/ 4389120 w 9578340"/>
              <a:gd name="connsiteY91" fmla="*/ 2674620 h 8338184"/>
              <a:gd name="connsiteX92" fmla="*/ 4564380 w 9578340"/>
              <a:gd name="connsiteY92" fmla="*/ 2522220 h 8338184"/>
              <a:gd name="connsiteX93" fmla="*/ 4389120 w 9578340"/>
              <a:gd name="connsiteY93" fmla="*/ 2491740 h 8338184"/>
              <a:gd name="connsiteX94" fmla="*/ 4244340 w 9578340"/>
              <a:gd name="connsiteY94" fmla="*/ 2659380 h 8338184"/>
              <a:gd name="connsiteX95" fmla="*/ 4183380 w 9578340"/>
              <a:gd name="connsiteY95" fmla="*/ 2758440 h 8338184"/>
              <a:gd name="connsiteX96" fmla="*/ 4191000 w 9578340"/>
              <a:gd name="connsiteY96" fmla="*/ 2796540 h 8338184"/>
              <a:gd name="connsiteX97" fmla="*/ 4084320 w 9578340"/>
              <a:gd name="connsiteY97" fmla="*/ 2895600 h 8338184"/>
              <a:gd name="connsiteX98" fmla="*/ 4008120 w 9578340"/>
              <a:gd name="connsiteY98" fmla="*/ 2918460 h 8338184"/>
              <a:gd name="connsiteX99" fmla="*/ 3954780 w 9578340"/>
              <a:gd name="connsiteY99" fmla="*/ 2918460 h 8338184"/>
              <a:gd name="connsiteX100" fmla="*/ 3916680 w 9578340"/>
              <a:gd name="connsiteY100" fmla="*/ 2971800 h 8338184"/>
              <a:gd name="connsiteX101" fmla="*/ 3848100 w 9578340"/>
              <a:gd name="connsiteY101" fmla="*/ 2971800 h 8338184"/>
              <a:gd name="connsiteX102" fmla="*/ 3810000 w 9578340"/>
              <a:gd name="connsiteY102" fmla="*/ 3025140 h 8338184"/>
              <a:gd name="connsiteX103" fmla="*/ 3726180 w 9578340"/>
              <a:gd name="connsiteY103" fmla="*/ 3048000 h 8338184"/>
              <a:gd name="connsiteX104" fmla="*/ 3703320 w 9578340"/>
              <a:gd name="connsiteY104" fmla="*/ 3116580 h 8338184"/>
              <a:gd name="connsiteX105" fmla="*/ 3512820 w 9578340"/>
              <a:gd name="connsiteY105" fmla="*/ 2979420 h 8338184"/>
              <a:gd name="connsiteX106" fmla="*/ 3337560 w 9578340"/>
              <a:gd name="connsiteY106" fmla="*/ 3048000 h 8338184"/>
              <a:gd name="connsiteX107" fmla="*/ 3337560 w 9578340"/>
              <a:gd name="connsiteY107" fmla="*/ 3124200 h 8338184"/>
              <a:gd name="connsiteX108" fmla="*/ 3230880 w 9578340"/>
              <a:gd name="connsiteY108" fmla="*/ 3200400 h 8338184"/>
              <a:gd name="connsiteX109" fmla="*/ 3002280 w 9578340"/>
              <a:gd name="connsiteY109" fmla="*/ 3055620 h 8338184"/>
              <a:gd name="connsiteX110" fmla="*/ 3025140 w 9578340"/>
              <a:gd name="connsiteY110" fmla="*/ 3032760 h 8338184"/>
              <a:gd name="connsiteX111" fmla="*/ 2918460 w 9578340"/>
              <a:gd name="connsiteY111" fmla="*/ 2887980 h 8338184"/>
              <a:gd name="connsiteX112" fmla="*/ 2659380 w 9578340"/>
              <a:gd name="connsiteY112" fmla="*/ 2758440 h 8338184"/>
              <a:gd name="connsiteX113" fmla="*/ 2506980 w 9578340"/>
              <a:gd name="connsiteY113" fmla="*/ 3093720 h 8338184"/>
              <a:gd name="connsiteX114" fmla="*/ 2392680 w 9578340"/>
              <a:gd name="connsiteY114" fmla="*/ 3101340 h 8338184"/>
              <a:gd name="connsiteX115" fmla="*/ 2308860 w 9578340"/>
              <a:gd name="connsiteY115" fmla="*/ 3116580 h 8338184"/>
              <a:gd name="connsiteX116" fmla="*/ 2225040 w 9578340"/>
              <a:gd name="connsiteY116" fmla="*/ 3215640 h 8338184"/>
              <a:gd name="connsiteX117" fmla="*/ 2049780 w 9578340"/>
              <a:gd name="connsiteY117" fmla="*/ 3124200 h 8338184"/>
              <a:gd name="connsiteX118" fmla="*/ 1981200 w 9578340"/>
              <a:gd name="connsiteY118" fmla="*/ 3116580 h 8338184"/>
              <a:gd name="connsiteX119" fmla="*/ 1889760 w 9578340"/>
              <a:gd name="connsiteY119" fmla="*/ 2964180 h 8338184"/>
              <a:gd name="connsiteX120" fmla="*/ 1897380 w 9578340"/>
              <a:gd name="connsiteY120" fmla="*/ 2895600 h 8338184"/>
              <a:gd name="connsiteX121" fmla="*/ 1729740 w 9578340"/>
              <a:gd name="connsiteY121" fmla="*/ 3017520 h 8338184"/>
              <a:gd name="connsiteX122" fmla="*/ 1706880 w 9578340"/>
              <a:gd name="connsiteY122" fmla="*/ 3078480 h 8338184"/>
              <a:gd name="connsiteX123" fmla="*/ 1653540 w 9578340"/>
              <a:gd name="connsiteY123" fmla="*/ 3048000 h 8338184"/>
              <a:gd name="connsiteX124" fmla="*/ 1546860 w 9578340"/>
              <a:gd name="connsiteY124" fmla="*/ 3048000 h 8338184"/>
              <a:gd name="connsiteX125" fmla="*/ 1524000 w 9578340"/>
              <a:gd name="connsiteY125" fmla="*/ 3162300 h 8338184"/>
              <a:gd name="connsiteX126" fmla="*/ 1386840 w 9578340"/>
              <a:gd name="connsiteY126" fmla="*/ 3459480 h 8338184"/>
              <a:gd name="connsiteX127" fmla="*/ 1333500 w 9578340"/>
              <a:gd name="connsiteY127" fmla="*/ 3451860 h 8338184"/>
              <a:gd name="connsiteX128" fmla="*/ 1188720 w 9578340"/>
              <a:gd name="connsiteY128" fmla="*/ 3505200 h 8338184"/>
              <a:gd name="connsiteX129" fmla="*/ 1135380 w 9578340"/>
              <a:gd name="connsiteY129" fmla="*/ 3672840 h 8338184"/>
              <a:gd name="connsiteX130" fmla="*/ 1013460 w 9578340"/>
              <a:gd name="connsiteY130" fmla="*/ 3703320 h 8338184"/>
              <a:gd name="connsiteX131" fmla="*/ 929640 w 9578340"/>
              <a:gd name="connsiteY131" fmla="*/ 3710940 h 8338184"/>
              <a:gd name="connsiteX132" fmla="*/ 830580 w 9578340"/>
              <a:gd name="connsiteY132" fmla="*/ 3741420 h 8338184"/>
              <a:gd name="connsiteX133" fmla="*/ 701040 w 9578340"/>
              <a:gd name="connsiteY133" fmla="*/ 3749040 h 8338184"/>
              <a:gd name="connsiteX134" fmla="*/ 548640 w 9578340"/>
              <a:gd name="connsiteY134" fmla="*/ 3787140 h 8338184"/>
              <a:gd name="connsiteX135" fmla="*/ 0 w 9578340"/>
              <a:gd name="connsiteY135" fmla="*/ 5250180 h 8338184"/>
              <a:gd name="connsiteX136" fmla="*/ 167640 w 9578340"/>
              <a:gd name="connsiteY136" fmla="*/ 5242560 h 8338184"/>
              <a:gd name="connsiteX137" fmla="*/ 167640 w 9578340"/>
              <a:gd name="connsiteY137" fmla="*/ 5387340 h 8338184"/>
              <a:gd name="connsiteX138" fmla="*/ 289560 w 9578340"/>
              <a:gd name="connsiteY138" fmla="*/ 5394960 h 8338184"/>
              <a:gd name="connsiteX139" fmla="*/ 281940 w 9578340"/>
              <a:gd name="connsiteY139" fmla="*/ 5478780 h 8338184"/>
              <a:gd name="connsiteX140" fmla="*/ 388620 w 9578340"/>
              <a:gd name="connsiteY140" fmla="*/ 5501640 h 8338184"/>
              <a:gd name="connsiteX141" fmla="*/ 358140 w 9578340"/>
              <a:gd name="connsiteY141" fmla="*/ 5631180 h 8338184"/>
              <a:gd name="connsiteX142" fmla="*/ 358140 w 9578340"/>
              <a:gd name="connsiteY142" fmla="*/ 5730240 h 8338184"/>
              <a:gd name="connsiteX143" fmla="*/ 251460 w 9578340"/>
              <a:gd name="connsiteY143" fmla="*/ 5783580 h 8338184"/>
              <a:gd name="connsiteX144" fmla="*/ 236220 w 9578340"/>
              <a:gd name="connsiteY144" fmla="*/ 5859780 h 8338184"/>
              <a:gd name="connsiteX145" fmla="*/ 144780 w 9578340"/>
              <a:gd name="connsiteY145" fmla="*/ 5981700 h 8338184"/>
              <a:gd name="connsiteX146" fmla="*/ 175260 w 9578340"/>
              <a:gd name="connsiteY146" fmla="*/ 6210300 h 8338184"/>
              <a:gd name="connsiteX147" fmla="*/ 266700 w 9578340"/>
              <a:gd name="connsiteY147" fmla="*/ 6217920 h 8338184"/>
              <a:gd name="connsiteX148" fmla="*/ 304800 w 9578340"/>
              <a:gd name="connsiteY148" fmla="*/ 6278880 h 8338184"/>
              <a:gd name="connsiteX149" fmla="*/ 312420 w 9578340"/>
              <a:gd name="connsiteY149" fmla="*/ 6339840 h 8338184"/>
              <a:gd name="connsiteX150" fmla="*/ 358140 w 9578340"/>
              <a:gd name="connsiteY150" fmla="*/ 6339840 h 8338184"/>
              <a:gd name="connsiteX151" fmla="*/ 365760 w 9578340"/>
              <a:gd name="connsiteY151" fmla="*/ 6477000 h 8338184"/>
              <a:gd name="connsiteX152" fmla="*/ 807720 w 9578340"/>
              <a:gd name="connsiteY152" fmla="*/ 6545580 h 8338184"/>
              <a:gd name="connsiteX153" fmla="*/ 1127760 w 9578340"/>
              <a:gd name="connsiteY153" fmla="*/ 6705600 h 8338184"/>
              <a:gd name="connsiteX154" fmla="*/ 1447800 w 9578340"/>
              <a:gd name="connsiteY154" fmla="*/ 6598920 h 8338184"/>
              <a:gd name="connsiteX155" fmla="*/ 1546860 w 9578340"/>
              <a:gd name="connsiteY155" fmla="*/ 6598920 h 8338184"/>
              <a:gd name="connsiteX156" fmla="*/ 1501140 w 9578340"/>
              <a:gd name="connsiteY156" fmla="*/ 6858000 h 8338184"/>
              <a:gd name="connsiteX157" fmla="*/ 1567815 w 9578340"/>
              <a:gd name="connsiteY157" fmla="*/ 7115810 h 8338184"/>
              <a:gd name="connsiteX158" fmla="*/ 1710690 w 9578340"/>
              <a:gd name="connsiteY158" fmla="*/ 7439660 h 8338184"/>
              <a:gd name="connsiteX159" fmla="*/ 1891665 w 9578340"/>
              <a:gd name="connsiteY159" fmla="*/ 7582535 h 8338184"/>
              <a:gd name="connsiteX160" fmla="*/ 2094865 w 9578340"/>
              <a:gd name="connsiteY160" fmla="*/ 7814310 h 8338184"/>
              <a:gd name="connsiteX161" fmla="*/ 2066290 w 9578340"/>
              <a:gd name="connsiteY161" fmla="*/ 7925434 h 8338184"/>
              <a:gd name="connsiteX162" fmla="*/ 2234565 w 9578340"/>
              <a:gd name="connsiteY162" fmla="*/ 8036559 h 8338184"/>
              <a:gd name="connsiteX163" fmla="*/ 2269490 w 9578340"/>
              <a:gd name="connsiteY163" fmla="*/ 8081009 h 8338184"/>
              <a:gd name="connsiteX164" fmla="*/ 2186940 w 9578340"/>
              <a:gd name="connsiteY164" fmla="*/ 8338184 h 8338184"/>
              <a:gd name="connsiteX165" fmla="*/ 2831465 w 9578340"/>
              <a:gd name="connsiteY165" fmla="*/ 7700008 h 8338184"/>
              <a:gd name="connsiteX166" fmla="*/ 3657600 w 9578340"/>
              <a:gd name="connsiteY166" fmla="*/ 6873240 h 8338184"/>
              <a:gd name="connsiteX167" fmla="*/ 3817620 w 9578340"/>
              <a:gd name="connsiteY167" fmla="*/ 6781800 h 8338184"/>
              <a:gd name="connsiteX168" fmla="*/ 3893820 w 9578340"/>
              <a:gd name="connsiteY168" fmla="*/ 6705600 h 8338184"/>
              <a:gd name="connsiteX169" fmla="*/ 3947160 w 9578340"/>
              <a:gd name="connsiteY169" fmla="*/ 6690360 h 8338184"/>
              <a:gd name="connsiteX170" fmla="*/ 3939540 w 9578340"/>
              <a:gd name="connsiteY170" fmla="*/ 6629400 h 8338184"/>
              <a:gd name="connsiteX171" fmla="*/ 3901440 w 9578340"/>
              <a:gd name="connsiteY171" fmla="*/ 6606540 h 8338184"/>
              <a:gd name="connsiteX172" fmla="*/ 3878580 w 9578340"/>
              <a:gd name="connsiteY172" fmla="*/ 6515100 h 8338184"/>
              <a:gd name="connsiteX173" fmla="*/ 3886200 w 9578340"/>
              <a:gd name="connsiteY173" fmla="*/ 6423660 h 8338184"/>
              <a:gd name="connsiteX174" fmla="*/ 3870960 w 9578340"/>
              <a:gd name="connsiteY174" fmla="*/ 6309360 h 8338184"/>
              <a:gd name="connsiteX175" fmla="*/ 3893820 w 9578340"/>
              <a:gd name="connsiteY175" fmla="*/ 6240780 h 8338184"/>
              <a:gd name="connsiteX176" fmla="*/ 3924300 w 9578340"/>
              <a:gd name="connsiteY176" fmla="*/ 6179820 h 8338184"/>
              <a:gd name="connsiteX177" fmla="*/ 3977640 w 9578340"/>
              <a:gd name="connsiteY177" fmla="*/ 6172200 h 8338184"/>
              <a:gd name="connsiteX178" fmla="*/ 3992880 w 9578340"/>
              <a:gd name="connsiteY178" fmla="*/ 6172200 h 8338184"/>
              <a:gd name="connsiteX179" fmla="*/ 4046220 w 9578340"/>
              <a:gd name="connsiteY179" fmla="*/ 6111240 h 8338184"/>
              <a:gd name="connsiteX180" fmla="*/ 4038600 w 9578340"/>
              <a:gd name="connsiteY180" fmla="*/ 6027420 h 8338184"/>
              <a:gd name="connsiteX181" fmla="*/ 4754880 w 9578340"/>
              <a:gd name="connsiteY181" fmla="*/ 5913120 h 8338184"/>
              <a:gd name="connsiteX182" fmla="*/ 4838700 w 9578340"/>
              <a:gd name="connsiteY182" fmla="*/ 5913120 h 8338184"/>
              <a:gd name="connsiteX183" fmla="*/ 4914900 w 9578340"/>
              <a:gd name="connsiteY183" fmla="*/ 5920740 h 8338184"/>
              <a:gd name="connsiteX184" fmla="*/ 5105400 w 9578340"/>
              <a:gd name="connsiteY184" fmla="*/ 6019800 h 8338184"/>
              <a:gd name="connsiteX185" fmla="*/ 5570220 w 9578340"/>
              <a:gd name="connsiteY185" fmla="*/ 6248400 h 8338184"/>
              <a:gd name="connsiteX186" fmla="*/ 5753100 w 9578340"/>
              <a:gd name="connsiteY186" fmla="*/ 6347460 h 8338184"/>
              <a:gd name="connsiteX187" fmla="*/ 6065520 w 9578340"/>
              <a:gd name="connsiteY187" fmla="*/ 6423660 h 8338184"/>
              <a:gd name="connsiteX188" fmla="*/ 6156960 w 9578340"/>
              <a:gd name="connsiteY188" fmla="*/ 6431280 h 8338184"/>
              <a:gd name="connsiteX189" fmla="*/ 6164580 w 9578340"/>
              <a:gd name="connsiteY189" fmla="*/ 6545580 h 8338184"/>
              <a:gd name="connsiteX190" fmla="*/ 6355080 w 9578340"/>
              <a:gd name="connsiteY190" fmla="*/ 6576060 h 8338184"/>
              <a:gd name="connsiteX191" fmla="*/ 6377940 w 9578340"/>
              <a:gd name="connsiteY191" fmla="*/ 6416040 h 8338184"/>
              <a:gd name="connsiteX192" fmla="*/ 6408420 w 9578340"/>
              <a:gd name="connsiteY192" fmla="*/ 6446520 h 8338184"/>
              <a:gd name="connsiteX193" fmla="*/ 6400800 w 9578340"/>
              <a:gd name="connsiteY193" fmla="*/ 6598920 h 8338184"/>
              <a:gd name="connsiteX194" fmla="*/ 6591300 w 9578340"/>
              <a:gd name="connsiteY194" fmla="*/ 6598920 h 8338184"/>
              <a:gd name="connsiteX195" fmla="*/ 6598920 w 9578340"/>
              <a:gd name="connsiteY195" fmla="*/ 6332220 h 8338184"/>
              <a:gd name="connsiteX196" fmla="*/ 6621780 w 9578340"/>
              <a:gd name="connsiteY196" fmla="*/ 6332220 h 8338184"/>
              <a:gd name="connsiteX197" fmla="*/ 6637020 w 9578340"/>
              <a:gd name="connsiteY197" fmla="*/ 6118860 h 8338184"/>
              <a:gd name="connsiteX198" fmla="*/ 6614160 w 9578340"/>
              <a:gd name="connsiteY198" fmla="*/ 6111240 h 8338184"/>
              <a:gd name="connsiteX199" fmla="*/ 6606540 w 9578340"/>
              <a:gd name="connsiteY199" fmla="*/ 5958840 h 8338184"/>
              <a:gd name="connsiteX200" fmla="*/ 6484620 w 9578340"/>
              <a:gd name="connsiteY200" fmla="*/ 5539740 h 8338184"/>
              <a:gd name="connsiteX201" fmla="*/ 6667500 w 9578340"/>
              <a:gd name="connsiteY201" fmla="*/ 5547360 h 8338184"/>
              <a:gd name="connsiteX202" fmla="*/ 6751320 w 9578340"/>
              <a:gd name="connsiteY202" fmla="*/ 5433060 h 8338184"/>
              <a:gd name="connsiteX203" fmla="*/ 6972300 w 9578340"/>
              <a:gd name="connsiteY203" fmla="*/ 5265420 h 8338184"/>
              <a:gd name="connsiteX204" fmla="*/ 7246620 w 9578340"/>
              <a:gd name="connsiteY204" fmla="*/ 5204460 h 8338184"/>
              <a:gd name="connsiteX205" fmla="*/ 7208520 w 9578340"/>
              <a:gd name="connsiteY205" fmla="*/ 5067300 h 8338184"/>
              <a:gd name="connsiteX206" fmla="*/ 7193280 w 9578340"/>
              <a:gd name="connsiteY206" fmla="*/ 4930140 h 8338184"/>
              <a:gd name="connsiteX207" fmla="*/ 7269480 w 9578340"/>
              <a:gd name="connsiteY207" fmla="*/ 4732020 h 8338184"/>
              <a:gd name="connsiteX208" fmla="*/ 7246620 w 9578340"/>
              <a:gd name="connsiteY208" fmla="*/ 4488180 h 8338184"/>
              <a:gd name="connsiteX209" fmla="*/ 7178040 w 9578340"/>
              <a:gd name="connsiteY209" fmla="*/ 4351020 h 8338184"/>
              <a:gd name="connsiteX210" fmla="*/ 7559040 w 9578340"/>
              <a:gd name="connsiteY210" fmla="*/ 4328160 h 8338184"/>
              <a:gd name="connsiteX211" fmla="*/ 7467600 w 9578340"/>
              <a:gd name="connsiteY211" fmla="*/ 3878580 h 8338184"/>
              <a:gd name="connsiteX212" fmla="*/ 7414260 w 9578340"/>
              <a:gd name="connsiteY212" fmla="*/ 3604260 h 8338184"/>
              <a:gd name="connsiteX213" fmla="*/ 7498080 w 9578340"/>
              <a:gd name="connsiteY213" fmla="*/ 3398520 h 8338184"/>
              <a:gd name="connsiteX214" fmla="*/ 7528560 w 9578340"/>
              <a:gd name="connsiteY214" fmla="*/ 3253740 h 8338184"/>
              <a:gd name="connsiteX215" fmla="*/ 7505700 w 9578340"/>
              <a:gd name="connsiteY215" fmla="*/ 3048000 h 8338184"/>
              <a:gd name="connsiteX216" fmla="*/ 7520940 w 9578340"/>
              <a:gd name="connsiteY216" fmla="*/ 2926080 h 8338184"/>
              <a:gd name="connsiteX217" fmla="*/ 7536180 w 9578340"/>
              <a:gd name="connsiteY217" fmla="*/ 2872740 h 8338184"/>
              <a:gd name="connsiteX218" fmla="*/ 7863840 w 9578340"/>
              <a:gd name="connsiteY218" fmla="*/ 2971800 h 8338184"/>
              <a:gd name="connsiteX219" fmla="*/ 7886700 w 9578340"/>
              <a:gd name="connsiteY219" fmla="*/ 3101340 h 8338184"/>
              <a:gd name="connsiteX220" fmla="*/ 8001000 w 9578340"/>
              <a:gd name="connsiteY220" fmla="*/ 3124200 h 8338184"/>
              <a:gd name="connsiteX221" fmla="*/ 8122920 w 9578340"/>
              <a:gd name="connsiteY221" fmla="*/ 3276600 h 8338184"/>
              <a:gd name="connsiteX222" fmla="*/ 8206740 w 9578340"/>
              <a:gd name="connsiteY222" fmla="*/ 3276600 h 8338184"/>
              <a:gd name="connsiteX223" fmla="*/ 8442960 w 9578340"/>
              <a:gd name="connsiteY223" fmla="*/ 3276600 h 8338184"/>
              <a:gd name="connsiteX224" fmla="*/ 8663940 w 9578340"/>
              <a:gd name="connsiteY224" fmla="*/ 3276600 h 8338184"/>
              <a:gd name="connsiteX225" fmla="*/ 8770620 w 9578340"/>
              <a:gd name="connsiteY225" fmla="*/ 3230880 h 8338184"/>
              <a:gd name="connsiteX226" fmla="*/ 8854440 w 9578340"/>
              <a:gd name="connsiteY226" fmla="*/ 3215640 h 8338184"/>
              <a:gd name="connsiteX227" fmla="*/ 8938260 w 9578340"/>
              <a:gd name="connsiteY227" fmla="*/ 3230880 h 8338184"/>
              <a:gd name="connsiteX228" fmla="*/ 8945880 w 9578340"/>
              <a:gd name="connsiteY228" fmla="*/ 3078480 h 8338184"/>
              <a:gd name="connsiteX229" fmla="*/ 8907780 w 9578340"/>
              <a:gd name="connsiteY229" fmla="*/ 3078480 h 8338184"/>
              <a:gd name="connsiteX230" fmla="*/ 8656320 w 9578340"/>
              <a:gd name="connsiteY230" fmla="*/ 2697480 h 8338184"/>
              <a:gd name="connsiteX231" fmla="*/ 8854440 w 9578340"/>
              <a:gd name="connsiteY231" fmla="*/ 2590800 h 8338184"/>
              <a:gd name="connsiteX232" fmla="*/ 8923020 w 9578340"/>
              <a:gd name="connsiteY232" fmla="*/ 2606040 h 8338184"/>
              <a:gd name="connsiteX233" fmla="*/ 8999220 w 9578340"/>
              <a:gd name="connsiteY233" fmla="*/ 2606040 h 8338184"/>
              <a:gd name="connsiteX234" fmla="*/ 9029700 w 9578340"/>
              <a:gd name="connsiteY234" fmla="*/ 2545080 h 8338184"/>
              <a:gd name="connsiteX235" fmla="*/ 9029700 w 9578340"/>
              <a:gd name="connsiteY235" fmla="*/ 2407920 h 8338184"/>
              <a:gd name="connsiteX236" fmla="*/ 9136380 w 9578340"/>
              <a:gd name="connsiteY236" fmla="*/ 2476500 h 8338184"/>
              <a:gd name="connsiteX237" fmla="*/ 9144000 w 9578340"/>
              <a:gd name="connsiteY237" fmla="*/ 2407920 h 8338184"/>
              <a:gd name="connsiteX238" fmla="*/ 9204960 w 9578340"/>
              <a:gd name="connsiteY238" fmla="*/ 2362200 h 8338184"/>
              <a:gd name="connsiteX239" fmla="*/ 9189720 w 9578340"/>
              <a:gd name="connsiteY239" fmla="*/ 2225040 h 8338184"/>
              <a:gd name="connsiteX240" fmla="*/ 9159240 w 9578340"/>
              <a:gd name="connsiteY240" fmla="*/ 2171700 h 8338184"/>
              <a:gd name="connsiteX241" fmla="*/ 9083040 w 9578340"/>
              <a:gd name="connsiteY241" fmla="*/ 2103120 h 8338184"/>
              <a:gd name="connsiteX242" fmla="*/ 9105900 w 9578340"/>
              <a:gd name="connsiteY242" fmla="*/ 2011680 h 8338184"/>
              <a:gd name="connsiteX243" fmla="*/ 9151620 w 9578340"/>
              <a:gd name="connsiteY243" fmla="*/ 1927860 h 8338184"/>
              <a:gd name="connsiteX244" fmla="*/ 9044940 w 9578340"/>
              <a:gd name="connsiteY244" fmla="*/ 1714500 h 8338184"/>
              <a:gd name="connsiteX245" fmla="*/ 9578340 w 9578340"/>
              <a:gd name="connsiteY245" fmla="*/ 1394460 h 8338184"/>
              <a:gd name="connsiteX246" fmla="*/ 9494520 w 9578340"/>
              <a:gd name="connsiteY246" fmla="*/ 1165860 h 8338184"/>
              <a:gd name="connsiteX247" fmla="*/ 9326880 w 9578340"/>
              <a:gd name="connsiteY247" fmla="*/ 975360 h 8338184"/>
              <a:gd name="connsiteX248" fmla="*/ 9334500 w 9578340"/>
              <a:gd name="connsiteY248" fmla="*/ 906780 h 8338184"/>
              <a:gd name="connsiteX249" fmla="*/ 9342120 w 9578340"/>
              <a:gd name="connsiteY249" fmla="*/ 754380 h 8338184"/>
              <a:gd name="connsiteX250" fmla="*/ 9182100 w 9578340"/>
              <a:gd name="connsiteY250" fmla="*/ 906780 h 8338184"/>
              <a:gd name="connsiteX251" fmla="*/ 9052560 w 9578340"/>
              <a:gd name="connsiteY251" fmla="*/ 1043940 h 8338184"/>
              <a:gd name="connsiteX252" fmla="*/ 8915400 w 9578340"/>
              <a:gd name="connsiteY252" fmla="*/ 1112520 h 8338184"/>
              <a:gd name="connsiteX253" fmla="*/ 8709660 w 9578340"/>
              <a:gd name="connsiteY253" fmla="*/ 1150620 h 8338184"/>
              <a:gd name="connsiteX254" fmla="*/ 8793480 w 9578340"/>
              <a:gd name="connsiteY254" fmla="*/ 960120 h 8338184"/>
              <a:gd name="connsiteX255" fmla="*/ 8717280 w 9578340"/>
              <a:gd name="connsiteY255" fmla="*/ 906780 h 8338184"/>
              <a:gd name="connsiteX256" fmla="*/ 8686800 w 9578340"/>
              <a:gd name="connsiteY256" fmla="*/ 815340 h 8338184"/>
              <a:gd name="connsiteX257" fmla="*/ 8625840 w 9578340"/>
              <a:gd name="connsiteY257" fmla="*/ 746760 h 8338184"/>
              <a:gd name="connsiteX258" fmla="*/ 8633460 w 9578340"/>
              <a:gd name="connsiteY258" fmla="*/ 685800 h 8338184"/>
              <a:gd name="connsiteX259" fmla="*/ 8679180 w 9578340"/>
              <a:gd name="connsiteY259" fmla="*/ 609600 h 8338184"/>
              <a:gd name="connsiteX260" fmla="*/ 8671560 w 9578340"/>
              <a:gd name="connsiteY260" fmla="*/ 579120 h 8338184"/>
              <a:gd name="connsiteX261" fmla="*/ 8580120 w 9578340"/>
              <a:gd name="connsiteY261" fmla="*/ 541020 h 8338184"/>
              <a:gd name="connsiteX262" fmla="*/ 8473440 w 9578340"/>
              <a:gd name="connsiteY262" fmla="*/ 502920 h 8338184"/>
              <a:gd name="connsiteX263" fmla="*/ 8488680 w 9578340"/>
              <a:gd name="connsiteY263" fmla="*/ 449580 h 8338184"/>
              <a:gd name="connsiteX264" fmla="*/ 8435340 w 9578340"/>
              <a:gd name="connsiteY264" fmla="*/ 320040 h 8338184"/>
              <a:gd name="connsiteX265" fmla="*/ 8465820 w 9578340"/>
              <a:gd name="connsiteY265" fmla="*/ 243840 h 8338184"/>
              <a:gd name="connsiteX266" fmla="*/ 8473440 w 9578340"/>
              <a:gd name="connsiteY266" fmla="*/ 83820 h 8338184"/>
              <a:gd name="connsiteX267" fmla="*/ 8351520 w 9578340"/>
              <a:gd name="connsiteY267" fmla="*/ 53340 h 8338184"/>
              <a:gd name="connsiteX268" fmla="*/ 8252460 w 9578340"/>
              <a:gd name="connsiteY268" fmla="*/ 68580 h 8338184"/>
              <a:gd name="connsiteX269" fmla="*/ 8107680 w 9578340"/>
              <a:gd name="connsiteY269" fmla="*/ 0 h 8338184"/>
              <a:gd name="connsiteX0" fmla="*/ 8107680 w 9578340"/>
              <a:gd name="connsiteY0" fmla="*/ 0 h 8436608"/>
              <a:gd name="connsiteX1" fmla="*/ 8054340 w 9578340"/>
              <a:gd name="connsiteY1" fmla="*/ 60960 h 8436608"/>
              <a:gd name="connsiteX2" fmla="*/ 8061960 w 9578340"/>
              <a:gd name="connsiteY2" fmla="*/ 99060 h 8436608"/>
              <a:gd name="connsiteX3" fmla="*/ 8001000 w 9578340"/>
              <a:gd name="connsiteY3" fmla="*/ 160020 h 8436608"/>
              <a:gd name="connsiteX4" fmla="*/ 7917180 w 9578340"/>
              <a:gd name="connsiteY4" fmla="*/ 144780 h 8436608"/>
              <a:gd name="connsiteX5" fmla="*/ 7825740 w 9578340"/>
              <a:gd name="connsiteY5" fmla="*/ 297180 h 8436608"/>
              <a:gd name="connsiteX6" fmla="*/ 7726680 w 9578340"/>
              <a:gd name="connsiteY6" fmla="*/ 297180 h 8436608"/>
              <a:gd name="connsiteX7" fmla="*/ 7620000 w 9578340"/>
              <a:gd name="connsiteY7" fmla="*/ 320040 h 8436608"/>
              <a:gd name="connsiteX8" fmla="*/ 7475220 w 9578340"/>
              <a:gd name="connsiteY8" fmla="*/ 327660 h 8436608"/>
              <a:gd name="connsiteX9" fmla="*/ 7414260 w 9578340"/>
              <a:gd name="connsiteY9" fmla="*/ 304800 h 8436608"/>
              <a:gd name="connsiteX10" fmla="*/ 7231380 w 9578340"/>
              <a:gd name="connsiteY10" fmla="*/ 419100 h 8436608"/>
              <a:gd name="connsiteX11" fmla="*/ 6911340 w 9578340"/>
              <a:gd name="connsiteY11" fmla="*/ 464820 h 8436608"/>
              <a:gd name="connsiteX12" fmla="*/ 6888480 w 9578340"/>
              <a:gd name="connsiteY12" fmla="*/ 525780 h 8436608"/>
              <a:gd name="connsiteX13" fmla="*/ 6903720 w 9578340"/>
              <a:gd name="connsiteY13" fmla="*/ 601980 h 8436608"/>
              <a:gd name="connsiteX14" fmla="*/ 6896100 w 9578340"/>
              <a:gd name="connsiteY14" fmla="*/ 647700 h 8436608"/>
              <a:gd name="connsiteX15" fmla="*/ 6858000 w 9578340"/>
              <a:gd name="connsiteY15" fmla="*/ 647700 h 8436608"/>
              <a:gd name="connsiteX16" fmla="*/ 6842760 w 9578340"/>
              <a:gd name="connsiteY16" fmla="*/ 739140 h 8436608"/>
              <a:gd name="connsiteX17" fmla="*/ 7010400 w 9578340"/>
              <a:gd name="connsiteY17" fmla="*/ 769620 h 8436608"/>
              <a:gd name="connsiteX18" fmla="*/ 7010400 w 9578340"/>
              <a:gd name="connsiteY18" fmla="*/ 853440 h 8436608"/>
              <a:gd name="connsiteX19" fmla="*/ 6949440 w 9578340"/>
              <a:gd name="connsiteY19" fmla="*/ 861060 h 8436608"/>
              <a:gd name="connsiteX20" fmla="*/ 6941820 w 9578340"/>
              <a:gd name="connsiteY20" fmla="*/ 891540 h 8436608"/>
              <a:gd name="connsiteX21" fmla="*/ 6979920 w 9578340"/>
              <a:gd name="connsiteY21" fmla="*/ 922020 h 8436608"/>
              <a:gd name="connsiteX22" fmla="*/ 6979920 w 9578340"/>
              <a:gd name="connsiteY22" fmla="*/ 990600 h 8436608"/>
              <a:gd name="connsiteX23" fmla="*/ 6964680 w 9578340"/>
              <a:gd name="connsiteY23" fmla="*/ 1028700 h 8436608"/>
              <a:gd name="connsiteX24" fmla="*/ 7132320 w 9578340"/>
              <a:gd name="connsiteY24" fmla="*/ 1074420 h 8436608"/>
              <a:gd name="connsiteX25" fmla="*/ 7094220 w 9578340"/>
              <a:gd name="connsiteY25" fmla="*/ 1173480 h 8436608"/>
              <a:gd name="connsiteX26" fmla="*/ 7025640 w 9578340"/>
              <a:gd name="connsiteY26" fmla="*/ 1158240 h 8436608"/>
              <a:gd name="connsiteX27" fmla="*/ 6743700 w 9578340"/>
              <a:gd name="connsiteY27" fmla="*/ 1127760 h 8436608"/>
              <a:gd name="connsiteX28" fmla="*/ 7101840 w 9578340"/>
              <a:gd name="connsiteY28" fmla="*/ 1226820 h 8436608"/>
              <a:gd name="connsiteX29" fmla="*/ 7277100 w 9578340"/>
              <a:gd name="connsiteY29" fmla="*/ 1295400 h 8436608"/>
              <a:gd name="connsiteX30" fmla="*/ 7147560 w 9578340"/>
              <a:gd name="connsiteY30" fmla="*/ 1501140 h 8436608"/>
              <a:gd name="connsiteX31" fmla="*/ 7155180 w 9578340"/>
              <a:gd name="connsiteY31" fmla="*/ 1623060 h 8436608"/>
              <a:gd name="connsiteX32" fmla="*/ 7101840 w 9578340"/>
              <a:gd name="connsiteY32" fmla="*/ 1691640 h 8436608"/>
              <a:gd name="connsiteX33" fmla="*/ 7078980 w 9578340"/>
              <a:gd name="connsiteY33" fmla="*/ 1684020 h 8436608"/>
              <a:gd name="connsiteX34" fmla="*/ 6911340 w 9578340"/>
              <a:gd name="connsiteY34" fmla="*/ 1790700 h 8436608"/>
              <a:gd name="connsiteX35" fmla="*/ 6987540 w 9578340"/>
              <a:gd name="connsiteY35" fmla="*/ 1844040 h 8436608"/>
              <a:gd name="connsiteX36" fmla="*/ 6987540 w 9578340"/>
              <a:gd name="connsiteY36" fmla="*/ 1844040 h 8436608"/>
              <a:gd name="connsiteX37" fmla="*/ 7002780 w 9578340"/>
              <a:gd name="connsiteY37" fmla="*/ 1912620 h 8436608"/>
              <a:gd name="connsiteX38" fmla="*/ 6979920 w 9578340"/>
              <a:gd name="connsiteY38" fmla="*/ 1935480 h 8436608"/>
              <a:gd name="connsiteX39" fmla="*/ 6873240 w 9578340"/>
              <a:gd name="connsiteY39" fmla="*/ 1943100 h 8436608"/>
              <a:gd name="connsiteX40" fmla="*/ 6873240 w 9578340"/>
              <a:gd name="connsiteY40" fmla="*/ 1988820 h 8436608"/>
              <a:gd name="connsiteX41" fmla="*/ 6850380 w 9578340"/>
              <a:gd name="connsiteY41" fmla="*/ 2019300 h 8436608"/>
              <a:gd name="connsiteX42" fmla="*/ 6728460 w 9578340"/>
              <a:gd name="connsiteY42" fmla="*/ 1981200 h 8436608"/>
              <a:gd name="connsiteX43" fmla="*/ 6720840 w 9578340"/>
              <a:gd name="connsiteY43" fmla="*/ 1996440 h 8436608"/>
              <a:gd name="connsiteX44" fmla="*/ 6797040 w 9578340"/>
              <a:gd name="connsiteY44" fmla="*/ 2034540 h 8436608"/>
              <a:gd name="connsiteX45" fmla="*/ 6789420 w 9578340"/>
              <a:gd name="connsiteY45" fmla="*/ 2118360 h 8436608"/>
              <a:gd name="connsiteX46" fmla="*/ 6751320 w 9578340"/>
              <a:gd name="connsiteY46" fmla="*/ 2141220 h 8436608"/>
              <a:gd name="connsiteX47" fmla="*/ 6819900 w 9578340"/>
              <a:gd name="connsiteY47" fmla="*/ 2194560 h 8436608"/>
              <a:gd name="connsiteX48" fmla="*/ 6789420 w 9578340"/>
              <a:gd name="connsiteY48" fmla="*/ 2240280 h 8436608"/>
              <a:gd name="connsiteX49" fmla="*/ 6743700 w 9578340"/>
              <a:gd name="connsiteY49" fmla="*/ 2331720 h 8436608"/>
              <a:gd name="connsiteX50" fmla="*/ 6751320 w 9578340"/>
              <a:gd name="connsiteY50" fmla="*/ 2369820 h 8436608"/>
              <a:gd name="connsiteX51" fmla="*/ 6682740 w 9578340"/>
              <a:gd name="connsiteY51" fmla="*/ 2385060 h 8436608"/>
              <a:gd name="connsiteX52" fmla="*/ 6705600 w 9578340"/>
              <a:gd name="connsiteY52" fmla="*/ 2499360 h 8436608"/>
              <a:gd name="connsiteX53" fmla="*/ 6621780 w 9578340"/>
              <a:gd name="connsiteY53" fmla="*/ 2522220 h 8436608"/>
              <a:gd name="connsiteX54" fmla="*/ 6621780 w 9578340"/>
              <a:gd name="connsiteY54" fmla="*/ 2583180 h 8436608"/>
              <a:gd name="connsiteX55" fmla="*/ 6568440 w 9578340"/>
              <a:gd name="connsiteY55" fmla="*/ 2590800 h 8436608"/>
              <a:gd name="connsiteX56" fmla="*/ 6560820 w 9578340"/>
              <a:gd name="connsiteY56" fmla="*/ 2545080 h 8436608"/>
              <a:gd name="connsiteX57" fmla="*/ 6438900 w 9578340"/>
              <a:gd name="connsiteY57" fmla="*/ 2590800 h 8436608"/>
              <a:gd name="connsiteX58" fmla="*/ 6347460 w 9578340"/>
              <a:gd name="connsiteY58" fmla="*/ 2606040 h 8436608"/>
              <a:gd name="connsiteX59" fmla="*/ 6339840 w 9578340"/>
              <a:gd name="connsiteY59" fmla="*/ 2476500 h 8436608"/>
              <a:gd name="connsiteX60" fmla="*/ 6316980 w 9578340"/>
              <a:gd name="connsiteY60" fmla="*/ 2430780 h 8436608"/>
              <a:gd name="connsiteX61" fmla="*/ 6271260 w 9578340"/>
              <a:gd name="connsiteY61" fmla="*/ 2392680 h 8436608"/>
              <a:gd name="connsiteX62" fmla="*/ 6301740 w 9578340"/>
              <a:gd name="connsiteY62" fmla="*/ 2339340 h 8436608"/>
              <a:gd name="connsiteX63" fmla="*/ 6195060 w 9578340"/>
              <a:gd name="connsiteY63" fmla="*/ 2308860 h 8436608"/>
              <a:gd name="connsiteX64" fmla="*/ 6141720 w 9578340"/>
              <a:gd name="connsiteY64" fmla="*/ 2308860 h 8436608"/>
              <a:gd name="connsiteX65" fmla="*/ 6103620 w 9578340"/>
              <a:gd name="connsiteY65" fmla="*/ 2225040 h 8436608"/>
              <a:gd name="connsiteX66" fmla="*/ 6126480 w 9578340"/>
              <a:gd name="connsiteY66" fmla="*/ 2171700 h 8436608"/>
              <a:gd name="connsiteX67" fmla="*/ 6080760 w 9578340"/>
              <a:gd name="connsiteY67" fmla="*/ 2133600 h 8436608"/>
              <a:gd name="connsiteX68" fmla="*/ 5989320 w 9578340"/>
              <a:gd name="connsiteY68" fmla="*/ 2148840 h 8436608"/>
              <a:gd name="connsiteX69" fmla="*/ 5951220 w 9578340"/>
              <a:gd name="connsiteY69" fmla="*/ 2209800 h 8436608"/>
              <a:gd name="connsiteX70" fmla="*/ 5882640 w 9578340"/>
              <a:gd name="connsiteY70" fmla="*/ 2202180 h 8436608"/>
              <a:gd name="connsiteX71" fmla="*/ 5722620 w 9578340"/>
              <a:gd name="connsiteY71" fmla="*/ 2240280 h 8436608"/>
              <a:gd name="connsiteX72" fmla="*/ 5654040 w 9578340"/>
              <a:gd name="connsiteY72" fmla="*/ 2240280 h 8436608"/>
              <a:gd name="connsiteX73" fmla="*/ 5570220 w 9578340"/>
              <a:gd name="connsiteY73" fmla="*/ 2278380 h 8436608"/>
              <a:gd name="connsiteX74" fmla="*/ 5440680 w 9578340"/>
              <a:gd name="connsiteY74" fmla="*/ 2263140 h 8436608"/>
              <a:gd name="connsiteX75" fmla="*/ 5410200 w 9578340"/>
              <a:gd name="connsiteY75" fmla="*/ 2217420 h 8436608"/>
              <a:gd name="connsiteX76" fmla="*/ 5425440 w 9578340"/>
              <a:gd name="connsiteY76" fmla="*/ 2072640 h 8436608"/>
              <a:gd name="connsiteX77" fmla="*/ 5372100 w 9578340"/>
              <a:gd name="connsiteY77" fmla="*/ 2019300 h 8436608"/>
              <a:gd name="connsiteX78" fmla="*/ 5372100 w 9578340"/>
              <a:gd name="connsiteY78" fmla="*/ 1988820 h 8436608"/>
              <a:gd name="connsiteX79" fmla="*/ 5280660 w 9578340"/>
              <a:gd name="connsiteY79" fmla="*/ 1965960 h 8436608"/>
              <a:gd name="connsiteX80" fmla="*/ 5219700 w 9578340"/>
              <a:gd name="connsiteY80" fmla="*/ 2263140 h 8436608"/>
              <a:gd name="connsiteX81" fmla="*/ 5212080 w 9578340"/>
              <a:gd name="connsiteY81" fmla="*/ 2461260 h 8436608"/>
              <a:gd name="connsiteX82" fmla="*/ 5242560 w 9578340"/>
              <a:gd name="connsiteY82" fmla="*/ 2499360 h 8436608"/>
              <a:gd name="connsiteX83" fmla="*/ 5097780 w 9578340"/>
              <a:gd name="connsiteY83" fmla="*/ 2552700 h 8436608"/>
              <a:gd name="connsiteX84" fmla="*/ 5120640 w 9578340"/>
              <a:gd name="connsiteY84" fmla="*/ 2743200 h 8436608"/>
              <a:gd name="connsiteX85" fmla="*/ 5082540 w 9578340"/>
              <a:gd name="connsiteY85" fmla="*/ 2827020 h 8436608"/>
              <a:gd name="connsiteX86" fmla="*/ 4945380 w 9578340"/>
              <a:gd name="connsiteY86" fmla="*/ 2773680 h 8436608"/>
              <a:gd name="connsiteX87" fmla="*/ 4853940 w 9578340"/>
              <a:gd name="connsiteY87" fmla="*/ 2796540 h 8436608"/>
              <a:gd name="connsiteX88" fmla="*/ 4785360 w 9578340"/>
              <a:gd name="connsiteY88" fmla="*/ 2926080 h 8436608"/>
              <a:gd name="connsiteX89" fmla="*/ 4640580 w 9578340"/>
              <a:gd name="connsiteY89" fmla="*/ 2811780 h 8436608"/>
              <a:gd name="connsiteX90" fmla="*/ 4518660 w 9578340"/>
              <a:gd name="connsiteY90" fmla="*/ 2804160 h 8436608"/>
              <a:gd name="connsiteX91" fmla="*/ 4389120 w 9578340"/>
              <a:gd name="connsiteY91" fmla="*/ 2674620 h 8436608"/>
              <a:gd name="connsiteX92" fmla="*/ 4564380 w 9578340"/>
              <a:gd name="connsiteY92" fmla="*/ 2522220 h 8436608"/>
              <a:gd name="connsiteX93" fmla="*/ 4389120 w 9578340"/>
              <a:gd name="connsiteY93" fmla="*/ 2491740 h 8436608"/>
              <a:gd name="connsiteX94" fmla="*/ 4244340 w 9578340"/>
              <a:gd name="connsiteY94" fmla="*/ 2659380 h 8436608"/>
              <a:gd name="connsiteX95" fmla="*/ 4183380 w 9578340"/>
              <a:gd name="connsiteY95" fmla="*/ 2758440 h 8436608"/>
              <a:gd name="connsiteX96" fmla="*/ 4191000 w 9578340"/>
              <a:gd name="connsiteY96" fmla="*/ 2796540 h 8436608"/>
              <a:gd name="connsiteX97" fmla="*/ 4084320 w 9578340"/>
              <a:gd name="connsiteY97" fmla="*/ 2895600 h 8436608"/>
              <a:gd name="connsiteX98" fmla="*/ 4008120 w 9578340"/>
              <a:gd name="connsiteY98" fmla="*/ 2918460 h 8436608"/>
              <a:gd name="connsiteX99" fmla="*/ 3954780 w 9578340"/>
              <a:gd name="connsiteY99" fmla="*/ 2918460 h 8436608"/>
              <a:gd name="connsiteX100" fmla="*/ 3916680 w 9578340"/>
              <a:gd name="connsiteY100" fmla="*/ 2971800 h 8436608"/>
              <a:gd name="connsiteX101" fmla="*/ 3848100 w 9578340"/>
              <a:gd name="connsiteY101" fmla="*/ 2971800 h 8436608"/>
              <a:gd name="connsiteX102" fmla="*/ 3810000 w 9578340"/>
              <a:gd name="connsiteY102" fmla="*/ 3025140 h 8436608"/>
              <a:gd name="connsiteX103" fmla="*/ 3726180 w 9578340"/>
              <a:gd name="connsiteY103" fmla="*/ 3048000 h 8436608"/>
              <a:gd name="connsiteX104" fmla="*/ 3703320 w 9578340"/>
              <a:gd name="connsiteY104" fmla="*/ 3116580 h 8436608"/>
              <a:gd name="connsiteX105" fmla="*/ 3512820 w 9578340"/>
              <a:gd name="connsiteY105" fmla="*/ 2979420 h 8436608"/>
              <a:gd name="connsiteX106" fmla="*/ 3337560 w 9578340"/>
              <a:gd name="connsiteY106" fmla="*/ 3048000 h 8436608"/>
              <a:gd name="connsiteX107" fmla="*/ 3337560 w 9578340"/>
              <a:gd name="connsiteY107" fmla="*/ 3124200 h 8436608"/>
              <a:gd name="connsiteX108" fmla="*/ 3230880 w 9578340"/>
              <a:gd name="connsiteY108" fmla="*/ 3200400 h 8436608"/>
              <a:gd name="connsiteX109" fmla="*/ 3002280 w 9578340"/>
              <a:gd name="connsiteY109" fmla="*/ 3055620 h 8436608"/>
              <a:gd name="connsiteX110" fmla="*/ 3025140 w 9578340"/>
              <a:gd name="connsiteY110" fmla="*/ 3032760 h 8436608"/>
              <a:gd name="connsiteX111" fmla="*/ 2918460 w 9578340"/>
              <a:gd name="connsiteY111" fmla="*/ 2887980 h 8436608"/>
              <a:gd name="connsiteX112" fmla="*/ 2659380 w 9578340"/>
              <a:gd name="connsiteY112" fmla="*/ 2758440 h 8436608"/>
              <a:gd name="connsiteX113" fmla="*/ 2506980 w 9578340"/>
              <a:gd name="connsiteY113" fmla="*/ 3093720 h 8436608"/>
              <a:gd name="connsiteX114" fmla="*/ 2392680 w 9578340"/>
              <a:gd name="connsiteY114" fmla="*/ 3101340 h 8436608"/>
              <a:gd name="connsiteX115" fmla="*/ 2308860 w 9578340"/>
              <a:gd name="connsiteY115" fmla="*/ 3116580 h 8436608"/>
              <a:gd name="connsiteX116" fmla="*/ 2225040 w 9578340"/>
              <a:gd name="connsiteY116" fmla="*/ 3215640 h 8436608"/>
              <a:gd name="connsiteX117" fmla="*/ 2049780 w 9578340"/>
              <a:gd name="connsiteY117" fmla="*/ 3124200 h 8436608"/>
              <a:gd name="connsiteX118" fmla="*/ 1981200 w 9578340"/>
              <a:gd name="connsiteY118" fmla="*/ 3116580 h 8436608"/>
              <a:gd name="connsiteX119" fmla="*/ 1889760 w 9578340"/>
              <a:gd name="connsiteY119" fmla="*/ 2964180 h 8436608"/>
              <a:gd name="connsiteX120" fmla="*/ 1897380 w 9578340"/>
              <a:gd name="connsiteY120" fmla="*/ 2895600 h 8436608"/>
              <a:gd name="connsiteX121" fmla="*/ 1729740 w 9578340"/>
              <a:gd name="connsiteY121" fmla="*/ 3017520 h 8436608"/>
              <a:gd name="connsiteX122" fmla="*/ 1706880 w 9578340"/>
              <a:gd name="connsiteY122" fmla="*/ 3078480 h 8436608"/>
              <a:gd name="connsiteX123" fmla="*/ 1653540 w 9578340"/>
              <a:gd name="connsiteY123" fmla="*/ 3048000 h 8436608"/>
              <a:gd name="connsiteX124" fmla="*/ 1546860 w 9578340"/>
              <a:gd name="connsiteY124" fmla="*/ 3048000 h 8436608"/>
              <a:gd name="connsiteX125" fmla="*/ 1524000 w 9578340"/>
              <a:gd name="connsiteY125" fmla="*/ 3162300 h 8436608"/>
              <a:gd name="connsiteX126" fmla="*/ 1386840 w 9578340"/>
              <a:gd name="connsiteY126" fmla="*/ 3459480 h 8436608"/>
              <a:gd name="connsiteX127" fmla="*/ 1333500 w 9578340"/>
              <a:gd name="connsiteY127" fmla="*/ 3451860 h 8436608"/>
              <a:gd name="connsiteX128" fmla="*/ 1188720 w 9578340"/>
              <a:gd name="connsiteY128" fmla="*/ 3505200 h 8436608"/>
              <a:gd name="connsiteX129" fmla="*/ 1135380 w 9578340"/>
              <a:gd name="connsiteY129" fmla="*/ 3672840 h 8436608"/>
              <a:gd name="connsiteX130" fmla="*/ 1013460 w 9578340"/>
              <a:gd name="connsiteY130" fmla="*/ 3703320 h 8436608"/>
              <a:gd name="connsiteX131" fmla="*/ 929640 w 9578340"/>
              <a:gd name="connsiteY131" fmla="*/ 3710940 h 8436608"/>
              <a:gd name="connsiteX132" fmla="*/ 830580 w 9578340"/>
              <a:gd name="connsiteY132" fmla="*/ 3741420 h 8436608"/>
              <a:gd name="connsiteX133" fmla="*/ 701040 w 9578340"/>
              <a:gd name="connsiteY133" fmla="*/ 3749040 h 8436608"/>
              <a:gd name="connsiteX134" fmla="*/ 548640 w 9578340"/>
              <a:gd name="connsiteY134" fmla="*/ 3787140 h 8436608"/>
              <a:gd name="connsiteX135" fmla="*/ 0 w 9578340"/>
              <a:gd name="connsiteY135" fmla="*/ 5250180 h 8436608"/>
              <a:gd name="connsiteX136" fmla="*/ 167640 w 9578340"/>
              <a:gd name="connsiteY136" fmla="*/ 5242560 h 8436608"/>
              <a:gd name="connsiteX137" fmla="*/ 167640 w 9578340"/>
              <a:gd name="connsiteY137" fmla="*/ 5387340 h 8436608"/>
              <a:gd name="connsiteX138" fmla="*/ 289560 w 9578340"/>
              <a:gd name="connsiteY138" fmla="*/ 5394960 h 8436608"/>
              <a:gd name="connsiteX139" fmla="*/ 281940 w 9578340"/>
              <a:gd name="connsiteY139" fmla="*/ 5478780 h 8436608"/>
              <a:gd name="connsiteX140" fmla="*/ 388620 w 9578340"/>
              <a:gd name="connsiteY140" fmla="*/ 5501640 h 8436608"/>
              <a:gd name="connsiteX141" fmla="*/ 358140 w 9578340"/>
              <a:gd name="connsiteY141" fmla="*/ 5631180 h 8436608"/>
              <a:gd name="connsiteX142" fmla="*/ 358140 w 9578340"/>
              <a:gd name="connsiteY142" fmla="*/ 5730240 h 8436608"/>
              <a:gd name="connsiteX143" fmla="*/ 251460 w 9578340"/>
              <a:gd name="connsiteY143" fmla="*/ 5783580 h 8436608"/>
              <a:gd name="connsiteX144" fmla="*/ 236220 w 9578340"/>
              <a:gd name="connsiteY144" fmla="*/ 5859780 h 8436608"/>
              <a:gd name="connsiteX145" fmla="*/ 144780 w 9578340"/>
              <a:gd name="connsiteY145" fmla="*/ 5981700 h 8436608"/>
              <a:gd name="connsiteX146" fmla="*/ 175260 w 9578340"/>
              <a:gd name="connsiteY146" fmla="*/ 6210300 h 8436608"/>
              <a:gd name="connsiteX147" fmla="*/ 266700 w 9578340"/>
              <a:gd name="connsiteY147" fmla="*/ 6217920 h 8436608"/>
              <a:gd name="connsiteX148" fmla="*/ 304800 w 9578340"/>
              <a:gd name="connsiteY148" fmla="*/ 6278880 h 8436608"/>
              <a:gd name="connsiteX149" fmla="*/ 312420 w 9578340"/>
              <a:gd name="connsiteY149" fmla="*/ 6339840 h 8436608"/>
              <a:gd name="connsiteX150" fmla="*/ 358140 w 9578340"/>
              <a:gd name="connsiteY150" fmla="*/ 6339840 h 8436608"/>
              <a:gd name="connsiteX151" fmla="*/ 365760 w 9578340"/>
              <a:gd name="connsiteY151" fmla="*/ 6477000 h 8436608"/>
              <a:gd name="connsiteX152" fmla="*/ 807720 w 9578340"/>
              <a:gd name="connsiteY152" fmla="*/ 6545580 h 8436608"/>
              <a:gd name="connsiteX153" fmla="*/ 1127760 w 9578340"/>
              <a:gd name="connsiteY153" fmla="*/ 6705600 h 8436608"/>
              <a:gd name="connsiteX154" fmla="*/ 1447800 w 9578340"/>
              <a:gd name="connsiteY154" fmla="*/ 6598920 h 8436608"/>
              <a:gd name="connsiteX155" fmla="*/ 1546860 w 9578340"/>
              <a:gd name="connsiteY155" fmla="*/ 6598920 h 8436608"/>
              <a:gd name="connsiteX156" fmla="*/ 1501140 w 9578340"/>
              <a:gd name="connsiteY156" fmla="*/ 6858000 h 8436608"/>
              <a:gd name="connsiteX157" fmla="*/ 1567815 w 9578340"/>
              <a:gd name="connsiteY157" fmla="*/ 7115810 h 8436608"/>
              <a:gd name="connsiteX158" fmla="*/ 1710690 w 9578340"/>
              <a:gd name="connsiteY158" fmla="*/ 7439660 h 8436608"/>
              <a:gd name="connsiteX159" fmla="*/ 1891665 w 9578340"/>
              <a:gd name="connsiteY159" fmla="*/ 7582535 h 8436608"/>
              <a:gd name="connsiteX160" fmla="*/ 2094865 w 9578340"/>
              <a:gd name="connsiteY160" fmla="*/ 7814310 h 8436608"/>
              <a:gd name="connsiteX161" fmla="*/ 2066290 w 9578340"/>
              <a:gd name="connsiteY161" fmla="*/ 7925434 h 8436608"/>
              <a:gd name="connsiteX162" fmla="*/ 2234565 w 9578340"/>
              <a:gd name="connsiteY162" fmla="*/ 8036559 h 8436608"/>
              <a:gd name="connsiteX163" fmla="*/ 2269490 w 9578340"/>
              <a:gd name="connsiteY163" fmla="*/ 8081009 h 8436608"/>
              <a:gd name="connsiteX164" fmla="*/ 2186940 w 9578340"/>
              <a:gd name="connsiteY164" fmla="*/ 8338184 h 8436608"/>
              <a:gd name="connsiteX165" fmla="*/ 2209165 w 9578340"/>
              <a:gd name="connsiteY165" fmla="*/ 8436608 h 8436608"/>
              <a:gd name="connsiteX166" fmla="*/ 3657600 w 9578340"/>
              <a:gd name="connsiteY166" fmla="*/ 6873240 h 8436608"/>
              <a:gd name="connsiteX167" fmla="*/ 3817620 w 9578340"/>
              <a:gd name="connsiteY167" fmla="*/ 6781800 h 8436608"/>
              <a:gd name="connsiteX168" fmla="*/ 3893820 w 9578340"/>
              <a:gd name="connsiteY168" fmla="*/ 6705600 h 8436608"/>
              <a:gd name="connsiteX169" fmla="*/ 3947160 w 9578340"/>
              <a:gd name="connsiteY169" fmla="*/ 6690360 h 8436608"/>
              <a:gd name="connsiteX170" fmla="*/ 3939540 w 9578340"/>
              <a:gd name="connsiteY170" fmla="*/ 6629400 h 8436608"/>
              <a:gd name="connsiteX171" fmla="*/ 3901440 w 9578340"/>
              <a:gd name="connsiteY171" fmla="*/ 6606540 h 8436608"/>
              <a:gd name="connsiteX172" fmla="*/ 3878580 w 9578340"/>
              <a:gd name="connsiteY172" fmla="*/ 6515100 h 8436608"/>
              <a:gd name="connsiteX173" fmla="*/ 3886200 w 9578340"/>
              <a:gd name="connsiteY173" fmla="*/ 6423660 h 8436608"/>
              <a:gd name="connsiteX174" fmla="*/ 3870960 w 9578340"/>
              <a:gd name="connsiteY174" fmla="*/ 6309360 h 8436608"/>
              <a:gd name="connsiteX175" fmla="*/ 3893820 w 9578340"/>
              <a:gd name="connsiteY175" fmla="*/ 6240780 h 8436608"/>
              <a:gd name="connsiteX176" fmla="*/ 3924300 w 9578340"/>
              <a:gd name="connsiteY176" fmla="*/ 6179820 h 8436608"/>
              <a:gd name="connsiteX177" fmla="*/ 3977640 w 9578340"/>
              <a:gd name="connsiteY177" fmla="*/ 6172200 h 8436608"/>
              <a:gd name="connsiteX178" fmla="*/ 3992880 w 9578340"/>
              <a:gd name="connsiteY178" fmla="*/ 6172200 h 8436608"/>
              <a:gd name="connsiteX179" fmla="*/ 4046220 w 9578340"/>
              <a:gd name="connsiteY179" fmla="*/ 6111240 h 8436608"/>
              <a:gd name="connsiteX180" fmla="*/ 4038600 w 9578340"/>
              <a:gd name="connsiteY180" fmla="*/ 6027420 h 8436608"/>
              <a:gd name="connsiteX181" fmla="*/ 4754880 w 9578340"/>
              <a:gd name="connsiteY181" fmla="*/ 5913120 h 8436608"/>
              <a:gd name="connsiteX182" fmla="*/ 4838700 w 9578340"/>
              <a:gd name="connsiteY182" fmla="*/ 5913120 h 8436608"/>
              <a:gd name="connsiteX183" fmla="*/ 4914900 w 9578340"/>
              <a:gd name="connsiteY183" fmla="*/ 5920740 h 8436608"/>
              <a:gd name="connsiteX184" fmla="*/ 5105400 w 9578340"/>
              <a:gd name="connsiteY184" fmla="*/ 6019800 h 8436608"/>
              <a:gd name="connsiteX185" fmla="*/ 5570220 w 9578340"/>
              <a:gd name="connsiteY185" fmla="*/ 6248400 h 8436608"/>
              <a:gd name="connsiteX186" fmla="*/ 5753100 w 9578340"/>
              <a:gd name="connsiteY186" fmla="*/ 6347460 h 8436608"/>
              <a:gd name="connsiteX187" fmla="*/ 6065520 w 9578340"/>
              <a:gd name="connsiteY187" fmla="*/ 6423660 h 8436608"/>
              <a:gd name="connsiteX188" fmla="*/ 6156960 w 9578340"/>
              <a:gd name="connsiteY188" fmla="*/ 6431280 h 8436608"/>
              <a:gd name="connsiteX189" fmla="*/ 6164580 w 9578340"/>
              <a:gd name="connsiteY189" fmla="*/ 6545580 h 8436608"/>
              <a:gd name="connsiteX190" fmla="*/ 6355080 w 9578340"/>
              <a:gd name="connsiteY190" fmla="*/ 6576060 h 8436608"/>
              <a:gd name="connsiteX191" fmla="*/ 6377940 w 9578340"/>
              <a:gd name="connsiteY191" fmla="*/ 6416040 h 8436608"/>
              <a:gd name="connsiteX192" fmla="*/ 6408420 w 9578340"/>
              <a:gd name="connsiteY192" fmla="*/ 6446520 h 8436608"/>
              <a:gd name="connsiteX193" fmla="*/ 6400800 w 9578340"/>
              <a:gd name="connsiteY193" fmla="*/ 6598920 h 8436608"/>
              <a:gd name="connsiteX194" fmla="*/ 6591300 w 9578340"/>
              <a:gd name="connsiteY194" fmla="*/ 6598920 h 8436608"/>
              <a:gd name="connsiteX195" fmla="*/ 6598920 w 9578340"/>
              <a:gd name="connsiteY195" fmla="*/ 6332220 h 8436608"/>
              <a:gd name="connsiteX196" fmla="*/ 6621780 w 9578340"/>
              <a:gd name="connsiteY196" fmla="*/ 6332220 h 8436608"/>
              <a:gd name="connsiteX197" fmla="*/ 6637020 w 9578340"/>
              <a:gd name="connsiteY197" fmla="*/ 6118860 h 8436608"/>
              <a:gd name="connsiteX198" fmla="*/ 6614160 w 9578340"/>
              <a:gd name="connsiteY198" fmla="*/ 6111240 h 8436608"/>
              <a:gd name="connsiteX199" fmla="*/ 6606540 w 9578340"/>
              <a:gd name="connsiteY199" fmla="*/ 5958840 h 8436608"/>
              <a:gd name="connsiteX200" fmla="*/ 6484620 w 9578340"/>
              <a:gd name="connsiteY200" fmla="*/ 5539740 h 8436608"/>
              <a:gd name="connsiteX201" fmla="*/ 6667500 w 9578340"/>
              <a:gd name="connsiteY201" fmla="*/ 5547360 h 8436608"/>
              <a:gd name="connsiteX202" fmla="*/ 6751320 w 9578340"/>
              <a:gd name="connsiteY202" fmla="*/ 5433060 h 8436608"/>
              <a:gd name="connsiteX203" fmla="*/ 6972300 w 9578340"/>
              <a:gd name="connsiteY203" fmla="*/ 5265420 h 8436608"/>
              <a:gd name="connsiteX204" fmla="*/ 7246620 w 9578340"/>
              <a:gd name="connsiteY204" fmla="*/ 5204460 h 8436608"/>
              <a:gd name="connsiteX205" fmla="*/ 7208520 w 9578340"/>
              <a:gd name="connsiteY205" fmla="*/ 5067300 h 8436608"/>
              <a:gd name="connsiteX206" fmla="*/ 7193280 w 9578340"/>
              <a:gd name="connsiteY206" fmla="*/ 4930140 h 8436608"/>
              <a:gd name="connsiteX207" fmla="*/ 7269480 w 9578340"/>
              <a:gd name="connsiteY207" fmla="*/ 4732020 h 8436608"/>
              <a:gd name="connsiteX208" fmla="*/ 7246620 w 9578340"/>
              <a:gd name="connsiteY208" fmla="*/ 4488180 h 8436608"/>
              <a:gd name="connsiteX209" fmla="*/ 7178040 w 9578340"/>
              <a:gd name="connsiteY209" fmla="*/ 4351020 h 8436608"/>
              <a:gd name="connsiteX210" fmla="*/ 7559040 w 9578340"/>
              <a:gd name="connsiteY210" fmla="*/ 4328160 h 8436608"/>
              <a:gd name="connsiteX211" fmla="*/ 7467600 w 9578340"/>
              <a:gd name="connsiteY211" fmla="*/ 3878580 h 8436608"/>
              <a:gd name="connsiteX212" fmla="*/ 7414260 w 9578340"/>
              <a:gd name="connsiteY212" fmla="*/ 3604260 h 8436608"/>
              <a:gd name="connsiteX213" fmla="*/ 7498080 w 9578340"/>
              <a:gd name="connsiteY213" fmla="*/ 3398520 h 8436608"/>
              <a:gd name="connsiteX214" fmla="*/ 7528560 w 9578340"/>
              <a:gd name="connsiteY214" fmla="*/ 3253740 h 8436608"/>
              <a:gd name="connsiteX215" fmla="*/ 7505700 w 9578340"/>
              <a:gd name="connsiteY215" fmla="*/ 3048000 h 8436608"/>
              <a:gd name="connsiteX216" fmla="*/ 7520940 w 9578340"/>
              <a:gd name="connsiteY216" fmla="*/ 2926080 h 8436608"/>
              <a:gd name="connsiteX217" fmla="*/ 7536180 w 9578340"/>
              <a:gd name="connsiteY217" fmla="*/ 2872740 h 8436608"/>
              <a:gd name="connsiteX218" fmla="*/ 7863840 w 9578340"/>
              <a:gd name="connsiteY218" fmla="*/ 2971800 h 8436608"/>
              <a:gd name="connsiteX219" fmla="*/ 7886700 w 9578340"/>
              <a:gd name="connsiteY219" fmla="*/ 3101340 h 8436608"/>
              <a:gd name="connsiteX220" fmla="*/ 8001000 w 9578340"/>
              <a:gd name="connsiteY220" fmla="*/ 3124200 h 8436608"/>
              <a:gd name="connsiteX221" fmla="*/ 8122920 w 9578340"/>
              <a:gd name="connsiteY221" fmla="*/ 3276600 h 8436608"/>
              <a:gd name="connsiteX222" fmla="*/ 8206740 w 9578340"/>
              <a:gd name="connsiteY222" fmla="*/ 3276600 h 8436608"/>
              <a:gd name="connsiteX223" fmla="*/ 8442960 w 9578340"/>
              <a:gd name="connsiteY223" fmla="*/ 3276600 h 8436608"/>
              <a:gd name="connsiteX224" fmla="*/ 8663940 w 9578340"/>
              <a:gd name="connsiteY224" fmla="*/ 3276600 h 8436608"/>
              <a:gd name="connsiteX225" fmla="*/ 8770620 w 9578340"/>
              <a:gd name="connsiteY225" fmla="*/ 3230880 h 8436608"/>
              <a:gd name="connsiteX226" fmla="*/ 8854440 w 9578340"/>
              <a:gd name="connsiteY226" fmla="*/ 3215640 h 8436608"/>
              <a:gd name="connsiteX227" fmla="*/ 8938260 w 9578340"/>
              <a:gd name="connsiteY227" fmla="*/ 3230880 h 8436608"/>
              <a:gd name="connsiteX228" fmla="*/ 8945880 w 9578340"/>
              <a:gd name="connsiteY228" fmla="*/ 3078480 h 8436608"/>
              <a:gd name="connsiteX229" fmla="*/ 8907780 w 9578340"/>
              <a:gd name="connsiteY229" fmla="*/ 3078480 h 8436608"/>
              <a:gd name="connsiteX230" fmla="*/ 8656320 w 9578340"/>
              <a:gd name="connsiteY230" fmla="*/ 2697480 h 8436608"/>
              <a:gd name="connsiteX231" fmla="*/ 8854440 w 9578340"/>
              <a:gd name="connsiteY231" fmla="*/ 2590800 h 8436608"/>
              <a:gd name="connsiteX232" fmla="*/ 8923020 w 9578340"/>
              <a:gd name="connsiteY232" fmla="*/ 2606040 h 8436608"/>
              <a:gd name="connsiteX233" fmla="*/ 8999220 w 9578340"/>
              <a:gd name="connsiteY233" fmla="*/ 2606040 h 8436608"/>
              <a:gd name="connsiteX234" fmla="*/ 9029700 w 9578340"/>
              <a:gd name="connsiteY234" fmla="*/ 2545080 h 8436608"/>
              <a:gd name="connsiteX235" fmla="*/ 9029700 w 9578340"/>
              <a:gd name="connsiteY235" fmla="*/ 2407920 h 8436608"/>
              <a:gd name="connsiteX236" fmla="*/ 9136380 w 9578340"/>
              <a:gd name="connsiteY236" fmla="*/ 2476500 h 8436608"/>
              <a:gd name="connsiteX237" fmla="*/ 9144000 w 9578340"/>
              <a:gd name="connsiteY237" fmla="*/ 2407920 h 8436608"/>
              <a:gd name="connsiteX238" fmla="*/ 9204960 w 9578340"/>
              <a:gd name="connsiteY238" fmla="*/ 2362200 h 8436608"/>
              <a:gd name="connsiteX239" fmla="*/ 9189720 w 9578340"/>
              <a:gd name="connsiteY239" fmla="*/ 2225040 h 8436608"/>
              <a:gd name="connsiteX240" fmla="*/ 9159240 w 9578340"/>
              <a:gd name="connsiteY240" fmla="*/ 2171700 h 8436608"/>
              <a:gd name="connsiteX241" fmla="*/ 9083040 w 9578340"/>
              <a:gd name="connsiteY241" fmla="*/ 2103120 h 8436608"/>
              <a:gd name="connsiteX242" fmla="*/ 9105900 w 9578340"/>
              <a:gd name="connsiteY242" fmla="*/ 2011680 h 8436608"/>
              <a:gd name="connsiteX243" fmla="*/ 9151620 w 9578340"/>
              <a:gd name="connsiteY243" fmla="*/ 1927860 h 8436608"/>
              <a:gd name="connsiteX244" fmla="*/ 9044940 w 9578340"/>
              <a:gd name="connsiteY244" fmla="*/ 1714500 h 8436608"/>
              <a:gd name="connsiteX245" fmla="*/ 9578340 w 9578340"/>
              <a:gd name="connsiteY245" fmla="*/ 1394460 h 8436608"/>
              <a:gd name="connsiteX246" fmla="*/ 9494520 w 9578340"/>
              <a:gd name="connsiteY246" fmla="*/ 1165860 h 8436608"/>
              <a:gd name="connsiteX247" fmla="*/ 9326880 w 9578340"/>
              <a:gd name="connsiteY247" fmla="*/ 975360 h 8436608"/>
              <a:gd name="connsiteX248" fmla="*/ 9334500 w 9578340"/>
              <a:gd name="connsiteY248" fmla="*/ 906780 h 8436608"/>
              <a:gd name="connsiteX249" fmla="*/ 9342120 w 9578340"/>
              <a:gd name="connsiteY249" fmla="*/ 754380 h 8436608"/>
              <a:gd name="connsiteX250" fmla="*/ 9182100 w 9578340"/>
              <a:gd name="connsiteY250" fmla="*/ 906780 h 8436608"/>
              <a:gd name="connsiteX251" fmla="*/ 9052560 w 9578340"/>
              <a:gd name="connsiteY251" fmla="*/ 1043940 h 8436608"/>
              <a:gd name="connsiteX252" fmla="*/ 8915400 w 9578340"/>
              <a:gd name="connsiteY252" fmla="*/ 1112520 h 8436608"/>
              <a:gd name="connsiteX253" fmla="*/ 8709660 w 9578340"/>
              <a:gd name="connsiteY253" fmla="*/ 1150620 h 8436608"/>
              <a:gd name="connsiteX254" fmla="*/ 8793480 w 9578340"/>
              <a:gd name="connsiteY254" fmla="*/ 960120 h 8436608"/>
              <a:gd name="connsiteX255" fmla="*/ 8717280 w 9578340"/>
              <a:gd name="connsiteY255" fmla="*/ 906780 h 8436608"/>
              <a:gd name="connsiteX256" fmla="*/ 8686800 w 9578340"/>
              <a:gd name="connsiteY256" fmla="*/ 815340 h 8436608"/>
              <a:gd name="connsiteX257" fmla="*/ 8625840 w 9578340"/>
              <a:gd name="connsiteY257" fmla="*/ 746760 h 8436608"/>
              <a:gd name="connsiteX258" fmla="*/ 8633460 w 9578340"/>
              <a:gd name="connsiteY258" fmla="*/ 685800 h 8436608"/>
              <a:gd name="connsiteX259" fmla="*/ 8679180 w 9578340"/>
              <a:gd name="connsiteY259" fmla="*/ 609600 h 8436608"/>
              <a:gd name="connsiteX260" fmla="*/ 8671560 w 9578340"/>
              <a:gd name="connsiteY260" fmla="*/ 579120 h 8436608"/>
              <a:gd name="connsiteX261" fmla="*/ 8580120 w 9578340"/>
              <a:gd name="connsiteY261" fmla="*/ 541020 h 8436608"/>
              <a:gd name="connsiteX262" fmla="*/ 8473440 w 9578340"/>
              <a:gd name="connsiteY262" fmla="*/ 502920 h 8436608"/>
              <a:gd name="connsiteX263" fmla="*/ 8488680 w 9578340"/>
              <a:gd name="connsiteY263" fmla="*/ 449580 h 8436608"/>
              <a:gd name="connsiteX264" fmla="*/ 8435340 w 9578340"/>
              <a:gd name="connsiteY264" fmla="*/ 320040 h 8436608"/>
              <a:gd name="connsiteX265" fmla="*/ 8465820 w 9578340"/>
              <a:gd name="connsiteY265" fmla="*/ 243840 h 8436608"/>
              <a:gd name="connsiteX266" fmla="*/ 8473440 w 9578340"/>
              <a:gd name="connsiteY266" fmla="*/ 83820 h 8436608"/>
              <a:gd name="connsiteX267" fmla="*/ 8351520 w 9578340"/>
              <a:gd name="connsiteY267" fmla="*/ 53340 h 8436608"/>
              <a:gd name="connsiteX268" fmla="*/ 8252460 w 9578340"/>
              <a:gd name="connsiteY268" fmla="*/ 68580 h 8436608"/>
              <a:gd name="connsiteX269" fmla="*/ 8107680 w 9578340"/>
              <a:gd name="connsiteY269" fmla="*/ 0 h 8436608"/>
              <a:gd name="connsiteX0" fmla="*/ 8107680 w 9578340"/>
              <a:gd name="connsiteY0" fmla="*/ 0 h 8436608"/>
              <a:gd name="connsiteX1" fmla="*/ 8054340 w 9578340"/>
              <a:gd name="connsiteY1" fmla="*/ 60960 h 8436608"/>
              <a:gd name="connsiteX2" fmla="*/ 8061960 w 9578340"/>
              <a:gd name="connsiteY2" fmla="*/ 99060 h 8436608"/>
              <a:gd name="connsiteX3" fmla="*/ 8001000 w 9578340"/>
              <a:gd name="connsiteY3" fmla="*/ 160020 h 8436608"/>
              <a:gd name="connsiteX4" fmla="*/ 7917180 w 9578340"/>
              <a:gd name="connsiteY4" fmla="*/ 144780 h 8436608"/>
              <a:gd name="connsiteX5" fmla="*/ 7825740 w 9578340"/>
              <a:gd name="connsiteY5" fmla="*/ 297180 h 8436608"/>
              <a:gd name="connsiteX6" fmla="*/ 7726680 w 9578340"/>
              <a:gd name="connsiteY6" fmla="*/ 297180 h 8436608"/>
              <a:gd name="connsiteX7" fmla="*/ 7620000 w 9578340"/>
              <a:gd name="connsiteY7" fmla="*/ 320040 h 8436608"/>
              <a:gd name="connsiteX8" fmla="*/ 7475220 w 9578340"/>
              <a:gd name="connsiteY8" fmla="*/ 327660 h 8436608"/>
              <a:gd name="connsiteX9" fmla="*/ 7414260 w 9578340"/>
              <a:gd name="connsiteY9" fmla="*/ 304800 h 8436608"/>
              <a:gd name="connsiteX10" fmla="*/ 7231380 w 9578340"/>
              <a:gd name="connsiteY10" fmla="*/ 419100 h 8436608"/>
              <a:gd name="connsiteX11" fmla="*/ 6911340 w 9578340"/>
              <a:gd name="connsiteY11" fmla="*/ 464820 h 8436608"/>
              <a:gd name="connsiteX12" fmla="*/ 6888480 w 9578340"/>
              <a:gd name="connsiteY12" fmla="*/ 525780 h 8436608"/>
              <a:gd name="connsiteX13" fmla="*/ 6903720 w 9578340"/>
              <a:gd name="connsiteY13" fmla="*/ 601980 h 8436608"/>
              <a:gd name="connsiteX14" fmla="*/ 6896100 w 9578340"/>
              <a:gd name="connsiteY14" fmla="*/ 647700 h 8436608"/>
              <a:gd name="connsiteX15" fmla="*/ 6858000 w 9578340"/>
              <a:gd name="connsiteY15" fmla="*/ 647700 h 8436608"/>
              <a:gd name="connsiteX16" fmla="*/ 6842760 w 9578340"/>
              <a:gd name="connsiteY16" fmla="*/ 739140 h 8436608"/>
              <a:gd name="connsiteX17" fmla="*/ 7010400 w 9578340"/>
              <a:gd name="connsiteY17" fmla="*/ 769620 h 8436608"/>
              <a:gd name="connsiteX18" fmla="*/ 7010400 w 9578340"/>
              <a:gd name="connsiteY18" fmla="*/ 853440 h 8436608"/>
              <a:gd name="connsiteX19" fmla="*/ 6949440 w 9578340"/>
              <a:gd name="connsiteY19" fmla="*/ 861060 h 8436608"/>
              <a:gd name="connsiteX20" fmla="*/ 6941820 w 9578340"/>
              <a:gd name="connsiteY20" fmla="*/ 891540 h 8436608"/>
              <a:gd name="connsiteX21" fmla="*/ 6979920 w 9578340"/>
              <a:gd name="connsiteY21" fmla="*/ 922020 h 8436608"/>
              <a:gd name="connsiteX22" fmla="*/ 6979920 w 9578340"/>
              <a:gd name="connsiteY22" fmla="*/ 990600 h 8436608"/>
              <a:gd name="connsiteX23" fmla="*/ 6964680 w 9578340"/>
              <a:gd name="connsiteY23" fmla="*/ 1028700 h 8436608"/>
              <a:gd name="connsiteX24" fmla="*/ 7132320 w 9578340"/>
              <a:gd name="connsiteY24" fmla="*/ 1074420 h 8436608"/>
              <a:gd name="connsiteX25" fmla="*/ 7094220 w 9578340"/>
              <a:gd name="connsiteY25" fmla="*/ 1173480 h 8436608"/>
              <a:gd name="connsiteX26" fmla="*/ 7025640 w 9578340"/>
              <a:gd name="connsiteY26" fmla="*/ 1158240 h 8436608"/>
              <a:gd name="connsiteX27" fmla="*/ 6743700 w 9578340"/>
              <a:gd name="connsiteY27" fmla="*/ 1127760 h 8436608"/>
              <a:gd name="connsiteX28" fmla="*/ 7101840 w 9578340"/>
              <a:gd name="connsiteY28" fmla="*/ 1226820 h 8436608"/>
              <a:gd name="connsiteX29" fmla="*/ 7277100 w 9578340"/>
              <a:gd name="connsiteY29" fmla="*/ 1295400 h 8436608"/>
              <a:gd name="connsiteX30" fmla="*/ 7147560 w 9578340"/>
              <a:gd name="connsiteY30" fmla="*/ 1501140 h 8436608"/>
              <a:gd name="connsiteX31" fmla="*/ 7155180 w 9578340"/>
              <a:gd name="connsiteY31" fmla="*/ 1623060 h 8436608"/>
              <a:gd name="connsiteX32" fmla="*/ 7101840 w 9578340"/>
              <a:gd name="connsiteY32" fmla="*/ 1691640 h 8436608"/>
              <a:gd name="connsiteX33" fmla="*/ 7078980 w 9578340"/>
              <a:gd name="connsiteY33" fmla="*/ 1684020 h 8436608"/>
              <a:gd name="connsiteX34" fmla="*/ 6911340 w 9578340"/>
              <a:gd name="connsiteY34" fmla="*/ 1790700 h 8436608"/>
              <a:gd name="connsiteX35" fmla="*/ 6987540 w 9578340"/>
              <a:gd name="connsiteY35" fmla="*/ 1844040 h 8436608"/>
              <a:gd name="connsiteX36" fmla="*/ 6987540 w 9578340"/>
              <a:gd name="connsiteY36" fmla="*/ 1844040 h 8436608"/>
              <a:gd name="connsiteX37" fmla="*/ 7002780 w 9578340"/>
              <a:gd name="connsiteY37" fmla="*/ 1912620 h 8436608"/>
              <a:gd name="connsiteX38" fmla="*/ 6979920 w 9578340"/>
              <a:gd name="connsiteY38" fmla="*/ 1935480 h 8436608"/>
              <a:gd name="connsiteX39" fmla="*/ 6873240 w 9578340"/>
              <a:gd name="connsiteY39" fmla="*/ 1943100 h 8436608"/>
              <a:gd name="connsiteX40" fmla="*/ 6873240 w 9578340"/>
              <a:gd name="connsiteY40" fmla="*/ 1988820 h 8436608"/>
              <a:gd name="connsiteX41" fmla="*/ 6850380 w 9578340"/>
              <a:gd name="connsiteY41" fmla="*/ 2019300 h 8436608"/>
              <a:gd name="connsiteX42" fmla="*/ 6728460 w 9578340"/>
              <a:gd name="connsiteY42" fmla="*/ 1981200 h 8436608"/>
              <a:gd name="connsiteX43" fmla="*/ 6720840 w 9578340"/>
              <a:gd name="connsiteY43" fmla="*/ 1996440 h 8436608"/>
              <a:gd name="connsiteX44" fmla="*/ 6797040 w 9578340"/>
              <a:gd name="connsiteY44" fmla="*/ 2034540 h 8436608"/>
              <a:gd name="connsiteX45" fmla="*/ 6789420 w 9578340"/>
              <a:gd name="connsiteY45" fmla="*/ 2118360 h 8436608"/>
              <a:gd name="connsiteX46" fmla="*/ 6751320 w 9578340"/>
              <a:gd name="connsiteY46" fmla="*/ 2141220 h 8436608"/>
              <a:gd name="connsiteX47" fmla="*/ 6819900 w 9578340"/>
              <a:gd name="connsiteY47" fmla="*/ 2194560 h 8436608"/>
              <a:gd name="connsiteX48" fmla="*/ 6789420 w 9578340"/>
              <a:gd name="connsiteY48" fmla="*/ 2240280 h 8436608"/>
              <a:gd name="connsiteX49" fmla="*/ 6743700 w 9578340"/>
              <a:gd name="connsiteY49" fmla="*/ 2331720 h 8436608"/>
              <a:gd name="connsiteX50" fmla="*/ 6751320 w 9578340"/>
              <a:gd name="connsiteY50" fmla="*/ 2369820 h 8436608"/>
              <a:gd name="connsiteX51" fmla="*/ 6682740 w 9578340"/>
              <a:gd name="connsiteY51" fmla="*/ 2385060 h 8436608"/>
              <a:gd name="connsiteX52" fmla="*/ 6705600 w 9578340"/>
              <a:gd name="connsiteY52" fmla="*/ 2499360 h 8436608"/>
              <a:gd name="connsiteX53" fmla="*/ 6621780 w 9578340"/>
              <a:gd name="connsiteY53" fmla="*/ 2522220 h 8436608"/>
              <a:gd name="connsiteX54" fmla="*/ 6621780 w 9578340"/>
              <a:gd name="connsiteY54" fmla="*/ 2583180 h 8436608"/>
              <a:gd name="connsiteX55" fmla="*/ 6568440 w 9578340"/>
              <a:gd name="connsiteY55" fmla="*/ 2590800 h 8436608"/>
              <a:gd name="connsiteX56" fmla="*/ 6560820 w 9578340"/>
              <a:gd name="connsiteY56" fmla="*/ 2545080 h 8436608"/>
              <a:gd name="connsiteX57" fmla="*/ 6438900 w 9578340"/>
              <a:gd name="connsiteY57" fmla="*/ 2590800 h 8436608"/>
              <a:gd name="connsiteX58" fmla="*/ 6347460 w 9578340"/>
              <a:gd name="connsiteY58" fmla="*/ 2606040 h 8436608"/>
              <a:gd name="connsiteX59" fmla="*/ 6339840 w 9578340"/>
              <a:gd name="connsiteY59" fmla="*/ 2476500 h 8436608"/>
              <a:gd name="connsiteX60" fmla="*/ 6316980 w 9578340"/>
              <a:gd name="connsiteY60" fmla="*/ 2430780 h 8436608"/>
              <a:gd name="connsiteX61" fmla="*/ 6271260 w 9578340"/>
              <a:gd name="connsiteY61" fmla="*/ 2392680 h 8436608"/>
              <a:gd name="connsiteX62" fmla="*/ 6301740 w 9578340"/>
              <a:gd name="connsiteY62" fmla="*/ 2339340 h 8436608"/>
              <a:gd name="connsiteX63" fmla="*/ 6195060 w 9578340"/>
              <a:gd name="connsiteY63" fmla="*/ 2308860 h 8436608"/>
              <a:gd name="connsiteX64" fmla="*/ 6141720 w 9578340"/>
              <a:gd name="connsiteY64" fmla="*/ 2308860 h 8436608"/>
              <a:gd name="connsiteX65" fmla="*/ 6103620 w 9578340"/>
              <a:gd name="connsiteY65" fmla="*/ 2225040 h 8436608"/>
              <a:gd name="connsiteX66" fmla="*/ 6126480 w 9578340"/>
              <a:gd name="connsiteY66" fmla="*/ 2171700 h 8436608"/>
              <a:gd name="connsiteX67" fmla="*/ 6080760 w 9578340"/>
              <a:gd name="connsiteY67" fmla="*/ 2133600 h 8436608"/>
              <a:gd name="connsiteX68" fmla="*/ 5989320 w 9578340"/>
              <a:gd name="connsiteY68" fmla="*/ 2148840 h 8436608"/>
              <a:gd name="connsiteX69" fmla="*/ 5951220 w 9578340"/>
              <a:gd name="connsiteY69" fmla="*/ 2209800 h 8436608"/>
              <a:gd name="connsiteX70" fmla="*/ 5882640 w 9578340"/>
              <a:gd name="connsiteY70" fmla="*/ 2202180 h 8436608"/>
              <a:gd name="connsiteX71" fmla="*/ 5722620 w 9578340"/>
              <a:gd name="connsiteY71" fmla="*/ 2240280 h 8436608"/>
              <a:gd name="connsiteX72" fmla="*/ 5654040 w 9578340"/>
              <a:gd name="connsiteY72" fmla="*/ 2240280 h 8436608"/>
              <a:gd name="connsiteX73" fmla="*/ 5570220 w 9578340"/>
              <a:gd name="connsiteY73" fmla="*/ 2278380 h 8436608"/>
              <a:gd name="connsiteX74" fmla="*/ 5440680 w 9578340"/>
              <a:gd name="connsiteY74" fmla="*/ 2263140 h 8436608"/>
              <a:gd name="connsiteX75" fmla="*/ 5410200 w 9578340"/>
              <a:gd name="connsiteY75" fmla="*/ 2217420 h 8436608"/>
              <a:gd name="connsiteX76" fmla="*/ 5425440 w 9578340"/>
              <a:gd name="connsiteY76" fmla="*/ 2072640 h 8436608"/>
              <a:gd name="connsiteX77" fmla="*/ 5372100 w 9578340"/>
              <a:gd name="connsiteY77" fmla="*/ 2019300 h 8436608"/>
              <a:gd name="connsiteX78" fmla="*/ 5372100 w 9578340"/>
              <a:gd name="connsiteY78" fmla="*/ 1988820 h 8436608"/>
              <a:gd name="connsiteX79" fmla="*/ 5280660 w 9578340"/>
              <a:gd name="connsiteY79" fmla="*/ 1965960 h 8436608"/>
              <a:gd name="connsiteX80" fmla="*/ 5219700 w 9578340"/>
              <a:gd name="connsiteY80" fmla="*/ 2263140 h 8436608"/>
              <a:gd name="connsiteX81" fmla="*/ 5212080 w 9578340"/>
              <a:gd name="connsiteY81" fmla="*/ 2461260 h 8436608"/>
              <a:gd name="connsiteX82" fmla="*/ 5242560 w 9578340"/>
              <a:gd name="connsiteY82" fmla="*/ 2499360 h 8436608"/>
              <a:gd name="connsiteX83" fmla="*/ 5097780 w 9578340"/>
              <a:gd name="connsiteY83" fmla="*/ 2552700 h 8436608"/>
              <a:gd name="connsiteX84" fmla="*/ 5120640 w 9578340"/>
              <a:gd name="connsiteY84" fmla="*/ 2743200 h 8436608"/>
              <a:gd name="connsiteX85" fmla="*/ 5082540 w 9578340"/>
              <a:gd name="connsiteY85" fmla="*/ 2827020 h 8436608"/>
              <a:gd name="connsiteX86" fmla="*/ 4945380 w 9578340"/>
              <a:gd name="connsiteY86" fmla="*/ 2773680 h 8436608"/>
              <a:gd name="connsiteX87" fmla="*/ 4853940 w 9578340"/>
              <a:gd name="connsiteY87" fmla="*/ 2796540 h 8436608"/>
              <a:gd name="connsiteX88" fmla="*/ 4785360 w 9578340"/>
              <a:gd name="connsiteY88" fmla="*/ 2926080 h 8436608"/>
              <a:gd name="connsiteX89" fmla="*/ 4640580 w 9578340"/>
              <a:gd name="connsiteY89" fmla="*/ 2811780 h 8436608"/>
              <a:gd name="connsiteX90" fmla="*/ 4518660 w 9578340"/>
              <a:gd name="connsiteY90" fmla="*/ 2804160 h 8436608"/>
              <a:gd name="connsiteX91" fmla="*/ 4389120 w 9578340"/>
              <a:gd name="connsiteY91" fmla="*/ 2674620 h 8436608"/>
              <a:gd name="connsiteX92" fmla="*/ 4564380 w 9578340"/>
              <a:gd name="connsiteY92" fmla="*/ 2522220 h 8436608"/>
              <a:gd name="connsiteX93" fmla="*/ 4389120 w 9578340"/>
              <a:gd name="connsiteY93" fmla="*/ 2491740 h 8436608"/>
              <a:gd name="connsiteX94" fmla="*/ 4244340 w 9578340"/>
              <a:gd name="connsiteY94" fmla="*/ 2659380 h 8436608"/>
              <a:gd name="connsiteX95" fmla="*/ 4183380 w 9578340"/>
              <a:gd name="connsiteY95" fmla="*/ 2758440 h 8436608"/>
              <a:gd name="connsiteX96" fmla="*/ 4191000 w 9578340"/>
              <a:gd name="connsiteY96" fmla="*/ 2796540 h 8436608"/>
              <a:gd name="connsiteX97" fmla="*/ 4084320 w 9578340"/>
              <a:gd name="connsiteY97" fmla="*/ 2895600 h 8436608"/>
              <a:gd name="connsiteX98" fmla="*/ 4008120 w 9578340"/>
              <a:gd name="connsiteY98" fmla="*/ 2918460 h 8436608"/>
              <a:gd name="connsiteX99" fmla="*/ 3954780 w 9578340"/>
              <a:gd name="connsiteY99" fmla="*/ 2918460 h 8436608"/>
              <a:gd name="connsiteX100" fmla="*/ 3916680 w 9578340"/>
              <a:gd name="connsiteY100" fmla="*/ 2971800 h 8436608"/>
              <a:gd name="connsiteX101" fmla="*/ 3848100 w 9578340"/>
              <a:gd name="connsiteY101" fmla="*/ 2971800 h 8436608"/>
              <a:gd name="connsiteX102" fmla="*/ 3810000 w 9578340"/>
              <a:gd name="connsiteY102" fmla="*/ 3025140 h 8436608"/>
              <a:gd name="connsiteX103" fmla="*/ 3726180 w 9578340"/>
              <a:gd name="connsiteY103" fmla="*/ 3048000 h 8436608"/>
              <a:gd name="connsiteX104" fmla="*/ 3703320 w 9578340"/>
              <a:gd name="connsiteY104" fmla="*/ 3116580 h 8436608"/>
              <a:gd name="connsiteX105" fmla="*/ 3512820 w 9578340"/>
              <a:gd name="connsiteY105" fmla="*/ 2979420 h 8436608"/>
              <a:gd name="connsiteX106" fmla="*/ 3337560 w 9578340"/>
              <a:gd name="connsiteY106" fmla="*/ 3048000 h 8436608"/>
              <a:gd name="connsiteX107" fmla="*/ 3337560 w 9578340"/>
              <a:gd name="connsiteY107" fmla="*/ 3124200 h 8436608"/>
              <a:gd name="connsiteX108" fmla="*/ 3230880 w 9578340"/>
              <a:gd name="connsiteY108" fmla="*/ 3200400 h 8436608"/>
              <a:gd name="connsiteX109" fmla="*/ 3002280 w 9578340"/>
              <a:gd name="connsiteY109" fmla="*/ 3055620 h 8436608"/>
              <a:gd name="connsiteX110" fmla="*/ 3025140 w 9578340"/>
              <a:gd name="connsiteY110" fmla="*/ 3032760 h 8436608"/>
              <a:gd name="connsiteX111" fmla="*/ 2918460 w 9578340"/>
              <a:gd name="connsiteY111" fmla="*/ 2887980 h 8436608"/>
              <a:gd name="connsiteX112" fmla="*/ 2659380 w 9578340"/>
              <a:gd name="connsiteY112" fmla="*/ 2758440 h 8436608"/>
              <a:gd name="connsiteX113" fmla="*/ 2506980 w 9578340"/>
              <a:gd name="connsiteY113" fmla="*/ 3093720 h 8436608"/>
              <a:gd name="connsiteX114" fmla="*/ 2392680 w 9578340"/>
              <a:gd name="connsiteY114" fmla="*/ 3101340 h 8436608"/>
              <a:gd name="connsiteX115" fmla="*/ 2308860 w 9578340"/>
              <a:gd name="connsiteY115" fmla="*/ 3116580 h 8436608"/>
              <a:gd name="connsiteX116" fmla="*/ 2225040 w 9578340"/>
              <a:gd name="connsiteY116" fmla="*/ 3215640 h 8436608"/>
              <a:gd name="connsiteX117" fmla="*/ 2049780 w 9578340"/>
              <a:gd name="connsiteY117" fmla="*/ 3124200 h 8436608"/>
              <a:gd name="connsiteX118" fmla="*/ 1981200 w 9578340"/>
              <a:gd name="connsiteY118" fmla="*/ 3116580 h 8436608"/>
              <a:gd name="connsiteX119" fmla="*/ 1889760 w 9578340"/>
              <a:gd name="connsiteY119" fmla="*/ 2964180 h 8436608"/>
              <a:gd name="connsiteX120" fmla="*/ 1897380 w 9578340"/>
              <a:gd name="connsiteY120" fmla="*/ 2895600 h 8436608"/>
              <a:gd name="connsiteX121" fmla="*/ 1729740 w 9578340"/>
              <a:gd name="connsiteY121" fmla="*/ 3017520 h 8436608"/>
              <a:gd name="connsiteX122" fmla="*/ 1706880 w 9578340"/>
              <a:gd name="connsiteY122" fmla="*/ 3078480 h 8436608"/>
              <a:gd name="connsiteX123" fmla="*/ 1653540 w 9578340"/>
              <a:gd name="connsiteY123" fmla="*/ 3048000 h 8436608"/>
              <a:gd name="connsiteX124" fmla="*/ 1546860 w 9578340"/>
              <a:gd name="connsiteY124" fmla="*/ 3048000 h 8436608"/>
              <a:gd name="connsiteX125" fmla="*/ 1524000 w 9578340"/>
              <a:gd name="connsiteY125" fmla="*/ 3162300 h 8436608"/>
              <a:gd name="connsiteX126" fmla="*/ 1386840 w 9578340"/>
              <a:gd name="connsiteY126" fmla="*/ 3459480 h 8436608"/>
              <a:gd name="connsiteX127" fmla="*/ 1333500 w 9578340"/>
              <a:gd name="connsiteY127" fmla="*/ 3451860 h 8436608"/>
              <a:gd name="connsiteX128" fmla="*/ 1188720 w 9578340"/>
              <a:gd name="connsiteY128" fmla="*/ 3505200 h 8436608"/>
              <a:gd name="connsiteX129" fmla="*/ 1135380 w 9578340"/>
              <a:gd name="connsiteY129" fmla="*/ 3672840 h 8436608"/>
              <a:gd name="connsiteX130" fmla="*/ 1013460 w 9578340"/>
              <a:gd name="connsiteY130" fmla="*/ 3703320 h 8436608"/>
              <a:gd name="connsiteX131" fmla="*/ 929640 w 9578340"/>
              <a:gd name="connsiteY131" fmla="*/ 3710940 h 8436608"/>
              <a:gd name="connsiteX132" fmla="*/ 830580 w 9578340"/>
              <a:gd name="connsiteY132" fmla="*/ 3741420 h 8436608"/>
              <a:gd name="connsiteX133" fmla="*/ 701040 w 9578340"/>
              <a:gd name="connsiteY133" fmla="*/ 3749040 h 8436608"/>
              <a:gd name="connsiteX134" fmla="*/ 548640 w 9578340"/>
              <a:gd name="connsiteY134" fmla="*/ 3787140 h 8436608"/>
              <a:gd name="connsiteX135" fmla="*/ 0 w 9578340"/>
              <a:gd name="connsiteY135" fmla="*/ 5250180 h 8436608"/>
              <a:gd name="connsiteX136" fmla="*/ 167640 w 9578340"/>
              <a:gd name="connsiteY136" fmla="*/ 5242560 h 8436608"/>
              <a:gd name="connsiteX137" fmla="*/ 167640 w 9578340"/>
              <a:gd name="connsiteY137" fmla="*/ 5387340 h 8436608"/>
              <a:gd name="connsiteX138" fmla="*/ 289560 w 9578340"/>
              <a:gd name="connsiteY138" fmla="*/ 5394960 h 8436608"/>
              <a:gd name="connsiteX139" fmla="*/ 281940 w 9578340"/>
              <a:gd name="connsiteY139" fmla="*/ 5478780 h 8436608"/>
              <a:gd name="connsiteX140" fmla="*/ 388620 w 9578340"/>
              <a:gd name="connsiteY140" fmla="*/ 5501640 h 8436608"/>
              <a:gd name="connsiteX141" fmla="*/ 358140 w 9578340"/>
              <a:gd name="connsiteY141" fmla="*/ 5631180 h 8436608"/>
              <a:gd name="connsiteX142" fmla="*/ 358140 w 9578340"/>
              <a:gd name="connsiteY142" fmla="*/ 5730240 h 8436608"/>
              <a:gd name="connsiteX143" fmla="*/ 251460 w 9578340"/>
              <a:gd name="connsiteY143" fmla="*/ 5783580 h 8436608"/>
              <a:gd name="connsiteX144" fmla="*/ 236220 w 9578340"/>
              <a:gd name="connsiteY144" fmla="*/ 5859780 h 8436608"/>
              <a:gd name="connsiteX145" fmla="*/ 144780 w 9578340"/>
              <a:gd name="connsiteY145" fmla="*/ 5981700 h 8436608"/>
              <a:gd name="connsiteX146" fmla="*/ 175260 w 9578340"/>
              <a:gd name="connsiteY146" fmla="*/ 6210300 h 8436608"/>
              <a:gd name="connsiteX147" fmla="*/ 266700 w 9578340"/>
              <a:gd name="connsiteY147" fmla="*/ 6217920 h 8436608"/>
              <a:gd name="connsiteX148" fmla="*/ 304800 w 9578340"/>
              <a:gd name="connsiteY148" fmla="*/ 6278880 h 8436608"/>
              <a:gd name="connsiteX149" fmla="*/ 312420 w 9578340"/>
              <a:gd name="connsiteY149" fmla="*/ 6339840 h 8436608"/>
              <a:gd name="connsiteX150" fmla="*/ 358140 w 9578340"/>
              <a:gd name="connsiteY150" fmla="*/ 6339840 h 8436608"/>
              <a:gd name="connsiteX151" fmla="*/ 365760 w 9578340"/>
              <a:gd name="connsiteY151" fmla="*/ 6477000 h 8436608"/>
              <a:gd name="connsiteX152" fmla="*/ 807720 w 9578340"/>
              <a:gd name="connsiteY152" fmla="*/ 6545580 h 8436608"/>
              <a:gd name="connsiteX153" fmla="*/ 1127760 w 9578340"/>
              <a:gd name="connsiteY153" fmla="*/ 6705600 h 8436608"/>
              <a:gd name="connsiteX154" fmla="*/ 1447800 w 9578340"/>
              <a:gd name="connsiteY154" fmla="*/ 6598920 h 8436608"/>
              <a:gd name="connsiteX155" fmla="*/ 1546860 w 9578340"/>
              <a:gd name="connsiteY155" fmla="*/ 6598920 h 8436608"/>
              <a:gd name="connsiteX156" fmla="*/ 1501140 w 9578340"/>
              <a:gd name="connsiteY156" fmla="*/ 6858000 h 8436608"/>
              <a:gd name="connsiteX157" fmla="*/ 1567815 w 9578340"/>
              <a:gd name="connsiteY157" fmla="*/ 7115810 h 8436608"/>
              <a:gd name="connsiteX158" fmla="*/ 1710690 w 9578340"/>
              <a:gd name="connsiteY158" fmla="*/ 7439660 h 8436608"/>
              <a:gd name="connsiteX159" fmla="*/ 1891665 w 9578340"/>
              <a:gd name="connsiteY159" fmla="*/ 7582535 h 8436608"/>
              <a:gd name="connsiteX160" fmla="*/ 2094865 w 9578340"/>
              <a:gd name="connsiteY160" fmla="*/ 7814310 h 8436608"/>
              <a:gd name="connsiteX161" fmla="*/ 2066290 w 9578340"/>
              <a:gd name="connsiteY161" fmla="*/ 7925434 h 8436608"/>
              <a:gd name="connsiteX162" fmla="*/ 2234565 w 9578340"/>
              <a:gd name="connsiteY162" fmla="*/ 8036559 h 8436608"/>
              <a:gd name="connsiteX163" fmla="*/ 2269490 w 9578340"/>
              <a:gd name="connsiteY163" fmla="*/ 8081009 h 8436608"/>
              <a:gd name="connsiteX164" fmla="*/ 2186940 w 9578340"/>
              <a:gd name="connsiteY164" fmla="*/ 8338184 h 8436608"/>
              <a:gd name="connsiteX165" fmla="*/ 2209165 w 9578340"/>
              <a:gd name="connsiteY165" fmla="*/ 8436608 h 8436608"/>
              <a:gd name="connsiteX166" fmla="*/ 2907665 w 9578340"/>
              <a:gd name="connsiteY166" fmla="*/ 7687308 h 8436608"/>
              <a:gd name="connsiteX167" fmla="*/ 3657600 w 9578340"/>
              <a:gd name="connsiteY167" fmla="*/ 6873240 h 8436608"/>
              <a:gd name="connsiteX168" fmla="*/ 3817620 w 9578340"/>
              <a:gd name="connsiteY168" fmla="*/ 6781800 h 8436608"/>
              <a:gd name="connsiteX169" fmla="*/ 3893820 w 9578340"/>
              <a:gd name="connsiteY169" fmla="*/ 6705600 h 8436608"/>
              <a:gd name="connsiteX170" fmla="*/ 3947160 w 9578340"/>
              <a:gd name="connsiteY170" fmla="*/ 6690360 h 8436608"/>
              <a:gd name="connsiteX171" fmla="*/ 3939540 w 9578340"/>
              <a:gd name="connsiteY171" fmla="*/ 6629400 h 8436608"/>
              <a:gd name="connsiteX172" fmla="*/ 3901440 w 9578340"/>
              <a:gd name="connsiteY172" fmla="*/ 6606540 h 8436608"/>
              <a:gd name="connsiteX173" fmla="*/ 3878580 w 9578340"/>
              <a:gd name="connsiteY173" fmla="*/ 6515100 h 8436608"/>
              <a:gd name="connsiteX174" fmla="*/ 3886200 w 9578340"/>
              <a:gd name="connsiteY174" fmla="*/ 6423660 h 8436608"/>
              <a:gd name="connsiteX175" fmla="*/ 3870960 w 9578340"/>
              <a:gd name="connsiteY175" fmla="*/ 6309360 h 8436608"/>
              <a:gd name="connsiteX176" fmla="*/ 3893820 w 9578340"/>
              <a:gd name="connsiteY176" fmla="*/ 6240780 h 8436608"/>
              <a:gd name="connsiteX177" fmla="*/ 3924300 w 9578340"/>
              <a:gd name="connsiteY177" fmla="*/ 6179820 h 8436608"/>
              <a:gd name="connsiteX178" fmla="*/ 3977640 w 9578340"/>
              <a:gd name="connsiteY178" fmla="*/ 6172200 h 8436608"/>
              <a:gd name="connsiteX179" fmla="*/ 3992880 w 9578340"/>
              <a:gd name="connsiteY179" fmla="*/ 6172200 h 8436608"/>
              <a:gd name="connsiteX180" fmla="*/ 4046220 w 9578340"/>
              <a:gd name="connsiteY180" fmla="*/ 6111240 h 8436608"/>
              <a:gd name="connsiteX181" fmla="*/ 4038600 w 9578340"/>
              <a:gd name="connsiteY181" fmla="*/ 6027420 h 8436608"/>
              <a:gd name="connsiteX182" fmla="*/ 4754880 w 9578340"/>
              <a:gd name="connsiteY182" fmla="*/ 5913120 h 8436608"/>
              <a:gd name="connsiteX183" fmla="*/ 4838700 w 9578340"/>
              <a:gd name="connsiteY183" fmla="*/ 5913120 h 8436608"/>
              <a:gd name="connsiteX184" fmla="*/ 4914900 w 9578340"/>
              <a:gd name="connsiteY184" fmla="*/ 5920740 h 8436608"/>
              <a:gd name="connsiteX185" fmla="*/ 5105400 w 9578340"/>
              <a:gd name="connsiteY185" fmla="*/ 6019800 h 8436608"/>
              <a:gd name="connsiteX186" fmla="*/ 5570220 w 9578340"/>
              <a:gd name="connsiteY186" fmla="*/ 6248400 h 8436608"/>
              <a:gd name="connsiteX187" fmla="*/ 5753100 w 9578340"/>
              <a:gd name="connsiteY187" fmla="*/ 6347460 h 8436608"/>
              <a:gd name="connsiteX188" fmla="*/ 6065520 w 9578340"/>
              <a:gd name="connsiteY188" fmla="*/ 6423660 h 8436608"/>
              <a:gd name="connsiteX189" fmla="*/ 6156960 w 9578340"/>
              <a:gd name="connsiteY189" fmla="*/ 6431280 h 8436608"/>
              <a:gd name="connsiteX190" fmla="*/ 6164580 w 9578340"/>
              <a:gd name="connsiteY190" fmla="*/ 6545580 h 8436608"/>
              <a:gd name="connsiteX191" fmla="*/ 6355080 w 9578340"/>
              <a:gd name="connsiteY191" fmla="*/ 6576060 h 8436608"/>
              <a:gd name="connsiteX192" fmla="*/ 6377940 w 9578340"/>
              <a:gd name="connsiteY192" fmla="*/ 6416040 h 8436608"/>
              <a:gd name="connsiteX193" fmla="*/ 6408420 w 9578340"/>
              <a:gd name="connsiteY193" fmla="*/ 6446520 h 8436608"/>
              <a:gd name="connsiteX194" fmla="*/ 6400800 w 9578340"/>
              <a:gd name="connsiteY194" fmla="*/ 6598920 h 8436608"/>
              <a:gd name="connsiteX195" fmla="*/ 6591300 w 9578340"/>
              <a:gd name="connsiteY195" fmla="*/ 6598920 h 8436608"/>
              <a:gd name="connsiteX196" fmla="*/ 6598920 w 9578340"/>
              <a:gd name="connsiteY196" fmla="*/ 6332220 h 8436608"/>
              <a:gd name="connsiteX197" fmla="*/ 6621780 w 9578340"/>
              <a:gd name="connsiteY197" fmla="*/ 6332220 h 8436608"/>
              <a:gd name="connsiteX198" fmla="*/ 6637020 w 9578340"/>
              <a:gd name="connsiteY198" fmla="*/ 6118860 h 8436608"/>
              <a:gd name="connsiteX199" fmla="*/ 6614160 w 9578340"/>
              <a:gd name="connsiteY199" fmla="*/ 6111240 h 8436608"/>
              <a:gd name="connsiteX200" fmla="*/ 6606540 w 9578340"/>
              <a:gd name="connsiteY200" fmla="*/ 5958840 h 8436608"/>
              <a:gd name="connsiteX201" fmla="*/ 6484620 w 9578340"/>
              <a:gd name="connsiteY201" fmla="*/ 5539740 h 8436608"/>
              <a:gd name="connsiteX202" fmla="*/ 6667500 w 9578340"/>
              <a:gd name="connsiteY202" fmla="*/ 5547360 h 8436608"/>
              <a:gd name="connsiteX203" fmla="*/ 6751320 w 9578340"/>
              <a:gd name="connsiteY203" fmla="*/ 5433060 h 8436608"/>
              <a:gd name="connsiteX204" fmla="*/ 6972300 w 9578340"/>
              <a:gd name="connsiteY204" fmla="*/ 5265420 h 8436608"/>
              <a:gd name="connsiteX205" fmla="*/ 7246620 w 9578340"/>
              <a:gd name="connsiteY205" fmla="*/ 5204460 h 8436608"/>
              <a:gd name="connsiteX206" fmla="*/ 7208520 w 9578340"/>
              <a:gd name="connsiteY206" fmla="*/ 5067300 h 8436608"/>
              <a:gd name="connsiteX207" fmla="*/ 7193280 w 9578340"/>
              <a:gd name="connsiteY207" fmla="*/ 4930140 h 8436608"/>
              <a:gd name="connsiteX208" fmla="*/ 7269480 w 9578340"/>
              <a:gd name="connsiteY208" fmla="*/ 4732020 h 8436608"/>
              <a:gd name="connsiteX209" fmla="*/ 7246620 w 9578340"/>
              <a:gd name="connsiteY209" fmla="*/ 4488180 h 8436608"/>
              <a:gd name="connsiteX210" fmla="*/ 7178040 w 9578340"/>
              <a:gd name="connsiteY210" fmla="*/ 4351020 h 8436608"/>
              <a:gd name="connsiteX211" fmla="*/ 7559040 w 9578340"/>
              <a:gd name="connsiteY211" fmla="*/ 4328160 h 8436608"/>
              <a:gd name="connsiteX212" fmla="*/ 7467600 w 9578340"/>
              <a:gd name="connsiteY212" fmla="*/ 3878580 h 8436608"/>
              <a:gd name="connsiteX213" fmla="*/ 7414260 w 9578340"/>
              <a:gd name="connsiteY213" fmla="*/ 3604260 h 8436608"/>
              <a:gd name="connsiteX214" fmla="*/ 7498080 w 9578340"/>
              <a:gd name="connsiteY214" fmla="*/ 3398520 h 8436608"/>
              <a:gd name="connsiteX215" fmla="*/ 7528560 w 9578340"/>
              <a:gd name="connsiteY215" fmla="*/ 3253740 h 8436608"/>
              <a:gd name="connsiteX216" fmla="*/ 7505700 w 9578340"/>
              <a:gd name="connsiteY216" fmla="*/ 3048000 h 8436608"/>
              <a:gd name="connsiteX217" fmla="*/ 7520940 w 9578340"/>
              <a:gd name="connsiteY217" fmla="*/ 2926080 h 8436608"/>
              <a:gd name="connsiteX218" fmla="*/ 7536180 w 9578340"/>
              <a:gd name="connsiteY218" fmla="*/ 2872740 h 8436608"/>
              <a:gd name="connsiteX219" fmla="*/ 7863840 w 9578340"/>
              <a:gd name="connsiteY219" fmla="*/ 2971800 h 8436608"/>
              <a:gd name="connsiteX220" fmla="*/ 7886700 w 9578340"/>
              <a:gd name="connsiteY220" fmla="*/ 3101340 h 8436608"/>
              <a:gd name="connsiteX221" fmla="*/ 8001000 w 9578340"/>
              <a:gd name="connsiteY221" fmla="*/ 3124200 h 8436608"/>
              <a:gd name="connsiteX222" fmla="*/ 8122920 w 9578340"/>
              <a:gd name="connsiteY222" fmla="*/ 3276600 h 8436608"/>
              <a:gd name="connsiteX223" fmla="*/ 8206740 w 9578340"/>
              <a:gd name="connsiteY223" fmla="*/ 3276600 h 8436608"/>
              <a:gd name="connsiteX224" fmla="*/ 8442960 w 9578340"/>
              <a:gd name="connsiteY224" fmla="*/ 3276600 h 8436608"/>
              <a:gd name="connsiteX225" fmla="*/ 8663940 w 9578340"/>
              <a:gd name="connsiteY225" fmla="*/ 3276600 h 8436608"/>
              <a:gd name="connsiteX226" fmla="*/ 8770620 w 9578340"/>
              <a:gd name="connsiteY226" fmla="*/ 3230880 h 8436608"/>
              <a:gd name="connsiteX227" fmla="*/ 8854440 w 9578340"/>
              <a:gd name="connsiteY227" fmla="*/ 3215640 h 8436608"/>
              <a:gd name="connsiteX228" fmla="*/ 8938260 w 9578340"/>
              <a:gd name="connsiteY228" fmla="*/ 3230880 h 8436608"/>
              <a:gd name="connsiteX229" fmla="*/ 8945880 w 9578340"/>
              <a:gd name="connsiteY229" fmla="*/ 3078480 h 8436608"/>
              <a:gd name="connsiteX230" fmla="*/ 8907780 w 9578340"/>
              <a:gd name="connsiteY230" fmla="*/ 3078480 h 8436608"/>
              <a:gd name="connsiteX231" fmla="*/ 8656320 w 9578340"/>
              <a:gd name="connsiteY231" fmla="*/ 2697480 h 8436608"/>
              <a:gd name="connsiteX232" fmla="*/ 8854440 w 9578340"/>
              <a:gd name="connsiteY232" fmla="*/ 2590800 h 8436608"/>
              <a:gd name="connsiteX233" fmla="*/ 8923020 w 9578340"/>
              <a:gd name="connsiteY233" fmla="*/ 2606040 h 8436608"/>
              <a:gd name="connsiteX234" fmla="*/ 8999220 w 9578340"/>
              <a:gd name="connsiteY234" fmla="*/ 2606040 h 8436608"/>
              <a:gd name="connsiteX235" fmla="*/ 9029700 w 9578340"/>
              <a:gd name="connsiteY235" fmla="*/ 2545080 h 8436608"/>
              <a:gd name="connsiteX236" fmla="*/ 9029700 w 9578340"/>
              <a:gd name="connsiteY236" fmla="*/ 2407920 h 8436608"/>
              <a:gd name="connsiteX237" fmla="*/ 9136380 w 9578340"/>
              <a:gd name="connsiteY237" fmla="*/ 2476500 h 8436608"/>
              <a:gd name="connsiteX238" fmla="*/ 9144000 w 9578340"/>
              <a:gd name="connsiteY238" fmla="*/ 2407920 h 8436608"/>
              <a:gd name="connsiteX239" fmla="*/ 9204960 w 9578340"/>
              <a:gd name="connsiteY239" fmla="*/ 2362200 h 8436608"/>
              <a:gd name="connsiteX240" fmla="*/ 9189720 w 9578340"/>
              <a:gd name="connsiteY240" fmla="*/ 2225040 h 8436608"/>
              <a:gd name="connsiteX241" fmla="*/ 9159240 w 9578340"/>
              <a:gd name="connsiteY241" fmla="*/ 2171700 h 8436608"/>
              <a:gd name="connsiteX242" fmla="*/ 9083040 w 9578340"/>
              <a:gd name="connsiteY242" fmla="*/ 2103120 h 8436608"/>
              <a:gd name="connsiteX243" fmla="*/ 9105900 w 9578340"/>
              <a:gd name="connsiteY243" fmla="*/ 2011680 h 8436608"/>
              <a:gd name="connsiteX244" fmla="*/ 9151620 w 9578340"/>
              <a:gd name="connsiteY244" fmla="*/ 1927860 h 8436608"/>
              <a:gd name="connsiteX245" fmla="*/ 9044940 w 9578340"/>
              <a:gd name="connsiteY245" fmla="*/ 1714500 h 8436608"/>
              <a:gd name="connsiteX246" fmla="*/ 9578340 w 9578340"/>
              <a:gd name="connsiteY246" fmla="*/ 1394460 h 8436608"/>
              <a:gd name="connsiteX247" fmla="*/ 9494520 w 9578340"/>
              <a:gd name="connsiteY247" fmla="*/ 1165860 h 8436608"/>
              <a:gd name="connsiteX248" fmla="*/ 9326880 w 9578340"/>
              <a:gd name="connsiteY248" fmla="*/ 975360 h 8436608"/>
              <a:gd name="connsiteX249" fmla="*/ 9334500 w 9578340"/>
              <a:gd name="connsiteY249" fmla="*/ 906780 h 8436608"/>
              <a:gd name="connsiteX250" fmla="*/ 9342120 w 9578340"/>
              <a:gd name="connsiteY250" fmla="*/ 754380 h 8436608"/>
              <a:gd name="connsiteX251" fmla="*/ 9182100 w 9578340"/>
              <a:gd name="connsiteY251" fmla="*/ 906780 h 8436608"/>
              <a:gd name="connsiteX252" fmla="*/ 9052560 w 9578340"/>
              <a:gd name="connsiteY252" fmla="*/ 1043940 h 8436608"/>
              <a:gd name="connsiteX253" fmla="*/ 8915400 w 9578340"/>
              <a:gd name="connsiteY253" fmla="*/ 1112520 h 8436608"/>
              <a:gd name="connsiteX254" fmla="*/ 8709660 w 9578340"/>
              <a:gd name="connsiteY254" fmla="*/ 1150620 h 8436608"/>
              <a:gd name="connsiteX255" fmla="*/ 8793480 w 9578340"/>
              <a:gd name="connsiteY255" fmla="*/ 960120 h 8436608"/>
              <a:gd name="connsiteX256" fmla="*/ 8717280 w 9578340"/>
              <a:gd name="connsiteY256" fmla="*/ 906780 h 8436608"/>
              <a:gd name="connsiteX257" fmla="*/ 8686800 w 9578340"/>
              <a:gd name="connsiteY257" fmla="*/ 815340 h 8436608"/>
              <a:gd name="connsiteX258" fmla="*/ 8625840 w 9578340"/>
              <a:gd name="connsiteY258" fmla="*/ 746760 h 8436608"/>
              <a:gd name="connsiteX259" fmla="*/ 8633460 w 9578340"/>
              <a:gd name="connsiteY259" fmla="*/ 685800 h 8436608"/>
              <a:gd name="connsiteX260" fmla="*/ 8679180 w 9578340"/>
              <a:gd name="connsiteY260" fmla="*/ 609600 h 8436608"/>
              <a:gd name="connsiteX261" fmla="*/ 8671560 w 9578340"/>
              <a:gd name="connsiteY261" fmla="*/ 579120 h 8436608"/>
              <a:gd name="connsiteX262" fmla="*/ 8580120 w 9578340"/>
              <a:gd name="connsiteY262" fmla="*/ 541020 h 8436608"/>
              <a:gd name="connsiteX263" fmla="*/ 8473440 w 9578340"/>
              <a:gd name="connsiteY263" fmla="*/ 502920 h 8436608"/>
              <a:gd name="connsiteX264" fmla="*/ 8488680 w 9578340"/>
              <a:gd name="connsiteY264" fmla="*/ 449580 h 8436608"/>
              <a:gd name="connsiteX265" fmla="*/ 8435340 w 9578340"/>
              <a:gd name="connsiteY265" fmla="*/ 320040 h 8436608"/>
              <a:gd name="connsiteX266" fmla="*/ 8465820 w 9578340"/>
              <a:gd name="connsiteY266" fmla="*/ 243840 h 8436608"/>
              <a:gd name="connsiteX267" fmla="*/ 8473440 w 9578340"/>
              <a:gd name="connsiteY267" fmla="*/ 83820 h 8436608"/>
              <a:gd name="connsiteX268" fmla="*/ 8351520 w 9578340"/>
              <a:gd name="connsiteY268" fmla="*/ 53340 h 8436608"/>
              <a:gd name="connsiteX269" fmla="*/ 8252460 w 9578340"/>
              <a:gd name="connsiteY269" fmla="*/ 68580 h 8436608"/>
              <a:gd name="connsiteX270" fmla="*/ 8107680 w 9578340"/>
              <a:gd name="connsiteY270" fmla="*/ 0 h 8436608"/>
              <a:gd name="connsiteX0" fmla="*/ 8107680 w 9578340"/>
              <a:gd name="connsiteY0" fmla="*/ 0 h 8538208"/>
              <a:gd name="connsiteX1" fmla="*/ 8054340 w 9578340"/>
              <a:gd name="connsiteY1" fmla="*/ 60960 h 8538208"/>
              <a:gd name="connsiteX2" fmla="*/ 8061960 w 9578340"/>
              <a:gd name="connsiteY2" fmla="*/ 99060 h 8538208"/>
              <a:gd name="connsiteX3" fmla="*/ 8001000 w 9578340"/>
              <a:gd name="connsiteY3" fmla="*/ 160020 h 8538208"/>
              <a:gd name="connsiteX4" fmla="*/ 7917180 w 9578340"/>
              <a:gd name="connsiteY4" fmla="*/ 144780 h 8538208"/>
              <a:gd name="connsiteX5" fmla="*/ 7825740 w 9578340"/>
              <a:gd name="connsiteY5" fmla="*/ 297180 h 8538208"/>
              <a:gd name="connsiteX6" fmla="*/ 7726680 w 9578340"/>
              <a:gd name="connsiteY6" fmla="*/ 297180 h 8538208"/>
              <a:gd name="connsiteX7" fmla="*/ 7620000 w 9578340"/>
              <a:gd name="connsiteY7" fmla="*/ 320040 h 8538208"/>
              <a:gd name="connsiteX8" fmla="*/ 7475220 w 9578340"/>
              <a:gd name="connsiteY8" fmla="*/ 327660 h 8538208"/>
              <a:gd name="connsiteX9" fmla="*/ 7414260 w 9578340"/>
              <a:gd name="connsiteY9" fmla="*/ 304800 h 8538208"/>
              <a:gd name="connsiteX10" fmla="*/ 7231380 w 9578340"/>
              <a:gd name="connsiteY10" fmla="*/ 419100 h 8538208"/>
              <a:gd name="connsiteX11" fmla="*/ 6911340 w 9578340"/>
              <a:gd name="connsiteY11" fmla="*/ 464820 h 8538208"/>
              <a:gd name="connsiteX12" fmla="*/ 6888480 w 9578340"/>
              <a:gd name="connsiteY12" fmla="*/ 525780 h 8538208"/>
              <a:gd name="connsiteX13" fmla="*/ 6903720 w 9578340"/>
              <a:gd name="connsiteY13" fmla="*/ 601980 h 8538208"/>
              <a:gd name="connsiteX14" fmla="*/ 6896100 w 9578340"/>
              <a:gd name="connsiteY14" fmla="*/ 647700 h 8538208"/>
              <a:gd name="connsiteX15" fmla="*/ 6858000 w 9578340"/>
              <a:gd name="connsiteY15" fmla="*/ 647700 h 8538208"/>
              <a:gd name="connsiteX16" fmla="*/ 6842760 w 9578340"/>
              <a:gd name="connsiteY16" fmla="*/ 739140 h 8538208"/>
              <a:gd name="connsiteX17" fmla="*/ 7010400 w 9578340"/>
              <a:gd name="connsiteY17" fmla="*/ 769620 h 8538208"/>
              <a:gd name="connsiteX18" fmla="*/ 7010400 w 9578340"/>
              <a:gd name="connsiteY18" fmla="*/ 853440 h 8538208"/>
              <a:gd name="connsiteX19" fmla="*/ 6949440 w 9578340"/>
              <a:gd name="connsiteY19" fmla="*/ 861060 h 8538208"/>
              <a:gd name="connsiteX20" fmla="*/ 6941820 w 9578340"/>
              <a:gd name="connsiteY20" fmla="*/ 891540 h 8538208"/>
              <a:gd name="connsiteX21" fmla="*/ 6979920 w 9578340"/>
              <a:gd name="connsiteY21" fmla="*/ 922020 h 8538208"/>
              <a:gd name="connsiteX22" fmla="*/ 6979920 w 9578340"/>
              <a:gd name="connsiteY22" fmla="*/ 990600 h 8538208"/>
              <a:gd name="connsiteX23" fmla="*/ 6964680 w 9578340"/>
              <a:gd name="connsiteY23" fmla="*/ 1028700 h 8538208"/>
              <a:gd name="connsiteX24" fmla="*/ 7132320 w 9578340"/>
              <a:gd name="connsiteY24" fmla="*/ 1074420 h 8538208"/>
              <a:gd name="connsiteX25" fmla="*/ 7094220 w 9578340"/>
              <a:gd name="connsiteY25" fmla="*/ 1173480 h 8538208"/>
              <a:gd name="connsiteX26" fmla="*/ 7025640 w 9578340"/>
              <a:gd name="connsiteY26" fmla="*/ 1158240 h 8538208"/>
              <a:gd name="connsiteX27" fmla="*/ 6743700 w 9578340"/>
              <a:gd name="connsiteY27" fmla="*/ 1127760 h 8538208"/>
              <a:gd name="connsiteX28" fmla="*/ 7101840 w 9578340"/>
              <a:gd name="connsiteY28" fmla="*/ 1226820 h 8538208"/>
              <a:gd name="connsiteX29" fmla="*/ 7277100 w 9578340"/>
              <a:gd name="connsiteY29" fmla="*/ 1295400 h 8538208"/>
              <a:gd name="connsiteX30" fmla="*/ 7147560 w 9578340"/>
              <a:gd name="connsiteY30" fmla="*/ 1501140 h 8538208"/>
              <a:gd name="connsiteX31" fmla="*/ 7155180 w 9578340"/>
              <a:gd name="connsiteY31" fmla="*/ 1623060 h 8538208"/>
              <a:gd name="connsiteX32" fmla="*/ 7101840 w 9578340"/>
              <a:gd name="connsiteY32" fmla="*/ 1691640 h 8538208"/>
              <a:gd name="connsiteX33" fmla="*/ 7078980 w 9578340"/>
              <a:gd name="connsiteY33" fmla="*/ 1684020 h 8538208"/>
              <a:gd name="connsiteX34" fmla="*/ 6911340 w 9578340"/>
              <a:gd name="connsiteY34" fmla="*/ 1790700 h 8538208"/>
              <a:gd name="connsiteX35" fmla="*/ 6987540 w 9578340"/>
              <a:gd name="connsiteY35" fmla="*/ 1844040 h 8538208"/>
              <a:gd name="connsiteX36" fmla="*/ 6987540 w 9578340"/>
              <a:gd name="connsiteY36" fmla="*/ 1844040 h 8538208"/>
              <a:gd name="connsiteX37" fmla="*/ 7002780 w 9578340"/>
              <a:gd name="connsiteY37" fmla="*/ 1912620 h 8538208"/>
              <a:gd name="connsiteX38" fmla="*/ 6979920 w 9578340"/>
              <a:gd name="connsiteY38" fmla="*/ 1935480 h 8538208"/>
              <a:gd name="connsiteX39" fmla="*/ 6873240 w 9578340"/>
              <a:gd name="connsiteY39" fmla="*/ 1943100 h 8538208"/>
              <a:gd name="connsiteX40" fmla="*/ 6873240 w 9578340"/>
              <a:gd name="connsiteY40" fmla="*/ 1988820 h 8538208"/>
              <a:gd name="connsiteX41" fmla="*/ 6850380 w 9578340"/>
              <a:gd name="connsiteY41" fmla="*/ 2019300 h 8538208"/>
              <a:gd name="connsiteX42" fmla="*/ 6728460 w 9578340"/>
              <a:gd name="connsiteY42" fmla="*/ 1981200 h 8538208"/>
              <a:gd name="connsiteX43" fmla="*/ 6720840 w 9578340"/>
              <a:gd name="connsiteY43" fmla="*/ 1996440 h 8538208"/>
              <a:gd name="connsiteX44" fmla="*/ 6797040 w 9578340"/>
              <a:gd name="connsiteY44" fmla="*/ 2034540 h 8538208"/>
              <a:gd name="connsiteX45" fmla="*/ 6789420 w 9578340"/>
              <a:gd name="connsiteY45" fmla="*/ 2118360 h 8538208"/>
              <a:gd name="connsiteX46" fmla="*/ 6751320 w 9578340"/>
              <a:gd name="connsiteY46" fmla="*/ 2141220 h 8538208"/>
              <a:gd name="connsiteX47" fmla="*/ 6819900 w 9578340"/>
              <a:gd name="connsiteY47" fmla="*/ 2194560 h 8538208"/>
              <a:gd name="connsiteX48" fmla="*/ 6789420 w 9578340"/>
              <a:gd name="connsiteY48" fmla="*/ 2240280 h 8538208"/>
              <a:gd name="connsiteX49" fmla="*/ 6743700 w 9578340"/>
              <a:gd name="connsiteY49" fmla="*/ 2331720 h 8538208"/>
              <a:gd name="connsiteX50" fmla="*/ 6751320 w 9578340"/>
              <a:gd name="connsiteY50" fmla="*/ 2369820 h 8538208"/>
              <a:gd name="connsiteX51" fmla="*/ 6682740 w 9578340"/>
              <a:gd name="connsiteY51" fmla="*/ 2385060 h 8538208"/>
              <a:gd name="connsiteX52" fmla="*/ 6705600 w 9578340"/>
              <a:gd name="connsiteY52" fmla="*/ 2499360 h 8538208"/>
              <a:gd name="connsiteX53" fmla="*/ 6621780 w 9578340"/>
              <a:gd name="connsiteY53" fmla="*/ 2522220 h 8538208"/>
              <a:gd name="connsiteX54" fmla="*/ 6621780 w 9578340"/>
              <a:gd name="connsiteY54" fmla="*/ 2583180 h 8538208"/>
              <a:gd name="connsiteX55" fmla="*/ 6568440 w 9578340"/>
              <a:gd name="connsiteY55" fmla="*/ 2590800 h 8538208"/>
              <a:gd name="connsiteX56" fmla="*/ 6560820 w 9578340"/>
              <a:gd name="connsiteY56" fmla="*/ 2545080 h 8538208"/>
              <a:gd name="connsiteX57" fmla="*/ 6438900 w 9578340"/>
              <a:gd name="connsiteY57" fmla="*/ 2590800 h 8538208"/>
              <a:gd name="connsiteX58" fmla="*/ 6347460 w 9578340"/>
              <a:gd name="connsiteY58" fmla="*/ 2606040 h 8538208"/>
              <a:gd name="connsiteX59" fmla="*/ 6339840 w 9578340"/>
              <a:gd name="connsiteY59" fmla="*/ 2476500 h 8538208"/>
              <a:gd name="connsiteX60" fmla="*/ 6316980 w 9578340"/>
              <a:gd name="connsiteY60" fmla="*/ 2430780 h 8538208"/>
              <a:gd name="connsiteX61" fmla="*/ 6271260 w 9578340"/>
              <a:gd name="connsiteY61" fmla="*/ 2392680 h 8538208"/>
              <a:gd name="connsiteX62" fmla="*/ 6301740 w 9578340"/>
              <a:gd name="connsiteY62" fmla="*/ 2339340 h 8538208"/>
              <a:gd name="connsiteX63" fmla="*/ 6195060 w 9578340"/>
              <a:gd name="connsiteY63" fmla="*/ 2308860 h 8538208"/>
              <a:gd name="connsiteX64" fmla="*/ 6141720 w 9578340"/>
              <a:gd name="connsiteY64" fmla="*/ 2308860 h 8538208"/>
              <a:gd name="connsiteX65" fmla="*/ 6103620 w 9578340"/>
              <a:gd name="connsiteY65" fmla="*/ 2225040 h 8538208"/>
              <a:gd name="connsiteX66" fmla="*/ 6126480 w 9578340"/>
              <a:gd name="connsiteY66" fmla="*/ 2171700 h 8538208"/>
              <a:gd name="connsiteX67" fmla="*/ 6080760 w 9578340"/>
              <a:gd name="connsiteY67" fmla="*/ 2133600 h 8538208"/>
              <a:gd name="connsiteX68" fmla="*/ 5989320 w 9578340"/>
              <a:gd name="connsiteY68" fmla="*/ 2148840 h 8538208"/>
              <a:gd name="connsiteX69" fmla="*/ 5951220 w 9578340"/>
              <a:gd name="connsiteY69" fmla="*/ 2209800 h 8538208"/>
              <a:gd name="connsiteX70" fmla="*/ 5882640 w 9578340"/>
              <a:gd name="connsiteY70" fmla="*/ 2202180 h 8538208"/>
              <a:gd name="connsiteX71" fmla="*/ 5722620 w 9578340"/>
              <a:gd name="connsiteY71" fmla="*/ 2240280 h 8538208"/>
              <a:gd name="connsiteX72" fmla="*/ 5654040 w 9578340"/>
              <a:gd name="connsiteY72" fmla="*/ 2240280 h 8538208"/>
              <a:gd name="connsiteX73" fmla="*/ 5570220 w 9578340"/>
              <a:gd name="connsiteY73" fmla="*/ 2278380 h 8538208"/>
              <a:gd name="connsiteX74" fmla="*/ 5440680 w 9578340"/>
              <a:gd name="connsiteY74" fmla="*/ 2263140 h 8538208"/>
              <a:gd name="connsiteX75" fmla="*/ 5410200 w 9578340"/>
              <a:gd name="connsiteY75" fmla="*/ 2217420 h 8538208"/>
              <a:gd name="connsiteX76" fmla="*/ 5425440 w 9578340"/>
              <a:gd name="connsiteY76" fmla="*/ 2072640 h 8538208"/>
              <a:gd name="connsiteX77" fmla="*/ 5372100 w 9578340"/>
              <a:gd name="connsiteY77" fmla="*/ 2019300 h 8538208"/>
              <a:gd name="connsiteX78" fmla="*/ 5372100 w 9578340"/>
              <a:gd name="connsiteY78" fmla="*/ 1988820 h 8538208"/>
              <a:gd name="connsiteX79" fmla="*/ 5280660 w 9578340"/>
              <a:gd name="connsiteY79" fmla="*/ 1965960 h 8538208"/>
              <a:gd name="connsiteX80" fmla="*/ 5219700 w 9578340"/>
              <a:gd name="connsiteY80" fmla="*/ 2263140 h 8538208"/>
              <a:gd name="connsiteX81" fmla="*/ 5212080 w 9578340"/>
              <a:gd name="connsiteY81" fmla="*/ 2461260 h 8538208"/>
              <a:gd name="connsiteX82" fmla="*/ 5242560 w 9578340"/>
              <a:gd name="connsiteY82" fmla="*/ 2499360 h 8538208"/>
              <a:gd name="connsiteX83" fmla="*/ 5097780 w 9578340"/>
              <a:gd name="connsiteY83" fmla="*/ 2552700 h 8538208"/>
              <a:gd name="connsiteX84" fmla="*/ 5120640 w 9578340"/>
              <a:gd name="connsiteY84" fmla="*/ 2743200 h 8538208"/>
              <a:gd name="connsiteX85" fmla="*/ 5082540 w 9578340"/>
              <a:gd name="connsiteY85" fmla="*/ 2827020 h 8538208"/>
              <a:gd name="connsiteX86" fmla="*/ 4945380 w 9578340"/>
              <a:gd name="connsiteY86" fmla="*/ 2773680 h 8538208"/>
              <a:gd name="connsiteX87" fmla="*/ 4853940 w 9578340"/>
              <a:gd name="connsiteY87" fmla="*/ 2796540 h 8538208"/>
              <a:gd name="connsiteX88" fmla="*/ 4785360 w 9578340"/>
              <a:gd name="connsiteY88" fmla="*/ 2926080 h 8538208"/>
              <a:gd name="connsiteX89" fmla="*/ 4640580 w 9578340"/>
              <a:gd name="connsiteY89" fmla="*/ 2811780 h 8538208"/>
              <a:gd name="connsiteX90" fmla="*/ 4518660 w 9578340"/>
              <a:gd name="connsiteY90" fmla="*/ 2804160 h 8538208"/>
              <a:gd name="connsiteX91" fmla="*/ 4389120 w 9578340"/>
              <a:gd name="connsiteY91" fmla="*/ 2674620 h 8538208"/>
              <a:gd name="connsiteX92" fmla="*/ 4564380 w 9578340"/>
              <a:gd name="connsiteY92" fmla="*/ 2522220 h 8538208"/>
              <a:gd name="connsiteX93" fmla="*/ 4389120 w 9578340"/>
              <a:gd name="connsiteY93" fmla="*/ 2491740 h 8538208"/>
              <a:gd name="connsiteX94" fmla="*/ 4244340 w 9578340"/>
              <a:gd name="connsiteY94" fmla="*/ 2659380 h 8538208"/>
              <a:gd name="connsiteX95" fmla="*/ 4183380 w 9578340"/>
              <a:gd name="connsiteY95" fmla="*/ 2758440 h 8538208"/>
              <a:gd name="connsiteX96" fmla="*/ 4191000 w 9578340"/>
              <a:gd name="connsiteY96" fmla="*/ 2796540 h 8538208"/>
              <a:gd name="connsiteX97" fmla="*/ 4084320 w 9578340"/>
              <a:gd name="connsiteY97" fmla="*/ 2895600 h 8538208"/>
              <a:gd name="connsiteX98" fmla="*/ 4008120 w 9578340"/>
              <a:gd name="connsiteY98" fmla="*/ 2918460 h 8538208"/>
              <a:gd name="connsiteX99" fmla="*/ 3954780 w 9578340"/>
              <a:gd name="connsiteY99" fmla="*/ 2918460 h 8538208"/>
              <a:gd name="connsiteX100" fmla="*/ 3916680 w 9578340"/>
              <a:gd name="connsiteY100" fmla="*/ 2971800 h 8538208"/>
              <a:gd name="connsiteX101" fmla="*/ 3848100 w 9578340"/>
              <a:gd name="connsiteY101" fmla="*/ 2971800 h 8538208"/>
              <a:gd name="connsiteX102" fmla="*/ 3810000 w 9578340"/>
              <a:gd name="connsiteY102" fmla="*/ 3025140 h 8538208"/>
              <a:gd name="connsiteX103" fmla="*/ 3726180 w 9578340"/>
              <a:gd name="connsiteY103" fmla="*/ 3048000 h 8538208"/>
              <a:gd name="connsiteX104" fmla="*/ 3703320 w 9578340"/>
              <a:gd name="connsiteY104" fmla="*/ 3116580 h 8538208"/>
              <a:gd name="connsiteX105" fmla="*/ 3512820 w 9578340"/>
              <a:gd name="connsiteY105" fmla="*/ 2979420 h 8538208"/>
              <a:gd name="connsiteX106" fmla="*/ 3337560 w 9578340"/>
              <a:gd name="connsiteY106" fmla="*/ 3048000 h 8538208"/>
              <a:gd name="connsiteX107" fmla="*/ 3337560 w 9578340"/>
              <a:gd name="connsiteY107" fmla="*/ 3124200 h 8538208"/>
              <a:gd name="connsiteX108" fmla="*/ 3230880 w 9578340"/>
              <a:gd name="connsiteY108" fmla="*/ 3200400 h 8538208"/>
              <a:gd name="connsiteX109" fmla="*/ 3002280 w 9578340"/>
              <a:gd name="connsiteY109" fmla="*/ 3055620 h 8538208"/>
              <a:gd name="connsiteX110" fmla="*/ 3025140 w 9578340"/>
              <a:gd name="connsiteY110" fmla="*/ 3032760 h 8538208"/>
              <a:gd name="connsiteX111" fmla="*/ 2918460 w 9578340"/>
              <a:gd name="connsiteY111" fmla="*/ 2887980 h 8538208"/>
              <a:gd name="connsiteX112" fmla="*/ 2659380 w 9578340"/>
              <a:gd name="connsiteY112" fmla="*/ 2758440 h 8538208"/>
              <a:gd name="connsiteX113" fmla="*/ 2506980 w 9578340"/>
              <a:gd name="connsiteY113" fmla="*/ 3093720 h 8538208"/>
              <a:gd name="connsiteX114" fmla="*/ 2392680 w 9578340"/>
              <a:gd name="connsiteY114" fmla="*/ 3101340 h 8538208"/>
              <a:gd name="connsiteX115" fmla="*/ 2308860 w 9578340"/>
              <a:gd name="connsiteY115" fmla="*/ 3116580 h 8538208"/>
              <a:gd name="connsiteX116" fmla="*/ 2225040 w 9578340"/>
              <a:gd name="connsiteY116" fmla="*/ 3215640 h 8538208"/>
              <a:gd name="connsiteX117" fmla="*/ 2049780 w 9578340"/>
              <a:gd name="connsiteY117" fmla="*/ 3124200 h 8538208"/>
              <a:gd name="connsiteX118" fmla="*/ 1981200 w 9578340"/>
              <a:gd name="connsiteY118" fmla="*/ 3116580 h 8538208"/>
              <a:gd name="connsiteX119" fmla="*/ 1889760 w 9578340"/>
              <a:gd name="connsiteY119" fmla="*/ 2964180 h 8538208"/>
              <a:gd name="connsiteX120" fmla="*/ 1897380 w 9578340"/>
              <a:gd name="connsiteY120" fmla="*/ 2895600 h 8538208"/>
              <a:gd name="connsiteX121" fmla="*/ 1729740 w 9578340"/>
              <a:gd name="connsiteY121" fmla="*/ 3017520 h 8538208"/>
              <a:gd name="connsiteX122" fmla="*/ 1706880 w 9578340"/>
              <a:gd name="connsiteY122" fmla="*/ 3078480 h 8538208"/>
              <a:gd name="connsiteX123" fmla="*/ 1653540 w 9578340"/>
              <a:gd name="connsiteY123" fmla="*/ 3048000 h 8538208"/>
              <a:gd name="connsiteX124" fmla="*/ 1546860 w 9578340"/>
              <a:gd name="connsiteY124" fmla="*/ 3048000 h 8538208"/>
              <a:gd name="connsiteX125" fmla="*/ 1524000 w 9578340"/>
              <a:gd name="connsiteY125" fmla="*/ 3162300 h 8538208"/>
              <a:gd name="connsiteX126" fmla="*/ 1386840 w 9578340"/>
              <a:gd name="connsiteY126" fmla="*/ 3459480 h 8538208"/>
              <a:gd name="connsiteX127" fmla="*/ 1333500 w 9578340"/>
              <a:gd name="connsiteY127" fmla="*/ 3451860 h 8538208"/>
              <a:gd name="connsiteX128" fmla="*/ 1188720 w 9578340"/>
              <a:gd name="connsiteY128" fmla="*/ 3505200 h 8538208"/>
              <a:gd name="connsiteX129" fmla="*/ 1135380 w 9578340"/>
              <a:gd name="connsiteY129" fmla="*/ 3672840 h 8538208"/>
              <a:gd name="connsiteX130" fmla="*/ 1013460 w 9578340"/>
              <a:gd name="connsiteY130" fmla="*/ 3703320 h 8538208"/>
              <a:gd name="connsiteX131" fmla="*/ 929640 w 9578340"/>
              <a:gd name="connsiteY131" fmla="*/ 3710940 h 8538208"/>
              <a:gd name="connsiteX132" fmla="*/ 830580 w 9578340"/>
              <a:gd name="connsiteY132" fmla="*/ 3741420 h 8538208"/>
              <a:gd name="connsiteX133" fmla="*/ 701040 w 9578340"/>
              <a:gd name="connsiteY133" fmla="*/ 3749040 h 8538208"/>
              <a:gd name="connsiteX134" fmla="*/ 548640 w 9578340"/>
              <a:gd name="connsiteY134" fmla="*/ 3787140 h 8538208"/>
              <a:gd name="connsiteX135" fmla="*/ 0 w 9578340"/>
              <a:gd name="connsiteY135" fmla="*/ 5250180 h 8538208"/>
              <a:gd name="connsiteX136" fmla="*/ 167640 w 9578340"/>
              <a:gd name="connsiteY136" fmla="*/ 5242560 h 8538208"/>
              <a:gd name="connsiteX137" fmla="*/ 167640 w 9578340"/>
              <a:gd name="connsiteY137" fmla="*/ 5387340 h 8538208"/>
              <a:gd name="connsiteX138" fmla="*/ 289560 w 9578340"/>
              <a:gd name="connsiteY138" fmla="*/ 5394960 h 8538208"/>
              <a:gd name="connsiteX139" fmla="*/ 281940 w 9578340"/>
              <a:gd name="connsiteY139" fmla="*/ 5478780 h 8538208"/>
              <a:gd name="connsiteX140" fmla="*/ 388620 w 9578340"/>
              <a:gd name="connsiteY140" fmla="*/ 5501640 h 8538208"/>
              <a:gd name="connsiteX141" fmla="*/ 358140 w 9578340"/>
              <a:gd name="connsiteY141" fmla="*/ 5631180 h 8538208"/>
              <a:gd name="connsiteX142" fmla="*/ 358140 w 9578340"/>
              <a:gd name="connsiteY142" fmla="*/ 5730240 h 8538208"/>
              <a:gd name="connsiteX143" fmla="*/ 251460 w 9578340"/>
              <a:gd name="connsiteY143" fmla="*/ 5783580 h 8538208"/>
              <a:gd name="connsiteX144" fmla="*/ 236220 w 9578340"/>
              <a:gd name="connsiteY144" fmla="*/ 5859780 h 8538208"/>
              <a:gd name="connsiteX145" fmla="*/ 144780 w 9578340"/>
              <a:gd name="connsiteY145" fmla="*/ 5981700 h 8538208"/>
              <a:gd name="connsiteX146" fmla="*/ 175260 w 9578340"/>
              <a:gd name="connsiteY146" fmla="*/ 6210300 h 8538208"/>
              <a:gd name="connsiteX147" fmla="*/ 266700 w 9578340"/>
              <a:gd name="connsiteY147" fmla="*/ 6217920 h 8538208"/>
              <a:gd name="connsiteX148" fmla="*/ 304800 w 9578340"/>
              <a:gd name="connsiteY148" fmla="*/ 6278880 h 8538208"/>
              <a:gd name="connsiteX149" fmla="*/ 312420 w 9578340"/>
              <a:gd name="connsiteY149" fmla="*/ 6339840 h 8538208"/>
              <a:gd name="connsiteX150" fmla="*/ 358140 w 9578340"/>
              <a:gd name="connsiteY150" fmla="*/ 6339840 h 8538208"/>
              <a:gd name="connsiteX151" fmla="*/ 365760 w 9578340"/>
              <a:gd name="connsiteY151" fmla="*/ 6477000 h 8538208"/>
              <a:gd name="connsiteX152" fmla="*/ 807720 w 9578340"/>
              <a:gd name="connsiteY152" fmla="*/ 6545580 h 8538208"/>
              <a:gd name="connsiteX153" fmla="*/ 1127760 w 9578340"/>
              <a:gd name="connsiteY153" fmla="*/ 6705600 h 8538208"/>
              <a:gd name="connsiteX154" fmla="*/ 1447800 w 9578340"/>
              <a:gd name="connsiteY154" fmla="*/ 6598920 h 8538208"/>
              <a:gd name="connsiteX155" fmla="*/ 1546860 w 9578340"/>
              <a:gd name="connsiteY155" fmla="*/ 6598920 h 8538208"/>
              <a:gd name="connsiteX156" fmla="*/ 1501140 w 9578340"/>
              <a:gd name="connsiteY156" fmla="*/ 6858000 h 8538208"/>
              <a:gd name="connsiteX157" fmla="*/ 1567815 w 9578340"/>
              <a:gd name="connsiteY157" fmla="*/ 7115810 h 8538208"/>
              <a:gd name="connsiteX158" fmla="*/ 1710690 w 9578340"/>
              <a:gd name="connsiteY158" fmla="*/ 7439660 h 8538208"/>
              <a:gd name="connsiteX159" fmla="*/ 1891665 w 9578340"/>
              <a:gd name="connsiteY159" fmla="*/ 7582535 h 8538208"/>
              <a:gd name="connsiteX160" fmla="*/ 2094865 w 9578340"/>
              <a:gd name="connsiteY160" fmla="*/ 7814310 h 8538208"/>
              <a:gd name="connsiteX161" fmla="*/ 2066290 w 9578340"/>
              <a:gd name="connsiteY161" fmla="*/ 7925434 h 8538208"/>
              <a:gd name="connsiteX162" fmla="*/ 2234565 w 9578340"/>
              <a:gd name="connsiteY162" fmla="*/ 8036559 h 8538208"/>
              <a:gd name="connsiteX163" fmla="*/ 2269490 w 9578340"/>
              <a:gd name="connsiteY163" fmla="*/ 8081009 h 8538208"/>
              <a:gd name="connsiteX164" fmla="*/ 2186940 w 9578340"/>
              <a:gd name="connsiteY164" fmla="*/ 8338184 h 8538208"/>
              <a:gd name="connsiteX165" fmla="*/ 2209165 w 9578340"/>
              <a:gd name="connsiteY165" fmla="*/ 8436608 h 8538208"/>
              <a:gd name="connsiteX166" fmla="*/ 2275840 w 9578340"/>
              <a:gd name="connsiteY166" fmla="*/ 8538208 h 8538208"/>
              <a:gd name="connsiteX167" fmla="*/ 3657600 w 9578340"/>
              <a:gd name="connsiteY167" fmla="*/ 6873240 h 8538208"/>
              <a:gd name="connsiteX168" fmla="*/ 3817620 w 9578340"/>
              <a:gd name="connsiteY168" fmla="*/ 6781800 h 8538208"/>
              <a:gd name="connsiteX169" fmla="*/ 3893820 w 9578340"/>
              <a:gd name="connsiteY169" fmla="*/ 6705600 h 8538208"/>
              <a:gd name="connsiteX170" fmla="*/ 3947160 w 9578340"/>
              <a:gd name="connsiteY170" fmla="*/ 6690360 h 8538208"/>
              <a:gd name="connsiteX171" fmla="*/ 3939540 w 9578340"/>
              <a:gd name="connsiteY171" fmla="*/ 6629400 h 8538208"/>
              <a:gd name="connsiteX172" fmla="*/ 3901440 w 9578340"/>
              <a:gd name="connsiteY172" fmla="*/ 6606540 h 8538208"/>
              <a:gd name="connsiteX173" fmla="*/ 3878580 w 9578340"/>
              <a:gd name="connsiteY173" fmla="*/ 6515100 h 8538208"/>
              <a:gd name="connsiteX174" fmla="*/ 3886200 w 9578340"/>
              <a:gd name="connsiteY174" fmla="*/ 6423660 h 8538208"/>
              <a:gd name="connsiteX175" fmla="*/ 3870960 w 9578340"/>
              <a:gd name="connsiteY175" fmla="*/ 6309360 h 8538208"/>
              <a:gd name="connsiteX176" fmla="*/ 3893820 w 9578340"/>
              <a:gd name="connsiteY176" fmla="*/ 6240780 h 8538208"/>
              <a:gd name="connsiteX177" fmla="*/ 3924300 w 9578340"/>
              <a:gd name="connsiteY177" fmla="*/ 6179820 h 8538208"/>
              <a:gd name="connsiteX178" fmla="*/ 3977640 w 9578340"/>
              <a:gd name="connsiteY178" fmla="*/ 6172200 h 8538208"/>
              <a:gd name="connsiteX179" fmla="*/ 3992880 w 9578340"/>
              <a:gd name="connsiteY179" fmla="*/ 6172200 h 8538208"/>
              <a:gd name="connsiteX180" fmla="*/ 4046220 w 9578340"/>
              <a:gd name="connsiteY180" fmla="*/ 6111240 h 8538208"/>
              <a:gd name="connsiteX181" fmla="*/ 4038600 w 9578340"/>
              <a:gd name="connsiteY181" fmla="*/ 6027420 h 8538208"/>
              <a:gd name="connsiteX182" fmla="*/ 4754880 w 9578340"/>
              <a:gd name="connsiteY182" fmla="*/ 5913120 h 8538208"/>
              <a:gd name="connsiteX183" fmla="*/ 4838700 w 9578340"/>
              <a:gd name="connsiteY183" fmla="*/ 5913120 h 8538208"/>
              <a:gd name="connsiteX184" fmla="*/ 4914900 w 9578340"/>
              <a:gd name="connsiteY184" fmla="*/ 5920740 h 8538208"/>
              <a:gd name="connsiteX185" fmla="*/ 5105400 w 9578340"/>
              <a:gd name="connsiteY185" fmla="*/ 6019800 h 8538208"/>
              <a:gd name="connsiteX186" fmla="*/ 5570220 w 9578340"/>
              <a:gd name="connsiteY186" fmla="*/ 6248400 h 8538208"/>
              <a:gd name="connsiteX187" fmla="*/ 5753100 w 9578340"/>
              <a:gd name="connsiteY187" fmla="*/ 6347460 h 8538208"/>
              <a:gd name="connsiteX188" fmla="*/ 6065520 w 9578340"/>
              <a:gd name="connsiteY188" fmla="*/ 6423660 h 8538208"/>
              <a:gd name="connsiteX189" fmla="*/ 6156960 w 9578340"/>
              <a:gd name="connsiteY189" fmla="*/ 6431280 h 8538208"/>
              <a:gd name="connsiteX190" fmla="*/ 6164580 w 9578340"/>
              <a:gd name="connsiteY190" fmla="*/ 6545580 h 8538208"/>
              <a:gd name="connsiteX191" fmla="*/ 6355080 w 9578340"/>
              <a:gd name="connsiteY191" fmla="*/ 6576060 h 8538208"/>
              <a:gd name="connsiteX192" fmla="*/ 6377940 w 9578340"/>
              <a:gd name="connsiteY192" fmla="*/ 6416040 h 8538208"/>
              <a:gd name="connsiteX193" fmla="*/ 6408420 w 9578340"/>
              <a:gd name="connsiteY193" fmla="*/ 6446520 h 8538208"/>
              <a:gd name="connsiteX194" fmla="*/ 6400800 w 9578340"/>
              <a:gd name="connsiteY194" fmla="*/ 6598920 h 8538208"/>
              <a:gd name="connsiteX195" fmla="*/ 6591300 w 9578340"/>
              <a:gd name="connsiteY195" fmla="*/ 6598920 h 8538208"/>
              <a:gd name="connsiteX196" fmla="*/ 6598920 w 9578340"/>
              <a:gd name="connsiteY196" fmla="*/ 6332220 h 8538208"/>
              <a:gd name="connsiteX197" fmla="*/ 6621780 w 9578340"/>
              <a:gd name="connsiteY197" fmla="*/ 6332220 h 8538208"/>
              <a:gd name="connsiteX198" fmla="*/ 6637020 w 9578340"/>
              <a:gd name="connsiteY198" fmla="*/ 6118860 h 8538208"/>
              <a:gd name="connsiteX199" fmla="*/ 6614160 w 9578340"/>
              <a:gd name="connsiteY199" fmla="*/ 6111240 h 8538208"/>
              <a:gd name="connsiteX200" fmla="*/ 6606540 w 9578340"/>
              <a:gd name="connsiteY200" fmla="*/ 5958840 h 8538208"/>
              <a:gd name="connsiteX201" fmla="*/ 6484620 w 9578340"/>
              <a:gd name="connsiteY201" fmla="*/ 5539740 h 8538208"/>
              <a:gd name="connsiteX202" fmla="*/ 6667500 w 9578340"/>
              <a:gd name="connsiteY202" fmla="*/ 5547360 h 8538208"/>
              <a:gd name="connsiteX203" fmla="*/ 6751320 w 9578340"/>
              <a:gd name="connsiteY203" fmla="*/ 5433060 h 8538208"/>
              <a:gd name="connsiteX204" fmla="*/ 6972300 w 9578340"/>
              <a:gd name="connsiteY204" fmla="*/ 5265420 h 8538208"/>
              <a:gd name="connsiteX205" fmla="*/ 7246620 w 9578340"/>
              <a:gd name="connsiteY205" fmla="*/ 5204460 h 8538208"/>
              <a:gd name="connsiteX206" fmla="*/ 7208520 w 9578340"/>
              <a:gd name="connsiteY206" fmla="*/ 5067300 h 8538208"/>
              <a:gd name="connsiteX207" fmla="*/ 7193280 w 9578340"/>
              <a:gd name="connsiteY207" fmla="*/ 4930140 h 8538208"/>
              <a:gd name="connsiteX208" fmla="*/ 7269480 w 9578340"/>
              <a:gd name="connsiteY208" fmla="*/ 4732020 h 8538208"/>
              <a:gd name="connsiteX209" fmla="*/ 7246620 w 9578340"/>
              <a:gd name="connsiteY209" fmla="*/ 4488180 h 8538208"/>
              <a:gd name="connsiteX210" fmla="*/ 7178040 w 9578340"/>
              <a:gd name="connsiteY210" fmla="*/ 4351020 h 8538208"/>
              <a:gd name="connsiteX211" fmla="*/ 7559040 w 9578340"/>
              <a:gd name="connsiteY211" fmla="*/ 4328160 h 8538208"/>
              <a:gd name="connsiteX212" fmla="*/ 7467600 w 9578340"/>
              <a:gd name="connsiteY212" fmla="*/ 3878580 h 8538208"/>
              <a:gd name="connsiteX213" fmla="*/ 7414260 w 9578340"/>
              <a:gd name="connsiteY213" fmla="*/ 3604260 h 8538208"/>
              <a:gd name="connsiteX214" fmla="*/ 7498080 w 9578340"/>
              <a:gd name="connsiteY214" fmla="*/ 3398520 h 8538208"/>
              <a:gd name="connsiteX215" fmla="*/ 7528560 w 9578340"/>
              <a:gd name="connsiteY215" fmla="*/ 3253740 h 8538208"/>
              <a:gd name="connsiteX216" fmla="*/ 7505700 w 9578340"/>
              <a:gd name="connsiteY216" fmla="*/ 3048000 h 8538208"/>
              <a:gd name="connsiteX217" fmla="*/ 7520940 w 9578340"/>
              <a:gd name="connsiteY217" fmla="*/ 2926080 h 8538208"/>
              <a:gd name="connsiteX218" fmla="*/ 7536180 w 9578340"/>
              <a:gd name="connsiteY218" fmla="*/ 2872740 h 8538208"/>
              <a:gd name="connsiteX219" fmla="*/ 7863840 w 9578340"/>
              <a:gd name="connsiteY219" fmla="*/ 2971800 h 8538208"/>
              <a:gd name="connsiteX220" fmla="*/ 7886700 w 9578340"/>
              <a:gd name="connsiteY220" fmla="*/ 3101340 h 8538208"/>
              <a:gd name="connsiteX221" fmla="*/ 8001000 w 9578340"/>
              <a:gd name="connsiteY221" fmla="*/ 3124200 h 8538208"/>
              <a:gd name="connsiteX222" fmla="*/ 8122920 w 9578340"/>
              <a:gd name="connsiteY222" fmla="*/ 3276600 h 8538208"/>
              <a:gd name="connsiteX223" fmla="*/ 8206740 w 9578340"/>
              <a:gd name="connsiteY223" fmla="*/ 3276600 h 8538208"/>
              <a:gd name="connsiteX224" fmla="*/ 8442960 w 9578340"/>
              <a:gd name="connsiteY224" fmla="*/ 3276600 h 8538208"/>
              <a:gd name="connsiteX225" fmla="*/ 8663940 w 9578340"/>
              <a:gd name="connsiteY225" fmla="*/ 3276600 h 8538208"/>
              <a:gd name="connsiteX226" fmla="*/ 8770620 w 9578340"/>
              <a:gd name="connsiteY226" fmla="*/ 3230880 h 8538208"/>
              <a:gd name="connsiteX227" fmla="*/ 8854440 w 9578340"/>
              <a:gd name="connsiteY227" fmla="*/ 3215640 h 8538208"/>
              <a:gd name="connsiteX228" fmla="*/ 8938260 w 9578340"/>
              <a:gd name="connsiteY228" fmla="*/ 3230880 h 8538208"/>
              <a:gd name="connsiteX229" fmla="*/ 8945880 w 9578340"/>
              <a:gd name="connsiteY229" fmla="*/ 3078480 h 8538208"/>
              <a:gd name="connsiteX230" fmla="*/ 8907780 w 9578340"/>
              <a:gd name="connsiteY230" fmla="*/ 3078480 h 8538208"/>
              <a:gd name="connsiteX231" fmla="*/ 8656320 w 9578340"/>
              <a:gd name="connsiteY231" fmla="*/ 2697480 h 8538208"/>
              <a:gd name="connsiteX232" fmla="*/ 8854440 w 9578340"/>
              <a:gd name="connsiteY232" fmla="*/ 2590800 h 8538208"/>
              <a:gd name="connsiteX233" fmla="*/ 8923020 w 9578340"/>
              <a:gd name="connsiteY233" fmla="*/ 2606040 h 8538208"/>
              <a:gd name="connsiteX234" fmla="*/ 8999220 w 9578340"/>
              <a:gd name="connsiteY234" fmla="*/ 2606040 h 8538208"/>
              <a:gd name="connsiteX235" fmla="*/ 9029700 w 9578340"/>
              <a:gd name="connsiteY235" fmla="*/ 2545080 h 8538208"/>
              <a:gd name="connsiteX236" fmla="*/ 9029700 w 9578340"/>
              <a:gd name="connsiteY236" fmla="*/ 2407920 h 8538208"/>
              <a:gd name="connsiteX237" fmla="*/ 9136380 w 9578340"/>
              <a:gd name="connsiteY237" fmla="*/ 2476500 h 8538208"/>
              <a:gd name="connsiteX238" fmla="*/ 9144000 w 9578340"/>
              <a:gd name="connsiteY238" fmla="*/ 2407920 h 8538208"/>
              <a:gd name="connsiteX239" fmla="*/ 9204960 w 9578340"/>
              <a:gd name="connsiteY239" fmla="*/ 2362200 h 8538208"/>
              <a:gd name="connsiteX240" fmla="*/ 9189720 w 9578340"/>
              <a:gd name="connsiteY240" fmla="*/ 2225040 h 8538208"/>
              <a:gd name="connsiteX241" fmla="*/ 9159240 w 9578340"/>
              <a:gd name="connsiteY241" fmla="*/ 2171700 h 8538208"/>
              <a:gd name="connsiteX242" fmla="*/ 9083040 w 9578340"/>
              <a:gd name="connsiteY242" fmla="*/ 2103120 h 8538208"/>
              <a:gd name="connsiteX243" fmla="*/ 9105900 w 9578340"/>
              <a:gd name="connsiteY243" fmla="*/ 2011680 h 8538208"/>
              <a:gd name="connsiteX244" fmla="*/ 9151620 w 9578340"/>
              <a:gd name="connsiteY244" fmla="*/ 1927860 h 8538208"/>
              <a:gd name="connsiteX245" fmla="*/ 9044940 w 9578340"/>
              <a:gd name="connsiteY245" fmla="*/ 1714500 h 8538208"/>
              <a:gd name="connsiteX246" fmla="*/ 9578340 w 9578340"/>
              <a:gd name="connsiteY246" fmla="*/ 1394460 h 8538208"/>
              <a:gd name="connsiteX247" fmla="*/ 9494520 w 9578340"/>
              <a:gd name="connsiteY247" fmla="*/ 1165860 h 8538208"/>
              <a:gd name="connsiteX248" fmla="*/ 9326880 w 9578340"/>
              <a:gd name="connsiteY248" fmla="*/ 975360 h 8538208"/>
              <a:gd name="connsiteX249" fmla="*/ 9334500 w 9578340"/>
              <a:gd name="connsiteY249" fmla="*/ 906780 h 8538208"/>
              <a:gd name="connsiteX250" fmla="*/ 9342120 w 9578340"/>
              <a:gd name="connsiteY250" fmla="*/ 754380 h 8538208"/>
              <a:gd name="connsiteX251" fmla="*/ 9182100 w 9578340"/>
              <a:gd name="connsiteY251" fmla="*/ 906780 h 8538208"/>
              <a:gd name="connsiteX252" fmla="*/ 9052560 w 9578340"/>
              <a:gd name="connsiteY252" fmla="*/ 1043940 h 8538208"/>
              <a:gd name="connsiteX253" fmla="*/ 8915400 w 9578340"/>
              <a:gd name="connsiteY253" fmla="*/ 1112520 h 8538208"/>
              <a:gd name="connsiteX254" fmla="*/ 8709660 w 9578340"/>
              <a:gd name="connsiteY254" fmla="*/ 1150620 h 8538208"/>
              <a:gd name="connsiteX255" fmla="*/ 8793480 w 9578340"/>
              <a:gd name="connsiteY255" fmla="*/ 960120 h 8538208"/>
              <a:gd name="connsiteX256" fmla="*/ 8717280 w 9578340"/>
              <a:gd name="connsiteY256" fmla="*/ 906780 h 8538208"/>
              <a:gd name="connsiteX257" fmla="*/ 8686800 w 9578340"/>
              <a:gd name="connsiteY257" fmla="*/ 815340 h 8538208"/>
              <a:gd name="connsiteX258" fmla="*/ 8625840 w 9578340"/>
              <a:gd name="connsiteY258" fmla="*/ 746760 h 8538208"/>
              <a:gd name="connsiteX259" fmla="*/ 8633460 w 9578340"/>
              <a:gd name="connsiteY259" fmla="*/ 685800 h 8538208"/>
              <a:gd name="connsiteX260" fmla="*/ 8679180 w 9578340"/>
              <a:gd name="connsiteY260" fmla="*/ 609600 h 8538208"/>
              <a:gd name="connsiteX261" fmla="*/ 8671560 w 9578340"/>
              <a:gd name="connsiteY261" fmla="*/ 579120 h 8538208"/>
              <a:gd name="connsiteX262" fmla="*/ 8580120 w 9578340"/>
              <a:gd name="connsiteY262" fmla="*/ 541020 h 8538208"/>
              <a:gd name="connsiteX263" fmla="*/ 8473440 w 9578340"/>
              <a:gd name="connsiteY263" fmla="*/ 502920 h 8538208"/>
              <a:gd name="connsiteX264" fmla="*/ 8488680 w 9578340"/>
              <a:gd name="connsiteY264" fmla="*/ 449580 h 8538208"/>
              <a:gd name="connsiteX265" fmla="*/ 8435340 w 9578340"/>
              <a:gd name="connsiteY265" fmla="*/ 320040 h 8538208"/>
              <a:gd name="connsiteX266" fmla="*/ 8465820 w 9578340"/>
              <a:gd name="connsiteY266" fmla="*/ 243840 h 8538208"/>
              <a:gd name="connsiteX267" fmla="*/ 8473440 w 9578340"/>
              <a:gd name="connsiteY267" fmla="*/ 83820 h 8538208"/>
              <a:gd name="connsiteX268" fmla="*/ 8351520 w 9578340"/>
              <a:gd name="connsiteY268" fmla="*/ 53340 h 8538208"/>
              <a:gd name="connsiteX269" fmla="*/ 8252460 w 9578340"/>
              <a:gd name="connsiteY269" fmla="*/ 68580 h 8538208"/>
              <a:gd name="connsiteX270" fmla="*/ 8107680 w 9578340"/>
              <a:gd name="connsiteY270" fmla="*/ 0 h 8538208"/>
              <a:gd name="connsiteX0" fmla="*/ 8107680 w 9578340"/>
              <a:gd name="connsiteY0" fmla="*/ 0 h 8538208"/>
              <a:gd name="connsiteX1" fmla="*/ 8054340 w 9578340"/>
              <a:gd name="connsiteY1" fmla="*/ 60960 h 8538208"/>
              <a:gd name="connsiteX2" fmla="*/ 8061960 w 9578340"/>
              <a:gd name="connsiteY2" fmla="*/ 99060 h 8538208"/>
              <a:gd name="connsiteX3" fmla="*/ 8001000 w 9578340"/>
              <a:gd name="connsiteY3" fmla="*/ 160020 h 8538208"/>
              <a:gd name="connsiteX4" fmla="*/ 7917180 w 9578340"/>
              <a:gd name="connsiteY4" fmla="*/ 144780 h 8538208"/>
              <a:gd name="connsiteX5" fmla="*/ 7825740 w 9578340"/>
              <a:gd name="connsiteY5" fmla="*/ 297180 h 8538208"/>
              <a:gd name="connsiteX6" fmla="*/ 7726680 w 9578340"/>
              <a:gd name="connsiteY6" fmla="*/ 297180 h 8538208"/>
              <a:gd name="connsiteX7" fmla="*/ 7620000 w 9578340"/>
              <a:gd name="connsiteY7" fmla="*/ 320040 h 8538208"/>
              <a:gd name="connsiteX8" fmla="*/ 7475220 w 9578340"/>
              <a:gd name="connsiteY8" fmla="*/ 327660 h 8538208"/>
              <a:gd name="connsiteX9" fmla="*/ 7414260 w 9578340"/>
              <a:gd name="connsiteY9" fmla="*/ 304800 h 8538208"/>
              <a:gd name="connsiteX10" fmla="*/ 7231380 w 9578340"/>
              <a:gd name="connsiteY10" fmla="*/ 419100 h 8538208"/>
              <a:gd name="connsiteX11" fmla="*/ 6911340 w 9578340"/>
              <a:gd name="connsiteY11" fmla="*/ 464820 h 8538208"/>
              <a:gd name="connsiteX12" fmla="*/ 6888480 w 9578340"/>
              <a:gd name="connsiteY12" fmla="*/ 525780 h 8538208"/>
              <a:gd name="connsiteX13" fmla="*/ 6903720 w 9578340"/>
              <a:gd name="connsiteY13" fmla="*/ 601980 h 8538208"/>
              <a:gd name="connsiteX14" fmla="*/ 6896100 w 9578340"/>
              <a:gd name="connsiteY14" fmla="*/ 647700 h 8538208"/>
              <a:gd name="connsiteX15" fmla="*/ 6858000 w 9578340"/>
              <a:gd name="connsiteY15" fmla="*/ 647700 h 8538208"/>
              <a:gd name="connsiteX16" fmla="*/ 6842760 w 9578340"/>
              <a:gd name="connsiteY16" fmla="*/ 739140 h 8538208"/>
              <a:gd name="connsiteX17" fmla="*/ 7010400 w 9578340"/>
              <a:gd name="connsiteY17" fmla="*/ 769620 h 8538208"/>
              <a:gd name="connsiteX18" fmla="*/ 7010400 w 9578340"/>
              <a:gd name="connsiteY18" fmla="*/ 853440 h 8538208"/>
              <a:gd name="connsiteX19" fmla="*/ 6949440 w 9578340"/>
              <a:gd name="connsiteY19" fmla="*/ 861060 h 8538208"/>
              <a:gd name="connsiteX20" fmla="*/ 6941820 w 9578340"/>
              <a:gd name="connsiteY20" fmla="*/ 891540 h 8538208"/>
              <a:gd name="connsiteX21" fmla="*/ 6979920 w 9578340"/>
              <a:gd name="connsiteY21" fmla="*/ 922020 h 8538208"/>
              <a:gd name="connsiteX22" fmla="*/ 6979920 w 9578340"/>
              <a:gd name="connsiteY22" fmla="*/ 990600 h 8538208"/>
              <a:gd name="connsiteX23" fmla="*/ 6964680 w 9578340"/>
              <a:gd name="connsiteY23" fmla="*/ 1028700 h 8538208"/>
              <a:gd name="connsiteX24" fmla="*/ 7132320 w 9578340"/>
              <a:gd name="connsiteY24" fmla="*/ 1074420 h 8538208"/>
              <a:gd name="connsiteX25" fmla="*/ 7094220 w 9578340"/>
              <a:gd name="connsiteY25" fmla="*/ 1173480 h 8538208"/>
              <a:gd name="connsiteX26" fmla="*/ 7025640 w 9578340"/>
              <a:gd name="connsiteY26" fmla="*/ 1158240 h 8538208"/>
              <a:gd name="connsiteX27" fmla="*/ 6743700 w 9578340"/>
              <a:gd name="connsiteY27" fmla="*/ 1127760 h 8538208"/>
              <a:gd name="connsiteX28" fmla="*/ 7101840 w 9578340"/>
              <a:gd name="connsiteY28" fmla="*/ 1226820 h 8538208"/>
              <a:gd name="connsiteX29" fmla="*/ 7277100 w 9578340"/>
              <a:gd name="connsiteY29" fmla="*/ 1295400 h 8538208"/>
              <a:gd name="connsiteX30" fmla="*/ 7147560 w 9578340"/>
              <a:gd name="connsiteY30" fmla="*/ 1501140 h 8538208"/>
              <a:gd name="connsiteX31" fmla="*/ 7155180 w 9578340"/>
              <a:gd name="connsiteY31" fmla="*/ 1623060 h 8538208"/>
              <a:gd name="connsiteX32" fmla="*/ 7101840 w 9578340"/>
              <a:gd name="connsiteY32" fmla="*/ 1691640 h 8538208"/>
              <a:gd name="connsiteX33" fmla="*/ 7078980 w 9578340"/>
              <a:gd name="connsiteY33" fmla="*/ 1684020 h 8538208"/>
              <a:gd name="connsiteX34" fmla="*/ 6911340 w 9578340"/>
              <a:gd name="connsiteY34" fmla="*/ 1790700 h 8538208"/>
              <a:gd name="connsiteX35" fmla="*/ 6987540 w 9578340"/>
              <a:gd name="connsiteY35" fmla="*/ 1844040 h 8538208"/>
              <a:gd name="connsiteX36" fmla="*/ 6987540 w 9578340"/>
              <a:gd name="connsiteY36" fmla="*/ 1844040 h 8538208"/>
              <a:gd name="connsiteX37" fmla="*/ 7002780 w 9578340"/>
              <a:gd name="connsiteY37" fmla="*/ 1912620 h 8538208"/>
              <a:gd name="connsiteX38" fmla="*/ 6979920 w 9578340"/>
              <a:gd name="connsiteY38" fmla="*/ 1935480 h 8538208"/>
              <a:gd name="connsiteX39" fmla="*/ 6873240 w 9578340"/>
              <a:gd name="connsiteY39" fmla="*/ 1943100 h 8538208"/>
              <a:gd name="connsiteX40" fmla="*/ 6873240 w 9578340"/>
              <a:gd name="connsiteY40" fmla="*/ 1988820 h 8538208"/>
              <a:gd name="connsiteX41" fmla="*/ 6850380 w 9578340"/>
              <a:gd name="connsiteY41" fmla="*/ 2019300 h 8538208"/>
              <a:gd name="connsiteX42" fmla="*/ 6728460 w 9578340"/>
              <a:gd name="connsiteY42" fmla="*/ 1981200 h 8538208"/>
              <a:gd name="connsiteX43" fmla="*/ 6720840 w 9578340"/>
              <a:gd name="connsiteY43" fmla="*/ 1996440 h 8538208"/>
              <a:gd name="connsiteX44" fmla="*/ 6797040 w 9578340"/>
              <a:gd name="connsiteY44" fmla="*/ 2034540 h 8538208"/>
              <a:gd name="connsiteX45" fmla="*/ 6789420 w 9578340"/>
              <a:gd name="connsiteY45" fmla="*/ 2118360 h 8538208"/>
              <a:gd name="connsiteX46" fmla="*/ 6751320 w 9578340"/>
              <a:gd name="connsiteY46" fmla="*/ 2141220 h 8538208"/>
              <a:gd name="connsiteX47" fmla="*/ 6819900 w 9578340"/>
              <a:gd name="connsiteY47" fmla="*/ 2194560 h 8538208"/>
              <a:gd name="connsiteX48" fmla="*/ 6789420 w 9578340"/>
              <a:gd name="connsiteY48" fmla="*/ 2240280 h 8538208"/>
              <a:gd name="connsiteX49" fmla="*/ 6743700 w 9578340"/>
              <a:gd name="connsiteY49" fmla="*/ 2331720 h 8538208"/>
              <a:gd name="connsiteX50" fmla="*/ 6751320 w 9578340"/>
              <a:gd name="connsiteY50" fmla="*/ 2369820 h 8538208"/>
              <a:gd name="connsiteX51" fmla="*/ 6682740 w 9578340"/>
              <a:gd name="connsiteY51" fmla="*/ 2385060 h 8538208"/>
              <a:gd name="connsiteX52" fmla="*/ 6705600 w 9578340"/>
              <a:gd name="connsiteY52" fmla="*/ 2499360 h 8538208"/>
              <a:gd name="connsiteX53" fmla="*/ 6621780 w 9578340"/>
              <a:gd name="connsiteY53" fmla="*/ 2522220 h 8538208"/>
              <a:gd name="connsiteX54" fmla="*/ 6621780 w 9578340"/>
              <a:gd name="connsiteY54" fmla="*/ 2583180 h 8538208"/>
              <a:gd name="connsiteX55" fmla="*/ 6568440 w 9578340"/>
              <a:gd name="connsiteY55" fmla="*/ 2590800 h 8538208"/>
              <a:gd name="connsiteX56" fmla="*/ 6560820 w 9578340"/>
              <a:gd name="connsiteY56" fmla="*/ 2545080 h 8538208"/>
              <a:gd name="connsiteX57" fmla="*/ 6438900 w 9578340"/>
              <a:gd name="connsiteY57" fmla="*/ 2590800 h 8538208"/>
              <a:gd name="connsiteX58" fmla="*/ 6347460 w 9578340"/>
              <a:gd name="connsiteY58" fmla="*/ 2606040 h 8538208"/>
              <a:gd name="connsiteX59" fmla="*/ 6339840 w 9578340"/>
              <a:gd name="connsiteY59" fmla="*/ 2476500 h 8538208"/>
              <a:gd name="connsiteX60" fmla="*/ 6316980 w 9578340"/>
              <a:gd name="connsiteY60" fmla="*/ 2430780 h 8538208"/>
              <a:gd name="connsiteX61" fmla="*/ 6271260 w 9578340"/>
              <a:gd name="connsiteY61" fmla="*/ 2392680 h 8538208"/>
              <a:gd name="connsiteX62" fmla="*/ 6301740 w 9578340"/>
              <a:gd name="connsiteY62" fmla="*/ 2339340 h 8538208"/>
              <a:gd name="connsiteX63" fmla="*/ 6195060 w 9578340"/>
              <a:gd name="connsiteY63" fmla="*/ 2308860 h 8538208"/>
              <a:gd name="connsiteX64" fmla="*/ 6141720 w 9578340"/>
              <a:gd name="connsiteY64" fmla="*/ 2308860 h 8538208"/>
              <a:gd name="connsiteX65" fmla="*/ 6103620 w 9578340"/>
              <a:gd name="connsiteY65" fmla="*/ 2225040 h 8538208"/>
              <a:gd name="connsiteX66" fmla="*/ 6126480 w 9578340"/>
              <a:gd name="connsiteY66" fmla="*/ 2171700 h 8538208"/>
              <a:gd name="connsiteX67" fmla="*/ 6080760 w 9578340"/>
              <a:gd name="connsiteY67" fmla="*/ 2133600 h 8538208"/>
              <a:gd name="connsiteX68" fmla="*/ 5989320 w 9578340"/>
              <a:gd name="connsiteY68" fmla="*/ 2148840 h 8538208"/>
              <a:gd name="connsiteX69" fmla="*/ 5951220 w 9578340"/>
              <a:gd name="connsiteY69" fmla="*/ 2209800 h 8538208"/>
              <a:gd name="connsiteX70" fmla="*/ 5882640 w 9578340"/>
              <a:gd name="connsiteY70" fmla="*/ 2202180 h 8538208"/>
              <a:gd name="connsiteX71" fmla="*/ 5722620 w 9578340"/>
              <a:gd name="connsiteY71" fmla="*/ 2240280 h 8538208"/>
              <a:gd name="connsiteX72" fmla="*/ 5654040 w 9578340"/>
              <a:gd name="connsiteY72" fmla="*/ 2240280 h 8538208"/>
              <a:gd name="connsiteX73" fmla="*/ 5570220 w 9578340"/>
              <a:gd name="connsiteY73" fmla="*/ 2278380 h 8538208"/>
              <a:gd name="connsiteX74" fmla="*/ 5440680 w 9578340"/>
              <a:gd name="connsiteY74" fmla="*/ 2263140 h 8538208"/>
              <a:gd name="connsiteX75" fmla="*/ 5410200 w 9578340"/>
              <a:gd name="connsiteY75" fmla="*/ 2217420 h 8538208"/>
              <a:gd name="connsiteX76" fmla="*/ 5425440 w 9578340"/>
              <a:gd name="connsiteY76" fmla="*/ 2072640 h 8538208"/>
              <a:gd name="connsiteX77" fmla="*/ 5372100 w 9578340"/>
              <a:gd name="connsiteY77" fmla="*/ 2019300 h 8538208"/>
              <a:gd name="connsiteX78" fmla="*/ 5372100 w 9578340"/>
              <a:gd name="connsiteY78" fmla="*/ 1988820 h 8538208"/>
              <a:gd name="connsiteX79" fmla="*/ 5280660 w 9578340"/>
              <a:gd name="connsiteY79" fmla="*/ 1965960 h 8538208"/>
              <a:gd name="connsiteX80" fmla="*/ 5219700 w 9578340"/>
              <a:gd name="connsiteY80" fmla="*/ 2263140 h 8538208"/>
              <a:gd name="connsiteX81" fmla="*/ 5212080 w 9578340"/>
              <a:gd name="connsiteY81" fmla="*/ 2461260 h 8538208"/>
              <a:gd name="connsiteX82" fmla="*/ 5242560 w 9578340"/>
              <a:gd name="connsiteY82" fmla="*/ 2499360 h 8538208"/>
              <a:gd name="connsiteX83" fmla="*/ 5097780 w 9578340"/>
              <a:gd name="connsiteY83" fmla="*/ 2552700 h 8538208"/>
              <a:gd name="connsiteX84" fmla="*/ 5120640 w 9578340"/>
              <a:gd name="connsiteY84" fmla="*/ 2743200 h 8538208"/>
              <a:gd name="connsiteX85" fmla="*/ 5082540 w 9578340"/>
              <a:gd name="connsiteY85" fmla="*/ 2827020 h 8538208"/>
              <a:gd name="connsiteX86" fmla="*/ 4945380 w 9578340"/>
              <a:gd name="connsiteY86" fmla="*/ 2773680 h 8538208"/>
              <a:gd name="connsiteX87" fmla="*/ 4853940 w 9578340"/>
              <a:gd name="connsiteY87" fmla="*/ 2796540 h 8538208"/>
              <a:gd name="connsiteX88" fmla="*/ 4785360 w 9578340"/>
              <a:gd name="connsiteY88" fmla="*/ 2926080 h 8538208"/>
              <a:gd name="connsiteX89" fmla="*/ 4640580 w 9578340"/>
              <a:gd name="connsiteY89" fmla="*/ 2811780 h 8538208"/>
              <a:gd name="connsiteX90" fmla="*/ 4518660 w 9578340"/>
              <a:gd name="connsiteY90" fmla="*/ 2804160 h 8538208"/>
              <a:gd name="connsiteX91" fmla="*/ 4389120 w 9578340"/>
              <a:gd name="connsiteY91" fmla="*/ 2674620 h 8538208"/>
              <a:gd name="connsiteX92" fmla="*/ 4564380 w 9578340"/>
              <a:gd name="connsiteY92" fmla="*/ 2522220 h 8538208"/>
              <a:gd name="connsiteX93" fmla="*/ 4389120 w 9578340"/>
              <a:gd name="connsiteY93" fmla="*/ 2491740 h 8538208"/>
              <a:gd name="connsiteX94" fmla="*/ 4244340 w 9578340"/>
              <a:gd name="connsiteY94" fmla="*/ 2659380 h 8538208"/>
              <a:gd name="connsiteX95" fmla="*/ 4183380 w 9578340"/>
              <a:gd name="connsiteY95" fmla="*/ 2758440 h 8538208"/>
              <a:gd name="connsiteX96" fmla="*/ 4191000 w 9578340"/>
              <a:gd name="connsiteY96" fmla="*/ 2796540 h 8538208"/>
              <a:gd name="connsiteX97" fmla="*/ 4084320 w 9578340"/>
              <a:gd name="connsiteY97" fmla="*/ 2895600 h 8538208"/>
              <a:gd name="connsiteX98" fmla="*/ 4008120 w 9578340"/>
              <a:gd name="connsiteY98" fmla="*/ 2918460 h 8538208"/>
              <a:gd name="connsiteX99" fmla="*/ 3954780 w 9578340"/>
              <a:gd name="connsiteY99" fmla="*/ 2918460 h 8538208"/>
              <a:gd name="connsiteX100" fmla="*/ 3916680 w 9578340"/>
              <a:gd name="connsiteY100" fmla="*/ 2971800 h 8538208"/>
              <a:gd name="connsiteX101" fmla="*/ 3848100 w 9578340"/>
              <a:gd name="connsiteY101" fmla="*/ 2971800 h 8538208"/>
              <a:gd name="connsiteX102" fmla="*/ 3810000 w 9578340"/>
              <a:gd name="connsiteY102" fmla="*/ 3025140 h 8538208"/>
              <a:gd name="connsiteX103" fmla="*/ 3726180 w 9578340"/>
              <a:gd name="connsiteY103" fmla="*/ 3048000 h 8538208"/>
              <a:gd name="connsiteX104" fmla="*/ 3703320 w 9578340"/>
              <a:gd name="connsiteY104" fmla="*/ 3116580 h 8538208"/>
              <a:gd name="connsiteX105" fmla="*/ 3512820 w 9578340"/>
              <a:gd name="connsiteY105" fmla="*/ 2979420 h 8538208"/>
              <a:gd name="connsiteX106" fmla="*/ 3337560 w 9578340"/>
              <a:gd name="connsiteY106" fmla="*/ 3048000 h 8538208"/>
              <a:gd name="connsiteX107" fmla="*/ 3337560 w 9578340"/>
              <a:gd name="connsiteY107" fmla="*/ 3124200 h 8538208"/>
              <a:gd name="connsiteX108" fmla="*/ 3230880 w 9578340"/>
              <a:gd name="connsiteY108" fmla="*/ 3200400 h 8538208"/>
              <a:gd name="connsiteX109" fmla="*/ 3002280 w 9578340"/>
              <a:gd name="connsiteY109" fmla="*/ 3055620 h 8538208"/>
              <a:gd name="connsiteX110" fmla="*/ 3025140 w 9578340"/>
              <a:gd name="connsiteY110" fmla="*/ 3032760 h 8538208"/>
              <a:gd name="connsiteX111" fmla="*/ 2918460 w 9578340"/>
              <a:gd name="connsiteY111" fmla="*/ 2887980 h 8538208"/>
              <a:gd name="connsiteX112" fmla="*/ 2659380 w 9578340"/>
              <a:gd name="connsiteY112" fmla="*/ 2758440 h 8538208"/>
              <a:gd name="connsiteX113" fmla="*/ 2506980 w 9578340"/>
              <a:gd name="connsiteY113" fmla="*/ 3093720 h 8538208"/>
              <a:gd name="connsiteX114" fmla="*/ 2392680 w 9578340"/>
              <a:gd name="connsiteY114" fmla="*/ 3101340 h 8538208"/>
              <a:gd name="connsiteX115" fmla="*/ 2308860 w 9578340"/>
              <a:gd name="connsiteY115" fmla="*/ 3116580 h 8538208"/>
              <a:gd name="connsiteX116" fmla="*/ 2225040 w 9578340"/>
              <a:gd name="connsiteY116" fmla="*/ 3215640 h 8538208"/>
              <a:gd name="connsiteX117" fmla="*/ 2049780 w 9578340"/>
              <a:gd name="connsiteY117" fmla="*/ 3124200 h 8538208"/>
              <a:gd name="connsiteX118" fmla="*/ 1981200 w 9578340"/>
              <a:gd name="connsiteY118" fmla="*/ 3116580 h 8538208"/>
              <a:gd name="connsiteX119" fmla="*/ 1889760 w 9578340"/>
              <a:gd name="connsiteY119" fmla="*/ 2964180 h 8538208"/>
              <a:gd name="connsiteX120" fmla="*/ 1897380 w 9578340"/>
              <a:gd name="connsiteY120" fmla="*/ 2895600 h 8538208"/>
              <a:gd name="connsiteX121" fmla="*/ 1729740 w 9578340"/>
              <a:gd name="connsiteY121" fmla="*/ 3017520 h 8538208"/>
              <a:gd name="connsiteX122" fmla="*/ 1706880 w 9578340"/>
              <a:gd name="connsiteY122" fmla="*/ 3078480 h 8538208"/>
              <a:gd name="connsiteX123" fmla="*/ 1653540 w 9578340"/>
              <a:gd name="connsiteY123" fmla="*/ 3048000 h 8538208"/>
              <a:gd name="connsiteX124" fmla="*/ 1546860 w 9578340"/>
              <a:gd name="connsiteY124" fmla="*/ 3048000 h 8538208"/>
              <a:gd name="connsiteX125" fmla="*/ 1524000 w 9578340"/>
              <a:gd name="connsiteY125" fmla="*/ 3162300 h 8538208"/>
              <a:gd name="connsiteX126" fmla="*/ 1386840 w 9578340"/>
              <a:gd name="connsiteY126" fmla="*/ 3459480 h 8538208"/>
              <a:gd name="connsiteX127" fmla="*/ 1333500 w 9578340"/>
              <a:gd name="connsiteY127" fmla="*/ 3451860 h 8538208"/>
              <a:gd name="connsiteX128" fmla="*/ 1188720 w 9578340"/>
              <a:gd name="connsiteY128" fmla="*/ 3505200 h 8538208"/>
              <a:gd name="connsiteX129" fmla="*/ 1135380 w 9578340"/>
              <a:gd name="connsiteY129" fmla="*/ 3672840 h 8538208"/>
              <a:gd name="connsiteX130" fmla="*/ 1013460 w 9578340"/>
              <a:gd name="connsiteY130" fmla="*/ 3703320 h 8538208"/>
              <a:gd name="connsiteX131" fmla="*/ 929640 w 9578340"/>
              <a:gd name="connsiteY131" fmla="*/ 3710940 h 8538208"/>
              <a:gd name="connsiteX132" fmla="*/ 830580 w 9578340"/>
              <a:gd name="connsiteY132" fmla="*/ 3741420 h 8538208"/>
              <a:gd name="connsiteX133" fmla="*/ 701040 w 9578340"/>
              <a:gd name="connsiteY133" fmla="*/ 3749040 h 8538208"/>
              <a:gd name="connsiteX134" fmla="*/ 548640 w 9578340"/>
              <a:gd name="connsiteY134" fmla="*/ 3787140 h 8538208"/>
              <a:gd name="connsiteX135" fmla="*/ 0 w 9578340"/>
              <a:gd name="connsiteY135" fmla="*/ 5250180 h 8538208"/>
              <a:gd name="connsiteX136" fmla="*/ 167640 w 9578340"/>
              <a:gd name="connsiteY136" fmla="*/ 5242560 h 8538208"/>
              <a:gd name="connsiteX137" fmla="*/ 167640 w 9578340"/>
              <a:gd name="connsiteY137" fmla="*/ 5387340 h 8538208"/>
              <a:gd name="connsiteX138" fmla="*/ 289560 w 9578340"/>
              <a:gd name="connsiteY138" fmla="*/ 5394960 h 8538208"/>
              <a:gd name="connsiteX139" fmla="*/ 281940 w 9578340"/>
              <a:gd name="connsiteY139" fmla="*/ 5478780 h 8538208"/>
              <a:gd name="connsiteX140" fmla="*/ 388620 w 9578340"/>
              <a:gd name="connsiteY140" fmla="*/ 5501640 h 8538208"/>
              <a:gd name="connsiteX141" fmla="*/ 358140 w 9578340"/>
              <a:gd name="connsiteY141" fmla="*/ 5631180 h 8538208"/>
              <a:gd name="connsiteX142" fmla="*/ 358140 w 9578340"/>
              <a:gd name="connsiteY142" fmla="*/ 5730240 h 8538208"/>
              <a:gd name="connsiteX143" fmla="*/ 251460 w 9578340"/>
              <a:gd name="connsiteY143" fmla="*/ 5783580 h 8538208"/>
              <a:gd name="connsiteX144" fmla="*/ 236220 w 9578340"/>
              <a:gd name="connsiteY144" fmla="*/ 5859780 h 8538208"/>
              <a:gd name="connsiteX145" fmla="*/ 144780 w 9578340"/>
              <a:gd name="connsiteY145" fmla="*/ 5981700 h 8538208"/>
              <a:gd name="connsiteX146" fmla="*/ 175260 w 9578340"/>
              <a:gd name="connsiteY146" fmla="*/ 6210300 h 8538208"/>
              <a:gd name="connsiteX147" fmla="*/ 266700 w 9578340"/>
              <a:gd name="connsiteY147" fmla="*/ 6217920 h 8538208"/>
              <a:gd name="connsiteX148" fmla="*/ 304800 w 9578340"/>
              <a:gd name="connsiteY148" fmla="*/ 6278880 h 8538208"/>
              <a:gd name="connsiteX149" fmla="*/ 312420 w 9578340"/>
              <a:gd name="connsiteY149" fmla="*/ 6339840 h 8538208"/>
              <a:gd name="connsiteX150" fmla="*/ 358140 w 9578340"/>
              <a:gd name="connsiteY150" fmla="*/ 6339840 h 8538208"/>
              <a:gd name="connsiteX151" fmla="*/ 365760 w 9578340"/>
              <a:gd name="connsiteY151" fmla="*/ 6477000 h 8538208"/>
              <a:gd name="connsiteX152" fmla="*/ 807720 w 9578340"/>
              <a:gd name="connsiteY152" fmla="*/ 6545580 h 8538208"/>
              <a:gd name="connsiteX153" fmla="*/ 1127760 w 9578340"/>
              <a:gd name="connsiteY153" fmla="*/ 6705600 h 8538208"/>
              <a:gd name="connsiteX154" fmla="*/ 1447800 w 9578340"/>
              <a:gd name="connsiteY154" fmla="*/ 6598920 h 8538208"/>
              <a:gd name="connsiteX155" fmla="*/ 1546860 w 9578340"/>
              <a:gd name="connsiteY155" fmla="*/ 6598920 h 8538208"/>
              <a:gd name="connsiteX156" fmla="*/ 1501140 w 9578340"/>
              <a:gd name="connsiteY156" fmla="*/ 6858000 h 8538208"/>
              <a:gd name="connsiteX157" fmla="*/ 1567815 w 9578340"/>
              <a:gd name="connsiteY157" fmla="*/ 7115810 h 8538208"/>
              <a:gd name="connsiteX158" fmla="*/ 1710690 w 9578340"/>
              <a:gd name="connsiteY158" fmla="*/ 7439660 h 8538208"/>
              <a:gd name="connsiteX159" fmla="*/ 1891665 w 9578340"/>
              <a:gd name="connsiteY159" fmla="*/ 7582535 h 8538208"/>
              <a:gd name="connsiteX160" fmla="*/ 2094865 w 9578340"/>
              <a:gd name="connsiteY160" fmla="*/ 7814310 h 8538208"/>
              <a:gd name="connsiteX161" fmla="*/ 2066290 w 9578340"/>
              <a:gd name="connsiteY161" fmla="*/ 7925434 h 8538208"/>
              <a:gd name="connsiteX162" fmla="*/ 2234565 w 9578340"/>
              <a:gd name="connsiteY162" fmla="*/ 8036559 h 8538208"/>
              <a:gd name="connsiteX163" fmla="*/ 2269490 w 9578340"/>
              <a:gd name="connsiteY163" fmla="*/ 8081009 h 8538208"/>
              <a:gd name="connsiteX164" fmla="*/ 2186940 w 9578340"/>
              <a:gd name="connsiteY164" fmla="*/ 8338184 h 8538208"/>
              <a:gd name="connsiteX165" fmla="*/ 2209165 w 9578340"/>
              <a:gd name="connsiteY165" fmla="*/ 8436608 h 8538208"/>
              <a:gd name="connsiteX166" fmla="*/ 2275840 w 9578340"/>
              <a:gd name="connsiteY166" fmla="*/ 8538208 h 8538208"/>
              <a:gd name="connsiteX167" fmla="*/ 2898140 w 9578340"/>
              <a:gd name="connsiteY167" fmla="*/ 7782558 h 8538208"/>
              <a:gd name="connsiteX168" fmla="*/ 3657600 w 9578340"/>
              <a:gd name="connsiteY168" fmla="*/ 6873240 h 8538208"/>
              <a:gd name="connsiteX169" fmla="*/ 3817620 w 9578340"/>
              <a:gd name="connsiteY169" fmla="*/ 6781800 h 8538208"/>
              <a:gd name="connsiteX170" fmla="*/ 3893820 w 9578340"/>
              <a:gd name="connsiteY170" fmla="*/ 6705600 h 8538208"/>
              <a:gd name="connsiteX171" fmla="*/ 3947160 w 9578340"/>
              <a:gd name="connsiteY171" fmla="*/ 6690360 h 8538208"/>
              <a:gd name="connsiteX172" fmla="*/ 3939540 w 9578340"/>
              <a:gd name="connsiteY172" fmla="*/ 6629400 h 8538208"/>
              <a:gd name="connsiteX173" fmla="*/ 3901440 w 9578340"/>
              <a:gd name="connsiteY173" fmla="*/ 6606540 h 8538208"/>
              <a:gd name="connsiteX174" fmla="*/ 3878580 w 9578340"/>
              <a:gd name="connsiteY174" fmla="*/ 6515100 h 8538208"/>
              <a:gd name="connsiteX175" fmla="*/ 3886200 w 9578340"/>
              <a:gd name="connsiteY175" fmla="*/ 6423660 h 8538208"/>
              <a:gd name="connsiteX176" fmla="*/ 3870960 w 9578340"/>
              <a:gd name="connsiteY176" fmla="*/ 6309360 h 8538208"/>
              <a:gd name="connsiteX177" fmla="*/ 3893820 w 9578340"/>
              <a:gd name="connsiteY177" fmla="*/ 6240780 h 8538208"/>
              <a:gd name="connsiteX178" fmla="*/ 3924300 w 9578340"/>
              <a:gd name="connsiteY178" fmla="*/ 6179820 h 8538208"/>
              <a:gd name="connsiteX179" fmla="*/ 3977640 w 9578340"/>
              <a:gd name="connsiteY179" fmla="*/ 6172200 h 8538208"/>
              <a:gd name="connsiteX180" fmla="*/ 3992880 w 9578340"/>
              <a:gd name="connsiteY180" fmla="*/ 6172200 h 8538208"/>
              <a:gd name="connsiteX181" fmla="*/ 4046220 w 9578340"/>
              <a:gd name="connsiteY181" fmla="*/ 6111240 h 8538208"/>
              <a:gd name="connsiteX182" fmla="*/ 4038600 w 9578340"/>
              <a:gd name="connsiteY182" fmla="*/ 6027420 h 8538208"/>
              <a:gd name="connsiteX183" fmla="*/ 4754880 w 9578340"/>
              <a:gd name="connsiteY183" fmla="*/ 5913120 h 8538208"/>
              <a:gd name="connsiteX184" fmla="*/ 4838700 w 9578340"/>
              <a:gd name="connsiteY184" fmla="*/ 5913120 h 8538208"/>
              <a:gd name="connsiteX185" fmla="*/ 4914900 w 9578340"/>
              <a:gd name="connsiteY185" fmla="*/ 5920740 h 8538208"/>
              <a:gd name="connsiteX186" fmla="*/ 5105400 w 9578340"/>
              <a:gd name="connsiteY186" fmla="*/ 6019800 h 8538208"/>
              <a:gd name="connsiteX187" fmla="*/ 5570220 w 9578340"/>
              <a:gd name="connsiteY187" fmla="*/ 6248400 h 8538208"/>
              <a:gd name="connsiteX188" fmla="*/ 5753100 w 9578340"/>
              <a:gd name="connsiteY188" fmla="*/ 6347460 h 8538208"/>
              <a:gd name="connsiteX189" fmla="*/ 6065520 w 9578340"/>
              <a:gd name="connsiteY189" fmla="*/ 6423660 h 8538208"/>
              <a:gd name="connsiteX190" fmla="*/ 6156960 w 9578340"/>
              <a:gd name="connsiteY190" fmla="*/ 6431280 h 8538208"/>
              <a:gd name="connsiteX191" fmla="*/ 6164580 w 9578340"/>
              <a:gd name="connsiteY191" fmla="*/ 6545580 h 8538208"/>
              <a:gd name="connsiteX192" fmla="*/ 6355080 w 9578340"/>
              <a:gd name="connsiteY192" fmla="*/ 6576060 h 8538208"/>
              <a:gd name="connsiteX193" fmla="*/ 6377940 w 9578340"/>
              <a:gd name="connsiteY193" fmla="*/ 6416040 h 8538208"/>
              <a:gd name="connsiteX194" fmla="*/ 6408420 w 9578340"/>
              <a:gd name="connsiteY194" fmla="*/ 6446520 h 8538208"/>
              <a:gd name="connsiteX195" fmla="*/ 6400800 w 9578340"/>
              <a:gd name="connsiteY195" fmla="*/ 6598920 h 8538208"/>
              <a:gd name="connsiteX196" fmla="*/ 6591300 w 9578340"/>
              <a:gd name="connsiteY196" fmla="*/ 6598920 h 8538208"/>
              <a:gd name="connsiteX197" fmla="*/ 6598920 w 9578340"/>
              <a:gd name="connsiteY197" fmla="*/ 6332220 h 8538208"/>
              <a:gd name="connsiteX198" fmla="*/ 6621780 w 9578340"/>
              <a:gd name="connsiteY198" fmla="*/ 6332220 h 8538208"/>
              <a:gd name="connsiteX199" fmla="*/ 6637020 w 9578340"/>
              <a:gd name="connsiteY199" fmla="*/ 6118860 h 8538208"/>
              <a:gd name="connsiteX200" fmla="*/ 6614160 w 9578340"/>
              <a:gd name="connsiteY200" fmla="*/ 6111240 h 8538208"/>
              <a:gd name="connsiteX201" fmla="*/ 6606540 w 9578340"/>
              <a:gd name="connsiteY201" fmla="*/ 5958840 h 8538208"/>
              <a:gd name="connsiteX202" fmla="*/ 6484620 w 9578340"/>
              <a:gd name="connsiteY202" fmla="*/ 5539740 h 8538208"/>
              <a:gd name="connsiteX203" fmla="*/ 6667500 w 9578340"/>
              <a:gd name="connsiteY203" fmla="*/ 5547360 h 8538208"/>
              <a:gd name="connsiteX204" fmla="*/ 6751320 w 9578340"/>
              <a:gd name="connsiteY204" fmla="*/ 5433060 h 8538208"/>
              <a:gd name="connsiteX205" fmla="*/ 6972300 w 9578340"/>
              <a:gd name="connsiteY205" fmla="*/ 5265420 h 8538208"/>
              <a:gd name="connsiteX206" fmla="*/ 7246620 w 9578340"/>
              <a:gd name="connsiteY206" fmla="*/ 5204460 h 8538208"/>
              <a:gd name="connsiteX207" fmla="*/ 7208520 w 9578340"/>
              <a:gd name="connsiteY207" fmla="*/ 5067300 h 8538208"/>
              <a:gd name="connsiteX208" fmla="*/ 7193280 w 9578340"/>
              <a:gd name="connsiteY208" fmla="*/ 4930140 h 8538208"/>
              <a:gd name="connsiteX209" fmla="*/ 7269480 w 9578340"/>
              <a:gd name="connsiteY209" fmla="*/ 4732020 h 8538208"/>
              <a:gd name="connsiteX210" fmla="*/ 7246620 w 9578340"/>
              <a:gd name="connsiteY210" fmla="*/ 4488180 h 8538208"/>
              <a:gd name="connsiteX211" fmla="*/ 7178040 w 9578340"/>
              <a:gd name="connsiteY211" fmla="*/ 4351020 h 8538208"/>
              <a:gd name="connsiteX212" fmla="*/ 7559040 w 9578340"/>
              <a:gd name="connsiteY212" fmla="*/ 4328160 h 8538208"/>
              <a:gd name="connsiteX213" fmla="*/ 7467600 w 9578340"/>
              <a:gd name="connsiteY213" fmla="*/ 3878580 h 8538208"/>
              <a:gd name="connsiteX214" fmla="*/ 7414260 w 9578340"/>
              <a:gd name="connsiteY214" fmla="*/ 3604260 h 8538208"/>
              <a:gd name="connsiteX215" fmla="*/ 7498080 w 9578340"/>
              <a:gd name="connsiteY215" fmla="*/ 3398520 h 8538208"/>
              <a:gd name="connsiteX216" fmla="*/ 7528560 w 9578340"/>
              <a:gd name="connsiteY216" fmla="*/ 3253740 h 8538208"/>
              <a:gd name="connsiteX217" fmla="*/ 7505700 w 9578340"/>
              <a:gd name="connsiteY217" fmla="*/ 3048000 h 8538208"/>
              <a:gd name="connsiteX218" fmla="*/ 7520940 w 9578340"/>
              <a:gd name="connsiteY218" fmla="*/ 2926080 h 8538208"/>
              <a:gd name="connsiteX219" fmla="*/ 7536180 w 9578340"/>
              <a:gd name="connsiteY219" fmla="*/ 2872740 h 8538208"/>
              <a:gd name="connsiteX220" fmla="*/ 7863840 w 9578340"/>
              <a:gd name="connsiteY220" fmla="*/ 2971800 h 8538208"/>
              <a:gd name="connsiteX221" fmla="*/ 7886700 w 9578340"/>
              <a:gd name="connsiteY221" fmla="*/ 3101340 h 8538208"/>
              <a:gd name="connsiteX222" fmla="*/ 8001000 w 9578340"/>
              <a:gd name="connsiteY222" fmla="*/ 3124200 h 8538208"/>
              <a:gd name="connsiteX223" fmla="*/ 8122920 w 9578340"/>
              <a:gd name="connsiteY223" fmla="*/ 3276600 h 8538208"/>
              <a:gd name="connsiteX224" fmla="*/ 8206740 w 9578340"/>
              <a:gd name="connsiteY224" fmla="*/ 3276600 h 8538208"/>
              <a:gd name="connsiteX225" fmla="*/ 8442960 w 9578340"/>
              <a:gd name="connsiteY225" fmla="*/ 3276600 h 8538208"/>
              <a:gd name="connsiteX226" fmla="*/ 8663940 w 9578340"/>
              <a:gd name="connsiteY226" fmla="*/ 3276600 h 8538208"/>
              <a:gd name="connsiteX227" fmla="*/ 8770620 w 9578340"/>
              <a:gd name="connsiteY227" fmla="*/ 3230880 h 8538208"/>
              <a:gd name="connsiteX228" fmla="*/ 8854440 w 9578340"/>
              <a:gd name="connsiteY228" fmla="*/ 3215640 h 8538208"/>
              <a:gd name="connsiteX229" fmla="*/ 8938260 w 9578340"/>
              <a:gd name="connsiteY229" fmla="*/ 3230880 h 8538208"/>
              <a:gd name="connsiteX230" fmla="*/ 8945880 w 9578340"/>
              <a:gd name="connsiteY230" fmla="*/ 3078480 h 8538208"/>
              <a:gd name="connsiteX231" fmla="*/ 8907780 w 9578340"/>
              <a:gd name="connsiteY231" fmla="*/ 3078480 h 8538208"/>
              <a:gd name="connsiteX232" fmla="*/ 8656320 w 9578340"/>
              <a:gd name="connsiteY232" fmla="*/ 2697480 h 8538208"/>
              <a:gd name="connsiteX233" fmla="*/ 8854440 w 9578340"/>
              <a:gd name="connsiteY233" fmla="*/ 2590800 h 8538208"/>
              <a:gd name="connsiteX234" fmla="*/ 8923020 w 9578340"/>
              <a:gd name="connsiteY234" fmla="*/ 2606040 h 8538208"/>
              <a:gd name="connsiteX235" fmla="*/ 8999220 w 9578340"/>
              <a:gd name="connsiteY235" fmla="*/ 2606040 h 8538208"/>
              <a:gd name="connsiteX236" fmla="*/ 9029700 w 9578340"/>
              <a:gd name="connsiteY236" fmla="*/ 2545080 h 8538208"/>
              <a:gd name="connsiteX237" fmla="*/ 9029700 w 9578340"/>
              <a:gd name="connsiteY237" fmla="*/ 2407920 h 8538208"/>
              <a:gd name="connsiteX238" fmla="*/ 9136380 w 9578340"/>
              <a:gd name="connsiteY238" fmla="*/ 2476500 h 8538208"/>
              <a:gd name="connsiteX239" fmla="*/ 9144000 w 9578340"/>
              <a:gd name="connsiteY239" fmla="*/ 2407920 h 8538208"/>
              <a:gd name="connsiteX240" fmla="*/ 9204960 w 9578340"/>
              <a:gd name="connsiteY240" fmla="*/ 2362200 h 8538208"/>
              <a:gd name="connsiteX241" fmla="*/ 9189720 w 9578340"/>
              <a:gd name="connsiteY241" fmla="*/ 2225040 h 8538208"/>
              <a:gd name="connsiteX242" fmla="*/ 9159240 w 9578340"/>
              <a:gd name="connsiteY242" fmla="*/ 2171700 h 8538208"/>
              <a:gd name="connsiteX243" fmla="*/ 9083040 w 9578340"/>
              <a:gd name="connsiteY243" fmla="*/ 2103120 h 8538208"/>
              <a:gd name="connsiteX244" fmla="*/ 9105900 w 9578340"/>
              <a:gd name="connsiteY244" fmla="*/ 2011680 h 8538208"/>
              <a:gd name="connsiteX245" fmla="*/ 9151620 w 9578340"/>
              <a:gd name="connsiteY245" fmla="*/ 1927860 h 8538208"/>
              <a:gd name="connsiteX246" fmla="*/ 9044940 w 9578340"/>
              <a:gd name="connsiteY246" fmla="*/ 1714500 h 8538208"/>
              <a:gd name="connsiteX247" fmla="*/ 9578340 w 9578340"/>
              <a:gd name="connsiteY247" fmla="*/ 1394460 h 8538208"/>
              <a:gd name="connsiteX248" fmla="*/ 9494520 w 9578340"/>
              <a:gd name="connsiteY248" fmla="*/ 1165860 h 8538208"/>
              <a:gd name="connsiteX249" fmla="*/ 9326880 w 9578340"/>
              <a:gd name="connsiteY249" fmla="*/ 975360 h 8538208"/>
              <a:gd name="connsiteX250" fmla="*/ 9334500 w 9578340"/>
              <a:gd name="connsiteY250" fmla="*/ 906780 h 8538208"/>
              <a:gd name="connsiteX251" fmla="*/ 9342120 w 9578340"/>
              <a:gd name="connsiteY251" fmla="*/ 754380 h 8538208"/>
              <a:gd name="connsiteX252" fmla="*/ 9182100 w 9578340"/>
              <a:gd name="connsiteY252" fmla="*/ 906780 h 8538208"/>
              <a:gd name="connsiteX253" fmla="*/ 9052560 w 9578340"/>
              <a:gd name="connsiteY253" fmla="*/ 1043940 h 8538208"/>
              <a:gd name="connsiteX254" fmla="*/ 8915400 w 9578340"/>
              <a:gd name="connsiteY254" fmla="*/ 1112520 h 8538208"/>
              <a:gd name="connsiteX255" fmla="*/ 8709660 w 9578340"/>
              <a:gd name="connsiteY255" fmla="*/ 1150620 h 8538208"/>
              <a:gd name="connsiteX256" fmla="*/ 8793480 w 9578340"/>
              <a:gd name="connsiteY256" fmla="*/ 960120 h 8538208"/>
              <a:gd name="connsiteX257" fmla="*/ 8717280 w 9578340"/>
              <a:gd name="connsiteY257" fmla="*/ 906780 h 8538208"/>
              <a:gd name="connsiteX258" fmla="*/ 8686800 w 9578340"/>
              <a:gd name="connsiteY258" fmla="*/ 815340 h 8538208"/>
              <a:gd name="connsiteX259" fmla="*/ 8625840 w 9578340"/>
              <a:gd name="connsiteY259" fmla="*/ 746760 h 8538208"/>
              <a:gd name="connsiteX260" fmla="*/ 8633460 w 9578340"/>
              <a:gd name="connsiteY260" fmla="*/ 685800 h 8538208"/>
              <a:gd name="connsiteX261" fmla="*/ 8679180 w 9578340"/>
              <a:gd name="connsiteY261" fmla="*/ 609600 h 8538208"/>
              <a:gd name="connsiteX262" fmla="*/ 8671560 w 9578340"/>
              <a:gd name="connsiteY262" fmla="*/ 579120 h 8538208"/>
              <a:gd name="connsiteX263" fmla="*/ 8580120 w 9578340"/>
              <a:gd name="connsiteY263" fmla="*/ 541020 h 8538208"/>
              <a:gd name="connsiteX264" fmla="*/ 8473440 w 9578340"/>
              <a:gd name="connsiteY264" fmla="*/ 502920 h 8538208"/>
              <a:gd name="connsiteX265" fmla="*/ 8488680 w 9578340"/>
              <a:gd name="connsiteY265" fmla="*/ 449580 h 8538208"/>
              <a:gd name="connsiteX266" fmla="*/ 8435340 w 9578340"/>
              <a:gd name="connsiteY266" fmla="*/ 320040 h 8538208"/>
              <a:gd name="connsiteX267" fmla="*/ 8465820 w 9578340"/>
              <a:gd name="connsiteY267" fmla="*/ 243840 h 8538208"/>
              <a:gd name="connsiteX268" fmla="*/ 8473440 w 9578340"/>
              <a:gd name="connsiteY268" fmla="*/ 83820 h 8538208"/>
              <a:gd name="connsiteX269" fmla="*/ 8351520 w 9578340"/>
              <a:gd name="connsiteY269" fmla="*/ 53340 h 8538208"/>
              <a:gd name="connsiteX270" fmla="*/ 8252460 w 9578340"/>
              <a:gd name="connsiteY270" fmla="*/ 68580 h 8538208"/>
              <a:gd name="connsiteX271" fmla="*/ 8107680 w 9578340"/>
              <a:gd name="connsiteY271" fmla="*/ 0 h 8538208"/>
              <a:gd name="connsiteX0" fmla="*/ 8107680 w 9578340"/>
              <a:gd name="connsiteY0" fmla="*/ 0 h 8569958"/>
              <a:gd name="connsiteX1" fmla="*/ 8054340 w 9578340"/>
              <a:gd name="connsiteY1" fmla="*/ 60960 h 8569958"/>
              <a:gd name="connsiteX2" fmla="*/ 8061960 w 9578340"/>
              <a:gd name="connsiteY2" fmla="*/ 99060 h 8569958"/>
              <a:gd name="connsiteX3" fmla="*/ 8001000 w 9578340"/>
              <a:gd name="connsiteY3" fmla="*/ 160020 h 8569958"/>
              <a:gd name="connsiteX4" fmla="*/ 7917180 w 9578340"/>
              <a:gd name="connsiteY4" fmla="*/ 144780 h 8569958"/>
              <a:gd name="connsiteX5" fmla="*/ 7825740 w 9578340"/>
              <a:gd name="connsiteY5" fmla="*/ 297180 h 8569958"/>
              <a:gd name="connsiteX6" fmla="*/ 7726680 w 9578340"/>
              <a:gd name="connsiteY6" fmla="*/ 297180 h 8569958"/>
              <a:gd name="connsiteX7" fmla="*/ 7620000 w 9578340"/>
              <a:gd name="connsiteY7" fmla="*/ 320040 h 8569958"/>
              <a:gd name="connsiteX8" fmla="*/ 7475220 w 9578340"/>
              <a:gd name="connsiteY8" fmla="*/ 327660 h 8569958"/>
              <a:gd name="connsiteX9" fmla="*/ 7414260 w 9578340"/>
              <a:gd name="connsiteY9" fmla="*/ 304800 h 8569958"/>
              <a:gd name="connsiteX10" fmla="*/ 7231380 w 9578340"/>
              <a:gd name="connsiteY10" fmla="*/ 419100 h 8569958"/>
              <a:gd name="connsiteX11" fmla="*/ 6911340 w 9578340"/>
              <a:gd name="connsiteY11" fmla="*/ 464820 h 8569958"/>
              <a:gd name="connsiteX12" fmla="*/ 6888480 w 9578340"/>
              <a:gd name="connsiteY12" fmla="*/ 525780 h 8569958"/>
              <a:gd name="connsiteX13" fmla="*/ 6903720 w 9578340"/>
              <a:gd name="connsiteY13" fmla="*/ 601980 h 8569958"/>
              <a:gd name="connsiteX14" fmla="*/ 6896100 w 9578340"/>
              <a:gd name="connsiteY14" fmla="*/ 647700 h 8569958"/>
              <a:gd name="connsiteX15" fmla="*/ 6858000 w 9578340"/>
              <a:gd name="connsiteY15" fmla="*/ 647700 h 8569958"/>
              <a:gd name="connsiteX16" fmla="*/ 6842760 w 9578340"/>
              <a:gd name="connsiteY16" fmla="*/ 739140 h 8569958"/>
              <a:gd name="connsiteX17" fmla="*/ 7010400 w 9578340"/>
              <a:gd name="connsiteY17" fmla="*/ 769620 h 8569958"/>
              <a:gd name="connsiteX18" fmla="*/ 7010400 w 9578340"/>
              <a:gd name="connsiteY18" fmla="*/ 853440 h 8569958"/>
              <a:gd name="connsiteX19" fmla="*/ 6949440 w 9578340"/>
              <a:gd name="connsiteY19" fmla="*/ 861060 h 8569958"/>
              <a:gd name="connsiteX20" fmla="*/ 6941820 w 9578340"/>
              <a:gd name="connsiteY20" fmla="*/ 891540 h 8569958"/>
              <a:gd name="connsiteX21" fmla="*/ 6979920 w 9578340"/>
              <a:gd name="connsiteY21" fmla="*/ 922020 h 8569958"/>
              <a:gd name="connsiteX22" fmla="*/ 6979920 w 9578340"/>
              <a:gd name="connsiteY22" fmla="*/ 990600 h 8569958"/>
              <a:gd name="connsiteX23" fmla="*/ 6964680 w 9578340"/>
              <a:gd name="connsiteY23" fmla="*/ 1028700 h 8569958"/>
              <a:gd name="connsiteX24" fmla="*/ 7132320 w 9578340"/>
              <a:gd name="connsiteY24" fmla="*/ 1074420 h 8569958"/>
              <a:gd name="connsiteX25" fmla="*/ 7094220 w 9578340"/>
              <a:gd name="connsiteY25" fmla="*/ 1173480 h 8569958"/>
              <a:gd name="connsiteX26" fmla="*/ 7025640 w 9578340"/>
              <a:gd name="connsiteY26" fmla="*/ 1158240 h 8569958"/>
              <a:gd name="connsiteX27" fmla="*/ 6743700 w 9578340"/>
              <a:gd name="connsiteY27" fmla="*/ 1127760 h 8569958"/>
              <a:gd name="connsiteX28" fmla="*/ 7101840 w 9578340"/>
              <a:gd name="connsiteY28" fmla="*/ 1226820 h 8569958"/>
              <a:gd name="connsiteX29" fmla="*/ 7277100 w 9578340"/>
              <a:gd name="connsiteY29" fmla="*/ 1295400 h 8569958"/>
              <a:gd name="connsiteX30" fmla="*/ 7147560 w 9578340"/>
              <a:gd name="connsiteY30" fmla="*/ 1501140 h 8569958"/>
              <a:gd name="connsiteX31" fmla="*/ 7155180 w 9578340"/>
              <a:gd name="connsiteY31" fmla="*/ 1623060 h 8569958"/>
              <a:gd name="connsiteX32" fmla="*/ 7101840 w 9578340"/>
              <a:gd name="connsiteY32" fmla="*/ 1691640 h 8569958"/>
              <a:gd name="connsiteX33" fmla="*/ 7078980 w 9578340"/>
              <a:gd name="connsiteY33" fmla="*/ 1684020 h 8569958"/>
              <a:gd name="connsiteX34" fmla="*/ 6911340 w 9578340"/>
              <a:gd name="connsiteY34" fmla="*/ 1790700 h 8569958"/>
              <a:gd name="connsiteX35" fmla="*/ 6987540 w 9578340"/>
              <a:gd name="connsiteY35" fmla="*/ 1844040 h 8569958"/>
              <a:gd name="connsiteX36" fmla="*/ 6987540 w 9578340"/>
              <a:gd name="connsiteY36" fmla="*/ 1844040 h 8569958"/>
              <a:gd name="connsiteX37" fmla="*/ 7002780 w 9578340"/>
              <a:gd name="connsiteY37" fmla="*/ 1912620 h 8569958"/>
              <a:gd name="connsiteX38" fmla="*/ 6979920 w 9578340"/>
              <a:gd name="connsiteY38" fmla="*/ 1935480 h 8569958"/>
              <a:gd name="connsiteX39" fmla="*/ 6873240 w 9578340"/>
              <a:gd name="connsiteY39" fmla="*/ 1943100 h 8569958"/>
              <a:gd name="connsiteX40" fmla="*/ 6873240 w 9578340"/>
              <a:gd name="connsiteY40" fmla="*/ 1988820 h 8569958"/>
              <a:gd name="connsiteX41" fmla="*/ 6850380 w 9578340"/>
              <a:gd name="connsiteY41" fmla="*/ 2019300 h 8569958"/>
              <a:gd name="connsiteX42" fmla="*/ 6728460 w 9578340"/>
              <a:gd name="connsiteY42" fmla="*/ 1981200 h 8569958"/>
              <a:gd name="connsiteX43" fmla="*/ 6720840 w 9578340"/>
              <a:gd name="connsiteY43" fmla="*/ 1996440 h 8569958"/>
              <a:gd name="connsiteX44" fmla="*/ 6797040 w 9578340"/>
              <a:gd name="connsiteY44" fmla="*/ 2034540 h 8569958"/>
              <a:gd name="connsiteX45" fmla="*/ 6789420 w 9578340"/>
              <a:gd name="connsiteY45" fmla="*/ 2118360 h 8569958"/>
              <a:gd name="connsiteX46" fmla="*/ 6751320 w 9578340"/>
              <a:gd name="connsiteY46" fmla="*/ 2141220 h 8569958"/>
              <a:gd name="connsiteX47" fmla="*/ 6819900 w 9578340"/>
              <a:gd name="connsiteY47" fmla="*/ 2194560 h 8569958"/>
              <a:gd name="connsiteX48" fmla="*/ 6789420 w 9578340"/>
              <a:gd name="connsiteY48" fmla="*/ 2240280 h 8569958"/>
              <a:gd name="connsiteX49" fmla="*/ 6743700 w 9578340"/>
              <a:gd name="connsiteY49" fmla="*/ 2331720 h 8569958"/>
              <a:gd name="connsiteX50" fmla="*/ 6751320 w 9578340"/>
              <a:gd name="connsiteY50" fmla="*/ 2369820 h 8569958"/>
              <a:gd name="connsiteX51" fmla="*/ 6682740 w 9578340"/>
              <a:gd name="connsiteY51" fmla="*/ 2385060 h 8569958"/>
              <a:gd name="connsiteX52" fmla="*/ 6705600 w 9578340"/>
              <a:gd name="connsiteY52" fmla="*/ 2499360 h 8569958"/>
              <a:gd name="connsiteX53" fmla="*/ 6621780 w 9578340"/>
              <a:gd name="connsiteY53" fmla="*/ 2522220 h 8569958"/>
              <a:gd name="connsiteX54" fmla="*/ 6621780 w 9578340"/>
              <a:gd name="connsiteY54" fmla="*/ 2583180 h 8569958"/>
              <a:gd name="connsiteX55" fmla="*/ 6568440 w 9578340"/>
              <a:gd name="connsiteY55" fmla="*/ 2590800 h 8569958"/>
              <a:gd name="connsiteX56" fmla="*/ 6560820 w 9578340"/>
              <a:gd name="connsiteY56" fmla="*/ 2545080 h 8569958"/>
              <a:gd name="connsiteX57" fmla="*/ 6438900 w 9578340"/>
              <a:gd name="connsiteY57" fmla="*/ 2590800 h 8569958"/>
              <a:gd name="connsiteX58" fmla="*/ 6347460 w 9578340"/>
              <a:gd name="connsiteY58" fmla="*/ 2606040 h 8569958"/>
              <a:gd name="connsiteX59" fmla="*/ 6339840 w 9578340"/>
              <a:gd name="connsiteY59" fmla="*/ 2476500 h 8569958"/>
              <a:gd name="connsiteX60" fmla="*/ 6316980 w 9578340"/>
              <a:gd name="connsiteY60" fmla="*/ 2430780 h 8569958"/>
              <a:gd name="connsiteX61" fmla="*/ 6271260 w 9578340"/>
              <a:gd name="connsiteY61" fmla="*/ 2392680 h 8569958"/>
              <a:gd name="connsiteX62" fmla="*/ 6301740 w 9578340"/>
              <a:gd name="connsiteY62" fmla="*/ 2339340 h 8569958"/>
              <a:gd name="connsiteX63" fmla="*/ 6195060 w 9578340"/>
              <a:gd name="connsiteY63" fmla="*/ 2308860 h 8569958"/>
              <a:gd name="connsiteX64" fmla="*/ 6141720 w 9578340"/>
              <a:gd name="connsiteY64" fmla="*/ 2308860 h 8569958"/>
              <a:gd name="connsiteX65" fmla="*/ 6103620 w 9578340"/>
              <a:gd name="connsiteY65" fmla="*/ 2225040 h 8569958"/>
              <a:gd name="connsiteX66" fmla="*/ 6126480 w 9578340"/>
              <a:gd name="connsiteY66" fmla="*/ 2171700 h 8569958"/>
              <a:gd name="connsiteX67" fmla="*/ 6080760 w 9578340"/>
              <a:gd name="connsiteY67" fmla="*/ 2133600 h 8569958"/>
              <a:gd name="connsiteX68" fmla="*/ 5989320 w 9578340"/>
              <a:gd name="connsiteY68" fmla="*/ 2148840 h 8569958"/>
              <a:gd name="connsiteX69" fmla="*/ 5951220 w 9578340"/>
              <a:gd name="connsiteY69" fmla="*/ 2209800 h 8569958"/>
              <a:gd name="connsiteX70" fmla="*/ 5882640 w 9578340"/>
              <a:gd name="connsiteY70" fmla="*/ 2202180 h 8569958"/>
              <a:gd name="connsiteX71" fmla="*/ 5722620 w 9578340"/>
              <a:gd name="connsiteY71" fmla="*/ 2240280 h 8569958"/>
              <a:gd name="connsiteX72" fmla="*/ 5654040 w 9578340"/>
              <a:gd name="connsiteY72" fmla="*/ 2240280 h 8569958"/>
              <a:gd name="connsiteX73" fmla="*/ 5570220 w 9578340"/>
              <a:gd name="connsiteY73" fmla="*/ 2278380 h 8569958"/>
              <a:gd name="connsiteX74" fmla="*/ 5440680 w 9578340"/>
              <a:gd name="connsiteY74" fmla="*/ 2263140 h 8569958"/>
              <a:gd name="connsiteX75" fmla="*/ 5410200 w 9578340"/>
              <a:gd name="connsiteY75" fmla="*/ 2217420 h 8569958"/>
              <a:gd name="connsiteX76" fmla="*/ 5425440 w 9578340"/>
              <a:gd name="connsiteY76" fmla="*/ 2072640 h 8569958"/>
              <a:gd name="connsiteX77" fmla="*/ 5372100 w 9578340"/>
              <a:gd name="connsiteY77" fmla="*/ 2019300 h 8569958"/>
              <a:gd name="connsiteX78" fmla="*/ 5372100 w 9578340"/>
              <a:gd name="connsiteY78" fmla="*/ 1988820 h 8569958"/>
              <a:gd name="connsiteX79" fmla="*/ 5280660 w 9578340"/>
              <a:gd name="connsiteY79" fmla="*/ 1965960 h 8569958"/>
              <a:gd name="connsiteX80" fmla="*/ 5219700 w 9578340"/>
              <a:gd name="connsiteY80" fmla="*/ 2263140 h 8569958"/>
              <a:gd name="connsiteX81" fmla="*/ 5212080 w 9578340"/>
              <a:gd name="connsiteY81" fmla="*/ 2461260 h 8569958"/>
              <a:gd name="connsiteX82" fmla="*/ 5242560 w 9578340"/>
              <a:gd name="connsiteY82" fmla="*/ 2499360 h 8569958"/>
              <a:gd name="connsiteX83" fmla="*/ 5097780 w 9578340"/>
              <a:gd name="connsiteY83" fmla="*/ 2552700 h 8569958"/>
              <a:gd name="connsiteX84" fmla="*/ 5120640 w 9578340"/>
              <a:gd name="connsiteY84" fmla="*/ 2743200 h 8569958"/>
              <a:gd name="connsiteX85" fmla="*/ 5082540 w 9578340"/>
              <a:gd name="connsiteY85" fmla="*/ 2827020 h 8569958"/>
              <a:gd name="connsiteX86" fmla="*/ 4945380 w 9578340"/>
              <a:gd name="connsiteY86" fmla="*/ 2773680 h 8569958"/>
              <a:gd name="connsiteX87" fmla="*/ 4853940 w 9578340"/>
              <a:gd name="connsiteY87" fmla="*/ 2796540 h 8569958"/>
              <a:gd name="connsiteX88" fmla="*/ 4785360 w 9578340"/>
              <a:gd name="connsiteY88" fmla="*/ 2926080 h 8569958"/>
              <a:gd name="connsiteX89" fmla="*/ 4640580 w 9578340"/>
              <a:gd name="connsiteY89" fmla="*/ 2811780 h 8569958"/>
              <a:gd name="connsiteX90" fmla="*/ 4518660 w 9578340"/>
              <a:gd name="connsiteY90" fmla="*/ 2804160 h 8569958"/>
              <a:gd name="connsiteX91" fmla="*/ 4389120 w 9578340"/>
              <a:gd name="connsiteY91" fmla="*/ 2674620 h 8569958"/>
              <a:gd name="connsiteX92" fmla="*/ 4564380 w 9578340"/>
              <a:gd name="connsiteY92" fmla="*/ 2522220 h 8569958"/>
              <a:gd name="connsiteX93" fmla="*/ 4389120 w 9578340"/>
              <a:gd name="connsiteY93" fmla="*/ 2491740 h 8569958"/>
              <a:gd name="connsiteX94" fmla="*/ 4244340 w 9578340"/>
              <a:gd name="connsiteY94" fmla="*/ 2659380 h 8569958"/>
              <a:gd name="connsiteX95" fmla="*/ 4183380 w 9578340"/>
              <a:gd name="connsiteY95" fmla="*/ 2758440 h 8569958"/>
              <a:gd name="connsiteX96" fmla="*/ 4191000 w 9578340"/>
              <a:gd name="connsiteY96" fmla="*/ 2796540 h 8569958"/>
              <a:gd name="connsiteX97" fmla="*/ 4084320 w 9578340"/>
              <a:gd name="connsiteY97" fmla="*/ 2895600 h 8569958"/>
              <a:gd name="connsiteX98" fmla="*/ 4008120 w 9578340"/>
              <a:gd name="connsiteY98" fmla="*/ 2918460 h 8569958"/>
              <a:gd name="connsiteX99" fmla="*/ 3954780 w 9578340"/>
              <a:gd name="connsiteY99" fmla="*/ 2918460 h 8569958"/>
              <a:gd name="connsiteX100" fmla="*/ 3916680 w 9578340"/>
              <a:gd name="connsiteY100" fmla="*/ 2971800 h 8569958"/>
              <a:gd name="connsiteX101" fmla="*/ 3848100 w 9578340"/>
              <a:gd name="connsiteY101" fmla="*/ 2971800 h 8569958"/>
              <a:gd name="connsiteX102" fmla="*/ 3810000 w 9578340"/>
              <a:gd name="connsiteY102" fmla="*/ 3025140 h 8569958"/>
              <a:gd name="connsiteX103" fmla="*/ 3726180 w 9578340"/>
              <a:gd name="connsiteY103" fmla="*/ 3048000 h 8569958"/>
              <a:gd name="connsiteX104" fmla="*/ 3703320 w 9578340"/>
              <a:gd name="connsiteY104" fmla="*/ 3116580 h 8569958"/>
              <a:gd name="connsiteX105" fmla="*/ 3512820 w 9578340"/>
              <a:gd name="connsiteY105" fmla="*/ 2979420 h 8569958"/>
              <a:gd name="connsiteX106" fmla="*/ 3337560 w 9578340"/>
              <a:gd name="connsiteY106" fmla="*/ 3048000 h 8569958"/>
              <a:gd name="connsiteX107" fmla="*/ 3337560 w 9578340"/>
              <a:gd name="connsiteY107" fmla="*/ 3124200 h 8569958"/>
              <a:gd name="connsiteX108" fmla="*/ 3230880 w 9578340"/>
              <a:gd name="connsiteY108" fmla="*/ 3200400 h 8569958"/>
              <a:gd name="connsiteX109" fmla="*/ 3002280 w 9578340"/>
              <a:gd name="connsiteY109" fmla="*/ 3055620 h 8569958"/>
              <a:gd name="connsiteX110" fmla="*/ 3025140 w 9578340"/>
              <a:gd name="connsiteY110" fmla="*/ 3032760 h 8569958"/>
              <a:gd name="connsiteX111" fmla="*/ 2918460 w 9578340"/>
              <a:gd name="connsiteY111" fmla="*/ 2887980 h 8569958"/>
              <a:gd name="connsiteX112" fmla="*/ 2659380 w 9578340"/>
              <a:gd name="connsiteY112" fmla="*/ 2758440 h 8569958"/>
              <a:gd name="connsiteX113" fmla="*/ 2506980 w 9578340"/>
              <a:gd name="connsiteY113" fmla="*/ 3093720 h 8569958"/>
              <a:gd name="connsiteX114" fmla="*/ 2392680 w 9578340"/>
              <a:gd name="connsiteY114" fmla="*/ 3101340 h 8569958"/>
              <a:gd name="connsiteX115" fmla="*/ 2308860 w 9578340"/>
              <a:gd name="connsiteY115" fmla="*/ 3116580 h 8569958"/>
              <a:gd name="connsiteX116" fmla="*/ 2225040 w 9578340"/>
              <a:gd name="connsiteY116" fmla="*/ 3215640 h 8569958"/>
              <a:gd name="connsiteX117" fmla="*/ 2049780 w 9578340"/>
              <a:gd name="connsiteY117" fmla="*/ 3124200 h 8569958"/>
              <a:gd name="connsiteX118" fmla="*/ 1981200 w 9578340"/>
              <a:gd name="connsiteY118" fmla="*/ 3116580 h 8569958"/>
              <a:gd name="connsiteX119" fmla="*/ 1889760 w 9578340"/>
              <a:gd name="connsiteY119" fmla="*/ 2964180 h 8569958"/>
              <a:gd name="connsiteX120" fmla="*/ 1897380 w 9578340"/>
              <a:gd name="connsiteY120" fmla="*/ 2895600 h 8569958"/>
              <a:gd name="connsiteX121" fmla="*/ 1729740 w 9578340"/>
              <a:gd name="connsiteY121" fmla="*/ 3017520 h 8569958"/>
              <a:gd name="connsiteX122" fmla="*/ 1706880 w 9578340"/>
              <a:gd name="connsiteY122" fmla="*/ 3078480 h 8569958"/>
              <a:gd name="connsiteX123" fmla="*/ 1653540 w 9578340"/>
              <a:gd name="connsiteY123" fmla="*/ 3048000 h 8569958"/>
              <a:gd name="connsiteX124" fmla="*/ 1546860 w 9578340"/>
              <a:gd name="connsiteY124" fmla="*/ 3048000 h 8569958"/>
              <a:gd name="connsiteX125" fmla="*/ 1524000 w 9578340"/>
              <a:gd name="connsiteY125" fmla="*/ 3162300 h 8569958"/>
              <a:gd name="connsiteX126" fmla="*/ 1386840 w 9578340"/>
              <a:gd name="connsiteY126" fmla="*/ 3459480 h 8569958"/>
              <a:gd name="connsiteX127" fmla="*/ 1333500 w 9578340"/>
              <a:gd name="connsiteY127" fmla="*/ 3451860 h 8569958"/>
              <a:gd name="connsiteX128" fmla="*/ 1188720 w 9578340"/>
              <a:gd name="connsiteY128" fmla="*/ 3505200 h 8569958"/>
              <a:gd name="connsiteX129" fmla="*/ 1135380 w 9578340"/>
              <a:gd name="connsiteY129" fmla="*/ 3672840 h 8569958"/>
              <a:gd name="connsiteX130" fmla="*/ 1013460 w 9578340"/>
              <a:gd name="connsiteY130" fmla="*/ 3703320 h 8569958"/>
              <a:gd name="connsiteX131" fmla="*/ 929640 w 9578340"/>
              <a:gd name="connsiteY131" fmla="*/ 3710940 h 8569958"/>
              <a:gd name="connsiteX132" fmla="*/ 830580 w 9578340"/>
              <a:gd name="connsiteY132" fmla="*/ 3741420 h 8569958"/>
              <a:gd name="connsiteX133" fmla="*/ 701040 w 9578340"/>
              <a:gd name="connsiteY133" fmla="*/ 3749040 h 8569958"/>
              <a:gd name="connsiteX134" fmla="*/ 548640 w 9578340"/>
              <a:gd name="connsiteY134" fmla="*/ 3787140 h 8569958"/>
              <a:gd name="connsiteX135" fmla="*/ 0 w 9578340"/>
              <a:gd name="connsiteY135" fmla="*/ 5250180 h 8569958"/>
              <a:gd name="connsiteX136" fmla="*/ 167640 w 9578340"/>
              <a:gd name="connsiteY136" fmla="*/ 5242560 h 8569958"/>
              <a:gd name="connsiteX137" fmla="*/ 167640 w 9578340"/>
              <a:gd name="connsiteY137" fmla="*/ 5387340 h 8569958"/>
              <a:gd name="connsiteX138" fmla="*/ 289560 w 9578340"/>
              <a:gd name="connsiteY138" fmla="*/ 5394960 h 8569958"/>
              <a:gd name="connsiteX139" fmla="*/ 281940 w 9578340"/>
              <a:gd name="connsiteY139" fmla="*/ 5478780 h 8569958"/>
              <a:gd name="connsiteX140" fmla="*/ 388620 w 9578340"/>
              <a:gd name="connsiteY140" fmla="*/ 5501640 h 8569958"/>
              <a:gd name="connsiteX141" fmla="*/ 358140 w 9578340"/>
              <a:gd name="connsiteY141" fmla="*/ 5631180 h 8569958"/>
              <a:gd name="connsiteX142" fmla="*/ 358140 w 9578340"/>
              <a:gd name="connsiteY142" fmla="*/ 5730240 h 8569958"/>
              <a:gd name="connsiteX143" fmla="*/ 251460 w 9578340"/>
              <a:gd name="connsiteY143" fmla="*/ 5783580 h 8569958"/>
              <a:gd name="connsiteX144" fmla="*/ 236220 w 9578340"/>
              <a:gd name="connsiteY144" fmla="*/ 5859780 h 8569958"/>
              <a:gd name="connsiteX145" fmla="*/ 144780 w 9578340"/>
              <a:gd name="connsiteY145" fmla="*/ 5981700 h 8569958"/>
              <a:gd name="connsiteX146" fmla="*/ 175260 w 9578340"/>
              <a:gd name="connsiteY146" fmla="*/ 6210300 h 8569958"/>
              <a:gd name="connsiteX147" fmla="*/ 266700 w 9578340"/>
              <a:gd name="connsiteY147" fmla="*/ 6217920 h 8569958"/>
              <a:gd name="connsiteX148" fmla="*/ 304800 w 9578340"/>
              <a:gd name="connsiteY148" fmla="*/ 6278880 h 8569958"/>
              <a:gd name="connsiteX149" fmla="*/ 312420 w 9578340"/>
              <a:gd name="connsiteY149" fmla="*/ 6339840 h 8569958"/>
              <a:gd name="connsiteX150" fmla="*/ 358140 w 9578340"/>
              <a:gd name="connsiteY150" fmla="*/ 6339840 h 8569958"/>
              <a:gd name="connsiteX151" fmla="*/ 365760 w 9578340"/>
              <a:gd name="connsiteY151" fmla="*/ 6477000 h 8569958"/>
              <a:gd name="connsiteX152" fmla="*/ 807720 w 9578340"/>
              <a:gd name="connsiteY152" fmla="*/ 6545580 h 8569958"/>
              <a:gd name="connsiteX153" fmla="*/ 1127760 w 9578340"/>
              <a:gd name="connsiteY153" fmla="*/ 6705600 h 8569958"/>
              <a:gd name="connsiteX154" fmla="*/ 1447800 w 9578340"/>
              <a:gd name="connsiteY154" fmla="*/ 6598920 h 8569958"/>
              <a:gd name="connsiteX155" fmla="*/ 1546860 w 9578340"/>
              <a:gd name="connsiteY155" fmla="*/ 6598920 h 8569958"/>
              <a:gd name="connsiteX156" fmla="*/ 1501140 w 9578340"/>
              <a:gd name="connsiteY156" fmla="*/ 6858000 h 8569958"/>
              <a:gd name="connsiteX157" fmla="*/ 1567815 w 9578340"/>
              <a:gd name="connsiteY157" fmla="*/ 7115810 h 8569958"/>
              <a:gd name="connsiteX158" fmla="*/ 1710690 w 9578340"/>
              <a:gd name="connsiteY158" fmla="*/ 7439660 h 8569958"/>
              <a:gd name="connsiteX159" fmla="*/ 1891665 w 9578340"/>
              <a:gd name="connsiteY159" fmla="*/ 7582535 h 8569958"/>
              <a:gd name="connsiteX160" fmla="*/ 2094865 w 9578340"/>
              <a:gd name="connsiteY160" fmla="*/ 7814310 h 8569958"/>
              <a:gd name="connsiteX161" fmla="*/ 2066290 w 9578340"/>
              <a:gd name="connsiteY161" fmla="*/ 7925434 h 8569958"/>
              <a:gd name="connsiteX162" fmla="*/ 2234565 w 9578340"/>
              <a:gd name="connsiteY162" fmla="*/ 8036559 h 8569958"/>
              <a:gd name="connsiteX163" fmla="*/ 2269490 w 9578340"/>
              <a:gd name="connsiteY163" fmla="*/ 8081009 h 8569958"/>
              <a:gd name="connsiteX164" fmla="*/ 2186940 w 9578340"/>
              <a:gd name="connsiteY164" fmla="*/ 8338184 h 8569958"/>
              <a:gd name="connsiteX165" fmla="*/ 2209165 w 9578340"/>
              <a:gd name="connsiteY165" fmla="*/ 8436608 h 8569958"/>
              <a:gd name="connsiteX166" fmla="*/ 2275840 w 9578340"/>
              <a:gd name="connsiteY166" fmla="*/ 8538208 h 8569958"/>
              <a:gd name="connsiteX167" fmla="*/ 2437765 w 9578340"/>
              <a:gd name="connsiteY167" fmla="*/ 8569958 h 8569958"/>
              <a:gd name="connsiteX168" fmla="*/ 3657600 w 9578340"/>
              <a:gd name="connsiteY168" fmla="*/ 6873240 h 8569958"/>
              <a:gd name="connsiteX169" fmla="*/ 3817620 w 9578340"/>
              <a:gd name="connsiteY169" fmla="*/ 6781800 h 8569958"/>
              <a:gd name="connsiteX170" fmla="*/ 3893820 w 9578340"/>
              <a:gd name="connsiteY170" fmla="*/ 6705600 h 8569958"/>
              <a:gd name="connsiteX171" fmla="*/ 3947160 w 9578340"/>
              <a:gd name="connsiteY171" fmla="*/ 6690360 h 8569958"/>
              <a:gd name="connsiteX172" fmla="*/ 3939540 w 9578340"/>
              <a:gd name="connsiteY172" fmla="*/ 6629400 h 8569958"/>
              <a:gd name="connsiteX173" fmla="*/ 3901440 w 9578340"/>
              <a:gd name="connsiteY173" fmla="*/ 6606540 h 8569958"/>
              <a:gd name="connsiteX174" fmla="*/ 3878580 w 9578340"/>
              <a:gd name="connsiteY174" fmla="*/ 6515100 h 8569958"/>
              <a:gd name="connsiteX175" fmla="*/ 3886200 w 9578340"/>
              <a:gd name="connsiteY175" fmla="*/ 6423660 h 8569958"/>
              <a:gd name="connsiteX176" fmla="*/ 3870960 w 9578340"/>
              <a:gd name="connsiteY176" fmla="*/ 6309360 h 8569958"/>
              <a:gd name="connsiteX177" fmla="*/ 3893820 w 9578340"/>
              <a:gd name="connsiteY177" fmla="*/ 6240780 h 8569958"/>
              <a:gd name="connsiteX178" fmla="*/ 3924300 w 9578340"/>
              <a:gd name="connsiteY178" fmla="*/ 6179820 h 8569958"/>
              <a:gd name="connsiteX179" fmla="*/ 3977640 w 9578340"/>
              <a:gd name="connsiteY179" fmla="*/ 6172200 h 8569958"/>
              <a:gd name="connsiteX180" fmla="*/ 3992880 w 9578340"/>
              <a:gd name="connsiteY180" fmla="*/ 6172200 h 8569958"/>
              <a:gd name="connsiteX181" fmla="*/ 4046220 w 9578340"/>
              <a:gd name="connsiteY181" fmla="*/ 6111240 h 8569958"/>
              <a:gd name="connsiteX182" fmla="*/ 4038600 w 9578340"/>
              <a:gd name="connsiteY182" fmla="*/ 6027420 h 8569958"/>
              <a:gd name="connsiteX183" fmla="*/ 4754880 w 9578340"/>
              <a:gd name="connsiteY183" fmla="*/ 5913120 h 8569958"/>
              <a:gd name="connsiteX184" fmla="*/ 4838700 w 9578340"/>
              <a:gd name="connsiteY184" fmla="*/ 5913120 h 8569958"/>
              <a:gd name="connsiteX185" fmla="*/ 4914900 w 9578340"/>
              <a:gd name="connsiteY185" fmla="*/ 5920740 h 8569958"/>
              <a:gd name="connsiteX186" fmla="*/ 5105400 w 9578340"/>
              <a:gd name="connsiteY186" fmla="*/ 6019800 h 8569958"/>
              <a:gd name="connsiteX187" fmla="*/ 5570220 w 9578340"/>
              <a:gd name="connsiteY187" fmla="*/ 6248400 h 8569958"/>
              <a:gd name="connsiteX188" fmla="*/ 5753100 w 9578340"/>
              <a:gd name="connsiteY188" fmla="*/ 6347460 h 8569958"/>
              <a:gd name="connsiteX189" fmla="*/ 6065520 w 9578340"/>
              <a:gd name="connsiteY189" fmla="*/ 6423660 h 8569958"/>
              <a:gd name="connsiteX190" fmla="*/ 6156960 w 9578340"/>
              <a:gd name="connsiteY190" fmla="*/ 6431280 h 8569958"/>
              <a:gd name="connsiteX191" fmla="*/ 6164580 w 9578340"/>
              <a:gd name="connsiteY191" fmla="*/ 6545580 h 8569958"/>
              <a:gd name="connsiteX192" fmla="*/ 6355080 w 9578340"/>
              <a:gd name="connsiteY192" fmla="*/ 6576060 h 8569958"/>
              <a:gd name="connsiteX193" fmla="*/ 6377940 w 9578340"/>
              <a:gd name="connsiteY193" fmla="*/ 6416040 h 8569958"/>
              <a:gd name="connsiteX194" fmla="*/ 6408420 w 9578340"/>
              <a:gd name="connsiteY194" fmla="*/ 6446520 h 8569958"/>
              <a:gd name="connsiteX195" fmla="*/ 6400800 w 9578340"/>
              <a:gd name="connsiteY195" fmla="*/ 6598920 h 8569958"/>
              <a:gd name="connsiteX196" fmla="*/ 6591300 w 9578340"/>
              <a:gd name="connsiteY196" fmla="*/ 6598920 h 8569958"/>
              <a:gd name="connsiteX197" fmla="*/ 6598920 w 9578340"/>
              <a:gd name="connsiteY197" fmla="*/ 6332220 h 8569958"/>
              <a:gd name="connsiteX198" fmla="*/ 6621780 w 9578340"/>
              <a:gd name="connsiteY198" fmla="*/ 6332220 h 8569958"/>
              <a:gd name="connsiteX199" fmla="*/ 6637020 w 9578340"/>
              <a:gd name="connsiteY199" fmla="*/ 6118860 h 8569958"/>
              <a:gd name="connsiteX200" fmla="*/ 6614160 w 9578340"/>
              <a:gd name="connsiteY200" fmla="*/ 6111240 h 8569958"/>
              <a:gd name="connsiteX201" fmla="*/ 6606540 w 9578340"/>
              <a:gd name="connsiteY201" fmla="*/ 5958840 h 8569958"/>
              <a:gd name="connsiteX202" fmla="*/ 6484620 w 9578340"/>
              <a:gd name="connsiteY202" fmla="*/ 5539740 h 8569958"/>
              <a:gd name="connsiteX203" fmla="*/ 6667500 w 9578340"/>
              <a:gd name="connsiteY203" fmla="*/ 5547360 h 8569958"/>
              <a:gd name="connsiteX204" fmla="*/ 6751320 w 9578340"/>
              <a:gd name="connsiteY204" fmla="*/ 5433060 h 8569958"/>
              <a:gd name="connsiteX205" fmla="*/ 6972300 w 9578340"/>
              <a:gd name="connsiteY205" fmla="*/ 5265420 h 8569958"/>
              <a:gd name="connsiteX206" fmla="*/ 7246620 w 9578340"/>
              <a:gd name="connsiteY206" fmla="*/ 5204460 h 8569958"/>
              <a:gd name="connsiteX207" fmla="*/ 7208520 w 9578340"/>
              <a:gd name="connsiteY207" fmla="*/ 5067300 h 8569958"/>
              <a:gd name="connsiteX208" fmla="*/ 7193280 w 9578340"/>
              <a:gd name="connsiteY208" fmla="*/ 4930140 h 8569958"/>
              <a:gd name="connsiteX209" fmla="*/ 7269480 w 9578340"/>
              <a:gd name="connsiteY209" fmla="*/ 4732020 h 8569958"/>
              <a:gd name="connsiteX210" fmla="*/ 7246620 w 9578340"/>
              <a:gd name="connsiteY210" fmla="*/ 4488180 h 8569958"/>
              <a:gd name="connsiteX211" fmla="*/ 7178040 w 9578340"/>
              <a:gd name="connsiteY211" fmla="*/ 4351020 h 8569958"/>
              <a:gd name="connsiteX212" fmla="*/ 7559040 w 9578340"/>
              <a:gd name="connsiteY212" fmla="*/ 4328160 h 8569958"/>
              <a:gd name="connsiteX213" fmla="*/ 7467600 w 9578340"/>
              <a:gd name="connsiteY213" fmla="*/ 3878580 h 8569958"/>
              <a:gd name="connsiteX214" fmla="*/ 7414260 w 9578340"/>
              <a:gd name="connsiteY214" fmla="*/ 3604260 h 8569958"/>
              <a:gd name="connsiteX215" fmla="*/ 7498080 w 9578340"/>
              <a:gd name="connsiteY215" fmla="*/ 3398520 h 8569958"/>
              <a:gd name="connsiteX216" fmla="*/ 7528560 w 9578340"/>
              <a:gd name="connsiteY216" fmla="*/ 3253740 h 8569958"/>
              <a:gd name="connsiteX217" fmla="*/ 7505700 w 9578340"/>
              <a:gd name="connsiteY217" fmla="*/ 3048000 h 8569958"/>
              <a:gd name="connsiteX218" fmla="*/ 7520940 w 9578340"/>
              <a:gd name="connsiteY218" fmla="*/ 2926080 h 8569958"/>
              <a:gd name="connsiteX219" fmla="*/ 7536180 w 9578340"/>
              <a:gd name="connsiteY219" fmla="*/ 2872740 h 8569958"/>
              <a:gd name="connsiteX220" fmla="*/ 7863840 w 9578340"/>
              <a:gd name="connsiteY220" fmla="*/ 2971800 h 8569958"/>
              <a:gd name="connsiteX221" fmla="*/ 7886700 w 9578340"/>
              <a:gd name="connsiteY221" fmla="*/ 3101340 h 8569958"/>
              <a:gd name="connsiteX222" fmla="*/ 8001000 w 9578340"/>
              <a:gd name="connsiteY222" fmla="*/ 3124200 h 8569958"/>
              <a:gd name="connsiteX223" fmla="*/ 8122920 w 9578340"/>
              <a:gd name="connsiteY223" fmla="*/ 3276600 h 8569958"/>
              <a:gd name="connsiteX224" fmla="*/ 8206740 w 9578340"/>
              <a:gd name="connsiteY224" fmla="*/ 3276600 h 8569958"/>
              <a:gd name="connsiteX225" fmla="*/ 8442960 w 9578340"/>
              <a:gd name="connsiteY225" fmla="*/ 3276600 h 8569958"/>
              <a:gd name="connsiteX226" fmla="*/ 8663940 w 9578340"/>
              <a:gd name="connsiteY226" fmla="*/ 3276600 h 8569958"/>
              <a:gd name="connsiteX227" fmla="*/ 8770620 w 9578340"/>
              <a:gd name="connsiteY227" fmla="*/ 3230880 h 8569958"/>
              <a:gd name="connsiteX228" fmla="*/ 8854440 w 9578340"/>
              <a:gd name="connsiteY228" fmla="*/ 3215640 h 8569958"/>
              <a:gd name="connsiteX229" fmla="*/ 8938260 w 9578340"/>
              <a:gd name="connsiteY229" fmla="*/ 3230880 h 8569958"/>
              <a:gd name="connsiteX230" fmla="*/ 8945880 w 9578340"/>
              <a:gd name="connsiteY230" fmla="*/ 3078480 h 8569958"/>
              <a:gd name="connsiteX231" fmla="*/ 8907780 w 9578340"/>
              <a:gd name="connsiteY231" fmla="*/ 3078480 h 8569958"/>
              <a:gd name="connsiteX232" fmla="*/ 8656320 w 9578340"/>
              <a:gd name="connsiteY232" fmla="*/ 2697480 h 8569958"/>
              <a:gd name="connsiteX233" fmla="*/ 8854440 w 9578340"/>
              <a:gd name="connsiteY233" fmla="*/ 2590800 h 8569958"/>
              <a:gd name="connsiteX234" fmla="*/ 8923020 w 9578340"/>
              <a:gd name="connsiteY234" fmla="*/ 2606040 h 8569958"/>
              <a:gd name="connsiteX235" fmla="*/ 8999220 w 9578340"/>
              <a:gd name="connsiteY235" fmla="*/ 2606040 h 8569958"/>
              <a:gd name="connsiteX236" fmla="*/ 9029700 w 9578340"/>
              <a:gd name="connsiteY236" fmla="*/ 2545080 h 8569958"/>
              <a:gd name="connsiteX237" fmla="*/ 9029700 w 9578340"/>
              <a:gd name="connsiteY237" fmla="*/ 2407920 h 8569958"/>
              <a:gd name="connsiteX238" fmla="*/ 9136380 w 9578340"/>
              <a:gd name="connsiteY238" fmla="*/ 2476500 h 8569958"/>
              <a:gd name="connsiteX239" fmla="*/ 9144000 w 9578340"/>
              <a:gd name="connsiteY239" fmla="*/ 2407920 h 8569958"/>
              <a:gd name="connsiteX240" fmla="*/ 9204960 w 9578340"/>
              <a:gd name="connsiteY240" fmla="*/ 2362200 h 8569958"/>
              <a:gd name="connsiteX241" fmla="*/ 9189720 w 9578340"/>
              <a:gd name="connsiteY241" fmla="*/ 2225040 h 8569958"/>
              <a:gd name="connsiteX242" fmla="*/ 9159240 w 9578340"/>
              <a:gd name="connsiteY242" fmla="*/ 2171700 h 8569958"/>
              <a:gd name="connsiteX243" fmla="*/ 9083040 w 9578340"/>
              <a:gd name="connsiteY243" fmla="*/ 2103120 h 8569958"/>
              <a:gd name="connsiteX244" fmla="*/ 9105900 w 9578340"/>
              <a:gd name="connsiteY244" fmla="*/ 2011680 h 8569958"/>
              <a:gd name="connsiteX245" fmla="*/ 9151620 w 9578340"/>
              <a:gd name="connsiteY245" fmla="*/ 1927860 h 8569958"/>
              <a:gd name="connsiteX246" fmla="*/ 9044940 w 9578340"/>
              <a:gd name="connsiteY246" fmla="*/ 1714500 h 8569958"/>
              <a:gd name="connsiteX247" fmla="*/ 9578340 w 9578340"/>
              <a:gd name="connsiteY247" fmla="*/ 1394460 h 8569958"/>
              <a:gd name="connsiteX248" fmla="*/ 9494520 w 9578340"/>
              <a:gd name="connsiteY248" fmla="*/ 1165860 h 8569958"/>
              <a:gd name="connsiteX249" fmla="*/ 9326880 w 9578340"/>
              <a:gd name="connsiteY249" fmla="*/ 975360 h 8569958"/>
              <a:gd name="connsiteX250" fmla="*/ 9334500 w 9578340"/>
              <a:gd name="connsiteY250" fmla="*/ 906780 h 8569958"/>
              <a:gd name="connsiteX251" fmla="*/ 9342120 w 9578340"/>
              <a:gd name="connsiteY251" fmla="*/ 754380 h 8569958"/>
              <a:gd name="connsiteX252" fmla="*/ 9182100 w 9578340"/>
              <a:gd name="connsiteY252" fmla="*/ 906780 h 8569958"/>
              <a:gd name="connsiteX253" fmla="*/ 9052560 w 9578340"/>
              <a:gd name="connsiteY253" fmla="*/ 1043940 h 8569958"/>
              <a:gd name="connsiteX254" fmla="*/ 8915400 w 9578340"/>
              <a:gd name="connsiteY254" fmla="*/ 1112520 h 8569958"/>
              <a:gd name="connsiteX255" fmla="*/ 8709660 w 9578340"/>
              <a:gd name="connsiteY255" fmla="*/ 1150620 h 8569958"/>
              <a:gd name="connsiteX256" fmla="*/ 8793480 w 9578340"/>
              <a:gd name="connsiteY256" fmla="*/ 960120 h 8569958"/>
              <a:gd name="connsiteX257" fmla="*/ 8717280 w 9578340"/>
              <a:gd name="connsiteY257" fmla="*/ 906780 h 8569958"/>
              <a:gd name="connsiteX258" fmla="*/ 8686800 w 9578340"/>
              <a:gd name="connsiteY258" fmla="*/ 815340 h 8569958"/>
              <a:gd name="connsiteX259" fmla="*/ 8625840 w 9578340"/>
              <a:gd name="connsiteY259" fmla="*/ 746760 h 8569958"/>
              <a:gd name="connsiteX260" fmla="*/ 8633460 w 9578340"/>
              <a:gd name="connsiteY260" fmla="*/ 685800 h 8569958"/>
              <a:gd name="connsiteX261" fmla="*/ 8679180 w 9578340"/>
              <a:gd name="connsiteY261" fmla="*/ 609600 h 8569958"/>
              <a:gd name="connsiteX262" fmla="*/ 8671560 w 9578340"/>
              <a:gd name="connsiteY262" fmla="*/ 579120 h 8569958"/>
              <a:gd name="connsiteX263" fmla="*/ 8580120 w 9578340"/>
              <a:gd name="connsiteY263" fmla="*/ 541020 h 8569958"/>
              <a:gd name="connsiteX264" fmla="*/ 8473440 w 9578340"/>
              <a:gd name="connsiteY264" fmla="*/ 502920 h 8569958"/>
              <a:gd name="connsiteX265" fmla="*/ 8488680 w 9578340"/>
              <a:gd name="connsiteY265" fmla="*/ 449580 h 8569958"/>
              <a:gd name="connsiteX266" fmla="*/ 8435340 w 9578340"/>
              <a:gd name="connsiteY266" fmla="*/ 320040 h 8569958"/>
              <a:gd name="connsiteX267" fmla="*/ 8465820 w 9578340"/>
              <a:gd name="connsiteY267" fmla="*/ 243840 h 8569958"/>
              <a:gd name="connsiteX268" fmla="*/ 8473440 w 9578340"/>
              <a:gd name="connsiteY268" fmla="*/ 83820 h 8569958"/>
              <a:gd name="connsiteX269" fmla="*/ 8351520 w 9578340"/>
              <a:gd name="connsiteY269" fmla="*/ 53340 h 8569958"/>
              <a:gd name="connsiteX270" fmla="*/ 8252460 w 9578340"/>
              <a:gd name="connsiteY270" fmla="*/ 68580 h 8569958"/>
              <a:gd name="connsiteX271" fmla="*/ 8107680 w 9578340"/>
              <a:gd name="connsiteY271" fmla="*/ 0 h 8569958"/>
              <a:gd name="connsiteX0" fmla="*/ 8107680 w 9578340"/>
              <a:gd name="connsiteY0" fmla="*/ 0 h 8569958"/>
              <a:gd name="connsiteX1" fmla="*/ 8054340 w 9578340"/>
              <a:gd name="connsiteY1" fmla="*/ 60960 h 8569958"/>
              <a:gd name="connsiteX2" fmla="*/ 8061960 w 9578340"/>
              <a:gd name="connsiteY2" fmla="*/ 99060 h 8569958"/>
              <a:gd name="connsiteX3" fmla="*/ 8001000 w 9578340"/>
              <a:gd name="connsiteY3" fmla="*/ 160020 h 8569958"/>
              <a:gd name="connsiteX4" fmla="*/ 7917180 w 9578340"/>
              <a:gd name="connsiteY4" fmla="*/ 144780 h 8569958"/>
              <a:gd name="connsiteX5" fmla="*/ 7825740 w 9578340"/>
              <a:gd name="connsiteY5" fmla="*/ 297180 h 8569958"/>
              <a:gd name="connsiteX6" fmla="*/ 7726680 w 9578340"/>
              <a:gd name="connsiteY6" fmla="*/ 297180 h 8569958"/>
              <a:gd name="connsiteX7" fmla="*/ 7620000 w 9578340"/>
              <a:gd name="connsiteY7" fmla="*/ 320040 h 8569958"/>
              <a:gd name="connsiteX8" fmla="*/ 7475220 w 9578340"/>
              <a:gd name="connsiteY8" fmla="*/ 327660 h 8569958"/>
              <a:gd name="connsiteX9" fmla="*/ 7414260 w 9578340"/>
              <a:gd name="connsiteY9" fmla="*/ 304800 h 8569958"/>
              <a:gd name="connsiteX10" fmla="*/ 7231380 w 9578340"/>
              <a:gd name="connsiteY10" fmla="*/ 419100 h 8569958"/>
              <a:gd name="connsiteX11" fmla="*/ 6911340 w 9578340"/>
              <a:gd name="connsiteY11" fmla="*/ 464820 h 8569958"/>
              <a:gd name="connsiteX12" fmla="*/ 6888480 w 9578340"/>
              <a:gd name="connsiteY12" fmla="*/ 525780 h 8569958"/>
              <a:gd name="connsiteX13" fmla="*/ 6903720 w 9578340"/>
              <a:gd name="connsiteY13" fmla="*/ 601980 h 8569958"/>
              <a:gd name="connsiteX14" fmla="*/ 6896100 w 9578340"/>
              <a:gd name="connsiteY14" fmla="*/ 647700 h 8569958"/>
              <a:gd name="connsiteX15" fmla="*/ 6858000 w 9578340"/>
              <a:gd name="connsiteY15" fmla="*/ 647700 h 8569958"/>
              <a:gd name="connsiteX16" fmla="*/ 6842760 w 9578340"/>
              <a:gd name="connsiteY16" fmla="*/ 739140 h 8569958"/>
              <a:gd name="connsiteX17" fmla="*/ 7010400 w 9578340"/>
              <a:gd name="connsiteY17" fmla="*/ 769620 h 8569958"/>
              <a:gd name="connsiteX18" fmla="*/ 7010400 w 9578340"/>
              <a:gd name="connsiteY18" fmla="*/ 853440 h 8569958"/>
              <a:gd name="connsiteX19" fmla="*/ 6949440 w 9578340"/>
              <a:gd name="connsiteY19" fmla="*/ 861060 h 8569958"/>
              <a:gd name="connsiteX20" fmla="*/ 6941820 w 9578340"/>
              <a:gd name="connsiteY20" fmla="*/ 891540 h 8569958"/>
              <a:gd name="connsiteX21" fmla="*/ 6979920 w 9578340"/>
              <a:gd name="connsiteY21" fmla="*/ 922020 h 8569958"/>
              <a:gd name="connsiteX22" fmla="*/ 6979920 w 9578340"/>
              <a:gd name="connsiteY22" fmla="*/ 990600 h 8569958"/>
              <a:gd name="connsiteX23" fmla="*/ 6964680 w 9578340"/>
              <a:gd name="connsiteY23" fmla="*/ 1028700 h 8569958"/>
              <a:gd name="connsiteX24" fmla="*/ 7132320 w 9578340"/>
              <a:gd name="connsiteY24" fmla="*/ 1074420 h 8569958"/>
              <a:gd name="connsiteX25" fmla="*/ 7094220 w 9578340"/>
              <a:gd name="connsiteY25" fmla="*/ 1173480 h 8569958"/>
              <a:gd name="connsiteX26" fmla="*/ 7025640 w 9578340"/>
              <a:gd name="connsiteY26" fmla="*/ 1158240 h 8569958"/>
              <a:gd name="connsiteX27" fmla="*/ 6743700 w 9578340"/>
              <a:gd name="connsiteY27" fmla="*/ 1127760 h 8569958"/>
              <a:gd name="connsiteX28" fmla="*/ 7101840 w 9578340"/>
              <a:gd name="connsiteY28" fmla="*/ 1226820 h 8569958"/>
              <a:gd name="connsiteX29" fmla="*/ 7277100 w 9578340"/>
              <a:gd name="connsiteY29" fmla="*/ 1295400 h 8569958"/>
              <a:gd name="connsiteX30" fmla="*/ 7147560 w 9578340"/>
              <a:gd name="connsiteY30" fmla="*/ 1501140 h 8569958"/>
              <a:gd name="connsiteX31" fmla="*/ 7155180 w 9578340"/>
              <a:gd name="connsiteY31" fmla="*/ 1623060 h 8569958"/>
              <a:gd name="connsiteX32" fmla="*/ 7101840 w 9578340"/>
              <a:gd name="connsiteY32" fmla="*/ 1691640 h 8569958"/>
              <a:gd name="connsiteX33" fmla="*/ 7078980 w 9578340"/>
              <a:gd name="connsiteY33" fmla="*/ 1684020 h 8569958"/>
              <a:gd name="connsiteX34" fmla="*/ 6911340 w 9578340"/>
              <a:gd name="connsiteY34" fmla="*/ 1790700 h 8569958"/>
              <a:gd name="connsiteX35" fmla="*/ 6987540 w 9578340"/>
              <a:gd name="connsiteY35" fmla="*/ 1844040 h 8569958"/>
              <a:gd name="connsiteX36" fmla="*/ 6987540 w 9578340"/>
              <a:gd name="connsiteY36" fmla="*/ 1844040 h 8569958"/>
              <a:gd name="connsiteX37" fmla="*/ 7002780 w 9578340"/>
              <a:gd name="connsiteY37" fmla="*/ 1912620 h 8569958"/>
              <a:gd name="connsiteX38" fmla="*/ 6979920 w 9578340"/>
              <a:gd name="connsiteY38" fmla="*/ 1935480 h 8569958"/>
              <a:gd name="connsiteX39" fmla="*/ 6873240 w 9578340"/>
              <a:gd name="connsiteY39" fmla="*/ 1943100 h 8569958"/>
              <a:gd name="connsiteX40" fmla="*/ 6873240 w 9578340"/>
              <a:gd name="connsiteY40" fmla="*/ 1988820 h 8569958"/>
              <a:gd name="connsiteX41" fmla="*/ 6850380 w 9578340"/>
              <a:gd name="connsiteY41" fmla="*/ 2019300 h 8569958"/>
              <a:gd name="connsiteX42" fmla="*/ 6728460 w 9578340"/>
              <a:gd name="connsiteY42" fmla="*/ 1981200 h 8569958"/>
              <a:gd name="connsiteX43" fmla="*/ 6720840 w 9578340"/>
              <a:gd name="connsiteY43" fmla="*/ 1996440 h 8569958"/>
              <a:gd name="connsiteX44" fmla="*/ 6797040 w 9578340"/>
              <a:gd name="connsiteY44" fmla="*/ 2034540 h 8569958"/>
              <a:gd name="connsiteX45" fmla="*/ 6789420 w 9578340"/>
              <a:gd name="connsiteY45" fmla="*/ 2118360 h 8569958"/>
              <a:gd name="connsiteX46" fmla="*/ 6751320 w 9578340"/>
              <a:gd name="connsiteY46" fmla="*/ 2141220 h 8569958"/>
              <a:gd name="connsiteX47" fmla="*/ 6819900 w 9578340"/>
              <a:gd name="connsiteY47" fmla="*/ 2194560 h 8569958"/>
              <a:gd name="connsiteX48" fmla="*/ 6789420 w 9578340"/>
              <a:gd name="connsiteY48" fmla="*/ 2240280 h 8569958"/>
              <a:gd name="connsiteX49" fmla="*/ 6743700 w 9578340"/>
              <a:gd name="connsiteY49" fmla="*/ 2331720 h 8569958"/>
              <a:gd name="connsiteX50" fmla="*/ 6751320 w 9578340"/>
              <a:gd name="connsiteY50" fmla="*/ 2369820 h 8569958"/>
              <a:gd name="connsiteX51" fmla="*/ 6682740 w 9578340"/>
              <a:gd name="connsiteY51" fmla="*/ 2385060 h 8569958"/>
              <a:gd name="connsiteX52" fmla="*/ 6705600 w 9578340"/>
              <a:gd name="connsiteY52" fmla="*/ 2499360 h 8569958"/>
              <a:gd name="connsiteX53" fmla="*/ 6621780 w 9578340"/>
              <a:gd name="connsiteY53" fmla="*/ 2522220 h 8569958"/>
              <a:gd name="connsiteX54" fmla="*/ 6621780 w 9578340"/>
              <a:gd name="connsiteY54" fmla="*/ 2583180 h 8569958"/>
              <a:gd name="connsiteX55" fmla="*/ 6568440 w 9578340"/>
              <a:gd name="connsiteY55" fmla="*/ 2590800 h 8569958"/>
              <a:gd name="connsiteX56" fmla="*/ 6560820 w 9578340"/>
              <a:gd name="connsiteY56" fmla="*/ 2545080 h 8569958"/>
              <a:gd name="connsiteX57" fmla="*/ 6438900 w 9578340"/>
              <a:gd name="connsiteY57" fmla="*/ 2590800 h 8569958"/>
              <a:gd name="connsiteX58" fmla="*/ 6347460 w 9578340"/>
              <a:gd name="connsiteY58" fmla="*/ 2606040 h 8569958"/>
              <a:gd name="connsiteX59" fmla="*/ 6339840 w 9578340"/>
              <a:gd name="connsiteY59" fmla="*/ 2476500 h 8569958"/>
              <a:gd name="connsiteX60" fmla="*/ 6316980 w 9578340"/>
              <a:gd name="connsiteY60" fmla="*/ 2430780 h 8569958"/>
              <a:gd name="connsiteX61" fmla="*/ 6271260 w 9578340"/>
              <a:gd name="connsiteY61" fmla="*/ 2392680 h 8569958"/>
              <a:gd name="connsiteX62" fmla="*/ 6301740 w 9578340"/>
              <a:gd name="connsiteY62" fmla="*/ 2339340 h 8569958"/>
              <a:gd name="connsiteX63" fmla="*/ 6195060 w 9578340"/>
              <a:gd name="connsiteY63" fmla="*/ 2308860 h 8569958"/>
              <a:gd name="connsiteX64" fmla="*/ 6141720 w 9578340"/>
              <a:gd name="connsiteY64" fmla="*/ 2308860 h 8569958"/>
              <a:gd name="connsiteX65" fmla="*/ 6103620 w 9578340"/>
              <a:gd name="connsiteY65" fmla="*/ 2225040 h 8569958"/>
              <a:gd name="connsiteX66" fmla="*/ 6126480 w 9578340"/>
              <a:gd name="connsiteY66" fmla="*/ 2171700 h 8569958"/>
              <a:gd name="connsiteX67" fmla="*/ 6080760 w 9578340"/>
              <a:gd name="connsiteY67" fmla="*/ 2133600 h 8569958"/>
              <a:gd name="connsiteX68" fmla="*/ 5989320 w 9578340"/>
              <a:gd name="connsiteY68" fmla="*/ 2148840 h 8569958"/>
              <a:gd name="connsiteX69" fmla="*/ 5951220 w 9578340"/>
              <a:gd name="connsiteY69" fmla="*/ 2209800 h 8569958"/>
              <a:gd name="connsiteX70" fmla="*/ 5882640 w 9578340"/>
              <a:gd name="connsiteY70" fmla="*/ 2202180 h 8569958"/>
              <a:gd name="connsiteX71" fmla="*/ 5722620 w 9578340"/>
              <a:gd name="connsiteY71" fmla="*/ 2240280 h 8569958"/>
              <a:gd name="connsiteX72" fmla="*/ 5654040 w 9578340"/>
              <a:gd name="connsiteY72" fmla="*/ 2240280 h 8569958"/>
              <a:gd name="connsiteX73" fmla="*/ 5570220 w 9578340"/>
              <a:gd name="connsiteY73" fmla="*/ 2278380 h 8569958"/>
              <a:gd name="connsiteX74" fmla="*/ 5440680 w 9578340"/>
              <a:gd name="connsiteY74" fmla="*/ 2263140 h 8569958"/>
              <a:gd name="connsiteX75" fmla="*/ 5410200 w 9578340"/>
              <a:gd name="connsiteY75" fmla="*/ 2217420 h 8569958"/>
              <a:gd name="connsiteX76" fmla="*/ 5425440 w 9578340"/>
              <a:gd name="connsiteY76" fmla="*/ 2072640 h 8569958"/>
              <a:gd name="connsiteX77" fmla="*/ 5372100 w 9578340"/>
              <a:gd name="connsiteY77" fmla="*/ 2019300 h 8569958"/>
              <a:gd name="connsiteX78" fmla="*/ 5372100 w 9578340"/>
              <a:gd name="connsiteY78" fmla="*/ 1988820 h 8569958"/>
              <a:gd name="connsiteX79" fmla="*/ 5280660 w 9578340"/>
              <a:gd name="connsiteY79" fmla="*/ 1965960 h 8569958"/>
              <a:gd name="connsiteX80" fmla="*/ 5219700 w 9578340"/>
              <a:gd name="connsiteY80" fmla="*/ 2263140 h 8569958"/>
              <a:gd name="connsiteX81" fmla="*/ 5212080 w 9578340"/>
              <a:gd name="connsiteY81" fmla="*/ 2461260 h 8569958"/>
              <a:gd name="connsiteX82" fmla="*/ 5242560 w 9578340"/>
              <a:gd name="connsiteY82" fmla="*/ 2499360 h 8569958"/>
              <a:gd name="connsiteX83" fmla="*/ 5097780 w 9578340"/>
              <a:gd name="connsiteY83" fmla="*/ 2552700 h 8569958"/>
              <a:gd name="connsiteX84" fmla="*/ 5120640 w 9578340"/>
              <a:gd name="connsiteY84" fmla="*/ 2743200 h 8569958"/>
              <a:gd name="connsiteX85" fmla="*/ 5082540 w 9578340"/>
              <a:gd name="connsiteY85" fmla="*/ 2827020 h 8569958"/>
              <a:gd name="connsiteX86" fmla="*/ 4945380 w 9578340"/>
              <a:gd name="connsiteY86" fmla="*/ 2773680 h 8569958"/>
              <a:gd name="connsiteX87" fmla="*/ 4853940 w 9578340"/>
              <a:gd name="connsiteY87" fmla="*/ 2796540 h 8569958"/>
              <a:gd name="connsiteX88" fmla="*/ 4785360 w 9578340"/>
              <a:gd name="connsiteY88" fmla="*/ 2926080 h 8569958"/>
              <a:gd name="connsiteX89" fmla="*/ 4640580 w 9578340"/>
              <a:gd name="connsiteY89" fmla="*/ 2811780 h 8569958"/>
              <a:gd name="connsiteX90" fmla="*/ 4518660 w 9578340"/>
              <a:gd name="connsiteY90" fmla="*/ 2804160 h 8569958"/>
              <a:gd name="connsiteX91" fmla="*/ 4389120 w 9578340"/>
              <a:gd name="connsiteY91" fmla="*/ 2674620 h 8569958"/>
              <a:gd name="connsiteX92" fmla="*/ 4564380 w 9578340"/>
              <a:gd name="connsiteY92" fmla="*/ 2522220 h 8569958"/>
              <a:gd name="connsiteX93" fmla="*/ 4389120 w 9578340"/>
              <a:gd name="connsiteY93" fmla="*/ 2491740 h 8569958"/>
              <a:gd name="connsiteX94" fmla="*/ 4244340 w 9578340"/>
              <a:gd name="connsiteY94" fmla="*/ 2659380 h 8569958"/>
              <a:gd name="connsiteX95" fmla="*/ 4183380 w 9578340"/>
              <a:gd name="connsiteY95" fmla="*/ 2758440 h 8569958"/>
              <a:gd name="connsiteX96" fmla="*/ 4191000 w 9578340"/>
              <a:gd name="connsiteY96" fmla="*/ 2796540 h 8569958"/>
              <a:gd name="connsiteX97" fmla="*/ 4084320 w 9578340"/>
              <a:gd name="connsiteY97" fmla="*/ 2895600 h 8569958"/>
              <a:gd name="connsiteX98" fmla="*/ 4008120 w 9578340"/>
              <a:gd name="connsiteY98" fmla="*/ 2918460 h 8569958"/>
              <a:gd name="connsiteX99" fmla="*/ 3954780 w 9578340"/>
              <a:gd name="connsiteY99" fmla="*/ 2918460 h 8569958"/>
              <a:gd name="connsiteX100" fmla="*/ 3916680 w 9578340"/>
              <a:gd name="connsiteY100" fmla="*/ 2971800 h 8569958"/>
              <a:gd name="connsiteX101" fmla="*/ 3848100 w 9578340"/>
              <a:gd name="connsiteY101" fmla="*/ 2971800 h 8569958"/>
              <a:gd name="connsiteX102" fmla="*/ 3810000 w 9578340"/>
              <a:gd name="connsiteY102" fmla="*/ 3025140 h 8569958"/>
              <a:gd name="connsiteX103" fmla="*/ 3726180 w 9578340"/>
              <a:gd name="connsiteY103" fmla="*/ 3048000 h 8569958"/>
              <a:gd name="connsiteX104" fmla="*/ 3703320 w 9578340"/>
              <a:gd name="connsiteY104" fmla="*/ 3116580 h 8569958"/>
              <a:gd name="connsiteX105" fmla="*/ 3512820 w 9578340"/>
              <a:gd name="connsiteY105" fmla="*/ 2979420 h 8569958"/>
              <a:gd name="connsiteX106" fmla="*/ 3337560 w 9578340"/>
              <a:gd name="connsiteY106" fmla="*/ 3048000 h 8569958"/>
              <a:gd name="connsiteX107" fmla="*/ 3337560 w 9578340"/>
              <a:gd name="connsiteY107" fmla="*/ 3124200 h 8569958"/>
              <a:gd name="connsiteX108" fmla="*/ 3230880 w 9578340"/>
              <a:gd name="connsiteY108" fmla="*/ 3200400 h 8569958"/>
              <a:gd name="connsiteX109" fmla="*/ 3002280 w 9578340"/>
              <a:gd name="connsiteY109" fmla="*/ 3055620 h 8569958"/>
              <a:gd name="connsiteX110" fmla="*/ 3025140 w 9578340"/>
              <a:gd name="connsiteY110" fmla="*/ 3032760 h 8569958"/>
              <a:gd name="connsiteX111" fmla="*/ 2918460 w 9578340"/>
              <a:gd name="connsiteY111" fmla="*/ 2887980 h 8569958"/>
              <a:gd name="connsiteX112" fmla="*/ 2659380 w 9578340"/>
              <a:gd name="connsiteY112" fmla="*/ 2758440 h 8569958"/>
              <a:gd name="connsiteX113" fmla="*/ 2506980 w 9578340"/>
              <a:gd name="connsiteY113" fmla="*/ 3093720 h 8569958"/>
              <a:gd name="connsiteX114" fmla="*/ 2392680 w 9578340"/>
              <a:gd name="connsiteY114" fmla="*/ 3101340 h 8569958"/>
              <a:gd name="connsiteX115" fmla="*/ 2308860 w 9578340"/>
              <a:gd name="connsiteY115" fmla="*/ 3116580 h 8569958"/>
              <a:gd name="connsiteX116" fmla="*/ 2225040 w 9578340"/>
              <a:gd name="connsiteY116" fmla="*/ 3215640 h 8569958"/>
              <a:gd name="connsiteX117" fmla="*/ 2049780 w 9578340"/>
              <a:gd name="connsiteY117" fmla="*/ 3124200 h 8569958"/>
              <a:gd name="connsiteX118" fmla="*/ 1981200 w 9578340"/>
              <a:gd name="connsiteY118" fmla="*/ 3116580 h 8569958"/>
              <a:gd name="connsiteX119" fmla="*/ 1889760 w 9578340"/>
              <a:gd name="connsiteY119" fmla="*/ 2964180 h 8569958"/>
              <a:gd name="connsiteX120" fmla="*/ 1897380 w 9578340"/>
              <a:gd name="connsiteY120" fmla="*/ 2895600 h 8569958"/>
              <a:gd name="connsiteX121" fmla="*/ 1729740 w 9578340"/>
              <a:gd name="connsiteY121" fmla="*/ 3017520 h 8569958"/>
              <a:gd name="connsiteX122" fmla="*/ 1706880 w 9578340"/>
              <a:gd name="connsiteY122" fmla="*/ 3078480 h 8569958"/>
              <a:gd name="connsiteX123" fmla="*/ 1653540 w 9578340"/>
              <a:gd name="connsiteY123" fmla="*/ 3048000 h 8569958"/>
              <a:gd name="connsiteX124" fmla="*/ 1546860 w 9578340"/>
              <a:gd name="connsiteY124" fmla="*/ 3048000 h 8569958"/>
              <a:gd name="connsiteX125" fmla="*/ 1524000 w 9578340"/>
              <a:gd name="connsiteY125" fmla="*/ 3162300 h 8569958"/>
              <a:gd name="connsiteX126" fmla="*/ 1386840 w 9578340"/>
              <a:gd name="connsiteY126" fmla="*/ 3459480 h 8569958"/>
              <a:gd name="connsiteX127" fmla="*/ 1333500 w 9578340"/>
              <a:gd name="connsiteY127" fmla="*/ 3451860 h 8569958"/>
              <a:gd name="connsiteX128" fmla="*/ 1188720 w 9578340"/>
              <a:gd name="connsiteY128" fmla="*/ 3505200 h 8569958"/>
              <a:gd name="connsiteX129" fmla="*/ 1135380 w 9578340"/>
              <a:gd name="connsiteY129" fmla="*/ 3672840 h 8569958"/>
              <a:gd name="connsiteX130" fmla="*/ 1013460 w 9578340"/>
              <a:gd name="connsiteY130" fmla="*/ 3703320 h 8569958"/>
              <a:gd name="connsiteX131" fmla="*/ 929640 w 9578340"/>
              <a:gd name="connsiteY131" fmla="*/ 3710940 h 8569958"/>
              <a:gd name="connsiteX132" fmla="*/ 830580 w 9578340"/>
              <a:gd name="connsiteY132" fmla="*/ 3741420 h 8569958"/>
              <a:gd name="connsiteX133" fmla="*/ 701040 w 9578340"/>
              <a:gd name="connsiteY133" fmla="*/ 3749040 h 8569958"/>
              <a:gd name="connsiteX134" fmla="*/ 548640 w 9578340"/>
              <a:gd name="connsiteY134" fmla="*/ 3787140 h 8569958"/>
              <a:gd name="connsiteX135" fmla="*/ 0 w 9578340"/>
              <a:gd name="connsiteY135" fmla="*/ 5250180 h 8569958"/>
              <a:gd name="connsiteX136" fmla="*/ 167640 w 9578340"/>
              <a:gd name="connsiteY136" fmla="*/ 5242560 h 8569958"/>
              <a:gd name="connsiteX137" fmla="*/ 167640 w 9578340"/>
              <a:gd name="connsiteY137" fmla="*/ 5387340 h 8569958"/>
              <a:gd name="connsiteX138" fmla="*/ 289560 w 9578340"/>
              <a:gd name="connsiteY138" fmla="*/ 5394960 h 8569958"/>
              <a:gd name="connsiteX139" fmla="*/ 281940 w 9578340"/>
              <a:gd name="connsiteY139" fmla="*/ 5478780 h 8569958"/>
              <a:gd name="connsiteX140" fmla="*/ 388620 w 9578340"/>
              <a:gd name="connsiteY140" fmla="*/ 5501640 h 8569958"/>
              <a:gd name="connsiteX141" fmla="*/ 358140 w 9578340"/>
              <a:gd name="connsiteY141" fmla="*/ 5631180 h 8569958"/>
              <a:gd name="connsiteX142" fmla="*/ 358140 w 9578340"/>
              <a:gd name="connsiteY142" fmla="*/ 5730240 h 8569958"/>
              <a:gd name="connsiteX143" fmla="*/ 251460 w 9578340"/>
              <a:gd name="connsiteY143" fmla="*/ 5783580 h 8569958"/>
              <a:gd name="connsiteX144" fmla="*/ 236220 w 9578340"/>
              <a:gd name="connsiteY144" fmla="*/ 5859780 h 8569958"/>
              <a:gd name="connsiteX145" fmla="*/ 144780 w 9578340"/>
              <a:gd name="connsiteY145" fmla="*/ 5981700 h 8569958"/>
              <a:gd name="connsiteX146" fmla="*/ 175260 w 9578340"/>
              <a:gd name="connsiteY146" fmla="*/ 6210300 h 8569958"/>
              <a:gd name="connsiteX147" fmla="*/ 266700 w 9578340"/>
              <a:gd name="connsiteY147" fmla="*/ 6217920 h 8569958"/>
              <a:gd name="connsiteX148" fmla="*/ 304800 w 9578340"/>
              <a:gd name="connsiteY148" fmla="*/ 6278880 h 8569958"/>
              <a:gd name="connsiteX149" fmla="*/ 312420 w 9578340"/>
              <a:gd name="connsiteY149" fmla="*/ 6339840 h 8569958"/>
              <a:gd name="connsiteX150" fmla="*/ 358140 w 9578340"/>
              <a:gd name="connsiteY150" fmla="*/ 6339840 h 8569958"/>
              <a:gd name="connsiteX151" fmla="*/ 365760 w 9578340"/>
              <a:gd name="connsiteY151" fmla="*/ 6477000 h 8569958"/>
              <a:gd name="connsiteX152" fmla="*/ 807720 w 9578340"/>
              <a:gd name="connsiteY152" fmla="*/ 6545580 h 8569958"/>
              <a:gd name="connsiteX153" fmla="*/ 1127760 w 9578340"/>
              <a:gd name="connsiteY153" fmla="*/ 6705600 h 8569958"/>
              <a:gd name="connsiteX154" fmla="*/ 1447800 w 9578340"/>
              <a:gd name="connsiteY154" fmla="*/ 6598920 h 8569958"/>
              <a:gd name="connsiteX155" fmla="*/ 1546860 w 9578340"/>
              <a:gd name="connsiteY155" fmla="*/ 6598920 h 8569958"/>
              <a:gd name="connsiteX156" fmla="*/ 1501140 w 9578340"/>
              <a:gd name="connsiteY156" fmla="*/ 6858000 h 8569958"/>
              <a:gd name="connsiteX157" fmla="*/ 1567815 w 9578340"/>
              <a:gd name="connsiteY157" fmla="*/ 7115810 h 8569958"/>
              <a:gd name="connsiteX158" fmla="*/ 1710690 w 9578340"/>
              <a:gd name="connsiteY158" fmla="*/ 7439660 h 8569958"/>
              <a:gd name="connsiteX159" fmla="*/ 1891665 w 9578340"/>
              <a:gd name="connsiteY159" fmla="*/ 7582535 h 8569958"/>
              <a:gd name="connsiteX160" fmla="*/ 2094865 w 9578340"/>
              <a:gd name="connsiteY160" fmla="*/ 7814310 h 8569958"/>
              <a:gd name="connsiteX161" fmla="*/ 2066290 w 9578340"/>
              <a:gd name="connsiteY161" fmla="*/ 7925434 h 8569958"/>
              <a:gd name="connsiteX162" fmla="*/ 2234565 w 9578340"/>
              <a:gd name="connsiteY162" fmla="*/ 8036559 h 8569958"/>
              <a:gd name="connsiteX163" fmla="*/ 2269490 w 9578340"/>
              <a:gd name="connsiteY163" fmla="*/ 8081009 h 8569958"/>
              <a:gd name="connsiteX164" fmla="*/ 2186940 w 9578340"/>
              <a:gd name="connsiteY164" fmla="*/ 8338184 h 8569958"/>
              <a:gd name="connsiteX165" fmla="*/ 2209165 w 9578340"/>
              <a:gd name="connsiteY165" fmla="*/ 8436608 h 8569958"/>
              <a:gd name="connsiteX166" fmla="*/ 2275840 w 9578340"/>
              <a:gd name="connsiteY166" fmla="*/ 8538208 h 8569958"/>
              <a:gd name="connsiteX167" fmla="*/ 2437765 w 9578340"/>
              <a:gd name="connsiteY167" fmla="*/ 8569958 h 8569958"/>
              <a:gd name="connsiteX168" fmla="*/ 2942590 w 9578340"/>
              <a:gd name="connsiteY168" fmla="*/ 7877808 h 8569958"/>
              <a:gd name="connsiteX169" fmla="*/ 3657600 w 9578340"/>
              <a:gd name="connsiteY169" fmla="*/ 6873240 h 8569958"/>
              <a:gd name="connsiteX170" fmla="*/ 3817620 w 9578340"/>
              <a:gd name="connsiteY170" fmla="*/ 6781800 h 8569958"/>
              <a:gd name="connsiteX171" fmla="*/ 3893820 w 9578340"/>
              <a:gd name="connsiteY171" fmla="*/ 6705600 h 8569958"/>
              <a:gd name="connsiteX172" fmla="*/ 3947160 w 9578340"/>
              <a:gd name="connsiteY172" fmla="*/ 6690360 h 8569958"/>
              <a:gd name="connsiteX173" fmla="*/ 3939540 w 9578340"/>
              <a:gd name="connsiteY173" fmla="*/ 6629400 h 8569958"/>
              <a:gd name="connsiteX174" fmla="*/ 3901440 w 9578340"/>
              <a:gd name="connsiteY174" fmla="*/ 6606540 h 8569958"/>
              <a:gd name="connsiteX175" fmla="*/ 3878580 w 9578340"/>
              <a:gd name="connsiteY175" fmla="*/ 6515100 h 8569958"/>
              <a:gd name="connsiteX176" fmla="*/ 3886200 w 9578340"/>
              <a:gd name="connsiteY176" fmla="*/ 6423660 h 8569958"/>
              <a:gd name="connsiteX177" fmla="*/ 3870960 w 9578340"/>
              <a:gd name="connsiteY177" fmla="*/ 6309360 h 8569958"/>
              <a:gd name="connsiteX178" fmla="*/ 3893820 w 9578340"/>
              <a:gd name="connsiteY178" fmla="*/ 6240780 h 8569958"/>
              <a:gd name="connsiteX179" fmla="*/ 3924300 w 9578340"/>
              <a:gd name="connsiteY179" fmla="*/ 6179820 h 8569958"/>
              <a:gd name="connsiteX180" fmla="*/ 3977640 w 9578340"/>
              <a:gd name="connsiteY180" fmla="*/ 6172200 h 8569958"/>
              <a:gd name="connsiteX181" fmla="*/ 3992880 w 9578340"/>
              <a:gd name="connsiteY181" fmla="*/ 6172200 h 8569958"/>
              <a:gd name="connsiteX182" fmla="*/ 4046220 w 9578340"/>
              <a:gd name="connsiteY182" fmla="*/ 6111240 h 8569958"/>
              <a:gd name="connsiteX183" fmla="*/ 4038600 w 9578340"/>
              <a:gd name="connsiteY183" fmla="*/ 6027420 h 8569958"/>
              <a:gd name="connsiteX184" fmla="*/ 4754880 w 9578340"/>
              <a:gd name="connsiteY184" fmla="*/ 5913120 h 8569958"/>
              <a:gd name="connsiteX185" fmla="*/ 4838700 w 9578340"/>
              <a:gd name="connsiteY185" fmla="*/ 5913120 h 8569958"/>
              <a:gd name="connsiteX186" fmla="*/ 4914900 w 9578340"/>
              <a:gd name="connsiteY186" fmla="*/ 5920740 h 8569958"/>
              <a:gd name="connsiteX187" fmla="*/ 5105400 w 9578340"/>
              <a:gd name="connsiteY187" fmla="*/ 6019800 h 8569958"/>
              <a:gd name="connsiteX188" fmla="*/ 5570220 w 9578340"/>
              <a:gd name="connsiteY188" fmla="*/ 6248400 h 8569958"/>
              <a:gd name="connsiteX189" fmla="*/ 5753100 w 9578340"/>
              <a:gd name="connsiteY189" fmla="*/ 6347460 h 8569958"/>
              <a:gd name="connsiteX190" fmla="*/ 6065520 w 9578340"/>
              <a:gd name="connsiteY190" fmla="*/ 6423660 h 8569958"/>
              <a:gd name="connsiteX191" fmla="*/ 6156960 w 9578340"/>
              <a:gd name="connsiteY191" fmla="*/ 6431280 h 8569958"/>
              <a:gd name="connsiteX192" fmla="*/ 6164580 w 9578340"/>
              <a:gd name="connsiteY192" fmla="*/ 6545580 h 8569958"/>
              <a:gd name="connsiteX193" fmla="*/ 6355080 w 9578340"/>
              <a:gd name="connsiteY193" fmla="*/ 6576060 h 8569958"/>
              <a:gd name="connsiteX194" fmla="*/ 6377940 w 9578340"/>
              <a:gd name="connsiteY194" fmla="*/ 6416040 h 8569958"/>
              <a:gd name="connsiteX195" fmla="*/ 6408420 w 9578340"/>
              <a:gd name="connsiteY195" fmla="*/ 6446520 h 8569958"/>
              <a:gd name="connsiteX196" fmla="*/ 6400800 w 9578340"/>
              <a:gd name="connsiteY196" fmla="*/ 6598920 h 8569958"/>
              <a:gd name="connsiteX197" fmla="*/ 6591300 w 9578340"/>
              <a:gd name="connsiteY197" fmla="*/ 6598920 h 8569958"/>
              <a:gd name="connsiteX198" fmla="*/ 6598920 w 9578340"/>
              <a:gd name="connsiteY198" fmla="*/ 6332220 h 8569958"/>
              <a:gd name="connsiteX199" fmla="*/ 6621780 w 9578340"/>
              <a:gd name="connsiteY199" fmla="*/ 6332220 h 8569958"/>
              <a:gd name="connsiteX200" fmla="*/ 6637020 w 9578340"/>
              <a:gd name="connsiteY200" fmla="*/ 6118860 h 8569958"/>
              <a:gd name="connsiteX201" fmla="*/ 6614160 w 9578340"/>
              <a:gd name="connsiteY201" fmla="*/ 6111240 h 8569958"/>
              <a:gd name="connsiteX202" fmla="*/ 6606540 w 9578340"/>
              <a:gd name="connsiteY202" fmla="*/ 5958840 h 8569958"/>
              <a:gd name="connsiteX203" fmla="*/ 6484620 w 9578340"/>
              <a:gd name="connsiteY203" fmla="*/ 5539740 h 8569958"/>
              <a:gd name="connsiteX204" fmla="*/ 6667500 w 9578340"/>
              <a:gd name="connsiteY204" fmla="*/ 5547360 h 8569958"/>
              <a:gd name="connsiteX205" fmla="*/ 6751320 w 9578340"/>
              <a:gd name="connsiteY205" fmla="*/ 5433060 h 8569958"/>
              <a:gd name="connsiteX206" fmla="*/ 6972300 w 9578340"/>
              <a:gd name="connsiteY206" fmla="*/ 5265420 h 8569958"/>
              <a:gd name="connsiteX207" fmla="*/ 7246620 w 9578340"/>
              <a:gd name="connsiteY207" fmla="*/ 5204460 h 8569958"/>
              <a:gd name="connsiteX208" fmla="*/ 7208520 w 9578340"/>
              <a:gd name="connsiteY208" fmla="*/ 5067300 h 8569958"/>
              <a:gd name="connsiteX209" fmla="*/ 7193280 w 9578340"/>
              <a:gd name="connsiteY209" fmla="*/ 4930140 h 8569958"/>
              <a:gd name="connsiteX210" fmla="*/ 7269480 w 9578340"/>
              <a:gd name="connsiteY210" fmla="*/ 4732020 h 8569958"/>
              <a:gd name="connsiteX211" fmla="*/ 7246620 w 9578340"/>
              <a:gd name="connsiteY211" fmla="*/ 4488180 h 8569958"/>
              <a:gd name="connsiteX212" fmla="*/ 7178040 w 9578340"/>
              <a:gd name="connsiteY212" fmla="*/ 4351020 h 8569958"/>
              <a:gd name="connsiteX213" fmla="*/ 7559040 w 9578340"/>
              <a:gd name="connsiteY213" fmla="*/ 4328160 h 8569958"/>
              <a:gd name="connsiteX214" fmla="*/ 7467600 w 9578340"/>
              <a:gd name="connsiteY214" fmla="*/ 3878580 h 8569958"/>
              <a:gd name="connsiteX215" fmla="*/ 7414260 w 9578340"/>
              <a:gd name="connsiteY215" fmla="*/ 3604260 h 8569958"/>
              <a:gd name="connsiteX216" fmla="*/ 7498080 w 9578340"/>
              <a:gd name="connsiteY216" fmla="*/ 3398520 h 8569958"/>
              <a:gd name="connsiteX217" fmla="*/ 7528560 w 9578340"/>
              <a:gd name="connsiteY217" fmla="*/ 3253740 h 8569958"/>
              <a:gd name="connsiteX218" fmla="*/ 7505700 w 9578340"/>
              <a:gd name="connsiteY218" fmla="*/ 3048000 h 8569958"/>
              <a:gd name="connsiteX219" fmla="*/ 7520940 w 9578340"/>
              <a:gd name="connsiteY219" fmla="*/ 2926080 h 8569958"/>
              <a:gd name="connsiteX220" fmla="*/ 7536180 w 9578340"/>
              <a:gd name="connsiteY220" fmla="*/ 2872740 h 8569958"/>
              <a:gd name="connsiteX221" fmla="*/ 7863840 w 9578340"/>
              <a:gd name="connsiteY221" fmla="*/ 2971800 h 8569958"/>
              <a:gd name="connsiteX222" fmla="*/ 7886700 w 9578340"/>
              <a:gd name="connsiteY222" fmla="*/ 3101340 h 8569958"/>
              <a:gd name="connsiteX223" fmla="*/ 8001000 w 9578340"/>
              <a:gd name="connsiteY223" fmla="*/ 3124200 h 8569958"/>
              <a:gd name="connsiteX224" fmla="*/ 8122920 w 9578340"/>
              <a:gd name="connsiteY224" fmla="*/ 3276600 h 8569958"/>
              <a:gd name="connsiteX225" fmla="*/ 8206740 w 9578340"/>
              <a:gd name="connsiteY225" fmla="*/ 3276600 h 8569958"/>
              <a:gd name="connsiteX226" fmla="*/ 8442960 w 9578340"/>
              <a:gd name="connsiteY226" fmla="*/ 3276600 h 8569958"/>
              <a:gd name="connsiteX227" fmla="*/ 8663940 w 9578340"/>
              <a:gd name="connsiteY227" fmla="*/ 3276600 h 8569958"/>
              <a:gd name="connsiteX228" fmla="*/ 8770620 w 9578340"/>
              <a:gd name="connsiteY228" fmla="*/ 3230880 h 8569958"/>
              <a:gd name="connsiteX229" fmla="*/ 8854440 w 9578340"/>
              <a:gd name="connsiteY229" fmla="*/ 3215640 h 8569958"/>
              <a:gd name="connsiteX230" fmla="*/ 8938260 w 9578340"/>
              <a:gd name="connsiteY230" fmla="*/ 3230880 h 8569958"/>
              <a:gd name="connsiteX231" fmla="*/ 8945880 w 9578340"/>
              <a:gd name="connsiteY231" fmla="*/ 3078480 h 8569958"/>
              <a:gd name="connsiteX232" fmla="*/ 8907780 w 9578340"/>
              <a:gd name="connsiteY232" fmla="*/ 3078480 h 8569958"/>
              <a:gd name="connsiteX233" fmla="*/ 8656320 w 9578340"/>
              <a:gd name="connsiteY233" fmla="*/ 2697480 h 8569958"/>
              <a:gd name="connsiteX234" fmla="*/ 8854440 w 9578340"/>
              <a:gd name="connsiteY234" fmla="*/ 2590800 h 8569958"/>
              <a:gd name="connsiteX235" fmla="*/ 8923020 w 9578340"/>
              <a:gd name="connsiteY235" fmla="*/ 2606040 h 8569958"/>
              <a:gd name="connsiteX236" fmla="*/ 8999220 w 9578340"/>
              <a:gd name="connsiteY236" fmla="*/ 2606040 h 8569958"/>
              <a:gd name="connsiteX237" fmla="*/ 9029700 w 9578340"/>
              <a:gd name="connsiteY237" fmla="*/ 2545080 h 8569958"/>
              <a:gd name="connsiteX238" fmla="*/ 9029700 w 9578340"/>
              <a:gd name="connsiteY238" fmla="*/ 2407920 h 8569958"/>
              <a:gd name="connsiteX239" fmla="*/ 9136380 w 9578340"/>
              <a:gd name="connsiteY239" fmla="*/ 2476500 h 8569958"/>
              <a:gd name="connsiteX240" fmla="*/ 9144000 w 9578340"/>
              <a:gd name="connsiteY240" fmla="*/ 2407920 h 8569958"/>
              <a:gd name="connsiteX241" fmla="*/ 9204960 w 9578340"/>
              <a:gd name="connsiteY241" fmla="*/ 2362200 h 8569958"/>
              <a:gd name="connsiteX242" fmla="*/ 9189720 w 9578340"/>
              <a:gd name="connsiteY242" fmla="*/ 2225040 h 8569958"/>
              <a:gd name="connsiteX243" fmla="*/ 9159240 w 9578340"/>
              <a:gd name="connsiteY243" fmla="*/ 2171700 h 8569958"/>
              <a:gd name="connsiteX244" fmla="*/ 9083040 w 9578340"/>
              <a:gd name="connsiteY244" fmla="*/ 2103120 h 8569958"/>
              <a:gd name="connsiteX245" fmla="*/ 9105900 w 9578340"/>
              <a:gd name="connsiteY245" fmla="*/ 2011680 h 8569958"/>
              <a:gd name="connsiteX246" fmla="*/ 9151620 w 9578340"/>
              <a:gd name="connsiteY246" fmla="*/ 1927860 h 8569958"/>
              <a:gd name="connsiteX247" fmla="*/ 9044940 w 9578340"/>
              <a:gd name="connsiteY247" fmla="*/ 1714500 h 8569958"/>
              <a:gd name="connsiteX248" fmla="*/ 9578340 w 9578340"/>
              <a:gd name="connsiteY248" fmla="*/ 1394460 h 8569958"/>
              <a:gd name="connsiteX249" fmla="*/ 9494520 w 9578340"/>
              <a:gd name="connsiteY249" fmla="*/ 1165860 h 8569958"/>
              <a:gd name="connsiteX250" fmla="*/ 9326880 w 9578340"/>
              <a:gd name="connsiteY250" fmla="*/ 975360 h 8569958"/>
              <a:gd name="connsiteX251" fmla="*/ 9334500 w 9578340"/>
              <a:gd name="connsiteY251" fmla="*/ 906780 h 8569958"/>
              <a:gd name="connsiteX252" fmla="*/ 9342120 w 9578340"/>
              <a:gd name="connsiteY252" fmla="*/ 754380 h 8569958"/>
              <a:gd name="connsiteX253" fmla="*/ 9182100 w 9578340"/>
              <a:gd name="connsiteY253" fmla="*/ 906780 h 8569958"/>
              <a:gd name="connsiteX254" fmla="*/ 9052560 w 9578340"/>
              <a:gd name="connsiteY254" fmla="*/ 1043940 h 8569958"/>
              <a:gd name="connsiteX255" fmla="*/ 8915400 w 9578340"/>
              <a:gd name="connsiteY255" fmla="*/ 1112520 h 8569958"/>
              <a:gd name="connsiteX256" fmla="*/ 8709660 w 9578340"/>
              <a:gd name="connsiteY256" fmla="*/ 1150620 h 8569958"/>
              <a:gd name="connsiteX257" fmla="*/ 8793480 w 9578340"/>
              <a:gd name="connsiteY257" fmla="*/ 960120 h 8569958"/>
              <a:gd name="connsiteX258" fmla="*/ 8717280 w 9578340"/>
              <a:gd name="connsiteY258" fmla="*/ 906780 h 8569958"/>
              <a:gd name="connsiteX259" fmla="*/ 8686800 w 9578340"/>
              <a:gd name="connsiteY259" fmla="*/ 815340 h 8569958"/>
              <a:gd name="connsiteX260" fmla="*/ 8625840 w 9578340"/>
              <a:gd name="connsiteY260" fmla="*/ 746760 h 8569958"/>
              <a:gd name="connsiteX261" fmla="*/ 8633460 w 9578340"/>
              <a:gd name="connsiteY261" fmla="*/ 685800 h 8569958"/>
              <a:gd name="connsiteX262" fmla="*/ 8679180 w 9578340"/>
              <a:gd name="connsiteY262" fmla="*/ 609600 h 8569958"/>
              <a:gd name="connsiteX263" fmla="*/ 8671560 w 9578340"/>
              <a:gd name="connsiteY263" fmla="*/ 579120 h 8569958"/>
              <a:gd name="connsiteX264" fmla="*/ 8580120 w 9578340"/>
              <a:gd name="connsiteY264" fmla="*/ 541020 h 8569958"/>
              <a:gd name="connsiteX265" fmla="*/ 8473440 w 9578340"/>
              <a:gd name="connsiteY265" fmla="*/ 502920 h 8569958"/>
              <a:gd name="connsiteX266" fmla="*/ 8488680 w 9578340"/>
              <a:gd name="connsiteY266" fmla="*/ 449580 h 8569958"/>
              <a:gd name="connsiteX267" fmla="*/ 8435340 w 9578340"/>
              <a:gd name="connsiteY267" fmla="*/ 320040 h 8569958"/>
              <a:gd name="connsiteX268" fmla="*/ 8465820 w 9578340"/>
              <a:gd name="connsiteY268" fmla="*/ 243840 h 8569958"/>
              <a:gd name="connsiteX269" fmla="*/ 8473440 w 9578340"/>
              <a:gd name="connsiteY269" fmla="*/ 83820 h 8569958"/>
              <a:gd name="connsiteX270" fmla="*/ 8351520 w 9578340"/>
              <a:gd name="connsiteY270" fmla="*/ 53340 h 8569958"/>
              <a:gd name="connsiteX271" fmla="*/ 8252460 w 9578340"/>
              <a:gd name="connsiteY271" fmla="*/ 68580 h 8569958"/>
              <a:gd name="connsiteX272" fmla="*/ 8107680 w 9578340"/>
              <a:gd name="connsiteY272" fmla="*/ 0 h 8569958"/>
              <a:gd name="connsiteX0" fmla="*/ 8107680 w 9578340"/>
              <a:gd name="connsiteY0" fmla="*/ 0 h 8569958"/>
              <a:gd name="connsiteX1" fmla="*/ 8054340 w 9578340"/>
              <a:gd name="connsiteY1" fmla="*/ 60960 h 8569958"/>
              <a:gd name="connsiteX2" fmla="*/ 8061960 w 9578340"/>
              <a:gd name="connsiteY2" fmla="*/ 99060 h 8569958"/>
              <a:gd name="connsiteX3" fmla="*/ 8001000 w 9578340"/>
              <a:gd name="connsiteY3" fmla="*/ 160020 h 8569958"/>
              <a:gd name="connsiteX4" fmla="*/ 7917180 w 9578340"/>
              <a:gd name="connsiteY4" fmla="*/ 144780 h 8569958"/>
              <a:gd name="connsiteX5" fmla="*/ 7825740 w 9578340"/>
              <a:gd name="connsiteY5" fmla="*/ 297180 h 8569958"/>
              <a:gd name="connsiteX6" fmla="*/ 7726680 w 9578340"/>
              <a:gd name="connsiteY6" fmla="*/ 297180 h 8569958"/>
              <a:gd name="connsiteX7" fmla="*/ 7620000 w 9578340"/>
              <a:gd name="connsiteY7" fmla="*/ 320040 h 8569958"/>
              <a:gd name="connsiteX8" fmla="*/ 7475220 w 9578340"/>
              <a:gd name="connsiteY8" fmla="*/ 327660 h 8569958"/>
              <a:gd name="connsiteX9" fmla="*/ 7414260 w 9578340"/>
              <a:gd name="connsiteY9" fmla="*/ 304800 h 8569958"/>
              <a:gd name="connsiteX10" fmla="*/ 7231380 w 9578340"/>
              <a:gd name="connsiteY10" fmla="*/ 419100 h 8569958"/>
              <a:gd name="connsiteX11" fmla="*/ 6911340 w 9578340"/>
              <a:gd name="connsiteY11" fmla="*/ 464820 h 8569958"/>
              <a:gd name="connsiteX12" fmla="*/ 6888480 w 9578340"/>
              <a:gd name="connsiteY12" fmla="*/ 525780 h 8569958"/>
              <a:gd name="connsiteX13" fmla="*/ 6903720 w 9578340"/>
              <a:gd name="connsiteY13" fmla="*/ 601980 h 8569958"/>
              <a:gd name="connsiteX14" fmla="*/ 6896100 w 9578340"/>
              <a:gd name="connsiteY14" fmla="*/ 647700 h 8569958"/>
              <a:gd name="connsiteX15" fmla="*/ 6858000 w 9578340"/>
              <a:gd name="connsiteY15" fmla="*/ 647700 h 8569958"/>
              <a:gd name="connsiteX16" fmla="*/ 6842760 w 9578340"/>
              <a:gd name="connsiteY16" fmla="*/ 739140 h 8569958"/>
              <a:gd name="connsiteX17" fmla="*/ 7010400 w 9578340"/>
              <a:gd name="connsiteY17" fmla="*/ 769620 h 8569958"/>
              <a:gd name="connsiteX18" fmla="*/ 7010400 w 9578340"/>
              <a:gd name="connsiteY18" fmla="*/ 853440 h 8569958"/>
              <a:gd name="connsiteX19" fmla="*/ 6949440 w 9578340"/>
              <a:gd name="connsiteY19" fmla="*/ 861060 h 8569958"/>
              <a:gd name="connsiteX20" fmla="*/ 6941820 w 9578340"/>
              <a:gd name="connsiteY20" fmla="*/ 891540 h 8569958"/>
              <a:gd name="connsiteX21" fmla="*/ 6979920 w 9578340"/>
              <a:gd name="connsiteY21" fmla="*/ 922020 h 8569958"/>
              <a:gd name="connsiteX22" fmla="*/ 6979920 w 9578340"/>
              <a:gd name="connsiteY22" fmla="*/ 990600 h 8569958"/>
              <a:gd name="connsiteX23" fmla="*/ 6964680 w 9578340"/>
              <a:gd name="connsiteY23" fmla="*/ 1028700 h 8569958"/>
              <a:gd name="connsiteX24" fmla="*/ 7132320 w 9578340"/>
              <a:gd name="connsiteY24" fmla="*/ 1074420 h 8569958"/>
              <a:gd name="connsiteX25" fmla="*/ 7094220 w 9578340"/>
              <a:gd name="connsiteY25" fmla="*/ 1173480 h 8569958"/>
              <a:gd name="connsiteX26" fmla="*/ 7025640 w 9578340"/>
              <a:gd name="connsiteY26" fmla="*/ 1158240 h 8569958"/>
              <a:gd name="connsiteX27" fmla="*/ 6743700 w 9578340"/>
              <a:gd name="connsiteY27" fmla="*/ 1127760 h 8569958"/>
              <a:gd name="connsiteX28" fmla="*/ 7101840 w 9578340"/>
              <a:gd name="connsiteY28" fmla="*/ 1226820 h 8569958"/>
              <a:gd name="connsiteX29" fmla="*/ 7277100 w 9578340"/>
              <a:gd name="connsiteY29" fmla="*/ 1295400 h 8569958"/>
              <a:gd name="connsiteX30" fmla="*/ 7147560 w 9578340"/>
              <a:gd name="connsiteY30" fmla="*/ 1501140 h 8569958"/>
              <a:gd name="connsiteX31" fmla="*/ 7155180 w 9578340"/>
              <a:gd name="connsiteY31" fmla="*/ 1623060 h 8569958"/>
              <a:gd name="connsiteX32" fmla="*/ 7101840 w 9578340"/>
              <a:gd name="connsiteY32" fmla="*/ 1691640 h 8569958"/>
              <a:gd name="connsiteX33" fmla="*/ 7078980 w 9578340"/>
              <a:gd name="connsiteY33" fmla="*/ 1684020 h 8569958"/>
              <a:gd name="connsiteX34" fmla="*/ 6911340 w 9578340"/>
              <a:gd name="connsiteY34" fmla="*/ 1790700 h 8569958"/>
              <a:gd name="connsiteX35" fmla="*/ 6987540 w 9578340"/>
              <a:gd name="connsiteY35" fmla="*/ 1844040 h 8569958"/>
              <a:gd name="connsiteX36" fmla="*/ 6987540 w 9578340"/>
              <a:gd name="connsiteY36" fmla="*/ 1844040 h 8569958"/>
              <a:gd name="connsiteX37" fmla="*/ 7002780 w 9578340"/>
              <a:gd name="connsiteY37" fmla="*/ 1912620 h 8569958"/>
              <a:gd name="connsiteX38" fmla="*/ 6979920 w 9578340"/>
              <a:gd name="connsiteY38" fmla="*/ 1935480 h 8569958"/>
              <a:gd name="connsiteX39" fmla="*/ 6873240 w 9578340"/>
              <a:gd name="connsiteY39" fmla="*/ 1943100 h 8569958"/>
              <a:gd name="connsiteX40" fmla="*/ 6873240 w 9578340"/>
              <a:gd name="connsiteY40" fmla="*/ 1988820 h 8569958"/>
              <a:gd name="connsiteX41" fmla="*/ 6850380 w 9578340"/>
              <a:gd name="connsiteY41" fmla="*/ 2019300 h 8569958"/>
              <a:gd name="connsiteX42" fmla="*/ 6728460 w 9578340"/>
              <a:gd name="connsiteY42" fmla="*/ 1981200 h 8569958"/>
              <a:gd name="connsiteX43" fmla="*/ 6720840 w 9578340"/>
              <a:gd name="connsiteY43" fmla="*/ 1996440 h 8569958"/>
              <a:gd name="connsiteX44" fmla="*/ 6797040 w 9578340"/>
              <a:gd name="connsiteY44" fmla="*/ 2034540 h 8569958"/>
              <a:gd name="connsiteX45" fmla="*/ 6789420 w 9578340"/>
              <a:gd name="connsiteY45" fmla="*/ 2118360 h 8569958"/>
              <a:gd name="connsiteX46" fmla="*/ 6751320 w 9578340"/>
              <a:gd name="connsiteY46" fmla="*/ 2141220 h 8569958"/>
              <a:gd name="connsiteX47" fmla="*/ 6819900 w 9578340"/>
              <a:gd name="connsiteY47" fmla="*/ 2194560 h 8569958"/>
              <a:gd name="connsiteX48" fmla="*/ 6789420 w 9578340"/>
              <a:gd name="connsiteY48" fmla="*/ 2240280 h 8569958"/>
              <a:gd name="connsiteX49" fmla="*/ 6743700 w 9578340"/>
              <a:gd name="connsiteY49" fmla="*/ 2331720 h 8569958"/>
              <a:gd name="connsiteX50" fmla="*/ 6751320 w 9578340"/>
              <a:gd name="connsiteY50" fmla="*/ 2369820 h 8569958"/>
              <a:gd name="connsiteX51" fmla="*/ 6682740 w 9578340"/>
              <a:gd name="connsiteY51" fmla="*/ 2385060 h 8569958"/>
              <a:gd name="connsiteX52" fmla="*/ 6705600 w 9578340"/>
              <a:gd name="connsiteY52" fmla="*/ 2499360 h 8569958"/>
              <a:gd name="connsiteX53" fmla="*/ 6621780 w 9578340"/>
              <a:gd name="connsiteY53" fmla="*/ 2522220 h 8569958"/>
              <a:gd name="connsiteX54" fmla="*/ 6621780 w 9578340"/>
              <a:gd name="connsiteY54" fmla="*/ 2583180 h 8569958"/>
              <a:gd name="connsiteX55" fmla="*/ 6568440 w 9578340"/>
              <a:gd name="connsiteY55" fmla="*/ 2590800 h 8569958"/>
              <a:gd name="connsiteX56" fmla="*/ 6560820 w 9578340"/>
              <a:gd name="connsiteY56" fmla="*/ 2545080 h 8569958"/>
              <a:gd name="connsiteX57" fmla="*/ 6438900 w 9578340"/>
              <a:gd name="connsiteY57" fmla="*/ 2590800 h 8569958"/>
              <a:gd name="connsiteX58" fmla="*/ 6347460 w 9578340"/>
              <a:gd name="connsiteY58" fmla="*/ 2606040 h 8569958"/>
              <a:gd name="connsiteX59" fmla="*/ 6339840 w 9578340"/>
              <a:gd name="connsiteY59" fmla="*/ 2476500 h 8569958"/>
              <a:gd name="connsiteX60" fmla="*/ 6316980 w 9578340"/>
              <a:gd name="connsiteY60" fmla="*/ 2430780 h 8569958"/>
              <a:gd name="connsiteX61" fmla="*/ 6271260 w 9578340"/>
              <a:gd name="connsiteY61" fmla="*/ 2392680 h 8569958"/>
              <a:gd name="connsiteX62" fmla="*/ 6301740 w 9578340"/>
              <a:gd name="connsiteY62" fmla="*/ 2339340 h 8569958"/>
              <a:gd name="connsiteX63" fmla="*/ 6195060 w 9578340"/>
              <a:gd name="connsiteY63" fmla="*/ 2308860 h 8569958"/>
              <a:gd name="connsiteX64" fmla="*/ 6141720 w 9578340"/>
              <a:gd name="connsiteY64" fmla="*/ 2308860 h 8569958"/>
              <a:gd name="connsiteX65" fmla="*/ 6103620 w 9578340"/>
              <a:gd name="connsiteY65" fmla="*/ 2225040 h 8569958"/>
              <a:gd name="connsiteX66" fmla="*/ 6126480 w 9578340"/>
              <a:gd name="connsiteY66" fmla="*/ 2171700 h 8569958"/>
              <a:gd name="connsiteX67" fmla="*/ 6080760 w 9578340"/>
              <a:gd name="connsiteY67" fmla="*/ 2133600 h 8569958"/>
              <a:gd name="connsiteX68" fmla="*/ 5989320 w 9578340"/>
              <a:gd name="connsiteY68" fmla="*/ 2148840 h 8569958"/>
              <a:gd name="connsiteX69" fmla="*/ 5951220 w 9578340"/>
              <a:gd name="connsiteY69" fmla="*/ 2209800 h 8569958"/>
              <a:gd name="connsiteX70" fmla="*/ 5882640 w 9578340"/>
              <a:gd name="connsiteY70" fmla="*/ 2202180 h 8569958"/>
              <a:gd name="connsiteX71" fmla="*/ 5722620 w 9578340"/>
              <a:gd name="connsiteY71" fmla="*/ 2240280 h 8569958"/>
              <a:gd name="connsiteX72" fmla="*/ 5654040 w 9578340"/>
              <a:gd name="connsiteY72" fmla="*/ 2240280 h 8569958"/>
              <a:gd name="connsiteX73" fmla="*/ 5570220 w 9578340"/>
              <a:gd name="connsiteY73" fmla="*/ 2278380 h 8569958"/>
              <a:gd name="connsiteX74" fmla="*/ 5440680 w 9578340"/>
              <a:gd name="connsiteY74" fmla="*/ 2263140 h 8569958"/>
              <a:gd name="connsiteX75" fmla="*/ 5410200 w 9578340"/>
              <a:gd name="connsiteY75" fmla="*/ 2217420 h 8569958"/>
              <a:gd name="connsiteX76" fmla="*/ 5425440 w 9578340"/>
              <a:gd name="connsiteY76" fmla="*/ 2072640 h 8569958"/>
              <a:gd name="connsiteX77" fmla="*/ 5372100 w 9578340"/>
              <a:gd name="connsiteY77" fmla="*/ 2019300 h 8569958"/>
              <a:gd name="connsiteX78" fmla="*/ 5372100 w 9578340"/>
              <a:gd name="connsiteY78" fmla="*/ 1988820 h 8569958"/>
              <a:gd name="connsiteX79" fmla="*/ 5280660 w 9578340"/>
              <a:gd name="connsiteY79" fmla="*/ 1965960 h 8569958"/>
              <a:gd name="connsiteX80" fmla="*/ 5219700 w 9578340"/>
              <a:gd name="connsiteY80" fmla="*/ 2263140 h 8569958"/>
              <a:gd name="connsiteX81" fmla="*/ 5212080 w 9578340"/>
              <a:gd name="connsiteY81" fmla="*/ 2461260 h 8569958"/>
              <a:gd name="connsiteX82" fmla="*/ 5242560 w 9578340"/>
              <a:gd name="connsiteY82" fmla="*/ 2499360 h 8569958"/>
              <a:gd name="connsiteX83" fmla="*/ 5097780 w 9578340"/>
              <a:gd name="connsiteY83" fmla="*/ 2552700 h 8569958"/>
              <a:gd name="connsiteX84" fmla="*/ 5120640 w 9578340"/>
              <a:gd name="connsiteY84" fmla="*/ 2743200 h 8569958"/>
              <a:gd name="connsiteX85" fmla="*/ 5082540 w 9578340"/>
              <a:gd name="connsiteY85" fmla="*/ 2827020 h 8569958"/>
              <a:gd name="connsiteX86" fmla="*/ 4945380 w 9578340"/>
              <a:gd name="connsiteY86" fmla="*/ 2773680 h 8569958"/>
              <a:gd name="connsiteX87" fmla="*/ 4853940 w 9578340"/>
              <a:gd name="connsiteY87" fmla="*/ 2796540 h 8569958"/>
              <a:gd name="connsiteX88" fmla="*/ 4785360 w 9578340"/>
              <a:gd name="connsiteY88" fmla="*/ 2926080 h 8569958"/>
              <a:gd name="connsiteX89" fmla="*/ 4640580 w 9578340"/>
              <a:gd name="connsiteY89" fmla="*/ 2811780 h 8569958"/>
              <a:gd name="connsiteX90" fmla="*/ 4518660 w 9578340"/>
              <a:gd name="connsiteY90" fmla="*/ 2804160 h 8569958"/>
              <a:gd name="connsiteX91" fmla="*/ 4389120 w 9578340"/>
              <a:gd name="connsiteY91" fmla="*/ 2674620 h 8569958"/>
              <a:gd name="connsiteX92" fmla="*/ 4564380 w 9578340"/>
              <a:gd name="connsiteY92" fmla="*/ 2522220 h 8569958"/>
              <a:gd name="connsiteX93" fmla="*/ 4389120 w 9578340"/>
              <a:gd name="connsiteY93" fmla="*/ 2491740 h 8569958"/>
              <a:gd name="connsiteX94" fmla="*/ 4244340 w 9578340"/>
              <a:gd name="connsiteY94" fmla="*/ 2659380 h 8569958"/>
              <a:gd name="connsiteX95" fmla="*/ 4183380 w 9578340"/>
              <a:gd name="connsiteY95" fmla="*/ 2758440 h 8569958"/>
              <a:gd name="connsiteX96" fmla="*/ 4191000 w 9578340"/>
              <a:gd name="connsiteY96" fmla="*/ 2796540 h 8569958"/>
              <a:gd name="connsiteX97" fmla="*/ 4084320 w 9578340"/>
              <a:gd name="connsiteY97" fmla="*/ 2895600 h 8569958"/>
              <a:gd name="connsiteX98" fmla="*/ 4008120 w 9578340"/>
              <a:gd name="connsiteY98" fmla="*/ 2918460 h 8569958"/>
              <a:gd name="connsiteX99" fmla="*/ 3954780 w 9578340"/>
              <a:gd name="connsiteY99" fmla="*/ 2918460 h 8569958"/>
              <a:gd name="connsiteX100" fmla="*/ 3916680 w 9578340"/>
              <a:gd name="connsiteY100" fmla="*/ 2971800 h 8569958"/>
              <a:gd name="connsiteX101" fmla="*/ 3848100 w 9578340"/>
              <a:gd name="connsiteY101" fmla="*/ 2971800 h 8569958"/>
              <a:gd name="connsiteX102" fmla="*/ 3810000 w 9578340"/>
              <a:gd name="connsiteY102" fmla="*/ 3025140 h 8569958"/>
              <a:gd name="connsiteX103" fmla="*/ 3726180 w 9578340"/>
              <a:gd name="connsiteY103" fmla="*/ 3048000 h 8569958"/>
              <a:gd name="connsiteX104" fmla="*/ 3703320 w 9578340"/>
              <a:gd name="connsiteY104" fmla="*/ 3116580 h 8569958"/>
              <a:gd name="connsiteX105" fmla="*/ 3512820 w 9578340"/>
              <a:gd name="connsiteY105" fmla="*/ 2979420 h 8569958"/>
              <a:gd name="connsiteX106" fmla="*/ 3337560 w 9578340"/>
              <a:gd name="connsiteY106" fmla="*/ 3048000 h 8569958"/>
              <a:gd name="connsiteX107" fmla="*/ 3337560 w 9578340"/>
              <a:gd name="connsiteY107" fmla="*/ 3124200 h 8569958"/>
              <a:gd name="connsiteX108" fmla="*/ 3230880 w 9578340"/>
              <a:gd name="connsiteY108" fmla="*/ 3200400 h 8569958"/>
              <a:gd name="connsiteX109" fmla="*/ 3002280 w 9578340"/>
              <a:gd name="connsiteY109" fmla="*/ 3055620 h 8569958"/>
              <a:gd name="connsiteX110" fmla="*/ 3025140 w 9578340"/>
              <a:gd name="connsiteY110" fmla="*/ 3032760 h 8569958"/>
              <a:gd name="connsiteX111" fmla="*/ 2918460 w 9578340"/>
              <a:gd name="connsiteY111" fmla="*/ 2887980 h 8569958"/>
              <a:gd name="connsiteX112" fmla="*/ 2659380 w 9578340"/>
              <a:gd name="connsiteY112" fmla="*/ 2758440 h 8569958"/>
              <a:gd name="connsiteX113" fmla="*/ 2506980 w 9578340"/>
              <a:gd name="connsiteY113" fmla="*/ 3093720 h 8569958"/>
              <a:gd name="connsiteX114" fmla="*/ 2392680 w 9578340"/>
              <a:gd name="connsiteY114" fmla="*/ 3101340 h 8569958"/>
              <a:gd name="connsiteX115" fmla="*/ 2308860 w 9578340"/>
              <a:gd name="connsiteY115" fmla="*/ 3116580 h 8569958"/>
              <a:gd name="connsiteX116" fmla="*/ 2225040 w 9578340"/>
              <a:gd name="connsiteY116" fmla="*/ 3215640 h 8569958"/>
              <a:gd name="connsiteX117" fmla="*/ 2049780 w 9578340"/>
              <a:gd name="connsiteY117" fmla="*/ 3124200 h 8569958"/>
              <a:gd name="connsiteX118" fmla="*/ 1981200 w 9578340"/>
              <a:gd name="connsiteY118" fmla="*/ 3116580 h 8569958"/>
              <a:gd name="connsiteX119" fmla="*/ 1889760 w 9578340"/>
              <a:gd name="connsiteY119" fmla="*/ 2964180 h 8569958"/>
              <a:gd name="connsiteX120" fmla="*/ 1897380 w 9578340"/>
              <a:gd name="connsiteY120" fmla="*/ 2895600 h 8569958"/>
              <a:gd name="connsiteX121" fmla="*/ 1729740 w 9578340"/>
              <a:gd name="connsiteY121" fmla="*/ 3017520 h 8569958"/>
              <a:gd name="connsiteX122" fmla="*/ 1706880 w 9578340"/>
              <a:gd name="connsiteY122" fmla="*/ 3078480 h 8569958"/>
              <a:gd name="connsiteX123" fmla="*/ 1653540 w 9578340"/>
              <a:gd name="connsiteY123" fmla="*/ 3048000 h 8569958"/>
              <a:gd name="connsiteX124" fmla="*/ 1546860 w 9578340"/>
              <a:gd name="connsiteY124" fmla="*/ 3048000 h 8569958"/>
              <a:gd name="connsiteX125" fmla="*/ 1524000 w 9578340"/>
              <a:gd name="connsiteY125" fmla="*/ 3162300 h 8569958"/>
              <a:gd name="connsiteX126" fmla="*/ 1386840 w 9578340"/>
              <a:gd name="connsiteY126" fmla="*/ 3459480 h 8569958"/>
              <a:gd name="connsiteX127" fmla="*/ 1333500 w 9578340"/>
              <a:gd name="connsiteY127" fmla="*/ 3451860 h 8569958"/>
              <a:gd name="connsiteX128" fmla="*/ 1188720 w 9578340"/>
              <a:gd name="connsiteY128" fmla="*/ 3505200 h 8569958"/>
              <a:gd name="connsiteX129" fmla="*/ 1135380 w 9578340"/>
              <a:gd name="connsiteY129" fmla="*/ 3672840 h 8569958"/>
              <a:gd name="connsiteX130" fmla="*/ 1013460 w 9578340"/>
              <a:gd name="connsiteY130" fmla="*/ 3703320 h 8569958"/>
              <a:gd name="connsiteX131" fmla="*/ 929640 w 9578340"/>
              <a:gd name="connsiteY131" fmla="*/ 3710940 h 8569958"/>
              <a:gd name="connsiteX132" fmla="*/ 830580 w 9578340"/>
              <a:gd name="connsiteY132" fmla="*/ 3741420 h 8569958"/>
              <a:gd name="connsiteX133" fmla="*/ 701040 w 9578340"/>
              <a:gd name="connsiteY133" fmla="*/ 3749040 h 8569958"/>
              <a:gd name="connsiteX134" fmla="*/ 548640 w 9578340"/>
              <a:gd name="connsiteY134" fmla="*/ 3787140 h 8569958"/>
              <a:gd name="connsiteX135" fmla="*/ 0 w 9578340"/>
              <a:gd name="connsiteY135" fmla="*/ 5250180 h 8569958"/>
              <a:gd name="connsiteX136" fmla="*/ 167640 w 9578340"/>
              <a:gd name="connsiteY136" fmla="*/ 5242560 h 8569958"/>
              <a:gd name="connsiteX137" fmla="*/ 167640 w 9578340"/>
              <a:gd name="connsiteY137" fmla="*/ 5387340 h 8569958"/>
              <a:gd name="connsiteX138" fmla="*/ 289560 w 9578340"/>
              <a:gd name="connsiteY138" fmla="*/ 5394960 h 8569958"/>
              <a:gd name="connsiteX139" fmla="*/ 281940 w 9578340"/>
              <a:gd name="connsiteY139" fmla="*/ 5478780 h 8569958"/>
              <a:gd name="connsiteX140" fmla="*/ 388620 w 9578340"/>
              <a:gd name="connsiteY140" fmla="*/ 5501640 h 8569958"/>
              <a:gd name="connsiteX141" fmla="*/ 358140 w 9578340"/>
              <a:gd name="connsiteY141" fmla="*/ 5631180 h 8569958"/>
              <a:gd name="connsiteX142" fmla="*/ 358140 w 9578340"/>
              <a:gd name="connsiteY142" fmla="*/ 5730240 h 8569958"/>
              <a:gd name="connsiteX143" fmla="*/ 251460 w 9578340"/>
              <a:gd name="connsiteY143" fmla="*/ 5783580 h 8569958"/>
              <a:gd name="connsiteX144" fmla="*/ 236220 w 9578340"/>
              <a:gd name="connsiteY144" fmla="*/ 5859780 h 8569958"/>
              <a:gd name="connsiteX145" fmla="*/ 144780 w 9578340"/>
              <a:gd name="connsiteY145" fmla="*/ 5981700 h 8569958"/>
              <a:gd name="connsiteX146" fmla="*/ 175260 w 9578340"/>
              <a:gd name="connsiteY146" fmla="*/ 6210300 h 8569958"/>
              <a:gd name="connsiteX147" fmla="*/ 266700 w 9578340"/>
              <a:gd name="connsiteY147" fmla="*/ 6217920 h 8569958"/>
              <a:gd name="connsiteX148" fmla="*/ 304800 w 9578340"/>
              <a:gd name="connsiteY148" fmla="*/ 6278880 h 8569958"/>
              <a:gd name="connsiteX149" fmla="*/ 312420 w 9578340"/>
              <a:gd name="connsiteY149" fmla="*/ 6339840 h 8569958"/>
              <a:gd name="connsiteX150" fmla="*/ 358140 w 9578340"/>
              <a:gd name="connsiteY150" fmla="*/ 6339840 h 8569958"/>
              <a:gd name="connsiteX151" fmla="*/ 365760 w 9578340"/>
              <a:gd name="connsiteY151" fmla="*/ 6477000 h 8569958"/>
              <a:gd name="connsiteX152" fmla="*/ 807720 w 9578340"/>
              <a:gd name="connsiteY152" fmla="*/ 6545580 h 8569958"/>
              <a:gd name="connsiteX153" fmla="*/ 1127760 w 9578340"/>
              <a:gd name="connsiteY153" fmla="*/ 6705600 h 8569958"/>
              <a:gd name="connsiteX154" fmla="*/ 1447800 w 9578340"/>
              <a:gd name="connsiteY154" fmla="*/ 6598920 h 8569958"/>
              <a:gd name="connsiteX155" fmla="*/ 1546860 w 9578340"/>
              <a:gd name="connsiteY155" fmla="*/ 6598920 h 8569958"/>
              <a:gd name="connsiteX156" fmla="*/ 1501140 w 9578340"/>
              <a:gd name="connsiteY156" fmla="*/ 6858000 h 8569958"/>
              <a:gd name="connsiteX157" fmla="*/ 1567815 w 9578340"/>
              <a:gd name="connsiteY157" fmla="*/ 7115810 h 8569958"/>
              <a:gd name="connsiteX158" fmla="*/ 1710690 w 9578340"/>
              <a:gd name="connsiteY158" fmla="*/ 7439660 h 8569958"/>
              <a:gd name="connsiteX159" fmla="*/ 1891665 w 9578340"/>
              <a:gd name="connsiteY159" fmla="*/ 7582535 h 8569958"/>
              <a:gd name="connsiteX160" fmla="*/ 2094865 w 9578340"/>
              <a:gd name="connsiteY160" fmla="*/ 7814310 h 8569958"/>
              <a:gd name="connsiteX161" fmla="*/ 2066290 w 9578340"/>
              <a:gd name="connsiteY161" fmla="*/ 7925434 h 8569958"/>
              <a:gd name="connsiteX162" fmla="*/ 2234565 w 9578340"/>
              <a:gd name="connsiteY162" fmla="*/ 8036559 h 8569958"/>
              <a:gd name="connsiteX163" fmla="*/ 2269490 w 9578340"/>
              <a:gd name="connsiteY163" fmla="*/ 8081009 h 8569958"/>
              <a:gd name="connsiteX164" fmla="*/ 2186940 w 9578340"/>
              <a:gd name="connsiteY164" fmla="*/ 8338184 h 8569958"/>
              <a:gd name="connsiteX165" fmla="*/ 2209165 w 9578340"/>
              <a:gd name="connsiteY165" fmla="*/ 8436608 h 8569958"/>
              <a:gd name="connsiteX166" fmla="*/ 2275840 w 9578340"/>
              <a:gd name="connsiteY166" fmla="*/ 8538208 h 8569958"/>
              <a:gd name="connsiteX167" fmla="*/ 2437765 w 9578340"/>
              <a:gd name="connsiteY167" fmla="*/ 8569958 h 8569958"/>
              <a:gd name="connsiteX168" fmla="*/ 2491740 w 9578340"/>
              <a:gd name="connsiteY168" fmla="*/ 8557258 h 8569958"/>
              <a:gd name="connsiteX169" fmla="*/ 3657600 w 9578340"/>
              <a:gd name="connsiteY169" fmla="*/ 6873240 h 8569958"/>
              <a:gd name="connsiteX170" fmla="*/ 3817620 w 9578340"/>
              <a:gd name="connsiteY170" fmla="*/ 6781800 h 8569958"/>
              <a:gd name="connsiteX171" fmla="*/ 3893820 w 9578340"/>
              <a:gd name="connsiteY171" fmla="*/ 6705600 h 8569958"/>
              <a:gd name="connsiteX172" fmla="*/ 3947160 w 9578340"/>
              <a:gd name="connsiteY172" fmla="*/ 6690360 h 8569958"/>
              <a:gd name="connsiteX173" fmla="*/ 3939540 w 9578340"/>
              <a:gd name="connsiteY173" fmla="*/ 6629400 h 8569958"/>
              <a:gd name="connsiteX174" fmla="*/ 3901440 w 9578340"/>
              <a:gd name="connsiteY174" fmla="*/ 6606540 h 8569958"/>
              <a:gd name="connsiteX175" fmla="*/ 3878580 w 9578340"/>
              <a:gd name="connsiteY175" fmla="*/ 6515100 h 8569958"/>
              <a:gd name="connsiteX176" fmla="*/ 3886200 w 9578340"/>
              <a:gd name="connsiteY176" fmla="*/ 6423660 h 8569958"/>
              <a:gd name="connsiteX177" fmla="*/ 3870960 w 9578340"/>
              <a:gd name="connsiteY177" fmla="*/ 6309360 h 8569958"/>
              <a:gd name="connsiteX178" fmla="*/ 3893820 w 9578340"/>
              <a:gd name="connsiteY178" fmla="*/ 6240780 h 8569958"/>
              <a:gd name="connsiteX179" fmla="*/ 3924300 w 9578340"/>
              <a:gd name="connsiteY179" fmla="*/ 6179820 h 8569958"/>
              <a:gd name="connsiteX180" fmla="*/ 3977640 w 9578340"/>
              <a:gd name="connsiteY180" fmla="*/ 6172200 h 8569958"/>
              <a:gd name="connsiteX181" fmla="*/ 3992880 w 9578340"/>
              <a:gd name="connsiteY181" fmla="*/ 6172200 h 8569958"/>
              <a:gd name="connsiteX182" fmla="*/ 4046220 w 9578340"/>
              <a:gd name="connsiteY182" fmla="*/ 6111240 h 8569958"/>
              <a:gd name="connsiteX183" fmla="*/ 4038600 w 9578340"/>
              <a:gd name="connsiteY183" fmla="*/ 6027420 h 8569958"/>
              <a:gd name="connsiteX184" fmla="*/ 4754880 w 9578340"/>
              <a:gd name="connsiteY184" fmla="*/ 5913120 h 8569958"/>
              <a:gd name="connsiteX185" fmla="*/ 4838700 w 9578340"/>
              <a:gd name="connsiteY185" fmla="*/ 5913120 h 8569958"/>
              <a:gd name="connsiteX186" fmla="*/ 4914900 w 9578340"/>
              <a:gd name="connsiteY186" fmla="*/ 5920740 h 8569958"/>
              <a:gd name="connsiteX187" fmla="*/ 5105400 w 9578340"/>
              <a:gd name="connsiteY187" fmla="*/ 6019800 h 8569958"/>
              <a:gd name="connsiteX188" fmla="*/ 5570220 w 9578340"/>
              <a:gd name="connsiteY188" fmla="*/ 6248400 h 8569958"/>
              <a:gd name="connsiteX189" fmla="*/ 5753100 w 9578340"/>
              <a:gd name="connsiteY189" fmla="*/ 6347460 h 8569958"/>
              <a:gd name="connsiteX190" fmla="*/ 6065520 w 9578340"/>
              <a:gd name="connsiteY190" fmla="*/ 6423660 h 8569958"/>
              <a:gd name="connsiteX191" fmla="*/ 6156960 w 9578340"/>
              <a:gd name="connsiteY191" fmla="*/ 6431280 h 8569958"/>
              <a:gd name="connsiteX192" fmla="*/ 6164580 w 9578340"/>
              <a:gd name="connsiteY192" fmla="*/ 6545580 h 8569958"/>
              <a:gd name="connsiteX193" fmla="*/ 6355080 w 9578340"/>
              <a:gd name="connsiteY193" fmla="*/ 6576060 h 8569958"/>
              <a:gd name="connsiteX194" fmla="*/ 6377940 w 9578340"/>
              <a:gd name="connsiteY194" fmla="*/ 6416040 h 8569958"/>
              <a:gd name="connsiteX195" fmla="*/ 6408420 w 9578340"/>
              <a:gd name="connsiteY195" fmla="*/ 6446520 h 8569958"/>
              <a:gd name="connsiteX196" fmla="*/ 6400800 w 9578340"/>
              <a:gd name="connsiteY196" fmla="*/ 6598920 h 8569958"/>
              <a:gd name="connsiteX197" fmla="*/ 6591300 w 9578340"/>
              <a:gd name="connsiteY197" fmla="*/ 6598920 h 8569958"/>
              <a:gd name="connsiteX198" fmla="*/ 6598920 w 9578340"/>
              <a:gd name="connsiteY198" fmla="*/ 6332220 h 8569958"/>
              <a:gd name="connsiteX199" fmla="*/ 6621780 w 9578340"/>
              <a:gd name="connsiteY199" fmla="*/ 6332220 h 8569958"/>
              <a:gd name="connsiteX200" fmla="*/ 6637020 w 9578340"/>
              <a:gd name="connsiteY200" fmla="*/ 6118860 h 8569958"/>
              <a:gd name="connsiteX201" fmla="*/ 6614160 w 9578340"/>
              <a:gd name="connsiteY201" fmla="*/ 6111240 h 8569958"/>
              <a:gd name="connsiteX202" fmla="*/ 6606540 w 9578340"/>
              <a:gd name="connsiteY202" fmla="*/ 5958840 h 8569958"/>
              <a:gd name="connsiteX203" fmla="*/ 6484620 w 9578340"/>
              <a:gd name="connsiteY203" fmla="*/ 5539740 h 8569958"/>
              <a:gd name="connsiteX204" fmla="*/ 6667500 w 9578340"/>
              <a:gd name="connsiteY204" fmla="*/ 5547360 h 8569958"/>
              <a:gd name="connsiteX205" fmla="*/ 6751320 w 9578340"/>
              <a:gd name="connsiteY205" fmla="*/ 5433060 h 8569958"/>
              <a:gd name="connsiteX206" fmla="*/ 6972300 w 9578340"/>
              <a:gd name="connsiteY206" fmla="*/ 5265420 h 8569958"/>
              <a:gd name="connsiteX207" fmla="*/ 7246620 w 9578340"/>
              <a:gd name="connsiteY207" fmla="*/ 5204460 h 8569958"/>
              <a:gd name="connsiteX208" fmla="*/ 7208520 w 9578340"/>
              <a:gd name="connsiteY208" fmla="*/ 5067300 h 8569958"/>
              <a:gd name="connsiteX209" fmla="*/ 7193280 w 9578340"/>
              <a:gd name="connsiteY209" fmla="*/ 4930140 h 8569958"/>
              <a:gd name="connsiteX210" fmla="*/ 7269480 w 9578340"/>
              <a:gd name="connsiteY210" fmla="*/ 4732020 h 8569958"/>
              <a:gd name="connsiteX211" fmla="*/ 7246620 w 9578340"/>
              <a:gd name="connsiteY211" fmla="*/ 4488180 h 8569958"/>
              <a:gd name="connsiteX212" fmla="*/ 7178040 w 9578340"/>
              <a:gd name="connsiteY212" fmla="*/ 4351020 h 8569958"/>
              <a:gd name="connsiteX213" fmla="*/ 7559040 w 9578340"/>
              <a:gd name="connsiteY213" fmla="*/ 4328160 h 8569958"/>
              <a:gd name="connsiteX214" fmla="*/ 7467600 w 9578340"/>
              <a:gd name="connsiteY214" fmla="*/ 3878580 h 8569958"/>
              <a:gd name="connsiteX215" fmla="*/ 7414260 w 9578340"/>
              <a:gd name="connsiteY215" fmla="*/ 3604260 h 8569958"/>
              <a:gd name="connsiteX216" fmla="*/ 7498080 w 9578340"/>
              <a:gd name="connsiteY216" fmla="*/ 3398520 h 8569958"/>
              <a:gd name="connsiteX217" fmla="*/ 7528560 w 9578340"/>
              <a:gd name="connsiteY217" fmla="*/ 3253740 h 8569958"/>
              <a:gd name="connsiteX218" fmla="*/ 7505700 w 9578340"/>
              <a:gd name="connsiteY218" fmla="*/ 3048000 h 8569958"/>
              <a:gd name="connsiteX219" fmla="*/ 7520940 w 9578340"/>
              <a:gd name="connsiteY219" fmla="*/ 2926080 h 8569958"/>
              <a:gd name="connsiteX220" fmla="*/ 7536180 w 9578340"/>
              <a:gd name="connsiteY220" fmla="*/ 2872740 h 8569958"/>
              <a:gd name="connsiteX221" fmla="*/ 7863840 w 9578340"/>
              <a:gd name="connsiteY221" fmla="*/ 2971800 h 8569958"/>
              <a:gd name="connsiteX222" fmla="*/ 7886700 w 9578340"/>
              <a:gd name="connsiteY222" fmla="*/ 3101340 h 8569958"/>
              <a:gd name="connsiteX223" fmla="*/ 8001000 w 9578340"/>
              <a:gd name="connsiteY223" fmla="*/ 3124200 h 8569958"/>
              <a:gd name="connsiteX224" fmla="*/ 8122920 w 9578340"/>
              <a:gd name="connsiteY224" fmla="*/ 3276600 h 8569958"/>
              <a:gd name="connsiteX225" fmla="*/ 8206740 w 9578340"/>
              <a:gd name="connsiteY225" fmla="*/ 3276600 h 8569958"/>
              <a:gd name="connsiteX226" fmla="*/ 8442960 w 9578340"/>
              <a:gd name="connsiteY226" fmla="*/ 3276600 h 8569958"/>
              <a:gd name="connsiteX227" fmla="*/ 8663940 w 9578340"/>
              <a:gd name="connsiteY227" fmla="*/ 3276600 h 8569958"/>
              <a:gd name="connsiteX228" fmla="*/ 8770620 w 9578340"/>
              <a:gd name="connsiteY228" fmla="*/ 3230880 h 8569958"/>
              <a:gd name="connsiteX229" fmla="*/ 8854440 w 9578340"/>
              <a:gd name="connsiteY229" fmla="*/ 3215640 h 8569958"/>
              <a:gd name="connsiteX230" fmla="*/ 8938260 w 9578340"/>
              <a:gd name="connsiteY230" fmla="*/ 3230880 h 8569958"/>
              <a:gd name="connsiteX231" fmla="*/ 8945880 w 9578340"/>
              <a:gd name="connsiteY231" fmla="*/ 3078480 h 8569958"/>
              <a:gd name="connsiteX232" fmla="*/ 8907780 w 9578340"/>
              <a:gd name="connsiteY232" fmla="*/ 3078480 h 8569958"/>
              <a:gd name="connsiteX233" fmla="*/ 8656320 w 9578340"/>
              <a:gd name="connsiteY233" fmla="*/ 2697480 h 8569958"/>
              <a:gd name="connsiteX234" fmla="*/ 8854440 w 9578340"/>
              <a:gd name="connsiteY234" fmla="*/ 2590800 h 8569958"/>
              <a:gd name="connsiteX235" fmla="*/ 8923020 w 9578340"/>
              <a:gd name="connsiteY235" fmla="*/ 2606040 h 8569958"/>
              <a:gd name="connsiteX236" fmla="*/ 8999220 w 9578340"/>
              <a:gd name="connsiteY236" fmla="*/ 2606040 h 8569958"/>
              <a:gd name="connsiteX237" fmla="*/ 9029700 w 9578340"/>
              <a:gd name="connsiteY237" fmla="*/ 2545080 h 8569958"/>
              <a:gd name="connsiteX238" fmla="*/ 9029700 w 9578340"/>
              <a:gd name="connsiteY238" fmla="*/ 2407920 h 8569958"/>
              <a:gd name="connsiteX239" fmla="*/ 9136380 w 9578340"/>
              <a:gd name="connsiteY239" fmla="*/ 2476500 h 8569958"/>
              <a:gd name="connsiteX240" fmla="*/ 9144000 w 9578340"/>
              <a:gd name="connsiteY240" fmla="*/ 2407920 h 8569958"/>
              <a:gd name="connsiteX241" fmla="*/ 9204960 w 9578340"/>
              <a:gd name="connsiteY241" fmla="*/ 2362200 h 8569958"/>
              <a:gd name="connsiteX242" fmla="*/ 9189720 w 9578340"/>
              <a:gd name="connsiteY242" fmla="*/ 2225040 h 8569958"/>
              <a:gd name="connsiteX243" fmla="*/ 9159240 w 9578340"/>
              <a:gd name="connsiteY243" fmla="*/ 2171700 h 8569958"/>
              <a:gd name="connsiteX244" fmla="*/ 9083040 w 9578340"/>
              <a:gd name="connsiteY244" fmla="*/ 2103120 h 8569958"/>
              <a:gd name="connsiteX245" fmla="*/ 9105900 w 9578340"/>
              <a:gd name="connsiteY245" fmla="*/ 2011680 h 8569958"/>
              <a:gd name="connsiteX246" fmla="*/ 9151620 w 9578340"/>
              <a:gd name="connsiteY246" fmla="*/ 1927860 h 8569958"/>
              <a:gd name="connsiteX247" fmla="*/ 9044940 w 9578340"/>
              <a:gd name="connsiteY247" fmla="*/ 1714500 h 8569958"/>
              <a:gd name="connsiteX248" fmla="*/ 9578340 w 9578340"/>
              <a:gd name="connsiteY248" fmla="*/ 1394460 h 8569958"/>
              <a:gd name="connsiteX249" fmla="*/ 9494520 w 9578340"/>
              <a:gd name="connsiteY249" fmla="*/ 1165860 h 8569958"/>
              <a:gd name="connsiteX250" fmla="*/ 9326880 w 9578340"/>
              <a:gd name="connsiteY250" fmla="*/ 975360 h 8569958"/>
              <a:gd name="connsiteX251" fmla="*/ 9334500 w 9578340"/>
              <a:gd name="connsiteY251" fmla="*/ 906780 h 8569958"/>
              <a:gd name="connsiteX252" fmla="*/ 9342120 w 9578340"/>
              <a:gd name="connsiteY252" fmla="*/ 754380 h 8569958"/>
              <a:gd name="connsiteX253" fmla="*/ 9182100 w 9578340"/>
              <a:gd name="connsiteY253" fmla="*/ 906780 h 8569958"/>
              <a:gd name="connsiteX254" fmla="*/ 9052560 w 9578340"/>
              <a:gd name="connsiteY254" fmla="*/ 1043940 h 8569958"/>
              <a:gd name="connsiteX255" fmla="*/ 8915400 w 9578340"/>
              <a:gd name="connsiteY255" fmla="*/ 1112520 h 8569958"/>
              <a:gd name="connsiteX256" fmla="*/ 8709660 w 9578340"/>
              <a:gd name="connsiteY256" fmla="*/ 1150620 h 8569958"/>
              <a:gd name="connsiteX257" fmla="*/ 8793480 w 9578340"/>
              <a:gd name="connsiteY257" fmla="*/ 960120 h 8569958"/>
              <a:gd name="connsiteX258" fmla="*/ 8717280 w 9578340"/>
              <a:gd name="connsiteY258" fmla="*/ 906780 h 8569958"/>
              <a:gd name="connsiteX259" fmla="*/ 8686800 w 9578340"/>
              <a:gd name="connsiteY259" fmla="*/ 815340 h 8569958"/>
              <a:gd name="connsiteX260" fmla="*/ 8625840 w 9578340"/>
              <a:gd name="connsiteY260" fmla="*/ 746760 h 8569958"/>
              <a:gd name="connsiteX261" fmla="*/ 8633460 w 9578340"/>
              <a:gd name="connsiteY261" fmla="*/ 685800 h 8569958"/>
              <a:gd name="connsiteX262" fmla="*/ 8679180 w 9578340"/>
              <a:gd name="connsiteY262" fmla="*/ 609600 h 8569958"/>
              <a:gd name="connsiteX263" fmla="*/ 8671560 w 9578340"/>
              <a:gd name="connsiteY263" fmla="*/ 579120 h 8569958"/>
              <a:gd name="connsiteX264" fmla="*/ 8580120 w 9578340"/>
              <a:gd name="connsiteY264" fmla="*/ 541020 h 8569958"/>
              <a:gd name="connsiteX265" fmla="*/ 8473440 w 9578340"/>
              <a:gd name="connsiteY265" fmla="*/ 502920 h 8569958"/>
              <a:gd name="connsiteX266" fmla="*/ 8488680 w 9578340"/>
              <a:gd name="connsiteY266" fmla="*/ 449580 h 8569958"/>
              <a:gd name="connsiteX267" fmla="*/ 8435340 w 9578340"/>
              <a:gd name="connsiteY267" fmla="*/ 320040 h 8569958"/>
              <a:gd name="connsiteX268" fmla="*/ 8465820 w 9578340"/>
              <a:gd name="connsiteY268" fmla="*/ 243840 h 8569958"/>
              <a:gd name="connsiteX269" fmla="*/ 8473440 w 9578340"/>
              <a:gd name="connsiteY269" fmla="*/ 83820 h 8569958"/>
              <a:gd name="connsiteX270" fmla="*/ 8351520 w 9578340"/>
              <a:gd name="connsiteY270" fmla="*/ 53340 h 8569958"/>
              <a:gd name="connsiteX271" fmla="*/ 8252460 w 9578340"/>
              <a:gd name="connsiteY271" fmla="*/ 68580 h 8569958"/>
              <a:gd name="connsiteX272" fmla="*/ 8107680 w 9578340"/>
              <a:gd name="connsiteY272" fmla="*/ 0 h 8569958"/>
              <a:gd name="connsiteX0" fmla="*/ 8107680 w 9578340"/>
              <a:gd name="connsiteY0" fmla="*/ 0 h 8569958"/>
              <a:gd name="connsiteX1" fmla="*/ 8054340 w 9578340"/>
              <a:gd name="connsiteY1" fmla="*/ 60960 h 8569958"/>
              <a:gd name="connsiteX2" fmla="*/ 8061960 w 9578340"/>
              <a:gd name="connsiteY2" fmla="*/ 99060 h 8569958"/>
              <a:gd name="connsiteX3" fmla="*/ 8001000 w 9578340"/>
              <a:gd name="connsiteY3" fmla="*/ 160020 h 8569958"/>
              <a:gd name="connsiteX4" fmla="*/ 7917180 w 9578340"/>
              <a:gd name="connsiteY4" fmla="*/ 144780 h 8569958"/>
              <a:gd name="connsiteX5" fmla="*/ 7825740 w 9578340"/>
              <a:gd name="connsiteY5" fmla="*/ 297180 h 8569958"/>
              <a:gd name="connsiteX6" fmla="*/ 7726680 w 9578340"/>
              <a:gd name="connsiteY6" fmla="*/ 297180 h 8569958"/>
              <a:gd name="connsiteX7" fmla="*/ 7620000 w 9578340"/>
              <a:gd name="connsiteY7" fmla="*/ 320040 h 8569958"/>
              <a:gd name="connsiteX8" fmla="*/ 7475220 w 9578340"/>
              <a:gd name="connsiteY8" fmla="*/ 327660 h 8569958"/>
              <a:gd name="connsiteX9" fmla="*/ 7414260 w 9578340"/>
              <a:gd name="connsiteY9" fmla="*/ 304800 h 8569958"/>
              <a:gd name="connsiteX10" fmla="*/ 7231380 w 9578340"/>
              <a:gd name="connsiteY10" fmla="*/ 419100 h 8569958"/>
              <a:gd name="connsiteX11" fmla="*/ 6911340 w 9578340"/>
              <a:gd name="connsiteY11" fmla="*/ 464820 h 8569958"/>
              <a:gd name="connsiteX12" fmla="*/ 6888480 w 9578340"/>
              <a:gd name="connsiteY12" fmla="*/ 525780 h 8569958"/>
              <a:gd name="connsiteX13" fmla="*/ 6903720 w 9578340"/>
              <a:gd name="connsiteY13" fmla="*/ 601980 h 8569958"/>
              <a:gd name="connsiteX14" fmla="*/ 6896100 w 9578340"/>
              <a:gd name="connsiteY14" fmla="*/ 647700 h 8569958"/>
              <a:gd name="connsiteX15" fmla="*/ 6858000 w 9578340"/>
              <a:gd name="connsiteY15" fmla="*/ 647700 h 8569958"/>
              <a:gd name="connsiteX16" fmla="*/ 6842760 w 9578340"/>
              <a:gd name="connsiteY16" fmla="*/ 739140 h 8569958"/>
              <a:gd name="connsiteX17" fmla="*/ 7010400 w 9578340"/>
              <a:gd name="connsiteY17" fmla="*/ 769620 h 8569958"/>
              <a:gd name="connsiteX18" fmla="*/ 7010400 w 9578340"/>
              <a:gd name="connsiteY18" fmla="*/ 853440 h 8569958"/>
              <a:gd name="connsiteX19" fmla="*/ 6949440 w 9578340"/>
              <a:gd name="connsiteY19" fmla="*/ 861060 h 8569958"/>
              <a:gd name="connsiteX20" fmla="*/ 6941820 w 9578340"/>
              <a:gd name="connsiteY20" fmla="*/ 891540 h 8569958"/>
              <a:gd name="connsiteX21" fmla="*/ 6979920 w 9578340"/>
              <a:gd name="connsiteY21" fmla="*/ 922020 h 8569958"/>
              <a:gd name="connsiteX22" fmla="*/ 6979920 w 9578340"/>
              <a:gd name="connsiteY22" fmla="*/ 990600 h 8569958"/>
              <a:gd name="connsiteX23" fmla="*/ 6964680 w 9578340"/>
              <a:gd name="connsiteY23" fmla="*/ 1028700 h 8569958"/>
              <a:gd name="connsiteX24" fmla="*/ 7132320 w 9578340"/>
              <a:gd name="connsiteY24" fmla="*/ 1074420 h 8569958"/>
              <a:gd name="connsiteX25" fmla="*/ 7094220 w 9578340"/>
              <a:gd name="connsiteY25" fmla="*/ 1173480 h 8569958"/>
              <a:gd name="connsiteX26" fmla="*/ 7025640 w 9578340"/>
              <a:gd name="connsiteY26" fmla="*/ 1158240 h 8569958"/>
              <a:gd name="connsiteX27" fmla="*/ 6743700 w 9578340"/>
              <a:gd name="connsiteY27" fmla="*/ 1127760 h 8569958"/>
              <a:gd name="connsiteX28" fmla="*/ 7101840 w 9578340"/>
              <a:gd name="connsiteY28" fmla="*/ 1226820 h 8569958"/>
              <a:gd name="connsiteX29" fmla="*/ 7277100 w 9578340"/>
              <a:gd name="connsiteY29" fmla="*/ 1295400 h 8569958"/>
              <a:gd name="connsiteX30" fmla="*/ 7147560 w 9578340"/>
              <a:gd name="connsiteY30" fmla="*/ 1501140 h 8569958"/>
              <a:gd name="connsiteX31" fmla="*/ 7155180 w 9578340"/>
              <a:gd name="connsiteY31" fmla="*/ 1623060 h 8569958"/>
              <a:gd name="connsiteX32" fmla="*/ 7101840 w 9578340"/>
              <a:gd name="connsiteY32" fmla="*/ 1691640 h 8569958"/>
              <a:gd name="connsiteX33" fmla="*/ 7078980 w 9578340"/>
              <a:gd name="connsiteY33" fmla="*/ 1684020 h 8569958"/>
              <a:gd name="connsiteX34" fmla="*/ 6911340 w 9578340"/>
              <a:gd name="connsiteY34" fmla="*/ 1790700 h 8569958"/>
              <a:gd name="connsiteX35" fmla="*/ 6987540 w 9578340"/>
              <a:gd name="connsiteY35" fmla="*/ 1844040 h 8569958"/>
              <a:gd name="connsiteX36" fmla="*/ 6987540 w 9578340"/>
              <a:gd name="connsiteY36" fmla="*/ 1844040 h 8569958"/>
              <a:gd name="connsiteX37" fmla="*/ 7002780 w 9578340"/>
              <a:gd name="connsiteY37" fmla="*/ 1912620 h 8569958"/>
              <a:gd name="connsiteX38" fmla="*/ 6979920 w 9578340"/>
              <a:gd name="connsiteY38" fmla="*/ 1935480 h 8569958"/>
              <a:gd name="connsiteX39" fmla="*/ 6873240 w 9578340"/>
              <a:gd name="connsiteY39" fmla="*/ 1943100 h 8569958"/>
              <a:gd name="connsiteX40" fmla="*/ 6873240 w 9578340"/>
              <a:gd name="connsiteY40" fmla="*/ 1988820 h 8569958"/>
              <a:gd name="connsiteX41" fmla="*/ 6850380 w 9578340"/>
              <a:gd name="connsiteY41" fmla="*/ 2019300 h 8569958"/>
              <a:gd name="connsiteX42" fmla="*/ 6728460 w 9578340"/>
              <a:gd name="connsiteY42" fmla="*/ 1981200 h 8569958"/>
              <a:gd name="connsiteX43" fmla="*/ 6720840 w 9578340"/>
              <a:gd name="connsiteY43" fmla="*/ 1996440 h 8569958"/>
              <a:gd name="connsiteX44" fmla="*/ 6797040 w 9578340"/>
              <a:gd name="connsiteY44" fmla="*/ 2034540 h 8569958"/>
              <a:gd name="connsiteX45" fmla="*/ 6789420 w 9578340"/>
              <a:gd name="connsiteY45" fmla="*/ 2118360 h 8569958"/>
              <a:gd name="connsiteX46" fmla="*/ 6751320 w 9578340"/>
              <a:gd name="connsiteY46" fmla="*/ 2141220 h 8569958"/>
              <a:gd name="connsiteX47" fmla="*/ 6819900 w 9578340"/>
              <a:gd name="connsiteY47" fmla="*/ 2194560 h 8569958"/>
              <a:gd name="connsiteX48" fmla="*/ 6789420 w 9578340"/>
              <a:gd name="connsiteY48" fmla="*/ 2240280 h 8569958"/>
              <a:gd name="connsiteX49" fmla="*/ 6743700 w 9578340"/>
              <a:gd name="connsiteY49" fmla="*/ 2331720 h 8569958"/>
              <a:gd name="connsiteX50" fmla="*/ 6751320 w 9578340"/>
              <a:gd name="connsiteY50" fmla="*/ 2369820 h 8569958"/>
              <a:gd name="connsiteX51" fmla="*/ 6682740 w 9578340"/>
              <a:gd name="connsiteY51" fmla="*/ 2385060 h 8569958"/>
              <a:gd name="connsiteX52" fmla="*/ 6705600 w 9578340"/>
              <a:gd name="connsiteY52" fmla="*/ 2499360 h 8569958"/>
              <a:gd name="connsiteX53" fmla="*/ 6621780 w 9578340"/>
              <a:gd name="connsiteY53" fmla="*/ 2522220 h 8569958"/>
              <a:gd name="connsiteX54" fmla="*/ 6621780 w 9578340"/>
              <a:gd name="connsiteY54" fmla="*/ 2583180 h 8569958"/>
              <a:gd name="connsiteX55" fmla="*/ 6568440 w 9578340"/>
              <a:gd name="connsiteY55" fmla="*/ 2590800 h 8569958"/>
              <a:gd name="connsiteX56" fmla="*/ 6560820 w 9578340"/>
              <a:gd name="connsiteY56" fmla="*/ 2545080 h 8569958"/>
              <a:gd name="connsiteX57" fmla="*/ 6438900 w 9578340"/>
              <a:gd name="connsiteY57" fmla="*/ 2590800 h 8569958"/>
              <a:gd name="connsiteX58" fmla="*/ 6347460 w 9578340"/>
              <a:gd name="connsiteY58" fmla="*/ 2606040 h 8569958"/>
              <a:gd name="connsiteX59" fmla="*/ 6339840 w 9578340"/>
              <a:gd name="connsiteY59" fmla="*/ 2476500 h 8569958"/>
              <a:gd name="connsiteX60" fmla="*/ 6316980 w 9578340"/>
              <a:gd name="connsiteY60" fmla="*/ 2430780 h 8569958"/>
              <a:gd name="connsiteX61" fmla="*/ 6271260 w 9578340"/>
              <a:gd name="connsiteY61" fmla="*/ 2392680 h 8569958"/>
              <a:gd name="connsiteX62" fmla="*/ 6301740 w 9578340"/>
              <a:gd name="connsiteY62" fmla="*/ 2339340 h 8569958"/>
              <a:gd name="connsiteX63" fmla="*/ 6195060 w 9578340"/>
              <a:gd name="connsiteY63" fmla="*/ 2308860 h 8569958"/>
              <a:gd name="connsiteX64" fmla="*/ 6141720 w 9578340"/>
              <a:gd name="connsiteY64" fmla="*/ 2308860 h 8569958"/>
              <a:gd name="connsiteX65" fmla="*/ 6103620 w 9578340"/>
              <a:gd name="connsiteY65" fmla="*/ 2225040 h 8569958"/>
              <a:gd name="connsiteX66" fmla="*/ 6126480 w 9578340"/>
              <a:gd name="connsiteY66" fmla="*/ 2171700 h 8569958"/>
              <a:gd name="connsiteX67" fmla="*/ 6080760 w 9578340"/>
              <a:gd name="connsiteY67" fmla="*/ 2133600 h 8569958"/>
              <a:gd name="connsiteX68" fmla="*/ 5989320 w 9578340"/>
              <a:gd name="connsiteY68" fmla="*/ 2148840 h 8569958"/>
              <a:gd name="connsiteX69" fmla="*/ 5951220 w 9578340"/>
              <a:gd name="connsiteY69" fmla="*/ 2209800 h 8569958"/>
              <a:gd name="connsiteX70" fmla="*/ 5882640 w 9578340"/>
              <a:gd name="connsiteY70" fmla="*/ 2202180 h 8569958"/>
              <a:gd name="connsiteX71" fmla="*/ 5722620 w 9578340"/>
              <a:gd name="connsiteY71" fmla="*/ 2240280 h 8569958"/>
              <a:gd name="connsiteX72" fmla="*/ 5654040 w 9578340"/>
              <a:gd name="connsiteY72" fmla="*/ 2240280 h 8569958"/>
              <a:gd name="connsiteX73" fmla="*/ 5570220 w 9578340"/>
              <a:gd name="connsiteY73" fmla="*/ 2278380 h 8569958"/>
              <a:gd name="connsiteX74" fmla="*/ 5440680 w 9578340"/>
              <a:gd name="connsiteY74" fmla="*/ 2263140 h 8569958"/>
              <a:gd name="connsiteX75" fmla="*/ 5410200 w 9578340"/>
              <a:gd name="connsiteY75" fmla="*/ 2217420 h 8569958"/>
              <a:gd name="connsiteX76" fmla="*/ 5425440 w 9578340"/>
              <a:gd name="connsiteY76" fmla="*/ 2072640 h 8569958"/>
              <a:gd name="connsiteX77" fmla="*/ 5372100 w 9578340"/>
              <a:gd name="connsiteY77" fmla="*/ 2019300 h 8569958"/>
              <a:gd name="connsiteX78" fmla="*/ 5372100 w 9578340"/>
              <a:gd name="connsiteY78" fmla="*/ 1988820 h 8569958"/>
              <a:gd name="connsiteX79" fmla="*/ 5280660 w 9578340"/>
              <a:gd name="connsiteY79" fmla="*/ 1965960 h 8569958"/>
              <a:gd name="connsiteX80" fmla="*/ 5219700 w 9578340"/>
              <a:gd name="connsiteY80" fmla="*/ 2263140 h 8569958"/>
              <a:gd name="connsiteX81" fmla="*/ 5212080 w 9578340"/>
              <a:gd name="connsiteY81" fmla="*/ 2461260 h 8569958"/>
              <a:gd name="connsiteX82" fmla="*/ 5242560 w 9578340"/>
              <a:gd name="connsiteY82" fmla="*/ 2499360 h 8569958"/>
              <a:gd name="connsiteX83" fmla="*/ 5097780 w 9578340"/>
              <a:gd name="connsiteY83" fmla="*/ 2552700 h 8569958"/>
              <a:gd name="connsiteX84" fmla="*/ 5120640 w 9578340"/>
              <a:gd name="connsiteY84" fmla="*/ 2743200 h 8569958"/>
              <a:gd name="connsiteX85" fmla="*/ 5082540 w 9578340"/>
              <a:gd name="connsiteY85" fmla="*/ 2827020 h 8569958"/>
              <a:gd name="connsiteX86" fmla="*/ 4945380 w 9578340"/>
              <a:gd name="connsiteY86" fmla="*/ 2773680 h 8569958"/>
              <a:gd name="connsiteX87" fmla="*/ 4853940 w 9578340"/>
              <a:gd name="connsiteY87" fmla="*/ 2796540 h 8569958"/>
              <a:gd name="connsiteX88" fmla="*/ 4785360 w 9578340"/>
              <a:gd name="connsiteY88" fmla="*/ 2926080 h 8569958"/>
              <a:gd name="connsiteX89" fmla="*/ 4640580 w 9578340"/>
              <a:gd name="connsiteY89" fmla="*/ 2811780 h 8569958"/>
              <a:gd name="connsiteX90" fmla="*/ 4518660 w 9578340"/>
              <a:gd name="connsiteY90" fmla="*/ 2804160 h 8569958"/>
              <a:gd name="connsiteX91" fmla="*/ 4389120 w 9578340"/>
              <a:gd name="connsiteY91" fmla="*/ 2674620 h 8569958"/>
              <a:gd name="connsiteX92" fmla="*/ 4564380 w 9578340"/>
              <a:gd name="connsiteY92" fmla="*/ 2522220 h 8569958"/>
              <a:gd name="connsiteX93" fmla="*/ 4389120 w 9578340"/>
              <a:gd name="connsiteY93" fmla="*/ 2491740 h 8569958"/>
              <a:gd name="connsiteX94" fmla="*/ 4244340 w 9578340"/>
              <a:gd name="connsiteY94" fmla="*/ 2659380 h 8569958"/>
              <a:gd name="connsiteX95" fmla="*/ 4183380 w 9578340"/>
              <a:gd name="connsiteY95" fmla="*/ 2758440 h 8569958"/>
              <a:gd name="connsiteX96" fmla="*/ 4191000 w 9578340"/>
              <a:gd name="connsiteY96" fmla="*/ 2796540 h 8569958"/>
              <a:gd name="connsiteX97" fmla="*/ 4084320 w 9578340"/>
              <a:gd name="connsiteY97" fmla="*/ 2895600 h 8569958"/>
              <a:gd name="connsiteX98" fmla="*/ 4008120 w 9578340"/>
              <a:gd name="connsiteY98" fmla="*/ 2918460 h 8569958"/>
              <a:gd name="connsiteX99" fmla="*/ 3954780 w 9578340"/>
              <a:gd name="connsiteY99" fmla="*/ 2918460 h 8569958"/>
              <a:gd name="connsiteX100" fmla="*/ 3916680 w 9578340"/>
              <a:gd name="connsiteY100" fmla="*/ 2971800 h 8569958"/>
              <a:gd name="connsiteX101" fmla="*/ 3848100 w 9578340"/>
              <a:gd name="connsiteY101" fmla="*/ 2971800 h 8569958"/>
              <a:gd name="connsiteX102" fmla="*/ 3810000 w 9578340"/>
              <a:gd name="connsiteY102" fmla="*/ 3025140 h 8569958"/>
              <a:gd name="connsiteX103" fmla="*/ 3726180 w 9578340"/>
              <a:gd name="connsiteY103" fmla="*/ 3048000 h 8569958"/>
              <a:gd name="connsiteX104" fmla="*/ 3703320 w 9578340"/>
              <a:gd name="connsiteY104" fmla="*/ 3116580 h 8569958"/>
              <a:gd name="connsiteX105" fmla="*/ 3512820 w 9578340"/>
              <a:gd name="connsiteY105" fmla="*/ 2979420 h 8569958"/>
              <a:gd name="connsiteX106" fmla="*/ 3337560 w 9578340"/>
              <a:gd name="connsiteY106" fmla="*/ 3048000 h 8569958"/>
              <a:gd name="connsiteX107" fmla="*/ 3337560 w 9578340"/>
              <a:gd name="connsiteY107" fmla="*/ 3124200 h 8569958"/>
              <a:gd name="connsiteX108" fmla="*/ 3230880 w 9578340"/>
              <a:gd name="connsiteY108" fmla="*/ 3200400 h 8569958"/>
              <a:gd name="connsiteX109" fmla="*/ 3002280 w 9578340"/>
              <a:gd name="connsiteY109" fmla="*/ 3055620 h 8569958"/>
              <a:gd name="connsiteX110" fmla="*/ 3025140 w 9578340"/>
              <a:gd name="connsiteY110" fmla="*/ 3032760 h 8569958"/>
              <a:gd name="connsiteX111" fmla="*/ 2918460 w 9578340"/>
              <a:gd name="connsiteY111" fmla="*/ 2887980 h 8569958"/>
              <a:gd name="connsiteX112" fmla="*/ 2659380 w 9578340"/>
              <a:gd name="connsiteY112" fmla="*/ 2758440 h 8569958"/>
              <a:gd name="connsiteX113" fmla="*/ 2506980 w 9578340"/>
              <a:gd name="connsiteY113" fmla="*/ 3093720 h 8569958"/>
              <a:gd name="connsiteX114" fmla="*/ 2392680 w 9578340"/>
              <a:gd name="connsiteY114" fmla="*/ 3101340 h 8569958"/>
              <a:gd name="connsiteX115" fmla="*/ 2308860 w 9578340"/>
              <a:gd name="connsiteY115" fmla="*/ 3116580 h 8569958"/>
              <a:gd name="connsiteX116" fmla="*/ 2225040 w 9578340"/>
              <a:gd name="connsiteY116" fmla="*/ 3215640 h 8569958"/>
              <a:gd name="connsiteX117" fmla="*/ 2049780 w 9578340"/>
              <a:gd name="connsiteY117" fmla="*/ 3124200 h 8569958"/>
              <a:gd name="connsiteX118" fmla="*/ 1981200 w 9578340"/>
              <a:gd name="connsiteY118" fmla="*/ 3116580 h 8569958"/>
              <a:gd name="connsiteX119" fmla="*/ 1889760 w 9578340"/>
              <a:gd name="connsiteY119" fmla="*/ 2964180 h 8569958"/>
              <a:gd name="connsiteX120" fmla="*/ 1897380 w 9578340"/>
              <a:gd name="connsiteY120" fmla="*/ 2895600 h 8569958"/>
              <a:gd name="connsiteX121" fmla="*/ 1729740 w 9578340"/>
              <a:gd name="connsiteY121" fmla="*/ 3017520 h 8569958"/>
              <a:gd name="connsiteX122" fmla="*/ 1706880 w 9578340"/>
              <a:gd name="connsiteY122" fmla="*/ 3078480 h 8569958"/>
              <a:gd name="connsiteX123" fmla="*/ 1653540 w 9578340"/>
              <a:gd name="connsiteY123" fmla="*/ 3048000 h 8569958"/>
              <a:gd name="connsiteX124" fmla="*/ 1546860 w 9578340"/>
              <a:gd name="connsiteY124" fmla="*/ 3048000 h 8569958"/>
              <a:gd name="connsiteX125" fmla="*/ 1524000 w 9578340"/>
              <a:gd name="connsiteY125" fmla="*/ 3162300 h 8569958"/>
              <a:gd name="connsiteX126" fmla="*/ 1386840 w 9578340"/>
              <a:gd name="connsiteY126" fmla="*/ 3459480 h 8569958"/>
              <a:gd name="connsiteX127" fmla="*/ 1333500 w 9578340"/>
              <a:gd name="connsiteY127" fmla="*/ 3451860 h 8569958"/>
              <a:gd name="connsiteX128" fmla="*/ 1188720 w 9578340"/>
              <a:gd name="connsiteY128" fmla="*/ 3505200 h 8569958"/>
              <a:gd name="connsiteX129" fmla="*/ 1135380 w 9578340"/>
              <a:gd name="connsiteY129" fmla="*/ 3672840 h 8569958"/>
              <a:gd name="connsiteX130" fmla="*/ 1013460 w 9578340"/>
              <a:gd name="connsiteY130" fmla="*/ 3703320 h 8569958"/>
              <a:gd name="connsiteX131" fmla="*/ 929640 w 9578340"/>
              <a:gd name="connsiteY131" fmla="*/ 3710940 h 8569958"/>
              <a:gd name="connsiteX132" fmla="*/ 830580 w 9578340"/>
              <a:gd name="connsiteY132" fmla="*/ 3741420 h 8569958"/>
              <a:gd name="connsiteX133" fmla="*/ 701040 w 9578340"/>
              <a:gd name="connsiteY133" fmla="*/ 3749040 h 8569958"/>
              <a:gd name="connsiteX134" fmla="*/ 548640 w 9578340"/>
              <a:gd name="connsiteY134" fmla="*/ 3787140 h 8569958"/>
              <a:gd name="connsiteX135" fmla="*/ 0 w 9578340"/>
              <a:gd name="connsiteY135" fmla="*/ 5250180 h 8569958"/>
              <a:gd name="connsiteX136" fmla="*/ 167640 w 9578340"/>
              <a:gd name="connsiteY136" fmla="*/ 5242560 h 8569958"/>
              <a:gd name="connsiteX137" fmla="*/ 167640 w 9578340"/>
              <a:gd name="connsiteY137" fmla="*/ 5387340 h 8569958"/>
              <a:gd name="connsiteX138" fmla="*/ 289560 w 9578340"/>
              <a:gd name="connsiteY138" fmla="*/ 5394960 h 8569958"/>
              <a:gd name="connsiteX139" fmla="*/ 281940 w 9578340"/>
              <a:gd name="connsiteY139" fmla="*/ 5478780 h 8569958"/>
              <a:gd name="connsiteX140" fmla="*/ 388620 w 9578340"/>
              <a:gd name="connsiteY140" fmla="*/ 5501640 h 8569958"/>
              <a:gd name="connsiteX141" fmla="*/ 358140 w 9578340"/>
              <a:gd name="connsiteY141" fmla="*/ 5631180 h 8569958"/>
              <a:gd name="connsiteX142" fmla="*/ 358140 w 9578340"/>
              <a:gd name="connsiteY142" fmla="*/ 5730240 h 8569958"/>
              <a:gd name="connsiteX143" fmla="*/ 251460 w 9578340"/>
              <a:gd name="connsiteY143" fmla="*/ 5783580 h 8569958"/>
              <a:gd name="connsiteX144" fmla="*/ 236220 w 9578340"/>
              <a:gd name="connsiteY144" fmla="*/ 5859780 h 8569958"/>
              <a:gd name="connsiteX145" fmla="*/ 144780 w 9578340"/>
              <a:gd name="connsiteY145" fmla="*/ 5981700 h 8569958"/>
              <a:gd name="connsiteX146" fmla="*/ 175260 w 9578340"/>
              <a:gd name="connsiteY146" fmla="*/ 6210300 h 8569958"/>
              <a:gd name="connsiteX147" fmla="*/ 266700 w 9578340"/>
              <a:gd name="connsiteY147" fmla="*/ 6217920 h 8569958"/>
              <a:gd name="connsiteX148" fmla="*/ 304800 w 9578340"/>
              <a:gd name="connsiteY148" fmla="*/ 6278880 h 8569958"/>
              <a:gd name="connsiteX149" fmla="*/ 312420 w 9578340"/>
              <a:gd name="connsiteY149" fmla="*/ 6339840 h 8569958"/>
              <a:gd name="connsiteX150" fmla="*/ 358140 w 9578340"/>
              <a:gd name="connsiteY150" fmla="*/ 6339840 h 8569958"/>
              <a:gd name="connsiteX151" fmla="*/ 365760 w 9578340"/>
              <a:gd name="connsiteY151" fmla="*/ 6477000 h 8569958"/>
              <a:gd name="connsiteX152" fmla="*/ 807720 w 9578340"/>
              <a:gd name="connsiteY152" fmla="*/ 6545580 h 8569958"/>
              <a:gd name="connsiteX153" fmla="*/ 1127760 w 9578340"/>
              <a:gd name="connsiteY153" fmla="*/ 6705600 h 8569958"/>
              <a:gd name="connsiteX154" fmla="*/ 1447800 w 9578340"/>
              <a:gd name="connsiteY154" fmla="*/ 6598920 h 8569958"/>
              <a:gd name="connsiteX155" fmla="*/ 1546860 w 9578340"/>
              <a:gd name="connsiteY155" fmla="*/ 6598920 h 8569958"/>
              <a:gd name="connsiteX156" fmla="*/ 1501140 w 9578340"/>
              <a:gd name="connsiteY156" fmla="*/ 6858000 h 8569958"/>
              <a:gd name="connsiteX157" fmla="*/ 1567815 w 9578340"/>
              <a:gd name="connsiteY157" fmla="*/ 7115810 h 8569958"/>
              <a:gd name="connsiteX158" fmla="*/ 1710690 w 9578340"/>
              <a:gd name="connsiteY158" fmla="*/ 7439660 h 8569958"/>
              <a:gd name="connsiteX159" fmla="*/ 1891665 w 9578340"/>
              <a:gd name="connsiteY159" fmla="*/ 7582535 h 8569958"/>
              <a:gd name="connsiteX160" fmla="*/ 2094865 w 9578340"/>
              <a:gd name="connsiteY160" fmla="*/ 7814310 h 8569958"/>
              <a:gd name="connsiteX161" fmla="*/ 2066290 w 9578340"/>
              <a:gd name="connsiteY161" fmla="*/ 7925434 h 8569958"/>
              <a:gd name="connsiteX162" fmla="*/ 2234565 w 9578340"/>
              <a:gd name="connsiteY162" fmla="*/ 8036559 h 8569958"/>
              <a:gd name="connsiteX163" fmla="*/ 2269490 w 9578340"/>
              <a:gd name="connsiteY163" fmla="*/ 8081009 h 8569958"/>
              <a:gd name="connsiteX164" fmla="*/ 2186940 w 9578340"/>
              <a:gd name="connsiteY164" fmla="*/ 8338184 h 8569958"/>
              <a:gd name="connsiteX165" fmla="*/ 2209165 w 9578340"/>
              <a:gd name="connsiteY165" fmla="*/ 8436608 h 8569958"/>
              <a:gd name="connsiteX166" fmla="*/ 2275840 w 9578340"/>
              <a:gd name="connsiteY166" fmla="*/ 8538208 h 8569958"/>
              <a:gd name="connsiteX167" fmla="*/ 2437765 w 9578340"/>
              <a:gd name="connsiteY167" fmla="*/ 8569958 h 8569958"/>
              <a:gd name="connsiteX168" fmla="*/ 2491740 w 9578340"/>
              <a:gd name="connsiteY168" fmla="*/ 8557258 h 8569958"/>
              <a:gd name="connsiteX169" fmla="*/ 2958465 w 9578340"/>
              <a:gd name="connsiteY169" fmla="*/ 7884158 h 8569958"/>
              <a:gd name="connsiteX170" fmla="*/ 3657600 w 9578340"/>
              <a:gd name="connsiteY170" fmla="*/ 6873240 h 8569958"/>
              <a:gd name="connsiteX171" fmla="*/ 3817620 w 9578340"/>
              <a:gd name="connsiteY171" fmla="*/ 6781800 h 8569958"/>
              <a:gd name="connsiteX172" fmla="*/ 3893820 w 9578340"/>
              <a:gd name="connsiteY172" fmla="*/ 6705600 h 8569958"/>
              <a:gd name="connsiteX173" fmla="*/ 3947160 w 9578340"/>
              <a:gd name="connsiteY173" fmla="*/ 6690360 h 8569958"/>
              <a:gd name="connsiteX174" fmla="*/ 3939540 w 9578340"/>
              <a:gd name="connsiteY174" fmla="*/ 6629400 h 8569958"/>
              <a:gd name="connsiteX175" fmla="*/ 3901440 w 9578340"/>
              <a:gd name="connsiteY175" fmla="*/ 6606540 h 8569958"/>
              <a:gd name="connsiteX176" fmla="*/ 3878580 w 9578340"/>
              <a:gd name="connsiteY176" fmla="*/ 6515100 h 8569958"/>
              <a:gd name="connsiteX177" fmla="*/ 3886200 w 9578340"/>
              <a:gd name="connsiteY177" fmla="*/ 6423660 h 8569958"/>
              <a:gd name="connsiteX178" fmla="*/ 3870960 w 9578340"/>
              <a:gd name="connsiteY178" fmla="*/ 6309360 h 8569958"/>
              <a:gd name="connsiteX179" fmla="*/ 3893820 w 9578340"/>
              <a:gd name="connsiteY179" fmla="*/ 6240780 h 8569958"/>
              <a:gd name="connsiteX180" fmla="*/ 3924300 w 9578340"/>
              <a:gd name="connsiteY180" fmla="*/ 6179820 h 8569958"/>
              <a:gd name="connsiteX181" fmla="*/ 3977640 w 9578340"/>
              <a:gd name="connsiteY181" fmla="*/ 6172200 h 8569958"/>
              <a:gd name="connsiteX182" fmla="*/ 3992880 w 9578340"/>
              <a:gd name="connsiteY182" fmla="*/ 6172200 h 8569958"/>
              <a:gd name="connsiteX183" fmla="*/ 4046220 w 9578340"/>
              <a:gd name="connsiteY183" fmla="*/ 6111240 h 8569958"/>
              <a:gd name="connsiteX184" fmla="*/ 4038600 w 9578340"/>
              <a:gd name="connsiteY184" fmla="*/ 6027420 h 8569958"/>
              <a:gd name="connsiteX185" fmla="*/ 4754880 w 9578340"/>
              <a:gd name="connsiteY185" fmla="*/ 5913120 h 8569958"/>
              <a:gd name="connsiteX186" fmla="*/ 4838700 w 9578340"/>
              <a:gd name="connsiteY186" fmla="*/ 5913120 h 8569958"/>
              <a:gd name="connsiteX187" fmla="*/ 4914900 w 9578340"/>
              <a:gd name="connsiteY187" fmla="*/ 5920740 h 8569958"/>
              <a:gd name="connsiteX188" fmla="*/ 5105400 w 9578340"/>
              <a:gd name="connsiteY188" fmla="*/ 6019800 h 8569958"/>
              <a:gd name="connsiteX189" fmla="*/ 5570220 w 9578340"/>
              <a:gd name="connsiteY189" fmla="*/ 6248400 h 8569958"/>
              <a:gd name="connsiteX190" fmla="*/ 5753100 w 9578340"/>
              <a:gd name="connsiteY190" fmla="*/ 6347460 h 8569958"/>
              <a:gd name="connsiteX191" fmla="*/ 6065520 w 9578340"/>
              <a:gd name="connsiteY191" fmla="*/ 6423660 h 8569958"/>
              <a:gd name="connsiteX192" fmla="*/ 6156960 w 9578340"/>
              <a:gd name="connsiteY192" fmla="*/ 6431280 h 8569958"/>
              <a:gd name="connsiteX193" fmla="*/ 6164580 w 9578340"/>
              <a:gd name="connsiteY193" fmla="*/ 6545580 h 8569958"/>
              <a:gd name="connsiteX194" fmla="*/ 6355080 w 9578340"/>
              <a:gd name="connsiteY194" fmla="*/ 6576060 h 8569958"/>
              <a:gd name="connsiteX195" fmla="*/ 6377940 w 9578340"/>
              <a:gd name="connsiteY195" fmla="*/ 6416040 h 8569958"/>
              <a:gd name="connsiteX196" fmla="*/ 6408420 w 9578340"/>
              <a:gd name="connsiteY196" fmla="*/ 6446520 h 8569958"/>
              <a:gd name="connsiteX197" fmla="*/ 6400800 w 9578340"/>
              <a:gd name="connsiteY197" fmla="*/ 6598920 h 8569958"/>
              <a:gd name="connsiteX198" fmla="*/ 6591300 w 9578340"/>
              <a:gd name="connsiteY198" fmla="*/ 6598920 h 8569958"/>
              <a:gd name="connsiteX199" fmla="*/ 6598920 w 9578340"/>
              <a:gd name="connsiteY199" fmla="*/ 6332220 h 8569958"/>
              <a:gd name="connsiteX200" fmla="*/ 6621780 w 9578340"/>
              <a:gd name="connsiteY200" fmla="*/ 6332220 h 8569958"/>
              <a:gd name="connsiteX201" fmla="*/ 6637020 w 9578340"/>
              <a:gd name="connsiteY201" fmla="*/ 6118860 h 8569958"/>
              <a:gd name="connsiteX202" fmla="*/ 6614160 w 9578340"/>
              <a:gd name="connsiteY202" fmla="*/ 6111240 h 8569958"/>
              <a:gd name="connsiteX203" fmla="*/ 6606540 w 9578340"/>
              <a:gd name="connsiteY203" fmla="*/ 5958840 h 8569958"/>
              <a:gd name="connsiteX204" fmla="*/ 6484620 w 9578340"/>
              <a:gd name="connsiteY204" fmla="*/ 5539740 h 8569958"/>
              <a:gd name="connsiteX205" fmla="*/ 6667500 w 9578340"/>
              <a:gd name="connsiteY205" fmla="*/ 5547360 h 8569958"/>
              <a:gd name="connsiteX206" fmla="*/ 6751320 w 9578340"/>
              <a:gd name="connsiteY206" fmla="*/ 5433060 h 8569958"/>
              <a:gd name="connsiteX207" fmla="*/ 6972300 w 9578340"/>
              <a:gd name="connsiteY207" fmla="*/ 5265420 h 8569958"/>
              <a:gd name="connsiteX208" fmla="*/ 7246620 w 9578340"/>
              <a:gd name="connsiteY208" fmla="*/ 5204460 h 8569958"/>
              <a:gd name="connsiteX209" fmla="*/ 7208520 w 9578340"/>
              <a:gd name="connsiteY209" fmla="*/ 5067300 h 8569958"/>
              <a:gd name="connsiteX210" fmla="*/ 7193280 w 9578340"/>
              <a:gd name="connsiteY210" fmla="*/ 4930140 h 8569958"/>
              <a:gd name="connsiteX211" fmla="*/ 7269480 w 9578340"/>
              <a:gd name="connsiteY211" fmla="*/ 4732020 h 8569958"/>
              <a:gd name="connsiteX212" fmla="*/ 7246620 w 9578340"/>
              <a:gd name="connsiteY212" fmla="*/ 4488180 h 8569958"/>
              <a:gd name="connsiteX213" fmla="*/ 7178040 w 9578340"/>
              <a:gd name="connsiteY213" fmla="*/ 4351020 h 8569958"/>
              <a:gd name="connsiteX214" fmla="*/ 7559040 w 9578340"/>
              <a:gd name="connsiteY214" fmla="*/ 4328160 h 8569958"/>
              <a:gd name="connsiteX215" fmla="*/ 7467600 w 9578340"/>
              <a:gd name="connsiteY215" fmla="*/ 3878580 h 8569958"/>
              <a:gd name="connsiteX216" fmla="*/ 7414260 w 9578340"/>
              <a:gd name="connsiteY216" fmla="*/ 3604260 h 8569958"/>
              <a:gd name="connsiteX217" fmla="*/ 7498080 w 9578340"/>
              <a:gd name="connsiteY217" fmla="*/ 3398520 h 8569958"/>
              <a:gd name="connsiteX218" fmla="*/ 7528560 w 9578340"/>
              <a:gd name="connsiteY218" fmla="*/ 3253740 h 8569958"/>
              <a:gd name="connsiteX219" fmla="*/ 7505700 w 9578340"/>
              <a:gd name="connsiteY219" fmla="*/ 3048000 h 8569958"/>
              <a:gd name="connsiteX220" fmla="*/ 7520940 w 9578340"/>
              <a:gd name="connsiteY220" fmla="*/ 2926080 h 8569958"/>
              <a:gd name="connsiteX221" fmla="*/ 7536180 w 9578340"/>
              <a:gd name="connsiteY221" fmla="*/ 2872740 h 8569958"/>
              <a:gd name="connsiteX222" fmla="*/ 7863840 w 9578340"/>
              <a:gd name="connsiteY222" fmla="*/ 2971800 h 8569958"/>
              <a:gd name="connsiteX223" fmla="*/ 7886700 w 9578340"/>
              <a:gd name="connsiteY223" fmla="*/ 3101340 h 8569958"/>
              <a:gd name="connsiteX224" fmla="*/ 8001000 w 9578340"/>
              <a:gd name="connsiteY224" fmla="*/ 3124200 h 8569958"/>
              <a:gd name="connsiteX225" fmla="*/ 8122920 w 9578340"/>
              <a:gd name="connsiteY225" fmla="*/ 3276600 h 8569958"/>
              <a:gd name="connsiteX226" fmla="*/ 8206740 w 9578340"/>
              <a:gd name="connsiteY226" fmla="*/ 3276600 h 8569958"/>
              <a:gd name="connsiteX227" fmla="*/ 8442960 w 9578340"/>
              <a:gd name="connsiteY227" fmla="*/ 3276600 h 8569958"/>
              <a:gd name="connsiteX228" fmla="*/ 8663940 w 9578340"/>
              <a:gd name="connsiteY228" fmla="*/ 3276600 h 8569958"/>
              <a:gd name="connsiteX229" fmla="*/ 8770620 w 9578340"/>
              <a:gd name="connsiteY229" fmla="*/ 3230880 h 8569958"/>
              <a:gd name="connsiteX230" fmla="*/ 8854440 w 9578340"/>
              <a:gd name="connsiteY230" fmla="*/ 3215640 h 8569958"/>
              <a:gd name="connsiteX231" fmla="*/ 8938260 w 9578340"/>
              <a:gd name="connsiteY231" fmla="*/ 3230880 h 8569958"/>
              <a:gd name="connsiteX232" fmla="*/ 8945880 w 9578340"/>
              <a:gd name="connsiteY232" fmla="*/ 3078480 h 8569958"/>
              <a:gd name="connsiteX233" fmla="*/ 8907780 w 9578340"/>
              <a:gd name="connsiteY233" fmla="*/ 3078480 h 8569958"/>
              <a:gd name="connsiteX234" fmla="*/ 8656320 w 9578340"/>
              <a:gd name="connsiteY234" fmla="*/ 2697480 h 8569958"/>
              <a:gd name="connsiteX235" fmla="*/ 8854440 w 9578340"/>
              <a:gd name="connsiteY235" fmla="*/ 2590800 h 8569958"/>
              <a:gd name="connsiteX236" fmla="*/ 8923020 w 9578340"/>
              <a:gd name="connsiteY236" fmla="*/ 2606040 h 8569958"/>
              <a:gd name="connsiteX237" fmla="*/ 8999220 w 9578340"/>
              <a:gd name="connsiteY237" fmla="*/ 2606040 h 8569958"/>
              <a:gd name="connsiteX238" fmla="*/ 9029700 w 9578340"/>
              <a:gd name="connsiteY238" fmla="*/ 2545080 h 8569958"/>
              <a:gd name="connsiteX239" fmla="*/ 9029700 w 9578340"/>
              <a:gd name="connsiteY239" fmla="*/ 2407920 h 8569958"/>
              <a:gd name="connsiteX240" fmla="*/ 9136380 w 9578340"/>
              <a:gd name="connsiteY240" fmla="*/ 2476500 h 8569958"/>
              <a:gd name="connsiteX241" fmla="*/ 9144000 w 9578340"/>
              <a:gd name="connsiteY241" fmla="*/ 2407920 h 8569958"/>
              <a:gd name="connsiteX242" fmla="*/ 9204960 w 9578340"/>
              <a:gd name="connsiteY242" fmla="*/ 2362200 h 8569958"/>
              <a:gd name="connsiteX243" fmla="*/ 9189720 w 9578340"/>
              <a:gd name="connsiteY243" fmla="*/ 2225040 h 8569958"/>
              <a:gd name="connsiteX244" fmla="*/ 9159240 w 9578340"/>
              <a:gd name="connsiteY244" fmla="*/ 2171700 h 8569958"/>
              <a:gd name="connsiteX245" fmla="*/ 9083040 w 9578340"/>
              <a:gd name="connsiteY245" fmla="*/ 2103120 h 8569958"/>
              <a:gd name="connsiteX246" fmla="*/ 9105900 w 9578340"/>
              <a:gd name="connsiteY246" fmla="*/ 2011680 h 8569958"/>
              <a:gd name="connsiteX247" fmla="*/ 9151620 w 9578340"/>
              <a:gd name="connsiteY247" fmla="*/ 1927860 h 8569958"/>
              <a:gd name="connsiteX248" fmla="*/ 9044940 w 9578340"/>
              <a:gd name="connsiteY248" fmla="*/ 1714500 h 8569958"/>
              <a:gd name="connsiteX249" fmla="*/ 9578340 w 9578340"/>
              <a:gd name="connsiteY249" fmla="*/ 1394460 h 8569958"/>
              <a:gd name="connsiteX250" fmla="*/ 9494520 w 9578340"/>
              <a:gd name="connsiteY250" fmla="*/ 1165860 h 8569958"/>
              <a:gd name="connsiteX251" fmla="*/ 9326880 w 9578340"/>
              <a:gd name="connsiteY251" fmla="*/ 975360 h 8569958"/>
              <a:gd name="connsiteX252" fmla="*/ 9334500 w 9578340"/>
              <a:gd name="connsiteY252" fmla="*/ 906780 h 8569958"/>
              <a:gd name="connsiteX253" fmla="*/ 9342120 w 9578340"/>
              <a:gd name="connsiteY253" fmla="*/ 754380 h 8569958"/>
              <a:gd name="connsiteX254" fmla="*/ 9182100 w 9578340"/>
              <a:gd name="connsiteY254" fmla="*/ 906780 h 8569958"/>
              <a:gd name="connsiteX255" fmla="*/ 9052560 w 9578340"/>
              <a:gd name="connsiteY255" fmla="*/ 1043940 h 8569958"/>
              <a:gd name="connsiteX256" fmla="*/ 8915400 w 9578340"/>
              <a:gd name="connsiteY256" fmla="*/ 1112520 h 8569958"/>
              <a:gd name="connsiteX257" fmla="*/ 8709660 w 9578340"/>
              <a:gd name="connsiteY257" fmla="*/ 1150620 h 8569958"/>
              <a:gd name="connsiteX258" fmla="*/ 8793480 w 9578340"/>
              <a:gd name="connsiteY258" fmla="*/ 960120 h 8569958"/>
              <a:gd name="connsiteX259" fmla="*/ 8717280 w 9578340"/>
              <a:gd name="connsiteY259" fmla="*/ 906780 h 8569958"/>
              <a:gd name="connsiteX260" fmla="*/ 8686800 w 9578340"/>
              <a:gd name="connsiteY260" fmla="*/ 815340 h 8569958"/>
              <a:gd name="connsiteX261" fmla="*/ 8625840 w 9578340"/>
              <a:gd name="connsiteY261" fmla="*/ 746760 h 8569958"/>
              <a:gd name="connsiteX262" fmla="*/ 8633460 w 9578340"/>
              <a:gd name="connsiteY262" fmla="*/ 685800 h 8569958"/>
              <a:gd name="connsiteX263" fmla="*/ 8679180 w 9578340"/>
              <a:gd name="connsiteY263" fmla="*/ 609600 h 8569958"/>
              <a:gd name="connsiteX264" fmla="*/ 8671560 w 9578340"/>
              <a:gd name="connsiteY264" fmla="*/ 579120 h 8569958"/>
              <a:gd name="connsiteX265" fmla="*/ 8580120 w 9578340"/>
              <a:gd name="connsiteY265" fmla="*/ 541020 h 8569958"/>
              <a:gd name="connsiteX266" fmla="*/ 8473440 w 9578340"/>
              <a:gd name="connsiteY266" fmla="*/ 502920 h 8569958"/>
              <a:gd name="connsiteX267" fmla="*/ 8488680 w 9578340"/>
              <a:gd name="connsiteY267" fmla="*/ 449580 h 8569958"/>
              <a:gd name="connsiteX268" fmla="*/ 8435340 w 9578340"/>
              <a:gd name="connsiteY268" fmla="*/ 320040 h 8569958"/>
              <a:gd name="connsiteX269" fmla="*/ 8465820 w 9578340"/>
              <a:gd name="connsiteY269" fmla="*/ 243840 h 8569958"/>
              <a:gd name="connsiteX270" fmla="*/ 8473440 w 9578340"/>
              <a:gd name="connsiteY270" fmla="*/ 83820 h 8569958"/>
              <a:gd name="connsiteX271" fmla="*/ 8351520 w 9578340"/>
              <a:gd name="connsiteY271" fmla="*/ 53340 h 8569958"/>
              <a:gd name="connsiteX272" fmla="*/ 8252460 w 9578340"/>
              <a:gd name="connsiteY272" fmla="*/ 68580 h 8569958"/>
              <a:gd name="connsiteX273" fmla="*/ 8107680 w 9578340"/>
              <a:gd name="connsiteY273" fmla="*/ 0 h 8569958"/>
              <a:gd name="connsiteX0" fmla="*/ 8107680 w 9578340"/>
              <a:gd name="connsiteY0" fmla="*/ 0 h 8614408"/>
              <a:gd name="connsiteX1" fmla="*/ 8054340 w 9578340"/>
              <a:gd name="connsiteY1" fmla="*/ 60960 h 8614408"/>
              <a:gd name="connsiteX2" fmla="*/ 8061960 w 9578340"/>
              <a:gd name="connsiteY2" fmla="*/ 99060 h 8614408"/>
              <a:gd name="connsiteX3" fmla="*/ 8001000 w 9578340"/>
              <a:gd name="connsiteY3" fmla="*/ 160020 h 8614408"/>
              <a:gd name="connsiteX4" fmla="*/ 7917180 w 9578340"/>
              <a:gd name="connsiteY4" fmla="*/ 144780 h 8614408"/>
              <a:gd name="connsiteX5" fmla="*/ 7825740 w 9578340"/>
              <a:gd name="connsiteY5" fmla="*/ 297180 h 8614408"/>
              <a:gd name="connsiteX6" fmla="*/ 7726680 w 9578340"/>
              <a:gd name="connsiteY6" fmla="*/ 297180 h 8614408"/>
              <a:gd name="connsiteX7" fmla="*/ 7620000 w 9578340"/>
              <a:gd name="connsiteY7" fmla="*/ 320040 h 8614408"/>
              <a:gd name="connsiteX8" fmla="*/ 7475220 w 9578340"/>
              <a:gd name="connsiteY8" fmla="*/ 327660 h 8614408"/>
              <a:gd name="connsiteX9" fmla="*/ 7414260 w 9578340"/>
              <a:gd name="connsiteY9" fmla="*/ 304800 h 8614408"/>
              <a:gd name="connsiteX10" fmla="*/ 7231380 w 9578340"/>
              <a:gd name="connsiteY10" fmla="*/ 419100 h 8614408"/>
              <a:gd name="connsiteX11" fmla="*/ 6911340 w 9578340"/>
              <a:gd name="connsiteY11" fmla="*/ 464820 h 8614408"/>
              <a:gd name="connsiteX12" fmla="*/ 6888480 w 9578340"/>
              <a:gd name="connsiteY12" fmla="*/ 525780 h 8614408"/>
              <a:gd name="connsiteX13" fmla="*/ 6903720 w 9578340"/>
              <a:gd name="connsiteY13" fmla="*/ 601980 h 8614408"/>
              <a:gd name="connsiteX14" fmla="*/ 6896100 w 9578340"/>
              <a:gd name="connsiteY14" fmla="*/ 647700 h 8614408"/>
              <a:gd name="connsiteX15" fmla="*/ 6858000 w 9578340"/>
              <a:gd name="connsiteY15" fmla="*/ 647700 h 8614408"/>
              <a:gd name="connsiteX16" fmla="*/ 6842760 w 9578340"/>
              <a:gd name="connsiteY16" fmla="*/ 739140 h 8614408"/>
              <a:gd name="connsiteX17" fmla="*/ 7010400 w 9578340"/>
              <a:gd name="connsiteY17" fmla="*/ 769620 h 8614408"/>
              <a:gd name="connsiteX18" fmla="*/ 7010400 w 9578340"/>
              <a:gd name="connsiteY18" fmla="*/ 853440 h 8614408"/>
              <a:gd name="connsiteX19" fmla="*/ 6949440 w 9578340"/>
              <a:gd name="connsiteY19" fmla="*/ 861060 h 8614408"/>
              <a:gd name="connsiteX20" fmla="*/ 6941820 w 9578340"/>
              <a:gd name="connsiteY20" fmla="*/ 891540 h 8614408"/>
              <a:gd name="connsiteX21" fmla="*/ 6979920 w 9578340"/>
              <a:gd name="connsiteY21" fmla="*/ 922020 h 8614408"/>
              <a:gd name="connsiteX22" fmla="*/ 6979920 w 9578340"/>
              <a:gd name="connsiteY22" fmla="*/ 990600 h 8614408"/>
              <a:gd name="connsiteX23" fmla="*/ 6964680 w 9578340"/>
              <a:gd name="connsiteY23" fmla="*/ 1028700 h 8614408"/>
              <a:gd name="connsiteX24" fmla="*/ 7132320 w 9578340"/>
              <a:gd name="connsiteY24" fmla="*/ 1074420 h 8614408"/>
              <a:gd name="connsiteX25" fmla="*/ 7094220 w 9578340"/>
              <a:gd name="connsiteY25" fmla="*/ 1173480 h 8614408"/>
              <a:gd name="connsiteX26" fmla="*/ 7025640 w 9578340"/>
              <a:gd name="connsiteY26" fmla="*/ 1158240 h 8614408"/>
              <a:gd name="connsiteX27" fmla="*/ 6743700 w 9578340"/>
              <a:gd name="connsiteY27" fmla="*/ 1127760 h 8614408"/>
              <a:gd name="connsiteX28" fmla="*/ 7101840 w 9578340"/>
              <a:gd name="connsiteY28" fmla="*/ 1226820 h 8614408"/>
              <a:gd name="connsiteX29" fmla="*/ 7277100 w 9578340"/>
              <a:gd name="connsiteY29" fmla="*/ 1295400 h 8614408"/>
              <a:gd name="connsiteX30" fmla="*/ 7147560 w 9578340"/>
              <a:gd name="connsiteY30" fmla="*/ 1501140 h 8614408"/>
              <a:gd name="connsiteX31" fmla="*/ 7155180 w 9578340"/>
              <a:gd name="connsiteY31" fmla="*/ 1623060 h 8614408"/>
              <a:gd name="connsiteX32" fmla="*/ 7101840 w 9578340"/>
              <a:gd name="connsiteY32" fmla="*/ 1691640 h 8614408"/>
              <a:gd name="connsiteX33" fmla="*/ 7078980 w 9578340"/>
              <a:gd name="connsiteY33" fmla="*/ 1684020 h 8614408"/>
              <a:gd name="connsiteX34" fmla="*/ 6911340 w 9578340"/>
              <a:gd name="connsiteY34" fmla="*/ 1790700 h 8614408"/>
              <a:gd name="connsiteX35" fmla="*/ 6987540 w 9578340"/>
              <a:gd name="connsiteY35" fmla="*/ 1844040 h 8614408"/>
              <a:gd name="connsiteX36" fmla="*/ 6987540 w 9578340"/>
              <a:gd name="connsiteY36" fmla="*/ 1844040 h 8614408"/>
              <a:gd name="connsiteX37" fmla="*/ 7002780 w 9578340"/>
              <a:gd name="connsiteY37" fmla="*/ 1912620 h 8614408"/>
              <a:gd name="connsiteX38" fmla="*/ 6979920 w 9578340"/>
              <a:gd name="connsiteY38" fmla="*/ 1935480 h 8614408"/>
              <a:gd name="connsiteX39" fmla="*/ 6873240 w 9578340"/>
              <a:gd name="connsiteY39" fmla="*/ 1943100 h 8614408"/>
              <a:gd name="connsiteX40" fmla="*/ 6873240 w 9578340"/>
              <a:gd name="connsiteY40" fmla="*/ 1988820 h 8614408"/>
              <a:gd name="connsiteX41" fmla="*/ 6850380 w 9578340"/>
              <a:gd name="connsiteY41" fmla="*/ 2019300 h 8614408"/>
              <a:gd name="connsiteX42" fmla="*/ 6728460 w 9578340"/>
              <a:gd name="connsiteY42" fmla="*/ 1981200 h 8614408"/>
              <a:gd name="connsiteX43" fmla="*/ 6720840 w 9578340"/>
              <a:gd name="connsiteY43" fmla="*/ 1996440 h 8614408"/>
              <a:gd name="connsiteX44" fmla="*/ 6797040 w 9578340"/>
              <a:gd name="connsiteY44" fmla="*/ 2034540 h 8614408"/>
              <a:gd name="connsiteX45" fmla="*/ 6789420 w 9578340"/>
              <a:gd name="connsiteY45" fmla="*/ 2118360 h 8614408"/>
              <a:gd name="connsiteX46" fmla="*/ 6751320 w 9578340"/>
              <a:gd name="connsiteY46" fmla="*/ 2141220 h 8614408"/>
              <a:gd name="connsiteX47" fmla="*/ 6819900 w 9578340"/>
              <a:gd name="connsiteY47" fmla="*/ 2194560 h 8614408"/>
              <a:gd name="connsiteX48" fmla="*/ 6789420 w 9578340"/>
              <a:gd name="connsiteY48" fmla="*/ 2240280 h 8614408"/>
              <a:gd name="connsiteX49" fmla="*/ 6743700 w 9578340"/>
              <a:gd name="connsiteY49" fmla="*/ 2331720 h 8614408"/>
              <a:gd name="connsiteX50" fmla="*/ 6751320 w 9578340"/>
              <a:gd name="connsiteY50" fmla="*/ 2369820 h 8614408"/>
              <a:gd name="connsiteX51" fmla="*/ 6682740 w 9578340"/>
              <a:gd name="connsiteY51" fmla="*/ 2385060 h 8614408"/>
              <a:gd name="connsiteX52" fmla="*/ 6705600 w 9578340"/>
              <a:gd name="connsiteY52" fmla="*/ 2499360 h 8614408"/>
              <a:gd name="connsiteX53" fmla="*/ 6621780 w 9578340"/>
              <a:gd name="connsiteY53" fmla="*/ 2522220 h 8614408"/>
              <a:gd name="connsiteX54" fmla="*/ 6621780 w 9578340"/>
              <a:gd name="connsiteY54" fmla="*/ 2583180 h 8614408"/>
              <a:gd name="connsiteX55" fmla="*/ 6568440 w 9578340"/>
              <a:gd name="connsiteY55" fmla="*/ 2590800 h 8614408"/>
              <a:gd name="connsiteX56" fmla="*/ 6560820 w 9578340"/>
              <a:gd name="connsiteY56" fmla="*/ 2545080 h 8614408"/>
              <a:gd name="connsiteX57" fmla="*/ 6438900 w 9578340"/>
              <a:gd name="connsiteY57" fmla="*/ 2590800 h 8614408"/>
              <a:gd name="connsiteX58" fmla="*/ 6347460 w 9578340"/>
              <a:gd name="connsiteY58" fmla="*/ 2606040 h 8614408"/>
              <a:gd name="connsiteX59" fmla="*/ 6339840 w 9578340"/>
              <a:gd name="connsiteY59" fmla="*/ 2476500 h 8614408"/>
              <a:gd name="connsiteX60" fmla="*/ 6316980 w 9578340"/>
              <a:gd name="connsiteY60" fmla="*/ 2430780 h 8614408"/>
              <a:gd name="connsiteX61" fmla="*/ 6271260 w 9578340"/>
              <a:gd name="connsiteY61" fmla="*/ 2392680 h 8614408"/>
              <a:gd name="connsiteX62" fmla="*/ 6301740 w 9578340"/>
              <a:gd name="connsiteY62" fmla="*/ 2339340 h 8614408"/>
              <a:gd name="connsiteX63" fmla="*/ 6195060 w 9578340"/>
              <a:gd name="connsiteY63" fmla="*/ 2308860 h 8614408"/>
              <a:gd name="connsiteX64" fmla="*/ 6141720 w 9578340"/>
              <a:gd name="connsiteY64" fmla="*/ 2308860 h 8614408"/>
              <a:gd name="connsiteX65" fmla="*/ 6103620 w 9578340"/>
              <a:gd name="connsiteY65" fmla="*/ 2225040 h 8614408"/>
              <a:gd name="connsiteX66" fmla="*/ 6126480 w 9578340"/>
              <a:gd name="connsiteY66" fmla="*/ 2171700 h 8614408"/>
              <a:gd name="connsiteX67" fmla="*/ 6080760 w 9578340"/>
              <a:gd name="connsiteY67" fmla="*/ 2133600 h 8614408"/>
              <a:gd name="connsiteX68" fmla="*/ 5989320 w 9578340"/>
              <a:gd name="connsiteY68" fmla="*/ 2148840 h 8614408"/>
              <a:gd name="connsiteX69" fmla="*/ 5951220 w 9578340"/>
              <a:gd name="connsiteY69" fmla="*/ 2209800 h 8614408"/>
              <a:gd name="connsiteX70" fmla="*/ 5882640 w 9578340"/>
              <a:gd name="connsiteY70" fmla="*/ 2202180 h 8614408"/>
              <a:gd name="connsiteX71" fmla="*/ 5722620 w 9578340"/>
              <a:gd name="connsiteY71" fmla="*/ 2240280 h 8614408"/>
              <a:gd name="connsiteX72" fmla="*/ 5654040 w 9578340"/>
              <a:gd name="connsiteY72" fmla="*/ 2240280 h 8614408"/>
              <a:gd name="connsiteX73" fmla="*/ 5570220 w 9578340"/>
              <a:gd name="connsiteY73" fmla="*/ 2278380 h 8614408"/>
              <a:gd name="connsiteX74" fmla="*/ 5440680 w 9578340"/>
              <a:gd name="connsiteY74" fmla="*/ 2263140 h 8614408"/>
              <a:gd name="connsiteX75" fmla="*/ 5410200 w 9578340"/>
              <a:gd name="connsiteY75" fmla="*/ 2217420 h 8614408"/>
              <a:gd name="connsiteX76" fmla="*/ 5425440 w 9578340"/>
              <a:gd name="connsiteY76" fmla="*/ 2072640 h 8614408"/>
              <a:gd name="connsiteX77" fmla="*/ 5372100 w 9578340"/>
              <a:gd name="connsiteY77" fmla="*/ 2019300 h 8614408"/>
              <a:gd name="connsiteX78" fmla="*/ 5372100 w 9578340"/>
              <a:gd name="connsiteY78" fmla="*/ 1988820 h 8614408"/>
              <a:gd name="connsiteX79" fmla="*/ 5280660 w 9578340"/>
              <a:gd name="connsiteY79" fmla="*/ 1965960 h 8614408"/>
              <a:gd name="connsiteX80" fmla="*/ 5219700 w 9578340"/>
              <a:gd name="connsiteY80" fmla="*/ 2263140 h 8614408"/>
              <a:gd name="connsiteX81" fmla="*/ 5212080 w 9578340"/>
              <a:gd name="connsiteY81" fmla="*/ 2461260 h 8614408"/>
              <a:gd name="connsiteX82" fmla="*/ 5242560 w 9578340"/>
              <a:gd name="connsiteY82" fmla="*/ 2499360 h 8614408"/>
              <a:gd name="connsiteX83" fmla="*/ 5097780 w 9578340"/>
              <a:gd name="connsiteY83" fmla="*/ 2552700 h 8614408"/>
              <a:gd name="connsiteX84" fmla="*/ 5120640 w 9578340"/>
              <a:gd name="connsiteY84" fmla="*/ 2743200 h 8614408"/>
              <a:gd name="connsiteX85" fmla="*/ 5082540 w 9578340"/>
              <a:gd name="connsiteY85" fmla="*/ 2827020 h 8614408"/>
              <a:gd name="connsiteX86" fmla="*/ 4945380 w 9578340"/>
              <a:gd name="connsiteY86" fmla="*/ 2773680 h 8614408"/>
              <a:gd name="connsiteX87" fmla="*/ 4853940 w 9578340"/>
              <a:gd name="connsiteY87" fmla="*/ 2796540 h 8614408"/>
              <a:gd name="connsiteX88" fmla="*/ 4785360 w 9578340"/>
              <a:gd name="connsiteY88" fmla="*/ 2926080 h 8614408"/>
              <a:gd name="connsiteX89" fmla="*/ 4640580 w 9578340"/>
              <a:gd name="connsiteY89" fmla="*/ 2811780 h 8614408"/>
              <a:gd name="connsiteX90" fmla="*/ 4518660 w 9578340"/>
              <a:gd name="connsiteY90" fmla="*/ 2804160 h 8614408"/>
              <a:gd name="connsiteX91" fmla="*/ 4389120 w 9578340"/>
              <a:gd name="connsiteY91" fmla="*/ 2674620 h 8614408"/>
              <a:gd name="connsiteX92" fmla="*/ 4564380 w 9578340"/>
              <a:gd name="connsiteY92" fmla="*/ 2522220 h 8614408"/>
              <a:gd name="connsiteX93" fmla="*/ 4389120 w 9578340"/>
              <a:gd name="connsiteY93" fmla="*/ 2491740 h 8614408"/>
              <a:gd name="connsiteX94" fmla="*/ 4244340 w 9578340"/>
              <a:gd name="connsiteY94" fmla="*/ 2659380 h 8614408"/>
              <a:gd name="connsiteX95" fmla="*/ 4183380 w 9578340"/>
              <a:gd name="connsiteY95" fmla="*/ 2758440 h 8614408"/>
              <a:gd name="connsiteX96" fmla="*/ 4191000 w 9578340"/>
              <a:gd name="connsiteY96" fmla="*/ 2796540 h 8614408"/>
              <a:gd name="connsiteX97" fmla="*/ 4084320 w 9578340"/>
              <a:gd name="connsiteY97" fmla="*/ 2895600 h 8614408"/>
              <a:gd name="connsiteX98" fmla="*/ 4008120 w 9578340"/>
              <a:gd name="connsiteY98" fmla="*/ 2918460 h 8614408"/>
              <a:gd name="connsiteX99" fmla="*/ 3954780 w 9578340"/>
              <a:gd name="connsiteY99" fmla="*/ 2918460 h 8614408"/>
              <a:gd name="connsiteX100" fmla="*/ 3916680 w 9578340"/>
              <a:gd name="connsiteY100" fmla="*/ 2971800 h 8614408"/>
              <a:gd name="connsiteX101" fmla="*/ 3848100 w 9578340"/>
              <a:gd name="connsiteY101" fmla="*/ 2971800 h 8614408"/>
              <a:gd name="connsiteX102" fmla="*/ 3810000 w 9578340"/>
              <a:gd name="connsiteY102" fmla="*/ 3025140 h 8614408"/>
              <a:gd name="connsiteX103" fmla="*/ 3726180 w 9578340"/>
              <a:gd name="connsiteY103" fmla="*/ 3048000 h 8614408"/>
              <a:gd name="connsiteX104" fmla="*/ 3703320 w 9578340"/>
              <a:gd name="connsiteY104" fmla="*/ 3116580 h 8614408"/>
              <a:gd name="connsiteX105" fmla="*/ 3512820 w 9578340"/>
              <a:gd name="connsiteY105" fmla="*/ 2979420 h 8614408"/>
              <a:gd name="connsiteX106" fmla="*/ 3337560 w 9578340"/>
              <a:gd name="connsiteY106" fmla="*/ 3048000 h 8614408"/>
              <a:gd name="connsiteX107" fmla="*/ 3337560 w 9578340"/>
              <a:gd name="connsiteY107" fmla="*/ 3124200 h 8614408"/>
              <a:gd name="connsiteX108" fmla="*/ 3230880 w 9578340"/>
              <a:gd name="connsiteY108" fmla="*/ 3200400 h 8614408"/>
              <a:gd name="connsiteX109" fmla="*/ 3002280 w 9578340"/>
              <a:gd name="connsiteY109" fmla="*/ 3055620 h 8614408"/>
              <a:gd name="connsiteX110" fmla="*/ 3025140 w 9578340"/>
              <a:gd name="connsiteY110" fmla="*/ 3032760 h 8614408"/>
              <a:gd name="connsiteX111" fmla="*/ 2918460 w 9578340"/>
              <a:gd name="connsiteY111" fmla="*/ 2887980 h 8614408"/>
              <a:gd name="connsiteX112" fmla="*/ 2659380 w 9578340"/>
              <a:gd name="connsiteY112" fmla="*/ 2758440 h 8614408"/>
              <a:gd name="connsiteX113" fmla="*/ 2506980 w 9578340"/>
              <a:gd name="connsiteY113" fmla="*/ 3093720 h 8614408"/>
              <a:gd name="connsiteX114" fmla="*/ 2392680 w 9578340"/>
              <a:gd name="connsiteY114" fmla="*/ 3101340 h 8614408"/>
              <a:gd name="connsiteX115" fmla="*/ 2308860 w 9578340"/>
              <a:gd name="connsiteY115" fmla="*/ 3116580 h 8614408"/>
              <a:gd name="connsiteX116" fmla="*/ 2225040 w 9578340"/>
              <a:gd name="connsiteY116" fmla="*/ 3215640 h 8614408"/>
              <a:gd name="connsiteX117" fmla="*/ 2049780 w 9578340"/>
              <a:gd name="connsiteY117" fmla="*/ 3124200 h 8614408"/>
              <a:gd name="connsiteX118" fmla="*/ 1981200 w 9578340"/>
              <a:gd name="connsiteY118" fmla="*/ 3116580 h 8614408"/>
              <a:gd name="connsiteX119" fmla="*/ 1889760 w 9578340"/>
              <a:gd name="connsiteY119" fmla="*/ 2964180 h 8614408"/>
              <a:gd name="connsiteX120" fmla="*/ 1897380 w 9578340"/>
              <a:gd name="connsiteY120" fmla="*/ 2895600 h 8614408"/>
              <a:gd name="connsiteX121" fmla="*/ 1729740 w 9578340"/>
              <a:gd name="connsiteY121" fmla="*/ 3017520 h 8614408"/>
              <a:gd name="connsiteX122" fmla="*/ 1706880 w 9578340"/>
              <a:gd name="connsiteY122" fmla="*/ 3078480 h 8614408"/>
              <a:gd name="connsiteX123" fmla="*/ 1653540 w 9578340"/>
              <a:gd name="connsiteY123" fmla="*/ 3048000 h 8614408"/>
              <a:gd name="connsiteX124" fmla="*/ 1546860 w 9578340"/>
              <a:gd name="connsiteY124" fmla="*/ 3048000 h 8614408"/>
              <a:gd name="connsiteX125" fmla="*/ 1524000 w 9578340"/>
              <a:gd name="connsiteY125" fmla="*/ 3162300 h 8614408"/>
              <a:gd name="connsiteX126" fmla="*/ 1386840 w 9578340"/>
              <a:gd name="connsiteY126" fmla="*/ 3459480 h 8614408"/>
              <a:gd name="connsiteX127" fmla="*/ 1333500 w 9578340"/>
              <a:gd name="connsiteY127" fmla="*/ 3451860 h 8614408"/>
              <a:gd name="connsiteX128" fmla="*/ 1188720 w 9578340"/>
              <a:gd name="connsiteY128" fmla="*/ 3505200 h 8614408"/>
              <a:gd name="connsiteX129" fmla="*/ 1135380 w 9578340"/>
              <a:gd name="connsiteY129" fmla="*/ 3672840 h 8614408"/>
              <a:gd name="connsiteX130" fmla="*/ 1013460 w 9578340"/>
              <a:gd name="connsiteY130" fmla="*/ 3703320 h 8614408"/>
              <a:gd name="connsiteX131" fmla="*/ 929640 w 9578340"/>
              <a:gd name="connsiteY131" fmla="*/ 3710940 h 8614408"/>
              <a:gd name="connsiteX132" fmla="*/ 830580 w 9578340"/>
              <a:gd name="connsiteY132" fmla="*/ 3741420 h 8614408"/>
              <a:gd name="connsiteX133" fmla="*/ 701040 w 9578340"/>
              <a:gd name="connsiteY133" fmla="*/ 3749040 h 8614408"/>
              <a:gd name="connsiteX134" fmla="*/ 548640 w 9578340"/>
              <a:gd name="connsiteY134" fmla="*/ 3787140 h 8614408"/>
              <a:gd name="connsiteX135" fmla="*/ 0 w 9578340"/>
              <a:gd name="connsiteY135" fmla="*/ 5250180 h 8614408"/>
              <a:gd name="connsiteX136" fmla="*/ 167640 w 9578340"/>
              <a:gd name="connsiteY136" fmla="*/ 5242560 h 8614408"/>
              <a:gd name="connsiteX137" fmla="*/ 167640 w 9578340"/>
              <a:gd name="connsiteY137" fmla="*/ 5387340 h 8614408"/>
              <a:gd name="connsiteX138" fmla="*/ 289560 w 9578340"/>
              <a:gd name="connsiteY138" fmla="*/ 5394960 h 8614408"/>
              <a:gd name="connsiteX139" fmla="*/ 281940 w 9578340"/>
              <a:gd name="connsiteY139" fmla="*/ 5478780 h 8614408"/>
              <a:gd name="connsiteX140" fmla="*/ 388620 w 9578340"/>
              <a:gd name="connsiteY140" fmla="*/ 5501640 h 8614408"/>
              <a:gd name="connsiteX141" fmla="*/ 358140 w 9578340"/>
              <a:gd name="connsiteY141" fmla="*/ 5631180 h 8614408"/>
              <a:gd name="connsiteX142" fmla="*/ 358140 w 9578340"/>
              <a:gd name="connsiteY142" fmla="*/ 5730240 h 8614408"/>
              <a:gd name="connsiteX143" fmla="*/ 251460 w 9578340"/>
              <a:gd name="connsiteY143" fmla="*/ 5783580 h 8614408"/>
              <a:gd name="connsiteX144" fmla="*/ 236220 w 9578340"/>
              <a:gd name="connsiteY144" fmla="*/ 5859780 h 8614408"/>
              <a:gd name="connsiteX145" fmla="*/ 144780 w 9578340"/>
              <a:gd name="connsiteY145" fmla="*/ 5981700 h 8614408"/>
              <a:gd name="connsiteX146" fmla="*/ 175260 w 9578340"/>
              <a:gd name="connsiteY146" fmla="*/ 6210300 h 8614408"/>
              <a:gd name="connsiteX147" fmla="*/ 266700 w 9578340"/>
              <a:gd name="connsiteY147" fmla="*/ 6217920 h 8614408"/>
              <a:gd name="connsiteX148" fmla="*/ 304800 w 9578340"/>
              <a:gd name="connsiteY148" fmla="*/ 6278880 h 8614408"/>
              <a:gd name="connsiteX149" fmla="*/ 312420 w 9578340"/>
              <a:gd name="connsiteY149" fmla="*/ 6339840 h 8614408"/>
              <a:gd name="connsiteX150" fmla="*/ 358140 w 9578340"/>
              <a:gd name="connsiteY150" fmla="*/ 6339840 h 8614408"/>
              <a:gd name="connsiteX151" fmla="*/ 365760 w 9578340"/>
              <a:gd name="connsiteY151" fmla="*/ 6477000 h 8614408"/>
              <a:gd name="connsiteX152" fmla="*/ 807720 w 9578340"/>
              <a:gd name="connsiteY152" fmla="*/ 6545580 h 8614408"/>
              <a:gd name="connsiteX153" fmla="*/ 1127760 w 9578340"/>
              <a:gd name="connsiteY153" fmla="*/ 6705600 h 8614408"/>
              <a:gd name="connsiteX154" fmla="*/ 1447800 w 9578340"/>
              <a:gd name="connsiteY154" fmla="*/ 6598920 h 8614408"/>
              <a:gd name="connsiteX155" fmla="*/ 1546860 w 9578340"/>
              <a:gd name="connsiteY155" fmla="*/ 6598920 h 8614408"/>
              <a:gd name="connsiteX156" fmla="*/ 1501140 w 9578340"/>
              <a:gd name="connsiteY156" fmla="*/ 6858000 h 8614408"/>
              <a:gd name="connsiteX157" fmla="*/ 1567815 w 9578340"/>
              <a:gd name="connsiteY157" fmla="*/ 7115810 h 8614408"/>
              <a:gd name="connsiteX158" fmla="*/ 1710690 w 9578340"/>
              <a:gd name="connsiteY158" fmla="*/ 7439660 h 8614408"/>
              <a:gd name="connsiteX159" fmla="*/ 1891665 w 9578340"/>
              <a:gd name="connsiteY159" fmla="*/ 7582535 h 8614408"/>
              <a:gd name="connsiteX160" fmla="*/ 2094865 w 9578340"/>
              <a:gd name="connsiteY160" fmla="*/ 7814310 h 8614408"/>
              <a:gd name="connsiteX161" fmla="*/ 2066290 w 9578340"/>
              <a:gd name="connsiteY161" fmla="*/ 7925434 h 8614408"/>
              <a:gd name="connsiteX162" fmla="*/ 2234565 w 9578340"/>
              <a:gd name="connsiteY162" fmla="*/ 8036559 h 8614408"/>
              <a:gd name="connsiteX163" fmla="*/ 2269490 w 9578340"/>
              <a:gd name="connsiteY163" fmla="*/ 8081009 h 8614408"/>
              <a:gd name="connsiteX164" fmla="*/ 2186940 w 9578340"/>
              <a:gd name="connsiteY164" fmla="*/ 8338184 h 8614408"/>
              <a:gd name="connsiteX165" fmla="*/ 2209165 w 9578340"/>
              <a:gd name="connsiteY165" fmla="*/ 8436608 h 8614408"/>
              <a:gd name="connsiteX166" fmla="*/ 2275840 w 9578340"/>
              <a:gd name="connsiteY166" fmla="*/ 8538208 h 8614408"/>
              <a:gd name="connsiteX167" fmla="*/ 2437765 w 9578340"/>
              <a:gd name="connsiteY167" fmla="*/ 8569958 h 8614408"/>
              <a:gd name="connsiteX168" fmla="*/ 2491740 w 9578340"/>
              <a:gd name="connsiteY168" fmla="*/ 8557258 h 8614408"/>
              <a:gd name="connsiteX169" fmla="*/ 2599690 w 9578340"/>
              <a:gd name="connsiteY169" fmla="*/ 8614408 h 8614408"/>
              <a:gd name="connsiteX170" fmla="*/ 3657600 w 9578340"/>
              <a:gd name="connsiteY170" fmla="*/ 6873240 h 8614408"/>
              <a:gd name="connsiteX171" fmla="*/ 3817620 w 9578340"/>
              <a:gd name="connsiteY171" fmla="*/ 6781800 h 8614408"/>
              <a:gd name="connsiteX172" fmla="*/ 3893820 w 9578340"/>
              <a:gd name="connsiteY172" fmla="*/ 6705600 h 8614408"/>
              <a:gd name="connsiteX173" fmla="*/ 3947160 w 9578340"/>
              <a:gd name="connsiteY173" fmla="*/ 6690360 h 8614408"/>
              <a:gd name="connsiteX174" fmla="*/ 3939540 w 9578340"/>
              <a:gd name="connsiteY174" fmla="*/ 6629400 h 8614408"/>
              <a:gd name="connsiteX175" fmla="*/ 3901440 w 9578340"/>
              <a:gd name="connsiteY175" fmla="*/ 6606540 h 8614408"/>
              <a:gd name="connsiteX176" fmla="*/ 3878580 w 9578340"/>
              <a:gd name="connsiteY176" fmla="*/ 6515100 h 8614408"/>
              <a:gd name="connsiteX177" fmla="*/ 3886200 w 9578340"/>
              <a:gd name="connsiteY177" fmla="*/ 6423660 h 8614408"/>
              <a:gd name="connsiteX178" fmla="*/ 3870960 w 9578340"/>
              <a:gd name="connsiteY178" fmla="*/ 6309360 h 8614408"/>
              <a:gd name="connsiteX179" fmla="*/ 3893820 w 9578340"/>
              <a:gd name="connsiteY179" fmla="*/ 6240780 h 8614408"/>
              <a:gd name="connsiteX180" fmla="*/ 3924300 w 9578340"/>
              <a:gd name="connsiteY180" fmla="*/ 6179820 h 8614408"/>
              <a:gd name="connsiteX181" fmla="*/ 3977640 w 9578340"/>
              <a:gd name="connsiteY181" fmla="*/ 6172200 h 8614408"/>
              <a:gd name="connsiteX182" fmla="*/ 3992880 w 9578340"/>
              <a:gd name="connsiteY182" fmla="*/ 6172200 h 8614408"/>
              <a:gd name="connsiteX183" fmla="*/ 4046220 w 9578340"/>
              <a:gd name="connsiteY183" fmla="*/ 6111240 h 8614408"/>
              <a:gd name="connsiteX184" fmla="*/ 4038600 w 9578340"/>
              <a:gd name="connsiteY184" fmla="*/ 6027420 h 8614408"/>
              <a:gd name="connsiteX185" fmla="*/ 4754880 w 9578340"/>
              <a:gd name="connsiteY185" fmla="*/ 5913120 h 8614408"/>
              <a:gd name="connsiteX186" fmla="*/ 4838700 w 9578340"/>
              <a:gd name="connsiteY186" fmla="*/ 5913120 h 8614408"/>
              <a:gd name="connsiteX187" fmla="*/ 4914900 w 9578340"/>
              <a:gd name="connsiteY187" fmla="*/ 5920740 h 8614408"/>
              <a:gd name="connsiteX188" fmla="*/ 5105400 w 9578340"/>
              <a:gd name="connsiteY188" fmla="*/ 6019800 h 8614408"/>
              <a:gd name="connsiteX189" fmla="*/ 5570220 w 9578340"/>
              <a:gd name="connsiteY189" fmla="*/ 6248400 h 8614408"/>
              <a:gd name="connsiteX190" fmla="*/ 5753100 w 9578340"/>
              <a:gd name="connsiteY190" fmla="*/ 6347460 h 8614408"/>
              <a:gd name="connsiteX191" fmla="*/ 6065520 w 9578340"/>
              <a:gd name="connsiteY191" fmla="*/ 6423660 h 8614408"/>
              <a:gd name="connsiteX192" fmla="*/ 6156960 w 9578340"/>
              <a:gd name="connsiteY192" fmla="*/ 6431280 h 8614408"/>
              <a:gd name="connsiteX193" fmla="*/ 6164580 w 9578340"/>
              <a:gd name="connsiteY193" fmla="*/ 6545580 h 8614408"/>
              <a:gd name="connsiteX194" fmla="*/ 6355080 w 9578340"/>
              <a:gd name="connsiteY194" fmla="*/ 6576060 h 8614408"/>
              <a:gd name="connsiteX195" fmla="*/ 6377940 w 9578340"/>
              <a:gd name="connsiteY195" fmla="*/ 6416040 h 8614408"/>
              <a:gd name="connsiteX196" fmla="*/ 6408420 w 9578340"/>
              <a:gd name="connsiteY196" fmla="*/ 6446520 h 8614408"/>
              <a:gd name="connsiteX197" fmla="*/ 6400800 w 9578340"/>
              <a:gd name="connsiteY197" fmla="*/ 6598920 h 8614408"/>
              <a:gd name="connsiteX198" fmla="*/ 6591300 w 9578340"/>
              <a:gd name="connsiteY198" fmla="*/ 6598920 h 8614408"/>
              <a:gd name="connsiteX199" fmla="*/ 6598920 w 9578340"/>
              <a:gd name="connsiteY199" fmla="*/ 6332220 h 8614408"/>
              <a:gd name="connsiteX200" fmla="*/ 6621780 w 9578340"/>
              <a:gd name="connsiteY200" fmla="*/ 6332220 h 8614408"/>
              <a:gd name="connsiteX201" fmla="*/ 6637020 w 9578340"/>
              <a:gd name="connsiteY201" fmla="*/ 6118860 h 8614408"/>
              <a:gd name="connsiteX202" fmla="*/ 6614160 w 9578340"/>
              <a:gd name="connsiteY202" fmla="*/ 6111240 h 8614408"/>
              <a:gd name="connsiteX203" fmla="*/ 6606540 w 9578340"/>
              <a:gd name="connsiteY203" fmla="*/ 5958840 h 8614408"/>
              <a:gd name="connsiteX204" fmla="*/ 6484620 w 9578340"/>
              <a:gd name="connsiteY204" fmla="*/ 5539740 h 8614408"/>
              <a:gd name="connsiteX205" fmla="*/ 6667500 w 9578340"/>
              <a:gd name="connsiteY205" fmla="*/ 5547360 h 8614408"/>
              <a:gd name="connsiteX206" fmla="*/ 6751320 w 9578340"/>
              <a:gd name="connsiteY206" fmla="*/ 5433060 h 8614408"/>
              <a:gd name="connsiteX207" fmla="*/ 6972300 w 9578340"/>
              <a:gd name="connsiteY207" fmla="*/ 5265420 h 8614408"/>
              <a:gd name="connsiteX208" fmla="*/ 7246620 w 9578340"/>
              <a:gd name="connsiteY208" fmla="*/ 5204460 h 8614408"/>
              <a:gd name="connsiteX209" fmla="*/ 7208520 w 9578340"/>
              <a:gd name="connsiteY209" fmla="*/ 5067300 h 8614408"/>
              <a:gd name="connsiteX210" fmla="*/ 7193280 w 9578340"/>
              <a:gd name="connsiteY210" fmla="*/ 4930140 h 8614408"/>
              <a:gd name="connsiteX211" fmla="*/ 7269480 w 9578340"/>
              <a:gd name="connsiteY211" fmla="*/ 4732020 h 8614408"/>
              <a:gd name="connsiteX212" fmla="*/ 7246620 w 9578340"/>
              <a:gd name="connsiteY212" fmla="*/ 4488180 h 8614408"/>
              <a:gd name="connsiteX213" fmla="*/ 7178040 w 9578340"/>
              <a:gd name="connsiteY213" fmla="*/ 4351020 h 8614408"/>
              <a:gd name="connsiteX214" fmla="*/ 7559040 w 9578340"/>
              <a:gd name="connsiteY214" fmla="*/ 4328160 h 8614408"/>
              <a:gd name="connsiteX215" fmla="*/ 7467600 w 9578340"/>
              <a:gd name="connsiteY215" fmla="*/ 3878580 h 8614408"/>
              <a:gd name="connsiteX216" fmla="*/ 7414260 w 9578340"/>
              <a:gd name="connsiteY216" fmla="*/ 3604260 h 8614408"/>
              <a:gd name="connsiteX217" fmla="*/ 7498080 w 9578340"/>
              <a:gd name="connsiteY217" fmla="*/ 3398520 h 8614408"/>
              <a:gd name="connsiteX218" fmla="*/ 7528560 w 9578340"/>
              <a:gd name="connsiteY218" fmla="*/ 3253740 h 8614408"/>
              <a:gd name="connsiteX219" fmla="*/ 7505700 w 9578340"/>
              <a:gd name="connsiteY219" fmla="*/ 3048000 h 8614408"/>
              <a:gd name="connsiteX220" fmla="*/ 7520940 w 9578340"/>
              <a:gd name="connsiteY220" fmla="*/ 2926080 h 8614408"/>
              <a:gd name="connsiteX221" fmla="*/ 7536180 w 9578340"/>
              <a:gd name="connsiteY221" fmla="*/ 2872740 h 8614408"/>
              <a:gd name="connsiteX222" fmla="*/ 7863840 w 9578340"/>
              <a:gd name="connsiteY222" fmla="*/ 2971800 h 8614408"/>
              <a:gd name="connsiteX223" fmla="*/ 7886700 w 9578340"/>
              <a:gd name="connsiteY223" fmla="*/ 3101340 h 8614408"/>
              <a:gd name="connsiteX224" fmla="*/ 8001000 w 9578340"/>
              <a:gd name="connsiteY224" fmla="*/ 3124200 h 8614408"/>
              <a:gd name="connsiteX225" fmla="*/ 8122920 w 9578340"/>
              <a:gd name="connsiteY225" fmla="*/ 3276600 h 8614408"/>
              <a:gd name="connsiteX226" fmla="*/ 8206740 w 9578340"/>
              <a:gd name="connsiteY226" fmla="*/ 3276600 h 8614408"/>
              <a:gd name="connsiteX227" fmla="*/ 8442960 w 9578340"/>
              <a:gd name="connsiteY227" fmla="*/ 3276600 h 8614408"/>
              <a:gd name="connsiteX228" fmla="*/ 8663940 w 9578340"/>
              <a:gd name="connsiteY228" fmla="*/ 3276600 h 8614408"/>
              <a:gd name="connsiteX229" fmla="*/ 8770620 w 9578340"/>
              <a:gd name="connsiteY229" fmla="*/ 3230880 h 8614408"/>
              <a:gd name="connsiteX230" fmla="*/ 8854440 w 9578340"/>
              <a:gd name="connsiteY230" fmla="*/ 3215640 h 8614408"/>
              <a:gd name="connsiteX231" fmla="*/ 8938260 w 9578340"/>
              <a:gd name="connsiteY231" fmla="*/ 3230880 h 8614408"/>
              <a:gd name="connsiteX232" fmla="*/ 8945880 w 9578340"/>
              <a:gd name="connsiteY232" fmla="*/ 3078480 h 8614408"/>
              <a:gd name="connsiteX233" fmla="*/ 8907780 w 9578340"/>
              <a:gd name="connsiteY233" fmla="*/ 3078480 h 8614408"/>
              <a:gd name="connsiteX234" fmla="*/ 8656320 w 9578340"/>
              <a:gd name="connsiteY234" fmla="*/ 2697480 h 8614408"/>
              <a:gd name="connsiteX235" fmla="*/ 8854440 w 9578340"/>
              <a:gd name="connsiteY235" fmla="*/ 2590800 h 8614408"/>
              <a:gd name="connsiteX236" fmla="*/ 8923020 w 9578340"/>
              <a:gd name="connsiteY236" fmla="*/ 2606040 h 8614408"/>
              <a:gd name="connsiteX237" fmla="*/ 8999220 w 9578340"/>
              <a:gd name="connsiteY237" fmla="*/ 2606040 h 8614408"/>
              <a:gd name="connsiteX238" fmla="*/ 9029700 w 9578340"/>
              <a:gd name="connsiteY238" fmla="*/ 2545080 h 8614408"/>
              <a:gd name="connsiteX239" fmla="*/ 9029700 w 9578340"/>
              <a:gd name="connsiteY239" fmla="*/ 2407920 h 8614408"/>
              <a:gd name="connsiteX240" fmla="*/ 9136380 w 9578340"/>
              <a:gd name="connsiteY240" fmla="*/ 2476500 h 8614408"/>
              <a:gd name="connsiteX241" fmla="*/ 9144000 w 9578340"/>
              <a:gd name="connsiteY241" fmla="*/ 2407920 h 8614408"/>
              <a:gd name="connsiteX242" fmla="*/ 9204960 w 9578340"/>
              <a:gd name="connsiteY242" fmla="*/ 2362200 h 8614408"/>
              <a:gd name="connsiteX243" fmla="*/ 9189720 w 9578340"/>
              <a:gd name="connsiteY243" fmla="*/ 2225040 h 8614408"/>
              <a:gd name="connsiteX244" fmla="*/ 9159240 w 9578340"/>
              <a:gd name="connsiteY244" fmla="*/ 2171700 h 8614408"/>
              <a:gd name="connsiteX245" fmla="*/ 9083040 w 9578340"/>
              <a:gd name="connsiteY245" fmla="*/ 2103120 h 8614408"/>
              <a:gd name="connsiteX246" fmla="*/ 9105900 w 9578340"/>
              <a:gd name="connsiteY246" fmla="*/ 2011680 h 8614408"/>
              <a:gd name="connsiteX247" fmla="*/ 9151620 w 9578340"/>
              <a:gd name="connsiteY247" fmla="*/ 1927860 h 8614408"/>
              <a:gd name="connsiteX248" fmla="*/ 9044940 w 9578340"/>
              <a:gd name="connsiteY248" fmla="*/ 1714500 h 8614408"/>
              <a:gd name="connsiteX249" fmla="*/ 9578340 w 9578340"/>
              <a:gd name="connsiteY249" fmla="*/ 1394460 h 8614408"/>
              <a:gd name="connsiteX250" fmla="*/ 9494520 w 9578340"/>
              <a:gd name="connsiteY250" fmla="*/ 1165860 h 8614408"/>
              <a:gd name="connsiteX251" fmla="*/ 9326880 w 9578340"/>
              <a:gd name="connsiteY251" fmla="*/ 975360 h 8614408"/>
              <a:gd name="connsiteX252" fmla="*/ 9334500 w 9578340"/>
              <a:gd name="connsiteY252" fmla="*/ 906780 h 8614408"/>
              <a:gd name="connsiteX253" fmla="*/ 9342120 w 9578340"/>
              <a:gd name="connsiteY253" fmla="*/ 754380 h 8614408"/>
              <a:gd name="connsiteX254" fmla="*/ 9182100 w 9578340"/>
              <a:gd name="connsiteY254" fmla="*/ 906780 h 8614408"/>
              <a:gd name="connsiteX255" fmla="*/ 9052560 w 9578340"/>
              <a:gd name="connsiteY255" fmla="*/ 1043940 h 8614408"/>
              <a:gd name="connsiteX256" fmla="*/ 8915400 w 9578340"/>
              <a:gd name="connsiteY256" fmla="*/ 1112520 h 8614408"/>
              <a:gd name="connsiteX257" fmla="*/ 8709660 w 9578340"/>
              <a:gd name="connsiteY257" fmla="*/ 1150620 h 8614408"/>
              <a:gd name="connsiteX258" fmla="*/ 8793480 w 9578340"/>
              <a:gd name="connsiteY258" fmla="*/ 960120 h 8614408"/>
              <a:gd name="connsiteX259" fmla="*/ 8717280 w 9578340"/>
              <a:gd name="connsiteY259" fmla="*/ 906780 h 8614408"/>
              <a:gd name="connsiteX260" fmla="*/ 8686800 w 9578340"/>
              <a:gd name="connsiteY260" fmla="*/ 815340 h 8614408"/>
              <a:gd name="connsiteX261" fmla="*/ 8625840 w 9578340"/>
              <a:gd name="connsiteY261" fmla="*/ 746760 h 8614408"/>
              <a:gd name="connsiteX262" fmla="*/ 8633460 w 9578340"/>
              <a:gd name="connsiteY262" fmla="*/ 685800 h 8614408"/>
              <a:gd name="connsiteX263" fmla="*/ 8679180 w 9578340"/>
              <a:gd name="connsiteY263" fmla="*/ 609600 h 8614408"/>
              <a:gd name="connsiteX264" fmla="*/ 8671560 w 9578340"/>
              <a:gd name="connsiteY264" fmla="*/ 579120 h 8614408"/>
              <a:gd name="connsiteX265" fmla="*/ 8580120 w 9578340"/>
              <a:gd name="connsiteY265" fmla="*/ 541020 h 8614408"/>
              <a:gd name="connsiteX266" fmla="*/ 8473440 w 9578340"/>
              <a:gd name="connsiteY266" fmla="*/ 502920 h 8614408"/>
              <a:gd name="connsiteX267" fmla="*/ 8488680 w 9578340"/>
              <a:gd name="connsiteY267" fmla="*/ 449580 h 8614408"/>
              <a:gd name="connsiteX268" fmla="*/ 8435340 w 9578340"/>
              <a:gd name="connsiteY268" fmla="*/ 320040 h 8614408"/>
              <a:gd name="connsiteX269" fmla="*/ 8465820 w 9578340"/>
              <a:gd name="connsiteY269" fmla="*/ 243840 h 8614408"/>
              <a:gd name="connsiteX270" fmla="*/ 8473440 w 9578340"/>
              <a:gd name="connsiteY270" fmla="*/ 83820 h 8614408"/>
              <a:gd name="connsiteX271" fmla="*/ 8351520 w 9578340"/>
              <a:gd name="connsiteY271" fmla="*/ 53340 h 8614408"/>
              <a:gd name="connsiteX272" fmla="*/ 8252460 w 9578340"/>
              <a:gd name="connsiteY272" fmla="*/ 68580 h 8614408"/>
              <a:gd name="connsiteX273" fmla="*/ 8107680 w 9578340"/>
              <a:gd name="connsiteY273" fmla="*/ 0 h 8614408"/>
              <a:gd name="connsiteX0" fmla="*/ 8107680 w 9578340"/>
              <a:gd name="connsiteY0" fmla="*/ 0 h 8614408"/>
              <a:gd name="connsiteX1" fmla="*/ 8054340 w 9578340"/>
              <a:gd name="connsiteY1" fmla="*/ 60960 h 8614408"/>
              <a:gd name="connsiteX2" fmla="*/ 8061960 w 9578340"/>
              <a:gd name="connsiteY2" fmla="*/ 99060 h 8614408"/>
              <a:gd name="connsiteX3" fmla="*/ 8001000 w 9578340"/>
              <a:gd name="connsiteY3" fmla="*/ 160020 h 8614408"/>
              <a:gd name="connsiteX4" fmla="*/ 7917180 w 9578340"/>
              <a:gd name="connsiteY4" fmla="*/ 144780 h 8614408"/>
              <a:gd name="connsiteX5" fmla="*/ 7825740 w 9578340"/>
              <a:gd name="connsiteY5" fmla="*/ 297180 h 8614408"/>
              <a:gd name="connsiteX6" fmla="*/ 7726680 w 9578340"/>
              <a:gd name="connsiteY6" fmla="*/ 297180 h 8614408"/>
              <a:gd name="connsiteX7" fmla="*/ 7620000 w 9578340"/>
              <a:gd name="connsiteY7" fmla="*/ 320040 h 8614408"/>
              <a:gd name="connsiteX8" fmla="*/ 7475220 w 9578340"/>
              <a:gd name="connsiteY8" fmla="*/ 327660 h 8614408"/>
              <a:gd name="connsiteX9" fmla="*/ 7414260 w 9578340"/>
              <a:gd name="connsiteY9" fmla="*/ 304800 h 8614408"/>
              <a:gd name="connsiteX10" fmla="*/ 7231380 w 9578340"/>
              <a:gd name="connsiteY10" fmla="*/ 419100 h 8614408"/>
              <a:gd name="connsiteX11" fmla="*/ 6911340 w 9578340"/>
              <a:gd name="connsiteY11" fmla="*/ 464820 h 8614408"/>
              <a:gd name="connsiteX12" fmla="*/ 6888480 w 9578340"/>
              <a:gd name="connsiteY12" fmla="*/ 525780 h 8614408"/>
              <a:gd name="connsiteX13" fmla="*/ 6903720 w 9578340"/>
              <a:gd name="connsiteY13" fmla="*/ 601980 h 8614408"/>
              <a:gd name="connsiteX14" fmla="*/ 6896100 w 9578340"/>
              <a:gd name="connsiteY14" fmla="*/ 647700 h 8614408"/>
              <a:gd name="connsiteX15" fmla="*/ 6858000 w 9578340"/>
              <a:gd name="connsiteY15" fmla="*/ 647700 h 8614408"/>
              <a:gd name="connsiteX16" fmla="*/ 6842760 w 9578340"/>
              <a:gd name="connsiteY16" fmla="*/ 739140 h 8614408"/>
              <a:gd name="connsiteX17" fmla="*/ 7010400 w 9578340"/>
              <a:gd name="connsiteY17" fmla="*/ 769620 h 8614408"/>
              <a:gd name="connsiteX18" fmla="*/ 7010400 w 9578340"/>
              <a:gd name="connsiteY18" fmla="*/ 853440 h 8614408"/>
              <a:gd name="connsiteX19" fmla="*/ 6949440 w 9578340"/>
              <a:gd name="connsiteY19" fmla="*/ 861060 h 8614408"/>
              <a:gd name="connsiteX20" fmla="*/ 6941820 w 9578340"/>
              <a:gd name="connsiteY20" fmla="*/ 891540 h 8614408"/>
              <a:gd name="connsiteX21" fmla="*/ 6979920 w 9578340"/>
              <a:gd name="connsiteY21" fmla="*/ 922020 h 8614408"/>
              <a:gd name="connsiteX22" fmla="*/ 6979920 w 9578340"/>
              <a:gd name="connsiteY22" fmla="*/ 990600 h 8614408"/>
              <a:gd name="connsiteX23" fmla="*/ 6964680 w 9578340"/>
              <a:gd name="connsiteY23" fmla="*/ 1028700 h 8614408"/>
              <a:gd name="connsiteX24" fmla="*/ 7132320 w 9578340"/>
              <a:gd name="connsiteY24" fmla="*/ 1074420 h 8614408"/>
              <a:gd name="connsiteX25" fmla="*/ 7094220 w 9578340"/>
              <a:gd name="connsiteY25" fmla="*/ 1173480 h 8614408"/>
              <a:gd name="connsiteX26" fmla="*/ 7025640 w 9578340"/>
              <a:gd name="connsiteY26" fmla="*/ 1158240 h 8614408"/>
              <a:gd name="connsiteX27" fmla="*/ 6743700 w 9578340"/>
              <a:gd name="connsiteY27" fmla="*/ 1127760 h 8614408"/>
              <a:gd name="connsiteX28" fmla="*/ 7101840 w 9578340"/>
              <a:gd name="connsiteY28" fmla="*/ 1226820 h 8614408"/>
              <a:gd name="connsiteX29" fmla="*/ 7277100 w 9578340"/>
              <a:gd name="connsiteY29" fmla="*/ 1295400 h 8614408"/>
              <a:gd name="connsiteX30" fmla="*/ 7147560 w 9578340"/>
              <a:gd name="connsiteY30" fmla="*/ 1501140 h 8614408"/>
              <a:gd name="connsiteX31" fmla="*/ 7155180 w 9578340"/>
              <a:gd name="connsiteY31" fmla="*/ 1623060 h 8614408"/>
              <a:gd name="connsiteX32" fmla="*/ 7101840 w 9578340"/>
              <a:gd name="connsiteY32" fmla="*/ 1691640 h 8614408"/>
              <a:gd name="connsiteX33" fmla="*/ 7078980 w 9578340"/>
              <a:gd name="connsiteY33" fmla="*/ 1684020 h 8614408"/>
              <a:gd name="connsiteX34" fmla="*/ 6911340 w 9578340"/>
              <a:gd name="connsiteY34" fmla="*/ 1790700 h 8614408"/>
              <a:gd name="connsiteX35" fmla="*/ 6987540 w 9578340"/>
              <a:gd name="connsiteY35" fmla="*/ 1844040 h 8614408"/>
              <a:gd name="connsiteX36" fmla="*/ 6987540 w 9578340"/>
              <a:gd name="connsiteY36" fmla="*/ 1844040 h 8614408"/>
              <a:gd name="connsiteX37" fmla="*/ 7002780 w 9578340"/>
              <a:gd name="connsiteY37" fmla="*/ 1912620 h 8614408"/>
              <a:gd name="connsiteX38" fmla="*/ 6979920 w 9578340"/>
              <a:gd name="connsiteY38" fmla="*/ 1935480 h 8614408"/>
              <a:gd name="connsiteX39" fmla="*/ 6873240 w 9578340"/>
              <a:gd name="connsiteY39" fmla="*/ 1943100 h 8614408"/>
              <a:gd name="connsiteX40" fmla="*/ 6873240 w 9578340"/>
              <a:gd name="connsiteY40" fmla="*/ 1988820 h 8614408"/>
              <a:gd name="connsiteX41" fmla="*/ 6850380 w 9578340"/>
              <a:gd name="connsiteY41" fmla="*/ 2019300 h 8614408"/>
              <a:gd name="connsiteX42" fmla="*/ 6728460 w 9578340"/>
              <a:gd name="connsiteY42" fmla="*/ 1981200 h 8614408"/>
              <a:gd name="connsiteX43" fmla="*/ 6720840 w 9578340"/>
              <a:gd name="connsiteY43" fmla="*/ 1996440 h 8614408"/>
              <a:gd name="connsiteX44" fmla="*/ 6797040 w 9578340"/>
              <a:gd name="connsiteY44" fmla="*/ 2034540 h 8614408"/>
              <a:gd name="connsiteX45" fmla="*/ 6789420 w 9578340"/>
              <a:gd name="connsiteY45" fmla="*/ 2118360 h 8614408"/>
              <a:gd name="connsiteX46" fmla="*/ 6751320 w 9578340"/>
              <a:gd name="connsiteY46" fmla="*/ 2141220 h 8614408"/>
              <a:gd name="connsiteX47" fmla="*/ 6819900 w 9578340"/>
              <a:gd name="connsiteY47" fmla="*/ 2194560 h 8614408"/>
              <a:gd name="connsiteX48" fmla="*/ 6789420 w 9578340"/>
              <a:gd name="connsiteY48" fmla="*/ 2240280 h 8614408"/>
              <a:gd name="connsiteX49" fmla="*/ 6743700 w 9578340"/>
              <a:gd name="connsiteY49" fmla="*/ 2331720 h 8614408"/>
              <a:gd name="connsiteX50" fmla="*/ 6751320 w 9578340"/>
              <a:gd name="connsiteY50" fmla="*/ 2369820 h 8614408"/>
              <a:gd name="connsiteX51" fmla="*/ 6682740 w 9578340"/>
              <a:gd name="connsiteY51" fmla="*/ 2385060 h 8614408"/>
              <a:gd name="connsiteX52" fmla="*/ 6705600 w 9578340"/>
              <a:gd name="connsiteY52" fmla="*/ 2499360 h 8614408"/>
              <a:gd name="connsiteX53" fmla="*/ 6621780 w 9578340"/>
              <a:gd name="connsiteY53" fmla="*/ 2522220 h 8614408"/>
              <a:gd name="connsiteX54" fmla="*/ 6621780 w 9578340"/>
              <a:gd name="connsiteY54" fmla="*/ 2583180 h 8614408"/>
              <a:gd name="connsiteX55" fmla="*/ 6568440 w 9578340"/>
              <a:gd name="connsiteY55" fmla="*/ 2590800 h 8614408"/>
              <a:gd name="connsiteX56" fmla="*/ 6560820 w 9578340"/>
              <a:gd name="connsiteY56" fmla="*/ 2545080 h 8614408"/>
              <a:gd name="connsiteX57" fmla="*/ 6438900 w 9578340"/>
              <a:gd name="connsiteY57" fmla="*/ 2590800 h 8614408"/>
              <a:gd name="connsiteX58" fmla="*/ 6347460 w 9578340"/>
              <a:gd name="connsiteY58" fmla="*/ 2606040 h 8614408"/>
              <a:gd name="connsiteX59" fmla="*/ 6339840 w 9578340"/>
              <a:gd name="connsiteY59" fmla="*/ 2476500 h 8614408"/>
              <a:gd name="connsiteX60" fmla="*/ 6316980 w 9578340"/>
              <a:gd name="connsiteY60" fmla="*/ 2430780 h 8614408"/>
              <a:gd name="connsiteX61" fmla="*/ 6271260 w 9578340"/>
              <a:gd name="connsiteY61" fmla="*/ 2392680 h 8614408"/>
              <a:gd name="connsiteX62" fmla="*/ 6301740 w 9578340"/>
              <a:gd name="connsiteY62" fmla="*/ 2339340 h 8614408"/>
              <a:gd name="connsiteX63" fmla="*/ 6195060 w 9578340"/>
              <a:gd name="connsiteY63" fmla="*/ 2308860 h 8614408"/>
              <a:gd name="connsiteX64" fmla="*/ 6141720 w 9578340"/>
              <a:gd name="connsiteY64" fmla="*/ 2308860 h 8614408"/>
              <a:gd name="connsiteX65" fmla="*/ 6103620 w 9578340"/>
              <a:gd name="connsiteY65" fmla="*/ 2225040 h 8614408"/>
              <a:gd name="connsiteX66" fmla="*/ 6126480 w 9578340"/>
              <a:gd name="connsiteY66" fmla="*/ 2171700 h 8614408"/>
              <a:gd name="connsiteX67" fmla="*/ 6080760 w 9578340"/>
              <a:gd name="connsiteY67" fmla="*/ 2133600 h 8614408"/>
              <a:gd name="connsiteX68" fmla="*/ 5989320 w 9578340"/>
              <a:gd name="connsiteY68" fmla="*/ 2148840 h 8614408"/>
              <a:gd name="connsiteX69" fmla="*/ 5951220 w 9578340"/>
              <a:gd name="connsiteY69" fmla="*/ 2209800 h 8614408"/>
              <a:gd name="connsiteX70" fmla="*/ 5882640 w 9578340"/>
              <a:gd name="connsiteY70" fmla="*/ 2202180 h 8614408"/>
              <a:gd name="connsiteX71" fmla="*/ 5722620 w 9578340"/>
              <a:gd name="connsiteY71" fmla="*/ 2240280 h 8614408"/>
              <a:gd name="connsiteX72" fmla="*/ 5654040 w 9578340"/>
              <a:gd name="connsiteY72" fmla="*/ 2240280 h 8614408"/>
              <a:gd name="connsiteX73" fmla="*/ 5570220 w 9578340"/>
              <a:gd name="connsiteY73" fmla="*/ 2278380 h 8614408"/>
              <a:gd name="connsiteX74" fmla="*/ 5440680 w 9578340"/>
              <a:gd name="connsiteY74" fmla="*/ 2263140 h 8614408"/>
              <a:gd name="connsiteX75" fmla="*/ 5410200 w 9578340"/>
              <a:gd name="connsiteY75" fmla="*/ 2217420 h 8614408"/>
              <a:gd name="connsiteX76" fmla="*/ 5425440 w 9578340"/>
              <a:gd name="connsiteY76" fmla="*/ 2072640 h 8614408"/>
              <a:gd name="connsiteX77" fmla="*/ 5372100 w 9578340"/>
              <a:gd name="connsiteY77" fmla="*/ 2019300 h 8614408"/>
              <a:gd name="connsiteX78" fmla="*/ 5372100 w 9578340"/>
              <a:gd name="connsiteY78" fmla="*/ 1988820 h 8614408"/>
              <a:gd name="connsiteX79" fmla="*/ 5280660 w 9578340"/>
              <a:gd name="connsiteY79" fmla="*/ 1965960 h 8614408"/>
              <a:gd name="connsiteX80" fmla="*/ 5219700 w 9578340"/>
              <a:gd name="connsiteY80" fmla="*/ 2263140 h 8614408"/>
              <a:gd name="connsiteX81" fmla="*/ 5212080 w 9578340"/>
              <a:gd name="connsiteY81" fmla="*/ 2461260 h 8614408"/>
              <a:gd name="connsiteX82" fmla="*/ 5242560 w 9578340"/>
              <a:gd name="connsiteY82" fmla="*/ 2499360 h 8614408"/>
              <a:gd name="connsiteX83" fmla="*/ 5097780 w 9578340"/>
              <a:gd name="connsiteY83" fmla="*/ 2552700 h 8614408"/>
              <a:gd name="connsiteX84" fmla="*/ 5120640 w 9578340"/>
              <a:gd name="connsiteY84" fmla="*/ 2743200 h 8614408"/>
              <a:gd name="connsiteX85" fmla="*/ 5082540 w 9578340"/>
              <a:gd name="connsiteY85" fmla="*/ 2827020 h 8614408"/>
              <a:gd name="connsiteX86" fmla="*/ 4945380 w 9578340"/>
              <a:gd name="connsiteY86" fmla="*/ 2773680 h 8614408"/>
              <a:gd name="connsiteX87" fmla="*/ 4853940 w 9578340"/>
              <a:gd name="connsiteY87" fmla="*/ 2796540 h 8614408"/>
              <a:gd name="connsiteX88" fmla="*/ 4785360 w 9578340"/>
              <a:gd name="connsiteY88" fmla="*/ 2926080 h 8614408"/>
              <a:gd name="connsiteX89" fmla="*/ 4640580 w 9578340"/>
              <a:gd name="connsiteY89" fmla="*/ 2811780 h 8614408"/>
              <a:gd name="connsiteX90" fmla="*/ 4518660 w 9578340"/>
              <a:gd name="connsiteY90" fmla="*/ 2804160 h 8614408"/>
              <a:gd name="connsiteX91" fmla="*/ 4389120 w 9578340"/>
              <a:gd name="connsiteY91" fmla="*/ 2674620 h 8614408"/>
              <a:gd name="connsiteX92" fmla="*/ 4564380 w 9578340"/>
              <a:gd name="connsiteY92" fmla="*/ 2522220 h 8614408"/>
              <a:gd name="connsiteX93" fmla="*/ 4389120 w 9578340"/>
              <a:gd name="connsiteY93" fmla="*/ 2491740 h 8614408"/>
              <a:gd name="connsiteX94" fmla="*/ 4244340 w 9578340"/>
              <a:gd name="connsiteY94" fmla="*/ 2659380 h 8614408"/>
              <a:gd name="connsiteX95" fmla="*/ 4183380 w 9578340"/>
              <a:gd name="connsiteY95" fmla="*/ 2758440 h 8614408"/>
              <a:gd name="connsiteX96" fmla="*/ 4191000 w 9578340"/>
              <a:gd name="connsiteY96" fmla="*/ 2796540 h 8614408"/>
              <a:gd name="connsiteX97" fmla="*/ 4084320 w 9578340"/>
              <a:gd name="connsiteY97" fmla="*/ 2895600 h 8614408"/>
              <a:gd name="connsiteX98" fmla="*/ 4008120 w 9578340"/>
              <a:gd name="connsiteY98" fmla="*/ 2918460 h 8614408"/>
              <a:gd name="connsiteX99" fmla="*/ 3954780 w 9578340"/>
              <a:gd name="connsiteY99" fmla="*/ 2918460 h 8614408"/>
              <a:gd name="connsiteX100" fmla="*/ 3916680 w 9578340"/>
              <a:gd name="connsiteY100" fmla="*/ 2971800 h 8614408"/>
              <a:gd name="connsiteX101" fmla="*/ 3848100 w 9578340"/>
              <a:gd name="connsiteY101" fmla="*/ 2971800 h 8614408"/>
              <a:gd name="connsiteX102" fmla="*/ 3810000 w 9578340"/>
              <a:gd name="connsiteY102" fmla="*/ 3025140 h 8614408"/>
              <a:gd name="connsiteX103" fmla="*/ 3726180 w 9578340"/>
              <a:gd name="connsiteY103" fmla="*/ 3048000 h 8614408"/>
              <a:gd name="connsiteX104" fmla="*/ 3703320 w 9578340"/>
              <a:gd name="connsiteY104" fmla="*/ 3116580 h 8614408"/>
              <a:gd name="connsiteX105" fmla="*/ 3512820 w 9578340"/>
              <a:gd name="connsiteY105" fmla="*/ 2979420 h 8614408"/>
              <a:gd name="connsiteX106" fmla="*/ 3337560 w 9578340"/>
              <a:gd name="connsiteY106" fmla="*/ 3048000 h 8614408"/>
              <a:gd name="connsiteX107" fmla="*/ 3337560 w 9578340"/>
              <a:gd name="connsiteY107" fmla="*/ 3124200 h 8614408"/>
              <a:gd name="connsiteX108" fmla="*/ 3230880 w 9578340"/>
              <a:gd name="connsiteY108" fmla="*/ 3200400 h 8614408"/>
              <a:gd name="connsiteX109" fmla="*/ 3002280 w 9578340"/>
              <a:gd name="connsiteY109" fmla="*/ 3055620 h 8614408"/>
              <a:gd name="connsiteX110" fmla="*/ 3025140 w 9578340"/>
              <a:gd name="connsiteY110" fmla="*/ 3032760 h 8614408"/>
              <a:gd name="connsiteX111" fmla="*/ 2918460 w 9578340"/>
              <a:gd name="connsiteY111" fmla="*/ 2887980 h 8614408"/>
              <a:gd name="connsiteX112" fmla="*/ 2659380 w 9578340"/>
              <a:gd name="connsiteY112" fmla="*/ 2758440 h 8614408"/>
              <a:gd name="connsiteX113" fmla="*/ 2506980 w 9578340"/>
              <a:gd name="connsiteY113" fmla="*/ 3093720 h 8614408"/>
              <a:gd name="connsiteX114" fmla="*/ 2392680 w 9578340"/>
              <a:gd name="connsiteY114" fmla="*/ 3101340 h 8614408"/>
              <a:gd name="connsiteX115" fmla="*/ 2308860 w 9578340"/>
              <a:gd name="connsiteY115" fmla="*/ 3116580 h 8614408"/>
              <a:gd name="connsiteX116" fmla="*/ 2225040 w 9578340"/>
              <a:gd name="connsiteY116" fmla="*/ 3215640 h 8614408"/>
              <a:gd name="connsiteX117" fmla="*/ 2049780 w 9578340"/>
              <a:gd name="connsiteY117" fmla="*/ 3124200 h 8614408"/>
              <a:gd name="connsiteX118" fmla="*/ 1981200 w 9578340"/>
              <a:gd name="connsiteY118" fmla="*/ 3116580 h 8614408"/>
              <a:gd name="connsiteX119" fmla="*/ 1889760 w 9578340"/>
              <a:gd name="connsiteY119" fmla="*/ 2964180 h 8614408"/>
              <a:gd name="connsiteX120" fmla="*/ 1897380 w 9578340"/>
              <a:gd name="connsiteY120" fmla="*/ 2895600 h 8614408"/>
              <a:gd name="connsiteX121" fmla="*/ 1729740 w 9578340"/>
              <a:gd name="connsiteY121" fmla="*/ 3017520 h 8614408"/>
              <a:gd name="connsiteX122" fmla="*/ 1706880 w 9578340"/>
              <a:gd name="connsiteY122" fmla="*/ 3078480 h 8614408"/>
              <a:gd name="connsiteX123" fmla="*/ 1653540 w 9578340"/>
              <a:gd name="connsiteY123" fmla="*/ 3048000 h 8614408"/>
              <a:gd name="connsiteX124" fmla="*/ 1546860 w 9578340"/>
              <a:gd name="connsiteY124" fmla="*/ 3048000 h 8614408"/>
              <a:gd name="connsiteX125" fmla="*/ 1524000 w 9578340"/>
              <a:gd name="connsiteY125" fmla="*/ 3162300 h 8614408"/>
              <a:gd name="connsiteX126" fmla="*/ 1386840 w 9578340"/>
              <a:gd name="connsiteY126" fmla="*/ 3459480 h 8614408"/>
              <a:gd name="connsiteX127" fmla="*/ 1333500 w 9578340"/>
              <a:gd name="connsiteY127" fmla="*/ 3451860 h 8614408"/>
              <a:gd name="connsiteX128" fmla="*/ 1188720 w 9578340"/>
              <a:gd name="connsiteY128" fmla="*/ 3505200 h 8614408"/>
              <a:gd name="connsiteX129" fmla="*/ 1135380 w 9578340"/>
              <a:gd name="connsiteY129" fmla="*/ 3672840 h 8614408"/>
              <a:gd name="connsiteX130" fmla="*/ 1013460 w 9578340"/>
              <a:gd name="connsiteY130" fmla="*/ 3703320 h 8614408"/>
              <a:gd name="connsiteX131" fmla="*/ 929640 w 9578340"/>
              <a:gd name="connsiteY131" fmla="*/ 3710940 h 8614408"/>
              <a:gd name="connsiteX132" fmla="*/ 830580 w 9578340"/>
              <a:gd name="connsiteY132" fmla="*/ 3741420 h 8614408"/>
              <a:gd name="connsiteX133" fmla="*/ 701040 w 9578340"/>
              <a:gd name="connsiteY133" fmla="*/ 3749040 h 8614408"/>
              <a:gd name="connsiteX134" fmla="*/ 548640 w 9578340"/>
              <a:gd name="connsiteY134" fmla="*/ 3787140 h 8614408"/>
              <a:gd name="connsiteX135" fmla="*/ 0 w 9578340"/>
              <a:gd name="connsiteY135" fmla="*/ 5250180 h 8614408"/>
              <a:gd name="connsiteX136" fmla="*/ 167640 w 9578340"/>
              <a:gd name="connsiteY136" fmla="*/ 5242560 h 8614408"/>
              <a:gd name="connsiteX137" fmla="*/ 167640 w 9578340"/>
              <a:gd name="connsiteY137" fmla="*/ 5387340 h 8614408"/>
              <a:gd name="connsiteX138" fmla="*/ 289560 w 9578340"/>
              <a:gd name="connsiteY138" fmla="*/ 5394960 h 8614408"/>
              <a:gd name="connsiteX139" fmla="*/ 281940 w 9578340"/>
              <a:gd name="connsiteY139" fmla="*/ 5478780 h 8614408"/>
              <a:gd name="connsiteX140" fmla="*/ 388620 w 9578340"/>
              <a:gd name="connsiteY140" fmla="*/ 5501640 h 8614408"/>
              <a:gd name="connsiteX141" fmla="*/ 358140 w 9578340"/>
              <a:gd name="connsiteY141" fmla="*/ 5631180 h 8614408"/>
              <a:gd name="connsiteX142" fmla="*/ 358140 w 9578340"/>
              <a:gd name="connsiteY142" fmla="*/ 5730240 h 8614408"/>
              <a:gd name="connsiteX143" fmla="*/ 251460 w 9578340"/>
              <a:gd name="connsiteY143" fmla="*/ 5783580 h 8614408"/>
              <a:gd name="connsiteX144" fmla="*/ 236220 w 9578340"/>
              <a:gd name="connsiteY144" fmla="*/ 5859780 h 8614408"/>
              <a:gd name="connsiteX145" fmla="*/ 144780 w 9578340"/>
              <a:gd name="connsiteY145" fmla="*/ 5981700 h 8614408"/>
              <a:gd name="connsiteX146" fmla="*/ 175260 w 9578340"/>
              <a:gd name="connsiteY146" fmla="*/ 6210300 h 8614408"/>
              <a:gd name="connsiteX147" fmla="*/ 266700 w 9578340"/>
              <a:gd name="connsiteY147" fmla="*/ 6217920 h 8614408"/>
              <a:gd name="connsiteX148" fmla="*/ 304800 w 9578340"/>
              <a:gd name="connsiteY148" fmla="*/ 6278880 h 8614408"/>
              <a:gd name="connsiteX149" fmla="*/ 312420 w 9578340"/>
              <a:gd name="connsiteY149" fmla="*/ 6339840 h 8614408"/>
              <a:gd name="connsiteX150" fmla="*/ 358140 w 9578340"/>
              <a:gd name="connsiteY150" fmla="*/ 6339840 h 8614408"/>
              <a:gd name="connsiteX151" fmla="*/ 365760 w 9578340"/>
              <a:gd name="connsiteY151" fmla="*/ 6477000 h 8614408"/>
              <a:gd name="connsiteX152" fmla="*/ 807720 w 9578340"/>
              <a:gd name="connsiteY152" fmla="*/ 6545580 h 8614408"/>
              <a:gd name="connsiteX153" fmla="*/ 1127760 w 9578340"/>
              <a:gd name="connsiteY153" fmla="*/ 6705600 h 8614408"/>
              <a:gd name="connsiteX154" fmla="*/ 1447800 w 9578340"/>
              <a:gd name="connsiteY154" fmla="*/ 6598920 h 8614408"/>
              <a:gd name="connsiteX155" fmla="*/ 1546860 w 9578340"/>
              <a:gd name="connsiteY155" fmla="*/ 6598920 h 8614408"/>
              <a:gd name="connsiteX156" fmla="*/ 1501140 w 9578340"/>
              <a:gd name="connsiteY156" fmla="*/ 6858000 h 8614408"/>
              <a:gd name="connsiteX157" fmla="*/ 1567815 w 9578340"/>
              <a:gd name="connsiteY157" fmla="*/ 7115810 h 8614408"/>
              <a:gd name="connsiteX158" fmla="*/ 1710690 w 9578340"/>
              <a:gd name="connsiteY158" fmla="*/ 7439660 h 8614408"/>
              <a:gd name="connsiteX159" fmla="*/ 1891665 w 9578340"/>
              <a:gd name="connsiteY159" fmla="*/ 7582535 h 8614408"/>
              <a:gd name="connsiteX160" fmla="*/ 2094865 w 9578340"/>
              <a:gd name="connsiteY160" fmla="*/ 7814310 h 8614408"/>
              <a:gd name="connsiteX161" fmla="*/ 2066290 w 9578340"/>
              <a:gd name="connsiteY161" fmla="*/ 7925434 h 8614408"/>
              <a:gd name="connsiteX162" fmla="*/ 2234565 w 9578340"/>
              <a:gd name="connsiteY162" fmla="*/ 8036559 h 8614408"/>
              <a:gd name="connsiteX163" fmla="*/ 2269490 w 9578340"/>
              <a:gd name="connsiteY163" fmla="*/ 8081009 h 8614408"/>
              <a:gd name="connsiteX164" fmla="*/ 2186940 w 9578340"/>
              <a:gd name="connsiteY164" fmla="*/ 8338184 h 8614408"/>
              <a:gd name="connsiteX165" fmla="*/ 2209165 w 9578340"/>
              <a:gd name="connsiteY165" fmla="*/ 8436608 h 8614408"/>
              <a:gd name="connsiteX166" fmla="*/ 2275840 w 9578340"/>
              <a:gd name="connsiteY166" fmla="*/ 8538208 h 8614408"/>
              <a:gd name="connsiteX167" fmla="*/ 2437765 w 9578340"/>
              <a:gd name="connsiteY167" fmla="*/ 8569958 h 8614408"/>
              <a:gd name="connsiteX168" fmla="*/ 2491740 w 9578340"/>
              <a:gd name="connsiteY168" fmla="*/ 8557258 h 8614408"/>
              <a:gd name="connsiteX169" fmla="*/ 2599690 w 9578340"/>
              <a:gd name="connsiteY169" fmla="*/ 8614408 h 8614408"/>
              <a:gd name="connsiteX170" fmla="*/ 3044190 w 9578340"/>
              <a:gd name="connsiteY170" fmla="*/ 7868283 h 8614408"/>
              <a:gd name="connsiteX171" fmla="*/ 3657600 w 9578340"/>
              <a:gd name="connsiteY171" fmla="*/ 6873240 h 8614408"/>
              <a:gd name="connsiteX172" fmla="*/ 3817620 w 9578340"/>
              <a:gd name="connsiteY172" fmla="*/ 6781800 h 8614408"/>
              <a:gd name="connsiteX173" fmla="*/ 3893820 w 9578340"/>
              <a:gd name="connsiteY173" fmla="*/ 6705600 h 8614408"/>
              <a:gd name="connsiteX174" fmla="*/ 3947160 w 9578340"/>
              <a:gd name="connsiteY174" fmla="*/ 6690360 h 8614408"/>
              <a:gd name="connsiteX175" fmla="*/ 3939540 w 9578340"/>
              <a:gd name="connsiteY175" fmla="*/ 6629400 h 8614408"/>
              <a:gd name="connsiteX176" fmla="*/ 3901440 w 9578340"/>
              <a:gd name="connsiteY176" fmla="*/ 6606540 h 8614408"/>
              <a:gd name="connsiteX177" fmla="*/ 3878580 w 9578340"/>
              <a:gd name="connsiteY177" fmla="*/ 6515100 h 8614408"/>
              <a:gd name="connsiteX178" fmla="*/ 3886200 w 9578340"/>
              <a:gd name="connsiteY178" fmla="*/ 6423660 h 8614408"/>
              <a:gd name="connsiteX179" fmla="*/ 3870960 w 9578340"/>
              <a:gd name="connsiteY179" fmla="*/ 6309360 h 8614408"/>
              <a:gd name="connsiteX180" fmla="*/ 3893820 w 9578340"/>
              <a:gd name="connsiteY180" fmla="*/ 6240780 h 8614408"/>
              <a:gd name="connsiteX181" fmla="*/ 3924300 w 9578340"/>
              <a:gd name="connsiteY181" fmla="*/ 6179820 h 8614408"/>
              <a:gd name="connsiteX182" fmla="*/ 3977640 w 9578340"/>
              <a:gd name="connsiteY182" fmla="*/ 6172200 h 8614408"/>
              <a:gd name="connsiteX183" fmla="*/ 3992880 w 9578340"/>
              <a:gd name="connsiteY183" fmla="*/ 6172200 h 8614408"/>
              <a:gd name="connsiteX184" fmla="*/ 4046220 w 9578340"/>
              <a:gd name="connsiteY184" fmla="*/ 6111240 h 8614408"/>
              <a:gd name="connsiteX185" fmla="*/ 4038600 w 9578340"/>
              <a:gd name="connsiteY185" fmla="*/ 6027420 h 8614408"/>
              <a:gd name="connsiteX186" fmla="*/ 4754880 w 9578340"/>
              <a:gd name="connsiteY186" fmla="*/ 5913120 h 8614408"/>
              <a:gd name="connsiteX187" fmla="*/ 4838700 w 9578340"/>
              <a:gd name="connsiteY187" fmla="*/ 5913120 h 8614408"/>
              <a:gd name="connsiteX188" fmla="*/ 4914900 w 9578340"/>
              <a:gd name="connsiteY188" fmla="*/ 5920740 h 8614408"/>
              <a:gd name="connsiteX189" fmla="*/ 5105400 w 9578340"/>
              <a:gd name="connsiteY189" fmla="*/ 6019800 h 8614408"/>
              <a:gd name="connsiteX190" fmla="*/ 5570220 w 9578340"/>
              <a:gd name="connsiteY190" fmla="*/ 6248400 h 8614408"/>
              <a:gd name="connsiteX191" fmla="*/ 5753100 w 9578340"/>
              <a:gd name="connsiteY191" fmla="*/ 6347460 h 8614408"/>
              <a:gd name="connsiteX192" fmla="*/ 6065520 w 9578340"/>
              <a:gd name="connsiteY192" fmla="*/ 6423660 h 8614408"/>
              <a:gd name="connsiteX193" fmla="*/ 6156960 w 9578340"/>
              <a:gd name="connsiteY193" fmla="*/ 6431280 h 8614408"/>
              <a:gd name="connsiteX194" fmla="*/ 6164580 w 9578340"/>
              <a:gd name="connsiteY194" fmla="*/ 6545580 h 8614408"/>
              <a:gd name="connsiteX195" fmla="*/ 6355080 w 9578340"/>
              <a:gd name="connsiteY195" fmla="*/ 6576060 h 8614408"/>
              <a:gd name="connsiteX196" fmla="*/ 6377940 w 9578340"/>
              <a:gd name="connsiteY196" fmla="*/ 6416040 h 8614408"/>
              <a:gd name="connsiteX197" fmla="*/ 6408420 w 9578340"/>
              <a:gd name="connsiteY197" fmla="*/ 6446520 h 8614408"/>
              <a:gd name="connsiteX198" fmla="*/ 6400800 w 9578340"/>
              <a:gd name="connsiteY198" fmla="*/ 6598920 h 8614408"/>
              <a:gd name="connsiteX199" fmla="*/ 6591300 w 9578340"/>
              <a:gd name="connsiteY199" fmla="*/ 6598920 h 8614408"/>
              <a:gd name="connsiteX200" fmla="*/ 6598920 w 9578340"/>
              <a:gd name="connsiteY200" fmla="*/ 6332220 h 8614408"/>
              <a:gd name="connsiteX201" fmla="*/ 6621780 w 9578340"/>
              <a:gd name="connsiteY201" fmla="*/ 6332220 h 8614408"/>
              <a:gd name="connsiteX202" fmla="*/ 6637020 w 9578340"/>
              <a:gd name="connsiteY202" fmla="*/ 6118860 h 8614408"/>
              <a:gd name="connsiteX203" fmla="*/ 6614160 w 9578340"/>
              <a:gd name="connsiteY203" fmla="*/ 6111240 h 8614408"/>
              <a:gd name="connsiteX204" fmla="*/ 6606540 w 9578340"/>
              <a:gd name="connsiteY204" fmla="*/ 5958840 h 8614408"/>
              <a:gd name="connsiteX205" fmla="*/ 6484620 w 9578340"/>
              <a:gd name="connsiteY205" fmla="*/ 5539740 h 8614408"/>
              <a:gd name="connsiteX206" fmla="*/ 6667500 w 9578340"/>
              <a:gd name="connsiteY206" fmla="*/ 5547360 h 8614408"/>
              <a:gd name="connsiteX207" fmla="*/ 6751320 w 9578340"/>
              <a:gd name="connsiteY207" fmla="*/ 5433060 h 8614408"/>
              <a:gd name="connsiteX208" fmla="*/ 6972300 w 9578340"/>
              <a:gd name="connsiteY208" fmla="*/ 5265420 h 8614408"/>
              <a:gd name="connsiteX209" fmla="*/ 7246620 w 9578340"/>
              <a:gd name="connsiteY209" fmla="*/ 5204460 h 8614408"/>
              <a:gd name="connsiteX210" fmla="*/ 7208520 w 9578340"/>
              <a:gd name="connsiteY210" fmla="*/ 5067300 h 8614408"/>
              <a:gd name="connsiteX211" fmla="*/ 7193280 w 9578340"/>
              <a:gd name="connsiteY211" fmla="*/ 4930140 h 8614408"/>
              <a:gd name="connsiteX212" fmla="*/ 7269480 w 9578340"/>
              <a:gd name="connsiteY212" fmla="*/ 4732020 h 8614408"/>
              <a:gd name="connsiteX213" fmla="*/ 7246620 w 9578340"/>
              <a:gd name="connsiteY213" fmla="*/ 4488180 h 8614408"/>
              <a:gd name="connsiteX214" fmla="*/ 7178040 w 9578340"/>
              <a:gd name="connsiteY214" fmla="*/ 4351020 h 8614408"/>
              <a:gd name="connsiteX215" fmla="*/ 7559040 w 9578340"/>
              <a:gd name="connsiteY215" fmla="*/ 4328160 h 8614408"/>
              <a:gd name="connsiteX216" fmla="*/ 7467600 w 9578340"/>
              <a:gd name="connsiteY216" fmla="*/ 3878580 h 8614408"/>
              <a:gd name="connsiteX217" fmla="*/ 7414260 w 9578340"/>
              <a:gd name="connsiteY217" fmla="*/ 3604260 h 8614408"/>
              <a:gd name="connsiteX218" fmla="*/ 7498080 w 9578340"/>
              <a:gd name="connsiteY218" fmla="*/ 3398520 h 8614408"/>
              <a:gd name="connsiteX219" fmla="*/ 7528560 w 9578340"/>
              <a:gd name="connsiteY219" fmla="*/ 3253740 h 8614408"/>
              <a:gd name="connsiteX220" fmla="*/ 7505700 w 9578340"/>
              <a:gd name="connsiteY220" fmla="*/ 3048000 h 8614408"/>
              <a:gd name="connsiteX221" fmla="*/ 7520940 w 9578340"/>
              <a:gd name="connsiteY221" fmla="*/ 2926080 h 8614408"/>
              <a:gd name="connsiteX222" fmla="*/ 7536180 w 9578340"/>
              <a:gd name="connsiteY222" fmla="*/ 2872740 h 8614408"/>
              <a:gd name="connsiteX223" fmla="*/ 7863840 w 9578340"/>
              <a:gd name="connsiteY223" fmla="*/ 2971800 h 8614408"/>
              <a:gd name="connsiteX224" fmla="*/ 7886700 w 9578340"/>
              <a:gd name="connsiteY224" fmla="*/ 3101340 h 8614408"/>
              <a:gd name="connsiteX225" fmla="*/ 8001000 w 9578340"/>
              <a:gd name="connsiteY225" fmla="*/ 3124200 h 8614408"/>
              <a:gd name="connsiteX226" fmla="*/ 8122920 w 9578340"/>
              <a:gd name="connsiteY226" fmla="*/ 3276600 h 8614408"/>
              <a:gd name="connsiteX227" fmla="*/ 8206740 w 9578340"/>
              <a:gd name="connsiteY227" fmla="*/ 3276600 h 8614408"/>
              <a:gd name="connsiteX228" fmla="*/ 8442960 w 9578340"/>
              <a:gd name="connsiteY228" fmla="*/ 3276600 h 8614408"/>
              <a:gd name="connsiteX229" fmla="*/ 8663940 w 9578340"/>
              <a:gd name="connsiteY229" fmla="*/ 3276600 h 8614408"/>
              <a:gd name="connsiteX230" fmla="*/ 8770620 w 9578340"/>
              <a:gd name="connsiteY230" fmla="*/ 3230880 h 8614408"/>
              <a:gd name="connsiteX231" fmla="*/ 8854440 w 9578340"/>
              <a:gd name="connsiteY231" fmla="*/ 3215640 h 8614408"/>
              <a:gd name="connsiteX232" fmla="*/ 8938260 w 9578340"/>
              <a:gd name="connsiteY232" fmla="*/ 3230880 h 8614408"/>
              <a:gd name="connsiteX233" fmla="*/ 8945880 w 9578340"/>
              <a:gd name="connsiteY233" fmla="*/ 3078480 h 8614408"/>
              <a:gd name="connsiteX234" fmla="*/ 8907780 w 9578340"/>
              <a:gd name="connsiteY234" fmla="*/ 3078480 h 8614408"/>
              <a:gd name="connsiteX235" fmla="*/ 8656320 w 9578340"/>
              <a:gd name="connsiteY235" fmla="*/ 2697480 h 8614408"/>
              <a:gd name="connsiteX236" fmla="*/ 8854440 w 9578340"/>
              <a:gd name="connsiteY236" fmla="*/ 2590800 h 8614408"/>
              <a:gd name="connsiteX237" fmla="*/ 8923020 w 9578340"/>
              <a:gd name="connsiteY237" fmla="*/ 2606040 h 8614408"/>
              <a:gd name="connsiteX238" fmla="*/ 8999220 w 9578340"/>
              <a:gd name="connsiteY238" fmla="*/ 2606040 h 8614408"/>
              <a:gd name="connsiteX239" fmla="*/ 9029700 w 9578340"/>
              <a:gd name="connsiteY239" fmla="*/ 2545080 h 8614408"/>
              <a:gd name="connsiteX240" fmla="*/ 9029700 w 9578340"/>
              <a:gd name="connsiteY240" fmla="*/ 2407920 h 8614408"/>
              <a:gd name="connsiteX241" fmla="*/ 9136380 w 9578340"/>
              <a:gd name="connsiteY241" fmla="*/ 2476500 h 8614408"/>
              <a:gd name="connsiteX242" fmla="*/ 9144000 w 9578340"/>
              <a:gd name="connsiteY242" fmla="*/ 2407920 h 8614408"/>
              <a:gd name="connsiteX243" fmla="*/ 9204960 w 9578340"/>
              <a:gd name="connsiteY243" fmla="*/ 2362200 h 8614408"/>
              <a:gd name="connsiteX244" fmla="*/ 9189720 w 9578340"/>
              <a:gd name="connsiteY244" fmla="*/ 2225040 h 8614408"/>
              <a:gd name="connsiteX245" fmla="*/ 9159240 w 9578340"/>
              <a:gd name="connsiteY245" fmla="*/ 2171700 h 8614408"/>
              <a:gd name="connsiteX246" fmla="*/ 9083040 w 9578340"/>
              <a:gd name="connsiteY246" fmla="*/ 2103120 h 8614408"/>
              <a:gd name="connsiteX247" fmla="*/ 9105900 w 9578340"/>
              <a:gd name="connsiteY247" fmla="*/ 2011680 h 8614408"/>
              <a:gd name="connsiteX248" fmla="*/ 9151620 w 9578340"/>
              <a:gd name="connsiteY248" fmla="*/ 1927860 h 8614408"/>
              <a:gd name="connsiteX249" fmla="*/ 9044940 w 9578340"/>
              <a:gd name="connsiteY249" fmla="*/ 1714500 h 8614408"/>
              <a:gd name="connsiteX250" fmla="*/ 9578340 w 9578340"/>
              <a:gd name="connsiteY250" fmla="*/ 1394460 h 8614408"/>
              <a:gd name="connsiteX251" fmla="*/ 9494520 w 9578340"/>
              <a:gd name="connsiteY251" fmla="*/ 1165860 h 8614408"/>
              <a:gd name="connsiteX252" fmla="*/ 9326880 w 9578340"/>
              <a:gd name="connsiteY252" fmla="*/ 975360 h 8614408"/>
              <a:gd name="connsiteX253" fmla="*/ 9334500 w 9578340"/>
              <a:gd name="connsiteY253" fmla="*/ 906780 h 8614408"/>
              <a:gd name="connsiteX254" fmla="*/ 9342120 w 9578340"/>
              <a:gd name="connsiteY254" fmla="*/ 754380 h 8614408"/>
              <a:gd name="connsiteX255" fmla="*/ 9182100 w 9578340"/>
              <a:gd name="connsiteY255" fmla="*/ 906780 h 8614408"/>
              <a:gd name="connsiteX256" fmla="*/ 9052560 w 9578340"/>
              <a:gd name="connsiteY256" fmla="*/ 1043940 h 8614408"/>
              <a:gd name="connsiteX257" fmla="*/ 8915400 w 9578340"/>
              <a:gd name="connsiteY257" fmla="*/ 1112520 h 8614408"/>
              <a:gd name="connsiteX258" fmla="*/ 8709660 w 9578340"/>
              <a:gd name="connsiteY258" fmla="*/ 1150620 h 8614408"/>
              <a:gd name="connsiteX259" fmla="*/ 8793480 w 9578340"/>
              <a:gd name="connsiteY259" fmla="*/ 960120 h 8614408"/>
              <a:gd name="connsiteX260" fmla="*/ 8717280 w 9578340"/>
              <a:gd name="connsiteY260" fmla="*/ 906780 h 8614408"/>
              <a:gd name="connsiteX261" fmla="*/ 8686800 w 9578340"/>
              <a:gd name="connsiteY261" fmla="*/ 815340 h 8614408"/>
              <a:gd name="connsiteX262" fmla="*/ 8625840 w 9578340"/>
              <a:gd name="connsiteY262" fmla="*/ 746760 h 8614408"/>
              <a:gd name="connsiteX263" fmla="*/ 8633460 w 9578340"/>
              <a:gd name="connsiteY263" fmla="*/ 685800 h 8614408"/>
              <a:gd name="connsiteX264" fmla="*/ 8679180 w 9578340"/>
              <a:gd name="connsiteY264" fmla="*/ 609600 h 8614408"/>
              <a:gd name="connsiteX265" fmla="*/ 8671560 w 9578340"/>
              <a:gd name="connsiteY265" fmla="*/ 579120 h 8614408"/>
              <a:gd name="connsiteX266" fmla="*/ 8580120 w 9578340"/>
              <a:gd name="connsiteY266" fmla="*/ 541020 h 8614408"/>
              <a:gd name="connsiteX267" fmla="*/ 8473440 w 9578340"/>
              <a:gd name="connsiteY267" fmla="*/ 502920 h 8614408"/>
              <a:gd name="connsiteX268" fmla="*/ 8488680 w 9578340"/>
              <a:gd name="connsiteY268" fmla="*/ 449580 h 8614408"/>
              <a:gd name="connsiteX269" fmla="*/ 8435340 w 9578340"/>
              <a:gd name="connsiteY269" fmla="*/ 320040 h 8614408"/>
              <a:gd name="connsiteX270" fmla="*/ 8465820 w 9578340"/>
              <a:gd name="connsiteY270" fmla="*/ 243840 h 8614408"/>
              <a:gd name="connsiteX271" fmla="*/ 8473440 w 9578340"/>
              <a:gd name="connsiteY271" fmla="*/ 83820 h 8614408"/>
              <a:gd name="connsiteX272" fmla="*/ 8351520 w 9578340"/>
              <a:gd name="connsiteY272" fmla="*/ 53340 h 8614408"/>
              <a:gd name="connsiteX273" fmla="*/ 8252460 w 9578340"/>
              <a:gd name="connsiteY273" fmla="*/ 68580 h 8614408"/>
              <a:gd name="connsiteX274" fmla="*/ 8107680 w 9578340"/>
              <a:gd name="connsiteY274" fmla="*/ 0 h 8614408"/>
              <a:gd name="connsiteX0" fmla="*/ 8107680 w 9578340"/>
              <a:gd name="connsiteY0" fmla="*/ 0 h 8658858"/>
              <a:gd name="connsiteX1" fmla="*/ 8054340 w 9578340"/>
              <a:gd name="connsiteY1" fmla="*/ 60960 h 8658858"/>
              <a:gd name="connsiteX2" fmla="*/ 8061960 w 9578340"/>
              <a:gd name="connsiteY2" fmla="*/ 99060 h 8658858"/>
              <a:gd name="connsiteX3" fmla="*/ 8001000 w 9578340"/>
              <a:gd name="connsiteY3" fmla="*/ 160020 h 8658858"/>
              <a:gd name="connsiteX4" fmla="*/ 7917180 w 9578340"/>
              <a:gd name="connsiteY4" fmla="*/ 144780 h 8658858"/>
              <a:gd name="connsiteX5" fmla="*/ 7825740 w 9578340"/>
              <a:gd name="connsiteY5" fmla="*/ 297180 h 8658858"/>
              <a:gd name="connsiteX6" fmla="*/ 7726680 w 9578340"/>
              <a:gd name="connsiteY6" fmla="*/ 297180 h 8658858"/>
              <a:gd name="connsiteX7" fmla="*/ 7620000 w 9578340"/>
              <a:gd name="connsiteY7" fmla="*/ 320040 h 8658858"/>
              <a:gd name="connsiteX8" fmla="*/ 7475220 w 9578340"/>
              <a:gd name="connsiteY8" fmla="*/ 327660 h 8658858"/>
              <a:gd name="connsiteX9" fmla="*/ 7414260 w 9578340"/>
              <a:gd name="connsiteY9" fmla="*/ 304800 h 8658858"/>
              <a:gd name="connsiteX10" fmla="*/ 7231380 w 9578340"/>
              <a:gd name="connsiteY10" fmla="*/ 419100 h 8658858"/>
              <a:gd name="connsiteX11" fmla="*/ 6911340 w 9578340"/>
              <a:gd name="connsiteY11" fmla="*/ 464820 h 8658858"/>
              <a:gd name="connsiteX12" fmla="*/ 6888480 w 9578340"/>
              <a:gd name="connsiteY12" fmla="*/ 525780 h 8658858"/>
              <a:gd name="connsiteX13" fmla="*/ 6903720 w 9578340"/>
              <a:gd name="connsiteY13" fmla="*/ 601980 h 8658858"/>
              <a:gd name="connsiteX14" fmla="*/ 6896100 w 9578340"/>
              <a:gd name="connsiteY14" fmla="*/ 647700 h 8658858"/>
              <a:gd name="connsiteX15" fmla="*/ 6858000 w 9578340"/>
              <a:gd name="connsiteY15" fmla="*/ 647700 h 8658858"/>
              <a:gd name="connsiteX16" fmla="*/ 6842760 w 9578340"/>
              <a:gd name="connsiteY16" fmla="*/ 739140 h 8658858"/>
              <a:gd name="connsiteX17" fmla="*/ 7010400 w 9578340"/>
              <a:gd name="connsiteY17" fmla="*/ 769620 h 8658858"/>
              <a:gd name="connsiteX18" fmla="*/ 7010400 w 9578340"/>
              <a:gd name="connsiteY18" fmla="*/ 853440 h 8658858"/>
              <a:gd name="connsiteX19" fmla="*/ 6949440 w 9578340"/>
              <a:gd name="connsiteY19" fmla="*/ 861060 h 8658858"/>
              <a:gd name="connsiteX20" fmla="*/ 6941820 w 9578340"/>
              <a:gd name="connsiteY20" fmla="*/ 891540 h 8658858"/>
              <a:gd name="connsiteX21" fmla="*/ 6979920 w 9578340"/>
              <a:gd name="connsiteY21" fmla="*/ 922020 h 8658858"/>
              <a:gd name="connsiteX22" fmla="*/ 6979920 w 9578340"/>
              <a:gd name="connsiteY22" fmla="*/ 990600 h 8658858"/>
              <a:gd name="connsiteX23" fmla="*/ 6964680 w 9578340"/>
              <a:gd name="connsiteY23" fmla="*/ 1028700 h 8658858"/>
              <a:gd name="connsiteX24" fmla="*/ 7132320 w 9578340"/>
              <a:gd name="connsiteY24" fmla="*/ 1074420 h 8658858"/>
              <a:gd name="connsiteX25" fmla="*/ 7094220 w 9578340"/>
              <a:gd name="connsiteY25" fmla="*/ 1173480 h 8658858"/>
              <a:gd name="connsiteX26" fmla="*/ 7025640 w 9578340"/>
              <a:gd name="connsiteY26" fmla="*/ 1158240 h 8658858"/>
              <a:gd name="connsiteX27" fmla="*/ 6743700 w 9578340"/>
              <a:gd name="connsiteY27" fmla="*/ 1127760 h 8658858"/>
              <a:gd name="connsiteX28" fmla="*/ 7101840 w 9578340"/>
              <a:gd name="connsiteY28" fmla="*/ 1226820 h 8658858"/>
              <a:gd name="connsiteX29" fmla="*/ 7277100 w 9578340"/>
              <a:gd name="connsiteY29" fmla="*/ 1295400 h 8658858"/>
              <a:gd name="connsiteX30" fmla="*/ 7147560 w 9578340"/>
              <a:gd name="connsiteY30" fmla="*/ 1501140 h 8658858"/>
              <a:gd name="connsiteX31" fmla="*/ 7155180 w 9578340"/>
              <a:gd name="connsiteY31" fmla="*/ 1623060 h 8658858"/>
              <a:gd name="connsiteX32" fmla="*/ 7101840 w 9578340"/>
              <a:gd name="connsiteY32" fmla="*/ 1691640 h 8658858"/>
              <a:gd name="connsiteX33" fmla="*/ 7078980 w 9578340"/>
              <a:gd name="connsiteY33" fmla="*/ 1684020 h 8658858"/>
              <a:gd name="connsiteX34" fmla="*/ 6911340 w 9578340"/>
              <a:gd name="connsiteY34" fmla="*/ 1790700 h 8658858"/>
              <a:gd name="connsiteX35" fmla="*/ 6987540 w 9578340"/>
              <a:gd name="connsiteY35" fmla="*/ 1844040 h 8658858"/>
              <a:gd name="connsiteX36" fmla="*/ 6987540 w 9578340"/>
              <a:gd name="connsiteY36" fmla="*/ 1844040 h 8658858"/>
              <a:gd name="connsiteX37" fmla="*/ 7002780 w 9578340"/>
              <a:gd name="connsiteY37" fmla="*/ 1912620 h 8658858"/>
              <a:gd name="connsiteX38" fmla="*/ 6979920 w 9578340"/>
              <a:gd name="connsiteY38" fmla="*/ 1935480 h 8658858"/>
              <a:gd name="connsiteX39" fmla="*/ 6873240 w 9578340"/>
              <a:gd name="connsiteY39" fmla="*/ 1943100 h 8658858"/>
              <a:gd name="connsiteX40" fmla="*/ 6873240 w 9578340"/>
              <a:gd name="connsiteY40" fmla="*/ 1988820 h 8658858"/>
              <a:gd name="connsiteX41" fmla="*/ 6850380 w 9578340"/>
              <a:gd name="connsiteY41" fmla="*/ 2019300 h 8658858"/>
              <a:gd name="connsiteX42" fmla="*/ 6728460 w 9578340"/>
              <a:gd name="connsiteY42" fmla="*/ 1981200 h 8658858"/>
              <a:gd name="connsiteX43" fmla="*/ 6720840 w 9578340"/>
              <a:gd name="connsiteY43" fmla="*/ 1996440 h 8658858"/>
              <a:gd name="connsiteX44" fmla="*/ 6797040 w 9578340"/>
              <a:gd name="connsiteY44" fmla="*/ 2034540 h 8658858"/>
              <a:gd name="connsiteX45" fmla="*/ 6789420 w 9578340"/>
              <a:gd name="connsiteY45" fmla="*/ 2118360 h 8658858"/>
              <a:gd name="connsiteX46" fmla="*/ 6751320 w 9578340"/>
              <a:gd name="connsiteY46" fmla="*/ 2141220 h 8658858"/>
              <a:gd name="connsiteX47" fmla="*/ 6819900 w 9578340"/>
              <a:gd name="connsiteY47" fmla="*/ 2194560 h 8658858"/>
              <a:gd name="connsiteX48" fmla="*/ 6789420 w 9578340"/>
              <a:gd name="connsiteY48" fmla="*/ 2240280 h 8658858"/>
              <a:gd name="connsiteX49" fmla="*/ 6743700 w 9578340"/>
              <a:gd name="connsiteY49" fmla="*/ 2331720 h 8658858"/>
              <a:gd name="connsiteX50" fmla="*/ 6751320 w 9578340"/>
              <a:gd name="connsiteY50" fmla="*/ 2369820 h 8658858"/>
              <a:gd name="connsiteX51" fmla="*/ 6682740 w 9578340"/>
              <a:gd name="connsiteY51" fmla="*/ 2385060 h 8658858"/>
              <a:gd name="connsiteX52" fmla="*/ 6705600 w 9578340"/>
              <a:gd name="connsiteY52" fmla="*/ 2499360 h 8658858"/>
              <a:gd name="connsiteX53" fmla="*/ 6621780 w 9578340"/>
              <a:gd name="connsiteY53" fmla="*/ 2522220 h 8658858"/>
              <a:gd name="connsiteX54" fmla="*/ 6621780 w 9578340"/>
              <a:gd name="connsiteY54" fmla="*/ 2583180 h 8658858"/>
              <a:gd name="connsiteX55" fmla="*/ 6568440 w 9578340"/>
              <a:gd name="connsiteY55" fmla="*/ 2590800 h 8658858"/>
              <a:gd name="connsiteX56" fmla="*/ 6560820 w 9578340"/>
              <a:gd name="connsiteY56" fmla="*/ 2545080 h 8658858"/>
              <a:gd name="connsiteX57" fmla="*/ 6438900 w 9578340"/>
              <a:gd name="connsiteY57" fmla="*/ 2590800 h 8658858"/>
              <a:gd name="connsiteX58" fmla="*/ 6347460 w 9578340"/>
              <a:gd name="connsiteY58" fmla="*/ 2606040 h 8658858"/>
              <a:gd name="connsiteX59" fmla="*/ 6339840 w 9578340"/>
              <a:gd name="connsiteY59" fmla="*/ 2476500 h 8658858"/>
              <a:gd name="connsiteX60" fmla="*/ 6316980 w 9578340"/>
              <a:gd name="connsiteY60" fmla="*/ 2430780 h 8658858"/>
              <a:gd name="connsiteX61" fmla="*/ 6271260 w 9578340"/>
              <a:gd name="connsiteY61" fmla="*/ 2392680 h 8658858"/>
              <a:gd name="connsiteX62" fmla="*/ 6301740 w 9578340"/>
              <a:gd name="connsiteY62" fmla="*/ 2339340 h 8658858"/>
              <a:gd name="connsiteX63" fmla="*/ 6195060 w 9578340"/>
              <a:gd name="connsiteY63" fmla="*/ 2308860 h 8658858"/>
              <a:gd name="connsiteX64" fmla="*/ 6141720 w 9578340"/>
              <a:gd name="connsiteY64" fmla="*/ 2308860 h 8658858"/>
              <a:gd name="connsiteX65" fmla="*/ 6103620 w 9578340"/>
              <a:gd name="connsiteY65" fmla="*/ 2225040 h 8658858"/>
              <a:gd name="connsiteX66" fmla="*/ 6126480 w 9578340"/>
              <a:gd name="connsiteY66" fmla="*/ 2171700 h 8658858"/>
              <a:gd name="connsiteX67" fmla="*/ 6080760 w 9578340"/>
              <a:gd name="connsiteY67" fmla="*/ 2133600 h 8658858"/>
              <a:gd name="connsiteX68" fmla="*/ 5989320 w 9578340"/>
              <a:gd name="connsiteY68" fmla="*/ 2148840 h 8658858"/>
              <a:gd name="connsiteX69" fmla="*/ 5951220 w 9578340"/>
              <a:gd name="connsiteY69" fmla="*/ 2209800 h 8658858"/>
              <a:gd name="connsiteX70" fmla="*/ 5882640 w 9578340"/>
              <a:gd name="connsiteY70" fmla="*/ 2202180 h 8658858"/>
              <a:gd name="connsiteX71" fmla="*/ 5722620 w 9578340"/>
              <a:gd name="connsiteY71" fmla="*/ 2240280 h 8658858"/>
              <a:gd name="connsiteX72" fmla="*/ 5654040 w 9578340"/>
              <a:gd name="connsiteY72" fmla="*/ 2240280 h 8658858"/>
              <a:gd name="connsiteX73" fmla="*/ 5570220 w 9578340"/>
              <a:gd name="connsiteY73" fmla="*/ 2278380 h 8658858"/>
              <a:gd name="connsiteX74" fmla="*/ 5440680 w 9578340"/>
              <a:gd name="connsiteY74" fmla="*/ 2263140 h 8658858"/>
              <a:gd name="connsiteX75" fmla="*/ 5410200 w 9578340"/>
              <a:gd name="connsiteY75" fmla="*/ 2217420 h 8658858"/>
              <a:gd name="connsiteX76" fmla="*/ 5425440 w 9578340"/>
              <a:gd name="connsiteY76" fmla="*/ 2072640 h 8658858"/>
              <a:gd name="connsiteX77" fmla="*/ 5372100 w 9578340"/>
              <a:gd name="connsiteY77" fmla="*/ 2019300 h 8658858"/>
              <a:gd name="connsiteX78" fmla="*/ 5372100 w 9578340"/>
              <a:gd name="connsiteY78" fmla="*/ 1988820 h 8658858"/>
              <a:gd name="connsiteX79" fmla="*/ 5280660 w 9578340"/>
              <a:gd name="connsiteY79" fmla="*/ 1965960 h 8658858"/>
              <a:gd name="connsiteX80" fmla="*/ 5219700 w 9578340"/>
              <a:gd name="connsiteY80" fmla="*/ 2263140 h 8658858"/>
              <a:gd name="connsiteX81" fmla="*/ 5212080 w 9578340"/>
              <a:gd name="connsiteY81" fmla="*/ 2461260 h 8658858"/>
              <a:gd name="connsiteX82" fmla="*/ 5242560 w 9578340"/>
              <a:gd name="connsiteY82" fmla="*/ 2499360 h 8658858"/>
              <a:gd name="connsiteX83" fmla="*/ 5097780 w 9578340"/>
              <a:gd name="connsiteY83" fmla="*/ 2552700 h 8658858"/>
              <a:gd name="connsiteX84" fmla="*/ 5120640 w 9578340"/>
              <a:gd name="connsiteY84" fmla="*/ 2743200 h 8658858"/>
              <a:gd name="connsiteX85" fmla="*/ 5082540 w 9578340"/>
              <a:gd name="connsiteY85" fmla="*/ 2827020 h 8658858"/>
              <a:gd name="connsiteX86" fmla="*/ 4945380 w 9578340"/>
              <a:gd name="connsiteY86" fmla="*/ 2773680 h 8658858"/>
              <a:gd name="connsiteX87" fmla="*/ 4853940 w 9578340"/>
              <a:gd name="connsiteY87" fmla="*/ 2796540 h 8658858"/>
              <a:gd name="connsiteX88" fmla="*/ 4785360 w 9578340"/>
              <a:gd name="connsiteY88" fmla="*/ 2926080 h 8658858"/>
              <a:gd name="connsiteX89" fmla="*/ 4640580 w 9578340"/>
              <a:gd name="connsiteY89" fmla="*/ 2811780 h 8658858"/>
              <a:gd name="connsiteX90" fmla="*/ 4518660 w 9578340"/>
              <a:gd name="connsiteY90" fmla="*/ 2804160 h 8658858"/>
              <a:gd name="connsiteX91" fmla="*/ 4389120 w 9578340"/>
              <a:gd name="connsiteY91" fmla="*/ 2674620 h 8658858"/>
              <a:gd name="connsiteX92" fmla="*/ 4564380 w 9578340"/>
              <a:gd name="connsiteY92" fmla="*/ 2522220 h 8658858"/>
              <a:gd name="connsiteX93" fmla="*/ 4389120 w 9578340"/>
              <a:gd name="connsiteY93" fmla="*/ 2491740 h 8658858"/>
              <a:gd name="connsiteX94" fmla="*/ 4244340 w 9578340"/>
              <a:gd name="connsiteY94" fmla="*/ 2659380 h 8658858"/>
              <a:gd name="connsiteX95" fmla="*/ 4183380 w 9578340"/>
              <a:gd name="connsiteY95" fmla="*/ 2758440 h 8658858"/>
              <a:gd name="connsiteX96" fmla="*/ 4191000 w 9578340"/>
              <a:gd name="connsiteY96" fmla="*/ 2796540 h 8658858"/>
              <a:gd name="connsiteX97" fmla="*/ 4084320 w 9578340"/>
              <a:gd name="connsiteY97" fmla="*/ 2895600 h 8658858"/>
              <a:gd name="connsiteX98" fmla="*/ 4008120 w 9578340"/>
              <a:gd name="connsiteY98" fmla="*/ 2918460 h 8658858"/>
              <a:gd name="connsiteX99" fmla="*/ 3954780 w 9578340"/>
              <a:gd name="connsiteY99" fmla="*/ 2918460 h 8658858"/>
              <a:gd name="connsiteX100" fmla="*/ 3916680 w 9578340"/>
              <a:gd name="connsiteY100" fmla="*/ 2971800 h 8658858"/>
              <a:gd name="connsiteX101" fmla="*/ 3848100 w 9578340"/>
              <a:gd name="connsiteY101" fmla="*/ 2971800 h 8658858"/>
              <a:gd name="connsiteX102" fmla="*/ 3810000 w 9578340"/>
              <a:gd name="connsiteY102" fmla="*/ 3025140 h 8658858"/>
              <a:gd name="connsiteX103" fmla="*/ 3726180 w 9578340"/>
              <a:gd name="connsiteY103" fmla="*/ 3048000 h 8658858"/>
              <a:gd name="connsiteX104" fmla="*/ 3703320 w 9578340"/>
              <a:gd name="connsiteY104" fmla="*/ 3116580 h 8658858"/>
              <a:gd name="connsiteX105" fmla="*/ 3512820 w 9578340"/>
              <a:gd name="connsiteY105" fmla="*/ 2979420 h 8658858"/>
              <a:gd name="connsiteX106" fmla="*/ 3337560 w 9578340"/>
              <a:gd name="connsiteY106" fmla="*/ 3048000 h 8658858"/>
              <a:gd name="connsiteX107" fmla="*/ 3337560 w 9578340"/>
              <a:gd name="connsiteY107" fmla="*/ 3124200 h 8658858"/>
              <a:gd name="connsiteX108" fmla="*/ 3230880 w 9578340"/>
              <a:gd name="connsiteY108" fmla="*/ 3200400 h 8658858"/>
              <a:gd name="connsiteX109" fmla="*/ 3002280 w 9578340"/>
              <a:gd name="connsiteY109" fmla="*/ 3055620 h 8658858"/>
              <a:gd name="connsiteX110" fmla="*/ 3025140 w 9578340"/>
              <a:gd name="connsiteY110" fmla="*/ 3032760 h 8658858"/>
              <a:gd name="connsiteX111" fmla="*/ 2918460 w 9578340"/>
              <a:gd name="connsiteY111" fmla="*/ 2887980 h 8658858"/>
              <a:gd name="connsiteX112" fmla="*/ 2659380 w 9578340"/>
              <a:gd name="connsiteY112" fmla="*/ 2758440 h 8658858"/>
              <a:gd name="connsiteX113" fmla="*/ 2506980 w 9578340"/>
              <a:gd name="connsiteY113" fmla="*/ 3093720 h 8658858"/>
              <a:gd name="connsiteX114" fmla="*/ 2392680 w 9578340"/>
              <a:gd name="connsiteY114" fmla="*/ 3101340 h 8658858"/>
              <a:gd name="connsiteX115" fmla="*/ 2308860 w 9578340"/>
              <a:gd name="connsiteY115" fmla="*/ 3116580 h 8658858"/>
              <a:gd name="connsiteX116" fmla="*/ 2225040 w 9578340"/>
              <a:gd name="connsiteY116" fmla="*/ 3215640 h 8658858"/>
              <a:gd name="connsiteX117" fmla="*/ 2049780 w 9578340"/>
              <a:gd name="connsiteY117" fmla="*/ 3124200 h 8658858"/>
              <a:gd name="connsiteX118" fmla="*/ 1981200 w 9578340"/>
              <a:gd name="connsiteY118" fmla="*/ 3116580 h 8658858"/>
              <a:gd name="connsiteX119" fmla="*/ 1889760 w 9578340"/>
              <a:gd name="connsiteY119" fmla="*/ 2964180 h 8658858"/>
              <a:gd name="connsiteX120" fmla="*/ 1897380 w 9578340"/>
              <a:gd name="connsiteY120" fmla="*/ 2895600 h 8658858"/>
              <a:gd name="connsiteX121" fmla="*/ 1729740 w 9578340"/>
              <a:gd name="connsiteY121" fmla="*/ 3017520 h 8658858"/>
              <a:gd name="connsiteX122" fmla="*/ 1706880 w 9578340"/>
              <a:gd name="connsiteY122" fmla="*/ 3078480 h 8658858"/>
              <a:gd name="connsiteX123" fmla="*/ 1653540 w 9578340"/>
              <a:gd name="connsiteY123" fmla="*/ 3048000 h 8658858"/>
              <a:gd name="connsiteX124" fmla="*/ 1546860 w 9578340"/>
              <a:gd name="connsiteY124" fmla="*/ 3048000 h 8658858"/>
              <a:gd name="connsiteX125" fmla="*/ 1524000 w 9578340"/>
              <a:gd name="connsiteY125" fmla="*/ 3162300 h 8658858"/>
              <a:gd name="connsiteX126" fmla="*/ 1386840 w 9578340"/>
              <a:gd name="connsiteY126" fmla="*/ 3459480 h 8658858"/>
              <a:gd name="connsiteX127" fmla="*/ 1333500 w 9578340"/>
              <a:gd name="connsiteY127" fmla="*/ 3451860 h 8658858"/>
              <a:gd name="connsiteX128" fmla="*/ 1188720 w 9578340"/>
              <a:gd name="connsiteY128" fmla="*/ 3505200 h 8658858"/>
              <a:gd name="connsiteX129" fmla="*/ 1135380 w 9578340"/>
              <a:gd name="connsiteY129" fmla="*/ 3672840 h 8658858"/>
              <a:gd name="connsiteX130" fmla="*/ 1013460 w 9578340"/>
              <a:gd name="connsiteY130" fmla="*/ 3703320 h 8658858"/>
              <a:gd name="connsiteX131" fmla="*/ 929640 w 9578340"/>
              <a:gd name="connsiteY131" fmla="*/ 3710940 h 8658858"/>
              <a:gd name="connsiteX132" fmla="*/ 830580 w 9578340"/>
              <a:gd name="connsiteY132" fmla="*/ 3741420 h 8658858"/>
              <a:gd name="connsiteX133" fmla="*/ 701040 w 9578340"/>
              <a:gd name="connsiteY133" fmla="*/ 3749040 h 8658858"/>
              <a:gd name="connsiteX134" fmla="*/ 548640 w 9578340"/>
              <a:gd name="connsiteY134" fmla="*/ 3787140 h 8658858"/>
              <a:gd name="connsiteX135" fmla="*/ 0 w 9578340"/>
              <a:gd name="connsiteY135" fmla="*/ 5250180 h 8658858"/>
              <a:gd name="connsiteX136" fmla="*/ 167640 w 9578340"/>
              <a:gd name="connsiteY136" fmla="*/ 5242560 h 8658858"/>
              <a:gd name="connsiteX137" fmla="*/ 167640 w 9578340"/>
              <a:gd name="connsiteY137" fmla="*/ 5387340 h 8658858"/>
              <a:gd name="connsiteX138" fmla="*/ 289560 w 9578340"/>
              <a:gd name="connsiteY138" fmla="*/ 5394960 h 8658858"/>
              <a:gd name="connsiteX139" fmla="*/ 281940 w 9578340"/>
              <a:gd name="connsiteY139" fmla="*/ 5478780 h 8658858"/>
              <a:gd name="connsiteX140" fmla="*/ 388620 w 9578340"/>
              <a:gd name="connsiteY140" fmla="*/ 5501640 h 8658858"/>
              <a:gd name="connsiteX141" fmla="*/ 358140 w 9578340"/>
              <a:gd name="connsiteY141" fmla="*/ 5631180 h 8658858"/>
              <a:gd name="connsiteX142" fmla="*/ 358140 w 9578340"/>
              <a:gd name="connsiteY142" fmla="*/ 5730240 h 8658858"/>
              <a:gd name="connsiteX143" fmla="*/ 251460 w 9578340"/>
              <a:gd name="connsiteY143" fmla="*/ 5783580 h 8658858"/>
              <a:gd name="connsiteX144" fmla="*/ 236220 w 9578340"/>
              <a:gd name="connsiteY144" fmla="*/ 5859780 h 8658858"/>
              <a:gd name="connsiteX145" fmla="*/ 144780 w 9578340"/>
              <a:gd name="connsiteY145" fmla="*/ 5981700 h 8658858"/>
              <a:gd name="connsiteX146" fmla="*/ 175260 w 9578340"/>
              <a:gd name="connsiteY146" fmla="*/ 6210300 h 8658858"/>
              <a:gd name="connsiteX147" fmla="*/ 266700 w 9578340"/>
              <a:gd name="connsiteY147" fmla="*/ 6217920 h 8658858"/>
              <a:gd name="connsiteX148" fmla="*/ 304800 w 9578340"/>
              <a:gd name="connsiteY148" fmla="*/ 6278880 h 8658858"/>
              <a:gd name="connsiteX149" fmla="*/ 312420 w 9578340"/>
              <a:gd name="connsiteY149" fmla="*/ 6339840 h 8658858"/>
              <a:gd name="connsiteX150" fmla="*/ 358140 w 9578340"/>
              <a:gd name="connsiteY150" fmla="*/ 6339840 h 8658858"/>
              <a:gd name="connsiteX151" fmla="*/ 365760 w 9578340"/>
              <a:gd name="connsiteY151" fmla="*/ 6477000 h 8658858"/>
              <a:gd name="connsiteX152" fmla="*/ 807720 w 9578340"/>
              <a:gd name="connsiteY152" fmla="*/ 6545580 h 8658858"/>
              <a:gd name="connsiteX153" fmla="*/ 1127760 w 9578340"/>
              <a:gd name="connsiteY153" fmla="*/ 6705600 h 8658858"/>
              <a:gd name="connsiteX154" fmla="*/ 1447800 w 9578340"/>
              <a:gd name="connsiteY154" fmla="*/ 6598920 h 8658858"/>
              <a:gd name="connsiteX155" fmla="*/ 1546860 w 9578340"/>
              <a:gd name="connsiteY155" fmla="*/ 6598920 h 8658858"/>
              <a:gd name="connsiteX156" fmla="*/ 1501140 w 9578340"/>
              <a:gd name="connsiteY156" fmla="*/ 6858000 h 8658858"/>
              <a:gd name="connsiteX157" fmla="*/ 1567815 w 9578340"/>
              <a:gd name="connsiteY157" fmla="*/ 7115810 h 8658858"/>
              <a:gd name="connsiteX158" fmla="*/ 1710690 w 9578340"/>
              <a:gd name="connsiteY158" fmla="*/ 7439660 h 8658858"/>
              <a:gd name="connsiteX159" fmla="*/ 1891665 w 9578340"/>
              <a:gd name="connsiteY159" fmla="*/ 7582535 h 8658858"/>
              <a:gd name="connsiteX160" fmla="*/ 2094865 w 9578340"/>
              <a:gd name="connsiteY160" fmla="*/ 7814310 h 8658858"/>
              <a:gd name="connsiteX161" fmla="*/ 2066290 w 9578340"/>
              <a:gd name="connsiteY161" fmla="*/ 7925434 h 8658858"/>
              <a:gd name="connsiteX162" fmla="*/ 2234565 w 9578340"/>
              <a:gd name="connsiteY162" fmla="*/ 8036559 h 8658858"/>
              <a:gd name="connsiteX163" fmla="*/ 2269490 w 9578340"/>
              <a:gd name="connsiteY163" fmla="*/ 8081009 h 8658858"/>
              <a:gd name="connsiteX164" fmla="*/ 2186940 w 9578340"/>
              <a:gd name="connsiteY164" fmla="*/ 8338184 h 8658858"/>
              <a:gd name="connsiteX165" fmla="*/ 2209165 w 9578340"/>
              <a:gd name="connsiteY165" fmla="*/ 8436608 h 8658858"/>
              <a:gd name="connsiteX166" fmla="*/ 2275840 w 9578340"/>
              <a:gd name="connsiteY166" fmla="*/ 8538208 h 8658858"/>
              <a:gd name="connsiteX167" fmla="*/ 2437765 w 9578340"/>
              <a:gd name="connsiteY167" fmla="*/ 8569958 h 8658858"/>
              <a:gd name="connsiteX168" fmla="*/ 2491740 w 9578340"/>
              <a:gd name="connsiteY168" fmla="*/ 8557258 h 8658858"/>
              <a:gd name="connsiteX169" fmla="*/ 2599690 w 9578340"/>
              <a:gd name="connsiteY169" fmla="*/ 8614408 h 8658858"/>
              <a:gd name="connsiteX170" fmla="*/ 2640965 w 9578340"/>
              <a:gd name="connsiteY170" fmla="*/ 8658858 h 8658858"/>
              <a:gd name="connsiteX171" fmla="*/ 3657600 w 9578340"/>
              <a:gd name="connsiteY171" fmla="*/ 6873240 h 8658858"/>
              <a:gd name="connsiteX172" fmla="*/ 3817620 w 9578340"/>
              <a:gd name="connsiteY172" fmla="*/ 6781800 h 8658858"/>
              <a:gd name="connsiteX173" fmla="*/ 3893820 w 9578340"/>
              <a:gd name="connsiteY173" fmla="*/ 6705600 h 8658858"/>
              <a:gd name="connsiteX174" fmla="*/ 3947160 w 9578340"/>
              <a:gd name="connsiteY174" fmla="*/ 6690360 h 8658858"/>
              <a:gd name="connsiteX175" fmla="*/ 3939540 w 9578340"/>
              <a:gd name="connsiteY175" fmla="*/ 6629400 h 8658858"/>
              <a:gd name="connsiteX176" fmla="*/ 3901440 w 9578340"/>
              <a:gd name="connsiteY176" fmla="*/ 6606540 h 8658858"/>
              <a:gd name="connsiteX177" fmla="*/ 3878580 w 9578340"/>
              <a:gd name="connsiteY177" fmla="*/ 6515100 h 8658858"/>
              <a:gd name="connsiteX178" fmla="*/ 3886200 w 9578340"/>
              <a:gd name="connsiteY178" fmla="*/ 6423660 h 8658858"/>
              <a:gd name="connsiteX179" fmla="*/ 3870960 w 9578340"/>
              <a:gd name="connsiteY179" fmla="*/ 6309360 h 8658858"/>
              <a:gd name="connsiteX180" fmla="*/ 3893820 w 9578340"/>
              <a:gd name="connsiteY180" fmla="*/ 6240780 h 8658858"/>
              <a:gd name="connsiteX181" fmla="*/ 3924300 w 9578340"/>
              <a:gd name="connsiteY181" fmla="*/ 6179820 h 8658858"/>
              <a:gd name="connsiteX182" fmla="*/ 3977640 w 9578340"/>
              <a:gd name="connsiteY182" fmla="*/ 6172200 h 8658858"/>
              <a:gd name="connsiteX183" fmla="*/ 3992880 w 9578340"/>
              <a:gd name="connsiteY183" fmla="*/ 6172200 h 8658858"/>
              <a:gd name="connsiteX184" fmla="*/ 4046220 w 9578340"/>
              <a:gd name="connsiteY184" fmla="*/ 6111240 h 8658858"/>
              <a:gd name="connsiteX185" fmla="*/ 4038600 w 9578340"/>
              <a:gd name="connsiteY185" fmla="*/ 6027420 h 8658858"/>
              <a:gd name="connsiteX186" fmla="*/ 4754880 w 9578340"/>
              <a:gd name="connsiteY186" fmla="*/ 5913120 h 8658858"/>
              <a:gd name="connsiteX187" fmla="*/ 4838700 w 9578340"/>
              <a:gd name="connsiteY187" fmla="*/ 5913120 h 8658858"/>
              <a:gd name="connsiteX188" fmla="*/ 4914900 w 9578340"/>
              <a:gd name="connsiteY188" fmla="*/ 5920740 h 8658858"/>
              <a:gd name="connsiteX189" fmla="*/ 5105400 w 9578340"/>
              <a:gd name="connsiteY189" fmla="*/ 6019800 h 8658858"/>
              <a:gd name="connsiteX190" fmla="*/ 5570220 w 9578340"/>
              <a:gd name="connsiteY190" fmla="*/ 6248400 h 8658858"/>
              <a:gd name="connsiteX191" fmla="*/ 5753100 w 9578340"/>
              <a:gd name="connsiteY191" fmla="*/ 6347460 h 8658858"/>
              <a:gd name="connsiteX192" fmla="*/ 6065520 w 9578340"/>
              <a:gd name="connsiteY192" fmla="*/ 6423660 h 8658858"/>
              <a:gd name="connsiteX193" fmla="*/ 6156960 w 9578340"/>
              <a:gd name="connsiteY193" fmla="*/ 6431280 h 8658858"/>
              <a:gd name="connsiteX194" fmla="*/ 6164580 w 9578340"/>
              <a:gd name="connsiteY194" fmla="*/ 6545580 h 8658858"/>
              <a:gd name="connsiteX195" fmla="*/ 6355080 w 9578340"/>
              <a:gd name="connsiteY195" fmla="*/ 6576060 h 8658858"/>
              <a:gd name="connsiteX196" fmla="*/ 6377940 w 9578340"/>
              <a:gd name="connsiteY196" fmla="*/ 6416040 h 8658858"/>
              <a:gd name="connsiteX197" fmla="*/ 6408420 w 9578340"/>
              <a:gd name="connsiteY197" fmla="*/ 6446520 h 8658858"/>
              <a:gd name="connsiteX198" fmla="*/ 6400800 w 9578340"/>
              <a:gd name="connsiteY198" fmla="*/ 6598920 h 8658858"/>
              <a:gd name="connsiteX199" fmla="*/ 6591300 w 9578340"/>
              <a:gd name="connsiteY199" fmla="*/ 6598920 h 8658858"/>
              <a:gd name="connsiteX200" fmla="*/ 6598920 w 9578340"/>
              <a:gd name="connsiteY200" fmla="*/ 6332220 h 8658858"/>
              <a:gd name="connsiteX201" fmla="*/ 6621780 w 9578340"/>
              <a:gd name="connsiteY201" fmla="*/ 6332220 h 8658858"/>
              <a:gd name="connsiteX202" fmla="*/ 6637020 w 9578340"/>
              <a:gd name="connsiteY202" fmla="*/ 6118860 h 8658858"/>
              <a:gd name="connsiteX203" fmla="*/ 6614160 w 9578340"/>
              <a:gd name="connsiteY203" fmla="*/ 6111240 h 8658858"/>
              <a:gd name="connsiteX204" fmla="*/ 6606540 w 9578340"/>
              <a:gd name="connsiteY204" fmla="*/ 5958840 h 8658858"/>
              <a:gd name="connsiteX205" fmla="*/ 6484620 w 9578340"/>
              <a:gd name="connsiteY205" fmla="*/ 5539740 h 8658858"/>
              <a:gd name="connsiteX206" fmla="*/ 6667500 w 9578340"/>
              <a:gd name="connsiteY206" fmla="*/ 5547360 h 8658858"/>
              <a:gd name="connsiteX207" fmla="*/ 6751320 w 9578340"/>
              <a:gd name="connsiteY207" fmla="*/ 5433060 h 8658858"/>
              <a:gd name="connsiteX208" fmla="*/ 6972300 w 9578340"/>
              <a:gd name="connsiteY208" fmla="*/ 5265420 h 8658858"/>
              <a:gd name="connsiteX209" fmla="*/ 7246620 w 9578340"/>
              <a:gd name="connsiteY209" fmla="*/ 5204460 h 8658858"/>
              <a:gd name="connsiteX210" fmla="*/ 7208520 w 9578340"/>
              <a:gd name="connsiteY210" fmla="*/ 5067300 h 8658858"/>
              <a:gd name="connsiteX211" fmla="*/ 7193280 w 9578340"/>
              <a:gd name="connsiteY211" fmla="*/ 4930140 h 8658858"/>
              <a:gd name="connsiteX212" fmla="*/ 7269480 w 9578340"/>
              <a:gd name="connsiteY212" fmla="*/ 4732020 h 8658858"/>
              <a:gd name="connsiteX213" fmla="*/ 7246620 w 9578340"/>
              <a:gd name="connsiteY213" fmla="*/ 4488180 h 8658858"/>
              <a:gd name="connsiteX214" fmla="*/ 7178040 w 9578340"/>
              <a:gd name="connsiteY214" fmla="*/ 4351020 h 8658858"/>
              <a:gd name="connsiteX215" fmla="*/ 7559040 w 9578340"/>
              <a:gd name="connsiteY215" fmla="*/ 4328160 h 8658858"/>
              <a:gd name="connsiteX216" fmla="*/ 7467600 w 9578340"/>
              <a:gd name="connsiteY216" fmla="*/ 3878580 h 8658858"/>
              <a:gd name="connsiteX217" fmla="*/ 7414260 w 9578340"/>
              <a:gd name="connsiteY217" fmla="*/ 3604260 h 8658858"/>
              <a:gd name="connsiteX218" fmla="*/ 7498080 w 9578340"/>
              <a:gd name="connsiteY218" fmla="*/ 3398520 h 8658858"/>
              <a:gd name="connsiteX219" fmla="*/ 7528560 w 9578340"/>
              <a:gd name="connsiteY219" fmla="*/ 3253740 h 8658858"/>
              <a:gd name="connsiteX220" fmla="*/ 7505700 w 9578340"/>
              <a:gd name="connsiteY220" fmla="*/ 3048000 h 8658858"/>
              <a:gd name="connsiteX221" fmla="*/ 7520940 w 9578340"/>
              <a:gd name="connsiteY221" fmla="*/ 2926080 h 8658858"/>
              <a:gd name="connsiteX222" fmla="*/ 7536180 w 9578340"/>
              <a:gd name="connsiteY222" fmla="*/ 2872740 h 8658858"/>
              <a:gd name="connsiteX223" fmla="*/ 7863840 w 9578340"/>
              <a:gd name="connsiteY223" fmla="*/ 2971800 h 8658858"/>
              <a:gd name="connsiteX224" fmla="*/ 7886700 w 9578340"/>
              <a:gd name="connsiteY224" fmla="*/ 3101340 h 8658858"/>
              <a:gd name="connsiteX225" fmla="*/ 8001000 w 9578340"/>
              <a:gd name="connsiteY225" fmla="*/ 3124200 h 8658858"/>
              <a:gd name="connsiteX226" fmla="*/ 8122920 w 9578340"/>
              <a:gd name="connsiteY226" fmla="*/ 3276600 h 8658858"/>
              <a:gd name="connsiteX227" fmla="*/ 8206740 w 9578340"/>
              <a:gd name="connsiteY227" fmla="*/ 3276600 h 8658858"/>
              <a:gd name="connsiteX228" fmla="*/ 8442960 w 9578340"/>
              <a:gd name="connsiteY228" fmla="*/ 3276600 h 8658858"/>
              <a:gd name="connsiteX229" fmla="*/ 8663940 w 9578340"/>
              <a:gd name="connsiteY229" fmla="*/ 3276600 h 8658858"/>
              <a:gd name="connsiteX230" fmla="*/ 8770620 w 9578340"/>
              <a:gd name="connsiteY230" fmla="*/ 3230880 h 8658858"/>
              <a:gd name="connsiteX231" fmla="*/ 8854440 w 9578340"/>
              <a:gd name="connsiteY231" fmla="*/ 3215640 h 8658858"/>
              <a:gd name="connsiteX232" fmla="*/ 8938260 w 9578340"/>
              <a:gd name="connsiteY232" fmla="*/ 3230880 h 8658858"/>
              <a:gd name="connsiteX233" fmla="*/ 8945880 w 9578340"/>
              <a:gd name="connsiteY233" fmla="*/ 3078480 h 8658858"/>
              <a:gd name="connsiteX234" fmla="*/ 8907780 w 9578340"/>
              <a:gd name="connsiteY234" fmla="*/ 3078480 h 8658858"/>
              <a:gd name="connsiteX235" fmla="*/ 8656320 w 9578340"/>
              <a:gd name="connsiteY235" fmla="*/ 2697480 h 8658858"/>
              <a:gd name="connsiteX236" fmla="*/ 8854440 w 9578340"/>
              <a:gd name="connsiteY236" fmla="*/ 2590800 h 8658858"/>
              <a:gd name="connsiteX237" fmla="*/ 8923020 w 9578340"/>
              <a:gd name="connsiteY237" fmla="*/ 2606040 h 8658858"/>
              <a:gd name="connsiteX238" fmla="*/ 8999220 w 9578340"/>
              <a:gd name="connsiteY238" fmla="*/ 2606040 h 8658858"/>
              <a:gd name="connsiteX239" fmla="*/ 9029700 w 9578340"/>
              <a:gd name="connsiteY239" fmla="*/ 2545080 h 8658858"/>
              <a:gd name="connsiteX240" fmla="*/ 9029700 w 9578340"/>
              <a:gd name="connsiteY240" fmla="*/ 2407920 h 8658858"/>
              <a:gd name="connsiteX241" fmla="*/ 9136380 w 9578340"/>
              <a:gd name="connsiteY241" fmla="*/ 2476500 h 8658858"/>
              <a:gd name="connsiteX242" fmla="*/ 9144000 w 9578340"/>
              <a:gd name="connsiteY242" fmla="*/ 2407920 h 8658858"/>
              <a:gd name="connsiteX243" fmla="*/ 9204960 w 9578340"/>
              <a:gd name="connsiteY243" fmla="*/ 2362200 h 8658858"/>
              <a:gd name="connsiteX244" fmla="*/ 9189720 w 9578340"/>
              <a:gd name="connsiteY244" fmla="*/ 2225040 h 8658858"/>
              <a:gd name="connsiteX245" fmla="*/ 9159240 w 9578340"/>
              <a:gd name="connsiteY245" fmla="*/ 2171700 h 8658858"/>
              <a:gd name="connsiteX246" fmla="*/ 9083040 w 9578340"/>
              <a:gd name="connsiteY246" fmla="*/ 2103120 h 8658858"/>
              <a:gd name="connsiteX247" fmla="*/ 9105900 w 9578340"/>
              <a:gd name="connsiteY247" fmla="*/ 2011680 h 8658858"/>
              <a:gd name="connsiteX248" fmla="*/ 9151620 w 9578340"/>
              <a:gd name="connsiteY248" fmla="*/ 1927860 h 8658858"/>
              <a:gd name="connsiteX249" fmla="*/ 9044940 w 9578340"/>
              <a:gd name="connsiteY249" fmla="*/ 1714500 h 8658858"/>
              <a:gd name="connsiteX250" fmla="*/ 9578340 w 9578340"/>
              <a:gd name="connsiteY250" fmla="*/ 1394460 h 8658858"/>
              <a:gd name="connsiteX251" fmla="*/ 9494520 w 9578340"/>
              <a:gd name="connsiteY251" fmla="*/ 1165860 h 8658858"/>
              <a:gd name="connsiteX252" fmla="*/ 9326880 w 9578340"/>
              <a:gd name="connsiteY252" fmla="*/ 975360 h 8658858"/>
              <a:gd name="connsiteX253" fmla="*/ 9334500 w 9578340"/>
              <a:gd name="connsiteY253" fmla="*/ 906780 h 8658858"/>
              <a:gd name="connsiteX254" fmla="*/ 9342120 w 9578340"/>
              <a:gd name="connsiteY254" fmla="*/ 754380 h 8658858"/>
              <a:gd name="connsiteX255" fmla="*/ 9182100 w 9578340"/>
              <a:gd name="connsiteY255" fmla="*/ 906780 h 8658858"/>
              <a:gd name="connsiteX256" fmla="*/ 9052560 w 9578340"/>
              <a:gd name="connsiteY256" fmla="*/ 1043940 h 8658858"/>
              <a:gd name="connsiteX257" fmla="*/ 8915400 w 9578340"/>
              <a:gd name="connsiteY257" fmla="*/ 1112520 h 8658858"/>
              <a:gd name="connsiteX258" fmla="*/ 8709660 w 9578340"/>
              <a:gd name="connsiteY258" fmla="*/ 1150620 h 8658858"/>
              <a:gd name="connsiteX259" fmla="*/ 8793480 w 9578340"/>
              <a:gd name="connsiteY259" fmla="*/ 960120 h 8658858"/>
              <a:gd name="connsiteX260" fmla="*/ 8717280 w 9578340"/>
              <a:gd name="connsiteY260" fmla="*/ 906780 h 8658858"/>
              <a:gd name="connsiteX261" fmla="*/ 8686800 w 9578340"/>
              <a:gd name="connsiteY261" fmla="*/ 815340 h 8658858"/>
              <a:gd name="connsiteX262" fmla="*/ 8625840 w 9578340"/>
              <a:gd name="connsiteY262" fmla="*/ 746760 h 8658858"/>
              <a:gd name="connsiteX263" fmla="*/ 8633460 w 9578340"/>
              <a:gd name="connsiteY263" fmla="*/ 685800 h 8658858"/>
              <a:gd name="connsiteX264" fmla="*/ 8679180 w 9578340"/>
              <a:gd name="connsiteY264" fmla="*/ 609600 h 8658858"/>
              <a:gd name="connsiteX265" fmla="*/ 8671560 w 9578340"/>
              <a:gd name="connsiteY265" fmla="*/ 579120 h 8658858"/>
              <a:gd name="connsiteX266" fmla="*/ 8580120 w 9578340"/>
              <a:gd name="connsiteY266" fmla="*/ 541020 h 8658858"/>
              <a:gd name="connsiteX267" fmla="*/ 8473440 w 9578340"/>
              <a:gd name="connsiteY267" fmla="*/ 502920 h 8658858"/>
              <a:gd name="connsiteX268" fmla="*/ 8488680 w 9578340"/>
              <a:gd name="connsiteY268" fmla="*/ 449580 h 8658858"/>
              <a:gd name="connsiteX269" fmla="*/ 8435340 w 9578340"/>
              <a:gd name="connsiteY269" fmla="*/ 320040 h 8658858"/>
              <a:gd name="connsiteX270" fmla="*/ 8465820 w 9578340"/>
              <a:gd name="connsiteY270" fmla="*/ 243840 h 8658858"/>
              <a:gd name="connsiteX271" fmla="*/ 8473440 w 9578340"/>
              <a:gd name="connsiteY271" fmla="*/ 83820 h 8658858"/>
              <a:gd name="connsiteX272" fmla="*/ 8351520 w 9578340"/>
              <a:gd name="connsiteY272" fmla="*/ 53340 h 8658858"/>
              <a:gd name="connsiteX273" fmla="*/ 8252460 w 9578340"/>
              <a:gd name="connsiteY273" fmla="*/ 68580 h 8658858"/>
              <a:gd name="connsiteX274" fmla="*/ 8107680 w 9578340"/>
              <a:gd name="connsiteY274" fmla="*/ 0 h 8658858"/>
              <a:gd name="connsiteX0" fmla="*/ 8107680 w 9578340"/>
              <a:gd name="connsiteY0" fmla="*/ 0 h 8658858"/>
              <a:gd name="connsiteX1" fmla="*/ 8054340 w 9578340"/>
              <a:gd name="connsiteY1" fmla="*/ 60960 h 8658858"/>
              <a:gd name="connsiteX2" fmla="*/ 8061960 w 9578340"/>
              <a:gd name="connsiteY2" fmla="*/ 99060 h 8658858"/>
              <a:gd name="connsiteX3" fmla="*/ 8001000 w 9578340"/>
              <a:gd name="connsiteY3" fmla="*/ 160020 h 8658858"/>
              <a:gd name="connsiteX4" fmla="*/ 7917180 w 9578340"/>
              <a:gd name="connsiteY4" fmla="*/ 144780 h 8658858"/>
              <a:gd name="connsiteX5" fmla="*/ 7825740 w 9578340"/>
              <a:gd name="connsiteY5" fmla="*/ 297180 h 8658858"/>
              <a:gd name="connsiteX6" fmla="*/ 7726680 w 9578340"/>
              <a:gd name="connsiteY6" fmla="*/ 297180 h 8658858"/>
              <a:gd name="connsiteX7" fmla="*/ 7620000 w 9578340"/>
              <a:gd name="connsiteY7" fmla="*/ 320040 h 8658858"/>
              <a:gd name="connsiteX8" fmla="*/ 7475220 w 9578340"/>
              <a:gd name="connsiteY8" fmla="*/ 327660 h 8658858"/>
              <a:gd name="connsiteX9" fmla="*/ 7414260 w 9578340"/>
              <a:gd name="connsiteY9" fmla="*/ 304800 h 8658858"/>
              <a:gd name="connsiteX10" fmla="*/ 7231380 w 9578340"/>
              <a:gd name="connsiteY10" fmla="*/ 419100 h 8658858"/>
              <a:gd name="connsiteX11" fmla="*/ 6911340 w 9578340"/>
              <a:gd name="connsiteY11" fmla="*/ 464820 h 8658858"/>
              <a:gd name="connsiteX12" fmla="*/ 6888480 w 9578340"/>
              <a:gd name="connsiteY12" fmla="*/ 525780 h 8658858"/>
              <a:gd name="connsiteX13" fmla="*/ 6903720 w 9578340"/>
              <a:gd name="connsiteY13" fmla="*/ 601980 h 8658858"/>
              <a:gd name="connsiteX14" fmla="*/ 6896100 w 9578340"/>
              <a:gd name="connsiteY14" fmla="*/ 647700 h 8658858"/>
              <a:gd name="connsiteX15" fmla="*/ 6858000 w 9578340"/>
              <a:gd name="connsiteY15" fmla="*/ 647700 h 8658858"/>
              <a:gd name="connsiteX16" fmla="*/ 6842760 w 9578340"/>
              <a:gd name="connsiteY16" fmla="*/ 739140 h 8658858"/>
              <a:gd name="connsiteX17" fmla="*/ 7010400 w 9578340"/>
              <a:gd name="connsiteY17" fmla="*/ 769620 h 8658858"/>
              <a:gd name="connsiteX18" fmla="*/ 7010400 w 9578340"/>
              <a:gd name="connsiteY18" fmla="*/ 853440 h 8658858"/>
              <a:gd name="connsiteX19" fmla="*/ 6949440 w 9578340"/>
              <a:gd name="connsiteY19" fmla="*/ 861060 h 8658858"/>
              <a:gd name="connsiteX20" fmla="*/ 6941820 w 9578340"/>
              <a:gd name="connsiteY20" fmla="*/ 891540 h 8658858"/>
              <a:gd name="connsiteX21" fmla="*/ 6979920 w 9578340"/>
              <a:gd name="connsiteY21" fmla="*/ 922020 h 8658858"/>
              <a:gd name="connsiteX22" fmla="*/ 6979920 w 9578340"/>
              <a:gd name="connsiteY22" fmla="*/ 990600 h 8658858"/>
              <a:gd name="connsiteX23" fmla="*/ 6964680 w 9578340"/>
              <a:gd name="connsiteY23" fmla="*/ 1028700 h 8658858"/>
              <a:gd name="connsiteX24" fmla="*/ 7132320 w 9578340"/>
              <a:gd name="connsiteY24" fmla="*/ 1074420 h 8658858"/>
              <a:gd name="connsiteX25" fmla="*/ 7094220 w 9578340"/>
              <a:gd name="connsiteY25" fmla="*/ 1173480 h 8658858"/>
              <a:gd name="connsiteX26" fmla="*/ 7025640 w 9578340"/>
              <a:gd name="connsiteY26" fmla="*/ 1158240 h 8658858"/>
              <a:gd name="connsiteX27" fmla="*/ 6743700 w 9578340"/>
              <a:gd name="connsiteY27" fmla="*/ 1127760 h 8658858"/>
              <a:gd name="connsiteX28" fmla="*/ 7101840 w 9578340"/>
              <a:gd name="connsiteY28" fmla="*/ 1226820 h 8658858"/>
              <a:gd name="connsiteX29" fmla="*/ 7277100 w 9578340"/>
              <a:gd name="connsiteY29" fmla="*/ 1295400 h 8658858"/>
              <a:gd name="connsiteX30" fmla="*/ 7147560 w 9578340"/>
              <a:gd name="connsiteY30" fmla="*/ 1501140 h 8658858"/>
              <a:gd name="connsiteX31" fmla="*/ 7155180 w 9578340"/>
              <a:gd name="connsiteY31" fmla="*/ 1623060 h 8658858"/>
              <a:gd name="connsiteX32" fmla="*/ 7101840 w 9578340"/>
              <a:gd name="connsiteY32" fmla="*/ 1691640 h 8658858"/>
              <a:gd name="connsiteX33" fmla="*/ 7078980 w 9578340"/>
              <a:gd name="connsiteY33" fmla="*/ 1684020 h 8658858"/>
              <a:gd name="connsiteX34" fmla="*/ 6911340 w 9578340"/>
              <a:gd name="connsiteY34" fmla="*/ 1790700 h 8658858"/>
              <a:gd name="connsiteX35" fmla="*/ 6987540 w 9578340"/>
              <a:gd name="connsiteY35" fmla="*/ 1844040 h 8658858"/>
              <a:gd name="connsiteX36" fmla="*/ 6987540 w 9578340"/>
              <a:gd name="connsiteY36" fmla="*/ 1844040 h 8658858"/>
              <a:gd name="connsiteX37" fmla="*/ 7002780 w 9578340"/>
              <a:gd name="connsiteY37" fmla="*/ 1912620 h 8658858"/>
              <a:gd name="connsiteX38" fmla="*/ 6979920 w 9578340"/>
              <a:gd name="connsiteY38" fmla="*/ 1935480 h 8658858"/>
              <a:gd name="connsiteX39" fmla="*/ 6873240 w 9578340"/>
              <a:gd name="connsiteY39" fmla="*/ 1943100 h 8658858"/>
              <a:gd name="connsiteX40" fmla="*/ 6873240 w 9578340"/>
              <a:gd name="connsiteY40" fmla="*/ 1988820 h 8658858"/>
              <a:gd name="connsiteX41" fmla="*/ 6850380 w 9578340"/>
              <a:gd name="connsiteY41" fmla="*/ 2019300 h 8658858"/>
              <a:gd name="connsiteX42" fmla="*/ 6728460 w 9578340"/>
              <a:gd name="connsiteY42" fmla="*/ 1981200 h 8658858"/>
              <a:gd name="connsiteX43" fmla="*/ 6720840 w 9578340"/>
              <a:gd name="connsiteY43" fmla="*/ 1996440 h 8658858"/>
              <a:gd name="connsiteX44" fmla="*/ 6797040 w 9578340"/>
              <a:gd name="connsiteY44" fmla="*/ 2034540 h 8658858"/>
              <a:gd name="connsiteX45" fmla="*/ 6789420 w 9578340"/>
              <a:gd name="connsiteY45" fmla="*/ 2118360 h 8658858"/>
              <a:gd name="connsiteX46" fmla="*/ 6751320 w 9578340"/>
              <a:gd name="connsiteY46" fmla="*/ 2141220 h 8658858"/>
              <a:gd name="connsiteX47" fmla="*/ 6819900 w 9578340"/>
              <a:gd name="connsiteY47" fmla="*/ 2194560 h 8658858"/>
              <a:gd name="connsiteX48" fmla="*/ 6789420 w 9578340"/>
              <a:gd name="connsiteY48" fmla="*/ 2240280 h 8658858"/>
              <a:gd name="connsiteX49" fmla="*/ 6743700 w 9578340"/>
              <a:gd name="connsiteY49" fmla="*/ 2331720 h 8658858"/>
              <a:gd name="connsiteX50" fmla="*/ 6751320 w 9578340"/>
              <a:gd name="connsiteY50" fmla="*/ 2369820 h 8658858"/>
              <a:gd name="connsiteX51" fmla="*/ 6682740 w 9578340"/>
              <a:gd name="connsiteY51" fmla="*/ 2385060 h 8658858"/>
              <a:gd name="connsiteX52" fmla="*/ 6705600 w 9578340"/>
              <a:gd name="connsiteY52" fmla="*/ 2499360 h 8658858"/>
              <a:gd name="connsiteX53" fmla="*/ 6621780 w 9578340"/>
              <a:gd name="connsiteY53" fmla="*/ 2522220 h 8658858"/>
              <a:gd name="connsiteX54" fmla="*/ 6621780 w 9578340"/>
              <a:gd name="connsiteY54" fmla="*/ 2583180 h 8658858"/>
              <a:gd name="connsiteX55" fmla="*/ 6568440 w 9578340"/>
              <a:gd name="connsiteY55" fmla="*/ 2590800 h 8658858"/>
              <a:gd name="connsiteX56" fmla="*/ 6560820 w 9578340"/>
              <a:gd name="connsiteY56" fmla="*/ 2545080 h 8658858"/>
              <a:gd name="connsiteX57" fmla="*/ 6438900 w 9578340"/>
              <a:gd name="connsiteY57" fmla="*/ 2590800 h 8658858"/>
              <a:gd name="connsiteX58" fmla="*/ 6347460 w 9578340"/>
              <a:gd name="connsiteY58" fmla="*/ 2606040 h 8658858"/>
              <a:gd name="connsiteX59" fmla="*/ 6339840 w 9578340"/>
              <a:gd name="connsiteY59" fmla="*/ 2476500 h 8658858"/>
              <a:gd name="connsiteX60" fmla="*/ 6316980 w 9578340"/>
              <a:gd name="connsiteY60" fmla="*/ 2430780 h 8658858"/>
              <a:gd name="connsiteX61" fmla="*/ 6271260 w 9578340"/>
              <a:gd name="connsiteY61" fmla="*/ 2392680 h 8658858"/>
              <a:gd name="connsiteX62" fmla="*/ 6301740 w 9578340"/>
              <a:gd name="connsiteY62" fmla="*/ 2339340 h 8658858"/>
              <a:gd name="connsiteX63" fmla="*/ 6195060 w 9578340"/>
              <a:gd name="connsiteY63" fmla="*/ 2308860 h 8658858"/>
              <a:gd name="connsiteX64" fmla="*/ 6141720 w 9578340"/>
              <a:gd name="connsiteY64" fmla="*/ 2308860 h 8658858"/>
              <a:gd name="connsiteX65" fmla="*/ 6103620 w 9578340"/>
              <a:gd name="connsiteY65" fmla="*/ 2225040 h 8658858"/>
              <a:gd name="connsiteX66" fmla="*/ 6126480 w 9578340"/>
              <a:gd name="connsiteY66" fmla="*/ 2171700 h 8658858"/>
              <a:gd name="connsiteX67" fmla="*/ 6080760 w 9578340"/>
              <a:gd name="connsiteY67" fmla="*/ 2133600 h 8658858"/>
              <a:gd name="connsiteX68" fmla="*/ 5989320 w 9578340"/>
              <a:gd name="connsiteY68" fmla="*/ 2148840 h 8658858"/>
              <a:gd name="connsiteX69" fmla="*/ 5951220 w 9578340"/>
              <a:gd name="connsiteY69" fmla="*/ 2209800 h 8658858"/>
              <a:gd name="connsiteX70" fmla="*/ 5882640 w 9578340"/>
              <a:gd name="connsiteY70" fmla="*/ 2202180 h 8658858"/>
              <a:gd name="connsiteX71" fmla="*/ 5722620 w 9578340"/>
              <a:gd name="connsiteY71" fmla="*/ 2240280 h 8658858"/>
              <a:gd name="connsiteX72" fmla="*/ 5654040 w 9578340"/>
              <a:gd name="connsiteY72" fmla="*/ 2240280 h 8658858"/>
              <a:gd name="connsiteX73" fmla="*/ 5570220 w 9578340"/>
              <a:gd name="connsiteY73" fmla="*/ 2278380 h 8658858"/>
              <a:gd name="connsiteX74" fmla="*/ 5440680 w 9578340"/>
              <a:gd name="connsiteY74" fmla="*/ 2263140 h 8658858"/>
              <a:gd name="connsiteX75" fmla="*/ 5410200 w 9578340"/>
              <a:gd name="connsiteY75" fmla="*/ 2217420 h 8658858"/>
              <a:gd name="connsiteX76" fmla="*/ 5425440 w 9578340"/>
              <a:gd name="connsiteY76" fmla="*/ 2072640 h 8658858"/>
              <a:gd name="connsiteX77" fmla="*/ 5372100 w 9578340"/>
              <a:gd name="connsiteY77" fmla="*/ 2019300 h 8658858"/>
              <a:gd name="connsiteX78" fmla="*/ 5372100 w 9578340"/>
              <a:gd name="connsiteY78" fmla="*/ 1988820 h 8658858"/>
              <a:gd name="connsiteX79" fmla="*/ 5280660 w 9578340"/>
              <a:gd name="connsiteY79" fmla="*/ 1965960 h 8658858"/>
              <a:gd name="connsiteX80" fmla="*/ 5219700 w 9578340"/>
              <a:gd name="connsiteY80" fmla="*/ 2263140 h 8658858"/>
              <a:gd name="connsiteX81" fmla="*/ 5212080 w 9578340"/>
              <a:gd name="connsiteY81" fmla="*/ 2461260 h 8658858"/>
              <a:gd name="connsiteX82" fmla="*/ 5242560 w 9578340"/>
              <a:gd name="connsiteY82" fmla="*/ 2499360 h 8658858"/>
              <a:gd name="connsiteX83" fmla="*/ 5097780 w 9578340"/>
              <a:gd name="connsiteY83" fmla="*/ 2552700 h 8658858"/>
              <a:gd name="connsiteX84" fmla="*/ 5120640 w 9578340"/>
              <a:gd name="connsiteY84" fmla="*/ 2743200 h 8658858"/>
              <a:gd name="connsiteX85" fmla="*/ 5082540 w 9578340"/>
              <a:gd name="connsiteY85" fmla="*/ 2827020 h 8658858"/>
              <a:gd name="connsiteX86" fmla="*/ 4945380 w 9578340"/>
              <a:gd name="connsiteY86" fmla="*/ 2773680 h 8658858"/>
              <a:gd name="connsiteX87" fmla="*/ 4853940 w 9578340"/>
              <a:gd name="connsiteY87" fmla="*/ 2796540 h 8658858"/>
              <a:gd name="connsiteX88" fmla="*/ 4785360 w 9578340"/>
              <a:gd name="connsiteY88" fmla="*/ 2926080 h 8658858"/>
              <a:gd name="connsiteX89" fmla="*/ 4640580 w 9578340"/>
              <a:gd name="connsiteY89" fmla="*/ 2811780 h 8658858"/>
              <a:gd name="connsiteX90" fmla="*/ 4518660 w 9578340"/>
              <a:gd name="connsiteY90" fmla="*/ 2804160 h 8658858"/>
              <a:gd name="connsiteX91" fmla="*/ 4389120 w 9578340"/>
              <a:gd name="connsiteY91" fmla="*/ 2674620 h 8658858"/>
              <a:gd name="connsiteX92" fmla="*/ 4564380 w 9578340"/>
              <a:gd name="connsiteY92" fmla="*/ 2522220 h 8658858"/>
              <a:gd name="connsiteX93" fmla="*/ 4389120 w 9578340"/>
              <a:gd name="connsiteY93" fmla="*/ 2491740 h 8658858"/>
              <a:gd name="connsiteX94" fmla="*/ 4244340 w 9578340"/>
              <a:gd name="connsiteY94" fmla="*/ 2659380 h 8658858"/>
              <a:gd name="connsiteX95" fmla="*/ 4183380 w 9578340"/>
              <a:gd name="connsiteY95" fmla="*/ 2758440 h 8658858"/>
              <a:gd name="connsiteX96" fmla="*/ 4191000 w 9578340"/>
              <a:gd name="connsiteY96" fmla="*/ 2796540 h 8658858"/>
              <a:gd name="connsiteX97" fmla="*/ 4084320 w 9578340"/>
              <a:gd name="connsiteY97" fmla="*/ 2895600 h 8658858"/>
              <a:gd name="connsiteX98" fmla="*/ 4008120 w 9578340"/>
              <a:gd name="connsiteY98" fmla="*/ 2918460 h 8658858"/>
              <a:gd name="connsiteX99" fmla="*/ 3954780 w 9578340"/>
              <a:gd name="connsiteY99" fmla="*/ 2918460 h 8658858"/>
              <a:gd name="connsiteX100" fmla="*/ 3916680 w 9578340"/>
              <a:gd name="connsiteY100" fmla="*/ 2971800 h 8658858"/>
              <a:gd name="connsiteX101" fmla="*/ 3848100 w 9578340"/>
              <a:gd name="connsiteY101" fmla="*/ 2971800 h 8658858"/>
              <a:gd name="connsiteX102" fmla="*/ 3810000 w 9578340"/>
              <a:gd name="connsiteY102" fmla="*/ 3025140 h 8658858"/>
              <a:gd name="connsiteX103" fmla="*/ 3726180 w 9578340"/>
              <a:gd name="connsiteY103" fmla="*/ 3048000 h 8658858"/>
              <a:gd name="connsiteX104" fmla="*/ 3703320 w 9578340"/>
              <a:gd name="connsiteY104" fmla="*/ 3116580 h 8658858"/>
              <a:gd name="connsiteX105" fmla="*/ 3512820 w 9578340"/>
              <a:gd name="connsiteY105" fmla="*/ 2979420 h 8658858"/>
              <a:gd name="connsiteX106" fmla="*/ 3337560 w 9578340"/>
              <a:gd name="connsiteY106" fmla="*/ 3048000 h 8658858"/>
              <a:gd name="connsiteX107" fmla="*/ 3337560 w 9578340"/>
              <a:gd name="connsiteY107" fmla="*/ 3124200 h 8658858"/>
              <a:gd name="connsiteX108" fmla="*/ 3230880 w 9578340"/>
              <a:gd name="connsiteY108" fmla="*/ 3200400 h 8658858"/>
              <a:gd name="connsiteX109" fmla="*/ 3002280 w 9578340"/>
              <a:gd name="connsiteY109" fmla="*/ 3055620 h 8658858"/>
              <a:gd name="connsiteX110" fmla="*/ 3025140 w 9578340"/>
              <a:gd name="connsiteY110" fmla="*/ 3032760 h 8658858"/>
              <a:gd name="connsiteX111" fmla="*/ 2918460 w 9578340"/>
              <a:gd name="connsiteY111" fmla="*/ 2887980 h 8658858"/>
              <a:gd name="connsiteX112" fmla="*/ 2659380 w 9578340"/>
              <a:gd name="connsiteY112" fmla="*/ 2758440 h 8658858"/>
              <a:gd name="connsiteX113" fmla="*/ 2506980 w 9578340"/>
              <a:gd name="connsiteY113" fmla="*/ 3093720 h 8658858"/>
              <a:gd name="connsiteX114" fmla="*/ 2392680 w 9578340"/>
              <a:gd name="connsiteY114" fmla="*/ 3101340 h 8658858"/>
              <a:gd name="connsiteX115" fmla="*/ 2308860 w 9578340"/>
              <a:gd name="connsiteY115" fmla="*/ 3116580 h 8658858"/>
              <a:gd name="connsiteX116" fmla="*/ 2225040 w 9578340"/>
              <a:gd name="connsiteY116" fmla="*/ 3215640 h 8658858"/>
              <a:gd name="connsiteX117" fmla="*/ 2049780 w 9578340"/>
              <a:gd name="connsiteY117" fmla="*/ 3124200 h 8658858"/>
              <a:gd name="connsiteX118" fmla="*/ 1981200 w 9578340"/>
              <a:gd name="connsiteY118" fmla="*/ 3116580 h 8658858"/>
              <a:gd name="connsiteX119" fmla="*/ 1889760 w 9578340"/>
              <a:gd name="connsiteY119" fmla="*/ 2964180 h 8658858"/>
              <a:gd name="connsiteX120" fmla="*/ 1897380 w 9578340"/>
              <a:gd name="connsiteY120" fmla="*/ 2895600 h 8658858"/>
              <a:gd name="connsiteX121" fmla="*/ 1729740 w 9578340"/>
              <a:gd name="connsiteY121" fmla="*/ 3017520 h 8658858"/>
              <a:gd name="connsiteX122" fmla="*/ 1706880 w 9578340"/>
              <a:gd name="connsiteY122" fmla="*/ 3078480 h 8658858"/>
              <a:gd name="connsiteX123" fmla="*/ 1653540 w 9578340"/>
              <a:gd name="connsiteY123" fmla="*/ 3048000 h 8658858"/>
              <a:gd name="connsiteX124" fmla="*/ 1546860 w 9578340"/>
              <a:gd name="connsiteY124" fmla="*/ 3048000 h 8658858"/>
              <a:gd name="connsiteX125" fmla="*/ 1524000 w 9578340"/>
              <a:gd name="connsiteY125" fmla="*/ 3162300 h 8658858"/>
              <a:gd name="connsiteX126" fmla="*/ 1386840 w 9578340"/>
              <a:gd name="connsiteY126" fmla="*/ 3459480 h 8658858"/>
              <a:gd name="connsiteX127" fmla="*/ 1333500 w 9578340"/>
              <a:gd name="connsiteY127" fmla="*/ 3451860 h 8658858"/>
              <a:gd name="connsiteX128" fmla="*/ 1188720 w 9578340"/>
              <a:gd name="connsiteY128" fmla="*/ 3505200 h 8658858"/>
              <a:gd name="connsiteX129" fmla="*/ 1135380 w 9578340"/>
              <a:gd name="connsiteY129" fmla="*/ 3672840 h 8658858"/>
              <a:gd name="connsiteX130" fmla="*/ 1013460 w 9578340"/>
              <a:gd name="connsiteY130" fmla="*/ 3703320 h 8658858"/>
              <a:gd name="connsiteX131" fmla="*/ 929640 w 9578340"/>
              <a:gd name="connsiteY131" fmla="*/ 3710940 h 8658858"/>
              <a:gd name="connsiteX132" fmla="*/ 830580 w 9578340"/>
              <a:gd name="connsiteY132" fmla="*/ 3741420 h 8658858"/>
              <a:gd name="connsiteX133" fmla="*/ 701040 w 9578340"/>
              <a:gd name="connsiteY133" fmla="*/ 3749040 h 8658858"/>
              <a:gd name="connsiteX134" fmla="*/ 548640 w 9578340"/>
              <a:gd name="connsiteY134" fmla="*/ 3787140 h 8658858"/>
              <a:gd name="connsiteX135" fmla="*/ 0 w 9578340"/>
              <a:gd name="connsiteY135" fmla="*/ 5250180 h 8658858"/>
              <a:gd name="connsiteX136" fmla="*/ 167640 w 9578340"/>
              <a:gd name="connsiteY136" fmla="*/ 5242560 h 8658858"/>
              <a:gd name="connsiteX137" fmla="*/ 167640 w 9578340"/>
              <a:gd name="connsiteY137" fmla="*/ 5387340 h 8658858"/>
              <a:gd name="connsiteX138" fmla="*/ 289560 w 9578340"/>
              <a:gd name="connsiteY138" fmla="*/ 5394960 h 8658858"/>
              <a:gd name="connsiteX139" fmla="*/ 281940 w 9578340"/>
              <a:gd name="connsiteY139" fmla="*/ 5478780 h 8658858"/>
              <a:gd name="connsiteX140" fmla="*/ 388620 w 9578340"/>
              <a:gd name="connsiteY140" fmla="*/ 5501640 h 8658858"/>
              <a:gd name="connsiteX141" fmla="*/ 358140 w 9578340"/>
              <a:gd name="connsiteY141" fmla="*/ 5631180 h 8658858"/>
              <a:gd name="connsiteX142" fmla="*/ 358140 w 9578340"/>
              <a:gd name="connsiteY142" fmla="*/ 5730240 h 8658858"/>
              <a:gd name="connsiteX143" fmla="*/ 251460 w 9578340"/>
              <a:gd name="connsiteY143" fmla="*/ 5783580 h 8658858"/>
              <a:gd name="connsiteX144" fmla="*/ 236220 w 9578340"/>
              <a:gd name="connsiteY144" fmla="*/ 5859780 h 8658858"/>
              <a:gd name="connsiteX145" fmla="*/ 144780 w 9578340"/>
              <a:gd name="connsiteY145" fmla="*/ 5981700 h 8658858"/>
              <a:gd name="connsiteX146" fmla="*/ 175260 w 9578340"/>
              <a:gd name="connsiteY146" fmla="*/ 6210300 h 8658858"/>
              <a:gd name="connsiteX147" fmla="*/ 266700 w 9578340"/>
              <a:gd name="connsiteY147" fmla="*/ 6217920 h 8658858"/>
              <a:gd name="connsiteX148" fmla="*/ 304800 w 9578340"/>
              <a:gd name="connsiteY148" fmla="*/ 6278880 h 8658858"/>
              <a:gd name="connsiteX149" fmla="*/ 312420 w 9578340"/>
              <a:gd name="connsiteY149" fmla="*/ 6339840 h 8658858"/>
              <a:gd name="connsiteX150" fmla="*/ 358140 w 9578340"/>
              <a:gd name="connsiteY150" fmla="*/ 6339840 h 8658858"/>
              <a:gd name="connsiteX151" fmla="*/ 365760 w 9578340"/>
              <a:gd name="connsiteY151" fmla="*/ 6477000 h 8658858"/>
              <a:gd name="connsiteX152" fmla="*/ 807720 w 9578340"/>
              <a:gd name="connsiteY152" fmla="*/ 6545580 h 8658858"/>
              <a:gd name="connsiteX153" fmla="*/ 1127760 w 9578340"/>
              <a:gd name="connsiteY153" fmla="*/ 6705600 h 8658858"/>
              <a:gd name="connsiteX154" fmla="*/ 1447800 w 9578340"/>
              <a:gd name="connsiteY154" fmla="*/ 6598920 h 8658858"/>
              <a:gd name="connsiteX155" fmla="*/ 1546860 w 9578340"/>
              <a:gd name="connsiteY155" fmla="*/ 6598920 h 8658858"/>
              <a:gd name="connsiteX156" fmla="*/ 1501140 w 9578340"/>
              <a:gd name="connsiteY156" fmla="*/ 6858000 h 8658858"/>
              <a:gd name="connsiteX157" fmla="*/ 1567815 w 9578340"/>
              <a:gd name="connsiteY157" fmla="*/ 7115810 h 8658858"/>
              <a:gd name="connsiteX158" fmla="*/ 1710690 w 9578340"/>
              <a:gd name="connsiteY158" fmla="*/ 7439660 h 8658858"/>
              <a:gd name="connsiteX159" fmla="*/ 1891665 w 9578340"/>
              <a:gd name="connsiteY159" fmla="*/ 7582535 h 8658858"/>
              <a:gd name="connsiteX160" fmla="*/ 2094865 w 9578340"/>
              <a:gd name="connsiteY160" fmla="*/ 7814310 h 8658858"/>
              <a:gd name="connsiteX161" fmla="*/ 2066290 w 9578340"/>
              <a:gd name="connsiteY161" fmla="*/ 7925434 h 8658858"/>
              <a:gd name="connsiteX162" fmla="*/ 2234565 w 9578340"/>
              <a:gd name="connsiteY162" fmla="*/ 8036559 h 8658858"/>
              <a:gd name="connsiteX163" fmla="*/ 2269490 w 9578340"/>
              <a:gd name="connsiteY163" fmla="*/ 8081009 h 8658858"/>
              <a:gd name="connsiteX164" fmla="*/ 2186940 w 9578340"/>
              <a:gd name="connsiteY164" fmla="*/ 8338184 h 8658858"/>
              <a:gd name="connsiteX165" fmla="*/ 2209165 w 9578340"/>
              <a:gd name="connsiteY165" fmla="*/ 8436608 h 8658858"/>
              <a:gd name="connsiteX166" fmla="*/ 2275840 w 9578340"/>
              <a:gd name="connsiteY166" fmla="*/ 8538208 h 8658858"/>
              <a:gd name="connsiteX167" fmla="*/ 2437765 w 9578340"/>
              <a:gd name="connsiteY167" fmla="*/ 8569958 h 8658858"/>
              <a:gd name="connsiteX168" fmla="*/ 2491740 w 9578340"/>
              <a:gd name="connsiteY168" fmla="*/ 8557258 h 8658858"/>
              <a:gd name="connsiteX169" fmla="*/ 2599690 w 9578340"/>
              <a:gd name="connsiteY169" fmla="*/ 8614408 h 8658858"/>
              <a:gd name="connsiteX170" fmla="*/ 2640965 w 9578340"/>
              <a:gd name="connsiteY170" fmla="*/ 8658858 h 8658858"/>
              <a:gd name="connsiteX171" fmla="*/ 3085465 w 9578340"/>
              <a:gd name="connsiteY171" fmla="*/ 7871458 h 8658858"/>
              <a:gd name="connsiteX172" fmla="*/ 3657600 w 9578340"/>
              <a:gd name="connsiteY172" fmla="*/ 6873240 h 8658858"/>
              <a:gd name="connsiteX173" fmla="*/ 3817620 w 9578340"/>
              <a:gd name="connsiteY173" fmla="*/ 6781800 h 8658858"/>
              <a:gd name="connsiteX174" fmla="*/ 3893820 w 9578340"/>
              <a:gd name="connsiteY174" fmla="*/ 6705600 h 8658858"/>
              <a:gd name="connsiteX175" fmla="*/ 3947160 w 9578340"/>
              <a:gd name="connsiteY175" fmla="*/ 6690360 h 8658858"/>
              <a:gd name="connsiteX176" fmla="*/ 3939540 w 9578340"/>
              <a:gd name="connsiteY176" fmla="*/ 6629400 h 8658858"/>
              <a:gd name="connsiteX177" fmla="*/ 3901440 w 9578340"/>
              <a:gd name="connsiteY177" fmla="*/ 6606540 h 8658858"/>
              <a:gd name="connsiteX178" fmla="*/ 3878580 w 9578340"/>
              <a:gd name="connsiteY178" fmla="*/ 6515100 h 8658858"/>
              <a:gd name="connsiteX179" fmla="*/ 3886200 w 9578340"/>
              <a:gd name="connsiteY179" fmla="*/ 6423660 h 8658858"/>
              <a:gd name="connsiteX180" fmla="*/ 3870960 w 9578340"/>
              <a:gd name="connsiteY180" fmla="*/ 6309360 h 8658858"/>
              <a:gd name="connsiteX181" fmla="*/ 3893820 w 9578340"/>
              <a:gd name="connsiteY181" fmla="*/ 6240780 h 8658858"/>
              <a:gd name="connsiteX182" fmla="*/ 3924300 w 9578340"/>
              <a:gd name="connsiteY182" fmla="*/ 6179820 h 8658858"/>
              <a:gd name="connsiteX183" fmla="*/ 3977640 w 9578340"/>
              <a:gd name="connsiteY183" fmla="*/ 6172200 h 8658858"/>
              <a:gd name="connsiteX184" fmla="*/ 3992880 w 9578340"/>
              <a:gd name="connsiteY184" fmla="*/ 6172200 h 8658858"/>
              <a:gd name="connsiteX185" fmla="*/ 4046220 w 9578340"/>
              <a:gd name="connsiteY185" fmla="*/ 6111240 h 8658858"/>
              <a:gd name="connsiteX186" fmla="*/ 4038600 w 9578340"/>
              <a:gd name="connsiteY186" fmla="*/ 6027420 h 8658858"/>
              <a:gd name="connsiteX187" fmla="*/ 4754880 w 9578340"/>
              <a:gd name="connsiteY187" fmla="*/ 5913120 h 8658858"/>
              <a:gd name="connsiteX188" fmla="*/ 4838700 w 9578340"/>
              <a:gd name="connsiteY188" fmla="*/ 5913120 h 8658858"/>
              <a:gd name="connsiteX189" fmla="*/ 4914900 w 9578340"/>
              <a:gd name="connsiteY189" fmla="*/ 5920740 h 8658858"/>
              <a:gd name="connsiteX190" fmla="*/ 5105400 w 9578340"/>
              <a:gd name="connsiteY190" fmla="*/ 6019800 h 8658858"/>
              <a:gd name="connsiteX191" fmla="*/ 5570220 w 9578340"/>
              <a:gd name="connsiteY191" fmla="*/ 6248400 h 8658858"/>
              <a:gd name="connsiteX192" fmla="*/ 5753100 w 9578340"/>
              <a:gd name="connsiteY192" fmla="*/ 6347460 h 8658858"/>
              <a:gd name="connsiteX193" fmla="*/ 6065520 w 9578340"/>
              <a:gd name="connsiteY193" fmla="*/ 6423660 h 8658858"/>
              <a:gd name="connsiteX194" fmla="*/ 6156960 w 9578340"/>
              <a:gd name="connsiteY194" fmla="*/ 6431280 h 8658858"/>
              <a:gd name="connsiteX195" fmla="*/ 6164580 w 9578340"/>
              <a:gd name="connsiteY195" fmla="*/ 6545580 h 8658858"/>
              <a:gd name="connsiteX196" fmla="*/ 6355080 w 9578340"/>
              <a:gd name="connsiteY196" fmla="*/ 6576060 h 8658858"/>
              <a:gd name="connsiteX197" fmla="*/ 6377940 w 9578340"/>
              <a:gd name="connsiteY197" fmla="*/ 6416040 h 8658858"/>
              <a:gd name="connsiteX198" fmla="*/ 6408420 w 9578340"/>
              <a:gd name="connsiteY198" fmla="*/ 6446520 h 8658858"/>
              <a:gd name="connsiteX199" fmla="*/ 6400800 w 9578340"/>
              <a:gd name="connsiteY199" fmla="*/ 6598920 h 8658858"/>
              <a:gd name="connsiteX200" fmla="*/ 6591300 w 9578340"/>
              <a:gd name="connsiteY200" fmla="*/ 6598920 h 8658858"/>
              <a:gd name="connsiteX201" fmla="*/ 6598920 w 9578340"/>
              <a:gd name="connsiteY201" fmla="*/ 6332220 h 8658858"/>
              <a:gd name="connsiteX202" fmla="*/ 6621780 w 9578340"/>
              <a:gd name="connsiteY202" fmla="*/ 6332220 h 8658858"/>
              <a:gd name="connsiteX203" fmla="*/ 6637020 w 9578340"/>
              <a:gd name="connsiteY203" fmla="*/ 6118860 h 8658858"/>
              <a:gd name="connsiteX204" fmla="*/ 6614160 w 9578340"/>
              <a:gd name="connsiteY204" fmla="*/ 6111240 h 8658858"/>
              <a:gd name="connsiteX205" fmla="*/ 6606540 w 9578340"/>
              <a:gd name="connsiteY205" fmla="*/ 5958840 h 8658858"/>
              <a:gd name="connsiteX206" fmla="*/ 6484620 w 9578340"/>
              <a:gd name="connsiteY206" fmla="*/ 5539740 h 8658858"/>
              <a:gd name="connsiteX207" fmla="*/ 6667500 w 9578340"/>
              <a:gd name="connsiteY207" fmla="*/ 5547360 h 8658858"/>
              <a:gd name="connsiteX208" fmla="*/ 6751320 w 9578340"/>
              <a:gd name="connsiteY208" fmla="*/ 5433060 h 8658858"/>
              <a:gd name="connsiteX209" fmla="*/ 6972300 w 9578340"/>
              <a:gd name="connsiteY209" fmla="*/ 5265420 h 8658858"/>
              <a:gd name="connsiteX210" fmla="*/ 7246620 w 9578340"/>
              <a:gd name="connsiteY210" fmla="*/ 5204460 h 8658858"/>
              <a:gd name="connsiteX211" fmla="*/ 7208520 w 9578340"/>
              <a:gd name="connsiteY211" fmla="*/ 5067300 h 8658858"/>
              <a:gd name="connsiteX212" fmla="*/ 7193280 w 9578340"/>
              <a:gd name="connsiteY212" fmla="*/ 4930140 h 8658858"/>
              <a:gd name="connsiteX213" fmla="*/ 7269480 w 9578340"/>
              <a:gd name="connsiteY213" fmla="*/ 4732020 h 8658858"/>
              <a:gd name="connsiteX214" fmla="*/ 7246620 w 9578340"/>
              <a:gd name="connsiteY214" fmla="*/ 4488180 h 8658858"/>
              <a:gd name="connsiteX215" fmla="*/ 7178040 w 9578340"/>
              <a:gd name="connsiteY215" fmla="*/ 4351020 h 8658858"/>
              <a:gd name="connsiteX216" fmla="*/ 7559040 w 9578340"/>
              <a:gd name="connsiteY216" fmla="*/ 4328160 h 8658858"/>
              <a:gd name="connsiteX217" fmla="*/ 7467600 w 9578340"/>
              <a:gd name="connsiteY217" fmla="*/ 3878580 h 8658858"/>
              <a:gd name="connsiteX218" fmla="*/ 7414260 w 9578340"/>
              <a:gd name="connsiteY218" fmla="*/ 3604260 h 8658858"/>
              <a:gd name="connsiteX219" fmla="*/ 7498080 w 9578340"/>
              <a:gd name="connsiteY219" fmla="*/ 3398520 h 8658858"/>
              <a:gd name="connsiteX220" fmla="*/ 7528560 w 9578340"/>
              <a:gd name="connsiteY220" fmla="*/ 3253740 h 8658858"/>
              <a:gd name="connsiteX221" fmla="*/ 7505700 w 9578340"/>
              <a:gd name="connsiteY221" fmla="*/ 3048000 h 8658858"/>
              <a:gd name="connsiteX222" fmla="*/ 7520940 w 9578340"/>
              <a:gd name="connsiteY222" fmla="*/ 2926080 h 8658858"/>
              <a:gd name="connsiteX223" fmla="*/ 7536180 w 9578340"/>
              <a:gd name="connsiteY223" fmla="*/ 2872740 h 8658858"/>
              <a:gd name="connsiteX224" fmla="*/ 7863840 w 9578340"/>
              <a:gd name="connsiteY224" fmla="*/ 2971800 h 8658858"/>
              <a:gd name="connsiteX225" fmla="*/ 7886700 w 9578340"/>
              <a:gd name="connsiteY225" fmla="*/ 3101340 h 8658858"/>
              <a:gd name="connsiteX226" fmla="*/ 8001000 w 9578340"/>
              <a:gd name="connsiteY226" fmla="*/ 3124200 h 8658858"/>
              <a:gd name="connsiteX227" fmla="*/ 8122920 w 9578340"/>
              <a:gd name="connsiteY227" fmla="*/ 3276600 h 8658858"/>
              <a:gd name="connsiteX228" fmla="*/ 8206740 w 9578340"/>
              <a:gd name="connsiteY228" fmla="*/ 3276600 h 8658858"/>
              <a:gd name="connsiteX229" fmla="*/ 8442960 w 9578340"/>
              <a:gd name="connsiteY229" fmla="*/ 3276600 h 8658858"/>
              <a:gd name="connsiteX230" fmla="*/ 8663940 w 9578340"/>
              <a:gd name="connsiteY230" fmla="*/ 3276600 h 8658858"/>
              <a:gd name="connsiteX231" fmla="*/ 8770620 w 9578340"/>
              <a:gd name="connsiteY231" fmla="*/ 3230880 h 8658858"/>
              <a:gd name="connsiteX232" fmla="*/ 8854440 w 9578340"/>
              <a:gd name="connsiteY232" fmla="*/ 3215640 h 8658858"/>
              <a:gd name="connsiteX233" fmla="*/ 8938260 w 9578340"/>
              <a:gd name="connsiteY233" fmla="*/ 3230880 h 8658858"/>
              <a:gd name="connsiteX234" fmla="*/ 8945880 w 9578340"/>
              <a:gd name="connsiteY234" fmla="*/ 3078480 h 8658858"/>
              <a:gd name="connsiteX235" fmla="*/ 8907780 w 9578340"/>
              <a:gd name="connsiteY235" fmla="*/ 3078480 h 8658858"/>
              <a:gd name="connsiteX236" fmla="*/ 8656320 w 9578340"/>
              <a:gd name="connsiteY236" fmla="*/ 2697480 h 8658858"/>
              <a:gd name="connsiteX237" fmla="*/ 8854440 w 9578340"/>
              <a:gd name="connsiteY237" fmla="*/ 2590800 h 8658858"/>
              <a:gd name="connsiteX238" fmla="*/ 8923020 w 9578340"/>
              <a:gd name="connsiteY238" fmla="*/ 2606040 h 8658858"/>
              <a:gd name="connsiteX239" fmla="*/ 8999220 w 9578340"/>
              <a:gd name="connsiteY239" fmla="*/ 2606040 h 8658858"/>
              <a:gd name="connsiteX240" fmla="*/ 9029700 w 9578340"/>
              <a:gd name="connsiteY240" fmla="*/ 2545080 h 8658858"/>
              <a:gd name="connsiteX241" fmla="*/ 9029700 w 9578340"/>
              <a:gd name="connsiteY241" fmla="*/ 2407920 h 8658858"/>
              <a:gd name="connsiteX242" fmla="*/ 9136380 w 9578340"/>
              <a:gd name="connsiteY242" fmla="*/ 2476500 h 8658858"/>
              <a:gd name="connsiteX243" fmla="*/ 9144000 w 9578340"/>
              <a:gd name="connsiteY243" fmla="*/ 2407920 h 8658858"/>
              <a:gd name="connsiteX244" fmla="*/ 9204960 w 9578340"/>
              <a:gd name="connsiteY244" fmla="*/ 2362200 h 8658858"/>
              <a:gd name="connsiteX245" fmla="*/ 9189720 w 9578340"/>
              <a:gd name="connsiteY245" fmla="*/ 2225040 h 8658858"/>
              <a:gd name="connsiteX246" fmla="*/ 9159240 w 9578340"/>
              <a:gd name="connsiteY246" fmla="*/ 2171700 h 8658858"/>
              <a:gd name="connsiteX247" fmla="*/ 9083040 w 9578340"/>
              <a:gd name="connsiteY247" fmla="*/ 2103120 h 8658858"/>
              <a:gd name="connsiteX248" fmla="*/ 9105900 w 9578340"/>
              <a:gd name="connsiteY248" fmla="*/ 2011680 h 8658858"/>
              <a:gd name="connsiteX249" fmla="*/ 9151620 w 9578340"/>
              <a:gd name="connsiteY249" fmla="*/ 1927860 h 8658858"/>
              <a:gd name="connsiteX250" fmla="*/ 9044940 w 9578340"/>
              <a:gd name="connsiteY250" fmla="*/ 1714500 h 8658858"/>
              <a:gd name="connsiteX251" fmla="*/ 9578340 w 9578340"/>
              <a:gd name="connsiteY251" fmla="*/ 1394460 h 8658858"/>
              <a:gd name="connsiteX252" fmla="*/ 9494520 w 9578340"/>
              <a:gd name="connsiteY252" fmla="*/ 1165860 h 8658858"/>
              <a:gd name="connsiteX253" fmla="*/ 9326880 w 9578340"/>
              <a:gd name="connsiteY253" fmla="*/ 975360 h 8658858"/>
              <a:gd name="connsiteX254" fmla="*/ 9334500 w 9578340"/>
              <a:gd name="connsiteY254" fmla="*/ 906780 h 8658858"/>
              <a:gd name="connsiteX255" fmla="*/ 9342120 w 9578340"/>
              <a:gd name="connsiteY255" fmla="*/ 754380 h 8658858"/>
              <a:gd name="connsiteX256" fmla="*/ 9182100 w 9578340"/>
              <a:gd name="connsiteY256" fmla="*/ 906780 h 8658858"/>
              <a:gd name="connsiteX257" fmla="*/ 9052560 w 9578340"/>
              <a:gd name="connsiteY257" fmla="*/ 1043940 h 8658858"/>
              <a:gd name="connsiteX258" fmla="*/ 8915400 w 9578340"/>
              <a:gd name="connsiteY258" fmla="*/ 1112520 h 8658858"/>
              <a:gd name="connsiteX259" fmla="*/ 8709660 w 9578340"/>
              <a:gd name="connsiteY259" fmla="*/ 1150620 h 8658858"/>
              <a:gd name="connsiteX260" fmla="*/ 8793480 w 9578340"/>
              <a:gd name="connsiteY260" fmla="*/ 960120 h 8658858"/>
              <a:gd name="connsiteX261" fmla="*/ 8717280 w 9578340"/>
              <a:gd name="connsiteY261" fmla="*/ 906780 h 8658858"/>
              <a:gd name="connsiteX262" fmla="*/ 8686800 w 9578340"/>
              <a:gd name="connsiteY262" fmla="*/ 815340 h 8658858"/>
              <a:gd name="connsiteX263" fmla="*/ 8625840 w 9578340"/>
              <a:gd name="connsiteY263" fmla="*/ 746760 h 8658858"/>
              <a:gd name="connsiteX264" fmla="*/ 8633460 w 9578340"/>
              <a:gd name="connsiteY264" fmla="*/ 685800 h 8658858"/>
              <a:gd name="connsiteX265" fmla="*/ 8679180 w 9578340"/>
              <a:gd name="connsiteY265" fmla="*/ 609600 h 8658858"/>
              <a:gd name="connsiteX266" fmla="*/ 8671560 w 9578340"/>
              <a:gd name="connsiteY266" fmla="*/ 579120 h 8658858"/>
              <a:gd name="connsiteX267" fmla="*/ 8580120 w 9578340"/>
              <a:gd name="connsiteY267" fmla="*/ 541020 h 8658858"/>
              <a:gd name="connsiteX268" fmla="*/ 8473440 w 9578340"/>
              <a:gd name="connsiteY268" fmla="*/ 502920 h 8658858"/>
              <a:gd name="connsiteX269" fmla="*/ 8488680 w 9578340"/>
              <a:gd name="connsiteY269" fmla="*/ 449580 h 8658858"/>
              <a:gd name="connsiteX270" fmla="*/ 8435340 w 9578340"/>
              <a:gd name="connsiteY270" fmla="*/ 320040 h 8658858"/>
              <a:gd name="connsiteX271" fmla="*/ 8465820 w 9578340"/>
              <a:gd name="connsiteY271" fmla="*/ 243840 h 8658858"/>
              <a:gd name="connsiteX272" fmla="*/ 8473440 w 9578340"/>
              <a:gd name="connsiteY272" fmla="*/ 83820 h 8658858"/>
              <a:gd name="connsiteX273" fmla="*/ 8351520 w 9578340"/>
              <a:gd name="connsiteY273" fmla="*/ 53340 h 8658858"/>
              <a:gd name="connsiteX274" fmla="*/ 8252460 w 9578340"/>
              <a:gd name="connsiteY274" fmla="*/ 68580 h 8658858"/>
              <a:gd name="connsiteX275" fmla="*/ 8107680 w 9578340"/>
              <a:gd name="connsiteY275" fmla="*/ 0 h 8658858"/>
              <a:gd name="connsiteX0" fmla="*/ 8107680 w 9578340"/>
              <a:gd name="connsiteY0" fmla="*/ 0 h 8769983"/>
              <a:gd name="connsiteX1" fmla="*/ 8054340 w 9578340"/>
              <a:gd name="connsiteY1" fmla="*/ 60960 h 8769983"/>
              <a:gd name="connsiteX2" fmla="*/ 8061960 w 9578340"/>
              <a:gd name="connsiteY2" fmla="*/ 99060 h 8769983"/>
              <a:gd name="connsiteX3" fmla="*/ 8001000 w 9578340"/>
              <a:gd name="connsiteY3" fmla="*/ 160020 h 8769983"/>
              <a:gd name="connsiteX4" fmla="*/ 7917180 w 9578340"/>
              <a:gd name="connsiteY4" fmla="*/ 144780 h 8769983"/>
              <a:gd name="connsiteX5" fmla="*/ 7825740 w 9578340"/>
              <a:gd name="connsiteY5" fmla="*/ 297180 h 8769983"/>
              <a:gd name="connsiteX6" fmla="*/ 7726680 w 9578340"/>
              <a:gd name="connsiteY6" fmla="*/ 297180 h 8769983"/>
              <a:gd name="connsiteX7" fmla="*/ 7620000 w 9578340"/>
              <a:gd name="connsiteY7" fmla="*/ 320040 h 8769983"/>
              <a:gd name="connsiteX8" fmla="*/ 7475220 w 9578340"/>
              <a:gd name="connsiteY8" fmla="*/ 327660 h 8769983"/>
              <a:gd name="connsiteX9" fmla="*/ 7414260 w 9578340"/>
              <a:gd name="connsiteY9" fmla="*/ 304800 h 8769983"/>
              <a:gd name="connsiteX10" fmla="*/ 7231380 w 9578340"/>
              <a:gd name="connsiteY10" fmla="*/ 419100 h 8769983"/>
              <a:gd name="connsiteX11" fmla="*/ 6911340 w 9578340"/>
              <a:gd name="connsiteY11" fmla="*/ 464820 h 8769983"/>
              <a:gd name="connsiteX12" fmla="*/ 6888480 w 9578340"/>
              <a:gd name="connsiteY12" fmla="*/ 525780 h 8769983"/>
              <a:gd name="connsiteX13" fmla="*/ 6903720 w 9578340"/>
              <a:gd name="connsiteY13" fmla="*/ 601980 h 8769983"/>
              <a:gd name="connsiteX14" fmla="*/ 6896100 w 9578340"/>
              <a:gd name="connsiteY14" fmla="*/ 647700 h 8769983"/>
              <a:gd name="connsiteX15" fmla="*/ 6858000 w 9578340"/>
              <a:gd name="connsiteY15" fmla="*/ 647700 h 8769983"/>
              <a:gd name="connsiteX16" fmla="*/ 6842760 w 9578340"/>
              <a:gd name="connsiteY16" fmla="*/ 739140 h 8769983"/>
              <a:gd name="connsiteX17" fmla="*/ 7010400 w 9578340"/>
              <a:gd name="connsiteY17" fmla="*/ 769620 h 8769983"/>
              <a:gd name="connsiteX18" fmla="*/ 7010400 w 9578340"/>
              <a:gd name="connsiteY18" fmla="*/ 853440 h 8769983"/>
              <a:gd name="connsiteX19" fmla="*/ 6949440 w 9578340"/>
              <a:gd name="connsiteY19" fmla="*/ 861060 h 8769983"/>
              <a:gd name="connsiteX20" fmla="*/ 6941820 w 9578340"/>
              <a:gd name="connsiteY20" fmla="*/ 891540 h 8769983"/>
              <a:gd name="connsiteX21" fmla="*/ 6979920 w 9578340"/>
              <a:gd name="connsiteY21" fmla="*/ 922020 h 8769983"/>
              <a:gd name="connsiteX22" fmla="*/ 6979920 w 9578340"/>
              <a:gd name="connsiteY22" fmla="*/ 990600 h 8769983"/>
              <a:gd name="connsiteX23" fmla="*/ 6964680 w 9578340"/>
              <a:gd name="connsiteY23" fmla="*/ 1028700 h 8769983"/>
              <a:gd name="connsiteX24" fmla="*/ 7132320 w 9578340"/>
              <a:gd name="connsiteY24" fmla="*/ 1074420 h 8769983"/>
              <a:gd name="connsiteX25" fmla="*/ 7094220 w 9578340"/>
              <a:gd name="connsiteY25" fmla="*/ 1173480 h 8769983"/>
              <a:gd name="connsiteX26" fmla="*/ 7025640 w 9578340"/>
              <a:gd name="connsiteY26" fmla="*/ 1158240 h 8769983"/>
              <a:gd name="connsiteX27" fmla="*/ 6743700 w 9578340"/>
              <a:gd name="connsiteY27" fmla="*/ 1127760 h 8769983"/>
              <a:gd name="connsiteX28" fmla="*/ 7101840 w 9578340"/>
              <a:gd name="connsiteY28" fmla="*/ 1226820 h 8769983"/>
              <a:gd name="connsiteX29" fmla="*/ 7277100 w 9578340"/>
              <a:gd name="connsiteY29" fmla="*/ 1295400 h 8769983"/>
              <a:gd name="connsiteX30" fmla="*/ 7147560 w 9578340"/>
              <a:gd name="connsiteY30" fmla="*/ 1501140 h 8769983"/>
              <a:gd name="connsiteX31" fmla="*/ 7155180 w 9578340"/>
              <a:gd name="connsiteY31" fmla="*/ 1623060 h 8769983"/>
              <a:gd name="connsiteX32" fmla="*/ 7101840 w 9578340"/>
              <a:gd name="connsiteY32" fmla="*/ 1691640 h 8769983"/>
              <a:gd name="connsiteX33" fmla="*/ 7078980 w 9578340"/>
              <a:gd name="connsiteY33" fmla="*/ 1684020 h 8769983"/>
              <a:gd name="connsiteX34" fmla="*/ 6911340 w 9578340"/>
              <a:gd name="connsiteY34" fmla="*/ 1790700 h 8769983"/>
              <a:gd name="connsiteX35" fmla="*/ 6987540 w 9578340"/>
              <a:gd name="connsiteY35" fmla="*/ 1844040 h 8769983"/>
              <a:gd name="connsiteX36" fmla="*/ 6987540 w 9578340"/>
              <a:gd name="connsiteY36" fmla="*/ 1844040 h 8769983"/>
              <a:gd name="connsiteX37" fmla="*/ 7002780 w 9578340"/>
              <a:gd name="connsiteY37" fmla="*/ 1912620 h 8769983"/>
              <a:gd name="connsiteX38" fmla="*/ 6979920 w 9578340"/>
              <a:gd name="connsiteY38" fmla="*/ 1935480 h 8769983"/>
              <a:gd name="connsiteX39" fmla="*/ 6873240 w 9578340"/>
              <a:gd name="connsiteY39" fmla="*/ 1943100 h 8769983"/>
              <a:gd name="connsiteX40" fmla="*/ 6873240 w 9578340"/>
              <a:gd name="connsiteY40" fmla="*/ 1988820 h 8769983"/>
              <a:gd name="connsiteX41" fmla="*/ 6850380 w 9578340"/>
              <a:gd name="connsiteY41" fmla="*/ 2019300 h 8769983"/>
              <a:gd name="connsiteX42" fmla="*/ 6728460 w 9578340"/>
              <a:gd name="connsiteY42" fmla="*/ 1981200 h 8769983"/>
              <a:gd name="connsiteX43" fmla="*/ 6720840 w 9578340"/>
              <a:gd name="connsiteY43" fmla="*/ 1996440 h 8769983"/>
              <a:gd name="connsiteX44" fmla="*/ 6797040 w 9578340"/>
              <a:gd name="connsiteY44" fmla="*/ 2034540 h 8769983"/>
              <a:gd name="connsiteX45" fmla="*/ 6789420 w 9578340"/>
              <a:gd name="connsiteY45" fmla="*/ 2118360 h 8769983"/>
              <a:gd name="connsiteX46" fmla="*/ 6751320 w 9578340"/>
              <a:gd name="connsiteY46" fmla="*/ 2141220 h 8769983"/>
              <a:gd name="connsiteX47" fmla="*/ 6819900 w 9578340"/>
              <a:gd name="connsiteY47" fmla="*/ 2194560 h 8769983"/>
              <a:gd name="connsiteX48" fmla="*/ 6789420 w 9578340"/>
              <a:gd name="connsiteY48" fmla="*/ 2240280 h 8769983"/>
              <a:gd name="connsiteX49" fmla="*/ 6743700 w 9578340"/>
              <a:gd name="connsiteY49" fmla="*/ 2331720 h 8769983"/>
              <a:gd name="connsiteX50" fmla="*/ 6751320 w 9578340"/>
              <a:gd name="connsiteY50" fmla="*/ 2369820 h 8769983"/>
              <a:gd name="connsiteX51" fmla="*/ 6682740 w 9578340"/>
              <a:gd name="connsiteY51" fmla="*/ 2385060 h 8769983"/>
              <a:gd name="connsiteX52" fmla="*/ 6705600 w 9578340"/>
              <a:gd name="connsiteY52" fmla="*/ 2499360 h 8769983"/>
              <a:gd name="connsiteX53" fmla="*/ 6621780 w 9578340"/>
              <a:gd name="connsiteY53" fmla="*/ 2522220 h 8769983"/>
              <a:gd name="connsiteX54" fmla="*/ 6621780 w 9578340"/>
              <a:gd name="connsiteY54" fmla="*/ 2583180 h 8769983"/>
              <a:gd name="connsiteX55" fmla="*/ 6568440 w 9578340"/>
              <a:gd name="connsiteY55" fmla="*/ 2590800 h 8769983"/>
              <a:gd name="connsiteX56" fmla="*/ 6560820 w 9578340"/>
              <a:gd name="connsiteY56" fmla="*/ 2545080 h 8769983"/>
              <a:gd name="connsiteX57" fmla="*/ 6438900 w 9578340"/>
              <a:gd name="connsiteY57" fmla="*/ 2590800 h 8769983"/>
              <a:gd name="connsiteX58" fmla="*/ 6347460 w 9578340"/>
              <a:gd name="connsiteY58" fmla="*/ 2606040 h 8769983"/>
              <a:gd name="connsiteX59" fmla="*/ 6339840 w 9578340"/>
              <a:gd name="connsiteY59" fmla="*/ 2476500 h 8769983"/>
              <a:gd name="connsiteX60" fmla="*/ 6316980 w 9578340"/>
              <a:gd name="connsiteY60" fmla="*/ 2430780 h 8769983"/>
              <a:gd name="connsiteX61" fmla="*/ 6271260 w 9578340"/>
              <a:gd name="connsiteY61" fmla="*/ 2392680 h 8769983"/>
              <a:gd name="connsiteX62" fmla="*/ 6301740 w 9578340"/>
              <a:gd name="connsiteY62" fmla="*/ 2339340 h 8769983"/>
              <a:gd name="connsiteX63" fmla="*/ 6195060 w 9578340"/>
              <a:gd name="connsiteY63" fmla="*/ 2308860 h 8769983"/>
              <a:gd name="connsiteX64" fmla="*/ 6141720 w 9578340"/>
              <a:gd name="connsiteY64" fmla="*/ 2308860 h 8769983"/>
              <a:gd name="connsiteX65" fmla="*/ 6103620 w 9578340"/>
              <a:gd name="connsiteY65" fmla="*/ 2225040 h 8769983"/>
              <a:gd name="connsiteX66" fmla="*/ 6126480 w 9578340"/>
              <a:gd name="connsiteY66" fmla="*/ 2171700 h 8769983"/>
              <a:gd name="connsiteX67" fmla="*/ 6080760 w 9578340"/>
              <a:gd name="connsiteY67" fmla="*/ 2133600 h 8769983"/>
              <a:gd name="connsiteX68" fmla="*/ 5989320 w 9578340"/>
              <a:gd name="connsiteY68" fmla="*/ 2148840 h 8769983"/>
              <a:gd name="connsiteX69" fmla="*/ 5951220 w 9578340"/>
              <a:gd name="connsiteY69" fmla="*/ 2209800 h 8769983"/>
              <a:gd name="connsiteX70" fmla="*/ 5882640 w 9578340"/>
              <a:gd name="connsiteY70" fmla="*/ 2202180 h 8769983"/>
              <a:gd name="connsiteX71" fmla="*/ 5722620 w 9578340"/>
              <a:gd name="connsiteY71" fmla="*/ 2240280 h 8769983"/>
              <a:gd name="connsiteX72" fmla="*/ 5654040 w 9578340"/>
              <a:gd name="connsiteY72" fmla="*/ 2240280 h 8769983"/>
              <a:gd name="connsiteX73" fmla="*/ 5570220 w 9578340"/>
              <a:gd name="connsiteY73" fmla="*/ 2278380 h 8769983"/>
              <a:gd name="connsiteX74" fmla="*/ 5440680 w 9578340"/>
              <a:gd name="connsiteY74" fmla="*/ 2263140 h 8769983"/>
              <a:gd name="connsiteX75" fmla="*/ 5410200 w 9578340"/>
              <a:gd name="connsiteY75" fmla="*/ 2217420 h 8769983"/>
              <a:gd name="connsiteX76" fmla="*/ 5425440 w 9578340"/>
              <a:gd name="connsiteY76" fmla="*/ 2072640 h 8769983"/>
              <a:gd name="connsiteX77" fmla="*/ 5372100 w 9578340"/>
              <a:gd name="connsiteY77" fmla="*/ 2019300 h 8769983"/>
              <a:gd name="connsiteX78" fmla="*/ 5372100 w 9578340"/>
              <a:gd name="connsiteY78" fmla="*/ 1988820 h 8769983"/>
              <a:gd name="connsiteX79" fmla="*/ 5280660 w 9578340"/>
              <a:gd name="connsiteY79" fmla="*/ 1965960 h 8769983"/>
              <a:gd name="connsiteX80" fmla="*/ 5219700 w 9578340"/>
              <a:gd name="connsiteY80" fmla="*/ 2263140 h 8769983"/>
              <a:gd name="connsiteX81" fmla="*/ 5212080 w 9578340"/>
              <a:gd name="connsiteY81" fmla="*/ 2461260 h 8769983"/>
              <a:gd name="connsiteX82" fmla="*/ 5242560 w 9578340"/>
              <a:gd name="connsiteY82" fmla="*/ 2499360 h 8769983"/>
              <a:gd name="connsiteX83" fmla="*/ 5097780 w 9578340"/>
              <a:gd name="connsiteY83" fmla="*/ 2552700 h 8769983"/>
              <a:gd name="connsiteX84" fmla="*/ 5120640 w 9578340"/>
              <a:gd name="connsiteY84" fmla="*/ 2743200 h 8769983"/>
              <a:gd name="connsiteX85" fmla="*/ 5082540 w 9578340"/>
              <a:gd name="connsiteY85" fmla="*/ 2827020 h 8769983"/>
              <a:gd name="connsiteX86" fmla="*/ 4945380 w 9578340"/>
              <a:gd name="connsiteY86" fmla="*/ 2773680 h 8769983"/>
              <a:gd name="connsiteX87" fmla="*/ 4853940 w 9578340"/>
              <a:gd name="connsiteY87" fmla="*/ 2796540 h 8769983"/>
              <a:gd name="connsiteX88" fmla="*/ 4785360 w 9578340"/>
              <a:gd name="connsiteY88" fmla="*/ 2926080 h 8769983"/>
              <a:gd name="connsiteX89" fmla="*/ 4640580 w 9578340"/>
              <a:gd name="connsiteY89" fmla="*/ 2811780 h 8769983"/>
              <a:gd name="connsiteX90" fmla="*/ 4518660 w 9578340"/>
              <a:gd name="connsiteY90" fmla="*/ 2804160 h 8769983"/>
              <a:gd name="connsiteX91" fmla="*/ 4389120 w 9578340"/>
              <a:gd name="connsiteY91" fmla="*/ 2674620 h 8769983"/>
              <a:gd name="connsiteX92" fmla="*/ 4564380 w 9578340"/>
              <a:gd name="connsiteY92" fmla="*/ 2522220 h 8769983"/>
              <a:gd name="connsiteX93" fmla="*/ 4389120 w 9578340"/>
              <a:gd name="connsiteY93" fmla="*/ 2491740 h 8769983"/>
              <a:gd name="connsiteX94" fmla="*/ 4244340 w 9578340"/>
              <a:gd name="connsiteY94" fmla="*/ 2659380 h 8769983"/>
              <a:gd name="connsiteX95" fmla="*/ 4183380 w 9578340"/>
              <a:gd name="connsiteY95" fmla="*/ 2758440 h 8769983"/>
              <a:gd name="connsiteX96" fmla="*/ 4191000 w 9578340"/>
              <a:gd name="connsiteY96" fmla="*/ 2796540 h 8769983"/>
              <a:gd name="connsiteX97" fmla="*/ 4084320 w 9578340"/>
              <a:gd name="connsiteY97" fmla="*/ 2895600 h 8769983"/>
              <a:gd name="connsiteX98" fmla="*/ 4008120 w 9578340"/>
              <a:gd name="connsiteY98" fmla="*/ 2918460 h 8769983"/>
              <a:gd name="connsiteX99" fmla="*/ 3954780 w 9578340"/>
              <a:gd name="connsiteY99" fmla="*/ 2918460 h 8769983"/>
              <a:gd name="connsiteX100" fmla="*/ 3916680 w 9578340"/>
              <a:gd name="connsiteY100" fmla="*/ 2971800 h 8769983"/>
              <a:gd name="connsiteX101" fmla="*/ 3848100 w 9578340"/>
              <a:gd name="connsiteY101" fmla="*/ 2971800 h 8769983"/>
              <a:gd name="connsiteX102" fmla="*/ 3810000 w 9578340"/>
              <a:gd name="connsiteY102" fmla="*/ 3025140 h 8769983"/>
              <a:gd name="connsiteX103" fmla="*/ 3726180 w 9578340"/>
              <a:gd name="connsiteY103" fmla="*/ 3048000 h 8769983"/>
              <a:gd name="connsiteX104" fmla="*/ 3703320 w 9578340"/>
              <a:gd name="connsiteY104" fmla="*/ 3116580 h 8769983"/>
              <a:gd name="connsiteX105" fmla="*/ 3512820 w 9578340"/>
              <a:gd name="connsiteY105" fmla="*/ 2979420 h 8769983"/>
              <a:gd name="connsiteX106" fmla="*/ 3337560 w 9578340"/>
              <a:gd name="connsiteY106" fmla="*/ 3048000 h 8769983"/>
              <a:gd name="connsiteX107" fmla="*/ 3337560 w 9578340"/>
              <a:gd name="connsiteY107" fmla="*/ 3124200 h 8769983"/>
              <a:gd name="connsiteX108" fmla="*/ 3230880 w 9578340"/>
              <a:gd name="connsiteY108" fmla="*/ 3200400 h 8769983"/>
              <a:gd name="connsiteX109" fmla="*/ 3002280 w 9578340"/>
              <a:gd name="connsiteY109" fmla="*/ 3055620 h 8769983"/>
              <a:gd name="connsiteX110" fmla="*/ 3025140 w 9578340"/>
              <a:gd name="connsiteY110" fmla="*/ 3032760 h 8769983"/>
              <a:gd name="connsiteX111" fmla="*/ 2918460 w 9578340"/>
              <a:gd name="connsiteY111" fmla="*/ 2887980 h 8769983"/>
              <a:gd name="connsiteX112" fmla="*/ 2659380 w 9578340"/>
              <a:gd name="connsiteY112" fmla="*/ 2758440 h 8769983"/>
              <a:gd name="connsiteX113" fmla="*/ 2506980 w 9578340"/>
              <a:gd name="connsiteY113" fmla="*/ 3093720 h 8769983"/>
              <a:gd name="connsiteX114" fmla="*/ 2392680 w 9578340"/>
              <a:gd name="connsiteY114" fmla="*/ 3101340 h 8769983"/>
              <a:gd name="connsiteX115" fmla="*/ 2308860 w 9578340"/>
              <a:gd name="connsiteY115" fmla="*/ 3116580 h 8769983"/>
              <a:gd name="connsiteX116" fmla="*/ 2225040 w 9578340"/>
              <a:gd name="connsiteY116" fmla="*/ 3215640 h 8769983"/>
              <a:gd name="connsiteX117" fmla="*/ 2049780 w 9578340"/>
              <a:gd name="connsiteY117" fmla="*/ 3124200 h 8769983"/>
              <a:gd name="connsiteX118" fmla="*/ 1981200 w 9578340"/>
              <a:gd name="connsiteY118" fmla="*/ 3116580 h 8769983"/>
              <a:gd name="connsiteX119" fmla="*/ 1889760 w 9578340"/>
              <a:gd name="connsiteY119" fmla="*/ 2964180 h 8769983"/>
              <a:gd name="connsiteX120" fmla="*/ 1897380 w 9578340"/>
              <a:gd name="connsiteY120" fmla="*/ 2895600 h 8769983"/>
              <a:gd name="connsiteX121" fmla="*/ 1729740 w 9578340"/>
              <a:gd name="connsiteY121" fmla="*/ 3017520 h 8769983"/>
              <a:gd name="connsiteX122" fmla="*/ 1706880 w 9578340"/>
              <a:gd name="connsiteY122" fmla="*/ 3078480 h 8769983"/>
              <a:gd name="connsiteX123" fmla="*/ 1653540 w 9578340"/>
              <a:gd name="connsiteY123" fmla="*/ 3048000 h 8769983"/>
              <a:gd name="connsiteX124" fmla="*/ 1546860 w 9578340"/>
              <a:gd name="connsiteY124" fmla="*/ 3048000 h 8769983"/>
              <a:gd name="connsiteX125" fmla="*/ 1524000 w 9578340"/>
              <a:gd name="connsiteY125" fmla="*/ 3162300 h 8769983"/>
              <a:gd name="connsiteX126" fmla="*/ 1386840 w 9578340"/>
              <a:gd name="connsiteY126" fmla="*/ 3459480 h 8769983"/>
              <a:gd name="connsiteX127" fmla="*/ 1333500 w 9578340"/>
              <a:gd name="connsiteY127" fmla="*/ 3451860 h 8769983"/>
              <a:gd name="connsiteX128" fmla="*/ 1188720 w 9578340"/>
              <a:gd name="connsiteY128" fmla="*/ 3505200 h 8769983"/>
              <a:gd name="connsiteX129" fmla="*/ 1135380 w 9578340"/>
              <a:gd name="connsiteY129" fmla="*/ 3672840 h 8769983"/>
              <a:gd name="connsiteX130" fmla="*/ 1013460 w 9578340"/>
              <a:gd name="connsiteY130" fmla="*/ 3703320 h 8769983"/>
              <a:gd name="connsiteX131" fmla="*/ 929640 w 9578340"/>
              <a:gd name="connsiteY131" fmla="*/ 3710940 h 8769983"/>
              <a:gd name="connsiteX132" fmla="*/ 830580 w 9578340"/>
              <a:gd name="connsiteY132" fmla="*/ 3741420 h 8769983"/>
              <a:gd name="connsiteX133" fmla="*/ 701040 w 9578340"/>
              <a:gd name="connsiteY133" fmla="*/ 3749040 h 8769983"/>
              <a:gd name="connsiteX134" fmla="*/ 548640 w 9578340"/>
              <a:gd name="connsiteY134" fmla="*/ 3787140 h 8769983"/>
              <a:gd name="connsiteX135" fmla="*/ 0 w 9578340"/>
              <a:gd name="connsiteY135" fmla="*/ 5250180 h 8769983"/>
              <a:gd name="connsiteX136" fmla="*/ 167640 w 9578340"/>
              <a:gd name="connsiteY136" fmla="*/ 5242560 h 8769983"/>
              <a:gd name="connsiteX137" fmla="*/ 167640 w 9578340"/>
              <a:gd name="connsiteY137" fmla="*/ 5387340 h 8769983"/>
              <a:gd name="connsiteX138" fmla="*/ 289560 w 9578340"/>
              <a:gd name="connsiteY138" fmla="*/ 5394960 h 8769983"/>
              <a:gd name="connsiteX139" fmla="*/ 281940 w 9578340"/>
              <a:gd name="connsiteY139" fmla="*/ 5478780 h 8769983"/>
              <a:gd name="connsiteX140" fmla="*/ 388620 w 9578340"/>
              <a:gd name="connsiteY140" fmla="*/ 5501640 h 8769983"/>
              <a:gd name="connsiteX141" fmla="*/ 358140 w 9578340"/>
              <a:gd name="connsiteY141" fmla="*/ 5631180 h 8769983"/>
              <a:gd name="connsiteX142" fmla="*/ 358140 w 9578340"/>
              <a:gd name="connsiteY142" fmla="*/ 5730240 h 8769983"/>
              <a:gd name="connsiteX143" fmla="*/ 251460 w 9578340"/>
              <a:gd name="connsiteY143" fmla="*/ 5783580 h 8769983"/>
              <a:gd name="connsiteX144" fmla="*/ 236220 w 9578340"/>
              <a:gd name="connsiteY144" fmla="*/ 5859780 h 8769983"/>
              <a:gd name="connsiteX145" fmla="*/ 144780 w 9578340"/>
              <a:gd name="connsiteY145" fmla="*/ 5981700 h 8769983"/>
              <a:gd name="connsiteX146" fmla="*/ 175260 w 9578340"/>
              <a:gd name="connsiteY146" fmla="*/ 6210300 h 8769983"/>
              <a:gd name="connsiteX147" fmla="*/ 266700 w 9578340"/>
              <a:gd name="connsiteY147" fmla="*/ 6217920 h 8769983"/>
              <a:gd name="connsiteX148" fmla="*/ 304800 w 9578340"/>
              <a:gd name="connsiteY148" fmla="*/ 6278880 h 8769983"/>
              <a:gd name="connsiteX149" fmla="*/ 312420 w 9578340"/>
              <a:gd name="connsiteY149" fmla="*/ 6339840 h 8769983"/>
              <a:gd name="connsiteX150" fmla="*/ 358140 w 9578340"/>
              <a:gd name="connsiteY150" fmla="*/ 6339840 h 8769983"/>
              <a:gd name="connsiteX151" fmla="*/ 365760 w 9578340"/>
              <a:gd name="connsiteY151" fmla="*/ 6477000 h 8769983"/>
              <a:gd name="connsiteX152" fmla="*/ 807720 w 9578340"/>
              <a:gd name="connsiteY152" fmla="*/ 6545580 h 8769983"/>
              <a:gd name="connsiteX153" fmla="*/ 1127760 w 9578340"/>
              <a:gd name="connsiteY153" fmla="*/ 6705600 h 8769983"/>
              <a:gd name="connsiteX154" fmla="*/ 1447800 w 9578340"/>
              <a:gd name="connsiteY154" fmla="*/ 6598920 h 8769983"/>
              <a:gd name="connsiteX155" fmla="*/ 1546860 w 9578340"/>
              <a:gd name="connsiteY155" fmla="*/ 6598920 h 8769983"/>
              <a:gd name="connsiteX156" fmla="*/ 1501140 w 9578340"/>
              <a:gd name="connsiteY156" fmla="*/ 6858000 h 8769983"/>
              <a:gd name="connsiteX157" fmla="*/ 1567815 w 9578340"/>
              <a:gd name="connsiteY157" fmla="*/ 7115810 h 8769983"/>
              <a:gd name="connsiteX158" fmla="*/ 1710690 w 9578340"/>
              <a:gd name="connsiteY158" fmla="*/ 7439660 h 8769983"/>
              <a:gd name="connsiteX159" fmla="*/ 1891665 w 9578340"/>
              <a:gd name="connsiteY159" fmla="*/ 7582535 h 8769983"/>
              <a:gd name="connsiteX160" fmla="*/ 2094865 w 9578340"/>
              <a:gd name="connsiteY160" fmla="*/ 7814310 h 8769983"/>
              <a:gd name="connsiteX161" fmla="*/ 2066290 w 9578340"/>
              <a:gd name="connsiteY161" fmla="*/ 7925434 h 8769983"/>
              <a:gd name="connsiteX162" fmla="*/ 2234565 w 9578340"/>
              <a:gd name="connsiteY162" fmla="*/ 8036559 h 8769983"/>
              <a:gd name="connsiteX163" fmla="*/ 2269490 w 9578340"/>
              <a:gd name="connsiteY163" fmla="*/ 8081009 h 8769983"/>
              <a:gd name="connsiteX164" fmla="*/ 2186940 w 9578340"/>
              <a:gd name="connsiteY164" fmla="*/ 8338184 h 8769983"/>
              <a:gd name="connsiteX165" fmla="*/ 2209165 w 9578340"/>
              <a:gd name="connsiteY165" fmla="*/ 8436608 h 8769983"/>
              <a:gd name="connsiteX166" fmla="*/ 2275840 w 9578340"/>
              <a:gd name="connsiteY166" fmla="*/ 8538208 h 8769983"/>
              <a:gd name="connsiteX167" fmla="*/ 2437765 w 9578340"/>
              <a:gd name="connsiteY167" fmla="*/ 8569958 h 8769983"/>
              <a:gd name="connsiteX168" fmla="*/ 2491740 w 9578340"/>
              <a:gd name="connsiteY168" fmla="*/ 8557258 h 8769983"/>
              <a:gd name="connsiteX169" fmla="*/ 2599690 w 9578340"/>
              <a:gd name="connsiteY169" fmla="*/ 8614408 h 8769983"/>
              <a:gd name="connsiteX170" fmla="*/ 2640965 w 9578340"/>
              <a:gd name="connsiteY170" fmla="*/ 8658858 h 8769983"/>
              <a:gd name="connsiteX171" fmla="*/ 2663190 w 9578340"/>
              <a:gd name="connsiteY171" fmla="*/ 8769983 h 8769983"/>
              <a:gd name="connsiteX172" fmla="*/ 3657600 w 9578340"/>
              <a:gd name="connsiteY172" fmla="*/ 6873240 h 8769983"/>
              <a:gd name="connsiteX173" fmla="*/ 3817620 w 9578340"/>
              <a:gd name="connsiteY173" fmla="*/ 6781800 h 8769983"/>
              <a:gd name="connsiteX174" fmla="*/ 3893820 w 9578340"/>
              <a:gd name="connsiteY174" fmla="*/ 6705600 h 8769983"/>
              <a:gd name="connsiteX175" fmla="*/ 3947160 w 9578340"/>
              <a:gd name="connsiteY175" fmla="*/ 6690360 h 8769983"/>
              <a:gd name="connsiteX176" fmla="*/ 3939540 w 9578340"/>
              <a:gd name="connsiteY176" fmla="*/ 6629400 h 8769983"/>
              <a:gd name="connsiteX177" fmla="*/ 3901440 w 9578340"/>
              <a:gd name="connsiteY177" fmla="*/ 6606540 h 8769983"/>
              <a:gd name="connsiteX178" fmla="*/ 3878580 w 9578340"/>
              <a:gd name="connsiteY178" fmla="*/ 6515100 h 8769983"/>
              <a:gd name="connsiteX179" fmla="*/ 3886200 w 9578340"/>
              <a:gd name="connsiteY179" fmla="*/ 6423660 h 8769983"/>
              <a:gd name="connsiteX180" fmla="*/ 3870960 w 9578340"/>
              <a:gd name="connsiteY180" fmla="*/ 6309360 h 8769983"/>
              <a:gd name="connsiteX181" fmla="*/ 3893820 w 9578340"/>
              <a:gd name="connsiteY181" fmla="*/ 6240780 h 8769983"/>
              <a:gd name="connsiteX182" fmla="*/ 3924300 w 9578340"/>
              <a:gd name="connsiteY182" fmla="*/ 6179820 h 8769983"/>
              <a:gd name="connsiteX183" fmla="*/ 3977640 w 9578340"/>
              <a:gd name="connsiteY183" fmla="*/ 6172200 h 8769983"/>
              <a:gd name="connsiteX184" fmla="*/ 3992880 w 9578340"/>
              <a:gd name="connsiteY184" fmla="*/ 6172200 h 8769983"/>
              <a:gd name="connsiteX185" fmla="*/ 4046220 w 9578340"/>
              <a:gd name="connsiteY185" fmla="*/ 6111240 h 8769983"/>
              <a:gd name="connsiteX186" fmla="*/ 4038600 w 9578340"/>
              <a:gd name="connsiteY186" fmla="*/ 6027420 h 8769983"/>
              <a:gd name="connsiteX187" fmla="*/ 4754880 w 9578340"/>
              <a:gd name="connsiteY187" fmla="*/ 5913120 h 8769983"/>
              <a:gd name="connsiteX188" fmla="*/ 4838700 w 9578340"/>
              <a:gd name="connsiteY188" fmla="*/ 5913120 h 8769983"/>
              <a:gd name="connsiteX189" fmla="*/ 4914900 w 9578340"/>
              <a:gd name="connsiteY189" fmla="*/ 5920740 h 8769983"/>
              <a:gd name="connsiteX190" fmla="*/ 5105400 w 9578340"/>
              <a:gd name="connsiteY190" fmla="*/ 6019800 h 8769983"/>
              <a:gd name="connsiteX191" fmla="*/ 5570220 w 9578340"/>
              <a:gd name="connsiteY191" fmla="*/ 6248400 h 8769983"/>
              <a:gd name="connsiteX192" fmla="*/ 5753100 w 9578340"/>
              <a:gd name="connsiteY192" fmla="*/ 6347460 h 8769983"/>
              <a:gd name="connsiteX193" fmla="*/ 6065520 w 9578340"/>
              <a:gd name="connsiteY193" fmla="*/ 6423660 h 8769983"/>
              <a:gd name="connsiteX194" fmla="*/ 6156960 w 9578340"/>
              <a:gd name="connsiteY194" fmla="*/ 6431280 h 8769983"/>
              <a:gd name="connsiteX195" fmla="*/ 6164580 w 9578340"/>
              <a:gd name="connsiteY195" fmla="*/ 6545580 h 8769983"/>
              <a:gd name="connsiteX196" fmla="*/ 6355080 w 9578340"/>
              <a:gd name="connsiteY196" fmla="*/ 6576060 h 8769983"/>
              <a:gd name="connsiteX197" fmla="*/ 6377940 w 9578340"/>
              <a:gd name="connsiteY197" fmla="*/ 6416040 h 8769983"/>
              <a:gd name="connsiteX198" fmla="*/ 6408420 w 9578340"/>
              <a:gd name="connsiteY198" fmla="*/ 6446520 h 8769983"/>
              <a:gd name="connsiteX199" fmla="*/ 6400800 w 9578340"/>
              <a:gd name="connsiteY199" fmla="*/ 6598920 h 8769983"/>
              <a:gd name="connsiteX200" fmla="*/ 6591300 w 9578340"/>
              <a:gd name="connsiteY200" fmla="*/ 6598920 h 8769983"/>
              <a:gd name="connsiteX201" fmla="*/ 6598920 w 9578340"/>
              <a:gd name="connsiteY201" fmla="*/ 6332220 h 8769983"/>
              <a:gd name="connsiteX202" fmla="*/ 6621780 w 9578340"/>
              <a:gd name="connsiteY202" fmla="*/ 6332220 h 8769983"/>
              <a:gd name="connsiteX203" fmla="*/ 6637020 w 9578340"/>
              <a:gd name="connsiteY203" fmla="*/ 6118860 h 8769983"/>
              <a:gd name="connsiteX204" fmla="*/ 6614160 w 9578340"/>
              <a:gd name="connsiteY204" fmla="*/ 6111240 h 8769983"/>
              <a:gd name="connsiteX205" fmla="*/ 6606540 w 9578340"/>
              <a:gd name="connsiteY205" fmla="*/ 5958840 h 8769983"/>
              <a:gd name="connsiteX206" fmla="*/ 6484620 w 9578340"/>
              <a:gd name="connsiteY206" fmla="*/ 5539740 h 8769983"/>
              <a:gd name="connsiteX207" fmla="*/ 6667500 w 9578340"/>
              <a:gd name="connsiteY207" fmla="*/ 5547360 h 8769983"/>
              <a:gd name="connsiteX208" fmla="*/ 6751320 w 9578340"/>
              <a:gd name="connsiteY208" fmla="*/ 5433060 h 8769983"/>
              <a:gd name="connsiteX209" fmla="*/ 6972300 w 9578340"/>
              <a:gd name="connsiteY209" fmla="*/ 5265420 h 8769983"/>
              <a:gd name="connsiteX210" fmla="*/ 7246620 w 9578340"/>
              <a:gd name="connsiteY210" fmla="*/ 5204460 h 8769983"/>
              <a:gd name="connsiteX211" fmla="*/ 7208520 w 9578340"/>
              <a:gd name="connsiteY211" fmla="*/ 5067300 h 8769983"/>
              <a:gd name="connsiteX212" fmla="*/ 7193280 w 9578340"/>
              <a:gd name="connsiteY212" fmla="*/ 4930140 h 8769983"/>
              <a:gd name="connsiteX213" fmla="*/ 7269480 w 9578340"/>
              <a:gd name="connsiteY213" fmla="*/ 4732020 h 8769983"/>
              <a:gd name="connsiteX214" fmla="*/ 7246620 w 9578340"/>
              <a:gd name="connsiteY214" fmla="*/ 4488180 h 8769983"/>
              <a:gd name="connsiteX215" fmla="*/ 7178040 w 9578340"/>
              <a:gd name="connsiteY215" fmla="*/ 4351020 h 8769983"/>
              <a:gd name="connsiteX216" fmla="*/ 7559040 w 9578340"/>
              <a:gd name="connsiteY216" fmla="*/ 4328160 h 8769983"/>
              <a:gd name="connsiteX217" fmla="*/ 7467600 w 9578340"/>
              <a:gd name="connsiteY217" fmla="*/ 3878580 h 8769983"/>
              <a:gd name="connsiteX218" fmla="*/ 7414260 w 9578340"/>
              <a:gd name="connsiteY218" fmla="*/ 3604260 h 8769983"/>
              <a:gd name="connsiteX219" fmla="*/ 7498080 w 9578340"/>
              <a:gd name="connsiteY219" fmla="*/ 3398520 h 8769983"/>
              <a:gd name="connsiteX220" fmla="*/ 7528560 w 9578340"/>
              <a:gd name="connsiteY220" fmla="*/ 3253740 h 8769983"/>
              <a:gd name="connsiteX221" fmla="*/ 7505700 w 9578340"/>
              <a:gd name="connsiteY221" fmla="*/ 3048000 h 8769983"/>
              <a:gd name="connsiteX222" fmla="*/ 7520940 w 9578340"/>
              <a:gd name="connsiteY222" fmla="*/ 2926080 h 8769983"/>
              <a:gd name="connsiteX223" fmla="*/ 7536180 w 9578340"/>
              <a:gd name="connsiteY223" fmla="*/ 2872740 h 8769983"/>
              <a:gd name="connsiteX224" fmla="*/ 7863840 w 9578340"/>
              <a:gd name="connsiteY224" fmla="*/ 2971800 h 8769983"/>
              <a:gd name="connsiteX225" fmla="*/ 7886700 w 9578340"/>
              <a:gd name="connsiteY225" fmla="*/ 3101340 h 8769983"/>
              <a:gd name="connsiteX226" fmla="*/ 8001000 w 9578340"/>
              <a:gd name="connsiteY226" fmla="*/ 3124200 h 8769983"/>
              <a:gd name="connsiteX227" fmla="*/ 8122920 w 9578340"/>
              <a:gd name="connsiteY227" fmla="*/ 3276600 h 8769983"/>
              <a:gd name="connsiteX228" fmla="*/ 8206740 w 9578340"/>
              <a:gd name="connsiteY228" fmla="*/ 3276600 h 8769983"/>
              <a:gd name="connsiteX229" fmla="*/ 8442960 w 9578340"/>
              <a:gd name="connsiteY229" fmla="*/ 3276600 h 8769983"/>
              <a:gd name="connsiteX230" fmla="*/ 8663940 w 9578340"/>
              <a:gd name="connsiteY230" fmla="*/ 3276600 h 8769983"/>
              <a:gd name="connsiteX231" fmla="*/ 8770620 w 9578340"/>
              <a:gd name="connsiteY231" fmla="*/ 3230880 h 8769983"/>
              <a:gd name="connsiteX232" fmla="*/ 8854440 w 9578340"/>
              <a:gd name="connsiteY232" fmla="*/ 3215640 h 8769983"/>
              <a:gd name="connsiteX233" fmla="*/ 8938260 w 9578340"/>
              <a:gd name="connsiteY233" fmla="*/ 3230880 h 8769983"/>
              <a:gd name="connsiteX234" fmla="*/ 8945880 w 9578340"/>
              <a:gd name="connsiteY234" fmla="*/ 3078480 h 8769983"/>
              <a:gd name="connsiteX235" fmla="*/ 8907780 w 9578340"/>
              <a:gd name="connsiteY235" fmla="*/ 3078480 h 8769983"/>
              <a:gd name="connsiteX236" fmla="*/ 8656320 w 9578340"/>
              <a:gd name="connsiteY236" fmla="*/ 2697480 h 8769983"/>
              <a:gd name="connsiteX237" fmla="*/ 8854440 w 9578340"/>
              <a:gd name="connsiteY237" fmla="*/ 2590800 h 8769983"/>
              <a:gd name="connsiteX238" fmla="*/ 8923020 w 9578340"/>
              <a:gd name="connsiteY238" fmla="*/ 2606040 h 8769983"/>
              <a:gd name="connsiteX239" fmla="*/ 8999220 w 9578340"/>
              <a:gd name="connsiteY239" fmla="*/ 2606040 h 8769983"/>
              <a:gd name="connsiteX240" fmla="*/ 9029700 w 9578340"/>
              <a:gd name="connsiteY240" fmla="*/ 2545080 h 8769983"/>
              <a:gd name="connsiteX241" fmla="*/ 9029700 w 9578340"/>
              <a:gd name="connsiteY241" fmla="*/ 2407920 h 8769983"/>
              <a:gd name="connsiteX242" fmla="*/ 9136380 w 9578340"/>
              <a:gd name="connsiteY242" fmla="*/ 2476500 h 8769983"/>
              <a:gd name="connsiteX243" fmla="*/ 9144000 w 9578340"/>
              <a:gd name="connsiteY243" fmla="*/ 2407920 h 8769983"/>
              <a:gd name="connsiteX244" fmla="*/ 9204960 w 9578340"/>
              <a:gd name="connsiteY244" fmla="*/ 2362200 h 8769983"/>
              <a:gd name="connsiteX245" fmla="*/ 9189720 w 9578340"/>
              <a:gd name="connsiteY245" fmla="*/ 2225040 h 8769983"/>
              <a:gd name="connsiteX246" fmla="*/ 9159240 w 9578340"/>
              <a:gd name="connsiteY246" fmla="*/ 2171700 h 8769983"/>
              <a:gd name="connsiteX247" fmla="*/ 9083040 w 9578340"/>
              <a:gd name="connsiteY247" fmla="*/ 2103120 h 8769983"/>
              <a:gd name="connsiteX248" fmla="*/ 9105900 w 9578340"/>
              <a:gd name="connsiteY248" fmla="*/ 2011680 h 8769983"/>
              <a:gd name="connsiteX249" fmla="*/ 9151620 w 9578340"/>
              <a:gd name="connsiteY249" fmla="*/ 1927860 h 8769983"/>
              <a:gd name="connsiteX250" fmla="*/ 9044940 w 9578340"/>
              <a:gd name="connsiteY250" fmla="*/ 1714500 h 8769983"/>
              <a:gd name="connsiteX251" fmla="*/ 9578340 w 9578340"/>
              <a:gd name="connsiteY251" fmla="*/ 1394460 h 8769983"/>
              <a:gd name="connsiteX252" fmla="*/ 9494520 w 9578340"/>
              <a:gd name="connsiteY252" fmla="*/ 1165860 h 8769983"/>
              <a:gd name="connsiteX253" fmla="*/ 9326880 w 9578340"/>
              <a:gd name="connsiteY253" fmla="*/ 975360 h 8769983"/>
              <a:gd name="connsiteX254" fmla="*/ 9334500 w 9578340"/>
              <a:gd name="connsiteY254" fmla="*/ 906780 h 8769983"/>
              <a:gd name="connsiteX255" fmla="*/ 9342120 w 9578340"/>
              <a:gd name="connsiteY255" fmla="*/ 754380 h 8769983"/>
              <a:gd name="connsiteX256" fmla="*/ 9182100 w 9578340"/>
              <a:gd name="connsiteY256" fmla="*/ 906780 h 8769983"/>
              <a:gd name="connsiteX257" fmla="*/ 9052560 w 9578340"/>
              <a:gd name="connsiteY257" fmla="*/ 1043940 h 8769983"/>
              <a:gd name="connsiteX258" fmla="*/ 8915400 w 9578340"/>
              <a:gd name="connsiteY258" fmla="*/ 1112520 h 8769983"/>
              <a:gd name="connsiteX259" fmla="*/ 8709660 w 9578340"/>
              <a:gd name="connsiteY259" fmla="*/ 1150620 h 8769983"/>
              <a:gd name="connsiteX260" fmla="*/ 8793480 w 9578340"/>
              <a:gd name="connsiteY260" fmla="*/ 960120 h 8769983"/>
              <a:gd name="connsiteX261" fmla="*/ 8717280 w 9578340"/>
              <a:gd name="connsiteY261" fmla="*/ 906780 h 8769983"/>
              <a:gd name="connsiteX262" fmla="*/ 8686800 w 9578340"/>
              <a:gd name="connsiteY262" fmla="*/ 815340 h 8769983"/>
              <a:gd name="connsiteX263" fmla="*/ 8625840 w 9578340"/>
              <a:gd name="connsiteY263" fmla="*/ 746760 h 8769983"/>
              <a:gd name="connsiteX264" fmla="*/ 8633460 w 9578340"/>
              <a:gd name="connsiteY264" fmla="*/ 685800 h 8769983"/>
              <a:gd name="connsiteX265" fmla="*/ 8679180 w 9578340"/>
              <a:gd name="connsiteY265" fmla="*/ 609600 h 8769983"/>
              <a:gd name="connsiteX266" fmla="*/ 8671560 w 9578340"/>
              <a:gd name="connsiteY266" fmla="*/ 579120 h 8769983"/>
              <a:gd name="connsiteX267" fmla="*/ 8580120 w 9578340"/>
              <a:gd name="connsiteY267" fmla="*/ 541020 h 8769983"/>
              <a:gd name="connsiteX268" fmla="*/ 8473440 w 9578340"/>
              <a:gd name="connsiteY268" fmla="*/ 502920 h 8769983"/>
              <a:gd name="connsiteX269" fmla="*/ 8488680 w 9578340"/>
              <a:gd name="connsiteY269" fmla="*/ 449580 h 8769983"/>
              <a:gd name="connsiteX270" fmla="*/ 8435340 w 9578340"/>
              <a:gd name="connsiteY270" fmla="*/ 320040 h 8769983"/>
              <a:gd name="connsiteX271" fmla="*/ 8465820 w 9578340"/>
              <a:gd name="connsiteY271" fmla="*/ 243840 h 8769983"/>
              <a:gd name="connsiteX272" fmla="*/ 8473440 w 9578340"/>
              <a:gd name="connsiteY272" fmla="*/ 83820 h 8769983"/>
              <a:gd name="connsiteX273" fmla="*/ 8351520 w 9578340"/>
              <a:gd name="connsiteY273" fmla="*/ 53340 h 8769983"/>
              <a:gd name="connsiteX274" fmla="*/ 8252460 w 9578340"/>
              <a:gd name="connsiteY274" fmla="*/ 68580 h 8769983"/>
              <a:gd name="connsiteX275" fmla="*/ 8107680 w 9578340"/>
              <a:gd name="connsiteY275" fmla="*/ 0 h 8769983"/>
              <a:gd name="connsiteX0" fmla="*/ 8107680 w 9578340"/>
              <a:gd name="connsiteY0" fmla="*/ 0 h 8769983"/>
              <a:gd name="connsiteX1" fmla="*/ 8054340 w 9578340"/>
              <a:gd name="connsiteY1" fmla="*/ 60960 h 8769983"/>
              <a:gd name="connsiteX2" fmla="*/ 8061960 w 9578340"/>
              <a:gd name="connsiteY2" fmla="*/ 99060 h 8769983"/>
              <a:gd name="connsiteX3" fmla="*/ 8001000 w 9578340"/>
              <a:gd name="connsiteY3" fmla="*/ 160020 h 8769983"/>
              <a:gd name="connsiteX4" fmla="*/ 7917180 w 9578340"/>
              <a:gd name="connsiteY4" fmla="*/ 144780 h 8769983"/>
              <a:gd name="connsiteX5" fmla="*/ 7825740 w 9578340"/>
              <a:gd name="connsiteY5" fmla="*/ 297180 h 8769983"/>
              <a:gd name="connsiteX6" fmla="*/ 7726680 w 9578340"/>
              <a:gd name="connsiteY6" fmla="*/ 297180 h 8769983"/>
              <a:gd name="connsiteX7" fmla="*/ 7620000 w 9578340"/>
              <a:gd name="connsiteY7" fmla="*/ 320040 h 8769983"/>
              <a:gd name="connsiteX8" fmla="*/ 7475220 w 9578340"/>
              <a:gd name="connsiteY8" fmla="*/ 327660 h 8769983"/>
              <a:gd name="connsiteX9" fmla="*/ 7414260 w 9578340"/>
              <a:gd name="connsiteY9" fmla="*/ 304800 h 8769983"/>
              <a:gd name="connsiteX10" fmla="*/ 7231380 w 9578340"/>
              <a:gd name="connsiteY10" fmla="*/ 419100 h 8769983"/>
              <a:gd name="connsiteX11" fmla="*/ 6911340 w 9578340"/>
              <a:gd name="connsiteY11" fmla="*/ 464820 h 8769983"/>
              <a:gd name="connsiteX12" fmla="*/ 6888480 w 9578340"/>
              <a:gd name="connsiteY12" fmla="*/ 525780 h 8769983"/>
              <a:gd name="connsiteX13" fmla="*/ 6903720 w 9578340"/>
              <a:gd name="connsiteY13" fmla="*/ 601980 h 8769983"/>
              <a:gd name="connsiteX14" fmla="*/ 6896100 w 9578340"/>
              <a:gd name="connsiteY14" fmla="*/ 647700 h 8769983"/>
              <a:gd name="connsiteX15" fmla="*/ 6858000 w 9578340"/>
              <a:gd name="connsiteY15" fmla="*/ 647700 h 8769983"/>
              <a:gd name="connsiteX16" fmla="*/ 6842760 w 9578340"/>
              <a:gd name="connsiteY16" fmla="*/ 739140 h 8769983"/>
              <a:gd name="connsiteX17" fmla="*/ 7010400 w 9578340"/>
              <a:gd name="connsiteY17" fmla="*/ 769620 h 8769983"/>
              <a:gd name="connsiteX18" fmla="*/ 7010400 w 9578340"/>
              <a:gd name="connsiteY18" fmla="*/ 853440 h 8769983"/>
              <a:gd name="connsiteX19" fmla="*/ 6949440 w 9578340"/>
              <a:gd name="connsiteY19" fmla="*/ 861060 h 8769983"/>
              <a:gd name="connsiteX20" fmla="*/ 6941820 w 9578340"/>
              <a:gd name="connsiteY20" fmla="*/ 891540 h 8769983"/>
              <a:gd name="connsiteX21" fmla="*/ 6979920 w 9578340"/>
              <a:gd name="connsiteY21" fmla="*/ 922020 h 8769983"/>
              <a:gd name="connsiteX22" fmla="*/ 6979920 w 9578340"/>
              <a:gd name="connsiteY22" fmla="*/ 990600 h 8769983"/>
              <a:gd name="connsiteX23" fmla="*/ 6964680 w 9578340"/>
              <a:gd name="connsiteY23" fmla="*/ 1028700 h 8769983"/>
              <a:gd name="connsiteX24" fmla="*/ 7132320 w 9578340"/>
              <a:gd name="connsiteY24" fmla="*/ 1074420 h 8769983"/>
              <a:gd name="connsiteX25" fmla="*/ 7094220 w 9578340"/>
              <a:gd name="connsiteY25" fmla="*/ 1173480 h 8769983"/>
              <a:gd name="connsiteX26" fmla="*/ 7025640 w 9578340"/>
              <a:gd name="connsiteY26" fmla="*/ 1158240 h 8769983"/>
              <a:gd name="connsiteX27" fmla="*/ 6743700 w 9578340"/>
              <a:gd name="connsiteY27" fmla="*/ 1127760 h 8769983"/>
              <a:gd name="connsiteX28" fmla="*/ 7101840 w 9578340"/>
              <a:gd name="connsiteY28" fmla="*/ 1226820 h 8769983"/>
              <a:gd name="connsiteX29" fmla="*/ 7277100 w 9578340"/>
              <a:gd name="connsiteY29" fmla="*/ 1295400 h 8769983"/>
              <a:gd name="connsiteX30" fmla="*/ 7147560 w 9578340"/>
              <a:gd name="connsiteY30" fmla="*/ 1501140 h 8769983"/>
              <a:gd name="connsiteX31" fmla="*/ 7155180 w 9578340"/>
              <a:gd name="connsiteY31" fmla="*/ 1623060 h 8769983"/>
              <a:gd name="connsiteX32" fmla="*/ 7101840 w 9578340"/>
              <a:gd name="connsiteY32" fmla="*/ 1691640 h 8769983"/>
              <a:gd name="connsiteX33" fmla="*/ 7078980 w 9578340"/>
              <a:gd name="connsiteY33" fmla="*/ 1684020 h 8769983"/>
              <a:gd name="connsiteX34" fmla="*/ 6911340 w 9578340"/>
              <a:gd name="connsiteY34" fmla="*/ 1790700 h 8769983"/>
              <a:gd name="connsiteX35" fmla="*/ 6987540 w 9578340"/>
              <a:gd name="connsiteY35" fmla="*/ 1844040 h 8769983"/>
              <a:gd name="connsiteX36" fmla="*/ 6987540 w 9578340"/>
              <a:gd name="connsiteY36" fmla="*/ 1844040 h 8769983"/>
              <a:gd name="connsiteX37" fmla="*/ 7002780 w 9578340"/>
              <a:gd name="connsiteY37" fmla="*/ 1912620 h 8769983"/>
              <a:gd name="connsiteX38" fmla="*/ 6979920 w 9578340"/>
              <a:gd name="connsiteY38" fmla="*/ 1935480 h 8769983"/>
              <a:gd name="connsiteX39" fmla="*/ 6873240 w 9578340"/>
              <a:gd name="connsiteY39" fmla="*/ 1943100 h 8769983"/>
              <a:gd name="connsiteX40" fmla="*/ 6873240 w 9578340"/>
              <a:gd name="connsiteY40" fmla="*/ 1988820 h 8769983"/>
              <a:gd name="connsiteX41" fmla="*/ 6850380 w 9578340"/>
              <a:gd name="connsiteY41" fmla="*/ 2019300 h 8769983"/>
              <a:gd name="connsiteX42" fmla="*/ 6728460 w 9578340"/>
              <a:gd name="connsiteY42" fmla="*/ 1981200 h 8769983"/>
              <a:gd name="connsiteX43" fmla="*/ 6720840 w 9578340"/>
              <a:gd name="connsiteY43" fmla="*/ 1996440 h 8769983"/>
              <a:gd name="connsiteX44" fmla="*/ 6797040 w 9578340"/>
              <a:gd name="connsiteY44" fmla="*/ 2034540 h 8769983"/>
              <a:gd name="connsiteX45" fmla="*/ 6789420 w 9578340"/>
              <a:gd name="connsiteY45" fmla="*/ 2118360 h 8769983"/>
              <a:gd name="connsiteX46" fmla="*/ 6751320 w 9578340"/>
              <a:gd name="connsiteY46" fmla="*/ 2141220 h 8769983"/>
              <a:gd name="connsiteX47" fmla="*/ 6819900 w 9578340"/>
              <a:gd name="connsiteY47" fmla="*/ 2194560 h 8769983"/>
              <a:gd name="connsiteX48" fmla="*/ 6789420 w 9578340"/>
              <a:gd name="connsiteY48" fmla="*/ 2240280 h 8769983"/>
              <a:gd name="connsiteX49" fmla="*/ 6743700 w 9578340"/>
              <a:gd name="connsiteY49" fmla="*/ 2331720 h 8769983"/>
              <a:gd name="connsiteX50" fmla="*/ 6751320 w 9578340"/>
              <a:gd name="connsiteY50" fmla="*/ 2369820 h 8769983"/>
              <a:gd name="connsiteX51" fmla="*/ 6682740 w 9578340"/>
              <a:gd name="connsiteY51" fmla="*/ 2385060 h 8769983"/>
              <a:gd name="connsiteX52" fmla="*/ 6705600 w 9578340"/>
              <a:gd name="connsiteY52" fmla="*/ 2499360 h 8769983"/>
              <a:gd name="connsiteX53" fmla="*/ 6621780 w 9578340"/>
              <a:gd name="connsiteY53" fmla="*/ 2522220 h 8769983"/>
              <a:gd name="connsiteX54" fmla="*/ 6621780 w 9578340"/>
              <a:gd name="connsiteY54" fmla="*/ 2583180 h 8769983"/>
              <a:gd name="connsiteX55" fmla="*/ 6568440 w 9578340"/>
              <a:gd name="connsiteY55" fmla="*/ 2590800 h 8769983"/>
              <a:gd name="connsiteX56" fmla="*/ 6560820 w 9578340"/>
              <a:gd name="connsiteY56" fmla="*/ 2545080 h 8769983"/>
              <a:gd name="connsiteX57" fmla="*/ 6438900 w 9578340"/>
              <a:gd name="connsiteY57" fmla="*/ 2590800 h 8769983"/>
              <a:gd name="connsiteX58" fmla="*/ 6347460 w 9578340"/>
              <a:gd name="connsiteY58" fmla="*/ 2606040 h 8769983"/>
              <a:gd name="connsiteX59" fmla="*/ 6339840 w 9578340"/>
              <a:gd name="connsiteY59" fmla="*/ 2476500 h 8769983"/>
              <a:gd name="connsiteX60" fmla="*/ 6316980 w 9578340"/>
              <a:gd name="connsiteY60" fmla="*/ 2430780 h 8769983"/>
              <a:gd name="connsiteX61" fmla="*/ 6271260 w 9578340"/>
              <a:gd name="connsiteY61" fmla="*/ 2392680 h 8769983"/>
              <a:gd name="connsiteX62" fmla="*/ 6301740 w 9578340"/>
              <a:gd name="connsiteY62" fmla="*/ 2339340 h 8769983"/>
              <a:gd name="connsiteX63" fmla="*/ 6195060 w 9578340"/>
              <a:gd name="connsiteY63" fmla="*/ 2308860 h 8769983"/>
              <a:gd name="connsiteX64" fmla="*/ 6141720 w 9578340"/>
              <a:gd name="connsiteY64" fmla="*/ 2308860 h 8769983"/>
              <a:gd name="connsiteX65" fmla="*/ 6103620 w 9578340"/>
              <a:gd name="connsiteY65" fmla="*/ 2225040 h 8769983"/>
              <a:gd name="connsiteX66" fmla="*/ 6126480 w 9578340"/>
              <a:gd name="connsiteY66" fmla="*/ 2171700 h 8769983"/>
              <a:gd name="connsiteX67" fmla="*/ 6080760 w 9578340"/>
              <a:gd name="connsiteY67" fmla="*/ 2133600 h 8769983"/>
              <a:gd name="connsiteX68" fmla="*/ 5989320 w 9578340"/>
              <a:gd name="connsiteY68" fmla="*/ 2148840 h 8769983"/>
              <a:gd name="connsiteX69" fmla="*/ 5951220 w 9578340"/>
              <a:gd name="connsiteY69" fmla="*/ 2209800 h 8769983"/>
              <a:gd name="connsiteX70" fmla="*/ 5882640 w 9578340"/>
              <a:gd name="connsiteY70" fmla="*/ 2202180 h 8769983"/>
              <a:gd name="connsiteX71" fmla="*/ 5722620 w 9578340"/>
              <a:gd name="connsiteY71" fmla="*/ 2240280 h 8769983"/>
              <a:gd name="connsiteX72" fmla="*/ 5654040 w 9578340"/>
              <a:gd name="connsiteY72" fmla="*/ 2240280 h 8769983"/>
              <a:gd name="connsiteX73" fmla="*/ 5570220 w 9578340"/>
              <a:gd name="connsiteY73" fmla="*/ 2278380 h 8769983"/>
              <a:gd name="connsiteX74" fmla="*/ 5440680 w 9578340"/>
              <a:gd name="connsiteY74" fmla="*/ 2263140 h 8769983"/>
              <a:gd name="connsiteX75" fmla="*/ 5410200 w 9578340"/>
              <a:gd name="connsiteY75" fmla="*/ 2217420 h 8769983"/>
              <a:gd name="connsiteX76" fmla="*/ 5425440 w 9578340"/>
              <a:gd name="connsiteY76" fmla="*/ 2072640 h 8769983"/>
              <a:gd name="connsiteX77" fmla="*/ 5372100 w 9578340"/>
              <a:gd name="connsiteY77" fmla="*/ 2019300 h 8769983"/>
              <a:gd name="connsiteX78" fmla="*/ 5372100 w 9578340"/>
              <a:gd name="connsiteY78" fmla="*/ 1988820 h 8769983"/>
              <a:gd name="connsiteX79" fmla="*/ 5280660 w 9578340"/>
              <a:gd name="connsiteY79" fmla="*/ 1965960 h 8769983"/>
              <a:gd name="connsiteX80" fmla="*/ 5219700 w 9578340"/>
              <a:gd name="connsiteY80" fmla="*/ 2263140 h 8769983"/>
              <a:gd name="connsiteX81" fmla="*/ 5212080 w 9578340"/>
              <a:gd name="connsiteY81" fmla="*/ 2461260 h 8769983"/>
              <a:gd name="connsiteX82" fmla="*/ 5242560 w 9578340"/>
              <a:gd name="connsiteY82" fmla="*/ 2499360 h 8769983"/>
              <a:gd name="connsiteX83" fmla="*/ 5097780 w 9578340"/>
              <a:gd name="connsiteY83" fmla="*/ 2552700 h 8769983"/>
              <a:gd name="connsiteX84" fmla="*/ 5120640 w 9578340"/>
              <a:gd name="connsiteY84" fmla="*/ 2743200 h 8769983"/>
              <a:gd name="connsiteX85" fmla="*/ 5082540 w 9578340"/>
              <a:gd name="connsiteY85" fmla="*/ 2827020 h 8769983"/>
              <a:gd name="connsiteX86" fmla="*/ 4945380 w 9578340"/>
              <a:gd name="connsiteY86" fmla="*/ 2773680 h 8769983"/>
              <a:gd name="connsiteX87" fmla="*/ 4853940 w 9578340"/>
              <a:gd name="connsiteY87" fmla="*/ 2796540 h 8769983"/>
              <a:gd name="connsiteX88" fmla="*/ 4785360 w 9578340"/>
              <a:gd name="connsiteY88" fmla="*/ 2926080 h 8769983"/>
              <a:gd name="connsiteX89" fmla="*/ 4640580 w 9578340"/>
              <a:gd name="connsiteY89" fmla="*/ 2811780 h 8769983"/>
              <a:gd name="connsiteX90" fmla="*/ 4518660 w 9578340"/>
              <a:gd name="connsiteY90" fmla="*/ 2804160 h 8769983"/>
              <a:gd name="connsiteX91" fmla="*/ 4389120 w 9578340"/>
              <a:gd name="connsiteY91" fmla="*/ 2674620 h 8769983"/>
              <a:gd name="connsiteX92" fmla="*/ 4564380 w 9578340"/>
              <a:gd name="connsiteY92" fmla="*/ 2522220 h 8769983"/>
              <a:gd name="connsiteX93" fmla="*/ 4389120 w 9578340"/>
              <a:gd name="connsiteY93" fmla="*/ 2491740 h 8769983"/>
              <a:gd name="connsiteX94" fmla="*/ 4244340 w 9578340"/>
              <a:gd name="connsiteY94" fmla="*/ 2659380 h 8769983"/>
              <a:gd name="connsiteX95" fmla="*/ 4183380 w 9578340"/>
              <a:gd name="connsiteY95" fmla="*/ 2758440 h 8769983"/>
              <a:gd name="connsiteX96" fmla="*/ 4191000 w 9578340"/>
              <a:gd name="connsiteY96" fmla="*/ 2796540 h 8769983"/>
              <a:gd name="connsiteX97" fmla="*/ 4084320 w 9578340"/>
              <a:gd name="connsiteY97" fmla="*/ 2895600 h 8769983"/>
              <a:gd name="connsiteX98" fmla="*/ 4008120 w 9578340"/>
              <a:gd name="connsiteY98" fmla="*/ 2918460 h 8769983"/>
              <a:gd name="connsiteX99" fmla="*/ 3954780 w 9578340"/>
              <a:gd name="connsiteY99" fmla="*/ 2918460 h 8769983"/>
              <a:gd name="connsiteX100" fmla="*/ 3916680 w 9578340"/>
              <a:gd name="connsiteY100" fmla="*/ 2971800 h 8769983"/>
              <a:gd name="connsiteX101" fmla="*/ 3848100 w 9578340"/>
              <a:gd name="connsiteY101" fmla="*/ 2971800 h 8769983"/>
              <a:gd name="connsiteX102" fmla="*/ 3810000 w 9578340"/>
              <a:gd name="connsiteY102" fmla="*/ 3025140 h 8769983"/>
              <a:gd name="connsiteX103" fmla="*/ 3726180 w 9578340"/>
              <a:gd name="connsiteY103" fmla="*/ 3048000 h 8769983"/>
              <a:gd name="connsiteX104" fmla="*/ 3703320 w 9578340"/>
              <a:gd name="connsiteY104" fmla="*/ 3116580 h 8769983"/>
              <a:gd name="connsiteX105" fmla="*/ 3512820 w 9578340"/>
              <a:gd name="connsiteY105" fmla="*/ 2979420 h 8769983"/>
              <a:gd name="connsiteX106" fmla="*/ 3337560 w 9578340"/>
              <a:gd name="connsiteY106" fmla="*/ 3048000 h 8769983"/>
              <a:gd name="connsiteX107" fmla="*/ 3337560 w 9578340"/>
              <a:gd name="connsiteY107" fmla="*/ 3124200 h 8769983"/>
              <a:gd name="connsiteX108" fmla="*/ 3230880 w 9578340"/>
              <a:gd name="connsiteY108" fmla="*/ 3200400 h 8769983"/>
              <a:gd name="connsiteX109" fmla="*/ 3002280 w 9578340"/>
              <a:gd name="connsiteY109" fmla="*/ 3055620 h 8769983"/>
              <a:gd name="connsiteX110" fmla="*/ 3025140 w 9578340"/>
              <a:gd name="connsiteY110" fmla="*/ 3032760 h 8769983"/>
              <a:gd name="connsiteX111" fmla="*/ 2918460 w 9578340"/>
              <a:gd name="connsiteY111" fmla="*/ 2887980 h 8769983"/>
              <a:gd name="connsiteX112" fmla="*/ 2659380 w 9578340"/>
              <a:gd name="connsiteY112" fmla="*/ 2758440 h 8769983"/>
              <a:gd name="connsiteX113" fmla="*/ 2506980 w 9578340"/>
              <a:gd name="connsiteY113" fmla="*/ 3093720 h 8769983"/>
              <a:gd name="connsiteX114" fmla="*/ 2392680 w 9578340"/>
              <a:gd name="connsiteY114" fmla="*/ 3101340 h 8769983"/>
              <a:gd name="connsiteX115" fmla="*/ 2308860 w 9578340"/>
              <a:gd name="connsiteY115" fmla="*/ 3116580 h 8769983"/>
              <a:gd name="connsiteX116" fmla="*/ 2225040 w 9578340"/>
              <a:gd name="connsiteY116" fmla="*/ 3215640 h 8769983"/>
              <a:gd name="connsiteX117" fmla="*/ 2049780 w 9578340"/>
              <a:gd name="connsiteY117" fmla="*/ 3124200 h 8769983"/>
              <a:gd name="connsiteX118" fmla="*/ 1981200 w 9578340"/>
              <a:gd name="connsiteY118" fmla="*/ 3116580 h 8769983"/>
              <a:gd name="connsiteX119" fmla="*/ 1889760 w 9578340"/>
              <a:gd name="connsiteY119" fmla="*/ 2964180 h 8769983"/>
              <a:gd name="connsiteX120" fmla="*/ 1897380 w 9578340"/>
              <a:gd name="connsiteY120" fmla="*/ 2895600 h 8769983"/>
              <a:gd name="connsiteX121" fmla="*/ 1729740 w 9578340"/>
              <a:gd name="connsiteY121" fmla="*/ 3017520 h 8769983"/>
              <a:gd name="connsiteX122" fmla="*/ 1706880 w 9578340"/>
              <a:gd name="connsiteY122" fmla="*/ 3078480 h 8769983"/>
              <a:gd name="connsiteX123" fmla="*/ 1653540 w 9578340"/>
              <a:gd name="connsiteY123" fmla="*/ 3048000 h 8769983"/>
              <a:gd name="connsiteX124" fmla="*/ 1546860 w 9578340"/>
              <a:gd name="connsiteY124" fmla="*/ 3048000 h 8769983"/>
              <a:gd name="connsiteX125" fmla="*/ 1524000 w 9578340"/>
              <a:gd name="connsiteY125" fmla="*/ 3162300 h 8769983"/>
              <a:gd name="connsiteX126" fmla="*/ 1386840 w 9578340"/>
              <a:gd name="connsiteY126" fmla="*/ 3459480 h 8769983"/>
              <a:gd name="connsiteX127" fmla="*/ 1333500 w 9578340"/>
              <a:gd name="connsiteY127" fmla="*/ 3451860 h 8769983"/>
              <a:gd name="connsiteX128" fmla="*/ 1188720 w 9578340"/>
              <a:gd name="connsiteY128" fmla="*/ 3505200 h 8769983"/>
              <a:gd name="connsiteX129" fmla="*/ 1135380 w 9578340"/>
              <a:gd name="connsiteY129" fmla="*/ 3672840 h 8769983"/>
              <a:gd name="connsiteX130" fmla="*/ 1013460 w 9578340"/>
              <a:gd name="connsiteY130" fmla="*/ 3703320 h 8769983"/>
              <a:gd name="connsiteX131" fmla="*/ 929640 w 9578340"/>
              <a:gd name="connsiteY131" fmla="*/ 3710940 h 8769983"/>
              <a:gd name="connsiteX132" fmla="*/ 830580 w 9578340"/>
              <a:gd name="connsiteY132" fmla="*/ 3741420 h 8769983"/>
              <a:gd name="connsiteX133" fmla="*/ 701040 w 9578340"/>
              <a:gd name="connsiteY133" fmla="*/ 3749040 h 8769983"/>
              <a:gd name="connsiteX134" fmla="*/ 548640 w 9578340"/>
              <a:gd name="connsiteY134" fmla="*/ 3787140 h 8769983"/>
              <a:gd name="connsiteX135" fmla="*/ 0 w 9578340"/>
              <a:gd name="connsiteY135" fmla="*/ 5250180 h 8769983"/>
              <a:gd name="connsiteX136" fmla="*/ 167640 w 9578340"/>
              <a:gd name="connsiteY136" fmla="*/ 5242560 h 8769983"/>
              <a:gd name="connsiteX137" fmla="*/ 167640 w 9578340"/>
              <a:gd name="connsiteY137" fmla="*/ 5387340 h 8769983"/>
              <a:gd name="connsiteX138" fmla="*/ 289560 w 9578340"/>
              <a:gd name="connsiteY138" fmla="*/ 5394960 h 8769983"/>
              <a:gd name="connsiteX139" fmla="*/ 281940 w 9578340"/>
              <a:gd name="connsiteY139" fmla="*/ 5478780 h 8769983"/>
              <a:gd name="connsiteX140" fmla="*/ 388620 w 9578340"/>
              <a:gd name="connsiteY140" fmla="*/ 5501640 h 8769983"/>
              <a:gd name="connsiteX141" fmla="*/ 358140 w 9578340"/>
              <a:gd name="connsiteY141" fmla="*/ 5631180 h 8769983"/>
              <a:gd name="connsiteX142" fmla="*/ 358140 w 9578340"/>
              <a:gd name="connsiteY142" fmla="*/ 5730240 h 8769983"/>
              <a:gd name="connsiteX143" fmla="*/ 251460 w 9578340"/>
              <a:gd name="connsiteY143" fmla="*/ 5783580 h 8769983"/>
              <a:gd name="connsiteX144" fmla="*/ 236220 w 9578340"/>
              <a:gd name="connsiteY144" fmla="*/ 5859780 h 8769983"/>
              <a:gd name="connsiteX145" fmla="*/ 144780 w 9578340"/>
              <a:gd name="connsiteY145" fmla="*/ 5981700 h 8769983"/>
              <a:gd name="connsiteX146" fmla="*/ 175260 w 9578340"/>
              <a:gd name="connsiteY146" fmla="*/ 6210300 h 8769983"/>
              <a:gd name="connsiteX147" fmla="*/ 266700 w 9578340"/>
              <a:gd name="connsiteY147" fmla="*/ 6217920 h 8769983"/>
              <a:gd name="connsiteX148" fmla="*/ 304800 w 9578340"/>
              <a:gd name="connsiteY148" fmla="*/ 6278880 h 8769983"/>
              <a:gd name="connsiteX149" fmla="*/ 312420 w 9578340"/>
              <a:gd name="connsiteY149" fmla="*/ 6339840 h 8769983"/>
              <a:gd name="connsiteX150" fmla="*/ 358140 w 9578340"/>
              <a:gd name="connsiteY150" fmla="*/ 6339840 h 8769983"/>
              <a:gd name="connsiteX151" fmla="*/ 365760 w 9578340"/>
              <a:gd name="connsiteY151" fmla="*/ 6477000 h 8769983"/>
              <a:gd name="connsiteX152" fmla="*/ 807720 w 9578340"/>
              <a:gd name="connsiteY152" fmla="*/ 6545580 h 8769983"/>
              <a:gd name="connsiteX153" fmla="*/ 1127760 w 9578340"/>
              <a:gd name="connsiteY153" fmla="*/ 6705600 h 8769983"/>
              <a:gd name="connsiteX154" fmla="*/ 1447800 w 9578340"/>
              <a:gd name="connsiteY154" fmla="*/ 6598920 h 8769983"/>
              <a:gd name="connsiteX155" fmla="*/ 1546860 w 9578340"/>
              <a:gd name="connsiteY155" fmla="*/ 6598920 h 8769983"/>
              <a:gd name="connsiteX156" fmla="*/ 1501140 w 9578340"/>
              <a:gd name="connsiteY156" fmla="*/ 6858000 h 8769983"/>
              <a:gd name="connsiteX157" fmla="*/ 1567815 w 9578340"/>
              <a:gd name="connsiteY157" fmla="*/ 7115810 h 8769983"/>
              <a:gd name="connsiteX158" fmla="*/ 1710690 w 9578340"/>
              <a:gd name="connsiteY158" fmla="*/ 7439660 h 8769983"/>
              <a:gd name="connsiteX159" fmla="*/ 1891665 w 9578340"/>
              <a:gd name="connsiteY159" fmla="*/ 7582535 h 8769983"/>
              <a:gd name="connsiteX160" fmla="*/ 2094865 w 9578340"/>
              <a:gd name="connsiteY160" fmla="*/ 7814310 h 8769983"/>
              <a:gd name="connsiteX161" fmla="*/ 2066290 w 9578340"/>
              <a:gd name="connsiteY161" fmla="*/ 7925434 h 8769983"/>
              <a:gd name="connsiteX162" fmla="*/ 2234565 w 9578340"/>
              <a:gd name="connsiteY162" fmla="*/ 8036559 h 8769983"/>
              <a:gd name="connsiteX163" fmla="*/ 2269490 w 9578340"/>
              <a:gd name="connsiteY163" fmla="*/ 8081009 h 8769983"/>
              <a:gd name="connsiteX164" fmla="*/ 2186940 w 9578340"/>
              <a:gd name="connsiteY164" fmla="*/ 8338184 h 8769983"/>
              <a:gd name="connsiteX165" fmla="*/ 2209165 w 9578340"/>
              <a:gd name="connsiteY165" fmla="*/ 8436608 h 8769983"/>
              <a:gd name="connsiteX166" fmla="*/ 2275840 w 9578340"/>
              <a:gd name="connsiteY166" fmla="*/ 8538208 h 8769983"/>
              <a:gd name="connsiteX167" fmla="*/ 2437765 w 9578340"/>
              <a:gd name="connsiteY167" fmla="*/ 8569958 h 8769983"/>
              <a:gd name="connsiteX168" fmla="*/ 2491740 w 9578340"/>
              <a:gd name="connsiteY168" fmla="*/ 8557258 h 8769983"/>
              <a:gd name="connsiteX169" fmla="*/ 2599690 w 9578340"/>
              <a:gd name="connsiteY169" fmla="*/ 8614408 h 8769983"/>
              <a:gd name="connsiteX170" fmla="*/ 2640965 w 9578340"/>
              <a:gd name="connsiteY170" fmla="*/ 8658858 h 8769983"/>
              <a:gd name="connsiteX171" fmla="*/ 2663190 w 9578340"/>
              <a:gd name="connsiteY171" fmla="*/ 8769983 h 8769983"/>
              <a:gd name="connsiteX172" fmla="*/ 3104515 w 9578340"/>
              <a:gd name="connsiteY172" fmla="*/ 7928608 h 8769983"/>
              <a:gd name="connsiteX173" fmla="*/ 3657600 w 9578340"/>
              <a:gd name="connsiteY173" fmla="*/ 6873240 h 8769983"/>
              <a:gd name="connsiteX174" fmla="*/ 3817620 w 9578340"/>
              <a:gd name="connsiteY174" fmla="*/ 6781800 h 8769983"/>
              <a:gd name="connsiteX175" fmla="*/ 3893820 w 9578340"/>
              <a:gd name="connsiteY175" fmla="*/ 6705600 h 8769983"/>
              <a:gd name="connsiteX176" fmla="*/ 3947160 w 9578340"/>
              <a:gd name="connsiteY176" fmla="*/ 6690360 h 8769983"/>
              <a:gd name="connsiteX177" fmla="*/ 3939540 w 9578340"/>
              <a:gd name="connsiteY177" fmla="*/ 6629400 h 8769983"/>
              <a:gd name="connsiteX178" fmla="*/ 3901440 w 9578340"/>
              <a:gd name="connsiteY178" fmla="*/ 6606540 h 8769983"/>
              <a:gd name="connsiteX179" fmla="*/ 3878580 w 9578340"/>
              <a:gd name="connsiteY179" fmla="*/ 6515100 h 8769983"/>
              <a:gd name="connsiteX180" fmla="*/ 3886200 w 9578340"/>
              <a:gd name="connsiteY180" fmla="*/ 6423660 h 8769983"/>
              <a:gd name="connsiteX181" fmla="*/ 3870960 w 9578340"/>
              <a:gd name="connsiteY181" fmla="*/ 6309360 h 8769983"/>
              <a:gd name="connsiteX182" fmla="*/ 3893820 w 9578340"/>
              <a:gd name="connsiteY182" fmla="*/ 6240780 h 8769983"/>
              <a:gd name="connsiteX183" fmla="*/ 3924300 w 9578340"/>
              <a:gd name="connsiteY183" fmla="*/ 6179820 h 8769983"/>
              <a:gd name="connsiteX184" fmla="*/ 3977640 w 9578340"/>
              <a:gd name="connsiteY184" fmla="*/ 6172200 h 8769983"/>
              <a:gd name="connsiteX185" fmla="*/ 3992880 w 9578340"/>
              <a:gd name="connsiteY185" fmla="*/ 6172200 h 8769983"/>
              <a:gd name="connsiteX186" fmla="*/ 4046220 w 9578340"/>
              <a:gd name="connsiteY186" fmla="*/ 6111240 h 8769983"/>
              <a:gd name="connsiteX187" fmla="*/ 4038600 w 9578340"/>
              <a:gd name="connsiteY187" fmla="*/ 6027420 h 8769983"/>
              <a:gd name="connsiteX188" fmla="*/ 4754880 w 9578340"/>
              <a:gd name="connsiteY188" fmla="*/ 5913120 h 8769983"/>
              <a:gd name="connsiteX189" fmla="*/ 4838700 w 9578340"/>
              <a:gd name="connsiteY189" fmla="*/ 5913120 h 8769983"/>
              <a:gd name="connsiteX190" fmla="*/ 4914900 w 9578340"/>
              <a:gd name="connsiteY190" fmla="*/ 5920740 h 8769983"/>
              <a:gd name="connsiteX191" fmla="*/ 5105400 w 9578340"/>
              <a:gd name="connsiteY191" fmla="*/ 6019800 h 8769983"/>
              <a:gd name="connsiteX192" fmla="*/ 5570220 w 9578340"/>
              <a:gd name="connsiteY192" fmla="*/ 6248400 h 8769983"/>
              <a:gd name="connsiteX193" fmla="*/ 5753100 w 9578340"/>
              <a:gd name="connsiteY193" fmla="*/ 6347460 h 8769983"/>
              <a:gd name="connsiteX194" fmla="*/ 6065520 w 9578340"/>
              <a:gd name="connsiteY194" fmla="*/ 6423660 h 8769983"/>
              <a:gd name="connsiteX195" fmla="*/ 6156960 w 9578340"/>
              <a:gd name="connsiteY195" fmla="*/ 6431280 h 8769983"/>
              <a:gd name="connsiteX196" fmla="*/ 6164580 w 9578340"/>
              <a:gd name="connsiteY196" fmla="*/ 6545580 h 8769983"/>
              <a:gd name="connsiteX197" fmla="*/ 6355080 w 9578340"/>
              <a:gd name="connsiteY197" fmla="*/ 6576060 h 8769983"/>
              <a:gd name="connsiteX198" fmla="*/ 6377940 w 9578340"/>
              <a:gd name="connsiteY198" fmla="*/ 6416040 h 8769983"/>
              <a:gd name="connsiteX199" fmla="*/ 6408420 w 9578340"/>
              <a:gd name="connsiteY199" fmla="*/ 6446520 h 8769983"/>
              <a:gd name="connsiteX200" fmla="*/ 6400800 w 9578340"/>
              <a:gd name="connsiteY200" fmla="*/ 6598920 h 8769983"/>
              <a:gd name="connsiteX201" fmla="*/ 6591300 w 9578340"/>
              <a:gd name="connsiteY201" fmla="*/ 6598920 h 8769983"/>
              <a:gd name="connsiteX202" fmla="*/ 6598920 w 9578340"/>
              <a:gd name="connsiteY202" fmla="*/ 6332220 h 8769983"/>
              <a:gd name="connsiteX203" fmla="*/ 6621780 w 9578340"/>
              <a:gd name="connsiteY203" fmla="*/ 6332220 h 8769983"/>
              <a:gd name="connsiteX204" fmla="*/ 6637020 w 9578340"/>
              <a:gd name="connsiteY204" fmla="*/ 6118860 h 8769983"/>
              <a:gd name="connsiteX205" fmla="*/ 6614160 w 9578340"/>
              <a:gd name="connsiteY205" fmla="*/ 6111240 h 8769983"/>
              <a:gd name="connsiteX206" fmla="*/ 6606540 w 9578340"/>
              <a:gd name="connsiteY206" fmla="*/ 5958840 h 8769983"/>
              <a:gd name="connsiteX207" fmla="*/ 6484620 w 9578340"/>
              <a:gd name="connsiteY207" fmla="*/ 5539740 h 8769983"/>
              <a:gd name="connsiteX208" fmla="*/ 6667500 w 9578340"/>
              <a:gd name="connsiteY208" fmla="*/ 5547360 h 8769983"/>
              <a:gd name="connsiteX209" fmla="*/ 6751320 w 9578340"/>
              <a:gd name="connsiteY209" fmla="*/ 5433060 h 8769983"/>
              <a:gd name="connsiteX210" fmla="*/ 6972300 w 9578340"/>
              <a:gd name="connsiteY210" fmla="*/ 5265420 h 8769983"/>
              <a:gd name="connsiteX211" fmla="*/ 7246620 w 9578340"/>
              <a:gd name="connsiteY211" fmla="*/ 5204460 h 8769983"/>
              <a:gd name="connsiteX212" fmla="*/ 7208520 w 9578340"/>
              <a:gd name="connsiteY212" fmla="*/ 5067300 h 8769983"/>
              <a:gd name="connsiteX213" fmla="*/ 7193280 w 9578340"/>
              <a:gd name="connsiteY213" fmla="*/ 4930140 h 8769983"/>
              <a:gd name="connsiteX214" fmla="*/ 7269480 w 9578340"/>
              <a:gd name="connsiteY214" fmla="*/ 4732020 h 8769983"/>
              <a:gd name="connsiteX215" fmla="*/ 7246620 w 9578340"/>
              <a:gd name="connsiteY215" fmla="*/ 4488180 h 8769983"/>
              <a:gd name="connsiteX216" fmla="*/ 7178040 w 9578340"/>
              <a:gd name="connsiteY216" fmla="*/ 4351020 h 8769983"/>
              <a:gd name="connsiteX217" fmla="*/ 7559040 w 9578340"/>
              <a:gd name="connsiteY217" fmla="*/ 4328160 h 8769983"/>
              <a:gd name="connsiteX218" fmla="*/ 7467600 w 9578340"/>
              <a:gd name="connsiteY218" fmla="*/ 3878580 h 8769983"/>
              <a:gd name="connsiteX219" fmla="*/ 7414260 w 9578340"/>
              <a:gd name="connsiteY219" fmla="*/ 3604260 h 8769983"/>
              <a:gd name="connsiteX220" fmla="*/ 7498080 w 9578340"/>
              <a:gd name="connsiteY220" fmla="*/ 3398520 h 8769983"/>
              <a:gd name="connsiteX221" fmla="*/ 7528560 w 9578340"/>
              <a:gd name="connsiteY221" fmla="*/ 3253740 h 8769983"/>
              <a:gd name="connsiteX222" fmla="*/ 7505700 w 9578340"/>
              <a:gd name="connsiteY222" fmla="*/ 3048000 h 8769983"/>
              <a:gd name="connsiteX223" fmla="*/ 7520940 w 9578340"/>
              <a:gd name="connsiteY223" fmla="*/ 2926080 h 8769983"/>
              <a:gd name="connsiteX224" fmla="*/ 7536180 w 9578340"/>
              <a:gd name="connsiteY224" fmla="*/ 2872740 h 8769983"/>
              <a:gd name="connsiteX225" fmla="*/ 7863840 w 9578340"/>
              <a:gd name="connsiteY225" fmla="*/ 2971800 h 8769983"/>
              <a:gd name="connsiteX226" fmla="*/ 7886700 w 9578340"/>
              <a:gd name="connsiteY226" fmla="*/ 3101340 h 8769983"/>
              <a:gd name="connsiteX227" fmla="*/ 8001000 w 9578340"/>
              <a:gd name="connsiteY227" fmla="*/ 3124200 h 8769983"/>
              <a:gd name="connsiteX228" fmla="*/ 8122920 w 9578340"/>
              <a:gd name="connsiteY228" fmla="*/ 3276600 h 8769983"/>
              <a:gd name="connsiteX229" fmla="*/ 8206740 w 9578340"/>
              <a:gd name="connsiteY229" fmla="*/ 3276600 h 8769983"/>
              <a:gd name="connsiteX230" fmla="*/ 8442960 w 9578340"/>
              <a:gd name="connsiteY230" fmla="*/ 3276600 h 8769983"/>
              <a:gd name="connsiteX231" fmla="*/ 8663940 w 9578340"/>
              <a:gd name="connsiteY231" fmla="*/ 3276600 h 8769983"/>
              <a:gd name="connsiteX232" fmla="*/ 8770620 w 9578340"/>
              <a:gd name="connsiteY232" fmla="*/ 3230880 h 8769983"/>
              <a:gd name="connsiteX233" fmla="*/ 8854440 w 9578340"/>
              <a:gd name="connsiteY233" fmla="*/ 3215640 h 8769983"/>
              <a:gd name="connsiteX234" fmla="*/ 8938260 w 9578340"/>
              <a:gd name="connsiteY234" fmla="*/ 3230880 h 8769983"/>
              <a:gd name="connsiteX235" fmla="*/ 8945880 w 9578340"/>
              <a:gd name="connsiteY235" fmla="*/ 3078480 h 8769983"/>
              <a:gd name="connsiteX236" fmla="*/ 8907780 w 9578340"/>
              <a:gd name="connsiteY236" fmla="*/ 3078480 h 8769983"/>
              <a:gd name="connsiteX237" fmla="*/ 8656320 w 9578340"/>
              <a:gd name="connsiteY237" fmla="*/ 2697480 h 8769983"/>
              <a:gd name="connsiteX238" fmla="*/ 8854440 w 9578340"/>
              <a:gd name="connsiteY238" fmla="*/ 2590800 h 8769983"/>
              <a:gd name="connsiteX239" fmla="*/ 8923020 w 9578340"/>
              <a:gd name="connsiteY239" fmla="*/ 2606040 h 8769983"/>
              <a:gd name="connsiteX240" fmla="*/ 8999220 w 9578340"/>
              <a:gd name="connsiteY240" fmla="*/ 2606040 h 8769983"/>
              <a:gd name="connsiteX241" fmla="*/ 9029700 w 9578340"/>
              <a:gd name="connsiteY241" fmla="*/ 2545080 h 8769983"/>
              <a:gd name="connsiteX242" fmla="*/ 9029700 w 9578340"/>
              <a:gd name="connsiteY242" fmla="*/ 2407920 h 8769983"/>
              <a:gd name="connsiteX243" fmla="*/ 9136380 w 9578340"/>
              <a:gd name="connsiteY243" fmla="*/ 2476500 h 8769983"/>
              <a:gd name="connsiteX244" fmla="*/ 9144000 w 9578340"/>
              <a:gd name="connsiteY244" fmla="*/ 2407920 h 8769983"/>
              <a:gd name="connsiteX245" fmla="*/ 9204960 w 9578340"/>
              <a:gd name="connsiteY245" fmla="*/ 2362200 h 8769983"/>
              <a:gd name="connsiteX246" fmla="*/ 9189720 w 9578340"/>
              <a:gd name="connsiteY246" fmla="*/ 2225040 h 8769983"/>
              <a:gd name="connsiteX247" fmla="*/ 9159240 w 9578340"/>
              <a:gd name="connsiteY247" fmla="*/ 2171700 h 8769983"/>
              <a:gd name="connsiteX248" fmla="*/ 9083040 w 9578340"/>
              <a:gd name="connsiteY248" fmla="*/ 2103120 h 8769983"/>
              <a:gd name="connsiteX249" fmla="*/ 9105900 w 9578340"/>
              <a:gd name="connsiteY249" fmla="*/ 2011680 h 8769983"/>
              <a:gd name="connsiteX250" fmla="*/ 9151620 w 9578340"/>
              <a:gd name="connsiteY250" fmla="*/ 1927860 h 8769983"/>
              <a:gd name="connsiteX251" fmla="*/ 9044940 w 9578340"/>
              <a:gd name="connsiteY251" fmla="*/ 1714500 h 8769983"/>
              <a:gd name="connsiteX252" fmla="*/ 9578340 w 9578340"/>
              <a:gd name="connsiteY252" fmla="*/ 1394460 h 8769983"/>
              <a:gd name="connsiteX253" fmla="*/ 9494520 w 9578340"/>
              <a:gd name="connsiteY253" fmla="*/ 1165860 h 8769983"/>
              <a:gd name="connsiteX254" fmla="*/ 9326880 w 9578340"/>
              <a:gd name="connsiteY254" fmla="*/ 975360 h 8769983"/>
              <a:gd name="connsiteX255" fmla="*/ 9334500 w 9578340"/>
              <a:gd name="connsiteY255" fmla="*/ 906780 h 8769983"/>
              <a:gd name="connsiteX256" fmla="*/ 9342120 w 9578340"/>
              <a:gd name="connsiteY256" fmla="*/ 754380 h 8769983"/>
              <a:gd name="connsiteX257" fmla="*/ 9182100 w 9578340"/>
              <a:gd name="connsiteY257" fmla="*/ 906780 h 8769983"/>
              <a:gd name="connsiteX258" fmla="*/ 9052560 w 9578340"/>
              <a:gd name="connsiteY258" fmla="*/ 1043940 h 8769983"/>
              <a:gd name="connsiteX259" fmla="*/ 8915400 w 9578340"/>
              <a:gd name="connsiteY259" fmla="*/ 1112520 h 8769983"/>
              <a:gd name="connsiteX260" fmla="*/ 8709660 w 9578340"/>
              <a:gd name="connsiteY260" fmla="*/ 1150620 h 8769983"/>
              <a:gd name="connsiteX261" fmla="*/ 8793480 w 9578340"/>
              <a:gd name="connsiteY261" fmla="*/ 960120 h 8769983"/>
              <a:gd name="connsiteX262" fmla="*/ 8717280 w 9578340"/>
              <a:gd name="connsiteY262" fmla="*/ 906780 h 8769983"/>
              <a:gd name="connsiteX263" fmla="*/ 8686800 w 9578340"/>
              <a:gd name="connsiteY263" fmla="*/ 815340 h 8769983"/>
              <a:gd name="connsiteX264" fmla="*/ 8625840 w 9578340"/>
              <a:gd name="connsiteY264" fmla="*/ 746760 h 8769983"/>
              <a:gd name="connsiteX265" fmla="*/ 8633460 w 9578340"/>
              <a:gd name="connsiteY265" fmla="*/ 685800 h 8769983"/>
              <a:gd name="connsiteX266" fmla="*/ 8679180 w 9578340"/>
              <a:gd name="connsiteY266" fmla="*/ 609600 h 8769983"/>
              <a:gd name="connsiteX267" fmla="*/ 8671560 w 9578340"/>
              <a:gd name="connsiteY267" fmla="*/ 579120 h 8769983"/>
              <a:gd name="connsiteX268" fmla="*/ 8580120 w 9578340"/>
              <a:gd name="connsiteY268" fmla="*/ 541020 h 8769983"/>
              <a:gd name="connsiteX269" fmla="*/ 8473440 w 9578340"/>
              <a:gd name="connsiteY269" fmla="*/ 502920 h 8769983"/>
              <a:gd name="connsiteX270" fmla="*/ 8488680 w 9578340"/>
              <a:gd name="connsiteY270" fmla="*/ 449580 h 8769983"/>
              <a:gd name="connsiteX271" fmla="*/ 8435340 w 9578340"/>
              <a:gd name="connsiteY271" fmla="*/ 320040 h 8769983"/>
              <a:gd name="connsiteX272" fmla="*/ 8465820 w 9578340"/>
              <a:gd name="connsiteY272" fmla="*/ 243840 h 8769983"/>
              <a:gd name="connsiteX273" fmla="*/ 8473440 w 9578340"/>
              <a:gd name="connsiteY273" fmla="*/ 83820 h 8769983"/>
              <a:gd name="connsiteX274" fmla="*/ 8351520 w 9578340"/>
              <a:gd name="connsiteY274" fmla="*/ 53340 h 8769983"/>
              <a:gd name="connsiteX275" fmla="*/ 8252460 w 9578340"/>
              <a:gd name="connsiteY275" fmla="*/ 68580 h 8769983"/>
              <a:gd name="connsiteX276" fmla="*/ 8107680 w 9578340"/>
              <a:gd name="connsiteY276" fmla="*/ 0 h 87699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3657600 w 9578340"/>
              <a:gd name="connsiteY173" fmla="*/ 6873240 h 8833483"/>
              <a:gd name="connsiteX174" fmla="*/ 3817620 w 9578340"/>
              <a:gd name="connsiteY174" fmla="*/ 6781800 h 8833483"/>
              <a:gd name="connsiteX175" fmla="*/ 3893820 w 9578340"/>
              <a:gd name="connsiteY175" fmla="*/ 6705600 h 8833483"/>
              <a:gd name="connsiteX176" fmla="*/ 3947160 w 9578340"/>
              <a:gd name="connsiteY176" fmla="*/ 6690360 h 8833483"/>
              <a:gd name="connsiteX177" fmla="*/ 3939540 w 9578340"/>
              <a:gd name="connsiteY177" fmla="*/ 6629400 h 8833483"/>
              <a:gd name="connsiteX178" fmla="*/ 3901440 w 9578340"/>
              <a:gd name="connsiteY178" fmla="*/ 6606540 h 8833483"/>
              <a:gd name="connsiteX179" fmla="*/ 3878580 w 9578340"/>
              <a:gd name="connsiteY179" fmla="*/ 6515100 h 8833483"/>
              <a:gd name="connsiteX180" fmla="*/ 3886200 w 9578340"/>
              <a:gd name="connsiteY180" fmla="*/ 6423660 h 8833483"/>
              <a:gd name="connsiteX181" fmla="*/ 3870960 w 9578340"/>
              <a:gd name="connsiteY181" fmla="*/ 6309360 h 8833483"/>
              <a:gd name="connsiteX182" fmla="*/ 3893820 w 9578340"/>
              <a:gd name="connsiteY182" fmla="*/ 6240780 h 8833483"/>
              <a:gd name="connsiteX183" fmla="*/ 3924300 w 9578340"/>
              <a:gd name="connsiteY183" fmla="*/ 6179820 h 8833483"/>
              <a:gd name="connsiteX184" fmla="*/ 3977640 w 9578340"/>
              <a:gd name="connsiteY184" fmla="*/ 6172200 h 8833483"/>
              <a:gd name="connsiteX185" fmla="*/ 3992880 w 9578340"/>
              <a:gd name="connsiteY185" fmla="*/ 6172200 h 8833483"/>
              <a:gd name="connsiteX186" fmla="*/ 4046220 w 9578340"/>
              <a:gd name="connsiteY186" fmla="*/ 6111240 h 8833483"/>
              <a:gd name="connsiteX187" fmla="*/ 4038600 w 9578340"/>
              <a:gd name="connsiteY187" fmla="*/ 6027420 h 8833483"/>
              <a:gd name="connsiteX188" fmla="*/ 4754880 w 9578340"/>
              <a:gd name="connsiteY188" fmla="*/ 5913120 h 8833483"/>
              <a:gd name="connsiteX189" fmla="*/ 4838700 w 9578340"/>
              <a:gd name="connsiteY189" fmla="*/ 5913120 h 8833483"/>
              <a:gd name="connsiteX190" fmla="*/ 4914900 w 9578340"/>
              <a:gd name="connsiteY190" fmla="*/ 5920740 h 8833483"/>
              <a:gd name="connsiteX191" fmla="*/ 5105400 w 9578340"/>
              <a:gd name="connsiteY191" fmla="*/ 6019800 h 8833483"/>
              <a:gd name="connsiteX192" fmla="*/ 5570220 w 9578340"/>
              <a:gd name="connsiteY192" fmla="*/ 6248400 h 8833483"/>
              <a:gd name="connsiteX193" fmla="*/ 5753100 w 9578340"/>
              <a:gd name="connsiteY193" fmla="*/ 6347460 h 8833483"/>
              <a:gd name="connsiteX194" fmla="*/ 6065520 w 9578340"/>
              <a:gd name="connsiteY194" fmla="*/ 6423660 h 8833483"/>
              <a:gd name="connsiteX195" fmla="*/ 6156960 w 9578340"/>
              <a:gd name="connsiteY195" fmla="*/ 6431280 h 8833483"/>
              <a:gd name="connsiteX196" fmla="*/ 6164580 w 9578340"/>
              <a:gd name="connsiteY196" fmla="*/ 6545580 h 8833483"/>
              <a:gd name="connsiteX197" fmla="*/ 6355080 w 9578340"/>
              <a:gd name="connsiteY197" fmla="*/ 6576060 h 8833483"/>
              <a:gd name="connsiteX198" fmla="*/ 6377940 w 9578340"/>
              <a:gd name="connsiteY198" fmla="*/ 6416040 h 8833483"/>
              <a:gd name="connsiteX199" fmla="*/ 6408420 w 9578340"/>
              <a:gd name="connsiteY199" fmla="*/ 6446520 h 8833483"/>
              <a:gd name="connsiteX200" fmla="*/ 6400800 w 9578340"/>
              <a:gd name="connsiteY200" fmla="*/ 6598920 h 8833483"/>
              <a:gd name="connsiteX201" fmla="*/ 6591300 w 9578340"/>
              <a:gd name="connsiteY201" fmla="*/ 6598920 h 8833483"/>
              <a:gd name="connsiteX202" fmla="*/ 6598920 w 9578340"/>
              <a:gd name="connsiteY202" fmla="*/ 6332220 h 8833483"/>
              <a:gd name="connsiteX203" fmla="*/ 6621780 w 9578340"/>
              <a:gd name="connsiteY203" fmla="*/ 6332220 h 8833483"/>
              <a:gd name="connsiteX204" fmla="*/ 6637020 w 9578340"/>
              <a:gd name="connsiteY204" fmla="*/ 6118860 h 8833483"/>
              <a:gd name="connsiteX205" fmla="*/ 6614160 w 9578340"/>
              <a:gd name="connsiteY205" fmla="*/ 6111240 h 8833483"/>
              <a:gd name="connsiteX206" fmla="*/ 6606540 w 9578340"/>
              <a:gd name="connsiteY206" fmla="*/ 5958840 h 8833483"/>
              <a:gd name="connsiteX207" fmla="*/ 6484620 w 9578340"/>
              <a:gd name="connsiteY207" fmla="*/ 5539740 h 8833483"/>
              <a:gd name="connsiteX208" fmla="*/ 6667500 w 9578340"/>
              <a:gd name="connsiteY208" fmla="*/ 5547360 h 8833483"/>
              <a:gd name="connsiteX209" fmla="*/ 6751320 w 9578340"/>
              <a:gd name="connsiteY209" fmla="*/ 5433060 h 8833483"/>
              <a:gd name="connsiteX210" fmla="*/ 6972300 w 9578340"/>
              <a:gd name="connsiteY210" fmla="*/ 5265420 h 8833483"/>
              <a:gd name="connsiteX211" fmla="*/ 7246620 w 9578340"/>
              <a:gd name="connsiteY211" fmla="*/ 5204460 h 8833483"/>
              <a:gd name="connsiteX212" fmla="*/ 7208520 w 9578340"/>
              <a:gd name="connsiteY212" fmla="*/ 5067300 h 8833483"/>
              <a:gd name="connsiteX213" fmla="*/ 7193280 w 9578340"/>
              <a:gd name="connsiteY213" fmla="*/ 4930140 h 8833483"/>
              <a:gd name="connsiteX214" fmla="*/ 7269480 w 9578340"/>
              <a:gd name="connsiteY214" fmla="*/ 4732020 h 8833483"/>
              <a:gd name="connsiteX215" fmla="*/ 7246620 w 9578340"/>
              <a:gd name="connsiteY215" fmla="*/ 4488180 h 8833483"/>
              <a:gd name="connsiteX216" fmla="*/ 7178040 w 9578340"/>
              <a:gd name="connsiteY216" fmla="*/ 4351020 h 8833483"/>
              <a:gd name="connsiteX217" fmla="*/ 7559040 w 9578340"/>
              <a:gd name="connsiteY217" fmla="*/ 4328160 h 8833483"/>
              <a:gd name="connsiteX218" fmla="*/ 7467600 w 9578340"/>
              <a:gd name="connsiteY218" fmla="*/ 3878580 h 8833483"/>
              <a:gd name="connsiteX219" fmla="*/ 7414260 w 9578340"/>
              <a:gd name="connsiteY219" fmla="*/ 3604260 h 8833483"/>
              <a:gd name="connsiteX220" fmla="*/ 7498080 w 9578340"/>
              <a:gd name="connsiteY220" fmla="*/ 3398520 h 8833483"/>
              <a:gd name="connsiteX221" fmla="*/ 7528560 w 9578340"/>
              <a:gd name="connsiteY221" fmla="*/ 3253740 h 8833483"/>
              <a:gd name="connsiteX222" fmla="*/ 7505700 w 9578340"/>
              <a:gd name="connsiteY222" fmla="*/ 3048000 h 8833483"/>
              <a:gd name="connsiteX223" fmla="*/ 7520940 w 9578340"/>
              <a:gd name="connsiteY223" fmla="*/ 2926080 h 8833483"/>
              <a:gd name="connsiteX224" fmla="*/ 7536180 w 9578340"/>
              <a:gd name="connsiteY224" fmla="*/ 2872740 h 8833483"/>
              <a:gd name="connsiteX225" fmla="*/ 7863840 w 9578340"/>
              <a:gd name="connsiteY225" fmla="*/ 2971800 h 8833483"/>
              <a:gd name="connsiteX226" fmla="*/ 7886700 w 9578340"/>
              <a:gd name="connsiteY226" fmla="*/ 3101340 h 8833483"/>
              <a:gd name="connsiteX227" fmla="*/ 8001000 w 9578340"/>
              <a:gd name="connsiteY227" fmla="*/ 3124200 h 8833483"/>
              <a:gd name="connsiteX228" fmla="*/ 8122920 w 9578340"/>
              <a:gd name="connsiteY228" fmla="*/ 3276600 h 8833483"/>
              <a:gd name="connsiteX229" fmla="*/ 8206740 w 9578340"/>
              <a:gd name="connsiteY229" fmla="*/ 3276600 h 8833483"/>
              <a:gd name="connsiteX230" fmla="*/ 8442960 w 9578340"/>
              <a:gd name="connsiteY230" fmla="*/ 3276600 h 8833483"/>
              <a:gd name="connsiteX231" fmla="*/ 8663940 w 9578340"/>
              <a:gd name="connsiteY231" fmla="*/ 3276600 h 8833483"/>
              <a:gd name="connsiteX232" fmla="*/ 8770620 w 9578340"/>
              <a:gd name="connsiteY232" fmla="*/ 3230880 h 8833483"/>
              <a:gd name="connsiteX233" fmla="*/ 8854440 w 9578340"/>
              <a:gd name="connsiteY233" fmla="*/ 3215640 h 8833483"/>
              <a:gd name="connsiteX234" fmla="*/ 8938260 w 9578340"/>
              <a:gd name="connsiteY234" fmla="*/ 3230880 h 8833483"/>
              <a:gd name="connsiteX235" fmla="*/ 8945880 w 9578340"/>
              <a:gd name="connsiteY235" fmla="*/ 3078480 h 8833483"/>
              <a:gd name="connsiteX236" fmla="*/ 8907780 w 9578340"/>
              <a:gd name="connsiteY236" fmla="*/ 3078480 h 8833483"/>
              <a:gd name="connsiteX237" fmla="*/ 8656320 w 9578340"/>
              <a:gd name="connsiteY237" fmla="*/ 2697480 h 8833483"/>
              <a:gd name="connsiteX238" fmla="*/ 8854440 w 9578340"/>
              <a:gd name="connsiteY238" fmla="*/ 2590800 h 8833483"/>
              <a:gd name="connsiteX239" fmla="*/ 8923020 w 9578340"/>
              <a:gd name="connsiteY239" fmla="*/ 2606040 h 8833483"/>
              <a:gd name="connsiteX240" fmla="*/ 8999220 w 9578340"/>
              <a:gd name="connsiteY240" fmla="*/ 2606040 h 8833483"/>
              <a:gd name="connsiteX241" fmla="*/ 9029700 w 9578340"/>
              <a:gd name="connsiteY241" fmla="*/ 2545080 h 8833483"/>
              <a:gd name="connsiteX242" fmla="*/ 9029700 w 9578340"/>
              <a:gd name="connsiteY242" fmla="*/ 2407920 h 8833483"/>
              <a:gd name="connsiteX243" fmla="*/ 9136380 w 9578340"/>
              <a:gd name="connsiteY243" fmla="*/ 2476500 h 8833483"/>
              <a:gd name="connsiteX244" fmla="*/ 9144000 w 9578340"/>
              <a:gd name="connsiteY244" fmla="*/ 2407920 h 8833483"/>
              <a:gd name="connsiteX245" fmla="*/ 9204960 w 9578340"/>
              <a:gd name="connsiteY245" fmla="*/ 2362200 h 8833483"/>
              <a:gd name="connsiteX246" fmla="*/ 9189720 w 9578340"/>
              <a:gd name="connsiteY246" fmla="*/ 2225040 h 8833483"/>
              <a:gd name="connsiteX247" fmla="*/ 9159240 w 9578340"/>
              <a:gd name="connsiteY247" fmla="*/ 2171700 h 8833483"/>
              <a:gd name="connsiteX248" fmla="*/ 9083040 w 9578340"/>
              <a:gd name="connsiteY248" fmla="*/ 2103120 h 8833483"/>
              <a:gd name="connsiteX249" fmla="*/ 9105900 w 9578340"/>
              <a:gd name="connsiteY249" fmla="*/ 2011680 h 8833483"/>
              <a:gd name="connsiteX250" fmla="*/ 9151620 w 9578340"/>
              <a:gd name="connsiteY250" fmla="*/ 1927860 h 8833483"/>
              <a:gd name="connsiteX251" fmla="*/ 9044940 w 9578340"/>
              <a:gd name="connsiteY251" fmla="*/ 1714500 h 8833483"/>
              <a:gd name="connsiteX252" fmla="*/ 9578340 w 9578340"/>
              <a:gd name="connsiteY252" fmla="*/ 1394460 h 8833483"/>
              <a:gd name="connsiteX253" fmla="*/ 9494520 w 9578340"/>
              <a:gd name="connsiteY253" fmla="*/ 1165860 h 8833483"/>
              <a:gd name="connsiteX254" fmla="*/ 9326880 w 9578340"/>
              <a:gd name="connsiteY254" fmla="*/ 975360 h 8833483"/>
              <a:gd name="connsiteX255" fmla="*/ 9334500 w 9578340"/>
              <a:gd name="connsiteY255" fmla="*/ 906780 h 8833483"/>
              <a:gd name="connsiteX256" fmla="*/ 9342120 w 9578340"/>
              <a:gd name="connsiteY256" fmla="*/ 754380 h 8833483"/>
              <a:gd name="connsiteX257" fmla="*/ 9182100 w 9578340"/>
              <a:gd name="connsiteY257" fmla="*/ 906780 h 8833483"/>
              <a:gd name="connsiteX258" fmla="*/ 9052560 w 9578340"/>
              <a:gd name="connsiteY258" fmla="*/ 1043940 h 8833483"/>
              <a:gd name="connsiteX259" fmla="*/ 8915400 w 9578340"/>
              <a:gd name="connsiteY259" fmla="*/ 1112520 h 8833483"/>
              <a:gd name="connsiteX260" fmla="*/ 8709660 w 9578340"/>
              <a:gd name="connsiteY260" fmla="*/ 1150620 h 8833483"/>
              <a:gd name="connsiteX261" fmla="*/ 8793480 w 9578340"/>
              <a:gd name="connsiteY261" fmla="*/ 960120 h 8833483"/>
              <a:gd name="connsiteX262" fmla="*/ 8717280 w 9578340"/>
              <a:gd name="connsiteY262" fmla="*/ 906780 h 8833483"/>
              <a:gd name="connsiteX263" fmla="*/ 8686800 w 9578340"/>
              <a:gd name="connsiteY263" fmla="*/ 815340 h 8833483"/>
              <a:gd name="connsiteX264" fmla="*/ 8625840 w 9578340"/>
              <a:gd name="connsiteY264" fmla="*/ 746760 h 8833483"/>
              <a:gd name="connsiteX265" fmla="*/ 8633460 w 9578340"/>
              <a:gd name="connsiteY265" fmla="*/ 685800 h 8833483"/>
              <a:gd name="connsiteX266" fmla="*/ 8679180 w 9578340"/>
              <a:gd name="connsiteY266" fmla="*/ 609600 h 8833483"/>
              <a:gd name="connsiteX267" fmla="*/ 8671560 w 9578340"/>
              <a:gd name="connsiteY267" fmla="*/ 579120 h 8833483"/>
              <a:gd name="connsiteX268" fmla="*/ 8580120 w 9578340"/>
              <a:gd name="connsiteY268" fmla="*/ 541020 h 8833483"/>
              <a:gd name="connsiteX269" fmla="*/ 8473440 w 9578340"/>
              <a:gd name="connsiteY269" fmla="*/ 502920 h 8833483"/>
              <a:gd name="connsiteX270" fmla="*/ 8488680 w 9578340"/>
              <a:gd name="connsiteY270" fmla="*/ 449580 h 8833483"/>
              <a:gd name="connsiteX271" fmla="*/ 8435340 w 9578340"/>
              <a:gd name="connsiteY271" fmla="*/ 320040 h 8833483"/>
              <a:gd name="connsiteX272" fmla="*/ 8465820 w 9578340"/>
              <a:gd name="connsiteY272" fmla="*/ 243840 h 8833483"/>
              <a:gd name="connsiteX273" fmla="*/ 8473440 w 9578340"/>
              <a:gd name="connsiteY273" fmla="*/ 83820 h 8833483"/>
              <a:gd name="connsiteX274" fmla="*/ 8351520 w 9578340"/>
              <a:gd name="connsiteY274" fmla="*/ 53340 h 8833483"/>
              <a:gd name="connsiteX275" fmla="*/ 8252460 w 9578340"/>
              <a:gd name="connsiteY275" fmla="*/ 68580 h 8833483"/>
              <a:gd name="connsiteX276" fmla="*/ 8107680 w 9578340"/>
              <a:gd name="connsiteY27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3104515 w 9578340"/>
              <a:gd name="connsiteY173" fmla="*/ 8065133 h 8833483"/>
              <a:gd name="connsiteX174" fmla="*/ 3657600 w 9578340"/>
              <a:gd name="connsiteY174" fmla="*/ 6873240 h 8833483"/>
              <a:gd name="connsiteX175" fmla="*/ 3817620 w 9578340"/>
              <a:gd name="connsiteY175" fmla="*/ 6781800 h 8833483"/>
              <a:gd name="connsiteX176" fmla="*/ 3893820 w 9578340"/>
              <a:gd name="connsiteY176" fmla="*/ 6705600 h 8833483"/>
              <a:gd name="connsiteX177" fmla="*/ 3947160 w 9578340"/>
              <a:gd name="connsiteY177" fmla="*/ 6690360 h 8833483"/>
              <a:gd name="connsiteX178" fmla="*/ 3939540 w 9578340"/>
              <a:gd name="connsiteY178" fmla="*/ 6629400 h 8833483"/>
              <a:gd name="connsiteX179" fmla="*/ 3901440 w 9578340"/>
              <a:gd name="connsiteY179" fmla="*/ 6606540 h 8833483"/>
              <a:gd name="connsiteX180" fmla="*/ 3878580 w 9578340"/>
              <a:gd name="connsiteY180" fmla="*/ 6515100 h 8833483"/>
              <a:gd name="connsiteX181" fmla="*/ 3886200 w 9578340"/>
              <a:gd name="connsiteY181" fmla="*/ 6423660 h 8833483"/>
              <a:gd name="connsiteX182" fmla="*/ 3870960 w 9578340"/>
              <a:gd name="connsiteY182" fmla="*/ 6309360 h 8833483"/>
              <a:gd name="connsiteX183" fmla="*/ 3893820 w 9578340"/>
              <a:gd name="connsiteY183" fmla="*/ 6240780 h 8833483"/>
              <a:gd name="connsiteX184" fmla="*/ 3924300 w 9578340"/>
              <a:gd name="connsiteY184" fmla="*/ 6179820 h 8833483"/>
              <a:gd name="connsiteX185" fmla="*/ 3977640 w 9578340"/>
              <a:gd name="connsiteY185" fmla="*/ 6172200 h 8833483"/>
              <a:gd name="connsiteX186" fmla="*/ 3992880 w 9578340"/>
              <a:gd name="connsiteY186" fmla="*/ 6172200 h 8833483"/>
              <a:gd name="connsiteX187" fmla="*/ 4046220 w 9578340"/>
              <a:gd name="connsiteY187" fmla="*/ 6111240 h 8833483"/>
              <a:gd name="connsiteX188" fmla="*/ 4038600 w 9578340"/>
              <a:gd name="connsiteY188" fmla="*/ 6027420 h 8833483"/>
              <a:gd name="connsiteX189" fmla="*/ 4754880 w 9578340"/>
              <a:gd name="connsiteY189" fmla="*/ 5913120 h 8833483"/>
              <a:gd name="connsiteX190" fmla="*/ 4838700 w 9578340"/>
              <a:gd name="connsiteY190" fmla="*/ 5913120 h 8833483"/>
              <a:gd name="connsiteX191" fmla="*/ 4914900 w 9578340"/>
              <a:gd name="connsiteY191" fmla="*/ 5920740 h 8833483"/>
              <a:gd name="connsiteX192" fmla="*/ 5105400 w 9578340"/>
              <a:gd name="connsiteY192" fmla="*/ 6019800 h 8833483"/>
              <a:gd name="connsiteX193" fmla="*/ 5570220 w 9578340"/>
              <a:gd name="connsiteY193" fmla="*/ 6248400 h 8833483"/>
              <a:gd name="connsiteX194" fmla="*/ 5753100 w 9578340"/>
              <a:gd name="connsiteY194" fmla="*/ 6347460 h 8833483"/>
              <a:gd name="connsiteX195" fmla="*/ 6065520 w 9578340"/>
              <a:gd name="connsiteY195" fmla="*/ 6423660 h 8833483"/>
              <a:gd name="connsiteX196" fmla="*/ 6156960 w 9578340"/>
              <a:gd name="connsiteY196" fmla="*/ 6431280 h 8833483"/>
              <a:gd name="connsiteX197" fmla="*/ 6164580 w 9578340"/>
              <a:gd name="connsiteY197" fmla="*/ 6545580 h 8833483"/>
              <a:gd name="connsiteX198" fmla="*/ 6355080 w 9578340"/>
              <a:gd name="connsiteY198" fmla="*/ 6576060 h 8833483"/>
              <a:gd name="connsiteX199" fmla="*/ 6377940 w 9578340"/>
              <a:gd name="connsiteY199" fmla="*/ 6416040 h 8833483"/>
              <a:gd name="connsiteX200" fmla="*/ 6408420 w 9578340"/>
              <a:gd name="connsiteY200" fmla="*/ 6446520 h 8833483"/>
              <a:gd name="connsiteX201" fmla="*/ 6400800 w 9578340"/>
              <a:gd name="connsiteY201" fmla="*/ 6598920 h 8833483"/>
              <a:gd name="connsiteX202" fmla="*/ 6591300 w 9578340"/>
              <a:gd name="connsiteY202" fmla="*/ 6598920 h 8833483"/>
              <a:gd name="connsiteX203" fmla="*/ 6598920 w 9578340"/>
              <a:gd name="connsiteY203" fmla="*/ 6332220 h 8833483"/>
              <a:gd name="connsiteX204" fmla="*/ 6621780 w 9578340"/>
              <a:gd name="connsiteY204" fmla="*/ 6332220 h 8833483"/>
              <a:gd name="connsiteX205" fmla="*/ 6637020 w 9578340"/>
              <a:gd name="connsiteY205" fmla="*/ 6118860 h 8833483"/>
              <a:gd name="connsiteX206" fmla="*/ 6614160 w 9578340"/>
              <a:gd name="connsiteY206" fmla="*/ 6111240 h 8833483"/>
              <a:gd name="connsiteX207" fmla="*/ 6606540 w 9578340"/>
              <a:gd name="connsiteY207" fmla="*/ 5958840 h 8833483"/>
              <a:gd name="connsiteX208" fmla="*/ 6484620 w 9578340"/>
              <a:gd name="connsiteY208" fmla="*/ 5539740 h 8833483"/>
              <a:gd name="connsiteX209" fmla="*/ 6667500 w 9578340"/>
              <a:gd name="connsiteY209" fmla="*/ 5547360 h 8833483"/>
              <a:gd name="connsiteX210" fmla="*/ 6751320 w 9578340"/>
              <a:gd name="connsiteY210" fmla="*/ 5433060 h 8833483"/>
              <a:gd name="connsiteX211" fmla="*/ 6972300 w 9578340"/>
              <a:gd name="connsiteY211" fmla="*/ 5265420 h 8833483"/>
              <a:gd name="connsiteX212" fmla="*/ 7246620 w 9578340"/>
              <a:gd name="connsiteY212" fmla="*/ 5204460 h 8833483"/>
              <a:gd name="connsiteX213" fmla="*/ 7208520 w 9578340"/>
              <a:gd name="connsiteY213" fmla="*/ 5067300 h 8833483"/>
              <a:gd name="connsiteX214" fmla="*/ 7193280 w 9578340"/>
              <a:gd name="connsiteY214" fmla="*/ 4930140 h 8833483"/>
              <a:gd name="connsiteX215" fmla="*/ 7269480 w 9578340"/>
              <a:gd name="connsiteY215" fmla="*/ 4732020 h 8833483"/>
              <a:gd name="connsiteX216" fmla="*/ 7246620 w 9578340"/>
              <a:gd name="connsiteY216" fmla="*/ 4488180 h 8833483"/>
              <a:gd name="connsiteX217" fmla="*/ 7178040 w 9578340"/>
              <a:gd name="connsiteY217" fmla="*/ 4351020 h 8833483"/>
              <a:gd name="connsiteX218" fmla="*/ 7559040 w 9578340"/>
              <a:gd name="connsiteY218" fmla="*/ 4328160 h 8833483"/>
              <a:gd name="connsiteX219" fmla="*/ 7467600 w 9578340"/>
              <a:gd name="connsiteY219" fmla="*/ 3878580 h 8833483"/>
              <a:gd name="connsiteX220" fmla="*/ 7414260 w 9578340"/>
              <a:gd name="connsiteY220" fmla="*/ 3604260 h 8833483"/>
              <a:gd name="connsiteX221" fmla="*/ 7498080 w 9578340"/>
              <a:gd name="connsiteY221" fmla="*/ 3398520 h 8833483"/>
              <a:gd name="connsiteX222" fmla="*/ 7528560 w 9578340"/>
              <a:gd name="connsiteY222" fmla="*/ 3253740 h 8833483"/>
              <a:gd name="connsiteX223" fmla="*/ 7505700 w 9578340"/>
              <a:gd name="connsiteY223" fmla="*/ 3048000 h 8833483"/>
              <a:gd name="connsiteX224" fmla="*/ 7520940 w 9578340"/>
              <a:gd name="connsiteY224" fmla="*/ 2926080 h 8833483"/>
              <a:gd name="connsiteX225" fmla="*/ 7536180 w 9578340"/>
              <a:gd name="connsiteY225" fmla="*/ 2872740 h 8833483"/>
              <a:gd name="connsiteX226" fmla="*/ 7863840 w 9578340"/>
              <a:gd name="connsiteY226" fmla="*/ 2971800 h 8833483"/>
              <a:gd name="connsiteX227" fmla="*/ 7886700 w 9578340"/>
              <a:gd name="connsiteY227" fmla="*/ 3101340 h 8833483"/>
              <a:gd name="connsiteX228" fmla="*/ 8001000 w 9578340"/>
              <a:gd name="connsiteY228" fmla="*/ 3124200 h 8833483"/>
              <a:gd name="connsiteX229" fmla="*/ 8122920 w 9578340"/>
              <a:gd name="connsiteY229" fmla="*/ 3276600 h 8833483"/>
              <a:gd name="connsiteX230" fmla="*/ 8206740 w 9578340"/>
              <a:gd name="connsiteY230" fmla="*/ 3276600 h 8833483"/>
              <a:gd name="connsiteX231" fmla="*/ 8442960 w 9578340"/>
              <a:gd name="connsiteY231" fmla="*/ 3276600 h 8833483"/>
              <a:gd name="connsiteX232" fmla="*/ 8663940 w 9578340"/>
              <a:gd name="connsiteY232" fmla="*/ 3276600 h 8833483"/>
              <a:gd name="connsiteX233" fmla="*/ 8770620 w 9578340"/>
              <a:gd name="connsiteY233" fmla="*/ 3230880 h 8833483"/>
              <a:gd name="connsiteX234" fmla="*/ 8854440 w 9578340"/>
              <a:gd name="connsiteY234" fmla="*/ 3215640 h 8833483"/>
              <a:gd name="connsiteX235" fmla="*/ 8938260 w 9578340"/>
              <a:gd name="connsiteY235" fmla="*/ 3230880 h 8833483"/>
              <a:gd name="connsiteX236" fmla="*/ 8945880 w 9578340"/>
              <a:gd name="connsiteY236" fmla="*/ 3078480 h 8833483"/>
              <a:gd name="connsiteX237" fmla="*/ 8907780 w 9578340"/>
              <a:gd name="connsiteY237" fmla="*/ 3078480 h 8833483"/>
              <a:gd name="connsiteX238" fmla="*/ 8656320 w 9578340"/>
              <a:gd name="connsiteY238" fmla="*/ 2697480 h 8833483"/>
              <a:gd name="connsiteX239" fmla="*/ 8854440 w 9578340"/>
              <a:gd name="connsiteY239" fmla="*/ 2590800 h 8833483"/>
              <a:gd name="connsiteX240" fmla="*/ 8923020 w 9578340"/>
              <a:gd name="connsiteY240" fmla="*/ 2606040 h 8833483"/>
              <a:gd name="connsiteX241" fmla="*/ 8999220 w 9578340"/>
              <a:gd name="connsiteY241" fmla="*/ 2606040 h 8833483"/>
              <a:gd name="connsiteX242" fmla="*/ 9029700 w 9578340"/>
              <a:gd name="connsiteY242" fmla="*/ 2545080 h 8833483"/>
              <a:gd name="connsiteX243" fmla="*/ 9029700 w 9578340"/>
              <a:gd name="connsiteY243" fmla="*/ 2407920 h 8833483"/>
              <a:gd name="connsiteX244" fmla="*/ 9136380 w 9578340"/>
              <a:gd name="connsiteY244" fmla="*/ 2476500 h 8833483"/>
              <a:gd name="connsiteX245" fmla="*/ 9144000 w 9578340"/>
              <a:gd name="connsiteY245" fmla="*/ 2407920 h 8833483"/>
              <a:gd name="connsiteX246" fmla="*/ 9204960 w 9578340"/>
              <a:gd name="connsiteY246" fmla="*/ 2362200 h 8833483"/>
              <a:gd name="connsiteX247" fmla="*/ 9189720 w 9578340"/>
              <a:gd name="connsiteY247" fmla="*/ 2225040 h 8833483"/>
              <a:gd name="connsiteX248" fmla="*/ 9159240 w 9578340"/>
              <a:gd name="connsiteY248" fmla="*/ 2171700 h 8833483"/>
              <a:gd name="connsiteX249" fmla="*/ 9083040 w 9578340"/>
              <a:gd name="connsiteY249" fmla="*/ 2103120 h 8833483"/>
              <a:gd name="connsiteX250" fmla="*/ 9105900 w 9578340"/>
              <a:gd name="connsiteY250" fmla="*/ 2011680 h 8833483"/>
              <a:gd name="connsiteX251" fmla="*/ 9151620 w 9578340"/>
              <a:gd name="connsiteY251" fmla="*/ 1927860 h 8833483"/>
              <a:gd name="connsiteX252" fmla="*/ 9044940 w 9578340"/>
              <a:gd name="connsiteY252" fmla="*/ 1714500 h 8833483"/>
              <a:gd name="connsiteX253" fmla="*/ 9578340 w 9578340"/>
              <a:gd name="connsiteY253" fmla="*/ 1394460 h 8833483"/>
              <a:gd name="connsiteX254" fmla="*/ 9494520 w 9578340"/>
              <a:gd name="connsiteY254" fmla="*/ 1165860 h 8833483"/>
              <a:gd name="connsiteX255" fmla="*/ 9326880 w 9578340"/>
              <a:gd name="connsiteY255" fmla="*/ 975360 h 8833483"/>
              <a:gd name="connsiteX256" fmla="*/ 9334500 w 9578340"/>
              <a:gd name="connsiteY256" fmla="*/ 906780 h 8833483"/>
              <a:gd name="connsiteX257" fmla="*/ 9342120 w 9578340"/>
              <a:gd name="connsiteY257" fmla="*/ 754380 h 8833483"/>
              <a:gd name="connsiteX258" fmla="*/ 9182100 w 9578340"/>
              <a:gd name="connsiteY258" fmla="*/ 906780 h 8833483"/>
              <a:gd name="connsiteX259" fmla="*/ 9052560 w 9578340"/>
              <a:gd name="connsiteY259" fmla="*/ 1043940 h 8833483"/>
              <a:gd name="connsiteX260" fmla="*/ 8915400 w 9578340"/>
              <a:gd name="connsiteY260" fmla="*/ 1112520 h 8833483"/>
              <a:gd name="connsiteX261" fmla="*/ 8709660 w 9578340"/>
              <a:gd name="connsiteY261" fmla="*/ 1150620 h 8833483"/>
              <a:gd name="connsiteX262" fmla="*/ 8793480 w 9578340"/>
              <a:gd name="connsiteY262" fmla="*/ 960120 h 8833483"/>
              <a:gd name="connsiteX263" fmla="*/ 8717280 w 9578340"/>
              <a:gd name="connsiteY263" fmla="*/ 906780 h 8833483"/>
              <a:gd name="connsiteX264" fmla="*/ 8686800 w 9578340"/>
              <a:gd name="connsiteY264" fmla="*/ 815340 h 8833483"/>
              <a:gd name="connsiteX265" fmla="*/ 8625840 w 9578340"/>
              <a:gd name="connsiteY265" fmla="*/ 746760 h 8833483"/>
              <a:gd name="connsiteX266" fmla="*/ 8633460 w 9578340"/>
              <a:gd name="connsiteY266" fmla="*/ 685800 h 8833483"/>
              <a:gd name="connsiteX267" fmla="*/ 8679180 w 9578340"/>
              <a:gd name="connsiteY267" fmla="*/ 609600 h 8833483"/>
              <a:gd name="connsiteX268" fmla="*/ 8671560 w 9578340"/>
              <a:gd name="connsiteY268" fmla="*/ 579120 h 8833483"/>
              <a:gd name="connsiteX269" fmla="*/ 8580120 w 9578340"/>
              <a:gd name="connsiteY269" fmla="*/ 541020 h 8833483"/>
              <a:gd name="connsiteX270" fmla="*/ 8473440 w 9578340"/>
              <a:gd name="connsiteY270" fmla="*/ 502920 h 8833483"/>
              <a:gd name="connsiteX271" fmla="*/ 8488680 w 9578340"/>
              <a:gd name="connsiteY271" fmla="*/ 449580 h 8833483"/>
              <a:gd name="connsiteX272" fmla="*/ 8435340 w 9578340"/>
              <a:gd name="connsiteY272" fmla="*/ 320040 h 8833483"/>
              <a:gd name="connsiteX273" fmla="*/ 8465820 w 9578340"/>
              <a:gd name="connsiteY273" fmla="*/ 243840 h 8833483"/>
              <a:gd name="connsiteX274" fmla="*/ 8473440 w 9578340"/>
              <a:gd name="connsiteY274" fmla="*/ 83820 h 8833483"/>
              <a:gd name="connsiteX275" fmla="*/ 8351520 w 9578340"/>
              <a:gd name="connsiteY275" fmla="*/ 53340 h 8833483"/>
              <a:gd name="connsiteX276" fmla="*/ 8252460 w 9578340"/>
              <a:gd name="connsiteY276" fmla="*/ 68580 h 8833483"/>
              <a:gd name="connsiteX277" fmla="*/ 8107680 w 9578340"/>
              <a:gd name="connsiteY27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3657600 w 9578340"/>
              <a:gd name="connsiteY174" fmla="*/ 6873240 h 8833483"/>
              <a:gd name="connsiteX175" fmla="*/ 3817620 w 9578340"/>
              <a:gd name="connsiteY175" fmla="*/ 6781800 h 8833483"/>
              <a:gd name="connsiteX176" fmla="*/ 3893820 w 9578340"/>
              <a:gd name="connsiteY176" fmla="*/ 6705600 h 8833483"/>
              <a:gd name="connsiteX177" fmla="*/ 3947160 w 9578340"/>
              <a:gd name="connsiteY177" fmla="*/ 6690360 h 8833483"/>
              <a:gd name="connsiteX178" fmla="*/ 3939540 w 9578340"/>
              <a:gd name="connsiteY178" fmla="*/ 6629400 h 8833483"/>
              <a:gd name="connsiteX179" fmla="*/ 3901440 w 9578340"/>
              <a:gd name="connsiteY179" fmla="*/ 6606540 h 8833483"/>
              <a:gd name="connsiteX180" fmla="*/ 3878580 w 9578340"/>
              <a:gd name="connsiteY180" fmla="*/ 6515100 h 8833483"/>
              <a:gd name="connsiteX181" fmla="*/ 3886200 w 9578340"/>
              <a:gd name="connsiteY181" fmla="*/ 6423660 h 8833483"/>
              <a:gd name="connsiteX182" fmla="*/ 3870960 w 9578340"/>
              <a:gd name="connsiteY182" fmla="*/ 6309360 h 8833483"/>
              <a:gd name="connsiteX183" fmla="*/ 3893820 w 9578340"/>
              <a:gd name="connsiteY183" fmla="*/ 6240780 h 8833483"/>
              <a:gd name="connsiteX184" fmla="*/ 3924300 w 9578340"/>
              <a:gd name="connsiteY184" fmla="*/ 6179820 h 8833483"/>
              <a:gd name="connsiteX185" fmla="*/ 3977640 w 9578340"/>
              <a:gd name="connsiteY185" fmla="*/ 6172200 h 8833483"/>
              <a:gd name="connsiteX186" fmla="*/ 3992880 w 9578340"/>
              <a:gd name="connsiteY186" fmla="*/ 6172200 h 8833483"/>
              <a:gd name="connsiteX187" fmla="*/ 4046220 w 9578340"/>
              <a:gd name="connsiteY187" fmla="*/ 6111240 h 8833483"/>
              <a:gd name="connsiteX188" fmla="*/ 4038600 w 9578340"/>
              <a:gd name="connsiteY188" fmla="*/ 6027420 h 8833483"/>
              <a:gd name="connsiteX189" fmla="*/ 4754880 w 9578340"/>
              <a:gd name="connsiteY189" fmla="*/ 5913120 h 8833483"/>
              <a:gd name="connsiteX190" fmla="*/ 4838700 w 9578340"/>
              <a:gd name="connsiteY190" fmla="*/ 5913120 h 8833483"/>
              <a:gd name="connsiteX191" fmla="*/ 4914900 w 9578340"/>
              <a:gd name="connsiteY191" fmla="*/ 5920740 h 8833483"/>
              <a:gd name="connsiteX192" fmla="*/ 5105400 w 9578340"/>
              <a:gd name="connsiteY192" fmla="*/ 6019800 h 8833483"/>
              <a:gd name="connsiteX193" fmla="*/ 5570220 w 9578340"/>
              <a:gd name="connsiteY193" fmla="*/ 6248400 h 8833483"/>
              <a:gd name="connsiteX194" fmla="*/ 5753100 w 9578340"/>
              <a:gd name="connsiteY194" fmla="*/ 6347460 h 8833483"/>
              <a:gd name="connsiteX195" fmla="*/ 6065520 w 9578340"/>
              <a:gd name="connsiteY195" fmla="*/ 6423660 h 8833483"/>
              <a:gd name="connsiteX196" fmla="*/ 6156960 w 9578340"/>
              <a:gd name="connsiteY196" fmla="*/ 6431280 h 8833483"/>
              <a:gd name="connsiteX197" fmla="*/ 6164580 w 9578340"/>
              <a:gd name="connsiteY197" fmla="*/ 6545580 h 8833483"/>
              <a:gd name="connsiteX198" fmla="*/ 6355080 w 9578340"/>
              <a:gd name="connsiteY198" fmla="*/ 6576060 h 8833483"/>
              <a:gd name="connsiteX199" fmla="*/ 6377940 w 9578340"/>
              <a:gd name="connsiteY199" fmla="*/ 6416040 h 8833483"/>
              <a:gd name="connsiteX200" fmla="*/ 6408420 w 9578340"/>
              <a:gd name="connsiteY200" fmla="*/ 6446520 h 8833483"/>
              <a:gd name="connsiteX201" fmla="*/ 6400800 w 9578340"/>
              <a:gd name="connsiteY201" fmla="*/ 6598920 h 8833483"/>
              <a:gd name="connsiteX202" fmla="*/ 6591300 w 9578340"/>
              <a:gd name="connsiteY202" fmla="*/ 6598920 h 8833483"/>
              <a:gd name="connsiteX203" fmla="*/ 6598920 w 9578340"/>
              <a:gd name="connsiteY203" fmla="*/ 6332220 h 8833483"/>
              <a:gd name="connsiteX204" fmla="*/ 6621780 w 9578340"/>
              <a:gd name="connsiteY204" fmla="*/ 6332220 h 8833483"/>
              <a:gd name="connsiteX205" fmla="*/ 6637020 w 9578340"/>
              <a:gd name="connsiteY205" fmla="*/ 6118860 h 8833483"/>
              <a:gd name="connsiteX206" fmla="*/ 6614160 w 9578340"/>
              <a:gd name="connsiteY206" fmla="*/ 6111240 h 8833483"/>
              <a:gd name="connsiteX207" fmla="*/ 6606540 w 9578340"/>
              <a:gd name="connsiteY207" fmla="*/ 5958840 h 8833483"/>
              <a:gd name="connsiteX208" fmla="*/ 6484620 w 9578340"/>
              <a:gd name="connsiteY208" fmla="*/ 5539740 h 8833483"/>
              <a:gd name="connsiteX209" fmla="*/ 6667500 w 9578340"/>
              <a:gd name="connsiteY209" fmla="*/ 5547360 h 8833483"/>
              <a:gd name="connsiteX210" fmla="*/ 6751320 w 9578340"/>
              <a:gd name="connsiteY210" fmla="*/ 5433060 h 8833483"/>
              <a:gd name="connsiteX211" fmla="*/ 6972300 w 9578340"/>
              <a:gd name="connsiteY211" fmla="*/ 5265420 h 8833483"/>
              <a:gd name="connsiteX212" fmla="*/ 7246620 w 9578340"/>
              <a:gd name="connsiteY212" fmla="*/ 5204460 h 8833483"/>
              <a:gd name="connsiteX213" fmla="*/ 7208520 w 9578340"/>
              <a:gd name="connsiteY213" fmla="*/ 5067300 h 8833483"/>
              <a:gd name="connsiteX214" fmla="*/ 7193280 w 9578340"/>
              <a:gd name="connsiteY214" fmla="*/ 4930140 h 8833483"/>
              <a:gd name="connsiteX215" fmla="*/ 7269480 w 9578340"/>
              <a:gd name="connsiteY215" fmla="*/ 4732020 h 8833483"/>
              <a:gd name="connsiteX216" fmla="*/ 7246620 w 9578340"/>
              <a:gd name="connsiteY216" fmla="*/ 4488180 h 8833483"/>
              <a:gd name="connsiteX217" fmla="*/ 7178040 w 9578340"/>
              <a:gd name="connsiteY217" fmla="*/ 4351020 h 8833483"/>
              <a:gd name="connsiteX218" fmla="*/ 7559040 w 9578340"/>
              <a:gd name="connsiteY218" fmla="*/ 4328160 h 8833483"/>
              <a:gd name="connsiteX219" fmla="*/ 7467600 w 9578340"/>
              <a:gd name="connsiteY219" fmla="*/ 3878580 h 8833483"/>
              <a:gd name="connsiteX220" fmla="*/ 7414260 w 9578340"/>
              <a:gd name="connsiteY220" fmla="*/ 3604260 h 8833483"/>
              <a:gd name="connsiteX221" fmla="*/ 7498080 w 9578340"/>
              <a:gd name="connsiteY221" fmla="*/ 3398520 h 8833483"/>
              <a:gd name="connsiteX222" fmla="*/ 7528560 w 9578340"/>
              <a:gd name="connsiteY222" fmla="*/ 3253740 h 8833483"/>
              <a:gd name="connsiteX223" fmla="*/ 7505700 w 9578340"/>
              <a:gd name="connsiteY223" fmla="*/ 3048000 h 8833483"/>
              <a:gd name="connsiteX224" fmla="*/ 7520940 w 9578340"/>
              <a:gd name="connsiteY224" fmla="*/ 2926080 h 8833483"/>
              <a:gd name="connsiteX225" fmla="*/ 7536180 w 9578340"/>
              <a:gd name="connsiteY225" fmla="*/ 2872740 h 8833483"/>
              <a:gd name="connsiteX226" fmla="*/ 7863840 w 9578340"/>
              <a:gd name="connsiteY226" fmla="*/ 2971800 h 8833483"/>
              <a:gd name="connsiteX227" fmla="*/ 7886700 w 9578340"/>
              <a:gd name="connsiteY227" fmla="*/ 3101340 h 8833483"/>
              <a:gd name="connsiteX228" fmla="*/ 8001000 w 9578340"/>
              <a:gd name="connsiteY228" fmla="*/ 3124200 h 8833483"/>
              <a:gd name="connsiteX229" fmla="*/ 8122920 w 9578340"/>
              <a:gd name="connsiteY229" fmla="*/ 3276600 h 8833483"/>
              <a:gd name="connsiteX230" fmla="*/ 8206740 w 9578340"/>
              <a:gd name="connsiteY230" fmla="*/ 3276600 h 8833483"/>
              <a:gd name="connsiteX231" fmla="*/ 8442960 w 9578340"/>
              <a:gd name="connsiteY231" fmla="*/ 3276600 h 8833483"/>
              <a:gd name="connsiteX232" fmla="*/ 8663940 w 9578340"/>
              <a:gd name="connsiteY232" fmla="*/ 3276600 h 8833483"/>
              <a:gd name="connsiteX233" fmla="*/ 8770620 w 9578340"/>
              <a:gd name="connsiteY233" fmla="*/ 3230880 h 8833483"/>
              <a:gd name="connsiteX234" fmla="*/ 8854440 w 9578340"/>
              <a:gd name="connsiteY234" fmla="*/ 3215640 h 8833483"/>
              <a:gd name="connsiteX235" fmla="*/ 8938260 w 9578340"/>
              <a:gd name="connsiteY235" fmla="*/ 3230880 h 8833483"/>
              <a:gd name="connsiteX236" fmla="*/ 8945880 w 9578340"/>
              <a:gd name="connsiteY236" fmla="*/ 3078480 h 8833483"/>
              <a:gd name="connsiteX237" fmla="*/ 8907780 w 9578340"/>
              <a:gd name="connsiteY237" fmla="*/ 3078480 h 8833483"/>
              <a:gd name="connsiteX238" fmla="*/ 8656320 w 9578340"/>
              <a:gd name="connsiteY238" fmla="*/ 2697480 h 8833483"/>
              <a:gd name="connsiteX239" fmla="*/ 8854440 w 9578340"/>
              <a:gd name="connsiteY239" fmla="*/ 2590800 h 8833483"/>
              <a:gd name="connsiteX240" fmla="*/ 8923020 w 9578340"/>
              <a:gd name="connsiteY240" fmla="*/ 2606040 h 8833483"/>
              <a:gd name="connsiteX241" fmla="*/ 8999220 w 9578340"/>
              <a:gd name="connsiteY241" fmla="*/ 2606040 h 8833483"/>
              <a:gd name="connsiteX242" fmla="*/ 9029700 w 9578340"/>
              <a:gd name="connsiteY242" fmla="*/ 2545080 h 8833483"/>
              <a:gd name="connsiteX243" fmla="*/ 9029700 w 9578340"/>
              <a:gd name="connsiteY243" fmla="*/ 2407920 h 8833483"/>
              <a:gd name="connsiteX244" fmla="*/ 9136380 w 9578340"/>
              <a:gd name="connsiteY244" fmla="*/ 2476500 h 8833483"/>
              <a:gd name="connsiteX245" fmla="*/ 9144000 w 9578340"/>
              <a:gd name="connsiteY245" fmla="*/ 2407920 h 8833483"/>
              <a:gd name="connsiteX246" fmla="*/ 9204960 w 9578340"/>
              <a:gd name="connsiteY246" fmla="*/ 2362200 h 8833483"/>
              <a:gd name="connsiteX247" fmla="*/ 9189720 w 9578340"/>
              <a:gd name="connsiteY247" fmla="*/ 2225040 h 8833483"/>
              <a:gd name="connsiteX248" fmla="*/ 9159240 w 9578340"/>
              <a:gd name="connsiteY248" fmla="*/ 2171700 h 8833483"/>
              <a:gd name="connsiteX249" fmla="*/ 9083040 w 9578340"/>
              <a:gd name="connsiteY249" fmla="*/ 2103120 h 8833483"/>
              <a:gd name="connsiteX250" fmla="*/ 9105900 w 9578340"/>
              <a:gd name="connsiteY250" fmla="*/ 2011680 h 8833483"/>
              <a:gd name="connsiteX251" fmla="*/ 9151620 w 9578340"/>
              <a:gd name="connsiteY251" fmla="*/ 1927860 h 8833483"/>
              <a:gd name="connsiteX252" fmla="*/ 9044940 w 9578340"/>
              <a:gd name="connsiteY252" fmla="*/ 1714500 h 8833483"/>
              <a:gd name="connsiteX253" fmla="*/ 9578340 w 9578340"/>
              <a:gd name="connsiteY253" fmla="*/ 1394460 h 8833483"/>
              <a:gd name="connsiteX254" fmla="*/ 9494520 w 9578340"/>
              <a:gd name="connsiteY254" fmla="*/ 1165860 h 8833483"/>
              <a:gd name="connsiteX255" fmla="*/ 9326880 w 9578340"/>
              <a:gd name="connsiteY255" fmla="*/ 975360 h 8833483"/>
              <a:gd name="connsiteX256" fmla="*/ 9334500 w 9578340"/>
              <a:gd name="connsiteY256" fmla="*/ 906780 h 8833483"/>
              <a:gd name="connsiteX257" fmla="*/ 9342120 w 9578340"/>
              <a:gd name="connsiteY257" fmla="*/ 754380 h 8833483"/>
              <a:gd name="connsiteX258" fmla="*/ 9182100 w 9578340"/>
              <a:gd name="connsiteY258" fmla="*/ 906780 h 8833483"/>
              <a:gd name="connsiteX259" fmla="*/ 9052560 w 9578340"/>
              <a:gd name="connsiteY259" fmla="*/ 1043940 h 8833483"/>
              <a:gd name="connsiteX260" fmla="*/ 8915400 w 9578340"/>
              <a:gd name="connsiteY260" fmla="*/ 1112520 h 8833483"/>
              <a:gd name="connsiteX261" fmla="*/ 8709660 w 9578340"/>
              <a:gd name="connsiteY261" fmla="*/ 1150620 h 8833483"/>
              <a:gd name="connsiteX262" fmla="*/ 8793480 w 9578340"/>
              <a:gd name="connsiteY262" fmla="*/ 960120 h 8833483"/>
              <a:gd name="connsiteX263" fmla="*/ 8717280 w 9578340"/>
              <a:gd name="connsiteY263" fmla="*/ 906780 h 8833483"/>
              <a:gd name="connsiteX264" fmla="*/ 8686800 w 9578340"/>
              <a:gd name="connsiteY264" fmla="*/ 815340 h 8833483"/>
              <a:gd name="connsiteX265" fmla="*/ 8625840 w 9578340"/>
              <a:gd name="connsiteY265" fmla="*/ 746760 h 8833483"/>
              <a:gd name="connsiteX266" fmla="*/ 8633460 w 9578340"/>
              <a:gd name="connsiteY266" fmla="*/ 685800 h 8833483"/>
              <a:gd name="connsiteX267" fmla="*/ 8679180 w 9578340"/>
              <a:gd name="connsiteY267" fmla="*/ 609600 h 8833483"/>
              <a:gd name="connsiteX268" fmla="*/ 8671560 w 9578340"/>
              <a:gd name="connsiteY268" fmla="*/ 579120 h 8833483"/>
              <a:gd name="connsiteX269" fmla="*/ 8580120 w 9578340"/>
              <a:gd name="connsiteY269" fmla="*/ 541020 h 8833483"/>
              <a:gd name="connsiteX270" fmla="*/ 8473440 w 9578340"/>
              <a:gd name="connsiteY270" fmla="*/ 502920 h 8833483"/>
              <a:gd name="connsiteX271" fmla="*/ 8488680 w 9578340"/>
              <a:gd name="connsiteY271" fmla="*/ 449580 h 8833483"/>
              <a:gd name="connsiteX272" fmla="*/ 8435340 w 9578340"/>
              <a:gd name="connsiteY272" fmla="*/ 320040 h 8833483"/>
              <a:gd name="connsiteX273" fmla="*/ 8465820 w 9578340"/>
              <a:gd name="connsiteY273" fmla="*/ 243840 h 8833483"/>
              <a:gd name="connsiteX274" fmla="*/ 8473440 w 9578340"/>
              <a:gd name="connsiteY274" fmla="*/ 83820 h 8833483"/>
              <a:gd name="connsiteX275" fmla="*/ 8351520 w 9578340"/>
              <a:gd name="connsiteY275" fmla="*/ 53340 h 8833483"/>
              <a:gd name="connsiteX276" fmla="*/ 8252460 w 9578340"/>
              <a:gd name="connsiteY276" fmla="*/ 68580 h 8833483"/>
              <a:gd name="connsiteX277" fmla="*/ 8107680 w 9578340"/>
              <a:gd name="connsiteY27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3171190 w 9578340"/>
              <a:gd name="connsiteY174" fmla="*/ 8058783 h 8833483"/>
              <a:gd name="connsiteX175" fmla="*/ 3657600 w 9578340"/>
              <a:gd name="connsiteY175" fmla="*/ 6873240 h 8833483"/>
              <a:gd name="connsiteX176" fmla="*/ 3817620 w 9578340"/>
              <a:gd name="connsiteY176" fmla="*/ 6781800 h 8833483"/>
              <a:gd name="connsiteX177" fmla="*/ 3893820 w 9578340"/>
              <a:gd name="connsiteY177" fmla="*/ 6705600 h 8833483"/>
              <a:gd name="connsiteX178" fmla="*/ 3947160 w 9578340"/>
              <a:gd name="connsiteY178" fmla="*/ 6690360 h 8833483"/>
              <a:gd name="connsiteX179" fmla="*/ 3939540 w 9578340"/>
              <a:gd name="connsiteY179" fmla="*/ 6629400 h 8833483"/>
              <a:gd name="connsiteX180" fmla="*/ 3901440 w 9578340"/>
              <a:gd name="connsiteY180" fmla="*/ 6606540 h 8833483"/>
              <a:gd name="connsiteX181" fmla="*/ 3878580 w 9578340"/>
              <a:gd name="connsiteY181" fmla="*/ 6515100 h 8833483"/>
              <a:gd name="connsiteX182" fmla="*/ 3886200 w 9578340"/>
              <a:gd name="connsiteY182" fmla="*/ 6423660 h 8833483"/>
              <a:gd name="connsiteX183" fmla="*/ 3870960 w 9578340"/>
              <a:gd name="connsiteY183" fmla="*/ 6309360 h 8833483"/>
              <a:gd name="connsiteX184" fmla="*/ 3893820 w 9578340"/>
              <a:gd name="connsiteY184" fmla="*/ 6240780 h 8833483"/>
              <a:gd name="connsiteX185" fmla="*/ 3924300 w 9578340"/>
              <a:gd name="connsiteY185" fmla="*/ 6179820 h 8833483"/>
              <a:gd name="connsiteX186" fmla="*/ 3977640 w 9578340"/>
              <a:gd name="connsiteY186" fmla="*/ 6172200 h 8833483"/>
              <a:gd name="connsiteX187" fmla="*/ 3992880 w 9578340"/>
              <a:gd name="connsiteY187" fmla="*/ 6172200 h 8833483"/>
              <a:gd name="connsiteX188" fmla="*/ 4046220 w 9578340"/>
              <a:gd name="connsiteY188" fmla="*/ 6111240 h 8833483"/>
              <a:gd name="connsiteX189" fmla="*/ 4038600 w 9578340"/>
              <a:gd name="connsiteY189" fmla="*/ 6027420 h 8833483"/>
              <a:gd name="connsiteX190" fmla="*/ 4754880 w 9578340"/>
              <a:gd name="connsiteY190" fmla="*/ 5913120 h 8833483"/>
              <a:gd name="connsiteX191" fmla="*/ 4838700 w 9578340"/>
              <a:gd name="connsiteY191" fmla="*/ 5913120 h 8833483"/>
              <a:gd name="connsiteX192" fmla="*/ 4914900 w 9578340"/>
              <a:gd name="connsiteY192" fmla="*/ 5920740 h 8833483"/>
              <a:gd name="connsiteX193" fmla="*/ 5105400 w 9578340"/>
              <a:gd name="connsiteY193" fmla="*/ 6019800 h 8833483"/>
              <a:gd name="connsiteX194" fmla="*/ 5570220 w 9578340"/>
              <a:gd name="connsiteY194" fmla="*/ 6248400 h 8833483"/>
              <a:gd name="connsiteX195" fmla="*/ 5753100 w 9578340"/>
              <a:gd name="connsiteY195" fmla="*/ 6347460 h 8833483"/>
              <a:gd name="connsiteX196" fmla="*/ 6065520 w 9578340"/>
              <a:gd name="connsiteY196" fmla="*/ 6423660 h 8833483"/>
              <a:gd name="connsiteX197" fmla="*/ 6156960 w 9578340"/>
              <a:gd name="connsiteY197" fmla="*/ 6431280 h 8833483"/>
              <a:gd name="connsiteX198" fmla="*/ 6164580 w 9578340"/>
              <a:gd name="connsiteY198" fmla="*/ 6545580 h 8833483"/>
              <a:gd name="connsiteX199" fmla="*/ 6355080 w 9578340"/>
              <a:gd name="connsiteY199" fmla="*/ 6576060 h 8833483"/>
              <a:gd name="connsiteX200" fmla="*/ 6377940 w 9578340"/>
              <a:gd name="connsiteY200" fmla="*/ 6416040 h 8833483"/>
              <a:gd name="connsiteX201" fmla="*/ 6408420 w 9578340"/>
              <a:gd name="connsiteY201" fmla="*/ 6446520 h 8833483"/>
              <a:gd name="connsiteX202" fmla="*/ 6400800 w 9578340"/>
              <a:gd name="connsiteY202" fmla="*/ 6598920 h 8833483"/>
              <a:gd name="connsiteX203" fmla="*/ 6591300 w 9578340"/>
              <a:gd name="connsiteY203" fmla="*/ 6598920 h 8833483"/>
              <a:gd name="connsiteX204" fmla="*/ 6598920 w 9578340"/>
              <a:gd name="connsiteY204" fmla="*/ 6332220 h 8833483"/>
              <a:gd name="connsiteX205" fmla="*/ 6621780 w 9578340"/>
              <a:gd name="connsiteY205" fmla="*/ 6332220 h 8833483"/>
              <a:gd name="connsiteX206" fmla="*/ 6637020 w 9578340"/>
              <a:gd name="connsiteY206" fmla="*/ 6118860 h 8833483"/>
              <a:gd name="connsiteX207" fmla="*/ 6614160 w 9578340"/>
              <a:gd name="connsiteY207" fmla="*/ 6111240 h 8833483"/>
              <a:gd name="connsiteX208" fmla="*/ 6606540 w 9578340"/>
              <a:gd name="connsiteY208" fmla="*/ 5958840 h 8833483"/>
              <a:gd name="connsiteX209" fmla="*/ 6484620 w 9578340"/>
              <a:gd name="connsiteY209" fmla="*/ 5539740 h 8833483"/>
              <a:gd name="connsiteX210" fmla="*/ 6667500 w 9578340"/>
              <a:gd name="connsiteY210" fmla="*/ 5547360 h 8833483"/>
              <a:gd name="connsiteX211" fmla="*/ 6751320 w 9578340"/>
              <a:gd name="connsiteY211" fmla="*/ 5433060 h 8833483"/>
              <a:gd name="connsiteX212" fmla="*/ 6972300 w 9578340"/>
              <a:gd name="connsiteY212" fmla="*/ 5265420 h 8833483"/>
              <a:gd name="connsiteX213" fmla="*/ 7246620 w 9578340"/>
              <a:gd name="connsiteY213" fmla="*/ 5204460 h 8833483"/>
              <a:gd name="connsiteX214" fmla="*/ 7208520 w 9578340"/>
              <a:gd name="connsiteY214" fmla="*/ 5067300 h 8833483"/>
              <a:gd name="connsiteX215" fmla="*/ 7193280 w 9578340"/>
              <a:gd name="connsiteY215" fmla="*/ 4930140 h 8833483"/>
              <a:gd name="connsiteX216" fmla="*/ 7269480 w 9578340"/>
              <a:gd name="connsiteY216" fmla="*/ 4732020 h 8833483"/>
              <a:gd name="connsiteX217" fmla="*/ 7246620 w 9578340"/>
              <a:gd name="connsiteY217" fmla="*/ 4488180 h 8833483"/>
              <a:gd name="connsiteX218" fmla="*/ 7178040 w 9578340"/>
              <a:gd name="connsiteY218" fmla="*/ 4351020 h 8833483"/>
              <a:gd name="connsiteX219" fmla="*/ 7559040 w 9578340"/>
              <a:gd name="connsiteY219" fmla="*/ 4328160 h 8833483"/>
              <a:gd name="connsiteX220" fmla="*/ 7467600 w 9578340"/>
              <a:gd name="connsiteY220" fmla="*/ 3878580 h 8833483"/>
              <a:gd name="connsiteX221" fmla="*/ 7414260 w 9578340"/>
              <a:gd name="connsiteY221" fmla="*/ 3604260 h 8833483"/>
              <a:gd name="connsiteX222" fmla="*/ 7498080 w 9578340"/>
              <a:gd name="connsiteY222" fmla="*/ 3398520 h 8833483"/>
              <a:gd name="connsiteX223" fmla="*/ 7528560 w 9578340"/>
              <a:gd name="connsiteY223" fmla="*/ 3253740 h 8833483"/>
              <a:gd name="connsiteX224" fmla="*/ 7505700 w 9578340"/>
              <a:gd name="connsiteY224" fmla="*/ 3048000 h 8833483"/>
              <a:gd name="connsiteX225" fmla="*/ 7520940 w 9578340"/>
              <a:gd name="connsiteY225" fmla="*/ 2926080 h 8833483"/>
              <a:gd name="connsiteX226" fmla="*/ 7536180 w 9578340"/>
              <a:gd name="connsiteY226" fmla="*/ 2872740 h 8833483"/>
              <a:gd name="connsiteX227" fmla="*/ 7863840 w 9578340"/>
              <a:gd name="connsiteY227" fmla="*/ 2971800 h 8833483"/>
              <a:gd name="connsiteX228" fmla="*/ 7886700 w 9578340"/>
              <a:gd name="connsiteY228" fmla="*/ 3101340 h 8833483"/>
              <a:gd name="connsiteX229" fmla="*/ 8001000 w 9578340"/>
              <a:gd name="connsiteY229" fmla="*/ 3124200 h 8833483"/>
              <a:gd name="connsiteX230" fmla="*/ 8122920 w 9578340"/>
              <a:gd name="connsiteY230" fmla="*/ 3276600 h 8833483"/>
              <a:gd name="connsiteX231" fmla="*/ 8206740 w 9578340"/>
              <a:gd name="connsiteY231" fmla="*/ 3276600 h 8833483"/>
              <a:gd name="connsiteX232" fmla="*/ 8442960 w 9578340"/>
              <a:gd name="connsiteY232" fmla="*/ 3276600 h 8833483"/>
              <a:gd name="connsiteX233" fmla="*/ 8663940 w 9578340"/>
              <a:gd name="connsiteY233" fmla="*/ 3276600 h 8833483"/>
              <a:gd name="connsiteX234" fmla="*/ 8770620 w 9578340"/>
              <a:gd name="connsiteY234" fmla="*/ 3230880 h 8833483"/>
              <a:gd name="connsiteX235" fmla="*/ 8854440 w 9578340"/>
              <a:gd name="connsiteY235" fmla="*/ 3215640 h 8833483"/>
              <a:gd name="connsiteX236" fmla="*/ 8938260 w 9578340"/>
              <a:gd name="connsiteY236" fmla="*/ 3230880 h 8833483"/>
              <a:gd name="connsiteX237" fmla="*/ 8945880 w 9578340"/>
              <a:gd name="connsiteY237" fmla="*/ 3078480 h 8833483"/>
              <a:gd name="connsiteX238" fmla="*/ 8907780 w 9578340"/>
              <a:gd name="connsiteY238" fmla="*/ 3078480 h 8833483"/>
              <a:gd name="connsiteX239" fmla="*/ 8656320 w 9578340"/>
              <a:gd name="connsiteY239" fmla="*/ 2697480 h 8833483"/>
              <a:gd name="connsiteX240" fmla="*/ 8854440 w 9578340"/>
              <a:gd name="connsiteY240" fmla="*/ 2590800 h 8833483"/>
              <a:gd name="connsiteX241" fmla="*/ 8923020 w 9578340"/>
              <a:gd name="connsiteY241" fmla="*/ 2606040 h 8833483"/>
              <a:gd name="connsiteX242" fmla="*/ 8999220 w 9578340"/>
              <a:gd name="connsiteY242" fmla="*/ 2606040 h 8833483"/>
              <a:gd name="connsiteX243" fmla="*/ 9029700 w 9578340"/>
              <a:gd name="connsiteY243" fmla="*/ 2545080 h 8833483"/>
              <a:gd name="connsiteX244" fmla="*/ 9029700 w 9578340"/>
              <a:gd name="connsiteY244" fmla="*/ 2407920 h 8833483"/>
              <a:gd name="connsiteX245" fmla="*/ 9136380 w 9578340"/>
              <a:gd name="connsiteY245" fmla="*/ 2476500 h 8833483"/>
              <a:gd name="connsiteX246" fmla="*/ 9144000 w 9578340"/>
              <a:gd name="connsiteY246" fmla="*/ 2407920 h 8833483"/>
              <a:gd name="connsiteX247" fmla="*/ 9204960 w 9578340"/>
              <a:gd name="connsiteY247" fmla="*/ 2362200 h 8833483"/>
              <a:gd name="connsiteX248" fmla="*/ 9189720 w 9578340"/>
              <a:gd name="connsiteY248" fmla="*/ 2225040 h 8833483"/>
              <a:gd name="connsiteX249" fmla="*/ 9159240 w 9578340"/>
              <a:gd name="connsiteY249" fmla="*/ 2171700 h 8833483"/>
              <a:gd name="connsiteX250" fmla="*/ 9083040 w 9578340"/>
              <a:gd name="connsiteY250" fmla="*/ 2103120 h 8833483"/>
              <a:gd name="connsiteX251" fmla="*/ 9105900 w 9578340"/>
              <a:gd name="connsiteY251" fmla="*/ 2011680 h 8833483"/>
              <a:gd name="connsiteX252" fmla="*/ 9151620 w 9578340"/>
              <a:gd name="connsiteY252" fmla="*/ 1927860 h 8833483"/>
              <a:gd name="connsiteX253" fmla="*/ 9044940 w 9578340"/>
              <a:gd name="connsiteY253" fmla="*/ 1714500 h 8833483"/>
              <a:gd name="connsiteX254" fmla="*/ 9578340 w 9578340"/>
              <a:gd name="connsiteY254" fmla="*/ 1394460 h 8833483"/>
              <a:gd name="connsiteX255" fmla="*/ 9494520 w 9578340"/>
              <a:gd name="connsiteY255" fmla="*/ 1165860 h 8833483"/>
              <a:gd name="connsiteX256" fmla="*/ 9326880 w 9578340"/>
              <a:gd name="connsiteY256" fmla="*/ 975360 h 8833483"/>
              <a:gd name="connsiteX257" fmla="*/ 9334500 w 9578340"/>
              <a:gd name="connsiteY257" fmla="*/ 906780 h 8833483"/>
              <a:gd name="connsiteX258" fmla="*/ 9342120 w 9578340"/>
              <a:gd name="connsiteY258" fmla="*/ 754380 h 8833483"/>
              <a:gd name="connsiteX259" fmla="*/ 9182100 w 9578340"/>
              <a:gd name="connsiteY259" fmla="*/ 906780 h 8833483"/>
              <a:gd name="connsiteX260" fmla="*/ 9052560 w 9578340"/>
              <a:gd name="connsiteY260" fmla="*/ 1043940 h 8833483"/>
              <a:gd name="connsiteX261" fmla="*/ 8915400 w 9578340"/>
              <a:gd name="connsiteY261" fmla="*/ 1112520 h 8833483"/>
              <a:gd name="connsiteX262" fmla="*/ 8709660 w 9578340"/>
              <a:gd name="connsiteY262" fmla="*/ 1150620 h 8833483"/>
              <a:gd name="connsiteX263" fmla="*/ 8793480 w 9578340"/>
              <a:gd name="connsiteY263" fmla="*/ 960120 h 8833483"/>
              <a:gd name="connsiteX264" fmla="*/ 8717280 w 9578340"/>
              <a:gd name="connsiteY264" fmla="*/ 906780 h 8833483"/>
              <a:gd name="connsiteX265" fmla="*/ 8686800 w 9578340"/>
              <a:gd name="connsiteY265" fmla="*/ 815340 h 8833483"/>
              <a:gd name="connsiteX266" fmla="*/ 8625840 w 9578340"/>
              <a:gd name="connsiteY266" fmla="*/ 746760 h 8833483"/>
              <a:gd name="connsiteX267" fmla="*/ 8633460 w 9578340"/>
              <a:gd name="connsiteY267" fmla="*/ 685800 h 8833483"/>
              <a:gd name="connsiteX268" fmla="*/ 8679180 w 9578340"/>
              <a:gd name="connsiteY268" fmla="*/ 609600 h 8833483"/>
              <a:gd name="connsiteX269" fmla="*/ 8671560 w 9578340"/>
              <a:gd name="connsiteY269" fmla="*/ 579120 h 8833483"/>
              <a:gd name="connsiteX270" fmla="*/ 8580120 w 9578340"/>
              <a:gd name="connsiteY270" fmla="*/ 541020 h 8833483"/>
              <a:gd name="connsiteX271" fmla="*/ 8473440 w 9578340"/>
              <a:gd name="connsiteY271" fmla="*/ 502920 h 8833483"/>
              <a:gd name="connsiteX272" fmla="*/ 8488680 w 9578340"/>
              <a:gd name="connsiteY272" fmla="*/ 449580 h 8833483"/>
              <a:gd name="connsiteX273" fmla="*/ 8435340 w 9578340"/>
              <a:gd name="connsiteY273" fmla="*/ 320040 h 8833483"/>
              <a:gd name="connsiteX274" fmla="*/ 8465820 w 9578340"/>
              <a:gd name="connsiteY274" fmla="*/ 243840 h 8833483"/>
              <a:gd name="connsiteX275" fmla="*/ 8473440 w 9578340"/>
              <a:gd name="connsiteY275" fmla="*/ 83820 h 8833483"/>
              <a:gd name="connsiteX276" fmla="*/ 8351520 w 9578340"/>
              <a:gd name="connsiteY276" fmla="*/ 53340 h 8833483"/>
              <a:gd name="connsiteX277" fmla="*/ 8252460 w 9578340"/>
              <a:gd name="connsiteY277" fmla="*/ 68580 h 8833483"/>
              <a:gd name="connsiteX278" fmla="*/ 8107680 w 9578340"/>
              <a:gd name="connsiteY27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3657600 w 9578340"/>
              <a:gd name="connsiteY175" fmla="*/ 6873240 h 8833483"/>
              <a:gd name="connsiteX176" fmla="*/ 3817620 w 9578340"/>
              <a:gd name="connsiteY176" fmla="*/ 6781800 h 8833483"/>
              <a:gd name="connsiteX177" fmla="*/ 3893820 w 9578340"/>
              <a:gd name="connsiteY177" fmla="*/ 6705600 h 8833483"/>
              <a:gd name="connsiteX178" fmla="*/ 3947160 w 9578340"/>
              <a:gd name="connsiteY178" fmla="*/ 6690360 h 8833483"/>
              <a:gd name="connsiteX179" fmla="*/ 3939540 w 9578340"/>
              <a:gd name="connsiteY179" fmla="*/ 6629400 h 8833483"/>
              <a:gd name="connsiteX180" fmla="*/ 3901440 w 9578340"/>
              <a:gd name="connsiteY180" fmla="*/ 6606540 h 8833483"/>
              <a:gd name="connsiteX181" fmla="*/ 3878580 w 9578340"/>
              <a:gd name="connsiteY181" fmla="*/ 6515100 h 8833483"/>
              <a:gd name="connsiteX182" fmla="*/ 3886200 w 9578340"/>
              <a:gd name="connsiteY182" fmla="*/ 6423660 h 8833483"/>
              <a:gd name="connsiteX183" fmla="*/ 3870960 w 9578340"/>
              <a:gd name="connsiteY183" fmla="*/ 6309360 h 8833483"/>
              <a:gd name="connsiteX184" fmla="*/ 3893820 w 9578340"/>
              <a:gd name="connsiteY184" fmla="*/ 6240780 h 8833483"/>
              <a:gd name="connsiteX185" fmla="*/ 3924300 w 9578340"/>
              <a:gd name="connsiteY185" fmla="*/ 6179820 h 8833483"/>
              <a:gd name="connsiteX186" fmla="*/ 3977640 w 9578340"/>
              <a:gd name="connsiteY186" fmla="*/ 6172200 h 8833483"/>
              <a:gd name="connsiteX187" fmla="*/ 3992880 w 9578340"/>
              <a:gd name="connsiteY187" fmla="*/ 6172200 h 8833483"/>
              <a:gd name="connsiteX188" fmla="*/ 4046220 w 9578340"/>
              <a:gd name="connsiteY188" fmla="*/ 6111240 h 8833483"/>
              <a:gd name="connsiteX189" fmla="*/ 4038600 w 9578340"/>
              <a:gd name="connsiteY189" fmla="*/ 6027420 h 8833483"/>
              <a:gd name="connsiteX190" fmla="*/ 4754880 w 9578340"/>
              <a:gd name="connsiteY190" fmla="*/ 5913120 h 8833483"/>
              <a:gd name="connsiteX191" fmla="*/ 4838700 w 9578340"/>
              <a:gd name="connsiteY191" fmla="*/ 5913120 h 8833483"/>
              <a:gd name="connsiteX192" fmla="*/ 4914900 w 9578340"/>
              <a:gd name="connsiteY192" fmla="*/ 5920740 h 8833483"/>
              <a:gd name="connsiteX193" fmla="*/ 5105400 w 9578340"/>
              <a:gd name="connsiteY193" fmla="*/ 6019800 h 8833483"/>
              <a:gd name="connsiteX194" fmla="*/ 5570220 w 9578340"/>
              <a:gd name="connsiteY194" fmla="*/ 6248400 h 8833483"/>
              <a:gd name="connsiteX195" fmla="*/ 5753100 w 9578340"/>
              <a:gd name="connsiteY195" fmla="*/ 6347460 h 8833483"/>
              <a:gd name="connsiteX196" fmla="*/ 6065520 w 9578340"/>
              <a:gd name="connsiteY196" fmla="*/ 6423660 h 8833483"/>
              <a:gd name="connsiteX197" fmla="*/ 6156960 w 9578340"/>
              <a:gd name="connsiteY197" fmla="*/ 6431280 h 8833483"/>
              <a:gd name="connsiteX198" fmla="*/ 6164580 w 9578340"/>
              <a:gd name="connsiteY198" fmla="*/ 6545580 h 8833483"/>
              <a:gd name="connsiteX199" fmla="*/ 6355080 w 9578340"/>
              <a:gd name="connsiteY199" fmla="*/ 6576060 h 8833483"/>
              <a:gd name="connsiteX200" fmla="*/ 6377940 w 9578340"/>
              <a:gd name="connsiteY200" fmla="*/ 6416040 h 8833483"/>
              <a:gd name="connsiteX201" fmla="*/ 6408420 w 9578340"/>
              <a:gd name="connsiteY201" fmla="*/ 6446520 h 8833483"/>
              <a:gd name="connsiteX202" fmla="*/ 6400800 w 9578340"/>
              <a:gd name="connsiteY202" fmla="*/ 6598920 h 8833483"/>
              <a:gd name="connsiteX203" fmla="*/ 6591300 w 9578340"/>
              <a:gd name="connsiteY203" fmla="*/ 6598920 h 8833483"/>
              <a:gd name="connsiteX204" fmla="*/ 6598920 w 9578340"/>
              <a:gd name="connsiteY204" fmla="*/ 6332220 h 8833483"/>
              <a:gd name="connsiteX205" fmla="*/ 6621780 w 9578340"/>
              <a:gd name="connsiteY205" fmla="*/ 6332220 h 8833483"/>
              <a:gd name="connsiteX206" fmla="*/ 6637020 w 9578340"/>
              <a:gd name="connsiteY206" fmla="*/ 6118860 h 8833483"/>
              <a:gd name="connsiteX207" fmla="*/ 6614160 w 9578340"/>
              <a:gd name="connsiteY207" fmla="*/ 6111240 h 8833483"/>
              <a:gd name="connsiteX208" fmla="*/ 6606540 w 9578340"/>
              <a:gd name="connsiteY208" fmla="*/ 5958840 h 8833483"/>
              <a:gd name="connsiteX209" fmla="*/ 6484620 w 9578340"/>
              <a:gd name="connsiteY209" fmla="*/ 5539740 h 8833483"/>
              <a:gd name="connsiteX210" fmla="*/ 6667500 w 9578340"/>
              <a:gd name="connsiteY210" fmla="*/ 5547360 h 8833483"/>
              <a:gd name="connsiteX211" fmla="*/ 6751320 w 9578340"/>
              <a:gd name="connsiteY211" fmla="*/ 5433060 h 8833483"/>
              <a:gd name="connsiteX212" fmla="*/ 6972300 w 9578340"/>
              <a:gd name="connsiteY212" fmla="*/ 5265420 h 8833483"/>
              <a:gd name="connsiteX213" fmla="*/ 7246620 w 9578340"/>
              <a:gd name="connsiteY213" fmla="*/ 5204460 h 8833483"/>
              <a:gd name="connsiteX214" fmla="*/ 7208520 w 9578340"/>
              <a:gd name="connsiteY214" fmla="*/ 5067300 h 8833483"/>
              <a:gd name="connsiteX215" fmla="*/ 7193280 w 9578340"/>
              <a:gd name="connsiteY215" fmla="*/ 4930140 h 8833483"/>
              <a:gd name="connsiteX216" fmla="*/ 7269480 w 9578340"/>
              <a:gd name="connsiteY216" fmla="*/ 4732020 h 8833483"/>
              <a:gd name="connsiteX217" fmla="*/ 7246620 w 9578340"/>
              <a:gd name="connsiteY217" fmla="*/ 4488180 h 8833483"/>
              <a:gd name="connsiteX218" fmla="*/ 7178040 w 9578340"/>
              <a:gd name="connsiteY218" fmla="*/ 4351020 h 8833483"/>
              <a:gd name="connsiteX219" fmla="*/ 7559040 w 9578340"/>
              <a:gd name="connsiteY219" fmla="*/ 4328160 h 8833483"/>
              <a:gd name="connsiteX220" fmla="*/ 7467600 w 9578340"/>
              <a:gd name="connsiteY220" fmla="*/ 3878580 h 8833483"/>
              <a:gd name="connsiteX221" fmla="*/ 7414260 w 9578340"/>
              <a:gd name="connsiteY221" fmla="*/ 3604260 h 8833483"/>
              <a:gd name="connsiteX222" fmla="*/ 7498080 w 9578340"/>
              <a:gd name="connsiteY222" fmla="*/ 3398520 h 8833483"/>
              <a:gd name="connsiteX223" fmla="*/ 7528560 w 9578340"/>
              <a:gd name="connsiteY223" fmla="*/ 3253740 h 8833483"/>
              <a:gd name="connsiteX224" fmla="*/ 7505700 w 9578340"/>
              <a:gd name="connsiteY224" fmla="*/ 3048000 h 8833483"/>
              <a:gd name="connsiteX225" fmla="*/ 7520940 w 9578340"/>
              <a:gd name="connsiteY225" fmla="*/ 2926080 h 8833483"/>
              <a:gd name="connsiteX226" fmla="*/ 7536180 w 9578340"/>
              <a:gd name="connsiteY226" fmla="*/ 2872740 h 8833483"/>
              <a:gd name="connsiteX227" fmla="*/ 7863840 w 9578340"/>
              <a:gd name="connsiteY227" fmla="*/ 2971800 h 8833483"/>
              <a:gd name="connsiteX228" fmla="*/ 7886700 w 9578340"/>
              <a:gd name="connsiteY228" fmla="*/ 3101340 h 8833483"/>
              <a:gd name="connsiteX229" fmla="*/ 8001000 w 9578340"/>
              <a:gd name="connsiteY229" fmla="*/ 3124200 h 8833483"/>
              <a:gd name="connsiteX230" fmla="*/ 8122920 w 9578340"/>
              <a:gd name="connsiteY230" fmla="*/ 3276600 h 8833483"/>
              <a:gd name="connsiteX231" fmla="*/ 8206740 w 9578340"/>
              <a:gd name="connsiteY231" fmla="*/ 3276600 h 8833483"/>
              <a:gd name="connsiteX232" fmla="*/ 8442960 w 9578340"/>
              <a:gd name="connsiteY232" fmla="*/ 3276600 h 8833483"/>
              <a:gd name="connsiteX233" fmla="*/ 8663940 w 9578340"/>
              <a:gd name="connsiteY233" fmla="*/ 3276600 h 8833483"/>
              <a:gd name="connsiteX234" fmla="*/ 8770620 w 9578340"/>
              <a:gd name="connsiteY234" fmla="*/ 3230880 h 8833483"/>
              <a:gd name="connsiteX235" fmla="*/ 8854440 w 9578340"/>
              <a:gd name="connsiteY235" fmla="*/ 3215640 h 8833483"/>
              <a:gd name="connsiteX236" fmla="*/ 8938260 w 9578340"/>
              <a:gd name="connsiteY236" fmla="*/ 3230880 h 8833483"/>
              <a:gd name="connsiteX237" fmla="*/ 8945880 w 9578340"/>
              <a:gd name="connsiteY237" fmla="*/ 3078480 h 8833483"/>
              <a:gd name="connsiteX238" fmla="*/ 8907780 w 9578340"/>
              <a:gd name="connsiteY238" fmla="*/ 3078480 h 8833483"/>
              <a:gd name="connsiteX239" fmla="*/ 8656320 w 9578340"/>
              <a:gd name="connsiteY239" fmla="*/ 2697480 h 8833483"/>
              <a:gd name="connsiteX240" fmla="*/ 8854440 w 9578340"/>
              <a:gd name="connsiteY240" fmla="*/ 2590800 h 8833483"/>
              <a:gd name="connsiteX241" fmla="*/ 8923020 w 9578340"/>
              <a:gd name="connsiteY241" fmla="*/ 2606040 h 8833483"/>
              <a:gd name="connsiteX242" fmla="*/ 8999220 w 9578340"/>
              <a:gd name="connsiteY242" fmla="*/ 2606040 h 8833483"/>
              <a:gd name="connsiteX243" fmla="*/ 9029700 w 9578340"/>
              <a:gd name="connsiteY243" fmla="*/ 2545080 h 8833483"/>
              <a:gd name="connsiteX244" fmla="*/ 9029700 w 9578340"/>
              <a:gd name="connsiteY244" fmla="*/ 2407920 h 8833483"/>
              <a:gd name="connsiteX245" fmla="*/ 9136380 w 9578340"/>
              <a:gd name="connsiteY245" fmla="*/ 2476500 h 8833483"/>
              <a:gd name="connsiteX246" fmla="*/ 9144000 w 9578340"/>
              <a:gd name="connsiteY246" fmla="*/ 2407920 h 8833483"/>
              <a:gd name="connsiteX247" fmla="*/ 9204960 w 9578340"/>
              <a:gd name="connsiteY247" fmla="*/ 2362200 h 8833483"/>
              <a:gd name="connsiteX248" fmla="*/ 9189720 w 9578340"/>
              <a:gd name="connsiteY248" fmla="*/ 2225040 h 8833483"/>
              <a:gd name="connsiteX249" fmla="*/ 9159240 w 9578340"/>
              <a:gd name="connsiteY249" fmla="*/ 2171700 h 8833483"/>
              <a:gd name="connsiteX250" fmla="*/ 9083040 w 9578340"/>
              <a:gd name="connsiteY250" fmla="*/ 2103120 h 8833483"/>
              <a:gd name="connsiteX251" fmla="*/ 9105900 w 9578340"/>
              <a:gd name="connsiteY251" fmla="*/ 2011680 h 8833483"/>
              <a:gd name="connsiteX252" fmla="*/ 9151620 w 9578340"/>
              <a:gd name="connsiteY252" fmla="*/ 1927860 h 8833483"/>
              <a:gd name="connsiteX253" fmla="*/ 9044940 w 9578340"/>
              <a:gd name="connsiteY253" fmla="*/ 1714500 h 8833483"/>
              <a:gd name="connsiteX254" fmla="*/ 9578340 w 9578340"/>
              <a:gd name="connsiteY254" fmla="*/ 1394460 h 8833483"/>
              <a:gd name="connsiteX255" fmla="*/ 9494520 w 9578340"/>
              <a:gd name="connsiteY255" fmla="*/ 1165860 h 8833483"/>
              <a:gd name="connsiteX256" fmla="*/ 9326880 w 9578340"/>
              <a:gd name="connsiteY256" fmla="*/ 975360 h 8833483"/>
              <a:gd name="connsiteX257" fmla="*/ 9334500 w 9578340"/>
              <a:gd name="connsiteY257" fmla="*/ 906780 h 8833483"/>
              <a:gd name="connsiteX258" fmla="*/ 9342120 w 9578340"/>
              <a:gd name="connsiteY258" fmla="*/ 754380 h 8833483"/>
              <a:gd name="connsiteX259" fmla="*/ 9182100 w 9578340"/>
              <a:gd name="connsiteY259" fmla="*/ 906780 h 8833483"/>
              <a:gd name="connsiteX260" fmla="*/ 9052560 w 9578340"/>
              <a:gd name="connsiteY260" fmla="*/ 1043940 h 8833483"/>
              <a:gd name="connsiteX261" fmla="*/ 8915400 w 9578340"/>
              <a:gd name="connsiteY261" fmla="*/ 1112520 h 8833483"/>
              <a:gd name="connsiteX262" fmla="*/ 8709660 w 9578340"/>
              <a:gd name="connsiteY262" fmla="*/ 1150620 h 8833483"/>
              <a:gd name="connsiteX263" fmla="*/ 8793480 w 9578340"/>
              <a:gd name="connsiteY263" fmla="*/ 960120 h 8833483"/>
              <a:gd name="connsiteX264" fmla="*/ 8717280 w 9578340"/>
              <a:gd name="connsiteY264" fmla="*/ 906780 h 8833483"/>
              <a:gd name="connsiteX265" fmla="*/ 8686800 w 9578340"/>
              <a:gd name="connsiteY265" fmla="*/ 815340 h 8833483"/>
              <a:gd name="connsiteX266" fmla="*/ 8625840 w 9578340"/>
              <a:gd name="connsiteY266" fmla="*/ 746760 h 8833483"/>
              <a:gd name="connsiteX267" fmla="*/ 8633460 w 9578340"/>
              <a:gd name="connsiteY267" fmla="*/ 685800 h 8833483"/>
              <a:gd name="connsiteX268" fmla="*/ 8679180 w 9578340"/>
              <a:gd name="connsiteY268" fmla="*/ 609600 h 8833483"/>
              <a:gd name="connsiteX269" fmla="*/ 8671560 w 9578340"/>
              <a:gd name="connsiteY269" fmla="*/ 579120 h 8833483"/>
              <a:gd name="connsiteX270" fmla="*/ 8580120 w 9578340"/>
              <a:gd name="connsiteY270" fmla="*/ 541020 h 8833483"/>
              <a:gd name="connsiteX271" fmla="*/ 8473440 w 9578340"/>
              <a:gd name="connsiteY271" fmla="*/ 502920 h 8833483"/>
              <a:gd name="connsiteX272" fmla="*/ 8488680 w 9578340"/>
              <a:gd name="connsiteY272" fmla="*/ 449580 h 8833483"/>
              <a:gd name="connsiteX273" fmla="*/ 8435340 w 9578340"/>
              <a:gd name="connsiteY273" fmla="*/ 320040 h 8833483"/>
              <a:gd name="connsiteX274" fmla="*/ 8465820 w 9578340"/>
              <a:gd name="connsiteY274" fmla="*/ 243840 h 8833483"/>
              <a:gd name="connsiteX275" fmla="*/ 8473440 w 9578340"/>
              <a:gd name="connsiteY275" fmla="*/ 83820 h 8833483"/>
              <a:gd name="connsiteX276" fmla="*/ 8351520 w 9578340"/>
              <a:gd name="connsiteY276" fmla="*/ 53340 h 8833483"/>
              <a:gd name="connsiteX277" fmla="*/ 8252460 w 9578340"/>
              <a:gd name="connsiteY277" fmla="*/ 68580 h 8833483"/>
              <a:gd name="connsiteX278" fmla="*/ 8107680 w 9578340"/>
              <a:gd name="connsiteY27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3051334 w 9578340"/>
              <a:gd name="connsiteY175" fmla="*/ 8488202 h 8833483"/>
              <a:gd name="connsiteX176" fmla="*/ 3657600 w 9578340"/>
              <a:gd name="connsiteY176" fmla="*/ 6873240 h 8833483"/>
              <a:gd name="connsiteX177" fmla="*/ 3817620 w 9578340"/>
              <a:gd name="connsiteY177" fmla="*/ 6781800 h 8833483"/>
              <a:gd name="connsiteX178" fmla="*/ 3893820 w 9578340"/>
              <a:gd name="connsiteY178" fmla="*/ 6705600 h 8833483"/>
              <a:gd name="connsiteX179" fmla="*/ 3947160 w 9578340"/>
              <a:gd name="connsiteY179" fmla="*/ 6690360 h 8833483"/>
              <a:gd name="connsiteX180" fmla="*/ 3939540 w 9578340"/>
              <a:gd name="connsiteY180" fmla="*/ 6629400 h 8833483"/>
              <a:gd name="connsiteX181" fmla="*/ 3901440 w 9578340"/>
              <a:gd name="connsiteY181" fmla="*/ 6606540 h 8833483"/>
              <a:gd name="connsiteX182" fmla="*/ 3878580 w 9578340"/>
              <a:gd name="connsiteY182" fmla="*/ 6515100 h 8833483"/>
              <a:gd name="connsiteX183" fmla="*/ 3886200 w 9578340"/>
              <a:gd name="connsiteY183" fmla="*/ 6423660 h 8833483"/>
              <a:gd name="connsiteX184" fmla="*/ 3870960 w 9578340"/>
              <a:gd name="connsiteY184" fmla="*/ 6309360 h 8833483"/>
              <a:gd name="connsiteX185" fmla="*/ 3893820 w 9578340"/>
              <a:gd name="connsiteY185" fmla="*/ 6240780 h 8833483"/>
              <a:gd name="connsiteX186" fmla="*/ 3924300 w 9578340"/>
              <a:gd name="connsiteY186" fmla="*/ 6179820 h 8833483"/>
              <a:gd name="connsiteX187" fmla="*/ 3977640 w 9578340"/>
              <a:gd name="connsiteY187" fmla="*/ 6172200 h 8833483"/>
              <a:gd name="connsiteX188" fmla="*/ 3992880 w 9578340"/>
              <a:gd name="connsiteY188" fmla="*/ 6172200 h 8833483"/>
              <a:gd name="connsiteX189" fmla="*/ 4046220 w 9578340"/>
              <a:gd name="connsiteY189" fmla="*/ 6111240 h 8833483"/>
              <a:gd name="connsiteX190" fmla="*/ 4038600 w 9578340"/>
              <a:gd name="connsiteY190" fmla="*/ 6027420 h 8833483"/>
              <a:gd name="connsiteX191" fmla="*/ 4754880 w 9578340"/>
              <a:gd name="connsiteY191" fmla="*/ 5913120 h 8833483"/>
              <a:gd name="connsiteX192" fmla="*/ 4838700 w 9578340"/>
              <a:gd name="connsiteY192" fmla="*/ 5913120 h 8833483"/>
              <a:gd name="connsiteX193" fmla="*/ 4914900 w 9578340"/>
              <a:gd name="connsiteY193" fmla="*/ 5920740 h 8833483"/>
              <a:gd name="connsiteX194" fmla="*/ 5105400 w 9578340"/>
              <a:gd name="connsiteY194" fmla="*/ 6019800 h 8833483"/>
              <a:gd name="connsiteX195" fmla="*/ 5570220 w 9578340"/>
              <a:gd name="connsiteY195" fmla="*/ 6248400 h 8833483"/>
              <a:gd name="connsiteX196" fmla="*/ 5753100 w 9578340"/>
              <a:gd name="connsiteY196" fmla="*/ 6347460 h 8833483"/>
              <a:gd name="connsiteX197" fmla="*/ 6065520 w 9578340"/>
              <a:gd name="connsiteY197" fmla="*/ 6423660 h 8833483"/>
              <a:gd name="connsiteX198" fmla="*/ 6156960 w 9578340"/>
              <a:gd name="connsiteY198" fmla="*/ 6431280 h 8833483"/>
              <a:gd name="connsiteX199" fmla="*/ 6164580 w 9578340"/>
              <a:gd name="connsiteY199" fmla="*/ 6545580 h 8833483"/>
              <a:gd name="connsiteX200" fmla="*/ 6355080 w 9578340"/>
              <a:gd name="connsiteY200" fmla="*/ 6576060 h 8833483"/>
              <a:gd name="connsiteX201" fmla="*/ 6377940 w 9578340"/>
              <a:gd name="connsiteY201" fmla="*/ 6416040 h 8833483"/>
              <a:gd name="connsiteX202" fmla="*/ 6408420 w 9578340"/>
              <a:gd name="connsiteY202" fmla="*/ 6446520 h 8833483"/>
              <a:gd name="connsiteX203" fmla="*/ 6400800 w 9578340"/>
              <a:gd name="connsiteY203" fmla="*/ 6598920 h 8833483"/>
              <a:gd name="connsiteX204" fmla="*/ 6591300 w 9578340"/>
              <a:gd name="connsiteY204" fmla="*/ 6598920 h 8833483"/>
              <a:gd name="connsiteX205" fmla="*/ 6598920 w 9578340"/>
              <a:gd name="connsiteY205" fmla="*/ 6332220 h 8833483"/>
              <a:gd name="connsiteX206" fmla="*/ 6621780 w 9578340"/>
              <a:gd name="connsiteY206" fmla="*/ 6332220 h 8833483"/>
              <a:gd name="connsiteX207" fmla="*/ 6637020 w 9578340"/>
              <a:gd name="connsiteY207" fmla="*/ 6118860 h 8833483"/>
              <a:gd name="connsiteX208" fmla="*/ 6614160 w 9578340"/>
              <a:gd name="connsiteY208" fmla="*/ 6111240 h 8833483"/>
              <a:gd name="connsiteX209" fmla="*/ 6606540 w 9578340"/>
              <a:gd name="connsiteY209" fmla="*/ 5958840 h 8833483"/>
              <a:gd name="connsiteX210" fmla="*/ 6484620 w 9578340"/>
              <a:gd name="connsiteY210" fmla="*/ 5539740 h 8833483"/>
              <a:gd name="connsiteX211" fmla="*/ 6667500 w 9578340"/>
              <a:gd name="connsiteY211" fmla="*/ 5547360 h 8833483"/>
              <a:gd name="connsiteX212" fmla="*/ 6751320 w 9578340"/>
              <a:gd name="connsiteY212" fmla="*/ 5433060 h 8833483"/>
              <a:gd name="connsiteX213" fmla="*/ 6972300 w 9578340"/>
              <a:gd name="connsiteY213" fmla="*/ 5265420 h 8833483"/>
              <a:gd name="connsiteX214" fmla="*/ 7246620 w 9578340"/>
              <a:gd name="connsiteY214" fmla="*/ 5204460 h 8833483"/>
              <a:gd name="connsiteX215" fmla="*/ 7208520 w 9578340"/>
              <a:gd name="connsiteY215" fmla="*/ 5067300 h 8833483"/>
              <a:gd name="connsiteX216" fmla="*/ 7193280 w 9578340"/>
              <a:gd name="connsiteY216" fmla="*/ 4930140 h 8833483"/>
              <a:gd name="connsiteX217" fmla="*/ 7269480 w 9578340"/>
              <a:gd name="connsiteY217" fmla="*/ 4732020 h 8833483"/>
              <a:gd name="connsiteX218" fmla="*/ 7246620 w 9578340"/>
              <a:gd name="connsiteY218" fmla="*/ 4488180 h 8833483"/>
              <a:gd name="connsiteX219" fmla="*/ 7178040 w 9578340"/>
              <a:gd name="connsiteY219" fmla="*/ 4351020 h 8833483"/>
              <a:gd name="connsiteX220" fmla="*/ 7559040 w 9578340"/>
              <a:gd name="connsiteY220" fmla="*/ 4328160 h 8833483"/>
              <a:gd name="connsiteX221" fmla="*/ 7467600 w 9578340"/>
              <a:gd name="connsiteY221" fmla="*/ 3878580 h 8833483"/>
              <a:gd name="connsiteX222" fmla="*/ 7414260 w 9578340"/>
              <a:gd name="connsiteY222" fmla="*/ 3604260 h 8833483"/>
              <a:gd name="connsiteX223" fmla="*/ 7498080 w 9578340"/>
              <a:gd name="connsiteY223" fmla="*/ 3398520 h 8833483"/>
              <a:gd name="connsiteX224" fmla="*/ 7528560 w 9578340"/>
              <a:gd name="connsiteY224" fmla="*/ 3253740 h 8833483"/>
              <a:gd name="connsiteX225" fmla="*/ 7505700 w 9578340"/>
              <a:gd name="connsiteY225" fmla="*/ 3048000 h 8833483"/>
              <a:gd name="connsiteX226" fmla="*/ 7520940 w 9578340"/>
              <a:gd name="connsiteY226" fmla="*/ 2926080 h 8833483"/>
              <a:gd name="connsiteX227" fmla="*/ 7536180 w 9578340"/>
              <a:gd name="connsiteY227" fmla="*/ 2872740 h 8833483"/>
              <a:gd name="connsiteX228" fmla="*/ 7863840 w 9578340"/>
              <a:gd name="connsiteY228" fmla="*/ 2971800 h 8833483"/>
              <a:gd name="connsiteX229" fmla="*/ 7886700 w 9578340"/>
              <a:gd name="connsiteY229" fmla="*/ 3101340 h 8833483"/>
              <a:gd name="connsiteX230" fmla="*/ 8001000 w 9578340"/>
              <a:gd name="connsiteY230" fmla="*/ 3124200 h 8833483"/>
              <a:gd name="connsiteX231" fmla="*/ 8122920 w 9578340"/>
              <a:gd name="connsiteY231" fmla="*/ 3276600 h 8833483"/>
              <a:gd name="connsiteX232" fmla="*/ 8206740 w 9578340"/>
              <a:gd name="connsiteY232" fmla="*/ 3276600 h 8833483"/>
              <a:gd name="connsiteX233" fmla="*/ 8442960 w 9578340"/>
              <a:gd name="connsiteY233" fmla="*/ 3276600 h 8833483"/>
              <a:gd name="connsiteX234" fmla="*/ 8663940 w 9578340"/>
              <a:gd name="connsiteY234" fmla="*/ 3276600 h 8833483"/>
              <a:gd name="connsiteX235" fmla="*/ 8770620 w 9578340"/>
              <a:gd name="connsiteY235" fmla="*/ 3230880 h 8833483"/>
              <a:gd name="connsiteX236" fmla="*/ 8854440 w 9578340"/>
              <a:gd name="connsiteY236" fmla="*/ 3215640 h 8833483"/>
              <a:gd name="connsiteX237" fmla="*/ 8938260 w 9578340"/>
              <a:gd name="connsiteY237" fmla="*/ 3230880 h 8833483"/>
              <a:gd name="connsiteX238" fmla="*/ 8945880 w 9578340"/>
              <a:gd name="connsiteY238" fmla="*/ 3078480 h 8833483"/>
              <a:gd name="connsiteX239" fmla="*/ 8907780 w 9578340"/>
              <a:gd name="connsiteY239" fmla="*/ 3078480 h 8833483"/>
              <a:gd name="connsiteX240" fmla="*/ 8656320 w 9578340"/>
              <a:gd name="connsiteY240" fmla="*/ 2697480 h 8833483"/>
              <a:gd name="connsiteX241" fmla="*/ 8854440 w 9578340"/>
              <a:gd name="connsiteY241" fmla="*/ 2590800 h 8833483"/>
              <a:gd name="connsiteX242" fmla="*/ 8923020 w 9578340"/>
              <a:gd name="connsiteY242" fmla="*/ 2606040 h 8833483"/>
              <a:gd name="connsiteX243" fmla="*/ 8999220 w 9578340"/>
              <a:gd name="connsiteY243" fmla="*/ 2606040 h 8833483"/>
              <a:gd name="connsiteX244" fmla="*/ 9029700 w 9578340"/>
              <a:gd name="connsiteY244" fmla="*/ 2545080 h 8833483"/>
              <a:gd name="connsiteX245" fmla="*/ 9029700 w 9578340"/>
              <a:gd name="connsiteY245" fmla="*/ 2407920 h 8833483"/>
              <a:gd name="connsiteX246" fmla="*/ 9136380 w 9578340"/>
              <a:gd name="connsiteY246" fmla="*/ 2476500 h 8833483"/>
              <a:gd name="connsiteX247" fmla="*/ 9144000 w 9578340"/>
              <a:gd name="connsiteY247" fmla="*/ 2407920 h 8833483"/>
              <a:gd name="connsiteX248" fmla="*/ 9204960 w 9578340"/>
              <a:gd name="connsiteY248" fmla="*/ 2362200 h 8833483"/>
              <a:gd name="connsiteX249" fmla="*/ 9189720 w 9578340"/>
              <a:gd name="connsiteY249" fmla="*/ 2225040 h 8833483"/>
              <a:gd name="connsiteX250" fmla="*/ 9159240 w 9578340"/>
              <a:gd name="connsiteY250" fmla="*/ 2171700 h 8833483"/>
              <a:gd name="connsiteX251" fmla="*/ 9083040 w 9578340"/>
              <a:gd name="connsiteY251" fmla="*/ 2103120 h 8833483"/>
              <a:gd name="connsiteX252" fmla="*/ 9105900 w 9578340"/>
              <a:gd name="connsiteY252" fmla="*/ 2011680 h 8833483"/>
              <a:gd name="connsiteX253" fmla="*/ 9151620 w 9578340"/>
              <a:gd name="connsiteY253" fmla="*/ 1927860 h 8833483"/>
              <a:gd name="connsiteX254" fmla="*/ 9044940 w 9578340"/>
              <a:gd name="connsiteY254" fmla="*/ 1714500 h 8833483"/>
              <a:gd name="connsiteX255" fmla="*/ 9578340 w 9578340"/>
              <a:gd name="connsiteY255" fmla="*/ 1394460 h 8833483"/>
              <a:gd name="connsiteX256" fmla="*/ 9494520 w 9578340"/>
              <a:gd name="connsiteY256" fmla="*/ 1165860 h 8833483"/>
              <a:gd name="connsiteX257" fmla="*/ 9326880 w 9578340"/>
              <a:gd name="connsiteY257" fmla="*/ 975360 h 8833483"/>
              <a:gd name="connsiteX258" fmla="*/ 9334500 w 9578340"/>
              <a:gd name="connsiteY258" fmla="*/ 906780 h 8833483"/>
              <a:gd name="connsiteX259" fmla="*/ 9342120 w 9578340"/>
              <a:gd name="connsiteY259" fmla="*/ 754380 h 8833483"/>
              <a:gd name="connsiteX260" fmla="*/ 9182100 w 9578340"/>
              <a:gd name="connsiteY260" fmla="*/ 906780 h 8833483"/>
              <a:gd name="connsiteX261" fmla="*/ 9052560 w 9578340"/>
              <a:gd name="connsiteY261" fmla="*/ 1043940 h 8833483"/>
              <a:gd name="connsiteX262" fmla="*/ 8915400 w 9578340"/>
              <a:gd name="connsiteY262" fmla="*/ 1112520 h 8833483"/>
              <a:gd name="connsiteX263" fmla="*/ 8709660 w 9578340"/>
              <a:gd name="connsiteY263" fmla="*/ 1150620 h 8833483"/>
              <a:gd name="connsiteX264" fmla="*/ 8793480 w 9578340"/>
              <a:gd name="connsiteY264" fmla="*/ 960120 h 8833483"/>
              <a:gd name="connsiteX265" fmla="*/ 8717280 w 9578340"/>
              <a:gd name="connsiteY265" fmla="*/ 906780 h 8833483"/>
              <a:gd name="connsiteX266" fmla="*/ 8686800 w 9578340"/>
              <a:gd name="connsiteY266" fmla="*/ 815340 h 8833483"/>
              <a:gd name="connsiteX267" fmla="*/ 8625840 w 9578340"/>
              <a:gd name="connsiteY267" fmla="*/ 746760 h 8833483"/>
              <a:gd name="connsiteX268" fmla="*/ 8633460 w 9578340"/>
              <a:gd name="connsiteY268" fmla="*/ 685800 h 8833483"/>
              <a:gd name="connsiteX269" fmla="*/ 8679180 w 9578340"/>
              <a:gd name="connsiteY269" fmla="*/ 609600 h 8833483"/>
              <a:gd name="connsiteX270" fmla="*/ 8671560 w 9578340"/>
              <a:gd name="connsiteY270" fmla="*/ 579120 h 8833483"/>
              <a:gd name="connsiteX271" fmla="*/ 8580120 w 9578340"/>
              <a:gd name="connsiteY271" fmla="*/ 541020 h 8833483"/>
              <a:gd name="connsiteX272" fmla="*/ 8473440 w 9578340"/>
              <a:gd name="connsiteY272" fmla="*/ 502920 h 8833483"/>
              <a:gd name="connsiteX273" fmla="*/ 8488680 w 9578340"/>
              <a:gd name="connsiteY273" fmla="*/ 449580 h 8833483"/>
              <a:gd name="connsiteX274" fmla="*/ 8435340 w 9578340"/>
              <a:gd name="connsiteY274" fmla="*/ 320040 h 8833483"/>
              <a:gd name="connsiteX275" fmla="*/ 8465820 w 9578340"/>
              <a:gd name="connsiteY275" fmla="*/ 243840 h 8833483"/>
              <a:gd name="connsiteX276" fmla="*/ 8473440 w 9578340"/>
              <a:gd name="connsiteY276" fmla="*/ 83820 h 8833483"/>
              <a:gd name="connsiteX277" fmla="*/ 8351520 w 9578340"/>
              <a:gd name="connsiteY277" fmla="*/ 53340 h 8833483"/>
              <a:gd name="connsiteX278" fmla="*/ 8252460 w 9578340"/>
              <a:gd name="connsiteY278" fmla="*/ 68580 h 8833483"/>
              <a:gd name="connsiteX279" fmla="*/ 8107680 w 9578340"/>
              <a:gd name="connsiteY27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3657600 w 9578340"/>
              <a:gd name="connsiteY176" fmla="*/ 6873240 h 8833483"/>
              <a:gd name="connsiteX177" fmla="*/ 3817620 w 9578340"/>
              <a:gd name="connsiteY177" fmla="*/ 6781800 h 8833483"/>
              <a:gd name="connsiteX178" fmla="*/ 3893820 w 9578340"/>
              <a:gd name="connsiteY178" fmla="*/ 6705600 h 8833483"/>
              <a:gd name="connsiteX179" fmla="*/ 3947160 w 9578340"/>
              <a:gd name="connsiteY179" fmla="*/ 6690360 h 8833483"/>
              <a:gd name="connsiteX180" fmla="*/ 3939540 w 9578340"/>
              <a:gd name="connsiteY180" fmla="*/ 6629400 h 8833483"/>
              <a:gd name="connsiteX181" fmla="*/ 3901440 w 9578340"/>
              <a:gd name="connsiteY181" fmla="*/ 6606540 h 8833483"/>
              <a:gd name="connsiteX182" fmla="*/ 3878580 w 9578340"/>
              <a:gd name="connsiteY182" fmla="*/ 6515100 h 8833483"/>
              <a:gd name="connsiteX183" fmla="*/ 3886200 w 9578340"/>
              <a:gd name="connsiteY183" fmla="*/ 6423660 h 8833483"/>
              <a:gd name="connsiteX184" fmla="*/ 3870960 w 9578340"/>
              <a:gd name="connsiteY184" fmla="*/ 6309360 h 8833483"/>
              <a:gd name="connsiteX185" fmla="*/ 3893820 w 9578340"/>
              <a:gd name="connsiteY185" fmla="*/ 6240780 h 8833483"/>
              <a:gd name="connsiteX186" fmla="*/ 3924300 w 9578340"/>
              <a:gd name="connsiteY186" fmla="*/ 6179820 h 8833483"/>
              <a:gd name="connsiteX187" fmla="*/ 3977640 w 9578340"/>
              <a:gd name="connsiteY187" fmla="*/ 6172200 h 8833483"/>
              <a:gd name="connsiteX188" fmla="*/ 3992880 w 9578340"/>
              <a:gd name="connsiteY188" fmla="*/ 6172200 h 8833483"/>
              <a:gd name="connsiteX189" fmla="*/ 4046220 w 9578340"/>
              <a:gd name="connsiteY189" fmla="*/ 6111240 h 8833483"/>
              <a:gd name="connsiteX190" fmla="*/ 4038600 w 9578340"/>
              <a:gd name="connsiteY190" fmla="*/ 6027420 h 8833483"/>
              <a:gd name="connsiteX191" fmla="*/ 4754880 w 9578340"/>
              <a:gd name="connsiteY191" fmla="*/ 5913120 h 8833483"/>
              <a:gd name="connsiteX192" fmla="*/ 4838700 w 9578340"/>
              <a:gd name="connsiteY192" fmla="*/ 5913120 h 8833483"/>
              <a:gd name="connsiteX193" fmla="*/ 4914900 w 9578340"/>
              <a:gd name="connsiteY193" fmla="*/ 5920740 h 8833483"/>
              <a:gd name="connsiteX194" fmla="*/ 5105400 w 9578340"/>
              <a:gd name="connsiteY194" fmla="*/ 6019800 h 8833483"/>
              <a:gd name="connsiteX195" fmla="*/ 5570220 w 9578340"/>
              <a:gd name="connsiteY195" fmla="*/ 6248400 h 8833483"/>
              <a:gd name="connsiteX196" fmla="*/ 5753100 w 9578340"/>
              <a:gd name="connsiteY196" fmla="*/ 6347460 h 8833483"/>
              <a:gd name="connsiteX197" fmla="*/ 6065520 w 9578340"/>
              <a:gd name="connsiteY197" fmla="*/ 6423660 h 8833483"/>
              <a:gd name="connsiteX198" fmla="*/ 6156960 w 9578340"/>
              <a:gd name="connsiteY198" fmla="*/ 6431280 h 8833483"/>
              <a:gd name="connsiteX199" fmla="*/ 6164580 w 9578340"/>
              <a:gd name="connsiteY199" fmla="*/ 6545580 h 8833483"/>
              <a:gd name="connsiteX200" fmla="*/ 6355080 w 9578340"/>
              <a:gd name="connsiteY200" fmla="*/ 6576060 h 8833483"/>
              <a:gd name="connsiteX201" fmla="*/ 6377940 w 9578340"/>
              <a:gd name="connsiteY201" fmla="*/ 6416040 h 8833483"/>
              <a:gd name="connsiteX202" fmla="*/ 6408420 w 9578340"/>
              <a:gd name="connsiteY202" fmla="*/ 6446520 h 8833483"/>
              <a:gd name="connsiteX203" fmla="*/ 6400800 w 9578340"/>
              <a:gd name="connsiteY203" fmla="*/ 6598920 h 8833483"/>
              <a:gd name="connsiteX204" fmla="*/ 6591300 w 9578340"/>
              <a:gd name="connsiteY204" fmla="*/ 6598920 h 8833483"/>
              <a:gd name="connsiteX205" fmla="*/ 6598920 w 9578340"/>
              <a:gd name="connsiteY205" fmla="*/ 6332220 h 8833483"/>
              <a:gd name="connsiteX206" fmla="*/ 6621780 w 9578340"/>
              <a:gd name="connsiteY206" fmla="*/ 6332220 h 8833483"/>
              <a:gd name="connsiteX207" fmla="*/ 6637020 w 9578340"/>
              <a:gd name="connsiteY207" fmla="*/ 6118860 h 8833483"/>
              <a:gd name="connsiteX208" fmla="*/ 6614160 w 9578340"/>
              <a:gd name="connsiteY208" fmla="*/ 6111240 h 8833483"/>
              <a:gd name="connsiteX209" fmla="*/ 6606540 w 9578340"/>
              <a:gd name="connsiteY209" fmla="*/ 5958840 h 8833483"/>
              <a:gd name="connsiteX210" fmla="*/ 6484620 w 9578340"/>
              <a:gd name="connsiteY210" fmla="*/ 5539740 h 8833483"/>
              <a:gd name="connsiteX211" fmla="*/ 6667500 w 9578340"/>
              <a:gd name="connsiteY211" fmla="*/ 5547360 h 8833483"/>
              <a:gd name="connsiteX212" fmla="*/ 6751320 w 9578340"/>
              <a:gd name="connsiteY212" fmla="*/ 5433060 h 8833483"/>
              <a:gd name="connsiteX213" fmla="*/ 6972300 w 9578340"/>
              <a:gd name="connsiteY213" fmla="*/ 5265420 h 8833483"/>
              <a:gd name="connsiteX214" fmla="*/ 7246620 w 9578340"/>
              <a:gd name="connsiteY214" fmla="*/ 5204460 h 8833483"/>
              <a:gd name="connsiteX215" fmla="*/ 7208520 w 9578340"/>
              <a:gd name="connsiteY215" fmla="*/ 5067300 h 8833483"/>
              <a:gd name="connsiteX216" fmla="*/ 7193280 w 9578340"/>
              <a:gd name="connsiteY216" fmla="*/ 4930140 h 8833483"/>
              <a:gd name="connsiteX217" fmla="*/ 7269480 w 9578340"/>
              <a:gd name="connsiteY217" fmla="*/ 4732020 h 8833483"/>
              <a:gd name="connsiteX218" fmla="*/ 7246620 w 9578340"/>
              <a:gd name="connsiteY218" fmla="*/ 4488180 h 8833483"/>
              <a:gd name="connsiteX219" fmla="*/ 7178040 w 9578340"/>
              <a:gd name="connsiteY219" fmla="*/ 4351020 h 8833483"/>
              <a:gd name="connsiteX220" fmla="*/ 7559040 w 9578340"/>
              <a:gd name="connsiteY220" fmla="*/ 4328160 h 8833483"/>
              <a:gd name="connsiteX221" fmla="*/ 7467600 w 9578340"/>
              <a:gd name="connsiteY221" fmla="*/ 3878580 h 8833483"/>
              <a:gd name="connsiteX222" fmla="*/ 7414260 w 9578340"/>
              <a:gd name="connsiteY222" fmla="*/ 3604260 h 8833483"/>
              <a:gd name="connsiteX223" fmla="*/ 7498080 w 9578340"/>
              <a:gd name="connsiteY223" fmla="*/ 3398520 h 8833483"/>
              <a:gd name="connsiteX224" fmla="*/ 7528560 w 9578340"/>
              <a:gd name="connsiteY224" fmla="*/ 3253740 h 8833483"/>
              <a:gd name="connsiteX225" fmla="*/ 7505700 w 9578340"/>
              <a:gd name="connsiteY225" fmla="*/ 3048000 h 8833483"/>
              <a:gd name="connsiteX226" fmla="*/ 7520940 w 9578340"/>
              <a:gd name="connsiteY226" fmla="*/ 2926080 h 8833483"/>
              <a:gd name="connsiteX227" fmla="*/ 7536180 w 9578340"/>
              <a:gd name="connsiteY227" fmla="*/ 2872740 h 8833483"/>
              <a:gd name="connsiteX228" fmla="*/ 7863840 w 9578340"/>
              <a:gd name="connsiteY228" fmla="*/ 2971800 h 8833483"/>
              <a:gd name="connsiteX229" fmla="*/ 7886700 w 9578340"/>
              <a:gd name="connsiteY229" fmla="*/ 3101340 h 8833483"/>
              <a:gd name="connsiteX230" fmla="*/ 8001000 w 9578340"/>
              <a:gd name="connsiteY230" fmla="*/ 3124200 h 8833483"/>
              <a:gd name="connsiteX231" fmla="*/ 8122920 w 9578340"/>
              <a:gd name="connsiteY231" fmla="*/ 3276600 h 8833483"/>
              <a:gd name="connsiteX232" fmla="*/ 8206740 w 9578340"/>
              <a:gd name="connsiteY232" fmla="*/ 3276600 h 8833483"/>
              <a:gd name="connsiteX233" fmla="*/ 8442960 w 9578340"/>
              <a:gd name="connsiteY233" fmla="*/ 3276600 h 8833483"/>
              <a:gd name="connsiteX234" fmla="*/ 8663940 w 9578340"/>
              <a:gd name="connsiteY234" fmla="*/ 3276600 h 8833483"/>
              <a:gd name="connsiteX235" fmla="*/ 8770620 w 9578340"/>
              <a:gd name="connsiteY235" fmla="*/ 3230880 h 8833483"/>
              <a:gd name="connsiteX236" fmla="*/ 8854440 w 9578340"/>
              <a:gd name="connsiteY236" fmla="*/ 3215640 h 8833483"/>
              <a:gd name="connsiteX237" fmla="*/ 8938260 w 9578340"/>
              <a:gd name="connsiteY237" fmla="*/ 3230880 h 8833483"/>
              <a:gd name="connsiteX238" fmla="*/ 8945880 w 9578340"/>
              <a:gd name="connsiteY238" fmla="*/ 3078480 h 8833483"/>
              <a:gd name="connsiteX239" fmla="*/ 8907780 w 9578340"/>
              <a:gd name="connsiteY239" fmla="*/ 3078480 h 8833483"/>
              <a:gd name="connsiteX240" fmla="*/ 8656320 w 9578340"/>
              <a:gd name="connsiteY240" fmla="*/ 2697480 h 8833483"/>
              <a:gd name="connsiteX241" fmla="*/ 8854440 w 9578340"/>
              <a:gd name="connsiteY241" fmla="*/ 2590800 h 8833483"/>
              <a:gd name="connsiteX242" fmla="*/ 8923020 w 9578340"/>
              <a:gd name="connsiteY242" fmla="*/ 2606040 h 8833483"/>
              <a:gd name="connsiteX243" fmla="*/ 8999220 w 9578340"/>
              <a:gd name="connsiteY243" fmla="*/ 2606040 h 8833483"/>
              <a:gd name="connsiteX244" fmla="*/ 9029700 w 9578340"/>
              <a:gd name="connsiteY244" fmla="*/ 2545080 h 8833483"/>
              <a:gd name="connsiteX245" fmla="*/ 9029700 w 9578340"/>
              <a:gd name="connsiteY245" fmla="*/ 2407920 h 8833483"/>
              <a:gd name="connsiteX246" fmla="*/ 9136380 w 9578340"/>
              <a:gd name="connsiteY246" fmla="*/ 2476500 h 8833483"/>
              <a:gd name="connsiteX247" fmla="*/ 9144000 w 9578340"/>
              <a:gd name="connsiteY247" fmla="*/ 2407920 h 8833483"/>
              <a:gd name="connsiteX248" fmla="*/ 9204960 w 9578340"/>
              <a:gd name="connsiteY248" fmla="*/ 2362200 h 8833483"/>
              <a:gd name="connsiteX249" fmla="*/ 9189720 w 9578340"/>
              <a:gd name="connsiteY249" fmla="*/ 2225040 h 8833483"/>
              <a:gd name="connsiteX250" fmla="*/ 9159240 w 9578340"/>
              <a:gd name="connsiteY250" fmla="*/ 2171700 h 8833483"/>
              <a:gd name="connsiteX251" fmla="*/ 9083040 w 9578340"/>
              <a:gd name="connsiteY251" fmla="*/ 2103120 h 8833483"/>
              <a:gd name="connsiteX252" fmla="*/ 9105900 w 9578340"/>
              <a:gd name="connsiteY252" fmla="*/ 2011680 h 8833483"/>
              <a:gd name="connsiteX253" fmla="*/ 9151620 w 9578340"/>
              <a:gd name="connsiteY253" fmla="*/ 1927860 h 8833483"/>
              <a:gd name="connsiteX254" fmla="*/ 9044940 w 9578340"/>
              <a:gd name="connsiteY254" fmla="*/ 1714500 h 8833483"/>
              <a:gd name="connsiteX255" fmla="*/ 9578340 w 9578340"/>
              <a:gd name="connsiteY255" fmla="*/ 1394460 h 8833483"/>
              <a:gd name="connsiteX256" fmla="*/ 9494520 w 9578340"/>
              <a:gd name="connsiteY256" fmla="*/ 1165860 h 8833483"/>
              <a:gd name="connsiteX257" fmla="*/ 9326880 w 9578340"/>
              <a:gd name="connsiteY257" fmla="*/ 975360 h 8833483"/>
              <a:gd name="connsiteX258" fmla="*/ 9334500 w 9578340"/>
              <a:gd name="connsiteY258" fmla="*/ 906780 h 8833483"/>
              <a:gd name="connsiteX259" fmla="*/ 9342120 w 9578340"/>
              <a:gd name="connsiteY259" fmla="*/ 754380 h 8833483"/>
              <a:gd name="connsiteX260" fmla="*/ 9182100 w 9578340"/>
              <a:gd name="connsiteY260" fmla="*/ 906780 h 8833483"/>
              <a:gd name="connsiteX261" fmla="*/ 9052560 w 9578340"/>
              <a:gd name="connsiteY261" fmla="*/ 1043940 h 8833483"/>
              <a:gd name="connsiteX262" fmla="*/ 8915400 w 9578340"/>
              <a:gd name="connsiteY262" fmla="*/ 1112520 h 8833483"/>
              <a:gd name="connsiteX263" fmla="*/ 8709660 w 9578340"/>
              <a:gd name="connsiteY263" fmla="*/ 1150620 h 8833483"/>
              <a:gd name="connsiteX264" fmla="*/ 8793480 w 9578340"/>
              <a:gd name="connsiteY264" fmla="*/ 960120 h 8833483"/>
              <a:gd name="connsiteX265" fmla="*/ 8717280 w 9578340"/>
              <a:gd name="connsiteY265" fmla="*/ 906780 h 8833483"/>
              <a:gd name="connsiteX266" fmla="*/ 8686800 w 9578340"/>
              <a:gd name="connsiteY266" fmla="*/ 815340 h 8833483"/>
              <a:gd name="connsiteX267" fmla="*/ 8625840 w 9578340"/>
              <a:gd name="connsiteY267" fmla="*/ 746760 h 8833483"/>
              <a:gd name="connsiteX268" fmla="*/ 8633460 w 9578340"/>
              <a:gd name="connsiteY268" fmla="*/ 685800 h 8833483"/>
              <a:gd name="connsiteX269" fmla="*/ 8679180 w 9578340"/>
              <a:gd name="connsiteY269" fmla="*/ 609600 h 8833483"/>
              <a:gd name="connsiteX270" fmla="*/ 8671560 w 9578340"/>
              <a:gd name="connsiteY270" fmla="*/ 579120 h 8833483"/>
              <a:gd name="connsiteX271" fmla="*/ 8580120 w 9578340"/>
              <a:gd name="connsiteY271" fmla="*/ 541020 h 8833483"/>
              <a:gd name="connsiteX272" fmla="*/ 8473440 w 9578340"/>
              <a:gd name="connsiteY272" fmla="*/ 502920 h 8833483"/>
              <a:gd name="connsiteX273" fmla="*/ 8488680 w 9578340"/>
              <a:gd name="connsiteY273" fmla="*/ 449580 h 8833483"/>
              <a:gd name="connsiteX274" fmla="*/ 8435340 w 9578340"/>
              <a:gd name="connsiteY274" fmla="*/ 320040 h 8833483"/>
              <a:gd name="connsiteX275" fmla="*/ 8465820 w 9578340"/>
              <a:gd name="connsiteY275" fmla="*/ 243840 h 8833483"/>
              <a:gd name="connsiteX276" fmla="*/ 8473440 w 9578340"/>
              <a:gd name="connsiteY276" fmla="*/ 83820 h 8833483"/>
              <a:gd name="connsiteX277" fmla="*/ 8351520 w 9578340"/>
              <a:gd name="connsiteY277" fmla="*/ 53340 h 8833483"/>
              <a:gd name="connsiteX278" fmla="*/ 8252460 w 9578340"/>
              <a:gd name="connsiteY278" fmla="*/ 68580 h 8833483"/>
              <a:gd name="connsiteX279" fmla="*/ 8107680 w 9578340"/>
              <a:gd name="connsiteY27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3106103 w 9578340"/>
              <a:gd name="connsiteY176" fmla="*/ 8252458 h 8833483"/>
              <a:gd name="connsiteX177" fmla="*/ 3657600 w 9578340"/>
              <a:gd name="connsiteY177" fmla="*/ 6873240 h 8833483"/>
              <a:gd name="connsiteX178" fmla="*/ 3817620 w 9578340"/>
              <a:gd name="connsiteY178" fmla="*/ 6781800 h 8833483"/>
              <a:gd name="connsiteX179" fmla="*/ 3893820 w 9578340"/>
              <a:gd name="connsiteY179" fmla="*/ 6705600 h 8833483"/>
              <a:gd name="connsiteX180" fmla="*/ 3947160 w 9578340"/>
              <a:gd name="connsiteY180" fmla="*/ 6690360 h 8833483"/>
              <a:gd name="connsiteX181" fmla="*/ 3939540 w 9578340"/>
              <a:gd name="connsiteY181" fmla="*/ 6629400 h 8833483"/>
              <a:gd name="connsiteX182" fmla="*/ 3901440 w 9578340"/>
              <a:gd name="connsiteY182" fmla="*/ 6606540 h 8833483"/>
              <a:gd name="connsiteX183" fmla="*/ 3878580 w 9578340"/>
              <a:gd name="connsiteY183" fmla="*/ 6515100 h 8833483"/>
              <a:gd name="connsiteX184" fmla="*/ 3886200 w 9578340"/>
              <a:gd name="connsiteY184" fmla="*/ 6423660 h 8833483"/>
              <a:gd name="connsiteX185" fmla="*/ 3870960 w 9578340"/>
              <a:gd name="connsiteY185" fmla="*/ 6309360 h 8833483"/>
              <a:gd name="connsiteX186" fmla="*/ 3893820 w 9578340"/>
              <a:gd name="connsiteY186" fmla="*/ 6240780 h 8833483"/>
              <a:gd name="connsiteX187" fmla="*/ 3924300 w 9578340"/>
              <a:gd name="connsiteY187" fmla="*/ 6179820 h 8833483"/>
              <a:gd name="connsiteX188" fmla="*/ 3977640 w 9578340"/>
              <a:gd name="connsiteY188" fmla="*/ 6172200 h 8833483"/>
              <a:gd name="connsiteX189" fmla="*/ 3992880 w 9578340"/>
              <a:gd name="connsiteY189" fmla="*/ 6172200 h 8833483"/>
              <a:gd name="connsiteX190" fmla="*/ 4046220 w 9578340"/>
              <a:gd name="connsiteY190" fmla="*/ 6111240 h 8833483"/>
              <a:gd name="connsiteX191" fmla="*/ 4038600 w 9578340"/>
              <a:gd name="connsiteY191" fmla="*/ 6027420 h 8833483"/>
              <a:gd name="connsiteX192" fmla="*/ 4754880 w 9578340"/>
              <a:gd name="connsiteY192" fmla="*/ 5913120 h 8833483"/>
              <a:gd name="connsiteX193" fmla="*/ 4838700 w 9578340"/>
              <a:gd name="connsiteY193" fmla="*/ 5913120 h 8833483"/>
              <a:gd name="connsiteX194" fmla="*/ 4914900 w 9578340"/>
              <a:gd name="connsiteY194" fmla="*/ 5920740 h 8833483"/>
              <a:gd name="connsiteX195" fmla="*/ 5105400 w 9578340"/>
              <a:gd name="connsiteY195" fmla="*/ 6019800 h 8833483"/>
              <a:gd name="connsiteX196" fmla="*/ 5570220 w 9578340"/>
              <a:gd name="connsiteY196" fmla="*/ 6248400 h 8833483"/>
              <a:gd name="connsiteX197" fmla="*/ 5753100 w 9578340"/>
              <a:gd name="connsiteY197" fmla="*/ 6347460 h 8833483"/>
              <a:gd name="connsiteX198" fmla="*/ 6065520 w 9578340"/>
              <a:gd name="connsiteY198" fmla="*/ 6423660 h 8833483"/>
              <a:gd name="connsiteX199" fmla="*/ 6156960 w 9578340"/>
              <a:gd name="connsiteY199" fmla="*/ 6431280 h 8833483"/>
              <a:gd name="connsiteX200" fmla="*/ 6164580 w 9578340"/>
              <a:gd name="connsiteY200" fmla="*/ 6545580 h 8833483"/>
              <a:gd name="connsiteX201" fmla="*/ 6355080 w 9578340"/>
              <a:gd name="connsiteY201" fmla="*/ 6576060 h 8833483"/>
              <a:gd name="connsiteX202" fmla="*/ 6377940 w 9578340"/>
              <a:gd name="connsiteY202" fmla="*/ 6416040 h 8833483"/>
              <a:gd name="connsiteX203" fmla="*/ 6408420 w 9578340"/>
              <a:gd name="connsiteY203" fmla="*/ 6446520 h 8833483"/>
              <a:gd name="connsiteX204" fmla="*/ 6400800 w 9578340"/>
              <a:gd name="connsiteY204" fmla="*/ 6598920 h 8833483"/>
              <a:gd name="connsiteX205" fmla="*/ 6591300 w 9578340"/>
              <a:gd name="connsiteY205" fmla="*/ 6598920 h 8833483"/>
              <a:gd name="connsiteX206" fmla="*/ 6598920 w 9578340"/>
              <a:gd name="connsiteY206" fmla="*/ 6332220 h 8833483"/>
              <a:gd name="connsiteX207" fmla="*/ 6621780 w 9578340"/>
              <a:gd name="connsiteY207" fmla="*/ 6332220 h 8833483"/>
              <a:gd name="connsiteX208" fmla="*/ 6637020 w 9578340"/>
              <a:gd name="connsiteY208" fmla="*/ 6118860 h 8833483"/>
              <a:gd name="connsiteX209" fmla="*/ 6614160 w 9578340"/>
              <a:gd name="connsiteY209" fmla="*/ 6111240 h 8833483"/>
              <a:gd name="connsiteX210" fmla="*/ 6606540 w 9578340"/>
              <a:gd name="connsiteY210" fmla="*/ 5958840 h 8833483"/>
              <a:gd name="connsiteX211" fmla="*/ 6484620 w 9578340"/>
              <a:gd name="connsiteY211" fmla="*/ 5539740 h 8833483"/>
              <a:gd name="connsiteX212" fmla="*/ 6667500 w 9578340"/>
              <a:gd name="connsiteY212" fmla="*/ 5547360 h 8833483"/>
              <a:gd name="connsiteX213" fmla="*/ 6751320 w 9578340"/>
              <a:gd name="connsiteY213" fmla="*/ 5433060 h 8833483"/>
              <a:gd name="connsiteX214" fmla="*/ 6972300 w 9578340"/>
              <a:gd name="connsiteY214" fmla="*/ 5265420 h 8833483"/>
              <a:gd name="connsiteX215" fmla="*/ 7246620 w 9578340"/>
              <a:gd name="connsiteY215" fmla="*/ 5204460 h 8833483"/>
              <a:gd name="connsiteX216" fmla="*/ 7208520 w 9578340"/>
              <a:gd name="connsiteY216" fmla="*/ 5067300 h 8833483"/>
              <a:gd name="connsiteX217" fmla="*/ 7193280 w 9578340"/>
              <a:gd name="connsiteY217" fmla="*/ 4930140 h 8833483"/>
              <a:gd name="connsiteX218" fmla="*/ 7269480 w 9578340"/>
              <a:gd name="connsiteY218" fmla="*/ 4732020 h 8833483"/>
              <a:gd name="connsiteX219" fmla="*/ 7246620 w 9578340"/>
              <a:gd name="connsiteY219" fmla="*/ 4488180 h 8833483"/>
              <a:gd name="connsiteX220" fmla="*/ 7178040 w 9578340"/>
              <a:gd name="connsiteY220" fmla="*/ 4351020 h 8833483"/>
              <a:gd name="connsiteX221" fmla="*/ 7559040 w 9578340"/>
              <a:gd name="connsiteY221" fmla="*/ 4328160 h 8833483"/>
              <a:gd name="connsiteX222" fmla="*/ 7467600 w 9578340"/>
              <a:gd name="connsiteY222" fmla="*/ 3878580 h 8833483"/>
              <a:gd name="connsiteX223" fmla="*/ 7414260 w 9578340"/>
              <a:gd name="connsiteY223" fmla="*/ 3604260 h 8833483"/>
              <a:gd name="connsiteX224" fmla="*/ 7498080 w 9578340"/>
              <a:gd name="connsiteY224" fmla="*/ 3398520 h 8833483"/>
              <a:gd name="connsiteX225" fmla="*/ 7528560 w 9578340"/>
              <a:gd name="connsiteY225" fmla="*/ 3253740 h 8833483"/>
              <a:gd name="connsiteX226" fmla="*/ 7505700 w 9578340"/>
              <a:gd name="connsiteY226" fmla="*/ 3048000 h 8833483"/>
              <a:gd name="connsiteX227" fmla="*/ 7520940 w 9578340"/>
              <a:gd name="connsiteY227" fmla="*/ 2926080 h 8833483"/>
              <a:gd name="connsiteX228" fmla="*/ 7536180 w 9578340"/>
              <a:gd name="connsiteY228" fmla="*/ 2872740 h 8833483"/>
              <a:gd name="connsiteX229" fmla="*/ 7863840 w 9578340"/>
              <a:gd name="connsiteY229" fmla="*/ 2971800 h 8833483"/>
              <a:gd name="connsiteX230" fmla="*/ 7886700 w 9578340"/>
              <a:gd name="connsiteY230" fmla="*/ 3101340 h 8833483"/>
              <a:gd name="connsiteX231" fmla="*/ 8001000 w 9578340"/>
              <a:gd name="connsiteY231" fmla="*/ 3124200 h 8833483"/>
              <a:gd name="connsiteX232" fmla="*/ 8122920 w 9578340"/>
              <a:gd name="connsiteY232" fmla="*/ 3276600 h 8833483"/>
              <a:gd name="connsiteX233" fmla="*/ 8206740 w 9578340"/>
              <a:gd name="connsiteY233" fmla="*/ 3276600 h 8833483"/>
              <a:gd name="connsiteX234" fmla="*/ 8442960 w 9578340"/>
              <a:gd name="connsiteY234" fmla="*/ 3276600 h 8833483"/>
              <a:gd name="connsiteX235" fmla="*/ 8663940 w 9578340"/>
              <a:gd name="connsiteY235" fmla="*/ 3276600 h 8833483"/>
              <a:gd name="connsiteX236" fmla="*/ 8770620 w 9578340"/>
              <a:gd name="connsiteY236" fmla="*/ 3230880 h 8833483"/>
              <a:gd name="connsiteX237" fmla="*/ 8854440 w 9578340"/>
              <a:gd name="connsiteY237" fmla="*/ 3215640 h 8833483"/>
              <a:gd name="connsiteX238" fmla="*/ 8938260 w 9578340"/>
              <a:gd name="connsiteY238" fmla="*/ 3230880 h 8833483"/>
              <a:gd name="connsiteX239" fmla="*/ 8945880 w 9578340"/>
              <a:gd name="connsiteY239" fmla="*/ 3078480 h 8833483"/>
              <a:gd name="connsiteX240" fmla="*/ 8907780 w 9578340"/>
              <a:gd name="connsiteY240" fmla="*/ 3078480 h 8833483"/>
              <a:gd name="connsiteX241" fmla="*/ 8656320 w 9578340"/>
              <a:gd name="connsiteY241" fmla="*/ 2697480 h 8833483"/>
              <a:gd name="connsiteX242" fmla="*/ 8854440 w 9578340"/>
              <a:gd name="connsiteY242" fmla="*/ 2590800 h 8833483"/>
              <a:gd name="connsiteX243" fmla="*/ 8923020 w 9578340"/>
              <a:gd name="connsiteY243" fmla="*/ 2606040 h 8833483"/>
              <a:gd name="connsiteX244" fmla="*/ 8999220 w 9578340"/>
              <a:gd name="connsiteY244" fmla="*/ 2606040 h 8833483"/>
              <a:gd name="connsiteX245" fmla="*/ 9029700 w 9578340"/>
              <a:gd name="connsiteY245" fmla="*/ 2545080 h 8833483"/>
              <a:gd name="connsiteX246" fmla="*/ 9029700 w 9578340"/>
              <a:gd name="connsiteY246" fmla="*/ 2407920 h 8833483"/>
              <a:gd name="connsiteX247" fmla="*/ 9136380 w 9578340"/>
              <a:gd name="connsiteY247" fmla="*/ 2476500 h 8833483"/>
              <a:gd name="connsiteX248" fmla="*/ 9144000 w 9578340"/>
              <a:gd name="connsiteY248" fmla="*/ 2407920 h 8833483"/>
              <a:gd name="connsiteX249" fmla="*/ 9204960 w 9578340"/>
              <a:gd name="connsiteY249" fmla="*/ 2362200 h 8833483"/>
              <a:gd name="connsiteX250" fmla="*/ 9189720 w 9578340"/>
              <a:gd name="connsiteY250" fmla="*/ 2225040 h 8833483"/>
              <a:gd name="connsiteX251" fmla="*/ 9159240 w 9578340"/>
              <a:gd name="connsiteY251" fmla="*/ 2171700 h 8833483"/>
              <a:gd name="connsiteX252" fmla="*/ 9083040 w 9578340"/>
              <a:gd name="connsiteY252" fmla="*/ 2103120 h 8833483"/>
              <a:gd name="connsiteX253" fmla="*/ 9105900 w 9578340"/>
              <a:gd name="connsiteY253" fmla="*/ 2011680 h 8833483"/>
              <a:gd name="connsiteX254" fmla="*/ 9151620 w 9578340"/>
              <a:gd name="connsiteY254" fmla="*/ 1927860 h 8833483"/>
              <a:gd name="connsiteX255" fmla="*/ 9044940 w 9578340"/>
              <a:gd name="connsiteY255" fmla="*/ 1714500 h 8833483"/>
              <a:gd name="connsiteX256" fmla="*/ 9578340 w 9578340"/>
              <a:gd name="connsiteY256" fmla="*/ 1394460 h 8833483"/>
              <a:gd name="connsiteX257" fmla="*/ 9494520 w 9578340"/>
              <a:gd name="connsiteY257" fmla="*/ 1165860 h 8833483"/>
              <a:gd name="connsiteX258" fmla="*/ 9326880 w 9578340"/>
              <a:gd name="connsiteY258" fmla="*/ 975360 h 8833483"/>
              <a:gd name="connsiteX259" fmla="*/ 9334500 w 9578340"/>
              <a:gd name="connsiteY259" fmla="*/ 906780 h 8833483"/>
              <a:gd name="connsiteX260" fmla="*/ 9342120 w 9578340"/>
              <a:gd name="connsiteY260" fmla="*/ 754380 h 8833483"/>
              <a:gd name="connsiteX261" fmla="*/ 9182100 w 9578340"/>
              <a:gd name="connsiteY261" fmla="*/ 906780 h 8833483"/>
              <a:gd name="connsiteX262" fmla="*/ 9052560 w 9578340"/>
              <a:gd name="connsiteY262" fmla="*/ 1043940 h 8833483"/>
              <a:gd name="connsiteX263" fmla="*/ 8915400 w 9578340"/>
              <a:gd name="connsiteY263" fmla="*/ 1112520 h 8833483"/>
              <a:gd name="connsiteX264" fmla="*/ 8709660 w 9578340"/>
              <a:gd name="connsiteY264" fmla="*/ 1150620 h 8833483"/>
              <a:gd name="connsiteX265" fmla="*/ 8793480 w 9578340"/>
              <a:gd name="connsiteY265" fmla="*/ 960120 h 8833483"/>
              <a:gd name="connsiteX266" fmla="*/ 8717280 w 9578340"/>
              <a:gd name="connsiteY266" fmla="*/ 906780 h 8833483"/>
              <a:gd name="connsiteX267" fmla="*/ 8686800 w 9578340"/>
              <a:gd name="connsiteY267" fmla="*/ 815340 h 8833483"/>
              <a:gd name="connsiteX268" fmla="*/ 8625840 w 9578340"/>
              <a:gd name="connsiteY268" fmla="*/ 746760 h 8833483"/>
              <a:gd name="connsiteX269" fmla="*/ 8633460 w 9578340"/>
              <a:gd name="connsiteY269" fmla="*/ 685800 h 8833483"/>
              <a:gd name="connsiteX270" fmla="*/ 8679180 w 9578340"/>
              <a:gd name="connsiteY270" fmla="*/ 609600 h 8833483"/>
              <a:gd name="connsiteX271" fmla="*/ 8671560 w 9578340"/>
              <a:gd name="connsiteY271" fmla="*/ 579120 h 8833483"/>
              <a:gd name="connsiteX272" fmla="*/ 8580120 w 9578340"/>
              <a:gd name="connsiteY272" fmla="*/ 541020 h 8833483"/>
              <a:gd name="connsiteX273" fmla="*/ 8473440 w 9578340"/>
              <a:gd name="connsiteY273" fmla="*/ 502920 h 8833483"/>
              <a:gd name="connsiteX274" fmla="*/ 8488680 w 9578340"/>
              <a:gd name="connsiteY274" fmla="*/ 449580 h 8833483"/>
              <a:gd name="connsiteX275" fmla="*/ 8435340 w 9578340"/>
              <a:gd name="connsiteY275" fmla="*/ 320040 h 8833483"/>
              <a:gd name="connsiteX276" fmla="*/ 8465820 w 9578340"/>
              <a:gd name="connsiteY276" fmla="*/ 243840 h 8833483"/>
              <a:gd name="connsiteX277" fmla="*/ 8473440 w 9578340"/>
              <a:gd name="connsiteY277" fmla="*/ 83820 h 8833483"/>
              <a:gd name="connsiteX278" fmla="*/ 8351520 w 9578340"/>
              <a:gd name="connsiteY278" fmla="*/ 53340 h 8833483"/>
              <a:gd name="connsiteX279" fmla="*/ 8252460 w 9578340"/>
              <a:gd name="connsiteY279" fmla="*/ 68580 h 8833483"/>
              <a:gd name="connsiteX280" fmla="*/ 8107680 w 9578340"/>
              <a:gd name="connsiteY28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56084 w 9578340"/>
              <a:gd name="connsiteY176" fmla="*/ 8676320 h 8833483"/>
              <a:gd name="connsiteX177" fmla="*/ 3657600 w 9578340"/>
              <a:gd name="connsiteY177" fmla="*/ 6873240 h 8833483"/>
              <a:gd name="connsiteX178" fmla="*/ 3817620 w 9578340"/>
              <a:gd name="connsiteY178" fmla="*/ 6781800 h 8833483"/>
              <a:gd name="connsiteX179" fmla="*/ 3893820 w 9578340"/>
              <a:gd name="connsiteY179" fmla="*/ 6705600 h 8833483"/>
              <a:gd name="connsiteX180" fmla="*/ 3947160 w 9578340"/>
              <a:gd name="connsiteY180" fmla="*/ 6690360 h 8833483"/>
              <a:gd name="connsiteX181" fmla="*/ 3939540 w 9578340"/>
              <a:gd name="connsiteY181" fmla="*/ 6629400 h 8833483"/>
              <a:gd name="connsiteX182" fmla="*/ 3901440 w 9578340"/>
              <a:gd name="connsiteY182" fmla="*/ 6606540 h 8833483"/>
              <a:gd name="connsiteX183" fmla="*/ 3878580 w 9578340"/>
              <a:gd name="connsiteY183" fmla="*/ 6515100 h 8833483"/>
              <a:gd name="connsiteX184" fmla="*/ 3886200 w 9578340"/>
              <a:gd name="connsiteY184" fmla="*/ 6423660 h 8833483"/>
              <a:gd name="connsiteX185" fmla="*/ 3870960 w 9578340"/>
              <a:gd name="connsiteY185" fmla="*/ 6309360 h 8833483"/>
              <a:gd name="connsiteX186" fmla="*/ 3893820 w 9578340"/>
              <a:gd name="connsiteY186" fmla="*/ 6240780 h 8833483"/>
              <a:gd name="connsiteX187" fmla="*/ 3924300 w 9578340"/>
              <a:gd name="connsiteY187" fmla="*/ 6179820 h 8833483"/>
              <a:gd name="connsiteX188" fmla="*/ 3977640 w 9578340"/>
              <a:gd name="connsiteY188" fmla="*/ 6172200 h 8833483"/>
              <a:gd name="connsiteX189" fmla="*/ 3992880 w 9578340"/>
              <a:gd name="connsiteY189" fmla="*/ 6172200 h 8833483"/>
              <a:gd name="connsiteX190" fmla="*/ 4046220 w 9578340"/>
              <a:gd name="connsiteY190" fmla="*/ 6111240 h 8833483"/>
              <a:gd name="connsiteX191" fmla="*/ 4038600 w 9578340"/>
              <a:gd name="connsiteY191" fmla="*/ 6027420 h 8833483"/>
              <a:gd name="connsiteX192" fmla="*/ 4754880 w 9578340"/>
              <a:gd name="connsiteY192" fmla="*/ 5913120 h 8833483"/>
              <a:gd name="connsiteX193" fmla="*/ 4838700 w 9578340"/>
              <a:gd name="connsiteY193" fmla="*/ 5913120 h 8833483"/>
              <a:gd name="connsiteX194" fmla="*/ 4914900 w 9578340"/>
              <a:gd name="connsiteY194" fmla="*/ 5920740 h 8833483"/>
              <a:gd name="connsiteX195" fmla="*/ 5105400 w 9578340"/>
              <a:gd name="connsiteY195" fmla="*/ 6019800 h 8833483"/>
              <a:gd name="connsiteX196" fmla="*/ 5570220 w 9578340"/>
              <a:gd name="connsiteY196" fmla="*/ 6248400 h 8833483"/>
              <a:gd name="connsiteX197" fmla="*/ 5753100 w 9578340"/>
              <a:gd name="connsiteY197" fmla="*/ 6347460 h 8833483"/>
              <a:gd name="connsiteX198" fmla="*/ 6065520 w 9578340"/>
              <a:gd name="connsiteY198" fmla="*/ 6423660 h 8833483"/>
              <a:gd name="connsiteX199" fmla="*/ 6156960 w 9578340"/>
              <a:gd name="connsiteY199" fmla="*/ 6431280 h 8833483"/>
              <a:gd name="connsiteX200" fmla="*/ 6164580 w 9578340"/>
              <a:gd name="connsiteY200" fmla="*/ 6545580 h 8833483"/>
              <a:gd name="connsiteX201" fmla="*/ 6355080 w 9578340"/>
              <a:gd name="connsiteY201" fmla="*/ 6576060 h 8833483"/>
              <a:gd name="connsiteX202" fmla="*/ 6377940 w 9578340"/>
              <a:gd name="connsiteY202" fmla="*/ 6416040 h 8833483"/>
              <a:gd name="connsiteX203" fmla="*/ 6408420 w 9578340"/>
              <a:gd name="connsiteY203" fmla="*/ 6446520 h 8833483"/>
              <a:gd name="connsiteX204" fmla="*/ 6400800 w 9578340"/>
              <a:gd name="connsiteY204" fmla="*/ 6598920 h 8833483"/>
              <a:gd name="connsiteX205" fmla="*/ 6591300 w 9578340"/>
              <a:gd name="connsiteY205" fmla="*/ 6598920 h 8833483"/>
              <a:gd name="connsiteX206" fmla="*/ 6598920 w 9578340"/>
              <a:gd name="connsiteY206" fmla="*/ 6332220 h 8833483"/>
              <a:gd name="connsiteX207" fmla="*/ 6621780 w 9578340"/>
              <a:gd name="connsiteY207" fmla="*/ 6332220 h 8833483"/>
              <a:gd name="connsiteX208" fmla="*/ 6637020 w 9578340"/>
              <a:gd name="connsiteY208" fmla="*/ 6118860 h 8833483"/>
              <a:gd name="connsiteX209" fmla="*/ 6614160 w 9578340"/>
              <a:gd name="connsiteY209" fmla="*/ 6111240 h 8833483"/>
              <a:gd name="connsiteX210" fmla="*/ 6606540 w 9578340"/>
              <a:gd name="connsiteY210" fmla="*/ 5958840 h 8833483"/>
              <a:gd name="connsiteX211" fmla="*/ 6484620 w 9578340"/>
              <a:gd name="connsiteY211" fmla="*/ 5539740 h 8833483"/>
              <a:gd name="connsiteX212" fmla="*/ 6667500 w 9578340"/>
              <a:gd name="connsiteY212" fmla="*/ 5547360 h 8833483"/>
              <a:gd name="connsiteX213" fmla="*/ 6751320 w 9578340"/>
              <a:gd name="connsiteY213" fmla="*/ 5433060 h 8833483"/>
              <a:gd name="connsiteX214" fmla="*/ 6972300 w 9578340"/>
              <a:gd name="connsiteY214" fmla="*/ 5265420 h 8833483"/>
              <a:gd name="connsiteX215" fmla="*/ 7246620 w 9578340"/>
              <a:gd name="connsiteY215" fmla="*/ 5204460 h 8833483"/>
              <a:gd name="connsiteX216" fmla="*/ 7208520 w 9578340"/>
              <a:gd name="connsiteY216" fmla="*/ 5067300 h 8833483"/>
              <a:gd name="connsiteX217" fmla="*/ 7193280 w 9578340"/>
              <a:gd name="connsiteY217" fmla="*/ 4930140 h 8833483"/>
              <a:gd name="connsiteX218" fmla="*/ 7269480 w 9578340"/>
              <a:gd name="connsiteY218" fmla="*/ 4732020 h 8833483"/>
              <a:gd name="connsiteX219" fmla="*/ 7246620 w 9578340"/>
              <a:gd name="connsiteY219" fmla="*/ 4488180 h 8833483"/>
              <a:gd name="connsiteX220" fmla="*/ 7178040 w 9578340"/>
              <a:gd name="connsiteY220" fmla="*/ 4351020 h 8833483"/>
              <a:gd name="connsiteX221" fmla="*/ 7559040 w 9578340"/>
              <a:gd name="connsiteY221" fmla="*/ 4328160 h 8833483"/>
              <a:gd name="connsiteX222" fmla="*/ 7467600 w 9578340"/>
              <a:gd name="connsiteY222" fmla="*/ 3878580 h 8833483"/>
              <a:gd name="connsiteX223" fmla="*/ 7414260 w 9578340"/>
              <a:gd name="connsiteY223" fmla="*/ 3604260 h 8833483"/>
              <a:gd name="connsiteX224" fmla="*/ 7498080 w 9578340"/>
              <a:gd name="connsiteY224" fmla="*/ 3398520 h 8833483"/>
              <a:gd name="connsiteX225" fmla="*/ 7528560 w 9578340"/>
              <a:gd name="connsiteY225" fmla="*/ 3253740 h 8833483"/>
              <a:gd name="connsiteX226" fmla="*/ 7505700 w 9578340"/>
              <a:gd name="connsiteY226" fmla="*/ 3048000 h 8833483"/>
              <a:gd name="connsiteX227" fmla="*/ 7520940 w 9578340"/>
              <a:gd name="connsiteY227" fmla="*/ 2926080 h 8833483"/>
              <a:gd name="connsiteX228" fmla="*/ 7536180 w 9578340"/>
              <a:gd name="connsiteY228" fmla="*/ 2872740 h 8833483"/>
              <a:gd name="connsiteX229" fmla="*/ 7863840 w 9578340"/>
              <a:gd name="connsiteY229" fmla="*/ 2971800 h 8833483"/>
              <a:gd name="connsiteX230" fmla="*/ 7886700 w 9578340"/>
              <a:gd name="connsiteY230" fmla="*/ 3101340 h 8833483"/>
              <a:gd name="connsiteX231" fmla="*/ 8001000 w 9578340"/>
              <a:gd name="connsiteY231" fmla="*/ 3124200 h 8833483"/>
              <a:gd name="connsiteX232" fmla="*/ 8122920 w 9578340"/>
              <a:gd name="connsiteY232" fmla="*/ 3276600 h 8833483"/>
              <a:gd name="connsiteX233" fmla="*/ 8206740 w 9578340"/>
              <a:gd name="connsiteY233" fmla="*/ 3276600 h 8833483"/>
              <a:gd name="connsiteX234" fmla="*/ 8442960 w 9578340"/>
              <a:gd name="connsiteY234" fmla="*/ 3276600 h 8833483"/>
              <a:gd name="connsiteX235" fmla="*/ 8663940 w 9578340"/>
              <a:gd name="connsiteY235" fmla="*/ 3276600 h 8833483"/>
              <a:gd name="connsiteX236" fmla="*/ 8770620 w 9578340"/>
              <a:gd name="connsiteY236" fmla="*/ 3230880 h 8833483"/>
              <a:gd name="connsiteX237" fmla="*/ 8854440 w 9578340"/>
              <a:gd name="connsiteY237" fmla="*/ 3215640 h 8833483"/>
              <a:gd name="connsiteX238" fmla="*/ 8938260 w 9578340"/>
              <a:gd name="connsiteY238" fmla="*/ 3230880 h 8833483"/>
              <a:gd name="connsiteX239" fmla="*/ 8945880 w 9578340"/>
              <a:gd name="connsiteY239" fmla="*/ 3078480 h 8833483"/>
              <a:gd name="connsiteX240" fmla="*/ 8907780 w 9578340"/>
              <a:gd name="connsiteY240" fmla="*/ 3078480 h 8833483"/>
              <a:gd name="connsiteX241" fmla="*/ 8656320 w 9578340"/>
              <a:gd name="connsiteY241" fmla="*/ 2697480 h 8833483"/>
              <a:gd name="connsiteX242" fmla="*/ 8854440 w 9578340"/>
              <a:gd name="connsiteY242" fmla="*/ 2590800 h 8833483"/>
              <a:gd name="connsiteX243" fmla="*/ 8923020 w 9578340"/>
              <a:gd name="connsiteY243" fmla="*/ 2606040 h 8833483"/>
              <a:gd name="connsiteX244" fmla="*/ 8999220 w 9578340"/>
              <a:gd name="connsiteY244" fmla="*/ 2606040 h 8833483"/>
              <a:gd name="connsiteX245" fmla="*/ 9029700 w 9578340"/>
              <a:gd name="connsiteY245" fmla="*/ 2545080 h 8833483"/>
              <a:gd name="connsiteX246" fmla="*/ 9029700 w 9578340"/>
              <a:gd name="connsiteY246" fmla="*/ 2407920 h 8833483"/>
              <a:gd name="connsiteX247" fmla="*/ 9136380 w 9578340"/>
              <a:gd name="connsiteY247" fmla="*/ 2476500 h 8833483"/>
              <a:gd name="connsiteX248" fmla="*/ 9144000 w 9578340"/>
              <a:gd name="connsiteY248" fmla="*/ 2407920 h 8833483"/>
              <a:gd name="connsiteX249" fmla="*/ 9204960 w 9578340"/>
              <a:gd name="connsiteY249" fmla="*/ 2362200 h 8833483"/>
              <a:gd name="connsiteX250" fmla="*/ 9189720 w 9578340"/>
              <a:gd name="connsiteY250" fmla="*/ 2225040 h 8833483"/>
              <a:gd name="connsiteX251" fmla="*/ 9159240 w 9578340"/>
              <a:gd name="connsiteY251" fmla="*/ 2171700 h 8833483"/>
              <a:gd name="connsiteX252" fmla="*/ 9083040 w 9578340"/>
              <a:gd name="connsiteY252" fmla="*/ 2103120 h 8833483"/>
              <a:gd name="connsiteX253" fmla="*/ 9105900 w 9578340"/>
              <a:gd name="connsiteY253" fmla="*/ 2011680 h 8833483"/>
              <a:gd name="connsiteX254" fmla="*/ 9151620 w 9578340"/>
              <a:gd name="connsiteY254" fmla="*/ 1927860 h 8833483"/>
              <a:gd name="connsiteX255" fmla="*/ 9044940 w 9578340"/>
              <a:gd name="connsiteY255" fmla="*/ 1714500 h 8833483"/>
              <a:gd name="connsiteX256" fmla="*/ 9578340 w 9578340"/>
              <a:gd name="connsiteY256" fmla="*/ 1394460 h 8833483"/>
              <a:gd name="connsiteX257" fmla="*/ 9494520 w 9578340"/>
              <a:gd name="connsiteY257" fmla="*/ 1165860 h 8833483"/>
              <a:gd name="connsiteX258" fmla="*/ 9326880 w 9578340"/>
              <a:gd name="connsiteY258" fmla="*/ 975360 h 8833483"/>
              <a:gd name="connsiteX259" fmla="*/ 9334500 w 9578340"/>
              <a:gd name="connsiteY259" fmla="*/ 906780 h 8833483"/>
              <a:gd name="connsiteX260" fmla="*/ 9342120 w 9578340"/>
              <a:gd name="connsiteY260" fmla="*/ 754380 h 8833483"/>
              <a:gd name="connsiteX261" fmla="*/ 9182100 w 9578340"/>
              <a:gd name="connsiteY261" fmla="*/ 906780 h 8833483"/>
              <a:gd name="connsiteX262" fmla="*/ 9052560 w 9578340"/>
              <a:gd name="connsiteY262" fmla="*/ 1043940 h 8833483"/>
              <a:gd name="connsiteX263" fmla="*/ 8915400 w 9578340"/>
              <a:gd name="connsiteY263" fmla="*/ 1112520 h 8833483"/>
              <a:gd name="connsiteX264" fmla="*/ 8709660 w 9578340"/>
              <a:gd name="connsiteY264" fmla="*/ 1150620 h 8833483"/>
              <a:gd name="connsiteX265" fmla="*/ 8793480 w 9578340"/>
              <a:gd name="connsiteY265" fmla="*/ 960120 h 8833483"/>
              <a:gd name="connsiteX266" fmla="*/ 8717280 w 9578340"/>
              <a:gd name="connsiteY266" fmla="*/ 906780 h 8833483"/>
              <a:gd name="connsiteX267" fmla="*/ 8686800 w 9578340"/>
              <a:gd name="connsiteY267" fmla="*/ 815340 h 8833483"/>
              <a:gd name="connsiteX268" fmla="*/ 8625840 w 9578340"/>
              <a:gd name="connsiteY268" fmla="*/ 746760 h 8833483"/>
              <a:gd name="connsiteX269" fmla="*/ 8633460 w 9578340"/>
              <a:gd name="connsiteY269" fmla="*/ 685800 h 8833483"/>
              <a:gd name="connsiteX270" fmla="*/ 8679180 w 9578340"/>
              <a:gd name="connsiteY270" fmla="*/ 609600 h 8833483"/>
              <a:gd name="connsiteX271" fmla="*/ 8671560 w 9578340"/>
              <a:gd name="connsiteY271" fmla="*/ 579120 h 8833483"/>
              <a:gd name="connsiteX272" fmla="*/ 8580120 w 9578340"/>
              <a:gd name="connsiteY272" fmla="*/ 541020 h 8833483"/>
              <a:gd name="connsiteX273" fmla="*/ 8473440 w 9578340"/>
              <a:gd name="connsiteY273" fmla="*/ 502920 h 8833483"/>
              <a:gd name="connsiteX274" fmla="*/ 8488680 w 9578340"/>
              <a:gd name="connsiteY274" fmla="*/ 449580 h 8833483"/>
              <a:gd name="connsiteX275" fmla="*/ 8435340 w 9578340"/>
              <a:gd name="connsiteY275" fmla="*/ 320040 h 8833483"/>
              <a:gd name="connsiteX276" fmla="*/ 8465820 w 9578340"/>
              <a:gd name="connsiteY276" fmla="*/ 243840 h 8833483"/>
              <a:gd name="connsiteX277" fmla="*/ 8473440 w 9578340"/>
              <a:gd name="connsiteY277" fmla="*/ 83820 h 8833483"/>
              <a:gd name="connsiteX278" fmla="*/ 8351520 w 9578340"/>
              <a:gd name="connsiteY278" fmla="*/ 53340 h 8833483"/>
              <a:gd name="connsiteX279" fmla="*/ 8252460 w 9578340"/>
              <a:gd name="connsiteY279" fmla="*/ 68580 h 8833483"/>
              <a:gd name="connsiteX280" fmla="*/ 8107680 w 9578340"/>
              <a:gd name="connsiteY28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3657600 w 9578340"/>
              <a:gd name="connsiteY177" fmla="*/ 6873240 h 8833483"/>
              <a:gd name="connsiteX178" fmla="*/ 3817620 w 9578340"/>
              <a:gd name="connsiteY178" fmla="*/ 6781800 h 8833483"/>
              <a:gd name="connsiteX179" fmla="*/ 3893820 w 9578340"/>
              <a:gd name="connsiteY179" fmla="*/ 6705600 h 8833483"/>
              <a:gd name="connsiteX180" fmla="*/ 3947160 w 9578340"/>
              <a:gd name="connsiteY180" fmla="*/ 6690360 h 8833483"/>
              <a:gd name="connsiteX181" fmla="*/ 3939540 w 9578340"/>
              <a:gd name="connsiteY181" fmla="*/ 6629400 h 8833483"/>
              <a:gd name="connsiteX182" fmla="*/ 3901440 w 9578340"/>
              <a:gd name="connsiteY182" fmla="*/ 6606540 h 8833483"/>
              <a:gd name="connsiteX183" fmla="*/ 3878580 w 9578340"/>
              <a:gd name="connsiteY183" fmla="*/ 6515100 h 8833483"/>
              <a:gd name="connsiteX184" fmla="*/ 3886200 w 9578340"/>
              <a:gd name="connsiteY184" fmla="*/ 6423660 h 8833483"/>
              <a:gd name="connsiteX185" fmla="*/ 3870960 w 9578340"/>
              <a:gd name="connsiteY185" fmla="*/ 6309360 h 8833483"/>
              <a:gd name="connsiteX186" fmla="*/ 3893820 w 9578340"/>
              <a:gd name="connsiteY186" fmla="*/ 6240780 h 8833483"/>
              <a:gd name="connsiteX187" fmla="*/ 3924300 w 9578340"/>
              <a:gd name="connsiteY187" fmla="*/ 6179820 h 8833483"/>
              <a:gd name="connsiteX188" fmla="*/ 3977640 w 9578340"/>
              <a:gd name="connsiteY188" fmla="*/ 6172200 h 8833483"/>
              <a:gd name="connsiteX189" fmla="*/ 3992880 w 9578340"/>
              <a:gd name="connsiteY189" fmla="*/ 6172200 h 8833483"/>
              <a:gd name="connsiteX190" fmla="*/ 4046220 w 9578340"/>
              <a:gd name="connsiteY190" fmla="*/ 6111240 h 8833483"/>
              <a:gd name="connsiteX191" fmla="*/ 4038600 w 9578340"/>
              <a:gd name="connsiteY191" fmla="*/ 6027420 h 8833483"/>
              <a:gd name="connsiteX192" fmla="*/ 4754880 w 9578340"/>
              <a:gd name="connsiteY192" fmla="*/ 5913120 h 8833483"/>
              <a:gd name="connsiteX193" fmla="*/ 4838700 w 9578340"/>
              <a:gd name="connsiteY193" fmla="*/ 5913120 h 8833483"/>
              <a:gd name="connsiteX194" fmla="*/ 4914900 w 9578340"/>
              <a:gd name="connsiteY194" fmla="*/ 5920740 h 8833483"/>
              <a:gd name="connsiteX195" fmla="*/ 5105400 w 9578340"/>
              <a:gd name="connsiteY195" fmla="*/ 6019800 h 8833483"/>
              <a:gd name="connsiteX196" fmla="*/ 5570220 w 9578340"/>
              <a:gd name="connsiteY196" fmla="*/ 6248400 h 8833483"/>
              <a:gd name="connsiteX197" fmla="*/ 5753100 w 9578340"/>
              <a:gd name="connsiteY197" fmla="*/ 6347460 h 8833483"/>
              <a:gd name="connsiteX198" fmla="*/ 6065520 w 9578340"/>
              <a:gd name="connsiteY198" fmla="*/ 6423660 h 8833483"/>
              <a:gd name="connsiteX199" fmla="*/ 6156960 w 9578340"/>
              <a:gd name="connsiteY199" fmla="*/ 6431280 h 8833483"/>
              <a:gd name="connsiteX200" fmla="*/ 6164580 w 9578340"/>
              <a:gd name="connsiteY200" fmla="*/ 6545580 h 8833483"/>
              <a:gd name="connsiteX201" fmla="*/ 6355080 w 9578340"/>
              <a:gd name="connsiteY201" fmla="*/ 6576060 h 8833483"/>
              <a:gd name="connsiteX202" fmla="*/ 6377940 w 9578340"/>
              <a:gd name="connsiteY202" fmla="*/ 6416040 h 8833483"/>
              <a:gd name="connsiteX203" fmla="*/ 6408420 w 9578340"/>
              <a:gd name="connsiteY203" fmla="*/ 6446520 h 8833483"/>
              <a:gd name="connsiteX204" fmla="*/ 6400800 w 9578340"/>
              <a:gd name="connsiteY204" fmla="*/ 6598920 h 8833483"/>
              <a:gd name="connsiteX205" fmla="*/ 6591300 w 9578340"/>
              <a:gd name="connsiteY205" fmla="*/ 6598920 h 8833483"/>
              <a:gd name="connsiteX206" fmla="*/ 6598920 w 9578340"/>
              <a:gd name="connsiteY206" fmla="*/ 6332220 h 8833483"/>
              <a:gd name="connsiteX207" fmla="*/ 6621780 w 9578340"/>
              <a:gd name="connsiteY207" fmla="*/ 6332220 h 8833483"/>
              <a:gd name="connsiteX208" fmla="*/ 6637020 w 9578340"/>
              <a:gd name="connsiteY208" fmla="*/ 6118860 h 8833483"/>
              <a:gd name="connsiteX209" fmla="*/ 6614160 w 9578340"/>
              <a:gd name="connsiteY209" fmla="*/ 6111240 h 8833483"/>
              <a:gd name="connsiteX210" fmla="*/ 6606540 w 9578340"/>
              <a:gd name="connsiteY210" fmla="*/ 5958840 h 8833483"/>
              <a:gd name="connsiteX211" fmla="*/ 6484620 w 9578340"/>
              <a:gd name="connsiteY211" fmla="*/ 5539740 h 8833483"/>
              <a:gd name="connsiteX212" fmla="*/ 6667500 w 9578340"/>
              <a:gd name="connsiteY212" fmla="*/ 5547360 h 8833483"/>
              <a:gd name="connsiteX213" fmla="*/ 6751320 w 9578340"/>
              <a:gd name="connsiteY213" fmla="*/ 5433060 h 8833483"/>
              <a:gd name="connsiteX214" fmla="*/ 6972300 w 9578340"/>
              <a:gd name="connsiteY214" fmla="*/ 5265420 h 8833483"/>
              <a:gd name="connsiteX215" fmla="*/ 7246620 w 9578340"/>
              <a:gd name="connsiteY215" fmla="*/ 5204460 h 8833483"/>
              <a:gd name="connsiteX216" fmla="*/ 7208520 w 9578340"/>
              <a:gd name="connsiteY216" fmla="*/ 5067300 h 8833483"/>
              <a:gd name="connsiteX217" fmla="*/ 7193280 w 9578340"/>
              <a:gd name="connsiteY217" fmla="*/ 4930140 h 8833483"/>
              <a:gd name="connsiteX218" fmla="*/ 7269480 w 9578340"/>
              <a:gd name="connsiteY218" fmla="*/ 4732020 h 8833483"/>
              <a:gd name="connsiteX219" fmla="*/ 7246620 w 9578340"/>
              <a:gd name="connsiteY219" fmla="*/ 4488180 h 8833483"/>
              <a:gd name="connsiteX220" fmla="*/ 7178040 w 9578340"/>
              <a:gd name="connsiteY220" fmla="*/ 4351020 h 8833483"/>
              <a:gd name="connsiteX221" fmla="*/ 7559040 w 9578340"/>
              <a:gd name="connsiteY221" fmla="*/ 4328160 h 8833483"/>
              <a:gd name="connsiteX222" fmla="*/ 7467600 w 9578340"/>
              <a:gd name="connsiteY222" fmla="*/ 3878580 h 8833483"/>
              <a:gd name="connsiteX223" fmla="*/ 7414260 w 9578340"/>
              <a:gd name="connsiteY223" fmla="*/ 3604260 h 8833483"/>
              <a:gd name="connsiteX224" fmla="*/ 7498080 w 9578340"/>
              <a:gd name="connsiteY224" fmla="*/ 3398520 h 8833483"/>
              <a:gd name="connsiteX225" fmla="*/ 7528560 w 9578340"/>
              <a:gd name="connsiteY225" fmla="*/ 3253740 h 8833483"/>
              <a:gd name="connsiteX226" fmla="*/ 7505700 w 9578340"/>
              <a:gd name="connsiteY226" fmla="*/ 3048000 h 8833483"/>
              <a:gd name="connsiteX227" fmla="*/ 7520940 w 9578340"/>
              <a:gd name="connsiteY227" fmla="*/ 2926080 h 8833483"/>
              <a:gd name="connsiteX228" fmla="*/ 7536180 w 9578340"/>
              <a:gd name="connsiteY228" fmla="*/ 2872740 h 8833483"/>
              <a:gd name="connsiteX229" fmla="*/ 7863840 w 9578340"/>
              <a:gd name="connsiteY229" fmla="*/ 2971800 h 8833483"/>
              <a:gd name="connsiteX230" fmla="*/ 7886700 w 9578340"/>
              <a:gd name="connsiteY230" fmla="*/ 3101340 h 8833483"/>
              <a:gd name="connsiteX231" fmla="*/ 8001000 w 9578340"/>
              <a:gd name="connsiteY231" fmla="*/ 3124200 h 8833483"/>
              <a:gd name="connsiteX232" fmla="*/ 8122920 w 9578340"/>
              <a:gd name="connsiteY232" fmla="*/ 3276600 h 8833483"/>
              <a:gd name="connsiteX233" fmla="*/ 8206740 w 9578340"/>
              <a:gd name="connsiteY233" fmla="*/ 3276600 h 8833483"/>
              <a:gd name="connsiteX234" fmla="*/ 8442960 w 9578340"/>
              <a:gd name="connsiteY234" fmla="*/ 3276600 h 8833483"/>
              <a:gd name="connsiteX235" fmla="*/ 8663940 w 9578340"/>
              <a:gd name="connsiteY235" fmla="*/ 3276600 h 8833483"/>
              <a:gd name="connsiteX236" fmla="*/ 8770620 w 9578340"/>
              <a:gd name="connsiteY236" fmla="*/ 3230880 h 8833483"/>
              <a:gd name="connsiteX237" fmla="*/ 8854440 w 9578340"/>
              <a:gd name="connsiteY237" fmla="*/ 3215640 h 8833483"/>
              <a:gd name="connsiteX238" fmla="*/ 8938260 w 9578340"/>
              <a:gd name="connsiteY238" fmla="*/ 3230880 h 8833483"/>
              <a:gd name="connsiteX239" fmla="*/ 8945880 w 9578340"/>
              <a:gd name="connsiteY239" fmla="*/ 3078480 h 8833483"/>
              <a:gd name="connsiteX240" fmla="*/ 8907780 w 9578340"/>
              <a:gd name="connsiteY240" fmla="*/ 3078480 h 8833483"/>
              <a:gd name="connsiteX241" fmla="*/ 8656320 w 9578340"/>
              <a:gd name="connsiteY241" fmla="*/ 2697480 h 8833483"/>
              <a:gd name="connsiteX242" fmla="*/ 8854440 w 9578340"/>
              <a:gd name="connsiteY242" fmla="*/ 2590800 h 8833483"/>
              <a:gd name="connsiteX243" fmla="*/ 8923020 w 9578340"/>
              <a:gd name="connsiteY243" fmla="*/ 2606040 h 8833483"/>
              <a:gd name="connsiteX244" fmla="*/ 8999220 w 9578340"/>
              <a:gd name="connsiteY244" fmla="*/ 2606040 h 8833483"/>
              <a:gd name="connsiteX245" fmla="*/ 9029700 w 9578340"/>
              <a:gd name="connsiteY245" fmla="*/ 2545080 h 8833483"/>
              <a:gd name="connsiteX246" fmla="*/ 9029700 w 9578340"/>
              <a:gd name="connsiteY246" fmla="*/ 2407920 h 8833483"/>
              <a:gd name="connsiteX247" fmla="*/ 9136380 w 9578340"/>
              <a:gd name="connsiteY247" fmla="*/ 2476500 h 8833483"/>
              <a:gd name="connsiteX248" fmla="*/ 9144000 w 9578340"/>
              <a:gd name="connsiteY248" fmla="*/ 2407920 h 8833483"/>
              <a:gd name="connsiteX249" fmla="*/ 9204960 w 9578340"/>
              <a:gd name="connsiteY249" fmla="*/ 2362200 h 8833483"/>
              <a:gd name="connsiteX250" fmla="*/ 9189720 w 9578340"/>
              <a:gd name="connsiteY250" fmla="*/ 2225040 h 8833483"/>
              <a:gd name="connsiteX251" fmla="*/ 9159240 w 9578340"/>
              <a:gd name="connsiteY251" fmla="*/ 2171700 h 8833483"/>
              <a:gd name="connsiteX252" fmla="*/ 9083040 w 9578340"/>
              <a:gd name="connsiteY252" fmla="*/ 2103120 h 8833483"/>
              <a:gd name="connsiteX253" fmla="*/ 9105900 w 9578340"/>
              <a:gd name="connsiteY253" fmla="*/ 2011680 h 8833483"/>
              <a:gd name="connsiteX254" fmla="*/ 9151620 w 9578340"/>
              <a:gd name="connsiteY254" fmla="*/ 1927860 h 8833483"/>
              <a:gd name="connsiteX255" fmla="*/ 9044940 w 9578340"/>
              <a:gd name="connsiteY255" fmla="*/ 1714500 h 8833483"/>
              <a:gd name="connsiteX256" fmla="*/ 9578340 w 9578340"/>
              <a:gd name="connsiteY256" fmla="*/ 1394460 h 8833483"/>
              <a:gd name="connsiteX257" fmla="*/ 9494520 w 9578340"/>
              <a:gd name="connsiteY257" fmla="*/ 1165860 h 8833483"/>
              <a:gd name="connsiteX258" fmla="*/ 9326880 w 9578340"/>
              <a:gd name="connsiteY258" fmla="*/ 975360 h 8833483"/>
              <a:gd name="connsiteX259" fmla="*/ 9334500 w 9578340"/>
              <a:gd name="connsiteY259" fmla="*/ 906780 h 8833483"/>
              <a:gd name="connsiteX260" fmla="*/ 9342120 w 9578340"/>
              <a:gd name="connsiteY260" fmla="*/ 754380 h 8833483"/>
              <a:gd name="connsiteX261" fmla="*/ 9182100 w 9578340"/>
              <a:gd name="connsiteY261" fmla="*/ 906780 h 8833483"/>
              <a:gd name="connsiteX262" fmla="*/ 9052560 w 9578340"/>
              <a:gd name="connsiteY262" fmla="*/ 1043940 h 8833483"/>
              <a:gd name="connsiteX263" fmla="*/ 8915400 w 9578340"/>
              <a:gd name="connsiteY263" fmla="*/ 1112520 h 8833483"/>
              <a:gd name="connsiteX264" fmla="*/ 8709660 w 9578340"/>
              <a:gd name="connsiteY264" fmla="*/ 1150620 h 8833483"/>
              <a:gd name="connsiteX265" fmla="*/ 8793480 w 9578340"/>
              <a:gd name="connsiteY265" fmla="*/ 960120 h 8833483"/>
              <a:gd name="connsiteX266" fmla="*/ 8717280 w 9578340"/>
              <a:gd name="connsiteY266" fmla="*/ 906780 h 8833483"/>
              <a:gd name="connsiteX267" fmla="*/ 8686800 w 9578340"/>
              <a:gd name="connsiteY267" fmla="*/ 815340 h 8833483"/>
              <a:gd name="connsiteX268" fmla="*/ 8625840 w 9578340"/>
              <a:gd name="connsiteY268" fmla="*/ 746760 h 8833483"/>
              <a:gd name="connsiteX269" fmla="*/ 8633460 w 9578340"/>
              <a:gd name="connsiteY269" fmla="*/ 685800 h 8833483"/>
              <a:gd name="connsiteX270" fmla="*/ 8679180 w 9578340"/>
              <a:gd name="connsiteY270" fmla="*/ 609600 h 8833483"/>
              <a:gd name="connsiteX271" fmla="*/ 8671560 w 9578340"/>
              <a:gd name="connsiteY271" fmla="*/ 579120 h 8833483"/>
              <a:gd name="connsiteX272" fmla="*/ 8580120 w 9578340"/>
              <a:gd name="connsiteY272" fmla="*/ 541020 h 8833483"/>
              <a:gd name="connsiteX273" fmla="*/ 8473440 w 9578340"/>
              <a:gd name="connsiteY273" fmla="*/ 502920 h 8833483"/>
              <a:gd name="connsiteX274" fmla="*/ 8488680 w 9578340"/>
              <a:gd name="connsiteY274" fmla="*/ 449580 h 8833483"/>
              <a:gd name="connsiteX275" fmla="*/ 8435340 w 9578340"/>
              <a:gd name="connsiteY275" fmla="*/ 320040 h 8833483"/>
              <a:gd name="connsiteX276" fmla="*/ 8465820 w 9578340"/>
              <a:gd name="connsiteY276" fmla="*/ 243840 h 8833483"/>
              <a:gd name="connsiteX277" fmla="*/ 8473440 w 9578340"/>
              <a:gd name="connsiteY277" fmla="*/ 83820 h 8833483"/>
              <a:gd name="connsiteX278" fmla="*/ 8351520 w 9578340"/>
              <a:gd name="connsiteY278" fmla="*/ 53340 h 8833483"/>
              <a:gd name="connsiteX279" fmla="*/ 8252460 w 9578340"/>
              <a:gd name="connsiteY279" fmla="*/ 68580 h 8833483"/>
              <a:gd name="connsiteX280" fmla="*/ 8107680 w 9578340"/>
              <a:gd name="connsiteY28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3289459 w 9578340"/>
              <a:gd name="connsiteY177" fmla="*/ 7826214 h 8833483"/>
              <a:gd name="connsiteX178" fmla="*/ 3657600 w 9578340"/>
              <a:gd name="connsiteY178" fmla="*/ 6873240 h 8833483"/>
              <a:gd name="connsiteX179" fmla="*/ 3817620 w 9578340"/>
              <a:gd name="connsiteY179" fmla="*/ 6781800 h 8833483"/>
              <a:gd name="connsiteX180" fmla="*/ 3893820 w 9578340"/>
              <a:gd name="connsiteY180" fmla="*/ 6705600 h 8833483"/>
              <a:gd name="connsiteX181" fmla="*/ 3947160 w 9578340"/>
              <a:gd name="connsiteY181" fmla="*/ 6690360 h 8833483"/>
              <a:gd name="connsiteX182" fmla="*/ 3939540 w 9578340"/>
              <a:gd name="connsiteY182" fmla="*/ 6629400 h 8833483"/>
              <a:gd name="connsiteX183" fmla="*/ 3901440 w 9578340"/>
              <a:gd name="connsiteY183" fmla="*/ 6606540 h 8833483"/>
              <a:gd name="connsiteX184" fmla="*/ 3878580 w 9578340"/>
              <a:gd name="connsiteY184" fmla="*/ 6515100 h 8833483"/>
              <a:gd name="connsiteX185" fmla="*/ 3886200 w 9578340"/>
              <a:gd name="connsiteY185" fmla="*/ 6423660 h 8833483"/>
              <a:gd name="connsiteX186" fmla="*/ 3870960 w 9578340"/>
              <a:gd name="connsiteY186" fmla="*/ 6309360 h 8833483"/>
              <a:gd name="connsiteX187" fmla="*/ 3893820 w 9578340"/>
              <a:gd name="connsiteY187" fmla="*/ 6240780 h 8833483"/>
              <a:gd name="connsiteX188" fmla="*/ 3924300 w 9578340"/>
              <a:gd name="connsiteY188" fmla="*/ 6179820 h 8833483"/>
              <a:gd name="connsiteX189" fmla="*/ 3977640 w 9578340"/>
              <a:gd name="connsiteY189" fmla="*/ 6172200 h 8833483"/>
              <a:gd name="connsiteX190" fmla="*/ 3992880 w 9578340"/>
              <a:gd name="connsiteY190" fmla="*/ 6172200 h 8833483"/>
              <a:gd name="connsiteX191" fmla="*/ 4046220 w 9578340"/>
              <a:gd name="connsiteY191" fmla="*/ 6111240 h 8833483"/>
              <a:gd name="connsiteX192" fmla="*/ 4038600 w 9578340"/>
              <a:gd name="connsiteY192" fmla="*/ 6027420 h 8833483"/>
              <a:gd name="connsiteX193" fmla="*/ 4754880 w 9578340"/>
              <a:gd name="connsiteY193" fmla="*/ 5913120 h 8833483"/>
              <a:gd name="connsiteX194" fmla="*/ 4838700 w 9578340"/>
              <a:gd name="connsiteY194" fmla="*/ 5913120 h 8833483"/>
              <a:gd name="connsiteX195" fmla="*/ 4914900 w 9578340"/>
              <a:gd name="connsiteY195" fmla="*/ 5920740 h 8833483"/>
              <a:gd name="connsiteX196" fmla="*/ 5105400 w 9578340"/>
              <a:gd name="connsiteY196" fmla="*/ 6019800 h 8833483"/>
              <a:gd name="connsiteX197" fmla="*/ 5570220 w 9578340"/>
              <a:gd name="connsiteY197" fmla="*/ 6248400 h 8833483"/>
              <a:gd name="connsiteX198" fmla="*/ 5753100 w 9578340"/>
              <a:gd name="connsiteY198" fmla="*/ 6347460 h 8833483"/>
              <a:gd name="connsiteX199" fmla="*/ 6065520 w 9578340"/>
              <a:gd name="connsiteY199" fmla="*/ 6423660 h 8833483"/>
              <a:gd name="connsiteX200" fmla="*/ 6156960 w 9578340"/>
              <a:gd name="connsiteY200" fmla="*/ 6431280 h 8833483"/>
              <a:gd name="connsiteX201" fmla="*/ 6164580 w 9578340"/>
              <a:gd name="connsiteY201" fmla="*/ 6545580 h 8833483"/>
              <a:gd name="connsiteX202" fmla="*/ 6355080 w 9578340"/>
              <a:gd name="connsiteY202" fmla="*/ 6576060 h 8833483"/>
              <a:gd name="connsiteX203" fmla="*/ 6377940 w 9578340"/>
              <a:gd name="connsiteY203" fmla="*/ 6416040 h 8833483"/>
              <a:gd name="connsiteX204" fmla="*/ 6408420 w 9578340"/>
              <a:gd name="connsiteY204" fmla="*/ 6446520 h 8833483"/>
              <a:gd name="connsiteX205" fmla="*/ 6400800 w 9578340"/>
              <a:gd name="connsiteY205" fmla="*/ 6598920 h 8833483"/>
              <a:gd name="connsiteX206" fmla="*/ 6591300 w 9578340"/>
              <a:gd name="connsiteY206" fmla="*/ 6598920 h 8833483"/>
              <a:gd name="connsiteX207" fmla="*/ 6598920 w 9578340"/>
              <a:gd name="connsiteY207" fmla="*/ 6332220 h 8833483"/>
              <a:gd name="connsiteX208" fmla="*/ 6621780 w 9578340"/>
              <a:gd name="connsiteY208" fmla="*/ 6332220 h 8833483"/>
              <a:gd name="connsiteX209" fmla="*/ 6637020 w 9578340"/>
              <a:gd name="connsiteY209" fmla="*/ 6118860 h 8833483"/>
              <a:gd name="connsiteX210" fmla="*/ 6614160 w 9578340"/>
              <a:gd name="connsiteY210" fmla="*/ 6111240 h 8833483"/>
              <a:gd name="connsiteX211" fmla="*/ 6606540 w 9578340"/>
              <a:gd name="connsiteY211" fmla="*/ 5958840 h 8833483"/>
              <a:gd name="connsiteX212" fmla="*/ 6484620 w 9578340"/>
              <a:gd name="connsiteY212" fmla="*/ 5539740 h 8833483"/>
              <a:gd name="connsiteX213" fmla="*/ 6667500 w 9578340"/>
              <a:gd name="connsiteY213" fmla="*/ 5547360 h 8833483"/>
              <a:gd name="connsiteX214" fmla="*/ 6751320 w 9578340"/>
              <a:gd name="connsiteY214" fmla="*/ 5433060 h 8833483"/>
              <a:gd name="connsiteX215" fmla="*/ 6972300 w 9578340"/>
              <a:gd name="connsiteY215" fmla="*/ 5265420 h 8833483"/>
              <a:gd name="connsiteX216" fmla="*/ 7246620 w 9578340"/>
              <a:gd name="connsiteY216" fmla="*/ 5204460 h 8833483"/>
              <a:gd name="connsiteX217" fmla="*/ 7208520 w 9578340"/>
              <a:gd name="connsiteY217" fmla="*/ 5067300 h 8833483"/>
              <a:gd name="connsiteX218" fmla="*/ 7193280 w 9578340"/>
              <a:gd name="connsiteY218" fmla="*/ 4930140 h 8833483"/>
              <a:gd name="connsiteX219" fmla="*/ 7269480 w 9578340"/>
              <a:gd name="connsiteY219" fmla="*/ 4732020 h 8833483"/>
              <a:gd name="connsiteX220" fmla="*/ 7246620 w 9578340"/>
              <a:gd name="connsiteY220" fmla="*/ 4488180 h 8833483"/>
              <a:gd name="connsiteX221" fmla="*/ 7178040 w 9578340"/>
              <a:gd name="connsiteY221" fmla="*/ 4351020 h 8833483"/>
              <a:gd name="connsiteX222" fmla="*/ 7559040 w 9578340"/>
              <a:gd name="connsiteY222" fmla="*/ 4328160 h 8833483"/>
              <a:gd name="connsiteX223" fmla="*/ 7467600 w 9578340"/>
              <a:gd name="connsiteY223" fmla="*/ 3878580 h 8833483"/>
              <a:gd name="connsiteX224" fmla="*/ 7414260 w 9578340"/>
              <a:gd name="connsiteY224" fmla="*/ 3604260 h 8833483"/>
              <a:gd name="connsiteX225" fmla="*/ 7498080 w 9578340"/>
              <a:gd name="connsiteY225" fmla="*/ 3398520 h 8833483"/>
              <a:gd name="connsiteX226" fmla="*/ 7528560 w 9578340"/>
              <a:gd name="connsiteY226" fmla="*/ 3253740 h 8833483"/>
              <a:gd name="connsiteX227" fmla="*/ 7505700 w 9578340"/>
              <a:gd name="connsiteY227" fmla="*/ 3048000 h 8833483"/>
              <a:gd name="connsiteX228" fmla="*/ 7520940 w 9578340"/>
              <a:gd name="connsiteY228" fmla="*/ 2926080 h 8833483"/>
              <a:gd name="connsiteX229" fmla="*/ 7536180 w 9578340"/>
              <a:gd name="connsiteY229" fmla="*/ 2872740 h 8833483"/>
              <a:gd name="connsiteX230" fmla="*/ 7863840 w 9578340"/>
              <a:gd name="connsiteY230" fmla="*/ 2971800 h 8833483"/>
              <a:gd name="connsiteX231" fmla="*/ 7886700 w 9578340"/>
              <a:gd name="connsiteY231" fmla="*/ 3101340 h 8833483"/>
              <a:gd name="connsiteX232" fmla="*/ 8001000 w 9578340"/>
              <a:gd name="connsiteY232" fmla="*/ 3124200 h 8833483"/>
              <a:gd name="connsiteX233" fmla="*/ 8122920 w 9578340"/>
              <a:gd name="connsiteY233" fmla="*/ 3276600 h 8833483"/>
              <a:gd name="connsiteX234" fmla="*/ 8206740 w 9578340"/>
              <a:gd name="connsiteY234" fmla="*/ 3276600 h 8833483"/>
              <a:gd name="connsiteX235" fmla="*/ 8442960 w 9578340"/>
              <a:gd name="connsiteY235" fmla="*/ 3276600 h 8833483"/>
              <a:gd name="connsiteX236" fmla="*/ 8663940 w 9578340"/>
              <a:gd name="connsiteY236" fmla="*/ 3276600 h 8833483"/>
              <a:gd name="connsiteX237" fmla="*/ 8770620 w 9578340"/>
              <a:gd name="connsiteY237" fmla="*/ 3230880 h 8833483"/>
              <a:gd name="connsiteX238" fmla="*/ 8854440 w 9578340"/>
              <a:gd name="connsiteY238" fmla="*/ 3215640 h 8833483"/>
              <a:gd name="connsiteX239" fmla="*/ 8938260 w 9578340"/>
              <a:gd name="connsiteY239" fmla="*/ 3230880 h 8833483"/>
              <a:gd name="connsiteX240" fmla="*/ 8945880 w 9578340"/>
              <a:gd name="connsiteY240" fmla="*/ 3078480 h 8833483"/>
              <a:gd name="connsiteX241" fmla="*/ 8907780 w 9578340"/>
              <a:gd name="connsiteY241" fmla="*/ 3078480 h 8833483"/>
              <a:gd name="connsiteX242" fmla="*/ 8656320 w 9578340"/>
              <a:gd name="connsiteY242" fmla="*/ 2697480 h 8833483"/>
              <a:gd name="connsiteX243" fmla="*/ 8854440 w 9578340"/>
              <a:gd name="connsiteY243" fmla="*/ 2590800 h 8833483"/>
              <a:gd name="connsiteX244" fmla="*/ 8923020 w 9578340"/>
              <a:gd name="connsiteY244" fmla="*/ 2606040 h 8833483"/>
              <a:gd name="connsiteX245" fmla="*/ 8999220 w 9578340"/>
              <a:gd name="connsiteY245" fmla="*/ 2606040 h 8833483"/>
              <a:gd name="connsiteX246" fmla="*/ 9029700 w 9578340"/>
              <a:gd name="connsiteY246" fmla="*/ 2545080 h 8833483"/>
              <a:gd name="connsiteX247" fmla="*/ 9029700 w 9578340"/>
              <a:gd name="connsiteY247" fmla="*/ 2407920 h 8833483"/>
              <a:gd name="connsiteX248" fmla="*/ 9136380 w 9578340"/>
              <a:gd name="connsiteY248" fmla="*/ 2476500 h 8833483"/>
              <a:gd name="connsiteX249" fmla="*/ 9144000 w 9578340"/>
              <a:gd name="connsiteY249" fmla="*/ 2407920 h 8833483"/>
              <a:gd name="connsiteX250" fmla="*/ 9204960 w 9578340"/>
              <a:gd name="connsiteY250" fmla="*/ 2362200 h 8833483"/>
              <a:gd name="connsiteX251" fmla="*/ 9189720 w 9578340"/>
              <a:gd name="connsiteY251" fmla="*/ 2225040 h 8833483"/>
              <a:gd name="connsiteX252" fmla="*/ 9159240 w 9578340"/>
              <a:gd name="connsiteY252" fmla="*/ 2171700 h 8833483"/>
              <a:gd name="connsiteX253" fmla="*/ 9083040 w 9578340"/>
              <a:gd name="connsiteY253" fmla="*/ 2103120 h 8833483"/>
              <a:gd name="connsiteX254" fmla="*/ 9105900 w 9578340"/>
              <a:gd name="connsiteY254" fmla="*/ 2011680 h 8833483"/>
              <a:gd name="connsiteX255" fmla="*/ 9151620 w 9578340"/>
              <a:gd name="connsiteY255" fmla="*/ 1927860 h 8833483"/>
              <a:gd name="connsiteX256" fmla="*/ 9044940 w 9578340"/>
              <a:gd name="connsiteY256" fmla="*/ 1714500 h 8833483"/>
              <a:gd name="connsiteX257" fmla="*/ 9578340 w 9578340"/>
              <a:gd name="connsiteY257" fmla="*/ 1394460 h 8833483"/>
              <a:gd name="connsiteX258" fmla="*/ 9494520 w 9578340"/>
              <a:gd name="connsiteY258" fmla="*/ 1165860 h 8833483"/>
              <a:gd name="connsiteX259" fmla="*/ 9326880 w 9578340"/>
              <a:gd name="connsiteY259" fmla="*/ 975360 h 8833483"/>
              <a:gd name="connsiteX260" fmla="*/ 9334500 w 9578340"/>
              <a:gd name="connsiteY260" fmla="*/ 906780 h 8833483"/>
              <a:gd name="connsiteX261" fmla="*/ 9342120 w 9578340"/>
              <a:gd name="connsiteY261" fmla="*/ 754380 h 8833483"/>
              <a:gd name="connsiteX262" fmla="*/ 9182100 w 9578340"/>
              <a:gd name="connsiteY262" fmla="*/ 906780 h 8833483"/>
              <a:gd name="connsiteX263" fmla="*/ 9052560 w 9578340"/>
              <a:gd name="connsiteY263" fmla="*/ 1043940 h 8833483"/>
              <a:gd name="connsiteX264" fmla="*/ 8915400 w 9578340"/>
              <a:gd name="connsiteY264" fmla="*/ 1112520 h 8833483"/>
              <a:gd name="connsiteX265" fmla="*/ 8709660 w 9578340"/>
              <a:gd name="connsiteY265" fmla="*/ 1150620 h 8833483"/>
              <a:gd name="connsiteX266" fmla="*/ 8793480 w 9578340"/>
              <a:gd name="connsiteY266" fmla="*/ 960120 h 8833483"/>
              <a:gd name="connsiteX267" fmla="*/ 8717280 w 9578340"/>
              <a:gd name="connsiteY267" fmla="*/ 906780 h 8833483"/>
              <a:gd name="connsiteX268" fmla="*/ 8686800 w 9578340"/>
              <a:gd name="connsiteY268" fmla="*/ 815340 h 8833483"/>
              <a:gd name="connsiteX269" fmla="*/ 8625840 w 9578340"/>
              <a:gd name="connsiteY269" fmla="*/ 746760 h 8833483"/>
              <a:gd name="connsiteX270" fmla="*/ 8633460 w 9578340"/>
              <a:gd name="connsiteY270" fmla="*/ 685800 h 8833483"/>
              <a:gd name="connsiteX271" fmla="*/ 8679180 w 9578340"/>
              <a:gd name="connsiteY271" fmla="*/ 609600 h 8833483"/>
              <a:gd name="connsiteX272" fmla="*/ 8671560 w 9578340"/>
              <a:gd name="connsiteY272" fmla="*/ 579120 h 8833483"/>
              <a:gd name="connsiteX273" fmla="*/ 8580120 w 9578340"/>
              <a:gd name="connsiteY273" fmla="*/ 541020 h 8833483"/>
              <a:gd name="connsiteX274" fmla="*/ 8473440 w 9578340"/>
              <a:gd name="connsiteY274" fmla="*/ 502920 h 8833483"/>
              <a:gd name="connsiteX275" fmla="*/ 8488680 w 9578340"/>
              <a:gd name="connsiteY275" fmla="*/ 449580 h 8833483"/>
              <a:gd name="connsiteX276" fmla="*/ 8435340 w 9578340"/>
              <a:gd name="connsiteY276" fmla="*/ 320040 h 8833483"/>
              <a:gd name="connsiteX277" fmla="*/ 8465820 w 9578340"/>
              <a:gd name="connsiteY277" fmla="*/ 243840 h 8833483"/>
              <a:gd name="connsiteX278" fmla="*/ 8473440 w 9578340"/>
              <a:gd name="connsiteY278" fmla="*/ 83820 h 8833483"/>
              <a:gd name="connsiteX279" fmla="*/ 8351520 w 9578340"/>
              <a:gd name="connsiteY279" fmla="*/ 53340 h 8833483"/>
              <a:gd name="connsiteX280" fmla="*/ 8252460 w 9578340"/>
              <a:gd name="connsiteY280" fmla="*/ 68580 h 8833483"/>
              <a:gd name="connsiteX281" fmla="*/ 8107680 w 9578340"/>
              <a:gd name="connsiteY28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657600 w 9578340"/>
              <a:gd name="connsiteY178" fmla="*/ 6873240 h 8833483"/>
              <a:gd name="connsiteX179" fmla="*/ 3817620 w 9578340"/>
              <a:gd name="connsiteY179" fmla="*/ 6781800 h 8833483"/>
              <a:gd name="connsiteX180" fmla="*/ 3893820 w 9578340"/>
              <a:gd name="connsiteY180" fmla="*/ 6705600 h 8833483"/>
              <a:gd name="connsiteX181" fmla="*/ 3947160 w 9578340"/>
              <a:gd name="connsiteY181" fmla="*/ 6690360 h 8833483"/>
              <a:gd name="connsiteX182" fmla="*/ 3939540 w 9578340"/>
              <a:gd name="connsiteY182" fmla="*/ 6629400 h 8833483"/>
              <a:gd name="connsiteX183" fmla="*/ 3901440 w 9578340"/>
              <a:gd name="connsiteY183" fmla="*/ 6606540 h 8833483"/>
              <a:gd name="connsiteX184" fmla="*/ 3878580 w 9578340"/>
              <a:gd name="connsiteY184" fmla="*/ 6515100 h 8833483"/>
              <a:gd name="connsiteX185" fmla="*/ 3886200 w 9578340"/>
              <a:gd name="connsiteY185" fmla="*/ 6423660 h 8833483"/>
              <a:gd name="connsiteX186" fmla="*/ 3870960 w 9578340"/>
              <a:gd name="connsiteY186" fmla="*/ 6309360 h 8833483"/>
              <a:gd name="connsiteX187" fmla="*/ 3893820 w 9578340"/>
              <a:gd name="connsiteY187" fmla="*/ 6240780 h 8833483"/>
              <a:gd name="connsiteX188" fmla="*/ 3924300 w 9578340"/>
              <a:gd name="connsiteY188" fmla="*/ 6179820 h 8833483"/>
              <a:gd name="connsiteX189" fmla="*/ 3977640 w 9578340"/>
              <a:gd name="connsiteY189" fmla="*/ 6172200 h 8833483"/>
              <a:gd name="connsiteX190" fmla="*/ 3992880 w 9578340"/>
              <a:gd name="connsiteY190" fmla="*/ 6172200 h 8833483"/>
              <a:gd name="connsiteX191" fmla="*/ 4046220 w 9578340"/>
              <a:gd name="connsiteY191" fmla="*/ 6111240 h 8833483"/>
              <a:gd name="connsiteX192" fmla="*/ 4038600 w 9578340"/>
              <a:gd name="connsiteY192" fmla="*/ 6027420 h 8833483"/>
              <a:gd name="connsiteX193" fmla="*/ 4754880 w 9578340"/>
              <a:gd name="connsiteY193" fmla="*/ 5913120 h 8833483"/>
              <a:gd name="connsiteX194" fmla="*/ 4838700 w 9578340"/>
              <a:gd name="connsiteY194" fmla="*/ 5913120 h 8833483"/>
              <a:gd name="connsiteX195" fmla="*/ 4914900 w 9578340"/>
              <a:gd name="connsiteY195" fmla="*/ 5920740 h 8833483"/>
              <a:gd name="connsiteX196" fmla="*/ 5105400 w 9578340"/>
              <a:gd name="connsiteY196" fmla="*/ 6019800 h 8833483"/>
              <a:gd name="connsiteX197" fmla="*/ 5570220 w 9578340"/>
              <a:gd name="connsiteY197" fmla="*/ 6248400 h 8833483"/>
              <a:gd name="connsiteX198" fmla="*/ 5753100 w 9578340"/>
              <a:gd name="connsiteY198" fmla="*/ 6347460 h 8833483"/>
              <a:gd name="connsiteX199" fmla="*/ 6065520 w 9578340"/>
              <a:gd name="connsiteY199" fmla="*/ 6423660 h 8833483"/>
              <a:gd name="connsiteX200" fmla="*/ 6156960 w 9578340"/>
              <a:gd name="connsiteY200" fmla="*/ 6431280 h 8833483"/>
              <a:gd name="connsiteX201" fmla="*/ 6164580 w 9578340"/>
              <a:gd name="connsiteY201" fmla="*/ 6545580 h 8833483"/>
              <a:gd name="connsiteX202" fmla="*/ 6355080 w 9578340"/>
              <a:gd name="connsiteY202" fmla="*/ 6576060 h 8833483"/>
              <a:gd name="connsiteX203" fmla="*/ 6377940 w 9578340"/>
              <a:gd name="connsiteY203" fmla="*/ 6416040 h 8833483"/>
              <a:gd name="connsiteX204" fmla="*/ 6408420 w 9578340"/>
              <a:gd name="connsiteY204" fmla="*/ 6446520 h 8833483"/>
              <a:gd name="connsiteX205" fmla="*/ 6400800 w 9578340"/>
              <a:gd name="connsiteY205" fmla="*/ 6598920 h 8833483"/>
              <a:gd name="connsiteX206" fmla="*/ 6591300 w 9578340"/>
              <a:gd name="connsiteY206" fmla="*/ 6598920 h 8833483"/>
              <a:gd name="connsiteX207" fmla="*/ 6598920 w 9578340"/>
              <a:gd name="connsiteY207" fmla="*/ 6332220 h 8833483"/>
              <a:gd name="connsiteX208" fmla="*/ 6621780 w 9578340"/>
              <a:gd name="connsiteY208" fmla="*/ 6332220 h 8833483"/>
              <a:gd name="connsiteX209" fmla="*/ 6637020 w 9578340"/>
              <a:gd name="connsiteY209" fmla="*/ 6118860 h 8833483"/>
              <a:gd name="connsiteX210" fmla="*/ 6614160 w 9578340"/>
              <a:gd name="connsiteY210" fmla="*/ 6111240 h 8833483"/>
              <a:gd name="connsiteX211" fmla="*/ 6606540 w 9578340"/>
              <a:gd name="connsiteY211" fmla="*/ 5958840 h 8833483"/>
              <a:gd name="connsiteX212" fmla="*/ 6484620 w 9578340"/>
              <a:gd name="connsiteY212" fmla="*/ 5539740 h 8833483"/>
              <a:gd name="connsiteX213" fmla="*/ 6667500 w 9578340"/>
              <a:gd name="connsiteY213" fmla="*/ 5547360 h 8833483"/>
              <a:gd name="connsiteX214" fmla="*/ 6751320 w 9578340"/>
              <a:gd name="connsiteY214" fmla="*/ 5433060 h 8833483"/>
              <a:gd name="connsiteX215" fmla="*/ 6972300 w 9578340"/>
              <a:gd name="connsiteY215" fmla="*/ 5265420 h 8833483"/>
              <a:gd name="connsiteX216" fmla="*/ 7246620 w 9578340"/>
              <a:gd name="connsiteY216" fmla="*/ 5204460 h 8833483"/>
              <a:gd name="connsiteX217" fmla="*/ 7208520 w 9578340"/>
              <a:gd name="connsiteY217" fmla="*/ 5067300 h 8833483"/>
              <a:gd name="connsiteX218" fmla="*/ 7193280 w 9578340"/>
              <a:gd name="connsiteY218" fmla="*/ 4930140 h 8833483"/>
              <a:gd name="connsiteX219" fmla="*/ 7269480 w 9578340"/>
              <a:gd name="connsiteY219" fmla="*/ 4732020 h 8833483"/>
              <a:gd name="connsiteX220" fmla="*/ 7246620 w 9578340"/>
              <a:gd name="connsiteY220" fmla="*/ 4488180 h 8833483"/>
              <a:gd name="connsiteX221" fmla="*/ 7178040 w 9578340"/>
              <a:gd name="connsiteY221" fmla="*/ 4351020 h 8833483"/>
              <a:gd name="connsiteX222" fmla="*/ 7559040 w 9578340"/>
              <a:gd name="connsiteY222" fmla="*/ 4328160 h 8833483"/>
              <a:gd name="connsiteX223" fmla="*/ 7467600 w 9578340"/>
              <a:gd name="connsiteY223" fmla="*/ 3878580 h 8833483"/>
              <a:gd name="connsiteX224" fmla="*/ 7414260 w 9578340"/>
              <a:gd name="connsiteY224" fmla="*/ 3604260 h 8833483"/>
              <a:gd name="connsiteX225" fmla="*/ 7498080 w 9578340"/>
              <a:gd name="connsiteY225" fmla="*/ 3398520 h 8833483"/>
              <a:gd name="connsiteX226" fmla="*/ 7528560 w 9578340"/>
              <a:gd name="connsiteY226" fmla="*/ 3253740 h 8833483"/>
              <a:gd name="connsiteX227" fmla="*/ 7505700 w 9578340"/>
              <a:gd name="connsiteY227" fmla="*/ 3048000 h 8833483"/>
              <a:gd name="connsiteX228" fmla="*/ 7520940 w 9578340"/>
              <a:gd name="connsiteY228" fmla="*/ 2926080 h 8833483"/>
              <a:gd name="connsiteX229" fmla="*/ 7536180 w 9578340"/>
              <a:gd name="connsiteY229" fmla="*/ 2872740 h 8833483"/>
              <a:gd name="connsiteX230" fmla="*/ 7863840 w 9578340"/>
              <a:gd name="connsiteY230" fmla="*/ 2971800 h 8833483"/>
              <a:gd name="connsiteX231" fmla="*/ 7886700 w 9578340"/>
              <a:gd name="connsiteY231" fmla="*/ 3101340 h 8833483"/>
              <a:gd name="connsiteX232" fmla="*/ 8001000 w 9578340"/>
              <a:gd name="connsiteY232" fmla="*/ 3124200 h 8833483"/>
              <a:gd name="connsiteX233" fmla="*/ 8122920 w 9578340"/>
              <a:gd name="connsiteY233" fmla="*/ 3276600 h 8833483"/>
              <a:gd name="connsiteX234" fmla="*/ 8206740 w 9578340"/>
              <a:gd name="connsiteY234" fmla="*/ 3276600 h 8833483"/>
              <a:gd name="connsiteX235" fmla="*/ 8442960 w 9578340"/>
              <a:gd name="connsiteY235" fmla="*/ 3276600 h 8833483"/>
              <a:gd name="connsiteX236" fmla="*/ 8663940 w 9578340"/>
              <a:gd name="connsiteY236" fmla="*/ 3276600 h 8833483"/>
              <a:gd name="connsiteX237" fmla="*/ 8770620 w 9578340"/>
              <a:gd name="connsiteY237" fmla="*/ 3230880 h 8833483"/>
              <a:gd name="connsiteX238" fmla="*/ 8854440 w 9578340"/>
              <a:gd name="connsiteY238" fmla="*/ 3215640 h 8833483"/>
              <a:gd name="connsiteX239" fmla="*/ 8938260 w 9578340"/>
              <a:gd name="connsiteY239" fmla="*/ 3230880 h 8833483"/>
              <a:gd name="connsiteX240" fmla="*/ 8945880 w 9578340"/>
              <a:gd name="connsiteY240" fmla="*/ 3078480 h 8833483"/>
              <a:gd name="connsiteX241" fmla="*/ 8907780 w 9578340"/>
              <a:gd name="connsiteY241" fmla="*/ 3078480 h 8833483"/>
              <a:gd name="connsiteX242" fmla="*/ 8656320 w 9578340"/>
              <a:gd name="connsiteY242" fmla="*/ 2697480 h 8833483"/>
              <a:gd name="connsiteX243" fmla="*/ 8854440 w 9578340"/>
              <a:gd name="connsiteY243" fmla="*/ 2590800 h 8833483"/>
              <a:gd name="connsiteX244" fmla="*/ 8923020 w 9578340"/>
              <a:gd name="connsiteY244" fmla="*/ 2606040 h 8833483"/>
              <a:gd name="connsiteX245" fmla="*/ 8999220 w 9578340"/>
              <a:gd name="connsiteY245" fmla="*/ 2606040 h 8833483"/>
              <a:gd name="connsiteX246" fmla="*/ 9029700 w 9578340"/>
              <a:gd name="connsiteY246" fmla="*/ 2545080 h 8833483"/>
              <a:gd name="connsiteX247" fmla="*/ 9029700 w 9578340"/>
              <a:gd name="connsiteY247" fmla="*/ 2407920 h 8833483"/>
              <a:gd name="connsiteX248" fmla="*/ 9136380 w 9578340"/>
              <a:gd name="connsiteY248" fmla="*/ 2476500 h 8833483"/>
              <a:gd name="connsiteX249" fmla="*/ 9144000 w 9578340"/>
              <a:gd name="connsiteY249" fmla="*/ 2407920 h 8833483"/>
              <a:gd name="connsiteX250" fmla="*/ 9204960 w 9578340"/>
              <a:gd name="connsiteY250" fmla="*/ 2362200 h 8833483"/>
              <a:gd name="connsiteX251" fmla="*/ 9189720 w 9578340"/>
              <a:gd name="connsiteY251" fmla="*/ 2225040 h 8833483"/>
              <a:gd name="connsiteX252" fmla="*/ 9159240 w 9578340"/>
              <a:gd name="connsiteY252" fmla="*/ 2171700 h 8833483"/>
              <a:gd name="connsiteX253" fmla="*/ 9083040 w 9578340"/>
              <a:gd name="connsiteY253" fmla="*/ 2103120 h 8833483"/>
              <a:gd name="connsiteX254" fmla="*/ 9105900 w 9578340"/>
              <a:gd name="connsiteY254" fmla="*/ 2011680 h 8833483"/>
              <a:gd name="connsiteX255" fmla="*/ 9151620 w 9578340"/>
              <a:gd name="connsiteY255" fmla="*/ 1927860 h 8833483"/>
              <a:gd name="connsiteX256" fmla="*/ 9044940 w 9578340"/>
              <a:gd name="connsiteY256" fmla="*/ 1714500 h 8833483"/>
              <a:gd name="connsiteX257" fmla="*/ 9578340 w 9578340"/>
              <a:gd name="connsiteY257" fmla="*/ 1394460 h 8833483"/>
              <a:gd name="connsiteX258" fmla="*/ 9494520 w 9578340"/>
              <a:gd name="connsiteY258" fmla="*/ 1165860 h 8833483"/>
              <a:gd name="connsiteX259" fmla="*/ 9326880 w 9578340"/>
              <a:gd name="connsiteY259" fmla="*/ 975360 h 8833483"/>
              <a:gd name="connsiteX260" fmla="*/ 9334500 w 9578340"/>
              <a:gd name="connsiteY260" fmla="*/ 906780 h 8833483"/>
              <a:gd name="connsiteX261" fmla="*/ 9342120 w 9578340"/>
              <a:gd name="connsiteY261" fmla="*/ 754380 h 8833483"/>
              <a:gd name="connsiteX262" fmla="*/ 9182100 w 9578340"/>
              <a:gd name="connsiteY262" fmla="*/ 906780 h 8833483"/>
              <a:gd name="connsiteX263" fmla="*/ 9052560 w 9578340"/>
              <a:gd name="connsiteY263" fmla="*/ 1043940 h 8833483"/>
              <a:gd name="connsiteX264" fmla="*/ 8915400 w 9578340"/>
              <a:gd name="connsiteY264" fmla="*/ 1112520 h 8833483"/>
              <a:gd name="connsiteX265" fmla="*/ 8709660 w 9578340"/>
              <a:gd name="connsiteY265" fmla="*/ 1150620 h 8833483"/>
              <a:gd name="connsiteX266" fmla="*/ 8793480 w 9578340"/>
              <a:gd name="connsiteY266" fmla="*/ 960120 h 8833483"/>
              <a:gd name="connsiteX267" fmla="*/ 8717280 w 9578340"/>
              <a:gd name="connsiteY267" fmla="*/ 906780 h 8833483"/>
              <a:gd name="connsiteX268" fmla="*/ 8686800 w 9578340"/>
              <a:gd name="connsiteY268" fmla="*/ 815340 h 8833483"/>
              <a:gd name="connsiteX269" fmla="*/ 8625840 w 9578340"/>
              <a:gd name="connsiteY269" fmla="*/ 746760 h 8833483"/>
              <a:gd name="connsiteX270" fmla="*/ 8633460 w 9578340"/>
              <a:gd name="connsiteY270" fmla="*/ 685800 h 8833483"/>
              <a:gd name="connsiteX271" fmla="*/ 8679180 w 9578340"/>
              <a:gd name="connsiteY271" fmla="*/ 609600 h 8833483"/>
              <a:gd name="connsiteX272" fmla="*/ 8671560 w 9578340"/>
              <a:gd name="connsiteY272" fmla="*/ 579120 h 8833483"/>
              <a:gd name="connsiteX273" fmla="*/ 8580120 w 9578340"/>
              <a:gd name="connsiteY273" fmla="*/ 541020 h 8833483"/>
              <a:gd name="connsiteX274" fmla="*/ 8473440 w 9578340"/>
              <a:gd name="connsiteY274" fmla="*/ 502920 h 8833483"/>
              <a:gd name="connsiteX275" fmla="*/ 8488680 w 9578340"/>
              <a:gd name="connsiteY275" fmla="*/ 449580 h 8833483"/>
              <a:gd name="connsiteX276" fmla="*/ 8435340 w 9578340"/>
              <a:gd name="connsiteY276" fmla="*/ 320040 h 8833483"/>
              <a:gd name="connsiteX277" fmla="*/ 8465820 w 9578340"/>
              <a:gd name="connsiteY277" fmla="*/ 243840 h 8833483"/>
              <a:gd name="connsiteX278" fmla="*/ 8473440 w 9578340"/>
              <a:gd name="connsiteY278" fmla="*/ 83820 h 8833483"/>
              <a:gd name="connsiteX279" fmla="*/ 8351520 w 9578340"/>
              <a:gd name="connsiteY279" fmla="*/ 53340 h 8833483"/>
              <a:gd name="connsiteX280" fmla="*/ 8252460 w 9578340"/>
              <a:gd name="connsiteY280" fmla="*/ 68580 h 8833483"/>
              <a:gd name="connsiteX281" fmla="*/ 8107680 w 9578340"/>
              <a:gd name="connsiteY28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258503 w 9578340"/>
              <a:gd name="connsiteY178" fmla="*/ 7842883 h 8833483"/>
              <a:gd name="connsiteX179" fmla="*/ 3657600 w 9578340"/>
              <a:gd name="connsiteY179" fmla="*/ 6873240 h 8833483"/>
              <a:gd name="connsiteX180" fmla="*/ 3817620 w 9578340"/>
              <a:gd name="connsiteY180" fmla="*/ 6781800 h 8833483"/>
              <a:gd name="connsiteX181" fmla="*/ 3893820 w 9578340"/>
              <a:gd name="connsiteY181" fmla="*/ 6705600 h 8833483"/>
              <a:gd name="connsiteX182" fmla="*/ 3947160 w 9578340"/>
              <a:gd name="connsiteY182" fmla="*/ 6690360 h 8833483"/>
              <a:gd name="connsiteX183" fmla="*/ 3939540 w 9578340"/>
              <a:gd name="connsiteY183" fmla="*/ 6629400 h 8833483"/>
              <a:gd name="connsiteX184" fmla="*/ 3901440 w 9578340"/>
              <a:gd name="connsiteY184" fmla="*/ 6606540 h 8833483"/>
              <a:gd name="connsiteX185" fmla="*/ 3878580 w 9578340"/>
              <a:gd name="connsiteY185" fmla="*/ 6515100 h 8833483"/>
              <a:gd name="connsiteX186" fmla="*/ 3886200 w 9578340"/>
              <a:gd name="connsiteY186" fmla="*/ 6423660 h 8833483"/>
              <a:gd name="connsiteX187" fmla="*/ 3870960 w 9578340"/>
              <a:gd name="connsiteY187" fmla="*/ 6309360 h 8833483"/>
              <a:gd name="connsiteX188" fmla="*/ 3893820 w 9578340"/>
              <a:gd name="connsiteY188" fmla="*/ 6240780 h 8833483"/>
              <a:gd name="connsiteX189" fmla="*/ 3924300 w 9578340"/>
              <a:gd name="connsiteY189" fmla="*/ 6179820 h 8833483"/>
              <a:gd name="connsiteX190" fmla="*/ 3977640 w 9578340"/>
              <a:gd name="connsiteY190" fmla="*/ 6172200 h 8833483"/>
              <a:gd name="connsiteX191" fmla="*/ 3992880 w 9578340"/>
              <a:gd name="connsiteY191" fmla="*/ 6172200 h 8833483"/>
              <a:gd name="connsiteX192" fmla="*/ 4046220 w 9578340"/>
              <a:gd name="connsiteY192" fmla="*/ 6111240 h 8833483"/>
              <a:gd name="connsiteX193" fmla="*/ 4038600 w 9578340"/>
              <a:gd name="connsiteY193" fmla="*/ 6027420 h 8833483"/>
              <a:gd name="connsiteX194" fmla="*/ 4754880 w 9578340"/>
              <a:gd name="connsiteY194" fmla="*/ 5913120 h 8833483"/>
              <a:gd name="connsiteX195" fmla="*/ 4838700 w 9578340"/>
              <a:gd name="connsiteY195" fmla="*/ 5913120 h 8833483"/>
              <a:gd name="connsiteX196" fmla="*/ 4914900 w 9578340"/>
              <a:gd name="connsiteY196" fmla="*/ 5920740 h 8833483"/>
              <a:gd name="connsiteX197" fmla="*/ 5105400 w 9578340"/>
              <a:gd name="connsiteY197" fmla="*/ 6019800 h 8833483"/>
              <a:gd name="connsiteX198" fmla="*/ 5570220 w 9578340"/>
              <a:gd name="connsiteY198" fmla="*/ 6248400 h 8833483"/>
              <a:gd name="connsiteX199" fmla="*/ 5753100 w 9578340"/>
              <a:gd name="connsiteY199" fmla="*/ 6347460 h 8833483"/>
              <a:gd name="connsiteX200" fmla="*/ 6065520 w 9578340"/>
              <a:gd name="connsiteY200" fmla="*/ 6423660 h 8833483"/>
              <a:gd name="connsiteX201" fmla="*/ 6156960 w 9578340"/>
              <a:gd name="connsiteY201" fmla="*/ 6431280 h 8833483"/>
              <a:gd name="connsiteX202" fmla="*/ 6164580 w 9578340"/>
              <a:gd name="connsiteY202" fmla="*/ 6545580 h 8833483"/>
              <a:gd name="connsiteX203" fmla="*/ 6355080 w 9578340"/>
              <a:gd name="connsiteY203" fmla="*/ 6576060 h 8833483"/>
              <a:gd name="connsiteX204" fmla="*/ 6377940 w 9578340"/>
              <a:gd name="connsiteY204" fmla="*/ 6416040 h 8833483"/>
              <a:gd name="connsiteX205" fmla="*/ 6408420 w 9578340"/>
              <a:gd name="connsiteY205" fmla="*/ 6446520 h 8833483"/>
              <a:gd name="connsiteX206" fmla="*/ 6400800 w 9578340"/>
              <a:gd name="connsiteY206" fmla="*/ 6598920 h 8833483"/>
              <a:gd name="connsiteX207" fmla="*/ 6591300 w 9578340"/>
              <a:gd name="connsiteY207" fmla="*/ 6598920 h 8833483"/>
              <a:gd name="connsiteX208" fmla="*/ 6598920 w 9578340"/>
              <a:gd name="connsiteY208" fmla="*/ 6332220 h 8833483"/>
              <a:gd name="connsiteX209" fmla="*/ 6621780 w 9578340"/>
              <a:gd name="connsiteY209" fmla="*/ 6332220 h 8833483"/>
              <a:gd name="connsiteX210" fmla="*/ 6637020 w 9578340"/>
              <a:gd name="connsiteY210" fmla="*/ 6118860 h 8833483"/>
              <a:gd name="connsiteX211" fmla="*/ 6614160 w 9578340"/>
              <a:gd name="connsiteY211" fmla="*/ 6111240 h 8833483"/>
              <a:gd name="connsiteX212" fmla="*/ 6606540 w 9578340"/>
              <a:gd name="connsiteY212" fmla="*/ 5958840 h 8833483"/>
              <a:gd name="connsiteX213" fmla="*/ 6484620 w 9578340"/>
              <a:gd name="connsiteY213" fmla="*/ 5539740 h 8833483"/>
              <a:gd name="connsiteX214" fmla="*/ 6667500 w 9578340"/>
              <a:gd name="connsiteY214" fmla="*/ 5547360 h 8833483"/>
              <a:gd name="connsiteX215" fmla="*/ 6751320 w 9578340"/>
              <a:gd name="connsiteY215" fmla="*/ 5433060 h 8833483"/>
              <a:gd name="connsiteX216" fmla="*/ 6972300 w 9578340"/>
              <a:gd name="connsiteY216" fmla="*/ 5265420 h 8833483"/>
              <a:gd name="connsiteX217" fmla="*/ 7246620 w 9578340"/>
              <a:gd name="connsiteY217" fmla="*/ 5204460 h 8833483"/>
              <a:gd name="connsiteX218" fmla="*/ 7208520 w 9578340"/>
              <a:gd name="connsiteY218" fmla="*/ 5067300 h 8833483"/>
              <a:gd name="connsiteX219" fmla="*/ 7193280 w 9578340"/>
              <a:gd name="connsiteY219" fmla="*/ 4930140 h 8833483"/>
              <a:gd name="connsiteX220" fmla="*/ 7269480 w 9578340"/>
              <a:gd name="connsiteY220" fmla="*/ 4732020 h 8833483"/>
              <a:gd name="connsiteX221" fmla="*/ 7246620 w 9578340"/>
              <a:gd name="connsiteY221" fmla="*/ 4488180 h 8833483"/>
              <a:gd name="connsiteX222" fmla="*/ 7178040 w 9578340"/>
              <a:gd name="connsiteY222" fmla="*/ 4351020 h 8833483"/>
              <a:gd name="connsiteX223" fmla="*/ 7559040 w 9578340"/>
              <a:gd name="connsiteY223" fmla="*/ 4328160 h 8833483"/>
              <a:gd name="connsiteX224" fmla="*/ 7467600 w 9578340"/>
              <a:gd name="connsiteY224" fmla="*/ 3878580 h 8833483"/>
              <a:gd name="connsiteX225" fmla="*/ 7414260 w 9578340"/>
              <a:gd name="connsiteY225" fmla="*/ 3604260 h 8833483"/>
              <a:gd name="connsiteX226" fmla="*/ 7498080 w 9578340"/>
              <a:gd name="connsiteY226" fmla="*/ 3398520 h 8833483"/>
              <a:gd name="connsiteX227" fmla="*/ 7528560 w 9578340"/>
              <a:gd name="connsiteY227" fmla="*/ 3253740 h 8833483"/>
              <a:gd name="connsiteX228" fmla="*/ 7505700 w 9578340"/>
              <a:gd name="connsiteY228" fmla="*/ 3048000 h 8833483"/>
              <a:gd name="connsiteX229" fmla="*/ 7520940 w 9578340"/>
              <a:gd name="connsiteY229" fmla="*/ 2926080 h 8833483"/>
              <a:gd name="connsiteX230" fmla="*/ 7536180 w 9578340"/>
              <a:gd name="connsiteY230" fmla="*/ 2872740 h 8833483"/>
              <a:gd name="connsiteX231" fmla="*/ 7863840 w 9578340"/>
              <a:gd name="connsiteY231" fmla="*/ 2971800 h 8833483"/>
              <a:gd name="connsiteX232" fmla="*/ 7886700 w 9578340"/>
              <a:gd name="connsiteY232" fmla="*/ 3101340 h 8833483"/>
              <a:gd name="connsiteX233" fmla="*/ 8001000 w 9578340"/>
              <a:gd name="connsiteY233" fmla="*/ 3124200 h 8833483"/>
              <a:gd name="connsiteX234" fmla="*/ 8122920 w 9578340"/>
              <a:gd name="connsiteY234" fmla="*/ 3276600 h 8833483"/>
              <a:gd name="connsiteX235" fmla="*/ 8206740 w 9578340"/>
              <a:gd name="connsiteY235" fmla="*/ 3276600 h 8833483"/>
              <a:gd name="connsiteX236" fmla="*/ 8442960 w 9578340"/>
              <a:gd name="connsiteY236" fmla="*/ 3276600 h 8833483"/>
              <a:gd name="connsiteX237" fmla="*/ 8663940 w 9578340"/>
              <a:gd name="connsiteY237" fmla="*/ 3276600 h 8833483"/>
              <a:gd name="connsiteX238" fmla="*/ 8770620 w 9578340"/>
              <a:gd name="connsiteY238" fmla="*/ 3230880 h 8833483"/>
              <a:gd name="connsiteX239" fmla="*/ 8854440 w 9578340"/>
              <a:gd name="connsiteY239" fmla="*/ 3215640 h 8833483"/>
              <a:gd name="connsiteX240" fmla="*/ 8938260 w 9578340"/>
              <a:gd name="connsiteY240" fmla="*/ 3230880 h 8833483"/>
              <a:gd name="connsiteX241" fmla="*/ 8945880 w 9578340"/>
              <a:gd name="connsiteY241" fmla="*/ 3078480 h 8833483"/>
              <a:gd name="connsiteX242" fmla="*/ 8907780 w 9578340"/>
              <a:gd name="connsiteY242" fmla="*/ 3078480 h 8833483"/>
              <a:gd name="connsiteX243" fmla="*/ 8656320 w 9578340"/>
              <a:gd name="connsiteY243" fmla="*/ 2697480 h 8833483"/>
              <a:gd name="connsiteX244" fmla="*/ 8854440 w 9578340"/>
              <a:gd name="connsiteY244" fmla="*/ 2590800 h 8833483"/>
              <a:gd name="connsiteX245" fmla="*/ 8923020 w 9578340"/>
              <a:gd name="connsiteY245" fmla="*/ 2606040 h 8833483"/>
              <a:gd name="connsiteX246" fmla="*/ 8999220 w 9578340"/>
              <a:gd name="connsiteY246" fmla="*/ 2606040 h 8833483"/>
              <a:gd name="connsiteX247" fmla="*/ 9029700 w 9578340"/>
              <a:gd name="connsiteY247" fmla="*/ 2545080 h 8833483"/>
              <a:gd name="connsiteX248" fmla="*/ 9029700 w 9578340"/>
              <a:gd name="connsiteY248" fmla="*/ 2407920 h 8833483"/>
              <a:gd name="connsiteX249" fmla="*/ 9136380 w 9578340"/>
              <a:gd name="connsiteY249" fmla="*/ 2476500 h 8833483"/>
              <a:gd name="connsiteX250" fmla="*/ 9144000 w 9578340"/>
              <a:gd name="connsiteY250" fmla="*/ 2407920 h 8833483"/>
              <a:gd name="connsiteX251" fmla="*/ 9204960 w 9578340"/>
              <a:gd name="connsiteY251" fmla="*/ 2362200 h 8833483"/>
              <a:gd name="connsiteX252" fmla="*/ 9189720 w 9578340"/>
              <a:gd name="connsiteY252" fmla="*/ 2225040 h 8833483"/>
              <a:gd name="connsiteX253" fmla="*/ 9159240 w 9578340"/>
              <a:gd name="connsiteY253" fmla="*/ 2171700 h 8833483"/>
              <a:gd name="connsiteX254" fmla="*/ 9083040 w 9578340"/>
              <a:gd name="connsiteY254" fmla="*/ 2103120 h 8833483"/>
              <a:gd name="connsiteX255" fmla="*/ 9105900 w 9578340"/>
              <a:gd name="connsiteY255" fmla="*/ 2011680 h 8833483"/>
              <a:gd name="connsiteX256" fmla="*/ 9151620 w 9578340"/>
              <a:gd name="connsiteY256" fmla="*/ 1927860 h 8833483"/>
              <a:gd name="connsiteX257" fmla="*/ 9044940 w 9578340"/>
              <a:gd name="connsiteY257" fmla="*/ 1714500 h 8833483"/>
              <a:gd name="connsiteX258" fmla="*/ 9578340 w 9578340"/>
              <a:gd name="connsiteY258" fmla="*/ 1394460 h 8833483"/>
              <a:gd name="connsiteX259" fmla="*/ 9494520 w 9578340"/>
              <a:gd name="connsiteY259" fmla="*/ 1165860 h 8833483"/>
              <a:gd name="connsiteX260" fmla="*/ 9326880 w 9578340"/>
              <a:gd name="connsiteY260" fmla="*/ 975360 h 8833483"/>
              <a:gd name="connsiteX261" fmla="*/ 9334500 w 9578340"/>
              <a:gd name="connsiteY261" fmla="*/ 906780 h 8833483"/>
              <a:gd name="connsiteX262" fmla="*/ 9342120 w 9578340"/>
              <a:gd name="connsiteY262" fmla="*/ 754380 h 8833483"/>
              <a:gd name="connsiteX263" fmla="*/ 9182100 w 9578340"/>
              <a:gd name="connsiteY263" fmla="*/ 906780 h 8833483"/>
              <a:gd name="connsiteX264" fmla="*/ 9052560 w 9578340"/>
              <a:gd name="connsiteY264" fmla="*/ 1043940 h 8833483"/>
              <a:gd name="connsiteX265" fmla="*/ 8915400 w 9578340"/>
              <a:gd name="connsiteY265" fmla="*/ 1112520 h 8833483"/>
              <a:gd name="connsiteX266" fmla="*/ 8709660 w 9578340"/>
              <a:gd name="connsiteY266" fmla="*/ 1150620 h 8833483"/>
              <a:gd name="connsiteX267" fmla="*/ 8793480 w 9578340"/>
              <a:gd name="connsiteY267" fmla="*/ 960120 h 8833483"/>
              <a:gd name="connsiteX268" fmla="*/ 8717280 w 9578340"/>
              <a:gd name="connsiteY268" fmla="*/ 906780 h 8833483"/>
              <a:gd name="connsiteX269" fmla="*/ 8686800 w 9578340"/>
              <a:gd name="connsiteY269" fmla="*/ 815340 h 8833483"/>
              <a:gd name="connsiteX270" fmla="*/ 8625840 w 9578340"/>
              <a:gd name="connsiteY270" fmla="*/ 746760 h 8833483"/>
              <a:gd name="connsiteX271" fmla="*/ 8633460 w 9578340"/>
              <a:gd name="connsiteY271" fmla="*/ 685800 h 8833483"/>
              <a:gd name="connsiteX272" fmla="*/ 8679180 w 9578340"/>
              <a:gd name="connsiteY272" fmla="*/ 609600 h 8833483"/>
              <a:gd name="connsiteX273" fmla="*/ 8671560 w 9578340"/>
              <a:gd name="connsiteY273" fmla="*/ 579120 h 8833483"/>
              <a:gd name="connsiteX274" fmla="*/ 8580120 w 9578340"/>
              <a:gd name="connsiteY274" fmla="*/ 541020 h 8833483"/>
              <a:gd name="connsiteX275" fmla="*/ 8473440 w 9578340"/>
              <a:gd name="connsiteY275" fmla="*/ 502920 h 8833483"/>
              <a:gd name="connsiteX276" fmla="*/ 8488680 w 9578340"/>
              <a:gd name="connsiteY276" fmla="*/ 449580 h 8833483"/>
              <a:gd name="connsiteX277" fmla="*/ 8435340 w 9578340"/>
              <a:gd name="connsiteY277" fmla="*/ 320040 h 8833483"/>
              <a:gd name="connsiteX278" fmla="*/ 8465820 w 9578340"/>
              <a:gd name="connsiteY278" fmla="*/ 243840 h 8833483"/>
              <a:gd name="connsiteX279" fmla="*/ 8473440 w 9578340"/>
              <a:gd name="connsiteY279" fmla="*/ 83820 h 8833483"/>
              <a:gd name="connsiteX280" fmla="*/ 8351520 w 9578340"/>
              <a:gd name="connsiteY280" fmla="*/ 53340 h 8833483"/>
              <a:gd name="connsiteX281" fmla="*/ 8252460 w 9578340"/>
              <a:gd name="connsiteY281" fmla="*/ 68580 h 8833483"/>
              <a:gd name="connsiteX282" fmla="*/ 8107680 w 9578340"/>
              <a:gd name="connsiteY28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657600 w 9578340"/>
              <a:gd name="connsiteY179" fmla="*/ 6873240 h 8833483"/>
              <a:gd name="connsiteX180" fmla="*/ 3817620 w 9578340"/>
              <a:gd name="connsiteY180" fmla="*/ 6781800 h 8833483"/>
              <a:gd name="connsiteX181" fmla="*/ 3893820 w 9578340"/>
              <a:gd name="connsiteY181" fmla="*/ 6705600 h 8833483"/>
              <a:gd name="connsiteX182" fmla="*/ 3947160 w 9578340"/>
              <a:gd name="connsiteY182" fmla="*/ 6690360 h 8833483"/>
              <a:gd name="connsiteX183" fmla="*/ 3939540 w 9578340"/>
              <a:gd name="connsiteY183" fmla="*/ 6629400 h 8833483"/>
              <a:gd name="connsiteX184" fmla="*/ 3901440 w 9578340"/>
              <a:gd name="connsiteY184" fmla="*/ 6606540 h 8833483"/>
              <a:gd name="connsiteX185" fmla="*/ 3878580 w 9578340"/>
              <a:gd name="connsiteY185" fmla="*/ 6515100 h 8833483"/>
              <a:gd name="connsiteX186" fmla="*/ 3886200 w 9578340"/>
              <a:gd name="connsiteY186" fmla="*/ 6423660 h 8833483"/>
              <a:gd name="connsiteX187" fmla="*/ 3870960 w 9578340"/>
              <a:gd name="connsiteY187" fmla="*/ 6309360 h 8833483"/>
              <a:gd name="connsiteX188" fmla="*/ 3893820 w 9578340"/>
              <a:gd name="connsiteY188" fmla="*/ 6240780 h 8833483"/>
              <a:gd name="connsiteX189" fmla="*/ 3924300 w 9578340"/>
              <a:gd name="connsiteY189" fmla="*/ 6179820 h 8833483"/>
              <a:gd name="connsiteX190" fmla="*/ 3977640 w 9578340"/>
              <a:gd name="connsiteY190" fmla="*/ 6172200 h 8833483"/>
              <a:gd name="connsiteX191" fmla="*/ 3992880 w 9578340"/>
              <a:gd name="connsiteY191" fmla="*/ 6172200 h 8833483"/>
              <a:gd name="connsiteX192" fmla="*/ 4046220 w 9578340"/>
              <a:gd name="connsiteY192" fmla="*/ 6111240 h 8833483"/>
              <a:gd name="connsiteX193" fmla="*/ 4038600 w 9578340"/>
              <a:gd name="connsiteY193" fmla="*/ 6027420 h 8833483"/>
              <a:gd name="connsiteX194" fmla="*/ 4754880 w 9578340"/>
              <a:gd name="connsiteY194" fmla="*/ 5913120 h 8833483"/>
              <a:gd name="connsiteX195" fmla="*/ 4838700 w 9578340"/>
              <a:gd name="connsiteY195" fmla="*/ 5913120 h 8833483"/>
              <a:gd name="connsiteX196" fmla="*/ 4914900 w 9578340"/>
              <a:gd name="connsiteY196" fmla="*/ 5920740 h 8833483"/>
              <a:gd name="connsiteX197" fmla="*/ 5105400 w 9578340"/>
              <a:gd name="connsiteY197" fmla="*/ 6019800 h 8833483"/>
              <a:gd name="connsiteX198" fmla="*/ 5570220 w 9578340"/>
              <a:gd name="connsiteY198" fmla="*/ 6248400 h 8833483"/>
              <a:gd name="connsiteX199" fmla="*/ 5753100 w 9578340"/>
              <a:gd name="connsiteY199" fmla="*/ 6347460 h 8833483"/>
              <a:gd name="connsiteX200" fmla="*/ 6065520 w 9578340"/>
              <a:gd name="connsiteY200" fmla="*/ 6423660 h 8833483"/>
              <a:gd name="connsiteX201" fmla="*/ 6156960 w 9578340"/>
              <a:gd name="connsiteY201" fmla="*/ 6431280 h 8833483"/>
              <a:gd name="connsiteX202" fmla="*/ 6164580 w 9578340"/>
              <a:gd name="connsiteY202" fmla="*/ 6545580 h 8833483"/>
              <a:gd name="connsiteX203" fmla="*/ 6355080 w 9578340"/>
              <a:gd name="connsiteY203" fmla="*/ 6576060 h 8833483"/>
              <a:gd name="connsiteX204" fmla="*/ 6377940 w 9578340"/>
              <a:gd name="connsiteY204" fmla="*/ 6416040 h 8833483"/>
              <a:gd name="connsiteX205" fmla="*/ 6408420 w 9578340"/>
              <a:gd name="connsiteY205" fmla="*/ 6446520 h 8833483"/>
              <a:gd name="connsiteX206" fmla="*/ 6400800 w 9578340"/>
              <a:gd name="connsiteY206" fmla="*/ 6598920 h 8833483"/>
              <a:gd name="connsiteX207" fmla="*/ 6591300 w 9578340"/>
              <a:gd name="connsiteY207" fmla="*/ 6598920 h 8833483"/>
              <a:gd name="connsiteX208" fmla="*/ 6598920 w 9578340"/>
              <a:gd name="connsiteY208" fmla="*/ 6332220 h 8833483"/>
              <a:gd name="connsiteX209" fmla="*/ 6621780 w 9578340"/>
              <a:gd name="connsiteY209" fmla="*/ 6332220 h 8833483"/>
              <a:gd name="connsiteX210" fmla="*/ 6637020 w 9578340"/>
              <a:gd name="connsiteY210" fmla="*/ 6118860 h 8833483"/>
              <a:gd name="connsiteX211" fmla="*/ 6614160 w 9578340"/>
              <a:gd name="connsiteY211" fmla="*/ 6111240 h 8833483"/>
              <a:gd name="connsiteX212" fmla="*/ 6606540 w 9578340"/>
              <a:gd name="connsiteY212" fmla="*/ 5958840 h 8833483"/>
              <a:gd name="connsiteX213" fmla="*/ 6484620 w 9578340"/>
              <a:gd name="connsiteY213" fmla="*/ 5539740 h 8833483"/>
              <a:gd name="connsiteX214" fmla="*/ 6667500 w 9578340"/>
              <a:gd name="connsiteY214" fmla="*/ 5547360 h 8833483"/>
              <a:gd name="connsiteX215" fmla="*/ 6751320 w 9578340"/>
              <a:gd name="connsiteY215" fmla="*/ 5433060 h 8833483"/>
              <a:gd name="connsiteX216" fmla="*/ 6972300 w 9578340"/>
              <a:gd name="connsiteY216" fmla="*/ 5265420 h 8833483"/>
              <a:gd name="connsiteX217" fmla="*/ 7246620 w 9578340"/>
              <a:gd name="connsiteY217" fmla="*/ 5204460 h 8833483"/>
              <a:gd name="connsiteX218" fmla="*/ 7208520 w 9578340"/>
              <a:gd name="connsiteY218" fmla="*/ 5067300 h 8833483"/>
              <a:gd name="connsiteX219" fmla="*/ 7193280 w 9578340"/>
              <a:gd name="connsiteY219" fmla="*/ 4930140 h 8833483"/>
              <a:gd name="connsiteX220" fmla="*/ 7269480 w 9578340"/>
              <a:gd name="connsiteY220" fmla="*/ 4732020 h 8833483"/>
              <a:gd name="connsiteX221" fmla="*/ 7246620 w 9578340"/>
              <a:gd name="connsiteY221" fmla="*/ 4488180 h 8833483"/>
              <a:gd name="connsiteX222" fmla="*/ 7178040 w 9578340"/>
              <a:gd name="connsiteY222" fmla="*/ 4351020 h 8833483"/>
              <a:gd name="connsiteX223" fmla="*/ 7559040 w 9578340"/>
              <a:gd name="connsiteY223" fmla="*/ 4328160 h 8833483"/>
              <a:gd name="connsiteX224" fmla="*/ 7467600 w 9578340"/>
              <a:gd name="connsiteY224" fmla="*/ 3878580 h 8833483"/>
              <a:gd name="connsiteX225" fmla="*/ 7414260 w 9578340"/>
              <a:gd name="connsiteY225" fmla="*/ 3604260 h 8833483"/>
              <a:gd name="connsiteX226" fmla="*/ 7498080 w 9578340"/>
              <a:gd name="connsiteY226" fmla="*/ 3398520 h 8833483"/>
              <a:gd name="connsiteX227" fmla="*/ 7528560 w 9578340"/>
              <a:gd name="connsiteY227" fmla="*/ 3253740 h 8833483"/>
              <a:gd name="connsiteX228" fmla="*/ 7505700 w 9578340"/>
              <a:gd name="connsiteY228" fmla="*/ 3048000 h 8833483"/>
              <a:gd name="connsiteX229" fmla="*/ 7520940 w 9578340"/>
              <a:gd name="connsiteY229" fmla="*/ 2926080 h 8833483"/>
              <a:gd name="connsiteX230" fmla="*/ 7536180 w 9578340"/>
              <a:gd name="connsiteY230" fmla="*/ 2872740 h 8833483"/>
              <a:gd name="connsiteX231" fmla="*/ 7863840 w 9578340"/>
              <a:gd name="connsiteY231" fmla="*/ 2971800 h 8833483"/>
              <a:gd name="connsiteX232" fmla="*/ 7886700 w 9578340"/>
              <a:gd name="connsiteY232" fmla="*/ 3101340 h 8833483"/>
              <a:gd name="connsiteX233" fmla="*/ 8001000 w 9578340"/>
              <a:gd name="connsiteY233" fmla="*/ 3124200 h 8833483"/>
              <a:gd name="connsiteX234" fmla="*/ 8122920 w 9578340"/>
              <a:gd name="connsiteY234" fmla="*/ 3276600 h 8833483"/>
              <a:gd name="connsiteX235" fmla="*/ 8206740 w 9578340"/>
              <a:gd name="connsiteY235" fmla="*/ 3276600 h 8833483"/>
              <a:gd name="connsiteX236" fmla="*/ 8442960 w 9578340"/>
              <a:gd name="connsiteY236" fmla="*/ 3276600 h 8833483"/>
              <a:gd name="connsiteX237" fmla="*/ 8663940 w 9578340"/>
              <a:gd name="connsiteY237" fmla="*/ 3276600 h 8833483"/>
              <a:gd name="connsiteX238" fmla="*/ 8770620 w 9578340"/>
              <a:gd name="connsiteY238" fmla="*/ 3230880 h 8833483"/>
              <a:gd name="connsiteX239" fmla="*/ 8854440 w 9578340"/>
              <a:gd name="connsiteY239" fmla="*/ 3215640 h 8833483"/>
              <a:gd name="connsiteX240" fmla="*/ 8938260 w 9578340"/>
              <a:gd name="connsiteY240" fmla="*/ 3230880 h 8833483"/>
              <a:gd name="connsiteX241" fmla="*/ 8945880 w 9578340"/>
              <a:gd name="connsiteY241" fmla="*/ 3078480 h 8833483"/>
              <a:gd name="connsiteX242" fmla="*/ 8907780 w 9578340"/>
              <a:gd name="connsiteY242" fmla="*/ 3078480 h 8833483"/>
              <a:gd name="connsiteX243" fmla="*/ 8656320 w 9578340"/>
              <a:gd name="connsiteY243" fmla="*/ 2697480 h 8833483"/>
              <a:gd name="connsiteX244" fmla="*/ 8854440 w 9578340"/>
              <a:gd name="connsiteY244" fmla="*/ 2590800 h 8833483"/>
              <a:gd name="connsiteX245" fmla="*/ 8923020 w 9578340"/>
              <a:gd name="connsiteY245" fmla="*/ 2606040 h 8833483"/>
              <a:gd name="connsiteX246" fmla="*/ 8999220 w 9578340"/>
              <a:gd name="connsiteY246" fmla="*/ 2606040 h 8833483"/>
              <a:gd name="connsiteX247" fmla="*/ 9029700 w 9578340"/>
              <a:gd name="connsiteY247" fmla="*/ 2545080 h 8833483"/>
              <a:gd name="connsiteX248" fmla="*/ 9029700 w 9578340"/>
              <a:gd name="connsiteY248" fmla="*/ 2407920 h 8833483"/>
              <a:gd name="connsiteX249" fmla="*/ 9136380 w 9578340"/>
              <a:gd name="connsiteY249" fmla="*/ 2476500 h 8833483"/>
              <a:gd name="connsiteX250" fmla="*/ 9144000 w 9578340"/>
              <a:gd name="connsiteY250" fmla="*/ 2407920 h 8833483"/>
              <a:gd name="connsiteX251" fmla="*/ 9204960 w 9578340"/>
              <a:gd name="connsiteY251" fmla="*/ 2362200 h 8833483"/>
              <a:gd name="connsiteX252" fmla="*/ 9189720 w 9578340"/>
              <a:gd name="connsiteY252" fmla="*/ 2225040 h 8833483"/>
              <a:gd name="connsiteX253" fmla="*/ 9159240 w 9578340"/>
              <a:gd name="connsiteY253" fmla="*/ 2171700 h 8833483"/>
              <a:gd name="connsiteX254" fmla="*/ 9083040 w 9578340"/>
              <a:gd name="connsiteY254" fmla="*/ 2103120 h 8833483"/>
              <a:gd name="connsiteX255" fmla="*/ 9105900 w 9578340"/>
              <a:gd name="connsiteY255" fmla="*/ 2011680 h 8833483"/>
              <a:gd name="connsiteX256" fmla="*/ 9151620 w 9578340"/>
              <a:gd name="connsiteY256" fmla="*/ 1927860 h 8833483"/>
              <a:gd name="connsiteX257" fmla="*/ 9044940 w 9578340"/>
              <a:gd name="connsiteY257" fmla="*/ 1714500 h 8833483"/>
              <a:gd name="connsiteX258" fmla="*/ 9578340 w 9578340"/>
              <a:gd name="connsiteY258" fmla="*/ 1394460 h 8833483"/>
              <a:gd name="connsiteX259" fmla="*/ 9494520 w 9578340"/>
              <a:gd name="connsiteY259" fmla="*/ 1165860 h 8833483"/>
              <a:gd name="connsiteX260" fmla="*/ 9326880 w 9578340"/>
              <a:gd name="connsiteY260" fmla="*/ 975360 h 8833483"/>
              <a:gd name="connsiteX261" fmla="*/ 9334500 w 9578340"/>
              <a:gd name="connsiteY261" fmla="*/ 906780 h 8833483"/>
              <a:gd name="connsiteX262" fmla="*/ 9342120 w 9578340"/>
              <a:gd name="connsiteY262" fmla="*/ 754380 h 8833483"/>
              <a:gd name="connsiteX263" fmla="*/ 9182100 w 9578340"/>
              <a:gd name="connsiteY263" fmla="*/ 906780 h 8833483"/>
              <a:gd name="connsiteX264" fmla="*/ 9052560 w 9578340"/>
              <a:gd name="connsiteY264" fmla="*/ 1043940 h 8833483"/>
              <a:gd name="connsiteX265" fmla="*/ 8915400 w 9578340"/>
              <a:gd name="connsiteY265" fmla="*/ 1112520 h 8833483"/>
              <a:gd name="connsiteX266" fmla="*/ 8709660 w 9578340"/>
              <a:gd name="connsiteY266" fmla="*/ 1150620 h 8833483"/>
              <a:gd name="connsiteX267" fmla="*/ 8793480 w 9578340"/>
              <a:gd name="connsiteY267" fmla="*/ 960120 h 8833483"/>
              <a:gd name="connsiteX268" fmla="*/ 8717280 w 9578340"/>
              <a:gd name="connsiteY268" fmla="*/ 906780 h 8833483"/>
              <a:gd name="connsiteX269" fmla="*/ 8686800 w 9578340"/>
              <a:gd name="connsiteY269" fmla="*/ 815340 h 8833483"/>
              <a:gd name="connsiteX270" fmla="*/ 8625840 w 9578340"/>
              <a:gd name="connsiteY270" fmla="*/ 746760 h 8833483"/>
              <a:gd name="connsiteX271" fmla="*/ 8633460 w 9578340"/>
              <a:gd name="connsiteY271" fmla="*/ 685800 h 8833483"/>
              <a:gd name="connsiteX272" fmla="*/ 8679180 w 9578340"/>
              <a:gd name="connsiteY272" fmla="*/ 609600 h 8833483"/>
              <a:gd name="connsiteX273" fmla="*/ 8671560 w 9578340"/>
              <a:gd name="connsiteY273" fmla="*/ 579120 h 8833483"/>
              <a:gd name="connsiteX274" fmla="*/ 8580120 w 9578340"/>
              <a:gd name="connsiteY274" fmla="*/ 541020 h 8833483"/>
              <a:gd name="connsiteX275" fmla="*/ 8473440 w 9578340"/>
              <a:gd name="connsiteY275" fmla="*/ 502920 h 8833483"/>
              <a:gd name="connsiteX276" fmla="*/ 8488680 w 9578340"/>
              <a:gd name="connsiteY276" fmla="*/ 449580 h 8833483"/>
              <a:gd name="connsiteX277" fmla="*/ 8435340 w 9578340"/>
              <a:gd name="connsiteY277" fmla="*/ 320040 h 8833483"/>
              <a:gd name="connsiteX278" fmla="*/ 8465820 w 9578340"/>
              <a:gd name="connsiteY278" fmla="*/ 243840 h 8833483"/>
              <a:gd name="connsiteX279" fmla="*/ 8473440 w 9578340"/>
              <a:gd name="connsiteY279" fmla="*/ 83820 h 8833483"/>
              <a:gd name="connsiteX280" fmla="*/ 8351520 w 9578340"/>
              <a:gd name="connsiteY280" fmla="*/ 53340 h 8833483"/>
              <a:gd name="connsiteX281" fmla="*/ 8252460 w 9578340"/>
              <a:gd name="connsiteY281" fmla="*/ 68580 h 8833483"/>
              <a:gd name="connsiteX282" fmla="*/ 8107680 w 9578340"/>
              <a:gd name="connsiteY28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272790 w 9578340"/>
              <a:gd name="connsiteY179" fmla="*/ 7814308 h 8833483"/>
              <a:gd name="connsiteX180" fmla="*/ 3657600 w 9578340"/>
              <a:gd name="connsiteY180" fmla="*/ 6873240 h 8833483"/>
              <a:gd name="connsiteX181" fmla="*/ 3817620 w 9578340"/>
              <a:gd name="connsiteY181" fmla="*/ 6781800 h 8833483"/>
              <a:gd name="connsiteX182" fmla="*/ 3893820 w 9578340"/>
              <a:gd name="connsiteY182" fmla="*/ 6705600 h 8833483"/>
              <a:gd name="connsiteX183" fmla="*/ 3947160 w 9578340"/>
              <a:gd name="connsiteY183" fmla="*/ 6690360 h 8833483"/>
              <a:gd name="connsiteX184" fmla="*/ 3939540 w 9578340"/>
              <a:gd name="connsiteY184" fmla="*/ 6629400 h 8833483"/>
              <a:gd name="connsiteX185" fmla="*/ 3901440 w 9578340"/>
              <a:gd name="connsiteY185" fmla="*/ 6606540 h 8833483"/>
              <a:gd name="connsiteX186" fmla="*/ 3878580 w 9578340"/>
              <a:gd name="connsiteY186" fmla="*/ 6515100 h 8833483"/>
              <a:gd name="connsiteX187" fmla="*/ 3886200 w 9578340"/>
              <a:gd name="connsiteY187" fmla="*/ 6423660 h 8833483"/>
              <a:gd name="connsiteX188" fmla="*/ 3870960 w 9578340"/>
              <a:gd name="connsiteY188" fmla="*/ 6309360 h 8833483"/>
              <a:gd name="connsiteX189" fmla="*/ 3893820 w 9578340"/>
              <a:gd name="connsiteY189" fmla="*/ 6240780 h 8833483"/>
              <a:gd name="connsiteX190" fmla="*/ 3924300 w 9578340"/>
              <a:gd name="connsiteY190" fmla="*/ 6179820 h 8833483"/>
              <a:gd name="connsiteX191" fmla="*/ 3977640 w 9578340"/>
              <a:gd name="connsiteY191" fmla="*/ 6172200 h 8833483"/>
              <a:gd name="connsiteX192" fmla="*/ 3992880 w 9578340"/>
              <a:gd name="connsiteY192" fmla="*/ 6172200 h 8833483"/>
              <a:gd name="connsiteX193" fmla="*/ 4046220 w 9578340"/>
              <a:gd name="connsiteY193" fmla="*/ 6111240 h 8833483"/>
              <a:gd name="connsiteX194" fmla="*/ 4038600 w 9578340"/>
              <a:gd name="connsiteY194" fmla="*/ 6027420 h 8833483"/>
              <a:gd name="connsiteX195" fmla="*/ 4754880 w 9578340"/>
              <a:gd name="connsiteY195" fmla="*/ 5913120 h 8833483"/>
              <a:gd name="connsiteX196" fmla="*/ 4838700 w 9578340"/>
              <a:gd name="connsiteY196" fmla="*/ 5913120 h 8833483"/>
              <a:gd name="connsiteX197" fmla="*/ 4914900 w 9578340"/>
              <a:gd name="connsiteY197" fmla="*/ 5920740 h 8833483"/>
              <a:gd name="connsiteX198" fmla="*/ 5105400 w 9578340"/>
              <a:gd name="connsiteY198" fmla="*/ 6019800 h 8833483"/>
              <a:gd name="connsiteX199" fmla="*/ 5570220 w 9578340"/>
              <a:gd name="connsiteY199" fmla="*/ 6248400 h 8833483"/>
              <a:gd name="connsiteX200" fmla="*/ 5753100 w 9578340"/>
              <a:gd name="connsiteY200" fmla="*/ 6347460 h 8833483"/>
              <a:gd name="connsiteX201" fmla="*/ 6065520 w 9578340"/>
              <a:gd name="connsiteY201" fmla="*/ 6423660 h 8833483"/>
              <a:gd name="connsiteX202" fmla="*/ 6156960 w 9578340"/>
              <a:gd name="connsiteY202" fmla="*/ 6431280 h 8833483"/>
              <a:gd name="connsiteX203" fmla="*/ 6164580 w 9578340"/>
              <a:gd name="connsiteY203" fmla="*/ 6545580 h 8833483"/>
              <a:gd name="connsiteX204" fmla="*/ 6355080 w 9578340"/>
              <a:gd name="connsiteY204" fmla="*/ 6576060 h 8833483"/>
              <a:gd name="connsiteX205" fmla="*/ 6377940 w 9578340"/>
              <a:gd name="connsiteY205" fmla="*/ 6416040 h 8833483"/>
              <a:gd name="connsiteX206" fmla="*/ 6408420 w 9578340"/>
              <a:gd name="connsiteY206" fmla="*/ 6446520 h 8833483"/>
              <a:gd name="connsiteX207" fmla="*/ 6400800 w 9578340"/>
              <a:gd name="connsiteY207" fmla="*/ 6598920 h 8833483"/>
              <a:gd name="connsiteX208" fmla="*/ 6591300 w 9578340"/>
              <a:gd name="connsiteY208" fmla="*/ 6598920 h 8833483"/>
              <a:gd name="connsiteX209" fmla="*/ 6598920 w 9578340"/>
              <a:gd name="connsiteY209" fmla="*/ 6332220 h 8833483"/>
              <a:gd name="connsiteX210" fmla="*/ 6621780 w 9578340"/>
              <a:gd name="connsiteY210" fmla="*/ 6332220 h 8833483"/>
              <a:gd name="connsiteX211" fmla="*/ 6637020 w 9578340"/>
              <a:gd name="connsiteY211" fmla="*/ 6118860 h 8833483"/>
              <a:gd name="connsiteX212" fmla="*/ 6614160 w 9578340"/>
              <a:gd name="connsiteY212" fmla="*/ 6111240 h 8833483"/>
              <a:gd name="connsiteX213" fmla="*/ 6606540 w 9578340"/>
              <a:gd name="connsiteY213" fmla="*/ 5958840 h 8833483"/>
              <a:gd name="connsiteX214" fmla="*/ 6484620 w 9578340"/>
              <a:gd name="connsiteY214" fmla="*/ 5539740 h 8833483"/>
              <a:gd name="connsiteX215" fmla="*/ 6667500 w 9578340"/>
              <a:gd name="connsiteY215" fmla="*/ 5547360 h 8833483"/>
              <a:gd name="connsiteX216" fmla="*/ 6751320 w 9578340"/>
              <a:gd name="connsiteY216" fmla="*/ 5433060 h 8833483"/>
              <a:gd name="connsiteX217" fmla="*/ 6972300 w 9578340"/>
              <a:gd name="connsiteY217" fmla="*/ 5265420 h 8833483"/>
              <a:gd name="connsiteX218" fmla="*/ 7246620 w 9578340"/>
              <a:gd name="connsiteY218" fmla="*/ 5204460 h 8833483"/>
              <a:gd name="connsiteX219" fmla="*/ 7208520 w 9578340"/>
              <a:gd name="connsiteY219" fmla="*/ 5067300 h 8833483"/>
              <a:gd name="connsiteX220" fmla="*/ 7193280 w 9578340"/>
              <a:gd name="connsiteY220" fmla="*/ 4930140 h 8833483"/>
              <a:gd name="connsiteX221" fmla="*/ 7269480 w 9578340"/>
              <a:gd name="connsiteY221" fmla="*/ 4732020 h 8833483"/>
              <a:gd name="connsiteX222" fmla="*/ 7246620 w 9578340"/>
              <a:gd name="connsiteY222" fmla="*/ 4488180 h 8833483"/>
              <a:gd name="connsiteX223" fmla="*/ 7178040 w 9578340"/>
              <a:gd name="connsiteY223" fmla="*/ 4351020 h 8833483"/>
              <a:gd name="connsiteX224" fmla="*/ 7559040 w 9578340"/>
              <a:gd name="connsiteY224" fmla="*/ 4328160 h 8833483"/>
              <a:gd name="connsiteX225" fmla="*/ 7467600 w 9578340"/>
              <a:gd name="connsiteY225" fmla="*/ 3878580 h 8833483"/>
              <a:gd name="connsiteX226" fmla="*/ 7414260 w 9578340"/>
              <a:gd name="connsiteY226" fmla="*/ 3604260 h 8833483"/>
              <a:gd name="connsiteX227" fmla="*/ 7498080 w 9578340"/>
              <a:gd name="connsiteY227" fmla="*/ 3398520 h 8833483"/>
              <a:gd name="connsiteX228" fmla="*/ 7528560 w 9578340"/>
              <a:gd name="connsiteY228" fmla="*/ 3253740 h 8833483"/>
              <a:gd name="connsiteX229" fmla="*/ 7505700 w 9578340"/>
              <a:gd name="connsiteY229" fmla="*/ 3048000 h 8833483"/>
              <a:gd name="connsiteX230" fmla="*/ 7520940 w 9578340"/>
              <a:gd name="connsiteY230" fmla="*/ 2926080 h 8833483"/>
              <a:gd name="connsiteX231" fmla="*/ 7536180 w 9578340"/>
              <a:gd name="connsiteY231" fmla="*/ 2872740 h 8833483"/>
              <a:gd name="connsiteX232" fmla="*/ 7863840 w 9578340"/>
              <a:gd name="connsiteY232" fmla="*/ 2971800 h 8833483"/>
              <a:gd name="connsiteX233" fmla="*/ 7886700 w 9578340"/>
              <a:gd name="connsiteY233" fmla="*/ 3101340 h 8833483"/>
              <a:gd name="connsiteX234" fmla="*/ 8001000 w 9578340"/>
              <a:gd name="connsiteY234" fmla="*/ 3124200 h 8833483"/>
              <a:gd name="connsiteX235" fmla="*/ 8122920 w 9578340"/>
              <a:gd name="connsiteY235" fmla="*/ 3276600 h 8833483"/>
              <a:gd name="connsiteX236" fmla="*/ 8206740 w 9578340"/>
              <a:gd name="connsiteY236" fmla="*/ 3276600 h 8833483"/>
              <a:gd name="connsiteX237" fmla="*/ 8442960 w 9578340"/>
              <a:gd name="connsiteY237" fmla="*/ 3276600 h 8833483"/>
              <a:gd name="connsiteX238" fmla="*/ 8663940 w 9578340"/>
              <a:gd name="connsiteY238" fmla="*/ 3276600 h 8833483"/>
              <a:gd name="connsiteX239" fmla="*/ 8770620 w 9578340"/>
              <a:gd name="connsiteY239" fmla="*/ 3230880 h 8833483"/>
              <a:gd name="connsiteX240" fmla="*/ 8854440 w 9578340"/>
              <a:gd name="connsiteY240" fmla="*/ 3215640 h 8833483"/>
              <a:gd name="connsiteX241" fmla="*/ 8938260 w 9578340"/>
              <a:gd name="connsiteY241" fmla="*/ 3230880 h 8833483"/>
              <a:gd name="connsiteX242" fmla="*/ 8945880 w 9578340"/>
              <a:gd name="connsiteY242" fmla="*/ 3078480 h 8833483"/>
              <a:gd name="connsiteX243" fmla="*/ 8907780 w 9578340"/>
              <a:gd name="connsiteY243" fmla="*/ 3078480 h 8833483"/>
              <a:gd name="connsiteX244" fmla="*/ 8656320 w 9578340"/>
              <a:gd name="connsiteY244" fmla="*/ 2697480 h 8833483"/>
              <a:gd name="connsiteX245" fmla="*/ 8854440 w 9578340"/>
              <a:gd name="connsiteY245" fmla="*/ 2590800 h 8833483"/>
              <a:gd name="connsiteX246" fmla="*/ 8923020 w 9578340"/>
              <a:gd name="connsiteY246" fmla="*/ 2606040 h 8833483"/>
              <a:gd name="connsiteX247" fmla="*/ 8999220 w 9578340"/>
              <a:gd name="connsiteY247" fmla="*/ 2606040 h 8833483"/>
              <a:gd name="connsiteX248" fmla="*/ 9029700 w 9578340"/>
              <a:gd name="connsiteY248" fmla="*/ 2545080 h 8833483"/>
              <a:gd name="connsiteX249" fmla="*/ 9029700 w 9578340"/>
              <a:gd name="connsiteY249" fmla="*/ 2407920 h 8833483"/>
              <a:gd name="connsiteX250" fmla="*/ 9136380 w 9578340"/>
              <a:gd name="connsiteY250" fmla="*/ 2476500 h 8833483"/>
              <a:gd name="connsiteX251" fmla="*/ 9144000 w 9578340"/>
              <a:gd name="connsiteY251" fmla="*/ 2407920 h 8833483"/>
              <a:gd name="connsiteX252" fmla="*/ 9204960 w 9578340"/>
              <a:gd name="connsiteY252" fmla="*/ 2362200 h 8833483"/>
              <a:gd name="connsiteX253" fmla="*/ 9189720 w 9578340"/>
              <a:gd name="connsiteY253" fmla="*/ 2225040 h 8833483"/>
              <a:gd name="connsiteX254" fmla="*/ 9159240 w 9578340"/>
              <a:gd name="connsiteY254" fmla="*/ 2171700 h 8833483"/>
              <a:gd name="connsiteX255" fmla="*/ 9083040 w 9578340"/>
              <a:gd name="connsiteY255" fmla="*/ 2103120 h 8833483"/>
              <a:gd name="connsiteX256" fmla="*/ 9105900 w 9578340"/>
              <a:gd name="connsiteY256" fmla="*/ 2011680 h 8833483"/>
              <a:gd name="connsiteX257" fmla="*/ 9151620 w 9578340"/>
              <a:gd name="connsiteY257" fmla="*/ 1927860 h 8833483"/>
              <a:gd name="connsiteX258" fmla="*/ 9044940 w 9578340"/>
              <a:gd name="connsiteY258" fmla="*/ 1714500 h 8833483"/>
              <a:gd name="connsiteX259" fmla="*/ 9578340 w 9578340"/>
              <a:gd name="connsiteY259" fmla="*/ 1394460 h 8833483"/>
              <a:gd name="connsiteX260" fmla="*/ 9494520 w 9578340"/>
              <a:gd name="connsiteY260" fmla="*/ 1165860 h 8833483"/>
              <a:gd name="connsiteX261" fmla="*/ 9326880 w 9578340"/>
              <a:gd name="connsiteY261" fmla="*/ 975360 h 8833483"/>
              <a:gd name="connsiteX262" fmla="*/ 9334500 w 9578340"/>
              <a:gd name="connsiteY262" fmla="*/ 906780 h 8833483"/>
              <a:gd name="connsiteX263" fmla="*/ 9342120 w 9578340"/>
              <a:gd name="connsiteY263" fmla="*/ 754380 h 8833483"/>
              <a:gd name="connsiteX264" fmla="*/ 9182100 w 9578340"/>
              <a:gd name="connsiteY264" fmla="*/ 906780 h 8833483"/>
              <a:gd name="connsiteX265" fmla="*/ 9052560 w 9578340"/>
              <a:gd name="connsiteY265" fmla="*/ 1043940 h 8833483"/>
              <a:gd name="connsiteX266" fmla="*/ 8915400 w 9578340"/>
              <a:gd name="connsiteY266" fmla="*/ 1112520 h 8833483"/>
              <a:gd name="connsiteX267" fmla="*/ 8709660 w 9578340"/>
              <a:gd name="connsiteY267" fmla="*/ 1150620 h 8833483"/>
              <a:gd name="connsiteX268" fmla="*/ 8793480 w 9578340"/>
              <a:gd name="connsiteY268" fmla="*/ 960120 h 8833483"/>
              <a:gd name="connsiteX269" fmla="*/ 8717280 w 9578340"/>
              <a:gd name="connsiteY269" fmla="*/ 906780 h 8833483"/>
              <a:gd name="connsiteX270" fmla="*/ 8686800 w 9578340"/>
              <a:gd name="connsiteY270" fmla="*/ 815340 h 8833483"/>
              <a:gd name="connsiteX271" fmla="*/ 8625840 w 9578340"/>
              <a:gd name="connsiteY271" fmla="*/ 746760 h 8833483"/>
              <a:gd name="connsiteX272" fmla="*/ 8633460 w 9578340"/>
              <a:gd name="connsiteY272" fmla="*/ 685800 h 8833483"/>
              <a:gd name="connsiteX273" fmla="*/ 8679180 w 9578340"/>
              <a:gd name="connsiteY273" fmla="*/ 609600 h 8833483"/>
              <a:gd name="connsiteX274" fmla="*/ 8671560 w 9578340"/>
              <a:gd name="connsiteY274" fmla="*/ 579120 h 8833483"/>
              <a:gd name="connsiteX275" fmla="*/ 8580120 w 9578340"/>
              <a:gd name="connsiteY275" fmla="*/ 541020 h 8833483"/>
              <a:gd name="connsiteX276" fmla="*/ 8473440 w 9578340"/>
              <a:gd name="connsiteY276" fmla="*/ 502920 h 8833483"/>
              <a:gd name="connsiteX277" fmla="*/ 8488680 w 9578340"/>
              <a:gd name="connsiteY277" fmla="*/ 449580 h 8833483"/>
              <a:gd name="connsiteX278" fmla="*/ 8435340 w 9578340"/>
              <a:gd name="connsiteY278" fmla="*/ 320040 h 8833483"/>
              <a:gd name="connsiteX279" fmla="*/ 8465820 w 9578340"/>
              <a:gd name="connsiteY279" fmla="*/ 243840 h 8833483"/>
              <a:gd name="connsiteX280" fmla="*/ 8473440 w 9578340"/>
              <a:gd name="connsiteY280" fmla="*/ 83820 h 8833483"/>
              <a:gd name="connsiteX281" fmla="*/ 8351520 w 9578340"/>
              <a:gd name="connsiteY281" fmla="*/ 53340 h 8833483"/>
              <a:gd name="connsiteX282" fmla="*/ 8252460 w 9578340"/>
              <a:gd name="connsiteY282" fmla="*/ 68580 h 8833483"/>
              <a:gd name="connsiteX283" fmla="*/ 8107680 w 9578340"/>
              <a:gd name="connsiteY28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657600 w 9578340"/>
              <a:gd name="connsiteY180" fmla="*/ 6873240 h 8833483"/>
              <a:gd name="connsiteX181" fmla="*/ 3817620 w 9578340"/>
              <a:gd name="connsiteY181" fmla="*/ 6781800 h 8833483"/>
              <a:gd name="connsiteX182" fmla="*/ 3893820 w 9578340"/>
              <a:gd name="connsiteY182" fmla="*/ 6705600 h 8833483"/>
              <a:gd name="connsiteX183" fmla="*/ 3947160 w 9578340"/>
              <a:gd name="connsiteY183" fmla="*/ 6690360 h 8833483"/>
              <a:gd name="connsiteX184" fmla="*/ 3939540 w 9578340"/>
              <a:gd name="connsiteY184" fmla="*/ 6629400 h 8833483"/>
              <a:gd name="connsiteX185" fmla="*/ 3901440 w 9578340"/>
              <a:gd name="connsiteY185" fmla="*/ 6606540 h 8833483"/>
              <a:gd name="connsiteX186" fmla="*/ 3878580 w 9578340"/>
              <a:gd name="connsiteY186" fmla="*/ 6515100 h 8833483"/>
              <a:gd name="connsiteX187" fmla="*/ 3886200 w 9578340"/>
              <a:gd name="connsiteY187" fmla="*/ 6423660 h 8833483"/>
              <a:gd name="connsiteX188" fmla="*/ 3870960 w 9578340"/>
              <a:gd name="connsiteY188" fmla="*/ 6309360 h 8833483"/>
              <a:gd name="connsiteX189" fmla="*/ 3893820 w 9578340"/>
              <a:gd name="connsiteY189" fmla="*/ 6240780 h 8833483"/>
              <a:gd name="connsiteX190" fmla="*/ 3924300 w 9578340"/>
              <a:gd name="connsiteY190" fmla="*/ 6179820 h 8833483"/>
              <a:gd name="connsiteX191" fmla="*/ 3977640 w 9578340"/>
              <a:gd name="connsiteY191" fmla="*/ 6172200 h 8833483"/>
              <a:gd name="connsiteX192" fmla="*/ 3992880 w 9578340"/>
              <a:gd name="connsiteY192" fmla="*/ 6172200 h 8833483"/>
              <a:gd name="connsiteX193" fmla="*/ 4046220 w 9578340"/>
              <a:gd name="connsiteY193" fmla="*/ 6111240 h 8833483"/>
              <a:gd name="connsiteX194" fmla="*/ 4038600 w 9578340"/>
              <a:gd name="connsiteY194" fmla="*/ 6027420 h 8833483"/>
              <a:gd name="connsiteX195" fmla="*/ 4754880 w 9578340"/>
              <a:gd name="connsiteY195" fmla="*/ 5913120 h 8833483"/>
              <a:gd name="connsiteX196" fmla="*/ 4838700 w 9578340"/>
              <a:gd name="connsiteY196" fmla="*/ 5913120 h 8833483"/>
              <a:gd name="connsiteX197" fmla="*/ 4914900 w 9578340"/>
              <a:gd name="connsiteY197" fmla="*/ 5920740 h 8833483"/>
              <a:gd name="connsiteX198" fmla="*/ 5105400 w 9578340"/>
              <a:gd name="connsiteY198" fmla="*/ 6019800 h 8833483"/>
              <a:gd name="connsiteX199" fmla="*/ 5570220 w 9578340"/>
              <a:gd name="connsiteY199" fmla="*/ 6248400 h 8833483"/>
              <a:gd name="connsiteX200" fmla="*/ 5753100 w 9578340"/>
              <a:gd name="connsiteY200" fmla="*/ 6347460 h 8833483"/>
              <a:gd name="connsiteX201" fmla="*/ 6065520 w 9578340"/>
              <a:gd name="connsiteY201" fmla="*/ 6423660 h 8833483"/>
              <a:gd name="connsiteX202" fmla="*/ 6156960 w 9578340"/>
              <a:gd name="connsiteY202" fmla="*/ 6431280 h 8833483"/>
              <a:gd name="connsiteX203" fmla="*/ 6164580 w 9578340"/>
              <a:gd name="connsiteY203" fmla="*/ 6545580 h 8833483"/>
              <a:gd name="connsiteX204" fmla="*/ 6355080 w 9578340"/>
              <a:gd name="connsiteY204" fmla="*/ 6576060 h 8833483"/>
              <a:gd name="connsiteX205" fmla="*/ 6377940 w 9578340"/>
              <a:gd name="connsiteY205" fmla="*/ 6416040 h 8833483"/>
              <a:gd name="connsiteX206" fmla="*/ 6408420 w 9578340"/>
              <a:gd name="connsiteY206" fmla="*/ 6446520 h 8833483"/>
              <a:gd name="connsiteX207" fmla="*/ 6400800 w 9578340"/>
              <a:gd name="connsiteY207" fmla="*/ 6598920 h 8833483"/>
              <a:gd name="connsiteX208" fmla="*/ 6591300 w 9578340"/>
              <a:gd name="connsiteY208" fmla="*/ 6598920 h 8833483"/>
              <a:gd name="connsiteX209" fmla="*/ 6598920 w 9578340"/>
              <a:gd name="connsiteY209" fmla="*/ 6332220 h 8833483"/>
              <a:gd name="connsiteX210" fmla="*/ 6621780 w 9578340"/>
              <a:gd name="connsiteY210" fmla="*/ 6332220 h 8833483"/>
              <a:gd name="connsiteX211" fmla="*/ 6637020 w 9578340"/>
              <a:gd name="connsiteY211" fmla="*/ 6118860 h 8833483"/>
              <a:gd name="connsiteX212" fmla="*/ 6614160 w 9578340"/>
              <a:gd name="connsiteY212" fmla="*/ 6111240 h 8833483"/>
              <a:gd name="connsiteX213" fmla="*/ 6606540 w 9578340"/>
              <a:gd name="connsiteY213" fmla="*/ 5958840 h 8833483"/>
              <a:gd name="connsiteX214" fmla="*/ 6484620 w 9578340"/>
              <a:gd name="connsiteY214" fmla="*/ 5539740 h 8833483"/>
              <a:gd name="connsiteX215" fmla="*/ 6667500 w 9578340"/>
              <a:gd name="connsiteY215" fmla="*/ 5547360 h 8833483"/>
              <a:gd name="connsiteX216" fmla="*/ 6751320 w 9578340"/>
              <a:gd name="connsiteY216" fmla="*/ 5433060 h 8833483"/>
              <a:gd name="connsiteX217" fmla="*/ 6972300 w 9578340"/>
              <a:gd name="connsiteY217" fmla="*/ 5265420 h 8833483"/>
              <a:gd name="connsiteX218" fmla="*/ 7246620 w 9578340"/>
              <a:gd name="connsiteY218" fmla="*/ 5204460 h 8833483"/>
              <a:gd name="connsiteX219" fmla="*/ 7208520 w 9578340"/>
              <a:gd name="connsiteY219" fmla="*/ 5067300 h 8833483"/>
              <a:gd name="connsiteX220" fmla="*/ 7193280 w 9578340"/>
              <a:gd name="connsiteY220" fmla="*/ 4930140 h 8833483"/>
              <a:gd name="connsiteX221" fmla="*/ 7269480 w 9578340"/>
              <a:gd name="connsiteY221" fmla="*/ 4732020 h 8833483"/>
              <a:gd name="connsiteX222" fmla="*/ 7246620 w 9578340"/>
              <a:gd name="connsiteY222" fmla="*/ 4488180 h 8833483"/>
              <a:gd name="connsiteX223" fmla="*/ 7178040 w 9578340"/>
              <a:gd name="connsiteY223" fmla="*/ 4351020 h 8833483"/>
              <a:gd name="connsiteX224" fmla="*/ 7559040 w 9578340"/>
              <a:gd name="connsiteY224" fmla="*/ 4328160 h 8833483"/>
              <a:gd name="connsiteX225" fmla="*/ 7467600 w 9578340"/>
              <a:gd name="connsiteY225" fmla="*/ 3878580 h 8833483"/>
              <a:gd name="connsiteX226" fmla="*/ 7414260 w 9578340"/>
              <a:gd name="connsiteY226" fmla="*/ 3604260 h 8833483"/>
              <a:gd name="connsiteX227" fmla="*/ 7498080 w 9578340"/>
              <a:gd name="connsiteY227" fmla="*/ 3398520 h 8833483"/>
              <a:gd name="connsiteX228" fmla="*/ 7528560 w 9578340"/>
              <a:gd name="connsiteY228" fmla="*/ 3253740 h 8833483"/>
              <a:gd name="connsiteX229" fmla="*/ 7505700 w 9578340"/>
              <a:gd name="connsiteY229" fmla="*/ 3048000 h 8833483"/>
              <a:gd name="connsiteX230" fmla="*/ 7520940 w 9578340"/>
              <a:gd name="connsiteY230" fmla="*/ 2926080 h 8833483"/>
              <a:gd name="connsiteX231" fmla="*/ 7536180 w 9578340"/>
              <a:gd name="connsiteY231" fmla="*/ 2872740 h 8833483"/>
              <a:gd name="connsiteX232" fmla="*/ 7863840 w 9578340"/>
              <a:gd name="connsiteY232" fmla="*/ 2971800 h 8833483"/>
              <a:gd name="connsiteX233" fmla="*/ 7886700 w 9578340"/>
              <a:gd name="connsiteY233" fmla="*/ 3101340 h 8833483"/>
              <a:gd name="connsiteX234" fmla="*/ 8001000 w 9578340"/>
              <a:gd name="connsiteY234" fmla="*/ 3124200 h 8833483"/>
              <a:gd name="connsiteX235" fmla="*/ 8122920 w 9578340"/>
              <a:gd name="connsiteY235" fmla="*/ 3276600 h 8833483"/>
              <a:gd name="connsiteX236" fmla="*/ 8206740 w 9578340"/>
              <a:gd name="connsiteY236" fmla="*/ 3276600 h 8833483"/>
              <a:gd name="connsiteX237" fmla="*/ 8442960 w 9578340"/>
              <a:gd name="connsiteY237" fmla="*/ 3276600 h 8833483"/>
              <a:gd name="connsiteX238" fmla="*/ 8663940 w 9578340"/>
              <a:gd name="connsiteY238" fmla="*/ 3276600 h 8833483"/>
              <a:gd name="connsiteX239" fmla="*/ 8770620 w 9578340"/>
              <a:gd name="connsiteY239" fmla="*/ 3230880 h 8833483"/>
              <a:gd name="connsiteX240" fmla="*/ 8854440 w 9578340"/>
              <a:gd name="connsiteY240" fmla="*/ 3215640 h 8833483"/>
              <a:gd name="connsiteX241" fmla="*/ 8938260 w 9578340"/>
              <a:gd name="connsiteY241" fmla="*/ 3230880 h 8833483"/>
              <a:gd name="connsiteX242" fmla="*/ 8945880 w 9578340"/>
              <a:gd name="connsiteY242" fmla="*/ 3078480 h 8833483"/>
              <a:gd name="connsiteX243" fmla="*/ 8907780 w 9578340"/>
              <a:gd name="connsiteY243" fmla="*/ 3078480 h 8833483"/>
              <a:gd name="connsiteX244" fmla="*/ 8656320 w 9578340"/>
              <a:gd name="connsiteY244" fmla="*/ 2697480 h 8833483"/>
              <a:gd name="connsiteX245" fmla="*/ 8854440 w 9578340"/>
              <a:gd name="connsiteY245" fmla="*/ 2590800 h 8833483"/>
              <a:gd name="connsiteX246" fmla="*/ 8923020 w 9578340"/>
              <a:gd name="connsiteY246" fmla="*/ 2606040 h 8833483"/>
              <a:gd name="connsiteX247" fmla="*/ 8999220 w 9578340"/>
              <a:gd name="connsiteY247" fmla="*/ 2606040 h 8833483"/>
              <a:gd name="connsiteX248" fmla="*/ 9029700 w 9578340"/>
              <a:gd name="connsiteY248" fmla="*/ 2545080 h 8833483"/>
              <a:gd name="connsiteX249" fmla="*/ 9029700 w 9578340"/>
              <a:gd name="connsiteY249" fmla="*/ 2407920 h 8833483"/>
              <a:gd name="connsiteX250" fmla="*/ 9136380 w 9578340"/>
              <a:gd name="connsiteY250" fmla="*/ 2476500 h 8833483"/>
              <a:gd name="connsiteX251" fmla="*/ 9144000 w 9578340"/>
              <a:gd name="connsiteY251" fmla="*/ 2407920 h 8833483"/>
              <a:gd name="connsiteX252" fmla="*/ 9204960 w 9578340"/>
              <a:gd name="connsiteY252" fmla="*/ 2362200 h 8833483"/>
              <a:gd name="connsiteX253" fmla="*/ 9189720 w 9578340"/>
              <a:gd name="connsiteY253" fmla="*/ 2225040 h 8833483"/>
              <a:gd name="connsiteX254" fmla="*/ 9159240 w 9578340"/>
              <a:gd name="connsiteY254" fmla="*/ 2171700 h 8833483"/>
              <a:gd name="connsiteX255" fmla="*/ 9083040 w 9578340"/>
              <a:gd name="connsiteY255" fmla="*/ 2103120 h 8833483"/>
              <a:gd name="connsiteX256" fmla="*/ 9105900 w 9578340"/>
              <a:gd name="connsiteY256" fmla="*/ 2011680 h 8833483"/>
              <a:gd name="connsiteX257" fmla="*/ 9151620 w 9578340"/>
              <a:gd name="connsiteY257" fmla="*/ 1927860 h 8833483"/>
              <a:gd name="connsiteX258" fmla="*/ 9044940 w 9578340"/>
              <a:gd name="connsiteY258" fmla="*/ 1714500 h 8833483"/>
              <a:gd name="connsiteX259" fmla="*/ 9578340 w 9578340"/>
              <a:gd name="connsiteY259" fmla="*/ 1394460 h 8833483"/>
              <a:gd name="connsiteX260" fmla="*/ 9494520 w 9578340"/>
              <a:gd name="connsiteY260" fmla="*/ 1165860 h 8833483"/>
              <a:gd name="connsiteX261" fmla="*/ 9326880 w 9578340"/>
              <a:gd name="connsiteY261" fmla="*/ 975360 h 8833483"/>
              <a:gd name="connsiteX262" fmla="*/ 9334500 w 9578340"/>
              <a:gd name="connsiteY262" fmla="*/ 906780 h 8833483"/>
              <a:gd name="connsiteX263" fmla="*/ 9342120 w 9578340"/>
              <a:gd name="connsiteY263" fmla="*/ 754380 h 8833483"/>
              <a:gd name="connsiteX264" fmla="*/ 9182100 w 9578340"/>
              <a:gd name="connsiteY264" fmla="*/ 906780 h 8833483"/>
              <a:gd name="connsiteX265" fmla="*/ 9052560 w 9578340"/>
              <a:gd name="connsiteY265" fmla="*/ 1043940 h 8833483"/>
              <a:gd name="connsiteX266" fmla="*/ 8915400 w 9578340"/>
              <a:gd name="connsiteY266" fmla="*/ 1112520 h 8833483"/>
              <a:gd name="connsiteX267" fmla="*/ 8709660 w 9578340"/>
              <a:gd name="connsiteY267" fmla="*/ 1150620 h 8833483"/>
              <a:gd name="connsiteX268" fmla="*/ 8793480 w 9578340"/>
              <a:gd name="connsiteY268" fmla="*/ 960120 h 8833483"/>
              <a:gd name="connsiteX269" fmla="*/ 8717280 w 9578340"/>
              <a:gd name="connsiteY269" fmla="*/ 906780 h 8833483"/>
              <a:gd name="connsiteX270" fmla="*/ 8686800 w 9578340"/>
              <a:gd name="connsiteY270" fmla="*/ 815340 h 8833483"/>
              <a:gd name="connsiteX271" fmla="*/ 8625840 w 9578340"/>
              <a:gd name="connsiteY271" fmla="*/ 746760 h 8833483"/>
              <a:gd name="connsiteX272" fmla="*/ 8633460 w 9578340"/>
              <a:gd name="connsiteY272" fmla="*/ 685800 h 8833483"/>
              <a:gd name="connsiteX273" fmla="*/ 8679180 w 9578340"/>
              <a:gd name="connsiteY273" fmla="*/ 609600 h 8833483"/>
              <a:gd name="connsiteX274" fmla="*/ 8671560 w 9578340"/>
              <a:gd name="connsiteY274" fmla="*/ 579120 h 8833483"/>
              <a:gd name="connsiteX275" fmla="*/ 8580120 w 9578340"/>
              <a:gd name="connsiteY275" fmla="*/ 541020 h 8833483"/>
              <a:gd name="connsiteX276" fmla="*/ 8473440 w 9578340"/>
              <a:gd name="connsiteY276" fmla="*/ 502920 h 8833483"/>
              <a:gd name="connsiteX277" fmla="*/ 8488680 w 9578340"/>
              <a:gd name="connsiteY277" fmla="*/ 449580 h 8833483"/>
              <a:gd name="connsiteX278" fmla="*/ 8435340 w 9578340"/>
              <a:gd name="connsiteY278" fmla="*/ 320040 h 8833483"/>
              <a:gd name="connsiteX279" fmla="*/ 8465820 w 9578340"/>
              <a:gd name="connsiteY279" fmla="*/ 243840 h 8833483"/>
              <a:gd name="connsiteX280" fmla="*/ 8473440 w 9578340"/>
              <a:gd name="connsiteY280" fmla="*/ 83820 h 8833483"/>
              <a:gd name="connsiteX281" fmla="*/ 8351520 w 9578340"/>
              <a:gd name="connsiteY281" fmla="*/ 53340 h 8833483"/>
              <a:gd name="connsiteX282" fmla="*/ 8252460 w 9578340"/>
              <a:gd name="connsiteY282" fmla="*/ 68580 h 8833483"/>
              <a:gd name="connsiteX283" fmla="*/ 8107680 w 9578340"/>
              <a:gd name="connsiteY28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363278 w 9578340"/>
              <a:gd name="connsiteY180" fmla="*/ 7802402 h 8833483"/>
              <a:gd name="connsiteX181" fmla="*/ 3657600 w 9578340"/>
              <a:gd name="connsiteY181" fmla="*/ 6873240 h 8833483"/>
              <a:gd name="connsiteX182" fmla="*/ 3817620 w 9578340"/>
              <a:gd name="connsiteY182" fmla="*/ 6781800 h 8833483"/>
              <a:gd name="connsiteX183" fmla="*/ 3893820 w 9578340"/>
              <a:gd name="connsiteY183" fmla="*/ 6705600 h 8833483"/>
              <a:gd name="connsiteX184" fmla="*/ 3947160 w 9578340"/>
              <a:gd name="connsiteY184" fmla="*/ 6690360 h 8833483"/>
              <a:gd name="connsiteX185" fmla="*/ 3939540 w 9578340"/>
              <a:gd name="connsiteY185" fmla="*/ 6629400 h 8833483"/>
              <a:gd name="connsiteX186" fmla="*/ 3901440 w 9578340"/>
              <a:gd name="connsiteY186" fmla="*/ 6606540 h 8833483"/>
              <a:gd name="connsiteX187" fmla="*/ 3878580 w 9578340"/>
              <a:gd name="connsiteY187" fmla="*/ 6515100 h 8833483"/>
              <a:gd name="connsiteX188" fmla="*/ 3886200 w 9578340"/>
              <a:gd name="connsiteY188" fmla="*/ 6423660 h 8833483"/>
              <a:gd name="connsiteX189" fmla="*/ 3870960 w 9578340"/>
              <a:gd name="connsiteY189" fmla="*/ 6309360 h 8833483"/>
              <a:gd name="connsiteX190" fmla="*/ 3893820 w 9578340"/>
              <a:gd name="connsiteY190" fmla="*/ 6240780 h 8833483"/>
              <a:gd name="connsiteX191" fmla="*/ 3924300 w 9578340"/>
              <a:gd name="connsiteY191" fmla="*/ 6179820 h 8833483"/>
              <a:gd name="connsiteX192" fmla="*/ 3977640 w 9578340"/>
              <a:gd name="connsiteY192" fmla="*/ 6172200 h 8833483"/>
              <a:gd name="connsiteX193" fmla="*/ 3992880 w 9578340"/>
              <a:gd name="connsiteY193" fmla="*/ 6172200 h 8833483"/>
              <a:gd name="connsiteX194" fmla="*/ 4046220 w 9578340"/>
              <a:gd name="connsiteY194" fmla="*/ 6111240 h 8833483"/>
              <a:gd name="connsiteX195" fmla="*/ 4038600 w 9578340"/>
              <a:gd name="connsiteY195" fmla="*/ 6027420 h 8833483"/>
              <a:gd name="connsiteX196" fmla="*/ 4754880 w 9578340"/>
              <a:gd name="connsiteY196" fmla="*/ 5913120 h 8833483"/>
              <a:gd name="connsiteX197" fmla="*/ 4838700 w 9578340"/>
              <a:gd name="connsiteY197" fmla="*/ 5913120 h 8833483"/>
              <a:gd name="connsiteX198" fmla="*/ 4914900 w 9578340"/>
              <a:gd name="connsiteY198" fmla="*/ 5920740 h 8833483"/>
              <a:gd name="connsiteX199" fmla="*/ 5105400 w 9578340"/>
              <a:gd name="connsiteY199" fmla="*/ 6019800 h 8833483"/>
              <a:gd name="connsiteX200" fmla="*/ 5570220 w 9578340"/>
              <a:gd name="connsiteY200" fmla="*/ 6248400 h 8833483"/>
              <a:gd name="connsiteX201" fmla="*/ 5753100 w 9578340"/>
              <a:gd name="connsiteY201" fmla="*/ 6347460 h 8833483"/>
              <a:gd name="connsiteX202" fmla="*/ 6065520 w 9578340"/>
              <a:gd name="connsiteY202" fmla="*/ 6423660 h 8833483"/>
              <a:gd name="connsiteX203" fmla="*/ 6156960 w 9578340"/>
              <a:gd name="connsiteY203" fmla="*/ 6431280 h 8833483"/>
              <a:gd name="connsiteX204" fmla="*/ 6164580 w 9578340"/>
              <a:gd name="connsiteY204" fmla="*/ 6545580 h 8833483"/>
              <a:gd name="connsiteX205" fmla="*/ 6355080 w 9578340"/>
              <a:gd name="connsiteY205" fmla="*/ 6576060 h 8833483"/>
              <a:gd name="connsiteX206" fmla="*/ 6377940 w 9578340"/>
              <a:gd name="connsiteY206" fmla="*/ 6416040 h 8833483"/>
              <a:gd name="connsiteX207" fmla="*/ 6408420 w 9578340"/>
              <a:gd name="connsiteY207" fmla="*/ 6446520 h 8833483"/>
              <a:gd name="connsiteX208" fmla="*/ 6400800 w 9578340"/>
              <a:gd name="connsiteY208" fmla="*/ 6598920 h 8833483"/>
              <a:gd name="connsiteX209" fmla="*/ 6591300 w 9578340"/>
              <a:gd name="connsiteY209" fmla="*/ 6598920 h 8833483"/>
              <a:gd name="connsiteX210" fmla="*/ 6598920 w 9578340"/>
              <a:gd name="connsiteY210" fmla="*/ 6332220 h 8833483"/>
              <a:gd name="connsiteX211" fmla="*/ 6621780 w 9578340"/>
              <a:gd name="connsiteY211" fmla="*/ 6332220 h 8833483"/>
              <a:gd name="connsiteX212" fmla="*/ 6637020 w 9578340"/>
              <a:gd name="connsiteY212" fmla="*/ 6118860 h 8833483"/>
              <a:gd name="connsiteX213" fmla="*/ 6614160 w 9578340"/>
              <a:gd name="connsiteY213" fmla="*/ 6111240 h 8833483"/>
              <a:gd name="connsiteX214" fmla="*/ 6606540 w 9578340"/>
              <a:gd name="connsiteY214" fmla="*/ 5958840 h 8833483"/>
              <a:gd name="connsiteX215" fmla="*/ 6484620 w 9578340"/>
              <a:gd name="connsiteY215" fmla="*/ 5539740 h 8833483"/>
              <a:gd name="connsiteX216" fmla="*/ 6667500 w 9578340"/>
              <a:gd name="connsiteY216" fmla="*/ 5547360 h 8833483"/>
              <a:gd name="connsiteX217" fmla="*/ 6751320 w 9578340"/>
              <a:gd name="connsiteY217" fmla="*/ 5433060 h 8833483"/>
              <a:gd name="connsiteX218" fmla="*/ 6972300 w 9578340"/>
              <a:gd name="connsiteY218" fmla="*/ 5265420 h 8833483"/>
              <a:gd name="connsiteX219" fmla="*/ 7246620 w 9578340"/>
              <a:gd name="connsiteY219" fmla="*/ 5204460 h 8833483"/>
              <a:gd name="connsiteX220" fmla="*/ 7208520 w 9578340"/>
              <a:gd name="connsiteY220" fmla="*/ 5067300 h 8833483"/>
              <a:gd name="connsiteX221" fmla="*/ 7193280 w 9578340"/>
              <a:gd name="connsiteY221" fmla="*/ 4930140 h 8833483"/>
              <a:gd name="connsiteX222" fmla="*/ 7269480 w 9578340"/>
              <a:gd name="connsiteY222" fmla="*/ 4732020 h 8833483"/>
              <a:gd name="connsiteX223" fmla="*/ 7246620 w 9578340"/>
              <a:gd name="connsiteY223" fmla="*/ 4488180 h 8833483"/>
              <a:gd name="connsiteX224" fmla="*/ 7178040 w 9578340"/>
              <a:gd name="connsiteY224" fmla="*/ 4351020 h 8833483"/>
              <a:gd name="connsiteX225" fmla="*/ 7559040 w 9578340"/>
              <a:gd name="connsiteY225" fmla="*/ 4328160 h 8833483"/>
              <a:gd name="connsiteX226" fmla="*/ 7467600 w 9578340"/>
              <a:gd name="connsiteY226" fmla="*/ 3878580 h 8833483"/>
              <a:gd name="connsiteX227" fmla="*/ 7414260 w 9578340"/>
              <a:gd name="connsiteY227" fmla="*/ 3604260 h 8833483"/>
              <a:gd name="connsiteX228" fmla="*/ 7498080 w 9578340"/>
              <a:gd name="connsiteY228" fmla="*/ 3398520 h 8833483"/>
              <a:gd name="connsiteX229" fmla="*/ 7528560 w 9578340"/>
              <a:gd name="connsiteY229" fmla="*/ 3253740 h 8833483"/>
              <a:gd name="connsiteX230" fmla="*/ 7505700 w 9578340"/>
              <a:gd name="connsiteY230" fmla="*/ 3048000 h 8833483"/>
              <a:gd name="connsiteX231" fmla="*/ 7520940 w 9578340"/>
              <a:gd name="connsiteY231" fmla="*/ 2926080 h 8833483"/>
              <a:gd name="connsiteX232" fmla="*/ 7536180 w 9578340"/>
              <a:gd name="connsiteY232" fmla="*/ 2872740 h 8833483"/>
              <a:gd name="connsiteX233" fmla="*/ 7863840 w 9578340"/>
              <a:gd name="connsiteY233" fmla="*/ 2971800 h 8833483"/>
              <a:gd name="connsiteX234" fmla="*/ 7886700 w 9578340"/>
              <a:gd name="connsiteY234" fmla="*/ 3101340 h 8833483"/>
              <a:gd name="connsiteX235" fmla="*/ 8001000 w 9578340"/>
              <a:gd name="connsiteY235" fmla="*/ 3124200 h 8833483"/>
              <a:gd name="connsiteX236" fmla="*/ 8122920 w 9578340"/>
              <a:gd name="connsiteY236" fmla="*/ 3276600 h 8833483"/>
              <a:gd name="connsiteX237" fmla="*/ 8206740 w 9578340"/>
              <a:gd name="connsiteY237" fmla="*/ 3276600 h 8833483"/>
              <a:gd name="connsiteX238" fmla="*/ 8442960 w 9578340"/>
              <a:gd name="connsiteY238" fmla="*/ 3276600 h 8833483"/>
              <a:gd name="connsiteX239" fmla="*/ 8663940 w 9578340"/>
              <a:gd name="connsiteY239" fmla="*/ 3276600 h 8833483"/>
              <a:gd name="connsiteX240" fmla="*/ 8770620 w 9578340"/>
              <a:gd name="connsiteY240" fmla="*/ 3230880 h 8833483"/>
              <a:gd name="connsiteX241" fmla="*/ 8854440 w 9578340"/>
              <a:gd name="connsiteY241" fmla="*/ 3215640 h 8833483"/>
              <a:gd name="connsiteX242" fmla="*/ 8938260 w 9578340"/>
              <a:gd name="connsiteY242" fmla="*/ 3230880 h 8833483"/>
              <a:gd name="connsiteX243" fmla="*/ 8945880 w 9578340"/>
              <a:gd name="connsiteY243" fmla="*/ 3078480 h 8833483"/>
              <a:gd name="connsiteX244" fmla="*/ 8907780 w 9578340"/>
              <a:gd name="connsiteY244" fmla="*/ 3078480 h 8833483"/>
              <a:gd name="connsiteX245" fmla="*/ 8656320 w 9578340"/>
              <a:gd name="connsiteY245" fmla="*/ 2697480 h 8833483"/>
              <a:gd name="connsiteX246" fmla="*/ 8854440 w 9578340"/>
              <a:gd name="connsiteY246" fmla="*/ 2590800 h 8833483"/>
              <a:gd name="connsiteX247" fmla="*/ 8923020 w 9578340"/>
              <a:gd name="connsiteY247" fmla="*/ 2606040 h 8833483"/>
              <a:gd name="connsiteX248" fmla="*/ 8999220 w 9578340"/>
              <a:gd name="connsiteY248" fmla="*/ 2606040 h 8833483"/>
              <a:gd name="connsiteX249" fmla="*/ 9029700 w 9578340"/>
              <a:gd name="connsiteY249" fmla="*/ 2545080 h 8833483"/>
              <a:gd name="connsiteX250" fmla="*/ 9029700 w 9578340"/>
              <a:gd name="connsiteY250" fmla="*/ 2407920 h 8833483"/>
              <a:gd name="connsiteX251" fmla="*/ 9136380 w 9578340"/>
              <a:gd name="connsiteY251" fmla="*/ 2476500 h 8833483"/>
              <a:gd name="connsiteX252" fmla="*/ 9144000 w 9578340"/>
              <a:gd name="connsiteY252" fmla="*/ 2407920 h 8833483"/>
              <a:gd name="connsiteX253" fmla="*/ 9204960 w 9578340"/>
              <a:gd name="connsiteY253" fmla="*/ 2362200 h 8833483"/>
              <a:gd name="connsiteX254" fmla="*/ 9189720 w 9578340"/>
              <a:gd name="connsiteY254" fmla="*/ 2225040 h 8833483"/>
              <a:gd name="connsiteX255" fmla="*/ 9159240 w 9578340"/>
              <a:gd name="connsiteY255" fmla="*/ 2171700 h 8833483"/>
              <a:gd name="connsiteX256" fmla="*/ 9083040 w 9578340"/>
              <a:gd name="connsiteY256" fmla="*/ 2103120 h 8833483"/>
              <a:gd name="connsiteX257" fmla="*/ 9105900 w 9578340"/>
              <a:gd name="connsiteY257" fmla="*/ 2011680 h 8833483"/>
              <a:gd name="connsiteX258" fmla="*/ 9151620 w 9578340"/>
              <a:gd name="connsiteY258" fmla="*/ 1927860 h 8833483"/>
              <a:gd name="connsiteX259" fmla="*/ 9044940 w 9578340"/>
              <a:gd name="connsiteY259" fmla="*/ 1714500 h 8833483"/>
              <a:gd name="connsiteX260" fmla="*/ 9578340 w 9578340"/>
              <a:gd name="connsiteY260" fmla="*/ 1394460 h 8833483"/>
              <a:gd name="connsiteX261" fmla="*/ 9494520 w 9578340"/>
              <a:gd name="connsiteY261" fmla="*/ 1165860 h 8833483"/>
              <a:gd name="connsiteX262" fmla="*/ 9326880 w 9578340"/>
              <a:gd name="connsiteY262" fmla="*/ 975360 h 8833483"/>
              <a:gd name="connsiteX263" fmla="*/ 9334500 w 9578340"/>
              <a:gd name="connsiteY263" fmla="*/ 906780 h 8833483"/>
              <a:gd name="connsiteX264" fmla="*/ 9342120 w 9578340"/>
              <a:gd name="connsiteY264" fmla="*/ 754380 h 8833483"/>
              <a:gd name="connsiteX265" fmla="*/ 9182100 w 9578340"/>
              <a:gd name="connsiteY265" fmla="*/ 906780 h 8833483"/>
              <a:gd name="connsiteX266" fmla="*/ 9052560 w 9578340"/>
              <a:gd name="connsiteY266" fmla="*/ 1043940 h 8833483"/>
              <a:gd name="connsiteX267" fmla="*/ 8915400 w 9578340"/>
              <a:gd name="connsiteY267" fmla="*/ 1112520 h 8833483"/>
              <a:gd name="connsiteX268" fmla="*/ 8709660 w 9578340"/>
              <a:gd name="connsiteY268" fmla="*/ 1150620 h 8833483"/>
              <a:gd name="connsiteX269" fmla="*/ 8793480 w 9578340"/>
              <a:gd name="connsiteY269" fmla="*/ 960120 h 8833483"/>
              <a:gd name="connsiteX270" fmla="*/ 8717280 w 9578340"/>
              <a:gd name="connsiteY270" fmla="*/ 906780 h 8833483"/>
              <a:gd name="connsiteX271" fmla="*/ 8686800 w 9578340"/>
              <a:gd name="connsiteY271" fmla="*/ 815340 h 8833483"/>
              <a:gd name="connsiteX272" fmla="*/ 8625840 w 9578340"/>
              <a:gd name="connsiteY272" fmla="*/ 746760 h 8833483"/>
              <a:gd name="connsiteX273" fmla="*/ 8633460 w 9578340"/>
              <a:gd name="connsiteY273" fmla="*/ 685800 h 8833483"/>
              <a:gd name="connsiteX274" fmla="*/ 8679180 w 9578340"/>
              <a:gd name="connsiteY274" fmla="*/ 609600 h 8833483"/>
              <a:gd name="connsiteX275" fmla="*/ 8671560 w 9578340"/>
              <a:gd name="connsiteY275" fmla="*/ 579120 h 8833483"/>
              <a:gd name="connsiteX276" fmla="*/ 8580120 w 9578340"/>
              <a:gd name="connsiteY276" fmla="*/ 541020 h 8833483"/>
              <a:gd name="connsiteX277" fmla="*/ 8473440 w 9578340"/>
              <a:gd name="connsiteY277" fmla="*/ 502920 h 8833483"/>
              <a:gd name="connsiteX278" fmla="*/ 8488680 w 9578340"/>
              <a:gd name="connsiteY278" fmla="*/ 449580 h 8833483"/>
              <a:gd name="connsiteX279" fmla="*/ 8435340 w 9578340"/>
              <a:gd name="connsiteY279" fmla="*/ 320040 h 8833483"/>
              <a:gd name="connsiteX280" fmla="*/ 8465820 w 9578340"/>
              <a:gd name="connsiteY280" fmla="*/ 243840 h 8833483"/>
              <a:gd name="connsiteX281" fmla="*/ 8473440 w 9578340"/>
              <a:gd name="connsiteY281" fmla="*/ 83820 h 8833483"/>
              <a:gd name="connsiteX282" fmla="*/ 8351520 w 9578340"/>
              <a:gd name="connsiteY282" fmla="*/ 53340 h 8833483"/>
              <a:gd name="connsiteX283" fmla="*/ 8252460 w 9578340"/>
              <a:gd name="connsiteY283" fmla="*/ 68580 h 8833483"/>
              <a:gd name="connsiteX284" fmla="*/ 8107680 w 9578340"/>
              <a:gd name="connsiteY28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657600 w 9578340"/>
              <a:gd name="connsiteY181" fmla="*/ 6873240 h 8833483"/>
              <a:gd name="connsiteX182" fmla="*/ 3817620 w 9578340"/>
              <a:gd name="connsiteY182" fmla="*/ 6781800 h 8833483"/>
              <a:gd name="connsiteX183" fmla="*/ 3893820 w 9578340"/>
              <a:gd name="connsiteY183" fmla="*/ 6705600 h 8833483"/>
              <a:gd name="connsiteX184" fmla="*/ 3947160 w 9578340"/>
              <a:gd name="connsiteY184" fmla="*/ 6690360 h 8833483"/>
              <a:gd name="connsiteX185" fmla="*/ 3939540 w 9578340"/>
              <a:gd name="connsiteY185" fmla="*/ 6629400 h 8833483"/>
              <a:gd name="connsiteX186" fmla="*/ 3901440 w 9578340"/>
              <a:gd name="connsiteY186" fmla="*/ 6606540 h 8833483"/>
              <a:gd name="connsiteX187" fmla="*/ 3878580 w 9578340"/>
              <a:gd name="connsiteY187" fmla="*/ 6515100 h 8833483"/>
              <a:gd name="connsiteX188" fmla="*/ 3886200 w 9578340"/>
              <a:gd name="connsiteY188" fmla="*/ 6423660 h 8833483"/>
              <a:gd name="connsiteX189" fmla="*/ 3870960 w 9578340"/>
              <a:gd name="connsiteY189" fmla="*/ 6309360 h 8833483"/>
              <a:gd name="connsiteX190" fmla="*/ 3893820 w 9578340"/>
              <a:gd name="connsiteY190" fmla="*/ 6240780 h 8833483"/>
              <a:gd name="connsiteX191" fmla="*/ 3924300 w 9578340"/>
              <a:gd name="connsiteY191" fmla="*/ 6179820 h 8833483"/>
              <a:gd name="connsiteX192" fmla="*/ 3977640 w 9578340"/>
              <a:gd name="connsiteY192" fmla="*/ 6172200 h 8833483"/>
              <a:gd name="connsiteX193" fmla="*/ 3992880 w 9578340"/>
              <a:gd name="connsiteY193" fmla="*/ 6172200 h 8833483"/>
              <a:gd name="connsiteX194" fmla="*/ 4046220 w 9578340"/>
              <a:gd name="connsiteY194" fmla="*/ 6111240 h 8833483"/>
              <a:gd name="connsiteX195" fmla="*/ 4038600 w 9578340"/>
              <a:gd name="connsiteY195" fmla="*/ 6027420 h 8833483"/>
              <a:gd name="connsiteX196" fmla="*/ 4754880 w 9578340"/>
              <a:gd name="connsiteY196" fmla="*/ 5913120 h 8833483"/>
              <a:gd name="connsiteX197" fmla="*/ 4838700 w 9578340"/>
              <a:gd name="connsiteY197" fmla="*/ 5913120 h 8833483"/>
              <a:gd name="connsiteX198" fmla="*/ 4914900 w 9578340"/>
              <a:gd name="connsiteY198" fmla="*/ 5920740 h 8833483"/>
              <a:gd name="connsiteX199" fmla="*/ 5105400 w 9578340"/>
              <a:gd name="connsiteY199" fmla="*/ 6019800 h 8833483"/>
              <a:gd name="connsiteX200" fmla="*/ 5570220 w 9578340"/>
              <a:gd name="connsiteY200" fmla="*/ 6248400 h 8833483"/>
              <a:gd name="connsiteX201" fmla="*/ 5753100 w 9578340"/>
              <a:gd name="connsiteY201" fmla="*/ 6347460 h 8833483"/>
              <a:gd name="connsiteX202" fmla="*/ 6065520 w 9578340"/>
              <a:gd name="connsiteY202" fmla="*/ 6423660 h 8833483"/>
              <a:gd name="connsiteX203" fmla="*/ 6156960 w 9578340"/>
              <a:gd name="connsiteY203" fmla="*/ 6431280 h 8833483"/>
              <a:gd name="connsiteX204" fmla="*/ 6164580 w 9578340"/>
              <a:gd name="connsiteY204" fmla="*/ 6545580 h 8833483"/>
              <a:gd name="connsiteX205" fmla="*/ 6355080 w 9578340"/>
              <a:gd name="connsiteY205" fmla="*/ 6576060 h 8833483"/>
              <a:gd name="connsiteX206" fmla="*/ 6377940 w 9578340"/>
              <a:gd name="connsiteY206" fmla="*/ 6416040 h 8833483"/>
              <a:gd name="connsiteX207" fmla="*/ 6408420 w 9578340"/>
              <a:gd name="connsiteY207" fmla="*/ 6446520 h 8833483"/>
              <a:gd name="connsiteX208" fmla="*/ 6400800 w 9578340"/>
              <a:gd name="connsiteY208" fmla="*/ 6598920 h 8833483"/>
              <a:gd name="connsiteX209" fmla="*/ 6591300 w 9578340"/>
              <a:gd name="connsiteY209" fmla="*/ 6598920 h 8833483"/>
              <a:gd name="connsiteX210" fmla="*/ 6598920 w 9578340"/>
              <a:gd name="connsiteY210" fmla="*/ 6332220 h 8833483"/>
              <a:gd name="connsiteX211" fmla="*/ 6621780 w 9578340"/>
              <a:gd name="connsiteY211" fmla="*/ 6332220 h 8833483"/>
              <a:gd name="connsiteX212" fmla="*/ 6637020 w 9578340"/>
              <a:gd name="connsiteY212" fmla="*/ 6118860 h 8833483"/>
              <a:gd name="connsiteX213" fmla="*/ 6614160 w 9578340"/>
              <a:gd name="connsiteY213" fmla="*/ 6111240 h 8833483"/>
              <a:gd name="connsiteX214" fmla="*/ 6606540 w 9578340"/>
              <a:gd name="connsiteY214" fmla="*/ 5958840 h 8833483"/>
              <a:gd name="connsiteX215" fmla="*/ 6484620 w 9578340"/>
              <a:gd name="connsiteY215" fmla="*/ 5539740 h 8833483"/>
              <a:gd name="connsiteX216" fmla="*/ 6667500 w 9578340"/>
              <a:gd name="connsiteY216" fmla="*/ 5547360 h 8833483"/>
              <a:gd name="connsiteX217" fmla="*/ 6751320 w 9578340"/>
              <a:gd name="connsiteY217" fmla="*/ 5433060 h 8833483"/>
              <a:gd name="connsiteX218" fmla="*/ 6972300 w 9578340"/>
              <a:gd name="connsiteY218" fmla="*/ 5265420 h 8833483"/>
              <a:gd name="connsiteX219" fmla="*/ 7246620 w 9578340"/>
              <a:gd name="connsiteY219" fmla="*/ 5204460 h 8833483"/>
              <a:gd name="connsiteX220" fmla="*/ 7208520 w 9578340"/>
              <a:gd name="connsiteY220" fmla="*/ 5067300 h 8833483"/>
              <a:gd name="connsiteX221" fmla="*/ 7193280 w 9578340"/>
              <a:gd name="connsiteY221" fmla="*/ 4930140 h 8833483"/>
              <a:gd name="connsiteX222" fmla="*/ 7269480 w 9578340"/>
              <a:gd name="connsiteY222" fmla="*/ 4732020 h 8833483"/>
              <a:gd name="connsiteX223" fmla="*/ 7246620 w 9578340"/>
              <a:gd name="connsiteY223" fmla="*/ 4488180 h 8833483"/>
              <a:gd name="connsiteX224" fmla="*/ 7178040 w 9578340"/>
              <a:gd name="connsiteY224" fmla="*/ 4351020 h 8833483"/>
              <a:gd name="connsiteX225" fmla="*/ 7559040 w 9578340"/>
              <a:gd name="connsiteY225" fmla="*/ 4328160 h 8833483"/>
              <a:gd name="connsiteX226" fmla="*/ 7467600 w 9578340"/>
              <a:gd name="connsiteY226" fmla="*/ 3878580 h 8833483"/>
              <a:gd name="connsiteX227" fmla="*/ 7414260 w 9578340"/>
              <a:gd name="connsiteY227" fmla="*/ 3604260 h 8833483"/>
              <a:gd name="connsiteX228" fmla="*/ 7498080 w 9578340"/>
              <a:gd name="connsiteY228" fmla="*/ 3398520 h 8833483"/>
              <a:gd name="connsiteX229" fmla="*/ 7528560 w 9578340"/>
              <a:gd name="connsiteY229" fmla="*/ 3253740 h 8833483"/>
              <a:gd name="connsiteX230" fmla="*/ 7505700 w 9578340"/>
              <a:gd name="connsiteY230" fmla="*/ 3048000 h 8833483"/>
              <a:gd name="connsiteX231" fmla="*/ 7520940 w 9578340"/>
              <a:gd name="connsiteY231" fmla="*/ 2926080 h 8833483"/>
              <a:gd name="connsiteX232" fmla="*/ 7536180 w 9578340"/>
              <a:gd name="connsiteY232" fmla="*/ 2872740 h 8833483"/>
              <a:gd name="connsiteX233" fmla="*/ 7863840 w 9578340"/>
              <a:gd name="connsiteY233" fmla="*/ 2971800 h 8833483"/>
              <a:gd name="connsiteX234" fmla="*/ 7886700 w 9578340"/>
              <a:gd name="connsiteY234" fmla="*/ 3101340 h 8833483"/>
              <a:gd name="connsiteX235" fmla="*/ 8001000 w 9578340"/>
              <a:gd name="connsiteY235" fmla="*/ 3124200 h 8833483"/>
              <a:gd name="connsiteX236" fmla="*/ 8122920 w 9578340"/>
              <a:gd name="connsiteY236" fmla="*/ 3276600 h 8833483"/>
              <a:gd name="connsiteX237" fmla="*/ 8206740 w 9578340"/>
              <a:gd name="connsiteY237" fmla="*/ 3276600 h 8833483"/>
              <a:gd name="connsiteX238" fmla="*/ 8442960 w 9578340"/>
              <a:gd name="connsiteY238" fmla="*/ 3276600 h 8833483"/>
              <a:gd name="connsiteX239" fmla="*/ 8663940 w 9578340"/>
              <a:gd name="connsiteY239" fmla="*/ 3276600 h 8833483"/>
              <a:gd name="connsiteX240" fmla="*/ 8770620 w 9578340"/>
              <a:gd name="connsiteY240" fmla="*/ 3230880 h 8833483"/>
              <a:gd name="connsiteX241" fmla="*/ 8854440 w 9578340"/>
              <a:gd name="connsiteY241" fmla="*/ 3215640 h 8833483"/>
              <a:gd name="connsiteX242" fmla="*/ 8938260 w 9578340"/>
              <a:gd name="connsiteY242" fmla="*/ 3230880 h 8833483"/>
              <a:gd name="connsiteX243" fmla="*/ 8945880 w 9578340"/>
              <a:gd name="connsiteY243" fmla="*/ 3078480 h 8833483"/>
              <a:gd name="connsiteX244" fmla="*/ 8907780 w 9578340"/>
              <a:gd name="connsiteY244" fmla="*/ 3078480 h 8833483"/>
              <a:gd name="connsiteX245" fmla="*/ 8656320 w 9578340"/>
              <a:gd name="connsiteY245" fmla="*/ 2697480 h 8833483"/>
              <a:gd name="connsiteX246" fmla="*/ 8854440 w 9578340"/>
              <a:gd name="connsiteY246" fmla="*/ 2590800 h 8833483"/>
              <a:gd name="connsiteX247" fmla="*/ 8923020 w 9578340"/>
              <a:gd name="connsiteY247" fmla="*/ 2606040 h 8833483"/>
              <a:gd name="connsiteX248" fmla="*/ 8999220 w 9578340"/>
              <a:gd name="connsiteY248" fmla="*/ 2606040 h 8833483"/>
              <a:gd name="connsiteX249" fmla="*/ 9029700 w 9578340"/>
              <a:gd name="connsiteY249" fmla="*/ 2545080 h 8833483"/>
              <a:gd name="connsiteX250" fmla="*/ 9029700 w 9578340"/>
              <a:gd name="connsiteY250" fmla="*/ 2407920 h 8833483"/>
              <a:gd name="connsiteX251" fmla="*/ 9136380 w 9578340"/>
              <a:gd name="connsiteY251" fmla="*/ 2476500 h 8833483"/>
              <a:gd name="connsiteX252" fmla="*/ 9144000 w 9578340"/>
              <a:gd name="connsiteY252" fmla="*/ 2407920 h 8833483"/>
              <a:gd name="connsiteX253" fmla="*/ 9204960 w 9578340"/>
              <a:gd name="connsiteY253" fmla="*/ 2362200 h 8833483"/>
              <a:gd name="connsiteX254" fmla="*/ 9189720 w 9578340"/>
              <a:gd name="connsiteY254" fmla="*/ 2225040 h 8833483"/>
              <a:gd name="connsiteX255" fmla="*/ 9159240 w 9578340"/>
              <a:gd name="connsiteY255" fmla="*/ 2171700 h 8833483"/>
              <a:gd name="connsiteX256" fmla="*/ 9083040 w 9578340"/>
              <a:gd name="connsiteY256" fmla="*/ 2103120 h 8833483"/>
              <a:gd name="connsiteX257" fmla="*/ 9105900 w 9578340"/>
              <a:gd name="connsiteY257" fmla="*/ 2011680 h 8833483"/>
              <a:gd name="connsiteX258" fmla="*/ 9151620 w 9578340"/>
              <a:gd name="connsiteY258" fmla="*/ 1927860 h 8833483"/>
              <a:gd name="connsiteX259" fmla="*/ 9044940 w 9578340"/>
              <a:gd name="connsiteY259" fmla="*/ 1714500 h 8833483"/>
              <a:gd name="connsiteX260" fmla="*/ 9578340 w 9578340"/>
              <a:gd name="connsiteY260" fmla="*/ 1394460 h 8833483"/>
              <a:gd name="connsiteX261" fmla="*/ 9494520 w 9578340"/>
              <a:gd name="connsiteY261" fmla="*/ 1165860 h 8833483"/>
              <a:gd name="connsiteX262" fmla="*/ 9326880 w 9578340"/>
              <a:gd name="connsiteY262" fmla="*/ 975360 h 8833483"/>
              <a:gd name="connsiteX263" fmla="*/ 9334500 w 9578340"/>
              <a:gd name="connsiteY263" fmla="*/ 906780 h 8833483"/>
              <a:gd name="connsiteX264" fmla="*/ 9342120 w 9578340"/>
              <a:gd name="connsiteY264" fmla="*/ 754380 h 8833483"/>
              <a:gd name="connsiteX265" fmla="*/ 9182100 w 9578340"/>
              <a:gd name="connsiteY265" fmla="*/ 906780 h 8833483"/>
              <a:gd name="connsiteX266" fmla="*/ 9052560 w 9578340"/>
              <a:gd name="connsiteY266" fmla="*/ 1043940 h 8833483"/>
              <a:gd name="connsiteX267" fmla="*/ 8915400 w 9578340"/>
              <a:gd name="connsiteY267" fmla="*/ 1112520 h 8833483"/>
              <a:gd name="connsiteX268" fmla="*/ 8709660 w 9578340"/>
              <a:gd name="connsiteY268" fmla="*/ 1150620 h 8833483"/>
              <a:gd name="connsiteX269" fmla="*/ 8793480 w 9578340"/>
              <a:gd name="connsiteY269" fmla="*/ 960120 h 8833483"/>
              <a:gd name="connsiteX270" fmla="*/ 8717280 w 9578340"/>
              <a:gd name="connsiteY270" fmla="*/ 906780 h 8833483"/>
              <a:gd name="connsiteX271" fmla="*/ 8686800 w 9578340"/>
              <a:gd name="connsiteY271" fmla="*/ 815340 h 8833483"/>
              <a:gd name="connsiteX272" fmla="*/ 8625840 w 9578340"/>
              <a:gd name="connsiteY272" fmla="*/ 746760 h 8833483"/>
              <a:gd name="connsiteX273" fmla="*/ 8633460 w 9578340"/>
              <a:gd name="connsiteY273" fmla="*/ 685800 h 8833483"/>
              <a:gd name="connsiteX274" fmla="*/ 8679180 w 9578340"/>
              <a:gd name="connsiteY274" fmla="*/ 609600 h 8833483"/>
              <a:gd name="connsiteX275" fmla="*/ 8671560 w 9578340"/>
              <a:gd name="connsiteY275" fmla="*/ 579120 h 8833483"/>
              <a:gd name="connsiteX276" fmla="*/ 8580120 w 9578340"/>
              <a:gd name="connsiteY276" fmla="*/ 541020 h 8833483"/>
              <a:gd name="connsiteX277" fmla="*/ 8473440 w 9578340"/>
              <a:gd name="connsiteY277" fmla="*/ 502920 h 8833483"/>
              <a:gd name="connsiteX278" fmla="*/ 8488680 w 9578340"/>
              <a:gd name="connsiteY278" fmla="*/ 449580 h 8833483"/>
              <a:gd name="connsiteX279" fmla="*/ 8435340 w 9578340"/>
              <a:gd name="connsiteY279" fmla="*/ 320040 h 8833483"/>
              <a:gd name="connsiteX280" fmla="*/ 8465820 w 9578340"/>
              <a:gd name="connsiteY280" fmla="*/ 243840 h 8833483"/>
              <a:gd name="connsiteX281" fmla="*/ 8473440 w 9578340"/>
              <a:gd name="connsiteY281" fmla="*/ 83820 h 8833483"/>
              <a:gd name="connsiteX282" fmla="*/ 8351520 w 9578340"/>
              <a:gd name="connsiteY282" fmla="*/ 53340 h 8833483"/>
              <a:gd name="connsiteX283" fmla="*/ 8252460 w 9578340"/>
              <a:gd name="connsiteY283" fmla="*/ 68580 h 8833483"/>
              <a:gd name="connsiteX284" fmla="*/ 8107680 w 9578340"/>
              <a:gd name="connsiteY28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18046 w 9578340"/>
              <a:gd name="connsiteY181" fmla="*/ 7628571 h 8833483"/>
              <a:gd name="connsiteX182" fmla="*/ 3657600 w 9578340"/>
              <a:gd name="connsiteY182" fmla="*/ 6873240 h 8833483"/>
              <a:gd name="connsiteX183" fmla="*/ 3817620 w 9578340"/>
              <a:gd name="connsiteY183" fmla="*/ 6781800 h 8833483"/>
              <a:gd name="connsiteX184" fmla="*/ 3893820 w 9578340"/>
              <a:gd name="connsiteY184" fmla="*/ 6705600 h 8833483"/>
              <a:gd name="connsiteX185" fmla="*/ 3947160 w 9578340"/>
              <a:gd name="connsiteY185" fmla="*/ 6690360 h 8833483"/>
              <a:gd name="connsiteX186" fmla="*/ 3939540 w 9578340"/>
              <a:gd name="connsiteY186" fmla="*/ 6629400 h 8833483"/>
              <a:gd name="connsiteX187" fmla="*/ 3901440 w 9578340"/>
              <a:gd name="connsiteY187" fmla="*/ 6606540 h 8833483"/>
              <a:gd name="connsiteX188" fmla="*/ 3878580 w 9578340"/>
              <a:gd name="connsiteY188" fmla="*/ 6515100 h 8833483"/>
              <a:gd name="connsiteX189" fmla="*/ 3886200 w 9578340"/>
              <a:gd name="connsiteY189" fmla="*/ 6423660 h 8833483"/>
              <a:gd name="connsiteX190" fmla="*/ 3870960 w 9578340"/>
              <a:gd name="connsiteY190" fmla="*/ 6309360 h 8833483"/>
              <a:gd name="connsiteX191" fmla="*/ 3893820 w 9578340"/>
              <a:gd name="connsiteY191" fmla="*/ 6240780 h 8833483"/>
              <a:gd name="connsiteX192" fmla="*/ 3924300 w 9578340"/>
              <a:gd name="connsiteY192" fmla="*/ 6179820 h 8833483"/>
              <a:gd name="connsiteX193" fmla="*/ 3977640 w 9578340"/>
              <a:gd name="connsiteY193" fmla="*/ 6172200 h 8833483"/>
              <a:gd name="connsiteX194" fmla="*/ 3992880 w 9578340"/>
              <a:gd name="connsiteY194" fmla="*/ 6172200 h 8833483"/>
              <a:gd name="connsiteX195" fmla="*/ 4046220 w 9578340"/>
              <a:gd name="connsiteY195" fmla="*/ 6111240 h 8833483"/>
              <a:gd name="connsiteX196" fmla="*/ 4038600 w 9578340"/>
              <a:gd name="connsiteY196" fmla="*/ 6027420 h 8833483"/>
              <a:gd name="connsiteX197" fmla="*/ 4754880 w 9578340"/>
              <a:gd name="connsiteY197" fmla="*/ 5913120 h 8833483"/>
              <a:gd name="connsiteX198" fmla="*/ 4838700 w 9578340"/>
              <a:gd name="connsiteY198" fmla="*/ 5913120 h 8833483"/>
              <a:gd name="connsiteX199" fmla="*/ 4914900 w 9578340"/>
              <a:gd name="connsiteY199" fmla="*/ 5920740 h 8833483"/>
              <a:gd name="connsiteX200" fmla="*/ 5105400 w 9578340"/>
              <a:gd name="connsiteY200" fmla="*/ 6019800 h 8833483"/>
              <a:gd name="connsiteX201" fmla="*/ 5570220 w 9578340"/>
              <a:gd name="connsiteY201" fmla="*/ 6248400 h 8833483"/>
              <a:gd name="connsiteX202" fmla="*/ 5753100 w 9578340"/>
              <a:gd name="connsiteY202" fmla="*/ 6347460 h 8833483"/>
              <a:gd name="connsiteX203" fmla="*/ 6065520 w 9578340"/>
              <a:gd name="connsiteY203" fmla="*/ 6423660 h 8833483"/>
              <a:gd name="connsiteX204" fmla="*/ 6156960 w 9578340"/>
              <a:gd name="connsiteY204" fmla="*/ 6431280 h 8833483"/>
              <a:gd name="connsiteX205" fmla="*/ 6164580 w 9578340"/>
              <a:gd name="connsiteY205" fmla="*/ 6545580 h 8833483"/>
              <a:gd name="connsiteX206" fmla="*/ 6355080 w 9578340"/>
              <a:gd name="connsiteY206" fmla="*/ 6576060 h 8833483"/>
              <a:gd name="connsiteX207" fmla="*/ 6377940 w 9578340"/>
              <a:gd name="connsiteY207" fmla="*/ 6416040 h 8833483"/>
              <a:gd name="connsiteX208" fmla="*/ 6408420 w 9578340"/>
              <a:gd name="connsiteY208" fmla="*/ 6446520 h 8833483"/>
              <a:gd name="connsiteX209" fmla="*/ 6400800 w 9578340"/>
              <a:gd name="connsiteY209" fmla="*/ 6598920 h 8833483"/>
              <a:gd name="connsiteX210" fmla="*/ 6591300 w 9578340"/>
              <a:gd name="connsiteY210" fmla="*/ 6598920 h 8833483"/>
              <a:gd name="connsiteX211" fmla="*/ 6598920 w 9578340"/>
              <a:gd name="connsiteY211" fmla="*/ 6332220 h 8833483"/>
              <a:gd name="connsiteX212" fmla="*/ 6621780 w 9578340"/>
              <a:gd name="connsiteY212" fmla="*/ 6332220 h 8833483"/>
              <a:gd name="connsiteX213" fmla="*/ 6637020 w 9578340"/>
              <a:gd name="connsiteY213" fmla="*/ 6118860 h 8833483"/>
              <a:gd name="connsiteX214" fmla="*/ 6614160 w 9578340"/>
              <a:gd name="connsiteY214" fmla="*/ 6111240 h 8833483"/>
              <a:gd name="connsiteX215" fmla="*/ 6606540 w 9578340"/>
              <a:gd name="connsiteY215" fmla="*/ 5958840 h 8833483"/>
              <a:gd name="connsiteX216" fmla="*/ 6484620 w 9578340"/>
              <a:gd name="connsiteY216" fmla="*/ 5539740 h 8833483"/>
              <a:gd name="connsiteX217" fmla="*/ 6667500 w 9578340"/>
              <a:gd name="connsiteY217" fmla="*/ 5547360 h 8833483"/>
              <a:gd name="connsiteX218" fmla="*/ 6751320 w 9578340"/>
              <a:gd name="connsiteY218" fmla="*/ 5433060 h 8833483"/>
              <a:gd name="connsiteX219" fmla="*/ 6972300 w 9578340"/>
              <a:gd name="connsiteY219" fmla="*/ 5265420 h 8833483"/>
              <a:gd name="connsiteX220" fmla="*/ 7246620 w 9578340"/>
              <a:gd name="connsiteY220" fmla="*/ 5204460 h 8833483"/>
              <a:gd name="connsiteX221" fmla="*/ 7208520 w 9578340"/>
              <a:gd name="connsiteY221" fmla="*/ 5067300 h 8833483"/>
              <a:gd name="connsiteX222" fmla="*/ 7193280 w 9578340"/>
              <a:gd name="connsiteY222" fmla="*/ 4930140 h 8833483"/>
              <a:gd name="connsiteX223" fmla="*/ 7269480 w 9578340"/>
              <a:gd name="connsiteY223" fmla="*/ 4732020 h 8833483"/>
              <a:gd name="connsiteX224" fmla="*/ 7246620 w 9578340"/>
              <a:gd name="connsiteY224" fmla="*/ 4488180 h 8833483"/>
              <a:gd name="connsiteX225" fmla="*/ 7178040 w 9578340"/>
              <a:gd name="connsiteY225" fmla="*/ 4351020 h 8833483"/>
              <a:gd name="connsiteX226" fmla="*/ 7559040 w 9578340"/>
              <a:gd name="connsiteY226" fmla="*/ 4328160 h 8833483"/>
              <a:gd name="connsiteX227" fmla="*/ 7467600 w 9578340"/>
              <a:gd name="connsiteY227" fmla="*/ 3878580 h 8833483"/>
              <a:gd name="connsiteX228" fmla="*/ 7414260 w 9578340"/>
              <a:gd name="connsiteY228" fmla="*/ 3604260 h 8833483"/>
              <a:gd name="connsiteX229" fmla="*/ 7498080 w 9578340"/>
              <a:gd name="connsiteY229" fmla="*/ 3398520 h 8833483"/>
              <a:gd name="connsiteX230" fmla="*/ 7528560 w 9578340"/>
              <a:gd name="connsiteY230" fmla="*/ 3253740 h 8833483"/>
              <a:gd name="connsiteX231" fmla="*/ 7505700 w 9578340"/>
              <a:gd name="connsiteY231" fmla="*/ 3048000 h 8833483"/>
              <a:gd name="connsiteX232" fmla="*/ 7520940 w 9578340"/>
              <a:gd name="connsiteY232" fmla="*/ 2926080 h 8833483"/>
              <a:gd name="connsiteX233" fmla="*/ 7536180 w 9578340"/>
              <a:gd name="connsiteY233" fmla="*/ 2872740 h 8833483"/>
              <a:gd name="connsiteX234" fmla="*/ 7863840 w 9578340"/>
              <a:gd name="connsiteY234" fmla="*/ 2971800 h 8833483"/>
              <a:gd name="connsiteX235" fmla="*/ 7886700 w 9578340"/>
              <a:gd name="connsiteY235" fmla="*/ 3101340 h 8833483"/>
              <a:gd name="connsiteX236" fmla="*/ 8001000 w 9578340"/>
              <a:gd name="connsiteY236" fmla="*/ 3124200 h 8833483"/>
              <a:gd name="connsiteX237" fmla="*/ 8122920 w 9578340"/>
              <a:gd name="connsiteY237" fmla="*/ 3276600 h 8833483"/>
              <a:gd name="connsiteX238" fmla="*/ 8206740 w 9578340"/>
              <a:gd name="connsiteY238" fmla="*/ 3276600 h 8833483"/>
              <a:gd name="connsiteX239" fmla="*/ 8442960 w 9578340"/>
              <a:gd name="connsiteY239" fmla="*/ 3276600 h 8833483"/>
              <a:gd name="connsiteX240" fmla="*/ 8663940 w 9578340"/>
              <a:gd name="connsiteY240" fmla="*/ 3276600 h 8833483"/>
              <a:gd name="connsiteX241" fmla="*/ 8770620 w 9578340"/>
              <a:gd name="connsiteY241" fmla="*/ 3230880 h 8833483"/>
              <a:gd name="connsiteX242" fmla="*/ 8854440 w 9578340"/>
              <a:gd name="connsiteY242" fmla="*/ 3215640 h 8833483"/>
              <a:gd name="connsiteX243" fmla="*/ 8938260 w 9578340"/>
              <a:gd name="connsiteY243" fmla="*/ 3230880 h 8833483"/>
              <a:gd name="connsiteX244" fmla="*/ 8945880 w 9578340"/>
              <a:gd name="connsiteY244" fmla="*/ 3078480 h 8833483"/>
              <a:gd name="connsiteX245" fmla="*/ 8907780 w 9578340"/>
              <a:gd name="connsiteY245" fmla="*/ 3078480 h 8833483"/>
              <a:gd name="connsiteX246" fmla="*/ 8656320 w 9578340"/>
              <a:gd name="connsiteY246" fmla="*/ 2697480 h 8833483"/>
              <a:gd name="connsiteX247" fmla="*/ 8854440 w 9578340"/>
              <a:gd name="connsiteY247" fmla="*/ 2590800 h 8833483"/>
              <a:gd name="connsiteX248" fmla="*/ 8923020 w 9578340"/>
              <a:gd name="connsiteY248" fmla="*/ 2606040 h 8833483"/>
              <a:gd name="connsiteX249" fmla="*/ 8999220 w 9578340"/>
              <a:gd name="connsiteY249" fmla="*/ 2606040 h 8833483"/>
              <a:gd name="connsiteX250" fmla="*/ 9029700 w 9578340"/>
              <a:gd name="connsiteY250" fmla="*/ 2545080 h 8833483"/>
              <a:gd name="connsiteX251" fmla="*/ 9029700 w 9578340"/>
              <a:gd name="connsiteY251" fmla="*/ 2407920 h 8833483"/>
              <a:gd name="connsiteX252" fmla="*/ 9136380 w 9578340"/>
              <a:gd name="connsiteY252" fmla="*/ 2476500 h 8833483"/>
              <a:gd name="connsiteX253" fmla="*/ 9144000 w 9578340"/>
              <a:gd name="connsiteY253" fmla="*/ 2407920 h 8833483"/>
              <a:gd name="connsiteX254" fmla="*/ 9204960 w 9578340"/>
              <a:gd name="connsiteY254" fmla="*/ 2362200 h 8833483"/>
              <a:gd name="connsiteX255" fmla="*/ 9189720 w 9578340"/>
              <a:gd name="connsiteY255" fmla="*/ 2225040 h 8833483"/>
              <a:gd name="connsiteX256" fmla="*/ 9159240 w 9578340"/>
              <a:gd name="connsiteY256" fmla="*/ 2171700 h 8833483"/>
              <a:gd name="connsiteX257" fmla="*/ 9083040 w 9578340"/>
              <a:gd name="connsiteY257" fmla="*/ 2103120 h 8833483"/>
              <a:gd name="connsiteX258" fmla="*/ 9105900 w 9578340"/>
              <a:gd name="connsiteY258" fmla="*/ 2011680 h 8833483"/>
              <a:gd name="connsiteX259" fmla="*/ 9151620 w 9578340"/>
              <a:gd name="connsiteY259" fmla="*/ 1927860 h 8833483"/>
              <a:gd name="connsiteX260" fmla="*/ 9044940 w 9578340"/>
              <a:gd name="connsiteY260" fmla="*/ 1714500 h 8833483"/>
              <a:gd name="connsiteX261" fmla="*/ 9578340 w 9578340"/>
              <a:gd name="connsiteY261" fmla="*/ 1394460 h 8833483"/>
              <a:gd name="connsiteX262" fmla="*/ 9494520 w 9578340"/>
              <a:gd name="connsiteY262" fmla="*/ 1165860 h 8833483"/>
              <a:gd name="connsiteX263" fmla="*/ 9326880 w 9578340"/>
              <a:gd name="connsiteY263" fmla="*/ 975360 h 8833483"/>
              <a:gd name="connsiteX264" fmla="*/ 9334500 w 9578340"/>
              <a:gd name="connsiteY264" fmla="*/ 906780 h 8833483"/>
              <a:gd name="connsiteX265" fmla="*/ 9342120 w 9578340"/>
              <a:gd name="connsiteY265" fmla="*/ 754380 h 8833483"/>
              <a:gd name="connsiteX266" fmla="*/ 9182100 w 9578340"/>
              <a:gd name="connsiteY266" fmla="*/ 906780 h 8833483"/>
              <a:gd name="connsiteX267" fmla="*/ 9052560 w 9578340"/>
              <a:gd name="connsiteY267" fmla="*/ 1043940 h 8833483"/>
              <a:gd name="connsiteX268" fmla="*/ 8915400 w 9578340"/>
              <a:gd name="connsiteY268" fmla="*/ 1112520 h 8833483"/>
              <a:gd name="connsiteX269" fmla="*/ 8709660 w 9578340"/>
              <a:gd name="connsiteY269" fmla="*/ 1150620 h 8833483"/>
              <a:gd name="connsiteX270" fmla="*/ 8793480 w 9578340"/>
              <a:gd name="connsiteY270" fmla="*/ 960120 h 8833483"/>
              <a:gd name="connsiteX271" fmla="*/ 8717280 w 9578340"/>
              <a:gd name="connsiteY271" fmla="*/ 906780 h 8833483"/>
              <a:gd name="connsiteX272" fmla="*/ 8686800 w 9578340"/>
              <a:gd name="connsiteY272" fmla="*/ 815340 h 8833483"/>
              <a:gd name="connsiteX273" fmla="*/ 8625840 w 9578340"/>
              <a:gd name="connsiteY273" fmla="*/ 746760 h 8833483"/>
              <a:gd name="connsiteX274" fmla="*/ 8633460 w 9578340"/>
              <a:gd name="connsiteY274" fmla="*/ 685800 h 8833483"/>
              <a:gd name="connsiteX275" fmla="*/ 8679180 w 9578340"/>
              <a:gd name="connsiteY275" fmla="*/ 609600 h 8833483"/>
              <a:gd name="connsiteX276" fmla="*/ 8671560 w 9578340"/>
              <a:gd name="connsiteY276" fmla="*/ 579120 h 8833483"/>
              <a:gd name="connsiteX277" fmla="*/ 8580120 w 9578340"/>
              <a:gd name="connsiteY277" fmla="*/ 541020 h 8833483"/>
              <a:gd name="connsiteX278" fmla="*/ 8473440 w 9578340"/>
              <a:gd name="connsiteY278" fmla="*/ 502920 h 8833483"/>
              <a:gd name="connsiteX279" fmla="*/ 8488680 w 9578340"/>
              <a:gd name="connsiteY279" fmla="*/ 449580 h 8833483"/>
              <a:gd name="connsiteX280" fmla="*/ 8435340 w 9578340"/>
              <a:gd name="connsiteY280" fmla="*/ 320040 h 8833483"/>
              <a:gd name="connsiteX281" fmla="*/ 8465820 w 9578340"/>
              <a:gd name="connsiteY281" fmla="*/ 243840 h 8833483"/>
              <a:gd name="connsiteX282" fmla="*/ 8473440 w 9578340"/>
              <a:gd name="connsiteY282" fmla="*/ 83820 h 8833483"/>
              <a:gd name="connsiteX283" fmla="*/ 8351520 w 9578340"/>
              <a:gd name="connsiteY283" fmla="*/ 53340 h 8833483"/>
              <a:gd name="connsiteX284" fmla="*/ 8252460 w 9578340"/>
              <a:gd name="connsiteY284" fmla="*/ 68580 h 8833483"/>
              <a:gd name="connsiteX285" fmla="*/ 8107680 w 9578340"/>
              <a:gd name="connsiteY28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57600 w 9578340"/>
              <a:gd name="connsiteY182" fmla="*/ 6873240 h 8833483"/>
              <a:gd name="connsiteX183" fmla="*/ 3817620 w 9578340"/>
              <a:gd name="connsiteY183" fmla="*/ 6781800 h 8833483"/>
              <a:gd name="connsiteX184" fmla="*/ 3893820 w 9578340"/>
              <a:gd name="connsiteY184" fmla="*/ 6705600 h 8833483"/>
              <a:gd name="connsiteX185" fmla="*/ 3947160 w 9578340"/>
              <a:gd name="connsiteY185" fmla="*/ 6690360 h 8833483"/>
              <a:gd name="connsiteX186" fmla="*/ 3939540 w 9578340"/>
              <a:gd name="connsiteY186" fmla="*/ 6629400 h 8833483"/>
              <a:gd name="connsiteX187" fmla="*/ 3901440 w 9578340"/>
              <a:gd name="connsiteY187" fmla="*/ 6606540 h 8833483"/>
              <a:gd name="connsiteX188" fmla="*/ 3878580 w 9578340"/>
              <a:gd name="connsiteY188" fmla="*/ 6515100 h 8833483"/>
              <a:gd name="connsiteX189" fmla="*/ 3886200 w 9578340"/>
              <a:gd name="connsiteY189" fmla="*/ 6423660 h 8833483"/>
              <a:gd name="connsiteX190" fmla="*/ 3870960 w 9578340"/>
              <a:gd name="connsiteY190" fmla="*/ 6309360 h 8833483"/>
              <a:gd name="connsiteX191" fmla="*/ 3893820 w 9578340"/>
              <a:gd name="connsiteY191" fmla="*/ 6240780 h 8833483"/>
              <a:gd name="connsiteX192" fmla="*/ 3924300 w 9578340"/>
              <a:gd name="connsiteY192" fmla="*/ 6179820 h 8833483"/>
              <a:gd name="connsiteX193" fmla="*/ 3977640 w 9578340"/>
              <a:gd name="connsiteY193" fmla="*/ 6172200 h 8833483"/>
              <a:gd name="connsiteX194" fmla="*/ 3992880 w 9578340"/>
              <a:gd name="connsiteY194" fmla="*/ 6172200 h 8833483"/>
              <a:gd name="connsiteX195" fmla="*/ 4046220 w 9578340"/>
              <a:gd name="connsiteY195" fmla="*/ 6111240 h 8833483"/>
              <a:gd name="connsiteX196" fmla="*/ 4038600 w 9578340"/>
              <a:gd name="connsiteY196" fmla="*/ 6027420 h 8833483"/>
              <a:gd name="connsiteX197" fmla="*/ 4754880 w 9578340"/>
              <a:gd name="connsiteY197" fmla="*/ 5913120 h 8833483"/>
              <a:gd name="connsiteX198" fmla="*/ 4838700 w 9578340"/>
              <a:gd name="connsiteY198" fmla="*/ 5913120 h 8833483"/>
              <a:gd name="connsiteX199" fmla="*/ 4914900 w 9578340"/>
              <a:gd name="connsiteY199" fmla="*/ 5920740 h 8833483"/>
              <a:gd name="connsiteX200" fmla="*/ 5105400 w 9578340"/>
              <a:gd name="connsiteY200" fmla="*/ 6019800 h 8833483"/>
              <a:gd name="connsiteX201" fmla="*/ 5570220 w 9578340"/>
              <a:gd name="connsiteY201" fmla="*/ 6248400 h 8833483"/>
              <a:gd name="connsiteX202" fmla="*/ 5753100 w 9578340"/>
              <a:gd name="connsiteY202" fmla="*/ 6347460 h 8833483"/>
              <a:gd name="connsiteX203" fmla="*/ 6065520 w 9578340"/>
              <a:gd name="connsiteY203" fmla="*/ 6423660 h 8833483"/>
              <a:gd name="connsiteX204" fmla="*/ 6156960 w 9578340"/>
              <a:gd name="connsiteY204" fmla="*/ 6431280 h 8833483"/>
              <a:gd name="connsiteX205" fmla="*/ 6164580 w 9578340"/>
              <a:gd name="connsiteY205" fmla="*/ 6545580 h 8833483"/>
              <a:gd name="connsiteX206" fmla="*/ 6355080 w 9578340"/>
              <a:gd name="connsiteY206" fmla="*/ 6576060 h 8833483"/>
              <a:gd name="connsiteX207" fmla="*/ 6377940 w 9578340"/>
              <a:gd name="connsiteY207" fmla="*/ 6416040 h 8833483"/>
              <a:gd name="connsiteX208" fmla="*/ 6408420 w 9578340"/>
              <a:gd name="connsiteY208" fmla="*/ 6446520 h 8833483"/>
              <a:gd name="connsiteX209" fmla="*/ 6400800 w 9578340"/>
              <a:gd name="connsiteY209" fmla="*/ 6598920 h 8833483"/>
              <a:gd name="connsiteX210" fmla="*/ 6591300 w 9578340"/>
              <a:gd name="connsiteY210" fmla="*/ 6598920 h 8833483"/>
              <a:gd name="connsiteX211" fmla="*/ 6598920 w 9578340"/>
              <a:gd name="connsiteY211" fmla="*/ 6332220 h 8833483"/>
              <a:gd name="connsiteX212" fmla="*/ 6621780 w 9578340"/>
              <a:gd name="connsiteY212" fmla="*/ 6332220 h 8833483"/>
              <a:gd name="connsiteX213" fmla="*/ 6637020 w 9578340"/>
              <a:gd name="connsiteY213" fmla="*/ 6118860 h 8833483"/>
              <a:gd name="connsiteX214" fmla="*/ 6614160 w 9578340"/>
              <a:gd name="connsiteY214" fmla="*/ 6111240 h 8833483"/>
              <a:gd name="connsiteX215" fmla="*/ 6606540 w 9578340"/>
              <a:gd name="connsiteY215" fmla="*/ 5958840 h 8833483"/>
              <a:gd name="connsiteX216" fmla="*/ 6484620 w 9578340"/>
              <a:gd name="connsiteY216" fmla="*/ 5539740 h 8833483"/>
              <a:gd name="connsiteX217" fmla="*/ 6667500 w 9578340"/>
              <a:gd name="connsiteY217" fmla="*/ 5547360 h 8833483"/>
              <a:gd name="connsiteX218" fmla="*/ 6751320 w 9578340"/>
              <a:gd name="connsiteY218" fmla="*/ 5433060 h 8833483"/>
              <a:gd name="connsiteX219" fmla="*/ 6972300 w 9578340"/>
              <a:gd name="connsiteY219" fmla="*/ 5265420 h 8833483"/>
              <a:gd name="connsiteX220" fmla="*/ 7246620 w 9578340"/>
              <a:gd name="connsiteY220" fmla="*/ 5204460 h 8833483"/>
              <a:gd name="connsiteX221" fmla="*/ 7208520 w 9578340"/>
              <a:gd name="connsiteY221" fmla="*/ 5067300 h 8833483"/>
              <a:gd name="connsiteX222" fmla="*/ 7193280 w 9578340"/>
              <a:gd name="connsiteY222" fmla="*/ 4930140 h 8833483"/>
              <a:gd name="connsiteX223" fmla="*/ 7269480 w 9578340"/>
              <a:gd name="connsiteY223" fmla="*/ 4732020 h 8833483"/>
              <a:gd name="connsiteX224" fmla="*/ 7246620 w 9578340"/>
              <a:gd name="connsiteY224" fmla="*/ 4488180 h 8833483"/>
              <a:gd name="connsiteX225" fmla="*/ 7178040 w 9578340"/>
              <a:gd name="connsiteY225" fmla="*/ 4351020 h 8833483"/>
              <a:gd name="connsiteX226" fmla="*/ 7559040 w 9578340"/>
              <a:gd name="connsiteY226" fmla="*/ 4328160 h 8833483"/>
              <a:gd name="connsiteX227" fmla="*/ 7467600 w 9578340"/>
              <a:gd name="connsiteY227" fmla="*/ 3878580 h 8833483"/>
              <a:gd name="connsiteX228" fmla="*/ 7414260 w 9578340"/>
              <a:gd name="connsiteY228" fmla="*/ 3604260 h 8833483"/>
              <a:gd name="connsiteX229" fmla="*/ 7498080 w 9578340"/>
              <a:gd name="connsiteY229" fmla="*/ 3398520 h 8833483"/>
              <a:gd name="connsiteX230" fmla="*/ 7528560 w 9578340"/>
              <a:gd name="connsiteY230" fmla="*/ 3253740 h 8833483"/>
              <a:gd name="connsiteX231" fmla="*/ 7505700 w 9578340"/>
              <a:gd name="connsiteY231" fmla="*/ 3048000 h 8833483"/>
              <a:gd name="connsiteX232" fmla="*/ 7520940 w 9578340"/>
              <a:gd name="connsiteY232" fmla="*/ 2926080 h 8833483"/>
              <a:gd name="connsiteX233" fmla="*/ 7536180 w 9578340"/>
              <a:gd name="connsiteY233" fmla="*/ 2872740 h 8833483"/>
              <a:gd name="connsiteX234" fmla="*/ 7863840 w 9578340"/>
              <a:gd name="connsiteY234" fmla="*/ 2971800 h 8833483"/>
              <a:gd name="connsiteX235" fmla="*/ 7886700 w 9578340"/>
              <a:gd name="connsiteY235" fmla="*/ 3101340 h 8833483"/>
              <a:gd name="connsiteX236" fmla="*/ 8001000 w 9578340"/>
              <a:gd name="connsiteY236" fmla="*/ 3124200 h 8833483"/>
              <a:gd name="connsiteX237" fmla="*/ 8122920 w 9578340"/>
              <a:gd name="connsiteY237" fmla="*/ 3276600 h 8833483"/>
              <a:gd name="connsiteX238" fmla="*/ 8206740 w 9578340"/>
              <a:gd name="connsiteY238" fmla="*/ 3276600 h 8833483"/>
              <a:gd name="connsiteX239" fmla="*/ 8442960 w 9578340"/>
              <a:gd name="connsiteY239" fmla="*/ 3276600 h 8833483"/>
              <a:gd name="connsiteX240" fmla="*/ 8663940 w 9578340"/>
              <a:gd name="connsiteY240" fmla="*/ 3276600 h 8833483"/>
              <a:gd name="connsiteX241" fmla="*/ 8770620 w 9578340"/>
              <a:gd name="connsiteY241" fmla="*/ 3230880 h 8833483"/>
              <a:gd name="connsiteX242" fmla="*/ 8854440 w 9578340"/>
              <a:gd name="connsiteY242" fmla="*/ 3215640 h 8833483"/>
              <a:gd name="connsiteX243" fmla="*/ 8938260 w 9578340"/>
              <a:gd name="connsiteY243" fmla="*/ 3230880 h 8833483"/>
              <a:gd name="connsiteX244" fmla="*/ 8945880 w 9578340"/>
              <a:gd name="connsiteY244" fmla="*/ 3078480 h 8833483"/>
              <a:gd name="connsiteX245" fmla="*/ 8907780 w 9578340"/>
              <a:gd name="connsiteY245" fmla="*/ 3078480 h 8833483"/>
              <a:gd name="connsiteX246" fmla="*/ 8656320 w 9578340"/>
              <a:gd name="connsiteY246" fmla="*/ 2697480 h 8833483"/>
              <a:gd name="connsiteX247" fmla="*/ 8854440 w 9578340"/>
              <a:gd name="connsiteY247" fmla="*/ 2590800 h 8833483"/>
              <a:gd name="connsiteX248" fmla="*/ 8923020 w 9578340"/>
              <a:gd name="connsiteY248" fmla="*/ 2606040 h 8833483"/>
              <a:gd name="connsiteX249" fmla="*/ 8999220 w 9578340"/>
              <a:gd name="connsiteY249" fmla="*/ 2606040 h 8833483"/>
              <a:gd name="connsiteX250" fmla="*/ 9029700 w 9578340"/>
              <a:gd name="connsiteY250" fmla="*/ 2545080 h 8833483"/>
              <a:gd name="connsiteX251" fmla="*/ 9029700 w 9578340"/>
              <a:gd name="connsiteY251" fmla="*/ 2407920 h 8833483"/>
              <a:gd name="connsiteX252" fmla="*/ 9136380 w 9578340"/>
              <a:gd name="connsiteY252" fmla="*/ 2476500 h 8833483"/>
              <a:gd name="connsiteX253" fmla="*/ 9144000 w 9578340"/>
              <a:gd name="connsiteY253" fmla="*/ 2407920 h 8833483"/>
              <a:gd name="connsiteX254" fmla="*/ 9204960 w 9578340"/>
              <a:gd name="connsiteY254" fmla="*/ 2362200 h 8833483"/>
              <a:gd name="connsiteX255" fmla="*/ 9189720 w 9578340"/>
              <a:gd name="connsiteY255" fmla="*/ 2225040 h 8833483"/>
              <a:gd name="connsiteX256" fmla="*/ 9159240 w 9578340"/>
              <a:gd name="connsiteY256" fmla="*/ 2171700 h 8833483"/>
              <a:gd name="connsiteX257" fmla="*/ 9083040 w 9578340"/>
              <a:gd name="connsiteY257" fmla="*/ 2103120 h 8833483"/>
              <a:gd name="connsiteX258" fmla="*/ 9105900 w 9578340"/>
              <a:gd name="connsiteY258" fmla="*/ 2011680 h 8833483"/>
              <a:gd name="connsiteX259" fmla="*/ 9151620 w 9578340"/>
              <a:gd name="connsiteY259" fmla="*/ 1927860 h 8833483"/>
              <a:gd name="connsiteX260" fmla="*/ 9044940 w 9578340"/>
              <a:gd name="connsiteY260" fmla="*/ 1714500 h 8833483"/>
              <a:gd name="connsiteX261" fmla="*/ 9578340 w 9578340"/>
              <a:gd name="connsiteY261" fmla="*/ 1394460 h 8833483"/>
              <a:gd name="connsiteX262" fmla="*/ 9494520 w 9578340"/>
              <a:gd name="connsiteY262" fmla="*/ 1165860 h 8833483"/>
              <a:gd name="connsiteX263" fmla="*/ 9326880 w 9578340"/>
              <a:gd name="connsiteY263" fmla="*/ 975360 h 8833483"/>
              <a:gd name="connsiteX264" fmla="*/ 9334500 w 9578340"/>
              <a:gd name="connsiteY264" fmla="*/ 906780 h 8833483"/>
              <a:gd name="connsiteX265" fmla="*/ 9342120 w 9578340"/>
              <a:gd name="connsiteY265" fmla="*/ 754380 h 8833483"/>
              <a:gd name="connsiteX266" fmla="*/ 9182100 w 9578340"/>
              <a:gd name="connsiteY266" fmla="*/ 906780 h 8833483"/>
              <a:gd name="connsiteX267" fmla="*/ 9052560 w 9578340"/>
              <a:gd name="connsiteY267" fmla="*/ 1043940 h 8833483"/>
              <a:gd name="connsiteX268" fmla="*/ 8915400 w 9578340"/>
              <a:gd name="connsiteY268" fmla="*/ 1112520 h 8833483"/>
              <a:gd name="connsiteX269" fmla="*/ 8709660 w 9578340"/>
              <a:gd name="connsiteY269" fmla="*/ 1150620 h 8833483"/>
              <a:gd name="connsiteX270" fmla="*/ 8793480 w 9578340"/>
              <a:gd name="connsiteY270" fmla="*/ 960120 h 8833483"/>
              <a:gd name="connsiteX271" fmla="*/ 8717280 w 9578340"/>
              <a:gd name="connsiteY271" fmla="*/ 906780 h 8833483"/>
              <a:gd name="connsiteX272" fmla="*/ 8686800 w 9578340"/>
              <a:gd name="connsiteY272" fmla="*/ 815340 h 8833483"/>
              <a:gd name="connsiteX273" fmla="*/ 8625840 w 9578340"/>
              <a:gd name="connsiteY273" fmla="*/ 746760 h 8833483"/>
              <a:gd name="connsiteX274" fmla="*/ 8633460 w 9578340"/>
              <a:gd name="connsiteY274" fmla="*/ 685800 h 8833483"/>
              <a:gd name="connsiteX275" fmla="*/ 8679180 w 9578340"/>
              <a:gd name="connsiteY275" fmla="*/ 609600 h 8833483"/>
              <a:gd name="connsiteX276" fmla="*/ 8671560 w 9578340"/>
              <a:gd name="connsiteY276" fmla="*/ 579120 h 8833483"/>
              <a:gd name="connsiteX277" fmla="*/ 8580120 w 9578340"/>
              <a:gd name="connsiteY277" fmla="*/ 541020 h 8833483"/>
              <a:gd name="connsiteX278" fmla="*/ 8473440 w 9578340"/>
              <a:gd name="connsiteY278" fmla="*/ 502920 h 8833483"/>
              <a:gd name="connsiteX279" fmla="*/ 8488680 w 9578340"/>
              <a:gd name="connsiteY279" fmla="*/ 449580 h 8833483"/>
              <a:gd name="connsiteX280" fmla="*/ 8435340 w 9578340"/>
              <a:gd name="connsiteY280" fmla="*/ 320040 h 8833483"/>
              <a:gd name="connsiteX281" fmla="*/ 8465820 w 9578340"/>
              <a:gd name="connsiteY281" fmla="*/ 243840 h 8833483"/>
              <a:gd name="connsiteX282" fmla="*/ 8473440 w 9578340"/>
              <a:gd name="connsiteY282" fmla="*/ 83820 h 8833483"/>
              <a:gd name="connsiteX283" fmla="*/ 8351520 w 9578340"/>
              <a:gd name="connsiteY283" fmla="*/ 53340 h 8833483"/>
              <a:gd name="connsiteX284" fmla="*/ 8252460 w 9578340"/>
              <a:gd name="connsiteY284" fmla="*/ 68580 h 8833483"/>
              <a:gd name="connsiteX285" fmla="*/ 8107680 w 9578340"/>
              <a:gd name="connsiteY28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525203 w 9578340"/>
              <a:gd name="connsiteY182" fmla="*/ 7561896 h 8833483"/>
              <a:gd name="connsiteX183" fmla="*/ 3657600 w 9578340"/>
              <a:gd name="connsiteY183" fmla="*/ 6873240 h 8833483"/>
              <a:gd name="connsiteX184" fmla="*/ 3817620 w 9578340"/>
              <a:gd name="connsiteY184" fmla="*/ 6781800 h 8833483"/>
              <a:gd name="connsiteX185" fmla="*/ 3893820 w 9578340"/>
              <a:gd name="connsiteY185" fmla="*/ 6705600 h 8833483"/>
              <a:gd name="connsiteX186" fmla="*/ 3947160 w 9578340"/>
              <a:gd name="connsiteY186" fmla="*/ 6690360 h 8833483"/>
              <a:gd name="connsiteX187" fmla="*/ 3939540 w 9578340"/>
              <a:gd name="connsiteY187" fmla="*/ 6629400 h 8833483"/>
              <a:gd name="connsiteX188" fmla="*/ 3901440 w 9578340"/>
              <a:gd name="connsiteY188" fmla="*/ 6606540 h 8833483"/>
              <a:gd name="connsiteX189" fmla="*/ 3878580 w 9578340"/>
              <a:gd name="connsiteY189" fmla="*/ 6515100 h 8833483"/>
              <a:gd name="connsiteX190" fmla="*/ 3886200 w 9578340"/>
              <a:gd name="connsiteY190" fmla="*/ 6423660 h 8833483"/>
              <a:gd name="connsiteX191" fmla="*/ 3870960 w 9578340"/>
              <a:gd name="connsiteY191" fmla="*/ 6309360 h 8833483"/>
              <a:gd name="connsiteX192" fmla="*/ 3893820 w 9578340"/>
              <a:gd name="connsiteY192" fmla="*/ 6240780 h 8833483"/>
              <a:gd name="connsiteX193" fmla="*/ 3924300 w 9578340"/>
              <a:gd name="connsiteY193" fmla="*/ 6179820 h 8833483"/>
              <a:gd name="connsiteX194" fmla="*/ 3977640 w 9578340"/>
              <a:gd name="connsiteY194" fmla="*/ 6172200 h 8833483"/>
              <a:gd name="connsiteX195" fmla="*/ 3992880 w 9578340"/>
              <a:gd name="connsiteY195" fmla="*/ 6172200 h 8833483"/>
              <a:gd name="connsiteX196" fmla="*/ 4046220 w 9578340"/>
              <a:gd name="connsiteY196" fmla="*/ 6111240 h 8833483"/>
              <a:gd name="connsiteX197" fmla="*/ 4038600 w 9578340"/>
              <a:gd name="connsiteY197" fmla="*/ 6027420 h 8833483"/>
              <a:gd name="connsiteX198" fmla="*/ 4754880 w 9578340"/>
              <a:gd name="connsiteY198" fmla="*/ 5913120 h 8833483"/>
              <a:gd name="connsiteX199" fmla="*/ 4838700 w 9578340"/>
              <a:gd name="connsiteY199" fmla="*/ 5913120 h 8833483"/>
              <a:gd name="connsiteX200" fmla="*/ 4914900 w 9578340"/>
              <a:gd name="connsiteY200" fmla="*/ 5920740 h 8833483"/>
              <a:gd name="connsiteX201" fmla="*/ 5105400 w 9578340"/>
              <a:gd name="connsiteY201" fmla="*/ 6019800 h 8833483"/>
              <a:gd name="connsiteX202" fmla="*/ 5570220 w 9578340"/>
              <a:gd name="connsiteY202" fmla="*/ 6248400 h 8833483"/>
              <a:gd name="connsiteX203" fmla="*/ 5753100 w 9578340"/>
              <a:gd name="connsiteY203" fmla="*/ 6347460 h 8833483"/>
              <a:gd name="connsiteX204" fmla="*/ 6065520 w 9578340"/>
              <a:gd name="connsiteY204" fmla="*/ 6423660 h 8833483"/>
              <a:gd name="connsiteX205" fmla="*/ 6156960 w 9578340"/>
              <a:gd name="connsiteY205" fmla="*/ 6431280 h 8833483"/>
              <a:gd name="connsiteX206" fmla="*/ 6164580 w 9578340"/>
              <a:gd name="connsiteY206" fmla="*/ 6545580 h 8833483"/>
              <a:gd name="connsiteX207" fmla="*/ 6355080 w 9578340"/>
              <a:gd name="connsiteY207" fmla="*/ 6576060 h 8833483"/>
              <a:gd name="connsiteX208" fmla="*/ 6377940 w 9578340"/>
              <a:gd name="connsiteY208" fmla="*/ 6416040 h 8833483"/>
              <a:gd name="connsiteX209" fmla="*/ 6408420 w 9578340"/>
              <a:gd name="connsiteY209" fmla="*/ 6446520 h 8833483"/>
              <a:gd name="connsiteX210" fmla="*/ 6400800 w 9578340"/>
              <a:gd name="connsiteY210" fmla="*/ 6598920 h 8833483"/>
              <a:gd name="connsiteX211" fmla="*/ 6591300 w 9578340"/>
              <a:gd name="connsiteY211" fmla="*/ 6598920 h 8833483"/>
              <a:gd name="connsiteX212" fmla="*/ 6598920 w 9578340"/>
              <a:gd name="connsiteY212" fmla="*/ 6332220 h 8833483"/>
              <a:gd name="connsiteX213" fmla="*/ 6621780 w 9578340"/>
              <a:gd name="connsiteY213" fmla="*/ 6332220 h 8833483"/>
              <a:gd name="connsiteX214" fmla="*/ 6637020 w 9578340"/>
              <a:gd name="connsiteY214" fmla="*/ 6118860 h 8833483"/>
              <a:gd name="connsiteX215" fmla="*/ 6614160 w 9578340"/>
              <a:gd name="connsiteY215" fmla="*/ 6111240 h 8833483"/>
              <a:gd name="connsiteX216" fmla="*/ 6606540 w 9578340"/>
              <a:gd name="connsiteY216" fmla="*/ 5958840 h 8833483"/>
              <a:gd name="connsiteX217" fmla="*/ 6484620 w 9578340"/>
              <a:gd name="connsiteY217" fmla="*/ 5539740 h 8833483"/>
              <a:gd name="connsiteX218" fmla="*/ 6667500 w 9578340"/>
              <a:gd name="connsiteY218" fmla="*/ 5547360 h 8833483"/>
              <a:gd name="connsiteX219" fmla="*/ 6751320 w 9578340"/>
              <a:gd name="connsiteY219" fmla="*/ 5433060 h 8833483"/>
              <a:gd name="connsiteX220" fmla="*/ 6972300 w 9578340"/>
              <a:gd name="connsiteY220" fmla="*/ 5265420 h 8833483"/>
              <a:gd name="connsiteX221" fmla="*/ 7246620 w 9578340"/>
              <a:gd name="connsiteY221" fmla="*/ 5204460 h 8833483"/>
              <a:gd name="connsiteX222" fmla="*/ 7208520 w 9578340"/>
              <a:gd name="connsiteY222" fmla="*/ 5067300 h 8833483"/>
              <a:gd name="connsiteX223" fmla="*/ 7193280 w 9578340"/>
              <a:gd name="connsiteY223" fmla="*/ 4930140 h 8833483"/>
              <a:gd name="connsiteX224" fmla="*/ 7269480 w 9578340"/>
              <a:gd name="connsiteY224" fmla="*/ 4732020 h 8833483"/>
              <a:gd name="connsiteX225" fmla="*/ 7246620 w 9578340"/>
              <a:gd name="connsiteY225" fmla="*/ 4488180 h 8833483"/>
              <a:gd name="connsiteX226" fmla="*/ 7178040 w 9578340"/>
              <a:gd name="connsiteY226" fmla="*/ 4351020 h 8833483"/>
              <a:gd name="connsiteX227" fmla="*/ 7559040 w 9578340"/>
              <a:gd name="connsiteY227" fmla="*/ 4328160 h 8833483"/>
              <a:gd name="connsiteX228" fmla="*/ 7467600 w 9578340"/>
              <a:gd name="connsiteY228" fmla="*/ 3878580 h 8833483"/>
              <a:gd name="connsiteX229" fmla="*/ 7414260 w 9578340"/>
              <a:gd name="connsiteY229" fmla="*/ 3604260 h 8833483"/>
              <a:gd name="connsiteX230" fmla="*/ 7498080 w 9578340"/>
              <a:gd name="connsiteY230" fmla="*/ 3398520 h 8833483"/>
              <a:gd name="connsiteX231" fmla="*/ 7528560 w 9578340"/>
              <a:gd name="connsiteY231" fmla="*/ 3253740 h 8833483"/>
              <a:gd name="connsiteX232" fmla="*/ 7505700 w 9578340"/>
              <a:gd name="connsiteY232" fmla="*/ 3048000 h 8833483"/>
              <a:gd name="connsiteX233" fmla="*/ 7520940 w 9578340"/>
              <a:gd name="connsiteY233" fmla="*/ 2926080 h 8833483"/>
              <a:gd name="connsiteX234" fmla="*/ 7536180 w 9578340"/>
              <a:gd name="connsiteY234" fmla="*/ 2872740 h 8833483"/>
              <a:gd name="connsiteX235" fmla="*/ 7863840 w 9578340"/>
              <a:gd name="connsiteY235" fmla="*/ 2971800 h 8833483"/>
              <a:gd name="connsiteX236" fmla="*/ 7886700 w 9578340"/>
              <a:gd name="connsiteY236" fmla="*/ 3101340 h 8833483"/>
              <a:gd name="connsiteX237" fmla="*/ 8001000 w 9578340"/>
              <a:gd name="connsiteY237" fmla="*/ 3124200 h 8833483"/>
              <a:gd name="connsiteX238" fmla="*/ 8122920 w 9578340"/>
              <a:gd name="connsiteY238" fmla="*/ 3276600 h 8833483"/>
              <a:gd name="connsiteX239" fmla="*/ 8206740 w 9578340"/>
              <a:gd name="connsiteY239" fmla="*/ 3276600 h 8833483"/>
              <a:gd name="connsiteX240" fmla="*/ 8442960 w 9578340"/>
              <a:gd name="connsiteY240" fmla="*/ 3276600 h 8833483"/>
              <a:gd name="connsiteX241" fmla="*/ 8663940 w 9578340"/>
              <a:gd name="connsiteY241" fmla="*/ 3276600 h 8833483"/>
              <a:gd name="connsiteX242" fmla="*/ 8770620 w 9578340"/>
              <a:gd name="connsiteY242" fmla="*/ 3230880 h 8833483"/>
              <a:gd name="connsiteX243" fmla="*/ 8854440 w 9578340"/>
              <a:gd name="connsiteY243" fmla="*/ 3215640 h 8833483"/>
              <a:gd name="connsiteX244" fmla="*/ 8938260 w 9578340"/>
              <a:gd name="connsiteY244" fmla="*/ 3230880 h 8833483"/>
              <a:gd name="connsiteX245" fmla="*/ 8945880 w 9578340"/>
              <a:gd name="connsiteY245" fmla="*/ 3078480 h 8833483"/>
              <a:gd name="connsiteX246" fmla="*/ 8907780 w 9578340"/>
              <a:gd name="connsiteY246" fmla="*/ 3078480 h 8833483"/>
              <a:gd name="connsiteX247" fmla="*/ 8656320 w 9578340"/>
              <a:gd name="connsiteY247" fmla="*/ 2697480 h 8833483"/>
              <a:gd name="connsiteX248" fmla="*/ 8854440 w 9578340"/>
              <a:gd name="connsiteY248" fmla="*/ 2590800 h 8833483"/>
              <a:gd name="connsiteX249" fmla="*/ 8923020 w 9578340"/>
              <a:gd name="connsiteY249" fmla="*/ 2606040 h 8833483"/>
              <a:gd name="connsiteX250" fmla="*/ 8999220 w 9578340"/>
              <a:gd name="connsiteY250" fmla="*/ 2606040 h 8833483"/>
              <a:gd name="connsiteX251" fmla="*/ 9029700 w 9578340"/>
              <a:gd name="connsiteY251" fmla="*/ 2545080 h 8833483"/>
              <a:gd name="connsiteX252" fmla="*/ 9029700 w 9578340"/>
              <a:gd name="connsiteY252" fmla="*/ 2407920 h 8833483"/>
              <a:gd name="connsiteX253" fmla="*/ 9136380 w 9578340"/>
              <a:gd name="connsiteY253" fmla="*/ 2476500 h 8833483"/>
              <a:gd name="connsiteX254" fmla="*/ 9144000 w 9578340"/>
              <a:gd name="connsiteY254" fmla="*/ 2407920 h 8833483"/>
              <a:gd name="connsiteX255" fmla="*/ 9204960 w 9578340"/>
              <a:gd name="connsiteY255" fmla="*/ 2362200 h 8833483"/>
              <a:gd name="connsiteX256" fmla="*/ 9189720 w 9578340"/>
              <a:gd name="connsiteY256" fmla="*/ 2225040 h 8833483"/>
              <a:gd name="connsiteX257" fmla="*/ 9159240 w 9578340"/>
              <a:gd name="connsiteY257" fmla="*/ 2171700 h 8833483"/>
              <a:gd name="connsiteX258" fmla="*/ 9083040 w 9578340"/>
              <a:gd name="connsiteY258" fmla="*/ 2103120 h 8833483"/>
              <a:gd name="connsiteX259" fmla="*/ 9105900 w 9578340"/>
              <a:gd name="connsiteY259" fmla="*/ 2011680 h 8833483"/>
              <a:gd name="connsiteX260" fmla="*/ 9151620 w 9578340"/>
              <a:gd name="connsiteY260" fmla="*/ 1927860 h 8833483"/>
              <a:gd name="connsiteX261" fmla="*/ 9044940 w 9578340"/>
              <a:gd name="connsiteY261" fmla="*/ 1714500 h 8833483"/>
              <a:gd name="connsiteX262" fmla="*/ 9578340 w 9578340"/>
              <a:gd name="connsiteY262" fmla="*/ 1394460 h 8833483"/>
              <a:gd name="connsiteX263" fmla="*/ 9494520 w 9578340"/>
              <a:gd name="connsiteY263" fmla="*/ 1165860 h 8833483"/>
              <a:gd name="connsiteX264" fmla="*/ 9326880 w 9578340"/>
              <a:gd name="connsiteY264" fmla="*/ 975360 h 8833483"/>
              <a:gd name="connsiteX265" fmla="*/ 9334500 w 9578340"/>
              <a:gd name="connsiteY265" fmla="*/ 906780 h 8833483"/>
              <a:gd name="connsiteX266" fmla="*/ 9342120 w 9578340"/>
              <a:gd name="connsiteY266" fmla="*/ 754380 h 8833483"/>
              <a:gd name="connsiteX267" fmla="*/ 9182100 w 9578340"/>
              <a:gd name="connsiteY267" fmla="*/ 906780 h 8833483"/>
              <a:gd name="connsiteX268" fmla="*/ 9052560 w 9578340"/>
              <a:gd name="connsiteY268" fmla="*/ 1043940 h 8833483"/>
              <a:gd name="connsiteX269" fmla="*/ 8915400 w 9578340"/>
              <a:gd name="connsiteY269" fmla="*/ 1112520 h 8833483"/>
              <a:gd name="connsiteX270" fmla="*/ 8709660 w 9578340"/>
              <a:gd name="connsiteY270" fmla="*/ 1150620 h 8833483"/>
              <a:gd name="connsiteX271" fmla="*/ 8793480 w 9578340"/>
              <a:gd name="connsiteY271" fmla="*/ 960120 h 8833483"/>
              <a:gd name="connsiteX272" fmla="*/ 8717280 w 9578340"/>
              <a:gd name="connsiteY272" fmla="*/ 906780 h 8833483"/>
              <a:gd name="connsiteX273" fmla="*/ 8686800 w 9578340"/>
              <a:gd name="connsiteY273" fmla="*/ 815340 h 8833483"/>
              <a:gd name="connsiteX274" fmla="*/ 8625840 w 9578340"/>
              <a:gd name="connsiteY274" fmla="*/ 746760 h 8833483"/>
              <a:gd name="connsiteX275" fmla="*/ 8633460 w 9578340"/>
              <a:gd name="connsiteY275" fmla="*/ 685800 h 8833483"/>
              <a:gd name="connsiteX276" fmla="*/ 8679180 w 9578340"/>
              <a:gd name="connsiteY276" fmla="*/ 609600 h 8833483"/>
              <a:gd name="connsiteX277" fmla="*/ 8671560 w 9578340"/>
              <a:gd name="connsiteY277" fmla="*/ 579120 h 8833483"/>
              <a:gd name="connsiteX278" fmla="*/ 8580120 w 9578340"/>
              <a:gd name="connsiteY278" fmla="*/ 541020 h 8833483"/>
              <a:gd name="connsiteX279" fmla="*/ 8473440 w 9578340"/>
              <a:gd name="connsiteY279" fmla="*/ 502920 h 8833483"/>
              <a:gd name="connsiteX280" fmla="*/ 8488680 w 9578340"/>
              <a:gd name="connsiteY280" fmla="*/ 449580 h 8833483"/>
              <a:gd name="connsiteX281" fmla="*/ 8435340 w 9578340"/>
              <a:gd name="connsiteY281" fmla="*/ 320040 h 8833483"/>
              <a:gd name="connsiteX282" fmla="*/ 8465820 w 9578340"/>
              <a:gd name="connsiteY282" fmla="*/ 243840 h 8833483"/>
              <a:gd name="connsiteX283" fmla="*/ 8473440 w 9578340"/>
              <a:gd name="connsiteY283" fmla="*/ 83820 h 8833483"/>
              <a:gd name="connsiteX284" fmla="*/ 8351520 w 9578340"/>
              <a:gd name="connsiteY284" fmla="*/ 53340 h 8833483"/>
              <a:gd name="connsiteX285" fmla="*/ 8252460 w 9578340"/>
              <a:gd name="connsiteY285" fmla="*/ 68580 h 8833483"/>
              <a:gd name="connsiteX286" fmla="*/ 8107680 w 9578340"/>
              <a:gd name="connsiteY28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657600 w 9578340"/>
              <a:gd name="connsiteY183" fmla="*/ 6873240 h 8833483"/>
              <a:gd name="connsiteX184" fmla="*/ 3817620 w 9578340"/>
              <a:gd name="connsiteY184" fmla="*/ 6781800 h 8833483"/>
              <a:gd name="connsiteX185" fmla="*/ 3893820 w 9578340"/>
              <a:gd name="connsiteY185" fmla="*/ 6705600 h 8833483"/>
              <a:gd name="connsiteX186" fmla="*/ 3947160 w 9578340"/>
              <a:gd name="connsiteY186" fmla="*/ 6690360 h 8833483"/>
              <a:gd name="connsiteX187" fmla="*/ 3939540 w 9578340"/>
              <a:gd name="connsiteY187" fmla="*/ 6629400 h 8833483"/>
              <a:gd name="connsiteX188" fmla="*/ 3901440 w 9578340"/>
              <a:gd name="connsiteY188" fmla="*/ 6606540 h 8833483"/>
              <a:gd name="connsiteX189" fmla="*/ 3878580 w 9578340"/>
              <a:gd name="connsiteY189" fmla="*/ 6515100 h 8833483"/>
              <a:gd name="connsiteX190" fmla="*/ 3886200 w 9578340"/>
              <a:gd name="connsiteY190" fmla="*/ 6423660 h 8833483"/>
              <a:gd name="connsiteX191" fmla="*/ 3870960 w 9578340"/>
              <a:gd name="connsiteY191" fmla="*/ 6309360 h 8833483"/>
              <a:gd name="connsiteX192" fmla="*/ 3893820 w 9578340"/>
              <a:gd name="connsiteY192" fmla="*/ 6240780 h 8833483"/>
              <a:gd name="connsiteX193" fmla="*/ 3924300 w 9578340"/>
              <a:gd name="connsiteY193" fmla="*/ 6179820 h 8833483"/>
              <a:gd name="connsiteX194" fmla="*/ 3977640 w 9578340"/>
              <a:gd name="connsiteY194" fmla="*/ 6172200 h 8833483"/>
              <a:gd name="connsiteX195" fmla="*/ 3992880 w 9578340"/>
              <a:gd name="connsiteY195" fmla="*/ 6172200 h 8833483"/>
              <a:gd name="connsiteX196" fmla="*/ 4046220 w 9578340"/>
              <a:gd name="connsiteY196" fmla="*/ 6111240 h 8833483"/>
              <a:gd name="connsiteX197" fmla="*/ 4038600 w 9578340"/>
              <a:gd name="connsiteY197" fmla="*/ 6027420 h 8833483"/>
              <a:gd name="connsiteX198" fmla="*/ 4754880 w 9578340"/>
              <a:gd name="connsiteY198" fmla="*/ 5913120 h 8833483"/>
              <a:gd name="connsiteX199" fmla="*/ 4838700 w 9578340"/>
              <a:gd name="connsiteY199" fmla="*/ 5913120 h 8833483"/>
              <a:gd name="connsiteX200" fmla="*/ 4914900 w 9578340"/>
              <a:gd name="connsiteY200" fmla="*/ 5920740 h 8833483"/>
              <a:gd name="connsiteX201" fmla="*/ 5105400 w 9578340"/>
              <a:gd name="connsiteY201" fmla="*/ 6019800 h 8833483"/>
              <a:gd name="connsiteX202" fmla="*/ 5570220 w 9578340"/>
              <a:gd name="connsiteY202" fmla="*/ 6248400 h 8833483"/>
              <a:gd name="connsiteX203" fmla="*/ 5753100 w 9578340"/>
              <a:gd name="connsiteY203" fmla="*/ 6347460 h 8833483"/>
              <a:gd name="connsiteX204" fmla="*/ 6065520 w 9578340"/>
              <a:gd name="connsiteY204" fmla="*/ 6423660 h 8833483"/>
              <a:gd name="connsiteX205" fmla="*/ 6156960 w 9578340"/>
              <a:gd name="connsiteY205" fmla="*/ 6431280 h 8833483"/>
              <a:gd name="connsiteX206" fmla="*/ 6164580 w 9578340"/>
              <a:gd name="connsiteY206" fmla="*/ 6545580 h 8833483"/>
              <a:gd name="connsiteX207" fmla="*/ 6355080 w 9578340"/>
              <a:gd name="connsiteY207" fmla="*/ 6576060 h 8833483"/>
              <a:gd name="connsiteX208" fmla="*/ 6377940 w 9578340"/>
              <a:gd name="connsiteY208" fmla="*/ 6416040 h 8833483"/>
              <a:gd name="connsiteX209" fmla="*/ 6408420 w 9578340"/>
              <a:gd name="connsiteY209" fmla="*/ 6446520 h 8833483"/>
              <a:gd name="connsiteX210" fmla="*/ 6400800 w 9578340"/>
              <a:gd name="connsiteY210" fmla="*/ 6598920 h 8833483"/>
              <a:gd name="connsiteX211" fmla="*/ 6591300 w 9578340"/>
              <a:gd name="connsiteY211" fmla="*/ 6598920 h 8833483"/>
              <a:gd name="connsiteX212" fmla="*/ 6598920 w 9578340"/>
              <a:gd name="connsiteY212" fmla="*/ 6332220 h 8833483"/>
              <a:gd name="connsiteX213" fmla="*/ 6621780 w 9578340"/>
              <a:gd name="connsiteY213" fmla="*/ 6332220 h 8833483"/>
              <a:gd name="connsiteX214" fmla="*/ 6637020 w 9578340"/>
              <a:gd name="connsiteY214" fmla="*/ 6118860 h 8833483"/>
              <a:gd name="connsiteX215" fmla="*/ 6614160 w 9578340"/>
              <a:gd name="connsiteY215" fmla="*/ 6111240 h 8833483"/>
              <a:gd name="connsiteX216" fmla="*/ 6606540 w 9578340"/>
              <a:gd name="connsiteY216" fmla="*/ 5958840 h 8833483"/>
              <a:gd name="connsiteX217" fmla="*/ 6484620 w 9578340"/>
              <a:gd name="connsiteY217" fmla="*/ 5539740 h 8833483"/>
              <a:gd name="connsiteX218" fmla="*/ 6667500 w 9578340"/>
              <a:gd name="connsiteY218" fmla="*/ 5547360 h 8833483"/>
              <a:gd name="connsiteX219" fmla="*/ 6751320 w 9578340"/>
              <a:gd name="connsiteY219" fmla="*/ 5433060 h 8833483"/>
              <a:gd name="connsiteX220" fmla="*/ 6972300 w 9578340"/>
              <a:gd name="connsiteY220" fmla="*/ 5265420 h 8833483"/>
              <a:gd name="connsiteX221" fmla="*/ 7246620 w 9578340"/>
              <a:gd name="connsiteY221" fmla="*/ 5204460 h 8833483"/>
              <a:gd name="connsiteX222" fmla="*/ 7208520 w 9578340"/>
              <a:gd name="connsiteY222" fmla="*/ 5067300 h 8833483"/>
              <a:gd name="connsiteX223" fmla="*/ 7193280 w 9578340"/>
              <a:gd name="connsiteY223" fmla="*/ 4930140 h 8833483"/>
              <a:gd name="connsiteX224" fmla="*/ 7269480 w 9578340"/>
              <a:gd name="connsiteY224" fmla="*/ 4732020 h 8833483"/>
              <a:gd name="connsiteX225" fmla="*/ 7246620 w 9578340"/>
              <a:gd name="connsiteY225" fmla="*/ 4488180 h 8833483"/>
              <a:gd name="connsiteX226" fmla="*/ 7178040 w 9578340"/>
              <a:gd name="connsiteY226" fmla="*/ 4351020 h 8833483"/>
              <a:gd name="connsiteX227" fmla="*/ 7559040 w 9578340"/>
              <a:gd name="connsiteY227" fmla="*/ 4328160 h 8833483"/>
              <a:gd name="connsiteX228" fmla="*/ 7467600 w 9578340"/>
              <a:gd name="connsiteY228" fmla="*/ 3878580 h 8833483"/>
              <a:gd name="connsiteX229" fmla="*/ 7414260 w 9578340"/>
              <a:gd name="connsiteY229" fmla="*/ 3604260 h 8833483"/>
              <a:gd name="connsiteX230" fmla="*/ 7498080 w 9578340"/>
              <a:gd name="connsiteY230" fmla="*/ 3398520 h 8833483"/>
              <a:gd name="connsiteX231" fmla="*/ 7528560 w 9578340"/>
              <a:gd name="connsiteY231" fmla="*/ 3253740 h 8833483"/>
              <a:gd name="connsiteX232" fmla="*/ 7505700 w 9578340"/>
              <a:gd name="connsiteY232" fmla="*/ 3048000 h 8833483"/>
              <a:gd name="connsiteX233" fmla="*/ 7520940 w 9578340"/>
              <a:gd name="connsiteY233" fmla="*/ 2926080 h 8833483"/>
              <a:gd name="connsiteX234" fmla="*/ 7536180 w 9578340"/>
              <a:gd name="connsiteY234" fmla="*/ 2872740 h 8833483"/>
              <a:gd name="connsiteX235" fmla="*/ 7863840 w 9578340"/>
              <a:gd name="connsiteY235" fmla="*/ 2971800 h 8833483"/>
              <a:gd name="connsiteX236" fmla="*/ 7886700 w 9578340"/>
              <a:gd name="connsiteY236" fmla="*/ 3101340 h 8833483"/>
              <a:gd name="connsiteX237" fmla="*/ 8001000 w 9578340"/>
              <a:gd name="connsiteY237" fmla="*/ 3124200 h 8833483"/>
              <a:gd name="connsiteX238" fmla="*/ 8122920 w 9578340"/>
              <a:gd name="connsiteY238" fmla="*/ 3276600 h 8833483"/>
              <a:gd name="connsiteX239" fmla="*/ 8206740 w 9578340"/>
              <a:gd name="connsiteY239" fmla="*/ 3276600 h 8833483"/>
              <a:gd name="connsiteX240" fmla="*/ 8442960 w 9578340"/>
              <a:gd name="connsiteY240" fmla="*/ 3276600 h 8833483"/>
              <a:gd name="connsiteX241" fmla="*/ 8663940 w 9578340"/>
              <a:gd name="connsiteY241" fmla="*/ 3276600 h 8833483"/>
              <a:gd name="connsiteX242" fmla="*/ 8770620 w 9578340"/>
              <a:gd name="connsiteY242" fmla="*/ 3230880 h 8833483"/>
              <a:gd name="connsiteX243" fmla="*/ 8854440 w 9578340"/>
              <a:gd name="connsiteY243" fmla="*/ 3215640 h 8833483"/>
              <a:gd name="connsiteX244" fmla="*/ 8938260 w 9578340"/>
              <a:gd name="connsiteY244" fmla="*/ 3230880 h 8833483"/>
              <a:gd name="connsiteX245" fmla="*/ 8945880 w 9578340"/>
              <a:gd name="connsiteY245" fmla="*/ 3078480 h 8833483"/>
              <a:gd name="connsiteX246" fmla="*/ 8907780 w 9578340"/>
              <a:gd name="connsiteY246" fmla="*/ 3078480 h 8833483"/>
              <a:gd name="connsiteX247" fmla="*/ 8656320 w 9578340"/>
              <a:gd name="connsiteY247" fmla="*/ 2697480 h 8833483"/>
              <a:gd name="connsiteX248" fmla="*/ 8854440 w 9578340"/>
              <a:gd name="connsiteY248" fmla="*/ 2590800 h 8833483"/>
              <a:gd name="connsiteX249" fmla="*/ 8923020 w 9578340"/>
              <a:gd name="connsiteY249" fmla="*/ 2606040 h 8833483"/>
              <a:gd name="connsiteX250" fmla="*/ 8999220 w 9578340"/>
              <a:gd name="connsiteY250" fmla="*/ 2606040 h 8833483"/>
              <a:gd name="connsiteX251" fmla="*/ 9029700 w 9578340"/>
              <a:gd name="connsiteY251" fmla="*/ 2545080 h 8833483"/>
              <a:gd name="connsiteX252" fmla="*/ 9029700 w 9578340"/>
              <a:gd name="connsiteY252" fmla="*/ 2407920 h 8833483"/>
              <a:gd name="connsiteX253" fmla="*/ 9136380 w 9578340"/>
              <a:gd name="connsiteY253" fmla="*/ 2476500 h 8833483"/>
              <a:gd name="connsiteX254" fmla="*/ 9144000 w 9578340"/>
              <a:gd name="connsiteY254" fmla="*/ 2407920 h 8833483"/>
              <a:gd name="connsiteX255" fmla="*/ 9204960 w 9578340"/>
              <a:gd name="connsiteY255" fmla="*/ 2362200 h 8833483"/>
              <a:gd name="connsiteX256" fmla="*/ 9189720 w 9578340"/>
              <a:gd name="connsiteY256" fmla="*/ 2225040 h 8833483"/>
              <a:gd name="connsiteX257" fmla="*/ 9159240 w 9578340"/>
              <a:gd name="connsiteY257" fmla="*/ 2171700 h 8833483"/>
              <a:gd name="connsiteX258" fmla="*/ 9083040 w 9578340"/>
              <a:gd name="connsiteY258" fmla="*/ 2103120 h 8833483"/>
              <a:gd name="connsiteX259" fmla="*/ 9105900 w 9578340"/>
              <a:gd name="connsiteY259" fmla="*/ 2011680 h 8833483"/>
              <a:gd name="connsiteX260" fmla="*/ 9151620 w 9578340"/>
              <a:gd name="connsiteY260" fmla="*/ 1927860 h 8833483"/>
              <a:gd name="connsiteX261" fmla="*/ 9044940 w 9578340"/>
              <a:gd name="connsiteY261" fmla="*/ 1714500 h 8833483"/>
              <a:gd name="connsiteX262" fmla="*/ 9578340 w 9578340"/>
              <a:gd name="connsiteY262" fmla="*/ 1394460 h 8833483"/>
              <a:gd name="connsiteX263" fmla="*/ 9494520 w 9578340"/>
              <a:gd name="connsiteY263" fmla="*/ 1165860 h 8833483"/>
              <a:gd name="connsiteX264" fmla="*/ 9326880 w 9578340"/>
              <a:gd name="connsiteY264" fmla="*/ 975360 h 8833483"/>
              <a:gd name="connsiteX265" fmla="*/ 9334500 w 9578340"/>
              <a:gd name="connsiteY265" fmla="*/ 906780 h 8833483"/>
              <a:gd name="connsiteX266" fmla="*/ 9342120 w 9578340"/>
              <a:gd name="connsiteY266" fmla="*/ 754380 h 8833483"/>
              <a:gd name="connsiteX267" fmla="*/ 9182100 w 9578340"/>
              <a:gd name="connsiteY267" fmla="*/ 906780 h 8833483"/>
              <a:gd name="connsiteX268" fmla="*/ 9052560 w 9578340"/>
              <a:gd name="connsiteY268" fmla="*/ 1043940 h 8833483"/>
              <a:gd name="connsiteX269" fmla="*/ 8915400 w 9578340"/>
              <a:gd name="connsiteY269" fmla="*/ 1112520 h 8833483"/>
              <a:gd name="connsiteX270" fmla="*/ 8709660 w 9578340"/>
              <a:gd name="connsiteY270" fmla="*/ 1150620 h 8833483"/>
              <a:gd name="connsiteX271" fmla="*/ 8793480 w 9578340"/>
              <a:gd name="connsiteY271" fmla="*/ 960120 h 8833483"/>
              <a:gd name="connsiteX272" fmla="*/ 8717280 w 9578340"/>
              <a:gd name="connsiteY272" fmla="*/ 906780 h 8833483"/>
              <a:gd name="connsiteX273" fmla="*/ 8686800 w 9578340"/>
              <a:gd name="connsiteY273" fmla="*/ 815340 h 8833483"/>
              <a:gd name="connsiteX274" fmla="*/ 8625840 w 9578340"/>
              <a:gd name="connsiteY274" fmla="*/ 746760 h 8833483"/>
              <a:gd name="connsiteX275" fmla="*/ 8633460 w 9578340"/>
              <a:gd name="connsiteY275" fmla="*/ 685800 h 8833483"/>
              <a:gd name="connsiteX276" fmla="*/ 8679180 w 9578340"/>
              <a:gd name="connsiteY276" fmla="*/ 609600 h 8833483"/>
              <a:gd name="connsiteX277" fmla="*/ 8671560 w 9578340"/>
              <a:gd name="connsiteY277" fmla="*/ 579120 h 8833483"/>
              <a:gd name="connsiteX278" fmla="*/ 8580120 w 9578340"/>
              <a:gd name="connsiteY278" fmla="*/ 541020 h 8833483"/>
              <a:gd name="connsiteX279" fmla="*/ 8473440 w 9578340"/>
              <a:gd name="connsiteY279" fmla="*/ 502920 h 8833483"/>
              <a:gd name="connsiteX280" fmla="*/ 8488680 w 9578340"/>
              <a:gd name="connsiteY280" fmla="*/ 449580 h 8833483"/>
              <a:gd name="connsiteX281" fmla="*/ 8435340 w 9578340"/>
              <a:gd name="connsiteY281" fmla="*/ 320040 h 8833483"/>
              <a:gd name="connsiteX282" fmla="*/ 8465820 w 9578340"/>
              <a:gd name="connsiteY282" fmla="*/ 243840 h 8833483"/>
              <a:gd name="connsiteX283" fmla="*/ 8473440 w 9578340"/>
              <a:gd name="connsiteY283" fmla="*/ 83820 h 8833483"/>
              <a:gd name="connsiteX284" fmla="*/ 8351520 w 9578340"/>
              <a:gd name="connsiteY284" fmla="*/ 53340 h 8833483"/>
              <a:gd name="connsiteX285" fmla="*/ 8252460 w 9578340"/>
              <a:gd name="connsiteY285" fmla="*/ 68580 h 8833483"/>
              <a:gd name="connsiteX286" fmla="*/ 8107680 w 9578340"/>
              <a:gd name="connsiteY28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679984 w 9578340"/>
              <a:gd name="connsiteY183" fmla="*/ 7352346 h 8833483"/>
              <a:gd name="connsiteX184" fmla="*/ 3657600 w 9578340"/>
              <a:gd name="connsiteY184" fmla="*/ 6873240 h 8833483"/>
              <a:gd name="connsiteX185" fmla="*/ 3817620 w 9578340"/>
              <a:gd name="connsiteY185" fmla="*/ 6781800 h 8833483"/>
              <a:gd name="connsiteX186" fmla="*/ 3893820 w 9578340"/>
              <a:gd name="connsiteY186" fmla="*/ 6705600 h 8833483"/>
              <a:gd name="connsiteX187" fmla="*/ 3947160 w 9578340"/>
              <a:gd name="connsiteY187" fmla="*/ 6690360 h 8833483"/>
              <a:gd name="connsiteX188" fmla="*/ 3939540 w 9578340"/>
              <a:gd name="connsiteY188" fmla="*/ 6629400 h 8833483"/>
              <a:gd name="connsiteX189" fmla="*/ 3901440 w 9578340"/>
              <a:gd name="connsiteY189" fmla="*/ 6606540 h 8833483"/>
              <a:gd name="connsiteX190" fmla="*/ 3878580 w 9578340"/>
              <a:gd name="connsiteY190" fmla="*/ 6515100 h 8833483"/>
              <a:gd name="connsiteX191" fmla="*/ 3886200 w 9578340"/>
              <a:gd name="connsiteY191" fmla="*/ 6423660 h 8833483"/>
              <a:gd name="connsiteX192" fmla="*/ 3870960 w 9578340"/>
              <a:gd name="connsiteY192" fmla="*/ 6309360 h 8833483"/>
              <a:gd name="connsiteX193" fmla="*/ 3893820 w 9578340"/>
              <a:gd name="connsiteY193" fmla="*/ 6240780 h 8833483"/>
              <a:gd name="connsiteX194" fmla="*/ 3924300 w 9578340"/>
              <a:gd name="connsiteY194" fmla="*/ 6179820 h 8833483"/>
              <a:gd name="connsiteX195" fmla="*/ 3977640 w 9578340"/>
              <a:gd name="connsiteY195" fmla="*/ 6172200 h 8833483"/>
              <a:gd name="connsiteX196" fmla="*/ 3992880 w 9578340"/>
              <a:gd name="connsiteY196" fmla="*/ 6172200 h 8833483"/>
              <a:gd name="connsiteX197" fmla="*/ 4046220 w 9578340"/>
              <a:gd name="connsiteY197" fmla="*/ 6111240 h 8833483"/>
              <a:gd name="connsiteX198" fmla="*/ 4038600 w 9578340"/>
              <a:gd name="connsiteY198" fmla="*/ 6027420 h 8833483"/>
              <a:gd name="connsiteX199" fmla="*/ 4754880 w 9578340"/>
              <a:gd name="connsiteY199" fmla="*/ 5913120 h 8833483"/>
              <a:gd name="connsiteX200" fmla="*/ 4838700 w 9578340"/>
              <a:gd name="connsiteY200" fmla="*/ 5913120 h 8833483"/>
              <a:gd name="connsiteX201" fmla="*/ 4914900 w 9578340"/>
              <a:gd name="connsiteY201" fmla="*/ 5920740 h 8833483"/>
              <a:gd name="connsiteX202" fmla="*/ 5105400 w 9578340"/>
              <a:gd name="connsiteY202" fmla="*/ 6019800 h 8833483"/>
              <a:gd name="connsiteX203" fmla="*/ 5570220 w 9578340"/>
              <a:gd name="connsiteY203" fmla="*/ 6248400 h 8833483"/>
              <a:gd name="connsiteX204" fmla="*/ 5753100 w 9578340"/>
              <a:gd name="connsiteY204" fmla="*/ 6347460 h 8833483"/>
              <a:gd name="connsiteX205" fmla="*/ 6065520 w 9578340"/>
              <a:gd name="connsiteY205" fmla="*/ 6423660 h 8833483"/>
              <a:gd name="connsiteX206" fmla="*/ 6156960 w 9578340"/>
              <a:gd name="connsiteY206" fmla="*/ 6431280 h 8833483"/>
              <a:gd name="connsiteX207" fmla="*/ 6164580 w 9578340"/>
              <a:gd name="connsiteY207" fmla="*/ 6545580 h 8833483"/>
              <a:gd name="connsiteX208" fmla="*/ 6355080 w 9578340"/>
              <a:gd name="connsiteY208" fmla="*/ 6576060 h 8833483"/>
              <a:gd name="connsiteX209" fmla="*/ 6377940 w 9578340"/>
              <a:gd name="connsiteY209" fmla="*/ 6416040 h 8833483"/>
              <a:gd name="connsiteX210" fmla="*/ 6408420 w 9578340"/>
              <a:gd name="connsiteY210" fmla="*/ 6446520 h 8833483"/>
              <a:gd name="connsiteX211" fmla="*/ 6400800 w 9578340"/>
              <a:gd name="connsiteY211" fmla="*/ 6598920 h 8833483"/>
              <a:gd name="connsiteX212" fmla="*/ 6591300 w 9578340"/>
              <a:gd name="connsiteY212" fmla="*/ 6598920 h 8833483"/>
              <a:gd name="connsiteX213" fmla="*/ 6598920 w 9578340"/>
              <a:gd name="connsiteY213" fmla="*/ 6332220 h 8833483"/>
              <a:gd name="connsiteX214" fmla="*/ 6621780 w 9578340"/>
              <a:gd name="connsiteY214" fmla="*/ 6332220 h 8833483"/>
              <a:gd name="connsiteX215" fmla="*/ 6637020 w 9578340"/>
              <a:gd name="connsiteY215" fmla="*/ 6118860 h 8833483"/>
              <a:gd name="connsiteX216" fmla="*/ 6614160 w 9578340"/>
              <a:gd name="connsiteY216" fmla="*/ 6111240 h 8833483"/>
              <a:gd name="connsiteX217" fmla="*/ 6606540 w 9578340"/>
              <a:gd name="connsiteY217" fmla="*/ 5958840 h 8833483"/>
              <a:gd name="connsiteX218" fmla="*/ 6484620 w 9578340"/>
              <a:gd name="connsiteY218" fmla="*/ 5539740 h 8833483"/>
              <a:gd name="connsiteX219" fmla="*/ 6667500 w 9578340"/>
              <a:gd name="connsiteY219" fmla="*/ 5547360 h 8833483"/>
              <a:gd name="connsiteX220" fmla="*/ 6751320 w 9578340"/>
              <a:gd name="connsiteY220" fmla="*/ 5433060 h 8833483"/>
              <a:gd name="connsiteX221" fmla="*/ 6972300 w 9578340"/>
              <a:gd name="connsiteY221" fmla="*/ 5265420 h 8833483"/>
              <a:gd name="connsiteX222" fmla="*/ 7246620 w 9578340"/>
              <a:gd name="connsiteY222" fmla="*/ 5204460 h 8833483"/>
              <a:gd name="connsiteX223" fmla="*/ 7208520 w 9578340"/>
              <a:gd name="connsiteY223" fmla="*/ 5067300 h 8833483"/>
              <a:gd name="connsiteX224" fmla="*/ 7193280 w 9578340"/>
              <a:gd name="connsiteY224" fmla="*/ 4930140 h 8833483"/>
              <a:gd name="connsiteX225" fmla="*/ 7269480 w 9578340"/>
              <a:gd name="connsiteY225" fmla="*/ 4732020 h 8833483"/>
              <a:gd name="connsiteX226" fmla="*/ 7246620 w 9578340"/>
              <a:gd name="connsiteY226" fmla="*/ 4488180 h 8833483"/>
              <a:gd name="connsiteX227" fmla="*/ 7178040 w 9578340"/>
              <a:gd name="connsiteY227" fmla="*/ 4351020 h 8833483"/>
              <a:gd name="connsiteX228" fmla="*/ 7559040 w 9578340"/>
              <a:gd name="connsiteY228" fmla="*/ 4328160 h 8833483"/>
              <a:gd name="connsiteX229" fmla="*/ 7467600 w 9578340"/>
              <a:gd name="connsiteY229" fmla="*/ 3878580 h 8833483"/>
              <a:gd name="connsiteX230" fmla="*/ 7414260 w 9578340"/>
              <a:gd name="connsiteY230" fmla="*/ 3604260 h 8833483"/>
              <a:gd name="connsiteX231" fmla="*/ 7498080 w 9578340"/>
              <a:gd name="connsiteY231" fmla="*/ 3398520 h 8833483"/>
              <a:gd name="connsiteX232" fmla="*/ 7528560 w 9578340"/>
              <a:gd name="connsiteY232" fmla="*/ 3253740 h 8833483"/>
              <a:gd name="connsiteX233" fmla="*/ 7505700 w 9578340"/>
              <a:gd name="connsiteY233" fmla="*/ 3048000 h 8833483"/>
              <a:gd name="connsiteX234" fmla="*/ 7520940 w 9578340"/>
              <a:gd name="connsiteY234" fmla="*/ 2926080 h 8833483"/>
              <a:gd name="connsiteX235" fmla="*/ 7536180 w 9578340"/>
              <a:gd name="connsiteY235" fmla="*/ 2872740 h 8833483"/>
              <a:gd name="connsiteX236" fmla="*/ 7863840 w 9578340"/>
              <a:gd name="connsiteY236" fmla="*/ 2971800 h 8833483"/>
              <a:gd name="connsiteX237" fmla="*/ 7886700 w 9578340"/>
              <a:gd name="connsiteY237" fmla="*/ 3101340 h 8833483"/>
              <a:gd name="connsiteX238" fmla="*/ 8001000 w 9578340"/>
              <a:gd name="connsiteY238" fmla="*/ 3124200 h 8833483"/>
              <a:gd name="connsiteX239" fmla="*/ 8122920 w 9578340"/>
              <a:gd name="connsiteY239" fmla="*/ 3276600 h 8833483"/>
              <a:gd name="connsiteX240" fmla="*/ 8206740 w 9578340"/>
              <a:gd name="connsiteY240" fmla="*/ 3276600 h 8833483"/>
              <a:gd name="connsiteX241" fmla="*/ 8442960 w 9578340"/>
              <a:gd name="connsiteY241" fmla="*/ 3276600 h 8833483"/>
              <a:gd name="connsiteX242" fmla="*/ 8663940 w 9578340"/>
              <a:gd name="connsiteY242" fmla="*/ 3276600 h 8833483"/>
              <a:gd name="connsiteX243" fmla="*/ 8770620 w 9578340"/>
              <a:gd name="connsiteY243" fmla="*/ 3230880 h 8833483"/>
              <a:gd name="connsiteX244" fmla="*/ 8854440 w 9578340"/>
              <a:gd name="connsiteY244" fmla="*/ 3215640 h 8833483"/>
              <a:gd name="connsiteX245" fmla="*/ 8938260 w 9578340"/>
              <a:gd name="connsiteY245" fmla="*/ 3230880 h 8833483"/>
              <a:gd name="connsiteX246" fmla="*/ 8945880 w 9578340"/>
              <a:gd name="connsiteY246" fmla="*/ 3078480 h 8833483"/>
              <a:gd name="connsiteX247" fmla="*/ 8907780 w 9578340"/>
              <a:gd name="connsiteY247" fmla="*/ 3078480 h 8833483"/>
              <a:gd name="connsiteX248" fmla="*/ 8656320 w 9578340"/>
              <a:gd name="connsiteY248" fmla="*/ 2697480 h 8833483"/>
              <a:gd name="connsiteX249" fmla="*/ 8854440 w 9578340"/>
              <a:gd name="connsiteY249" fmla="*/ 2590800 h 8833483"/>
              <a:gd name="connsiteX250" fmla="*/ 8923020 w 9578340"/>
              <a:gd name="connsiteY250" fmla="*/ 2606040 h 8833483"/>
              <a:gd name="connsiteX251" fmla="*/ 8999220 w 9578340"/>
              <a:gd name="connsiteY251" fmla="*/ 2606040 h 8833483"/>
              <a:gd name="connsiteX252" fmla="*/ 9029700 w 9578340"/>
              <a:gd name="connsiteY252" fmla="*/ 2545080 h 8833483"/>
              <a:gd name="connsiteX253" fmla="*/ 9029700 w 9578340"/>
              <a:gd name="connsiteY253" fmla="*/ 2407920 h 8833483"/>
              <a:gd name="connsiteX254" fmla="*/ 9136380 w 9578340"/>
              <a:gd name="connsiteY254" fmla="*/ 2476500 h 8833483"/>
              <a:gd name="connsiteX255" fmla="*/ 9144000 w 9578340"/>
              <a:gd name="connsiteY255" fmla="*/ 2407920 h 8833483"/>
              <a:gd name="connsiteX256" fmla="*/ 9204960 w 9578340"/>
              <a:gd name="connsiteY256" fmla="*/ 2362200 h 8833483"/>
              <a:gd name="connsiteX257" fmla="*/ 9189720 w 9578340"/>
              <a:gd name="connsiteY257" fmla="*/ 2225040 h 8833483"/>
              <a:gd name="connsiteX258" fmla="*/ 9159240 w 9578340"/>
              <a:gd name="connsiteY258" fmla="*/ 2171700 h 8833483"/>
              <a:gd name="connsiteX259" fmla="*/ 9083040 w 9578340"/>
              <a:gd name="connsiteY259" fmla="*/ 2103120 h 8833483"/>
              <a:gd name="connsiteX260" fmla="*/ 9105900 w 9578340"/>
              <a:gd name="connsiteY260" fmla="*/ 2011680 h 8833483"/>
              <a:gd name="connsiteX261" fmla="*/ 9151620 w 9578340"/>
              <a:gd name="connsiteY261" fmla="*/ 1927860 h 8833483"/>
              <a:gd name="connsiteX262" fmla="*/ 9044940 w 9578340"/>
              <a:gd name="connsiteY262" fmla="*/ 1714500 h 8833483"/>
              <a:gd name="connsiteX263" fmla="*/ 9578340 w 9578340"/>
              <a:gd name="connsiteY263" fmla="*/ 1394460 h 8833483"/>
              <a:gd name="connsiteX264" fmla="*/ 9494520 w 9578340"/>
              <a:gd name="connsiteY264" fmla="*/ 1165860 h 8833483"/>
              <a:gd name="connsiteX265" fmla="*/ 9326880 w 9578340"/>
              <a:gd name="connsiteY265" fmla="*/ 975360 h 8833483"/>
              <a:gd name="connsiteX266" fmla="*/ 9334500 w 9578340"/>
              <a:gd name="connsiteY266" fmla="*/ 906780 h 8833483"/>
              <a:gd name="connsiteX267" fmla="*/ 9342120 w 9578340"/>
              <a:gd name="connsiteY267" fmla="*/ 754380 h 8833483"/>
              <a:gd name="connsiteX268" fmla="*/ 9182100 w 9578340"/>
              <a:gd name="connsiteY268" fmla="*/ 906780 h 8833483"/>
              <a:gd name="connsiteX269" fmla="*/ 9052560 w 9578340"/>
              <a:gd name="connsiteY269" fmla="*/ 1043940 h 8833483"/>
              <a:gd name="connsiteX270" fmla="*/ 8915400 w 9578340"/>
              <a:gd name="connsiteY270" fmla="*/ 1112520 h 8833483"/>
              <a:gd name="connsiteX271" fmla="*/ 8709660 w 9578340"/>
              <a:gd name="connsiteY271" fmla="*/ 1150620 h 8833483"/>
              <a:gd name="connsiteX272" fmla="*/ 8793480 w 9578340"/>
              <a:gd name="connsiteY272" fmla="*/ 960120 h 8833483"/>
              <a:gd name="connsiteX273" fmla="*/ 8717280 w 9578340"/>
              <a:gd name="connsiteY273" fmla="*/ 906780 h 8833483"/>
              <a:gd name="connsiteX274" fmla="*/ 8686800 w 9578340"/>
              <a:gd name="connsiteY274" fmla="*/ 815340 h 8833483"/>
              <a:gd name="connsiteX275" fmla="*/ 8625840 w 9578340"/>
              <a:gd name="connsiteY275" fmla="*/ 746760 h 8833483"/>
              <a:gd name="connsiteX276" fmla="*/ 8633460 w 9578340"/>
              <a:gd name="connsiteY276" fmla="*/ 685800 h 8833483"/>
              <a:gd name="connsiteX277" fmla="*/ 8679180 w 9578340"/>
              <a:gd name="connsiteY277" fmla="*/ 609600 h 8833483"/>
              <a:gd name="connsiteX278" fmla="*/ 8671560 w 9578340"/>
              <a:gd name="connsiteY278" fmla="*/ 579120 h 8833483"/>
              <a:gd name="connsiteX279" fmla="*/ 8580120 w 9578340"/>
              <a:gd name="connsiteY279" fmla="*/ 541020 h 8833483"/>
              <a:gd name="connsiteX280" fmla="*/ 8473440 w 9578340"/>
              <a:gd name="connsiteY280" fmla="*/ 502920 h 8833483"/>
              <a:gd name="connsiteX281" fmla="*/ 8488680 w 9578340"/>
              <a:gd name="connsiteY281" fmla="*/ 449580 h 8833483"/>
              <a:gd name="connsiteX282" fmla="*/ 8435340 w 9578340"/>
              <a:gd name="connsiteY282" fmla="*/ 320040 h 8833483"/>
              <a:gd name="connsiteX283" fmla="*/ 8465820 w 9578340"/>
              <a:gd name="connsiteY283" fmla="*/ 243840 h 8833483"/>
              <a:gd name="connsiteX284" fmla="*/ 8473440 w 9578340"/>
              <a:gd name="connsiteY284" fmla="*/ 83820 h 8833483"/>
              <a:gd name="connsiteX285" fmla="*/ 8351520 w 9578340"/>
              <a:gd name="connsiteY285" fmla="*/ 53340 h 8833483"/>
              <a:gd name="connsiteX286" fmla="*/ 8252460 w 9578340"/>
              <a:gd name="connsiteY286" fmla="*/ 68580 h 8833483"/>
              <a:gd name="connsiteX287" fmla="*/ 8107680 w 9578340"/>
              <a:gd name="connsiteY28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3657600 w 9578340"/>
              <a:gd name="connsiteY184" fmla="*/ 6873240 h 8833483"/>
              <a:gd name="connsiteX185" fmla="*/ 3817620 w 9578340"/>
              <a:gd name="connsiteY185" fmla="*/ 6781800 h 8833483"/>
              <a:gd name="connsiteX186" fmla="*/ 3893820 w 9578340"/>
              <a:gd name="connsiteY186" fmla="*/ 6705600 h 8833483"/>
              <a:gd name="connsiteX187" fmla="*/ 3947160 w 9578340"/>
              <a:gd name="connsiteY187" fmla="*/ 6690360 h 8833483"/>
              <a:gd name="connsiteX188" fmla="*/ 3939540 w 9578340"/>
              <a:gd name="connsiteY188" fmla="*/ 6629400 h 8833483"/>
              <a:gd name="connsiteX189" fmla="*/ 3901440 w 9578340"/>
              <a:gd name="connsiteY189" fmla="*/ 6606540 h 8833483"/>
              <a:gd name="connsiteX190" fmla="*/ 3878580 w 9578340"/>
              <a:gd name="connsiteY190" fmla="*/ 6515100 h 8833483"/>
              <a:gd name="connsiteX191" fmla="*/ 3886200 w 9578340"/>
              <a:gd name="connsiteY191" fmla="*/ 6423660 h 8833483"/>
              <a:gd name="connsiteX192" fmla="*/ 3870960 w 9578340"/>
              <a:gd name="connsiteY192" fmla="*/ 6309360 h 8833483"/>
              <a:gd name="connsiteX193" fmla="*/ 3893820 w 9578340"/>
              <a:gd name="connsiteY193" fmla="*/ 6240780 h 8833483"/>
              <a:gd name="connsiteX194" fmla="*/ 3924300 w 9578340"/>
              <a:gd name="connsiteY194" fmla="*/ 6179820 h 8833483"/>
              <a:gd name="connsiteX195" fmla="*/ 3977640 w 9578340"/>
              <a:gd name="connsiteY195" fmla="*/ 6172200 h 8833483"/>
              <a:gd name="connsiteX196" fmla="*/ 3992880 w 9578340"/>
              <a:gd name="connsiteY196" fmla="*/ 6172200 h 8833483"/>
              <a:gd name="connsiteX197" fmla="*/ 4046220 w 9578340"/>
              <a:gd name="connsiteY197" fmla="*/ 6111240 h 8833483"/>
              <a:gd name="connsiteX198" fmla="*/ 4038600 w 9578340"/>
              <a:gd name="connsiteY198" fmla="*/ 6027420 h 8833483"/>
              <a:gd name="connsiteX199" fmla="*/ 4754880 w 9578340"/>
              <a:gd name="connsiteY199" fmla="*/ 5913120 h 8833483"/>
              <a:gd name="connsiteX200" fmla="*/ 4838700 w 9578340"/>
              <a:gd name="connsiteY200" fmla="*/ 5913120 h 8833483"/>
              <a:gd name="connsiteX201" fmla="*/ 4914900 w 9578340"/>
              <a:gd name="connsiteY201" fmla="*/ 5920740 h 8833483"/>
              <a:gd name="connsiteX202" fmla="*/ 5105400 w 9578340"/>
              <a:gd name="connsiteY202" fmla="*/ 6019800 h 8833483"/>
              <a:gd name="connsiteX203" fmla="*/ 5570220 w 9578340"/>
              <a:gd name="connsiteY203" fmla="*/ 6248400 h 8833483"/>
              <a:gd name="connsiteX204" fmla="*/ 5753100 w 9578340"/>
              <a:gd name="connsiteY204" fmla="*/ 6347460 h 8833483"/>
              <a:gd name="connsiteX205" fmla="*/ 6065520 w 9578340"/>
              <a:gd name="connsiteY205" fmla="*/ 6423660 h 8833483"/>
              <a:gd name="connsiteX206" fmla="*/ 6156960 w 9578340"/>
              <a:gd name="connsiteY206" fmla="*/ 6431280 h 8833483"/>
              <a:gd name="connsiteX207" fmla="*/ 6164580 w 9578340"/>
              <a:gd name="connsiteY207" fmla="*/ 6545580 h 8833483"/>
              <a:gd name="connsiteX208" fmla="*/ 6355080 w 9578340"/>
              <a:gd name="connsiteY208" fmla="*/ 6576060 h 8833483"/>
              <a:gd name="connsiteX209" fmla="*/ 6377940 w 9578340"/>
              <a:gd name="connsiteY209" fmla="*/ 6416040 h 8833483"/>
              <a:gd name="connsiteX210" fmla="*/ 6408420 w 9578340"/>
              <a:gd name="connsiteY210" fmla="*/ 6446520 h 8833483"/>
              <a:gd name="connsiteX211" fmla="*/ 6400800 w 9578340"/>
              <a:gd name="connsiteY211" fmla="*/ 6598920 h 8833483"/>
              <a:gd name="connsiteX212" fmla="*/ 6591300 w 9578340"/>
              <a:gd name="connsiteY212" fmla="*/ 6598920 h 8833483"/>
              <a:gd name="connsiteX213" fmla="*/ 6598920 w 9578340"/>
              <a:gd name="connsiteY213" fmla="*/ 6332220 h 8833483"/>
              <a:gd name="connsiteX214" fmla="*/ 6621780 w 9578340"/>
              <a:gd name="connsiteY214" fmla="*/ 6332220 h 8833483"/>
              <a:gd name="connsiteX215" fmla="*/ 6637020 w 9578340"/>
              <a:gd name="connsiteY215" fmla="*/ 6118860 h 8833483"/>
              <a:gd name="connsiteX216" fmla="*/ 6614160 w 9578340"/>
              <a:gd name="connsiteY216" fmla="*/ 6111240 h 8833483"/>
              <a:gd name="connsiteX217" fmla="*/ 6606540 w 9578340"/>
              <a:gd name="connsiteY217" fmla="*/ 5958840 h 8833483"/>
              <a:gd name="connsiteX218" fmla="*/ 6484620 w 9578340"/>
              <a:gd name="connsiteY218" fmla="*/ 5539740 h 8833483"/>
              <a:gd name="connsiteX219" fmla="*/ 6667500 w 9578340"/>
              <a:gd name="connsiteY219" fmla="*/ 5547360 h 8833483"/>
              <a:gd name="connsiteX220" fmla="*/ 6751320 w 9578340"/>
              <a:gd name="connsiteY220" fmla="*/ 5433060 h 8833483"/>
              <a:gd name="connsiteX221" fmla="*/ 6972300 w 9578340"/>
              <a:gd name="connsiteY221" fmla="*/ 5265420 h 8833483"/>
              <a:gd name="connsiteX222" fmla="*/ 7246620 w 9578340"/>
              <a:gd name="connsiteY222" fmla="*/ 5204460 h 8833483"/>
              <a:gd name="connsiteX223" fmla="*/ 7208520 w 9578340"/>
              <a:gd name="connsiteY223" fmla="*/ 5067300 h 8833483"/>
              <a:gd name="connsiteX224" fmla="*/ 7193280 w 9578340"/>
              <a:gd name="connsiteY224" fmla="*/ 4930140 h 8833483"/>
              <a:gd name="connsiteX225" fmla="*/ 7269480 w 9578340"/>
              <a:gd name="connsiteY225" fmla="*/ 4732020 h 8833483"/>
              <a:gd name="connsiteX226" fmla="*/ 7246620 w 9578340"/>
              <a:gd name="connsiteY226" fmla="*/ 4488180 h 8833483"/>
              <a:gd name="connsiteX227" fmla="*/ 7178040 w 9578340"/>
              <a:gd name="connsiteY227" fmla="*/ 4351020 h 8833483"/>
              <a:gd name="connsiteX228" fmla="*/ 7559040 w 9578340"/>
              <a:gd name="connsiteY228" fmla="*/ 4328160 h 8833483"/>
              <a:gd name="connsiteX229" fmla="*/ 7467600 w 9578340"/>
              <a:gd name="connsiteY229" fmla="*/ 3878580 h 8833483"/>
              <a:gd name="connsiteX230" fmla="*/ 7414260 w 9578340"/>
              <a:gd name="connsiteY230" fmla="*/ 3604260 h 8833483"/>
              <a:gd name="connsiteX231" fmla="*/ 7498080 w 9578340"/>
              <a:gd name="connsiteY231" fmla="*/ 3398520 h 8833483"/>
              <a:gd name="connsiteX232" fmla="*/ 7528560 w 9578340"/>
              <a:gd name="connsiteY232" fmla="*/ 3253740 h 8833483"/>
              <a:gd name="connsiteX233" fmla="*/ 7505700 w 9578340"/>
              <a:gd name="connsiteY233" fmla="*/ 3048000 h 8833483"/>
              <a:gd name="connsiteX234" fmla="*/ 7520940 w 9578340"/>
              <a:gd name="connsiteY234" fmla="*/ 2926080 h 8833483"/>
              <a:gd name="connsiteX235" fmla="*/ 7536180 w 9578340"/>
              <a:gd name="connsiteY235" fmla="*/ 2872740 h 8833483"/>
              <a:gd name="connsiteX236" fmla="*/ 7863840 w 9578340"/>
              <a:gd name="connsiteY236" fmla="*/ 2971800 h 8833483"/>
              <a:gd name="connsiteX237" fmla="*/ 7886700 w 9578340"/>
              <a:gd name="connsiteY237" fmla="*/ 3101340 h 8833483"/>
              <a:gd name="connsiteX238" fmla="*/ 8001000 w 9578340"/>
              <a:gd name="connsiteY238" fmla="*/ 3124200 h 8833483"/>
              <a:gd name="connsiteX239" fmla="*/ 8122920 w 9578340"/>
              <a:gd name="connsiteY239" fmla="*/ 3276600 h 8833483"/>
              <a:gd name="connsiteX240" fmla="*/ 8206740 w 9578340"/>
              <a:gd name="connsiteY240" fmla="*/ 3276600 h 8833483"/>
              <a:gd name="connsiteX241" fmla="*/ 8442960 w 9578340"/>
              <a:gd name="connsiteY241" fmla="*/ 3276600 h 8833483"/>
              <a:gd name="connsiteX242" fmla="*/ 8663940 w 9578340"/>
              <a:gd name="connsiteY242" fmla="*/ 3276600 h 8833483"/>
              <a:gd name="connsiteX243" fmla="*/ 8770620 w 9578340"/>
              <a:gd name="connsiteY243" fmla="*/ 3230880 h 8833483"/>
              <a:gd name="connsiteX244" fmla="*/ 8854440 w 9578340"/>
              <a:gd name="connsiteY244" fmla="*/ 3215640 h 8833483"/>
              <a:gd name="connsiteX245" fmla="*/ 8938260 w 9578340"/>
              <a:gd name="connsiteY245" fmla="*/ 3230880 h 8833483"/>
              <a:gd name="connsiteX246" fmla="*/ 8945880 w 9578340"/>
              <a:gd name="connsiteY246" fmla="*/ 3078480 h 8833483"/>
              <a:gd name="connsiteX247" fmla="*/ 8907780 w 9578340"/>
              <a:gd name="connsiteY247" fmla="*/ 3078480 h 8833483"/>
              <a:gd name="connsiteX248" fmla="*/ 8656320 w 9578340"/>
              <a:gd name="connsiteY248" fmla="*/ 2697480 h 8833483"/>
              <a:gd name="connsiteX249" fmla="*/ 8854440 w 9578340"/>
              <a:gd name="connsiteY249" fmla="*/ 2590800 h 8833483"/>
              <a:gd name="connsiteX250" fmla="*/ 8923020 w 9578340"/>
              <a:gd name="connsiteY250" fmla="*/ 2606040 h 8833483"/>
              <a:gd name="connsiteX251" fmla="*/ 8999220 w 9578340"/>
              <a:gd name="connsiteY251" fmla="*/ 2606040 h 8833483"/>
              <a:gd name="connsiteX252" fmla="*/ 9029700 w 9578340"/>
              <a:gd name="connsiteY252" fmla="*/ 2545080 h 8833483"/>
              <a:gd name="connsiteX253" fmla="*/ 9029700 w 9578340"/>
              <a:gd name="connsiteY253" fmla="*/ 2407920 h 8833483"/>
              <a:gd name="connsiteX254" fmla="*/ 9136380 w 9578340"/>
              <a:gd name="connsiteY254" fmla="*/ 2476500 h 8833483"/>
              <a:gd name="connsiteX255" fmla="*/ 9144000 w 9578340"/>
              <a:gd name="connsiteY255" fmla="*/ 2407920 h 8833483"/>
              <a:gd name="connsiteX256" fmla="*/ 9204960 w 9578340"/>
              <a:gd name="connsiteY256" fmla="*/ 2362200 h 8833483"/>
              <a:gd name="connsiteX257" fmla="*/ 9189720 w 9578340"/>
              <a:gd name="connsiteY257" fmla="*/ 2225040 h 8833483"/>
              <a:gd name="connsiteX258" fmla="*/ 9159240 w 9578340"/>
              <a:gd name="connsiteY258" fmla="*/ 2171700 h 8833483"/>
              <a:gd name="connsiteX259" fmla="*/ 9083040 w 9578340"/>
              <a:gd name="connsiteY259" fmla="*/ 2103120 h 8833483"/>
              <a:gd name="connsiteX260" fmla="*/ 9105900 w 9578340"/>
              <a:gd name="connsiteY260" fmla="*/ 2011680 h 8833483"/>
              <a:gd name="connsiteX261" fmla="*/ 9151620 w 9578340"/>
              <a:gd name="connsiteY261" fmla="*/ 1927860 h 8833483"/>
              <a:gd name="connsiteX262" fmla="*/ 9044940 w 9578340"/>
              <a:gd name="connsiteY262" fmla="*/ 1714500 h 8833483"/>
              <a:gd name="connsiteX263" fmla="*/ 9578340 w 9578340"/>
              <a:gd name="connsiteY263" fmla="*/ 1394460 h 8833483"/>
              <a:gd name="connsiteX264" fmla="*/ 9494520 w 9578340"/>
              <a:gd name="connsiteY264" fmla="*/ 1165860 h 8833483"/>
              <a:gd name="connsiteX265" fmla="*/ 9326880 w 9578340"/>
              <a:gd name="connsiteY265" fmla="*/ 975360 h 8833483"/>
              <a:gd name="connsiteX266" fmla="*/ 9334500 w 9578340"/>
              <a:gd name="connsiteY266" fmla="*/ 906780 h 8833483"/>
              <a:gd name="connsiteX267" fmla="*/ 9342120 w 9578340"/>
              <a:gd name="connsiteY267" fmla="*/ 754380 h 8833483"/>
              <a:gd name="connsiteX268" fmla="*/ 9182100 w 9578340"/>
              <a:gd name="connsiteY268" fmla="*/ 906780 h 8833483"/>
              <a:gd name="connsiteX269" fmla="*/ 9052560 w 9578340"/>
              <a:gd name="connsiteY269" fmla="*/ 1043940 h 8833483"/>
              <a:gd name="connsiteX270" fmla="*/ 8915400 w 9578340"/>
              <a:gd name="connsiteY270" fmla="*/ 1112520 h 8833483"/>
              <a:gd name="connsiteX271" fmla="*/ 8709660 w 9578340"/>
              <a:gd name="connsiteY271" fmla="*/ 1150620 h 8833483"/>
              <a:gd name="connsiteX272" fmla="*/ 8793480 w 9578340"/>
              <a:gd name="connsiteY272" fmla="*/ 960120 h 8833483"/>
              <a:gd name="connsiteX273" fmla="*/ 8717280 w 9578340"/>
              <a:gd name="connsiteY273" fmla="*/ 906780 h 8833483"/>
              <a:gd name="connsiteX274" fmla="*/ 8686800 w 9578340"/>
              <a:gd name="connsiteY274" fmla="*/ 815340 h 8833483"/>
              <a:gd name="connsiteX275" fmla="*/ 8625840 w 9578340"/>
              <a:gd name="connsiteY275" fmla="*/ 746760 h 8833483"/>
              <a:gd name="connsiteX276" fmla="*/ 8633460 w 9578340"/>
              <a:gd name="connsiteY276" fmla="*/ 685800 h 8833483"/>
              <a:gd name="connsiteX277" fmla="*/ 8679180 w 9578340"/>
              <a:gd name="connsiteY277" fmla="*/ 609600 h 8833483"/>
              <a:gd name="connsiteX278" fmla="*/ 8671560 w 9578340"/>
              <a:gd name="connsiteY278" fmla="*/ 579120 h 8833483"/>
              <a:gd name="connsiteX279" fmla="*/ 8580120 w 9578340"/>
              <a:gd name="connsiteY279" fmla="*/ 541020 h 8833483"/>
              <a:gd name="connsiteX280" fmla="*/ 8473440 w 9578340"/>
              <a:gd name="connsiteY280" fmla="*/ 502920 h 8833483"/>
              <a:gd name="connsiteX281" fmla="*/ 8488680 w 9578340"/>
              <a:gd name="connsiteY281" fmla="*/ 449580 h 8833483"/>
              <a:gd name="connsiteX282" fmla="*/ 8435340 w 9578340"/>
              <a:gd name="connsiteY282" fmla="*/ 320040 h 8833483"/>
              <a:gd name="connsiteX283" fmla="*/ 8465820 w 9578340"/>
              <a:gd name="connsiteY283" fmla="*/ 243840 h 8833483"/>
              <a:gd name="connsiteX284" fmla="*/ 8473440 w 9578340"/>
              <a:gd name="connsiteY284" fmla="*/ 83820 h 8833483"/>
              <a:gd name="connsiteX285" fmla="*/ 8351520 w 9578340"/>
              <a:gd name="connsiteY285" fmla="*/ 53340 h 8833483"/>
              <a:gd name="connsiteX286" fmla="*/ 8252460 w 9578340"/>
              <a:gd name="connsiteY286" fmla="*/ 68580 h 8833483"/>
              <a:gd name="connsiteX287" fmla="*/ 8107680 w 9578340"/>
              <a:gd name="connsiteY28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3741896 w 9578340"/>
              <a:gd name="connsiteY184" fmla="*/ 7292814 h 8833483"/>
              <a:gd name="connsiteX185" fmla="*/ 3657600 w 9578340"/>
              <a:gd name="connsiteY185" fmla="*/ 6873240 h 8833483"/>
              <a:gd name="connsiteX186" fmla="*/ 3817620 w 9578340"/>
              <a:gd name="connsiteY186" fmla="*/ 6781800 h 8833483"/>
              <a:gd name="connsiteX187" fmla="*/ 3893820 w 9578340"/>
              <a:gd name="connsiteY187" fmla="*/ 6705600 h 8833483"/>
              <a:gd name="connsiteX188" fmla="*/ 3947160 w 9578340"/>
              <a:gd name="connsiteY188" fmla="*/ 6690360 h 8833483"/>
              <a:gd name="connsiteX189" fmla="*/ 3939540 w 9578340"/>
              <a:gd name="connsiteY189" fmla="*/ 6629400 h 8833483"/>
              <a:gd name="connsiteX190" fmla="*/ 3901440 w 9578340"/>
              <a:gd name="connsiteY190" fmla="*/ 6606540 h 8833483"/>
              <a:gd name="connsiteX191" fmla="*/ 3878580 w 9578340"/>
              <a:gd name="connsiteY191" fmla="*/ 6515100 h 8833483"/>
              <a:gd name="connsiteX192" fmla="*/ 3886200 w 9578340"/>
              <a:gd name="connsiteY192" fmla="*/ 6423660 h 8833483"/>
              <a:gd name="connsiteX193" fmla="*/ 3870960 w 9578340"/>
              <a:gd name="connsiteY193" fmla="*/ 6309360 h 8833483"/>
              <a:gd name="connsiteX194" fmla="*/ 3893820 w 9578340"/>
              <a:gd name="connsiteY194" fmla="*/ 6240780 h 8833483"/>
              <a:gd name="connsiteX195" fmla="*/ 3924300 w 9578340"/>
              <a:gd name="connsiteY195" fmla="*/ 6179820 h 8833483"/>
              <a:gd name="connsiteX196" fmla="*/ 3977640 w 9578340"/>
              <a:gd name="connsiteY196" fmla="*/ 6172200 h 8833483"/>
              <a:gd name="connsiteX197" fmla="*/ 3992880 w 9578340"/>
              <a:gd name="connsiteY197" fmla="*/ 6172200 h 8833483"/>
              <a:gd name="connsiteX198" fmla="*/ 4046220 w 9578340"/>
              <a:gd name="connsiteY198" fmla="*/ 6111240 h 8833483"/>
              <a:gd name="connsiteX199" fmla="*/ 4038600 w 9578340"/>
              <a:gd name="connsiteY199" fmla="*/ 6027420 h 8833483"/>
              <a:gd name="connsiteX200" fmla="*/ 4754880 w 9578340"/>
              <a:gd name="connsiteY200" fmla="*/ 5913120 h 8833483"/>
              <a:gd name="connsiteX201" fmla="*/ 4838700 w 9578340"/>
              <a:gd name="connsiteY201" fmla="*/ 5913120 h 8833483"/>
              <a:gd name="connsiteX202" fmla="*/ 4914900 w 9578340"/>
              <a:gd name="connsiteY202" fmla="*/ 5920740 h 8833483"/>
              <a:gd name="connsiteX203" fmla="*/ 5105400 w 9578340"/>
              <a:gd name="connsiteY203" fmla="*/ 6019800 h 8833483"/>
              <a:gd name="connsiteX204" fmla="*/ 5570220 w 9578340"/>
              <a:gd name="connsiteY204" fmla="*/ 6248400 h 8833483"/>
              <a:gd name="connsiteX205" fmla="*/ 5753100 w 9578340"/>
              <a:gd name="connsiteY205" fmla="*/ 6347460 h 8833483"/>
              <a:gd name="connsiteX206" fmla="*/ 6065520 w 9578340"/>
              <a:gd name="connsiteY206" fmla="*/ 6423660 h 8833483"/>
              <a:gd name="connsiteX207" fmla="*/ 6156960 w 9578340"/>
              <a:gd name="connsiteY207" fmla="*/ 6431280 h 8833483"/>
              <a:gd name="connsiteX208" fmla="*/ 6164580 w 9578340"/>
              <a:gd name="connsiteY208" fmla="*/ 6545580 h 8833483"/>
              <a:gd name="connsiteX209" fmla="*/ 6355080 w 9578340"/>
              <a:gd name="connsiteY209" fmla="*/ 6576060 h 8833483"/>
              <a:gd name="connsiteX210" fmla="*/ 6377940 w 9578340"/>
              <a:gd name="connsiteY210" fmla="*/ 6416040 h 8833483"/>
              <a:gd name="connsiteX211" fmla="*/ 6408420 w 9578340"/>
              <a:gd name="connsiteY211" fmla="*/ 6446520 h 8833483"/>
              <a:gd name="connsiteX212" fmla="*/ 6400800 w 9578340"/>
              <a:gd name="connsiteY212" fmla="*/ 6598920 h 8833483"/>
              <a:gd name="connsiteX213" fmla="*/ 6591300 w 9578340"/>
              <a:gd name="connsiteY213" fmla="*/ 6598920 h 8833483"/>
              <a:gd name="connsiteX214" fmla="*/ 6598920 w 9578340"/>
              <a:gd name="connsiteY214" fmla="*/ 6332220 h 8833483"/>
              <a:gd name="connsiteX215" fmla="*/ 6621780 w 9578340"/>
              <a:gd name="connsiteY215" fmla="*/ 6332220 h 8833483"/>
              <a:gd name="connsiteX216" fmla="*/ 6637020 w 9578340"/>
              <a:gd name="connsiteY216" fmla="*/ 6118860 h 8833483"/>
              <a:gd name="connsiteX217" fmla="*/ 6614160 w 9578340"/>
              <a:gd name="connsiteY217" fmla="*/ 6111240 h 8833483"/>
              <a:gd name="connsiteX218" fmla="*/ 6606540 w 9578340"/>
              <a:gd name="connsiteY218" fmla="*/ 5958840 h 8833483"/>
              <a:gd name="connsiteX219" fmla="*/ 6484620 w 9578340"/>
              <a:gd name="connsiteY219" fmla="*/ 5539740 h 8833483"/>
              <a:gd name="connsiteX220" fmla="*/ 6667500 w 9578340"/>
              <a:gd name="connsiteY220" fmla="*/ 5547360 h 8833483"/>
              <a:gd name="connsiteX221" fmla="*/ 6751320 w 9578340"/>
              <a:gd name="connsiteY221" fmla="*/ 5433060 h 8833483"/>
              <a:gd name="connsiteX222" fmla="*/ 6972300 w 9578340"/>
              <a:gd name="connsiteY222" fmla="*/ 5265420 h 8833483"/>
              <a:gd name="connsiteX223" fmla="*/ 7246620 w 9578340"/>
              <a:gd name="connsiteY223" fmla="*/ 5204460 h 8833483"/>
              <a:gd name="connsiteX224" fmla="*/ 7208520 w 9578340"/>
              <a:gd name="connsiteY224" fmla="*/ 5067300 h 8833483"/>
              <a:gd name="connsiteX225" fmla="*/ 7193280 w 9578340"/>
              <a:gd name="connsiteY225" fmla="*/ 4930140 h 8833483"/>
              <a:gd name="connsiteX226" fmla="*/ 7269480 w 9578340"/>
              <a:gd name="connsiteY226" fmla="*/ 4732020 h 8833483"/>
              <a:gd name="connsiteX227" fmla="*/ 7246620 w 9578340"/>
              <a:gd name="connsiteY227" fmla="*/ 4488180 h 8833483"/>
              <a:gd name="connsiteX228" fmla="*/ 7178040 w 9578340"/>
              <a:gd name="connsiteY228" fmla="*/ 4351020 h 8833483"/>
              <a:gd name="connsiteX229" fmla="*/ 7559040 w 9578340"/>
              <a:gd name="connsiteY229" fmla="*/ 4328160 h 8833483"/>
              <a:gd name="connsiteX230" fmla="*/ 7467600 w 9578340"/>
              <a:gd name="connsiteY230" fmla="*/ 3878580 h 8833483"/>
              <a:gd name="connsiteX231" fmla="*/ 7414260 w 9578340"/>
              <a:gd name="connsiteY231" fmla="*/ 3604260 h 8833483"/>
              <a:gd name="connsiteX232" fmla="*/ 7498080 w 9578340"/>
              <a:gd name="connsiteY232" fmla="*/ 3398520 h 8833483"/>
              <a:gd name="connsiteX233" fmla="*/ 7528560 w 9578340"/>
              <a:gd name="connsiteY233" fmla="*/ 3253740 h 8833483"/>
              <a:gd name="connsiteX234" fmla="*/ 7505700 w 9578340"/>
              <a:gd name="connsiteY234" fmla="*/ 3048000 h 8833483"/>
              <a:gd name="connsiteX235" fmla="*/ 7520940 w 9578340"/>
              <a:gd name="connsiteY235" fmla="*/ 2926080 h 8833483"/>
              <a:gd name="connsiteX236" fmla="*/ 7536180 w 9578340"/>
              <a:gd name="connsiteY236" fmla="*/ 2872740 h 8833483"/>
              <a:gd name="connsiteX237" fmla="*/ 7863840 w 9578340"/>
              <a:gd name="connsiteY237" fmla="*/ 2971800 h 8833483"/>
              <a:gd name="connsiteX238" fmla="*/ 7886700 w 9578340"/>
              <a:gd name="connsiteY238" fmla="*/ 3101340 h 8833483"/>
              <a:gd name="connsiteX239" fmla="*/ 8001000 w 9578340"/>
              <a:gd name="connsiteY239" fmla="*/ 3124200 h 8833483"/>
              <a:gd name="connsiteX240" fmla="*/ 8122920 w 9578340"/>
              <a:gd name="connsiteY240" fmla="*/ 3276600 h 8833483"/>
              <a:gd name="connsiteX241" fmla="*/ 8206740 w 9578340"/>
              <a:gd name="connsiteY241" fmla="*/ 3276600 h 8833483"/>
              <a:gd name="connsiteX242" fmla="*/ 8442960 w 9578340"/>
              <a:gd name="connsiteY242" fmla="*/ 3276600 h 8833483"/>
              <a:gd name="connsiteX243" fmla="*/ 8663940 w 9578340"/>
              <a:gd name="connsiteY243" fmla="*/ 3276600 h 8833483"/>
              <a:gd name="connsiteX244" fmla="*/ 8770620 w 9578340"/>
              <a:gd name="connsiteY244" fmla="*/ 3230880 h 8833483"/>
              <a:gd name="connsiteX245" fmla="*/ 8854440 w 9578340"/>
              <a:gd name="connsiteY245" fmla="*/ 3215640 h 8833483"/>
              <a:gd name="connsiteX246" fmla="*/ 8938260 w 9578340"/>
              <a:gd name="connsiteY246" fmla="*/ 3230880 h 8833483"/>
              <a:gd name="connsiteX247" fmla="*/ 8945880 w 9578340"/>
              <a:gd name="connsiteY247" fmla="*/ 3078480 h 8833483"/>
              <a:gd name="connsiteX248" fmla="*/ 8907780 w 9578340"/>
              <a:gd name="connsiteY248" fmla="*/ 3078480 h 8833483"/>
              <a:gd name="connsiteX249" fmla="*/ 8656320 w 9578340"/>
              <a:gd name="connsiteY249" fmla="*/ 2697480 h 8833483"/>
              <a:gd name="connsiteX250" fmla="*/ 8854440 w 9578340"/>
              <a:gd name="connsiteY250" fmla="*/ 2590800 h 8833483"/>
              <a:gd name="connsiteX251" fmla="*/ 8923020 w 9578340"/>
              <a:gd name="connsiteY251" fmla="*/ 2606040 h 8833483"/>
              <a:gd name="connsiteX252" fmla="*/ 8999220 w 9578340"/>
              <a:gd name="connsiteY252" fmla="*/ 2606040 h 8833483"/>
              <a:gd name="connsiteX253" fmla="*/ 9029700 w 9578340"/>
              <a:gd name="connsiteY253" fmla="*/ 2545080 h 8833483"/>
              <a:gd name="connsiteX254" fmla="*/ 9029700 w 9578340"/>
              <a:gd name="connsiteY254" fmla="*/ 2407920 h 8833483"/>
              <a:gd name="connsiteX255" fmla="*/ 9136380 w 9578340"/>
              <a:gd name="connsiteY255" fmla="*/ 2476500 h 8833483"/>
              <a:gd name="connsiteX256" fmla="*/ 9144000 w 9578340"/>
              <a:gd name="connsiteY256" fmla="*/ 2407920 h 8833483"/>
              <a:gd name="connsiteX257" fmla="*/ 9204960 w 9578340"/>
              <a:gd name="connsiteY257" fmla="*/ 2362200 h 8833483"/>
              <a:gd name="connsiteX258" fmla="*/ 9189720 w 9578340"/>
              <a:gd name="connsiteY258" fmla="*/ 2225040 h 8833483"/>
              <a:gd name="connsiteX259" fmla="*/ 9159240 w 9578340"/>
              <a:gd name="connsiteY259" fmla="*/ 2171700 h 8833483"/>
              <a:gd name="connsiteX260" fmla="*/ 9083040 w 9578340"/>
              <a:gd name="connsiteY260" fmla="*/ 2103120 h 8833483"/>
              <a:gd name="connsiteX261" fmla="*/ 9105900 w 9578340"/>
              <a:gd name="connsiteY261" fmla="*/ 2011680 h 8833483"/>
              <a:gd name="connsiteX262" fmla="*/ 9151620 w 9578340"/>
              <a:gd name="connsiteY262" fmla="*/ 1927860 h 8833483"/>
              <a:gd name="connsiteX263" fmla="*/ 9044940 w 9578340"/>
              <a:gd name="connsiteY263" fmla="*/ 1714500 h 8833483"/>
              <a:gd name="connsiteX264" fmla="*/ 9578340 w 9578340"/>
              <a:gd name="connsiteY264" fmla="*/ 1394460 h 8833483"/>
              <a:gd name="connsiteX265" fmla="*/ 9494520 w 9578340"/>
              <a:gd name="connsiteY265" fmla="*/ 1165860 h 8833483"/>
              <a:gd name="connsiteX266" fmla="*/ 9326880 w 9578340"/>
              <a:gd name="connsiteY266" fmla="*/ 975360 h 8833483"/>
              <a:gd name="connsiteX267" fmla="*/ 9334500 w 9578340"/>
              <a:gd name="connsiteY267" fmla="*/ 906780 h 8833483"/>
              <a:gd name="connsiteX268" fmla="*/ 9342120 w 9578340"/>
              <a:gd name="connsiteY268" fmla="*/ 754380 h 8833483"/>
              <a:gd name="connsiteX269" fmla="*/ 9182100 w 9578340"/>
              <a:gd name="connsiteY269" fmla="*/ 906780 h 8833483"/>
              <a:gd name="connsiteX270" fmla="*/ 9052560 w 9578340"/>
              <a:gd name="connsiteY270" fmla="*/ 1043940 h 8833483"/>
              <a:gd name="connsiteX271" fmla="*/ 8915400 w 9578340"/>
              <a:gd name="connsiteY271" fmla="*/ 1112520 h 8833483"/>
              <a:gd name="connsiteX272" fmla="*/ 8709660 w 9578340"/>
              <a:gd name="connsiteY272" fmla="*/ 1150620 h 8833483"/>
              <a:gd name="connsiteX273" fmla="*/ 8793480 w 9578340"/>
              <a:gd name="connsiteY273" fmla="*/ 960120 h 8833483"/>
              <a:gd name="connsiteX274" fmla="*/ 8717280 w 9578340"/>
              <a:gd name="connsiteY274" fmla="*/ 906780 h 8833483"/>
              <a:gd name="connsiteX275" fmla="*/ 8686800 w 9578340"/>
              <a:gd name="connsiteY275" fmla="*/ 815340 h 8833483"/>
              <a:gd name="connsiteX276" fmla="*/ 8625840 w 9578340"/>
              <a:gd name="connsiteY276" fmla="*/ 746760 h 8833483"/>
              <a:gd name="connsiteX277" fmla="*/ 8633460 w 9578340"/>
              <a:gd name="connsiteY277" fmla="*/ 685800 h 8833483"/>
              <a:gd name="connsiteX278" fmla="*/ 8679180 w 9578340"/>
              <a:gd name="connsiteY278" fmla="*/ 609600 h 8833483"/>
              <a:gd name="connsiteX279" fmla="*/ 8671560 w 9578340"/>
              <a:gd name="connsiteY279" fmla="*/ 579120 h 8833483"/>
              <a:gd name="connsiteX280" fmla="*/ 8580120 w 9578340"/>
              <a:gd name="connsiteY280" fmla="*/ 541020 h 8833483"/>
              <a:gd name="connsiteX281" fmla="*/ 8473440 w 9578340"/>
              <a:gd name="connsiteY281" fmla="*/ 502920 h 8833483"/>
              <a:gd name="connsiteX282" fmla="*/ 8488680 w 9578340"/>
              <a:gd name="connsiteY282" fmla="*/ 449580 h 8833483"/>
              <a:gd name="connsiteX283" fmla="*/ 8435340 w 9578340"/>
              <a:gd name="connsiteY283" fmla="*/ 320040 h 8833483"/>
              <a:gd name="connsiteX284" fmla="*/ 8465820 w 9578340"/>
              <a:gd name="connsiteY284" fmla="*/ 243840 h 8833483"/>
              <a:gd name="connsiteX285" fmla="*/ 8473440 w 9578340"/>
              <a:gd name="connsiteY285" fmla="*/ 83820 h 8833483"/>
              <a:gd name="connsiteX286" fmla="*/ 8351520 w 9578340"/>
              <a:gd name="connsiteY286" fmla="*/ 53340 h 8833483"/>
              <a:gd name="connsiteX287" fmla="*/ 8252460 w 9578340"/>
              <a:gd name="connsiteY287" fmla="*/ 68580 h 8833483"/>
              <a:gd name="connsiteX288" fmla="*/ 8107680 w 9578340"/>
              <a:gd name="connsiteY28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3657600 w 9578340"/>
              <a:gd name="connsiteY185" fmla="*/ 6873240 h 8833483"/>
              <a:gd name="connsiteX186" fmla="*/ 3817620 w 9578340"/>
              <a:gd name="connsiteY186" fmla="*/ 6781800 h 8833483"/>
              <a:gd name="connsiteX187" fmla="*/ 3893820 w 9578340"/>
              <a:gd name="connsiteY187" fmla="*/ 6705600 h 8833483"/>
              <a:gd name="connsiteX188" fmla="*/ 3947160 w 9578340"/>
              <a:gd name="connsiteY188" fmla="*/ 6690360 h 8833483"/>
              <a:gd name="connsiteX189" fmla="*/ 3939540 w 9578340"/>
              <a:gd name="connsiteY189" fmla="*/ 6629400 h 8833483"/>
              <a:gd name="connsiteX190" fmla="*/ 3901440 w 9578340"/>
              <a:gd name="connsiteY190" fmla="*/ 6606540 h 8833483"/>
              <a:gd name="connsiteX191" fmla="*/ 3878580 w 9578340"/>
              <a:gd name="connsiteY191" fmla="*/ 6515100 h 8833483"/>
              <a:gd name="connsiteX192" fmla="*/ 3886200 w 9578340"/>
              <a:gd name="connsiteY192" fmla="*/ 6423660 h 8833483"/>
              <a:gd name="connsiteX193" fmla="*/ 3870960 w 9578340"/>
              <a:gd name="connsiteY193" fmla="*/ 6309360 h 8833483"/>
              <a:gd name="connsiteX194" fmla="*/ 3893820 w 9578340"/>
              <a:gd name="connsiteY194" fmla="*/ 6240780 h 8833483"/>
              <a:gd name="connsiteX195" fmla="*/ 3924300 w 9578340"/>
              <a:gd name="connsiteY195" fmla="*/ 6179820 h 8833483"/>
              <a:gd name="connsiteX196" fmla="*/ 3977640 w 9578340"/>
              <a:gd name="connsiteY196" fmla="*/ 6172200 h 8833483"/>
              <a:gd name="connsiteX197" fmla="*/ 3992880 w 9578340"/>
              <a:gd name="connsiteY197" fmla="*/ 6172200 h 8833483"/>
              <a:gd name="connsiteX198" fmla="*/ 4046220 w 9578340"/>
              <a:gd name="connsiteY198" fmla="*/ 6111240 h 8833483"/>
              <a:gd name="connsiteX199" fmla="*/ 4038600 w 9578340"/>
              <a:gd name="connsiteY199" fmla="*/ 6027420 h 8833483"/>
              <a:gd name="connsiteX200" fmla="*/ 4754880 w 9578340"/>
              <a:gd name="connsiteY200" fmla="*/ 5913120 h 8833483"/>
              <a:gd name="connsiteX201" fmla="*/ 4838700 w 9578340"/>
              <a:gd name="connsiteY201" fmla="*/ 5913120 h 8833483"/>
              <a:gd name="connsiteX202" fmla="*/ 4914900 w 9578340"/>
              <a:gd name="connsiteY202" fmla="*/ 5920740 h 8833483"/>
              <a:gd name="connsiteX203" fmla="*/ 5105400 w 9578340"/>
              <a:gd name="connsiteY203" fmla="*/ 6019800 h 8833483"/>
              <a:gd name="connsiteX204" fmla="*/ 5570220 w 9578340"/>
              <a:gd name="connsiteY204" fmla="*/ 6248400 h 8833483"/>
              <a:gd name="connsiteX205" fmla="*/ 5753100 w 9578340"/>
              <a:gd name="connsiteY205" fmla="*/ 6347460 h 8833483"/>
              <a:gd name="connsiteX206" fmla="*/ 6065520 w 9578340"/>
              <a:gd name="connsiteY206" fmla="*/ 6423660 h 8833483"/>
              <a:gd name="connsiteX207" fmla="*/ 6156960 w 9578340"/>
              <a:gd name="connsiteY207" fmla="*/ 6431280 h 8833483"/>
              <a:gd name="connsiteX208" fmla="*/ 6164580 w 9578340"/>
              <a:gd name="connsiteY208" fmla="*/ 6545580 h 8833483"/>
              <a:gd name="connsiteX209" fmla="*/ 6355080 w 9578340"/>
              <a:gd name="connsiteY209" fmla="*/ 6576060 h 8833483"/>
              <a:gd name="connsiteX210" fmla="*/ 6377940 w 9578340"/>
              <a:gd name="connsiteY210" fmla="*/ 6416040 h 8833483"/>
              <a:gd name="connsiteX211" fmla="*/ 6408420 w 9578340"/>
              <a:gd name="connsiteY211" fmla="*/ 6446520 h 8833483"/>
              <a:gd name="connsiteX212" fmla="*/ 6400800 w 9578340"/>
              <a:gd name="connsiteY212" fmla="*/ 6598920 h 8833483"/>
              <a:gd name="connsiteX213" fmla="*/ 6591300 w 9578340"/>
              <a:gd name="connsiteY213" fmla="*/ 6598920 h 8833483"/>
              <a:gd name="connsiteX214" fmla="*/ 6598920 w 9578340"/>
              <a:gd name="connsiteY214" fmla="*/ 6332220 h 8833483"/>
              <a:gd name="connsiteX215" fmla="*/ 6621780 w 9578340"/>
              <a:gd name="connsiteY215" fmla="*/ 6332220 h 8833483"/>
              <a:gd name="connsiteX216" fmla="*/ 6637020 w 9578340"/>
              <a:gd name="connsiteY216" fmla="*/ 6118860 h 8833483"/>
              <a:gd name="connsiteX217" fmla="*/ 6614160 w 9578340"/>
              <a:gd name="connsiteY217" fmla="*/ 6111240 h 8833483"/>
              <a:gd name="connsiteX218" fmla="*/ 6606540 w 9578340"/>
              <a:gd name="connsiteY218" fmla="*/ 5958840 h 8833483"/>
              <a:gd name="connsiteX219" fmla="*/ 6484620 w 9578340"/>
              <a:gd name="connsiteY219" fmla="*/ 5539740 h 8833483"/>
              <a:gd name="connsiteX220" fmla="*/ 6667500 w 9578340"/>
              <a:gd name="connsiteY220" fmla="*/ 5547360 h 8833483"/>
              <a:gd name="connsiteX221" fmla="*/ 6751320 w 9578340"/>
              <a:gd name="connsiteY221" fmla="*/ 5433060 h 8833483"/>
              <a:gd name="connsiteX222" fmla="*/ 6972300 w 9578340"/>
              <a:gd name="connsiteY222" fmla="*/ 5265420 h 8833483"/>
              <a:gd name="connsiteX223" fmla="*/ 7246620 w 9578340"/>
              <a:gd name="connsiteY223" fmla="*/ 5204460 h 8833483"/>
              <a:gd name="connsiteX224" fmla="*/ 7208520 w 9578340"/>
              <a:gd name="connsiteY224" fmla="*/ 5067300 h 8833483"/>
              <a:gd name="connsiteX225" fmla="*/ 7193280 w 9578340"/>
              <a:gd name="connsiteY225" fmla="*/ 4930140 h 8833483"/>
              <a:gd name="connsiteX226" fmla="*/ 7269480 w 9578340"/>
              <a:gd name="connsiteY226" fmla="*/ 4732020 h 8833483"/>
              <a:gd name="connsiteX227" fmla="*/ 7246620 w 9578340"/>
              <a:gd name="connsiteY227" fmla="*/ 4488180 h 8833483"/>
              <a:gd name="connsiteX228" fmla="*/ 7178040 w 9578340"/>
              <a:gd name="connsiteY228" fmla="*/ 4351020 h 8833483"/>
              <a:gd name="connsiteX229" fmla="*/ 7559040 w 9578340"/>
              <a:gd name="connsiteY229" fmla="*/ 4328160 h 8833483"/>
              <a:gd name="connsiteX230" fmla="*/ 7467600 w 9578340"/>
              <a:gd name="connsiteY230" fmla="*/ 3878580 h 8833483"/>
              <a:gd name="connsiteX231" fmla="*/ 7414260 w 9578340"/>
              <a:gd name="connsiteY231" fmla="*/ 3604260 h 8833483"/>
              <a:gd name="connsiteX232" fmla="*/ 7498080 w 9578340"/>
              <a:gd name="connsiteY232" fmla="*/ 3398520 h 8833483"/>
              <a:gd name="connsiteX233" fmla="*/ 7528560 w 9578340"/>
              <a:gd name="connsiteY233" fmla="*/ 3253740 h 8833483"/>
              <a:gd name="connsiteX234" fmla="*/ 7505700 w 9578340"/>
              <a:gd name="connsiteY234" fmla="*/ 3048000 h 8833483"/>
              <a:gd name="connsiteX235" fmla="*/ 7520940 w 9578340"/>
              <a:gd name="connsiteY235" fmla="*/ 2926080 h 8833483"/>
              <a:gd name="connsiteX236" fmla="*/ 7536180 w 9578340"/>
              <a:gd name="connsiteY236" fmla="*/ 2872740 h 8833483"/>
              <a:gd name="connsiteX237" fmla="*/ 7863840 w 9578340"/>
              <a:gd name="connsiteY237" fmla="*/ 2971800 h 8833483"/>
              <a:gd name="connsiteX238" fmla="*/ 7886700 w 9578340"/>
              <a:gd name="connsiteY238" fmla="*/ 3101340 h 8833483"/>
              <a:gd name="connsiteX239" fmla="*/ 8001000 w 9578340"/>
              <a:gd name="connsiteY239" fmla="*/ 3124200 h 8833483"/>
              <a:gd name="connsiteX240" fmla="*/ 8122920 w 9578340"/>
              <a:gd name="connsiteY240" fmla="*/ 3276600 h 8833483"/>
              <a:gd name="connsiteX241" fmla="*/ 8206740 w 9578340"/>
              <a:gd name="connsiteY241" fmla="*/ 3276600 h 8833483"/>
              <a:gd name="connsiteX242" fmla="*/ 8442960 w 9578340"/>
              <a:gd name="connsiteY242" fmla="*/ 3276600 h 8833483"/>
              <a:gd name="connsiteX243" fmla="*/ 8663940 w 9578340"/>
              <a:gd name="connsiteY243" fmla="*/ 3276600 h 8833483"/>
              <a:gd name="connsiteX244" fmla="*/ 8770620 w 9578340"/>
              <a:gd name="connsiteY244" fmla="*/ 3230880 h 8833483"/>
              <a:gd name="connsiteX245" fmla="*/ 8854440 w 9578340"/>
              <a:gd name="connsiteY245" fmla="*/ 3215640 h 8833483"/>
              <a:gd name="connsiteX246" fmla="*/ 8938260 w 9578340"/>
              <a:gd name="connsiteY246" fmla="*/ 3230880 h 8833483"/>
              <a:gd name="connsiteX247" fmla="*/ 8945880 w 9578340"/>
              <a:gd name="connsiteY247" fmla="*/ 3078480 h 8833483"/>
              <a:gd name="connsiteX248" fmla="*/ 8907780 w 9578340"/>
              <a:gd name="connsiteY248" fmla="*/ 3078480 h 8833483"/>
              <a:gd name="connsiteX249" fmla="*/ 8656320 w 9578340"/>
              <a:gd name="connsiteY249" fmla="*/ 2697480 h 8833483"/>
              <a:gd name="connsiteX250" fmla="*/ 8854440 w 9578340"/>
              <a:gd name="connsiteY250" fmla="*/ 2590800 h 8833483"/>
              <a:gd name="connsiteX251" fmla="*/ 8923020 w 9578340"/>
              <a:gd name="connsiteY251" fmla="*/ 2606040 h 8833483"/>
              <a:gd name="connsiteX252" fmla="*/ 8999220 w 9578340"/>
              <a:gd name="connsiteY252" fmla="*/ 2606040 h 8833483"/>
              <a:gd name="connsiteX253" fmla="*/ 9029700 w 9578340"/>
              <a:gd name="connsiteY253" fmla="*/ 2545080 h 8833483"/>
              <a:gd name="connsiteX254" fmla="*/ 9029700 w 9578340"/>
              <a:gd name="connsiteY254" fmla="*/ 2407920 h 8833483"/>
              <a:gd name="connsiteX255" fmla="*/ 9136380 w 9578340"/>
              <a:gd name="connsiteY255" fmla="*/ 2476500 h 8833483"/>
              <a:gd name="connsiteX256" fmla="*/ 9144000 w 9578340"/>
              <a:gd name="connsiteY256" fmla="*/ 2407920 h 8833483"/>
              <a:gd name="connsiteX257" fmla="*/ 9204960 w 9578340"/>
              <a:gd name="connsiteY257" fmla="*/ 2362200 h 8833483"/>
              <a:gd name="connsiteX258" fmla="*/ 9189720 w 9578340"/>
              <a:gd name="connsiteY258" fmla="*/ 2225040 h 8833483"/>
              <a:gd name="connsiteX259" fmla="*/ 9159240 w 9578340"/>
              <a:gd name="connsiteY259" fmla="*/ 2171700 h 8833483"/>
              <a:gd name="connsiteX260" fmla="*/ 9083040 w 9578340"/>
              <a:gd name="connsiteY260" fmla="*/ 2103120 h 8833483"/>
              <a:gd name="connsiteX261" fmla="*/ 9105900 w 9578340"/>
              <a:gd name="connsiteY261" fmla="*/ 2011680 h 8833483"/>
              <a:gd name="connsiteX262" fmla="*/ 9151620 w 9578340"/>
              <a:gd name="connsiteY262" fmla="*/ 1927860 h 8833483"/>
              <a:gd name="connsiteX263" fmla="*/ 9044940 w 9578340"/>
              <a:gd name="connsiteY263" fmla="*/ 1714500 h 8833483"/>
              <a:gd name="connsiteX264" fmla="*/ 9578340 w 9578340"/>
              <a:gd name="connsiteY264" fmla="*/ 1394460 h 8833483"/>
              <a:gd name="connsiteX265" fmla="*/ 9494520 w 9578340"/>
              <a:gd name="connsiteY265" fmla="*/ 1165860 h 8833483"/>
              <a:gd name="connsiteX266" fmla="*/ 9326880 w 9578340"/>
              <a:gd name="connsiteY266" fmla="*/ 975360 h 8833483"/>
              <a:gd name="connsiteX267" fmla="*/ 9334500 w 9578340"/>
              <a:gd name="connsiteY267" fmla="*/ 906780 h 8833483"/>
              <a:gd name="connsiteX268" fmla="*/ 9342120 w 9578340"/>
              <a:gd name="connsiteY268" fmla="*/ 754380 h 8833483"/>
              <a:gd name="connsiteX269" fmla="*/ 9182100 w 9578340"/>
              <a:gd name="connsiteY269" fmla="*/ 906780 h 8833483"/>
              <a:gd name="connsiteX270" fmla="*/ 9052560 w 9578340"/>
              <a:gd name="connsiteY270" fmla="*/ 1043940 h 8833483"/>
              <a:gd name="connsiteX271" fmla="*/ 8915400 w 9578340"/>
              <a:gd name="connsiteY271" fmla="*/ 1112520 h 8833483"/>
              <a:gd name="connsiteX272" fmla="*/ 8709660 w 9578340"/>
              <a:gd name="connsiteY272" fmla="*/ 1150620 h 8833483"/>
              <a:gd name="connsiteX273" fmla="*/ 8793480 w 9578340"/>
              <a:gd name="connsiteY273" fmla="*/ 960120 h 8833483"/>
              <a:gd name="connsiteX274" fmla="*/ 8717280 w 9578340"/>
              <a:gd name="connsiteY274" fmla="*/ 906780 h 8833483"/>
              <a:gd name="connsiteX275" fmla="*/ 8686800 w 9578340"/>
              <a:gd name="connsiteY275" fmla="*/ 815340 h 8833483"/>
              <a:gd name="connsiteX276" fmla="*/ 8625840 w 9578340"/>
              <a:gd name="connsiteY276" fmla="*/ 746760 h 8833483"/>
              <a:gd name="connsiteX277" fmla="*/ 8633460 w 9578340"/>
              <a:gd name="connsiteY277" fmla="*/ 685800 h 8833483"/>
              <a:gd name="connsiteX278" fmla="*/ 8679180 w 9578340"/>
              <a:gd name="connsiteY278" fmla="*/ 609600 h 8833483"/>
              <a:gd name="connsiteX279" fmla="*/ 8671560 w 9578340"/>
              <a:gd name="connsiteY279" fmla="*/ 579120 h 8833483"/>
              <a:gd name="connsiteX280" fmla="*/ 8580120 w 9578340"/>
              <a:gd name="connsiteY280" fmla="*/ 541020 h 8833483"/>
              <a:gd name="connsiteX281" fmla="*/ 8473440 w 9578340"/>
              <a:gd name="connsiteY281" fmla="*/ 502920 h 8833483"/>
              <a:gd name="connsiteX282" fmla="*/ 8488680 w 9578340"/>
              <a:gd name="connsiteY282" fmla="*/ 449580 h 8833483"/>
              <a:gd name="connsiteX283" fmla="*/ 8435340 w 9578340"/>
              <a:gd name="connsiteY283" fmla="*/ 320040 h 8833483"/>
              <a:gd name="connsiteX284" fmla="*/ 8465820 w 9578340"/>
              <a:gd name="connsiteY284" fmla="*/ 243840 h 8833483"/>
              <a:gd name="connsiteX285" fmla="*/ 8473440 w 9578340"/>
              <a:gd name="connsiteY285" fmla="*/ 83820 h 8833483"/>
              <a:gd name="connsiteX286" fmla="*/ 8351520 w 9578340"/>
              <a:gd name="connsiteY286" fmla="*/ 53340 h 8833483"/>
              <a:gd name="connsiteX287" fmla="*/ 8252460 w 9578340"/>
              <a:gd name="connsiteY287" fmla="*/ 68580 h 8833483"/>
              <a:gd name="connsiteX288" fmla="*/ 8107680 w 9578340"/>
              <a:gd name="connsiteY28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3889534 w 9578340"/>
              <a:gd name="connsiteY185" fmla="*/ 7338058 h 8833483"/>
              <a:gd name="connsiteX186" fmla="*/ 3657600 w 9578340"/>
              <a:gd name="connsiteY186" fmla="*/ 6873240 h 8833483"/>
              <a:gd name="connsiteX187" fmla="*/ 3817620 w 9578340"/>
              <a:gd name="connsiteY187" fmla="*/ 6781800 h 8833483"/>
              <a:gd name="connsiteX188" fmla="*/ 3893820 w 9578340"/>
              <a:gd name="connsiteY188" fmla="*/ 6705600 h 8833483"/>
              <a:gd name="connsiteX189" fmla="*/ 3947160 w 9578340"/>
              <a:gd name="connsiteY189" fmla="*/ 6690360 h 8833483"/>
              <a:gd name="connsiteX190" fmla="*/ 3939540 w 9578340"/>
              <a:gd name="connsiteY190" fmla="*/ 6629400 h 8833483"/>
              <a:gd name="connsiteX191" fmla="*/ 3901440 w 9578340"/>
              <a:gd name="connsiteY191" fmla="*/ 6606540 h 8833483"/>
              <a:gd name="connsiteX192" fmla="*/ 3878580 w 9578340"/>
              <a:gd name="connsiteY192" fmla="*/ 6515100 h 8833483"/>
              <a:gd name="connsiteX193" fmla="*/ 3886200 w 9578340"/>
              <a:gd name="connsiteY193" fmla="*/ 6423660 h 8833483"/>
              <a:gd name="connsiteX194" fmla="*/ 3870960 w 9578340"/>
              <a:gd name="connsiteY194" fmla="*/ 6309360 h 8833483"/>
              <a:gd name="connsiteX195" fmla="*/ 3893820 w 9578340"/>
              <a:gd name="connsiteY195" fmla="*/ 6240780 h 8833483"/>
              <a:gd name="connsiteX196" fmla="*/ 3924300 w 9578340"/>
              <a:gd name="connsiteY196" fmla="*/ 6179820 h 8833483"/>
              <a:gd name="connsiteX197" fmla="*/ 3977640 w 9578340"/>
              <a:gd name="connsiteY197" fmla="*/ 6172200 h 8833483"/>
              <a:gd name="connsiteX198" fmla="*/ 3992880 w 9578340"/>
              <a:gd name="connsiteY198" fmla="*/ 6172200 h 8833483"/>
              <a:gd name="connsiteX199" fmla="*/ 4046220 w 9578340"/>
              <a:gd name="connsiteY199" fmla="*/ 6111240 h 8833483"/>
              <a:gd name="connsiteX200" fmla="*/ 4038600 w 9578340"/>
              <a:gd name="connsiteY200" fmla="*/ 6027420 h 8833483"/>
              <a:gd name="connsiteX201" fmla="*/ 4754880 w 9578340"/>
              <a:gd name="connsiteY201" fmla="*/ 5913120 h 8833483"/>
              <a:gd name="connsiteX202" fmla="*/ 4838700 w 9578340"/>
              <a:gd name="connsiteY202" fmla="*/ 5913120 h 8833483"/>
              <a:gd name="connsiteX203" fmla="*/ 4914900 w 9578340"/>
              <a:gd name="connsiteY203" fmla="*/ 5920740 h 8833483"/>
              <a:gd name="connsiteX204" fmla="*/ 5105400 w 9578340"/>
              <a:gd name="connsiteY204" fmla="*/ 6019800 h 8833483"/>
              <a:gd name="connsiteX205" fmla="*/ 5570220 w 9578340"/>
              <a:gd name="connsiteY205" fmla="*/ 6248400 h 8833483"/>
              <a:gd name="connsiteX206" fmla="*/ 5753100 w 9578340"/>
              <a:gd name="connsiteY206" fmla="*/ 6347460 h 8833483"/>
              <a:gd name="connsiteX207" fmla="*/ 6065520 w 9578340"/>
              <a:gd name="connsiteY207" fmla="*/ 6423660 h 8833483"/>
              <a:gd name="connsiteX208" fmla="*/ 6156960 w 9578340"/>
              <a:gd name="connsiteY208" fmla="*/ 6431280 h 8833483"/>
              <a:gd name="connsiteX209" fmla="*/ 6164580 w 9578340"/>
              <a:gd name="connsiteY209" fmla="*/ 6545580 h 8833483"/>
              <a:gd name="connsiteX210" fmla="*/ 6355080 w 9578340"/>
              <a:gd name="connsiteY210" fmla="*/ 6576060 h 8833483"/>
              <a:gd name="connsiteX211" fmla="*/ 6377940 w 9578340"/>
              <a:gd name="connsiteY211" fmla="*/ 6416040 h 8833483"/>
              <a:gd name="connsiteX212" fmla="*/ 6408420 w 9578340"/>
              <a:gd name="connsiteY212" fmla="*/ 6446520 h 8833483"/>
              <a:gd name="connsiteX213" fmla="*/ 6400800 w 9578340"/>
              <a:gd name="connsiteY213" fmla="*/ 6598920 h 8833483"/>
              <a:gd name="connsiteX214" fmla="*/ 6591300 w 9578340"/>
              <a:gd name="connsiteY214" fmla="*/ 6598920 h 8833483"/>
              <a:gd name="connsiteX215" fmla="*/ 6598920 w 9578340"/>
              <a:gd name="connsiteY215" fmla="*/ 6332220 h 8833483"/>
              <a:gd name="connsiteX216" fmla="*/ 6621780 w 9578340"/>
              <a:gd name="connsiteY216" fmla="*/ 6332220 h 8833483"/>
              <a:gd name="connsiteX217" fmla="*/ 6637020 w 9578340"/>
              <a:gd name="connsiteY217" fmla="*/ 6118860 h 8833483"/>
              <a:gd name="connsiteX218" fmla="*/ 6614160 w 9578340"/>
              <a:gd name="connsiteY218" fmla="*/ 6111240 h 8833483"/>
              <a:gd name="connsiteX219" fmla="*/ 6606540 w 9578340"/>
              <a:gd name="connsiteY219" fmla="*/ 5958840 h 8833483"/>
              <a:gd name="connsiteX220" fmla="*/ 6484620 w 9578340"/>
              <a:gd name="connsiteY220" fmla="*/ 5539740 h 8833483"/>
              <a:gd name="connsiteX221" fmla="*/ 6667500 w 9578340"/>
              <a:gd name="connsiteY221" fmla="*/ 5547360 h 8833483"/>
              <a:gd name="connsiteX222" fmla="*/ 6751320 w 9578340"/>
              <a:gd name="connsiteY222" fmla="*/ 5433060 h 8833483"/>
              <a:gd name="connsiteX223" fmla="*/ 6972300 w 9578340"/>
              <a:gd name="connsiteY223" fmla="*/ 5265420 h 8833483"/>
              <a:gd name="connsiteX224" fmla="*/ 7246620 w 9578340"/>
              <a:gd name="connsiteY224" fmla="*/ 5204460 h 8833483"/>
              <a:gd name="connsiteX225" fmla="*/ 7208520 w 9578340"/>
              <a:gd name="connsiteY225" fmla="*/ 5067300 h 8833483"/>
              <a:gd name="connsiteX226" fmla="*/ 7193280 w 9578340"/>
              <a:gd name="connsiteY226" fmla="*/ 4930140 h 8833483"/>
              <a:gd name="connsiteX227" fmla="*/ 7269480 w 9578340"/>
              <a:gd name="connsiteY227" fmla="*/ 4732020 h 8833483"/>
              <a:gd name="connsiteX228" fmla="*/ 7246620 w 9578340"/>
              <a:gd name="connsiteY228" fmla="*/ 4488180 h 8833483"/>
              <a:gd name="connsiteX229" fmla="*/ 7178040 w 9578340"/>
              <a:gd name="connsiteY229" fmla="*/ 4351020 h 8833483"/>
              <a:gd name="connsiteX230" fmla="*/ 7559040 w 9578340"/>
              <a:gd name="connsiteY230" fmla="*/ 4328160 h 8833483"/>
              <a:gd name="connsiteX231" fmla="*/ 7467600 w 9578340"/>
              <a:gd name="connsiteY231" fmla="*/ 3878580 h 8833483"/>
              <a:gd name="connsiteX232" fmla="*/ 7414260 w 9578340"/>
              <a:gd name="connsiteY232" fmla="*/ 3604260 h 8833483"/>
              <a:gd name="connsiteX233" fmla="*/ 7498080 w 9578340"/>
              <a:gd name="connsiteY233" fmla="*/ 3398520 h 8833483"/>
              <a:gd name="connsiteX234" fmla="*/ 7528560 w 9578340"/>
              <a:gd name="connsiteY234" fmla="*/ 3253740 h 8833483"/>
              <a:gd name="connsiteX235" fmla="*/ 7505700 w 9578340"/>
              <a:gd name="connsiteY235" fmla="*/ 3048000 h 8833483"/>
              <a:gd name="connsiteX236" fmla="*/ 7520940 w 9578340"/>
              <a:gd name="connsiteY236" fmla="*/ 2926080 h 8833483"/>
              <a:gd name="connsiteX237" fmla="*/ 7536180 w 9578340"/>
              <a:gd name="connsiteY237" fmla="*/ 2872740 h 8833483"/>
              <a:gd name="connsiteX238" fmla="*/ 7863840 w 9578340"/>
              <a:gd name="connsiteY238" fmla="*/ 2971800 h 8833483"/>
              <a:gd name="connsiteX239" fmla="*/ 7886700 w 9578340"/>
              <a:gd name="connsiteY239" fmla="*/ 3101340 h 8833483"/>
              <a:gd name="connsiteX240" fmla="*/ 8001000 w 9578340"/>
              <a:gd name="connsiteY240" fmla="*/ 3124200 h 8833483"/>
              <a:gd name="connsiteX241" fmla="*/ 8122920 w 9578340"/>
              <a:gd name="connsiteY241" fmla="*/ 3276600 h 8833483"/>
              <a:gd name="connsiteX242" fmla="*/ 8206740 w 9578340"/>
              <a:gd name="connsiteY242" fmla="*/ 3276600 h 8833483"/>
              <a:gd name="connsiteX243" fmla="*/ 8442960 w 9578340"/>
              <a:gd name="connsiteY243" fmla="*/ 3276600 h 8833483"/>
              <a:gd name="connsiteX244" fmla="*/ 8663940 w 9578340"/>
              <a:gd name="connsiteY244" fmla="*/ 3276600 h 8833483"/>
              <a:gd name="connsiteX245" fmla="*/ 8770620 w 9578340"/>
              <a:gd name="connsiteY245" fmla="*/ 3230880 h 8833483"/>
              <a:gd name="connsiteX246" fmla="*/ 8854440 w 9578340"/>
              <a:gd name="connsiteY246" fmla="*/ 3215640 h 8833483"/>
              <a:gd name="connsiteX247" fmla="*/ 8938260 w 9578340"/>
              <a:gd name="connsiteY247" fmla="*/ 3230880 h 8833483"/>
              <a:gd name="connsiteX248" fmla="*/ 8945880 w 9578340"/>
              <a:gd name="connsiteY248" fmla="*/ 3078480 h 8833483"/>
              <a:gd name="connsiteX249" fmla="*/ 8907780 w 9578340"/>
              <a:gd name="connsiteY249" fmla="*/ 3078480 h 8833483"/>
              <a:gd name="connsiteX250" fmla="*/ 8656320 w 9578340"/>
              <a:gd name="connsiteY250" fmla="*/ 2697480 h 8833483"/>
              <a:gd name="connsiteX251" fmla="*/ 8854440 w 9578340"/>
              <a:gd name="connsiteY251" fmla="*/ 2590800 h 8833483"/>
              <a:gd name="connsiteX252" fmla="*/ 8923020 w 9578340"/>
              <a:gd name="connsiteY252" fmla="*/ 2606040 h 8833483"/>
              <a:gd name="connsiteX253" fmla="*/ 8999220 w 9578340"/>
              <a:gd name="connsiteY253" fmla="*/ 2606040 h 8833483"/>
              <a:gd name="connsiteX254" fmla="*/ 9029700 w 9578340"/>
              <a:gd name="connsiteY254" fmla="*/ 2545080 h 8833483"/>
              <a:gd name="connsiteX255" fmla="*/ 9029700 w 9578340"/>
              <a:gd name="connsiteY255" fmla="*/ 2407920 h 8833483"/>
              <a:gd name="connsiteX256" fmla="*/ 9136380 w 9578340"/>
              <a:gd name="connsiteY256" fmla="*/ 2476500 h 8833483"/>
              <a:gd name="connsiteX257" fmla="*/ 9144000 w 9578340"/>
              <a:gd name="connsiteY257" fmla="*/ 2407920 h 8833483"/>
              <a:gd name="connsiteX258" fmla="*/ 9204960 w 9578340"/>
              <a:gd name="connsiteY258" fmla="*/ 2362200 h 8833483"/>
              <a:gd name="connsiteX259" fmla="*/ 9189720 w 9578340"/>
              <a:gd name="connsiteY259" fmla="*/ 2225040 h 8833483"/>
              <a:gd name="connsiteX260" fmla="*/ 9159240 w 9578340"/>
              <a:gd name="connsiteY260" fmla="*/ 2171700 h 8833483"/>
              <a:gd name="connsiteX261" fmla="*/ 9083040 w 9578340"/>
              <a:gd name="connsiteY261" fmla="*/ 2103120 h 8833483"/>
              <a:gd name="connsiteX262" fmla="*/ 9105900 w 9578340"/>
              <a:gd name="connsiteY262" fmla="*/ 2011680 h 8833483"/>
              <a:gd name="connsiteX263" fmla="*/ 9151620 w 9578340"/>
              <a:gd name="connsiteY263" fmla="*/ 1927860 h 8833483"/>
              <a:gd name="connsiteX264" fmla="*/ 9044940 w 9578340"/>
              <a:gd name="connsiteY264" fmla="*/ 1714500 h 8833483"/>
              <a:gd name="connsiteX265" fmla="*/ 9578340 w 9578340"/>
              <a:gd name="connsiteY265" fmla="*/ 1394460 h 8833483"/>
              <a:gd name="connsiteX266" fmla="*/ 9494520 w 9578340"/>
              <a:gd name="connsiteY266" fmla="*/ 1165860 h 8833483"/>
              <a:gd name="connsiteX267" fmla="*/ 9326880 w 9578340"/>
              <a:gd name="connsiteY267" fmla="*/ 975360 h 8833483"/>
              <a:gd name="connsiteX268" fmla="*/ 9334500 w 9578340"/>
              <a:gd name="connsiteY268" fmla="*/ 906780 h 8833483"/>
              <a:gd name="connsiteX269" fmla="*/ 9342120 w 9578340"/>
              <a:gd name="connsiteY269" fmla="*/ 754380 h 8833483"/>
              <a:gd name="connsiteX270" fmla="*/ 9182100 w 9578340"/>
              <a:gd name="connsiteY270" fmla="*/ 906780 h 8833483"/>
              <a:gd name="connsiteX271" fmla="*/ 9052560 w 9578340"/>
              <a:gd name="connsiteY271" fmla="*/ 1043940 h 8833483"/>
              <a:gd name="connsiteX272" fmla="*/ 8915400 w 9578340"/>
              <a:gd name="connsiteY272" fmla="*/ 1112520 h 8833483"/>
              <a:gd name="connsiteX273" fmla="*/ 8709660 w 9578340"/>
              <a:gd name="connsiteY273" fmla="*/ 1150620 h 8833483"/>
              <a:gd name="connsiteX274" fmla="*/ 8793480 w 9578340"/>
              <a:gd name="connsiteY274" fmla="*/ 960120 h 8833483"/>
              <a:gd name="connsiteX275" fmla="*/ 8717280 w 9578340"/>
              <a:gd name="connsiteY275" fmla="*/ 906780 h 8833483"/>
              <a:gd name="connsiteX276" fmla="*/ 8686800 w 9578340"/>
              <a:gd name="connsiteY276" fmla="*/ 815340 h 8833483"/>
              <a:gd name="connsiteX277" fmla="*/ 8625840 w 9578340"/>
              <a:gd name="connsiteY277" fmla="*/ 746760 h 8833483"/>
              <a:gd name="connsiteX278" fmla="*/ 8633460 w 9578340"/>
              <a:gd name="connsiteY278" fmla="*/ 685800 h 8833483"/>
              <a:gd name="connsiteX279" fmla="*/ 8679180 w 9578340"/>
              <a:gd name="connsiteY279" fmla="*/ 609600 h 8833483"/>
              <a:gd name="connsiteX280" fmla="*/ 8671560 w 9578340"/>
              <a:gd name="connsiteY280" fmla="*/ 579120 h 8833483"/>
              <a:gd name="connsiteX281" fmla="*/ 8580120 w 9578340"/>
              <a:gd name="connsiteY281" fmla="*/ 541020 h 8833483"/>
              <a:gd name="connsiteX282" fmla="*/ 8473440 w 9578340"/>
              <a:gd name="connsiteY282" fmla="*/ 502920 h 8833483"/>
              <a:gd name="connsiteX283" fmla="*/ 8488680 w 9578340"/>
              <a:gd name="connsiteY283" fmla="*/ 449580 h 8833483"/>
              <a:gd name="connsiteX284" fmla="*/ 8435340 w 9578340"/>
              <a:gd name="connsiteY284" fmla="*/ 320040 h 8833483"/>
              <a:gd name="connsiteX285" fmla="*/ 8465820 w 9578340"/>
              <a:gd name="connsiteY285" fmla="*/ 243840 h 8833483"/>
              <a:gd name="connsiteX286" fmla="*/ 8473440 w 9578340"/>
              <a:gd name="connsiteY286" fmla="*/ 83820 h 8833483"/>
              <a:gd name="connsiteX287" fmla="*/ 8351520 w 9578340"/>
              <a:gd name="connsiteY287" fmla="*/ 53340 h 8833483"/>
              <a:gd name="connsiteX288" fmla="*/ 8252460 w 9578340"/>
              <a:gd name="connsiteY288" fmla="*/ 68580 h 8833483"/>
              <a:gd name="connsiteX289" fmla="*/ 8107680 w 9578340"/>
              <a:gd name="connsiteY28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3657600 w 9578340"/>
              <a:gd name="connsiteY186" fmla="*/ 6873240 h 8833483"/>
              <a:gd name="connsiteX187" fmla="*/ 3817620 w 9578340"/>
              <a:gd name="connsiteY187" fmla="*/ 6781800 h 8833483"/>
              <a:gd name="connsiteX188" fmla="*/ 3893820 w 9578340"/>
              <a:gd name="connsiteY188" fmla="*/ 6705600 h 8833483"/>
              <a:gd name="connsiteX189" fmla="*/ 3947160 w 9578340"/>
              <a:gd name="connsiteY189" fmla="*/ 6690360 h 8833483"/>
              <a:gd name="connsiteX190" fmla="*/ 3939540 w 9578340"/>
              <a:gd name="connsiteY190" fmla="*/ 6629400 h 8833483"/>
              <a:gd name="connsiteX191" fmla="*/ 3901440 w 9578340"/>
              <a:gd name="connsiteY191" fmla="*/ 6606540 h 8833483"/>
              <a:gd name="connsiteX192" fmla="*/ 3878580 w 9578340"/>
              <a:gd name="connsiteY192" fmla="*/ 6515100 h 8833483"/>
              <a:gd name="connsiteX193" fmla="*/ 3886200 w 9578340"/>
              <a:gd name="connsiteY193" fmla="*/ 6423660 h 8833483"/>
              <a:gd name="connsiteX194" fmla="*/ 3870960 w 9578340"/>
              <a:gd name="connsiteY194" fmla="*/ 6309360 h 8833483"/>
              <a:gd name="connsiteX195" fmla="*/ 3893820 w 9578340"/>
              <a:gd name="connsiteY195" fmla="*/ 6240780 h 8833483"/>
              <a:gd name="connsiteX196" fmla="*/ 3924300 w 9578340"/>
              <a:gd name="connsiteY196" fmla="*/ 6179820 h 8833483"/>
              <a:gd name="connsiteX197" fmla="*/ 3977640 w 9578340"/>
              <a:gd name="connsiteY197" fmla="*/ 6172200 h 8833483"/>
              <a:gd name="connsiteX198" fmla="*/ 3992880 w 9578340"/>
              <a:gd name="connsiteY198" fmla="*/ 6172200 h 8833483"/>
              <a:gd name="connsiteX199" fmla="*/ 4046220 w 9578340"/>
              <a:gd name="connsiteY199" fmla="*/ 6111240 h 8833483"/>
              <a:gd name="connsiteX200" fmla="*/ 4038600 w 9578340"/>
              <a:gd name="connsiteY200" fmla="*/ 6027420 h 8833483"/>
              <a:gd name="connsiteX201" fmla="*/ 4754880 w 9578340"/>
              <a:gd name="connsiteY201" fmla="*/ 5913120 h 8833483"/>
              <a:gd name="connsiteX202" fmla="*/ 4838700 w 9578340"/>
              <a:gd name="connsiteY202" fmla="*/ 5913120 h 8833483"/>
              <a:gd name="connsiteX203" fmla="*/ 4914900 w 9578340"/>
              <a:gd name="connsiteY203" fmla="*/ 5920740 h 8833483"/>
              <a:gd name="connsiteX204" fmla="*/ 5105400 w 9578340"/>
              <a:gd name="connsiteY204" fmla="*/ 6019800 h 8833483"/>
              <a:gd name="connsiteX205" fmla="*/ 5570220 w 9578340"/>
              <a:gd name="connsiteY205" fmla="*/ 6248400 h 8833483"/>
              <a:gd name="connsiteX206" fmla="*/ 5753100 w 9578340"/>
              <a:gd name="connsiteY206" fmla="*/ 6347460 h 8833483"/>
              <a:gd name="connsiteX207" fmla="*/ 6065520 w 9578340"/>
              <a:gd name="connsiteY207" fmla="*/ 6423660 h 8833483"/>
              <a:gd name="connsiteX208" fmla="*/ 6156960 w 9578340"/>
              <a:gd name="connsiteY208" fmla="*/ 6431280 h 8833483"/>
              <a:gd name="connsiteX209" fmla="*/ 6164580 w 9578340"/>
              <a:gd name="connsiteY209" fmla="*/ 6545580 h 8833483"/>
              <a:gd name="connsiteX210" fmla="*/ 6355080 w 9578340"/>
              <a:gd name="connsiteY210" fmla="*/ 6576060 h 8833483"/>
              <a:gd name="connsiteX211" fmla="*/ 6377940 w 9578340"/>
              <a:gd name="connsiteY211" fmla="*/ 6416040 h 8833483"/>
              <a:gd name="connsiteX212" fmla="*/ 6408420 w 9578340"/>
              <a:gd name="connsiteY212" fmla="*/ 6446520 h 8833483"/>
              <a:gd name="connsiteX213" fmla="*/ 6400800 w 9578340"/>
              <a:gd name="connsiteY213" fmla="*/ 6598920 h 8833483"/>
              <a:gd name="connsiteX214" fmla="*/ 6591300 w 9578340"/>
              <a:gd name="connsiteY214" fmla="*/ 6598920 h 8833483"/>
              <a:gd name="connsiteX215" fmla="*/ 6598920 w 9578340"/>
              <a:gd name="connsiteY215" fmla="*/ 6332220 h 8833483"/>
              <a:gd name="connsiteX216" fmla="*/ 6621780 w 9578340"/>
              <a:gd name="connsiteY216" fmla="*/ 6332220 h 8833483"/>
              <a:gd name="connsiteX217" fmla="*/ 6637020 w 9578340"/>
              <a:gd name="connsiteY217" fmla="*/ 6118860 h 8833483"/>
              <a:gd name="connsiteX218" fmla="*/ 6614160 w 9578340"/>
              <a:gd name="connsiteY218" fmla="*/ 6111240 h 8833483"/>
              <a:gd name="connsiteX219" fmla="*/ 6606540 w 9578340"/>
              <a:gd name="connsiteY219" fmla="*/ 5958840 h 8833483"/>
              <a:gd name="connsiteX220" fmla="*/ 6484620 w 9578340"/>
              <a:gd name="connsiteY220" fmla="*/ 5539740 h 8833483"/>
              <a:gd name="connsiteX221" fmla="*/ 6667500 w 9578340"/>
              <a:gd name="connsiteY221" fmla="*/ 5547360 h 8833483"/>
              <a:gd name="connsiteX222" fmla="*/ 6751320 w 9578340"/>
              <a:gd name="connsiteY222" fmla="*/ 5433060 h 8833483"/>
              <a:gd name="connsiteX223" fmla="*/ 6972300 w 9578340"/>
              <a:gd name="connsiteY223" fmla="*/ 5265420 h 8833483"/>
              <a:gd name="connsiteX224" fmla="*/ 7246620 w 9578340"/>
              <a:gd name="connsiteY224" fmla="*/ 5204460 h 8833483"/>
              <a:gd name="connsiteX225" fmla="*/ 7208520 w 9578340"/>
              <a:gd name="connsiteY225" fmla="*/ 5067300 h 8833483"/>
              <a:gd name="connsiteX226" fmla="*/ 7193280 w 9578340"/>
              <a:gd name="connsiteY226" fmla="*/ 4930140 h 8833483"/>
              <a:gd name="connsiteX227" fmla="*/ 7269480 w 9578340"/>
              <a:gd name="connsiteY227" fmla="*/ 4732020 h 8833483"/>
              <a:gd name="connsiteX228" fmla="*/ 7246620 w 9578340"/>
              <a:gd name="connsiteY228" fmla="*/ 4488180 h 8833483"/>
              <a:gd name="connsiteX229" fmla="*/ 7178040 w 9578340"/>
              <a:gd name="connsiteY229" fmla="*/ 4351020 h 8833483"/>
              <a:gd name="connsiteX230" fmla="*/ 7559040 w 9578340"/>
              <a:gd name="connsiteY230" fmla="*/ 4328160 h 8833483"/>
              <a:gd name="connsiteX231" fmla="*/ 7467600 w 9578340"/>
              <a:gd name="connsiteY231" fmla="*/ 3878580 h 8833483"/>
              <a:gd name="connsiteX232" fmla="*/ 7414260 w 9578340"/>
              <a:gd name="connsiteY232" fmla="*/ 3604260 h 8833483"/>
              <a:gd name="connsiteX233" fmla="*/ 7498080 w 9578340"/>
              <a:gd name="connsiteY233" fmla="*/ 3398520 h 8833483"/>
              <a:gd name="connsiteX234" fmla="*/ 7528560 w 9578340"/>
              <a:gd name="connsiteY234" fmla="*/ 3253740 h 8833483"/>
              <a:gd name="connsiteX235" fmla="*/ 7505700 w 9578340"/>
              <a:gd name="connsiteY235" fmla="*/ 3048000 h 8833483"/>
              <a:gd name="connsiteX236" fmla="*/ 7520940 w 9578340"/>
              <a:gd name="connsiteY236" fmla="*/ 2926080 h 8833483"/>
              <a:gd name="connsiteX237" fmla="*/ 7536180 w 9578340"/>
              <a:gd name="connsiteY237" fmla="*/ 2872740 h 8833483"/>
              <a:gd name="connsiteX238" fmla="*/ 7863840 w 9578340"/>
              <a:gd name="connsiteY238" fmla="*/ 2971800 h 8833483"/>
              <a:gd name="connsiteX239" fmla="*/ 7886700 w 9578340"/>
              <a:gd name="connsiteY239" fmla="*/ 3101340 h 8833483"/>
              <a:gd name="connsiteX240" fmla="*/ 8001000 w 9578340"/>
              <a:gd name="connsiteY240" fmla="*/ 3124200 h 8833483"/>
              <a:gd name="connsiteX241" fmla="*/ 8122920 w 9578340"/>
              <a:gd name="connsiteY241" fmla="*/ 3276600 h 8833483"/>
              <a:gd name="connsiteX242" fmla="*/ 8206740 w 9578340"/>
              <a:gd name="connsiteY242" fmla="*/ 3276600 h 8833483"/>
              <a:gd name="connsiteX243" fmla="*/ 8442960 w 9578340"/>
              <a:gd name="connsiteY243" fmla="*/ 3276600 h 8833483"/>
              <a:gd name="connsiteX244" fmla="*/ 8663940 w 9578340"/>
              <a:gd name="connsiteY244" fmla="*/ 3276600 h 8833483"/>
              <a:gd name="connsiteX245" fmla="*/ 8770620 w 9578340"/>
              <a:gd name="connsiteY245" fmla="*/ 3230880 h 8833483"/>
              <a:gd name="connsiteX246" fmla="*/ 8854440 w 9578340"/>
              <a:gd name="connsiteY246" fmla="*/ 3215640 h 8833483"/>
              <a:gd name="connsiteX247" fmla="*/ 8938260 w 9578340"/>
              <a:gd name="connsiteY247" fmla="*/ 3230880 h 8833483"/>
              <a:gd name="connsiteX248" fmla="*/ 8945880 w 9578340"/>
              <a:gd name="connsiteY248" fmla="*/ 3078480 h 8833483"/>
              <a:gd name="connsiteX249" fmla="*/ 8907780 w 9578340"/>
              <a:gd name="connsiteY249" fmla="*/ 3078480 h 8833483"/>
              <a:gd name="connsiteX250" fmla="*/ 8656320 w 9578340"/>
              <a:gd name="connsiteY250" fmla="*/ 2697480 h 8833483"/>
              <a:gd name="connsiteX251" fmla="*/ 8854440 w 9578340"/>
              <a:gd name="connsiteY251" fmla="*/ 2590800 h 8833483"/>
              <a:gd name="connsiteX252" fmla="*/ 8923020 w 9578340"/>
              <a:gd name="connsiteY252" fmla="*/ 2606040 h 8833483"/>
              <a:gd name="connsiteX253" fmla="*/ 8999220 w 9578340"/>
              <a:gd name="connsiteY253" fmla="*/ 2606040 h 8833483"/>
              <a:gd name="connsiteX254" fmla="*/ 9029700 w 9578340"/>
              <a:gd name="connsiteY254" fmla="*/ 2545080 h 8833483"/>
              <a:gd name="connsiteX255" fmla="*/ 9029700 w 9578340"/>
              <a:gd name="connsiteY255" fmla="*/ 2407920 h 8833483"/>
              <a:gd name="connsiteX256" fmla="*/ 9136380 w 9578340"/>
              <a:gd name="connsiteY256" fmla="*/ 2476500 h 8833483"/>
              <a:gd name="connsiteX257" fmla="*/ 9144000 w 9578340"/>
              <a:gd name="connsiteY257" fmla="*/ 2407920 h 8833483"/>
              <a:gd name="connsiteX258" fmla="*/ 9204960 w 9578340"/>
              <a:gd name="connsiteY258" fmla="*/ 2362200 h 8833483"/>
              <a:gd name="connsiteX259" fmla="*/ 9189720 w 9578340"/>
              <a:gd name="connsiteY259" fmla="*/ 2225040 h 8833483"/>
              <a:gd name="connsiteX260" fmla="*/ 9159240 w 9578340"/>
              <a:gd name="connsiteY260" fmla="*/ 2171700 h 8833483"/>
              <a:gd name="connsiteX261" fmla="*/ 9083040 w 9578340"/>
              <a:gd name="connsiteY261" fmla="*/ 2103120 h 8833483"/>
              <a:gd name="connsiteX262" fmla="*/ 9105900 w 9578340"/>
              <a:gd name="connsiteY262" fmla="*/ 2011680 h 8833483"/>
              <a:gd name="connsiteX263" fmla="*/ 9151620 w 9578340"/>
              <a:gd name="connsiteY263" fmla="*/ 1927860 h 8833483"/>
              <a:gd name="connsiteX264" fmla="*/ 9044940 w 9578340"/>
              <a:gd name="connsiteY264" fmla="*/ 1714500 h 8833483"/>
              <a:gd name="connsiteX265" fmla="*/ 9578340 w 9578340"/>
              <a:gd name="connsiteY265" fmla="*/ 1394460 h 8833483"/>
              <a:gd name="connsiteX266" fmla="*/ 9494520 w 9578340"/>
              <a:gd name="connsiteY266" fmla="*/ 1165860 h 8833483"/>
              <a:gd name="connsiteX267" fmla="*/ 9326880 w 9578340"/>
              <a:gd name="connsiteY267" fmla="*/ 975360 h 8833483"/>
              <a:gd name="connsiteX268" fmla="*/ 9334500 w 9578340"/>
              <a:gd name="connsiteY268" fmla="*/ 906780 h 8833483"/>
              <a:gd name="connsiteX269" fmla="*/ 9342120 w 9578340"/>
              <a:gd name="connsiteY269" fmla="*/ 754380 h 8833483"/>
              <a:gd name="connsiteX270" fmla="*/ 9182100 w 9578340"/>
              <a:gd name="connsiteY270" fmla="*/ 906780 h 8833483"/>
              <a:gd name="connsiteX271" fmla="*/ 9052560 w 9578340"/>
              <a:gd name="connsiteY271" fmla="*/ 1043940 h 8833483"/>
              <a:gd name="connsiteX272" fmla="*/ 8915400 w 9578340"/>
              <a:gd name="connsiteY272" fmla="*/ 1112520 h 8833483"/>
              <a:gd name="connsiteX273" fmla="*/ 8709660 w 9578340"/>
              <a:gd name="connsiteY273" fmla="*/ 1150620 h 8833483"/>
              <a:gd name="connsiteX274" fmla="*/ 8793480 w 9578340"/>
              <a:gd name="connsiteY274" fmla="*/ 960120 h 8833483"/>
              <a:gd name="connsiteX275" fmla="*/ 8717280 w 9578340"/>
              <a:gd name="connsiteY275" fmla="*/ 906780 h 8833483"/>
              <a:gd name="connsiteX276" fmla="*/ 8686800 w 9578340"/>
              <a:gd name="connsiteY276" fmla="*/ 815340 h 8833483"/>
              <a:gd name="connsiteX277" fmla="*/ 8625840 w 9578340"/>
              <a:gd name="connsiteY277" fmla="*/ 746760 h 8833483"/>
              <a:gd name="connsiteX278" fmla="*/ 8633460 w 9578340"/>
              <a:gd name="connsiteY278" fmla="*/ 685800 h 8833483"/>
              <a:gd name="connsiteX279" fmla="*/ 8679180 w 9578340"/>
              <a:gd name="connsiteY279" fmla="*/ 609600 h 8833483"/>
              <a:gd name="connsiteX280" fmla="*/ 8671560 w 9578340"/>
              <a:gd name="connsiteY280" fmla="*/ 579120 h 8833483"/>
              <a:gd name="connsiteX281" fmla="*/ 8580120 w 9578340"/>
              <a:gd name="connsiteY281" fmla="*/ 541020 h 8833483"/>
              <a:gd name="connsiteX282" fmla="*/ 8473440 w 9578340"/>
              <a:gd name="connsiteY282" fmla="*/ 502920 h 8833483"/>
              <a:gd name="connsiteX283" fmla="*/ 8488680 w 9578340"/>
              <a:gd name="connsiteY283" fmla="*/ 449580 h 8833483"/>
              <a:gd name="connsiteX284" fmla="*/ 8435340 w 9578340"/>
              <a:gd name="connsiteY284" fmla="*/ 320040 h 8833483"/>
              <a:gd name="connsiteX285" fmla="*/ 8465820 w 9578340"/>
              <a:gd name="connsiteY285" fmla="*/ 243840 h 8833483"/>
              <a:gd name="connsiteX286" fmla="*/ 8473440 w 9578340"/>
              <a:gd name="connsiteY286" fmla="*/ 83820 h 8833483"/>
              <a:gd name="connsiteX287" fmla="*/ 8351520 w 9578340"/>
              <a:gd name="connsiteY287" fmla="*/ 53340 h 8833483"/>
              <a:gd name="connsiteX288" fmla="*/ 8252460 w 9578340"/>
              <a:gd name="connsiteY288" fmla="*/ 68580 h 8833483"/>
              <a:gd name="connsiteX289" fmla="*/ 8107680 w 9578340"/>
              <a:gd name="connsiteY28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3882390 w 9578340"/>
              <a:gd name="connsiteY186" fmla="*/ 7238046 h 8833483"/>
              <a:gd name="connsiteX187" fmla="*/ 3657600 w 9578340"/>
              <a:gd name="connsiteY187" fmla="*/ 6873240 h 8833483"/>
              <a:gd name="connsiteX188" fmla="*/ 3817620 w 9578340"/>
              <a:gd name="connsiteY188" fmla="*/ 6781800 h 8833483"/>
              <a:gd name="connsiteX189" fmla="*/ 3893820 w 9578340"/>
              <a:gd name="connsiteY189" fmla="*/ 6705600 h 8833483"/>
              <a:gd name="connsiteX190" fmla="*/ 3947160 w 9578340"/>
              <a:gd name="connsiteY190" fmla="*/ 6690360 h 8833483"/>
              <a:gd name="connsiteX191" fmla="*/ 3939540 w 9578340"/>
              <a:gd name="connsiteY191" fmla="*/ 6629400 h 8833483"/>
              <a:gd name="connsiteX192" fmla="*/ 3901440 w 9578340"/>
              <a:gd name="connsiteY192" fmla="*/ 6606540 h 8833483"/>
              <a:gd name="connsiteX193" fmla="*/ 3878580 w 9578340"/>
              <a:gd name="connsiteY193" fmla="*/ 6515100 h 8833483"/>
              <a:gd name="connsiteX194" fmla="*/ 3886200 w 9578340"/>
              <a:gd name="connsiteY194" fmla="*/ 6423660 h 8833483"/>
              <a:gd name="connsiteX195" fmla="*/ 3870960 w 9578340"/>
              <a:gd name="connsiteY195" fmla="*/ 6309360 h 8833483"/>
              <a:gd name="connsiteX196" fmla="*/ 3893820 w 9578340"/>
              <a:gd name="connsiteY196" fmla="*/ 6240780 h 8833483"/>
              <a:gd name="connsiteX197" fmla="*/ 3924300 w 9578340"/>
              <a:gd name="connsiteY197" fmla="*/ 6179820 h 8833483"/>
              <a:gd name="connsiteX198" fmla="*/ 3977640 w 9578340"/>
              <a:gd name="connsiteY198" fmla="*/ 6172200 h 8833483"/>
              <a:gd name="connsiteX199" fmla="*/ 3992880 w 9578340"/>
              <a:gd name="connsiteY199" fmla="*/ 6172200 h 8833483"/>
              <a:gd name="connsiteX200" fmla="*/ 4046220 w 9578340"/>
              <a:gd name="connsiteY200" fmla="*/ 6111240 h 8833483"/>
              <a:gd name="connsiteX201" fmla="*/ 4038600 w 9578340"/>
              <a:gd name="connsiteY201" fmla="*/ 6027420 h 8833483"/>
              <a:gd name="connsiteX202" fmla="*/ 4754880 w 9578340"/>
              <a:gd name="connsiteY202" fmla="*/ 5913120 h 8833483"/>
              <a:gd name="connsiteX203" fmla="*/ 4838700 w 9578340"/>
              <a:gd name="connsiteY203" fmla="*/ 5913120 h 8833483"/>
              <a:gd name="connsiteX204" fmla="*/ 4914900 w 9578340"/>
              <a:gd name="connsiteY204" fmla="*/ 5920740 h 8833483"/>
              <a:gd name="connsiteX205" fmla="*/ 5105400 w 9578340"/>
              <a:gd name="connsiteY205" fmla="*/ 6019800 h 8833483"/>
              <a:gd name="connsiteX206" fmla="*/ 5570220 w 9578340"/>
              <a:gd name="connsiteY206" fmla="*/ 6248400 h 8833483"/>
              <a:gd name="connsiteX207" fmla="*/ 5753100 w 9578340"/>
              <a:gd name="connsiteY207" fmla="*/ 6347460 h 8833483"/>
              <a:gd name="connsiteX208" fmla="*/ 6065520 w 9578340"/>
              <a:gd name="connsiteY208" fmla="*/ 6423660 h 8833483"/>
              <a:gd name="connsiteX209" fmla="*/ 6156960 w 9578340"/>
              <a:gd name="connsiteY209" fmla="*/ 6431280 h 8833483"/>
              <a:gd name="connsiteX210" fmla="*/ 6164580 w 9578340"/>
              <a:gd name="connsiteY210" fmla="*/ 6545580 h 8833483"/>
              <a:gd name="connsiteX211" fmla="*/ 6355080 w 9578340"/>
              <a:gd name="connsiteY211" fmla="*/ 6576060 h 8833483"/>
              <a:gd name="connsiteX212" fmla="*/ 6377940 w 9578340"/>
              <a:gd name="connsiteY212" fmla="*/ 6416040 h 8833483"/>
              <a:gd name="connsiteX213" fmla="*/ 6408420 w 9578340"/>
              <a:gd name="connsiteY213" fmla="*/ 6446520 h 8833483"/>
              <a:gd name="connsiteX214" fmla="*/ 6400800 w 9578340"/>
              <a:gd name="connsiteY214" fmla="*/ 6598920 h 8833483"/>
              <a:gd name="connsiteX215" fmla="*/ 6591300 w 9578340"/>
              <a:gd name="connsiteY215" fmla="*/ 6598920 h 8833483"/>
              <a:gd name="connsiteX216" fmla="*/ 6598920 w 9578340"/>
              <a:gd name="connsiteY216" fmla="*/ 6332220 h 8833483"/>
              <a:gd name="connsiteX217" fmla="*/ 6621780 w 9578340"/>
              <a:gd name="connsiteY217" fmla="*/ 6332220 h 8833483"/>
              <a:gd name="connsiteX218" fmla="*/ 6637020 w 9578340"/>
              <a:gd name="connsiteY218" fmla="*/ 6118860 h 8833483"/>
              <a:gd name="connsiteX219" fmla="*/ 6614160 w 9578340"/>
              <a:gd name="connsiteY219" fmla="*/ 6111240 h 8833483"/>
              <a:gd name="connsiteX220" fmla="*/ 6606540 w 9578340"/>
              <a:gd name="connsiteY220" fmla="*/ 5958840 h 8833483"/>
              <a:gd name="connsiteX221" fmla="*/ 6484620 w 9578340"/>
              <a:gd name="connsiteY221" fmla="*/ 5539740 h 8833483"/>
              <a:gd name="connsiteX222" fmla="*/ 6667500 w 9578340"/>
              <a:gd name="connsiteY222" fmla="*/ 5547360 h 8833483"/>
              <a:gd name="connsiteX223" fmla="*/ 6751320 w 9578340"/>
              <a:gd name="connsiteY223" fmla="*/ 5433060 h 8833483"/>
              <a:gd name="connsiteX224" fmla="*/ 6972300 w 9578340"/>
              <a:gd name="connsiteY224" fmla="*/ 5265420 h 8833483"/>
              <a:gd name="connsiteX225" fmla="*/ 7246620 w 9578340"/>
              <a:gd name="connsiteY225" fmla="*/ 5204460 h 8833483"/>
              <a:gd name="connsiteX226" fmla="*/ 7208520 w 9578340"/>
              <a:gd name="connsiteY226" fmla="*/ 5067300 h 8833483"/>
              <a:gd name="connsiteX227" fmla="*/ 7193280 w 9578340"/>
              <a:gd name="connsiteY227" fmla="*/ 4930140 h 8833483"/>
              <a:gd name="connsiteX228" fmla="*/ 7269480 w 9578340"/>
              <a:gd name="connsiteY228" fmla="*/ 4732020 h 8833483"/>
              <a:gd name="connsiteX229" fmla="*/ 7246620 w 9578340"/>
              <a:gd name="connsiteY229" fmla="*/ 4488180 h 8833483"/>
              <a:gd name="connsiteX230" fmla="*/ 7178040 w 9578340"/>
              <a:gd name="connsiteY230" fmla="*/ 4351020 h 8833483"/>
              <a:gd name="connsiteX231" fmla="*/ 7559040 w 9578340"/>
              <a:gd name="connsiteY231" fmla="*/ 4328160 h 8833483"/>
              <a:gd name="connsiteX232" fmla="*/ 7467600 w 9578340"/>
              <a:gd name="connsiteY232" fmla="*/ 3878580 h 8833483"/>
              <a:gd name="connsiteX233" fmla="*/ 7414260 w 9578340"/>
              <a:gd name="connsiteY233" fmla="*/ 3604260 h 8833483"/>
              <a:gd name="connsiteX234" fmla="*/ 7498080 w 9578340"/>
              <a:gd name="connsiteY234" fmla="*/ 3398520 h 8833483"/>
              <a:gd name="connsiteX235" fmla="*/ 7528560 w 9578340"/>
              <a:gd name="connsiteY235" fmla="*/ 3253740 h 8833483"/>
              <a:gd name="connsiteX236" fmla="*/ 7505700 w 9578340"/>
              <a:gd name="connsiteY236" fmla="*/ 3048000 h 8833483"/>
              <a:gd name="connsiteX237" fmla="*/ 7520940 w 9578340"/>
              <a:gd name="connsiteY237" fmla="*/ 2926080 h 8833483"/>
              <a:gd name="connsiteX238" fmla="*/ 7536180 w 9578340"/>
              <a:gd name="connsiteY238" fmla="*/ 2872740 h 8833483"/>
              <a:gd name="connsiteX239" fmla="*/ 7863840 w 9578340"/>
              <a:gd name="connsiteY239" fmla="*/ 2971800 h 8833483"/>
              <a:gd name="connsiteX240" fmla="*/ 7886700 w 9578340"/>
              <a:gd name="connsiteY240" fmla="*/ 3101340 h 8833483"/>
              <a:gd name="connsiteX241" fmla="*/ 8001000 w 9578340"/>
              <a:gd name="connsiteY241" fmla="*/ 3124200 h 8833483"/>
              <a:gd name="connsiteX242" fmla="*/ 8122920 w 9578340"/>
              <a:gd name="connsiteY242" fmla="*/ 3276600 h 8833483"/>
              <a:gd name="connsiteX243" fmla="*/ 8206740 w 9578340"/>
              <a:gd name="connsiteY243" fmla="*/ 3276600 h 8833483"/>
              <a:gd name="connsiteX244" fmla="*/ 8442960 w 9578340"/>
              <a:gd name="connsiteY244" fmla="*/ 3276600 h 8833483"/>
              <a:gd name="connsiteX245" fmla="*/ 8663940 w 9578340"/>
              <a:gd name="connsiteY245" fmla="*/ 3276600 h 8833483"/>
              <a:gd name="connsiteX246" fmla="*/ 8770620 w 9578340"/>
              <a:gd name="connsiteY246" fmla="*/ 3230880 h 8833483"/>
              <a:gd name="connsiteX247" fmla="*/ 8854440 w 9578340"/>
              <a:gd name="connsiteY247" fmla="*/ 3215640 h 8833483"/>
              <a:gd name="connsiteX248" fmla="*/ 8938260 w 9578340"/>
              <a:gd name="connsiteY248" fmla="*/ 3230880 h 8833483"/>
              <a:gd name="connsiteX249" fmla="*/ 8945880 w 9578340"/>
              <a:gd name="connsiteY249" fmla="*/ 3078480 h 8833483"/>
              <a:gd name="connsiteX250" fmla="*/ 8907780 w 9578340"/>
              <a:gd name="connsiteY250" fmla="*/ 3078480 h 8833483"/>
              <a:gd name="connsiteX251" fmla="*/ 8656320 w 9578340"/>
              <a:gd name="connsiteY251" fmla="*/ 2697480 h 8833483"/>
              <a:gd name="connsiteX252" fmla="*/ 8854440 w 9578340"/>
              <a:gd name="connsiteY252" fmla="*/ 2590800 h 8833483"/>
              <a:gd name="connsiteX253" fmla="*/ 8923020 w 9578340"/>
              <a:gd name="connsiteY253" fmla="*/ 2606040 h 8833483"/>
              <a:gd name="connsiteX254" fmla="*/ 8999220 w 9578340"/>
              <a:gd name="connsiteY254" fmla="*/ 2606040 h 8833483"/>
              <a:gd name="connsiteX255" fmla="*/ 9029700 w 9578340"/>
              <a:gd name="connsiteY255" fmla="*/ 2545080 h 8833483"/>
              <a:gd name="connsiteX256" fmla="*/ 9029700 w 9578340"/>
              <a:gd name="connsiteY256" fmla="*/ 2407920 h 8833483"/>
              <a:gd name="connsiteX257" fmla="*/ 9136380 w 9578340"/>
              <a:gd name="connsiteY257" fmla="*/ 2476500 h 8833483"/>
              <a:gd name="connsiteX258" fmla="*/ 9144000 w 9578340"/>
              <a:gd name="connsiteY258" fmla="*/ 2407920 h 8833483"/>
              <a:gd name="connsiteX259" fmla="*/ 9204960 w 9578340"/>
              <a:gd name="connsiteY259" fmla="*/ 2362200 h 8833483"/>
              <a:gd name="connsiteX260" fmla="*/ 9189720 w 9578340"/>
              <a:gd name="connsiteY260" fmla="*/ 2225040 h 8833483"/>
              <a:gd name="connsiteX261" fmla="*/ 9159240 w 9578340"/>
              <a:gd name="connsiteY261" fmla="*/ 2171700 h 8833483"/>
              <a:gd name="connsiteX262" fmla="*/ 9083040 w 9578340"/>
              <a:gd name="connsiteY262" fmla="*/ 2103120 h 8833483"/>
              <a:gd name="connsiteX263" fmla="*/ 9105900 w 9578340"/>
              <a:gd name="connsiteY263" fmla="*/ 2011680 h 8833483"/>
              <a:gd name="connsiteX264" fmla="*/ 9151620 w 9578340"/>
              <a:gd name="connsiteY264" fmla="*/ 1927860 h 8833483"/>
              <a:gd name="connsiteX265" fmla="*/ 9044940 w 9578340"/>
              <a:gd name="connsiteY265" fmla="*/ 1714500 h 8833483"/>
              <a:gd name="connsiteX266" fmla="*/ 9578340 w 9578340"/>
              <a:gd name="connsiteY266" fmla="*/ 1394460 h 8833483"/>
              <a:gd name="connsiteX267" fmla="*/ 9494520 w 9578340"/>
              <a:gd name="connsiteY267" fmla="*/ 1165860 h 8833483"/>
              <a:gd name="connsiteX268" fmla="*/ 9326880 w 9578340"/>
              <a:gd name="connsiteY268" fmla="*/ 975360 h 8833483"/>
              <a:gd name="connsiteX269" fmla="*/ 9334500 w 9578340"/>
              <a:gd name="connsiteY269" fmla="*/ 906780 h 8833483"/>
              <a:gd name="connsiteX270" fmla="*/ 9342120 w 9578340"/>
              <a:gd name="connsiteY270" fmla="*/ 754380 h 8833483"/>
              <a:gd name="connsiteX271" fmla="*/ 9182100 w 9578340"/>
              <a:gd name="connsiteY271" fmla="*/ 906780 h 8833483"/>
              <a:gd name="connsiteX272" fmla="*/ 9052560 w 9578340"/>
              <a:gd name="connsiteY272" fmla="*/ 1043940 h 8833483"/>
              <a:gd name="connsiteX273" fmla="*/ 8915400 w 9578340"/>
              <a:gd name="connsiteY273" fmla="*/ 1112520 h 8833483"/>
              <a:gd name="connsiteX274" fmla="*/ 8709660 w 9578340"/>
              <a:gd name="connsiteY274" fmla="*/ 1150620 h 8833483"/>
              <a:gd name="connsiteX275" fmla="*/ 8793480 w 9578340"/>
              <a:gd name="connsiteY275" fmla="*/ 960120 h 8833483"/>
              <a:gd name="connsiteX276" fmla="*/ 8717280 w 9578340"/>
              <a:gd name="connsiteY276" fmla="*/ 906780 h 8833483"/>
              <a:gd name="connsiteX277" fmla="*/ 8686800 w 9578340"/>
              <a:gd name="connsiteY277" fmla="*/ 815340 h 8833483"/>
              <a:gd name="connsiteX278" fmla="*/ 8625840 w 9578340"/>
              <a:gd name="connsiteY278" fmla="*/ 746760 h 8833483"/>
              <a:gd name="connsiteX279" fmla="*/ 8633460 w 9578340"/>
              <a:gd name="connsiteY279" fmla="*/ 685800 h 8833483"/>
              <a:gd name="connsiteX280" fmla="*/ 8679180 w 9578340"/>
              <a:gd name="connsiteY280" fmla="*/ 609600 h 8833483"/>
              <a:gd name="connsiteX281" fmla="*/ 8671560 w 9578340"/>
              <a:gd name="connsiteY281" fmla="*/ 579120 h 8833483"/>
              <a:gd name="connsiteX282" fmla="*/ 8580120 w 9578340"/>
              <a:gd name="connsiteY282" fmla="*/ 541020 h 8833483"/>
              <a:gd name="connsiteX283" fmla="*/ 8473440 w 9578340"/>
              <a:gd name="connsiteY283" fmla="*/ 502920 h 8833483"/>
              <a:gd name="connsiteX284" fmla="*/ 8488680 w 9578340"/>
              <a:gd name="connsiteY284" fmla="*/ 449580 h 8833483"/>
              <a:gd name="connsiteX285" fmla="*/ 8435340 w 9578340"/>
              <a:gd name="connsiteY285" fmla="*/ 320040 h 8833483"/>
              <a:gd name="connsiteX286" fmla="*/ 8465820 w 9578340"/>
              <a:gd name="connsiteY286" fmla="*/ 243840 h 8833483"/>
              <a:gd name="connsiteX287" fmla="*/ 8473440 w 9578340"/>
              <a:gd name="connsiteY287" fmla="*/ 83820 h 8833483"/>
              <a:gd name="connsiteX288" fmla="*/ 8351520 w 9578340"/>
              <a:gd name="connsiteY288" fmla="*/ 53340 h 8833483"/>
              <a:gd name="connsiteX289" fmla="*/ 8252460 w 9578340"/>
              <a:gd name="connsiteY289" fmla="*/ 68580 h 8833483"/>
              <a:gd name="connsiteX290" fmla="*/ 8107680 w 9578340"/>
              <a:gd name="connsiteY29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657600 w 9578340"/>
              <a:gd name="connsiteY187" fmla="*/ 6873240 h 8833483"/>
              <a:gd name="connsiteX188" fmla="*/ 3817620 w 9578340"/>
              <a:gd name="connsiteY188" fmla="*/ 6781800 h 8833483"/>
              <a:gd name="connsiteX189" fmla="*/ 3893820 w 9578340"/>
              <a:gd name="connsiteY189" fmla="*/ 6705600 h 8833483"/>
              <a:gd name="connsiteX190" fmla="*/ 3947160 w 9578340"/>
              <a:gd name="connsiteY190" fmla="*/ 6690360 h 8833483"/>
              <a:gd name="connsiteX191" fmla="*/ 3939540 w 9578340"/>
              <a:gd name="connsiteY191" fmla="*/ 6629400 h 8833483"/>
              <a:gd name="connsiteX192" fmla="*/ 3901440 w 9578340"/>
              <a:gd name="connsiteY192" fmla="*/ 6606540 h 8833483"/>
              <a:gd name="connsiteX193" fmla="*/ 3878580 w 9578340"/>
              <a:gd name="connsiteY193" fmla="*/ 6515100 h 8833483"/>
              <a:gd name="connsiteX194" fmla="*/ 3886200 w 9578340"/>
              <a:gd name="connsiteY194" fmla="*/ 6423660 h 8833483"/>
              <a:gd name="connsiteX195" fmla="*/ 3870960 w 9578340"/>
              <a:gd name="connsiteY195" fmla="*/ 6309360 h 8833483"/>
              <a:gd name="connsiteX196" fmla="*/ 3893820 w 9578340"/>
              <a:gd name="connsiteY196" fmla="*/ 6240780 h 8833483"/>
              <a:gd name="connsiteX197" fmla="*/ 3924300 w 9578340"/>
              <a:gd name="connsiteY197" fmla="*/ 6179820 h 8833483"/>
              <a:gd name="connsiteX198" fmla="*/ 3977640 w 9578340"/>
              <a:gd name="connsiteY198" fmla="*/ 6172200 h 8833483"/>
              <a:gd name="connsiteX199" fmla="*/ 3992880 w 9578340"/>
              <a:gd name="connsiteY199" fmla="*/ 6172200 h 8833483"/>
              <a:gd name="connsiteX200" fmla="*/ 4046220 w 9578340"/>
              <a:gd name="connsiteY200" fmla="*/ 6111240 h 8833483"/>
              <a:gd name="connsiteX201" fmla="*/ 4038600 w 9578340"/>
              <a:gd name="connsiteY201" fmla="*/ 6027420 h 8833483"/>
              <a:gd name="connsiteX202" fmla="*/ 4754880 w 9578340"/>
              <a:gd name="connsiteY202" fmla="*/ 5913120 h 8833483"/>
              <a:gd name="connsiteX203" fmla="*/ 4838700 w 9578340"/>
              <a:gd name="connsiteY203" fmla="*/ 5913120 h 8833483"/>
              <a:gd name="connsiteX204" fmla="*/ 4914900 w 9578340"/>
              <a:gd name="connsiteY204" fmla="*/ 5920740 h 8833483"/>
              <a:gd name="connsiteX205" fmla="*/ 5105400 w 9578340"/>
              <a:gd name="connsiteY205" fmla="*/ 6019800 h 8833483"/>
              <a:gd name="connsiteX206" fmla="*/ 5570220 w 9578340"/>
              <a:gd name="connsiteY206" fmla="*/ 6248400 h 8833483"/>
              <a:gd name="connsiteX207" fmla="*/ 5753100 w 9578340"/>
              <a:gd name="connsiteY207" fmla="*/ 6347460 h 8833483"/>
              <a:gd name="connsiteX208" fmla="*/ 6065520 w 9578340"/>
              <a:gd name="connsiteY208" fmla="*/ 6423660 h 8833483"/>
              <a:gd name="connsiteX209" fmla="*/ 6156960 w 9578340"/>
              <a:gd name="connsiteY209" fmla="*/ 6431280 h 8833483"/>
              <a:gd name="connsiteX210" fmla="*/ 6164580 w 9578340"/>
              <a:gd name="connsiteY210" fmla="*/ 6545580 h 8833483"/>
              <a:gd name="connsiteX211" fmla="*/ 6355080 w 9578340"/>
              <a:gd name="connsiteY211" fmla="*/ 6576060 h 8833483"/>
              <a:gd name="connsiteX212" fmla="*/ 6377940 w 9578340"/>
              <a:gd name="connsiteY212" fmla="*/ 6416040 h 8833483"/>
              <a:gd name="connsiteX213" fmla="*/ 6408420 w 9578340"/>
              <a:gd name="connsiteY213" fmla="*/ 6446520 h 8833483"/>
              <a:gd name="connsiteX214" fmla="*/ 6400800 w 9578340"/>
              <a:gd name="connsiteY214" fmla="*/ 6598920 h 8833483"/>
              <a:gd name="connsiteX215" fmla="*/ 6591300 w 9578340"/>
              <a:gd name="connsiteY215" fmla="*/ 6598920 h 8833483"/>
              <a:gd name="connsiteX216" fmla="*/ 6598920 w 9578340"/>
              <a:gd name="connsiteY216" fmla="*/ 6332220 h 8833483"/>
              <a:gd name="connsiteX217" fmla="*/ 6621780 w 9578340"/>
              <a:gd name="connsiteY217" fmla="*/ 6332220 h 8833483"/>
              <a:gd name="connsiteX218" fmla="*/ 6637020 w 9578340"/>
              <a:gd name="connsiteY218" fmla="*/ 6118860 h 8833483"/>
              <a:gd name="connsiteX219" fmla="*/ 6614160 w 9578340"/>
              <a:gd name="connsiteY219" fmla="*/ 6111240 h 8833483"/>
              <a:gd name="connsiteX220" fmla="*/ 6606540 w 9578340"/>
              <a:gd name="connsiteY220" fmla="*/ 5958840 h 8833483"/>
              <a:gd name="connsiteX221" fmla="*/ 6484620 w 9578340"/>
              <a:gd name="connsiteY221" fmla="*/ 5539740 h 8833483"/>
              <a:gd name="connsiteX222" fmla="*/ 6667500 w 9578340"/>
              <a:gd name="connsiteY222" fmla="*/ 5547360 h 8833483"/>
              <a:gd name="connsiteX223" fmla="*/ 6751320 w 9578340"/>
              <a:gd name="connsiteY223" fmla="*/ 5433060 h 8833483"/>
              <a:gd name="connsiteX224" fmla="*/ 6972300 w 9578340"/>
              <a:gd name="connsiteY224" fmla="*/ 5265420 h 8833483"/>
              <a:gd name="connsiteX225" fmla="*/ 7246620 w 9578340"/>
              <a:gd name="connsiteY225" fmla="*/ 5204460 h 8833483"/>
              <a:gd name="connsiteX226" fmla="*/ 7208520 w 9578340"/>
              <a:gd name="connsiteY226" fmla="*/ 5067300 h 8833483"/>
              <a:gd name="connsiteX227" fmla="*/ 7193280 w 9578340"/>
              <a:gd name="connsiteY227" fmla="*/ 4930140 h 8833483"/>
              <a:gd name="connsiteX228" fmla="*/ 7269480 w 9578340"/>
              <a:gd name="connsiteY228" fmla="*/ 4732020 h 8833483"/>
              <a:gd name="connsiteX229" fmla="*/ 7246620 w 9578340"/>
              <a:gd name="connsiteY229" fmla="*/ 4488180 h 8833483"/>
              <a:gd name="connsiteX230" fmla="*/ 7178040 w 9578340"/>
              <a:gd name="connsiteY230" fmla="*/ 4351020 h 8833483"/>
              <a:gd name="connsiteX231" fmla="*/ 7559040 w 9578340"/>
              <a:gd name="connsiteY231" fmla="*/ 4328160 h 8833483"/>
              <a:gd name="connsiteX232" fmla="*/ 7467600 w 9578340"/>
              <a:gd name="connsiteY232" fmla="*/ 3878580 h 8833483"/>
              <a:gd name="connsiteX233" fmla="*/ 7414260 w 9578340"/>
              <a:gd name="connsiteY233" fmla="*/ 3604260 h 8833483"/>
              <a:gd name="connsiteX234" fmla="*/ 7498080 w 9578340"/>
              <a:gd name="connsiteY234" fmla="*/ 3398520 h 8833483"/>
              <a:gd name="connsiteX235" fmla="*/ 7528560 w 9578340"/>
              <a:gd name="connsiteY235" fmla="*/ 3253740 h 8833483"/>
              <a:gd name="connsiteX236" fmla="*/ 7505700 w 9578340"/>
              <a:gd name="connsiteY236" fmla="*/ 3048000 h 8833483"/>
              <a:gd name="connsiteX237" fmla="*/ 7520940 w 9578340"/>
              <a:gd name="connsiteY237" fmla="*/ 2926080 h 8833483"/>
              <a:gd name="connsiteX238" fmla="*/ 7536180 w 9578340"/>
              <a:gd name="connsiteY238" fmla="*/ 2872740 h 8833483"/>
              <a:gd name="connsiteX239" fmla="*/ 7863840 w 9578340"/>
              <a:gd name="connsiteY239" fmla="*/ 2971800 h 8833483"/>
              <a:gd name="connsiteX240" fmla="*/ 7886700 w 9578340"/>
              <a:gd name="connsiteY240" fmla="*/ 3101340 h 8833483"/>
              <a:gd name="connsiteX241" fmla="*/ 8001000 w 9578340"/>
              <a:gd name="connsiteY241" fmla="*/ 3124200 h 8833483"/>
              <a:gd name="connsiteX242" fmla="*/ 8122920 w 9578340"/>
              <a:gd name="connsiteY242" fmla="*/ 3276600 h 8833483"/>
              <a:gd name="connsiteX243" fmla="*/ 8206740 w 9578340"/>
              <a:gd name="connsiteY243" fmla="*/ 3276600 h 8833483"/>
              <a:gd name="connsiteX244" fmla="*/ 8442960 w 9578340"/>
              <a:gd name="connsiteY244" fmla="*/ 3276600 h 8833483"/>
              <a:gd name="connsiteX245" fmla="*/ 8663940 w 9578340"/>
              <a:gd name="connsiteY245" fmla="*/ 3276600 h 8833483"/>
              <a:gd name="connsiteX246" fmla="*/ 8770620 w 9578340"/>
              <a:gd name="connsiteY246" fmla="*/ 3230880 h 8833483"/>
              <a:gd name="connsiteX247" fmla="*/ 8854440 w 9578340"/>
              <a:gd name="connsiteY247" fmla="*/ 3215640 h 8833483"/>
              <a:gd name="connsiteX248" fmla="*/ 8938260 w 9578340"/>
              <a:gd name="connsiteY248" fmla="*/ 3230880 h 8833483"/>
              <a:gd name="connsiteX249" fmla="*/ 8945880 w 9578340"/>
              <a:gd name="connsiteY249" fmla="*/ 3078480 h 8833483"/>
              <a:gd name="connsiteX250" fmla="*/ 8907780 w 9578340"/>
              <a:gd name="connsiteY250" fmla="*/ 3078480 h 8833483"/>
              <a:gd name="connsiteX251" fmla="*/ 8656320 w 9578340"/>
              <a:gd name="connsiteY251" fmla="*/ 2697480 h 8833483"/>
              <a:gd name="connsiteX252" fmla="*/ 8854440 w 9578340"/>
              <a:gd name="connsiteY252" fmla="*/ 2590800 h 8833483"/>
              <a:gd name="connsiteX253" fmla="*/ 8923020 w 9578340"/>
              <a:gd name="connsiteY253" fmla="*/ 2606040 h 8833483"/>
              <a:gd name="connsiteX254" fmla="*/ 8999220 w 9578340"/>
              <a:gd name="connsiteY254" fmla="*/ 2606040 h 8833483"/>
              <a:gd name="connsiteX255" fmla="*/ 9029700 w 9578340"/>
              <a:gd name="connsiteY255" fmla="*/ 2545080 h 8833483"/>
              <a:gd name="connsiteX256" fmla="*/ 9029700 w 9578340"/>
              <a:gd name="connsiteY256" fmla="*/ 2407920 h 8833483"/>
              <a:gd name="connsiteX257" fmla="*/ 9136380 w 9578340"/>
              <a:gd name="connsiteY257" fmla="*/ 2476500 h 8833483"/>
              <a:gd name="connsiteX258" fmla="*/ 9144000 w 9578340"/>
              <a:gd name="connsiteY258" fmla="*/ 2407920 h 8833483"/>
              <a:gd name="connsiteX259" fmla="*/ 9204960 w 9578340"/>
              <a:gd name="connsiteY259" fmla="*/ 2362200 h 8833483"/>
              <a:gd name="connsiteX260" fmla="*/ 9189720 w 9578340"/>
              <a:gd name="connsiteY260" fmla="*/ 2225040 h 8833483"/>
              <a:gd name="connsiteX261" fmla="*/ 9159240 w 9578340"/>
              <a:gd name="connsiteY261" fmla="*/ 2171700 h 8833483"/>
              <a:gd name="connsiteX262" fmla="*/ 9083040 w 9578340"/>
              <a:gd name="connsiteY262" fmla="*/ 2103120 h 8833483"/>
              <a:gd name="connsiteX263" fmla="*/ 9105900 w 9578340"/>
              <a:gd name="connsiteY263" fmla="*/ 2011680 h 8833483"/>
              <a:gd name="connsiteX264" fmla="*/ 9151620 w 9578340"/>
              <a:gd name="connsiteY264" fmla="*/ 1927860 h 8833483"/>
              <a:gd name="connsiteX265" fmla="*/ 9044940 w 9578340"/>
              <a:gd name="connsiteY265" fmla="*/ 1714500 h 8833483"/>
              <a:gd name="connsiteX266" fmla="*/ 9578340 w 9578340"/>
              <a:gd name="connsiteY266" fmla="*/ 1394460 h 8833483"/>
              <a:gd name="connsiteX267" fmla="*/ 9494520 w 9578340"/>
              <a:gd name="connsiteY267" fmla="*/ 1165860 h 8833483"/>
              <a:gd name="connsiteX268" fmla="*/ 9326880 w 9578340"/>
              <a:gd name="connsiteY268" fmla="*/ 975360 h 8833483"/>
              <a:gd name="connsiteX269" fmla="*/ 9334500 w 9578340"/>
              <a:gd name="connsiteY269" fmla="*/ 906780 h 8833483"/>
              <a:gd name="connsiteX270" fmla="*/ 9342120 w 9578340"/>
              <a:gd name="connsiteY270" fmla="*/ 754380 h 8833483"/>
              <a:gd name="connsiteX271" fmla="*/ 9182100 w 9578340"/>
              <a:gd name="connsiteY271" fmla="*/ 906780 h 8833483"/>
              <a:gd name="connsiteX272" fmla="*/ 9052560 w 9578340"/>
              <a:gd name="connsiteY272" fmla="*/ 1043940 h 8833483"/>
              <a:gd name="connsiteX273" fmla="*/ 8915400 w 9578340"/>
              <a:gd name="connsiteY273" fmla="*/ 1112520 h 8833483"/>
              <a:gd name="connsiteX274" fmla="*/ 8709660 w 9578340"/>
              <a:gd name="connsiteY274" fmla="*/ 1150620 h 8833483"/>
              <a:gd name="connsiteX275" fmla="*/ 8793480 w 9578340"/>
              <a:gd name="connsiteY275" fmla="*/ 960120 h 8833483"/>
              <a:gd name="connsiteX276" fmla="*/ 8717280 w 9578340"/>
              <a:gd name="connsiteY276" fmla="*/ 906780 h 8833483"/>
              <a:gd name="connsiteX277" fmla="*/ 8686800 w 9578340"/>
              <a:gd name="connsiteY277" fmla="*/ 815340 h 8833483"/>
              <a:gd name="connsiteX278" fmla="*/ 8625840 w 9578340"/>
              <a:gd name="connsiteY278" fmla="*/ 746760 h 8833483"/>
              <a:gd name="connsiteX279" fmla="*/ 8633460 w 9578340"/>
              <a:gd name="connsiteY279" fmla="*/ 685800 h 8833483"/>
              <a:gd name="connsiteX280" fmla="*/ 8679180 w 9578340"/>
              <a:gd name="connsiteY280" fmla="*/ 609600 h 8833483"/>
              <a:gd name="connsiteX281" fmla="*/ 8671560 w 9578340"/>
              <a:gd name="connsiteY281" fmla="*/ 579120 h 8833483"/>
              <a:gd name="connsiteX282" fmla="*/ 8580120 w 9578340"/>
              <a:gd name="connsiteY282" fmla="*/ 541020 h 8833483"/>
              <a:gd name="connsiteX283" fmla="*/ 8473440 w 9578340"/>
              <a:gd name="connsiteY283" fmla="*/ 502920 h 8833483"/>
              <a:gd name="connsiteX284" fmla="*/ 8488680 w 9578340"/>
              <a:gd name="connsiteY284" fmla="*/ 449580 h 8833483"/>
              <a:gd name="connsiteX285" fmla="*/ 8435340 w 9578340"/>
              <a:gd name="connsiteY285" fmla="*/ 320040 h 8833483"/>
              <a:gd name="connsiteX286" fmla="*/ 8465820 w 9578340"/>
              <a:gd name="connsiteY286" fmla="*/ 243840 h 8833483"/>
              <a:gd name="connsiteX287" fmla="*/ 8473440 w 9578340"/>
              <a:gd name="connsiteY287" fmla="*/ 83820 h 8833483"/>
              <a:gd name="connsiteX288" fmla="*/ 8351520 w 9578340"/>
              <a:gd name="connsiteY288" fmla="*/ 53340 h 8833483"/>
              <a:gd name="connsiteX289" fmla="*/ 8252460 w 9578340"/>
              <a:gd name="connsiteY289" fmla="*/ 68580 h 8833483"/>
              <a:gd name="connsiteX290" fmla="*/ 8107680 w 9578340"/>
              <a:gd name="connsiteY29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882390 w 9578340"/>
              <a:gd name="connsiteY187" fmla="*/ 7278527 h 8833483"/>
              <a:gd name="connsiteX188" fmla="*/ 3657600 w 9578340"/>
              <a:gd name="connsiteY188" fmla="*/ 6873240 h 8833483"/>
              <a:gd name="connsiteX189" fmla="*/ 3817620 w 9578340"/>
              <a:gd name="connsiteY189" fmla="*/ 6781800 h 8833483"/>
              <a:gd name="connsiteX190" fmla="*/ 3893820 w 9578340"/>
              <a:gd name="connsiteY190" fmla="*/ 6705600 h 8833483"/>
              <a:gd name="connsiteX191" fmla="*/ 3947160 w 9578340"/>
              <a:gd name="connsiteY191" fmla="*/ 6690360 h 8833483"/>
              <a:gd name="connsiteX192" fmla="*/ 3939540 w 9578340"/>
              <a:gd name="connsiteY192" fmla="*/ 6629400 h 8833483"/>
              <a:gd name="connsiteX193" fmla="*/ 3901440 w 9578340"/>
              <a:gd name="connsiteY193" fmla="*/ 6606540 h 8833483"/>
              <a:gd name="connsiteX194" fmla="*/ 3878580 w 9578340"/>
              <a:gd name="connsiteY194" fmla="*/ 6515100 h 8833483"/>
              <a:gd name="connsiteX195" fmla="*/ 3886200 w 9578340"/>
              <a:gd name="connsiteY195" fmla="*/ 6423660 h 8833483"/>
              <a:gd name="connsiteX196" fmla="*/ 3870960 w 9578340"/>
              <a:gd name="connsiteY196" fmla="*/ 6309360 h 8833483"/>
              <a:gd name="connsiteX197" fmla="*/ 3893820 w 9578340"/>
              <a:gd name="connsiteY197" fmla="*/ 6240780 h 8833483"/>
              <a:gd name="connsiteX198" fmla="*/ 3924300 w 9578340"/>
              <a:gd name="connsiteY198" fmla="*/ 6179820 h 8833483"/>
              <a:gd name="connsiteX199" fmla="*/ 3977640 w 9578340"/>
              <a:gd name="connsiteY199" fmla="*/ 6172200 h 8833483"/>
              <a:gd name="connsiteX200" fmla="*/ 3992880 w 9578340"/>
              <a:gd name="connsiteY200" fmla="*/ 6172200 h 8833483"/>
              <a:gd name="connsiteX201" fmla="*/ 4046220 w 9578340"/>
              <a:gd name="connsiteY201" fmla="*/ 6111240 h 8833483"/>
              <a:gd name="connsiteX202" fmla="*/ 4038600 w 9578340"/>
              <a:gd name="connsiteY202" fmla="*/ 6027420 h 8833483"/>
              <a:gd name="connsiteX203" fmla="*/ 4754880 w 9578340"/>
              <a:gd name="connsiteY203" fmla="*/ 5913120 h 8833483"/>
              <a:gd name="connsiteX204" fmla="*/ 4838700 w 9578340"/>
              <a:gd name="connsiteY204" fmla="*/ 5913120 h 8833483"/>
              <a:gd name="connsiteX205" fmla="*/ 4914900 w 9578340"/>
              <a:gd name="connsiteY205" fmla="*/ 5920740 h 8833483"/>
              <a:gd name="connsiteX206" fmla="*/ 5105400 w 9578340"/>
              <a:gd name="connsiteY206" fmla="*/ 6019800 h 8833483"/>
              <a:gd name="connsiteX207" fmla="*/ 5570220 w 9578340"/>
              <a:gd name="connsiteY207" fmla="*/ 6248400 h 8833483"/>
              <a:gd name="connsiteX208" fmla="*/ 5753100 w 9578340"/>
              <a:gd name="connsiteY208" fmla="*/ 6347460 h 8833483"/>
              <a:gd name="connsiteX209" fmla="*/ 6065520 w 9578340"/>
              <a:gd name="connsiteY209" fmla="*/ 6423660 h 8833483"/>
              <a:gd name="connsiteX210" fmla="*/ 6156960 w 9578340"/>
              <a:gd name="connsiteY210" fmla="*/ 6431280 h 8833483"/>
              <a:gd name="connsiteX211" fmla="*/ 6164580 w 9578340"/>
              <a:gd name="connsiteY211" fmla="*/ 6545580 h 8833483"/>
              <a:gd name="connsiteX212" fmla="*/ 6355080 w 9578340"/>
              <a:gd name="connsiteY212" fmla="*/ 6576060 h 8833483"/>
              <a:gd name="connsiteX213" fmla="*/ 6377940 w 9578340"/>
              <a:gd name="connsiteY213" fmla="*/ 6416040 h 8833483"/>
              <a:gd name="connsiteX214" fmla="*/ 6408420 w 9578340"/>
              <a:gd name="connsiteY214" fmla="*/ 6446520 h 8833483"/>
              <a:gd name="connsiteX215" fmla="*/ 6400800 w 9578340"/>
              <a:gd name="connsiteY215" fmla="*/ 6598920 h 8833483"/>
              <a:gd name="connsiteX216" fmla="*/ 6591300 w 9578340"/>
              <a:gd name="connsiteY216" fmla="*/ 6598920 h 8833483"/>
              <a:gd name="connsiteX217" fmla="*/ 6598920 w 9578340"/>
              <a:gd name="connsiteY217" fmla="*/ 6332220 h 8833483"/>
              <a:gd name="connsiteX218" fmla="*/ 6621780 w 9578340"/>
              <a:gd name="connsiteY218" fmla="*/ 6332220 h 8833483"/>
              <a:gd name="connsiteX219" fmla="*/ 6637020 w 9578340"/>
              <a:gd name="connsiteY219" fmla="*/ 6118860 h 8833483"/>
              <a:gd name="connsiteX220" fmla="*/ 6614160 w 9578340"/>
              <a:gd name="connsiteY220" fmla="*/ 6111240 h 8833483"/>
              <a:gd name="connsiteX221" fmla="*/ 6606540 w 9578340"/>
              <a:gd name="connsiteY221" fmla="*/ 5958840 h 8833483"/>
              <a:gd name="connsiteX222" fmla="*/ 6484620 w 9578340"/>
              <a:gd name="connsiteY222" fmla="*/ 5539740 h 8833483"/>
              <a:gd name="connsiteX223" fmla="*/ 6667500 w 9578340"/>
              <a:gd name="connsiteY223" fmla="*/ 5547360 h 8833483"/>
              <a:gd name="connsiteX224" fmla="*/ 6751320 w 9578340"/>
              <a:gd name="connsiteY224" fmla="*/ 5433060 h 8833483"/>
              <a:gd name="connsiteX225" fmla="*/ 6972300 w 9578340"/>
              <a:gd name="connsiteY225" fmla="*/ 5265420 h 8833483"/>
              <a:gd name="connsiteX226" fmla="*/ 7246620 w 9578340"/>
              <a:gd name="connsiteY226" fmla="*/ 5204460 h 8833483"/>
              <a:gd name="connsiteX227" fmla="*/ 7208520 w 9578340"/>
              <a:gd name="connsiteY227" fmla="*/ 5067300 h 8833483"/>
              <a:gd name="connsiteX228" fmla="*/ 7193280 w 9578340"/>
              <a:gd name="connsiteY228" fmla="*/ 4930140 h 8833483"/>
              <a:gd name="connsiteX229" fmla="*/ 7269480 w 9578340"/>
              <a:gd name="connsiteY229" fmla="*/ 4732020 h 8833483"/>
              <a:gd name="connsiteX230" fmla="*/ 7246620 w 9578340"/>
              <a:gd name="connsiteY230" fmla="*/ 4488180 h 8833483"/>
              <a:gd name="connsiteX231" fmla="*/ 7178040 w 9578340"/>
              <a:gd name="connsiteY231" fmla="*/ 4351020 h 8833483"/>
              <a:gd name="connsiteX232" fmla="*/ 7559040 w 9578340"/>
              <a:gd name="connsiteY232" fmla="*/ 4328160 h 8833483"/>
              <a:gd name="connsiteX233" fmla="*/ 7467600 w 9578340"/>
              <a:gd name="connsiteY233" fmla="*/ 3878580 h 8833483"/>
              <a:gd name="connsiteX234" fmla="*/ 7414260 w 9578340"/>
              <a:gd name="connsiteY234" fmla="*/ 3604260 h 8833483"/>
              <a:gd name="connsiteX235" fmla="*/ 7498080 w 9578340"/>
              <a:gd name="connsiteY235" fmla="*/ 3398520 h 8833483"/>
              <a:gd name="connsiteX236" fmla="*/ 7528560 w 9578340"/>
              <a:gd name="connsiteY236" fmla="*/ 3253740 h 8833483"/>
              <a:gd name="connsiteX237" fmla="*/ 7505700 w 9578340"/>
              <a:gd name="connsiteY237" fmla="*/ 3048000 h 8833483"/>
              <a:gd name="connsiteX238" fmla="*/ 7520940 w 9578340"/>
              <a:gd name="connsiteY238" fmla="*/ 2926080 h 8833483"/>
              <a:gd name="connsiteX239" fmla="*/ 7536180 w 9578340"/>
              <a:gd name="connsiteY239" fmla="*/ 2872740 h 8833483"/>
              <a:gd name="connsiteX240" fmla="*/ 7863840 w 9578340"/>
              <a:gd name="connsiteY240" fmla="*/ 2971800 h 8833483"/>
              <a:gd name="connsiteX241" fmla="*/ 7886700 w 9578340"/>
              <a:gd name="connsiteY241" fmla="*/ 3101340 h 8833483"/>
              <a:gd name="connsiteX242" fmla="*/ 8001000 w 9578340"/>
              <a:gd name="connsiteY242" fmla="*/ 3124200 h 8833483"/>
              <a:gd name="connsiteX243" fmla="*/ 8122920 w 9578340"/>
              <a:gd name="connsiteY243" fmla="*/ 3276600 h 8833483"/>
              <a:gd name="connsiteX244" fmla="*/ 8206740 w 9578340"/>
              <a:gd name="connsiteY244" fmla="*/ 3276600 h 8833483"/>
              <a:gd name="connsiteX245" fmla="*/ 8442960 w 9578340"/>
              <a:gd name="connsiteY245" fmla="*/ 3276600 h 8833483"/>
              <a:gd name="connsiteX246" fmla="*/ 8663940 w 9578340"/>
              <a:gd name="connsiteY246" fmla="*/ 3276600 h 8833483"/>
              <a:gd name="connsiteX247" fmla="*/ 8770620 w 9578340"/>
              <a:gd name="connsiteY247" fmla="*/ 3230880 h 8833483"/>
              <a:gd name="connsiteX248" fmla="*/ 8854440 w 9578340"/>
              <a:gd name="connsiteY248" fmla="*/ 3215640 h 8833483"/>
              <a:gd name="connsiteX249" fmla="*/ 8938260 w 9578340"/>
              <a:gd name="connsiteY249" fmla="*/ 3230880 h 8833483"/>
              <a:gd name="connsiteX250" fmla="*/ 8945880 w 9578340"/>
              <a:gd name="connsiteY250" fmla="*/ 3078480 h 8833483"/>
              <a:gd name="connsiteX251" fmla="*/ 8907780 w 9578340"/>
              <a:gd name="connsiteY251" fmla="*/ 3078480 h 8833483"/>
              <a:gd name="connsiteX252" fmla="*/ 8656320 w 9578340"/>
              <a:gd name="connsiteY252" fmla="*/ 2697480 h 8833483"/>
              <a:gd name="connsiteX253" fmla="*/ 8854440 w 9578340"/>
              <a:gd name="connsiteY253" fmla="*/ 2590800 h 8833483"/>
              <a:gd name="connsiteX254" fmla="*/ 8923020 w 9578340"/>
              <a:gd name="connsiteY254" fmla="*/ 2606040 h 8833483"/>
              <a:gd name="connsiteX255" fmla="*/ 8999220 w 9578340"/>
              <a:gd name="connsiteY255" fmla="*/ 2606040 h 8833483"/>
              <a:gd name="connsiteX256" fmla="*/ 9029700 w 9578340"/>
              <a:gd name="connsiteY256" fmla="*/ 2545080 h 8833483"/>
              <a:gd name="connsiteX257" fmla="*/ 9029700 w 9578340"/>
              <a:gd name="connsiteY257" fmla="*/ 2407920 h 8833483"/>
              <a:gd name="connsiteX258" fmla="*/ 9136380 w 9578340"/>
              <a:gd name="connsiteY258" fmla="*/ 2476500 h 8833483"/>
              <a:gd name="connsiteX259" fmla="*/ 9144000 w 9578340"/>
              <a:gd name="connsiteY259" fmla="*/ 2407920 h 8833483"/>
              <a:gd name="connsiteX260" fmla="*/ 9204960 w 9578340"/>
              <a:gd name="connsiteY260" fmla="*/ 2362200 h 8833483"/>
              <a:gd name="connsiteX261" fmla="*/ 9189720 w 9578340"/>
              <a:gd name="connsiteY261" fmla="*/ 2225040 h 8833483"/>
              <a:gd name="connsiteX262" fmla="*/ 9159240 w 9578340"/>
              <a:gd name="connsiteY262" fmla="*/ 2171700 h 8833483"/>
              <a:gd name="connsiteX263" fmla="*/ 9083040 w 9578340"/>
              <a:gd name="connsiteY263" fmla="*/ 2103120 h 8833483"/>
              <a:gd name="connsiteX264" fmla="*/ 9105900 w 9578340"/>
              <a:gd name="connsiteY264" fmla="*/ 2011680 h 8833483"/>
              <a:gd name="connsiteX265" fmla="*/ 9151620 w 9578340"/>
              <a:gd name="connsiteY265" fmla="*/ 1927860 h 8833483"/>
              <a:gd name="connsiteX266" fmla="*/ 9044940 w 9578340"/>
              <a:gd name="connsiteY266" fmla="*/ 1714500 h 8833483"/>
              <a:gd name="connsiteX267" fmla="*/ 9578340 w 9578340"/>
              <a:gd name="connsiteY267" fmla="*/ 1394460 h 8833483"/>
              <a:gd name="connsiteX268" fmla="*/ 9494520 w 9578340"/>
              <a:gd name="connsiteY268" fmla="*/ 1165860 h 8833483"/>
              <a:gd name="connsiteX269" fmla="*/ 9326880 w 9578340"/>
              <a:gd name="connsiteY269" fmla="*/ 975360 h 8833483"/>
              <a:gd name="connsiteX270" fmla="*/ 9334500 w 9578340"/>
              <a:gd name="connsiteY270" fmla="*/ 906780 h 8833483"/>
              <a:gd name="connsiteX271" fmla="*/ 9342120 w 9578340"/>
              <a:gd name="connsiteY271" fmla="*/ 754380 h 8833483"/>
              <a:gd name="connsiteX272" fmla="*/ 9182100 w 9578340"/>
              <a:gd name="connsiteY272" fmla="*/ 906780 h 8833483"/>
              <a:gd name="connsiteX273" fmla="*/ 9052560 w 9578340"/>
              <a:gd name="connsiteY273" fmla="*/ 1043940 h 8833483"/>
              <a:gd name="connsiteX274" fmla="*/ 8915400 w 9578340"/>
              <a:gd name="connsiteY274" fmla="*/ 1112520 h 8833483"/>
              <a:gd name="connsiteX275" fmla="*/ 8709660 w 9578340"/>
              <a:gd name="connsiteY275" fmla="*/ 1150620 h 8833483"/>
              <a:gd name="connsiteX276" fmla="*/ 8793480 w 9578340"/>
              <a:gd name="connsiteY276" fmla="*/ 960120 h 8833483"/>
              <a:gd name="connsiteX277" fmla="*/ 8717280 w 9578340"/>
              <a:gd name="connsiteY277" fmla="*/ 906780 h 8833483"/>
              <a:gd name="connsiteX278" fmla="*/ 8686800 w 9578340"/>
              <a:gd name="connsiteY278" fmla="*/ 815340 h 8833483"/>
              <a:gd name="connsiteX279" fmla="*/ 8625840 w 9578340"/>
              <a:gd name="connsiteY279" fmla="*/ 746760 h 8833483"/>
              <a:gd name="connsiteX280" fmla="*/ 8633460 w 9578340"/>
              <a:gd name="connsiteY280" fmla="*/ 685800 h 8833483"/>
              <a:gd name="connsiteX281" fmla="*/ 8679180 w 9578340"/>
              <a:gd name="connsiteY281" fmla="*/ 609600 h 8833483"/>
              <a:gd name="connsiteX282" fmla="*/ 8671560 w 9578340"/>
              <a:gd name="connsiteY282" fmla="*/ 579120 h 8833483"/>
              <a:gd name="connsiteX283" fmla="*/ 8580120 w 9578340"/>
              <a:gd name="connsiteY283" fmla="*/ 541020 h 8833483"/>
              <a:gd name="connsiteX284" fmla="*/ 8473440 w 9578340"/>
              <a:gd name="connsiteY284" fmla="*/ 502920 h 8833483"/>
              <a:gd name="connsiteX285" fmla="*/ 8488680 w 9578340"/>
              <a:gd name="connsiteY285" fmla="*/ 449580 h 8833483"/>
              <a:gd name="connsiteX286" fmla="*/ 8435340 w 9578340"/>
              <a:gd name="connsiteY286" fmla="*/ 320040 h 8833483"/>
              <a:gd name="connsiteX287" fmla="*/ 8465820 w 9578340"/>
              <a:gd name="connsiteY287" fmla="*/ 243840 h 8833483"/>
              <a:gd name="connsiteX288" fmla="*/ 8473440 w 9578340"/>
              <a:gd name="connsiteY288" fmla="*/ 83820 h 8833483"/>
              <a:gd name="connsiteX289" fmla="*/ 8351520 w 9578340"/>
              <a:gd name="connsiteY289" fmla="*/ 53340 h 8833483"/>
              <a:gd name="connsiteX290" fmla="*/ 8252460 w 9578340"/>
              <a:gd name="connsiteY290" fmla="*/ 68580 h 8833483"/>
              <a:gd name="connsiteX291" fmla="*/ 8107680 w 9578340"/>
              <a:gd name="connsiteY29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3657600 w 9578340"/>
              <a:gd name="connsiteY188" fmla="*/ 6873240 h 8833483"/>
              <a:gd name="connsiteX189" fmla="*/ 3817620 w 9578340"/>
              <a:gd name="connsiteY189" fmla="*/ 6781800 h 8833483"/>
              <a:gd name="connsiteX190" fmla="*/ 3893820 w 9578340"/>
              <a:gd name="connsiteY190" fmla="*/ 6705600 h 8833483"/>
              <a:gd name="connsiteX191" fmla="*/ 3947160 w 9578340"/>
              <a:gd name="connsiteY191" fmla="*/ 6690360 h 8833483"/>
              <a:gd name="connsiteX192" fmla="*/ 3939540 w 9578340"/>
              <a:gd name="connsiteY192" fmla="*/ 6629400 h 8833483"/>
              <a:gd name="connsiteX193" fmla="*/ 3901440 w 9578340"/>
              <a:gd name="connsiteY193" fmla="*/ 6606540 h 8833483"/>
              <a:gd name="connsiteX194" fmla="*/ 3878580 w 9578340"/>
              <a:gd name="connsiteY194" fmla="*/ 6515100 h 8833483"/>
              <a:gd name="connsiteX195" fmla="*/ 3886200 w 9578340"/>
              <a:gd name="connsiteY195" fmla="*/ 6423660 h 8833483"/>
              <a:gd name="connsiteX196" fmla="*/ 3870960 w 9578340"/>
              <a:gd name="connsiteY196" fmla="*/ 6309360 h 8833483"/>
              <a:gd name="connsiteX197" fmla="*/ 3893820 w 9578340"/>
              <a:gd name="connsiteY197" fmla="*/ 6240780 h 8833483"/>
              <a:gd name="connsiteX198" fmla="*/ 3924300 w 9578340"/>
              <a:gd name="connsiteY198" fmla="*/ 6179820 h 8833483"/>
              <a:gd name="connsiteX199" fmla="*/ 3977640 w 9578340"/>
              <a:gd name="connsiteY199" fmla="*/ 6172200 h 8833483"/>
              <a:gd name="connsiteX200" fmla="*/ 3992880 w 9578340"/>
              <a:gd name="connsiteY200" fmla="*/ 6172200 h 8833483"/>
              <a:gd name="connsiteX201" fmla="*/ 4046220 w 9578340"/>
              <a:gd name="connsiteY201" fmla="*/ 6111240 h 8833483"/>
              <a:gd name="connsiteX202" fmla="*/ 4038600 w 9578340"/>
              <a:gd name="connsiteY202" fmla="*/ 6027420 h 8833483"/>
              <a:gd name="connsiteX203" fmla="*/ 4754880 w 9578340"/>
              <a:gd name="connsiteY203" fmla="*/ 5913120 h 8833483"/>
              <a:gd name="connsiteX204" fmla="*/ 4838700 w 9578340"/>
              <a:gd name="connsiteY204" fmla="*/ 5913120 h 8833483"/>
              <a:gd name="connsiteX205" fmla="*/ 4914900 w 9578340"/>
              <a:gd name="connsiteY205" fmla="*/ 5920740 h 8833483"/>
              <a:gd name="connsiteX206" fmla="*/ 5105400 w 9578340"/>
              <a:gd name="connsiteY206" fmla="*/ 6019800 h 8833483"/>
              <a:gd name="connsiteX207" fmla="*/ 5570220 w 9578340"/>
              <a:gd name="connsiteY207" fmla="*/ 6248400 h 8833483"/>
              <a:gd name="connsiteX208" fmla="*/ 5753100 w 9578340"/>
              <a:gd name="connsiteY208" fmla="*/ 6347460 h 8833483"/>
              <a:gd name="connsiteX209" fmla="*/ 6065520 w 9578340"/>
              <a:gd name="connsiteY209" fmla="*/ 6423660 h 8833483"/>
              <a:gd name="connsiteX210" fmla="*/ 6156960 w 9578340"/>
              <a:gd name="connsiteY210" fmla="*/ 6431280 h 8833483"/>
              <a:gd name="connsiteX211" fmla="*/ 6164580 w 9578340"/>
              <a:gd name="connsiteY211" fmla="*/ 6545580 h 8833483"/>
              <a:gd name="connsiteX212" fmla="*/ 6355080 w 9578340"/>
              <a:gd name="connsiteY212" fmla="*/ 6576060 h 8833483"/>
              <a:gd name="connsiteX213" fmla="*/ 6377940 w 9578340"/>
              <a:gd name="connsiteY213" fmla="*/ 6416040 h 8833483"/>
              <a:gd name="connsiteX214" fmla="*/ 6408420 w 9578340"/>
              <a:gd name="connsiteY214" fmla="*/ 6446520 h 8833483"/>
              <a:gd name="connsiteX215" fmla="*/ 6400800 w 9578340"/>
              <a:gd name="connsiteY215" fmla="*/ 6598920 h 8833483"/>
              <a:gd name="connsiteX216" fmla="*/ 6591300 w 9578340"/>
              <a:gd name="connsiteY216" fmla="*/ 6598920 h 8833483"/>
              <a:gd name="connsiteX217" fmla="*/ 6598920 w 9578340"/>
              <a:gd name="connsiteY217" fmla="*/ 6332220 h 8833483"/>
              <a:gd name="connsiteX218" fmla="*/ 6621780 w 9578340"/>
              <a:gd name="connsiteY218" fmla="*/ 6332220 h 8833483"/>
              <a:gd name="connsiteX219" fmla="*/ 6637020 w 9578340"/>
              <a:gd name="connsiteY219" fmla="*/ 6118860 h 8833483"/>
              <a:gd name="connsiteX220" fmla="*/ 6614160 w 9578340"/>
              <a:gd name="connsiteY220" fmla="*/ 6111240 h 8833483"/>
              <a:gd name="connsiteX221" fmla="*/ 6606540 w 9578340"/>
              <a:gd name="connsiteY221" fmla="*/ 5958840 h 8833483"/>
              <a:gd name="connsiteX222" fmla="*/ 6484620 w 9578340"/>
              <a:gd name="connsiteY222" fmla="*/ 5539740 h 8833483"/>
              <a:gd name="connsiteX223" fmla="*/ 6667500 w 9578340"/>
              <a:gd name="connsiteY223" fmla="*/ 5547360 h 8833483"/>
              <a:gd name="connsiteX224" fmla="*/ 6751320 w 9578340"/>
              <a:gd name="connsiteY224" fmla="*/ 5433060 h 8833483"/>
              <a:gd name="connsiteX225" fmla="*/ 6972300 w 9578340"/>
              <a:gd name="connsiteY225" fmla="*/ 5265420 h 8833483"/>
              <a:gd name="connsiteX226" fmla="*/ 7246620 w 9578340"/>
              <a:gd name="connsiteY226" fmla="*/ 5204460 h 8833483"/>
              <a:gd name="connsiteX227" fmla="*/ 7208520 w 9578340"/>
              <a:gd name="connsiteY227" fmla="*/ 5067300 h 8833483"/>
              <a:gd name="connsiteX228" fmla="*/ 7193280 w 9578340"/>
              <a:gd name="connsiteY228" fmla="*/ 4930140 h 8833483"/>
              <a:gd name="connsiteX229" fmla="*/ 7269480 w 9578340"/>
              <a:gd name="connsiteY229" fmla="*/ 4732020 h 8833483"/>
              <a:gd name="connsiteX230" fmla="*/ 7246620 w 9578340"/>
              <a:gd name="connsiteY230" fmla="*/ 4488180 h 8833483"/>
              <a:gd name="connsiteX231" fmla="*/ 7178040 w 9578340"/>
              <a:gd name="connsiteY231" fmla="*/ 4351020 h 8833483"/>
              <a:gd name="connsiteX232" fmla="*/ 7559040 w 9578340"/>
              <a:gd name="connsiteY232" fmla="*/ 4328160 h 8833483"/>
              <a:gd name="connsiteX233" fmla="*/ 7467600 w 9578340"/>
              <a:gd name="connsiteY233" fmla="*/ 3878580 h 8833483"/>
              <a:gd name="connsiteX234" fmla="*/ 7414260 w 9578340"/>
              <a:gd name="connsiteY234" fmla="*/ 3604260 h 8833483"/>
              <a:gd name="connsiteX235" fmla="*/ 7498080 w 9578340"/>
              <a:gd name="connsiteY235" fmla="*/ 3398520 h 8833483"/>
              <a:gd name="connsiteX236" fmla="*/ 7528560 w 9578340"/>
              <a:gd name="connsiteY236" fmla="*/ 3253740 h 8833483"/>
              <a:gd name="connsiteX237" fmla="*/ 7505700 w 9578340"/>
              <a:gd name="connsiteY237" fmla="*/ 3048000 h 8833483"/>
              <a:gd name="connsiteX238" fmla="*/ 7520940 w 9578340"/>
              <a:gd name="connsiteY238" fmla="*/ 2926080 h 8833483"/>
              <a:gd name="connsiteX239" fmla="*/ 7536180 w 9578340"/>
              <a:gd name="connsiteY239" fmla="*/ 2872740 h 8833483"/>
              <a:gd name="connsiteX240" fmla="*/ 7863840 w 9578340"/>
              <a:gd name="connsiteY240" fmla="*/ 2971800 h 8833483"/>
              <a:gd name="connsiteX241" fmla="*/ 7886700 w 9578340"/>
              <a:gd name="connsiteY241" fmla="*/ 3101340 h 8833483"/>
              <a:gd name="connsiteX242" fmla="*/ 8001000 w 9578340"/>
              <a:gd name="connsiteY242" fmla="*/ 3124200 h 8833483"/>
              <a:gd name="connsiteX243" fmla="*/ 8122920 w 9578340"/>
              <a:gd name="connsiteY243" fmla="*/ 3276600 h 8833483"/>
              <a:gd name="connsiteX244" fmla="*/ 8206740 w 9578340"/>
              <a:gd name="connsiteY244" fmla="*/ 3276600 h 8833483"/>
              <a:gd name="connsiteX245" fmla="*/ 8442960 w 9578340"/>
              <a:gd name="connsiteY245" fmla="*/ 3276600 h 8833483"/>
              <a:gd name="connsiteX246" fmla="*/ 8663940 w 9578340"/>
              <a:gd name="connsiteY246" fmla="*/ 3276600 h 8833483"/>
              <a:gd name="connsiteX247" fmla="*/ 8770620 w 9578340"/>
              <a:gd name="connsiteY247" fmla="*/ 3230880 h 8833483"/>
              <a:gd name="connsiteX248" fmla="*/ 8854440 w 9578340"/>
              <a:gd name="connsiteY248" fmla="*/ 3215640 h 8833483"/>
              <a:gd name="connsiteX249" fmla="*/ 8938260 w 9578340"/>
              <a:gd name="connsiteY249" fmla="*/ 3230880 h 8833483"/>
              <a:gd name="connsiteX250" fmla="*/ 8945880 w 9578340"/>
              <a:gd name="connsiteY250" fmla="*/ 3078480 h 8833483"/>
              <a:gd name="connsiteX251" fmla="*/ 8907780 w 9578340"/>
              <a:gd name="connsiteY251" fmla="*/ 3078480 h 8833483"/>
              <a:gd name="connsiteX252" fmla="*/ 8656320 w 9578340"/>
              <a:gd name="connsiteY252" fmla="*/ 2697480 h 8833483"/>
              <a:gd name="connsiteX253" fmla="*/ 8854440 w 9578340"/>
              <a:gd name="connsiteY253" fmla="*/ 2590800 h 8833483"/>
              <a:gd name="connsiteX254" fmla="*/ 8923020 w 9578340"/>
              <a:gd name="connsiteY254" fmla="*/ 2606040 h 8833483"/>
              <a:gd name="connsiteX255" fmla="*/ 8999220 w 9578340"/>
              <a:gd name="connsiteY255" fmla="*/ 2606040 h 8833483"/>
              <a:gd name="connsiteX256" fmla="*/ 9029700 w 9578340"/>
              <a:gd name="connsiteY256" fmla="*/ 2545080 h 8833483"/>
              <a:gd name="connsiteX257" fmla="*/ 9029700 w 9578340"/>
              <a:gd name="connsiteY257" fmla="*/ 2407920 h 8833483"/>
              <a:gd name="connsiteX258" fmla="*/ 9136380 w 9578340"/>
              <a:gd name="connsiteY258" fmla="*/ 2476500 h 8833483"/>
              <a:gd name="connsiteX259" fmla="*/ 9144000 w 9578340"/>
              <a:gd name="connsiteY259" fmla="*/ 2407920 h 8833483"/>
              <a:gd name="connsiteX260" fmla="*/ 9204960 w 9578340"/>
              <a:gd name="connsiteY260" fmla="*/ 2362200 h 8833483"/>
              <a:gd name="connsiteX261" fmla="*/ 9189720 w 9578340"/>
              <a:gd name="connsiteY261" fmla="*/ 2225040 h 8833483"/>
              <a:gd name="connsiteX262" fmla="*/ 9159240 w 9578340"/>
              <a:gd name="connsiteY262" fmla="*/ 2171700 h 8833483"/>
              <a:gd name="connsiteX263" fmla="*/ 9083040 w 9578340"/>
              <a:gd name="connsiteY263" fmla="*/ 2103120 h 8833483"/>
              <a:gd name="connsiteX264" fmla="*/ 9105900 w 9578340"/>
              <a:gd name="connsiteY264" fmla="*/ 2011680 h 8833483"/>
              <a:gd name="connsiteX265" fmla="*/ 9151620 w 9578340"/>
              <a:gd name="connsiteY265" fmla="*/ 1927860 h 8833483"/>
              <a:gd name="connsiteX266" fmla="*/ 9044940 w 9578340"/>
              <a:gd name="connsiteY266" fmla="*/ 1714500 h 8833483"/>
              <a:gd name="connsiteX267" fmla="*/ 9578340 w 9578340"/>
              <a:gd name="connsiteY267" fmla="*/ 1394460 h 8833483"/>
              <a:gd name="connsiteX268" fmla="*/ 9494520 w 9578340"/>
              <a:gd name="connsiteY268" fmla="*/ 1165860 h 8833483"/>
              <a:gd name="connsiteX269" fmla="*/ 9326880 w 9578340"/>
              <a:gd name="connsiteY269" fmla="*/ 975360 h 8833483"/>
              <a:gd name="connsiteX270" fmla="*/ 9334500 w 9578340"/>
              <a:gd name="connsiteY270" fmla="*/ 906780 h 8833483"/>
              <a:gd name="connsiteX271" fmla="*/ 9342120 w 9578340"/>
              <a:gd name="connsiteY271" fmla="*/ 754380 h 8833483"/>
              <a:gd name="connsiteX272" fmla="*/ 9182100 w 9578340"/>
              <a:gd name="connsiteY272" fmla="*/ 906780 h 8833483"/>
              <a:gd name="connsiteX273" fmla="*/ 9052560 w 9578340"/>
              <a:gd name="connsiteY273" fmla="*/ 1043940 h 8833483"/>
              <a:gd name="connsiteX274" fmla="*/ 8915400 w 9578340"/>
              <a:gd name="connsiteY274" fmla="*/ 1112520 h 8833483"/>
              <a:gd name="connsiteX275" fmla="*/ 8709660 w 9578340"/>
              <a:gd name="connsiteY275" fmla="*/ 1150620 h 8833483"/>
              <a:gd name="connsiteX276" fmla="*/ 8793480 w 9578340"/>
              <a:gd name="connsiteY276" fmla="*/ 960120 h 8833483"/>
              <a:gd name="connsiteX277" fmla="*/ 8717280 w 9578340"/>
              <a:gd name="connsiteY277" fmla="*/ 906780 h 8833483"/>
              <a:gd name="connsiteX278" fmla="*/ 8686800 w 9578340"/>
              <a:gd name="connsiteY278" fmla="*/ 815340 h 8833483"/>
              <a:gd name="connsiteX279" fmla="*/ 8625840 w 9578340"/>
              <a:gd name="connsiteY279" fmla="*/ 746760 h 8833483"/>
              <a:gd name="connsiteX280" fmla="*/ 8633460 w 9578340"/>
              <a:gd name="connsiteY280" fmla="*/ 685800 h 8833483"/>
              <a:gd name="connsiteX281" fmla="*/ 8679180 w 9578340"/>
              <a:gd name="connsiteY281" fmla="*/ 609600 h 8833483"/>
              <a:gd name="connsiteX282" fmla="*/ 8671560 w 9578340"/>
              <a:gd name="connsiteY282" fmla="*/ 579120 h 8833483"/>
              <a:gd name="connsiteX283" fmla="*/ 8580120 w 9578340"/>
              <a:gd name="connsiteY283" fmla="*/ 541020 h 8833483"/>
              <a:gd name="connsiteX284" fmla="*/ 8473440 w 9578340"/>
              <a:gd name="connsiteY284" fmla="*/ 502920 h 8833483"/>
              <a:gd name="connsiteX285" fmla="*/ 8488680 w 9578340"/>
              <a:gd name="connsiteY285" fmla="*/ 449580 h 8833483"/>
              <a:gd name="connsiteX286" fmla="*/ 8435340 w 9578340"/>
              <a:gd name="connsiteY286" fmla="*/ 320040 h 8833483"/>
              <a:gd name="connsiteX287" fmla="*/ 8465820 w 9578340"/>
              <a:gd name="connsiteY287" fmla="*/ 243840 h 8833483"/>
              <a:gd name="connsiteX288" fmla="*/ 8473440 w 9578340"/>
              <a:gd name="connsiteY288" fmla="*/ 83820 h 8833483"/>
              <a:gd name="connsiteX289" fmla="*/ 8351520 w 9578340"/>
              <a:gd name="connsiteY289" fmla="*/ 53340 h 8833483"/>
              <a:gd name="connsiteX290" fmla="*/ 8252460 w 9578340"/>
              <a:gd name="connsiteY290" fmla="*/ 68580 h 8833483"/>
              <a:gd name="connsiteX291" fmla="*/ 8107680 w 9578340"/>
              <a:gd name="connsiteY29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3772853 w 9578340"/>
              <a:gd name="connsiteY188" fmla="*/ 7092789 h 8833483"/>
              <a:gd name="connsiteX189" fmla="*/ 3657600 w 9578340"/>
              <a:gd name="connsiteY189" fmla="*/ 6873240 h 8833483"/>
              <a:gd name="connsiteX190" fmla="*/ 3817620 w 9578340"/>
              <a:gd name="connsiteY190" fmla="*/ 6781800 h 8833483"/>
              <a:gd name="connsiteX191" fmla="*/ 3893820 w 9578340"/>
              <a:gd name="connsiteY191" fmla="*/ 6705600 h 8833483"/>
              <a:gd name="connsiteX192" fmla="*/ 3947160 w 9578340"/>
              <a:gd name="connsiteY192" fmla="*/ 6690360 h 8833483"/>
              <a:gd name="connsiteX193" fmla="*/ 3939540 w 9578340"/>
              <a:gd name="connsiteY193" fmla="*/ 6629400 h 8833483"/>
              <a:gd name="connsiteX194" fmla="*/ 3901440 w 9578340"/>
              <a:gd name="connsiteY194" fmla="*/ 6606540 h 8833483"/>
              <a:gd name="connsiteX195" fmla="*/ 3878580 w 9578340"/>
              <a:gd name="connsiteY195" fmla="*/ 6515100 h 8833483"/>
              <a:gd name="connsiteX196" fmla="*/ 3886200 w 9578340"/>
              <a:gd name="connsiteY196" fmla="*/ 6423660 h 8833483"/>
              <a:gd name="connsiteX197" fmla="*/ 3870960 w 9578340"/>
              <a:gd name="connsiteY197" fmla="*/ 6309360 h 8833483"/>
              <a:gd name="connsiteX198" fmla="*/ 3893820 w 9578340"/>
              <a:gd name="connsiteY198" fmla="*/ 6240780 h 8833483"/>
              <a:gd name="connsiteX199" fmla="*/ 3924300 w 9578340"/>
              <a:gd name="connsiteY199" fmla="*/ 6179820 h 8833483"/>
              <a:gd name="connsiteX200" fmla="*/ 3977640 w 9578340"/>
              <a:gd name="connsiteY200" fmla="*/ 6172200 h 8833483"/>
              <a:gd name="connsiteX201" fmla="*/ 3992880 w 9578340"/>
              <a:gd name="connsiteY201" fmla="*/ 6172200 h 8833483"/>
              <a:gd name="connsiteX202" fmla="*/ 4046220 w 9578340"/>
              <a:gd name="connsiteY202" fmla="*/ 6111240 h 8833483"/>
              <a:gd name="connsiteX203" fmla="*/ 4038600 w 9578340"/>
              <a:gd name="connsiteY203" fmla="*/ 6027420 h 8833483"/>
              <a:gd name="connsiteX204" fmla="*/ 4754880 w 9578340"/>
              <a:gd name="connsiteY204" fmla="*/ 5913120 h 8833483"/>
              <a:gd name="connsiteX205" fmla="*/ 4838700 w 9578340"/>
              <a:gd name="connsiteY205" fmla="*/ 5913120 h 8833483"/>
              <a:gd name="connsiteX206" fmla="*/ 4914900 w 9578340"/>
              <a:gd name="connsiteY206" fmla="*/ 5920740 h 8833483"/>
              <a:gd name="connsiteX207" fmla="*/ 5105400 w 9578340"/>
              <a:gd name="connsiteY207" fmla="*/ 6019800 h 8833483"/>
              <a:gd name="connsiteX208" fmla="*/ 5570220 w 9578340"/>
              <a:gd name="connsiteY208" fmla="*/ 6248400 h 8833483"/>
              <a:gd name="connsiteX209" fmla="*/ 5753100 w 9578340"/>
              <a:gd name="connsiteY209" fmla="*/ 6347460 h 8833483"/>
              <a:gd name="connsiteX210" fmla="*/ 6065520 w 9578340"/>
              <a:gd name="connsiteY210" fmla="*/ 6423660 h 8833483"/>
              <a:gd name="connsiteX211" fmla="*/ 6156960 w 9578340"/>
              <a:gd name="connsiteY211" fmla="*/ 6431280 h 8833483"/>
              <a:gd name="connsiteX212" fmla="*/ 6164580 w 9578340"/>
              <a:gd name="connsiteY212" fmla="*/ 6545580 h 8833483"/>
              <a:gd name="connsiteX213" fmla="*/ 6355080 w 9578340"/>
              <a:gd name="connsiteY213" fmla="*/ 6576060 h 8833483"/>
              <a:gd name="connsiteX214" fmla="*/ 6377940 w 9578340"/>
              <a:gd name="connsiteY214" fmla="*/ 6416040 h 8833483"/>
              <a:gd name="connsiteX215" fmla="*/ 6408420 w 9578340"/>
              <a:gd name="connsiteY215" fmla="*/ 6446520 h 8833483"/>
              <a:gd name="connsiteX216" fmla="*/ 6400800 w 9578340"/>
              <a:gd name="connsiteY216" fmla="*/ 6598920 h 8833483"/>
              <a:gd name="connsiteX217" fmla="*/ 6591300 w 9578340"/>
              <a:gd name="connsiteY217" fmla="*/ 6598920 h 8833483"/>
              <a:gd name="connsiteX218" fmla="*/ 6598920 w 9578340"/>
              <a:gd name="connsiteY218" fmla="*/ 6332220 h 8833483"/>
              <a:gd name="connsiteX219" fmla="*/ 6621780 w 9578340"/>
              <a:gd name="connsiteY219" fmla="*/ 6332220 h 8833483"/>
              <a:gd name="connsiteX220" fmla="*/ 6637020 w 9578340"/>
              <a:gd name="connsiteY220" fmla="*/ 6118860 h 8833483"/>
              <a:gd name="connsiteX221" fmla="*/ 6614160 w 9578340"/>
              <a:gd name="connsiteY221" fmla="*/ 6111240 h 8833483"/>
              <a:gd name="connsiteX222" fmla="*/ 6606540 w 9578340"/>
              <a:gd name="connsiteY222" fmla="*/ 5958840 h 8833483"/>
              <a:gd name="connsiteX223" fmla="*/ 6484620 w 9578340"/>
              <a:gd name="connsiteY223" fmla="*/ 5539740 h 8833483"/>
              <a:gd name="connsiteX224" fmla="*/ 6667500 w 9578340"/>
              <a:gd name="connsiteY224" fmla="*/ 5547360 h 8833483"/>
              <a:gd name="connsiteX225" fmla="*/ 6751320 w 9578340"/>
              <a:gd name="connsiteY225" fmla="*/ 5433060 h 8833483"/>
              <a:gd name="connsiteX226" fmla="*/ 6972300 w 9578340"/>
              <a:gd name="connsiteY226" fmla="*/ 5265420 h 8833483"/>
              <a:gd name="connsiteX227" fmla="*/ 7246620 w 9578340"/>
              <a:gd name="connsiteY227" fmla="*/ 5204460 h 8833483"/>
              <a:gd name="connsiteX228" fmla="*/ 7208520 w 9578340"/>
              <a:gd name="connsiteY228" fmla="*/ 5067300 h 8833483"/>
              <a:gd name="connsiteX229" fmla="*/ 7193280 w 9578340"/>
              <a:gd name="connsiteY229" fmla="*/ 4930140 h 8833483"/>
              <a:gd name="connsiteX230" fmla="*/ 7269480 w 9578340"/>
              <a:gd name="connsiteY230" fmla="*/ 4732020 h 8833483"/>
              <a:gd name="connsiteX231" fmla="*/ 7246620 w 9578340"/>
              <a:gd name="connsiteY231" fmla="*/ 4488180 h 8833483"/>
              <a:gd name="connsiteX232" fmla="*/ 7178040 w 9578340"/>
              <a:gd name="connsiteY232" fmla="*/ 4351020 h 8833483"/>
              <a:gd name="connsiteX233" fmla="*/ 7559040 w 9578340"/>
              <a:gd name="connsiteY233" fmla="*/ 4328160 h 8833483"/>
              <a:gd name="connsiteX234" fmla="*/ 7467600 w 9578340"/>
              <a:gd name="connsiteY234" fmla="*/ 3878580 h 8833483"/>
              <a:gd name="connsiteX235" fmla="*/ 7414260 w 9578340"/>
              <a:gd name="connsiteY235" fmla="*/ 3604260 h 8833483"/>
              <a:gd name="connsiteX236" fmla="*/ 7498080 w 9578340"/>
              <a:gd name="connsiteY236" fmla="*/ 3398520 h 8833483"/>
              <a:gd name="connsiteX237" fmla="*/ 7528560 w 9578340"/>
              <a:gd name="connsiteY237" fmla="*/ 3253740 h 8833483"/>
              <a:gd name="connsiteX238" fmla="*/ 7505700 w 9578340"/>
              <a:gd name="connsiteY238" fmla="*/ 3048000 h 8833483"/>
              <a:gd name="connsiteX239" fmla="*/ 7520940 w 9578340"/>
              <a:gd name="connsiteY239" fmla="*/ 2926080 h 8833483"/>
              <a:gd name="connsiteX240" fmla="*/ 7536180 w 9578340"/>
              <a:gd name="connsiteY240" fmla="*/ 2872740 h 8833483"/>
              <a:gd name="connsiteX241" fmla="*/ 7863840 w 9578340"/>
              <a:gd name="connsiteY241" fmla="*/ 2971800 h 8833483"/>
              <a:gd name="connsiteX242" fmla="*/ 7886700 w 9578340"/>
              <a:gd name="connsiteY242" fmla="*/ 3101340 h 8833483"/>
              <a:gd name="connsiteX243" fmla="*/ 8001000 w 9578340"/>
              <a:gd name="connsiteY243" fmla="*/ 3124200 h 8833483"/>
              <a:gd name="connsiteX244" fmla="*/ 8122920 w 9578340"/>
              <a:gd name="connsiteY244" fmla="*/ 3276600 h 8833483"/>
              <a:gd name="connsiteX245" fmla="*/ 8206740 w 9578340"/>
              <a:gd name="connsiteY245" fmla="*/ 3276600 h 8833483"/>
              <a:gd name="connsiteX246" fmla="*/ 8442960 w 9578340"/>
              <a:gd name="connsiteY246" fmla="*/ 3276600 h 8833483"/>
              <a:gd name="connsiteX247" fmla="*/ 8663940 w 9578340"/>
              <a:gd name="connsiteY247" fmla="*/ 3276600 h 8833483"/>
              <a:gd name="connsiteX248" fmla="*/ 8770620 w 9578340"/>
              <a:gd name="connsiteY248" fmla="*/ 3230880 h 8833483"/>
              <a:gd name="connsiteX249" fmla="*/ 8854440 w 9578340"/>
              <a:gd name="connsiteY249" fmla="*/ 3215640 h 8833483"/>
              <a:gd name="connsiteX250" fmla="*/ 8938260 w 9578340"/>
              <a:gd name="connsiteY250" fmla="*/ 3230880 h 8833483"/>
              <a:gd name="connsiteX251" fmla="*/ 8945880 w 9578340"/>
              <a:gd name="connsiteY251" fmla="*/ 3078480 h 8833483"/>
              <a:gd name="connsiteX252" fmla="*/ 8907780 w 9578340"/>
              <a:gd name="connsiteY252" fmla="*/ 3078480 h 8833483"/>
              <a:gd name="connsiteX253" fmla="*/ 8656320 w 9578340"/>
              <a:gd name="connsiteY253" fmla="*/ 2697480 h 8833483"/>
              <a:gd name="connsiteX254" fmla="*/ 8854440 w 9578340"/>
              <a:gd name="connsiteY254" fmla="*/ 2590800 h 8833483"/>
              <a:gd name="connsiteX255" fmla="*/ 8923020 w 9578340"/>
              <a:gd name="connsiteY255" fmla="*/ 2606040 h 8833483"/>
              <a:gd name="connsiteX256" fmla="*/ 8999220 w 9578340"/>
              <a:gd name="connsiteY256" fmla="*/ 2606040 h 8833483"/>
              <a:gd name="connsiteX257" fmla="*/ 9029700 w 9578340"/>
              <a:gd name="connsiteY257" fmla="*/ 2545080 h 8833483"/>
              <a:gd name="connsiteX258" fmla="*/ 9029700 w 9578340"/>
              <a:gd name="connsiteY258" fmla="*/ 2407920 h 8833483"/>
              <a:gd name="connsiteX259" fmla="*/ 9136380 w 9578340"/>
              <a:gd name="connsiteY259" fmla="*/ 2476500 h 8833483"/>
              <a:gd name="connsiteX260" fmla="*/ 9144000 w 9578340"/>
              <a:gd name="connsiteY260" fmla="*/ 2407920 h 8833483"/>
              <a:gd name="connsiteX261" fmla="*/ 9204960 w 9578340"/>
              <a:gd name="connsiteY261" fmla="*/ 2362200 h 8833483"/>
              <a:gd name="connsiteX262" fmla="*/ 9189720 w 9578340"/>
              <a:gd name="connsiteY262" fmla="*/ 2225040 h 8833483"/>
              <a:gd name="connsiteX263" fmla="*/ 9159240 w 9578340"/>
              <a:gd name="connsiteY263" fmla="*/ 2171700 h 8833483"/>
              <a:gd name="connsiteX264" fmla="*/ 9083040 w 9578340"/>
              <a:gd name="connsiteY264" fmla="*/ 2103120 h 8833483"/>
              <a:gd name="connsiteX265" fmla="*/ 9105900 w 9578340"/>
              <a:gd name="connsiteY265" fmla="*/ 2011680 h 8833483"/>
              <a:gd name="connsiteX266" fmla="*/ 9151620 w 9578340"/>
              <a:gd name="connsiteY266" fmla="*/ 1927860 h 8833483"/>
              <a:gd name="connsiteX267" fmla="*/ 9044940 w 9578340"/>
              <a:gd name="connsiteY267" fmla="*/ 1714500 h 8833483"/>
              <a:gd name="connsiteX268" fmla="*/ 9578340 w 9578340"/>
              <a:gd name="connsiteY268" fmla="*/ 1394460 h 8833483"/>
              <a:gd name="connsiteX269" fmla="*/ 9494520 w 9578340"/>
              <a:gd name="connsiteY269" fmla="*/ 1165860 h 8833483"/>
              <a:gd name="connsiteX270" fmla="*/ 9326880 w 9578340"/>
              <a:gd name="connsiteY270" fmla="*/ 975360 h 8833483"/>
              <a:gd name="connsiteX271" fmla="*/ 9334500 w 9578340"/>
              <a:gd name="connsiteY271" fmla="*/ 906780 h 8833483"/>
              <a:gd name="connsiteX272" fmla="*/ 9342120 w 9578340"/>
              <a:gd name="connsiteY272" fmla="*/ 754380 h 8833483"/>
              <a:gd name="connsiteX273" fmla="*/ 9182100 w 9578340"/>
              <a:gd name="connsiteY273" fmla="*/ 906780 h 8833483"/>
              <a:gd name="connsiteX274" fmla="*/ 9052560 w 9578340"/>
              <a:gd name="connsiteY274" fmla="*/ 1043940 h 8833483"/>
              <a:gd name="connsiteX275" fmla="*/ 8915400 w 9578340"/>
              <a:gd name="connsiteY275" fmla="*/ 1112520 h 8833483"/>
              <a:gd name="connsiteX276" fmla="*/ 8709660 w 9578340"/>
              <a:gd name="connsiteY276" fmla="*/ 1150620 h 8833483"/>
              <a:gd name="connsiteX277" fmla="*/ 8793480 w 9578340"/>
              <a:gd name="connsiteY277" fmla="*/ 960120 h 8833483"/>
              <a:gd name="connsiteX278" fmla="*/ 8717280 w 9578340"/>
              <a:gd name="connsiteY278" fmla="*/ 906780 h 8833483"/>
              <a:gd name="connsiteX279" fmla="*/ 8686800 w 9578340"/>
              <a:gd name="connsiteY279" fmla="*/ 815340 h 8833483"/>
              <a:gd name="connsiteX280" fmla="*/ 8625840 w 9578340"/>
              <a:gd name="connsiteY280" fmla="*/ 746760 h 8833483"/>
              <a:gd name="connsiteX281" fmla="*/ 8633460 w 9578340"/>
              <a:gd name="connsiteY281" fmla="*/ 685800 h 8833483"/>
              <a:gd name="connsiteX282" fmla="*/ 8679180 w 9578340"/>
              <a:gd name="connsiteY282" fmla="*/ 609600 h 8833483"/>
              <a:gd name="connsiteX283" fmla="*/ 8671560 w 9578340"/>
              <a:gd name="connsiteY283" fmla="*/ 579120 h 8833483"/>
              <a:gd name="connsiteX284" fmla="*/ 8580120 w 9578340"/>
              <a:gd name="connsiteY284" fmla="*/ 541020 h 8833483"/>
              <a:gd name="connsiteX285" fmla="*/ 8473440 w 9578340"/>
              <a:gd name="connsiteY285" fmla="*/ 502920 h 8833483"/>
              <a:gd name="connsiteX286" fmla="*/ 8488680 w 9578340"/>
              <a:gd name="connsiteY286" fmla="*/ 449580 h 8833483"/>
              <a:gd name="connsiteX287" fmla="*/ 8435340 w 9578340"/>
              <a:gd name="connsiteY287" fmla="*/ 320040 h 8833483"/>
              <a:gd name="connsiteX288" fmla="*/ 8465820 w 9578340"/>
              <a:gd name="connsiteY288" fmla="*/ 243840 h 8833483"/>
              <a:gd name="connsiteX289" fmla="*/ 8473440 w 9578340"/>
              <a:gd name="connsiteY289" fmla="*/ 83820 h 8833483"/>
              <a:gd name="connsiteX290" fmla="*/ 8351520 w 9578340"/>
              <a:gd name="connsiteY290" fmla="*/ 53340 h 8833483"/>
              <a:gd name="connsiteX291" fmla="*/ 8252460 w 9578340"/>
              <a:gd name="connsiteY291" fmla="*/ 68580 h 8833483"/>
              <a:gd name="connsiteX292" fmla="*/ 8107680 w 9578340"/>
              <a:gd name="connsiteY29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3657600 w 9578340"/>
              <a:gd name="connsiteY189" fmla="*/ 6873240 h 8833483"/>
              <a:gd name="connsiteX190" fmla="*/ 3817620 w 9578340"/>
              <a:gd name="connsiteY190" fmla="*/ 6781800 h 8833483"/>
              <a:gd name="connsiteX191" fmla="*/ 3893820 w 9578340"/>
              <a:gd name="connsiteY191" fmla="*/ 6705600 h 8833483"/>
              <a:gd name="connsiteX192" fmla="*/ 3947160 w 9578340"/>
              <a:gd name="connsiteY192" fmla="*/ 6690360 h 8833483"/>
              <a:gd name="connsiteX193" fmla="*/ 3939540 w 9578340"/>
              <a:gd name="connsiteY193" fmla="*/ 6629400 h 8833483"/>
              <a:gd name="connsiteX194" fmla="*/ 3901440 w 9578340"/>
              <a:gd name="connsiteY194" fmla="*/ 6606540 h 8833483"/>
              <a:gd name="connsiteX195" fmla="*/ 3878580 w 9578340"/>
              <a:gd name="connsiteY195" fmla="*/ 6515100 h 8833483"/>
              <a:gd name="connsiteX196" fmla="*/ 3886200 w 9578340"/>
              <a:gd name="connsiteY196" fmla="*/ 6423660 h 8833483"/>
              <a:gd name="connsiteX197" fmla="*/ 3870960 w 9578340"/>
              <a:gd name="connsiteY197" fmla="*/ 6309360 h 8833483"/>
              <a:gd name="connsiteX198" fmla="*/ 3893820 w 9578340"/>
              <a:gd name="connsiteY198" fmla="*/ 6240780 h 8833483"/>
              <a:gd name="connsiteX199" fmla="*/ 3924300 w 9578340"/>
              <a:gd name="connsiteY199" fmla="*/ 6179820 h 8833483"/>
              <a:gd name="connsiteX200" fmla="*/ 3977640 w 9578340"/>
              <a:gd name="connsiteY200" fmla="*/ 6172200 h 8833483"/>
              <a:gd name="connsiteX201" fmla="*/ 3992880 w 9578340"/>
              <a:gd name="connsiteY201" fmla="*/ 6172200 h 8833483"/>
              <a:gd name="connsiteX202" fmla="*/ 4046220 w 9578340"/>
              <a:gd name="connsiteY202" fmla="*/ 6111240 h 8833483"/>
              <a:gd name="connsiteX203" fmla="*/ 4038600 w 9578340"/>
              <a:gd name="connsiteY203" fmla="*/ 6027420 h 8833483"/>
              <a:gd name="connsiteX204" fmla="*/ 4754880 w 9578340"/>
              <a:gd name="connsiteY204" fmla="*/ 5913120 h 8833483"/>
              <a:gd name="connsiteX205" fmla="*/ 4838700 w 9578340"/>
              <a:gd name="connsiteY205" fmla="*/ 5913120 h 8833483"/>
              <a:gd name="connsiteX206" fmla="*/ 4914900 w 9578340"/>
              <a:gd name="connsiteY206" fmla="*/ 5920740 h 8833483"/>
              <a:gd name="connsiteX207" fmla="*/ 5105400 w 9578340"/>
              <a:gd name="connsiteY207" fmla="*/ 6019800 h 8833483"/>
              <a:gd name="connsiteX208" fmla="*/ 5570220 w 9578340"/>
              <a:gd name="connsiteY208" fmla="*/ 6248400 h 8833483"/>
              <a:gd name="connsiteX209" fmla="*/ 5753100 w 9578340"/>
              <a:gd name="connsiteY209" fmla="*/ 6347460 h 8833483"/>
              <a:gd name="connsiteX210" fmla="*/ 6065520 w 9578340"/>
              <a:gd name="connsiteY210" fmla="*/ 6423660 h 8833483"/>
              <a:gd name="connsiteX211" fmla="*/ 6156960 w 9578340"/>
              <a:gd name="connsiteY211" fmla="*/ 6431280 h 8833483"/>
              <a:gd name="connsiteX212" fmla="*/ 6164580 w 9578340"/>
              <a:gd name="connsiteY212" fmla="*/ 6545580 h 8833483"/>
              <a:gd name="connsiteX213" fmla="*/ 6355080 w 9578340"/>
              <a:gd name="connsiteY213" fmla="*/ 6576060 h 8833483"/>
              <a:gd name="connsiteX214" fmla="*/ 6377940 w 9578340"/>
              <a:gd name="connsiteY214" fmla="*/ 6416040 h 8833483"/>
              <a:gd name="connsiteX215" fmla="*/ 6408420 w 9578340"/>
              <a:gd name="connsiteY215" fmla="*/ 6446520 h 8833483"/>
              <a:gd name="connsiteX216" fmla="*/ 6400800 w 9578340"/>
              <a:gd name="connsiteY216" fmla="*/ 6598920 h 8833483"/>
              <a:gd name="connsiteX217" fmla="*/ 6591300 w 9578340"/>
              <a:gd name="connsiteY217" fmla="*/ 6598920 h 8833483"/>
              <a:gd name="connsiteX218" fmla="*/ 6598920 w 9578340"/>
              <a:gd name="connsiteY218" fmla="*/ 6332220 h 8833483"/>
              <a:gd name="connsiteX219" fmla="*/ 6621780 w 9578340"/>
              <a:gd name="connsiteY219" fmla="*/ 6332220 h 8833483"/>
              <a:gd name="connsiteX220" fmla="*/ 6637020 w 9578340"/>
              <a:gd name="connsiteY220" fmla="*/ 6118860 h 8833483"/>
              <a:gd name="connsiteX221" fmla="*/ 6614160 w 9578340"/>
              <a:gd name="connsiteY221" fmla="*/ 6111240 h 8833483"/>
              <a:gd name="connsiteX222" fmla="*/ 6606540 w 9578340"/>
              <a:gd name="connsiteY222" fmla="*/ 5958840 h 8833483"/>
              <a:gd name="connsiteX223" fmla="*/ 6484620 w 9578340"/>
              <a:gd name="connsiteY223" fmla="*/ 5539740 h 8833483"/>
              <a:gd name="connsiteX224" fmla="*/ 6667500 w 9578340"/>
              <a:gd name="connsiteY224" fmla="*/ 5547360 h 8833483"/>
              <a:gd name="connsiteX225" fmla="*/ 6751320 w 9578340"/>
              <a:gd name="connsiteY225" fmla="*/ 5433060 h 8833483"/>
              <a:gd name="connsiteX226" fmla="*/ 6972300 w 9578340"/>
              <a:gd name="connsiteY226" fmla="*/ 5265420 h 8833483"/>
              <a:gd name="connsiteX227" fmla="*/ 7246620 w 9578340"/>
              <a:gd name="connsiteY227" fmla="*/ 5204460 h 8833483"/>
              <a:gd name="connsiteX228" fmla="*/ 7208520 w 9578340"/>
              <a:gd name="connsiteY228" fmla="*/ 5067300 h 8833483"/>
              <a:gd name="connsiteX229" fmla="*/ 7193280 w 9578340"/>
              <a:gd name="connsiteY229" fmla="*/ 4930140 h 8833483"/>
              <a:gd name="connsiteX230" fmla="*/ 7269480 w 9578340"/>
              <a:gd name="connsiteY230" fmla="*/ 4732020 h 8833483"/>
              <a:gd name="connsiteX231" fmla="*/ 7246620 w 9578340"/>
              <a:gd name="connsiteY231" fmla="*/ 4488180 h 8833483"/>
              <a:gd name="connsiteX232" fmla="*/ 7178040 w 9578340"/>
              <a:gd name="connsiteY232" fmla="*/ 4351020 h 8833483"/>
              <a:gd name="connsiteX233" fmla="*/ 7559040 w 9578340"/>
              <a:gd name="connsiteY233" fmla="*/ 4328160 h 8833483"/>
              <a:gd name="connsiteX234" fmla="*/ 7467600 w 9578340"/>
              <a:gd name="connsiteY234" fmla="*/ 3878580 h 8833483"/>
              <a:gd name="connsiteX235" fmla="*/ 7414260 w 9578340"/>
              <a:gd name="connsiteY235" fmla="*/ 3604260 h 8833483"/>
              <a:gd name="connsiteX236" fmla="*/ 7498080 w 9578340"/>
              <a:gd name="connsiteY236" fmla="*/ 3398520 h 8833483"/>
              <a:gd name="connsiteX237" fmla="*/ 7528560 w 9578340"/>
              <a:gd name="connsiteY237" fmla="*/ 3253740 h 8833483"/>
              <a:gd name="connsiteX238" fmla="*/ 7505700 w 9578340"/>
              <a:gd name="connsiteY238" fmla="*/ 3048000 h 8833483"/>
              <a:gd name="connsiteX239" fmla="*/ 7520940 w 9578340"/>
              <a:gd name="connsiteY239" fmla="*/ 2926080 h 8833483"/>
              <a:gd name="connsiteX240" fmla="*/ 7536180 w 9578340"/>
              <a:gd name="connsiteY240" fmla="*/ 2872740 h 8833483"/>
              <a:gd name="connsiteX241" fmla="*/ 7863840 w 9578340"/>
              <a:gd name="connsiteY241" fmla="*/ 2971800 h 8833483"/>
              <a:gd name="connsiteX242" fmla="*/ 7886700 w 9578340"/>
              <a:gd name="connsiteY242" fmla="*/ 3101340 h 8833483"/>
              <a:gd name="connsiteX243" fmla="*/ 8001000 w 9578340"/>
              <a:gd name="connsiteY243" fmla="*/ 3124200 h 8833483"/>
              <a:gd name="connsiteX244" fmla="*/ 8122920 w 9578340"/>
              <a:gd name="connsiteY244" fmla="*/ 3276600 h 8833483"/>
              <a:gd name="connsiteX245" fmla="*/ 8206740 w 9578340"/>
              <a:gd name="connsiteY245" fmla="*/ 3276600 h 8833483"/>
              <a:gd name="connsiteX246" fmla="*/ 8442960 w 9578340"/>
              <a:gd name="connsiteY246" fmla="*/ 3276600 h 8833483"/>
              <a:gd name="connsiteX247" fmla="*/ 8663940 w 9578340"/>
              <a:gd name="connsiteY247" fmla="*/ 3276600 h 8833483"/>
              <a:gd name="connsiteX248" fmla="*/ 8770620 w 9578340"/>
              <a:gd name="connsiteY248" fmla="*/ 3230880 h 8833483"/>
              <a:gd name="connsiteX249" fmla="*/ 8854440 w 9578340"/>
              <a:gd name="connsiteY249" fmla="*/ 3215640 h 8833483"/>
              <a:gd name="connsiteX250" fmla="*/ 8938260 w 9578340"/>
              <a:gd name="connsiteY250" fmla="*/ 3230880 h 8833483"/>
              <a:gd name="connsiteX251" fmla="*/ 8945880 w 9578340"/>
              <a:gd name="connsiteY251" fmla="*/ 3078480 h 8833483"/>
              <a:gd name="connsiteX252" fmla="*/ 8907780 w 9578340"/>
              <a:gd name="connsiteY252" fmla="*/ 3078480 h 8833483"/>
              <a:gd name="connsiteX253" fmla="*/ 8656320 w 9578340"/>
              <a:gd name="connsiteY253" fmla="*/ 2697480 h 8833483"/>
              <a:gd name="connsiteX254" fmla="*/ 8854440 w 9578340"/>
              <a:gd name="connsiteY254" fmla="*/ 2590800 h 8833483"/>
              <a:gd name="connsiteX255" fmla="*/ 8923020 w 9578340"/>
              <a:gd name="connsiteY255" fmla="*/ 2606040 h 8833483"/>
              <a:gd name="connsiteX256" fmla="*/ 8999220 w 9578340"/>
              <a:gd name="connsiteY256" fmla="*/ 2606040 h 8833483"/>
              <a:gd name="connsiteX257" fmla="*/ 9029700 w 9578340"/>
              <a:gd name="connsiteY257" fmla="*/ 2545080 h 8833483"/>
              <a:gd name="connsiteX258" fmla="*/ 9029700 w 9578340"/>
              <a:gd name="connsiteY258" fmla="*/ 2407920 h 8833483"/>
              <a:gd name="connsiteX259" fmla="*/ 9136380 w 9578340"/>
              <a:gd name="connsiteY259" fmla="*/ 2476500 h 8833483"/>
              <a:gd name="connsiteX260" fmla="*/ 9144000 w 9578340"/>
              <a:gd name="connsiteY260" fmla="*/ 2407920 h 8833483"/>
              <a:gd name="connsiteX261" fmla="*/ 9204960 w 9578340"/>
              <a:gd name="connsiteY261" fmla="*/ 2362200 h 8833483"/>
              <a:gd name="connsiteX262" fmla="*/ 9189720 w 9578340"/>
              <a:gd name="connsiteY262" fmla="*/ 2225040 h 8833483"/>
              <a:gd name="connsiteX263" fmla="*/ 9159240 w 9578340"/>
              <a:gd name="connsiteY263" fmla="*/ 2171700 h 8833483"/>
              <a:gd name="connsiteX264" fmla="*/ 9083040 w 9578340"/>
              <a:gd name="connsiteY264" fmla="*/ 2103120 h 8833483"/>
              <a:gd name="connsiteX265" fmla="*/ 9105900 w 9578340"/>
              <a:gd name="connsiteY265" fmla="*/ 2011680 h 8833483"/>
              <a:gd name="connsiteX266" fmla="*/ 9151620 w 9578340"/>
              <a:gd name="connsiteY266" fmla="*/ 1927860 h 8833483"/>
              <a:gd name="connsiteX267" fmla="*/ 9044940 w 9578340"/>
              <a:gd name="connsiteY267" fmla="*/ 1714500 h 8833483"/>
              <a:gd name="connsiteX268" fmla="*/ 9578340 w 9578340"/>
              <a:gd name="connsiteY268" fmla="*/ 1394460 h 8833483"/>
              <a:gd name="connsiteX269" fmla="*/ 9494520 w 9578340"/>
              <a:gd name="connsiteY269" fmla="*/ 1165860 h 8833483"/>
              <a:gd name="connsiteX270" fmla="*/ 9326880 w 9578340"/>
              <a:gd name="connsiteY270" fmla="*/ 975360 h 8833483"/>
              <a:gd name="connsiteX271" fmla="*/ 9334500 w 9578340"/>
              <a:gd name="connsiteY271" fmla="*/ 906780 h 8833483"/>
              <a:gd name="connsiteX272" fmla="*/ 9342120 w 9578340"/>
              <a:gd name="connsiteY272" fmla="*/ 754380 h 8833483"/>
              <a:gd name="connsiteX273" fmla="*/ 9182100 w 9578340"/>
              <a:gd name="connsiteY273" fmla="*/ 906780 h 8833483"/>
              <a:gd name="connsiteX274" fmla="*/ 9052560 w 9578340"/>
              <a:gd name="connsiteY274" fmla="*/ 1043940 h 8833483"/>
              <a:gd name="connsiteX275" fmla="*/ 8915400 w 9578340"/>
              <a:gd name="connsiteY275" fmla="*/ 1112520 h 8833483"/>
              <a:gd name="connsiteX276" fmla="*/ 8709660 w 9578340"/>
              <a:gd name="connsiteY276" fmla="*/ 1150620 h 8833483"/>
              <a:gd name="connsiteX277" fmla="*/ 8793480 w 9578340"/>
              <a:gd name="connsiteY277" fmla="*/ 960120 h 8833483"/>
              <a:gd name="connsiteX278" fmla="*/ 8717280 w 9578340"/>
              <a:gd name="connsiteY278" fmla="*/ 906780 h 8833483"/>
              <a:gd name="connsiteX279" fmla="*/ 8686800 w 9578340"/>
              <a:gd name="connsiteY279" fmla="*/ 815340 h 8833483"/>
              <a:gd name="connsiteX280" fmla="*/ 8625840 w 9578340"/>
              <a:gd name="connsiteY280" fmla="*/ 746760 h 8833483"/>
              <a:gd name="connsiteX281" fmla="*/ 8633460 w 9578340"/>
              <a:gd name="connsiteY281" fmla="*/ 685800 h 8833483"/>
              <a:gd name="connsiteX282" fmla="*/ 8679180 w 9578340"/>
              <a:gd name="connsiteY282" fmla="*/ 609600 h 8833483"/>
              <a:gd name="connsiteX283" fmla="*/ 8671560 w 9578340"/>
              <a:gd name="connsiteY283" fmla="*/ 579120 h 8833483"/>
              <a:gd name="connsiteX284" fmla="*/ 8580120 w 9578340"/>
              <a:gd name="connsiteY284" fmla="*/ 541020 h 8833483"/>
              <a:gd name="connsiteX285" fmla="*/ 8473440 w 9578340"/>
              <a:gd name="connsiteY285" fmla="*/ 502920 h 8833483"/>
              <a:gd name="connsiteX286" fmla="*/ 8488680 w 9578340"/>
              <a:gd name="connsiteY286" fmla="*/ 449580 h 8833483"/>
              <a:gd name="connsiteX287" fmla="*/ 8435340 w 9578340"/>
              <a:gd name="connsiteY287" fmla="*/ 320040 h 8833483"/>
              <a:gd name="connsiteX288" fmla="*/ 8465820 w 9578340"/>
              <a:gd name="connsiteY288" fmla="*/ 243840 h 8833483"/>
              <a:gd name="connsiteX289" fmla="*/ 8473440 w 9578340"/>
              <a:gd name="connsiteY289" fmla="*/ 83820 h 8833483"/>
              <a:gd name="connsiteX290" fmla="*/ 8351520 w 9578340"/>
              <a:gd name="connsiteY290" fmla="*/ 53340 h 8833483"/>
              <a:gd name="connsiteX291" fmla="*/ 8252460 w 9578340"/>
              <a:gd name="connsiteY291" fmla="*/ 68580 h 8833483"/>
              <a:gd name="connsiteX292" fmla="*/ 8107680 w 9578340"/>
              <a:gd name="connsiteY29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3977640 w 9578340"/>
              <a:gd name="connsiteY189" fmla="*/ 7302339 h 8833483"/>
              <a:gd name="connsiteX190" fmla="*/ 3657600 w 9578340"/>
              <a:gd name="connsiteY190" fmla="*/ 6873240 h 8833483"/>
              <a:gd name="connsiteX191" fmla="*/ 3817620 w 9578340"/>
              <a:gd name="connsiteY191" fmla="*/ 6781800 h 8833483"/>
              <a:gd name="connsiteX192" fmla="*/ 3893820 w 9578340"/>
              <a:gd name="connsiteY192" fmla="*/ 6705600 h 8833483"/>
              <a:gd name="connsiteX193" fmla="*/ 3947160 w 9578340"/>
              <a:gd name="connsiteY193" fmla="*/ 6690360 h 8833483"/>
              <a:gd name="connsiteX194" fmla="*/ 3939540 w 9578340"/>
              <a:gd name="connsiteY194" fmla="*/ 6629400 h 8833483"/>
              <a:gd name="connsiteX195" fmla="*/ 3901440 w 9578340"/>
              <a:gd name="connsiteY195" fmla="*/ 6606540 h 8833483"/>
              <a:gd name="connsiteX196" fmla="*/ 3878580 w 9578340"/>
              <a:gd name="connsiteY196" fmla="*/ 6515100 h 8833483"/>
              <a:gd name="connsiteX197" fmla="*/ 3886200 w 9578340"/>
              <a:gd name="connsiteY197" fmla="*/ 6423660 h 8833483"/>
              <a:gd name="connsiteX198" fmla="*/ 3870960 w 9578340"/>
              <a:gd name="connsiteY198" fmla="*/ 6309360 h 8833483"/>
              <a:gd name="connsiteX199" fmla="*/ 3893820 w 9578340"/>
              <a:gd name="connsiteY199" fmla="*/ 6240780 h 8833483"/>
              <a:gd name="connsiteX200" fmla="*/ 3924300 w 9578340"/>
              <a:gd name="connsiteY200" fmla="*/ 6179820 h 8833483"/>
              <a:gd name="connsiteX201" fmla="*/ 3977640 w 9578340"/>
              <a:gd name="connsiteY201" fmla="*/ 6172200 h 8833483"/>
              <a:gd name="connsiteX202" fmla="*/ 3992880 w 9578340"/>
              <a:gd name="connsiteY202" fmla="*/ 6172200 h 8833483"/>
              <a:gd name="connsiteX203" fmla="*/ 4046220 w 9578340"/>
              <a:gd name="connsiteY203" fmla="*/ 6111240 h 8833483"/>
              <a:gd name="connsiteX204" fmla="*/ 4038600 w 9578340"/>
              <a:gd name="connsiteY204" fmla="*/ 6027420 h 8833483"/>
              <a:gd name="connsiteX205" fmla="*/ 4754880 w 9578340"/>
              <a:gd name="connsiteY205" fmla="*/ 5913120 h 8833483"/>
              <a:gd name="connsiteX206" fmla="*/ 4838700 w 9578340"/>
              <a:gd name="connsiteY206" fmla="*/ 5913120 h 8833483"/>
              <a:gd name="connsiteX207" fmla="*/ 4914900 w 9578340"/>
              <a:gd name="connsiteY207" fmla="*/ 5920740 h 8833483"/>
              <a:gd name="connsiteX208" fmla="*/ 5105400 w 9578340"/>
              <a:gd name="connsiteY208" fmla="*/ 6019800 h 8833483"/>
              <a:gd name="connsiteX209" fmla="*/ 5570220 w 9578340"/>
              <a:gd name="connsiteY209" fmla="*/ 6248400 h 8833483"/>
              <a:gd name="connsiteX210" fmla="*/ 5753100 w 9578340"/>
              <a:gd name="connsiteY210" fmla="*/ 6347460 h 8833483"/>
              <a:gd name="connsiteX211" fmla="*/ 6065520 w 9578340"/>
              <a:gd name="connsiteY211" fmla="*/ 6423660 h 8833483"/>
              <a:gd name="connsiteX212" fmla="*/ 6156960 w 9578340"/>
              <a:gd name="connsiteY212" fmla="*/ 6431280 h 8833483"/>
              <a:gd name="connsiteX213" fmla="*/ 6164580 w 9578340"/>
              <a:gd name="connsiteY213" fmla="*/ 6545580 h 8833483"/>
              <a:gd name="connsiteX214" fmla="*/ 6355080 w 9578340"/>
              <a:gd name="connsiteY214" fmla="*/ 6576060 h 8833483"/>
              <a:gd name="connsiteX215" fmla="*/ 6377940 w 9578340"/>
              <a:gd name="connsiteY215" fmla="*/ 6416040 h 8833483"/>
              <a:gd name="connsiteX216" fmla="*/ 6408420 w 9578340"/>
              <a:gd name="connsiteY216" fmla="*/ 6446520 h 8833483"/>
              <a:gd name="connsiteX217" fmla="*/ 6400800 w 9578340"/>
              <a:gd name="connsiteY217" fmla="*/ 6598920 h 8833483"/>
              <a:gd name="connsiteX218" fmla="*/ 6591300 w 9578340"/>
              <a:gd name="connsiteY218" fmla="*/ 6598920 h 8833483"/>
              <a:gd name="connsiteX219" fmla="*/ 6598920 w 9578340"/>
              <a:gd name="connsiteY219" fmla="*/ 6332220 h 8833483"/>
              <a:gd name="connsiteX220" fmla="*/ 6621780 w 9578340"/>
              <a:gd name="connsiteY220" fmla="*/ 6332220 h 8833483"/>
              <a:gd name="connsiteX221" fmla="*/ 6637020 w 9578340"/>
              <a:gd name="connsiteY221" fmla="*/ 6118860 h 8833483"/>
              <a:gd name="connsiteX222" fmla="*/ 6614160 w 9578340"/>
              <a:gd name="connsiteY222" fmla="*/ 6111240 h 8833483"/>
              <a:gd name="connsiteX223" fmla="*/ 6606540 w 9578340"/>
              <a:gd name="connsiteY223" fmla="*/ 5958840 h 8833483"/>
              <a:gd name="connsiteX224" fmla="*/ 6484620 w 9578340"/>
              <a:gd name="connsiteY224" fmla="*/ 5539740 h 8833483"/>
              <a:gd name="connsiteX225" fmla="*/ 6667500 w 9578340"/>
              <a:gd name="connsiteY225" fmla="*/ 5547360 h 8833483"/>
              <a:gd name="connsiteX226" fmla="*/ 6751320 w 9578340"/>
              <a:gd name="connsiteY226" fmla="*/ 5433060 h 8833483"/>
              <a:gd name="connsiteX227" fmla="*/ 6972300 w 9578340"/>
              <a:gd name="connsiteY227" fmla="*/ 5265420 h 8833483"/>
              <a:gd name="connsiteX228" fmla="*/ 7246620 w 9578340"/>
              <a:gd name="connsiteY228" fmla="*/ 5204460 h 8833483"/>
              <a:gd name="connsiteX229" fmla="*/ 7208520 w 9578340"/>
              <a:gd name="connsiteY229" fmla="*/ 5067300 h 8833483"/>
              <a:gd name="connsiteX230" fmla="*/ 7193280 w 9578340"/>
              <a:gd name="connsiteY230" fmla="*/ 4930140 h 8833483"/>
              <a:gd name="connsiteX231" fmla="*/ 7269480 w 9578340"/>
              <a:gd name="connsiteY231" fmla="*/ 4732020 h 8833483"/>
              <a:gd name="connsiteX232" fmla="*/ 7246620 w 9578340"/>
              <a:gd name="connsiteY232" fmla="*/ 4488180 h 8833483"/>
              <a:gd name="connsiteX233" fmla="*/ 7178040 w 9578340"/>
              <a:gd name="connsiteY233" fmla="*/ 4351020 h 8833483"/>
              <a:gd name="connsiteX234" fmla="*/ 7559040 w 9578340"/>
              <a:gd name="connsiteY234" fmla="*/ 4328160 h 8833483"/>
              <a:gd name="connsiteX235" fmla="*/ 7467600 w 9578340"/>
              <a:gd name="connsiteY235" fmla="*/ 3878580 h 8833483"/>
              <a:gd name="connsiteX236" fmla="*/ 7414260 w 9578340"/>
              <a:gd name="connsiteY236" fmla="*/ 3604260 h 8833483"/>
              <a:gd name="connsiteX237" fmla="*/ 7498080 w 9578340"/>
              <a:gd name="connsiteY237" fmla="*/ 3398520 h 8833483"/>
              <a:gd name="connsiteX238" fmla="*/ 7528560 w 9578340"/>
              <a:gd name="connsiteY238" fmla="*/ 3253740 h 8833483"/>
              <a:gd name="connsiteX239" fmla="*/ 7505700 w 9578340"/>
              <a:gd name="connsiteY239" fmla="*/ 3048000 h 8833483"/>
              <a:gd name="connsiteX240" fmla="*/ 7520940 w 9578340"/>
              <a:gd name="connsiteY240" fmla="*/ 2926080 h 8833483"/>
              <a:gd name="connsiteX241" fmla="*/ 7536180 w 9578340"/>
              <a:gd name="connsiteY241" fmla="*/ 2872740 h 8833483"/>
              <a:gd name="connsiteX242" fmla="*/ 7863840 w 9578340"/>
              <a:gd name="connsiteY242" fmla="*/ 2971800 h 8833483"/>
              <a:gd name="connsiteX243" fmla="*/ 7886700 w 9578340"/>
              <a:gd name="connsiteY243" fmla="*/ 3101340 h 8833483"/>
              <a:gd name="connsiteX244" fmla="*/ 8001000 w 9578340"/>
              <a:gd name="connsiteY244" fmla="*/ 3124200 h 8833483"/>
              <a:gd name="connsiteX245" fmla="*/ 8122920 w 9578340"/>
              <a:gd name="connsiteY245" fmla="*/ 3276600 h 8833483"/>
              <a:gd name="connsiteX246" fmla="*/ 8206740 w 9578340"/>
              <a:gd name="connsiteY246" fmla="*/ 3276600 h 8833483"/>
              <a:gd name="connsiteX247" fmla="*/ 8442960 w 9578340"/>
              <a:gd name="connsiteY247" fmla="*/ 3276600 h 8833483"/>
              <a:gd name="connsiteX248" fmla="*/ 8663940 w 9578340"/>
              <a:gd name="connsiteY248" fmla="*/ 3276600 h 8833483"/>
              <a:gd name="connsiteX249" fmla="*/ 8770620 w 9578340"/>
              <a:gd name="connsiteY249" fmla="*/ 3230880 h 8833483"/>
              <a:gd name="connsiteX250" fmla="*/ 8854440 w 9578340"/>
              <a:gd name="connsiteY250" fmla="*/ 3215640 h 8833483"/>
              <a:gd name="connsiteX251" fmla="*/ 8938260 w 9578340"/>
              <a:gd name="connsiteY251" fmla="*/ 3230880 h 8833483"/>
              <a:gd name="connsiteX252" fmla="*/ 8945880 w 9578340"/>
              <a:gd name="connsiteY252" fmla="*/ 3078480 h 8833483"/>
              <a:gd name="connsiteX253" fmla="*/ 8907780 w 9578340"/>
              <a:gd name="connsiteY253" fmla="*/ 3078480 h 8833483"/>
              <a:gd name="connsiteX254" fmla="*/ 8656320 w 9578340"/>
              <a:gd name="connsiteY254" fmla="*/ 2697480 h 8833483"/>
              <a:gd name="connsiteX255" fmla="*/ 8854440 w 9578340"/>
              <a:gd name="connsiteY255" fmla="*/ 2590800 h 8833483"/>
              <a:gd name="connsiteX256" fmla="*/ 8923020 w 9578340"/>
              <a:gd name="connsiteY256" fmla="*/ 2606040 h 8833483"/>
              <a:gd name="connsiteX257" fmla="*/ 8999220 w 9578340"/>
              <a:gd name="connsiteY257" fmla="*/ 2606040 h 8833483"/>
              <a:gd name="connsiteX258" fmla="*/ 9029700 w 9578340"/>
              <a:gd name="connsiteY258" fmla="*/ 2545080 h 8833483"/>
              <a:gd name="connsiteX259" fmla="*/ 9029700 w 9578340"/>
              <a:gd name="connsiteY259" fmla="*/ 2407920 h 8833483"/>
              <a:gd name="connsiteX260" fmla="*/ 9136380 w 9578340"/>
              <a:gd name="connsiteY260" fmla="*/ 2476500 h 8833483"/>
              <a:gd name="connsiteX261" fmla="*/ 9144000 w 9578340"/>
              <a:gd name="connsiteY261" fmla="*/ 2407920 h 8833483"/>
              <a:gd name="connsiteX262" fmla="*/ 9204960 w 9578340"/>
              <a:gd name="connsiteY262" fmla="*/ 2362200 h 8833483"/>
              <a:gd name="connsiteX263" fmla="*/ 9189720 w 9578340"/>
              <a:gd name="connsiteY263" fmla="*/ 2225040 h 8833483"/>
              <a:gd name="connsiteX264" fmla="*/ 9159240 w 9578340"/>
              <a:gd name="connsiteY264" fmla="*/ 2171700 h 8833483"/>
              <a:gd name="connsiteX265" fmla="*/ 9083040 w 9578340"/>
              <a:gd name="connsiteY265" fmla="*/ 2103120 h 8833483"/>
              <a:gd name="connsiteX266" fmla="*/ 9105900 w 9578340"/>
              <a:gd name="connsiteY266" fmla="*/ 2011680 h 8833483"/>
              <a:gd name="connsiteX267" fmla="*/ 9151620 w 9578340"/>
              <a:gd name="connsiteY267" fmla="*/ 1927860 h 8833483"/>
              <a:gd name="connsiteX268" fmla="*/ 9044940 w 9578340"/>
              <a:gd name="connsiteY268" fmla="*/ 1714500 h 8833483"/>
              <a:gd name="connsiteX269" fmla="*/ 9578340 w 9578340"/>
              <a:gd name="connsiteY269" fmla="*/ 1394460 h 8833483"/>
              <a:gd name="connsiteX270" fmla="*/ 9494520 w 9578340"/>
              <a:gd name="connsiteY270" fmla="*/ 1165860 h 8833483"/>
              <a:gd name="connsiteX271" fmla="*/ 9326880 w 9578340"/>
              <a:gd name="connsiteY271" fmla="*/ 975360 h 8833483"/>
              <a:gd name="connsiteX272" fmla="*/ 9334500 w 9578340"/>
              <a:gd name="connsiteY272" fmla="*/ 906780 h 8833483"/>
              <a:gd name="connsiteX273" fmla="*/ 9342120 w 9578340"/>
              <a:gd name="connsiteY273" fmla="*/ 754380 h 8833483"/>
              <a:gd name="connsiteX274" fmla="*/ 9182100 w 9578340"/>
              <a:gd name="connsiteY274" fmla="*/ 906780 h 8833483"/>
              <a:gd name="connsiteX275" fmla="*/ 9052560 w 9578340"/>
              <a:gd name="connsiteY275" fmla="*/ 1043940 h 8833483"/>
              <a:gd name="connsiteX276" fmla="*/ 8915400 w 9578340"/>
              <a:gd name="connsiteY276" fmla="*/ 1112520 h 8833483"/>
              <a:gd name="connsiteX277" fmla="*/ 8709660 w 9578340"/>
              <a:gd name="connsiteY277" fmla="*/ 1150620 h 8833483"/>
              <a:gd name="connsiteX278" fmla="*/ 8793480 w 9578340"/>
              <a:gd name="connsiteY278" fmla="*/ 960120 h 8833483"/>
              <a:gd name="connsiteX279" fmla="*/ 8717280 w 9578340"/>
              <a:gd name="connsiteY279" fmla="*/ 906780 h 8833483"/>
              <a:gd name="connsiteX280" fmla="*/ 8686800 w 9578340"/>
              <a:gd name="connsiteY280" fmla="*/ 815340 h 8833483"/>
              <a:gd name="connsiteX281" fmla="*/ 8625840 w 9578340"/>
              <a:gd name="connsiteY281" fmla="*/ 746760 h 8833483"/>
              <a:gd name="connsiteX282" fmla="*/ 8633460 w 9578340"/>
              <a:gd name="connsiteY282" fmla="*/ 685800 h 8833483"/>
              <a:gd name="connsiteX283" fmla="*/ 8679180 w 9578340"/>
              <a:gd name="connsiteY283" fmla="*/ 609600 h 8833483"/>
              <a:gd name="connsiteX284" fmla="*/ 8671560 w 9578340"/>
              <a:gd name="connsiteY284" fmla="*/ 579120 h 8833483"/>
              <a:gd name="connsiteX285" fmla="*/ 8580120 w 9578340"/>
              <a:gd name="connsiteY285" fmla="*/ 541020 h 8833483"/>
              <a:gd name="connsiteX286" fmla="*/ 8473440 w 9578340"/>
              <a:gd name="connsiteY286" fmla="*/ 502920 h 8833483"/>
              <a:gd name="connsiteX287" fmla="*/ 8488680 w 9578340"/>
              <a:gd name="connsiteY287" fmla="*/ 449580 h 8833483"/>
              <a:gd name="connsiteX288" fmla="*/ 8435340 w 9578340"/>
              <a:gd name="connsiteY288" fmla="*/ 320040 h 8833483"/>
              <a:gd name="connsiteX289" fmla="*/ 8465820 w 9578340"/>
              <a:gd name="connsiteY289" fmla="*/ 243840 h 8833483"/>
              <a:gd name="connsiteX290" fmla="*/ 8473440 w 9578340"/>
              <a:gd name="connsiteY290" fmla="*/ 83820 h 8833483"/>
              <a:gd name="connsiteX291" fmla="*/ 8351520 w 9578340"/>
              <a:gd name="connsiteY291" fmla="*/ 53340 h 8833483"/>
              <a:gd name="connsiteX292" fmla="*/ 8252460 w 9578340"/>
              <a:gd name="connsiteY292" fmla="*/ 68580 h 8833483"/>
              <a:gd name="connsiteX293" fmla="*/ 8107680 w 9578340"/>
              <a:gd name="connsiteY29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657600 w 9578340"/>
              <a:gd name="connsiteY190" fmla="*/ 6873240 h 8833483"/>
              <a:gd name="connsiteX191" fmla="*/ 3817620 w 9578340"/>
              <a:gd name="connsiteY191" fmla="*/ 6781800 h 8833483"/>
              <a:gd name="connsiteX192" fmla="*/ 3893820 w 9578340"/>
              <a:gd name="connsiteY192" fmla="*/ 6705600 h 8833483"/>
              <a:gd name="connsiteX193" fmla="*/ 3947160 w 9578340"/>
              <a:gd name="connsiteY193" fmla="*/ 6690360 h 8833483"/>
              <a:gd name="connsiteX194" fmla="*/ 3939540 w 9578340"/>
              <a:gd name="connsiteY194" fmla="*/ 6629400 h 8833483"/>
              <a:gd name="connsiteX195" fmla="*/ 3901440 w 9578340"/>
              <a:gd name="connsiteY195" fmla="*/ 6606540 h 8833483"/>
              <a:gd name="connsiteX196" fmla="*/ 3878580 w 9578340"/>
              <a:gd name="connsiteY196" fmla="*/ 6515100 h 8833483"/>
              <a:gd name="connsiteX197" fmla="*/ 3886200 w 9578340"/>
              <a:gd name="connsiteY197" fmla="*/ 6423660 h 8833483"/>
              <a:gd name="connsiteX198" fmla="*/ 3870960 w 9578340"/>
              <a:gd name="connsiteY198" fmla="*/ 6309360 h 8833483"/>
              <a:gd name="connsiteX199" fmla="*/ 3893820 w 9578340"/>
              <a:gd name="connsiteY199" fmla="*/ 6240780 h 8833483"/>
              <a:gd name="connsiteX200" fmla="*/ 3924300 w 9578340"/>
              <a:gd name="connsiteY200" fmla="*/ 6179820 h 8833483"/>
              <a:gd name="connsiteX201" fmla="*/ 3977640 w 9578340"/>
              <a:gd name="connsiteY201" fmla="*/ 6172200 h 8833483"/>
              <a:gd name="connsiteX202" fmla="*/ 3992880 w 9578340"/>
              <a:gd name="connsiteY202" fmla="*/ 6172200 h 8833483"/>
              <a:gd name="connsiteX203" fmla="*/ 4046220 w 9578340"/>
              <a:gd name="connsiteY203" fmla="*/ 6111240 h 8833483"/>
              <a:gd name="connsiteX204" fmla="*/ 4038600 w 9578340"/>
              <a:gd name="connsiteY204" fmla="*/ 6027420 h 8833483"/>
              <a:gd name="connsiteX205" fmla="*/ 4754880 w 9578340"/>
              <a:gd name="connsiteY205" fmla="*/ 5913120 h 8833483"/>
              <a:gd name="connsiteX206" fmla="*/ 4838700 w 9578340"/>
              <a:gd name="connsiteY206" fmla="*/ 5913120 h 8833483"/>
              <a:gd name="connsiteX207" fmla="*/ 4914900 w 9578340"/>
              <a:gd name="connsiteY207" fmla="*/ 5920740 h 8833483"/>
              <a:gd name="connsiteX208" fmla="*/ 5105400 w 9578340"/>
              <a:gd name="connsiteY208" fmla="*/ 6019800 h 8833483"/>
              <a:gd name="connsiteX209" fmla="*/ 5570220 w 9578340"/>
              <a:gd name="connsiteY209" fmla="*/ 6248400 h 8833483"/>
              <a:gd name="connsiteX210" fmla="*/ 5753100 w 9578340"/>
              <a:gd name="connsiteY210" fmla="*/ 6347460 h 8833483"/>
              <a:gd name="connsiteX211" fmla="*/ 6065520 w 9578340"/>
              <a:gd name="connsiteY211" fmla="*/ 6423660 h 8833483"/>
              <a:gd name="connsiteX212" fmla="*/ 6156960 w 9578340"/>
              <a:gd name="connsiteY212" fmla="*/ 6431280 h 8833483"/>
              <a:gd name="connsiteX213" fmla="*/ 6164580 w 9578340"/>
              <a:gd name="connsiteY213" fmla="*/ 6545580 h 8833483"/>
              <a:gd name="connsiteX214" fmla="*/ 6355080 w 9578340"/>
              <a:gd name="connsiteY214" fmla="*/ 6576060 h 8833483"/>
              <a:gd name="connsiteX215" fmla="*/ 6377940 w 9578340"/>
              <a:gd name="connsiteY215" fmla="*/ 6416040 h 8833483"/>
              <a:gd name="connsiteX216" fmla="*/ 6408420 w 9578340"/>
              <a:gd name="connsiteY216" fmla="*/ 6446520 h 8833483"/>
              <a:gd name="connsiteX217" fmla="*/ 6400800 w 9578340"/>
              <a:gd name="connsiteY217" fmla="*/ 6598920 h 8833483"/>
              <a:gd name="connsiteX218" fmla="*/ 6591300 w 9578340"/>
              <a:gd name="connsiteY218" fmla="*/ 6598920 h 8833483"/>
              <a:gd name="connsiteX219" fmla="*/ 6598920 w 9578340"/>
              <a:gd name="connsiteY219" fmla="*/ 6332220 h 8833483"/>
              <a:gd name="connsiteX220" fmla="*/ 6621780 w 9578340"/>
              <a:gd name="connsiteY220" fmla="*/ 6332220 h 8833483"/>
              <a:gd name="connsiteX221" fmla="*/ 6637020 w 9578340"/>
              <a:gd name="connsiteY221" fmla="*/ 6118860 h 8833483"/>
              <a:gd name="connsiteX222" fmla="*/ 6614160 w 9578340"/>
              <a:gd name="connsiteY222" fmla="*/ 6111240 h 8833483"/>
              <a:gd name="connsiteX223" fmla="*/ 6606540 w 9578340"/>
              <a:gd name="connsiteY223" fmla="*/ 5958840 h 8833483"/>
              <a:gd name="connsiteX224" fmla="*/ 6484620 w 9578340"/>
              <a:gd name="connsiteY224" fmla="*/ 5539740 h 8833483"/>
              <a:gd name="connsiteX225" fmla="*/ 6667500 w 9578340"/>
              <a:gd name="connsiteY225" fmla="*/ 5547360 h 8833483"/>
              <a:gd name="connsiteX226" fmla="*/ 6751320 w 9578340"/>
              <a:gd name="connsiteY226" fmla="*/ 5433060 h 8833483"/>
              <a:gd name="connsiteX227" fmla="*/ 6972300 w 9578340"/>
              <a:gd name="connsiteY227" fmla="*/ 5265420 h 8833483"/>
              <a:gd name="connsiteX228" fmla="*/ 7246620 w 9578340"/>
              <a:gd name="connsiteY228" fmla="*/ 5204460 h 8833483"/>
              <a:gd name="connsiteX229" fmla="*/ 7208520 w 9578340"/>
              <a:gd name="connsiteY229" fmla="*/ 5067300 h 8833483"/>
              <a:gd name="connsiteX230" fmla="*/ 7193280 w 9578340"/>
              <a:gd name="connsiteY230" fmla="*/ 4930140 h 8833483"/>
              <a:gd name="connsiteX231" fmla="*/ 7269480 w 9578340"/>
              <a:gd name="connsiteY231" fmla="*/ 4732020 h 8833483"/>
              <a:gd name="connsiteX232" fmla="*/ 7246620 w 9578340"/>
              <a:gd name="connsiteY232" fmla="*/ 4488180 h 8833483"/>
              <a:gd name="connsiteX233" fmla="*/ 7178040 w 9578340"/>
              <a:gd name="connsiteY233" fmla="*/ 4351020 h 8833483"/>
              <a:gd name="connsiteX234" fmla="*/ 7559040 w 9578340"/>
              <a:gd name="connsiteY234" fmla="*/ 4328160 h 8833483"/>
              <a:gd name="connsiteX235" fmla="*/ 7467600 w 9578340"/>
              <a:gd name="connsiteY235" fmla="*/ 3878580 h 8833483"/>
              <a:gd name="connsiteX236" fmla="*/ 7414260 w 9578340"/>
              <a:gd name="connsiteY236" fmla="*/ 3604260 h 8833483"/>
              <a:gd name="connsiteX237" fmla="*/ 7498080 w 9578340"/>
              <a:gd name="connsiteY237" fmla="*/ 3398520 h 8833483"/>
              <a:gd name="connsiteX238" fmla="*/ 7528560 w 9578340"/>
              <a:gd name="connsiteY238" fmla="*/ 3253740 h 8833483"/>
              <a:gd name="connsiteX239" fmla="*/ 7505700 w 9578340"/>
              <a:gd name="connsiteY239" fmla="*/ 3048000 h 8833483"/>
              <a:gd name="connsiteX240" fmla="*/ 7520940 w 9578340"/>
              <a:gd name="connsiteY240" fmla="*/ 2926080 h 8833483"/>
              <a:gd name="connsiteX241" fmla="*/ 7536180 w 9578340"/>
              <a:gd name="connsiteY241" fmla="*/ 2872740 h 8833483"/>
              <a:gd name="connsiteX242" fmla="*/ 7863840 w 9578340"/>
              <a:gd name="connsiteY242" fmla="*/ 2971800 h 8833483"/>
              <a:gd name="connsiteX243" fmla="*/ 7886700 w 9578340"/>
              <a:gd name="connsiteY243" fmla="*/ 3101340 h 8833483"/>
              <a:gd name="connsiteX244" fmla="*/ 8001000 w 9578340"/>
              <a:gd name="connsiteY244" fmla="*/ 3124200 h 8833483"/>
              <a:gd name="connsiteX245" fmla="*/ 8122920 w 9578340"/>
              <a:gd name="connsiteY245" fmla="*/ 3276600 h 8833483"/>
              <a:gd name="connsiteX246" fmla="*/ 8206740 w 9578340"/>
              <a:gd name="connsiteY246" fmla="*/ 3276600 h 8833483"/>
              <a:gd name="connsiteX247" fmla="*/ 8442960 w 9578340"/>
              <a:gd name="connsiteY247" fmla="*/ 3276600 h 8833483"/>
              <a:gd name="connsiteX248" fmla="*/ 8663940 w 9578340"/>
              <a:gd name="connsiteY248" fmla="*/ 3276600 h 8833483"/>
              <a:gd name="connsiteX249" fmla="*/ 8770620 w 9578340"/>
              <a:gd name="connsiteY249" fmla="*/ 3230880 h 8833483"/>
              <a:gd name="connsiteX250" fmla="*/ 8854440 w 9578340"/>
              <a:gd name="connsiteY250" fmla="*/ 3215640 h 8833483"/>
              <a:gd name="connsiteX251" fmla="*/ 8938260 w 9578340"/>
              <a:gd name="connsiteY251" fmla="*/ 3230880 h 8833483"/>
              <a:gd name="connsiteX252" fmla="*/ 8945880 w 9578340"/>
              <a:gd name="connsiteY252" fmla="*/ 3078480 h 8833483"/>
              <a:gd name="connsiteX253" fmla="*/ 8907780 w 9578340"/>
              <a:gd name="connsiteY253" fmla="*/ 3078480 h 8833483"/>
              <a:gd name="connsiteX254" fmla="*/ 8656320 w 9578340"/>
              <a:gd name="connsiteY254" fmla="*/ 2697480 h 8833483"/>
              <a:gd name="connsiteX255" fmla="*/ 8854440 w 9578340"/>
              <a:gd name="connsiteY255" fmla="*/ 2590800 h 8833483"/>
              <a:gd name="connsiteX256" fmla="*/ 8923020 w 9578340"/>
              <a:gd name="connsiteY256" fmla="*/ 2606040 h 8833483"/>
              <a:gd name="connsiteX257" fmla="*/ 8999220 w 9578340"/>
              <a:gd name="connsiteY257" fmla="*/ 2606040 h 8833483"/>
              <a:gd name="connsiteX258" fmla="*/ 9029700 w 9578340"/>
              <a:gd name="connsiteY258" fmla="*/ 2545080 h 8833483"/>
              <a:gd name="connsiteX259" fmla="*/ 9029700 w 9578340"/>
              <a:gd name="connsiteY259" fmla="*/ 2407920 h 8833483"/>
              <a:gd name="connsiteX260" fmla="*/ 9136380 w 9578340"/>
              <a:gd name="connsiteY260" fmla="*/ 2476500 h 8833483"/>
              <a:gd name="connsiteX261" fmla="*/ 9144000 w 9578340"/>
              <a:gd name="connsiteY261" fmla="*/ 2407920 h 8833483"/>
              <a:gd name="connsiteX262" fmla="*/ 9204960 w 9578340"/>
              <a:gd name="connsiteY262" fmla="*/ 2362200 h 8833483"/>
              <a:gd name="connsiteX263" fmla="*/ 9189720 w 9578340"/>
              <a:gd name="connsiteY263" fmla="*/ 2225040 h 8833483"/>
              <a:gd name="connsiteX264" fmla="*/ 9159240 w 9578340"/>
              <a:gd name="connsiteY264" fmla="*/ 2171700 h 8833483"/>
              <a:gd name="connsiteX265" fmla="*/ 9083040 w 9578340"/>
              <a:gd name="connsiteY265" fmla="*/ 2103120 h 8833483"/>
              <a:gd name="connsiteX266" fmla="*/ 9105900 w 9578340"/>
              <a:gd name="connsiteY266" fmla="*/ 2011680 h 8833483"/>
              <a:gd name="connsiteX267" fmla="*/ 9151620 w 9578340"/>
              <a:gd name="connsiteY267" fmla="*/ 1927860 h 8833483"/>
              <a:gd name="connsiteX268" fmla="*/ 9044940 w 9578340"/>
              <a:gd name="connsiteY268" fmla="*/ 1714500 h 8833483"/>
              <a:gd name="connsiteX269" fmla="*/ 9578340 w 9578340"/>
              <a:gd name="connsiteY269" fmla="*/ 1394460 h 8833483"/>
              <a:gd name="connsiteX270" fmla="*/ 9494520 w 9578340"/>
              <a:gd name="connsiteY270" fmla="*/ 1165860 h 8833483"/>
              <a:gd name="connsiteX271" fmla="*/ 9326880 w 9578340"/>
              <a:gd name="connsiteY271" fmla="*/ 975360 h 8833483"/>
              <a:gd name="connsiteX272" fmla="*/ 9334500 w 9578340"/>
              <a:gd name="connsiteY272" fmla="*/ 906780 h 8833483"/>
              <a:gd name="connsiteX273" fmla="*/ 9342120 w 9578340"/>
              <a:gd name="connsiteY273" fmla="*/ 754380 h 8833483"/>
              <a:gd name="connsiteX274" fmla="*/ 9182100 w 9578340"/>
              <a:gd name="connsiteY274" fmla="*/ 906780 h 8833483"/>
              <a:gd name="connsiteX275" fmla="*/ 9052560 w 9578340"/>
              <a:gd name="connsiteY275" fmla="*/ 1043940 h 8833483"/>
              <a:gd name="connsiteX276" fmla="*/ 8915400 w 9578340"/>
              <a:gd name="connsiteY276" fmla="*/ 1112520 h 8833483"/>
              <a:gd name="connsiteX277" fmla="*/ 8709660 w 9578340"/>
              <a:gd name="connsiteY277" fmla="*/ 1150620 h 8833483"/>
              <a:gd name="connsiteX278" fmla="*/ 8793480 w 9578340"/>
              <a:gd name="connsiteY278" fmla="*/ 960120 h 8833483"/>
              <a:gd name="connsiteX279" fmla="*/ 8717280 w 9578340"/>
              <a:gd name="connsiteY279" fmla="*/ 906780 h 8833483"/>
              <a:gd name="connsiteX280" fmla="*/ 8686800 w 9578340"/>
              <a:gd name="connsiteY280" fmla="*/ 815340 h 8833483"/>
              <a:gd name="connsiteX281" fmla="*/ 8625840 w 9578340"/>
              <a:gd name="connsiteY281" fmla="*/ 746760 h 8833483"/>
              <a:gd name="connsiteX282" fmla="*/ 8633460 w 9578340"/>
              <a:gd name="connsiteY282" fmla="*/ 685800 h 8833483"/>
              <a:gd name="connsiteX283" fmla="*/ 8679180 w 9578340"/>
              <a:gd name="connsiteY283" fmla="*/ 609600 h 8833483"/>
              <a:gd name="connsiteX284" fmla="*/ 8671560 w 9578340"/>
              <a:gd name="connsiteY284" fmla="*/ 579120 h 8833483"/>
              <a:gd name="connsiteX285" fmla="*/ 8580120 w 9578340"/>
              <a:gd name="connsiteY285" fmla="*/ 541020 h 8833483"/>
              <a:gd name="connsiteX286" fmla="*/ 8473440 w 9578340"/>
              <a:gd name="connsiteY286" fmla="*/ 502920 h 8833483"/>
              <a:gd name="connsiteX287" fmla="*/ 8488680 w 9578340"/>
              <a:gd name="connsiteY287" fmla="*/ 449580 h 8833483"/>
              <a:gd name="connsiteX288" fmla="*/ 8435340 w 9578340"/>
              <a:gd name="connsiteY288" fmla="*/ 320040 h 8833483"/>
              <a:gd name="connsiteX289" fmla="*/ 8465820 w 9578340"/>
              <a:gd name="connsiteY289" fmla="*/ 243840 h 8833483"/>
              <a:gd name="connsiteX290" fmla="*/ 8473440 w 9578340"/>
              <a:gd name="connsiteY290" fmla="*/ 83820 h 8833483"/>
              <a:gd name="connsiteX291" fmla="*/ 8351520 w 9578340"/>
              <a:gd name="connsiteY291" fmla="*/ 53340 h 8833483"/>
              <a:gd name="connsiteX292" fmla="*/ 8252460 w 9578340"/>
              <a:gd name="connsiteY292" fmla="*/ 68580 h 8833483"/>
              <a:gd name="connsiteX293" fmla="*/ 8107680 w 9578340"/>
              <a:gd name="connsiteY29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891915 w 9578340"/>
              <a:gd name="connsiteY190" fmla="*/ 7071358 h 8833483"/>
              <a:gd name="connsiteX191" fmla="*/ 3657600 w 9578340"/>
              <a:gd name="connsiteY191" fmla="*/ 6873240 h 8833483"/>
              <a:gd name="connsiteX192" fmla="*/ 3817620 w 9578340"/>
              <a:gd name="connsiteY192" fmla="*/ 6781800 h 8833483"/>
              <a:gd name="connsiteX193" fmla="*/ 3893820 w 9578340"/>
              <a:gd name="connsiteY193" fmla="*/ 6705600 h 8833483"/>
              <a:gd name="connsiteX194" fmla="*/ 3947160 w 9578340"/>
              <a:gd name="connsiteY194" fmla="*/ 6690360 h 8833483"/>
              <a:gd name="connsiteX195" fmla="*/ 3939540 w 9578340"/>
              <a:gd name="connsiteY195" fmla="*/ 6629400 h 8833483"/>
              <a:gd name="connsiteX196" fmla="*/ 3901440 w 9578340"/>
              <a:gd name="connsiteY196" fmla="*/ 6606540 h 8833483"/>
              <a:gd name="connsiteX197" fmla="*/ 3878580 w 9578340"/>
              <a:gd name="connsiteY197" fmla="*/ 6515100 h 8833483"/>
              <a:gd name="connsiteX198" fmla="*/ 3886200 w 9578340"/>
              <a:gd name="connsiteY198" fmla="*/ 6423660 h 8833483"/>
              <a:gd name="connsiteX199" fmla="*/ 3870960 w 9578340"/>
              <a:gd name="connsiteY199" fmla="*/ 6309360 h 8833483"/>
              <a:gd name="connsiteX200" fmla="*/ 3893820 w 9578340"/>
              <a:gd name="connsiteY200" fmla="*/ 6240780 h 8833483"/>
              <a:gd name="connsiteX201" fmla="*/ 3924300 w 9578340"/>
              <a:gd name="connsiteY201" fmla="*/ 6179820 h 8833483"/>
              <a:gd name="connsiteX202" fmla="*/ 3977640 w 9578340"/>
              <a:gd name="connsiteY202" fmla="*/ 6172200 h 8833483"/>
              <a:gd name="connsiteX203" fmla="*/ 3992880 w 9578340"/>
              <a:gd name="connsiteY203" fmla="*/ 6172200 h 8833483"/>
              <a:gd name="connsiteX204" fmla="*/ 4046220 w 9578340"/>
              <a:gd name="connsiteY204" fmla="*/ 6111240 h 8833483"/>
              <a:gd name="connsiteX205" fmla="*/ 4038600 w 9578340"/>
              <a:gd name="connsiteY205" fmla="*/ 6027420 h 8833483"/>
              <a:gd name="connsiteX206" fmla="*/ 4754880 w 9578340"/>
              <a:gd name="connsiteY206" fmla="*/ 5913120 h 8833483"/>
              <a:gd name="connsiteX207" fmla="*/ 4838700 w 9578340"/>
              <a:gd name="connsiteY207" fmla="*/ 5913120 h 8833483"/>
              <a:gd name="connsiteX208" fmla="*/ 4914900 w 9578340"/>
              <a:gd name="connsiteY208" fmla="*/ 5920740 h 8833483"/>
              <a:gd name="connsiteX209" fmla="*/ 5105400 w 9578340"/>
              <a:gd name="connsiteY209" fmla="*/ 6019800 h 8833483"/>
              <a:gd name="connsiteX210" fmla="*/ 5570220 w 9578340"/>
              <a:gd name="connsiteY210" fmla="*/ 6248400 h 8833483"/>
              <a:gd name="connsiteX211" fmla="*/ 5753100 w 9578340"/>
              <a:gd name="connsiteY211" fmla="*/ 6347460 h 8833483"/>
              <a:gd name="connsiteX212" fmla="*/ 6065520 w 9578340"/>
              <a:gd name="connsiteY212" fmla="*/ 6423660 h 8833483"/>
              <a:gd name="connsiteX213" fmla="*/ 6156960 w 9578340"/>
              <a:gd name="connsiteY213" fmla="*/ 6431280 h 8833483"/>
              <a:gd name="connsiteX214" fmla="*/ 6164580 w 9578340"/>
              <a:gd name="connsiteY214" fmla="*/ 6545580 h 8833483"/>
              <a:gd name="connsiteX215" fmla="*/ 6355080 w 9578340"/>
              <a:gd name="connsiteY215" fmla="*/ 6576060 h 8833483"/>
              <a:gd name="connsiteX216" fmla="*/ 6377940 w 9578340"/>
              <a:gd name="connsiteY216" fmla="*/ 6416040 h 8833483"/>
              <a:gd name="connsiteX217" fmla="*/ 6408420 w 9578340"/>
              <a:gd name="connsiteY217" fmla="*/ 6446520 h 8833483"/>
              <a:gd name="connsiteX218" fmla="*/ 6400800 w 9578340"/>
              <a:gd name="connsiteY218" fmla="*/ 6598920 h 8833483"/>
              <a:gd name="connsiteX219" fmla="*/ 6591300 w 9578340"/>
              <a:gd name="connsiteY219" fmla="*/ 6598920 h 8833483"/>
              <a:gd name="connsiteX220" fmla="*/ 6598920 w 9578340"/>
              <a:gd name="connsiteY220" fmla="*/ 6332220 h 8833483"/>
              <a:gd name="connsiteX221" fmla="*/ 6621780 w 9578340"/>
              <a:gd name="connsiteY221" fmla="*/ 6332220 h 8833483"/>
              <a:gd name="connsiteX222" fmla="*/ 6637020 w 9578340"/>
              <a:gd name="connsiteY222" fmla="*/ 6118860 h 8833483"/>
              <a:gd name="connsiteX223" fmla="*/ 6614160 w 9578340"/>
              <a:gd name="connsiteY223" fmla="*/ 6111240 h 8833483"/>
              <a:gd name="connsiteX224" fmla="*/ 6606540 w 9578340"/>
              <a:gd name="connsiteY224" fmla="*/ 5958840 h 8833483"/>
              <a:gd name="connsiteX225" fmla="*/ 6484620 w 9578340"/>
              <a:gd name="connsiteY225" fmla="*/ 5539740 h 8833483"/>
              <a:gd name="connsiteX226" fmla="*/ 6667500 w 9578340"/>
              <a:gd name="connsiteY226" fmla="*/ 5547360 h 8833483"/>
              <a:gd name="connsiteX227" fmla="*/ 6751320 w 9578340"/>
              <a:gd name="connsiteY227" fmla="*/ 5433060 h 8833483"/>
              <a:gd name="connsiteX228" fmla="*/ 6972300 w 9578340"/>
              <a:gd name="connsiteY228" fmla="*/ 5265420 h 8833483"/>
              <a:gd name="connsiteX229" fmla="*/ 7246620 w 9578340"/>
              <a:gd name="connsiteY229" fmla="*/ 5204460 h 8833483"/>
              <a:gd name="connsiteX230" fmla="*/ 7208520 w 9578340"/>
              <a:gd name="connsiteY230" fmla="*/ 5067300 h 8833483"/>
              <a:gd name="connsiteX231" fmla="*/ 7193280 w 9578340"/>
              <a:gd name="connsiteY231" fmla="*/ 4930140 h 8833483"/>
              <a:gd name="connsiteX232" fmla="*/ 7269480 w 9578340"/>
              <a:gd name="connsiteY232" fmla="*/ 4732020 h 8833483"/>
              <a:gd name="connsiteX233" fmla="*/ 7246620 w 9578340"/>
              <a:gd name="connsiteY233" fmla="*/ 4488180 h 8833483"/>
              <a:gd name="connsiteX234" fmla="*/ 7178040 w 9578340"/>
              <a:gd name="connsiteY234" fmla="*/ 4351020 h 8833483"/>
              <a:gd name="connsiteX235" fmla="*/ 7559040 w 9578340"/>
              <a:gd name="connsiteY235" fmla="*/ 4328160 h 8833483"/>
              <a:gd name="connsiteX236" fmla="*/ 7467600 w 9578340"/>
              <a:gd name="connsiteY236" fmla="*/ 3878580 h 8833483"/>
              <a:gd name="connsiteX237" fmla="*/ 7414260 w 9578340"/>
              <a:gd name="connsiteY237" fmla="*/ 3604260 h 8833483"/>
              <a:gd name="connsiteX238" fmla="*/ 7498080 w 9578340"/>
              <a:gd name="connsiteY238" fmla="*/ 3398520 h 8833483"/>
              <a:gd name="connsiteX239" fmla="*/ 7528560 w 9578340"/>
              <a:gd name="connsiteY239" fmla="*/ 3253740 h 8833483"/>
              <a:gd name="connsiteX240" fmla="*/ 7505700 w 9578340"/>
              <a:gd name="connsiteY240" fmla="*/ 3048000 h 8833483"/>
              <a:gd name="connsiteX241" fmla="*/ 7520940 w 9578340"/>
              <a:gd name="connsiteY241" fmla="*/ 2926080 h 8833483"/>
              <a:gd name="connsiteX242" fmla="*/ 7536180 w 9578340"/>
              <a:gd name="connsiteY242" fmla="*/ 2872740 h 8833483"/>
              <a:gd name="connsiteX243" fmla="*/ 7863840 w 9578340"/>
              <a:gd name="connsiteY243" fmla="*/ 2971800 h 8833483"/>
              <a:gd name="connsiteX244" fmla="*/ 7886700 w 9578340"/>
              <a:gd name="connsiteY244" fmla="*/ 3101340 h 8833483"/>
              <a:gd name="connsiteX245" fmla="*/ 8001000 w 9578340"/>
              <a:gd name="connsiteY245" fmla="*/ 3124200 h 8833483"/>
              <a:gd name="connsiteX246" fmla="*/ 8122920 w 9578340"/>
              <a:gd name="connsiteY246" fmla="*/ 3276600 h 8833483"/>
              <a:gd name="connsiteX247" fmla="*/ 8206740 w 9578340"/>
              <a:gd name="connsiteY247" fmla="*/ 3276600 h 8833483"/>
              <a:gd name="connsiteX248" fmla="*/ 8442960 w 9578340"/>
              <a:gd name="connsiteY248" fmla="*/ 3276600 h 8833483"/>
              <a:gd name="connsiteX249" fmla="*/ 8663940 w 9578340"/>
              <a:gd name="connsiteY249" fmla="*/ 3276600 h 8833483"/>
              <a:gd name="connsiteX250" fmla="*/ 8770620 w 9578340"/>
              <a:gd name="connsiteY250" fmla="*/ 3230880 h 8833483"/>
              <a:gd name="connsiteX251" fmla="*/ 8854440 w 9578340"/>
              <a:gd name="connsiteY251" fmla="*/ 3215640 h 8833483"/>
              <a:gd name="connsiteX252" fmla="*/ 8938260 w 9578340"/>
              <a:gd name="connsiteY252" fmla="*/ 3230880 h 8833483"/>
              <a:gd name="connsiteX253" fmla="*/ 8945880 w 9578340"/>
              <a:gd name="connsiteY253" fmla="*/ 3078480 h 8833483"/>
              <a:gd name="connsiteX254" fmla="*/ 8907780 w 9578340"/>
              <a:gd name="connsiteY254" fmla="*/ 3078480 h 8833483"/>
              <a:gd name="connsiteX255" fmla="*/ 8656320 w 9578340"/>
              <a:gd name="connsiteY255" fmla="*/ 2697480 h 8833483"/>
              <a:gd name="connsiteX256" fmla="*/ 8854440 w 9578340"/>
              <a:gd name="connsiteY256" fmla="*/ 2590800 h 8833483"/>
              <a:gd name="connsiteX257" fmla="*/ 8923020 w 9578340"/>
              <a:gd name="connsiteY257" fmla="*/ 2606040 h 8833483"/>
              <a:gd name="connsiteX258" fmla="*/ 8999220 w 9578340"/>
              <a:gd name="connsiteY258" fmla="*/ 2606040 h 8833483"/>
              <a:gd name="connsiteX259" fmla="*/ 9029700 w 9578340"/>
              <a:gd name="connsiteY259" fmla="*/ 2545080 h 8833483"/>
              <a:gd name="connsiteX260" fmla="*/ 9029700 w 9578340"/>
              <a:gd name="connsiteY260" fmla="*/ 2407920 h 8833483"/>
              <a:gd name="connsiteX261" fmla="*/ 9136380 w 9578340"/>
              <a:gd name="connsiteY261" fmla="*/ 2476500 h 8833483"/>
              <a:gd name="connsiteX262" fmla="*/ 9144000 w 9578340"/>
              <a:gd name="connsiteY262" fmla="*/ 2407920 h 8833483"/>
              <a:gd name="connsiteX263" fmla="*/ 9204960 w 9578340"/>
              <a:gd name="connsiteY263" fmla="*/ 2362200 h 8833483"/>
              <a:gd name="connsiteX264" fmla="*/ 9189720 w 9578340"/>
              <a:gd name="connsiteY264" fmla="*/ 2225040 h 8833483"/>
              <a:gd name="connsiteX265" fmla="*/ 9159240 w 9578340"/>
              <a:gd name="connsiteY265" fmla="*/ 2171700 h 8833483"/>
              <a:gd name="connsiteX266" fmla="*/ 9083040 w 9578340"/>
              <a:gd name="connsiteY266" fmla="*/ 2103120 h 8833483"/>
              <a:gd name="connsiteX267" fmla="*/ 9105900 w 9578340"/>
              <a:gd name="connsiteY267" fmla="*/ 2011680 h 8833483"/>
              <a:gd name="connsiteX268" fmla="*/ 9151620 w 9578340"/>
              <a:gd name="connsiteY268" fmla="*/ 1927860 h 8833483"/>
              <a:gd name="connsiteX269" fmla="*/ 9044940 w 9578340"/>
              <a:gd name="connsiteY269" fmla="*/ 1714500 h 8833483"/>
              <a:gd name="connsiteX270" fmla="*/ 9578340 w 9578340"/>
              <a:gd name="connsiteY270" fmla="*/ 1394460 h 8833483"/>
              <a:gd name="connsiteX271" fmla="*/ 9494520 w 9578340"/>
              <a:gd name="connsiteY271" fmla="*/ 1165860 h 8833483"/>
              <a:gd name="connsiteX272" fmla="*/ 9326880 w 9578340"/>
              <a:gd name="connsiteY272" fmla="*/ 975360 h 8833483"/>
              <a:gd name="connsiteX273" fmla="*/ 9334500 w 9578340"/>
              <a:gd name="connsiteY273" fmla="*/ 906780 h 8833483"/>
              <a:gd name="connsiteX274" fmla="*/ 9342120 w 9578340"/>
              <a:gd name="connsiteY274" fmla="*/ 754380 h 8833483"/>
              <a:gd name="connsiteX275" fmla="*/ 9182100 w 9578340"/>
              <a:gd name="connsiteY275" fmla="*/ 906780 h 8833483"/>
              <a:gd name="connsiteX276" fmla="*/ 9052560 w 9578340"/>
              <a:gd name="connsiteY276" fmla="*/ 1043940 h 8833483"/>
              <a:gd name="connsiteX277" fmla="*/ 8915400 w 9578340"/>
              <a:gd name="connsiteY277" fmla="*/ 1112520 h 8833483"/>
              <a:gd name="connsiteX278" fmla="*/ 8709660 w 9578340"/>
              <a:gd name="connsiteY278" fmla="*/ 1150620 h 8833483"/>
              <a:gd name="connsiteX279" fmla="*/ 8793480 w 9578340"/>
              <a:gd name="connsiteY279" fmla="*/ 960120 h 8833483"/>
              <a:gd name="connsiteX280" fmla="*/ 8717280 w 9578340"/>
              <a:gd name="connsiteY280" fmla="*/ 906780 h 8833483"/>
              <a:gd name="connsiteX281" fmla="*/ 8686800 w 9578340"/>
              <a:gd name="connsiteY281" fmla="*/ 815340 h 8833483"/>
              <a:gd name="connsiteX282" fmla="*/ 8625840 w 9578340"/>
              <a:gd name="connsiteY282" fmla="*/ 746760 h 8833483"/>
              <a:gd name="connsiteX283" fmla="*/ 8633460 w 9578340"/>
              <a:gd name="connsiteY283" fmla="*/ 685800 h 8833483"/>
              <a:gd name="connsiteX284" fmla="*/ 8679180 w 9578340"/>
              <a:gd name="connsiteY284" fmla="*/ 609600 h 8833483"/>
              <a:gd name="connsiteX285" fmla="*/ 8671560 w 9578340"/>
              <a:gd name="connsiteY285" fmla="*/ 579120 h 8833483"/>
              <a:gd name="connsiteX286" fmla="*/ 8580120 w 9578340"/>
              <a:gd name="connsiteY286" fmla="*/ 541020 h 8833483"/>
              <a:gd name="connsiteX287" fmla="*/ 8473440 w 9578340"/>
              <a:gd name="connsiteY287" fmla="*/ 502920 h 8833483"/>
              <a:gd name="connsiteX288" fmla="*/ 8488680 w 9578340"/>
              <a:gd name="connsiteY288" fmla="*/ 449580 h 8833483"/>
              <a:gd name="connsiteX289" fmla="*/ 8435340 w 9578340"/>
              <a:gd name="connsiteY289" fmla="*/ 320040 h 8833483"/>
              <a:gd name="connsiteX290" fmla="*/ 8465820 w 9578340"/>
              <a:gd name="connsiteY290" fmla="*/ 243840 h 8833483"/>
              <a:gd name="connsiteX291" fmla="*/ 8473440 w 9578340"/>
              <a:gd name="connsiteY291" fmla="*/ 83820 h 8833483"/>
              <a:gd name="connsiteX292" fmla="*/ 8351520 w 9578340"/>
              <a:gd name="connsiteY292" fmla="*/ 53340 h 8833483"/>
              <a:gd name="connsiteX293" fmla="*/ 8252460 w 9578340"/>
              <a:gd name="connsiteY293" fmla="*/ 68580 h 8833483"/>
              <a:gd name="connsiteX294" fmla="*/ 8107680 w 9578340"/>
              <a:gd name="connsiteY29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657600 w 9578340"/>
              <a:gd name="connsiteY191" fmla="*/ 6873240 h 8833483"/>
              <a:gd name="connsiteX192" fmla="*/ 3817620 w 9578340"/>
              <a:gd name="connsiteY192" fmla="*/ 6781800 h 8833483"/>
              <a:gd name="connsiteX193" fmla="*/ 3893820 w 9578340"/>
              <a:gd name="connsiteY193" fmla="*/ 6705600 h 8833483"/>
              <a:gd name="connsiteX194" fmla="*/ 3947160 w 9578340"/>
              <a:gd name="connsiteY194" fmla="*/ 6690360 h 8833483"/>
              <a:gd name="connsiteX195" fmla="*/ 3939540 w 9578340"/>
              <a:gd name="connsiteY195" fmla="*/ 6629400 h 8833483"/>
              <a:gd name="connsiteX196" fmla="*/ 3901440 w 9578340"/>
              <a:gd name="connsiteY196" fmla="*/ 6606540 h 8833483"/>
              <a:gd name="connsiteX197" fmla="*/ 3878580 w 9578340"/>
              <a:gd name="connsiteY197" fmla="*/ 6515100 h 8833483"/>
              <a:gd name="connsiteX198" fmla="*/ 3886200 w 9578340"/>
              <a:gd name="connsiteY198" fmla="*/ 6423660 h 8833483"/>
              <a:gd name="connsiteX199" fmla="*/ 3870960 w 9578340"/>
              <a:gd name="connsiteY199" fmla="*/ 6309360 h 8833483"/>
              <a:gd name="connsiteX200" fmla="*/ 3893820 w 9578340"/>
              <a:gd name="connsiteY200" fmla="*/ 6240780 h 8833483"/>
              <a:gd name="connsiteX201" fmla="*/ 3924300 w 9578340"/>
              <a:gd name="connsiteY201" fmla="*/ 6179820 h 8833483"/>
              <a:gd name="connsiteX202" fmla="*/ 3977640 w 9578340"/>
              <a:gd name="connsiteY202" fmla="*/ 6172200 h 8833483"/>
              <a:gd name="connsiteX203" fmla="*/ 3992880 w 9578340"/>
              <a:gd name="connsiteY203" fmla="*/ 6172200 h 8833483"/>
              <a:gd name="connsiteX204" fmla="*/ 4046220 w 9578340"/>
              <a:gd name="connsiteY204" fmla="*/ 6111240 h 8833483"/>
              <a:gd name="connsiteX205" fmla="*/ 4038600 w 9578340"/>
              <a:gd name="connsiteY205" fmla="*/ 6027420 h 8833483"/>
              <a:gd name="connsiteX206" fmla="*/ 4754880 w 9578340"/>
              <a:gd name="connsiteY206" fmla="*/ 5913120 h 8833483"/>
              <a:gd name="connsiteX207" fmla="*/ 4838700 w 9578340"/>
              <a:gd name="connsiteY207" fmla="*/ 5913120 h 8833483"/>
              <a:gd name="connsiteX208" fmla="*/ 4914900 w 9578340"/>
              <a:gd name="connsiteY208" fmla="*/ 5920740 h 8833483"/>
              <a:gd name="connsiteX209" fmla="*/ 5105400 w 9578340"/>
              <a:gd name="connsiteY209" fmla="*/ 6019800 h 8833483"/>
              <a:gd name="connsiteX210" fmla="*/ 5570220 w 9578340"/>
              <a:gd name="connsiteY210" fmla="*/ 6248400 h 8833483"/>
              <a:gd name="connsiteX211" fmla="*/ 5753100 w 9578340"/>
              <a:gd name="connsiteY211" fmla="*/ 6347460 h 8833483"/>
              <a:gd name="connsiteX212" fmla="*/ 6065520 w 9578340"/>
              <a:gd name="connsiteY212" fmla="*/ 6423660 h 8833483"/>
              <a:gd name="connsiteX213" fmla="*/ 6156960 w 9578340"/>
              <a:gd name="connsiteY213" fmla="*/ 6431280 h 8833483"/>
              <a:gd name="connsiteX214" fmla="*/ 6164580 w 9578340"/>
              <a:gd name="connsiteY214" fmla="*/ 6545580 h 8833483"/>
              <a:gd name="connsiteX215" fmla="*/ 6355080 w 9578340"/>
              <a:gd name="connsiteY215" fmla="*/ 6576060 h 8833483"/>
              <a:gd name="connsiteX216" fmla="*/ 6377940 w 9578340"/>
              <a:gd name="connsiteY216" fmla="*/ 6416040 h 8833483"/>
              <a:gd name="connsiteX217" fmla="*/ 6408420 w 9578340"/>
              <a:gd name="connsiteY217" fmla="*/ 6446520 h 8833483"/>
              <a:gd name="connsiteX218" fmla="*/ 6400800 w 9578340"/>
              <a:gd name="connsiteY218" fmla="*/ 6598920 h 8833483"/>
              <a:gd name="connsiteX219" fmla="*/ 6591300 w 9578340"/>
              <a:gd name="connsiteY219" fmla="*/ 6598920 h 8833483"/>
              <a:gd name="connsiteX220" fmla="*/ 6598920 w 9578340"/>
              <a:gd name="connsiteY220" fmla="*/ 6332220 h 8833483"/>
              <a:gd name="connsiteX221" fmla="*/ 6621780 w 9578340"/>
              <a:gd name="connsiteY221" fmla="*/ 6332220 h 8833483"/>
              <a:gd name="connsiteX222" fmla="*/ 6637020 w 9578340"/>
              <a:gd name="connsiteY222" fmla="*/ 6118860 h 8833483"/>
              <a:gd name="connsiteX223" fmla="*/ 6614160 w 9578340"/>
              <a:gd name="connsiteY223" fmla="*/ 6111240 h 8833483"/>
              <a:gd name="connsiteX224" fmla="*/ 6606540 w 9578340"/>
              <a:gd name="connsiteY224" fmla="*/ 5958840 h 8833483"/>
              <a:gd name="connsiteX225" fmla="*/ 6484620 w 9578340"/>
              <a:gd name="connsiteY225" fmla="*/ 5539740 h 8833483"/>
              <a:gd name="connsiteX226" fmla="*/ 6667500 w 9578340"/>
              <a:gd name="connsiteY226" fmla="*/ 5547360 h 8833483"/>
              <a:gd name="connsiteX227" fmla="*/ 6751320 w 9578340"/>
              <a:gd name="connsiteY227" fmla="*/ 5433060 h 8833483"/>
              <a:gd name="connsiteX228" fmla="*/ 6972300 w 9578340"/>
              <a:gd name="connsiteY228" fmla="*/ 5265420 h 8833483"/>
              <a:gd name="connsiteX229" fmla="*/ 7246620 w 9578340"/>
              <a:gd name="connsiteY229" fmla="*/ 5204460 h 8833483"/>
              <a:gd name="connsiteX230" fmla="*/ 7208520 w 9578340"/>
              <a:gd name="connsiteY230" fmla="*/ 5067300 h 8833483"/>
              <a:gd name="connsiteX231" fmla="*/ 7193280 w 9578340"/>
              <a:gd name="connsiteY231" fmla="*/ 4930140 h 8833483"/>
              <a:gd name="connsiteX232" fmla="*/ 7269480 w 9578340"/>
              <a:gd name="connsiteY232" fmla="*/ 4732020 h 8833483"/>
              <a:gd name="connsiteX233" fmla="*/ 7246620 w 9578340"/>
              <a:gd name="connsiteY233" fmla="*/ 4488180 h 8833483"/>
              <a:gd name="connsiteX234" fmla="*/ 7178040 w 9578340"/>
              <a:gd name="connsiteY234" fmla="*/ 4351020 h 8833483"/>
              <a:gd name="connsiteX235" fmla="*/ 7559040 w 9578340"/>
              <a:gd name="connsiteY235" fmla="*/ 4328160 h 8833483"/>
              <a:gd name="connsiteX236" fmla="*/ 7467600 w 9578340"/>
              <a:gd name="connsiteY236" fmla="*/ 3878580 h 8833483"/>
              <a:gd name="connsiteX237" fmla="*/ 7414260 w 9578340"/>
              <a:gd name="connsiteY237" fmla="*/ 3604260 h 8833483"/>
              <a:gd name="connsiteX238" fmla="*/ 7498080 w 9578340"/>
              <a:gd name="connsiteY238" fmla="*/ 3398520 h 8833483"/>
              <a:gd name="connsiteX239" fmla="*/ 7528560 w 9578340"/>
              <a:gd name="connsiteY239" fmla="*/ 3253740 h 8833483"/>
              <a:gd name="connsiteX240" fmla="*/ 7505700 w 9578340"/>
              <a:gd name="connsiteY240" fmla="*/ 3048000 h 8833483"/>
              <a:gd name="connsiteX241" fmla="*/ 7520940 w 9578340"/>
              <a:gd name="connsiteY241" fmla="*/ 2926080 h 8833483"/>
              <a:gd name="connsiteX242" fmla="*/ 7536180 w 9578340"/>
              <a:gd name="connsiteY242" fmla="*/ 2872740 h 8833483"/>
              <a:gd name="connsiteX243" fmla="*/ 7863840 w 9578340"/>
              <a:gd name="connsiteY243" fmla="*/ 2971800 h 8833483"/>
              <a:gd name="connsiteX244" fmla="*/ 7886700 w 9578340"/>
              <a:gd name="connsiteY244" fmla="*/ 3101340 h 8833483"/>
              <a:gd name="connsiteX245" fmla="*/ 8001000 w 9578340"/>
              <a:gd name="connsiteY245" fmla="*/ 3124200 h 8833483"/>
              <a:gd name="connsiteX246" fmla="*/ 8122920 w 9578340"/>
              <a:gd name="connsiteY246" fmla="*/ 3276600 h 8833483"/>
              <a:gd name="connsiteX247" fmla="*/ 8206740 w 9578340"/>
              <a:gd name="connsiteY247" fmla="*/ 3276600 h 8833483"/>
              <a:gd name="connsiteX248" fmla="*/ 8442960 w 9578340"/>
              <a:gd name="connsiteY248" fmla="*/ 3276600 h 8833483"/>
              <a:gd name="connsiteX249" fmla="*/ 8663940 w 9578340"/>
              <a:gd name="connsiteY249" fmla="*/ 3276600 h 8833483"/>
              <a:gd name="connsiteX250" fmla="*/ 8770620 w 9578340"/>
              <a:gd name="connsiteY250" fmla="*/ 3230880 h 8833483"/>
              <a:gd name="connsiteX251" fmla="*/ 8854440 w 9578340"/>
              <a:gd name="connsiteY251" fmla="*/ 3215640 h 8833483"/>
              <a:gd name="connsiteX252" fmla="*/ 8938260 w 9578340"/>
              <a:gd name="connsiteY252" fmla="*/ 3230880 h 8833483"/>
              <a:gd name="connsiteX253" fmla="*/ 8945880 w 9578340"/>
              <a:gd name="connsiteY253" fmla="*/ 3078480 h 8833483"/>
              <a:gd name="connsiteX254" fmla="*/ 8907780 w 9578340"/>
              <a:gd name="connsiteY254" fmla="*/ 3078480 h 8833483"/>
              <a:gd name="connsiteX255" fmla="*/ 8656320 w 9578340"/>
              <a:gd name="connsiteY255" fmla="*/ 2697480 h 8833483"/>
              <a:gd name="connsiteX256" fmla="*/ 8854440 w 9578340"/>
              <a:gd name="connsiteY256" fmla="*/ 2590800 h 8833483"/>
              <a:gd name="connsiteX257" fmla="*/ 8923020 w 9578340"/>
              <a:gd name="connsiteY257" fmla="*/ 2606040 h 8833483"/>
              <a:gd name="connsiteX258" fmla="*/ 8999220 w 9578340"/>
              <a:gd name="connsiteY258" fmla="*/ 2606040 h 8833483"/>
              <a:gd name="connsiteX259" fmla="*/ 9029700 w 9578340"/>
              <a:gd name="connsiteY259" fmla="*/ 2545080 h 8833483"/>
              <a:gd name="connsiteX260" fmla="*/ 9029700 w 9578340"/>
              <a:gd name="connsiteY260" fmla="*/ 2407920 h 8833483"/>
              <a:gd name="connsiteX261" fmla="*/ 9136380 w 9578340"/>
              <a:gd name="connsiteY261" fmla="*/ 2476500 h 8833483"/>
              <a:gd name="connsiteX262" fmla="*/ 9144000 w 9578340"/>
              <a:gd name="connsiteY262" fmla="*/ 2407920 h 8833483"/>
              <a:gd name="connsiteX263" fmla="*/ 9204960 w 9578340"/>
              <a:gd name="connsiteY263" fmla="*/ 2362200 h 8833483"/>
              <a:gd name="connsiteX264" fmla="*/ 9189720 w 9578340"/>
              <a:gd name="connsiteY264" fmla="*/ 2225040 h 8833483"/>
              <a:gd name="connsiteX265" fmla="*/ 9159240 w 9578340"/>
              <a:gd name="connsiteY265" fmla="*/ 2171700 h 8833483"/>
              <a:gd name="connsiteX266" fmla="*/ 9083040 w 9578340"/>
              <a:gd name="connsiteY266" fmla="*/ 2103120 h 8833483"/>
              <a:gd name="connsiteX267" fmla="*/ 9105900 w 9578340"/>
              <a:gd name="connsiteY267" fmla="*/ 2011680 h 8833483"/>
              <a:gd name="connsiteX268" fmla="*/ 9151620 w 9578340"/>
              <a:gd name="connsiteY268" fmla="*/ 1927860 h 8833483"/>
              <a:gd name="connsiteX269" fmla="*/ 9044940 w 9578340"/>
              <a:gd name="connsiteY269" fmla="*/ 1714500 h 8833483"/>
              <a:gd name="connsiteX270" fmla="*/ 9578340 w 9578340"/>
              <a:gd name="connsiteY270" fmla="*/ 1394460 h 8833483"/>
              <a:gd name="connsiteX271" fmla="*/ 9494520 w 9578340"/>
              <a:gd name="connsiteY271" fmla="*/ 1165860 h 8833483"/>
              <a:gd name="connsiteX272" fmla="*/ 9326880 w 9578340"/>
              <a:gd name="connsiteY272" fmla="*/ 975360 h 8833483"/>
              <a:gd name="connsiteX273" fmla="*/ 9334500 w 9578340"/>
              <a:gd name="connsiteY273" fmla="*/ 906780 h 8833483"/>
              <a:gd name="connsiteX274" fmla="*/ 9342120 w 9578340"/>
              <a:gd name="connsiteY274" fmla="*/ 754380 h 8833483"/>
              <a:gd name="connsiteX275" fmla="*/ 9182100 w 9578340"/>
              <a:gd name="connsiteY275" fmla="*/ 906780 h 8833483"/>
              <a:gd name="connsiteX276" fmla="*/ 9052560 w 9578340"/>
              <a:gd name="connsiteY276" fmla="*/ 1043940 h 8833483"/>
              <a:gd name="connsiteX277" fmla="*/ 8915400 w 9578340"/>
              <a:gd name="connsiteY277" fmla="*/ 1112520 h 8833483"/>
              <a:gd name="connsiteX278" fmla="*/ 8709660 w 9578340"/>
              <a:gd name="connsiteY278" fmla="*/ 1150620 h 8833483"/>
              <a:gd name="connsiteX279" fmla="*/ 8793480 w 9578340"/>
              <a:gd name="connsiteY279" fmla="*/ 960120 h 8833483"/>
              <a:gd name="connsiteX280" fmla="*/ 8717280 w 9578340"/>
              <a:gd name="connsiteY280" fmla="*/ 906780 h 8833483"/>
              <a:gd name="connsiteX281" fmla="*/ 8686800 w 9578340"/>
              <a:gd name="connsiteY281" fmla="*/ 815340 h 8833483"/>
              <a:gd name="connsiteX282" fmla="*/ 8625840 w 9578340"/>
              <a:gd name="connsiteY282" fmla="*/ 746760 h 8833483"/>
              <a:gd name="connsiteX283" fmla="*/ 8633460 w 9578340"/>
              <a:gd name="connsiteY283" fmla="*/ 685800 h 8833483"/>
              <a:gd name="connsiteX284" fmla="*/ 8679180 w 9578340"/>
              <a:gd name="connsiteY284" fmla="*/ 609600 h 8833483"/>
              <a:gd name="connsiteX285" fmla="*/ 8671560 w 9578340"/>
              <a:gd name="connsiteY285" fmla="*/ 579120 h 8833483"/>
              <a:gd name="connsiteX286" fmla="*/ 8580120 w 9578340"/>
              <a:gd name="connsiteY286" fmla="*/ 541020 h 8833483"/>
              <a:gd name="connsiteX287" fmla="*/ 8473440 w 9578340"/>
              <a:gd name="connsiteY287" fmla="*/ 502920 h 8833483"/>
              <a:gd name="connsiteX288" fmla="*/ 8488680 w 9578340"/>
              <a:gd name="connsiteY288" fmla="*/ 449580 h 8833483"/>
              <a:gd name="connsiteX289" fmla="*/ 8435340 w 9578340"/>
              <a:gd name="connsiteY289" fmla="*/ 320040 h 8833483"/>
              <a:gd name="connsiteX290" fmla="*/ 8465820 w 9578340"/>
              <a:gd name="connsiteY290" fmla="*/ 243840 h 8833483"/>
              <a:gd name="connsiteX291" fmla="*/ 8473440 w 9578340"/>
              <a:gd name="connsiteY291" fmla="*/ 83820 h 8833483"/>
              <a:gd name="connsiteX292" fmla="*/ 8351520 w 9578340"/>
              <a:gd name="connsiteY292" fmla="*/ 53340 h 8833483"/>
              <a:gd name="connsiteX293" fmla="*/ 8252460 w 9578340"/>
              <a:gd name="connsiteY293" fmla="*/ 68580 h 8833483"/>
              <a:gd name="connsiteX294" fmla="*/ 8107680 w 9578340"/>
              <a:gd name="connsiteY29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0953 w 9578340"/>
              <a:gd name="connsiteY191" fmla="*/ 7071358 h 8833483"/>
              <a:gd name="connsiteX192" fmla="*/ 3657600 w 9578340"/>
              <a:gd name="connsiteY192" fmla="*/ 6873240 h 8833483"/>
              <a:gd name="connsiteX193" fmla="*/ 3817620 w 9578340"/>
              <a:gd name="connsiteY193" fmla="*/ 6781800 h 8833483"/>
              <a:gd name="connsiteX194" fmla="*/ 3893820 w 9578340"/>
              <a:gd name="connsiteY194" fmla="*/ 6705600 h 8833483"/>
              <a:gd name="connsiteX195" fmla="*/ 3947160 w 9578340"/>
              <a:gd name="connsiteY195" fmla="*/ 6690360 h 8833483"/>
              <a:gd name="connsiteX196" fmla="*/ 3939540 w 9578340"/>
              <a:gd name="connsiteY196" fmla="*/ 6629400 h 8833483"/>
              <a:gd name="connsiteX197" fmla="*/ 3901440 w 9578340"/>
              <a:gd name="connsiteY197" fmla="*/ 6606540 h 8833483"/>
              <a:gd name="connsiteX198" fmla="*/ 3878580 w 9578340"/>
              <a:gd name="connsiteY198" fmla="*/ 6515100 h 8833483"/>
              <a:gd name="connsiteX199" fmla="*/ 3886200 w 9578340"/>
              <a:gd name="connsiteY199" fmla="*/ 6423660 h 8833483"/>
              <a:gd name="connsiteX200" fmla="*/ 3870960 w 9578340"/>
              <a:gd name="connsiteY200" fmla="*/ 6309360 h 8833483"/>
              <a:gd name="connsiteX201" fmla="*/ 3893820 w 9578340"/>
              <a:gd name="connsiteY201" fmla="*/ 6240780 h 8833483"/>
              <a:gd name="connsiteX202" fmla="*/ 3924300 w 9578340"/>
              <a:gd name="connsiteY202" fmla="*/ 6179820 h 8833483"/>
              <a:gd name="connsiteX203" fmla="*/ 3977640 w 9578340"/>
              <a:gd name="connsiteY203" fmla="*/ 6172200 h 8833483"/>
              <a:gd name="connsiteX204" fmla="*/ 3992880 w 9578340"/>
              <a:gd name="connsiteY204" fmla="*/ 6172200 h 8833483"/>
              <a:gd name="connsiteX205" fmla="*/ 4046220 w 9578340"/>
              <a:gd name="connsiteY205" fmla="*/ 6111240 h 8833483"/>
              <a:gd name="connsiteX206" fmla="*/ 4038600 w 9578340"/>
              <a:gd name="connsiteY206" fmla="*/ 6027420 h 8833483"/>
              <a:gd name="connsiteX207" fmla="*/ 4754880 w 9578340"/>
              <a:gd name="connsiteY207" fmla="*/ 5913120 h 8833483"/>
              <a:gd name="connsiteX208" fmla="*/ 4838700 w 9578340"/>
              <a:gd name="connsiteY208" fmla="*/ 5913120 h 8833483"/>
              <a:gd name="connsiteX209" fmla="*/ 4914900 w 9578340"/>
              <a:gd name="connsiteY209" fmla="*/ 5920740 h 8833483"/>
              <a:gd name="connsiteX210" fmla="*/ 5105400 w 9578340"/>
              <a:gd name="connsiteY210" fmla="*/ 6019800 h 8833483"/>
              <a:gd name="connsiteX211" fmla="*/ 5570220 w 9578340"/>
              <a:gd name="connsiteY211" fmla="*/ 6248400 h 8833483"/>
              <a:gd name="connsiteX212" fmla="*/ 5753100 w 9578340"/>
              <a:gd name="connsiteY212" fmla="*/ 6347460 h 8833483"/>
              <a:gd name="connsiteX213" fmla="*/ 6065520 w 9578340"/>
              <a:gd name="connsiteY213" fmla="*/ 6423660 h 8833483"/>
              <a:gd name="connsiteX214" fmla="*/ 6156960 w 9578340"/>
              <a:gd name="connsiteY214" fmla="*/ 6431280 h 8833483"/>
              <a:gd name="connsiteX215" fmla="*/ 6164580 w 9578340"/>
              <a:gd name="connsiteY215" fmla="*/ 6545580 h 8833483"/>
              <a:gd name="connsiteX216" fmla="*/ 6355080 w 9578340"/>
              <a:gd name="connsiteY216" fmla="*/ 6576060 h 8833483"/>
              <a:gd name="connsiteX217" fmla="*/ 6377940 w 9578340"/>
              <a:gd name="connsiteY217" fmla="*/ 6416040 h 8833483"/>
              <a:gd name="connsiteX218" fmla="*/ 6408420 w 9578340"/>
              <a:gd name="connsiteY218" fmla="*/ 6446520 h 8833483"/>
              <a:gd name="connsiteX219" fmla="*/ 6400800 w 9578340"/>
              <a:gd name="connsiteY219" fmla="*/ 6598920 h 8833483"/>
              <a:gd name="connsiteX220" fmla="*/ 6591300 w 9578340"/>
              <a:gd name="connsiteY220" fmla="*/ 6598920 h 8833483"/>
              <a:gd name="connsiteX221" fmla="*/ 6598920 w 9578340"/>
              <a:gd name="connsiteY221" fmla="*/ 6332220 h 8833483"/>
              <a:gd name="connsiteX222" fmla="*/ 6621780 w 9578340"/>
              <a:gd name="connsiteY222" fmla="*/ 6332220 h 8833483"/>
              <a:gd name="connsiteX223" fmla="*/ 6637020 w 9578340"/>
              <a:gd name="connsiteY223" fmla="*/ 6118860 h 8833483"/>
              <a:gd name="connsiteX224" fmla="*/ 6614160 w 9578340"/>
              <a:gd name="connsiteY224" fmla="*/ 6111240 h 8833483"/>
              <a:gd name="connsiteX225" fmla="*/ 6606540 w 9578340"/>
              <a:gd name="connsiteY225" fmla="*/ 5958840 h 8833483"/>
              <a:gd name="connsiteX226" fmla="*/ 6484620 w 9578340"/>
              <a:gd name="connsiteY226" fmla="*/ 5539740 h 8833483"/>
              <a:gd name="connsiteX227" fmla="*/ 6667500 w 9578340"/>
              <a:gd name="connsiteY227" fmla="*/ 5547360 h 8833483"/>
              <a:gd name="connsiteX228" fmla="*/ 6751320 w 9578340"/>
              <a:gd name="connsiteY228" fmla="*/ 5433060 h 8833483"/>
              <a:gd name="connsiteX229" fmla="*/ 6972300 w 9578340"/>
              <a:gd name="connsiteY229" fmla="*/ 5265420 h 8833483"/>
              <a:gd name="connsiteX230" fmla="*/ 7246620 w 9578340"/>
              <a:gd name="connsiteY230" fmla="*/ 5204460 h 8833483"/>
              <a:gd name="connsiteX231" fmla="*/ 7208520 w 9578340"/>
              <a:gd name="connsiteY231" fmla="*/ 5067300 h 8833483"/>
              <a:gd name="connsiteX232" fmla="*/ 7193280 w 9578340"/>
              <a:gd name="connsiteY232" fmla="*/ 4930140 h 8833483"/>
              <a:gd name="connsiteX233" fmla="*/ 7269480 w 9578340"/>
              <a:gd name="connsiteY233" fmla="*/ 4732020 h 8833483"/>
              <a:gd name="connsiteX234" fmla="*/ 7246620 w 9578340"/>
              <a:gd name="connsiteY234" fmla="*/ 4488180 h 8833483"/>
              <a:gd name="connsiteX235" fmla="*/ 7178040 w 9578340"/>
              <a:gd name="connsiteY235" fmla="*/ 4351020 h 8833483"/>
              <a:gd name="connsiteX236" fmla="*/ 7559040 w 9578340"/>
              <a:gd name="connsiteY236" fmla="*/ 4328160 h 8833483"/>
              <a:gd name="connsiteX237" fmla="*/ 7467600 w 9578340"/>
              <a:gd name="connsiteY237" fmla="*/ 3878580 h 8833483"/>
              <a:gd name="connsiteX238" fmla="*/ 7414260 w 9578340"/>
              <a:gd name="connsiteY238" fmla="*/ 3604260 h 8833483"/>
              <a:gd name="connsiteX239" fmla="*/ 7498080 w 9578340"/>
              <a:gd name="connsiteY239" fmla="*/ 3398520 h 8833483"/>
              <a:gd name="connsiteX240" fmla="*/ 7528560 w 9578340"/>
              <a:gd name="connsiteY240" fmla="*/ 3253740 h 8833483"/>
              <a:gd name="connsiteX241" fmla="*/ 7505700 w 9578340"/>
              <a:gd name="connsiteY241" fmla="*/ 3048000 h 8833483"/>
              <a:gd name="connsiteX242" fmla="*/ 7520940 w 9578340"/>
              <a:gd name="connsiteY242" fmla="*/ 2926080 h 8833483"/>
              <a:gd name="connsiteX243" fmla="*/ 7536180 w 9578340"/>
              <a:gd name="connsiteY243" fmla="*/ 2872740 h 8833483"/>
              <a:gd name="connsiteX244" fmla="*/ 7863840 w 9578340"/>
              <a:gd name="connsiteY244" fmla="*/ 2971800 h 8833483"/>
              <a:gd name="connsiteX245" fmla="*/ 7886700 w 9578340"/>
              <a:gd name="connsiteY245" fmla="*/ 3101340 h 8833483"/>
              <a:gd name="connsiteX246" fmla="*/ 8001000 w 9578340"/>
              <a:gd name="connsiteY246" fmla="*/ 3124200 h 8833483"/>
              <a:gd name="connsiteX247" fmla="*/ 8122920 w 9578340"/>
              <a:gd name="connsiteY247" fmla="*/ 3276600 h 8833483"/>
              <a:gd name="connsiteX248" fmla="*/ 8206740 w 9578340"/>
              <a:gd name="connsiteY248" fmla="*/ 3276600 h 8833483"/>
              <a:gd name="connsiteX249" fmla="*/ 8442960 w 9578340"/>
              <a:gd name="connsiteY249" fmla="*/ 3276600 h 8833483"/>
              <a:gd name="connsiteX250" fmla="*/ 8663940 w 9578340"/>
              <a:gd name="connsiteY250" fmla="*/ 3276600 h 8833483"/>
              <a:gd name="connsiteX251" fmla="*/ 8770620 w 9578340"/>
              <a:gd name="connsiteY251" fmla="*/ 3230880 h 8833483"/>
              <a:gd name="connsiteX252" fmla="*/ 8854440 w 9578340"/>
              <a:gd name="connsiteY252" fmla="*/ 3215640 h 8833483"/>
              <a:gd name="connsiteX253" fmla="*/ 8938260 w 9578340"/>
              <a:gd name="connsiteY253" fmla="*/ 3230880 h 8833483"/>
              <a:gd name="connsiteX254" fmla="*/ 8945880 w 9578340"/>
              <a:gd name="connsiteY254" fmla="*/ 3078480 h 8833483"/>
              <a:gd name="connsiteX255" fmla="*/ 8907780 w 9578340"/>
              <a:gd name="connsiteY255" fmla="*/ 3078480 h 8833483"/>
              <a:gd name="connsiteX256" fmla="*/ 8656320 w 9578340"/>
              <a:gd name="connsiteY256" fmla="*/ 2697480 h 8833483"/>
              <a:gd name="connsiteX257" fmla="*/ 8854440 w 9578340"/>
              <a:gd name="connsiteY257" fmla="*/ 2590800 h 8833483"/>
              <a:gd name="connsiteX258" fmla="*/ 8923020 w 9578340"/>
              <a:gd name="connsiteY258" fmla="*/ 2606040 h 8833483"/>
              <a:gd name="connsiteX259" fmla="*/ 8999220 w 9578340"/>
              <a:gd name="connsiteY259" fmla="*/ 2606040 h 8833483"/>
              <a:gd name="connsiteX260" fmla="*/ 9029700 w 9578340"/>
              <a:gd name="connsiteY260" fmla="*/ 2545080 h 8833483"/>
              <a:gd name="connsiteX261" fmla="*/ 9029700 w 9578340"/>
              <a:gd name="connsiteY261" fmla="*/ 2407920 h 8833483"/>
              <a:gd name="connsiteX262" fmla="*/ 9136380 w 9578340"/>
              <a:gd name="connsiteY262" fmla="*/ 2476500 h 8833483"/>
              <a:gd name="connsiteX263" fmla="*/ 9144000 w 9578340"/>
              <a:gd name="connsiteY263" fmla="*/ 2407920 h 8833483"/>
              <a:gd name="connsiteX264" fmla="*/ 9204960 w 9578340"/>
              <a:gd name="connsiteY264" fmla="*/ 2362200 h 8833483"/>
              <a:gd name="connsiteX265" fmla="*/ 9189720 w 9578340"/>
              <a:gd name="connsiteY265" fmla="*/ 2225040 h 8833483"/>
              <a:gd name="connsiteX266" fmla="*/ 9159240 w 9578340"/>
              <a:gd name="connsiteY266" fmla="*/ 2171700 h 8833483"/>
              <a:gd name="connsiteX267" fmla="*/ 9083040 w 9578340"/>
              <a:gd name="connsiteY267" fmla="*/ 2103120 h 8833483"/>
              <a:gd name="connsiteX268" fmla="*/ 9105900 w 9578340"/>
              <a:gd name="connsiteY268" fmla="*/ 2011680 h 8833483"/>
              <a:gd name="connsiteX269" fmla="*/ 9151620 w 9578340"/>
              <a:gd name="connsiteY269" fmla="*/ 1927860 h 8833483"/>
              <a:gd name="connsiteX270" fmla="*/ 9044940 w 9578340"/>
              <a:gd name="connsiteY270" fmla="*/ 1714500 h 8833483"/>
              <a:gd name="connsiteX271" fmla="*/ 9578340 w 9578340"/>
              <a:gd name="connsiteY271" fmla="*/ 1394460 h 8833483"/>
              <a:gd name="connsiteX272" fmla="*/ 9494520 w 9578340"/>
              <a:gd name="connsiteY272" fmla="*/ 1165860 h 8833483"/>
              <a:gd name="connsiteX273" fmla="*/ 9326880 w 9578340"/>
              <a:gd name="connsiteY273" fmla="*/ 975360 h 8833483"/>
              <a:gd name="connsiteX274" fmla="*/ 9334500 w 9578340"/>
              <a:gd name="connsiteY274" fmla="*/ 906780 h 8833483"/>
              <a:gd name="connsiteX275" fmla="*/ 9342120 w 9578340"/>
              <a:gd name="connsiteY275" fmla="*/ 754380 h 8833483"/>
              <a:gd name="connsiteX276" fmla="*/ 9182100 w 9578340"/>
              <a:gd name="connsiteY276" fmla="*/ 906780 h 8833483"/>
              <a:gd name="connsiteX277" fmla="*/ 9052560 w 9578340"/>
              <a:gd name="connsiteY277" fmla="*/ 1043940 h 8833483"/>
              <a:gd name="connsiteX278" fmla="*/ 8915400 w 9578340"/>
              <a:gd name="connsiteY278" fmla="*/ 1112520 h 8833483"/>
              <a:gd name="connsiteX279" fmla="*/ 8709660 w 9578340"/>
              <a:gd name="connsiteY279" fmla="*/ 1150620 h 8833483"/>
              <a:gd name="connsiteX280" fmla="*/ 8793480 w 9578340"/>
              <a:gd name="connsiteY280" fmla="*/ 960120 h 8833483"/>
              <a:gd name="connsiteX281" fmla="*/ 8717280 w 9578340"/>
              <a:gd name="connsiteY281" fmla="*/ 906780 h 8833483"/>
              <a:gd name="connsiteX282" fmla="*/ 8686800 w 9578340"/>
              <a:gd name="connsiteY282" fmla="*/ 815340 h 8833483"/>
              <a:gd name="connsiteX283" fmla="*/ 8625840 w 9578340"/>
              <a:gd name="connsiteY283" fmla="*/ 746760 h 8833483"/>
              <a:gd name="connsiteX284" fmla="*/ 8633460 w 9578340"/>
              <a:gd name="connsiteY284" fmla="*/ 685800 h 8833483"/>
              <a:gd name="connsiteX285" fmla="*/ 8679180 w 9578340"/>
              <a:gd name="connsiteY285" fmla="*/ 609600 h 8833483"/>
              <a:gd name="connsiteX286" fmla="*/ 8671560 w 9578340"/>
              <a:gd name="connsiteY286" fmla="*/ 579120 h 8833483"/>
              <a:gd name="connsiteX287" fmla="*/ 8580120 w 9578340"/>
              <a:gd name="connsiteY287" fmla="*/ 541020 h 8833483"/>
              <a:gd name="connsiteX288" fmla="*/ 8473440 w 9578340"/>
              <a:gd name="connsiteY288" fmla="*/ 502920 h 8833483"/>
              <a:gd name="connsiteX289" fmla="*/ 8488680 w 9578340"/>
              <a:gd name="connsiteY289" fmla="*/ 449580 h 8833483"/>
              <a:gd name="connsiteX290" fmla="*/ 8435340 w 9578340"/>
              <a:gd name="connsiteY290" fmla="*/ 320040 h 8833483"/>
              <a:gd name="connsiteX291" fmla="*/ 8465820 w 9578340"/>
              <a:gd name="connsiteY291" fmla="*/ 243840 h 8833483"/>
              <a:gd name="connsiteX292" fmla="*/ 8473440 w 9578340"/>
              <a:gd name="connsiteY292" fmla="*/ 83820 h 8833483"/>
              <a:gd name="connsiteX293" fmla="*/ 8351520 w 9578340"/>
              <a:gd name="connsiteY293" fmla="*/ 53340 h 8833483"/>
              <a:gd name="connsiteX294" fmla="*/ 8252460 w 9578340"/>
              <a:gd name="connsiteY294" fmla="*/ 68580 h 8833483"/>
              <a:gd name="connsiteX295" fmla="*/ 8107680 w 9578340"/>
              <a:gd name="connsiteY29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57600 w 9578340"/>
              <a:gd name="connsiteY192" fmla="*/ 6873240 h 8833483"/>
              <a:gd name="connsiteX193" fmla="*/ 3817620 w 9578340"/>
              <a:gd name="connsiteY193" fmla="*/ 6781800 h 8833483"/>
              <a:gd name="connsiteX194" fmla="*/ 3893820 w 9578340"/>
              <a:gd name="connsiteY194" fmla="*/ 6705600 h 8833483"/>
              <a:gd name="connsiteX195" fmla="*/ 3947160 w 9578340"/>
              <a:gd name="connsiteY195" fmla="*/ 6690360 h 8833483"/>
              <a:gd name="connsiteX196" fmla="*/ 3939540 w 9578340"/>
              <a:gd name="connsiteY196" fmla="*/ 6629400 h 8833483"/>
              <a:gd name="connsiteX197" fmla="*/ 3901440 w 9578340"/>
              <a:gd name="connsiteY197" fmla="*/ 6606540 h 8833483"/>
              <a:gd name="connsiteX198" fmla="*/ 3878580 w 9578340"/>
              <a:gd name="connsiteY198" fmla="*/ 6515100 h 8833483"/>
              <a:gd name="connsiteX199" fmla="*/ 3886200 w 9578340"/>
              <a:gd name="connsiteY199" fmla="*/ 6423660 h 8833483"/>
              <a:gd name="connsiteX200" fmla="*/ 3870960 w 9578340"/>
              <a:gd name="connsiteY200" fmla="*/ 6309360 h 8833483"/>
              <a:gd name="connsiteX201" fmla="*/ 3893820 w 9578340"/>
              <a:gd name="connsiteY201" fmla="*/ 6240780 h 8833483"/>
              <a:gd name="connsiteX202" fmla="*/ 3924300 w 9578340"/>
              <a:gd name="connsiteY202" fmla="*/ 6179820 h 8833483"/>
              <a:gd name="connsiteX203" fmla="*/ 3977640 w 9578340"/>
              <a:gd name="connsiteY203" fmla="*/ 6172200 h 8833483"/>
              <a:gd name="connsiteX204" fmla="*/ 3992880 w 9578340"/>
              <a:gd name="connsiteY204" fmla="*/ 6172200 h 8833483"/>
              <a:gd name="connsiteX205" fmla="*/ 4046220 w 9578340"/>
              <a:gd name="connsiteY205" fmla="*/ 6111240 h 8833483"/>
              <a:gd name="connsiteX206" fmla="*/ 4038600 w 9578340"/>
              <a:gd name="connsiteY206" fmla="*/ 6027420 h 8833483"/>
              <a:gd name="connsiteX207" fmla="*/ 4754880 w 9578340"/>
              <a:gd name="connsiteY207" fmla="*/ 5913120 h 8833483"/>
              <a:gd name="connsiteX208" fmla="*/ 4838700 w 9578340"/>
              <a:gd name="connsiteY208" fmla="*/ 5913120 h 8833483"/>
              <a:gd name="connsiteX209" fmla="*/ 4914900 w 9578340"/>
              <a:gd name="connsiteY209" fmla="*/ 5920740 h 8833483"/>
              <a:gd name="connsiteX210" fmla="*/ 5105400 w 9578340"/>
              <a:gd name="connsiteY210" fmla="*/ 6019800 h 8833483"/>
              <a:gd name="connsiteX211" fmla="*/ 5570220 w 9578340"/>
              <a:gd name="connsiteY211" fmla="*/ 6248400 h 8833483"/>
              <a:gd name="connsiteX212" fmla="*/ 5753100 w 9578340"/>
              <a:gd name="connsiteY212" fmla="*/ 6347460 h 8833483"/>
              <a:gd name="connsiteX213" fmla="*/ 6065520 w 9578340"/>
              <a:gd name="connsiteY213" fmla="*/ 6423660 h 8833483"/>
              <a:gd name="connsiteX214" fmla="*/ 6156960 w 9578340"/>
              <a:gd name="connsiteY214" fmla="*/ 6431280 h 8833483"/>
              <a:gd name="connsiteX215" fmla="*/ 6164580 w 9578340"/>
              <a:gd name="connsiteY215" fmla="*/ 6545580 h 8833483"/>
              <a:gd name="connsiteX216" fmla="*/ 6355080 w 9578340"/>
              <a:gd name="connsiteY216" fmla="*/ 6576060 h 8833483"/>
              <a:gd name="connsiteX217" fmla="*/ 6377940 w 9578340"/>
              <a:gd name="connsiteY217" fmla="*/ 6416040 h 8833483"/>
              <a:gd name="connsiteX218" fmla="*/ 6408420 w 9578340"/>
              <a:gd name="connsiteY218" fmla="*/ 6446520 h 8833483"/>
              <a:gd name="connsiteX219" fmla="*/ 6400800 w 9578340"/>
              <a:gd name="connsiteY219" fmla="*/ 6598920 h 8833483"/>
              <a:gd name="connsiteX220" fmla="*/ 6591300 w 9578340"/>
              <a:gd name="connsiteY220" fmla="*/ 6598920 h 8833483"/>
              <a:gd name="connsiteX221" fmla="*/ 6598920 w 9578340"/>
              <a:gd name="connsiteY221" fmla="*/ 6332220 h 8833483"/>
              <a:gd name="connsiteX222" fmla="*/ 6621780 w 9578340"/>
              <a:gd name="connsiteY222" fmla="*/ 6332220 h 8833483"/>
              <a:gd name="connsiteX223" fmla="*/ 6637020 w 9578340"/>
              <a:gd name="connsiteY223" fmla="*/ 6118860 h 8833483"/>
              <a:gd name="connsiteX224" fmla="*/ 6614160 w 9578340"/>
              <a:gd name="connsiteY224" fmla="*/ 6111240 h 8833483"/>
              <a:gd name="connsiteX225" fmla="*/ 6606540 w 9578340"/>
              <a:gd name="connsiteY225" fmla="*/ 5958840 h 8833483"/>
              <a:gd name="connsiteX226" fmla="*/ 6484620 w 9578340"/>
              <a:gd name="connsiteY226" fmla="*/ 5539740 h 8833483"/>
              <a:gd name="connsiteX227" fmla="*/ 6667500 w 9578340"/>
              <a:gd name="connsiteY227" fmla="*/ 5547360 h 8833483"/>
              <a:gd name="connsiteX228" fmla="*/ 6751320 w 9578340"/>
              <a:gd name="connsiteY228" fmla="*/ 5433060 h 8833483"/>
              <a:gd name="connsiteX229" fmla="*/ 6972300 w 9578340"/>
              <a:gd name="connsiteY229" fmla="*/ 5265420 h 8833483"/>
              <a:gd name="connsiteX230" fmla="*/ 7246620 w 9578340"/>
              <a:gd name="connsiteY230" fmla="*/ 5204460 h 8833483"/>
              <a:gd name="connsiteX231" fmla="*/ 7208520 w 9578340"/>
              <a:gd name="connsiteY231" fmla="*/ 5067300 h 8833483"/>
              <a:gd name="connsiteX232" fmla="*/ 7193280 w 9578340"/>
              <a:gd name="connsiteY232" fmla="*/ 4930140 h 8833483"/>
              <a:gd name="connsiteX233" fmla="*/ 7269480 w 9578340"/>
              <a:gd name="connsiteY233" fmla="*/ 4732020 h 8833483"/>
              <a:gd name="connsiteX234" fmla="*/ 7246620 w 9578340"/>
              <a:gd name="connsiteY234" fmla="*/ 4488180 h 8833483"/>
              <a:gd name="connsiteX235" fmla="*/ 7178040 w 9578340"/>
              <a:gd name="connsiteY235" fmla="*/ 4351020 h 8833483"/>
              <a:gd name="connsiteX236" fmla="*/ 7559040 w 9578340"/>
              <a:gd name="connsiteY236" fmla="*/ 4328160 h 8833483"/>
              <a:gd name="connsiteX237" fmla="*/ 7467600 w 9578340"/>
              <a:gd name="connsiteY237" fmla="*/ 3878580 h 8833483"/>
              <a:gd name="connsiteX238" fmla="*/ 7414260 w 9578340"/>
              <a:gd name="connsiteY238" fmla="*/ 3604260 h 8833483"/>
              <a:gd name="connsiteX239" fmla="*/ 7498080 w 9578340"/>
              <a:gd name="connsiteY239" fmla="*/ 3398520 h 8833483"/>
              <a:gd name="connsiteX240" fmla="*/ 7528560 w 9578340"/>
              <a:gd name="connsiteY240" fmla="*/ 3253740 h 8833483"/>
              <a:gd name="connsiteX241" fmla="*/ 7505700 w 9578340"/>
              <a:gd name="connsiteY241" fmla="*/ 3048000 h 8833483"/>
              <a:gd name="connsiteX242" fmla="*/ 7520940 w 9578340"/>
              <a:gd name="connsiteY242" fmla="*/ 2926080 h 8833483"/>
              <a:gd name="connsiteX243" fmla="*/ 7536180 w 9578340"/>
              <a:gd name="connsiteY243" fmla="*/ 2872740 h 8833483"/>
              <a:gd name="connsiteX244" fmla="*/ 7863840 w 9578340"/>
              <a:gd name="connsiteY244" fmla="*/ 2971800 h 8833483"/>
              <a:gd name="connsiteX245" fmla="*/ 7886700 w 9578340"/>
              <a:gd name="connsiteY245" fmla="*/ 3101340 h 8833483"/>
              <a:gd name="connsiteX246" fmla="*/ 8001000 w 9578340"/>
              <a:gd name="connsiteY246" fmla="*/ 3124200 h 8833483"/>
              <a:gd name="connsiteX247" fmla="*/ 8122920 w 9578340"/>
              <a:gd name="connsiteY247" fmla="*/ 3276600 h 8833483"/>
              <a:gd name="connsiteX248" fmla="*/ 8206740 w 9578340"/>
              <a:gd name="connsiteY248" fmla="*/ 3276600 h 8833483"/>
              <a:gd name="connsiteX249" fmla="*/ 8442960 w 9578340"/>
              <a:gd name="connsiteY249" fmla="*/ 3276600 h 8833483"/>
              <a:gd name="connsiteX250" fmla="*/ 8663940 w 9578340"/>
              <a:gd name="connsiteY250" fmla="*/ 3276600 h 8833483"/>
              <a:gd name="connsiteX251" fmla="*/ 8770620 w 9578340"/>
              <a:gd name="connsiteY251" fmla="*/ 3230880 h 8833483"/>
              <a:gd name="connsiteX252" fmla="*/ 8854440 w 9578340"/>
              <a:gd name="connsiteY252" fmla="*/ 3215640 h 8833483"/>
              <a:gd name="connsiteX253" fmla="*/ 8938260 w 9578340"/>
              <a:gd name="connsiteY253" fmla="*/ 3230880 h 8833483"/>
              <a:gd name="connsiteX254" fmla="*/ 8945880 w 9578340"/>
              <a:gd name="connsiteY254" fmla="*/ 3078480 h 8833483"/>
              <a:gd name="connsiteX255" fmla="*/ 8907780 w 9578340"/>
              <a:gd name="connsiteY255" fmla="*/ 3078480 h 8833483"/>
              <a:gd name="connsiteX256" fmla="*/ 8656320 w 9578340"/>
              <a:gd name="connsiteY256" fmla="*/ 2697480 h 8833483"/>
              <a:gd name="connsiteX257" fmla="*/ 8854440 w 9578340"/>
              <a:gd name="connsiteY257" fmla="*/ 2590800 h 8833483"/>
              <a:gd name="connsiteX258" fmla="*/ 8923020 w 9578340"/>
              <a:gd name="connsiteY258" fmla="*/ 2606040 h 8833483"/>
              <a:gd name="connsiteX259" fmla="*/ 8999220 w 9578340"/>
              <a:gd name="connsiteY259" fmla="*/ 2606040 h 8833483"/>
              <a:gd name="connsiteX260" fmla="*/ 9029700 w 9578340"/>
              <a:gd name="connsiteY260" fmla="*/ 2545080 h 8833483"/>
              <a:gd name="connsiteX261" fmla="*/ 9029700 w 9578340"/>
              <a:gd name="connsiteY261" fmla="*/ 2407920 h 8833483"/>
              <a:gd name="connsiteX262" fmla="*/ 9136380 w 9578340"/>
              <a:gd name="connsiteY262" fmla="*/ 2476500 h 8833483"/>
              <a:gd name="connsiteX263" fmla="*/ 9144000 w 9578340"/>
              <a:gd name="connsiteY263" fmla="*/ 2407920 h 8833483"/>
              <a:gd name="connsiteX264" fmla="*/ 9204960 w 9578340"/>
              <a:gd name="connsiteY264" fmla="*/ 2362200 h 8833483"/>
              <a:gd name="connsiteX265" fmla="*/ 9189720 w 9578340"/>
              <a:gd name="connsiteY265" fmla="*/ 2225040 h 8833483"/>
              <a:gd name="connsiteX266" fmla="*/ 9159240 w 9578340"/>
              <a:gd name="connsiteY266" fmla="*/ 2171700 h 8833483"/>
              <a:gd name="connsiteX267" fmla="*/ 9083040 w 9578340"/>
              <a:gd name="connsiteY267" fmla="*/ 2103120 h 8833483"/>
              <a:gd name="connsiteX268" fmla="*/ 9105900 w 9578340"/>
              <a:gd name="connsiteY268" fmla="*/ 2011680 h 8833483"/>
              <a:gd name="connsiteX269" fmla="*/ 9151620 w 9578340"/>
              <a:gd name="connsiteY269" fmla="*/ 1927860 h 8833483"/>
              <a:gd name="connsiteX270" fmla="*/ 9044940 w 9578340"/>
              <a:gd name="connsiteY270" fmla="*/ 1714500 h 8833483"/>
              <a:gd name="connsiteX271" fmla="*/ 9578340 w 9578340"/>
              <a:gd name="connsiteY271" fmla="*/ 1394460 h 8833483"/>
              <a:gd name="connsiteX272" fmla="*/ 9494520 w 9578340"/>
              <a:gd name="connsiteY272" fmla="*/ 1165860 h 8833483"/>
              <a:gd name="connsiteX273" fmla="*/ 9326880 w 9578340"/>
              <a:gd name="connsiteY273" fmla="*/ 975360 h 8833483"/>
              <a:gd name="connsiteX274" fmla="*/ 9334500 w 9578340"/>
              <a:gd name="connsiteY274" fmla="*/ 906780 h 8833483"/>
              <a:gd name="connsiteX275" fmla="*/ 9342120 w 9578340"/>
              <a:gd name="connsiteY275" fmla="*/ 754380 h 8833483"/>
              <a:gd name="connsiteX276" fmla="*/ 9182100 w 9578340"/>
              <a:gd name="connsiteY276" fmla="*/ 906780 h 8833483"/>
              <a:gd name="connsiteX277" fmla="*/ 9052560 w 9578340"/>
              <a:gd name="connsiteY277" fmla="*/ 1043940 h 8833483"/>
              <a:gd name="connsiteX278" fmla="*/ 8915400 w 9578340"/>
              <a:gd name="connsiteY278" fmla="*/ 1112520 h 8833483"/>
              <a:gd name="connsiteX279" fmla="*/ 8709660 w 9578340"/>
              <a:gd name="connsiteY279" fmla="*/ 1150620 h 8833483"/>
              <a:gd name="connsiteX280" fmla="*/ 8793480 w 9578340"/>
              <a:gd name="connsiteY280" fmla="*/ 960120 h 8833483"/>
              <a:gd name="connsiteX281" fmla="*/ 8717280 w 9578340"/>
              <a:gd name="connsiteY281" fmla="*/ 906780 h 8833483"/>
              <a:gd name="connsiteX282" fmla="*/ 8686800 w 9578340"/>
              <a:gd name="connsiteY282" fmla="*/ 815340 h 8833483"/>
              <a:gd name="connsiteX283" fmla="*/ 8625840 w 9578340"/>
              <a:gd name="connsiteY283" fmla="*/ 746760 h 8833483"/>
              <a:gd name="connsiteX284" fmla="*/ 8633460 w 9578340"/>
              <a:gd name="connsiteY284" fmla="*/ 685800 h 8833483"/>
              <a:gd name="connsiteX285" fmla="*/ 8679180 w 9578340"/>
              <a:gd name="connsiteY285" fmla="*/ 609600 h 8833483"/>
              <a:gd name="connsiteX286" fmla="*/ 8671560 w 9578340"/>
              <a:gd name="connsiteY286" fmla="*/ 579120 h 8833483"/>
              <a:gd name="connsiteX287" fmla="*/ 8580120 w 9578340"/>
              <a:gd name="connsiteY287" fmla="*/ 541020 h 8833483"/>
              <a:gd name="connsiteX288" fmla="*/ 8473440 w 9578340"/>
              <a:gd name="connsiteY288" fmla="*/ 502920 h 8833483"/>
              <a:gd name="connsiteX289" fmla="*/ 8488680 w 9578340"/>
              <a:gd name="connsiteY289" fmla="*/ 449580 h 8833483"/>
              <a:gd name="connsiteX290" fmla="*/ 8435340 w 9578340"/>
              <a:gd name="connsiteY290" fmla="*/ 320040 h 8833483"/>
              <a:gd name="connsiteX291" fmla="*/ 8465820 w 9578340"/>
              <a:gd name="connsiteY291" fmla="*/ 243840 h 8833483"/>
              <a:gd name="connsiteX292" fmla="*/ 8473440 w 9578340"/>
              <a:gd name="connsiteY292" fmla="*/ 83820 h 8833483"/>
              <a:gd name="connsiteX293" fmla="*/ 8351520 w 9578340"/>
              <a:gd name="connsiteY293" fmla="*/ 53340 h 8833483"/>
              <a:gd name="connsiteX294" fmla="*/ 8252460 w 9578340"/>
              <a:gd name="connsiteY294" fmla="*/ 68580 h 8833483"/>
              <a:gd name="connsiteX295" fmla="*/ 8107680 w 9578340"/>
              <a:gd name="connsiteY29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713321 w 9578340"/>
              <a:gd name="connsiteY192" fmla="*/ 7007064 h 8833483"/>
              <a:gd name="connsiteX193" fmla="*/ 3657600 w 9578340"/>
              <a:gd name="connsiteY193" fmla="*/ 6873240 h 8833483"/>
              <a:gd name="connsiteX194" fmla="*/ 3817620 w 9578340"/>
              <a:gd name="connsiteY194" fmla="*/ 6781800 h 8833483"/>
              <a:gd name="connsiteX195" fmla="*/ 3893820 w 9578340"/>
              <a:gd name="connsiteY195" fmla="*/ 6705600 h 8833483"/>
              <a:gd name="connsiteX196" fmla="*/ 3947160 w 9578340"/>
              <a:gd name="connsiteY196" fmla="*/ 6690360 h 8833483"/>
              <a:gd name="connsiteX197" fmla="*/ 3939540 w 9578340"/>
              <a:gd name="connsiteY197" fmla="*/ 6629400 h 8833483"/>
              <a:gd name="connsiteX198" fmla="*/ 3901440 w 9578340"/>
              <a:gd name="connsiteY198" fmla="*/ 6606540 h 8833483"/>
              <a:gd name="connsiteX199" fmla="*/ 3878580 w 9578340"/>
              <a:gd name="connsiteY199" fmla="*/ 6515100 h 8833483"/>
              <a:gd name="connsiteX200" fmla="*/ 3886200 w 9578340"/>
              <a:gd name="connsiteY200" fmla="*/ 6423660 h 8833483"/>
              <a:gd name="connsiteX201" fmla="*/ 3870960 w 9578340"/>
              <a:gd name="connsiteY201" fmla="*/ 6309360 h 8833483"/>
              <a:gd name="connsiteX202" fmla="*/ 3893820 w 9578340"/>
              <a:gd name="connsiteY202" fmla="*/ 6240780 h 8833483"/>
              <a:gd name="connsiteX203" fmla="*/ 3924300 w 9578340"/>
              <a:gd name="connsiteY203" fmla="*/ 6179820 h 8833483"/>
              <a:gd name="connsiteX204" fmla="*/ 3977640 w 9578340"/>
              <a:gd name="connsiteY204" fmla="*/ 6172200 h 8833483"/>
              <a:gd name="connsiteX205" fmla="*/ 3992880 w 9578340"/>
              <a:gd name="connsiteY205" fmla="*/ 6172200 h 8833483"/>
              <a:gd name="connsiteX206" fmla="*/ 4046220 w 9578340"/>
              <a:gd name="connsiteY206" fmla="*/ 6111240 h 8833483"/>
              <a:gd name="connsiteX207" fmla="*/ 4038600 w 9578340"/>
              <a:gd name="connsiteY207" fmla="*/ 6027420 h 8833483"/>
              <a:gd name="connsiteX208" fmla="*/ 4754880 w 9578340"/>
              <a:gd name="connsiteY208" fmla="*/ 5913120 h 8833483"/>
              <a:gd name="connsiteX209" fmla="*/ 4838700 w 9578340"/>
              <a:gd name="connsiteY209" fmla="*/ 5913120 h 8833483"/>
              <a:gd name="connsiteX210" fmla="*/ 4914900 w 9578340"/>
              <a:gd name="connsiteY210" fmla="*/ 5920740 h 8833483"/>
              <a:gd name="connsiteX211" fmla="*/ 5105400 w 9578340"/>
              <a:gd name="connsiteY211" fmla="*/ 6019800 h 8833483"/>
              <a:gd name="connsiteX212" fmla="*/ 5570220 w 9578340"/>
              <a:gd name="connsiteY212" fmla="*/ 6248400 h 8833483"/>
              <a:gd name="connsiteX213" fmla="*/ 5753100 w 9578340"/>
              <a:gd name="connsiteY213" fmla="*/ 6347460 h 8833483"/>
              <a:gd name="connsiteX214" fmla="*/ 6065520 w 9578340"/>
              <a:gd name="connsiteY214" fmla="*/ 6423660 h 8833483"/>
              <a:gd name="connsiteX215" fmla="*/ 6156960 w 9578340"/>
              <a:gd name="connsiteY215" fmla="*/ 6431280 h 8833483"/>
              <a:gd name="connsiteX216" fmla="*/ 6164580 w 9578340"/>
              <a:gd name="connsiteY216" fmla="*/ 6545580 h 8833483"/>
              <a:gd name="connsiteX217" fmla="*/ 6355080 w 9578340"/>
              <a:gd name="connsiteY217" fmla="*/ 6576060 h 8833483"/>
              <a:gd name="connsiteX218" fmla="*/ 6377940 w 9578340"/>
              <a:gd name="connsiteY218" fmla="*/ 6416040 h 8833483"/>
              <a:gd name="connsiteX219" fmla="*/ 6408420 w 9578340"/>
              <a:gd name="connsiteY219" fmla="*/ 6446520 h 8833483"/>
              <a:gd name="connsiteX220" fmla="*/ 6400800 w 9578340"/>
              <a:gd name="connsiteY220" fmla="*/ 6598920 h 8833483"/>
              <a:gd name="connsiteX221" fmla="*/ 6591300 w 9578340"/>
              <a:gd name="connsiteY221" fmla="*/ 6598920 h 8833483"/>
              <a:gd name="connsiteX222" fmla="*/ 6598920 w 9578340"/>
              <a:gd name="connsiteY222" fmla="*/ 6332220 h 8833483"/>
              <a:gd name="connsiteX223" fmla="*/ 6621780 w 9578340"/>
              <a:gd name="connsiteY223" fmla="*/ 6332220 h 8833483"/>
              <a:gd name="connsiteX224" fmla="*/ 6637020 w 9578340"/>
              <a:gd name="connsiteY224" fmla="*/ 6118860 h 8833483"/>
              <a:gd name="connsiteX225" fmla="*/ 6614160 w 9578340"/>
              <a:gd name="connsiteY225" fmla="*/ 6111240 h 8833483"/>
              <a:gd name="connsiteX226" fmla="*/ 6606540 w 9578340"/>
              <a:gd name="connsiteY226" fmla="*/ 5958840 h 8833483"/>
              <a:gd name="connsiteX227" fmla="*/ 6484620 w 9578340"/>
              <a:gd name="connsiteY227" fmla="*/ 5539740 h 8833483"/>
              <a:gd name="connsiteX228" fmla="*/ 6667500 w 9578340"/>
              <a:gd name="connsiteY228" fmla="*/ 5547360 h 8833483"/>
              <a:gd name="connsiteX229" fmla="*/ 6751320 w 9578340"/>
              <a:gd name="connsiteY229" fmla="*/ 5433060 h 8833483"/>
              <a:gd name="connsiteX230" fmla="*/ 6972300 w 9578340"/>
              <a:gd name="connsiteY230" fmla="*/ 5265420 h 8833483"/>
              <a:gd name="connsiteX231" fmla="*/ 7246620 w 9578340"/>
              <a:gd name="connsiteY231" fmla="*/ 5204460 h 8833483"/>
              <a:gd name="connsiteX232" fmla="*/ 7208520 w 9578340"/>
              <a:gd name="connsiteY232" fmla="*/ 5067300 h 8833483"/>
              <a:gd name="connsiteX233" fmla="*/ 7193280 w 9578340"/>
              <a:gd name="connsiteY233" fmla="*/ 4930140 h 8833483"/>
              <a:gd name="connsiteX234" fmla="*/ 7269480 w 9578340"/>
              <a:gd name="connsiteY234" fmla="*/ 4732020 h 8833483"/>
              <a:gd name="connsiteX235" fmla="*/ 7246620 w 9578340"/>
              <a:gd name="connsiteY235" fmla="*/ 4488180 h 8833483"/>
              <a:gd name="connsiteX236" fmla="*/ 7178040 w 9578340"/>
              <a:gd name="connsiteY236" fmla="*/ 4351020 h 8833483"/>
              <a:gd name="connsiteX237" fmla="*/ 7559040 w 9578340"/>
              <a:gd name="connsiteY237" fmla="*/ 4328160 h 8833483"/>
              <a:gd name="connsiteX238" fmla="*/ 7467600 w 9578340"/>
              <a:gd name="connsiteY238" fmla="*/ 3878580 h 8833483"/>
              <a:gd name="connsiteX239" fmla="*/ 7414260 w 9578340"/>
              <a:gd name="connsiteY239" fmla="*/ 3604260 h 8833483"/>
              <a:gd name="connsiteX240" fmla="*/ 7498080 w 9578340"/>
              <a:gd name="connsiteY240" fmla="*/ 3398520 h 8833483"/>
              <a:gd name="connsiteX241" fmla="*/ 7528560 w 9578340"/>
              <a:gd name="connsiteY241" fmla="*/ 3253740 h 8833483"/>
              <a:gd name="connsiteX242" fmla="*/ 7505700 w 9578340"/>
              <a:gd name="connsiteY242" fmla="*/ 3048000 h 8833483"/>
              <a:gd name="connsiteX243" fmla="*/ 7520940 w 9578340"/>
              <a:gd name="connsiteY243" fmla="*/ 2926080 h 8833483"/>
              <a:gd name="connsiteX244" fmla="*/ 7536180 w 9578340"/>
              <a:gd name="connsiteY244" fmla="*/ 2872740 h 8833483"/>
              <a:gd name="connsiteX245" fmla="*/ 7863840 w 9578340"/>
              <a:gd name="connsiteY245" fmla="*/ 2971800 h 8833483"/>
              <a:gd name="connsiteX246" fmla="*/ 7886700 w 9578340"/>
              <a:gd name="connsiteY246" fmla="*/ 3101340 h 8833483"/>
              <a:gd name="connsiteX247" fmla="*/ 8001000 w 9578340"/>
              <a:gd name="connsiteY247" fmla="*/ 3124200 h 8833483"/>
              <a:gd name="connsiteX248" fmla="*/ 8122920 w 9578340"/>
              <a:gd name="connsiteY248" fmla="*/ 3276600 h 8833483"/>
              <a:gd name="connsiteX249" fmla="*/ 8206740 w 9578340"/>
              <a:gd name="connsiteY249" fmla="*/ 3276600 h 8833483"/>
              <a:gd name="connsiteX250" fmla="*/ 8442960 w 9578340"/>
              <a:gd name="connsiteY250" fmla="*/ 3276600 h 8833483"/>
              <a:gd name="connsiteX251" fmla="*/ 8663940 w 9578340"/>
              <a:gd name="connsiteY251" fmla="*/ 3276600 h 8833483"/>
              <a:gd name="connsiteX252" fmla="*/ 8770620 w 9578340"/>
              <a:gd name="connsiteY252" fmla="*/ 3230880 h 8833483"/>
              <a:gd name="connsiteX253" fmla="*/ 8854440 w 9578340"/>
              <a:gd name="connsiteY253" fmla="*/ 3215640 h 8833483"/>
              <a:gd name="connsiteX254" fmla="*/ 8938260 w 9578340"/>
              <a:gd name="connsiteY254" fmla="*/ 3230880 h 8833483"/>
              <a:gd name="connsiteX255" fmla="*/ 8945880 w 9578340"/>
              <a:gd name="connsiteY255" fmla="*/ 3078480 h 8833483"/>
              <a:gd name="connsiteX256" fmla="*/ 8907780 w 9578340"/>
              <a:gd name="connsiteY256" fmla="*/ 3078480 h 8833483"/>
              <a:gd name="connsiteX257" fmla="*/ 8656320 w 9578340"/>
              <a:gd name="connsiteY257" fmla="*/ 2697480 h 8833483"/>
              <a:gd name="connsiteX258" fmla="*/ 8854440 w 9578340"/>
              <a:gd name="connsiteY258" fmla="*/ 2590800 h 8833483"/>
              <a:gd name="connsiteX259" fmla="*/ 8923020 w 9578340"/>
              <a:gd name="connsiteY259" fmla="*/ 2606040 h 8833483"/>
              <a:gd name="connsiteX260" fmla="*/ 8999220 w 9578340"/>
              <a:gd name="connsiteY260" fmla="*/ 2606040 h 8833483"/>
              <a:gd name="connsiteX261" fmla="*/ 9029700 w 9578340"/>
              <a:gd name="connsiteY261" fmla="*/ 2545080 h 8833483"/>
              <a:gd name="connsiteX262" fmla="*/ 9029700 w 9578340"/>
              <a:gd name="connsiteY262" fmla="*/ 2407920 h 8833483"/>
              <a:gd name="connsiteX263" fmla="*/ 9136380 w 9578340"/>
              <a:gd name="connsiteY263" fmla="*/ 2476500 h 8833483"/>
              <a:gd name="connsiteX264" fmla="*/ 9144000 w 9578340"/>
              <a:gd name="connsiteY264" fmla="*/ 2407920 h 8833483"/>
              <a:gd name="connsiteX265" fmla="*/ 9204960 w 9578340"/>
              <a:gd name="connsiteY265" fmla="*/ 2362200 h 8833483"/>
              <a:gd name="connsiteX266" fmla="*/ 9189720 w 9578340"/>
              <a:gd name="connsiteY266" fmla="*/ 2225040 h 8833483"/>
              <a:gd name="connsiteX267" fmla="*/ 9159240 w 9578340"/>
              <a:gd name="connsiteY267" fmla="*/ 2171700 h 8833483"/>
              <a:gd name="connsiteX268" fmla="*/ 9083040 w 9578340"/>
              <a:gd name="connsiteY268" fmla="*/ 2103120 h 8833483"/>
              <a:gd name="connsiteX269" fmla="*/ 9105900 w 9578340"/>
              <a:gd name="connsiteY269" fmla="*/ 2011680 h 8833483"/>
              <a:gd name="connsiteX270" fmla="*/ 9151620 w 9578340"/>
              <a:gd name="connsiteY270" fmla="*/ 1927860 h 8833483"/>
              <a:gd name="connsiteX271" fmla="*/ 9044940 w 9578340"/>
              <a:gd name="connsiteY271" fmla="*/ 1714500 h 8833483"/>
              <a:gd name="connsiteX272" fmla="*/ 9578340 w 9578340"/>
              <a:gd name="connsiteY272" fmla="*/ 1394460 h 8833483"/>
              <a:gd name="connsiteX273" fmla="*/ 9494520 w 9578340"/>
              <a:gd name="connsiteY273" fmla="*/ 1165860 h 8833483"/>
              <a:gd name="connsiteX274" fmla="*/ 9326880 w 9578340"/>
              <a:gd name="connsiteY274" fmla="*/ 975360 h 8833483"/>
              <a:gd name="connsiteX275" fmla="*/ 9334500 w 9578340"/>
              <a:gd name="connsiteY275" fmla="*/ 906780 h 8833483"/>
              <a:gd name="connsiteX276" fmla="*/ 9342120 w 9578340"/>
              <a:gd name="connsiteY276" fmla="*/ 754380 h 8833483"/>
              <a:gd name="connsiteX277" fmla="*/ 9182100 w 9578340"/>
              <a:gd name="connsiteY277" fmla="*/ 906780 h 8833483"/>
              <a:gd name="connsiteX278" fmla="*/ 9052560 w 9578340"/>
              <a:gd name="connsiteY278" fmla="*/ 1043940 h 8833483"/>
              <a:gd name="connsiteX279" fmla="*/ 8915400 w 9578340"/>
              <a:gd name="connsiteY279" fmla="*/ 1112520 h 8833483"/>
              <a:gd name="connsiteX280" fmla="*/ 8709660 w 9578340"/>
              <a:gd name="connsiteY280" fmla="*/ 1150620 h 8833483"/>
              <a:gd name="connsiteX281" fmla="*/ 8793480 w 9578340"/>
              <a:gd name="connsiteY281" fmla="*/ 960120 h 8833483"/>
              <a:gd name="connsiteX282" fmla="*/ 8717280 w 9578340"/>
              <a:gd name="connsiteY282" fmla="*/ 906780 h 8833483"/>
              <a:gd name="connsiteX283" fmla="*/ 8686800 w 9578340"/>
              <a:gd name="connsiteY283" fmla="*/ 815340 h 8833483"/>
              <a:gd name="connsiteX284" fmla="*/ 8625840 w 9578340"/>
              <a:gd name="connsiteY284" fmla="*/ 746760 h 8833483"/>
              <a:gd name="connsiteX285" fmla="*/ 8633460 w 9578340"/>
              <a:gd name="connsiteY285" fmla="*/ 685800 h 8833483"/>
              <a:gd name="connsiteX286" fmla="*/ 8679180 w 9578340"/>
              <a:gd name="connsiteY286" fmla="*/ 609600 h 8833483"/>
              <a:gd name="connsiteX287" fmla="*/ 8671560 w 9578340"/>
              <a:gd name="connsiteY287" fmla="*/ 579120 h 8833483"/>
              <a:gd name="connsiteX288" fmla="*/ 8580120 w 9578340"/>
              <a:gd name="connsiteY288" fmla="*/ 541020 h 8833483"/>
              <a:gd name="connsiteX289" fmla="*/ 8473440 w 9578340"/>
              <a:gd name="connsiteY289" fmla="*/ 502920 h 8833483"/>
              <a:gd name="connsiteX290" fmla="*/ 8488680 w 9578340"/>
              <a:gd name="connsiteY290" fmla="*/ 449580 h 8833483"/>
              <a:gd name="connsiteX291" fmla="*/ 8435340 w 9578340"/>
              <a:gd name="connsiteY291" fmla="*/ 320040 h 8833483"/>
              <a:gd name="connsiteX292" fmla="*/ 8465820 w 9578340"/>
              <a:gd name="connsiteY292" fmla="*/ 243840 h 8833483"/>
              <a:gd name="connsiteX293" fmla="*/ 8473440 w 9578340"/>
              <a:gd name="connsiteY293" fmla="*/ 83820 h 8833483"/>
              <a:gd name="connsiteX294" fmla="*/ 8351520 w 9578340"/>
              <a:gd name="connsiteY294" fmla="*/ 53340 h 8833483"/>
              <a:gd name="connsiteX295" fmla="*/ 8252460 w 9578340"/>
              <a:gd name="connsiteY295" fmla="*/ 68580 h 8833483"/>
              <a:gd name="connsiteX296" fmla="*/ 8107680 w 9578340"/>
              <a:gd name="connsiteY29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657600 w 9578340"/>
              <a:gd name="connsiteY193" fmla="*/ 6873240 h 8833483"/>
              <a:gd name="connsiteX194" fmla="*/ 3817620 w 9578340"/>
              <a:gd name="connsiteY194" fmla="*/ 6781800 h 8833483"/>
              <a:gd name="connsiteX195" fmla="*/ 3893820 w 9578340"/>
              <a:gd name="connsiteY195" fmla="*/ 6705600 h 8833483"/>
              <a:gd name="connsiteX196" fmla="*/ 3947160 w 9578340"/>
              <a:gd name="connsiteY196" fmla="*/ 6690360 h 8833483"/>
              <a:gd name="connsiteX197" fmla="*/ 3939540 w 9578340"/>
              <a:gd name="connsiteY197" fmla="*/ 6629400 h 8833483"/>
              <a:gd name="connsiteX198" fmla="*/ 3901440 w 9578340"/>
              <a:gd name="connsiteY198" fmla="*/ 6606540 h 8833483"/>
              <a:gd name="connsiteX199" fmla="*/ 3878580 w 9578340"/>
              <a:gd name="connsiteY199" fmla="*/ 6515100 h 8833483"/>
              <a:gd name="connsiteX200" fmla="*/ 3886200 w 9578340"/>
              <a:gd name="connsiteY200" fmla="*/ 6423660 h 8833483"/>
              <a:gd name="connsiteX201" fmla="*/ 3870960 w 9578340"/>
              <a:gd name="connsiteY201" fmla="*/ 6309360 h 8833483"/>
              <a:gd name="connsiteX202" fmla="*/ 3893820 w 9578340"/>
              <a:gd name="connsiteY202" fmla="*/ 6240780 h 8833483"/>
              <a:gd name="connsiteX203" fmla="*/ 3924300 w 9578340"/>
              <a:gd name="connsiteY203" fmla="*/ 6179820 h 8833483"/>
              <a:gd name="connsiteX204" fmla="*/ 3977640 w 9578340"/>
              <a:gd name="connsiteY204" fmla="*/ 6172200 h 8833483"/>
              <a:gd name="connsiteX205" fmla="*/ 3992880 w 9578340"/>
              <a:gd name="connsiteY205" fmla="*/ 6172200 h 8833483"/>
              <a:gd name="connsiteX206" fmla="*/ 4046220 w 9578340"/>
              <a:gd name="connsiteY206" fmla="*/ 6111240 h 8833483"/>
              <a:gd name="connsiteX207" fmla="*/ 4038600 w 9578340"/>
              <a:gd name="connsiteY207" fmla="*/ 6027420 h 8833483"/>
              <a:gd name="connsiteX208" fmla="*/ 4754880 w 9578340"/>
              <a:gd name="connsiteY208" fmla="*/ 5913120 h 8833483"/>
              <a:gd name="connsiteX209" fmla="*/ 4838700 w 9578340"/>
              <a:gd name="connsiteY209" fmla="*/ 5913120 h 8833483"/>
              <a:gd name="connsiteX210" fmla="*/ 4914900 w 9578340"/>
              <a:gd name="connsiteY210" fmla="*/ 5920740 h 8833483"/>
              <a:gd name="connsiteX211" fmla="*/ 5105400 w 9578340"/>
              <a:gd name="connsiteY211" fmla="*/ 6019800 h 8833483"/>
              <a:gd name="connsiteX212" fmla="*/ 5570220 w 9578340"/>
              <a:gd name="connsiteY212" fmla="*/ 6248400 h 8833483"/>
              <a:gd name="connsiteX213" fmla="*/ 5753100 w 9578340"/>
              <a:gd name="connsiteY213" fmla="*/ 6347460 h 8833483"/>
              <a:gd name="connsiteX214" fmla="*/ 6065520 w 9578340"/>
              <a:gd name="connsiteY214" fmla="*/ 6423660 h 8833483"/>
              <a:gd name="connsiteX215" fmla="*/ 6156960 w 9578340"/>
              <a:gd name="connsiteY215" fmla="*/ 6431280 h 8833483"/>
              <a:gd name="connsiteX216" fmla="*/ 6164580 w 9578340"/>
              <a:gd name="connsiteY216" fmla="*/ 6545580 h 8833483"/>
              <a:gd name="connsiteX217" fmla="*/ 6355080 w 9578340"/>
              <a:gd name="connsiteY217" fmla="*/ 6576060 h 8833483"/>
              <a:gd name="connsiteX218" fmla="*/ 6377940 w 9578340"/>
              <a:gd name="connsiteY218" fmla="*/ 6416040 h 8833483"/>
              <a:gd name="connsiteX219" fmla="*/ 6408420 w 9578340"/>
              <a:gd name="connsiteY219" fmla="*/ 6446520 h 8833483"/>
              <a:gd name="connsiteX220" fmla="*/ 6400800 w 9578340"/>
              <a:gd name="connsiteY220" fmla="*/ 6598920 h 8833483"/>
              <a:gd name="connsiteX221" fmla="*/ 6591300 w 9578340"/>
              <a:gd name="connsiteY221" fmla="*/ 6598920 h 8833483"/>
              <a:gd name="connsiteX222" fmla="*/ 6598920 w 9578340"/>
              <a:gd name="connsiteY222" fmla="*/ 6332220 h 8833483"/>
              <a:gd name="connsiteX223" fmla="*/ 6621780 w 9578340"/>
              <a:gd name="connsiteY223" fmla="*/ 6332220 h 8833483"/>
              <a:gd name="connsiteX224" fmla="*/ 6637020 w 9578340"/>
              <a:gd name="connsiteY224" fmla="*/ 6118860 h 8833483"/>
              <a:gd name="connsiteX225" fmla="*/ 6614160 w 9578340"/>
              <a:gd name="connsiteY225" fmla="*/ 6111240 h 8833483"/>
              <a:gd name="connsiteX226" fmla="*/ 6606540 w 9578340"/>
              <a:gd name="connsiteY226" fmla="*/ 5958840 h 8833483"/>
              <a:gd name="connsiteX227" fmla="*/ 6484620 w 9578340"/>
              <a:gd name="connsiteY227" fmla="*/ 5539740 h 8833483"/>
              <a:gd name="connsiteX228" fmla="*/ 6667500 w 9578340"/>
              <a:gd name="connsiteY228" fmla="*/ 5547360 h 8833483"/>
              <a:gd name="connsiteX229" fmla="*/ 6751320 w 9578340"/>
              <a:gd name="connsiteY229" fmla="*/ 5433060 h 8833483"/>
              <a:gd name="connsiteX230" fmla="*/ 6972300 w 9578340"/>
              <a:gd name="connsiteY230" fmla="*/ 5265420 h 8833483"/>
              <a:gd name="connsiteX231" fmla="*/ 7246620 w 9578340"/>
              <a:gd name="connsiteY231" fmla="*/ 5204460 h 8833483"/>
              <a:gd name="connsiteX232" fmla="*/ 7208520 w 9578340"/>
              <a:gd name="connsiteY232" fmla="*/ 5067300 h 8833483"/>
              <a:gd name="connsiteX233" fmla="*/ 7193280 w 9578340"/>
              <a:gd name="connsiteY233" fmla="*/ 4930140 h 8833483"/>
              <a:gd name="connsiteX234" fmla="*/ 7269480 w 9578340"/>
              <a:gd name="connsiteY234" fmla="*/ 4732020 h 8833483"/>
              <a:gd name="connsiteX235" fmla="*/ 7246620 w 9578340"/>
              <a:gd name="connsiteY235" fmla="*/ 4488180 h 8833483"/>
              <a:gd name="connsiteX236" fmla="*/ 7178040 w 9578340"/>
              <a:gd name="connsiteY236" fmla="*/ 4351020 h 8833483"/>
              <a:gd name="connsiteX237" fmla="*/ 7559040 w 9578340"/>
              <a:gd name="connsiteY237" fmla="*/ 4328160 h 8833483"/>
              <a:gd name="connsiteX238" fmla="*/ 7467600 w 9578340"/>
              <a:gd name="connsiteY238" fmla="*/ 3878580 h 8833483"/>
              <a:gd name="connsiteX239" fmla="*/ 7414260 w 9578340"/>
              <a:gd name="connsiteY239" fmla="*/ 3604260 h 8833483"/>
              <a:gd name="connsiteX240" fmla="*/ 7498080 w 9578340"/>
              <a:gd name="connsiteY240" fmla="*/ 3398520 h 8833483"/>
              <a:gd name="connsiteX241" fmla="*/ 7528560 w 9578340"/>
              <a:gd name="connsiteY241" fmla="*/ 3253740 h 8833483"/>
              <a:gd name="connsiteX242" fmla="*/ 7505700 w 9578340"/>
              <a:gd name="connsiteY242" fmla="*/ 3048000 h 8833483"/>
              <a:gd name="connsiteX243" fmla="*/ 7520940 w 9578340"/>
              <a:gd name="connsiteY243" fmla="*/ 2926080 h 8833483"/>
              <a:gd name="connsiteX244" fmla="*/ 7536180 w 9578340"/>
              <a:gd name="connsiteY244" fmla="*/ 2872740 h 8833483"/>
              <a:gd name="connsiteX245" fmla="*/ 7863840 w 9578340"/>
              <a:gd name="connsiteY245" fmla="*/ 2971800 h 8833483"/>
              <a:gd name="connsiteX246" fmla="*/ 7886700 w 9578340"/>
              <a:gd name="connsiteY246" fmla="*/ 3101340 h 8833483"/>
              <a:gd name="connsiteX247" fmla="*/ 8001000 w 9578340"/>
              <a:gd name="connsiteY247" fmla="*/ 3124200 h 8833483"/>
              <a:gd name="connsiteX248" fmla="*/ 8122920 w 9578340"/>
              <a:gd name="connsiteY248" fmla="*/ 3276600 h 8833483"/>
              <a:gd name="connsiteX249" fmla="*/ 8206740 w 9578340"/>
              <a:gd name="connsiteY249" fmla="*/ 3276600 h 8833483"/>
              <a:gd name="connsiteX250" fmla="*/ 8442960 w 9578340"/>
              <a:gd name="connsiteY250" fmla="*/ 3276600 h 8833483"/>
              <a:gd name="connsiteX251" fmla="*/ 8663940 w 9578340"/>
              <a:gd name="connsiteY251" fmla="*/ 3276600 h 8833483"/>
              <a:gd name="connsiteX252" fmla="*/ 8770620 w 9578340"/>
              <a:gd name="connsiteY252" fmla="*/ 3230880 h 8833483"/>
              <a:gd name="connsiteX253" fmla="*/ 8854440 w 9578340"/>
              <a:gd name="connsiteY253" fmla="*/ 3215640 h 8833483"/>
              <a:gd name="connsiteX254" fmla="*/ 8938260 w 9578340"/>
              <a:gd name="connsiteY254" fmla="*/ 3230880 h 8833483"/>
              <a:gd name="connsiteX255" fmla="*/ 8945880 w 9578340"/>
              <a:gd name="connsiteY255" fmla="*/ 3078480 h 8833483"/>
              <a:gd name="connsiteX256" fmla="*/ 8907780 w 9578340"/>
              <a:gd name="connsiteY256" fmla="*/ 3078480 h 8833483"/>
              <a:gd name="connsiteX257" fmla="*/ 8656320 w 9578340"/>
              <a:gd name="connsiteY257" fmla="*/ 2697480 h 8833483"/>
              <a:gd name="connsiteX258" fmla="*/ 8854440 w 9578340"/>
              <a:gd name="connsiteY258" fmla="*/ 2590800 h 8833483"/>
              <a:gd name="connsiteX259" fmla="*/ 8923020 w 9578340"/>
              <a:gd name="connsiteY259" fmla="*/ 2606040 h 8833483"/>
              <a:gd name="connsiteX260" fmla="*/ 8999220 w 9578340"/>
              <a:gd name="connsiteY260" fmla="*/ 2606040 h 8833483"/>
              <a:gd name="connsiteX261" fmla="*/ 9029700 w 9578340"/>
              <a:gd name="connsiteY261" fmla="*/ 2545080 h 8833483"/>
              <a:gd name="connsiteX262" fmla="*/ 9029700 w 9578340"/>
              <a:gd name="connsiteY262" fmla="*/ 2407920 h 8833483"/>
              <a:gd name="connsiteX263" fmla="*/ 9136380 w 9578340"/>
              <a:gd name="connsiteY263" fmla="*/ 2476500 h 8833483"/>
              <a:gd name="connsiteX264" fmla="*/ 9144000 w 9578340"/>
              <a:gd name="connsiteY264" fmla="*/ 2407920 h 8833483"/>
              <a:gd name="connsiteX265" fmla="*/ 9204960 w 9578340"/>
              <a:gd name="connsiteY265" fmla="*/ 2362200 h 8833483"/>
              <a:gd name="connsiteX266" fmla="*/ 9189720 w 9578340"/>
              <a:gd name="connsiteY266" fmla="*/ 2225040 h 8833483"/>
              <a:gd name="connsiteX267" fmla="*/ 9159240 w 9578340"/>
              <a:gd name="connsiteY267" fmla="*/ 2171700 h 8833483"/>
              <a:gd name="connsiteX268" fmla="*/ 9083040 w 9578340"/>
              <a:gd name="connsiteY268" fmla="*/ 2103120 h 8833483"/>
              <a:gd name="connsiteX269" fmla="*/ 9105900 w 9578340"/>
              <a:gd name="connsiteY269" fmla="*/ 2011680 h 8833483"/>
              <a:gd name="connsiteX270" fmla="*/ 9151620 w 9578340"/>
              <a:gd name="connsiteY270" fmla="*/ 1927860 h 8833483"/>
              <a:gd name="connsiteX271" fmla="*/ 9044940 w 9578340"/>
              <a:gd name="connsiteY271" fmla="*/ 1714500 h 8833483"/>
              <a:gd name="connsiteX272" fmla="*/ 9578340 w 9578340"/>
              <a:gd name="connsiteY272" fmla="*/ 1394460 h 8833483"/>
              <a:gd name="connsiteX273" fmla="*/ 9494520 w 9578340"/>
              <a:gd name="connsiteY273" fmla="*/ 1165860 h 8833483"/>
              <a:gd name="connsiteX274" fmla="*/ 9326880 w 9578340"/>
              <a:gd name="connsiteY274" fmla="*/ 975360 h 8833483"/>
              <a:gd name="connsiteX275" fmla="*/ 9334500 w 9578340"/>
              <a:gd name="connsiteY275" fmla="*/ 906780 h 8833483"/>
              <a:gd name="connsiteX276" fmla="*/ 9342120 w 9578340"/>
              <a:gd name="connsiteY276" fmla="*/ 754380 h 8833483"/>
              <a:gd name="connsiteX277" fmla="*/ 9182100 w 9578340"/>
              <a:gd name="connsiteY277" fmla="*/ 906780 h 8833483"/>
              <a:gd name="connsiteX278" fmla="*/ 9052560 w 9578340"/>
              <a:gd name="connsiteY278" fmla="*/ 1043940 h 8833483"/>
              <a:gd name="connsiteX279" fmla="*/ 8915400 w 9578340"/>
              <a:gd name="connsiteY279" fmla="*/ 1112520 h 8833483"/>
              <a:gd name="connsiteX280" fmla="*/ 8709660 w 9578340"/>
              <a:gd name="connsiteY280" fmla="*/ 1150620 h 8833483"/>
              <a:gd name="connsiteX281" fmla="*/ 8793480 w 9578340"/>
              <a:gd name="connsiteY281" fmla="*/ 960120 h 8833483"/>
              <a:gd name="connsiteX282" fmla="*/ 8717280 w 9578340"/>
              <a:gd name="connsiteY282" fmla="*/ 906780 h 8833483"/>
              <a:gd name="connsiteX283" fmla="*/ 8686800 w 9578340"/>
              <a:gd name="connsiteY283" fmla="*/ 815340 h 8833483"/>
              <a:gd name="connsiteX284" fmla="*/ 8625840 w 9578340"/>
              <a:gd name="connsiteY284" fmla="*/ 746760 h 8833483"/>
              <a:gd name="connsiteX285" fmla="*/ 8633460 w 9578340"/>
              <a:gd name="connsiteY285" fmla="*/ 685800 h 8833483"/>
              <a:gd name="connsiteX286" fmla="*/ 8679180 w 9578340"/>
              <a:gd name="connsiteY286" fmla="*/ 609600 h 8833483"/>
              <a:gd name="connsiteX287" fmla="*/ 8671560 w 9578340"/>
              <a:gd name="connsiteY287" fmla="*/ 579120 h 8833483"/>
              <a:gd name="connsiteX288" fmla="*/ 8580120 w 9578340"/>
              <a:gd name="connsiteY288" fmla="*/ 541020 h 8833483"/>
              <a:gd name="connsiteX289" fmla="*/ 8473440 w 9578340"/>
              <a:gd name="connsiteY289" fmla="*/ 502920 h 8833483"/>
              <a:gd name="connsiteX290" fmla="*/ 8488680 w 9578340"/>
              <a:gd name="connsiteY290" fmla="*/ 449580 h 8833483"/>
              <a:gd name="connsiteX291" fmla="*/ 8435340 w 9578340"/>
              <a:gd name="connsiteY291" fmla="*/ 320040 h 8833483"/>
              <a:gd name="connsiteX292" fmla="*/ 8465820 w 9578340"/>
              <a:gd name="connsiteY292" fmla="*/ 243840 h 8833483"/>
              <a:gd name="connsiteX293" fmla="*/ 8473440 w 9578340"/>
              <a:gd name="connsiteY293" fmla="*/ 83820 h 8833483"/>
              <a:gd name="connsiteX294" fmla="*/ 8351520 w 9578340"/>
              <a:gd name="connsiteY294" fmla="*/ 53340 h 8833483"/>
              <a:gd name="connsiteX295" fmla="*/ 8252460 w 9578340"/>
              <a:gd name="connsiteY295" fmla="*/ 68580 h 8833483"/>
              <a:gd name="connsiteX296" fmla="*/ 8107680 w 9578340"/>
              <a:gd name="connsiteY29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670459 w 9578340"/>
              <a:gd name="connsiteY193" fmla="*/ 6980871 h 8833483"/>
              <a:gd name="connsiteX194" fmla="*/ 3657600 w 9578340"/>
              <a:gd name="connsiteY194" fmla="*/ 6873240 h 8833483"/>
              <a:gd name="connsiteX195" fmla="*/ 3817620 w 9578340"/>
              <a:gd name="connsiteY195" fmla="*/ 6781800 h 8833483"/>
              <a:gd name="connsiteX196" fmla="*/ 3893820 w 9578340"/>
              <a:gd name="connsiteY196" fmla="*/ 6705600 h 8833483"/>
              <a:gd name="connsiteX197" fmla="*/ 3947160 w 9578340"/>
              <a:gd name="connsiteY197" fmla="*/ 6690360 h 8833483"/>
              <a:gd name="connsiteX198" fmla="*/ 3939540 w 9578340"/>
              <a:gd name="connsiteY198" fmla="*/ 6629400 h 8833483"/>
              <a:gd name="connsiteX199" fmla="*/ 3901440 w 9578340"/>
              <a:gd name="connsiteY199" fmla="*/ 6606540 h 8833483"/>
              <a:gd name="connsiteX200" fmla="*/ 3878580 w 9578340"/>
              <a:gd name="connsiteY200" fmla="*/ 6515100 h 8833483"/>
              <a:gd name="connsiteX201" fmla="*/ 3886200 w 9578340"/>
              <a:gd name="connsiteY201" fmla="*/ 6423660 h 8833483"/>
              <a:gd name="connsiteX202" fmla="*/ 3870960 w 9578340"/>
              <a:gd name="connsiteY202" fmla="*/ 6309360 h 8833483"/>
              <a:gd name="connsiteX203" fmla="*/ 3893820 w 9578340"/>
              <a:gd name="connsiteY203" fmla="*/ 6240780 h 8833483"/>
              <a:gd name="connsiteX204" fmla="*/ 3924300 w 9578340"/>
              <a:gd name="connsiteY204" fmla="*/ 6179820 h 8833483"/>
              <a:gd name="connsiteX205" fmla="*/ 3977640 w 9578340"/>
              <a:gd name="connsiteY205" fmla="*/ 6172200 h 8833483"/>
              <a:gd name="connsiteX206" fmla="*/ 3992880 w 9578340"/>
              <a:gd name="connsiteY206" fmla="*/ 6172200 h 8833483"/>
              <a:gd name="connsiteX207" fmla="*/ 4046220 w 9578340"/>
              <a:gd name="connsiteY207" fmla="*/ 6111240 h 8833483"/>
              <a:gd name="connsiteX208" fmla="*/ 4038600 w 9578340"/>
              <a:gd name="connsiteY208" fmla="*/ 6027420 h 8833483"/>
              <a:gd name="connsiteX209" fmla="*/ 4754880 w 9578340"/>
              <a:gd name="connsiteY209" fmla="*/ 5913120 h 8833483"/>
              <a:gd name="connsiteX210" fmla="*/ 4838700 w 9578340"/>
              <a:gd name="connsiteY210" fmla="*/ 5913120 h 8833483"/>
              <a:gd name="connsiteX211" fmla="*/ 4914900 w 9578340"/>
              <a:gd name="connsiteY211" fmla="*/ 5920740 h 8833483"/>
              <a:gd name="connsiteX212" fmla="*/ 5105400 w 9578340"/>
              <a:gd name="connsiteY212" fmla="*/ 6019800 h 8833483"/>
              <a:gd name="connsiteX213" fmla="*/ 5570220 w 9578340"/>
              <a:gd name="connsiteY213" fmla="*/ 6248400 h 8833483"/>
              <a:gd name="connsiteX214" fmla="*/ 5753100 w 9578340"/>
              <a:gd name="connsiteY214" fmla="*/ 6347460 h 8833483"/>
              <a:gd name="connsiteX215" fmla="*/ 6065520 w 9578340"/>
              <a:gd name="connsiteY215" fmla="*/ 6423660 h 8833483"/>
              <a:gd name="connsiteX216" fmla="*/ 6156960 w 9578340"/>
              <a:gd name="connsiteY216" fmla="*/ 6431280 h 8833483"/>
              <a:gd name="connsiteX217" fmla="*/ 6164580 w 9578340"/>
              <a:gd name="connsiteY217" fmla="*/ 6545580 h 8833483"/>
              <a:gd name="connsiteX218" fmla="*/ 6355080 w 9578340"/>
              <a:gd name="connsiteY218" fmla="*/ 6576060 h 8833483"/>
              <a:gd name="connsiteX219" fmla="*/ 6377940 w 9578340"/>
              <a:gd name="connsiteY219" fmla="*/ 6416040 h 8833483"/>
              <a:gd name="connsiteX220" fmla="*/ 6408420 w 9578340"/>
              <a:gd name="connsiteY220" fmla="*/ 6446520 h 8833483"/>
              <a:gd name="connsiteX221" fmla="*/ 6400800 w 9578340"/>
              <a:gd name="connsiteY221" fmla="*/ 6598920 h 8833483"/>
              <a:gd name="connsiteX222" fmla="*/ 6591300 w 9578340"/>
              <a:gd name="connsiteY222" fmla="*/ 6598920 h 8833483"/>
              <a:gd name="connsiteX223" fmla="*/ 6598920 w 9578340"/>
              <a:gd name="connsiteY223" fmla="*/ 6332220 h 8833483"/>
              <a:gd name="connsiteX224" fmla="*/ 6621780 w 9578340"/>
              <a:gd name="connsiteY224" fmla="*/ 6332220 h 8833483"/>
              <a:gd name="connsiteX225" fmla="*/ 6637020 w 9578340"/>
              <a:gd name="connsiteY225" fmla="*/ 6118860 h 8833483"/>
              <a:gd name="connsiteX226" fmla="*/ 6614160 w 9578340"/>
              <a:gd name="connsiteY226" fmla="*/ 6111240 h 8833483"/>
              <a:gd name="connsiteX227" fmla="*/ 6606540 w 9578340"/>
              <a:gd name="connsiteY227" fmla="*/ 5958840 h 8833483"/>
              <a:gd name="connsiteX228" fmla="*/ 6484620 w 9578340"/>
              <a:gd name="connsiteY228" fmla="*/ 5539740 h 8833483"/>
              <a:gd name="connsiteX229" fmla="*/ 6667500 w 9578340"/>
              <a:gd name="connsiteY229" fmla="*/ 5547360 h 8833483"/>
              <a:gd name="connsiteX230" fmla="*/ 6751320 w 9578340"/>
              <a:gd name="connsiteY230" fmla="*/ 5433060 h 8833483"/>
              <a:gd name="connsiteX231" fmla="*/ 6972300 w 9578340"/>
              <a:gd name="connsiteY231" fmla="*/ 5265420 h 8833483"/>
              <a:gd name="connsiteX232" fmla="*/ 7246620 w 9578340"/>
              <a:gd name="connsiteY232" fmla="*/ 5204460 h 8833483"/>
              <a:gd name="connsiteX233" fmla="*/ 7208520 w 9578340"/>
              <a:gd name="connsiteY233" fmla="*/ 5067300 h 8833483"/>
              <a:gd name="connsiteX234" fmla="*/ 7193280 w 9578340"/>
              <a:gd name="connsiteY234" fmla="*/ 4930140 h 8833483"/>
              <a:gd name="connsiteX235" fmla="*/ 7269480 w 9578340"/>
              <a:gd name="connsiteY235" fmla="*/ 4732020 h 8833483"/>
              <a:gd name="connsiteX236" fmla="*/ 7246620 w 9578340"/>
              <a:gd name="connsiteY236" fmla="*/ 4488180 h 8833483"/>
              <a:gd name="connsiteX237" fmla="*/ 7178040 w 9578340"/>
              <a:gd name="connsiteY237" fmla="*/ 4351020 h 8833483"/>
              <a:gd name="connsiteX238" fmla="*/ 7559040 w 9578340"/>
              <a:gd name="connsiteY238" fmla="*/ 4328160 h 8833483"/>
              <a:gd name="connsiteX239" fmla="*/ 7467600 w 9578340"/>
              <a:gd name="connsiteY239" fmla="*/ 3878580 h 8833483"/>
              <a:gd name="connsiteX240" fmla="*/ 7414260 w 9578340"/>
              <a:gd name="connsiteY240" fmla="*/ 3604260 h 8833483"/>
              <a:gd name="connsiteX241" fmla="*/ 7498080 w 9578340"/>
              <a:gd name="connsiteY241" fmla="*/ 3398520 h 8833483"/>
              <a:gd name="connsiteX242" fmla="*/ 7528560 w 9578340"/>
              <a:gd name="connsiteY242" fmla="*/ 3253740 h 8833483"/>
              <a:gd name="connsiteX243" fmla="*/ 7505700 w 9578340"/>
              <a:gd name="connsiteY243" fmla="*/ 3048000 h 8833483"/>
              <a:gd name="connsiteX244" fmla="*/ 7520940 w 9578340"/>
              <a:gd name="connsiteY244" fmla="*/ 2926080 h 8833483"/>
              <a:gd name="connsiteX245" fmla="*/ 7536180 w 9578340"/>
              <a:gd name="connsiteY245" fmla="*/ 2872740 h 8833483"/>
              <a:gd name="connsiteX246" fmla="*/ 7863840 w 9578340"/>
              <a:gd name="connsiteY246" fmla="*/ 2971800 h 8833483"/>
              <a:gd name="connsiteX247" fmla="*/ 7886700 w 9578340"/>
              <a:gd name="connsiteY247" fmla="*/ 3101340 h 8833483"/>
              <a:gd name="connsiteX248" fmla="*/ 8001000 w 9578340"/>
              <a:gd name="connsiteY248" fmla="*/ 3124200 h 8833483"/>
              <a:gd name="connsiteX249" fmla="*/ 8122920 w 9578340"/>
              <a:gd name="connsiteY249" fmla="*/ 3276600 h 8833483"/>
              <a:gd name="connsiteX250" fmla="*/ 8206740 w 9578340"/>
              <a:gd name="connsiteY250" fmla="*/ 3276600 h 8833483"/>
              <a:gd name="connsiteX251" fmla="*/ 8442960 w 9578340"/>
              <a:gd name="connsiteY251" fmla="*/ 3276600 h 8833483"/>
              <a:gd name="connsiteX252" fmla="*/ 8663940 w 9578340"/>
              <a:gd name="connsiteY252" fmla="*/ 3276600 h 8833483"/>
              <a:gd name="connsiteX253" fmla="*/ 8770620 w 9578340"/>
              <a:gd name="connsiteY253" fmla="*/ 3230880 h 8833483"/>
              <a:gd name="connsiteX254" fmla="*/ 8854440 w 9578340"/>
              <a:gd name="connsiteY254" fmla="*/ 3215640 h 8833483"/>
              <a:gd name="connsiteX255" fmla="*/ 8938260 w 9578340"/>
              <a:gd name="connsiteY255" fmla="*/ 3230880 h 8833483"/>
              <a:gd name="connsiteX256" fmla="*/ 8945880 w 9578340"/>
              <a:gd name="connsiteY256" fmla="*/ 3078480 h 8833483"/>
              <a:gd name="connsiteX257" fmla="*/ 8907780 w 9578340"/>
              <a:gd name="connsiteY257" fmla="*/ 3078480 h 8833483"/>
              <a:gd name="connsiteX258" fmla="*/ 8656320 w 9578340"/>
              <a:gd name="connsiteY258" fmla="*/ 2697480 h 8833483"/>
              <a:gd name="connsiteX259" fmla="*/ 8854440 w 9578340"/>
              <a:gd name="connsiteY259" fmla="*/ 2590800 h 8833483"/>
              <a:gd name="connsiteX260" fmla="*/ 8923020 w 9578340"/>
              <a:gd name="connsiteY260" fmla="*/ 2606040 h 8833483"/>
              <a:gd name="connsiteX261" fmla="*/ 8999220 w 9578340"/>
              <a:gd name="connsiteY261" fmla="*/ 2606040 h 8833483"/>
              <a:gd name="connsiteX262" fmla="*/ 9029700 w 9578340"/>
              <a:gd name="connsiteY262" fmla="*/ 2545080 h 8833483"/>
              <a:gd name="connsiteX263" fmla="*/ 9029700 w 9578340"/>
              <a:gd name="connsiteY263" fmla="*/ 2407920 h 8833483"/>
              <a:gd name="connsiteX264" fmla="*/ 9136380 w 9578340"/>
              <a:gd name="connsiteY264" fmla="*/ 2476500 h 8833483"/>
              <a:gd name="connsiteX265" fmla="*/ 9144000 w 9578340"/>
              <a:gd name="connsiteY265" fmla="*/ 2407920 h 8833483"/>
              <a:gd name="connsiteX266" fmla="*/ 9204960 w 9578340"/>
              <a:gd name="connsiteY266" fmla="*/ 2362200 h 8833483"/>
              <a:gd name="connsiteX267" fmla="*/ 9189720 w 9578340"/>
              <a:gd name="connsiteY267" fmla="*/ 2225040 h 8833483"/>
              <a:gd name="connsiteX268" fmla="*/ 9159240 w 9578340"/>
              <a:gd name="connsiteY268" fmla="*/ 2171700 h 8833483"/>
              <a:gd name="connsiteX269" fmla="*/ 9083040 w 9578340"/>
              <a:gd name="connsiteY269" fmla="*/ 2103120 h 8833483"/>
              <a:gd name="connsiteX270" fmla="*/ 9105900 w 9578340"/>
              <a:gd name="connsiteY270" fmla="*/ 2011680 h 8833483"/>
              <a:gd name="connsiteX271" fmla="*/ 9151620 w 9578340"/>
              <a:gd name="connsiteY271" fmla="*/ 1927860 h 8833483"/>
              <a:gd name="connsiteX272" fmla="*/ 9044940 w 9578340"/>
              <a:gd name="connsiteY272" fmla="*/ 1714500 h 8833483"/>
              <a:gd name="connsiteX273" fmla="*/ 9578340 w 9578340"/>
              <a:gd name="connsiteY273" fmla="*/ 1394460 h 8833483"/>
              <a:gd name="connsiteX274" fmla="*/ 9494520 w 9578340"/>
              <a:gd name="connsiteY274" fmla="*/ 1165860 h 8833483"/>
              <a:gd name="connsiteX275" fmla="*/ 9326880 w 9578340"/>
              <a:gd name="connsiteY275" fmla="*/ 975360 h 8833483"/>
              <a:gd name="connsiteX276" fmla="*/ 9334500 w 9578340"/>
              <a:gd name="connsiteY276" fmla="*/ 906780 h 8833483"/>
              <a:gd name="connsiteX277" fmla="*/ 9342120 w 9578340"/>
              <a:gd name="connsiteY277" fmla="*/ 754380 h 8833483"/>
              <a:gd name="connsiteX278" fmla="*/ 9182100 w 9578340"/>
              <a:gd name="connsiteY278" fmla="*/ 906780 h 8833483"/>
              <a:gd name="connsiteX279" fmla="*/ 9052560 w 9578340"/>
              <a:gd name="connsiteY279" fmla="*/ 1043940 h 8833483"/>
              <a:gd name="connsiteX280" fmla="*/ 8915400 w 9578340"/>
              <a:gd name="connsiteY280" fmla="*/ 1112520 h 8833483"/>
              <a:gd name="connsiteX281" fmla="*/ 8709660 w 9578340"/>
              <a:gd name="connsiteY281" fmla="*/ 1150620 h 8833483"/>
              <a:gd name="connsiteX282" fmla="*/ 8793480 w 9578340"/>
              <a:gd name="connsiteY282" fmla="*/ 960120 h 8833483"/>
              <a:gd name="connsiteX283" fmla="*/ 8717280 w 9578340"/>
              <a:gd name="connsiteY283" fmla="*/ 906780 h 8833483"/>
              <a:gd name="connsiteX284" fmla="*/ 8686800 w 9578340"/>
              <a:gd name="connsiteY284" fmla="*/ 815340 h 8833483"/>
              <a:gd name="connsiteX285" fmla="*/ 8625840 w 9578340"/>
              <a:gd name="connsiteY285" fmla="*/ 746760 h 8833483"/>
              <a:gd name="connsiteX286" fmla="*/ 8633460 w 9578340"/>
              <a:gd name="connsiteY286" fmla="*/ 685800 h 8833483"/>
              <a:gd name="connsiteX287" fmla="*/ 8679180 w 9578340"/>
              <a:gd name="connsiteY287" fmla="*/ 609600 h 8833483"/>
              <a:gd name="connsiteX288" fmla="*/ 8671560 w 9578340"/>
              <a:gd name="connsiteY288" fmla="*/ 579120 h 8833483"/>
              <a:gd name="connsiteX289" fmla="*/ 8580120 w 9578340"/>
              <a:gd name="connsiteY289" fmla="*/ 541020 h 8833483"/>
              <a:gd name="connsiteX290" fmla="*/ 8473440 w 9578340"/>
              <a:gd name="connsiteY290" fmla="*/ 502920 h 8833483"/>
              <a:gd name="connsiteX291" fmla="*/ 8488680 w 9578340"/>
              <a:gd name="connsiteY291" fmla="*/ 449580 h 8833483"/>
              <a:gd name="connsiteX292" fmla="*/ 8435340 w 9578340"/>
              <a:gd name="connsiteY292" fmla="*/ 320040 h 8833483"/>
              <a:gd name="connsiteX293" fmla="*/ 8465820 w 9578340"/>
              <a:gd name="connsiteY293" fmla="*/ 243840 h 8833483"/>
              <a:gd name="connsiteX294" fmla="*/ 8473440 w 9578340"/>
              <a:gd name="connsiteY294" fmla="*/ 83820 h 8833483"/>
              <a:gd name="connsiteX295" fmla="*/ 8351520 w 9578340"/>
              <a:gd name="connsiteY295" fmla="*/ 53340 h 8833483"/>
              <a:gd name="connsiteX296" fmla="*/ 8252460 w 9578340"/>
              <a:gd name="connsiteY296" fmla="*/ 68580 h 8833483"/>
              <a:gd name="connsiteX297" fmla="*/ 8107680 w 9578340"/>
              <a:gd name="connsiteY29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57600 w 9578340"/>
              <a:gd name="connsiteY194" fmla="*/ 6873240 h 8833483"/>
              <a:gd name="connsiteX195" fmla="*/ 3817620 w 9578340"/>
              <a:gd name="connsiteY195" fmla="*/ 6781800 h 8833483"/>
              <a:gd name="connsiteX196" fmla="*/ 3893820 w 9578340"/>
              <a:gd name="connsiteY196" fmla="*/ 6705600 h 8833483"/>
              <a:gd name="connsiteX197" fmla="*/ 3947160 w 9578340"/>
              <a:gd name="connsiteY197" fmla="*/ 6690360 h 8833483"/>
              <a:gd name="connsiteX198" fmla="*/ 3939540 w 9578340"/>
              <a:gd name="connsiteY198" fmla="*/ 6629400 h 8833483"/>
              <a:gd name="connsiteX199" fmla="*/ 3901440 w 9578340"/>
              <a:gd name="connsiteY199" fmla="*/ 6606540 h 8833483"/>
              <a:gd name="connsiteX200" fmla="*/ 3878580 w 9578340"/>
              <a:gd name="connsiteY200" fmla="*/ 6515100 h 8833483"/>
              <a:gd name="connsiteX201" fmla="*/ 3886200 w 9578340"/>
              <a:gd name="connsiteY201" fmla="*/ 6423660 h 8833483"/>
              <a:gd name="connsiteX202" fmla="*/ 3870960 w 9578340"/>
              <a:gd name="connsiteY202" fmla="*/ 6309360 h 8833483"/>
              <a:gd name="connsiteX203" fmla="*/ 3893820 w 9578340"/>
              <a:gd name="connsiteY203" fmla="*/ 6240780 h 8833483"/>
              <a:gd name="connsiteX204" fmla="*/ 3924300 w 9578340"/>
              <a:gd name="connsiteY204" fmla="*/ 6179820 h 8833483"/>
              <a:gd name="connsiteX205" fmla="*/ 3977640 w 9578340"/>
              <a:gd name="connsiteY205" fmla="*/ 6172200 h 8833483"/>
              <a:gd name="connsiteX206" fmla="*/ 3992880 w 9578340"/>
              <a:gd name="connsiteY206" fmla="*/ 6172200 h 8833483"/>
              <a:gd name="connsiteX207" fmla="*/ 4046220 w 9578340"/>
              <a:gd name="connsiteY207" fmla="*/ 6111240 h 8833483"/>
              <a:gd name="connsiteX208" fmla="*/ 4038600 w 9578340"/>
              <a:gd name="connsiteY208" fmla="*/ 6027420 h 8833483"/>
              <a:gd name="connsiteX209" fmla="*/ 4754880 w 9578340"/>
              <a:gd name="connsiteY209" fmla="*/ 5913120 h 8833483"/>
              <a:gd name="connsiteX210" fmla="*/ 4838700 w 9578340"/>
              <a:gd name="connsiteY210" fmla="*/ 5913120 h 8833483"/>
              <a:gd name="connsiteX211" fmla="*/ 4914900 w 9578340"/>
              <a:gd name="connsiteY211" fmla="*/ 5920740 h 8833483"/>
              <a:gd name="connsiteX212" fmla="*/ 5105400 w 9578340"/>
              <a:gd name="connsiteY212" fmla="*/ 6019800 h 8833483"/>
              <a:gd name="connsiteX213" fmla="*/ 5570220 w 9578340"/>
              <a:gd name="connsiteY213" fmla="*/ 6248400 h 8833483"/>
              <a:gd name="connsiteX214" fmla="*/ 5753100 w 9578340"/>
              <a:gd name="connsiteY214" fmla="*/ 6347460 h 8833483"/>
              <a:gd name="connsiteX215" fmla="*/ 6065520 w 9578340"/>
              <a:gd name="connsiteY215" fmla="*/ 6423660 h 8833483"/>
              <a:gd name="connsiteX216" fmla="*/ 6156960 w 9578340"/>
              <a:gd name="connsiteY216" fmla="*/ 6431280 h 8833483"/>
              <a:gd name="connsiteX217" fmla="*/ 6164580 w 9578340"/>
              <a:gd name="connsiteY217" fmla="*/ 6545580 h 8833483"/>
              <a:gd name="connsiteX218" fmla="*/ 6355080 w 9578340"/>
              <a:gd name="connsiteY218" fmla="*/ 6576060 h 8833483"/>
              <a:gd name="connsiteX219" fmla="*/ 6377940 w 9578340"/>
              <a:gd name="connsiteY219" fmla="*/ 6416040 h 8833483"/>
              <a:gd name="connsiteX220" fmla="*/ 6408420 w 9578340"/>
              <a:gd name="connsiteY220" fmla="*/ 6446520 h 8833483"/>
              <a:gd name="connsiteX221" fmla="*/ 6400800 w 9578340"/>
              <a:gd name="connsiteY221" fmla="*/ 6598920 h 8833483"/>
              <a:gd name="connsiteX222" fmla="*/ 6591300 w 9578340"/>
              <a:gd name="connsiteY222" fmla="*/ 6598920 h 8833483"/>
              <a:gd name="connsiteX223" fmla="*/ 6598920 w 9578340"/>
              <a:gd name="connsiteY223" fmla="*/ 6332220 h 8833483"/>
              <a:gd name="connsiteX224" fmla="*/ 6621780 w 9578340"/>
              <a:gd name="connsiteY224" fmla="*/ 6332220 h 8833483"/>
              <a:gd name="connsiteX225" fmla="*/ 6637020 w 9578340"/>
              <a:gd name="connsiteY225" fmla="*/ 6118860 h 8833483"/>
              <a:gd name="connsiteX226" fmla="*/ 6614160 w 9578340"/>
              <a:gd name="connsiteY226" fmla="*/ 6111240 h 8833483"/>
              <a:gd name="connsiteX227" fmla="*/ 6606540 w 9578340"/>
              <a:gd name="connsiteY227" fmla="*/ 5958840 h 8833483"/>
              <a:gd name="connsiteX228" fmla="*/ 6484620 w 9578340"/>
              <a:gd name="connsiteY228" fmla="*/ 5539740 h 8833483"/>
              <a:gd name="connsiteX229" fmla="*/ 6667500 w 9578340"/>
              <a:gd name="connsiteY229" fmla="*/ 5547360 h 8833483"/>
              <a:gd name="connsiteX230" fmla="*/ 6751320 w 9578340"/>
              <a:gd name="connsiteY230" fmla="*/ 5433060 h 8833483"/>
              <a:gd name="connsiteX231" fmla="*/ 6972300 w 9578340"/>
              <a:gd name="connsiteY231" fmla="*/ 5265420 h 8833483"/>
              <a:gd name="connsiteX232" fmla="*/ 7246620 w 9578340"/>
              <a:gd name="connsiteY232" fmla="*/ 5204460 h 8833483"/>
              <a:gd name="connsiteX233" fmla="*/ 7208520 w 9578340"/>
              <a:gd name="connsiteY233" fmla="*/ 5067300 h 8833483"/>
              <a:gd name="connsiteX234" fmla="*/ 7193280 w 9578340"/>
              <a:gd name="connsiteY234" fmla="*/ 4930140 h 8833483"/>
              <a:gd name="connsiteX235" fmla="*/ 7269480 w 9578340"/>
              <a:gd name="connsiteY235" fmla="*/ 4732020 h 8833483"/>
              <a:gd name="connsiteX236" fmla="*/ 7246620 w 9578340"/>
              <a:gd name="connsiteY236" fmla="*/ 4488180 h 8833483"/>
              <a:gd name="connsiteX237" fmla="*/ 7178040 w 9578340"/>
              <a:gd name="connsiteY237" fmla="*/ 4351020 h 8833483"/>
              <a:gd name="connsiteX238" fmla="*/ 7559040 w 9578340"/>
              <a:gd name="connsiteY238" fmla="*/ 4328160 h 8833483"/>
              <a:gd name="connsiteX239" fmla="*/ 7467600 w 9578340"/>
              <a:gd name="connsiteY239" fmla="*/ 3878580 h 8833483"/>
              <a:gd name="connsiteX240" fmla="*/ 7414260 w 9578340"/>
              <a:gd name="connsiteY240" fmla="*/ 3604260 h 8833483"/>
              <a:gd name="connsiteX241" fmla="*/ 7498080 w 9578340"/>
              <a:gd name="connsiteY241" fmla="*/ 3398520 h 8833483"/>
              <a:gd name="connsiteX242" fmla="*/ 7528560 w 9578340"/>
              <a:gd name="connsiteY242" fmla="*/ 3253740 h 8833483"/>
              <a:gd name="connsiteX243" fmla="*/ 7505700 w 9578340"/>
              <a:gd name="connsiteY243" fmla="*/ 3048000 h 8833483"/>
              <a:gd name="connsiteX244" fmla="*/ 7520940 w 9578340"/>
              <a:gd name="connsiteY244" fmla="*/ 2926080 h 8833483"/>
              <a:gd name="connsiteX245" fmla="*/ 7536180 w 9578340"/>
              <a:gd name="connsiteY245" fmla="*/ 2872740 h 8833483"/>
              <a:gd name="connsiteX246" fmla="*/ 7863840 w 9578340"/>
              <a:gd name="connsiteY246" fmla="*/ 2971800 h 8833483"/>
              <a:gd name="connsiteX247" fmla="*/ 7886700 w 9578340"/>
              <a:gd name="connsiteY247" fmla="*/ 3101340 h 8833483"/>
              <a:gd name="connsiteX248" fmla="*/ 8001000 w 9578340"/>
              <a:gd name="connsiteY248" fmla="*/ 3124200 h 8833483"/>
              <a:gd name="connsiteX249" fmla="*/ 8122920 w 9578340"/>
              <a:gd name="connsiteY249" fmla="*/ 3276600 h 8833483"/>
              <a:gd name="connsiteX250" fmla="*/ 8206740 w 9578340"/>
              <a:gd name="connsiteY250" fmla="*/ 3276600 h 8833483"/>
              <a:gd name="connsiteX251" fmla="*/ 8442960 w 9578340"/>
              <a:gd name="connsiteY251" fmla="*/ 3276600 h 8833483"/>
              <a:gd name="connsiteX252" fmla="*/ 8663940 w 9578340"/>
              <a:gd name="connsiteY252" fmla="*/ 3276600 h 8833483"/>
              <a:gd name="connsiteX253" fmla="*/ 8770620 w 9578340"/>
              <a:gd name="connsiteY253" fmla="*/ 3230880 h 8833483"/>
              <a:gd name="connsiteX254" fmla="*/ 8854440 w 9578340"/>
              <a:gd name="connsiteY254" fmla="*/ 3215640 h 8833483"/>
              <a:gd name="connsiteX255" fmla="*/ 8938260 w 9578340"/>
              <a:gd name="connsiteY255" fmla="*/ 3230880 h 8833483"/>
              <a:gd name="connsiteX256" fmla="*/ 8945880 w 9578340"/>
              <a:gd name="connsiteY256" fmla="*/ 3078480 h 8833483"/>
              <a:gd name="connsiteX257" fmla="*/ 8907780 w 9578340"/>
              <a:gd name="connsiteY257" fmla="*/ 3078480 h 8833483"/>
              <a:gd name="connsiteX258" fmla="*/ 8656320 w 9578340"/>
              <a:gd name="connsiteY258" fmla="*/ 2697480 h 8833483"/>
              <a:gd name="connsiteX259" fmla="*/ 8854440 w 9578340"/>
              <a:gd name="connsiteY259" fmla="*/ 2590800 h 8833483"/>
              <a:gd name="connsiteX260" fmla="*/ 8923020 w 9578340"/>
              <a:gd name="connsiteY260" fmla="*/ 2606040 h 8833483"/>
              <a:gd name="connsiteX261" fmla="*/ 8999220 w 9578340"/>
              <a:gd name="connsiteY261" fmla="*/ 2606040 h 8833483"/>
              <a:gd name="connsiteX262" fmla="*/ 9029700 w 9578340"/>
              <a:gd name="connsiteY262" fmla="*/ 2545080 h 8833483"/>
              <a:gd name="connsiteX263" fmla="*/ 9029700 w 9578340"/>
              <a:gd name="connsiteY263" fmla="*/ 2407920 h 8833483"/>
              <a:gd name="connsiteX264" fmla="*/ 9136380 w 9578340"/>
              <a:gd name="connsiteY264" fmla="*/ 2476500 h 8833483"/>
              <a:gd name="connsiteX265" fmla="*/ 9144000 w 9578340"/>
              <a:gd name="connsiteY265" fmla="*/ 2407920 h 8833483"/>
              <a:gd name="connsiteX266" fmla="*/ 9204960 w 9578340"/>
              <a:gd name="connsiteY266" fmla="*/ 2362200 h 8833483"/>
              <a:gd name="connsiteX267" fmla="*/ 9189720 w 9578340"/>
              <a:gd name="connsiteY267" fmla="*/ 2225040 h 8833483"/>
              <a:gd name="connsiteX268" fmla="*/ 9159240 w 9578340"/>
              <a:gd name="connsiteY268" fmla="*/ 2171700 h 8833483"/>
              <a:gd name="connsiteX269" fmla="*/ 9083040 w 9578340"/>
              <a:gd name="connsiteY269" fmla="*/ 2103120 h 8833483"/>
              <a:gd name="connsiteX270" fmla="*/ 9105900 w 9578340"/>
              <a:gd name="connsiteY270" fmla="*/ 2011680 h 8833483"/>
              <a:gd name="connsiteX271" fmla="*/ 9151620 w 9578340"/>
              <a:gd name="connsiteY271" fmla="*/ 1927860 h 8833483"/>
              <a:gd name="connsiteX272" fmla="*/ 9044940 w 9578340"/>
              <a:gd name="connsiteY272" fmla="*/ 1714500 h 8833483"/>
              <a:gd name="connsiteX273" fmla="*/ 9578340 w 9578340"/>
              <a:gd name="connsiteY273" fmla="*/ 1394460 h 8833483"/>
              <a:gd name="connsiteX274" fmla="*/ 9494520 w 9578340"/>
              <a:gd name="connsiteY274" fmla="*/ 1165860 h 8833483"/>
              <a:gd name="connsiteX275" fmla="*/ 9326880 w 9578340"/>
              <a:gd name="connsiteY275" fmla="*/ 975360 h 8833483"/>
              <a:gd name="connsiteX276" fmla="*/ 9334500 w 9578340"/>
              <a:gd name="connsiteY276" fmla="*/ 906780 h 8833483"/>
              <a:gd name="connsiteX277" fmla="*/ 9342120 w 9578340"/>
              <a:gd name="connsiteY277" fmla="*/ 754380 h 8833483"/>
              <a:gd name="connsiteX278" fmla="*/ 9182100 w 9578340"/>
              <a:gd name="connsiteY278" fmla="*/ 906780 h 8833483"/>
              <a:gd name="connsiteX279" fmla="*/ 9052560 w 9578340"/>
              <a:gd name="connsiteY279" fmla="*/ 1043940 h 8833483"/>
              <a:gd name="connsiteX280" fmla="*/ 8915400 w 9578340"/>
              <a:gd name="connsiteY280" fmla="*/ 1112520 h 8833483"/>
              <a:gd name="connsiteX281" fmla="*/ 8709660 w 9578340"/>
              <a:gd name="connsiteY281" fmla="*/ 1150620 h 8833483"/>
              <a:gd name="connsiteX282" fmla="*/ 8793480 w 9578340"/>
              <a:gd name="connsiteY282" fmla="*/ 960120 h 8833483"/>
              <a:gd name="connsiteX283" fmla="*/ 8717280 w 9578340"/>
              <a:gd name="connsiteY283" fmla="*/ 906780 h 8833483"/>
              <a:gd name="connsiteX284" fmla="*/ 8686800 w 9578340"/>
              <a:gd name="connsiteY284" fmla="*/ 815340 h 8833483"/>
              <a:gd name="connsiteX285" fmla="*/ 8625840 w 9578340"/>
              <a:gd name="connsiteY285" fmla="*/ 746760 h 8833483"/>
              <a:gd name="connsiteX286" fmla="*/ 8633460 w 9578340"/>
              <a:gd name="connsiteY286" fmla="*/ 685800 h 8833483"/>
              <a:gd name="connsiteX287" fmla="*/ 8679180 w 9578340"/>
              <a:gd name="connsiteY287" fmla="*/ 609600 h 8833483"/>
              <a:gd name="connsiteX288" fmla="*/ 8671560 w 9578340"/>
              <a:gd name="connsiteY288" fmla="*/ 579120 h 8833483"/>
              <a:gd name="connsiteX289" fmla="*/ 8580120 w 9578340"/>
              <a:gd name="connsiteY289" fmla="*/ 541020 h 8833483"/>
              <a:gd name="connsiteX290" fmla="*/ 8473440 w 9578340"/>
              <a:gd name="connsiteY290" fmla="*/ 502920 h 8833483"/>
              <a:gd name="connsiteX291" fmla="*/ 8488680 w 9578340"/>
              <a:gd name="connsiteY291" fmla="*/ 449580 h 8833483"/>
              <a:gd name="connsiteX292" fmla="*/ 8435340 w 9578340"/>
              <a:gd name="connsiteY292" fmla="*/ 320040 h 8833483"/>
              <a:gd name="connsiteX293" fmla="*/ 8465820 w 9578340"/>
              <a:gd name="connsiteY293" fmla="*/ 243840 h 8833483"/>
              <a:gd name="connsiteX294" fmla="*/ 8473440 w 9578340"/>
              <a:gd name="connsiteY294" fmla="*/ 83820 h 8833483"/>
              <a:gd name="connsiteX295" fmla="*/ 8351520 w 9578340"/>
              <a:gd name="connsiteY295" fmla="*/ 53340 h 8833483"/>
              <a:gd name="connsiteX296" fmla="*/ 8252460 w 9578340"/>
              <a:gd name="connsiteY296" fmla="*/ 68580 h 8833483"/>
              <a:gd name="connsiteX297" fmla="*/ 8107680 w 9578340"/>
              <a:gd name="connsiteY29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70459 w 9578340"/>
              <a:gd name="connsiteY194" fmla="*/ 6926102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7193280 w 9578340"/>
              <a:gd name="connsiteY235" fmla="*/ 4930140 h 8833483"/>
              <a:gd name="connsiteX236" fmla="*/ 7269480 w 9578340"/>
              <a:gd name="connsiteY236" fmla="*/ 4732020 h 8833483"/>
              <a:gd name="connsiteX237" fmla="*/ 7246620 w 9578340"/>
              <a:gd name="connsiteY237" fmla="*/ 44881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7193280 w 9578340"/>
              <a:gd name="connsiteY235" fmla="*/ 4930140 h 8833483"/>
              <a:gd name="connsiteX236" fmla="*/ 7269480 w 9578340"/>
              <a:gd name="connsiteY236" fmla="*/ 4732020 h 8833483"/>
              <a:gd name="connsiteX237" fmla="*/ 7246620 w 9578340"/>
              <a:gd name="connsiteY237" fmla="*/ 44881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7193280 w 9578340"/>
              <a:gd name="connsiteY235" fmla="*/ 4930140 h 8833483"/>
              <a:gd name="connsiteX236" fmla="*/ 7269480 w 9578340"/>
              <a:gd name="connsiteY236" fmla="*/ 473202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7193280 w 9578340"/>
              <a:gd name="connsiteY235" fmla="*/ 493014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7208520 w 9578340"/>
              <a:gd name="connsiteY234" fmla="*/ 50673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7246620 w 9578340"/>
              <a:gd name="connsiteY233" fmla="*/ 520446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6972300 w 9578340"/>
              <a:gd name="connsiteY232" fmla="*/ 526542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6751320 w 9578340"/>
              <a:gd name="connsiteY231" fmla="*/ 5433060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6667500 w 9578340"/>
              <a:gd name="connsiteY230" fmla="*/ 554736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6484620 w 9578340"/>
              <a:gd name="connsiteY229" fmla="*/ 5539740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6606540 w 9578340"/>
              <a:gd name="connsiteY228" fmla="*/ 5958840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6614160 w 9578340"/>
              <a:gd name="connsiteY227" fmla="*/ 6111240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6637020 w 9578340"/>
              <a:gd name="connsiteY226" fmla="*/ 6118860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6621780 w 9578340"/>
              <a:gd name="connsiteY225" fmla="*/ 633222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6598920 w 9578340"/>
              <a:gd name="connsiteY224" fmla="*/ 6332220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6591300 w 9578340"/>
              <a:gd name="connsiteY223" fmla="*/ 6598920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6400800 w 9578340"/>
              <a:gd name="connsiteY222" fmla="*/ 65989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6408420 w 9578340"/>
              <a:gd name="connsiteY221" fmla="*/ 6446520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6377940 w 9578340"/>
              <a:gd name="connsiteY220" fmla="*/ 6416040 h 8833483"/>
              <a:gd name="connsiteX221" fmla="*/ 5624195 w 9578340"/>
              <a:gd name="connsiteY221" fmla="*/ 6132195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6355080 w 9578340"/>
              <a:gd name="connsiteY219" fmla="*/ 6576060 h 8833483"/>
              <a:gd name="connsiteX220" fmla="*/ 5682615 w 9578340"/>
              <a:gd name="connsiteY220" fmla="*/ 6203315 h 8833483"/>
              <a:gd name="connsiteX221" fmla="*/ 5624195 w 9578340"/>
              <a:gd name="connsiteY221" fmla="*/ 6132195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6164580 w 9578340"/>
              <a:gd name="connsiteY218" fmla="*/ 6545580 h 8833483"/>
              <a:gd name="connsiteX219" fmla="*/ 5755005 w 9578340"/>
              <a:gd name="connsiteY219" fmla="*/ 6242685 h 8833483"/>
              <a:gd name="connsiteX220" fmla="*/ 5682615 w 9578340"/>
              <a:gd name="connsiteY220" fmla="*/ 6203315 h 8833483"/>
              <a:gd name="connsiteX221" fmla="*/ 5624195 w 9578340"/>
              <a:gd name="connsiteY221" fmla="*/ 6132195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6156960 w 9578340"/>
              <a:gd name="connsiteY217" fmla="*/ 6431280 h 8833483"/>
              <a:gd name="connsiteX218" fmla="*/ 5713730 w 9578340"/>
              <a:gd name="connsiteY218" fmla="*/ 6294755 h 8833483"/>
              <a:gd name="connsiteX219" fmla="*/ 5755005 w 9578340"/>
              <a:gd name="connsiteY219" fmla="*/ 6242685 h 8833483"/>
              <a:gd name="connsiteX220" fmla="*/ 5682615 w 9578340"/>
              <a:gd name="connsiteY220" fmla="*/ 6203315 h 8833483"/>
              <a:gd name="connsiteX221" fmla="*/ 5624195 w 9578340"/>
              <a:gd name="connsiteY221" fmla="*/ 6132195 h 8833483"/>
              <a:gd name="connsiteX222" fmla="*/ 5670550 w 9578340"/>
              <a:gd name="connsiteY222" fmla="*/ 6103620 h 8833483"/>
              <a:gd name="connsiteX223" fmla="*/ 5584825 w 9578340"/>
              <a:gd name="connsiteY223" fmla="*/ 5928995 h 8833483"/>
              <a:gd name="connsiteX224" fmla="*/ 5592445 w 9578340"/>
              <a:gd name="connsiteY224" fmla="*/ 5827395 h 8833483"/>
              <a:gd name="connsiteX225" fmla="*/ 5615305 w 9578340"/>
              <a:gd name="connsiteY225" fmla="*/ 5792470 h 8833483"/>
              <a:gd name="connsiteX226" fmla="*/ 5636895 w 9578340"/>
              <a:gd name="connsiteY226" fmla="*/ 5747385 h 8833483"/>
              <a:gd name="connsiteX227" fmla="*/ 5674360 w 9578340"/>
              <a:gd name="connsiteY227" fmla="*/ 5669915 h 8833483"/>
              <a:gd name="connsiteX228" fmla="*/ 5688965 w 9578340"/>
              <a:gd name="connsiteY228" fmla="*/ 5587365 h 8833483"/>
              <a:gd name="connsiteX229" fmla="*/ 5735320 w 9578340"/>
              <a:gd name="connsiteY229" fmla="*/ 5561965 h 8833483"/>
              <a:gd name="connsiteX230" fmla="*/ 5715000 w 9578340"/>
              <a:gd name="connsiteY230" fmla="*/ 5502910 h 8833483"/>
              <a:gd name="connsiteX231" fmla="*/ 5751195 w 9578340"/>
              <a:gd name="connsiteY231" fmla="*/ 5461635 h 8833483"/>
              <a:gd name="connsiteX232" fmla="*/ 5781675 w 9578340"/>
              <a:gd name="connsiteY232" fmla="*/ 5398770 h 8833483"/>
              <a:gd name="connsiteX233" fmla="*/ 5836920 w 9578340"/>
              <a:gd name="connsiteY233" fmla="*/ 5325110 h 8833483"/>
              <a:gd name="connsiteX234" fmla="*/ 5855970 w 9578340"/>
              <a:gd name="connsiteY234" fmla="*/ 5168900 h 8833483"/>
              <a:gd name="connsiteX235" fmla="*/ 6101080 w 9578340"/>
              <a:gd name="connsiteY235" fmla="*/ 4911090 h 8833483"/>
              <a:gd name="connsiteX236" fmla="*/ 6107430 w 9578340"/>
              <a:gd name="connsiteY236" fmla="*/ 4674870 h 8833483"/>
              <a:gd name="connsiteX237" fmla="*/ 5982970 w 9578340"/>
              <a:gd name="connsiteY237" fmla="*/ 4411980 h 8833483"/>
              <a:gd name="connsiteX238" fmla="*/ 7178040 w 9578340"/>
              <a:gd name="connsiteY238" fmla="*/ 4351020 h 8833483"/>
              <a:gd name="connsiteX239" fmla="*/ 7559040 w 9578340"/>
              <a:gd name="connsiteY239" fmla="*/ 4328160 h 8833483"/>
              <a:gd name="connsiteX240" fmla="*/ 7467600 w 9578340"/>
              <a:gd name="connsiteY240" fmla="*/ 3878580 h 8833483"/>
              <a:gd name="connsiteX241" fmla="*/ 7414260 w 9578340"/>
              <a:gd name="connsiteY241" fmla="*/ 3604260 h 8833483"/>
              <a:gd name="connsiteX242" fmla="*/ 7498080 w 9578340"/>
              <a:gd name="connsiteY242" fmla="*/ 3398520 h 8833483"/>
              <a:gd name="connsiteX243" fmla="*/ 7528560 w 9578340"/>
              <a:gd name="connsiteY243" fmla="*/ 3253740 h 8833483"/>
              <a:gd name="connsiteX244" fmla="*/ 7505700 w 9578340"/>
              <a:gd name="connsiteY244" fmla="*/ 3048000 h 8833483"/>
              <a:gd name="connsiteX245" fmla="*/ 7520940 w 9578340"/>
              <a:gd name="connsiteY245" fmla="*/ 2926080 h 8833483"/>
              <a:gd name="connsiteX246" fmla="*/ 7536180 w 9578340"/>
              <a:gd name="connsiteY246" fmla="*/ 2872740 h 8833483"/>
              <a:gd name="connsiteX247" fmla="*/ 7863840 w 9578340"/>
              <a:gd name="connsiteY247" fmla="*/ 2971800 h 8833483"/>
              <a:gd name="connsiteX248" fmla="*/ 7886700 w 9578340"/>
              <a:gd name="connsiteY248" fmla="*/ 3101340 h 8833483"/>
              <a:gd name="connsiteX249" fmla="*/ 8001000 w 9578340"/>
              <a:gd name="connsiteY249" fmla="*/ 3124200 h 8833483"/>
              <a:gd name="connsiteX250" fmla="*/ 8122920 w 9578340"/>
              <a:gd name="connsiteY250" fmla="*/ 3276600 h 8833483"/>
              <a:gd name="connsiteX251" fmla="*/ 8206740 w 9578340"/>
              <a:gd name="connsiteY251" fmla="*/ 3276600 h 8833483"/>
              <a:gd name="connsiteX252" fmla="*/ 8442960 w 9578340"/>
              <a:gd name="connsiteY252" fmla="*/ 3276600 h 8833483"/>
              <a:gd name="connsiteX253" fmla="*/ 8663940 w 9578340"/>
              <a:gd name="connsiteY253" fmla="*/ 3276600 h 8833483"/>
              <a:gd name="connsiteX254" fmla="*/ 8770620 w 9578340"/>
              <a:gd name="connsiteY254" fmla="*/ 3230880 h 8833483"/>
              <a:gd name="connsiteX255" fmla="*/ 8854440 w 9578340"/>
              <a:gd name="connsiteY255" fmla="*/ 3215640 h 8833483"/>
              <a:gd name="connsiteX256" fmla="*/ 8938260 w 9578340"/>
              <a:gd name="connsiteY256" fmla="*/ 3230880 h 8833483"/>
              <a:gd name="connsiteX257" fmla="*/ 8945880 w 9578340"/>
              <a:gd name="connsiteY257" fmla="*/ 3078480 h 8833483"/>
              <a:gd name="connsiteX258" fmla="*/ 8907780 w 9578340"/>
              <a:gd name="connsiteY258" fmla="*/ 3078480 h 8833483"/>
              <a:gd name="connsiteX259" fmla="*/ 8656320 w 9578340"/>
              <a:gd name="connsiteY259" fmla="*/ 2697480 h 8833483"/>
              <a:gd name="connsiteX260" fmla="*/ 8854440 w 9578340"/>
              <a:gd name="connsiteY260" fmla="*/ 2590800 h 8833483"/>
              <a:gd name="connsiteX261" fmla="*/ 8923020 w 9578340"/>
              <a:gd name="connsiteY261" fmla="*/ 2606040 h 8833483"/>
              <a:gd name="connsiteX262" fmla="*/ 8999220 w 9578340"/>
              <a:gd name="connsiteY262" fmla="*/ 2606040 h 8833483"/>
              <a:gd name="connsiteX263" fmla="*/ 9029700 w 9578340"/>
              <a:gd name="connsiteY263" fmla="*/ 2545080 h 8833483"/>
              <a:gd name="connsiteX264" fmla="*/ 9029700 w 9578340"/>
              <a:gd name="connsiteY264" fmla="*/ 2407920 h 8833483"/>
              <a:gd name="connsiteX265" fmla="*/ 9136380 w 9578340"/>
              <a:gd name="connsiteY265" fmla="*/ 2476500 h 8833483"/>
              <a:gd name="connsiteX266" fmla="*/ 9144000 w 9578340"/>
              <a:gd name="connsiteY266" fmla="*/ 2407920 h 8833483"/>
              <a:gd name="connsiteX267" fmla="*/ 9204960 w 9578340"/>
              <a:gd name="connsiteY267" fmla="*/ 2362200 h 8833483"/>
              <a:gd name="connsiteX268" fmla="*/ 9189720 w 9578340"/>
              <a:gd name="connsiteY268" fmla="*/ 2225040 h 8833483"/>
              <a:gd name="connsiteX269" fmla="*/ 9159240 w 9578340"/>
              <a:gd name="connsiteY269" fmla="*/ 2171700 h 8833483"/>
              <a:gd name="connsiteX270" fmla="*/ 9083040 w 9578340"/>
              <a:gd name="connsiteY270" fmla="*/ 2103120 h 8833483"/>
              <a:gd name="connsiteX271" fmla="*/ 9105900 w 9578340"/>
              <a:gd name="connsiteY271" fmla="*/ 2011680 h 8833483"/>
              <a:gd name="connsiteX272" fmla="*/ 9151620 w 9578340"/>
              <a:gd name="connsiteY272" fmla="*/ 1927860 h 8833483"/>
              <a:gd name="connsiteX273" fmla="*/ 9044940 w 9578340"/>
              <a:gd name="connsiteY273" fmla="*/ 1714500 h 8833483"/>
              <a:gd name="connsiteX274" fmla="*/ 9578340 w 9578340"/>
              <a:gd name="connsiteY274" fmla="*/ 1394460 h 8833483"/>
              <a:gd name="connsiteX275" fmla="*/ 9494520 w 9578340"/>
              <a:gd name="connsiteY275" fmla="*/ 1165860 h 8833483"/>
              <a:gd name="connsiteX276" fmla="*/ 9326880 w 9578340"/>
              <a:gd name="connsiteY276" fmla="*/ 975360 h 8833483"/>
              <a:gd name="connsiteX277" fmla="*/ 9334500 w 9578340"/>
              <a:gd name="connsiteY277" fmla="*/ 906780 h 8833483"/>
              <a:gd name="connsiteX278" fmla="*/ 9342120 w 9578340"/>
              <a:gd name="connsiteY278" fmla="*/ 754380 h 8833483"/>
              <a:gd name="connsiteX279" fmla="*/ 9182100 w 9578340"/>
              <a:gd name="connsiteY279" fmla="*/ 906780 h 8833483"/>
              <a:gd name="connsiteX280" fmla="*/ 9052560 w 9578340"/>
              <a:gd name="connsiteY280" fmla="*/ 1043940 h 8833483"/>
              <a:gd name="connsiteX281" fmla="*/ 8915400 w 9578340"/>
              <a:gd name="connsiteY281" fmla="*/ 1112520 h 8833483"/>
              <a:gd name="connsiteX282" fmla="*/ 8709660 w 9578340"/>
              <a:gd name="connsiteY282" fmla="*/ 1150620 h 8833483"/>
              <a:gd name="connsiteX283" fmla="*/ 8793480 w 9578340"/>
              <a:gd name="connsiteY283" fmla="*/ 960120 h 8833483"/>
              <a:gd name="connsiteX284" fmla="*/ 8717280 w 9578340"/>
              <a:gd name="connsiteY284" fmla="*/ 906780 h 8833483"/>
              <a:gd name="connsiteX285" fmla="*/ 8686800 w 9578340"/>
              <a:gd name="connsiteY285" fmla="*/ 815340 h 8833483"/>
              <a:gd name="connsiteX286" fmla="*/ 8625840 w 9578340"/>
              <a:gd name="connsiteY286" fmla="*/ 746760 h 8833483"/>
              <a:gd name="connsiteX287" fmla="*/ 8633460 w 9578340"/>
              <a:gd name="connsiteY287" fmla="*/ 685800 h 8833483"/>
              <a:gd name="connsiteX288" fmla="*/ 8679180 w 9578340"/>
              <a:gd name="connsiteY288" fmla="*/ 609600 h 8833483"/>
              <a:gd name="connsiteX289" fmla="*/ 8671560 w 9578340"/>
              <a:gd name="connsiteY289" fmla="*/ 579120 h 8833483"/>
              <a:gd name="connsiteX290" fmla="*/ 8580120 w 9578340"/>
              <a:gd name="connsiteY290" fmla="*/ 541020 h 8833483"/>
              <a:gd name="connsiteX291" fmla="*/ 8473440 w 9578340"/>
              <a:gd name="connsiteY291" fmla="*/ 502920 h 8833483"/>
              <a:gd name="connsiteX292" fmla="*/ 8488680 w 9578340"/>
              <a:gd name="connsiteY292" fmla="*/ 449580 h 8833483"/>
              <a:gd name="connsiteX293" fmla="*/ 8435340 w 9578340"/>
              <a:gd name="connsiteY293" fmla="*/ 320040 h 8833483"/>
              <a:gd name="connsiteX294" fmla="*/ 8465820 w 9578340"/>
              <a:gd name="connsiteY294" fmla="*/ 243840 h 8833483"/>
              <a:gd name="connsiteX295" fmla="*/ 8473440 w 9578340"/>
              <a:gd name="connsiteY295" fmla="*/ 83820 h 8833483"/>
              <a:gd name="connsiteX296" fmla="*/ 8351520 w 9578340"/>
              <a:gd name="connsiteY296" fmla="*/ 53340 h 8833483"/>
              <a:gd name="connsiteX297" fmla="*/ 8252460 w 9578340"/>
              <a:gd name="connsiteY297" fmla="*/ 68580 h 8833483"/>
              <a:gd name="connsiteX298" fmla="*/ 8107680 w 9578340"/>
              <a:gd name="connsiteY29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6065520 w 9578340"/>
              <a:gd name="connsiteY216" fmla="*/ 6423660 h 8833483"/>
              <a:gd name="connsiteX217" fmla="*/ 5713730 w 9578340"/>
              <a:gd name="connsiteY217" fmla="*/ 6294755 h 8833483"/>
              <a:gd name="connsiteX218" fmla="*/ 5755005 w 9578340"/>
              <a:gd name="connsiteY218" fmla="*/ 6242685 h 8833483"/>
              <a:gd name="connsiteX219" fmla="*/ 5682615 w 9578340"/>
              <a:gd name="connsiteY219" fmla="*/ 6203315 h 8833483"/>
              <a:gd name="connsiteX220" fmla="*/ 5624195 w 9578340"/>
              <a:gd name="connsiteY220" fmla="*/ 6132195 h 8833483"/>
              <a:gd name="connsiteX221" fmla="*/ 5670550 w 9578340"/>
              <a:gd name="connsiteY221" fmla="*/ 6103620 h 8833483"/>
              <a:gd name="connsiteX222" fmla="*/ 5584825 w 9578340"/>
              <a:gd name="connsiteY222" fmla="*/ 5928995 h 8833483"/>
              <a:gd name="connsiteX223" fmla="*/ 5592445 w 9578340"/>
              <a:gd name="connsiteY223" fmla="*/ 5827395 h 8833483"/>
              <a:gd name="connsiteX224" fmla="*/ 5615305 w 9578340"/>
              <a:gd name="connsiteY224" fmla="*/ 5792470 h 8833483"/>
              <a:gd name="connsiteX225" fmla="*/ 5636895 w 9578340"/>
              <a:gd name="connsiteY225" fmla="*/ 5747385 h 8833483"/>
              <a:gd name="connsiteX226" fmla="*/ 5674360 w 9578340"/>
              <a:gd name="connsiteY226" fmla="*/ 5669915 h 8833483"/>
              <a:gd name="connsiteX227" fmla="*/ 5688965 w 9578340"/>
              <a:gd name="connsiteY227" fmla="*/ 5587365 h 8833483"/>
              <a:gd name="connsiteX228" fmla="*/ 5735320 w 9578340"/>
              <a:gd name="connsiteY228" fmla="*/ 5561965 h 8833483"/>
              <a:gd name="connsiteX229" fmla="*/ 5715000 w 9578340"/>
              <a:gd name="connsiteY229" fmla="*/ 5502910 h 8833483"/>
              <a:gd name="connsiteX230" fmla="*/ 5751195 w 9578340"/>
              <a:gd name="connsiteY230" fmla="*/ 5461635 h 8833483"/>
              <a:gd name="connsiteX231" fmla="*/ 5781675 w 9578340"/>
              <a:gd name="connsiteY231" fmla="*/ 5398770 h 8833483"/>
              <a:gd name="connsiteX232" fmla="*/ 5836920 w 9578340"/>
              <a:gd name="connsiteY232" fmla="*/ 5325110 h 8833483"/>
              <a:gd name="connsiteX233" fmla="*/ 5855970 w 9578340"/>
              <a:gd name="connsiteY233" fmla="*/ 5168900 h 8833483"/>
              <a:gd name="connsiteX234" fmla="*/ 6101080 w 9578340"/>
              <a:gd name="connsiteY234" fmla="*/ 4911090 h 8833483"/>
              <a:gd name="connsiteX235" fmla="*/ 6107430 w 9578340"/>
              <a:gd name="connsiteY235" fmla="*/ 4674870 h 8833483"/>
              <a:gd name="connsiteX236" fmla="*/ 5982970 w 9578340"/>
              <a:gd name="connsiteY236" fmla="*/ 4411980 h 8833483"/>
              <a:gd name="connsiteX237" fmla="*/ 7178040 w 9578340"/>
              <a:gd name="connsiteY237" fmla="*/ 4351020 h 8833483"/>
              <a:gd name="connsiteX238" fmla="*/ 7559040 w 9578340"/>
              <a:gd name="connsiteY238" fmla="*/ 4328160 h 8833483"/>
              <a:gd name="connsiteX239" fmla="*/ 7467600 w 9578340"/>
              <a:gd name="connsiteY239" fmla="*/ 3878580 h 8833483"/>
              <a:gd name="connsiteX240" fmla="*/ 7414260 w 9578340"/>
              <a:gd name="connsiteY240" fmla="*/ 3604260 h 8833483"/>
              <a:gd name="connsiteX241" fmla="*/ 7498080 w 9578340"/>
              <a:gd name="connsiteY241" fmla="*/ 3398520 h 8833483"/>
              <a:gd name="connsiteX242" fmla="*/ 7528560 w 9578340"/>
              <a:gd name="connsiteY242" fmla="*/ 3253740 h 8833483"/>
              <a:gd name="connsiteX243" fmla="*/ 7505700 w 9578340"/>
              <a:gd name="connsiteY243" fmla="*/ 3048000 h 8833483"/>
              <a:gd name="connsiteX244" fmla="*/ 7520940 w 9578340"/>
              <a:gd name="connsiteY244" fmla="*/ 2926080 h 8833483"/>
              <a:gd name="connsiteX245" fmla="*/ 7536180 w 9578340"/>
              <a:gd name="connsiteY245" fmla="*/ 2872740 h 8833483"/>
              <a:gd name="connsiteX246" fmla="*/ 7863840 w 9578340"/>
              <a:gd name="connsiteY246" fmla="*/ 2971800 h 8833483"/>
              <a:gd name="connsiteX247" fmla="*/ 7886700 w 9578340"/>
              <a:gd name="connsiteY247" fmla="*/ 3101340 h 8833483"/>
              <a:gd name="connsiteX248" fmla="*/ 8001000 w 9578340"/>
              <a:gd name="connsiteY248" fmla="*/ 3124200 h 8833483"/>
              <a:gd name="connsiteX249" fmla="*/ 8122920 w 9578340"/>
              <a:gd name="connsiteY249" fmla="*/ 3276600 h 8833483"/>
              <a:gd name="connsiteX250" fmla="*/ 8206740 w 9578340"/>
              <a:gd name="connsiteY250" fmla="*/ 3276600 h 8833483"/>
              <a:gd name="connsiteX251" fmla="*/ 8442960 w 9578340"/>
              <a:gd name="connsiteY251" fmla="*/ 3276600 h 8833483"/>
              <a:gd name="connsiteX252" fmla="*/ 8663940 w 9578340"/>
              <a:gd name="connsiteY252" fmla="*/ 3276600 h 8833483"/>
              <a:gd name="connsiteX253" fmla="*/ 8770620 w 9578340"/>
              <a:gd name="connsiteY253" fmla="*/ 3230880 h 8833483"/>
              <a:gd name="connsiteX254" fmla="*/ 8854440 w 9578340"/>
              <a:gd name="connsiteY254" fmla="*/ 3215640 h 8833483"/>
              <a:gd name="connsiteX255" fmla="*/ 8938260 w 9578340"/>
              <a:gd name="connsiteY255" fmla="*/ 3230880 h 8833483"/>
              <a:gd name="connsiteX256" fmla="*/ 8945880 w 9578340"/>
              <a:gd name="connsiteY256" fmla="*/ 3078480 h 8833483"/>
              <a:gd name="connsiteX257" fmla="*/ 8907780 w 9578340"/>
              <a:gd name="connsiteY257" fmla="*/ 3078480 h 8833483"/>
              <a:gd name="connsiteX258" fmla="*/ 8656320 w 9578340"/>
              <a:gd name="connsiteY258" fmla="*/ 2697480 h 8833483"/>
              <a:gd name="connsiteX259" fmla="*/ 8854440 w 9578340"/>
              <a:gd name="connsiteY259" fmla="*/ 2590800 h 8833483"/>
              <a:gd name="connsiteX260" fmla="*/ 8923020 w 9578340"/>
              <a:gd name="connsiteY260" fmla="*/ 2606040 h 8833483"/>
              <a:gd name="connsiteX261" fmla="*/ 8999220 w 9578340"/>
              <a:gd name="connsiteY261" fmla="*/ 2606040 h 8833483"/>
              <a:gd name="connsiteX262" fmla="*/ 9029700 w 9578340"/>
              <a:gd name="connsiteY262" fmla="*/ 2545080 h 8833483"/>
              <a:gd name="connsiteX263" fmla="*/ 9029700 w 9578340"/>
              <a:gd name="connsiteY263" fmla="*/ 2407920 h 8833483"/>
              <a:gd name="connsiteX264" fmla="*/ 9136380 w 9578340"/>
              <a:gd name="connsiteY264" fmla="*/ 2476500 h 8833483"/>
              <a:gd name="connsiteX265" fmla="*/ 9144000 w 9578340"/>
              <a:gd name="connsiteY265" fmla="*/ 2407920 h 8833483"/>
              <a:gd name="connsiteX266" fmla="*/ 9204960 w 9578340"/>
              <a:gd name="connsiteY266" fmla="*/ 2362200 h 8833483"/>
              <a:gd name="connsiteX267" fmla="*/ 9189720 w 9578340"/>
              <a:gd name="connsiteY267" fmla="*/ 2225040 h 8833483"/>
              <a:gd name="connsiteX268" fmla="*/ 9159240 w 9578340"/>
              <a:gd name="connsiteY268" fmla="*/ 2171700 h 8833483"/>
              <a:gd name="connsiteX269" fmla="*/ 9083040 w 9578340"/>
              <a:gd name="connsiteY269" fmla="*/ 2103120 h 8833483"/>
              <a:gd name="connsiteX270" fmla="*/ 9105900 w 9578340"/>
              <a:gd name="connsiteY270" fmla="*/ 2011680 h 8833483"/>
              <a:gd name="connsiteX271" fmla="*/ 9151620 w 9578340"/>
              <a:gd name="connsiteY271" fmla="*/ 1927860 h 8833483"/>
              <a:gd name="connsiteX272" fmla="*/ 9044940 w 9578340"/>
              <a:gd name="connsiteY272" fmla="*/ 1714500 h 8833483"/>
              <a:gd name="connsiteX273" fmla="*/ 9578340 w 9578340"/>
              <a:gd name="connsiteY273" fmla="*/ 1394460 h 8833483"/>
              <a:gd name="connsiteX274" fmla="*/ 9494520 w 9578340"/>
              <a:gd name="connsiteY274" fmla="*/ 1165860 h 8833483"/>
              <a:gd name="connsiteX275" fmla="*/ 9326880 w 9578340"/>
              <a:gd name="connsiteY275" fmla="*/ 975360 h 8833483"/>
              <a:gd name="connsiteX276" fmla="*/ 9334500 w 9578340"/>
              <a:gd name="connsiteY276" fmla="*/ 906780 h 8833483"/>
              <a:gd name="connsiteX277" fmla="*/ 9342120 w 9578340"/>
              <a:gd name="connsiteY277" fmla="*/ 754380 h 8833483"/>
              <a:gd name="connsiteX278" fmla="*/ 9182100 w 9578340"/>
              <a:gd name="connsiteY278" fmla="*/ 906780 h 8833483"/>
              <a:gd name="connsiteX279" fmla="*/ 9052560 w 9578340"/>
              <a:gd name="connsiteY279" fmla="*/ 1043940 h 8833483"/>
              <a:gd name="connsiteX280" fmla="*/ 8915400 w 9578340"/>
              <a:gd name="connsiteY280" fmla="*/ 1112520 h 8833483"/>
              <a:gd name="connsiteX281" fmla="*/ 8709660 w 9578340"/>
              <a:gd name="connsiteY281" fmla="*/ 1150620 h 8833483"/>
              <a:gd name="connsiteX282" fmla="*/ 8793480 w 9578340"/>
              <a:gd name="connsiteY282" fmla="*/ 960120 h 8833483"/>
              <a:gd name="connsiteX283" fmla="*/ 8717280 w 9578340"/>
              <a:gd name="connsiteY283" fmla="*/ 906780 h 8833483"/>
              <a:gd name="connsiteX284" fmla="*/ 8686800 w 9578340"/>
              <a:gd name="connsiteY284" fmla="*/ 815340 h 8833483"/>
              <a:gd name="connsiteX285" fmla="*/ 8625840 w 9578340"/>
              <a:gd name="connsiteY285" fmla="*/ 746760 h 8833483"/>
              <a:gd name="connsiteX286" fmla="*/ 8633460 w 9578340"/>
              <a:gd name="connsiteY286" fmla="*/ 685800 h 8833483"/>
              <a:gd name="connsiteX287" fmla="*/ 8679180 w 9578340"/>
              <a:gd name="connsiteY287" fmla="*/ 609600 h 8833483"/>
              <a:gd name="connsiteX288" fmla="*/ 8671560 w 9578340"/>
              <a:gd name="connsiteY288" fmla="*/ 579120 h 8833483"/>
              <a:gd name="connsiteX289" fmla="*/ 8580120 w 9578340"/>
              <a:gd name="connsiteY289" fmla="*/ 541020 h 8833483"/>
              <a:gd name="connsiteX290" fmla="*/ 8473440 w 9578340"/>
              <a:gd name="connsiteY290" fmla="*/ 502920 h 8833483"/>
              <a:gd name="connsiteX291" fmla="*/ 8488680 w 9578340"/>
              <a:gd name="connsiteY291" fmla="*/ 449580 h 8833483"/>
              <a:gd name="connsiteX292" fmla="*/ 8435340 w 9578340"/>
              <a:gd name="connsiteY292" fmla="*/ 320040 h 8833483"/>
              <a:gd name="connsiteX293" fmla="*/ 8465820 w 9578340"/>
              <a:gd name="connsiteY293" fmla="*/ 243840 h 8833483"/>
              <a:gd name="connsiteX294" fmla="*/ 8473440 w 9578340"/>
              <a:gd name="connsiteY294" fmla="*/ 83820 h 8833483"/>
              <a:gd name="connsiteX295" fmla="*/ 8351520 w 9578340"/>
              <a:gd name="connsiteY295" fmla="*/ 53340 h 8833483"/>
              <a:gd name="connsiteX296" fmla="*/ 8252460 w 9578340"/>
              <a:gd name="connsiteY296" fmla="*/ 68580 h 8833483"/>
              <a:gd name="connsiteX297" fmla="*/ 8107680 w 9578340"/>
              <a:gd name="connsiteY29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53100 w 9578340"/>
              <a:gd name="connsiteY215" fmla="*/ 6347460 h 8833483"/>
              <a:gd name="connsiteX216" fmla="*/ 5713730 w 9578340"/>
              <a:gd name="connsiteY216" fmla="*/ 6294755 h 8833483"/>
              <a:gd name="connsiteX217" fmla="*/ 5755005 w 9578340"/>
              <a:gd name="connsiteY217" fmla="*/ 6242685 h 8833483"/>
              <a:gd name="connsiteX218" fmla="*/ 5682615 w 9578340"/>
              <a:gd name="connsiteY218" fmla="*/ 6203315 h 8833483"/>
              <a:gd name="connsiteX219" fmla="*/ 5624195 w 9578340"/>
              <a:gd name="connsiteY219" fmla="*/ 6132195 h 8833483"/>
              <a:gd name="connsiteX220" fmla="*/ 5670550 w 9578340"/>
              <a:gd name="connsiteY220" fmla="*/ 6103620 h 8833483"/>
              <a:gd name="connsiteX221" fmla="*/ 5584825 w 9578340"/>
              <a:gd name="connsiteY221" fmla="*/ 5928995 h 8833483"/>
              <a:gd name="connsiteX222" fmla="*/ 5592445 w 9578340"/>
              <a:gd name="connsiteY222" fmla="*/ 5827395 h 8833483"/>
              <a:gd name="connsiteX223" fmla="*/ 5615305 w 9578340"/>
              <a:gd name="connsiteY223" fmla="*/ 5792470 h 8833483"/>
              <a:gd name="connsiteX224" fmla="*/ 5636895 w 9578340"/>
              <a:gd name="connsiteY224" fmla="*/ 5747385 h 8833483"/>
              <a:gd name="connsiteX225" fmla="*/ 5674360 w 9578340"/>
              <a:gd name="connsiteY225" fmla="*/ 5669915 h 8833483"/>
              <a:gd name="connsiteX226" fmla="*/ 5688965 w 9578340"/>
              <a:gd name="connsiteY226" fmla="*/ 5587365 h 8833483"/>
              <a:gd name="connsiteX227" fmla="*/ 5735320 w 9578340"/>
              <a:gd name="connsiteY227" fmla="*/ 5561965 h 8833483"/>
              <a:gd name="connsiteX228" fmla="*/ 5715000 w 9578340"/>
              <a:gd name="connsiteY228" fmla="*/ 5502910 h 8833483"/>
              <a:gd name="connsiteX229" fmla="*/ 5751195 w 9578340"/>
              <a:gd name="connsiteY229" fmla="*/ 5461635 h 8833483"/>
              <a:gd name="connsiteX230" fmla="*/ 5781675 w 9578340"/>
              <a:gd name="connsiteY230" fmla="*/ 5398770 h 8833483"/>
              <a:gd name="connsiteX231" fmla="*/ 5836920 w 9578340"/>
              <a:gd name="connsiteY231" fmla="*/ 5325110 h 8833483"/>
              <a:gd name="connsiteX232" fmla="*/ 5855970 w 9578340"/>
              <a:gd name="connsiteY232" fmla="*/ 5168900 h 8833483"/>
              <a:gd name="connsiteX233" fmla="*/ 6101080 w 9578340"/>
              <a:gd name="connsiteY233" fmla="*/ 4911090 h 8833483"/>
              <a:gd name="connsiteX234" fmla="*/ 6107430 w 9578340"/>
              <a:gd name="connsiteY234" fmla="*/ 4674870 h 8833483"/>
              <a:gd name="connsiteX235" fmla="*/ 5982970 w 9578340"/>
              <a:gd name="connsiteY235" fmla="*/ 4411980 h 8833483"/>
              <a:gd name="connsiteX236" fmla="*/ 7178040 w 9578340"/>
              <a:gd name="connsiteY236" fmla="*/ 4351020 h 8833483"/>
              <a:gd name="connsiteX237" fmla="*/ 7559040 w 9578340"/>
              <a:gd name="connsiteY237" fmla="*/ 4328160 h 8833483"/>
              <a:gd name="connsiteX238" fmla="*/ 7467600 w 9578340"/>
              <a:gd name="connsiteY238" fmla="*/ 3878580 h 8833483"/>
              <a:gd name="connsiteX239" fmla="*/ 7414260 w 9578340"/>
              <a:gd name="connsiteY239" fmla="*/ 3604260 h 8833483"/>
              <a:gd name="connsiteX240" fmla="*/ 7498080 w 9578340"/>
              <a:gd name="connsiteY240" fmla="*/ 3398520 h 8833483"/>
              <a:gd name="connsiteX241" fmla="*/ 7528560 w 9578340"/>
              <a:gd name="connsiteY241" fmla="*/ 3253740 h 8833483"/>
              <a:gd name="connsiteX242" fmla="*/ 7505700 w 9578340"/>
              <a:gd name="connsiteY242" fmla="*/ 3048000 h 8833483"/>
              <a:gd name="connsiteX243" fmla="*/ 7520940 w 9578340"/>
              <a:gd name="connsiteY243" fmla="*/ 2926080 h 8833483"/>
              <a:gd name="connsiteX244" fmla="*/ 7536180 w 9578340"/>
              <a:gd name="connsiteY244" fmla="*/ 2872740 h 8833483"/>
              <a:gd name="connsiteX245" fmla="*/ 7863840 w 9578340"/>
              <a:gd name="connsiteY245" fmla="*/ 2971800 h 8833483"/>
              <a:gd name="connsiteX246" fmla="*/ 7886700 w 9578340"/>
              <a:gd name="connsiteY246" fmla="*/ 3101340 h 8833483"/>
              <a:gd name="connsiteX247" fmla="*/ 8001000 w 9578340"/>
              <a:gd name="connsiteY247" fmla="*/ 3124200 h 8833483"/>
              <a:gd name="connsiteX248" fmla="*/ 8122920 w 9578340"/>
              <a:gd name="connsiteY248" fmla="*/ 3276600 h 8833483"/>
              <a:gd name="connsiteX249" fmla="*/ 8206740 w 9578340"/>
              <a:gd name="connsiteY249" fmla="*/ 3276600 h 8833483"/>
              <a:gd name="connsiteX250" fmla="*/ 8442960 w 9578340"/>
              <a:gd name="connsiteY250" fmla="*/ 3276600 h 8833483"/>
              <a:gd name="connsiteX251" fmla="*/ 8663940 w 9578340"/>
              <a:gd name="connsiteY251" fmla="*/ 3276600 h 8833483"/>
              <a:gd name="connsiteX252" fmla="*/ 8770620 w 9578340"/>
              <a:gd name="connsiteY252" fmla="*/ 3230880 h 8833483"/>
              <a:gd name="connsiteX253" fmla="*/ 8854440 w 9578340"/>
              <a:gd name="connsiteY253" fmla="*/ 3215640 h 8833483"/>
              <a:gd name="connsiteX254" fmla="*/ 8938260 w 9578340"/>
              <a:gd name="connsiteY254" fmla="*/ 3230880 h 8833483"/>
              <a:gd name="connsiteX255" fmla="*/ 8945880 w 9578340"/>
              <a:gd name="connsiteY255" fmla="*/ 3078480 h 8833483"/>
              <a:gd name="connsiteX256" fmla="*/ 8907780 w 9578340"/>
              <a:gd name="connsiteY256" fmla="*/ 3078480 h 8833483"/>
              <a:gd name="connsiteX257" fmla="*/ 8656320 w 9578340"/>
              <a:gd name="connsiteY257" fmla="*/ 2697480 h 8833483"/>
              <a:gd name="connsiteX258" fmla="*/ 8854440 w 9578340"/>
              <a:gd name="connsiteY258" fmla="*/ 2590800 h 8833483"/>
              <a:gd name="connsiteX259" fmla="*/ 8923020 w 9578340"/>
              <a:gd name="connsiteY259" fmla="*/ 2606040 h 8833483"/>
              <a:gd name="connsiteX260" fmla="*/ 8999220 w 9578340"/>
              <a:gd name="connsiteY260" fmla="*/ 2606040 h 8833483"/>
              <a:gd name="connsiteX261" fmla="*/ 9029700 w 9578340"/>
              <a:gd name="connsiteY261" fmla="*/ 2545080 h 8833483"/>
              <a:gd name="connsiteX262" fmla="*/ 9029700 w 9578340"/>
              <a:gd name="connsiteY262" fmla="*/ 2407920 h 8833483"/>
              <a:gd name="connsiteX263" fmla="*/ 9136380 w 9578340"/>
              <a:gd name="connsiteY263" fmla="*/ 2476500 h 8833483"/>
              <a:gd name="connsiteX264" fmla="*/ 9144000 w 9578340"/>
              <a:gd name="connsiteY264" fmla="*/ 2407920 h 8833483"/>
              <a:gd name="connsiteX265" fmla="*/ 9204960 w 9578340"/>
              <a:gd name="connsiteY265" fmla="*/ 2362200 h 8833483"/>
              <a:gd name="connsiteX266" fmla="*/ 9189720 w 9578340"/>
              <a:gd name="connsiteY266" fmla="*/ 2225040 h 8833483"/>
              <a:gd name="connsiteX267" fmla="*/ 9159240 w 9578340"/>
              <a:gd name="connsiteY267" fmla="*/ 2171700 h 8833483"/>
              <a:gd name="connsiteX268" fmla="*/ 9083040 w 9578340"/>
              <a:gd name="connsiteY268" fmla="*/ 2103120 h 8833483"/>
              <a:gd name="connsiteX269" fmla="*/ 9105900 w 9578340"/>
              <a:gd name="connsiteY269" fmla="*/ 2011680 h 8833483"/>
              <a:gd name="connsiteX270" fmla="*/ 9151620 w 9578340"/>
              <a:gd name="connsiteY270" fmla="*/ 1927860 h 8833483"/>
              <a:gd name="connsiteX271" fmla="*/ 9044940 w 9578340"/>
              <a:gd name="connsiteY271" fmla="*/ 1714500 h 8833483"/>
              <a:gd name="connsiteX272" fmla="*/ 9578340 w 9578340"/>
              <a:gd name="connsiteY272" fmla="*/ 1394460 h 8833483"/>
              <a:gd name="connsiteX273" fmla="*/ 9494520 w 9578340"/>
              <a:gd name="connsiteY273" fmla="*/ 1165860 h 8833483"/>
              <a:gd name="connsiteX274" fmla="*/ 9326880 w 9578340"/>
              <a:gd name="connsiteY274" fmla="*/ 975360 h 8833483"/>
              <a:gd name="connsiteX275" fmla="*/ 9334500 w 9578340"/>
              <a:gd name="connsiteY275" fmla="*/ 906780 h 8833483"/>
              <a:gd name="connsiteX276" fmla="*/ 9342120 w 9578340"/>
              <a:gd name="connsiteY276" fmla="*/ 754380 h 8833483"/>
              <a:gd name="connsiteX277" fmla="*/ 9182100 w 9578340"/>
              <a:gd name="connsiteY277" fmla="*/ 906780 h 8833483"/>
              <a:gd name="connsiteX278" fmla="*/ 9052560 w 9578340"/>
              <a:gd name="connsiteY278" fmla="*/ 1043940 h 8833483"/>
              <a:gd name="connsiteX279" fmla="*/ 8915400 w 9578340"/>
              <a:gd name="connsiteY279" fmla="*/ 1112520 h 8833483"/>
              <a:gd name="connsiteX280" fmla="*/ 8709660 w 9578340"/>
              <a:gd name="connsiteY280" fmla="*/ 1150620 h 8833483"/>
              <a:gd name="connsiteX281" fmla="*/ 8793480 w 9578340"/>
              <a:gd name="connsiteY281" fmla="*/ 960120 h 8833483"/>
              <a:gd name="connsiteX282" fmla="*/ 8717280 w 9578340"/>
              <a:gd name="connsiteY282" fmla="*/ 906780 h 8833483"/>
              <a:gd name="connsiteX283" fmla="*/ 8686800 w 9578340"/>
              <a:gd name="connsiteY283" fmla="*/ 815340 h 8833483"/>
              <a:gd name="connsiteX284" fmla="*/ 8625840 w 9578340"/>
              <a:gd name="connsiteY284" fmla="*/ 746760 h 8833483"/>
              <a:gd name="connsiteX285" fmla="*/ 8633460 w 9578340"/>
              <a:gd name="connsiteY285" fmla="*/ 685800 h 8833483"/>
              <a:gd name="connsiteX286" fmla="*/ 8679180 w 9578340"/>
              <a:gd name="connsiteY286" fmla="*/ 609600 h 8833483"/>
              <a:gd name="connsiteX287" fmla="*/ 8671560 w 9578340"/>
              <a:gd name="connsiteY287" fmla="*/ 579120 h 8833483"/>
              <a:gd name="connsiteX288" fmla="*/ 8580120 w 9578340"/>
              <a:gd name="connsiteY288" fmla="*/ 541020 h 8833483"/>
              <a:gd name="connsiteX289" fmla="*/ 8473440 w 9578340"/>
              <a:gd name="connsiteY289" fmla="*/ 502920 h 8833483"/>
              <a:gd name="connsiteX290" fmla="*/ 8488680 w 9578340"/>
              <a:gd name="connsiteY290" fmla="*/ 449580 h 8833483"/>
              <a:gd name="connsiteX291" fmla="*/ 8435340 w 9578340"/>
              <a:gd name="connsiteY291" fmla="*/ 320040 h 8833483"/>
              <a:gd name="connsiteX292" fmla="*/ 8465820 w 9578340"/>
              <a:gd name="connsiteY292" fmla="*/ 243840 h 8833483"/>
              <a:gd name="connsiteX293" fmla="*/ 8473440 w 9578340"/>
              <a:gd name="connsiteY293" fmla="*/ 83820 h 8833483"/>
              <a:gd name="connsiteX294" fmla="*/ 8351520 w 9578340"/>
              <a:gd name="connsiteY294" fmla="*/ 53340 h 8833483"/>
              <a:gd name="connsiteX295" fmla="*/ 8252460 w 9578340"/>
              <a:gd name="connsiteY295" fmla="*/ 68580 h 8833483"/>
              <a:gd name="connsiteX296" fmla="*/ 8107680 w 9578340"/>
              <a:gd name="connsiteY29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518150 w 9578340"/>
              <a:gd name="connsiteY215" fmla="*/ 6369685 h 8833483"/>
              <a:gd name="connsiteX216" fmla="*/ 5713730 w 9578340"/>
              <a:gd name="connsiteY216" fmla="*/ 6294755 h 8833483"/>
              <a:gd name="connsiteX217" fmla="*/ 5755005 w 9578340"/>
              <a:gd name="connsiteY217" fmla="*/ 6242685 h 8833483"/>
              <a:gd name="connsiteX218" fmla="*/ 5682615 w 9578340"/>
              <a:gd name="connsiteY218" fmla="*/ 6203315 h 8833483"/>
              <a:gd name="connsiteX219" fmla="*/ 5624195 w 9578340"/>
              <a:gd name="connsiteY219" fmla="*/ 6132195 h 8833483"/>
              <a:gd name="connsiteX220" fmla="*/ 5670550 w 9578340"/>
              <a:gd name="connsiteY220" fmla="*/ 6103620 h 8833483"/>
              <a:gd name="connsiteX221" fmla="*/ 5584825 w 9578340"/>
              <a:gd name="connsiteY221" fmla="*/ 5928995 h 8833483"/>
              <a:gd name="connsiteX222" fmla="*/ 5592445 w 9578340"/>
              <a:gd name="connsiteY222" fmla="*/ 5827395 h 8833483"/>
              <a:gd name="connsiteX223" fmla="*/ 5615305 w 9578340"/>
              <a:gd name="connsiteY223" fmla="*/ 5792470 h 8833483"/>
              <a:gd name="connsiteX224" fmla="*/ 5636895 w 9578340"/>
              <a:gd name="connsiteY224" fmla="*/ 5747385 h 8833483"/>
              <a:gd name="connsiteX225" fmla="*/ 5674360 w 9578340"/>
              <a:gd name="connsiteY225" fmla="*/ 5669915 h 8833483"/>
              <a:gd name="connsiteX226" fmla="*/ 5688965 w 9578340"/>
              <a:gd name="connsiteY226" fmla="*/ 5587365 h 8833483"/>
              <a:gd name="connsiteX227" fmla="*/ 5735320 w 9578340"/>
              <a:gd name="connsiteY227" fmla="*/ 5561965 h 8833483"/>
              <a:gd name="connsiteX228" fmla="*/ 5715000 w 9578340"/>
              <a:gd name="connsiteY228" fmla="*/ 5502910 h 8833483"/>
              <a:gd name="connsiteX229" fmla="*/ 5751195 w 9578340"/>
              <a:gd name="connsiteY229" fmla="*/ 5461635 h 8833483"/>
              <a:gd name="connsiteX230" fmla="*/ 5781675 w 9578340"/>
              <a:gd name="connsiteY230" fmla="*/ 5398770 h 8833483"/>
              <a:gd name="connsiteX231" fmla="*/ 5836920 w 9578340"/>
              <a:gd name="connsiteY231" fmla="*/ 5325110 h 8833483"/>
              <a:gd name="connsiteX232" fmla="*/ 5855970 w 9578340"/>
              <a:gd name="connsiteY232" fmla="*/ 5168900 h 8833483"/>
              <a:gd name="connsiteX233" fmla="*/ 6101080 w 9578340"/>
              <a:gd name="connsiteY233" fmla="*/ 4911090 h 8833483"/>
              <a:gd name="connsiteX234" fmla="*/ 6107430 w 9578340"/>
              <a:gd name="connsiteY234" fmla="*/ 4674870 h 8833483"/>
              <a:gd name="connsiteX235" fmla="*/ 5982970 w 9578340"/>
              <a:gd name="connsiteY235" fmla="*/ 4411980 h 8833483"/>
              <a:gd name="connsiteX236" fmla="*/ 7178040 w 9578340"/>
              <a:gd name="connsiteY236" fmla="*/ 4351020 h 8833483"/>
              <a:gd name="connsiteX237" fmla="*/ 7559040 w 9578340"/>
              <a:gd name="connsiteY237" fmla="*/ 4328160 h 8833483"/>
              <a:gd name="connsiteX238" fmla="*/ 7467600 w 9578340"/>
              <a:gd name="connsiteY238" fmla="*/ 3878580 h 8833483"/>
              <a:gd name="connsiteX239" fmla="*/ 7414260 w 9578340"/>
              <a:gd name="connsiteY239" fmla="*/ 3604260 h 8833483"/>
              <a:gd name="connsiteX240" fmla="*/ 7498080 w 9578340"/>
              <a:gd name="connsiteY240" fmla="*/ 3398520 h 8833483"/>
              <a:gd name="connsiteX241" fmla="*/ 7528560 w 9578340"/>
              <a:gd name="connsiteY241" fmla="*/ 3253740 h 8833483"/>
              <a:gd name="connsiteX242" fmla="*/ 7505700 w 9578340"/>
              <a:gd name="connsiteY242" fmla="*/ 3048000 h 8833483"/>
              <a:gd name="connsiteX243" fmla="*/ 7520940 w 9578340"/>
              <a:gd name="connsiteY243" fmla="*/ 2926080 h 8833483"/>
              <a:gd name="connsiteX244" fmla="*/ 7536180 w 9578340"/>
              <a:gd name="connsiteY244" fmla="*/ 2872740 h 8833483"/>
              <a:gd name="connsiteX245" fmla="*/ 7863840 w 9578340"/>
              <a:gd name="connsiteY245" fmla="*/ 2971800 h 8833483"/>
              <a:gd name="connsiteX246" fmla="*/ 7886700 w 9578340"/>
              <a:gd name="connsiteY246" fmla="*/ 3101340 h 8833483"/>
              <a:gd name="connsiteX247" fmla="*/ 8001000 w 9578340"/>
              <a:gd name="connsiteY247" fmla="*/ 3124200 h 8833483"/>
              <a:gd name="connsiteX248" fmla="*/ 8122920 w 9578340"/>
              <a:gd name="connsiteY248" fmla="*/ 3276600 h 8833483"/>
              <a:gd name="connsiteX249" fmla="*/ 8206740 w 9578340"/>
              <a:gd name="connsiteY249" fmla="*/ 3276600 h 8833483"/>
              <a:gd name="connsiteX250" fmla="*/ 8442960 w 9578340"/>
              <a:gd name="connsiteY250" fmla="*/ 3276600 h 8833483"/>
              <a:gd name="connsiteX251" fmla="*/ 8663940 w 9578340"/>
              <a:gd name="connsiteY251" fmla="*/ 3276600 h 8833483"/>
              <a:gd name="connsiteX252" fmla="*/ 8770620 w 9578340"/>
              <a:gd name="connsiteY252" fmla="*/ 3230880 h 8833483"/>
              <a:gd name="connsiteX253" fmla="*/ 8854440 w 9578340"/>
              <a:gd name="connsiteY253" fmla="*/ 3215640 h 8833483"/>
              <a:gd name="connsiteX254" fmla="*/ 8938260 w 9578340"/>
              <a:gd name="connsiteY254" fmla="*/ 3230880 h 8833483"/>
              <a:gd name="connsiteX255" fmla="*/ 8945880 w 9578340"/>
              <a:gd name="connsiteY255" fmla="*/ 3078480 h 8833483"/>
              <a:gd name="connsiteX256" fmla="*/ 8907780 w 9578340"/>
              <a:gd name="connsiteY256" fmla="*/ 3078480 h 8833483"/>
              <a:gd name="connsiteX257" fmla="*/ 8656320 w 9578340"/>
              <a:gd name="connsiteY257" fmla="*/ 2697480 h 8833483"/>
              <a:gd name="connsiteX258" fmla="*/ 8854440 w 9578340"/>
              <a:gd name="connsiteY258" fmla="*/ 2590800 h 8833483"/>
              <a:gd name="connsiteX259" fmla="*/ 8923020 w 9578340"/>
              <a:gd name="connsiteY259" fmla="*/ 2606040 h 8833483"/>
              <a:gd name="connsiteX260" fmla="*/ 8999220 w 9578340"/>
              <a:gd name="connsiteY260" fmla="*/ 2606040 h 8833483"/>
              <a:gd name="connsiteX261" fmla="*/ 9029700 w 9578340"/>
              <a:gd name="connsiteY261" fmla="*/ 2545080 h 8833483"/>
              <a:gd name="connsiteX262" fmla="*/ 9029700 w 9578340"/>
              <a:gd name="connsiteY262" fmla="*/ 2407920 h 8833483"/>
              <a:gd name="connsiteX263" fmla="*/ 9136380 w 9578340"/>
              <a:gd name="connsiteY263" fmla="*/ 2476500 h 8833483"/>
              <a:gd name="connsiteX264" fmla="*/ 9144000 w 9578340"/>
              <a:gd name="connsiteY264" fmla="*/ 2407920 h 8833483"/>
              <a:gd name="connsiteX265" fmla="*/ 9204960 w 9578340"/>
              <a:gd name="connsiteY265" fmla="*/ 2362200 h 8833483"/>
              <a:gd name="connsiteX266" fmla="*/ 9189720 w 9578340"/>
              <a:gd name="connsiteY266" fmla="*/ 2225040 h 8833483"/>
              <a:gd name="connsiteX267" fmla="*/ 9159240 w 9578340"/>
              <a:gd name="connsiteY267" fmla="*/ 2171700 h 8833483"/>
              <a:gd name="connsiteX268" fmla="*/ 9083040 w 9578340"/>
              <a:gd name="connsiteY268" fmla="*/ 2103120 h 8833483"/>
              <a:gd name="connsiteX269" fmla="*/ 9105900 w 9578340"/>
              <a:gd name="connsiteY269" fmla="*/ 2011680 h 8833483"/>
              <a:gd name="connsiteX270" fmla="*/ 9151620 w 9578340"/>
              <a:gd name="connsiteY270" fmla="*/ 1927860 h 8833483"/>
              <a:gd name="connsiteX271" fmla="*/ 9044940 w 9578340"/>
              <a:gd name="connsiteY271" fmla="*/ 1714500 h 8833483"/>
              <a:gd name="connsiteX272" fmla="*/ 9578340 w 9578340"/>
              <a:gd name="connsiteY272" fmla="*/ 1394460 h 8833483"/>
              <a:gd name="connsiteX273" fmla="*/ 9494520 w 9578340"/>
              <a:gd name="connsiteY273" fmla="*/ 1165860 h 8833483"/>
              <a:gd name="connsiteX274" fmla="*/ 9326880 w 9578340"/>
              <a:gd name="connsiteY274" fmla="*/ 975360 h 8833483"/>
              <a:gd name="connsiteX275" fmla="*/ 9334500 w 9578340"/>
              <a:gd name="connsiteY275" fmla="*/ 906780 h 8833483"/>
              <a:gd name="connsiteX276" fmla="*/ 9342120 w 9578340"/>
              <a:gd name="connsiteY276" fmla="*/ 754380 h 8833483"/>
              <a:gd name="connsiteX277" fmla="*/ 9182100 w 9578340"/>
              <a:gd name="connsiteY277" fmla="*/ 906780 h 8833483"/>
              <a:gd name="connsiteX278" fmla="*/ 9052560 w 9578340"/>
              <a:gd name="connsiteY278" fmla="*/ 1043940 h 8833483"/>
              <a:gd name="connsiteX279" fmla="*/ 8915400 w 9578340"/>
              <a:gd name="connsiteY279" fmla="*/ 1112520 h 8833483"/>
              <a:gd name="connsiteX280" fmla="*/ 8709660 w 9578340"/>
              <a:gd name="connsiteY280" fmla="*/ 1150620 h 8833483"/>
              <a:gd name="connsiteX281" fmla="*/ 8793480 w 9578340"/>
              <a:gd name="connsiteY281" fmla="*/ 960120 h 8833483"/>
              <a:gd name="connsiteX282" fmla="*/ 8717280 w 9578340"/>
              <a:gd name="connsiteY282" fmla="*/ 906780 h 8833483"/>
              <a:gd name="connsiteX283" fmla="*/ 8686800 w 9578340"/>
              <a:gd name="connsiteY283" fmla="*/ 815340 h 8833483"/>
              <a:gd name="connsiteX284" fmla="*/ 8625840 w 9578340"/>
              <a:gd name="connsiteY284" fmla="*/ 746760 h 8833483"/>
              <a:gd name="connsiteX285" fmla="*/ 8633460 w 9578340"/>
              <a:gd name="connsiteY285" fmla="*/ 685800 h 8833483"/>
              <a:gd name="connsiteX286" fmla="*/ 8679180 w 9578340"/>
              <a:gd name="connsiteY286" fmla="*/ 609600 h 8833483"/>
              <a:gd name="connsiteX287" fmla="*/ 8671560 w 9578340"/>
              <a:gd name="connsiteY287" fmla="*/ 579120 h 8833483"/>
              <a:gd name="connsiteX288" fmla="*/ 8580120 w 9578340"/>
              <a:gd name="connsiteY288" fmla="*/ 541020 h 8833483"/>
              <a:gd name="connsiteX289" fmla="*/ 8473440 w 9578340"/>
              <a:gd name="connsiteY289" fmla="*/ 502920 h 8833483"/>
              <a:gd name="connsiteX290" fmla="*/ 8488680 w 9578340"/>
              <a:gd name="connsiteY290" fmla="*/ 449580 h 8833483"/>
              <a:gd name="connsiteX291" fmla="*/ 8435340 w 9578340"/>
              <a:gd name="connsiteY291" fmla="*/ 320040 h 8833483"/>
              <a:gd name="connsiteX292" fmla="*/ 8465820 w 9578340"/>
              <a:gd name="connsiteY292" fmla="*/ 243840 h 8833483"/>
              <a:gd name="connsiteX293" fmla="*/ 8473440 w 9578340"/>
              <a:gd name="connsiteY293" fmla="*/ 83820 h 8833483"/>
              <a:gd name="connsiteX294" fmla="*/ 8351520 w 9578340"/>
              <a:gd name="connsiteY294" fmla="*/ 53340 h 8833483"/>
              <a:gd name="connsiteX295" fmla="*/ 8252460 w 9578340"/>
              <a:gd name="connsiteY295" fmla="*/ 68580 h 8833483"/>
              <a:gd name="connsiteX296" fmla="*/ 8107680 w 9578340"/>
              <a:gd name="connsiteY29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13730 w 9578340"/>
              <a:gd name="connsiteY215" fmla="*/ 6294755 h 8833483"/>
              <a:gd name="connsiteX216" fmla="*/ 5755005 w 9578340"/>
              <a:gd name="connsiteY216" fmla="*/ 6242685 h 8833483"/>
              <a:gd name="connsiteX217" fmla="*/ 5682615 w 9578340"/>
              <a:gd name="connsiteY217" fmla="*/ 6203315 h 8833483"/>
              <a:gd name="connsiteX218" fmla="*/ 5624195 w 9578340"/>
              <a:gd name="connsiteY218" fmla="*/ 6132195 h 8833483"/>
              <a:gd name="connsiteX219" fmla="*/ 5670550 w 9578340"/>
              <a:gd name="connsiteY219" fmla="*/ 6103620 h 8833483"/>
              <a:gd name="connsiteX220" fmla="*/ 5584825 w 9578340"/>
              <a:gd name="connsiteY220" fmla="*/ 5928995 h 8833483"/>
              <a:gd name="connsiteX221" fmla="*/ 5592445 w 9578340"/>
              <a:gd name="connsiteY221" fmla="*/ 5827395 h 8833483"/>
              <a:gd name="connsiteX222" fmla="*/ 5615305 w 9578340"/>
              <a:gd name="connsiteY222" fmla="*/ 5792470 h 8833483"/>
              <a:gd name="connsiteX223" fmla="*/ 5636895 w 9578340"/>
              <a:gd name="connsiteY223" fmla="*/ 5747385 h 8833483"/>
              <a:gd name="connsiteX224" fmla="*/ 5674360 w 9578340"/>
              <a:gd name="connsiteY224" fmla="*/ 5669915 h 8833483"/>
              <a:gd name="connsiteX225" fmla="*/ 5688965 w 9578340"/>
              <a:gd name="connsiteY225" fmla="*/ 5587365 h 8833483"/>
              <a:gd name="connsiteX226" fmla="*/ 5735320 w 9578340"/>
              <a:gd name="connsiteY226" fmla="*/ 5561965 h 8833483"/>
              <a:gd name="connsiteX227" fmla="*/ 5715000 w 9578340"/>
              <a:gd name="connsiteY227" fmla="*/ 5502910 h 8833483"/>
              <a:gd name="connsiteX228" fmla="*/ 5751195 w 9578340"/>
              <a:gd name="connsiteY228" fmla="*/ 5461635 h 8833483"/>
              <a:gd name="connsiteX229" fmla="*/ 5781675 w 9578340"/>
              <a:gd name="connsiteY229" fmla="*/ 5398770 h 8833483"/>
              <a:gd name="connsiteX230" fmla="*/ 5836920 w 9578340"/>
              <a:gd name="connsiteY230" fmla="*/ 5325110 h 8833483"/>
              <a:gd name="connsiteX231" fmla="*/ 5855970 w 9578340"/>
              <a:gd name="connsiteY231" fmla="*/ 5168900 h 8833483"/>
              <a:gd name="connsiteX232" fmla="*/ 6101080 w 9578340"/>
              <a:gd name="connsiteY232" fmla="*/ 4911090 h 8833483"/>
              <a:gd name="connsiteX233" fmla="*/ 6107430 w 9578340"/>
              <a:gd name="connsiteY233" fmla="*/ 4674870 h 8833483"/>
              <a:gd name="connsiteX234" fmla="*/ 5982970 w 9578340"/>
              <a:gd name="connsiteY234" fmla="*/ 4411980 h 8833483"/>
              <a:gd name="connsiteX235" fmla="*/ 7178040 w 9578340"/>
              <a:gd name="connsiteY235" fmla="*/ 4351020 h 8833483"/>
              <a:gd name="connsiteX236" fmla="*/ 7559040 w 9578340"/>
              <a:gd name="connsiteY236" fmla="*/ 4328160 h 8833483"/>
              <a:gd name="connsiteX237" fmla="*/ 7467600 w 9578340"/>
              <a:gd name="connsiteY237" fmla="*/ 3878580 h 8833483"/>
              <a:gd name="connsiteX238" fmla="*/ 7414260 w 9578340"/>
              <a:gd name="connsiteY238" fmla="*/ 3604260 h 8833483"/>
              <a:gd name="connsiteX239" fmla="*/ 7498080 w 9578340"/>
              <a:gd name="connsiteY239" fmla="*/ 3398520 h 8833483"/>
              <a:gd name="connsiteX240" fmla="*/ 7528560 w 9578340"/>
              <a:gd name="connsiteY240" fmla="*/ 3253740 h 8833483"/>
              <a:gd name="connsiteX241" fmla="*/ 7505700 w 9578340"/>
              <a:gd name="connsiteY241" fmla="*/ 3048000 h 8833483"/>
              <a:gd name="connsiteX242" fmla="*/ 7520940 w 9578340"/>
              <a:gd name="connsiteY242" fmla="*/ 2926080 h 8833483"/>
              <a:gd name="connsiteX243" fmla="*/ 7536180 w 9578340"/>
              <a:gd name="connsiteY243" fmla="*/ 2872740 h 8833483"/>
              <a:gd name="connsiteX244" fmla="*/ 7863840 w 9578340"/>
              <a:gd name="connsiteY244" fmla="*/ 2971800 h 8833483"/>
              <a:gd name="connsiteX245" fmla="*/ 7886700 w 9578340"/>
              <a:gd name="connsiteY245" fmla="*/ 3101340 h 8833483"/>
              <a:gd name="connsiteX246" fmla="*/ 8001000 w 9578340"/>
              <a:gd name="connsiteY246" fmla="*/ 3124200 h 8833483"/>
              <a:gd name="connsiteX247" fmla="*/ 8122920 w 9578340"/>
              <a:gd name="connsiteY247" fmla="*/ 3276600 h 8833483"/>
              <a:gd name="connsiteX248" fmla="*/ 8206740 w 9578340"/>
              <a:gd name="connsiteY248" fmla="*/ 3276600 h 8833483"/>
              <a:gd name="connsiteX249" fmla="*/ 8442960 w 9578340"/>
              <a:gd name="connsiteY249" fmla="*/ 3276600 h 8833483"/>
              <a:gd name="connsiteX250" fmla="*/ 8663940 w 9578340"/>
              <a:gd name="connsiteY250" fmla="*/ 3276600 h 8833483"/>
              <a:gd name="connsiteX251" fmla="*/ 8770620 w 9578340"/>
              <a:gd name="connsiteY251" fmla="*/ 3230880 h 8833483"/>
              <a:gd name="connsiteX252" fmla="*/ 8854440 w 9578340"/>
              <a:gd name="connsiteY252" fmla="*/ 3215640 h 8833483"/>
              <a:gd name="connsiteX253" fmla="*/ 8938260 w 9578340"/>
              <a:gd name="connsiteY253" fmla="*/ 3230880 h 8833483"/>
              <a:gd name="connsiteX254" fmla="*/ 8945880 w 9578340"/>
              <a:gd name="connsiteY254" fmla="*/ 3078480 h 8833483"/>
              <a:gd name="connsiteX255" fmla="*/ 8907780 w 9578340"/>
              <a:gd name="connsiteY255" fmla="*/ 3078480 h 8833483"/>
              <a:gd name="connsiteX256" fmla="*/ 8656320 w 9578340"/>
              <a:gd name="connsiteY256" fmla="*/ 2697480 h 8833483"/>
              <a:gd name="connsiteX257" fmla="*/ 8854440 w 9578340"/>
              <a:gd name="connsiteY257" fmla="*/ 2590800 h 8833483"/>
              <a:gd name="connsiteX258" fmla="*/ 8923020 w 9578340"/>
              <a:gd name="connsiteY258" fmla="*/ 2606040 h 8833483"/>
              <a:gd name="connsiteX259" fmla="*/ 8999220 w 9578340"/>
              <a:gd name="connsiteY259" fmla="*/ 2606040 h 8833483"/>
              <a:gd name="connsiteX260" fmla="*/ 9029700 w 9578340"/>
              <a:gd name="connsiteY260" fmla="*/ 2545080 h 8833483"/>
              <a:gd name="connsiteX261" fmla="*/ 9029700 w 9578340"/>
              <a:gd name="connsiteY261" fmla="*/ 2407920 h 8833483"/>
              <a:gd name="connsiteX262" fmla="*/ 9136380 w 9578340"/>
              <a:gd name="connsiteY262" fmla="*/ 2476500 h 8833483"/>
              <a:gd name="connsiteX263" fmla="*/ 9144000 w 9578340"/>
              <a:gd name="connsiteY263" fmla="*/ 2407920 h 8833483"/>
              <a:gd name="connsiteX264" fmla="*/ 9204960 w 9578340"/>
              <a:gd name="connsiteY264" fmla="*/ 2362200 h 8833483"/>
              <a:gd name="connsiteX265" fmla="*/ 9189720 w 9578340"/>
              <a:gd name="connsiteY265" fmla="*/ 2225040 h 8833483"/>
              <a:gd name="connsiteX266" fmla="*/ 9159240 w 9578340"/>
              <a:gd name="connsiteY266" fmla="*/ 2171700 h 8833483"/>
              <a:gd name="connsiteX267" fmla="*/ 9083040 w 9578340"/>
              <a:gd name="connsiteY267" fmla="*/ 2103120 h 8833483"/>
              <a:gd name="connsiteX268" fmla="*/ 9105900 w 9578340"/>
              <a:gd name="connsiteY268" fmla="*/ 2011680 h 8833483"/>
              <a:gd name="connsiteX269" fmla="*/ 9151620 w 9578340"/>
              <a:gd name="connsiteY269" fmla="*/ 1927860 h 8833483"/>
              <a:gd name="connsiteX270" fmla="*/ 9044940 w 9578340"/>
              <a:gd name="connsiteY270" fmla="*/ 1714500 h 8833483"/>
              <a:gd name="connsiteX271" fmla="*/ 9578340 w 9578340"/>
              <a:gd name="connsiteY271" fmla="*/ 1394460 h 8833483"/>
              <a:gd name="connsiteX272" fmla="*/ 9494520 w 9578340"/>
              <a:gd name="connsiteY272" fmla="*/ 1165860 h 8833483"/>
              <a:gd name="connsiteX273" fmla="*/ 9326880 w 9578340"/>
              <a:gd name="connsiteY273" fmla="*/ 975360 h 8833483"/>
              <a:gd name="connsiteX274" fmla="*/ 9334500 w 9578340"/>
              <a:gd name="connsiteY274" fmla="*/ 906780 h 8833483"/>
              <a:gd name="connsiteX275" fmla="*/ 9342120 w 9578340"/>
              <a:gd name="connsiteY275" fmla="*/ 754380 h 8833483"/>
              <a:gd name="connsiteX276" fmla="*/ 9182100 w 9578340"/>
              <a:gd name="connsiteY276" fmla="*/ 906780 h 8833483"/>
              <a:gd name="connsiteX277" fmla="*/ 9052560 w 9578340"/>
              <a:gd name="connsiteY277" fmla="*/ 1043940 h 8833483"/>
              <a:gd name="connsiteX278" fmla="*/ 8915400 w 9578340"/>
              <a:gd name="connsiteY278" fmla="*/ 1112520 h 8833483"/>
              <a:gd name="connsiteX279" fmla="*/ 8709660 w 9578340"/>
              <a:gd name="connsiteY279" fmla="*/ 1150620 h 8833483"/>
              <a:gd name="connsiteX280" fmla="*/ 8793480 w 9578340"/>
              <a:gd name="connsiteY280" fmla="*/ 960120 h 8833483"/>
              <a:gd name="connsiteX281" fmla="*/ 8717280 w 9578340"/>
              <a:gd name="connsiteY281" fmla="*/ 906780 h 8833483"/>
              <a:gd name="connsiteX282" fmla="*/ 8686800 w 9578340"/>
              <a:gd name="connsiteY282" fmla="*/ 815340 h 8833483"/>
              <a:gd name="connsiteX283" fmla="*/ 8625840 w 9578340"/>
              <a:gd name="connsiteY283" fmla="*/ 746760 h 8833483"/>
              <a:gd name="connsiteX284" fmla="*/ 8633460 w 9578340"/>
              <a:gd name="connsiteY284" fmla="*/ 685800 h 8833483"/>
              <a:gd name="connsiteX285" fmla="*/ 8679180 w 9578340"/>
              <a:gd name="connsiteY285" fmla="*/ 609600 h 8833483"/>
              <a:gd name="connsiteX286" fmla="*/ 8671560 w 9578340"/>
              <a:gd name="connsiteY286" fmla="*/ 579120 h 8833483"/>
              <a:gd name="connsiteX287" fmla="*/ 8580120 w 9578340"/>
              <a:gd name="connsiteY287" fmla="*/ 541020 h 8833483"/>
              <a:gd name="connsiteX288" fmla="*/ 8473440 w 9578340"/>
              <a:gd name="connsiteY288" fmla="*/ 502920 h 8833483"/>
              <a:gd name="connsiteX289" fmla="*/ 8488680 w 9578340"/>
              <a:gd name="connsiteY289" fmla="*/ 449580 h 8833483"/>
              <a:gd name="connsiteX290" fmla="*/ 8435340 w 9578340"/>
              <a:gd name="connsiteY290" fmla="*/ 320040 h 8833483"/>
              <a:gd name="connsiteX291" fmla="*/ 8465820 w 9578340"/>
              <a:gd name="connsiteY291" fmla="*/ 243840 h 8833483"/>
              <a:gd name="connsiteX292" fmla="*/ 8473440 w 9578340"/>
              <a:gd name="connsiteY292" fmla="*/ 83820 h 8833483"/>
              <a:gd name="connsiteX293" fmla="*/ 8351520 w 9578340"/>
              <a:gd name="connsiteY293" fmla="*/ 53340 h 8833483"/>
              <a:gd name="connsiteX294" fmla="*/ 8252460 w 9578340"/>
              <a:gd name="connsiteY294" fmla="*/ 68580 h 8833483"/>
              <a:gd name="connsiteX295" fmla="*/ 8107680 w 9578340"/>
              <a:gd name="connsiteY29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882640 w 9578340"/>
              <a:gd name="connsiteY70" fmla="*/ 2202180 h 8833483"/>
              <a:gd name="connsiteX71" fmla="*/ 5722620 w 9578340"/>
              <a:gd name="connsiteY71" fmla="*/ 2240280 h 8833483"/>
              <a:gd name="connsiteX72" fmla="*/ 5654040 w 9578340"/>
              <a:gd name="connsiteY72" fmla="*/ 2240280 h 8833483"/>
              <a:gd name="connsiteX73" fmla="*/ 5570220 w 9578340"/>
              <a:gd name="connsiteY73" fmla="*/ 2278380 h 8833483"/>
              <a:gd name="connsiteX74" fmla="*/ 5440680 w 9578340"/>
              <a:gd name="connsiteY74" fmla="*/ 2263140 h 8833483"/>
              <a:gd name="connsiteX75" fmla="*/ 5410200 w 9578340"/>
              <a:gd name="connsiteY75" fmla="*/ 2217420 h 8833483"/>
              <a:gd name="connsiteX76" fmla="*/ 5425440 w 9578340"/>
              <a:gd name="connsiteY76" fmla="*/ 2072640 h 8833483"/>
              <a:gd name="connsiteX77" fmla="*/ 5372100 w 9578340"/>
              <a:gd name="connsiteY77" fmla="*/ 2019300 h 8833483"/>
              <a:gd name="connsiteX78" fmla="*/ 5372100 w 9578340"/>
              <a:gd name="connsiteY78" fmla="*/ 1988820 h 8833483"/>
              <a:gd name="connsiteX79" fmla="*/ 5280660 w 9578340"/>
              <a:gd name="connsiteY79" fmla="*/ 1965960 h 8833483"/>
              <a:gd name="connsiteX80" fmla="*/ 5219700 w 9578340"/>
              <a:gd name="connsiteY80" fmla="*/ 2263140 h 8833483"/>
              <a:gd name="connsiteX81" fmla="*/ 5212080 w 9578340"/>
              <a:gd name="connsiteY81" fmla="*/ 2461260 h 8833483"/>
              <a:gd name="connsiteX82" fmla="*/ 5242560 w 9578340"/>
              <a:gd name="connsiteY82" fmla="*/ 2499360 h 8833483"/>
              <a:gd name="connsiteX83" fmla="*/ 5097780 w 9578340"/>
              <a:gd name="connsiteY83" fmla="*/ 2552700 h 8833483"/>
              <a:gd name="connsiteX84" fmla="*/ 5120640 w 9578340"/>
              <a:gd name="connsiteY84" fmla="*/ 2743200 h 8833483"/>
              <a:gd name="connsiteX85" fmla="*/ 5082540 w 9578340"/>
              <a:gd name="connsiteY85" fmla="*/ 2827020 h 8833483"/>
              <a:gd name="connsiteX86" fmla="*/ 4945380 w 9578340"/>
              <a:gd name="connsiteY86" fmla="*/ 2773680 h 8833483"/>
              <a:gd name="connsiteX87" fmla="*/ 4853940 w 9578340"/>
              <a:gd name="connsiteY87" fmla="*/ 2796540 h 8833483"/>
              <a:gd name="connsiteX88" fmla="*/ 4785360 w 9578340"/>
              <a:gd name="connsiteY88" fmla="*/ 2926080 h 8833483"/>
              <a:gd name="connsiteX89" fmla="*/ 4640580 w 9578340"/>
              <a:gd name="connsiteY89" fmla="*/ 2811780 h 8833483"/>
              <a:gd name="connsiteX90" fmla="*/ 4518660 w 9578340"/>
              <a:gd name="connsiteY90" fmla="*/ 2804160 h 8833483"/>
              <a:gd name="connsiteX91" fmla="*/ 4389120 w 9578340"/>
              <a:gd name="connsiteY91" fmla="*/ 2674620 h 8833483"/>
              <a:gd name="connsiteX92" fmla="*/ 4564380 w 9578340"/>
              <a:gd name="connsiteY92" fmla="*/ 2522220 h 8833483"/>
              <a:gd name="connsiteX93" fmla="*/ 4389120 w 9578340"/>
              <a:gd name="connsiteY93" fmla="*/ 2491740 h 8833483"/>
              <a:gd name="connsiteX94" fmla="*/ 4244340 w 9578340"/>
              <a:gd name="connsiteY94" fmla="*/ 2659380 h 8833483"/>
              <a:gd name="connsiteX95" fmla="*/ 4183380 w 9578340"/>
              <a:gd name="connsiteY95" fmla="*/ 2758440 h 8833483"/>
              <a:gd name="connsiteX96" fmla="*/ 4191000 w 9578340"/>
              <a:gd name="connsiteY96" fmla="*/ 2796540 h 8833483"/>
              <a:gd name="connsiteX97" fmla="*/ 4084320 w 9578340"/>
              <a:gd name="connsiteY97" fmla="*/ 2895600 h 8833483"/>
              <a:gd name="connsiteX98" fmla="*/ 4008120 w 9578340"/>
              <a:gd name="connsiteY98" fmla="*/ 2918460 h 8833483"/>
              <a:gd name="connsiteX99" fmla="*/ 3954780 w 9578340"/>
              <a:gd name="connsiteY99" fmla="*/ 2918460 h 8833483"/>
              <a:gd name="connsiteX100" fmla="*/ 3916680 w 9578340"/>
              <a:gd name="connsiteY100" fmla="*/ 2971800 h 8833483"/>
              <a:gd name="connsiteX101" fmla="*/ 3848100 w 9578340"/>
              <a:gd name="connsiteY101" fmla="*/ 2971800 h 8833483"/>
              <a:gd name="connsiteX102" fmla="*/ 3810000 w 9578340"/>
              <a:gd name="connsiteY102" fmla="*/ 3025140 h 8833483"/>
              <a:gd name="connsiteX103" fmla="*/ 3726180 w 9578340"/>
              <a:gd name="connsiteY103" fmla="*/ 3048000 h 8833483"/>
              <a:gd name="connsiteX104" fmla="*/ 3703320 w 9578340"/>
              <a:gd name="connsiteY104" fmla="*/ 3116580 h 8833483"/>
              <a:gd name="connsiteX105" fmla="*/ 3512820 w 9578340"/>
              <a:gd name="connsiteY105" fmla="*/ 2979420 h 8833483"/>
              <a:gd name="connsiteX106" fmla="*/ 3337560 w 9578340"/>
              <a:gd name="connsiteY106" fmla="*/ 3048000 h 8833483"/>
              <a:gd name="connsiteX107" fmla="*/ 3337560 w 9578340"/>
              <a:gd name="connsiteY107" fmla="*/ 3124200 h 8833483"/>
              <a:gd name="connsiteX108" fmla="*/ 3230880 w 9578340"/>
              <a:gd name="connsiteY108" fmla="*/ 3200400 h 8833483"/>
              <a:gd name="connsiteX109" fmla="*/ 3002280 w 9578340"/>
              <a:gd name="connsiteY109" fmla="*/ 3055620 h 8833483"/>
              <a:gd name="connsiteX110" fmla="*/ 3025140 w 9578340"/>
              <a:gd name="connsiteY110" fmla="*/ 3032760 h 8833483"/>
              <a:gd name="connsiteX111" fmla="*/ 2918460 w 9578340"/>
              <a:gd name="connsiteY111" fmla="*/ 2887980 h 8833483"/>
              <a:gd name="connsiteX112" fmla="*/ 2659380 w 9578340"/>
              <a:gd name="connsiteY112" fmla="*/ 2758440 h 8833483"/>
              <a:gd name="connsiteX113" fmla="*/ 2506980 w 9578340"/>
              <a:gd name="connsiteY113" fmla="*/ 3093720 h 8833483"/>
              <a:gd name="connsiteX114" fmla="*/ 2392680 w 9578340"/>
              <a:gd name="connsiteY114" fmla="*/ 3101340 h 8833483"/>
              <a:gd name="connsiteX115" fmla="*/ 2308860 w 9578340"/>
              <a:gd name="connsiteY115" fmla="*/ 3116580 h 8833483"/>
              <a:gd name="connsiteX116" fmla="*/ 2225040 w 9578340"/>
              <a:gd name="connsiteY116" fmla="*/ 3215640 h 8833483"/>
              <a:gd name="connsiteX117" fmla="*/ 2049780 w 9578340"/>
              <a:gd name="connsiteY117" fmla="*/ 3124200 h 8833483"/>
              <a:gd name="connsiteX118" fmla="*/ 1981200 w 9578340"/>
              <a:gd name="connsiteY118" fmla="*/ 3116580 h 8833483"/>
              <a:gd name="connsiteX119" fmla="*/ 1889760 w 9578340"/>
              <a:gd name="connsiteY119" fmla="*/ 2964180 h 8833483"/>
              <a:gd name="connsiteX120" fmla="*/ 1897380 w 9578340"/>
              <a:gd name="connsiteY120" fmla="*/ 2895600 h 8833483"/>
              <a:gd name="connsiteX121" fmla="*/ 1729740 w 9578340"/>
              <a:gd name="connsiteY121" fmla="*/ 3017520 h 8833483"/>
              <a:gd name="connsiteX122" fmla="*/ 1706880 w 9578340"/>
              <a:gd name="connsiteY122" fmla="*/ 3078480 h 8833483"/>
              <a:gd name="connsiteX123" fmla="*/ 1653540 w 9578340"/>
              <a:gd name="connsiteY123" fmla="*/ 3048000 h 8833483"/>
              <a:gd name="connsiteX124" fmla="*/ 1546860 w 9578340"/>
              <a:gd name="connsiteY124" fmla="*/ 3048000 h 8833483"/>
              <a:gd name="connsiteX125" fmla="*/ 1524000 w 9578340"/>
              <a:gd name="connsiteY125" fmla="*/ 3162300 h 8833483"/>
              <a:gd name="connsiteX126" fmla="*/ 1386840 w 9578340"/>
              <a:gd name="connsiteY126" fmla="*/ 3459480 h 8833483"/>
              <a:gd name="connsiteX127" fmla="*/ 1333500 w 9578340"/>
              <a:gd name="connsiteY127" fmla="*/ 3451860 h 8833483"/>
              <a:gd name="connsiteX128" fmla="*/ 1188720 w 9578340"/>
              <a:gd name="connsiteY128" fmla="*/ 3505200 h 8833483"/>
              <a:gd name="connsiteX129" fmla="*/ 1135380 w 9578340"/>
              <a:gd name="connsiteY129" fmla="*/ 3672840 h 8833483"/>
              <a:gd name="connsiteX130" fmla="*/ 1013460 w 9578340"/>
              <a:gd name="connsiteY130" fmla="*/ 3703320 h 8833483"/>
              <a:gd name="connsiteX131" fmla="*/ 929640 w 9578340"/>
              <a:gd name="connsiteY131" fmla="*/ 3710940 h 8833483"/>
              <a:gd name="connsiteX132" fmla="*/ 830580 w 9578340"/>
              <a:gd name="connsiteY132" fmla="*/ 3741420 h 8833483"/>
              <a:gd name="connsiteX133" fmla="*/ 701040 w 9578340"/>
              <a:gd name="connsiteY133" fmla="*/ 3749040 h 8833483"/>
              <a:gd name="connsiteX134" fmla="*/ 548640 w 9578340"/>
              <a:gd name="connsiteY134" fmla="*/ 3787140 h 8833483"/>
              <a:gd name="connsiteX135" fmla="*/ 0 w 9578340"/>
              <a:gd name="connsiteY135" fmla="*/ 5250180 h 8833483"/>
              <a:gd name="connsiteX136" fmla="*/ 167640 w 9578340"/>
              <a:gd name="connsiteY136" fmla="*/ 5242560 h 8833483"/>
              <a:gd name="connsiteX137" fmla="*/ 167640 w 9578340"/>
              <a:gd name="connsiteY137" fmla="*/ 5387340 h 8833483"/>
              <a:gd name="connsiteX138" fmla="*/ 289560 w 9578340"/>
              <a:gd name="connsiteY138" fmla="*/ 5394960 h 8833483"/>
              <a:gd name="connsiteX139" fmla="*/ 281940 w 9578340"/>
              <a:gd name="connsiteY139" fmla="*/ 5478780 h 8833483"/>
              <a:gd name="connsiteX140" fmla="*/ 388620 w 9578340"/>
              <a:gd name="connsiteY140" fmla="*/ 5501640 h 8833483"/>
              <a:gd name="connsiteX141" fmla="*/ 358140 w 9578340"/>
              <a:gd name="connsiteY141" fmla="*/ 5631180 h 8833483"/>
              <a:gd name="connsiteX142" fmla="*/ 358140 w 9578340"/>
              <a:gd name="connsiteY142" fmla="*/ 5730240 h 8833483"/>
              <a:gd name="connsiteX143" fmla="*/ 251460 w 9578340"/>
              <a:gd name="connsiteY143" fmla="*/ 5783580 h 8833483"/>
              <a:gd name="connsiteX144" fmla="*/ 236220 w 9578340"/>
              <a:gd name="connsiteY144" fmla="*/ 5859780 h 8833483"/>
              <a:gd name="connsiteX145" fmla="*/ 144780 w 9578340"/>
              <a:gd name="connsiteY145" fmla="*/ 5981700 h 8833483"/>
              <a:gd name="connsiteX146" fmla="*/ 175260 w 9578340"/>
              <a:gd name="connsiteY146" fmla="*/ 6210300 h 8833483"/>
              <a:gd name="connsiteX147" fmla="*/ 266700 w 9578340"/>
              <a:gd name="connsiteY147" fmla="*/ 6217920 h 8833483"/>
              <a:gd name="connsiteX148" fmla="*/ 304800 w 9578340"/>
              <a:gd name="connsiteY148" fmla="*/ 6278880 h 8833483"/>
              <a:gd name="connsiteX149" fmla="*/ 312420 w 9578340"/>
              <a:gd name="connsiteY149" fmla="*/ 6339840 h 8833483"/>
              <a:gd name="connsiteX150" fmla="*/ 358140 w 9578340"/>
              <a:gd name="connsiteY150" fmla="*/ 6339840 h 8833483"/>
              <a:gd name="connsiteX151" fmla="*/ 365760 w 9578340"/>
              <a:gd name="connsiteY151" fmla="*/ 6477000 h 8833483"/>
              <a:gd name="connsiteX152" fmla="*/ 807720 w 9578340"/>
              <a:gd name="connsiteY152" fmla="*/ 6545580 h 8833483"/>
              <a:gd name="connsiteX153" fmla="*/ 1127760 w 9578340"/>
              <a:gd name="connsiteY153" fmla="*/ 6705600 h 8833483"/>
              <a:gd name="connsiteX154" fmla="*/ 1447800 w 9578340"/>
              <a:gd name="connsiteY154" fmla="*/ 6598920 h 8833483"/>
              <a:gd name="connsiteX155" fmla="*/ 1546860 w 9578340"/>
              <a:gd name="connsiteY155" fmla="*/ 6598920 h 8833483"/>
              <a:gd name="connsiteX156" fmla="*/ 1501140 w 9578340"/>
              <a:gd name="connsiteY156" fmla="*/ 6858000 h 8833483"/>
              <a:gd name="connsiteX157" fmla="*/ 1567815 w 9578340"/>
              <a:gd name="connsiteY157" fmla="*/ 7115810 h 8833483"/>
              <a:gd name="connsiteX158" fmla="*/ 1710690 w 9578340"/>
              <a:gd name="connsiteY158" fmla="*/ 7439660 h 8833483"/>
              <a:gd name="connsiteX159" fmla="*/ 1891665 w 9578340"/>
              <a:gd name="connsiteY159" fmla="*/ 7582535 h 8833483"/>
              <a:gd name="connsiteX160" fmla="*/ 2094865 w 9578340"/>
              <a:gd name="connsiteY160" fmla="*/ 7814310 h 8833483"/>
              <a:gd name="connsiteX161" fmla="*/ 2066290 w 9578340"/>
              <a:gd name="connsiteY161" fmla="*/ 7925434 h 8833483"/>
              <a:gd name="connsiteX162" fmla="*/ 2234565 w 9578340"/>
              <a:gd name="connsiteY162" fmla="*/ 8036559 h 8833483"/>
              <a:gd name="connsiteX163" fmla="*/ 2269490 w 9578340"/>
              <a:gd name="connsiteY163" fmla="*/ 8081009 h 8833483"/>
              <a:gd name="connsiteX164" fmla="*/ 2186940 w 9578340"/>
              <a:gd name="connsiteY164" fmla="*/ 8338184 h 8833483"/>
              <a:gd name="connsiteX165" fmla="*/ 2209165 w 9578340"/>
              <a:gd name="connsiteY165" fmla="*/ 8436608 h 8833483"/>
              <a:gd name="connsiteX166" fmla="*/ 2275840 w 9578340"/>
              <a:gd name="connsiteY166" fmla="*/ 8538208 h 8833483"/>
              <a:gd name="connsiteX167" fmla="*/ 2437765 w 9578340"/>
              <a:gd name="connsiteY167" fmla="*/ 8569958 h 8833483"/>
              <a:gd name="connsiteX168" fmla="*/ 2491740 w 9578340"/>
              <a:gd name="connsiteY168" fmla="*/ 8557258 h 8833483"/>
              <a:gd name="connsiteX169" fmla="*/ 2599690 w 9578340"/>
              <a:gd name="connsiteY169" fmla="*/ 8614408 h 8833483"/>
              <a:gd name="connsiteX170" fmla="*/ 2640965 w 9578340"/>
              <a:gd name="connsiteY170" fmla="*/ 8658858 h 8833483"/>
              <a:gd name="connsiteX171" fmla="*/ 2663190 w 9578340"/>
              <a:gd name="connsiteY171" fmla="*/ 8769983 h 8833483"/>
              <a:gd name="connsiteX172" fmla="*/ 2748915 w 9578340"/>
              <a:gd name="connsiteY172" fmla="*/ 8833483 h 8833483"/>
              <a:gd name="connsiteX173" fmla="*/ 2860040 w 9578340"/>
              <a:gd name="connsiteY173" fmla="*/ 8808083 h 8833483"/>
              <a:gd name="connsiteX174" fmla="*/ 2920365 w 9578340"/>
              <a:gd name="connsiteY174" fmla="*/ 8820783 h 8833483"/>
              <a:gd name="connsiteX175" fmla="*/ 2910840 w 9578340"/>
              <a:gd name="connsiteY175" fmla="*/ 8740614 h 8833483"/>
              <a:gd name="connsiteX176" fmla="*/ 2996565 w 9578340"/>
              <a:gd name="connsiteY176" fmla="*/ 8609645 h 8833483"/>
              <a:gd name="connsiteX177" fmla="*/ 2987040 w 9578340"/>
              <a:gd name="connsiteY177" fmla="*/ 8497727 h 8833483"/>
              <a:gd name="connsiteX178" fmla="*/ 3027522 w 9578340"/>
              <a:gd name="connsiteY178" fmla="*/ 8431051 h 8833483"/>
              <a:gd name="connsiteX179" fmla="*/ 3179922 w 9578340"/>
              <a:gd name="connsiteY179" fmla="*/ 8361995 h 8833483"/>
              <a:gd name="connsiteX180" fmla="*/ 3225166 w 9578340"/>
              <a:gd name="connsiteY180" fmla="*/ 8245315 h 8833483"/>
              <a:gd name="connsiteX181" fmla="*/ 3420427 w 9578340"/>
              <a:gd name="connsiteY181" fmla="*/ 8083389 h 8833483"/>
              <a:gd name="connsiteX182" fmla="*/ 3699034 w 9578340"/>
              <a:gd name="connsiteY182" fmla="*/ 7954802 h 8833483"/>
              <a:gd name="connsiteX183" fmla="*/ 3875246 w 9578340"/>
              <a:gd name="connsiteY183" fmla="*/ 7890508 h 8833483"/>
              <a:gd name="connsiteX184" fmla="*/ 4084796 w 9578340"/>
              <a:gd name="connsiteY184" fmla="*/ 7738108 h 8833483"/>
              <a:gd name="connsiteX185" fmla="*/ 4127659 w 9578340"/>
              <a:gd name="connsiteY185" fmla="*/ 7640476 h 8833483"/>
              <a:gd name="connsiteX186" fmla="*/ 4037171 w 9578340"/>
              <a:gd name="connsiteY186" fmla="*/ 7564277 h 8833483"/>
              <a:gd name="connsiteX187" fmla="*/ 3980021 w 9578340"/>
              <a:gd name="connsiteY187" fmla="*/ 7469027 h 8833483"/>
              <a:gd name="connsiteX188" fmla="*/ 4056222 w 9578340"/>
              <a:gd name="connsiteY188" fmla="*/ 7395208 h 8833483"/>
              <a:gd name="connsiteX189" fmla="*/ 4096703 w 9578340"/>
              <a:gd name="connsiteY189" fmla="*/ 7247570 h 8833483"/>
              <a:gd name="connsiteX190" fmla="*/ 3982402 w 9578340"/>
              <a:gd name="connsiteY190" fmla="*/ 7271383 h 8833483"/>
              <a:gd name="connsiteX191" fmla="*/ 3818096 w 9578340"/>
              <a:gd name="connsiteY191" fmla="*/ 7233283 h 8833483"/>
              <a:gd name="connsiteX192" fmla="*/ 3691889 w 9578340"/>
              <a:gd name="connsiteY192" fmla="*/ 7145176 h 8833483"/>
              <a:gd name="connsiteX193" fmla="*/ 3701416 w 9578340"/>
              <a:gd name="connsiteY193" fmla="*/ 7030877 h 8833483"/>
              <a:gd name="connsiteX194" fmla="*/ 3625215 w 9578340"/>
              <a:gd name="connsiteY194" fmla="*/ 6954677 h 8833483"/>
              <a:gd name="connsiteX195" fmla="*/ 3657600 w 9578340"/>
              <a:gd name="connsiteY195" fmla="*/ 6873240 h 8833483"/>
              <a:gd name="connsiteX196" fmla="*/ 3817620 w 9578340"/>
              <a:gd name="connsiteY196" fmla="*/ 6781800 h 8833483"/>
              <a:gd name="connsiteX197" fmla="*/ 3893820 w 9578340"/>
              <a:gd name="connsiteY197" fmla="*/ 6705600 h 8833483"/>
              <a:gd name="connsiteX198" fmla="*/ 3947160 w 9578340"/>
              <a:gd name="connsiteY198" fmla="*/ 6690360 h 8833483"/>
              <a:gd name="connsiteX199" fmla="*/ 3939540 w 9578340"/>
              <a:gd name="connsiteY199" fmla="*/ 6629400 h 8833483"/>
              <a:gd name="connsiteX200" fmla="*/ 3901440 w 9578340"/>
              <a:gd name="connsiteY200" fmla="*/ 6606540 h 8833483"/>
              <a:gd name="connsiteX201" fmla="*/ 3878580 w 9578340"/>
              <a:gd name="connsiteY201" fmla="*/ 6515100 h 8833483"/>
              <a:gd name="connsiteX202" fmla="*/ 3886200 w 9578340"/>
              <a:gd name="connsiteY202" fmla="*/ 6423660 h 8833483"/>
              <a:gd name="connsiteX203" fmla="*/ 3870960 w 9578340"/>
              <a:gd name="connsiteY203" fmla="*/ 6309360 h 8833483"/>
              <a:gd name="connsiteX204" fmla="*/ 3893820 w 9578340"/>
              <a:gd name="connsiteY204" fmla="*/ 6240780 h 8833483"/>
              <a:gd name="connsiteX205" fmla="*/ 3924300 w 9578340"/>
              <a:gd name="connsiteY205" fmla="*/ 6179820 h 8833483"/>
              <a:gd name="connsiteX206" fmla="*/ 3977640 w 9578340"/>
              <a:gd name="connsiteY206" fmla="*/ 6172200 h 8833483"/>
              <a:gd name="connsiteX207" fmla="*/ 3992880 w 9578340"/>
              <a:gd name="connsiteY207" fmla="*/ 6172200 h 8833483"/>
              <a:gd name="connsiteX208" fmla="*/ 4046220 w 9578340"/>
              <a:gd name="connsiteY208" fmla="*/ 6111240 h 8833483"/>
              <a:gd name="connsiteX209" fmla="*/ 4038600 w 9578340"/>
              <a:gd name="connsiteY209" fmla="*/ 6027420 h 8833483"/>
              <a:gd name="connsiteX210" fmla="*/ 4754880 w 9578340"/>
              <a:gd name="connsiteY210" fmla="*/ 5913120 h 8833483"/>
              <a:gd name="connsiteX211" fmla="*/ 4838700 w 9578340"/>
              <a:gd name="connsiteY211" fmla="*/ 5913120 h 8833483"/>
              <a:gd name="connsiteX212" fmla="*/ 4914900 w 9578340"/>
              <a:gd name="connsiteY212" fmla="*/ 5920740 h 8833483"/>
              <a:gd name="connsiteX213" fmla="*/ 5105400 w 9578340"/>
              <a:gd name="connsiteY213" fmla="*/ 6019800 h 8833483"/>
              <a:gd name="connsiteX214" fmla="*/ 5570220 w 9578340"/>
              <a:gd name="connsiteY214" fmla="*/ 6248400 h 8833483"/>
              <a:gd name="connsiteX215" fmla="*/ 5704205 w 9578340"/>
              <a:gd name="connsiteY215" fmla="*/ 6320155 h 8833483"/>
              <a:gd name="connsiteX216" fmla="*/ 5755005 w 9578340"/>
              <a:gd name="connsiteY216" fmla="*/ 6242685 h 8833483"/>
              <a:gd name="connsiteX217" fmla="*/ 5682615 w 9578340"/>
              <a:gd name="connsiteY217" fmla="*/ 6203315 h 8833483"/>
              <a:gd name="connsiteX218" fmla="*/ 5624195 w 9578340"/>
              <a:gd name="connsiteY218" fmla="*/ 6132195 h 8833483"/>
              <a:gd name="connsiteX219" fmla="*/ 5670550 w 9578340"/>
              <a:gd name="connsiteY219" fmla="*/ 6103620 h 8833483"/>
              <a:gd name="connsiteX220" fmla="*/ 5584825 w 9578340"/>
              <a:gd name="connsiteY220" fmla="*/ 5928995 h 8833483"/>
              <a:gd name="connsiteX221" fmla="*/ 5592445 w 9578340"/>
              <a:gd name="connsiteY221" fmla="*/ 5827395 h 8833483"/>
              <a:gd name="connsiteX222" fmla="*/ 5615305 w 9578340"/>
              <a:gd name="connsiteY222" fmla="*/ 5792470 h 8833483"/>
              <a:gd name="connsiteX223" fmla="*/ 5636895 w 9578340"/>
              <a:gd name="connsiteY223" fmla="*/ 5747385 h 8833483"/>
              <a:gd name="connsiteX224" fmla="*/ 5674360 w 9578340"/>
              <a:gd name="connsiteY224" fmla="*/ 5669915 h 8833483"/>
              <a:gd name="connsiteX225" fmla="*/ 5688965 w 9578340"/>
              <a:gd name="connsiteY225" fmla="*/ 5587365 h 8833483"/>
              <a:gd name="connsiteX226" fmla="*/ 5735320 w 9578340"/>
              <a:gd name="connsiteY226" fmla="*/ 5561965 h 8833483"/>
              <a:gd name="connsiteX227" fmla="*/ 5715000 w 9578340"/>
              <a:gd name="connsiteY227" fmla="*/ 5502910 h 8833483"/>
              <a:gd name="connsiteX228" fmla="*/ 5751195 w 9578340"/>
              <a:gd name="connsiteY228" fmla="*/ 5461635 h 8833483"/>
              <a:gd name="connsiteX229" fmla="*/ 5781675 w 9578340"/>
              <a:gd name="connsiteY229" fmla="*/ 5398770 h 8833483"/>
              <a:gd name="connsiteX230" fmla="*/ 5836920 w 9578340"/>
              <a:gd name="connsiteY230" fmla="*/ 5325110 h 8833483"/>
              <a:gd name="connsiteX231" fmla="*/ 5855970 w 9578340"/>
              <a:gd name="connsiteY231" fmla="*/ 5168900 h 8833483"/>
              <a:gd name="connsiteX232" fmla="*/ 6101080 w 9578340"/>
              <a:gd name="connsiteY232" fmla="*/ 4911090 h 8833483"/>
              <a:gd name="connsiteX233" fmla="*/ 6107430 w 9578340"/>
              <a:gd name="connsiteY233" fmla="*/ 4674870 h 8833483"/>
              <a:gd name="connsiteX234" fmla="*/ 5982970 w 9578340"/>
              <a:gd name="connsiteY234" fmla="*/ 4411980 h 8833483"/>
              <a:gd name="connsiteX235" fmla="*/ 7178040 w 9578340"/>
              <a:gd name="connsiteY235" fmla="*/ 4351020 h 8833483"/>
              <a:gd name="connsiteX236" fmla="*/ 7559040 w 9578340"/>
              <a:gd name="connsiteY236" fmla="*/ 4328160 h 8833483"/>
              <a:gd name="connsiteX237" fmla="*/ 7467600 w 9578340"/>
              <a:gd name="connsiteY237" fmla="*/ 3878580 h 8833483"/>
              <a:gd name="connsiteX238" fmla="*/ 7414260 w 9578340"/>
              <a:gd name="connsiteY238" fmla="*/ 3604260 h 8833483"/>
              <a:gd name="connsiteX239" fmla="*/ 7498080 w 9578340"/>
              <a:gd name="connsiteY239" fmla="*/ 3398520 h 8833483"/>
              <a:gd name="connsiteX240" fmla="*/ 7528560 w 9578340"/>
              <a:gd name="connsiteY240" fmla="*/ 3253740 h 8833483"/>
              <a:gd name="connsiteX241" fmla="*/ 7505700 w 9578340"/>
              <a:gd name="connsiteY241" fmla="*/ 3048000 h 8833483"/>
              <a:gd name="connsiteX242" fmla="*/ 7520940 w 9578340"/>
              <a:gd name="connsiteY242" fmla="*/ 2926080 h 8833483"/>
              <a:gd name="connsiteX243" fmla="*/ 7536180 w 9578340"/>
              <a:gd name="connsiteY243" fmla="*/ 2872740 h 8833483"/>
              <a:gd name="connsiteX244" fmla="*/ 7863840 w 9578340"/>
              <a:gd name="connsiteY244" fmla="*/ 2971800 h 8833483"/>
              <a:gd name="connsiteX245" fmla="*/ 7886700 w 9578340"/>
              <a:gd name="connsiteY245" fmla="*/ 3101340 h 8833483"/>
              <a:gd name="connsiteX246" fmla="*/ 8001000 w 9578340"/>
              <a:gd name="connsiteY246" fmla="*/ 3124200 h 8833483"/>
              <a:gd name="connsiteX247" fmla="*/ 8122920 w 9578340"/>
              <a:gd name="connsiteY247" fmla="*/ 3276600 h 8833483"/>
              <a:gd name="connsiteX248" fmla="*/ 8206740 w 9578340"/>
              <a:gd name="connsiteY248" fmla="*/ 3276600 h 8833483"/>
              <a:gd name="connsiteX249" fmla="*/ 8442960 w 9578340"/>
              <a:gd name="connsiteY249" fmla="*/ 3276600 h 8833483"/>
              <a:gd name="connsiteX250" fmla="*/ 8663940 w 9578340"/>
              <a:gd name="connsiteY250" fmla="*/ 3276600 h 8833483"/>
              <a:gd name="connsiteX251" fmla="*/ 8770620 w 9578340"/>
              <a:gd name="connsiteY251" fmla="*/ 3230880 h 8833483"/>
              <a:gd name="connsiteX252" fmla="*/ 8854440 w 9578340"/>
              <a:gd name="connsiteY252" fmla="*/ 3215640 h 8833483"/>
              <a:gd name="connsiteX253" fmla="*/ 8938260 w 9578340"/>
              <a:gd name="connsiteY253" fmla="*/ 3230880 h 8833483"/>
              <a:gd name="connsiteX254" fmla="*/ 8945880 w 9578340"/>
              <a:gd name="connsiteY254" fmla="*/ 3078480 h 8833483"/>
              <a:gd name="connsiteX255" fmla="*/ 8907780 w 9578340"/>
              <a:gd name="connsiteY255" fmla="*/ 3078480 h 8833483"/>
              <a:gd name="connsiteX256" fmla="*/ 8656320 w 9578340"/>
              <a:gd name="connsiteY256" fmla="*/ 2697480 h 8833483"/>
              <a:gd name="connsiteX257" fmla="*/ 8854440 w 9578340"/>
              <a:gd name="connsiteY257" fmla="*/ 2590800 h 8833483"/>
              <a:gd name="connsiteX258" fmla="*/ 8923020 w 9578340"/>
              <a:gd name="connsiteY258" fmla="*/ 2606040 h 8833483"/>
              <a:gd name="connsiteX259" fmla="*/ 8999220 w 9578340"/>
              <a:gd name="connsiteY259" fmla="*/ 2606040 h 8833483"/>
              <a:gd name="connsiteX260" fmla="*/ 9029700 w 9578340"/>
              <a:gd name="connsiteY260" fmla="*/ 2545080 h 8833483"/>
              <a:gd name="connsiteX261" fmla="*/ 9029700 w 9578340"/>
              <a:gd name="connsiteY261" fmla="*/ 2407920 h 8833483"/>
              <a:gd name="connsiteX262" fmla="*/ 9136380 w 9578340"/>
              <a:gd name="connsiteY262" fmla="*/ 2476500 h 8833483"/>
              <a:gd name="connsiteX263" fmla="*/ 9144000 w 9578340"/>
              <a:gd name="connsiteY263" fmla="*/ 2407920 h 8833483"/>
              <a:gd name="connsiteX264" fmla="*/ 9204960 w 9578340"/>
              <a:gd name="connsiteY264" fmla="*/ 2362200 h 8833483"/>
              <a:gd name="connsiteX265" fmla="*/ 9189720 w 9578340"/>
              <a:gd name="connsiteY265" fmla="*/ 2225040 h 8833483"/>
              <a:gd name="connsiteX266" fmla="*/ 9159240 w 9578340"/>
              <a:gd name="connsiteY266" fmla="*/ 2171700 h 8833483"/>
              <a:gd name="connsiteX267" fmla="*/ 9083040 w 9578340"/>
              <a:gd name="connsiteY267" fmla="*/ 2103120 h 8833483"/>
              <a:gd name="connsiteX268" fmla="*/ 9105900 w 9578340"/>
              <a:gd name="connsiteY268" fmla="*/ 2011680 h 8833483"/>
              <a:gd name="connsiteX269" fmla="*/ 9151620 w 9578340"/>
              <a:gd name="connsiteY269" fmla="*/ 1927860 h 8833483"/>
              <a:gd name="connsiteX270" fmla="*/ 9044940 w 9578340"/>
              <a:gd name="connsiteY270" fmla="*/ 1714500 h 8833483"/>
              <a:gd name="connsiteX271" fmla="*/ 9578340 w 9578340"/>
              <a:gd name="connsiteY271" fmla="*/ 1394460 h 8833483"/>
              <a:gd name="connsiteX272" fmla="*/ 9494520 w 9578340"/>
              <a:gd name="connsiteY272" fmla="*/ 1165860 h 8833483"/>
              <a:gd name="connsiteX273" fmla="*/ 9326880 w 9578340"/>
              <a:gd name="connsiteY273" fmla="*/ 975360 h 8833483"/>
              <a:gd name="connsiteX274" fmla="*/ 9334500 w 9578340"/>
              <a:gd name="connsiteY274" fmla="*/ 906780 h 8833483"/>
              <a:gd name="connsiteX275" fmla="*/ 9342120 w 9578340"/>
              <a:gd name="connsiteY275" fmla="*/ 754380 h 8833483"/>
              <a:gd name="connsiteX276" fmla="*/ 9182100 w 9578340"/>
              <a:gd name="connsiteY276" fmla="*/ 906780 h 8833483"/>
              <a:gd name="connsiteX277" fmla="*/ 9052560 w 9578340"/>
              <a:gd name="connsiteY277" fmla="*/ 1043940 h 8833483"/>
              <a:gd name="connsiteX278" fmla="*/ 8915400 w 9578340"/>
              <a:gd name="connsiteY278" fmla="*/ 1112520 h 8833483"/>
              <a:gd name="connsiteX279" fmla="*/ 8709660 w 9578340"/>
              <a:gd name="connsiteY279" fmla="*/ 1150620 h 8833483"/>
              <a:gd name="connsiteX280" fmla="*/ 8793480 w 9578340"/>
              <a:gd name="connsiteY280" fmla="*/ 960120 h 8833483"/>
              <a:gd name="connsiteX281" fmla="*/ 8717280 w 9578340"/>
              <a:gd name="connsiteY281" fmla="*/ 906780 h 8833483"/>
              <a:gd name="connsiteX282" fmla="*/ 8686800 w 9578340"/>
              <a:gd name="connsiteY282" fmla="*/ 815340 h 8833483"/>
              <a:gd name="connsiteX283" fmla="*/ 8625840 w 9578340"/>
              <a:gd name="connsiteY283" fmla="*/ 746760 h 8833483"/>
              <a:gd name="connsiteX284" fmla="*/ 8633460 w 9578340"/>
              <a:gd name="connsiteY284" fmla="*/ 685800 h 8833483"/>
              <a:gd name="connsiteX285" fmla="*/ 8679180 w 9578340"/>
              <a:gd name="connsiteY285" fmla="*/ 609600 h 8833483"/>
              <a:gd name="connsiteX286" fmla="*/ 8671560 w 9578340"/>
              <a:gd name="connsiteY286" fmla="*/ 579120 h 8833483"/>
              <a:gd name="connsiteX287" fmla="*/ 8580120 w 9578340"/>
              <a:gd name="connsiteY287" fmla="*/ 541020 h 8833483"/>
              <a:gd name="connsiteX288" fmla="*/ 8473440 w 9578340"/>
              <a:gd name="connsiteY288" fmla="*/ 502920 h 8833483"/>
              <a:gd name="connsiteX289" fmla="*/ 8488680 w 9578340"/>
              <a:gd name="connsiteY289" fmla="*/ 449580 h 8833483"/>
              <a:gd name="connsiteX290" fmla="*/ 8435340 w 9578340"/>
              <a:gd name="connsiteY290" fmla="*/ 320040 h 8833483"/>
              <a:gd name="connsiteX291" fmla="*/ 8465820 w 9578340"/>
              <a:gd name="connsiteY291" fmla="*/ 243840 h 8833483"/>
              <a:gd name="connsiteX292" fmla="*/ 8473440 w 9578340"/>
              <a:gd name="connsiteY292" fmla="*/ 83820 h 8833483"/>
              <a:gd name="connsiteX293" fmla="*/ 8351520 w 9578340"/>
              <a:gd name="connsiteY293" fmla="*/ 53340 h 8833483"/>
              <a:gd name="connsiteX294" fmla="*/ 8252460 w 9578340"/>
              <a:gd name="connsiteY294" fmla="*/ 68580 h 8833483"/>
              <a:gd name="connsiteX295" fmla="*/ 8107680 w 9578340"/>
              <a:gd name="connsiteY29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951220 w 9578340"/>
              <a:gd name="connsiteY69" fmla="*/ 2209800 h 8833483"/>
              <a:gd name="connsiteX70" fmla="*/ 5722620 w 9578340"/>
              <a:gd name="connsiteY70" fmla="*/ 2240280 h 8833483"/>
              <a:gd name="connsiteX71" fmla="*/ 5654040 w 9578340"/>
              <a:gd name="connsiteY71" fmla="*/ 2240280 h 8833483"/>
              <a:gd name="connsiteX72" fmla="*/ 5570220 w 9578340"/>
              <a:gd name="connsiteY72" fmla="*/ 2278380 h 8833483"/>
              <a:gd name="connsiteX73" fmla="*/ 5440680 w 9578340"/>
              <a:gd name="connsiteY73" fmla="*/ 2263140 h 8833483"/>
              <a:gd name="connsiteX74" fmla="*/ 5410200 w 9578340"/>
              <a:gd name="connsiteY74" fmla="*/ 2217420 h 8833483"/>
              <a:gd name="connsiteX75" fmla="*/ 5425440 w 9578340"/>
              <a:gd name="connsiteY75" fmla="*/ 2072640 h 8833483"/>
              <a:gd name="connsiteX76" fmla="*/ 5372100 w 9578340"/>
              <a:gd name="connsiteY76" fmla="*/ 2019300 h 8833483"/>
              <a:gd name="connsiteX77" fmla="*/ 5372100 w 9578340"/>
              <a:gd name="connsiteY77" fmla="*/ 1988820 h 8833483"/>
              <a:gd name="connsiteX78" fmla="*/ 5280660 w 9578340"/>
              <a:gd name="connsiteY78" fmla="*/ 1965960 h 8833483"/>
              <a:gd name="connsiteX79" fmla="*/ 5219700 w 9578340"/>
              <a:gd name="connsiteY79" fmla="*/ 2263140 h 8833483"/>
              <a:gd name="connsiteX80" fmla="*/ 5212080 w 9578340"/>
              <a:gd name="connsiteY80" fmla="*/ 2461260 h 8833483"/>
              <a:gd name="connsiteX81" fmla="*/ 5242560 w 9578340"/>
              <a:gd name="connsiteY81" fmla="*/ 2499360 h 8833483"/>
              <a:gd name="connsiteX82" fmla="*/ 5097780 w 9578340"/>
              <a:gd name="connsiteY82" fmla="*/ 2552700 h 8833483"/>
              <a:gd name="connsiteX83" fmla="*/ 5120640 w 9578340"/>
              <a:gd name="connsiteY83" fmla="*/ 2743200 h 8833483"/>
              <a:gd name="connsiteX84" fmla="*/ 5082540 w 9578340"/>
              <a:gd name="connsiteY84" fmla="*/ 2827020 h 8833483"/>
              <a:gd name="connsiteX85" fmla="*/ 4945380 w 9578340"/>
              <a:gd name="connsiteY85" fmla="*/ 2773680 h 8833483"/>
              <a:gd name="connsiteX86" fmla="*/ 4853940 w 9578340"/>
              <a:gd name="connsiteY86" fmla="*/ 2796540 h 8833483"/>
              <a:gd name="connsiteX87" fmla="*/ 4785360 w 9578340"/>
              <a:gd name="connsiteY87" fmla="*/ 2926080 h 8833483"/>
              <a:gd name="connsiteX88" fmla="*/ 4640580 w 9578340"/>
              <a:gd name="connsiteY88" fmla="*/ 2811780 h 8833483"/>
              <a:gd name="connsiteX89" fmla="*/ 4518660 w 9578340"/>
              <a:gd name="connsiteY89" fmla="*/ 2804160 h 8833483"/>
              <a:gd name="connsiteX90" fmla="*/ 4389120 w 9578340"/>
              <a:gd name="connsiteY90" fmla="*/ 2674620 h 8833483"/>
              <a:gd name="connsiteX91" fmla="*/ 4564380 w 9578340"/>
              <a:gd name="connsiteY91" fmla="*/ 2522220 h 8833483"/>
              <a:gd name="connsiteX92" fmla="*/ 4389120 w 9578340"/>
              <a:gd name="connsiteY92" fmla="*/ 2491740 h 8833483"/>
              <a:gd name="connsiteX93" fmla="*/ 4244340 w 9578340"/>
              <a:gd name="connsiteY93" fmla="*/ 2659380 h 8833483"/>
              <a:gd name="connsiteX94" fmla="*/ 4183380 w 9578340"/>
              <a:gd name="connsiteY94" fmla="*/ 2758440 h 8833483"/>
              <a:gd name="connsiteX95" fmla="*/ 4191000 w 9578340"/>
              <a:gd name="connsiteY95" fmla="*/ 2796540 h 8833483"/>
              <a:gd name="connsiteX96" fmla="*/ 4084320 w 9578340"/>
              <a:gd name="connsiteY96" fmla="*/ 2895600 h 8833483"/>
              <a:gd name="connsiteX97" fmla="*/ 4008120 w 9578340"/>
              <a:gd name="connsiteY97" fmla="*/ 2918460 h 8833483"/>
              <a:gd name="connsiteX98" fmla="*/ 3954780 w 9578340"/>
              <a:gd name="connsiteY98" fmla="*/ 2918460 h 8833483"/>
              <a:gd name="connsiteX99" fmla="*/ 3916680 w 9578340"/>
              <a:gd name="connsiteY99" fmla="*/ 2971800 h 8833483"/>
              <a:gd name="connsiteX100" fmla="*/ 3848100 w 9578340"/>
              <a:gd name="connsiteY100" fmla="*/ 2971800 h 8833483"/>
              <a:gd name="connsiteX101" fmla="*/ 3810000 w 9578340"/>
              <a:gd name="connsiteY101" fmla="*/ 3025140 h 8833483"/>
              <a:gd name="connsiteX102" fmla="*/ 3726180 w 9578340"/>
              <a:gd name="connsiteY102" fmla="*/ 3048000 h 8833483"/>
              <a:gd name="connsiteX103" fmla="*/ 3703320 w 9578340"/>
              <a:gd name="connsiteY103" fmla="*/ 3116580 h 8833483"/>
              <a:gd name="connsiteX104" fmla="*/ 3512820 w 9578340"/>
              <a:gd name="connsiteY104" fmla="*/ 2979420 h 8833483"/>
              <a:gd name="connsiteX105" fmla="*/ 3337560 w 9578340"/>
              <a:gd name="connsiteY105" fmla="*/ 3048000 h 8833483"/>
              <a:gd name="connsiteX106" fmla="*/ 3337560 w 9578340"/>
              <a:gd name="connsiteY106" fmla="*/ 3124200 h 8833483"/>
              <a:gd name="connsiteX107" fmla="*/ 3230880 w 9578340"/>
              <a:gd name="connsiteY107" fmla="*/ 3200400 h 8833483"/>
              <a:gd name="connsiteX108" fmla="*/ 3002280 w 9578340"/>
              <a:gd name="connsiteY108" fmla="*/ 3055620 h 8833483"/>
              <a:gd name="connsiteX109" fmla="*/ 3025140 w 9578340"/>
              <a:gd name="connsiteY109" fmla="*/ 3032760 h 8833483"/>
              <a:gd name="connsiteX110" fmla="*/ 2918460 w 9578340"/>
              <a:gd name="connsiteY110" fmla="*/ 2887980 h 8833483"/>
              <a:gd name="connsiteX111" fmla="*/ 2659380 w 9578340"/>
              <a:gd name="connsiteY111" fmla="*/ 2758440 h 8833483"/>
              <a:gd name="connsiteX112" fmla="*/ 2506980 w 9578340"/>
              <a:gd name="connsiteY112" fmla="*/ 3093720 h 8833483"/>
              <a:gd name="connsiteX113" fmla="*/ 2392680 w 9578340"/>
              <a:gd name="connsiteY113" fmla="*/ 3101340 h 8833483"/>
              <a:gd name="connsiteX114" fmla="*/ 2308860 w 9578340"/>
              <a:gd name="connsiteY114" fmla="*/ 3116580 h 8833483"/>
              <a:gd name="connsiteX115" fmla="*/ 2225040 w 9578340"/>
              <a:gd name="connsiteY115" fmla="*/ 3215640 h 8833483"/>
              <a:gd name="connsiteX116" fmla="*/ 2049780 w 9578340"/>
              <a:gd name="connsiteY116" fmla="*/ 3124200 h 8833483"/>
              <a:gd name="connsiteX117" fmla="*/ 1981200 w 9578340"/>
              <a:gd name="connsiteY117" fmla="*/ 3116580 h 8833483"/>
              <a:gd name="connsiteX118" fmla="*/ 1889760 w 9578340"/>
              <a:gd name="connsiteY118" fmla="*/ 2964180 h 8833483"/>
              <a:gd name="connsiteX119" fmla="*/ 1897380 w 9578340"/>
              <a:gd name="connsiteY119" fmla="*/ 2895600 h 8833483"/>
              <a:gd name="connsiteX120" fmla="*/ 1729740 w 9578340"/>
              <a:gd name="connsiteY120" fmla="*/ 3017520 h 8833483"/>
              <a:gd name="connsiteX121" fmla="*/ 1706880 w 9578340"/>
              <a:gd name="connsiteY121" fmla="*/ 3078480 h 8833483"/>
              <a:gd name="connsiteX122" fmla="*/ 1653540 w 9578340"/>
              <a:gd name="connsiteY122" fmla="*/ 3048000 h 8833483"/>
              <a:gd name="connsiteX123" fmla="*/ 1546860 w 9578340"/>
              <a:gd name="connsiteY123" fmla="*/ 3048000 h 8833483"/>
              <a:gd name="connsiteX124" fmla="*/ 1524000 w 9578340"/>
              <a:gd name="connsiteY124" fmla="*/ 3162300 h 8833483"/>
              <a:gd name="connsiteX125" fmla="*/ 1386840 w 9578340"/>
              <a:gd name="connsiteY125" fmla="*/ 3459480 h 8833483"/>
              <a:gd name="connsiteX126" fmla="*/ 1333500 w 9578340"/>
              <a:gd name="connsiteY126" fmla="*/ 3451860 h 8833483"/>
              <a:gd name="connsiteX127" fmla="*/ 1188720 w 9578340"/>
              <a:gd name="connsiteY127" fmla="*/ 3505200 h 8833483"/>
              <a:gd name="connsiteX128" fmla="*/ 1135380 w 9578340"/>
              <a:gd name="connsiteY128" fmla="*/ 3672840 h 8833483"/>
              <a:gd name="connsiteX129" fmla="*/ 1013460 w 9578340"/>
              <a:gd name="connsiteY129" fmla="*/ 3703320 h 8833483"/>
              <a:gd name="connsiteX130" fmla="*/ 929640 w 9578340"/>
              <a:gd name="connsiteY130" fmla="*/ 3710940 h 8833483"/>
              <a:gd name="connsiteX131" fmla="*/ 830580 w 9578340"/>
              <a:gd name="connsiteY131" fmla="*/ 3741420 h 8833483"/>
              <a:gd name="connsiteX132" fmla="*/ 701040 w 9578340"/>
              <a:gd name="connsiteY132" fmla="*/ 3749040 h 8833483"/>
              <a:gd name="connsiteX133" fmla="*/ 548640 w 9578340"/>
              <a:gd name="connsiteY133" fmla="*/ 3787140 h 8833483"/>
              <a:gd name="connsiteX134" fmla="*/ 0 w 9578340"/>
              <a:gd name="connsiteY134" fmla="*/ 5250180 h 8833483"/>
              <a:gd name="connsiteX135" fmla="*/ 167640 w 9578340"/>
              <a:gd name="connsiteY135" fmla="*/ 5242560 h 8833483"/>
              <a:gd name="connsiteX136" fmla="*/ 167640 w 9578340"/>
              <a:gd name="connsiteY136" fmla="*/ 5387340 h 8833483"/>
              <a:gd name="connsiteX137" fmla="*/ 289560 w 9578340"/>
              <a:gd name="connsiteY137" fmla="*/ 5394960 h 8833483"/>
              <a:gd name="connsiteX138" fmla="*/ 281940 w 9578340"/>
              <a:gd name="connsiteY138" fmla="*/ 5478780 h 8833483"/>
              <a:gd name="connsiteX139" fmla="*/ 388620 w 9578340"/>
              <a:gd name="connsiteY139" fmla="*/ 5501640 h 8833483"/>
              <a:gd name="connsiteX140" fmla="*/ 358140 w 9578340"/>
              <a:gd name="connsiteY140" fmla="*/ 5631180 h 8833483"/>
              <a:gd name="connsiteX141" fmla="*/ 358140 w 9578340"/>
              <a:gd name="connsiteY141" fmla="*/ 5730240 h 8833483"/>
              <a:gd name="connsiteX142" fmla="*/ 251460 w 9578340"/>
              <a:gd name="connsiteY142" fmla="*/ 5783580 h 8833483"/>
              <a:gd name="connsiteX143" fmla="*/ 236220 w 9578340"/>
              <a:gd name="connsiteY143" fmla="*/ 5859780 h 8833483"/>
              <a:gd name="connsiteX144" fmla="*/ 144780 w 9578340"/>
              <a:gd name="connsiteY144" fmla="*/ 5981700 h 8833483"/>
              <a:gd name="connsiteX145" fmla="*/ 175260 w 9578340"/>
              <a:gd name="connsiteY145" fmla="*/ 6210300 h 8833483"/>
              <a:gd name="connsiteX146" fmla="*/ 266700 w 9578340"/>
              <a:gd name="connsiteY146" fmla="*/ 6217920 h 8833483"/>
              <a:gd name="connsiteX147" fmla="*/ 304800 w 9578340"/>
              <a:gd name="connsiteY147" fmla="*/ 6278880 h 8833483"/>
              <a:gd name="connsiteX148" fmla="*/ 312420 w 9578340"/>
              <a:gd name="connsiteY148" fmla="*/ 6339840 h 8833483"/>
              <a:gd name="connsiteX149" fmla="*/ 358140 w 9578340"/>
              <a:gd name="connsiteY149" fmla="*/ 6339840 h 8833483"/>
              <a:gd name="connsiteX150" fmla="*/ 365760 w 9578340"/>
              <a:gd name="connsiteY150" fmla="*/ 6477000 h 8833483"/>
              <a:gd name="connsiteX151" fmla="*/ 807720 w 9578340"/>
              <a:gd name="connsiteY151" fmla="*/ 6545580 h 8833483"/>
              <a:gd name="connsiteX152" fmla="*/ 1127760 w 9578340"/>
              <a:gd name="connsiteY152" fmla="*/ 6705600 h 8833483"/>
              <a:gd name="connsiteX153" fmla="*/ 1447800 w 9578340"/>
              <a:gd name="connsiteY153" fmla="*/ 6598920 h 8833483"/>
              <a:gd name="connsiteX154" fmla="*/ 1546860 w 9578340"/>
              <a:gd name="connsiteY154" fmla="*/ 6598920 h 8833483"/>
              <a:gd name="connsiteX155" fmla="*/ 1501140 w 9578340"/>
              <a:gd name="connsiteY155" fmla="*/ 6858000 h 8833483"/>
              <a:gd name="connsiteX156" fmla="*/ 1567815 w 9578340"/>
              <a:gd name="connsiteY156" fmla="*/ 7115810 h 8833483"/>
              <a:gd name="connsiteX157" fmla="*/ 1710690 w 9578340"/>
              <a:gd name="connsiteY157" fmla="*/ 7439660 h 8833483"/>
              <a:gd name="connsiteX158" fmla="*/ 1891665 w 9578340"/>
              <a:gd name="connsiteY158" fmla="*/ 7582535 h 8833483"/>
              <a:gd name="connsiteX159" fmla="*/ 2094865 w 9578340"/>
              <a:gd name="connsiteY159" fmla="*/ 7814310 h 8833483"/>
              <a:gd name="connsiteX160" fmla="*/ 2066290 w 9578340"/>
              <a:gd name="connsiteY160" fmla="*/ 7925434 h 8833483"/>
              <a:gd name="connsiteX161" fmla="*/ 2234565 w 9578340"/>
              <a:gd name="connsiteY161" fmla="*/ 8036559 h 8833483"/>
              <a:gd name="connsiteX162" fmla="*/ 2269490 w 9578340"/>
              <a:gd name="connsiteY162" fmla="*/ 8081009 h 8833483"/>
              <a:gd name="connsiteX163" fmla="*/ 2186940 w 9578340"/>
              <a:gd name="connsiteY163" fmla="*/ 8338184 h 8833483"/>
              <a:gd name="connsiteX164" fmla="*/ 2209165 w 9578340"/>
              <a:gd name="connsiteY164" fmla="*/ 8436608 h 8833483"/>
              <a:gd name="connsiteX165" fmla="*/ 2275840 w 9578340"/>
              <a:gd name="connsiteY165" fmla="*/ 8538208 h 8833483"/>
              <a:gd name="connsiteX166" fmla="*/ 2437765 w 9578340"/>
              <a:gd name="connsiteY166" fmla="*/ 8569958 h 8833483"/>
              <a:gd name="connsiteX167" fmla="*/ 2491740 w 9578340"/>
              <a:gd name="connsiteY167" fmla="*/ 8557258 h 8833483"/>
              <a:gd name="connsiteX168" fmla="*/ 2599690 w 9578340"/>
              <a:gd name="connsiteY168" fmla="*/ 8614408 h 8833483"/>
              <a:gd name="connsiteX169" fmla="*/ 2640965 w 9578340"/>
              <a:gd name="connsiteY169" fmla="*/ 8658858 h 8833483"/>
              <a:gd name="connsiteX170" fmla="*/ 2663190 w 9578340"/>
              <a:gd name="connsiteY170" fmla="*/ 8769983 h 8833483"/>
              <a:gd name="connsiteX171" fmla="*/ 2748915 w 9578340"/>
              <a:gd name="connsiteY171" fmla="*/ 8833483 h 8833483"/>
              <a:gd name="connsiteX172" fmla="*/ 2860040 w 9578340"/>
              <a:gd name="connsiteY172" fmla="*/ 8808083 h 8833483"/>
              <a:gd name="connsiteX173" fmla="*/ 2920365 w 9578340"/>
              <a:gd name="connsiteY173" fmla="*/ 8820783 h 8833483"/>
              <a:gd name="connsiteX174" fmla="*/ 2910840 w 9578340"/>
              <a:gd name="connsiteY174" fmla="*/ 8740614 h 8833483"/>
              <a:gd name="connsiteX175" fmla="*/ 2996565 w 9578340"/>
              <a:gd name="connsiteY175" fmla="*/ 8609645 h 8833483"/>
              <a:gd name="connsiteX176" fmla="*/ 2987040 w 9578340"/>
              <a:gd name="connsiteY176" fmla="*/ 8497727 h 8833483"/>
              <a:gd name="connsiteX177" fmla="*/ 3027522 w 9578340"/>
              <a:gd name="connsiteY177" fmla="*/ 8431051 h 8833483"/>
              <a:gd name="connsiteX178" fmla="*/ 3179922 w 9578340"/>
              <a:gd name="connsiteY178" fmla="*/ 8361995 h 8833483"/>
              <a:gd name="connsiteX179" fmla="*/ 3225166 w 9578340"/>
              <a:gd name="connsiteY179" fmla="*/ 8245315 h 8833483"/>
              <a:gd name="connsiteX180" fmla="*/ 3420427 w 9578340"/>
              <a:gd name="connsiteY180" fmla="*/ 8083389 h 8833483"/>
              <a:gd name="connsiteX181" fmla="*/ 3699034 w 9578340"/>
              <a:gd name="connsiteY181" fmla="*/ 7954802 h 8833483"/>
              <a:gd name="connsiteX182" fmla="*/ 3875246 w 9578340"/>
              <a:gd name="connsiteY182" fmla="*/ 7890508 h 8833483"/>
              <a:gd name="connsiteX183" fmla="*/ 4084796 w 9578340"/>
              <a:gd name="connsiteY183" fmla="*/ 7738108 h 8833483"/>
              <a:gd name="connsiteX184" fmla="*/ 4127659 w 9578340"/>
              <a:gd name="connsiteY184" fmla="*/ 7640476 h 8833483"/>
              <a:gd name="connsiteX185" fmla="*/ 4037171 w 9578340"/>
              <a:gd name="connsiteY185" fmla="*/ 7564277 h 8833483"/>
              <a:gd name="connsiteX186" fmla="*/ 3980021 w 9578340"/>
              <a:gd name="connsiteY186" fmla="*/ 7469027 h 8833483"/>
              <a:gd name="connsiteX187" fmla="*/ 4056222 w 9578340"/>
              <a:gd name="connsiteY187" fmla="*/ 7395208 h 8833483"/>
              <a:gd name="connsiteX188" fmla="*/ 4096703 w 9578340"/>
              <a:gd name="connsiteY188" fmla="*/ 7247570 h 8833483"/>
              <a:gd name="connsiteX189" fmla="*/ 3982402 w 9578340"/>
              <a:gd name="connsiteY189" fmla="*/ 7271383 h 8833483"/>
              <a:gd name="connsiteX190" fmla="*/ 3818096 w 9578340"/>
              <a:gd name="connsiteY190" fmla="*/ 7233283 h 8833483"/>
              <a:gd name="connsiteX191" fmla="*/ 3691889 w 9578340"/>
              <a:gd name="connsiteY191" fmla="*/ 7145176 h 8833483"/>
              <a:gd name="connsiteX192" fmla="*/ 3701416 w 9578340"/>
              <a:gd name="connsiteY192" fmla="*/ 7030877 h 8833483"/>
              <a:gd name="connsiteX193" fmla="*/ 3625215 w 9578340"/>
              <a:gd name="connsiteY193" fmla="*/ 6954677 h 8833483"/>
              <a:gd name="connsiteX194" fmla="*/ 3657600 w 9578340"/>
              <a:gd name="connsiteY194" fmla="*/ 6873240 h 8833483"/>
              <a:gd name="connsiteX195" fmla="*/ 3817620 w 9578340"/>
              <a:gd name="connsiteY195" fmla="*/ 6781800 h 8833483"/>
              <a:gd name="connsiteX196" fmla="*/ 3893820 w 9578340"/>
              <a:gd name="connsiteY196" fmla="*/ 6705600 h 8833483"/>
              <a:gd name="connsiteX197" fmla="*/ 3947160 w 9578340"/>
              <a:gd name="connsiteY197" fmla="*/ 6690360 h 8833483"/>
              <a:gd name="connsiteX198" fmla="*/ 3939540 w 9578340"/>
              <a:gd name="connsiteY198" fmla="*/ 6629400 h 8833483"/>
              <a:gd name="connsiteX199" fmla="*/ 3901440 w 9578340"/>
              <a:gd name="connsiteY199" fmla="*/ 6606540 h 8833483"/>
              <a:gd name="connsiteX200" fmla="*/ 3878580 w 9578340"/>
              <a:gd name="connsiteY200" fmla="*/ 6515100 h 8833483"/>
              <a:gd name="connsiteX201" fmla="*/ 3886200 w 9578340"/>
              <a:gd name="connsiteY201" fmla="*/ 6423660 h 8833483"/>
              <a:gd name="connsiteX202" fmla="*/ 3870960 w 9578340"/>
              <a:gd name="connsiteY202" fmla="*/ 6309360 h 8833483"/>
              <a:gd name="connsiteX203" fmla="*/ 3893820 w 9578340"/>
              <a:gd name="connsiteY203" fmla="*/ 6240780 h 8833483"/>
              <a:gd name="connsiteX204" fmla="*/ 3924300 w 9578340"/>
              <a:gd name="connsiteY204" fmla="*/ 6179820 h 8833483"/>
              <a:gd name="connsiteX205" fmla="*/ 3977640 w 9578340"/>
              <a:gd name="connsiteY205" fmla="*/ 6172200 h 8833483"/>
              <a:gd name="connsiteX206" fmla="*/ 3992880 w 9578340"/>
              <a:gd name="connsiteY206" fmla="*/ 6172200 h 8833483"/>
              <a:gd name="connsiteX207" fmla="*/ 4046220 w 9578340"/>
              <a:gd name="connsiteY207" fmla="*/ 6111240 h 8833483"/>
              <a:gd name="connsiteX208" fmla="*/ 4038600 w 9578340"/>
              <a:gd name="connsiteY208" fmla="*/ 6027420 h 8833483"/>
              <a:gd name="connsiteX209" fmla="*/ 4754880 w 9578340"/>
              <a:gd name="connsiteY209" fmla="*/ 5913120 h 8833483"/>
              <a:gd name="connsiteX210" fmla="*/ 4838700 w 9578340"/>
              <a:gd name="connsiteY210" fmla="*/ 5913120 h 8833483"/>
              <a:gd name="connsiteX211" fmla="*/ 4914900 w 9578340"/>
              <a:gd name="connsiteY211" fmla="*/ 5920740 h 8833483"/>
              <a:gd name="connsiteX212" fmla="*/ 5105400 w 9578340"/>
              <a:gd name="connsiteY212" fmla="*/ 6019800 h 8833483"/>
              <a:gd name="connsiteX213" fmla="*/ 5570220 w 9578340"/>
              <a:gd name="connsiteY213" fmla="*/ 6248400 h 8833483"/>
              <a:gd name="connsiteX214" fmla="*/ 5704205 w 9578340"/>
              <a:gd name="connsiteY214" fmla="*/ 6320155 h 8833483"/>
              <a:gd name="connsiteX215" fmla="*/ 5755005 w 9578340"/>
              <a:gd name="connsiteY215" fmla="*/ 6242685 h 8833483"/>
              <a:gd name="connsiteX216" fmla="*/ 5682615 w 9578340"/>
              <a:gd name="connsiteY216" fmla="*/ 6203315 h 8833483"/>
              <a:gd name="connsiteX217" fmla="*/ 5624195 w 9578340"/>
              <a:gd name="connsiteY217" fmla="*/ 6132195 h 8833483"/>
              <a:gd name="connsiteX218" fmla="*/ 5670550 w 9578340"/>
              <a:gd name="connsiteY218" fmla="*/ 6103620 h 8833483"/>
              <a:gd name="connsiteX219" fmla="*/ 5584825 w 9578340"/>
              <a:gd name="connsiteY219" fmla="*/ 5928995 h 8833483"/>
              <a:gd name="connsiteX220" fmla="*/ 5592445 w 9578340"/>
              <a:gd name="connsiteY220" fmla="*/ 5827395 h 8833483"/>
              <a:gd name="connsiteX221" fmla="*/ 5615305 w 9578340"/>
              <a:gd name="connsiteY221" fmla="*/ 5792470 h 8833483"/>
              <a:gd name="connsiteX222" fmla="*/ 5636895 w 9578340"/>
              <a:gd name="connsiteY222" fmla="*/ 5747385 h 8833483"/>
              <a:gd name="connsiteX223" fmla="*/ 5674360 w 9578340"/>
              <a:gd name="connsiteY223" fmla="*/ 5669915 h 8833483"/>
              <a:gd name="connsiteX224" fmla="*/ 5688965 w 9578340"/>
              <a:gd name="connsiteY224" fmla="*/ 5587365 h 8833483"/>
              <a:gd name="connsiteX225" fmla="*/ 5735320 w 9578340"/>
              <a:gd name="connsiteY225" fmla="*/ 5561965 h 8833483"/>
              <a:gd name="connsiteX226" fmla="*/ 5715000 w 9578340"/>
              <a:gd name="connsiteY226" fmla="*/ 5502910 h 8833483"/>
              <a:gd name="connsiteX227" fmla="*/ 5751195 w 9578340"/>
              <a:gd name="connsiteY227" fmla="*/ 5461635 h 8833483"/>
              <a:gd name="connsiteX228" fmla="*/ 5781675 w 9578340"/>
              <a:gd name="connsiteY228" fmla="*/ 5398770 h 8833483"/>
              <a:gd name="connsiteX229" fmla="*/ 5836920 w 9578340"/>
              <a:gd name="connsiteY229" fmla="*/ 5325110 h 8833483"/>
              <a:gd name="connsiteX230" fmla="*/ 5855970 w 9578340"/>
              <a:gd name="connsiteY230" fmla="*/ 5168900 h 8833483"/>
              <a:gd name="connsiteX231" fmla="*/ 6101080 w 9578340"/>
              <a:gd name="connsiteY231" fmla="*/ 4911090 h 8833483"/>
              <a:gd name="connsiteX232" fmla="*/ 6107430 w 9578340"/>
              <a:gd name="connsiteY232" fmla="*/ 4674870 h 8833483"/>
              <a:gd name="connsiteX233" fmla="*/ 5982970 w 9578340"/>
              <a:gd name="connsiteY233" fmla="*/ 4411980 h 8833483"/>
              <a:gd name="connsiteX234" fmla="*/ 7178040 w 9578340"/>
              <a:gd name="connsiteY234" fmla="*/ 4351020 h 8833483"/>
              <a:gd name="connsiteX235" fmla="*/ 7559040 w 9578340"/>
              <a:gd name="connsiteY235" fmla="*/ 4328160 h 8833483"/>
              <a:gd name="connsiteX236" fmla="*/ 7467600 w 9578340"/>
              <a:gd name="connsiteY236" fmla="*/ 3878580 h 8833483"/>
              <a:gd name="connsiteX237" fmla="*/ 7414260 w 9578340"/>
              <a:gd name="connsiteY237" fmla="*/ 3604260 h 8833483"/>
              <a:gd name="connsiteX238" fmla="*/ 7498080 w 9578340"/>
              <a:gd name="connsiteY238" fmla="*/ 3398520 h 8833483"/>
              <a:gd name="connsiteX239" fmla="*/ 7528560 w 9578340"/>
              <a:gd name="connsiteY239" fmla="*/ 3253740 h 8833483"/>
              <a:gd name="connsiteX240" fmla="*/ 7505700 w 9578340"/>
              <a:gd name="connsiteY240" fmla="*/ 3048000 h 8833483"/>
              <a:gd name="connsiteX241" fmla="*/ 7520940 w 9578340"/>
              <a:gd name="connsiteY241" fmla="*/ 2926080 h 8833483"/>
              <a:gd name="connsiteX242" fmla="*/ 7536180 w 9578340"/>
              <a:gd name="connsiteY242" fmla="*/ 2872740 h 8833483"/>
              <a:gd name="connsiteX243" fmla="*/ 7863840 w 9578340"/>
              <a:gd name="connsiteY243" fmla="*/ 2971800 h 8833483"/>
              <a:gd name="connsiteX244" fmla="*/ 7886700 w 9578340"/>
              <a:gd name="connsiteY244" fmla="*/ 3101340 h 8833483"/>
              <a:gd name="connsiteX245" fmla="*/ 8001000 w 9578340"/>
              <a:gd name="connsiteY245" fmla="*/ 3124200 h 8833483"/>
              <a:gd name="connsiteX246" fmla="*/ 8122920 w 9578340"/>
              <a:gd name="connsiteY246" fmla="*/ 3276600 h 8833483"/>
              <a:gd name="connsiteX247" fmla="*/ 8206740 w 9578340"/>
              <a:gd name="connsiteY247" fmla="*/ 3276600 h 8833483"/>
              <a:gd name="connsiteX248" fmla="*/ 8442960 w 9578340"/>
              <a:gd name="connsiteY248" fmla="*/ 3276600 h 8833483"/>
              <a:gd name="connsiteX249" fmla="*/ 8663940 w 9578340"/>
              <a:gd name="connsiteY249" fmla="*/ 3276600 h 8833483"/>
              <a:gd name="connsiteX250" fmla="*/ 8770620 w 9578340"/>
              <a:gd name="connsiteY250" fmla="*/ 3230880 h 8833483"/>
              <a:gd name="connsiteX251" fmla="*/ 8854440 w 9578340"/>
              <a:gd name="connsiteY251" fmla="*/ 3215640 h 8833483"/>
              <a:gd name="connsiteX252" fmla="*/ 8938260 w 9578340"/>
              <a:gd name="connsiteY252" fmla="*/ 3230880 h 8833483"/>
              <a:gd name="connsiteX253" fmla="*/ 8945880 w 9578340"/>
              <a:gd name="connsiteY253" fmla="*/ 3078480 h 8833483"/>
              <a:gd name="connsiteX254" fmla="*/ 8907780 w 9578340"/>
              <a:gd name="connsiteY254" fmla="*/ 3078480 h 8833483"/>
              <a:gd name="connsiteX255" fmla="*/ 8656320 w 9578340"/>
              <a:gd name="connsiteY255" fmla="*/ 2697480 h 8833483"/>
              <a:gd name="connsiteX256" fmla="*/ 8854440 w 9578340"/>
              <a:gd name="connsiteY256" fmla="*/ 2590800 h 8833483"/>
              <a:gd name="connsiteX257" fmla="*/ 8923020 w 9578340"/>
              <a:gd name="connsiteY257" fmla="*/ 2606040 h 8833483"/>
              <a:gd name="connsiteX258" fmla="*/ 8999220 w 9578340"/>
              <a:gd name="connsiteY258" fmla="*/ 2606040 h 8833483"/>
              <a:gd name="connsiteX259" fmla="*/ 9029700 w 9578340"/>
              <a:gd name="connsiteY259" fmla="*/ 2545080 h 8833483"/>
              <a:gd name="connsiteX260" fmla="*/ 9029700 w 9578340"/>
              <a:gd name="connsiteY260" fmla="*/ 2407920 h 8833483"/>
              <a:gd name="connsiteX261" fmla="*/ 9136380 w 9578340"/>
              <a:gd name="connsiteY261" fmla="*/ 2476500 h 8833483"/>
              <a:gd name="connsiteX262" fmla="*/ 9144000 w 9578340"/>
              <a:gd name="connsiteY262" fmla="*/ 2407920 h 8833483"/>
              <a:gd name="connsiteX263" fmla="*/ 9204960 w 9578340"/>
              <a:gd name="connsiteY263" fmla="*/ 2362200 h 8833483"/>
              <a:gd name="connsiteX264" fmla="*/ 9189720 w 9578340"/>
              <a:gd name="connsiteY264" fmla="*/ 2225040 h 8833483"/>
              <a:gd name="connsiteX265" fmla="*/ 9159240 w 9578340"/>
              <a:gd name="connsiteY265" fmla="*/ 2171700 h 8833483"/>
              <a:gd name="connsiteX266" fmla="*/ 9083040 w 9578340"/>
              <a:gd name="connsiteY266" fmla="*/ 2103120 h 8833483"/>
              <a:gd name="connsiteX267" fmla="*/ 9105900 w 9578340"/>
              <a:gd name="connsiteY267" fmla="*/ 2011680 h 8833483"/>
              <a:gd name="connsiteX268" fmla="*/ 9151620 w 9578340"/>
              <a:gd name="connsiteY268" fmla="*/ 1927860 h 8833483"/>
              <a:gd name="connsiteX269" fmla="*/ 9044940 w 9578340"/>
              <a:gd name="connsiteY269" fmla="*/ 1714500 h 8833483"/>
              <a:gd name="connsiteX270" fmla="*/ 9578340 w 9578340"/>
              <a:gd name="connsiteY270" fmla="*/ 1394460 h 8833483"/>
              <a:gd name="connsiteX271" fmla="*/ 9494520 w 9578340"/>
              <a:gd name="connsiteY271" fmla="*/ 1165860 h 8833483"/>
              <a:gd name="connsiteX272" fmla="*/ 9326880 w 9578340"/>
              <a:gd name="connsiteY272" fmla="*/ 975360 h 8833483"/>
              <a:gd name="connsiteX273" fmla="*/ 9334500 w 9578340"/>
              <a:gd name="connsiteY273" fmla="*/ 906780 h 8833483"/>
              <a:gd name="connsiteX274" fmla="*/ 9342120 w 9578340"/>
              <a:gd name="connsiteY274" fmla="*/ 754380 h 8833483"/>
              <a:gd name="connsiteX275" fmla="*/ 9182100 w 9578340"/>
              <a:gd name="connsiteY275" fmla="*/ 906780 h 8833483"/>
              <a:gd name="connsiteX276" fmla="*/ 9052560 w 9578340"/>
              <a:gd name="connsiteY276" fmla="*/ 1043940 h 8833483"/>
              <a:gd name="connsiteX277" fmla="*/ 8915400 w 9578340"/>
              <a:gd name="connsiteY277" fmla="*/ 1112520 h 8833483"/>
              <a:gd name="connsiteX278" fmla="*/ 8709660 w 9578340"/>
              <a:gd name="connsiteY278" fmla="*/ 1150620 h 8833483"/>
              <a:gd name="connsiteX279" fmla="*/ 8793480 w 9578340"/>
              <a:gd name="connsiteY279" fmla="*/ 960120 h 8833483"/>
              <a:gd name="connsiteX280" fmla="*/ 8717280 w 9578340"/>
              <a:gd name="connsiteY280" fmla="*/ 906780 h 8833483"/>
              <a:gd name="connsiteX281" fmla="*/ 8686800 w 9578340"/>
              <a:gd name="connsiteY281" fmla="*/ 815340 h 8833483"/>
              <a:gd name="connsiteX282" fmla="*/ 8625840 w 9578340"/>
              <a:gd name="connsiteY282" fmla="*/ 746760 h 8833483"/>
              <a:gd name="connsiteX283" fmla="*/ 8633460 w 9578340"/>
              <a:gd name="connsiteY283" fmla="*/ 685800 h 8833483"/>
              <a:gd name="connsiteX284" fmla="*/ 8679180 w 9578340"/>
              <a:gd name="connsiteY284" fmla="*/ 609600 h 8833483"/>
              <a:gd name="connsiteX285" fmla="*/ 8671560 w 9578340"/>
              <a:gd name="connsiteY285" fmla="*/ 579120 h 8833483"/>
              <a:gd name="connsiteX286" fmla="*/ 8580120 w 9578340"/>
              <a:gd name="connsiteY286" fmla="*/ 541020 h 8833483"/>
              <a:gd name="connsiteX287" fmla="*/ 8473440 w 9578340"/>
              <a:gd name="connsiteY287" fmla="*/ 502920 h 8833483"/>
              <a:gd name="connsiteX288" fmla="*/ 8488680 w 9578340"/>
              <a:gd name="connsiteY288" fmla="*/ 449580 h 8833483"/>
              <a:gd name="connsiteX289" fmla="*/ 8435340 w 9578340"/>
              <a:gd name="connsiteY289" fmla="*/ 320040 h 8833483"/>
              <a:gd name="connsiteX290" fmla="*/ 8465820 w 9578340"/>
              <a:gd name="connsiteY290" fmla="*/ 243840 h 8833483"/>
              <a:gd name="connsiteX291" fmla="*/ 8473440 w 9578340"/>
              <a:gd name="connsiteY291" fmla="*/ 83820 h 8833483"/>
              <a:gd name="connsiteX292" fmla="*/ 8351520 w 9578340"/>
              <a:gd name="connsiteY292" fmla="*/ 53340 h 8833483"/>
              <a:gd name="connsiteX293" fmla="*/ 8252460 w 9578340"/>
              <a:gd name="connsiteY293" fmla="*/ 68580 h 8833483"/>
              <a:gd name="connsiteX294" fmla="*/ 8107680 w 9578340"/>
              <a:gd name="connsiteY29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989320 w 9578340"/>
              <a:gd name="connsiteY68" fmla="*/ 2148840 h 8833483"/>
              <a:gd name="connsiteX69" fmla="*/ 5722620 w 9578340"/>
              <a:gd name="connsiteY69" fmla="*/ 2240280 h 8833483"/>
              <a:gd name="connsiteX70" fmla="*/ 5654040 w 9578340"/>
              <a:gd name="connsiteY70" fmla="*/ 2240280 h 8833483"/>
              <a:gd name="connsiteX71" fmla="*/ 5570220 w 9578340"/>
              <a:gd name="connsiteY71" fmla="*/ 2278380 h 8833483"/>
              <a:gd name="connsiteX72" fmla="*/ 5440680 w 9578340"/>
              <a:gd name="connsiteY72" fmla="*/ 2263140 h 8833483"/>
              <a:gd name="connsiteX73" fmla="*/ 5410200 w 9578340"/>
              <a:gd name="connsiteY73" fmla="*/ 2217420 h 8833483"/>
              <a:gd name="connsiteX74" fmla="*/ 5425440 w 9578340"/>
              <a:gd name="connsiteY74" fmla="*/ 2072640 h 8833483"/>
              <a:gd name="connsiteX75" fmla="*/ 5372100 w 9578340"/>
              <a:gd name="connsiteY75" fmla="*/ 2019300 h 8833483"/>
              <a:gd name="connsiteX76" fmla="*/ 5372100 w 9578340"/>
              <a:gd name="connsiteY76" fmla="*/ 1988820 h 8833483"/>
              <a:gd name="connsiteX77" fmla="*/ 5280660 w 9578340"/>
              <a:gd name="connsiteY77" fmla="*/ 1965960 h 8833483"/>
              <a:gd name="connsiteX78" fmla="*/ 5219700 w 9578340"/>
              <a:gd name="connsiteY78" fmla="*/ 2263140 h 8833483"/>
              <a:gd name="connsiteX79" fmla="*/ 5212080 w 9578340"/>
              <a:gd name="connsiteY79" fmla="*/ 2461260 h 8833483"/>
              <a:gd name="connsiteX80" fmla="*/ 5242560 w 9578340"/>
              <a:gd name="connsiteY80" fmla="*/ 2499360 h 8833483"/>
              <a:gd name="connsiteX81" fmla="*/ 5097780 w 9578340"/>
              <a:gd name="connsiteY81" fmla="*/ 2552700 h 8833483"/>
              <a:gd name="connsiteX82" fmla="*/ 5120640 w 9578340"/>
              <a:gd name="connsiteY82" fmla="*/ 2743200 h 8833483"/>
              <a:gd name="connsiteX83" fmla="*/ 5082540 w 9578340"/>
              <a:gd name="connsiteY83" fmla="*/ 2827020 h 8833483"/>
              <a:gd name="connsiteX84" fmla="*/ 4945380 w 9578340"/>
              <a:gd name="connsiteY84" fmla="*/ 2773680 h 8833483"/>
              <a:gd name="connsiteX85" fmla="*/ 4853940 w 9578340"/>
              <a:gd name="connsiteY85" fmla="*/ 2796540 h 8833483"/>
              <a:gd name="connsiteX86" fmla="*/ 4785360 w 9578340"/>
              <a:gd name="connsiteY86" fmla="*/ 2926080 h 8833483"/>
              <a:gd name="connsiteX87" fmla="*/ 4640580 w 9578340"/>
              <a:gd name="connsiteY87" fmla="*/ 2811780 h 8833483"/>
              <a:gd name="connsiteX88" fmla="*/ 4518660 w 9578340"/>
              <a:gd name="connsiteY88" fmla="*/ 2804160 h 8833483"/>
              <a:gd name="connsiteX89" fmla="*/ 4389120 w 9578340"/>
              <a:gd name="connsiteY89" fmla="*/ 2674620 h 8833483"/>
              <a:gd name="connsiteX90" fmla="*/ 4564380 w 9578340"/>
              <a:gd name="connsiteY90" fmla="*/ 2522220 h 8833483"/>
              <a:gd name="connsiteX91" fmla="*/ 4389120 w 9578340"/>
              <a:gd name="connsiteY91" fmla="*/ 2491740 h 8833483"/>
              <a:gd name="connsiteX92" fmla="*/ 4244340 w 9578340"/>
              <a:gd name="connsiteY92" fmla="*/ 2659380 h 8833483"/>
              <a:gd name="connsiteX93" fmla="*/ 4183380 w 9578340"/>
              <a:gd name="connsiteY93" fmla="*/ 2758440 h 8833483"/>
              <a:gd name="connsiteX94" fmla="*/ 4191000 w 9578340"/>
              <a:gd name="connsiteY94" fmla="*/ 2796540 h 8833483"/>
              <a:gd name="connsiteX95" fmla="*/ 4084320 w 9578340"/>
              <a:gd name="connsiteY95" fmla="*/ 2895600 h 8833483"/>
              <a:gd name="connsiteX96" fmla="*/ 4008120 w 9578340"/>
              <a:gd name="connsiteY96" fmla="*/ 2918460 h 8833483"/>
              <a:gd name="connsiteX97" fmla="*/ 3954780 w 9578340"/>
              <a:gd name="connsiteY97" fmla="*/ 2918460 h 8833483"/>
              <a:gd name="connsiteX98" fmla="*/ 3916680 w 9578340"/>
              <a:gd name="connsiteY98" fmla="*/ 2971800 h 8833483"/>
              <a:gd name="connsiteX99" fmla="*/ 3848100 w 9578340"/>
              <a:gd name="connsiteY99" fmla="*/ 2971800 h 8833483"/>
              <a:gd name="connsiteX100" fmla="*/ 3810000 w 9578340"/>
              <a:gd name="connsiteY100" fmla="*/ 3025140 h 8833483"/>
              <a:gd name="connsiteX101" fmla="*/ 3726180 w 9578340"/>
              <a:gd name="connsiteY101" fmla="*/ 3048000 h 8833483"/>
              <a:gd name="connsiteX102" fmla="*/ 3703320 w 9578340"/>
              <a:gd name="connsiteY102" fmla="*/ 3116580 h 8833483"/>
              <a:gd name="connsiteX103" fmla="*/ 3512820 w 9578340"/>
              <a:gd name="connsiteY103" fmla="*/ 2979420 h 8833483"/>
              <a:gd name="connsiteX104" fmla="*/ 3337560 w 9578340"/>
              <a:gd name="connsiteY104" fmla="*/ 3048000 h 8833483"/>
              <a:gd name="connsiteX105" fmla="*/ 3337560 w 9578340"/>
              <a:gd name="connsiteY105" fmla="*/ 3124200 h 8833483"/>
              <a:gd name="connsiteX106" fmla="*/ 3230880 w 9578340"/>
              <a:gd name="connsiteY106" fmla="*/ 3200400 h 8833483"/>
              <a:gd name="connsiteX107" fmla="*/ 3002280 w 9578340"/>
              <a:gd name="connsiteY107" fmla="*/ 3055620 h 8833483"/>
              <a:gd name="connsiteX108" fmla="*/ 3025140 w 9578340"/>
              <a:gd name="connsiteY108" fmla="*/ 3032760 h 8833483"/>
              <a:gd name="connsiteX109" fmla="*/ 2918460 w 9578340"/>
              <a:gd name="connsiteY109" fmla="*/ 2887980 h 8833483"/>
              <a:gd name="connsiteX110" fmla="*/ 2659380 w 9578340"/>
              <a:gd name="connsiteY110" fmla="*/ 2758440 h 8833483"/>
              <a:gd name="connsiteX111" fmla="*/ 2506980 w 9578340"/>
              <a:gd name="connsiteY111" fmla="*/ 3093720 h 8833483"/>
              <a:gd name="connsiteX112" fmla="*/ 2392680 w 9578340"/>
              <a:gd name="connsiteY112" fmla="*/ 3101340 h 8833483"/>
              <a:gd name="connsiteX113" fmla="*/ 2308860 w 9578340"/>
              <a:gd name="connsiteY113" fmla="*/ 3116580 h 8833483"/>
              <a:gd name="connsiteX114" fmla="*/ 2225040 w 9578340"/>
              <a:gd name="connsiteY114" fmla="*/ 3215640 h 8833483"/>
              <a:gd name="connsiteX115" fmla="*/ 2049780 w 9578340"/>
              <a:gd name="connsiteY115" fmla="*/ 3124200 h 8833483"/>
              <a:gd name="connsiteX116" fmla="*/ 1981200 w 9578340"/>
              <a:gd name="connsiteY116" fmla="*/ 3116580 h 8833483"/>
              <a:gd name="connsiteX117" fmla="*/ 1889760 w 9578340"/>
              <a:gd name="connsiteY117" fmla="*/ 2964180 h 8833483"/>
              <a:gd name="connsiteX118" fmla="*/ 1897380 w 9578340"/>
              <a:gd name="connsiteY118" fmla="*/ 2895600 h 8833483"/>
              <a:gd name="connsiteX119" fmla="*/ 1729740 w 9578340"/>
              <a:gd name="connsiteY119" fmla="*/ 3017520 h 8833483"/>
              <a:gd name="connsiteX120" fmla="*/ 1706880 w 9578340"/>
              <a:gd name="connsiteY120" fmla="*/ 3078480 h 8833483"/>
              <a:gd name="connsiteX121" fmla="*/ 1653540 w 9578340"/>
              <a:gd name="connsiteY121" fmla="*/ 3048000 h 8833483"/>
              <a:gd name="connsiteX122" fmla="*/ 1546860 w 9578340"/>
              <a:gd name="connsiteY122" fmla="*/ 3048000 h 8833483"/>
              <a:gd name="connsiteX123" fmla="*/ 1524000 w 9578340"/>
              <a:gd name="connsiteY123" fmla="*/ 3162300 h 8833483"/>
              <a:gd name="connsiteX124" fmla="*/ 1386840 w 9578340"/>
              <a:gd name="connsiteY124" fmla="*/ 3459480 h 8833483"/>
              <a:gd name="connsiteX125" fmla="*/ 1333500 w 9578340"/>
              <a:gd name="connsiteY125" fmla="*/ 3451860 h 8833483"/>
              <a:gd name="connsiteX126" fmla="*/ 1188720 w 9578340"/>
              <a:gd name="connsiteY126" fmla="*/ 3505200 h 8833483"/>
              <a:gd name="connsiteX127" fmla="*/ 1135380 w 9578340"/>
              <a:gd name="connsiteY127" fmla="*/ 3672840 h 8833483"/>
              <a:gd name="connsiteX128" fmla="*/ 1013460 w 9578340"/>
              <a:gd name="connsiteY128" fmla="*/ 3703320 h 8833483"/>
              <a:gd name="connsiteX129" fmla="*/ 929640 w 9578340"/>
              <a:gd name="connsiteY129" fmla="*/ 3710940 h 8833483"/>
              <a:gd name="connsiteX130" fmla="*/ 830580 w 9578340"/>
              <a:gd name="connsiteY130" fmla="*/ 3741420 h 8833483"/>
              <a:gd name="connsiteX131" fmla="*/ 701040 w 9578340"/>
              <a:gd name="connsiteY131" fmla="*/ 3749040 h 8833483"/>
              <a:gd name="connsiteX132" fmla="*/ 548640 w 9578340"/>
              <a:gd name="connsiteY132" fmla="*/ 3787140 h 8833483"/>
              <a:gd name="connsiteX133" fmla="*/ 0 w 9578340"/>
              <a:gd name="connsiteY133" fmla="*/ 5250180 h 8833483"/>
              <a:gd name="connsiteX134" fmla="*/ 167640 w 9578340"/>
              <a:gd name="connsiteY134" fmla="*/ 5242560 h 8833483"/>
              <a:gd name="connsiteX135" fmla="*/ 167640 w 9578340"/>
              <a:gd name="connsiteY135" fmla="*/ 5387340 h 8833483"/>
              <a:gd name="connsiteX136" fmla="*/ 289560 w 9578340"/>
              <a:gd name="connsiteY136" fmla="*/ 5394960 h 8833483"/>
              <a:gd name="connsiteX137" fmla="*/ 281940 w 9578340"/>
              <a:gd name="connsiteY137" fmla="*/ 5478780 h 8833483"/>
              <a:gd name="connsiteX138" fmla="*/ 388620 w 9578340"/>
              <a:gd name="connsiteY138" fmla="*/ 5501640 h 8833483"/>
              <a:gd name="connsiteX139" fmla="*/ 358140 w 9578340"/>
              <a:gd name="connsiteY139" fmla="*/ 5631180 h 8833483"/>
              <a:gd name="connsiteX140" fmla="*/ 358140 w 9578340"/>
              <a:gd name="connsiteY140" fmla="*/ 5730240 h 8833483"/>
              <a:gd name="connsiteX141" fmla="*/ 251460 w 9578340"/>
              <a:gd name="connsiteY141" fmla="*/ 5783580 h 8833483"/>
              <a:gd name="connsiteX142" fmla="*/ 236220 w 9578340"/>
              <a:gd name="connsiteY142" fmla="*/ 5859780 h 8833483"/>
              <a:gd name="connsiteX143" fmla="*/ 144780 w 9578340"/>
              <a:gd name="connsiteY143" fmla="*/ 5981700 h 8833483"/>
              <a:gd name="connsiteX144" fmla="*/ 175260 w 9578340"/>
              <a:gd name="connsiteY144" fmla="*/ 6210300 h 8833483"/>
              <a:gd name="connsiteX145" fmla="*/ 266700 w 9578340"/>
              <a:gd name="connsiteY145" fmla="*/ 6217920 h 8833483"/>
              <a:gd name="connsiteX146" fmla="*/ 304800 w 9578340"/>
              <a:gd name="connsiteY146" fmla="*/ 6278880 h 8833483"/>
              <a:gd name="connsiteX147" fmla="*/ 312420 w 9578340"/>
              <a:gd name="connsiteY147" fmla="*/ 6339840 h 8833483"/>
              <a:gd name="connsiteX148" fmla="*/ 358140 w 9578340"/>
              <a:gd name="connsiteY148" fmla="*/ 6339840 h 8833483"/>
              <a:gd name="connsiteX149" fmla="*/ 365760 w 9578340"/>
              <a:gd name="connsiteY149" fmla="*/ 6477000 h 8833483"/>
              <a:gd name="connsiteX150" fmla="*/ 807720 w 9578340"/>
              <a:gd name="connsiteY150" fmla="*/ 6545580 h 8833483"/>
              <a:gd name="connsiteX151" fmla="*/ 1127760 w 9578340"/>
              <a:gd name="connsiteY151" fmla="*/ 6705600 h 8833483"/>
              <a:gd name="connsiteX152" fmla="*/ 1447800 w 9578340"/>
              <a:gd name="connsiteY152" fmla="*/ 6598920 h 8833483"/>
              <a:gd name="connsiteX153" fmla="*/ 1546860 w 9578340"/>
              <a:gd name="connsiteY153" fmla="*/ 6598920 h 8833483"/>
              <a:gd name="connsiteX154" fmla="*/ 1501140 w 9578340"/>
              <a:gd name="connsiteY154" fmla="*/ 6858000 h 8833483"/>
              <a:gd name="connsiteX155" fmla="*/ 1567815 w 9578340"/>
              <a:gd name="connsiteY155" fmla="*/ 7115810 h 8833483"/>
              <a:gd name="connsiteX156" fmla="*/ 1710690 w 9578340"/>
              <a:gd name="connsiteY156" fmla="*/ 7439660 h 8833483"/>
              <a:gd name="connsiteX157" fmla="*/ 1891665 w 9578340"/>
              <a:gd name="connsiteY157" fmla="*/ 7582535 h 8833483"/>
              <a:gd name="connsiteX158" fmla="*/ 2094865 w 9578340"/>
              <a:gd name="connsiteY158" fmla="*/ 7814310 h 8833483"/>
              <a:gd name="connsiteX159" fmla="*/ 2066290 w 9578340"/>
              <a:gd name="connsiteY159" fmla="*/ 7925434 h 8833483"/>
              <a:gd name="connsiteX160" fmla="*/ 2234565 w 9578340"/>
              <a:gd name="connsiteY160" fmla="*/ 8036559 h 8833483"/>
              <a:gd name="connsiteX161" fmla="*/ 2269490 w 9578340"/>
              <a:gd name="connsiteY161" fmla="*/ 8081009 h 8833483"/>
              <a:gd name="connsiteX162" fmla="*/ 2186940 w 9578340"/>
              <a:gd name="connsiteY162" fmla="*/ 8338184 h 8833483"/>
              <a:gd name="connsiteX163" fmla="*/ 2209165 w 9578340"/>
              <a:gd name="connsiteY163" fmla="*/ 8436608 h 8833483"/>
              <a:gd name="connsiteX164" fmla="*/ 2275840 w 9578340"/>
              <a:gd name="connsiteY164" fmla="*/ 8538208 h 8833483"/>
              <a:gd name="connsiteX165" fmla="*/ 2437765 w 9578340"/>
              <a:gd name="connsiteY165" fmla="*/ 8569958 h 8833483"/>
              <a:gd name="connsiteX166" fmla="*/ 2491740 w 9578340"/>
              <a:gd name="connsiteY166" fmla="*/ 8557258 h 8833483"/>
              <a:gd name="connsiteX167" fmla="*/ 2599690 w 9578340"/>
              <a:gd name="connsiteY167" fmla="*/ 8614408 h 8833483"/>
              <a:gd name="connsiteX168" fmla="*/ 2640965 w 9578340"/>
              <a:gd name="connsiteY168" fmla="*/ 8658858 h 8833483"/>
              <a:gd name="connsiteX169" fmla="*/ 2663190 w 9578340"/>
              <a:gd name="connsiteY169" fmla="*/ 8769983 h 8833483"/>
              <a:gd name="connsiteX170" fmla="*/ 2748915 w 9578340"/>
              <a:gd name="connsiteY170" fmla="*/ 8833483 h 8833483"/>
              <a:gd name="connsiteX171" fmla="*/ 2860040 w 9578340"/>
              <a:gd name="connsiteY171" fmla="*/ 8808083 h 8833483"/>
              <a:gd name="connsiteX172" fmla="*/ 2920365 w 9578340"/>
              <a:gd name="connsiteY172" fmla="*/ 8820783 h 8833483"/>
              <a:gd name="connsiteX173" fmla="*/ 2910840 w 9578340"/>
              <a:gd name="connsiteY173" fmla="*/ 8740614 h 8833483"/>
              <a:gd name="connsiteX174" fmla="*/ 2996565 w 9578340"/>
              <a:gd name="connsiteY174" fmla="*/ 8609645 h 8833483"/>
              <a:gd name="connsiteX175" fmla="*/ 2987040 w 9578340"/>
              <a:gd name="connsiteY175" fmla="*/ 8497727 h 8833483"/>
              <a:gd name="connsiteX176" fmla="*/ 3027522 w 9578340"/>
              <a:gd name="connsiteY176" fmla="*/ 8431051 h 8833483"/>
              <a:gd name="connsiteX177" fmla="*/ 3179922 w 9578340"/>
              <a:gd name="connsiteY177" fmla="*/ 8361995 h 8833483"/>
              <a:gd name="connsiteX178" fmla="*/ 3225166 w 9578340"/>
              <a:gd name="connsiteY178" fmla="*/ 8245315 h 8833483"/>
              <a:gd name="connsiteX179" fmla="*/ 3420427 w 9578340"/>
              <a:gd name="connsiteY179" fmla="*/ 8083389 h 8833483"/>
              <a:gd name="connsiteX180" fmla="*/ 3699034 w 9578340"/>
              <a:gd name="connsiteY180" fmla="*/ 7954802 h 8833483"/>
              <a:gd name="connsiteX181" fmla="*/ 3875246 w 9578340"/>
              <a:gd name="connsiteY181" fmla="*/ 7890508 h 8833483"/>
              <a:gd name="connsiteX182" fmla="*/ 4084796 w 9578340"/>
              <a:gd name="connsiteY182" fmla="*/ 7738108 h 8833483"/>
              <a:gd name="connsiteX183" fmla="*/ 4127659 w 9578340"/>
              <a:gd name="connsiteY183" fmla="*/ 7640476 h 8833483"/>
              <a:gd name="connsiteX184" fmla="*/ 4037171 w 9578340"/>
              <a:gd name="connsiteY184" fmla="*/ 7564277 h 8833483"/>
              <a:gd name="connsiteX185" fmla="*/ 3980021 w 9578340"/>
              <a:gd name="connsiteY185" fmla="*/ 7469027 h 8833483"/>
              <a:gd name="connsiteX186" fmla="*/ 4056222 w 9578340"/>
              <a:gd name="connsiteY186" fmla="*/ 7395208 h 8833483"/>
              <a:gd name="connsiteX187" fmla="*/ 4096703 w 9578340"/>
              <a:gd name="connsiteY187" fmla="*/ 7247570 h 8833483"/>
              <a:gd name="connsiteX188" fmla="*/ 3982402 w 9578340"/>
              <a:gd name="connsiteY188" fmla="*/ 7271383 h 8833483"/>
              <a:gd name="connsiteX189" fmla="*/ 3818096 w 9578340"/>
              <a:gd name="connsiteY189" fmla="*/ 7233283 h 8833483"/>
              <a:gd name="connsiteX190" fmla="*/ 3691889 w 9578340"/>
              <a:gd name="connsiteY190" fmla="*/ 7145176 h 8833483"/>
              <a:gd name="connsiteX191" fmla="*/ 3701416 w 9578340"/>
              <a:gd name="connsiteY191" fmla="*/ 7030877 h 8833483"/>
              <a:gd name="connsiteX192" fmla="*/ 3625215 w 9578340"/>
              <a:gd name="connsiteY192" fmla="*/ 6954677 h 8833483"/>
              <a:gd name="connsiteX193" fmla="*/ 3657600 w 9578340"/>
              <a:gd name="connsiteY193" fmla="*/ 6873240 h 8833483"/>
              <a:gd name="connsiteX194" fmla="*/ 3817620 w 9578340"/>
              <a:gd name="connsiteY194" fmla="*/ 6781800 h 8833483"/>
              <a:gd name="connsiteX195" fmla="*/ 3893820 w 9578340"/>
              <a:gd name="connsiteY195" fmla="*/ 6705600 h 8833483"/>
              <a:gd name="connsiteX196" fmla="*/ 3947160 w 9578340"/>
              <a:gd name="connsiteY196" fmla="*/ 6690360 h 8833483"/>
              <a:gd name="connsiteX197" fmla="*/ 3939540 w 9578340"/>
              <a:gd name="connsiteY197" fmla="*/ 6629400 h 8833483"/>
              <a:gd name="connsiteX198" fmla="*/ 3901440 w 9578340"/>
              <a:gd name="connsiteY198" fmla="*/ 6606540 h 8833483"/>
              <a:gd name="connsiteX199" fmla="*/ 3878580 w 9578340"/>
              <a:gd name="connsiteY199" fmla="*/ 6515100 h 8833483"/>
              <a:gd name="connsiteX200" fmla="*/ 3886200 w 9578340"/>
              <a:gd name="connsiteY200" fmla="*/ 6423660 h 8833483"/>
              <a:gd name="connsiteX201" fmla="*/ 3870960 w 9578340"/>
              <a:gd name="connsiteY201" fmla="*/ 6309360 h 8833483"/>
              <a:gd name="connsiteX202" fmla="*/ 3893820 w 9578340"/>
              <a:gd name="connsiteY202" fmla="*/ 6240780 h 8833483"/>
              <a:gd name="connsiteX203" fmla="*/ 3924300 w 9578340"/>
              <a:gd name="connsiteY203" fmla="*/ 6179820 h 8833483"/>
              <a:gd name="connsiteX204" fmla="*/ 3977640 w 9578340"/>
              <a:gd name="connsiteY204" fmla="*/ 6172200 h 8833483"/>
              <a:gd name="connsiteX205" fmla="*/ 3992880 w 9578340"/>
              <a:gd name="connsiteY205" fmla="*/ 6172200 h 8833483"/>
              <a:gd name="connsiteX206" fmla="*/ 4046220 w 9578340"/>
              <a:gd name="connsiteY206" fmla="*/ 6111240 h 8833483"/>
              <a:gd name="connsiteX207" fmla="*/ 4038600 w 9578340"/>
              <a:gd name="connsiteY207" fmla="*/ 6027420 h 8833483"/>
              <a:gd name="connsiteX208" fmla="*/ 4754880 w 9578340"/>
              <a:gd name="connsiteY208" fmla="*/ 5913120 h 8833483"/>
              <a:gd name="connsiteX209" fmla="*/ 4838700 w 9578340"/>
              <a:gd name="connsiteY209" fmla="*/ 5913120 h 8833483"/>
              <a:gd name="connsiteX210" fmla="*/ 4914900 w 9578340"/>
              <a:gd name="connsiteY210" fmla="*/ 5920740 h 8833483"/>
              <a:gd name="connsiteX211" fmla="*/ 5105400 w 9578340"/>
              <a:gd name="connsiteY211" fmla="*/ 6019800 h 8833483"/>
              <a:gd name="connsiteX212" fmla="*/ 5570220 w 9578340"/>
              <a:gd name="connsiteY212" fmla="*/ 6248400 h 8833483"/>
              <a:gd name="connsiteX213" fmla="*/ 5704205 w 9578340"/>
              <a:gd name="connsiteY213" fmla="*/ 6320155 h 8833483"/>
              <a:gd name="connsiteX214" fmla="*/ 5755005 w 9578340"/>
              <a:gd name="connsiteY214" fmla="*/ 6242685 h 8833483"/>
              <a:gd name="connsiteX215" fmla="*/ 5682615 w 9578340"/>
              <a:gd name="connsiteY215" fmla="*/ 6203315 h 8833483"/>
              <a:gd name="connsiteX216" fmla="*/ 5624195 w 9578340"/>
              <a:gd name="connsiteY216" fmla="*/ 6132195 h 8833483"/>
              <a:gd name="connsiteX217" fmla="*/ 5670550 w 9578340"/>
              <a:gd name="connsiteY217" fmla="*/ 6103620 h 8833483"/>
              <a:gd name="connsiteX218" fmla="*/ 5584825 w 9578340"/>
              <a:gd name="connsiteY218" fmla="*/ 5928995 h 8833483"/>
              <a:gd name="connsiteX219" fmla="*/ 5592445 w 9578340"/>
              <a:gd name="connsiteY219" fmla="*/ 5827395 h 8833483"/>
              <a:gd name="connsiteX220" fmla="*/ 5615305 w 9578340"/>
              <a:gd name="connsiteY220" fmla="*/ 5792470 h 8833483"/>
              <a:gd name="connsiteX221" fmla="*/ 5636895 w 9578340"/>
              <a:gd name="connsiteY221" fmla="*/ 5747385 h 8833483"/>
              <a:gd name="connsiteX222" fmla="*/ 5674360 w 9578340"/>
              <a:gd name="connsiteY222" fmla="*/ 5669915 h 8833483"/>
              <a:gd name="connsiteX223" fmla="*/ 5688965 w 9578340"/>
              <a:gd name="connsiteY223" fmla="*/ 5587365 h 8833483"/>
              <a:gd name="connsiteX224" fmla="*/ 5735320 w 9578340"/>
              <a:gd name="connsiteY224" fmla="*/ 5561965 h 8833483"/>
              <a:gd name="connsiteX225" fmla="*/ 5715000 w 9578340"/>
              <a:gd name="connsiteY225" fmla="*/ 5502910 h 8833483"/>
              <a:gd name="connsiteX226" fmla="*/ 5751195 w 9578340"/>
              <a:gd name="connsiteY226" fmla="*/ 5461635 h 8833483"/>
              <a:gd name="connsiteX227" fmla="*/ 5781675 w 9578340"/>
              <a:gd name="connsiteY227" fmla="*/ 5398770 h 8833483"/>
              <a:gd name="connsiteX228" fmla="*/ 5836920 w 9578340"/>
              <a:gd name="connsiteY228" fmla="*/ 5325110 h 8833483"/>
              <a:gd name="connsiteX229" fmla="*/ 5855970 w 9578340"/>
              <a:gd name="connsiteY229" fmla="*/ 5168900 h 8833483"/>
              <a:gd name="connsiteX230" fmla="*/ 6101080 w 9578340"/>
              <a:gd name="connsiteY230" fmla="*/ 4911090 h 8833483"/>
              <a:gd name="connsiteX231" fmla="*/ 6107430 w 9578340"/>
              <a:gd name="connsiteY231" fmla="*/ 4674870 h 8833483"/>
              <a:gd name="connsiteX232" fmla="*/ 5982970 w 9578340"/>
              <a:gd name="connsiteY232" fmla="*/ 4411980 h 8833483"/>
              <a:gd name="connsiteX233" fmla="*/ 7178040 w 9578340"/>
              <a:gd name="connsiteY233" fmla="*/ 4351020 h 8833483"/>
              <a:gd name="connsiteX234" fmla="*/ 7559040 w 9578340"/>
              <a:gd name="connsiteY234" fmla="*/ 4328160 h 8833483"/>
              <a:gd name="connsiteX235" fmla="*/ 7467600 w 9578340"/>
              <a:gd name="connsiteY235" fmla="*/ 3878580 h 8833483"/>
              <a:gd name="connsiteX236" fmla="*/ 7414260 w 9578340"/>
              <a:gd name="connsiteY236" fmla="*/ 3604260 h 8833483"/>
              <a:gd name="connsiteX237" fmla="*/ 7498080 w 9578340"/>
              <a:gd name="connsiteY237" fmla="*/ 3398520 h 8833483"/>
              <a:gd name="connsiteX238" fmla="*/ 7528560 w 9578340"/>
              <a:gd name="connsiteY238" fmla="*/ 3253740 h 8833483"/>
              <a:gd name="connsiteX239" fmla="*/ 7505700 w 9578340"/>
              <a:gd name="connsiteY239" fmla="*/ 3048000 h 8833483"/>
              <a:gd name="connsiteX240" fmla="*/ 7520940 w 9578340"/>
              <a:gd name="connsiteY240" fmla="*/ 2926080 h 8833483"/>
              <a:gd name="connsiteX241" fmla="*/ 7536180 w 9578340"/>
              <a:gd name="connsiteY241" fmla="*/ 2872740 h 8833483"/>
              <a:gd name="connsiteX242" fmla="*/ 7863840 w 9578340"/>
              <a:gd name="connsiteY242" fmla="*/ 2971800 h 8833483"/>
              <a:gd name="connsiteX243" fmla="*/ 7886700 w 9578340"/>
              <a:gd name="connsiteY243" fmla="*/ 3101340 h 8833483"/>
              <a:gd name="connsiteX244" fmla="*/ 8001000 w 9578340"/>
              <a:gd name="connsiteY244" fmla="*/ 3124200 h 8833483"/>
              <a:gd name="connsiteX245" fmla="*/ 8122920 w 9578340"/>
              <a:gd name="connsiteY245" fmla="*/ 3276600 h 8833483"/>
              <a:gd name="connsiteX246" fmla="*/ 8206740 w 9578340"/>
              <a:gd name="connsiteY246" fmla="*/ 3276600 h 8833483"/>
              <a:gd name="connsiteX247" fmla="*/ 8442960 w 9578340"/>
              <a:gd name="connsiteY247" fmla="*/ 3276600 h 8833483"/>
              <a:gd name="connsiteX248" fmla="*/ 8663940 w 9578340"/>
              <a:gd name="connsiteY248" fmla="*/ 3276600 h 8833483"/>
              <a:gd name="connsiteX249" fmla="*/ 8770620 w 9578340"/>
              <a:gd name="connsiteY249" fmla="*/ 3230880 h 8833483"/>
              <a:gd name="connsiteX250" fmla="*/ 8854440 w 9578340"/>
              <a:gd name="connsiteY250" fmla="*/ 3215640 h 8833483"/>
              <a:gd name="connsiteX251" fmla="*/ 8938260 w 9578340"/>
              <a:gd name="connsiteY251" fmla="*/ 3230880 h 8833483"/>
              <a:gd name="connsiteX252" fmla="*/ 8945880 w 9578340"/>
              <a:gd name="connsiteY252" fmla="*/ 3078480 h 8833483"/>
              <a:gd name="connsiteX253" fmla="*/ 8907780 w 9578340"/>
              <a:gd name="connsiteY253" fmla="*/ 3078480 h 8833483"/>
              <a:gd name="connsiteX254" fmla="*/ 8656320 w 9578340"/>
              <a:gd name="connsiteY254" fmla="*/ 2697480 h 8833483"/>
              <a:gd name="connsiteX255" fmla="*/ 8854440 w 9578340"/>
              <a:gd name="connsiteY255" fmla="*/ 2590800 h 8833483"/>
              <a:gd name="connsiteX256" fmla="*/ 8923020 w 9578340"/>
              <a:gd name="connsiteY256" fmla="*/ 2606040 h 8833483"/>
              <a:gd name="connsiteX257" fmla="*/ 8999220 w 9578340"/>
              <a:gd name="connsiteY257" fmla="*/ 2606040 h 8833483"/>
              <a:gd name="connsiteX258" fmla="*/ 9029700 w 9578340"/>
              <a:gd name="connsiteY258" fmla="*/ 2545080 h 8833483"/>
              <a:gd name="connsiteX259" fmla="*/ 9029700 w 9578340"/>
              <a:gd name="connsiteY259" fmla="*/ 2407920 h 8833483"/>
              <a:gd name="connsiteX260" fmla="*/ 9136380 w 9578340"/>
              <a:gd name="connsiteY260" fmla="*/ 2476500 h 8833483"/>
              <a:gd name="connsiteX261" fmla="*/ 9144000 w 9578340"/>
              <a:gd name="connsiteY261" fmla="*/ 2407920 h 8833483"/>
              <a:gd name="connsiteX262" fmla="*/ 9204960 w 9578340"/>
              <a:gd name="connsiteY262" fmla="*/ 2362200 h 8833483"/>
              <a:gd name="connsiteX263" fmla="*/ 9189720 w 9578340"/>
              <a:gd name="connsiteY263" fmla="*/ 2225040 h 8833483"/>
              <a:gd name="connsiteX264" fmla="*/ 9159240 w 9578340"/>
              <a:gd name="connsiteY264" fmla="*/ 2171700 h 8833483"/>
              <a:gd name="connsiteX265" fmla="*/ 9083040 w 9578340"/>
              <a:gd name="connsiteY265" fmla="*/ 2103120 h 8833483"/>
              <a:gd name="connsiteX266" fmla="*/ 9105900 w 9578340"/>
              <a:gd name="connsiteY266" fmla="*/ 2011680 h 8833483"/>
              <a:gd name="connsiteX267" fmla="*/ 9151620 w 9578340"/>
              <a:gd name="connsiteY267" fmla="*/ 1927860 h 8833483"/>
              <a:gd name="connsiteX268" fmla="*/ 9044940 w 9578340"/>
              <a:gd name="connsiteY268" fmla="*/ 1714500 h 8833483"/>
              <a:gd name="connsiteX269" fmla="*/ 9578340 w 9578340"/>
              <a:gd name="connsiteY269" fmla="*/ 1394460 h 8833483"/>
              <a:gd name="connsiteX270" fmla="*/ 9494520 w 9578340"/>
              <a:gd name="connsiteY270" fmla="*/ 1165860 h 8833483"/>
              <a:gd name="connsiteX271" fmla="*/ 9326880 w 9578340"/>
              <a:gd name="connsiteY271" fmla="*/ 975360 h 8833483"/>
              <a:gd name="connsiteX272" fmla="*/ 9334500 w 9578340"/>
              <a:gd name="connsiteY272" fmla="*/ 906780 h 8833483"/>
              <a:gd name="connsiteX273" fmla="*/ 9342120 w 9578340"/>
              <a:gd name="connsiteY273" fmla="*/ 754380 h 8833483"/>
              <a:gd name="connsiteX274" fmla="*/ 9182100 w 9578340"/>
              <a:gd name="connsiteY274" fmla="*/ 906780 h 8833483"/>
              <a:gd name="connsiteX275" fmla="*/ 9052560 w 9578340"/>
              <a:gd name="connsiteY275" fmla="*/ 1043940 h 8833483"/>
              <a:gd name="connsiteX276" fmla="*/ 8915400 w 9578340"/>
              <a:gd name="connsiteY276" fmla="*/ 1112520 h 8833483"/>
              <a:gd name="connsiteX277" fmla="*/ 8709660 w 9578340"/>
              <a:gd name="connsiteY277" fmla="*/ 1150620 h 8833483"/>
              <a:gd name="connsiteX278" fmla="*/ 8793480 w 9578340"/>
              <a:gd name="connsiteY278" fmla="*/ 960120 h 8833483"/>
              <a:gd name="connsiteX279" fmla="*/ 8717280 w 9578340"/>
              <a:gd name="connsiteY279" fmla="*/ 906780 h 8833483"/>
              <a:gd name="connsiteX280" fmla="*/ 8686800 w 9578340"/>
              <a:gd name="connsiteY280" fmla="*/ 815340 h 8833483"/>
              <a:gd name="connsiteX281" fmla="*/ 8625840 w 9578340"/>
              <a:gd name="connsiteY281" fmla="*/ 746760 h 8833483"/>
              <a:gd name="connsiteX282" fmla="*/ 8633460 w 9578340"/>
              <a:gd name="connsiteY282" fmla="*/ 685800 h 8833483"/>
              <a:gd name="connsiteX283" fmla="*/ 8679180 w 9578340"/>
              <a:gd name="connsiteY283" fmla="*/ 609600 h 8833483"/>
              <a:gd name="connsiteX284" fmla="*/ 8671560 w 9578340"/>
              <a:gd name="connsiteY284" fmla="*/ 579120 h 8833483"/>
              <a:gd name="connsiteX285" fmla="*/ 8580120 w 9578340"/>
              <a:gd name="connsiteY285" fmla="*/ 541020 h 8833483"/>
              <a:gd name="connsiteX286" fmla="*/ 8473440 w 9578340"/>
              <a:gd name="connsiteY286" fmla="*/ 502920 h 8833483"/>
              <a:gd name="connsiteX287" fmla="*/ 8488680 w 9578340"/>
              <a:gd name="connsiteY287" fmla="*/ 449580 h 8833483"/>
              <a:gd name="connsiteX288" fmla="*/ 8435340 w 9578340"/>
              <a:gd name="connsiteY288" fmla="*/ 320040 h 8833483"/>
              <a:gd name="connsiteX289" fmla="*/ 8465820 w 9578340"/>
              <a:gd name="connsiteY289" fmla="*/ 243840 h 8833483"/>
              <a:gd name="connsiteX290" fmla="*/ 8473440 w 9578340"/>
              <a:gd name="connsiteY290" fmla="*/ 83820 h 8833483"/>
              <a:gd name="connsiteX291" fmla="*/ 8351520 w 9578340"/>
              <a:gd name="connsiteY291" fmla="*/ 53340 h 8833483"/>
              <a:gd name="connsiteX292" fmla="*/ 8252460 w 9578340"/>
              <a:gd name="connsiteY292" fmla="*/ 68580 h 8833483"/>
              <a:gd name="connsiteX293" fmla="*/ 8107680 w 9578340"/>
              <a:gd name="connsiteY29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6080760 w 9578340"/>
              <a:gd name="connsiteY67" fmla="*/ 2133600 h 8833483"/>
              <a:gd name="connsiteX68" fmla="*/ 5722620 w 9578340"/>
              <a:gd name="connsiteY68" fmla="*/ 2240280 h 8833483"/>
              <a:gd name="connsiteX69" fmla="*/ 5654040 w 9578340"/>
              <a:gd name="connsiteY69" fmla="*/ 2240280 h 8833483"/>
              <a:gd name="connsiteX70" fmla="*/ 5570220 w 9578340"/>
              <a:gd name="connsiteY70" fmla="*/ 2278380 h 8833483"/>
              <a:gd name="connsiteX71" fmla="*/ 5440680 w 9578340"/>
              <a:gd name="connsiteY71" fmla="*/ 2263140 h 8833483"/>
              <a:gd name="connsiteX72" fmla="*/ 5410200 w 9578340"/>
              <a:gd name="connsiteY72" fmla="*/ 2217420 h 8833483"/>
              <a:gd name="connsiteX73" fmla="*/ 5425440 w 9578340"/>
              <a:gd name="connsiteY73" fmla="*/ 2072640 h 8833483"/>
              <a:gd name="connsiteX74" fmla="*/ 5372100 w 9578340"/>
              <a:gd name="connsiteY74" fmla="*/ 2019300 h 8833483"/>
              <a:gd name="connsiteX75" fmla="*/ 5372100 w 9578340"/>
              <a:gd name="connsiteY75" fmla="*/ 1988820 h 8833483"/>
              <a:gd name="connsiteX76" fmla="*/ 5280660 w 9578340"/>
              <a:gd name="connsiteY76" fmla="*/ 1965960 h 8833483"/>
              <a:gd name="connsiteX77" fmla="*/ 5219700 w 9578340"/>
              <a:gd name="connsiteY77" fmla="*/ 2263140 h 8833483"/>
              <a:gd name="connsiteX78" fmla="*/ 5212080 w 9578340"/>
              <a:gd name="connsiteY78" fmla="*/ 2461260 h 8833483"/>
              <a:gd name="connsiteX79" fmla="*/ 5242560 w 9578340"/>
              <a:gd name="connsiteY79" fmla="*/ 2499360 h 8833483"/>
              <a:gd name="connsiteX80" fmla="*/ 5097780 w 9578340"/>
              <a:gd name="connsiteY80" fmla="*/ 2552700 h 8833483"/>
              <a:gd name="connsiteX81" fmla="*/ 5120640 w 9578340"/>
              <a:gd name="connsiteY81" fmla="*/ 2743200 h 8833483"/>
              <a:gd name="connsiteX82" fmla="*/ 5082540 w 9578340"/>
              <a:gd name="connsiteY82" fmla="*/ 2827020 h 8833483"/>
              <a:gd name="connsiteX83" fmla="*/ 4945380 w 9578340"/>
              <a:gd name="connsiteY83" fmla="*/ 2773680 h 8833483"/>
              <a:gd name="connsiteX84" fmla="*/ 4853940 w 9578340"/>
              <a:gd name="connsiteY84" fmla="*/ 2796540 h 8833483"/>
              <a:gd name="connsiteX85" fmla="*/ 4785360 w 9578340"/>
              <a:gd name="connsiteY85" fmla="*/ 2926080 h 8833483"/>
              <a:gd name="connsiteX86" fmla="*/ 4640580 w 9578340"/>
              <a:gd name="connsiteY86" fmla="*/ 2811780 h 8833483"/>
              <a:gd name="connsiteX87" fmla="*/ 4518660 w 9578340"/>
              <a:gd name="connsiteY87" fmla="*/ 2804160 h 8833483"/>
              <a:gd name="connsiteX88" fmla="*/ 4389120 w 9578340"/>
              <a:gd name="connsiteY88" fmla="*/ 2674620 h 8833483"/>
              <a:gd name="connsiteX89" fmla="*/ 4564380 w 9578340"/>
              <a:gd name="connsiteY89" fmla="*/ 2522220 h 8833483"/>
              <a:gd name="connsiteX90" fmla="*/ 4389120 w 9578340"/>
              <a:gd name="connsiteY90" fmla="*/ 2491740 h 8833483"/>
              <a:gd name="connsiteX91" fmla="*/ 4244340 w 9578340"/>
              <a:gd name="connsiteY91" fmla="*/ 2659380 h 8833483"/>
              <a:gd name="connsiteX92" fmla="*/ 4183380 w 9578340"/>
              <a:gd name="connsiteY92" fmla="*/ 2758440 h 8833483"/>
              <a:gd name="connsiteX93" fmla="*/ 4191000 w 9578340"/>
              <a:gd name="connsiteY93" fmla="*/ 2796540 h 8833483"/>
              <a:gd name="connsiteX94" fmla="*/ 4084320 w 9578340"/>
              <a:gd name="connsiteY94" fmla="*/ 2895600 h 8833483"/>
              <a:gd name="connsiteX95" fmla="*/ 4008120 w 9578340"/>
              <a:gd name="connsiteY95" fmla="*/ 2918460 h 8833483"/>
              <a:gd name="connsiteX96" fmla="*/ 3954780 w 9578340"/>
              <a:gd name="connsiteY96" fmla="*/ 2918460 h 8833483"/>
              <a:gd name="connsiteX97" fmla="*/ 3916680 w 9578340"/>
              <a:gd name="connsiteY97" fmla="*/ 2971800 h 8833483"/>
              <a:gd name="connsiteX98" fmla="*/ 3848100 w 9578340"/>
              <a:gd name="connsiteY98" fmla="*/ 2971800 h 8833483"/>
              <a:gd name="connsiteX99" fmla="*/ 3810000 w 9578340"/>
              <a:gd name="connsiteY99" fmla="*/ 3025140 h 8833483"/>
              <a:gd name="connsiteX100" fmla="*/ 3726180 w 9578340"/>
              <a:gd name="connsiteY100" fmla="*/ 3048000 h 8833483"/>
              <a:gd name="connsiteX101" fmla="*/ 3703320 w 9578340"/>
              <a:gd name="connsiteY101" fmla="*/ 3116580 h 8833483"/>
              <a:gd name="connsiteX102" fmla="*/ 3512820 w 9578340"/>
              <a:gd name="connsiteY102" fmla="*/ 2979420 h 8833483"/>
              <a:gd name="connsiteX103" fmla="*/ 3337560 w 9578340"/>
              <a:gd name="connsiteY103" fmla="*/ 3048000 h 8833483"/>
              <a:gd name="connsiteX104" fmla="*/ 3337560 w 9578340"/>
              <a:gd name="connsiteY104" fmla="*/ 3124200 h 8833483"/>
              <a:gd name="connsiteX105" fmla="*/ 3230880 w 9578340"/>
              <a:gd name="connsiteY105" fmla="*/ 3200400 h 8833483"/>
              <a:gd name="connsiteX106" fmla="*/ 3002280 w 9578340"/>
              <a:gd name="connsiteY106" fmla="*/ 3055620 h 8833483"/>
              <a:gd name="connsiteX107" fmla="*/ 3025140 w 9578340"/>
              <a:gd name="connsiteY107" fmla="*/ 3032760 h 8833483"/>
              <a:gd name="connsiteX108" fmla="*/ 2918460 w 9578340"/>
              <a:gd name="connsiteY108" fmla="*/ 2887980 h 8833483"/>
              <a:gd name="connsiteX109" fmla="*/ 2659380 w 9578340"/>
              <a:gd name="connsiteY109" fmla="*/ 2758440 h 8833483"/>
              <a:gd name="connsiteX110" fmla="*/ 2506980 w 9578340"/>
              <a:gd name="connsiteY110" fmla="*/ 3093720 h 8833483"/>
              <a:gd name="connsiteX111" fmla="*/ 2392680 w 9578340"/>
              <a:gd name="connsiteY111" fmla="*/ 3101340 h 8833483"/>
              <a:gd name="connsiteX112" fmla="*/ 2308860 w 9578340"/>
              <a:gd name="connsiteY112" fmla="*/ 3116580 h 8833483"/>
              <a:gd name="connsiteX113" fmla="*/ 2225040 w 9578340"/>
              <a:gd name="connsiteY113" fmla="*/ 3215640 h 8833483"/>
              <a:gd name="connsiteX114" fmla="*/ 2049780 w 9578340"/>
              <a:gd name="connsiteY114" fmla="*/ 3124200 h 8833483"/>
              <a:gd name="connsiteX115" fmla="*/ 1981200 w 9578340"/>
              <a:gd name="connsiteY115" fmla="*/ 3116580 h 8833483"/>
              <a:gd name="connsiteX116" fmla="*/ 1889760 w 9578340"/>
              <a:gd name="connsiteY116" fmla="*/ 2964180 h 8833483"/>
              <a:gd name="connsiteX117" fmla="*/ 1897380 w 9578340"/>
              <a:gd name="connsiteY117" fmla="*/ 2895600 h 8833483"/>
              <a:gd name="connsiteX118" fmla="*/ 1729740 w 9578340"/>
              <a:gd name="connsiteY118" fmla="*/ 3017520 h 8833483"/>
              <a:gd name="connsiteX119" fmla="*/ 1706880 w 9578340"/>
              <a:gd name="connsiteY119" fmla="*/ 3078480 h 8833483"/>
              <a:gd name="connsiteX120" fmla="*/ 1653540 w 9578340"/>
              <a:gd name="connsiteY120" fmla="*/ 3048000 h 8833483"/>
              <a:gd name="connsiteX121" fmla="*/ 1546860 w 9578340"/>
              <a:gd name="connsiteY121" fmla="*/ 3048000 h 8833483"/>
              <a:gd name="connsiteX122" fmla="*/ 1524000 w 9578340"/>
              <a:gd name="connsiteY122" fmla="*/ 3162300 h 8833483"/>
              <a:gd name="connsiteX123" fmla="*/ 1386840 w 9578340"/>
              <a:gd name="connsiteY123" fmla="*/ 3459480 h 8833483"/>
              <a:gd name="connsiteX124" fmla="*/ 1333500 w 9578340"/>
              <a:gd name="connsiteY124" fmla="*/ 3451860 h 8833483"/>
              <a:gd name="connsiteX125" fmla="*/ 1188720 w 9578340"/>
              <a:gd name="connsiteY125" fmla="*/ 3505200 h 8833483"/>
              <a:gd name="connsiteX126" fmla="*/ 1135380 w 9578340"/>
              <a:gd name="connsiteY126" fmla="*/ 3672840 h 8833483"/>
              <a:gd name="connsiteX127" fmla="*/ 1013460 w 9578340"/>
              <a:gd name="connsiteY127" fmla="*/ 3703320 h 8833483"/>
              <a:gd name="connsiteX128" fmla="*/ 929640 w 9578340"/>
              <a:gd name="connsiteY128" fmla="*/ 3710940 h 8833483"/>
              <a:gd name="connsiteX129" fmla="*/ 830580 w 9578340"/>
              <a:gd name="connsiteY129" fmla="*/ 3741420 h 8833483"/>
              <a:gd name="connsiteX130" fmla="*/ 701040 w 9578340"/>
              <a:gd name="connsiteY130" fmla="*/ 3749040 h 8833483"/>
              <a:gd name="connsiteX131" fmla="*/ 548640 w 9578340"/>
              <a:gd name="connsiteY131" fmla="*/ 3787140 h 8833483"/>
              <a:gd name="connsiteX132" fmla="*/ 0 w 9578340"/>
              <a:gd name="connsiteY132" fmla="*/ 5250180 h 8833483"/>
              <a:gd name="connsiteX133" fmla="*/ 167640 w 9578340"/>
              <a:gd name="connsiteY133" fmla="*/ 5242560 h 8833483"/>
              <a:gd name="connsiteX134" fmla="*/ 167640 w 9578340"/>
              <a:gd name="connsiteY134" fmla="*/ 5387340 h 8833483"/>
              <a:gd name="connsiteX135" fmla="*/ 289560 w 9578340"/>
              <a:gd name="connsiteY135" fmla="*/ 5394960 h 8833483"/>
              <a:gd name="connsiteX136" fmla="*/ 281940 w 9578340"/>
              <a:gd name="connsiteY136" fmla="*/ 5478780 h 8833483"/>
              <a:gd name="connsiteX137" fmla="*/ 388620 w 9578340"/>
              <a:gd name="connsiteY137" fmla="*/ 5501640 h 8833483"/>
              <a:gd name="connsiteX138" fmla="*/ 358140 w 9578340"/>
              <a:gd name="connsiteY138" fmla="*/ 5631180 h 8833483"/>
              <a:gd name="connsiteX139" fmla="*/ 358140 w 9578340"/>
              <a:gd name="connsiteY139" fmla="*/ 5730240 h 8833483"/>
              <a:gd name="connsiteX140" fmla="*/ 251460 w 9578340"/>
              <a:gd name="connsiteY140" fmla="*/ 5783580 h 8833483"/>
              <a:gd name="connsiteX141" fmla="*/ 236220 w 9578340"/>
              <a:gd name="connsiteY141" fmla="*/ 5859780 h 8833483"/>
              <a:gd name="connsiteX142" fmla="*/ 144780 w 9578340"/>
              <a:gd name="connsiteY142" fmla="*/ 5981700 h 8833483"/>
              <a:gd name="connsiteX143" fmla="*/ 175260 w 9578340"/>
              <a:gd name="connsiteY143" fmla="*/ 6210300 h 8833483"/>
              <a:gd name="connsiteX144" fmla="*/ 266700 w 9578340"/>
              <a:gd name="connsiteY144" fmla="*/ 6217920 h 8833483"/>
              <a:gd name="connsiteX145" fmla="*/ 304800 w 9578340"/>
              <a:gd name="connsiteY145" fmla="*/ 6278880 h 8833483"/>
              <a:gd name="connsiteX146" fmla="*/ 312420 w 9578340"/>
              <a:gd name="connsiteY146" fmla="*/ 6339840 h 8833483"/>
              <a:gd name="connsiteX147" fmla="*/ 358140 w 9578340"/>
              <a:gd name="connsiteY147" fmla="*/ 6339840 h 8833483"/>
              <a:gd name="connsiteX148" fmla="*/ 365760 w 9578340"/>
              <a:gd name="connsiteY148" fmla="*/ 6477000 h 8833483"/>
              <a:gd name="connsiteX149" fmla="*/ 807720 w 9578340"/>
              <a:gd name="connsiteY149" fmla="*/ 6545580 h 8833483"/>
              <a:gd name="connsiteX150" fmla="*/ 1127760 w 9578340"/>
              <a:gd name="connsiteY150" fmla="*/ 6705600 h 8833483"/>
              <a:gd name="connsiteX151" fmla="*/ 1447800 w 9578340"/>
              <a:gd name="connsiteY151" fmla="*/ 6598920 h 8833483"/>
              <a:gd name="connsiteX152" fmla="*/ 1546860 w 9578340"/>
              <a:gd name="connsiteY152" fmla="*/ 6598920 h 8833483"/>
              <a:gd name="connsiteX153" fmla="*/ 1501140 w 9578340"/>
              <a:gd name="connsiteY153" fmla="*/ 6858000 h 8833483"/>
              <a:gd name="connsiteX154" fmla="*/ 1567815 w 9578340"/>
              <a:gd name="connsiteY154" fmla="*/ 7115810 h 8833483"/>
              <a:gd name="connsiteX155" fmla="*/ 1710690 w 9578340"/>
              <a:gd name="connsiteY155" fmla="*/ 7439660 h 8833483"/>
              <a:gd name="connsiteX156" fmla="*/ 1891665 w 9578340"/>
              <a:gd name="connsiteY156" fmla="*/ 7582535 h 8833483"/>
              <a:gd name="connsiteX157" fmla="*/ 2094865 w 9578340"/>
              <a:gd name="connsiteY157" fmla="*/ 7814310 h 8833483"/>
              <a:gd name="connsiteX158" fmla="*/ 2066290 w 9578340"/>
              <a:gd name="connsiteY158" fmla="*/ 7925434 h 8833483"/>
              <a:gd name="connsiteX159" fmla="*/ 2234565 w 9578340"/>
              <a:gd name="connsiteY159" fmla="*/ 8036559 h 8833483"/>
              <a:gd name="connsiteX160" fmla="*/ 2269490 w 9578340"/>
              <a:gd name="connsiteY160" fmla="*/ 8081009 h 8833483"/>
              <a:gd name="connsiteX161" fmla="*/ 2186940 w 9578340"/>
              <a:gd name="connsiteY161" fmla="*/ 8338184 h 8833483"/>
              <a:gd name="connsiteX162" fmla="*/ 2209165 w 9578340"/>
              <a:gd name="connsiteY162" fmla="*/ 8436608 h 8833483"/>
              <a:gd name="connsiteX163" fmla="*/ 2275840 w 9578340"/>
              <a:gd name="connsiteY163" fmla="*/ 8538208 h 8833483"/>
              <a:gd name="connsiteX164" fmla="*/ 2437765 w 9578340"/>
              <a:gd name="connsiteY164" fmla="*/ 8569958 h 8833483"/>
              <a:gd name="connsiteX165" fmla="*/ 2491740 w 9578340"/>
              <a:gd name="connsiteY165" fmla="*/ 8557258 h 8833483"/>
              <a:gd name="connsiteX166" fmla="*/ 2599690 w 9578340"/>
              <a:gd name="connsiteY166" fmla="*/ 8614408 h 8833483"/>
              <a:gd name="connsiteX167" fmla="*/ 2640965 w 9578340"/>
              <a:gd name="connsiteY167" fmla="*/ 8658858 h 8833483"/>
              <a:gd name="connsiteX168" fmla="*/ 2663190 w 9578340"/>
              <a:gd name="connsiteY168" fmla="*/ 8769983 h 8833483"/>
              <a:gd name="connsiteX169" fmla="*/ 2748915 w 9578340"/>
              <a:gd name="connsiteY169" fmla="*/ 8833483 h 8833483"/>
              <a:gd name="connsiteX170" fmla="*/ 2860040 w 9578340"/>
              <a:gd name="connsiteY170" fmla="*/ 8808083 h 8833483"/>
              <a:gd name="connsiteX171" fmla="*/ 2920365 w 9578340"/>
              <a:gd name="connsiteY171" fmla="*/ 8820783 h 8833483"/>
              <a:gd name="connsiteX172" fmla="*/ 2910840 w 9578340"/>
              <a:gd name="connsiteY172" fmla="*/ 8740614 h 8833483"/>
              <a:gd name="connsiteX173" fmla="*/ 2996565 w 9578340"/>
              <a:gd name="connsiteY173" fmla="*/ 8609645 h 8833483"/>
              <a:gd name="connsiteX174" fmla="*/ 2987040 w 9578340"/>
              <a:gd name="connsiteY174" fmla="*/ 8497727 h 8833483"/>
              <a:gd name="connsiteX175" fmla="*/ 3027522 w 9578340"/>
              <a:gd name="connsiteY175" fmla="*/ 8431051 h 8833483"/>
              <a:gd name="connsiteX176" fmla="*/ 3179922 w 9578340"/>
              <a:gd name="connsiteY176" fmla="*/ 8361995 h 8833483"/>
              <a:gd name="connsiteX177" fmla="*/ 3225166 w 9578340"/>
              <a:gd name="connsiteY177" fmla="*/ 8245315 h 8833483"/>
              <a:gd name="connsiteX178" fmla="*/ 3420427 w 9578340"/>
              <a:gd name="connsiteY178" fmla="*/ 8083389 h 8833483"/>
              <a:gd name="connsiteX179" fmla="*/ 3699034 w 9578340"/>
              <a:gd name="connsiteY179" fmla="*/ 7954802 h 8833483"/>
              <a:gd name="connsiteX180" fmla="*/ 3875246 w 9578340"/>
              <a:gd name="connsiteY180" fmla="*/ 7890508 h 8833483"/>
              <a:gd name="connsiteX181" fmla="*/ 4084796 w 9578340"/>
              <a:gd name="connsiteY181" fmla="*/ 7738108 h 8833483"/>
              <a:gd name="connsiteX182" fmla="*/ 4127659 w 9578340"/>
              <a:gd name="connsiteY182" fmla="*/ 7640476 h 8833483"/>
              <a:gd name="connsiteX183" fmla="*/ 4037171 w 9578340"/>
              <a:gd name="connsiteY183" fmla="*/ 7564277 h 8833483"/>
              <a:gd name="connsiteX184" fmla="*/ 3980021 w 9578340"/>
              <a:gd name="connsiteY184" fmla="*/ 7469027 h 8833483"/>
              <a:gd name="connsiteX185" fmla="*/ 4056222 w 9578340"/>
              <a:gd name="connsiteY185" fmla="*/ 7395208 h 8833483"/>
              <a:gd name="connsiteX186" fmla="*/ 4096703 w 9578340"/>
              <a:gd name="connsiteY186" fmla="*/ 7247570 h 8833483"/>
              <a:gd name="connsiteX187" fmla="*/ 3982402 w 9578340"/>
              <a:gd name="connsiteY187" fmla="*/ 7271383 h 8833483"/>
              <a:gd name="connsiteX188" fmla="*/ 3818096 w 9578340"/>
              <a:gd name="connsiteY188" fmla="*/ 7233283 h 8833483"/>
              <a:gd name="connsiteX189" fmla="*/ 3691889 w 9578340"/>
              <a:gd name="connsiteY189" fmla="*/ 7145176 h 8833483"/>
              <a:gd name="connsiteX190" fmla="*/ 3701416 w 9578340"/>
              <a:gd name="connsiteY190" fmla="*/ 7030877 h 8833483"/>
              <a:gd name="connsiteX191" fmla="*/ 3625215 w 9578340"/>
              <a:gd name="connsiteY191" fmla="*/ 6954677 h 8833483"/>
              <a:gd name="connsiteX192" fmla="*/ 3657600 w 9578340"/>
              <a:gd name="connsiteY192" fmla="*/ 6873240 h 8833483"/>
              <a:gd name="connsiteX193" fmla="*/ 3817620 w 9578340"/>
              <a:gd name="connsiteY193" fmla="*/ 6781800 h 8833483"/>
              <a:gd name="connsiteX194" fmla="*/ 3893820 w 9578340"/>
              <a:gd name="connsiteY194" fmla="*/ 6705600 h 8833483"/>
              <a:gd name="connsiteX195" fmla="*/ 3947160 w 9578340"/>
              <a:gd name="connsiteY195" fmla="*/ 6690360 h 8833483"/>
              <a:gd name="connsiteX196" fmla="*/ 3939540 w 9578340"/>
              <a:gd name="connsiteY196" fmla="*/ 6629400 h 8833483"/>
              <a:gd name="connsiteX197" fmla="*/ 3901440 w 9578340"/>
              <a:gd name="connsiteY197" fmla="*/ 6606540 h 8833483"/>
              <a:gd name="connsiteX198" fmla="*/ 3878580 w 9578340"/>
              <a:gd name="connsiteY198" fmla="*/ 6515100 h 8833483"/>
              <a:gd name="connsiteX199" fmla="*/ 3886200 w 9578340"/>
              <a:gd name="connsiteY199" fmla="*/ 6423660 h 8833483"/>
              <a:gd name="connsiteX200" fmla="*/ 3870960 w 9578340"/>
              <a:gd name="connsiteY200" fmla="*/ 6309360 h 8833483"/>
              <a:gd name="connsiteX201" fmla="*/ 3893820 w 9578340"/>
              <a:gd name="connsiteY201" fmla="*/ 6240780 h 8833483"/>
              <a:gd name="connsiteX202" fmla="*/ 3924300 w 9578340"/>
              <a:gd name="connsiteY202" fmla="*/ 6179820 h 8833483"/>
              <a:gd name="connsiteX203" fmla="*/ 3977640 w 9578340"/>
              <a:gd name="connsiteY203" fmla="*/ 6172200 h 8833483"/>
              <a:gd name="connsiteX204" fmla="*/ 3992880 w 9578340"/>
              <a:gd name="connsiteY204" fmla="*/ 6172200 h 8833483"/>
              <a:gd name="connsiteX205" fmla="*/ 4046220 w 9578340"/>
              <a:gd name="connsiteY205" fmla="*/ 6111240 h 8833483"/>
              <a:gd name="connsiteX206" fmla="*/ 4038600 w 9578340"/>
              <a:gd name="connsiteY206" fmla="*/ 6027420 h 8833483"/>
              <a:gd name="connsiteX207" fmla="*/ 4754880 w 9578340"/>
              <a:gd name="connsiteY207" fmla="*/ 5913120 h 8833483"/>
              <a:gd name="connsiteX208" fmla="*/ 4838700 w 9578340"/>
              <a:gd name="connsiteY208" fmla="*/ 5913120 h 8833483"/>
              <a:gd name="connsiteX209" fmla="*/ 4914900 w 9578340"/>
              <a:gd name="connsiteY209" fmla="*/ 5920740 h 8833483"/>
              <a:gd name="connsiteX210" fmla="*/ 5105400 w 9578340"/>
              <a:gd name="connsiteY210" fmla="*/ 6019800 h 8833483"/>
              <a:gd name="connsiteX211" fmla="*/ 5570220 w 9578340"/>
              <a:gd name="connsiteY211" fmla="*/ 6248400 h 8833483"/>
              <a:gd name="connsiteX212" fmla="*/ 5704205 w 9578340"/>
              <a:gd name="connsiteY212" fmla="*/ 6320155 h 8833483"/>
              <a:gd name="connsiteX213" fmla="*/ 5755005 w 9578340"/>
              <a:gd name="connsiteY213" fmla="*/ 6242685 h 8833483"/>
              <a:gd name="connsiteX214" fmla="*/ 5682615 w 9578340"/>
              <a:gd name="connsiteY214" fmla="*/ 6203315 h 8833483"/>
              <a:gd name="connsiteX215" fmla="*/ 5624195 w 9578340"/>
              <a:gd name="connsiteY215" fmla="*/ 6132195 h 8833483"/>
              <a:gd name="connsiteX216" fmla="*/ 5670550 w 9578340"/>
              <a:gd name="connsiteY216" fmla="*/ 6103620 h 8833483"/>
              <a:gd name="connsiteX217" fmla="*/ 5584825 w 9578340"/>
              <a:gd name="connsiteY217" fmla="*/ 5928995 h 8833483"/>
              <a:gd name="connsiteX218" fmla="*/ 5592445 w 9578340"/>
              <a:gd name="connsiteY218" fmla="*/ 5827395 h 8833483"/>
              <a:gd name="connsiteX219" fmla="*/ 5615305 w 9578340"/>
              <a:gd name="connsiteY219" fmla="*/ 5792470 h 8833483"/>
              <a:gd name="connsiteX220" fmla="*/ 5636895 w 9578340"/>
              <a:gd name="connsiteY220" fmla="*/ 5747385 h 8833483"/>
              <a:gd name="connsiteX221" fmla="*/ 5674360 w 9578340"/>
              <a:gd name="connsiteY221" fmla="*/ 5669915 h 8833483"/>
              <a:gd name="connsiteX222" fmla="*/ 5688965 w 9578340"/>
              <a:gd name="connsiteY222" fmla="*/ 5587365 h 8833483"/>
              <a:gd name="connsiteX223" fmla="*/ 5735320 w 9578340"/>
              <a:gd name="connsiteY223" fmla="*/ 5561965 h 8833483"/>
              <a:gd name="connsiteX224" fmla="*/ 5715000 w 9578340"/>
              <a:gd name="connsiteY224" fmla="*/ 5502910 h 8833483"/>
              <a:gd name="connsiteX225" fmla="*/ 5751195 w 9578340"/>
              <a:gd name="connsiteY225" fmla="*/ 5461635 h 8833483"/>
              <a:gd name="connsiteX226" fmla="*/ 5781675 w 9578340"/>
              <a:gd name="connsiteY226" fmla="*/ 5398770 h 8833483"/>
              <a:gd name="connsiteX227" fmla="*/ 5836920 w 9578340"/>
              <a:gd name="connsiteY227" fmla="*/ 5325110 h 8833483"/>
              <a:gd name="connsiteX228" fmla="*/ 5855970 w 9578340"/>
              <a:gd name="connsiteY228" fmla="*/ 5168900 h 8833483"/>
              <a:gd name="connsiteX229" fmla="*/ 6101080 w 9578340"/>
              <a:gd name="connsiteY229" fmla="*/ 4911090 h 8833483"/>
              <a:gd name="connsiteX230" fmla="*/ 6107430 w 9578340"/>
              <a:gd name="connsiteY230" fmla="*/ 4674870 h 8833483"/>
              <a:gd name="connsiteX231" fmla="*/ 5982970 w 9578340"/>
              <a:gd name="connsiteY231" fmla="*/ 4411980 h 8833483"/>
              <a:gd name="connsiteX232" fmla="*/ 7178040 w 9578340"/>
              <a:gd name="connsiteY232" fmla="*/ 4351020 h 8833483"/>
              <a:gd name="connsiteX233" fmla="*/ 7559040 w 9578340"/>
              <a:gd name="connsiteY233" fmla="*/ 4328160 h 8833483"/>
              <a:gd name="connsiteX234" fmla="*/ 7467600 w 9578340"/>
              <a:gd name="connsiteY234" fmla="*/ 3878580 h 8833483"/>
              <a:gd name="connsiteX235" fmla="*/ 7414260 w 9578340"/>
              <a:gd name="connsiteY235" fmla="*/ 3604260 h 8833483"/>
              <a:gd name="connsiteX236" fmla="*/ 7498080 w 9578340"/>
              <a:gd name="connsiteY236" fmla="*/ 3398520 h 8833483"/>
              <a:gd name="connsiteX237" fmla="*/ 7528560 w 9578340"/>
              <a:gd name="connsiteY237" fmla="*/ 3253740 h 8833483"/>
              <a:gd name="connsiteX238" fmla="*/ 7505700 w 9578340"/>
              <a:gd name="connsiteY238" fmla="*/ 3048000 h 8833483"/>
              <a:gd name="connsiteX239" fmla="*/ 7520940 w 9578340"/>
              <a:gd name="connsiteY239" fmla="*/ 2926080 h 8833483"/>
              <a:gd name="connsiteX240" fmla="*/ 7536180 w 9578340"/>
              <a:gd name="connsiteY240" fmla="*/ 2872740 h 8833483"/>
              <a:gd name="connsiteX241" fmla="*/ 7863840 w 9578340"/>
              <a:gd name="connsiteY241" fmla="*/ 2971800 h 8833483"/>
              <a:gd name="connsiteX242" fmla="*/ 7886700 w 9578340"/>
              <a:gd name="connsiteY242" fmla="*/ 3101340 h 8833483"/>
              <a:gd name="connsiteX243" fmla="*/ 8001000 w 9578340"/>
              <a:gd name="connsiteY243" fmla="*/ 3124200 h 8833483"/>
              <a:gd name="connsiteX244" fmla="*/ 8122920 w 9578340"/>
              <a:gd name="connsiteY244" fmla="*/ 3276600 h 8833483"/>
              <a:gd name="connsiteX245" fmla="*/ 8206740 w 9578340"/>
              <a:gd name="connsiteY245" fmla="*/ 3276600 h 8833483"/>
              <a:gd name="connsiteX246" fmla="*/ 8442960 w 9578340"/>
              <a:gd name="connsiteY246" fmla="*/ 3276600 h 8833483"/>
              <a:gd name="connsiteX247" fmla="*/ 8663940 w 9578340"/>
              <a:gd name="connsiteY247" fmla="*/ 3276600 h 8833483"/>
              <a:gd name="connsiteX248" fmla="*/ 8770620 w 9578340"/>
              <a:gd name="connsiteY248" fmla="*/ 3230880 h 8833483"/>
              <a:gd name="connsiteX249" fmla="*/ 8854440 w 9578340"/>
              <a:gd name="connsiteY249" fmla="*/ 3215640 h 8833483"/>
              <a:gd name="connsiteX250" fmla="*/ 8938260 w 9578340"/>
              <a:gd name="connsiteY250" fmla="*/ 3230880 h 8833483"/>
              <a:gd name="connsiteX251" fmla="*/ 8945880 w 9578340"/>
              <a:gd name="connsiteY251" fmla="*/ 3078480 h 8833483"/>
              <a:gd name="connsiteX252" fmla="*/ 8907780 w 9578340"/>
              <a:gd name="connsiteY252" fmla="*/ 3078480 h 8833483"/>
              <a:gd name="connsiteX253" fmla="*/ 8656320 w 9578340"/>
              <a:gd name="connsiteY253" fmla="*/ 2697480 h 8833483"/>
              <a:gd name="connsiteX254" fmla="*/ 8854440 w 9578340"/>
              <a:gd name="connsiteY254" fmla="*/ 2590800 h 8833483"/>
              <a:gd name="connsiteX255" fmla="*/ 8923020 w 9578340"/>
              <a:gd name="connsiteY255" fmla="*/ 2606040 h 8833483"/>
              <a:gd name="connsiteX256" fmla="*/ 8999220 w 9578340"/>
              <a:gd name="connsiteY256" fmla="*/ 2606040 h 8833483"/>
              <a:gd name="connsiteX257" fmla="*/ 9029700 w 9578340"/>
              <a:gd name="connsiteY257" fmla="*/ 2545080 h 8833483"/>
              <a:gd name="connsiteX258" fmla="*/ 9029700 w 9578340"/>
              <a:gd name="connsiteY258" fmla="*/ 2407920 h 8833483"/>
              <a:gd name="connsiteX259" fmla="*/ 9136380 w 9578340"/>
              <a:gd name="connsiteY259" fmla="*/ 2476500 h 8833483"/>
              <a:gd name="connsiteX260" fmla="*/ 9144000 w 9578340"/>
              <a:gd name="connsiteY260" fmla="*/ 2407920 h 8833483"/>
              <a:gd name="connsiteX261" fmla="*/ 9204960 w 9578340"/>
              <a:gd name="connsiteY261" fmla="*/ 2362200 h 8833483"/>
              <a:gd name="connsiteX262" fmla="*/ 9189720 w 9578340"/>
              <a:gd name="connsiteY262" fmla="*/ 2225040 h 8833483"/>
              <a:gd name="connsiteX263" fmla="*/ 9159240 w 9578340"/>
              <a:gd name="connsiteY263" fmla="*/ 2171700 h 8833483"/>
              <a:gd name="connsiteX264" fmla="*/ 9083040 w 9578340"/>
              <a:gd name="connsiteY264" fmla="*/ 2103120 h 8833483"/>
              <a:gd name="connsiteX265" fmla="*/ 9105900 w 9578340"/>
              <a:gd name="connsiteY265" fmla="*/ 2011680 h 8833483"/>
              <a:gd name="connsiteX266" fmla="*/ 9151620 w 9578340"/>
              <a:gd name="connsiteY266" fmla="*/ 1927860 h 8833483"/>
              <a:gd name="connsiteX267" fmla="*/ 9044940 w 9578340"/>
              <a:gd name="connsiteY267" fmla="*/ 1714500 h 8833483"/>
              <a:gd name="connsiteX268" fmla="*/ 9578340 w 9578340"/>
              <a:gd name="connsiteY268" fmla="*/ 1394460 h 8833483"/>
              <a:gd name="connsiteX269" fmla="*/ 9494520 w 9578340"/>
              <a:gd name="connsiteY269" fmla="*/ 1165860 h 8833483"/>
              <a:gd name="connsiteX270" fmla="*/ 9326880 w 9578340"/>
              <a:gd name="connsiteY270" fmla="*/ 975360 h 8833483"/>
              <a:gd name="connsiteX271" fmla="*/ 9334500 w 9578340"/>
              <a:gd name="connsiteY271" fmla="*/ 906780 h 8833483"/>
              <a:gd name="connsiteX272" fmla="*/ 9342120 w 9578340"/>
              <a:gd name="connsiteY272" fmla="*/ 754380 h 8833483"/>
              <a:gd name="connsiteX273" fmla="*/ 9182100 w 9578340"/>
              <a:gd name="connsiteY273" fmla="*/ 906780 h 8833483"/>
              <a:gd name="connsiteX274" fmla="*/ 9052560 w 9578340"/>
              <a:gd name="connsiteY274" fmla="*/ 1043940 h 8833483"/>
              <a:gd name="connsiteX275" fmla="*/ 8915400 w 9578340"/>
              <a:gd name="connsiteY275" fmla="*/ 1112520 h 8833483"/>
              <a:gd name="connsiteX276" fmla="*/ 8709660 w 9578340"/>
              <a:gd name="connsiteY276" fmla="*/ 1150620 h 8833483"/>
              <a:gd name="connsiteX277" fmla="*/ 8793480 w 9578340"/>
              <a:gd name="connsiteY277" fmla="*/ 960120 h 8833483"/>
              <a:gd name="connsiteX278" fmla="*/ 8717280 w 9578340"/>
              <a:gd name="connsiteY278" fmla="*/ 906780 h 8833483"/>
              <a:gd name="connsiteX279" fmla="*/ 8686800 w 9578340"/>
              <a:gd name="connsiteY279" fmla="*/ 815340 h 8833483"/>
              <a:gd name="connsiteX280" fmla="*/ 8625840 w 9578340"/>
              <a:gd name="connsiteY280" fmla="*/ 746760 h 8833483"/>
              <a:gd name="connsiteX281" fmla="*/ 8633460 w 9578340"/>
              <a:gd name="connsiteY281" fmla="*/ 685800 h 8833483"/>
              <a:gd name="connsiteX282" fmla="*/ 8679180 w 9578340"/>
              <a:gd name="connsiteY282" fmla="*/ 609600 h 8833483"/>
              <a:gd name="connsiteX283" fmla="*/ 8671560 w 9578340"/>
              <a:gd name="connsiteY283" fmla="*/ 579120 h 8833483"/>
              <a:gd name="connsiteX284" fmla="*/ 8580120 w 9578340"/>
              <a:gd name="connsiteY284" fmla="*/ 541020 h 8833483"/>
              <a:gd name="connsiteX285" fmla="*/ 8473440 w 9578340"/>
              <a:gd name="connsiteY285" fmla="*/ 502920 h 8833483"/>
              <a:gd name="connsiteX286" fmla="*/ 8488680 w 9578340"/>
              <a:gd name="connsiteY286" fmla="*/ 449580 h 8833483"/>
              <a:gd name="connsiteX287" fmla="*/ 8435340 w 9578340"/>
              <a:gd name="connsiteY287" fmla="*/ 320040 h 8833483"/>
              <a:gd name="connsiteX288" fmla="*/ 8465820 w 9578340"/>
              <a:gd name="connsiteY288" fmla="*/ 243840 h 8833483"/>
              <a:gd name="connsiteX289" fmla="*/ 8473440 w 9578340"/>
              <a:gd name="connsiteY289" fmla="*/ 83820 h 8833483"/>
              <a:gd name="connsiteX290" fmla="*/ 8351520 w 9578340"/>
              <a:gd name="connsiteY290" fmla="*/ 53340 h 8833483"/>
              <a:gd name="connsiteX291" fmla="*/ 8252460 w 9578340"/>
              <a:gd name="connsiteY291" fmla="*/ 68580 h 8833483"/>
              <a:gd name="connsiteX292" fmla="*/ 8107680 w 9578340"/>
              <a:gd name="connsiteY29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6126480 w 9578340"/>
              <a:gd name="connsiteY66" fmla="*/ 2171700 h 8833483"/>
              <a:gd name="connsiteX67" fmla="*/ 5722620 w 9578340"/>
              <a:gd name="connsiteY67" fmla="*/ 2240280 h 8833483"/>
              <a:gd name="connsiteX68" fmla="*/ 5654040 w 9578340"/>
              <a:gd name="connsiteY68" fmla="*/ 2240280 h 8833483"/>
              <a:gd name="connsiteX69" fmla="*/ 5570220 w 9578340"/>
              <a:gd name="connsiteY69" fmla="*/ 2278380 h 8833483"/>
              <a:gd name="connsiteX70" fmla="*/ 5440680 w 9578340"/>
              <a:gd name="connsiteY70" fmla="*/ 2263140 h 8833483"/>
              <a:gd name="connsiteX71" fmla="*/ 5410200 w 9578340"/>
              <a:gd name="connsiteY71" fmla="*/ 2217420 h 8833483"/>
              <a:gd name="connsiteX72" fmla="*/ 5425440 w 9578340"/>
              <a:gd name="connsiteY72" fmla="*/ 2072640 h 8833483"/>
              <a:gd name="connsiteX73" fmla="*/ 5372100 w 9578340"/>
              <a:gd name="connsiteY73" fmla="*/ 2019300 h 8833483"/>
              <a:gd name="connsiteX74" fmla="*/ 5372100 w 9578340"/>
              <a:gd name="connsiteY74" fmla="*/ 1988820 h 8833483"/>
              <a:gd name="connsiteX75" fmla="*/ 5280660 w 9578340"/>
              <a:gd name="connsiteY75" fmla="*/ 1965960 h 8833483"/>
              <a:gd name="connsiteX76" fmla="*/ 5219700 w 9578340"/>
              <a:gd name="connsiteY76" fmla="*/ 2263140 h 8833483"/>
              <a:gd name="connsiteX77" fmla="*/ 5212080 w 9578340"/>
              <a:gd name="connsiteY77" fmla="*/ 2461260 h 8833483"/>
              <a:gd name="connsiteX78" fmla="*/ 5242560 w 9578340"/>
              <a:gd name="connsiteY78" fmla="*/ 2499360 h 8833483"/>
              <a:gd name="connsiteX79" fmla="*/ 5097780 w 9578340"/>
              <a:gd name="connsiteY79" fmla="*/ 2552700 h 8833483"/>
              <a:gd name="connsiteX80" fmla="*/ 5120640 w 9578340"/>
              <a:gd name="connsiteY80" fmla="*/ 2743200 h 8833483"/>
              <a:gd name="connsiteX81" fmla="*/ 5082540 w 9578340"/>
              <a:gd name="connsiteY81" fmla="*/ 2827020 h 8833483"/>
              <a:gd name="connsiteX82" fmla="*/ 4945380 w 9578340"/>
              <a:gd name="connsiteY82" fmla="*/ 2773680 h 8833483"/>
              <a:gd name="connsiteX83" fmla="*/ 4853940 w 9578340"/>
              <a:gd name="connsiteY83" fmla="*/ 2796540 h 8833483"/>
              <a:gd name="connsiteX84" fmla="*/ 4785360 w 9578340"/>
              <a:gd name="connsiteY84" fmla="*/ 2926080 h 8833483"/>
              <a:gd name="connsiteX85" fmla="*/ 4640580 w 9578340"/>
              <a:gd name="connsiteY85" fmla="*/ 2811780 h 8833483"/>
              <a:gd name="connsiteX86" fmla="*/ 4518660 w 9578340"/>
              <a:gd name="connsiteY86" fmla="*/ 2804160 h 8833483"/>
              <a:gd name="connsiteX87" fmla="*/ 4389120 w 9578340"/>
              <a:gd name="connsiteY87" fmla="*/ 2674620 h 8833483"/>
              <a:gd name="connsiteX88" fmla="*/ 4564380 w 9578340"/>
              <a:gd name="connsiteY88" fmla="*/ 2522220 h 8833483"/>
              <a:gd name="connsiteX89" fmla="*/ 4389120 w 9578340"/>
              <a:gd name="connsiteY89" fmla="*/ 2491740 h 8833483"/>
              <a:gd name="connsiteX90" fmla="*/ 4244340 w 9578340"/>
              <a:gd name="connsiteY90" fmla="*/ 2659380 h 8833483"/>
              <a:gd name="connsiteX91" fmla="*/ 4183380 w 9578340"/>
              <a:gd name="connsiteY91" fmla="*/ 2758440 h 8833483"/>
              <a:gd name="connsiteX92" fmla="*/ 4191000 w 9578340"/>
              <a:gd name="connsiteY92" fmla="*/ 2796540 h 8833483"/>
              <a:gd name="connsiteX93" fmla="*/ 4084320 w 9578340"/>
              <a:gd name="connsiteY93" fmla="*/ 2895600 h 8833483"/>
              <a:gd name="connsiteX94" fmla="*/ 4008120 w 9578340"/>
              <a:gd name="connsiteY94" fmla="*/ 2918460 h 8833483"/>
              <a:gd name="connsiteX95" fmla="*/ 3954780 w 9578340"/>
              <a:gd name="connsiteY95" fmla="*/ 2918460 h 8833483"/>
              <a:gd name="connsiteX96" fmla="*/ 3916680 w 9578340"/>
              <a:gd name="connsiteY96" fmla="*/ 2971800 h 8833483"/>
              <a:gd name="connsiteX97" fmla="*/ 3848100 w 9578340"/>
              <a:gd name="connsiteY97" fmla="*/ 2971800 h 8833483"/>
              <a:gd name="connsiteX98" fmla="*/ 3810000 w 9578340"/>
              <a:gd name="connsiteY98" fmla="*/ 3025140 h 8833483"/>
              <a:gd name="connsiteX99" fmla="*/ 3726180 w 9578340"/>
              <a:gd name="connsiteY99" fmla="*/ 3048000 h 8833483"/>
              <a:gd name="connsiteX100" fmla="*/ 3703320 w 9578340"/>
              <a:gd name="connsiteY100" fmla="*/ 3116580 h 8833483"/>
              <a:gd name="connsiteX101" fmla="*/ 3512820 w 9578340"/>
              <a:gd name="connsiteY101" fmla="*/ 2979420 h 8833483"/>
              <a:gd name="connsiteX102" fmla="*/ 3337560 w 9578340"/>
              <a:gd name="connsiteY102" fmla="*/ 3048000 h 8833483"/>
              <a:gd name="connsiteX103" fmla="*/ 3337560 w 9578340"/>
              <a:gd name="connsiteY103" fmla="*/ 3124200 h 8833483"/>
              <a:gd name="connsiteX104" fmla="*/ 3230880 w 9578340"/>
              <a:gd name="connsiteY104" fmla="*/ 3200400 h 8833483"/>
              <a:gd name="connsiteX105" fmla="*/ 3002280 w 9578340"/>
              <a:gd name="connsiteY105" fmla="*/ 3055620 h 8833483"/>
              <a:gd name="connsiteX106" fmla="*/ 3025140 w 9578340"/>
              <a:gd name="connsiteY106" fmla="*/ 3032760 h 8833483"/>
              <a:gd name="connsiteX107" fmla="*/ 2918460 w 9578340"/>
              <a:gd name="connsiteY107" fmla="*/ 2887980 h 8833483"/>
              <a:gd name="connsiteX108" fmla="*/ 2659380 w 9578340"/>
              <a:gd name="connsiteY108" fmla="*/ 2758440 h 8833483"/>
              <a:gd name="connsiteX109" fmla="*/ 2506980 w 9578340"/>
              <a:gd name="connsiteY109" fmla="*/ 3093720 h 8833483"/>
              <a:gd name="connsiteX110" fmla="*/ 2392680 w 9578340"/>
              <a:gd name="connsiteY110" fmla="*/ 3101340 h 8833483"/>
              <a:gd name="connsiteX111" fmla="*/ 2308860 w 9578340"/>
              <a:gd name="connsiteY111" fmla="*/ 3116580 h 8833483"/>
              <a:gd name="connsiteX112" fmla="*/ 2225040 w 9578340"/>
              <a:gd name="connsiteY112" fmla="*/ 3215640 h 8833483"/>
              <a:gd name="connsiteX113" fmla="*/ 2049780 w 9578340"/>
              <a:gd name="connsiteY113" fmla="*/ 3124200 h 8833483"/>
              <a:gd name="connsiteX114" fmla="*/ 1981200 w 9578340"/>
              <a:gd name="connsiteY114" fmla="*/ 3116580 h 8833483"/>
              <a:gd name="connsiteX115" fmla="*/ 1889760 w 9578340"/>
              <a:gd name="connsiteY115" fmla="*/ 2964180 h 8833483"/>
              <a:gd name="connsiteX116" fmla="*/ 1897380 w 9578340"/>
              <a:gd name="connsiteY116" fmla="*/ 2895600 h 8833483"/>
              <a:gd name="connsiteX117" fmla="*/ 1729740 w 9578340"/>
              <a:gd name="connsiteY117" fmla="*/ 3017520 h 8833483"/>
              <a:gd name="connsiteX118" fmla="*/ 1706880 w 9578340"/>
              <a:gd name="connsiteY118" fmla="*/ 3078480 h 8833483"/>
              <a:gd name="connsiteX119" fmla="*/ 1653540 w 9578340"/>
              <a:gd name="connsiteY119" fmla="*/ 3048000 h 8833483"/>
              <a:gd name="connsiteX120" fmla="*/ 1546860 w 9578340"/>
              <a:gd name="connsiteY120" fmla="*/ 3048000 h 8833483"/>
              <a:gd name="connsiteX121" fmla="*/ 1524000 w 9578340"/>
              <a:gd name="connsiteY121" fmla="*/ 3162300 h 8833483"/>
              <a:gd name="connsiteX122" fmla="*/ 1386840 w 9578340"/>
              <a:gd name="connsiteY122" fmla="*/ 3459480 h 8833483"/>
              <a:gd name="connsiteX123" fmla="*/ 1333500 w 9578340"/>
              <a:gd name="connsiteY123" fmla="*/ 3451860 h 8833483"/>
              <a:gd name="connsiteX124" fmla="*/ 1188720 w 9578340"/>
              <a:gd name="connsiteY124" fmla="*/ 3505200 h 8833483"/>
              <a:gd name="connsiteX125" fmla="*/ 1135380 w 9578340"/>
              <a:gd name="connsiteY125" fmla="*/ 3672840 h 8833483"/>
              <a:gd name="connsiteX126" fmla="*/ 1013460 w 9578340"/>
              <a:gd name="connsiteY126" fmla="*/ 3703320 h 8833483"/>
              <a:gd name="connsiteX127" fmla="*/ 929640 w 9578340"/>
              <a:gd name="connsiteY127" fmla="*/ 3710940 h 8833483"/>
              <a:gd name="connsiteX128" fmla="*/ 830580 w 9578340"/>
              <a:gd name="connsiteY128" fmla="*/ 3741420 h 8833483"/>
              <a:gd name="connsiteX129" fmla="*/ 701040 w 9578340"/>
              <a:gd name="connsiteY129" fmla="*/ 3749040 h 8833483"/>
              <a:gd name="connsiteX130" fmla="*/ 548640 w 9578340"/>
              <a:gd name="connsiteY130" fmla="*/ 3787140 h 8833483"/>
              <a:gd name="connsiteX131" fmla="*/ 0 w 9578340"/>
              <a:gd name="connsiteY131" fmla="*/ 5250180 h 8833483"/>
              <a:gd name="connsiteX132" fmla="*/ 167640 w 9578340"/>
              <a:gd name="connsiteY132" fmla="*/ 5242560 h 8833483"/>
              <a:gd name="connsiteX133" fmla="*/ 167640 w 9578340"/>
              <a:gd name="connsiteY133" fmla="*/ 5387340 h 8833483"/>
              <a:gd name="connsiteX134" fmla="*/ 289560 w 9578340"/>
              <a:gd name="connsiteY134" fmla="*/ 5394960 h 8833483"/>
              <a:gd name="connsiteX135" fmla="*/ 281940 w 9578340"/>
              <a:gd name="connsiteY135" fmla="*/ 5478780 h 8833483"/>
              <a:gd name="connsiteX136" fmla="*/ 388620 w 9578340"/>
              <a:gd name="connsiteY136" fmla="*/ 5501640 h 8833483"/>
              <a:gd name="connsiteX137" fmla="*/ 358140 w 9578340"/>
              <a:gd name="connsiteY137" fmla="*/ 5631180 h 8833483"/>
              <a:gd name="connsiteX138" fmla="*/ 358140 w 9578340"/>
              <a:gd name="connsiteY138" fmla="*/ 5730240 h 8833483"/>
              <a:gd name="connsiteX139" fmla="*/ 251460 w 9578340"/>
              <a:gd name="connsiteY139" fmla="*/ 5783580 h 8833483"/>
              <a:gd name="connsiteX140" fmla="*/ 236220 w 9578340"/>
              <a:gd name="connsiteY140" fmla="*/ 5859780 h 8833483"/>
              <a:gd name="connsiteX141" fmla="*/ 144780 w 9578340"/>
              <a:gd name="connsiteY141" fmla="*/ 5981700 h 8833483"/>
              <a:gd name="connsiteX142" fmla="*/ 175260 w 9578340"/>
              <a:gd name="connsiteY142" fmla="*/ 6210300 h 8833483"/>
              <a:gd name="connsiteX143" fmla="*/ 266700 w 9578340"/>
              <a:gd name="connsiteY143" fmla="*/ 6217920 h 8833483"/>
              <a:gd name="connsiteX144" fmla="*/ 304800 w 9578340"/>
              <a:gd name="connsiteY144" fmla="*/ 6278880 h 8833483"/>
              <a:gd name="connsiteX145" fmla="*/ 312420 w 9578340"/>
              <a:gd name="connsiteY145" fmla="*/ 6339840 h 8833483"/>
              <a:gd name="connsiteX146" fmla="*/ 358140 w 9578340"/>
              <a:gd name="connsiteY146" fmla="*/ 6339840 h 8833483"/>
              <a:gd name="connsiteX147" fmla="*/ 365760 w 9578340"/>
              <a:gd name="connsiteY147" fmla="*/ 6477000 h 8833483"/>
              <a:gd name="connsiteX148" fmla="*/ 807720 w 9578340"/>
              <a:gd name="connsiteY148" fmla="*/ 6545580 h 8833483"/>
              <a:gd name="connsiteX149" fmla="*/ 1127760 w 9578340"/>
              <a:gd name="connsiteY149" fmla="*/ 6705600 h 8833483"/>
              <a:gd name="connsiteX150" fmla="*/ 1447800 w 9578340"/>
              <a:gd name="connsiteY150" fmla="*/ 6598920 h 8833483"/>
              <a:gd name="connsiteX151" fmla="*/ 1546860 w 9578340"/>
              <a:gd name="connsiteY151" fmla="*/ 6598920 h 8833483"/>
              <a:gd name="connsiteX152" fmla="*/ 1501140 w 9578340"/>
              <a:gd name="connsiteY152" fmla="*/ 6858000 h 8833483"/>
              <a:gd name="connsiteX153" fmla="*/ 1567815 w 9578340"/>
              <a:gd name="connsiteY153" fmla="*/ 7115810 h 8833483"/>
              <a:gd name="connsiteX154" fmla="*/ 1710690 w 9578340"/>
              <a:gd name="connsiteY154" fmla="*/ 7439660 h 8833483"/>
              <a:gd name="connsiteX155" fmla="*/ 1891665 w 9578340"/>
              <a:gd name="connsiteY155" fmla="*/ 7582535 h 8833483"/>
              <a:gd name="connsiteX156" fmla="*/ 2094865 w 9578340"/>
              <a:gd name="connsiteY156" fmla="*/ 7814310 h 8833483"/>
              <a:gd name="connsiteX157" fmla="*/ 2066290 w 9578340"/>
              <a:gd name="connsiteY157" fmla="*/ 7925434 h 8833483"/>
              <a:gd name="connsiteX158" fmla="*/ 2234565 w 9578340"/>
              <a:gd name="connsiteY158" fmla="*/ 8036559 h 8833483"/>
              <a:gd name="connsiteX159" fmla="*/ 2269490 w 9578340"/>
              <a:gd name="connsiteY159" fmla="*/ 8081009 h 8833483"/>
              <a:gd name="connsiteX160" fmla="*/ 2186940 w 9578340"/>
              <a:gd name="connsiteY160" fmla="*/ 8338184 h 8833483"/>
              <a:gd name="connsiteX161" fmla="*/ 2209165 w 9578340"/>
              <a:gd name="connsiteY161" fmla="*/ 8436608 h 8833483"/>
              <a:gd name="connsiteX162" fmla="*/ 2275840 w 9578340"/>
              <a:gd name="connsiteY162" fmla="*/ 8538208 h 8833483"/>
              <a:gd name="connsiteX163" fmla="*/ 2437765 w 9578340"/>
              <a:gd name="connsiteY163" fmla="*/ 8569958 h 8833483"/>
              <a:gd name="connsiteX164" fmla="*/ 2491740 w 9578340"/>
              <a:gd name="connsiteY164" fmla="*/ 8557258 h 8833483"/>
              <a:gd name="connsiteX165" fmla="*/ 2599690 w 9578340"/>
              <a:gd name="connsiteY165" fmla="*/ 8614408 h 8833483"/>
              <a:gd name="connsiteX166" fmla="*/ 2640965 w 9578340"/>
              <a:gd name="connsiteY166" fmla="*/ 8658858 h 8833483"/>
              <a:gd name="connsiteX167" fmla="*/ 2663190 w 9578340"/>
              <a:gd name="connsiteY167" fmla="*/ 8769983 h 8833483"/>
              <a:gd name="connsiteX168" fmla="*/ 2748915 w 9578340"/>
              <a:gd name="connsiteY168" fmla="*/ 8833483 h 8833483"/>
              <a:gd name="connsiteX169" fmla="*/ 2860040 w 9578340"/>
              <a:gd name="connsiteY169" fmla="*/ 8808083 h 8833483"/>
              <a:gd name="connsiteX170" fmla="*/ 2920365 w 9578340"/>
              <a:gd name="connsiteY170" fmla="*/ 8820783 h 8833483"/>
              <a:gd name="connsiteX171" fmla="*/ 2910840 w 9578340"/>
              <a:gd name="connsiteY171" fmla="*/ 8740614 h 8833483"/>
              <a:gd name="connsiteX172" fmla="*/ 2996565 w 9578340"/>
              <a:gd name="connsiteY172" fmla="*/ 8609645 h 8833483"/>
              <a:gd name="connsiteX173" fmla="*/ 2987040 w 9578340"/>
              <a:gd name="connsiteY173" fmla="*/ 8497727 h 8833483"/>
              <a:gd name="connsiteX174" fmla="*/ 3027522 w 9578340"/>
              <a:gd name="connsiteY174" fmla="*/ 8431051 h 8833483"/>
              <a:gd name="connsiteX175" fmla="*/ 3179922 w 9578340"/>
              <a:gd name="connsiteY175" fmla="*/ 8361995 h 8833483"/>
              <a:gd name="connsiteX176" fmla="*/ 3225166 w 9578340"/>
              <a:gd name="connsiteY176" fmla="*/ 8245315 h 8833483"/>
              <a:gd name="connsiteX177" fmla="*/ 3420427 w 9578340"/>
              <a:gd name="connsiteY177" fmla="*/ 8083389 h 8833483"/>
              <a:gd name="connsiteX178" fmla="*/ 3699034 w 9578340"/>
              <a:gd name="connsiteY178" fmla="*/ 7954802 h 8833483"/>
              <a:gd name="connsiteX179" fmla="*/ 3875246 w 9578340"/>
              <a:gd name="connsiteY179" fmla="*/ 7890508 h 8833483"/>
              <a:gd name="connsiteX180" fmla="*/ 4084796 w 9578340"/>
              <a:gd name="connsiteY180" fmla="*/ 7738108 h 8833483"/>
              <a:gd name="connsiteX181" fmla="*/ 4127659 w 9578340"/>
              <a:gd name="connsiteY181" fmla="*/ 7640476 h 8833483"/>
              <a:gd name="connsiteX182" fmla="*/ 4037171 w 9578340"/>
              <a:gd name="connsiteY182" fmla="*/ 7564277 h 8833483"/>
              <a:gd name="connsiteX183" fmla="*/ 3980021 w 9578340"/>
              <a:gd name="connsiteY183" fmla="*/ 7469027 h 8833483"/>
              <a:gd name="connsiteX184" fmla="*/ 4056222 w 9578340"/>
              <a:gd name="connsiteY184" fmla="*/ 7395208 h 8833483"/>
              <a:gd name="connsiteX185" fmla="*/ 4096703 w 9578340"/>
              <a:gd name="connsiteY185" fmla="*/ 7247570 h 8833483"/>
              <a:gd name="connsiteX186" fmla="*/ 3982402 w 9578340"/>
              <a:gd name="connsiteY186" fmla="*/ 7271383 h 8833483"/>
              <a:gd name="connsiteX187" fmla="*/ 3818096 w 9578340"/>
              <a:gd name="connsiteY187" fmla="*/ 7233283 h 8833483"/>
              <a:gd name="connsiteX188" fmla="*/ 3691889 w 9578340"/>
              <a:gd name="connsiteY188" fmla="*/ 7145176 h 8833483"/>
              <a:gd name="connsiteX189" fmla="*/ 3701416 w 9578340"/>
              <a:gd name="connsiteY189" fmla="*/ 7030877 h 8833483"/>
              <a:gd name="connsiteX190" fmla="*/ 3625215 w 9578340"/>
              <a:gd name="connsiteY190" fmla="*/ 6954677 h 8833483"/>
              <a:gd name="connsiteX191" fmla="*/ 3657600 w 9578340"/>
              <a:gd name="connsiteY191" fmla="*/ 6873240 h 8833483"/>
              <a:gd name="connsiteX192" fmla="*/ 3817620 w 9578340"/>
              <a:gd name="connsiteY192" fmla="*/ 6781800 h 8833483"/>
              <a:gd name="connsiteX193" fmla="*/ 3893820 w 9578340"/>
              <a:gd name="connsiteY193" fmla="*/ 6705600 h 8833483"/>
              <a:gd name="connsiteX194" fmla="*/ 3947160 w 9578340"/>
              <a:gd name="connsiteY194" fmla="*/ 6690360 h 8833483"/>
              <a:gd name="connsiteX195" fmla="*/ 3939540 w 9578340"/>
              <a:gd name="connsiteY195" fmla="*/ 6629400 h 8833483"/>
              <a:gd name="connsiteX196" fmla="*/ 3901440 w 9578340"/>
              <a:gd name="connsiteY196" fmla="*/ 6606540 h 8833483"/>
              <a:gd name="connsiteX197" fmla="*/ 3878580 w 9578340"/>
              <a:gd name="connsiteY197" fmla="*/ 6515100 h 8833483"/>
              <a:gd name="connsiteX198" fmla="*/ 3886200 w 9578340"/>
              <a:gd name="connsiteY198" fmla="*/ 6423660 h 8833483"/>
              <a:gd name="connsiteX199" fmla="*/ 3870960 w 9578340"/>
              <a:gd name="connsiteY199" fmla="*/ 6309360 h 8833483"/>
              <a:gd name="connsiteX200" fmla="*/ 3893820 w 9578340"/>
              <a:gd name="connsiteY200" fmla="*/ 6240780 h 8833483"/>
              <a:gd name="connsiteX201" fmla="*/ 3924300 w 9578340"/>
              <a:gd name="connsiteY201" fmla="*/ 6179820 h 8833483"/>
              <a:gd name="connsiteX202" fmla="*/ 3977640 w 9578340"/>
              <a:gd name="connsiteY202" fmla="*/ 6172200 h 8833483"/>
              <a:gd name="connsiteX203" fmla="*/ 3992880 w 9578340"/>
              <a:gd name="connsiteY203" fmla="*/ 6172200 h 8833483"/>
              <a:gd name="connsiteX204" fmla="*/ 4046220 w 9578340"/>
              <a:gd name="connsiteY204" fmla="*/ 6111240 h 8833483"/>
              <a:gd name="connsiteX205" fmla="*/ 4038600 w 9578340"/>
              <a:gd name="connsiteY205" fmla="*/ 6027420 h 8833483"/>
              <a:gd name="connsiteX206" fmla="*/ 4754880 w 9578340"/>
              <a:gd name="connsiteY206" fmla="*/ 5913120 h 8833483"/>
              <a:gd name="connsiteX207" fmla="*/ 4838700 w 9578340"/>
              <a:gd name="connsiteY207" fmla="*/ 5913120 h 8833483"/>
              <a:gd name="connsiteX208" fmla="*/ 4914900 w 9578340"/>
              <a:gd name="connsiteY208" fmla="*/ 5920740 h 8833483"/>
              <a:gd name="connsiteX209" fmla="*/ 5105400 w 9578340"/>
              <a:gd name="connsiteY209" fmla="*/ 6019800 h 8833483"/>
              <a:gd name="connsiteX210" fmla="*/ 5570220 w 9578340"/>
              <a:gd name="connsiteY210" fmla="*/ 6248400 h 8833483"/>
              <a:gd name="connsiteX211" fmla="*/ 5704205 w 9578340"/>
              <a:gd name="connsiteY211" fmla="*/ 6320155 h 8833483"/>
              <a:gd name="connsiteX212" fmla="*/ 5755005 w 9578340"/>
              <a:gd name="connsiteY212" fmla="*/ 6242685 h 8833483"/>
              <a:gd name="connsiteX213" fmla="*/ 5682615 w 9578340"/>
              <a:gd name="connsiteY213" fmla="*/ 6203315 h 8833483"/>
              <a:gd name="connsiteX214" fmla="*/ 5624195 w 9578340"/>
              <a:gd name="connsiteY214" fmla="*/ 6132195 h 8833483"/>
              <a:gd name="connsiteX215" fmla="*/ 5670550 w 9578340"/>
              <a:gd name="connsiteY215" fmla="*/ 6103620 h 8833483"/>
              <a:gd name="connsiteX216" fmla="*/ 5584825 w 9578340"/>
              <a:gd name="connsiteY216" fmla="*/ 5928995 h 8833483"/>
              <a:gd name="connsiteX217" fmla="*/ 5592445 w 9578340"/>
              <a:gd name="connsiteY217" fmla="*/ 5827395 h 8833483"/>
              <a:gd name="connsiteX218" fmla="*/ 5615305 w 9578340"/>
              <a:gd name="connsiteY218" fmla="*/ 5792470 h 8833483"/>
              <a:gd name="connsiteX219" fmla="*/ 5636895 w 9578340"/>
              <a:gd name="connsiteY219" fmla="*/ 5747385 h 8833483"/>
              <a:gd name="connsiteX220" fmla="*/ 5674360 w 9578340"/>
              <a:gd name="connsiteY220" fmla="*/ 5669915 h 8833483"/>
              <a:gd name="connsiteX221" fmla="*/ 5688965 w 9578340"/>
              <a:gd name="connsiteY221" fmla="*/ 5587365 h 8833483"/>
              <a:gd name="connsiteX222" fmla="*/ 5735320 w 9578340"/>
              <a:gd name="connsiteY222" fmla="*/ 5561965 h 8833483"/>
              <a:gd name="connsiteX223" fmla="*/ 5715000 w 9578340"/>
              <a:gd name="connsiteY223" fmla="*/ 5502910 h 8833483"/>
              <a:gd name="connsiteX224" fmla="*/ 5751195 w 9578340"/>
              <a:gd name="connsiteY224" fmla="*/ 5461635 h 8833483"/>
              <a:gd name="connsiteX225" fmla="*/ 5781675 w 9578340"/>
              <a:gd name="connsiteY225" fmla="*/ 5398770 h 8833483"/>
              <a:gd name="connsiteX226" fmla="*/ 5836920 w 9578340"/>
              <a:gd name="connsiteY226" fmla="*/ 5325110 h 8833483"/>
              <a:gd name="connsiteX227" fmla="*/ 5855970 w 9578340"/>
              <a:gd name="connsiteY227" fmla="*/ 5168900 h 8833483"/>
              <a:gd name="connsiteX228" fmla="*/ 6101080 w 9578340"/>
              <a:gd name="connsiteY228" fmla="*/ 4911090 h 8833483"/>
              <a:gd name="connsiteX229" fmla="*/ 6107430 w 9578340"/>
              <a:gd name="connsiteY229" fmla="*/ 4674870 h 8833483"/>
              <a:gd name="connsiteX230" fmla="*/ 5982970 w 9578340"/>
              <a:gd name="connsiteY230" fmla="*/ 4411980 h 8833483"/>
              <a:gd name="connsiteX231" fmla="*/ 7178040 w 9578340"/>
              <a:gd name="connsiteY231" fmla="*/ 4351020 h 8833483"/>
              <a:gd name="connsiteX232" fmla="*/ 7559040 w 9578340"/>
              <a:gd name="connsiteY232" fmla="*/ 4328160 h 8833483"/>
              <a:gd name="connsiteX233" fmla="*/ 7467600 w 9578340"/>
              <a:gd name="connsiteY233" fmla="*/ 3878580 h 8833483"/>
              <a:gd name="connsiteX234" fmla="*/ 7414260 w 9578340"/>
              <a:gd name="connsiteY234" fmla="*/ 3604260 h 8833483"/>
              <a:gd name="connsiteX235" fmla="*/ 7498080 w 9578340"/>
              <a:gd name="connsiteY235" fmla="*/ 3398520 h 8833483"/>
              <a:gd name="connsiteX236" fmla="*/ 7528560 w 9578340"/>
              <a:gd name="connsiteY236" fmla="*/ 3253740 h 8833483"/>
              <a:gd name="connsiteX237" fmla="*/ 7505700 w 9578340"/>
              <a:gd name="connsiteY237" fmla="*/ 3048000 h 8833483"/>
              <a:gd name="connsiteX238" fmla="*/ 7520940 w 9578340"/>
              <a:gd name="connsiteY238" fmla="*/ 2926080 h 8833483"/>
              <a:gd name="connsiteX239" fmla="*/ 7536180 w 9578340"/>
              <a:gd name="connsiteY239" fmla="*/ 2872740 h 8833483"/>
              <a:gd name="connsiteX240" fmla="*/ 7863840 w 9578340"/>
              <a:gd name="connsiteY240" fmla="*/ 2971800 h 8833483"/>
              <a:gd name="connsiteX241" fmla="*/ 7886700 w 9578340"/>
              <a:gd name="connsiteY241" fmla="*/ 3101340 h 8833483"/>
              <a:gd name="connsiteX242" fmla="*/ 8001000 w 9578340"/>
              <a:gd name="connsiteY242" fmla="*/ 3124200 h 8833483"/>
              <a:gd name="connsiteX243" fmla="*/ 8122920 w 9578340"/>
              <a:gd name="connsiteY243" fmla="*/ 3276600 h 8833483"/>
              <a:gd name="connsiteX244" fmla="*/ 8206740 w 9578340"/>
              <a:gd name="connsiteY244" fmla="*/ 3276600 h 8833483"/>
              <a:gd name="connsiteX245" fmla="*/ 8442960 w 9578340"/>
              <a:gd name="connsiteY245" fmla="*/ 3276600 h 8833483"/>
              <a:gd name="connsiteX246" fmla="*/ 8663940 w 9578340"/>
              <a:gd name="connsiteY246" fmla="*/ 3276600 h 8833483"/>
              <a:gd name="connsiteX247" fmla="*/ 8770620 w 9578340"/>
              <a:gd name="connsiteY247" fmla="*/ 3230880 h 8833483"/>
              <a:gd name="connsiteX248" fmla="*/ 8854440 w 9578340"/>
              <a:gd name="connsiteY248" fmla="*/ 3215640 h 8833483"/>
              <a:gd name="connsiteX249" fmla="*/ 8938260 w 9578340"/>
              <a:gd name="connsiteY249" fmla="*/ 3230880 h 8833483"/>
              <a:gd name="connsiteX250" fmla="*/ 8945880 w 9578340"/>
              <a:gd name="connsiteY250" fmla="*/ 3078480 h 8833483"/>
              <a:gd name="connsiteX251" fmla="*/ 8907780 w 9578340"/>
              <a:gd name="connsiteY251" fmla="*/ 3078480 h 8833483"/>
              <a:gd name="connsiteX252" fmla="*/ 8656320 w 9578340"/>
              <a:gd name="connsiteY252" fmla="*/ 2697480 h 8833483"/>
              <a:gd name="connsiteX253" fmla="*/ 8854440 w 9578340"/>
              <a:gd name="connsiteY253" fmla="*/ 2590800 h 8833483"/>
              <a:gd name="connsiteX254" fmla="*/ 8923020 w 9578340"/>
              <a:gd name="connsiteY254" fmla="*/ 2606040 h 8833483"/>
              <a:gd name="connsiteX255" fmla="*/ 8999220 w 9578340"/>
              <a:gd name="connsiteY255" fmla="*/ 2606040 h 8833483"/>
              <a:gd name="connsiteX256" fmla="*/ 9029700 w 9578340"/>
              <a:gd name="connsiteY256" fmla="*/ 2545080 h 8833483"/>
              <a:gd name="connsiteX257" fmla="*/ 9029700 w 9578340"/>
              <a:gd name="connsiteY257" fmla="*/ 2407920 h 8833483"/>
              <a:gd name="connsiteX258" fmla="*/ 9136380 w 9578340"/>
              <a:gd name="connsiteY258" fmla="*/ 2476500 h 8833483"/>
              <a:gd name="connsiteX259" fmla="*/ 9144000 w 9578340"/>
              <a:gd name="connsiteY259" fmla="*/ 2407920 h 8833483"/>
              <a:gd name="connsiteX260" fmla="*/ 9204960 w 9578340"/>
              <a:gd name="connsiteY260" fmla="*/ 2362200 h 8833483"/>
              <a:gd name="connsiteX261" fmla="*/ 9189720 w 9578340"/>
              <a:gd name="connsiteY261" fmla="*/ 2225040 h 8833483"/>
              <a:gd name="connsiteX262" fmla="*/ 9159240 w 9578340"/>
              <a:gd name="connsiteY262" fmla="*/ 2171700 h 8833483"/>
              <a:gd name="connsiteX263" fmla="*/ 9083040 w 9578340"/>
              <a:gd name="connsiteY263" fmla="*/ 2103120 h 8833483"/>
              <a:gd name="connsiteX264" fmla="*/ 9105900 w 9578340"/>
              <a:gd name="connsiteY264" fmla="*/ 2011680 h 8833483"/>
              <a:gd name="connsiteX265" fmla="*/ 9151620 w 9578340"/>
              <a:gd name="connsiteY265" fmla="*/ 1927860 h 8833483"/>
              <a:gd name="connsiteX266" fmla="*/ 9044940 w 9578340"/>
              <a:gd name="connsiteY266" fmla="*/ 1714500 h 8833483"/>
              <a:gd name="connsiteX267" fmla="*/ 9578340 w 9578340"/>
              <a:gd name="connsiteY267" fmla="*/ 1394460 h 8833483"/>
              <a:gd name="connsiteX268" fmla="*/ 9494520 w 9578340"/>
              <a:gd name="connsiteY268" fmla="*/ 1165860 h 8833483"/>
              <a:gd name="connsiteX269" fmla="*/ 9326880 w 9578340"/>
              <a:gd name="connsiteY269" fmla="*/ 975360 h 8833483"/>
              <a:gd name="connsiteX270" fmla="*/ 9334500 w 9578340"/>
              <a:gd name="connsiteY270" fmla="*/ 906780 h 8833483"/>
              <a:gd name="connsiteX271" fmla="*/ 9342120 w 9578340"/>
              <a:gd name="connsiteY271" fmla="*/ 754380 h 8833483"/>
              <a:gd name="connsiteX272" fmla="*/ 9182100 w 9578340"/>
              <a:gd name="connsiteY272" fmla="*/ 906780 h 8833483"/>
              <a:gd name="connsiteX273" fmla="*/ 9052560 w 9578340"/>
              <a:gd name="connsiteY273" fmla="*/ 1043940 h 8833483"/>
              <a:gd name="connsiteX274" fmla="*/ 8915400 w 9578340"/>
              <a:gd name="connsiteY274" fmla="*/ 1112520 h 8833483"/>
              <a:gd name="connsiteX275" fmla="*/ 8709660 w 9578340"/>
              <a:gd name="connsiteY275" fmla="*/ 1150620 h 8833483"/>
              <a:gd name="connsiteX276" fmla="*/ 8793480 w 9578340"/>
              <a:gd name="connsiteY276" fmla="*/ 960120 h 8833483"/>
              <a:gd name="connsiteX277" fmla="*/ 8717280 w 9578340"/>
              <a:gd name="connsiteY277" fmla="*/ 906780 h 8833483"/>
              <a:gd name="connsiteX278" fmla="*/ 8686800 w 9578340"/>
              <a:gd name="connsiteY278" fmla="*/ 815340 h 8833483"/>
              <a:gd name="connsiteX279" fmla="*/ 8625840 w 9578340"/>
              <a:gd name="connsiteY279" fmla="*/ 746760 h 8833483"/>
              <a:gd name="connsiteX280" fmla="*/ 8633460 w 9578340"/>
              <a:gd name="connsiteY280" fmla="*/ 685800 h 8833483"/>
              <a:gd name="connsiteX281" fmla="*/ 8679180 w 9578340"/>
              <a:gd name="connsiteY281" fmla="*/ 609600 h 8833483"/>
              <a:gd name="connsiteX282" fmla="*/ 8671560 w 9578340"/>
              <a:gd name="connsiteY282" fmla="*/ 579120 h 8833483"/>
              <a:gd name="connsiteX283" fmla="*/ 8580120 w 9578340"/>
              <a:gd name="connsiteY283" fmla="*/ 541020 h 8833483"/>
              <a:gd name="connsiteX284" fmla="*/ 8473440 w 9578340"/>
              <a:gd name="connsiteY284" fmla="*/ 502920 h 8833483"/>
              <a:gd name="connsiteX285" fmla="*/ 8488680 w 9578340"/>
              <a:gd name="connsiteY285" fmla="*/ 449580 h 8833483"/>
              <a:gd name="connsiteX286" fmla="*/ 8435340 w 9578340"/>
              <a:gd name="connsiteY286" fmla="*/ 320040 h 8833483"/>
              <a:gd name="connsiteX287" fmla="*/ 8465820 w 9578340"/>
              <a:gd name="connsiteY287" fmla="*/ 243840 h 8833483"/>
              <a:gd name="connsiteX288" fmla="*/ 8473440 w 9578340"/>
              <a:gd name="connsiteY288" fmla="*/ 83820 h 8833483"/>
              <a:gd name="connsiteX289" fmla="*/ 8351520 w 9578340"/>
              <a:gd name="connsiteY289" fmla="*/ 53340 h 8833483"/>
              <a:gd name="connsiteX290" fmla="*/ 8252460 w 9578340"/>
              <a:gd name="connsiteY290" fmla="*/ 68580 h 8833483"/>
              <a:gd name="connsiteX291" fmla="*/ 8107680 w 9578340"/>
              <a:gd name="connsiteY29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6103620 w 9578340"/>
              <a:gd name="connsiteY65" fmla="*/ 2225040 h 8833483"/>
              <a:gd name="connsiteX66" fmla="*/ 5722620 w 9578340"/>
              <a:gd name="connsiteY66" fmla="*/ 2240280 h 8833483"/>
              <a:gd name="connsiteX67" fmla="*/ 5654040 w 9578340"/>
              <a:gd name="connsiteY67" fmla="*/ 2240280 h 8833483"/>
              <a:gd name="connsiteX68" fmla="*/ 5570220 w 9578340"/>
              <a:gd name="connsiteY68" fmla="*/ 2278380 h 8833483"/>
              <a:gd name="connsiteX69" fmla="*/ 5440680 w 9578340"/>
              <a:gd name="connsiteY69" fmla="*/ 2263140 h 8833483"/>
              <a:gd name="connsiteX70" fmla="*/ 5410200 w 9578340"/>
              <a:gd name="connsiteY70" fmla="*/ 2217420 h 8833483"/>
              <a:gd name="connsiteX71" fmla="*/ 5425440 w 9578340"/>
              <a:gd name="connsiteY71" fmla="*/ 2072640 h 8833483"/>
              <a:gd name="connsiteX72" fmla="*/ 5372100 w 9578340"/>
              <a:gd name="connsiteY72" fmla="*/ 2019300 h 8833483"/>
              <a:gd name="connsiteX73" fmla="*/ 5372100 w 9578340"/>
              <a:gd name="connsiteY73" fmla="*/ 1988820 h 8833483"/>
              <a:gd name="connsiteX74" fmla="*/ 5280660 w 9578340"/>
              <a:gd name="connsiteY74" fmla="*/ 1965960 h 8833483"/>
              <a:gd name="connsiteX75" fmla="*/ 5219700 w 9578340"/>
              <a:gd name="connsiteY75" fmla="*/ 2263140 h 8833483"/>
              <a:gd name="connsiteX76" fmla="*/ 5212080 w 9578340"/>
              <a:gd name="connsiteY76" fmla="*/ 2461260 h 8833483"/>
              <a:gd name="connsiteX77" fmla="*/ 5242560 w 9578340"/>
              <a:gd name="connsiteY77" fmla="*/ 2499360 h 8833483"/>
              <a:gd name="connsiteX78" fmla="*/ 5097780 w 9578340"/>
              <a:gd name="connsiteY78" fmla="*/ 2552700 h 8833483"/>
              <a:gd name="connsiteX79" fmla="*/ 5120640 w 9578340"/>
              <a:gd name="connsiteY79" fmla="*/ 2743200 h 8833483"/>
              <a:gd name="connsiteX80" fmla="*/ 5082540 w 9578340"/>
              <a:gd name="connsiteY80" fmla="*/ 2827020 h 8833483"/>
              <a:gd name="connsiteX81" fmla="*/ 4945380 w 9578340"/>
              <a:gd name="connsiteY81" fmla="*/ 2773680 h 8833483"/>
              <a:gd name="connsiteX82" fmla="*/ 4853940 w 9578340"/>
              <a:gd name="connsiteY82" fmla="*/ 2796540 h 8833483"/>
              <a:gd name="connsiteX83" fmla="*/ 4785360 w 9578340"/>
              <a:gd name="connsiteY83" fmla="*/ 2926080 h 8833483"/>
              <a:gd name="connsiteX84" fmla="*/ 4640580 w 9578340"/>
              <a:gd name="connsiteY84" fmla="*/ 2811780 h 8833483"/>
              <a:gd name="connsiteX85" fmla="*/ 4518660 w 9578340"/>
              <a:gd name="connsiteY85" fmla="*/ 2804160 h 8833483"/>
              <a:gd name="connsiteX86" fmla="*/ 4389120 w 9578340"/>
              <a:gd name="connsiteY86" fmla="*/ 2674620 h 8833483"/>
              <a:gd name="connsiteX87" fmla="*/ 4564380 w 9578340"/>
              <a:gd name="connsiteY87" fmla="*/ 2522220 h 8833483"/>
              <a:gd name="connsiteX88" fmla="*/ 4389120 w 9578340"/>
              <a:gd name="connsiteY88" fmla="*/ 2491740 h 8833483"/>
              <a:gd name="connsiteX89" fmla="*/ 4244340 w 9578340"/>
              <a:gd name="connsiteY89" fmla="*/ 2659380 h 8833483"/>
              <a:gd name="connsiteX90" fmla="*/ 4183380 w 9578340"/>
              <a:gd name="connsiteY90" fmla="*/ 2758440 h 8833483"/>
              <a:gd name="connsiteX91" fmla="*/ 4191000 w 9578340"/>
              <a:gd name="connsiteY91" fmla="*/ 2796540 h 8833483"/>
              <a:gd name="connsiteX92" fmla="*/ 4084320 w 9578340"/>
              <a:gd name="connsiteY92" fmla="*/ 2895600 h 8833483"/>
              <a:gd name="connsiteX93" fmla="*/ 4008120 w 9578340"/>
              <a:gd name="connsiteY93" fmla="*/ 2918460 h 8833483"/>
              <a:gd name="connsiteX94" fmla="*/ 3954780 w 9578340"/>
              <a:gd name="connsiteY94" fmla="*/ 2918460 h 8833483"/>
              <a:gd name="connsiteX95" fmla="*/ 3916680 w 9578340"/>
              <a:gd name="connsiteY95" fmla="*/ 2971800 h 8833483"/>
              <a:gd name="connsiteX96" fmla="*/ 3848100 w 9578340"/>
              <a:gd name="connsiteY96" fmla="*/ 2971800 h 8833483"/>
              <a:gd name="connsiteX97" fmla="*/ 3810000 w 9578340"/>
              <a:gd name="connsiteY97" fmla="*/ 3025140 h 8833483"/>
              <a:gd name="connsiteX98" fmla="*/ 3726180 w 9578340"/>
              <a:gd name="connsiteY98" fmla="*/ 3048000 h 8833483"/>
              <a:gd name="connsiteX99" fmla="*/ 3703320 w 9578340"/>
              <a:gd name="connsiteY99" fmla="*/ 3116580 h 8833483"/>
              <a:gd name="connsiteX100" fmla="*/ 3512820 w 9578340"/>
              <a:gd name="connsiteY100" fmla="*/ 2979420 h 8833483"/>
              <a:gd name="connsiteX101" fmla="*/ 3337560 w 9578340"/>
              <a:gd name="connsiteY101" fmla="*/ 3048000 h 8833483"/>
              <a:gd name="connsiteX102" fmla="*/ 3337560 w 9578340"/>
              <a:gd name="connsiteY102" fmla="*/ 3124200 h 8833483"/>
              <a:gd name="connsiteX103" fmla="*/ 3230880 w 9578340"/>
              <a:gd name="connsiteY103" fmla="*/ 3200400 h 8833483"/>
              <a:gd name="connsiteX104" fmla="*/ 3002280 w 9578340"/>
              <a:gd name="connsiteY104" fmla="*/ 3055620 h 8833483"/>
              <a:gd name="connsiteX105" fmla="*/ 3025140 w 9578340"/>
              <a:gd name="connsiteY105" fmla="*/ 3032760 h 8833483"/>
              <a:gd name="connsiteX106" fmla="*/ 2918460 w 9578340"/>
              <a:gd name="connsiteY106" fmla="*/ 2887980 h 8833483"/>
              <a:gd name="connsiteX107" fmla="*/ 2659380 w 9578340"/>
              <a:gd name="connsiteY107" fmla="*/ 2758440 h 8833483"/>
              <a:gd name="connsiteX108" fmla="*/ 2506980 w 9578340"/>
              <a:gd name="connsiteY108" fmla="*/ 3093720 h 8833483"/>
              <a:gd name="connsiteX109" fmla="*/ 2392680 w 9578340"/>
              <a:gd name="connsiteY109" fmla="*/ 3101340 h 8833483"/>
              <a:gd name="connsiteX110" fmla="*/ 2308860 w 9578340"/>
              <a:gd name="connsiteY110" fmla="*/ 3116580 h 8833483"/>
              <a:gd name="connsiteX111" fmla="*/ 2225040 w 9578340"/>
              <a:gd name="connsiteY111" fmla="*/ 3215640 h 8833483"/>
              <a:gd name="connsiteX112" fmla="*/ 2049780 w 9578340"/>
              <a:gd name="connsiteY112" fmla="*/ 3124200 h 8833483"/>
              <a:gd name="connsiteX113" fmla="*/ 1981200 w 9578340"/>
              <a:gd name="connsiteY113" fmla="*/ 3116580 h 8833483"/>
              <a:gd name="connsiteX114" fmla="*/ 1889760 w 9578340"/>
              <a:gd name="connsiteY114" fmla="*/ 2964180 h 8833483"/>
              <a:gd name="connsiteX115" fmla="*/ 1897380 w 9578340"/>
              <a:gd name="connsiteY115" fmla="*/ 2895600 h 8833483"/>
              <a:gd name="connsiteX116" fmla="*/ 1729740 w 9578340"/>
              <a:gd name="connsiteY116" fmla="*/ 3017520 h 8833483"/>
              <a:gd name="connsiteX117" fmla="*/ 1706880 w 9578340"/>
              <a:gd name="connsiteY117" fmla="*/ 3078480 h 8833483"/>
              <a:gd name="connsiteX118" fmla="*/ 1653540 w 9578340"/>
              <a:gd name="connsiteY118" fmla="*/ 3048000 h 8833483"/>
              <a:gd name="connsiteX119" fmla="*/ 1546860 w 9578340"/>
              <a:gd name="connsiteY119" fmla="*/ 3048000 h 8833483"/>
              <a:gd name="connsiteX120" fmla="*/ 1524000 w 9578340"/>
              <a:gd name="connsiteY120" fmla="*/ 3162300 h 8833483"/>
              <a:gd name="connsiteX121" fmla="*/ 1386840 w 9578340"/>
              <a:gd name="connsiteY121" fmla="*/ 3459480 h 8833483"/>
              <a:gd name="connsiteX122" fmla="*/ 1333500 w 9578340"/>
              <a:gd name="connsiteY122" fmla="*/ 3451860 h 8833483"/>
              <a:gd name="connsiteX123" fmla="*/ 1188720 w 9578340"/>
              <a:gd name="connsiteY123" fmla="*/ 3505200 h 8833483"/>
              <a:gd name="connsiteX124" fmla="*/ 1135380 w 9578340"/>
              <a:gd name="connsiteY124" fmla="*/ 3672840 h 8833483"/>
              <a:gd name="connsiteX125" fmla="*/ 1013460 w 9578340"/>
              <a:gd name="connsiteY125" fmla="*/ 3703320 h 8833483"/>
              <a:gd name="connsiteX126" fmla="*/ 929640 w 9578340"/>
              <a:gd name="connsiteY126" fmla="*/ 3710940 h 8833483"/>
              <a:gd name="connsiteX127" fmla="*/ 830580 w 9578340"/>
              <a:gd name="connsiteY127" fmla="*/ 3741420 h 8833483"/>
              <a:gd name="connsiteX128" fmla="*/ 701040 w 9578340"/>
              <a:gd name="connsiteY128" fmla="*/ 3749040 h 8833483"/>
              <a:gd name="connsiteX129" fmla="*/ 548640 w 9578340"/>
              <a:gd name="connsiteY129" fmla="*/ 3787140 h 8833483"/>
              <a:gd name="connsiteX130" fmla="*/ 0 w 9578340"/>
              <a:gd name="connsiteY130" fmla="*/ 5250180 h 8833483"/>
              <a:gd name="connsiteX131" fmla="*/ 167640 w 9578340"/>
              <a:gd name="connsiteY131" fmla="*/ 5242560 h 8833483"/>
              <a:gd name="connsiteX132" fmla="*/ 167640 w 9578340"/>
              <a:gd name="connsiteY132" fmla="*/ 5387340 h 8833483"/>
              <a:gd name="connsiteX133" fmla="*/ 289560 w 9578340"/>
              <a:gd name="connsiteY133" fmla="*/ 5394960 h 8833483"/>
              <a:gd name="connsiteX134" fmla="*/ 281940 w 9578340"/>
              <a:gd name="connsiteY134" fmla="*/ 5478780 h 8833483"/>
              <a:gd name="connsiteX135" fmla="*/ 388620 w 9578340"/>
              <a:gd name="connsiteY135" fmla="*/ 5501640 h 8833483"/>
              <a:gd name="connsiteX136" fmla="*/ 358140 w 9578340"/>
              <a:gd name="connsiteY136" fmla="*/ 5631180 h 8833483"/>
              <a:gd name="connsiteX137" fmla="*/ 358140 w 9578340"/>
              <a:gd name="connsiteY137" fmla="*/ 5730240 h 8833483"/>
              <a:gd name="connsiteX138" fmla="*/ 251460 w 9578340"/>
              <a:gd name="connsiteY138" fmla="*/ 5783580 h 8833483"/>
              <a:gd name="connsiteX139" fmla="*/ 236220 w 9578340"/>
              <a:gd name="connsiteY139" fmla="*/ 5859780 h 8833483"/>
              <a:gd name="connsiteX140" fmla="*/ 144780 w 9578340"/>
              <a:gd name="connsiteY140" fmla="*/ 5981700 h 8833483"/>
              <a:gd name="connsiteX141" fmla="*/ 175260 w 9578340"/>
              <a:gd name="connsiteY141" fmla="*/ 6210300 h 8833483"/>
              <a:gd name="connsiteX142" fmla="*/ 266700 w 9578340"/>
              <a:gd name="connsiteY142" fmla="*/ 6217920 h 8833483"/>
              <a:gd name="connsiteX143" fmla="*/ 304800 w 9578340"/>
              <a:gd name="connsiteY143" fmla="*/ 6278880 h 8833483"/>
              <a:gd name="connsiteX144" fmla="*/ 312420 w 9578340"/>
              <a:gd name="connsiteY144" fmla="*/ 6339840 h 8833483"/>
              <a:gd name="connsiteX145" fmla="*/ 358140 w 9578340"/>
              <a:gd name="connsiteY145" fmla="*/ 6339840 h 8833483"/>
              <a:gd name="connsiteX146" fmla="*/ 365760 w 9578340"/>
              <a:gd name="connsiteY146" fmla="*/ 6477000 h 8833483"/>
              <a:gd name="connsiteX147" fmla="*/ 807720 w 9578340"/>
              <a:gd name="connsiteY147" fmla="*/ 6545580 h 8833483"/>
              <a:gd name="connsiteX148" fmla="*/ 1127760 w 9578340"/>
              <a:gd name="connsiteY148" fmla="*/ 6705600 h 8833483"/>
              <a:gd name="connsiteX149" fmla="*/ 1447800 w 9578340"/>
              <a:gd name="connsiteY149" fmla="*/ 6598920 h 8833483"/>
              <a:gd name="connsiteX150" fmla="*/ 1546860 w 9578340"/>
              <a:gd name="connsiteY150" fmla="*/ 6598920 h 8833483"/>
              <a:gd name="connsiteX151" fmla="*/ 1501140 w 9578340"/>
              <a:gd name="connsiteY151" fmla="*/ 6858000 h 8833483"/>
              <a:gd name="connsiteX152" fmla="*/ 1567815 w 9578340"/>
              <a:gd name="connsiteY152" fmla="*/ 7115810 h 8833483"/>
              <a:gd name="connsiteX153" fmla="*/ 1710690 w 9578340"/>
              <a:gd name="connsiteY153" fmla="*/ 7439660 h 8833483"/>
              <a:gd name="connsiteX154" fmla="*/ 1891665 w 9578340"/>
              <a:gd name="connsiteY154" fmla="*/ 7582535 h 8833483"/>
              <a:gd name="connsiteX155" fmla="*/ 2094865 w 9578340"/>
              <a:gd name="connsiteY155" fmla="*/ 7814310 h 8833483"/>
              <a:gd name="connsiteX156" fmla="*/ 2066290 w 9578340"/>
              <a:gd name="connsiteY156" fmla="*/ 7925434 h 8833483"/>
              <a:gd name="connsiteX157" fmla="*/ 2234565 w 9578340"/>
              <a:gd name="connsiteY157" fmla="*/ 8036559 h 8833483"/>
              <a:gd name="connsiteX158" fmla="*/ 2269490 w 9578340"/>
              <a:gd name="connsiteY158" fmla="*/ 8081009 h 8833483"/>
              <a:gd name="connsiteX159" fmla="*/ 2186940 w 9578340"/>
              <a:gd name="connsiteY159" fmla="*/ 8338184 h 8833483"/>
              <a:gd name="connsiteX160" fmla="*/ 2209165 w 9578340"/>
              <a:gd name="connsiteY160" fmla="*/ 8436608 h 8833483"/>
              <a:gd name="connsiteX161" fmla="*/ 2275840 w 9578340"/>
              <a:gd name="connsiteY161" fmla="*/ 8538208 h 8833483"/>
              <a:gd name="connsiteX162" fmla="*/ 2437765 w 9578340"/>
              <a:gd name="connsiteY162" fmla="*/ 8569958 h 8833483"/>
              <a:gd name="connsiteX163" fmla="*/ 2491740 w 9578340"/>
              <a:gd name="connsiteY163" fmla="*/ 8557258 h 8833483"/>
              <a:gd name="connsiteX164" fmla="*/ 2599690 w 9578340"/>
              <a:gd name="connsiteY164" fmla="*/ 8614408 h 8833483"/>
              <a:gd name="connsiteX165" fmla="*/ 2640965 w 9578340"/>
              <a:gd name="connsiteY165" fmla="*/ 8658858 h 8833483"/>
              <a:gd name="connsiteX166" fmla="*/ 2663190 w 9578340"/>
              <a:gd name="connsiteY166" fmla="*/ 8769983 h 8833483"/>
              <a:gd name="connsiteX167" fmla="*/ 2748915 w 9578340"/>
              <a:gd name="connsiteY167" fmla="*/ 8833483 h 8833483"/>
              <a:gd name="connsiteX168" fmla="*/ 2860040 w 9578340"/>
              <a:gd name="connsiteY168" fmla="*/ 8808083 h 8833483"/>
              <a:gd name="connsiteX169" fmla="*/ 2920365 w 9578340"/>
              <a:gd name="connsiteY169" fmla="*/ 8820783 h 8833483"/>
              <a:gd name="connsiteX170" fmla="*/ 2910840 w 9578340"/>
              <a:gd name="connsiteY170" fmla="*/ 8740614 h 8833483"/>
              <a:gd name="connsiteX171" fmla="*/ 2996565 w 9578340"/>
              <a:gd name="connsiteY171" fmla="*/ 8609645 h 8833483"/>
              <a:gd name="connsiteX172" fmla="*/ 2987040 w 9578340"/>
              <a:gd name="connsiteY172" fmla="*/ 8497727 h 8833483"/>
              <a:gd name="connsiteX173" fmla="*/ 3027522 w 9578340"/>
              <a:gd name="connsiteY173" fmla="*/ 8431051 h 8833483"/>
              <a:gd name="connsiteX174" fmla="*/ 3179922 w 9578340"/>
              <a:gd name="connsiteY174" fmla="*/ 8361995 h 8833483"/>
              <a:gd name="connsiteX175" fmla="*/ 3225166 w 9578340"/>
              <a:gd name="connsiteY175" fmla="*/ 8245315 h 8833483"/>
              <a:gd name="connsiteX176" fmla="*/ 3420427 w 9578340"/>
              <a:gd name="connsiteY176" fmla="*/ 8083389 h 8833483"/>
              <a:gd name="connsiteX177" fmla="*/ 3699034 w 9578340"/>
              <a:gd name="connsiteY177" fmla="*/ 7954802 h 8833483"/>
              <a:gd name="connsiteX178" fmla="*/ 3875246 w 9578340"/>
              <a:gd name="connsiteY178" fmla="*/ 7890508 h 8833483"/>
              <a:gd name="connsiteX179" fmla="*/ 4084796 w 9578340"/>
              <a:gd name="connsiteY179" fmla="*/ 7738108 h 8833483"/>
              <a:gd name="connsiteX180" fmla="*/ 4127659 w 9578340"/>
              <a:gd name="connsiteY180" fmla="*/ 7640476 h 8833483"/>
              <a:gd name="connsiteX181" fmla="*/ 4037171 w 9578340"/>
              <a:gd name="connsiteY181" fmla="*/ 7564277 h 8833483"/>
              <a:gd name="connsiteX182" fmla="*/ 3980021 w 9578340"/>
              <a:gd name="connsiteY182" fmla="*/ 7469027 h 8833483"/>
              <a:gd name="connsiteX183" fmla="*/ 4056222 w 9578340"/>
              <a:gd name="connsiteY183" fmla="*/ 7395208 h 8833483"/>
              <a:gd name="connsiteX184" fmla="*/ 4096703 w 9578340"/>
              <a:gd name="connsiteY184" fmla="*/ 7247570 h 8833483"/>
              <a:gd name="connsiteX185" fmla="*/ 3982402 w 9578340"/>
              <a:gd name="connsiteY185" fmla="*/ 7271383 h 8833483"/>
              <a:gd name="connsiteX186" fmla="*/ 3818096 w 9578340"/>
              <a:gd name="connsiteY186" fmla="*/ 7233283 h 8833483"/>
              <a:gd name="connsiteX187" fmla="*/ 3691889 w 9578340"/>
              <a:gd name="connsiteY187" fmla="*/ 7145176 h 8833483"/>
              <a:gd name="connsiteX188" fmla="*/ 3701416 w 9578340"/>
              <a:gd name="connsiteY188" fmla="*/ 7030877 h 8833483"/>
              <a:gd name="connsiteX189" fmla="*/ 3625215 w 9578340"/>
              <a:gd name="connsiteY189" fmla="*/ 6954677 h 8833483"/>
              <a:gd name="connsiteX190" fmla="*/ 3657600 w 9578340"/>
              <a:gd name="connsiteY190" fmla="*/ 6873240 h 8833483"/>
              <a:gd name="connsiteX191" fmla="*/ 3817620 w 9578340"/>
              <a:gd name="connsiteY191" fmla="*/ 6781800 h 8833483"/>
              <a:gd name="connsiteX192" fmla="*/ 3893820 w 9578340"/>
              <a:gd name="connsiteY192" fmla="*/ 6705600 h 8833483"/>
              <a:gd name="connsiteX193" fmla="*/ 3947160 w 9578340"/>
              <a:gd name="connsiteY193" fmla="*/ 6690360 h 8833483"/>
              <a:gd name="connsiteX194" fmla="*/ 3939540 w 9578340"/>
              <a:gd name="connsiteY194" fmla="*/ 6629400 h 8833483"/>
              <a:gd name="connsiteX195" fmla="*/ 3901440 w 9578340"/>
              <a:gd name="connsiteY195" fmla="*/ 6606540 h 8833483"/>
              <a:gd name="connsiteX196" fmla="*/ 3878580 w 9578340"/>
              <a:gd name="connsiteY196" fmla="*/ 6515100 h 8833483"/>
              <a:gd name="connsiteX197" fmla="*/ 3886200 w 9578340"/>
              <a:gd name="connsiteY197" fmla="*/ 6423660 h 8833483"/>
              <a:gd name="connsiteX198" fmla="*/ 3870960 w 9578340"/>
              <a:gd name="connsiteY198" fmla="*/ 6309360 h 8833483"/>
              <a:gd name="connsiteX199" fmla="*/ 3893820 w 9578340"/>
              <a:gd name="connsiteY199" fmla="*/ 6240780 h 8833483"/>
              <a:gd name="connsiteX200" fmla="*/ 3924300 w 9578340"/>
              <a:gd name="connsiteY200" fmla="*/ 6179820 h 8833483"/>
              <a:gd name="connsiteX201" fmla="*/ 3977640 w 9578340"/>
              <a:gd name="connsiteY201" fmla="*/ 6172200 h 8833483"/>
              <a:gd name="connsiteX202" fmla="*/ 3992880 w 9578340"/>
              <a:gd name="connsiteY202" fmla="*/ 6172200 h 8833483"/>
              <a:gd name="connsiteX203" fmla="*/ 4046220 w 9578340"/>
              <a:gd name="connsiteY203" fmla="*/ 6111240 h 8833483"/>
              <a:gd name="connsiteX204" fmla="*/ 4038600 w 9578340"/>
              <a:gd name="connsiteY204" fmla="*/ 6027420 h 8833483"/>
              <a:gd name="connsiteX205" fmla="*/ 4754880 w 9578340"/>
              <a:gd name="connsiteY205" fmla="*/ 5913120 h 8833483"/>
              <a:gd name="connsiteX206" fmla="*/ 4838700 w 9578340"/>
              <a:gd name="connsiteY206" fmla="*/ 5913120 h 8833483"/>
              <a:gd name="connsiteX207" fmla="*/ 4914900 w 9578340"/>
              <a:gd name="connsiteY207" fmla="*/ 5920740 h 8833483"/>
              <a:gd name="connsiteX208" fmla="*/ 5105400 w 9578340"/>
              <a:gd name="connsiteY208" fmla="*/ 6019800 h 8833483"/>
              <a:gd name="connsiteX209" fmla="*/ 5570220 w 9578340"/>
              <a:gd name="connsiteY209" fmla="*/ 6248400 h 8833483"/>
              <a:gd name="connsiteX210" fmla="*/ 5704205 w 9578340"/>
              <a:gd name="connsiteY210" fmla="*/ 6320155 h 8833483"/>
              <a:gd name="connsiteX211" fmla="*/ 5755005 w 9578340"/>
              <a:gd name="connsiteY211" fmla="*/ 6242685 h 8833483"/>
              <a:gd name="connsiteX212" fmla="*/ 5682615 w 9578340"/>
              <a:gd name="connsiteY212" fmla="*/ 6203315 h 8833483"/>
              <a:gd name="connsiteX213" fmla="*/ 5624195 w 9578340"/>
              <a:gd name="connsiteY213" fmla="*/ 6132195 h 8833483"/>
              <a:gd name="connsiteX214" fmla="*/ 5670550 w 9578340"/>
              <a:gd name="connsiteY214" fmla="*/ 6103620 h 8833483"/>
              <a:gd name="connsiteX215" fmla="*/ 5584825 w 9578340"/>
              <a:gd name="connsiteY215" fmla="*/ 5928995 h 8833483"/>
              <a:gd name="connsiteX216" fmla="*/ 5592445 w 9578340"/>
              <a:gd name="connsiteY216" fmla="*/ 5827395 h 8833483"/>
              <a:gd name="connsiteX217" fmla="*/ 5615305 w 9578340"/>
              <a:gd name="connsiteY217" fmla="*/ 5792470 h 8833483"/>
              <a:gd name="connsiteX218" fmla="*/ 5636895 w 9578340"/>
              <a:gd name="connsiteY218" fmla="*/ 5747385 h 8833483"/>
              <a:gd name="connsiteX219" fmla="*/ 5674360 w 9578340"/>
              <a:gd name="connsiteY219" fmla="*/ 5669915 h 8833483"/>
              <a:gd name="connsiteX220" fmla="*/ 5688965 w 9578340"/>
              <a:gd name="connsiteY220" fmla="*/ 5587365 h 8833483"/>
              <a:gd name="connsiteX221" fmla="*/ 5735320 w 9578340"/>
              <a:gd name="connsiteY221" fmla="*/ 5561965 h 8833483"/>
              <a:gd name="connsiteX222" fmla="*/ 5715000 w 9578340"/>
              <a:gd name="connsiteY222" fmla="*/ 5502910 h 8833483"/>
              <a:gd name="connsiteX223" fmla="*/ 5751195 w 9578340"/>
              <a:gd name="connsiteY223" fmla="*/ 5461635 h 8833483"/>
              <a:gd name="connsiteX224" fmla="*/ 5781675 w 9578340"/>
              <a:gd name="connsiteY224" fmla="*/ 5398770 h 8833483"/>
              <a:gd name="connsiteX225" fmla="*/ 5836920 w 9578340"/>
              <a:gd name="connsiteY225" fmla="*/ 5325110 h 8833483"/>
              <a:gd name="connsiteX226" fmla="*/ 5855970 w 9578340"/>
              <a:gd name="connsiteY226" fmla="*/ 5168900 h 8833483"/>
              <a:gd name="connsiteX227" fmla="*/ 6101080 w 9578340"/>
              <a:gd name="connsiteY227" fmla="*/ 4911090 h 8833483"/>
              <a:gd name="connsiteX228" fmla="*/ 6107430 w 9578340"/>
              <a:gd name="connsiteY228" fmla="*/ 4674870 h 8833483"/>
              <a:gd name="connsiteX229" fmla="*/ 5982970 w 9578340"/>
              <a:gd name="connsiteY229" fmla="*/ 4411980 h 8833483"/>
              <a:gd name="connsiteX230" fmla="*/ 7178040 w 9578340"/>
              <a:gd name="connsiteY230" fmla="*/ 4351020 h 8833483"/>
              <a:gd name="connsiteX231" fmla="*/ 7559040 w 9578340"/>
              <a:gd name="connsiteY231" fmla="*/ 4328160 h 8833483"/>
              <a:gd name="connsiteX232" fmla="*/ 7467600 w 9578340"/>
              <a:gd name="connsiteY232" fmla="*/ 3878580 h 8833483"/>
              <a:gd name="connsiteX233" fmla="*/ 7414260 w 9578340"/>
              <a:gd name="connsiteY233" fmla="*/ 3604260 h 8833483"/>
              <a:gd name="connsiteX234" fmla="*/ 7498080 w 9578340"/>
              <a:gd name="connsiteY234" fmla="*/ 3398520 h 8833483"/>
              <a:gd name="connsiteX235" fmla="*/ 7528560 w 9578340"/>
              <a:gd name="connsiteY235" fmla="*/ 3253740 h 8833483"/>
              <a:gd name="connsiteX236" fmla="*/ 7505700 w 9578340"/>
              <a:gd name="connsiteY236" fmla="*/ 3048000 h 8833483"/>
              <a:gd name="connsiteX237" fmla="*/ 7520940 w 9578340"/>
              <a:gd name="connsiteY237" fmla="*/ 2926080 h 8833483"/>
              <a:gd name="connsiteX238" fmla="*/ 7536180 w 9578340"/>
              <a:gd name="connsiteY238" fmla="*/ 2872740 h 8833483"/>
              <a:gd name="connsiteX239" fmla="*/ 7863840 w 9578340"/>
              <a:gd name="connsiteY239" fmla="*/ 2971800 h 8833483"/>
              <a:gd name="connsiteX240" fmla="*/ 7886700 w 9578340"/>
              <a:gd name="connsiteY240" fmla="*/ 3101340 h 8833483"/>
              <a:gd name="connsiteX241" fmla="*/ 8001000 w 9578340"/>
              <a:gd name="connsiteY241" fmla="*/ 3124200 h 8833483"/>
              <a:gd name="connsiteX242" fmla="*/ 8122920 w 9578340"/>
              <a:gd name="connsiteY242" fmla="*/ 3276600 h 8833483"/>
              <a:gd name="connsiteX243" fmla="*/ 8206740 w 9578340"/>
              <a:gd name="connsiteY243" fmla="*/ 3276600 h 8833483"/>
              <a:gd name="connsiteX244" fmla="*/ 8442960 w 9578340"/>
              <a:gd name="connsiteY244" fmla="*/ 3276600 h 8833483"/>
              <a:gd name="connsiteX245" fmla="*/ 8663940 w 9578340"/>
              <a:gd name="connsiteY245" fmla="*/ 3276600 h 8833483"/>
              <a:gd name="connsiteX246" fmla="*/ 8770620 w 9578340"/>
              <a:gd name="connsiteY246" fmla="*/ 3230880 h 8833483"/>
              <a:gd name="connsiteX247" fmla="*/ 8854440 w 9578340"/>
              <a:gd name="connsiteY247" fmla="*/ 3215640 h 8833483"/>
              <a:gd name="connsiteX248" fmla="*/ 8938260 w 9578340"/>
              <a:gd name="connsiteY248" fmla="*/ 3230880 h 8833483"/>
              <a:gd name="connsiteX249" fmla="*/ 8945880 w 9578340"/>
              <a:gd name="connsiteY249" fmla="*/ 3078480 h 8833483"/>
              <a:gd name="connsiteX250" fmla="*/ 8907780 w 9578340"/>
              <a:gd name="connsiteY250" fmla="*/ 3078480 h 8833483"/>
              <a:gd name="connsiteX251" fmla="*/ 8656320 w 9578340"/>
              <a:gd name="connsiteY251" fmla="*/ 2697480 h 8833483"/>
              <a:gd name="connsiteX252" fmla="*/ 8854440 w 9578340"/>
              <a:gd name="connsiteY252" fmla="*/ 2590800 h 8833483"/>
              <a:gd name="connsiteX253" fmla="*/ 8923020 w 9578340"/>
              <a:gd name="connsiteY253" fmla="*/ 2606040 h 8833483"/>
              <a:gd name="connsiteX254" fmla="*/ 8999220 w 9578340"/>
              <a:gd name="connsiteY254" fmla="*/ 2606040 h 8833483"/>
              <a:gd name="connsiteX255" fmla="*/ 9029700 w 9578340"/>
              <a:gd name="connsiteY255" fmla="*/ 2545080 h 8833483"/>
              <a:gd name="connsiteX256" fmla="*/ 9029700 w 9578340"/>
              <a:gd name="connsiteY256" fmla="*/ 2407920 h 8833483"/>
              <a:gd name="connsiteX257" fmla="*/ 9136380 w 9578340"/>
              <a:gd name="connsiteY257" fmla="*/ 2476500 h 8833483"/>
              <a:gd name="connsiteX258" fmla="*/ 9144000 w 9578340"/>
              <a:gd name="connsiteY258" fmla="*/ 2407920 h 8833483"/>
              <a:gd name="connsiteX259" fmla="*/ 9204960 w 9578340"/>
              <a:gd name="connsiteY259" fmla="*/ 2362200 h 8833483"/>
              <a:gd name="connsiteX260" fmla="*/ 9189720 w 9578340"/>
              <a:gd name="connsiteY260" fmla="*/ 2225040 h 8833483"/>
              <a:gd name="connsiteX261" fmla="*/ 9159240 w 9578340"/>
              <a:gd name="connsiteY261" fmla="*/ 2171700 h 8833483"/>
              <a:gd name="connsiteX262" fmla="*/ 9083040 w 9578340"/>
              <a:gd name="connsiteY262" fmla="*/ 2103120 h 8833483"/>
              <a:gd name="connsiteX263" fmla="*/ 9105900 w 9578340"/>
              <a:gd name="connsiteY263" fmla="*/ 2011680 h 8833483"/>
              <a:gd name="connsiteX264" fmla="*/ 9151620 w 9578340"/>
              <a:gd name="connsiteY264" fmla="*/ 1927860 h 8833483"/>
              <a:gd name="connsiteX265" fmla="*/ 9044940 w 9578340"/>
              <a:gd name="connsiteY265" fmla="*/ 1714500 h 8833483"/>
              <a:gd name="connsiteX266" fmla="*/ 9578340 w 9578340"/>
              <a:gd name="connsiteY266" fmla="*/ 1394460 h 8833483"/>
              <a:gd name="connsiteX267" fmla="*/ 9494520 w 9578340"/>
              <a:gd name="connsiteY267" fmla="*/ 1165860 h 8833483"/>
              <a:gd name="connsiteX268" fmla="*/ 9326880 w 9578340"/>
              <a:gd name="connsiteY268" fmla="*/ 975360 h 8833483"/>
              <a:gd name="connsiteX269" fmla="*/ 9334500 w 9578340"/>
              <a:gd name="connsiteY269" fmla="*/ 906780 h 8833483"/>
              <a:gd name="connsiteX270" fmla="*/ 9342120 w 9578340"/>
              <a:gd name="connsiteY270" fmla="*/ 754380 h 8833483"/>
              <a:gd name="connsiteX271" fmla="*/ 9182100 w 9578340"/>
              <a:gd name="connsiteY271" fmla="*/ 906780 h 8833483"/>
              <a:gd name="connsiteX272" fmla="*/ 9052560 w 9578340"/>
              <a:gd name="connsiteY272" fmla="*/ 1043940 h 8833483"/>
              <a:gd name="connsiteX273" fmla="*/ 8915400 w 9578340"/>
              <a:gd name="connsiteY273" fmla="*/ 1112520 h 8833483"/>
              <a:gd name="connsiteX274" fmla="*/ 8709660 w 9578340"/>
              <a:gd name="connsiteY274" fmla="*/ 1150620 h 8833483"/>
              <a:gd name="connsiteX275" fmla="*/ 8793480 w 9578340"/>
              <a:gd name="connsiteY275" fmla="*/ 960120 h 8833483"/>
              <a:gd name="connsiteX276" fmla="*/ 8717280 w 9578340"/>
              <a:gd name="connsiteY276" fmla="*/ 906780 h 8833483"/>
              <a:gd name="connsiteX277" fmla="*/ 8686800 w 9578340"/>
              <a:gd name="connsiteY277" fmla="*/ 815340 h 8833483"/>
              <a:gd name="connsiteX278" fmla="*/ 8625840 w 9578340"/>
              <a:gd name="connsiteY278" fmla="*/ 746760 h 8833483"/>
              <a:gd name="connsiteX279" fmla="*/ 8633460 w 9578340"/>
              <a:gd name="connsiteY279" fmla="*/ 685800 h 8833483"/>
              <a:gd name="connsiteX280" fmla="*/ 8679180 w 9578340"/>
              <a:gd name="connsiteY280" fmla="*/ 609600 h 8833483"/>
              <a:gd name="connsiteX281" fmla="*/ 8671560 w 9578340"/>
              <a:gd name="connsiteY281" fmla="*/ 579120 h 8833483"/>
              <a:gd name="connsiteX282" fmla="*/ 8580120 w 9578340"/>
              <a:gd name="connsiteY282" fmla="*/ 541020 h 8833483"/>
              <a:gd name="connsiteX283" fmla="*/ 8473440 w 9578340"/>
              <a:gd name="connsiteY283" fmla="*/ 502920 h 8833483"/>
              <a:gd name="connsiteX284" fmla="*/ 8488680 w 9578340"/>
              <a:gd name="connsiteY284" fmla="*/ 449580 h 8833483"/>
              <a:gd name="connsiteX285" fmla="*/ 8435340 w 9578340"/>
              <a:gd name="connsiteY285" fmla="*/ 320040 h 8833483"/>
              <a:gd name="connsiteX286" fmla="*/ 8465820 w 9578340"/>
              <a:gd name="connsiteY286" fmla="*/ 243840 h 8833483"/>
              <a:gd name="connsiteX287" fmla="*/ 8473440 w 9578340"/>
              <a:gd name="connsiteY287" fmla="*/ 83820 h 8833483"/>
              <a:gd name="connsiteX288" fmla="*/ 8351520 w 9578340"/>
              <a:gd name="connsiteY288" fmla="*/ 53340 h 8833483"/>
              <a:gd name="connsiteX289" fmla="*/ 8252460 w 9578340"/>
              <a:gd name="connsiteY289" fmla="*/ 68580 h 8833483"/>
              <a:gd name="connsiteX290" fmla="*/ 8107680 w 9578340"/>
              <a:gd name="connsiteY29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6141720 w 9578340"/>
              <a:gd name="connsiteY64" fmla="*/ 2308860 h 8833483"/>
              <a:gd name="connsiteX65" fmla="*/ 5722620 w 9578340"/>
              <a:gd name="connsiteY65" fmla="*/ 2240280 h 8833483"/>
              <a:gd name="connsiteX66" fmla="*/ 5654040 w 9578340"/>
              <a:gd name="connsiteY66" fmla="*/ 2240280 h 8833483"/>
              <a:gd name="connsiteX67" fmla="*/ 5570220 w 9578340"/>
              <a:gd name="connsiteY67" fmla="*/ 2278380 h 8833483"/>
              <a:gd name="connsiteX68" fmla="*/ 5440680 w 9578340"/>
              <a:gd name="connsiteY68" fmla="*/ 2263140 h 8833483"/>
              <a:gd name="connsiteX69" fmla="*/ 5410200 w 9578340"/>
              <a:gd name="connsiteY69" fmla="*/ 2217420 h 8833483"/>
              <a:gd name="connsiteX70" fmla="*/ 5425440 w 9578340"/>
              <a:gd name="connsiteY70" fmla="*/ 2072640 h 8833483"/>
              <a:gd name="connsiteX71" fmla="*/ 5372100 w 9578340"/>
              <a:gd name="connsiteY71" fmla="*/ 2019300 h 8833483"/>
              <a:gd name="connsiteX72" fmla="*/ 5372100 w 9578340"/>
              <a:gd name="connsiteY72" fmla="*/ 1988820 h 8833483"/>
              <a:gd name="connsiteX73" fmla="*/ 5280660 w 9578340"/>
              <a:gd name="connsiteY73" fmla="*/ 1965960 h 8833483"/>
              <a:gd name="connsiteX74" fmla="*/ 5219700 w 9578340"/>
              <a:gd name="connsiteY74" fmla="*/ 2263140 h 8833483"/>
              <a:gd name="connsiteX75" fmla="*/ 5212080 w 9578340"/>
              <a:gd name="connsiteY75" fmla="*/ 2461260 h 8833483"/>
              <a:gd name="connsiteX76" fmla="*/ 5242560 w 9578340"/>
              <a:gd name="connsiteY76" fmla="*/ 2499360 h 8833483"/>
              <a:gd name="connsiteX77" fmla="*/ 5097780 w 9578340"/>
              <a:gd name="connsiteY77" fmla="*/ 2552700 h 8833483"/>
              <a:gd name="connsiteX78" fmla="*/ 5120640 w 9578340"/>
              <a:gd name="connsiteY78" fmla="*/ 2743200 h 8833483"/>
              <a:gd name="connsiteX79" fmla="*/ 5082540 w 9578340"/>
              <a:gd name="connsiteY79" fmla="*/ 2827020 h 8833483"/>
              <a:gd name="connsiteX80" fmla="*/ 4945380 w 9578340"/>
              <a:gd name="connsiteY80" fmla="*/ 2773680 h 8833483"/>
              <a:gd name="connsiteX81" fmla="*/ 4853940 w 9578340"/>
              <a:gd name="connsiteY81" fmla="*/ 2796540 h 8833483"/>
              <a:gd name="connsiteX82" fmla="*/ 4785360 w 9578340"/>
              <a:gd name="connsiteY82" fmla="*/ 2926080 h 8833483"/>
              <a:gd name="connsiteX83" fmla="*/ 4640580 w 9578340"/>
              <a:gd name="connsiteY83" fmla="*/ 2811780 h 8833483"/>
              <a:gd name="connsiteX84" fmla="*/ 4518660 w 9578340"/>
              <a:gd name="connsiteY84" fmla="*/ 2804160 h 8833483"/>
              <a:gd name="connsiteX85" fmla="*/ 4389120 w 9578340"/>
              <a:gd name="connsiteY85" fmla="*/ 2674620 h 8833483"/>
              <a:gd name="connsiteX86" fmla="*/ 4564380 w 9578340"/>
              <a:gd name="connsiteY86" fmla="*/ 2522220 h 8833483"/>
              <a:gd name="connsiteX87" fmla="*/ 4389120 w 9578340"/>
              <a:gd name="connsiteY87" fmla="*/ 2491740 h 8833483"/>
              <a:gd name="connsiteX88" fmla="*/ 4244340 w 9578340"/>
              <a:gd name="connsiteY88" fmla="*/ 2659380 h 8833483"/>
              <a:gd name="connsiteX89" fmla="*/ 4183380 w 9578340"/>
              <a:gd name="connsiteY89" fmla="*/ 2758440 h 8833483"/>
              <a:gd name="connsiteX90" fmla="*/ 4191000 w 9578340"/>
              <a:gd name="connsiteY90" fmla="*/ 2796540 h 8833483"/>
              <a:gd name="connsiteX91" fmla="*/ 4084320 w 9578340"/>
              <a:gd name="connsiteY91" fmla="*/ 2895600 h 8833483"/>
              <a:gd name="connsiteX92" fmla="*/ 4008120 w 9578340"/>
              <a:gd name="connsiteY92" fmla="*/ 2918460 h 8833483"/>
              <a:gd name="connsiteX93" fmla="*/ 3954780 w 9578340"/>
              <a:gd name="connsiteY93" fmla="*/ 2918460 h 8833483"/>
              <a:gd name="connsiteX94" fmla="*/ 3916680 w 9578340"/>
              <a:gd name="connsiteY94" fmla="*/ 2971800 h 8833483"/>
              <a:gd name="connsiteX95" fmla="*/ 3848100 w 9578340"/>
              <a:gd name="connsiteY95" fmla="*/ 2971800 h 8833483"/>
              <a:gd name="connsiteX96" fmla="*/ 3810000 w 9578340"/>
              <a:gd name="connsiteY96" fmla="*/ 3025140 h 8833483"/>
              <a:gd name="connsiteX97" fmla="*/ 3726180 w 9578340"/>
              <a:gd name="connsiteY97" fmla="*/ 3048000 h 8833483"/>
              <a:gd name="connsiteX98" fmla="*/ 3703320 w 9578340"/>
              <a:gd name="connsiteY98" fmla="*/ 3116580 h 8833483"/>
              <a:gd name="connsiteX99" fmla="*/ 3512820 w 9578340"/>
              <a:gd name="connsiteY99" fmla="*/ 2979420 h 8833483"/>
              <a:gd name="connsiteX100" fmla="*/ 3337560 w 9578340"/>
              <a:gd name="connsiteY100" fmla="*/ 3048000 h 8833483"/>
              <a:gd name="connsiteX101" fmla="*/ 3337560 w 9578340"/>
              <a:gd name="connsiteY101" fmla="*/ 3124200 h 8833483"/>
              <a:gd name="connsiteX102" fmla="*/ 3230880 w 9578340"/>
              <a:gd name="connsiteY102" fmla="*/ 3200400 h 8833483"/>
              <a:gd name="connsiteX103" fmla="*/ 3002280 w 9578340"/>
              <a:gd name="connsiteY103" fmla="*/ 3055620 h 8833483"/>
              <a:gd name="connsiteX104" fmla="*/ 3025140 w 9578340"/>
              <a:gd name="connsiteY104" fmla="*/ 3032760 h 8833483"/>
              <a:gd name="connsiteX105" fmla="*/ 2918460 w 9578340"/>
              <a:gd name="connsiteY105" fmla="*/ 2887980 h 8833483"/>
              <a:gd name="connsiteX106" fmla="*/ 2659380 w 9578340"/>
              <a:gd name="connsiteY106" fmla="*/ 2758440 h 8833483"/>
              <a:gd name="connsiteX107" fmla="*/ 2506980 w 9578340"/>
              <a:gd name="connsiteY107" fmla="*/ 3093720 h 8833483"/>
              <a:gd name="connsiteX108" fmla="*/ 2392680 w 9578340"/>
              <a:gd name="connsiteY108" fmla="*/ 3101340 h 8833483"/>
              <a:gd name="connsiteX109" fmla="*/ 2308860 w 9578340"/>
              <a:gd name="connsiteY109" fmla="*/ 3116580 h 8833483"/>
              <a:gd name="connsiteX110" fmla="*/ 2225040 w 9578340"/>
              <a:gd name="connsiteY110" fmla="*/ 3215640 h 8833483"/>
              <a:gd name="connsiteX111" fmla="*/ 2049780 w 9578340"/>
              <a:gd name="connsiteY111" fmla="*/ 3124200 h 8833483"/>
              <a:gd name="connsiteX112" fmla="*/ 1981200 w 9578340"/>
              <a:gd name="connsiteY112" fmla="*/ 3116580 h 8833483"/>
              <a:gd name="connsiteX113" fmla="*/ 1889760 w 9578340"/>
              <a:gd name="connsiteY113" fmla="*/ 2964180 h 8833483"/>
              <a:gd name="connsiteX114" fmla="*/ 1897380 w 9578340"/>
              <a:gd name="connsiteY114" fmla="*/ 2895600 h 8833483"/>
              <a:gd name="connsiteX115" fmla="*/ 1729740 w 9578340"/>
              <a:gd name="connsiteY115" fmla="*/ 3017520 h 8833483"/>
              <a:gd name="connsiteX116" fmla="*/ 1706880 w 9578340"/>
              <a:gd name="connsiteY116" fmla="*/ 3078480 h 8833483"/>
              <a:gd name="connsiteX117" fmla="*/ 1653540 w 9578340"/>
              <a:gd name="connsiteY117" fmla="*/ 3048000 h 8833483"/>
              <a:gd name="connsiteX118" fmla="*/ 1546860 w 9578340"/>
              <a:gd name="connsiteY118" fmla="*/ 3048000 h 8833483"/>
              <a:gd name="connsiteX119" fmla="*/ 1524000 w 9578340"/>
              <a:gd name="connsiteY119" fmla="*/ 3162300 h 8833483"/>
              <a:gd name="connsiteX120" fmla="*/ 1386840 w 9578340"/>
              <a:gd name="connsiteY120" fmla="*/ 3459480 h 8833483"/>
              <a:gd name="connsiteX121" fmla="*/ 1333500 w 9578340"/>
              <a:gd name="connsiteY121" fmla="*/ 3451860 h 8833483"/>
              <a:gd name="connsiteX122" fmla="*/ 1188720 w 9578340"/>
              <a:gd name="connsiteY122" fmla="*/ 3505200 h 8833483"/>
              <a:gd name="connsiteX123" fmla="*/ 1135380 w 9578340"/>
              <a:gd name="connsiteY123" fmla="*/ 3672840 h 8833483"/>
              <a:gd name="connsiteX124" fmla="*/ 1013460 w 9578340"/>
              <a:gd name="connsiteY124" fmla="*/ 3703320 h 8833483"/>
              <a:gd name="connsiteX125" fmla="*/ 929640 w 9578340"/>
              <a:gd name="connsiteY125" fmla="*/ 3710940 h 8833483"/>
              <a:gd name="connsiteX126" fmla="*/ 830580 w 9578340"/>
              <a:gd name="connsiteY126" fmla="*/ 3741420 h 8833483"/>
              <a:gd name="connsiteX127" fmla="*/ 701040 w 9578340"/>
              <a:gd name="connsiteY127" fmla="*/ 3749040 h 8833483"/>
              <a:gd name="connsiteX128" fmla="*/ 548640 w 9578340"/>
              <a:gd name="connsiteY128" fmla="*/ 3787140 h 8833483"/>
              <a:gd name="connsiteX129" fmla="*/ 0 w 9578340"/>
              <a:gd name="connsiteY129" fmla="*/ 5250180 h 8833483"/>
              <a:gd name="connsiteX130" fmla="*/ 167640 w 9578340"/>
              <a:gd name="connsiteY130" fmla="*/ 5242560 h 8833483"/>
              <a:gd name="connsiteX131" fmla="*/ 167640 w 9578340"/>
              <a:gd name="connsiteY131" fmla="*/ 5387340 h 8833483"/>
              <a:gd name="connsiteX132" fmla="*/ 289560 w 9578340"/>
              <a:gd name="connsiteY132" fmla="*/ 5394960 h 8833483"/>
              <a:gd name="connsiteX133" fmla="*/ 281940 w 9578340"/>
              <a:gd name="connsiteY133" fmla="*/ 5478780 h 8833483"/>
              <a:gd name="connsiteX134" fmla="*/ 388620 w 9578340"/>
              <a:gd name="connsiteY134" fmla="*/ 5501640 h 8833483"/>
              <a:gd name="connsiteX135" fmla="*/ 358140 w 9578340"/>
              <a:gd name="connsiteY135" fmla="*/ 5631180 h 8833483"/>
              <a:gd name="connsiteX136" fmla="*/ 358140 w 9578340"/>
              <a:gd name="connsiteY136" fmla="*/ 5730240 h 8833483"/>
              <a:gd name="connsiteX137" fmla="*/ 251460 w 9578340"/>
              <a:gd name="connsiteY137" fmla="*/ 5783580 h 8833483"/>
              <a:gd name="connsiteX138" fmla="*/ 236220 w 9578340"/>
              <a:gd name="connsiteY138" fmla="*/ 5859780 h 8833483"/>
              <a:gd name="connsiteX139" fmla="*/ 144780 w 9578340"/>
              <a:gd name="connsiteY139" fmla="*/ 5981700 h 8833483"/>
              <a:gd name="connsiteX140" fmla="*/ 175260 w 9578340"/>
              <a:gd name="connsiteY140" fmla="*/ 6210300 h 8833483"/>
              <a:gd name="connsiteX141" fmla="*/ 266700 w 9578340"/>
              <a:gd name="connsiteY141" fmla="*/ 6217920 h 8833483"/>
              <a:gd name="connsiteX142" fmla="*/ 304800 w 9578340"/>
              <a:gd name="connsiteY142" fmla="*/ 6278880 h 8833483"/>
              <a:gd name="connsiteX143" fmla="*/ 312420 w 9578340"/>
              <a:gd name="connsiteY143" fmla="*/ 6339840 h 8833483"/>
              <a:gd name="connsiteX144" fmla="*/ 358140 w 9578340"/>
              <a:gd name="connsiteY144" fmla="*/ 6339840 h 8833483"/>
              <a:gd name="connsiteX145" fmla="*/ 365760 w 9578340"/>
              <a:gd name="connsiteY145" fmla="*/ 6477000 h 8833483"/>
              <a:gd name="connsiteX146" fmla="*/ 807720 w 9578340"/>
              <a:gd name="connsiteY146" fmla="*/ 6545580 h 8833483"/>
              <a:gd name="connsiteX147" fmla="*/ 1127760 w 9578340"/>
              <a:gd name="connsiteY147" fmla="*/ 6705600 h 8833483"/>
              <a:gd name="connsiteX148" fmla="*/ 1447800 w 9578340"/>
              <a:gd name="connsiteY148" fmla="*/ 6598920 h 8833483"/>
              <a:gd name="connsiteX149" fmla="*/ 1546860 w 9578340"/>
              <a:gd name="connsiteY149" fmla="*/ 6598920 h 8833483"/>
              <a:gd name="connsiteX150" fmla="*/ 1501140 w 9578340"/>
              <a:gd name="connsiteY150" fmla="*/ 6858000 h 8833483"/>
              <a:gd name="connsiteX151" fmla="*/ 1567815 w 9578340"/>
              <a:gd name="connsiteY151" fmla="*/ 7115810 h 8833483"/>
              <a:gd name="connsiteX152" fmla="*/ 1710690 w 9578340"/>
              <a:gd name="connsiteY152" fmla="*/ 7439660 h 8833483"/>
              <a:gd name="connsiteX153" fmla="*/ 1891665 w 9578340"/>
              <a:gd name="connsiteY153" fmla="*/ 7582535 h 8833483"/>
              <a:gd name="connsiteX154" fmla="*/ 2094865 w 9578340"/>
              <a:gd name="connsiteY154" fmla="*/ 7814310 h 8833483"/>
              <a:gd name="connsiteX155" fmla="*/ 2066290 w 9578340"/>
              <a:gd name="connsiteY155" fmla="*/ 7925434 h 8833483"/>
              <a:gd name="connsiteX156" fmla="*/ 2234565 w 9578340"/>
              <a:gd name="connsiteY156" fmla="*/ 8036559 h 8833483"/>
              <a:gd name="connsiteX157" fmla="*/ 2269490 w 9578340"/>
              <a:gd name="connsiteY157" fmla="*/ 8081009 h 8833483"/>
              <a:gd name="connsiteX158" fmla="*/ 2186940 w 9578340"/>
              <a:gd name="connsiteY158" fmla="*/ 8338184 h 8833483"/>
              <a:gd name="connsiteX159" fmla="*/ 2209165 w 9578340"/>
              <a:gd name="connsiteY159" fmla="*/ 8436608 h 8833483"/>
              <a:gd name="connsiteX160" fmla="*/ 2275840 w 9578340"/>
              <a:gd name="connsiteY160" fmla="*/ 8538208 h 8833483"/>
              <a:gd name="connsiteX161" fmla="*/ 2437765 w 9578340"/>
              <a:gd name="connsiteY161" fmla="*/ 8569958 h 8833483"/>
              <a:gd name="connsiteX162" fmla="*/ 2491740 w 9578340"/>
              <a:gd name="connsiteY162" fmla="*/ 8557258 h 8833483"/>
              <a:gd name="connsiteX163" fmla="*/ 2599690 w 9578340"/>
              <a:gd name="connsiteY163" fmla="*/ 8614408 h 8833483"/>
              <a:gd name="connsiteX164" fmla="*/ 2640965 w 9578340"/>
              <a:gd name="connsiteY164" fmla="*/ 8658858 h 8833483"/>
              <a:gd name="connsiteX165" fmla="*/ 2663190 w 9578340"/>
              <a:gd name="connsiteY165" fmla="*/ 8769983 h 8833483"/>
              <a:gd name="connsiteX166" fmla="*/ 2748915 w 9578340"/>
              <a:gd name="connsiteY166" fmla="*/ 8833483 h 8833483"/>
              <a:gd name="connsiteX167" fmla="*/ 2860040 w 9578340"/>
              <a:gd name="connsiteY167" fmla="*/ 8808083 h 8833483"/>
              <a:gd name="connsiteX168" fmla="*/ 2920365 w 9578340"/>
              <a:gd name="connsiteY168" fmla="*/ 8820783 h 8833483"/>
              <a:gd name="connsiteX169" fmla="*/ 2910840 w 9578340"/>
              <a:gd name="connsiteY169" fmla="*/ 8740614 h 8833483"/>
              <a:gd name="connsiteX170" fmla="*/ 2996565 w 9578340"/>
              <a:gd name="connsiteY170" fmla="*/ 8609645 h 8833483"/>
              <a:gd name="connsiteX171" fmla="*/ 2987040 w 9578340"/>
              <a:gd name="connsiteY171" fmla="*/ 8497727 h 8833483"/>
              <a:gd name="connsiteX172" fmla="*/ 3027522 w 9578340"/>
              <a:gd name="connsiteY172" fmla="*/ 8431051 h 8833483"/>
              <a:gd name="connsiteX173" fmla="*/ 3179922 w 9578340"/>
              <a:gd name="connsiteY173" fmla="*/ 8361995 h 8833483"/>
              <a:gd name="connsiteX174" fmla="*/ 3225166 w 9578340"/>
              <a:gd name="connsiteY174" fmla="*/ 8245315 h 8833483"/>
              <a:gd name="connsiteX175" fmla="*/ 3420427 w 9578340"/>
              <a:gd name="connsiteY175" fmla="*/ 8083389 h 8833483"/>
              <a:gd name="connsiteX176" fmla="*/ 3699034 w 9578340"/>
              <a:gd name="connsiteY176" fmla="*/ 7954802 h 8833483"/>
              <a:gd name="connsiteX177" fmla="*/ 3875246 w 9578340"/>
              <a:gd name="connsiteY177" fmla="*/ 7890508 h 8833483"/>
              <a:gd name="connsiteX178" fmla="*/ 4084796 w 9578340"/>
              <a:gd name="connsiteY178" fmla="*/ 7738108 h 8833483"/>
              <a:gd name="connsiteX179" fmla="*/ 4127659 w 9578340"/>
              <a:gd name="connsiteY179" fmla="*/ 7640476 h 8833483"/>
              <a:gd name="connsiteX180" fmla="*/ 4037171 w 9578340"/>
              <a:gd name="connsiteY180" fmla="*/ 7564277 h 8833483"/>
              <a:gd name="connsiteX181" fmla="*/ 3980021 w 9578340"/>
              <a:gd name="connsiteY181" fmla="*/ 7469027 h 8833483"/>
              <a:gd name="connsiteX182" fmla="*/ 4056222 w 9578340"/>
              <a:gd name="connsiteY182" fmla="*/ 7395208 h 8833483"/>
              <a:gd name="connsiteX183" fmla="*/ 4096703 w 9578340"/>
              <a:gd name="connsiteY183" fmla="*/ 7247570 h 8833483"/>
              <a:gd name="connsiteX184" fmla="*/ 3982402 w 9578340"/>
              <a:gd name="connsiteY184" fmla="*/ 7271383 h 8833483"/>
              <a:gd name="connsiteX185" fmla="*/ 3818096 w 9578340"/>
              <a:gd name="connsiteY185" fmla="*/ 7233283 h 8833483"/>
              <a:gd name="connsiteX186" fmla="*/ 3691889 w 9578340"/>
              <a:gd name="connsiteY186" fmla="*/ 7145176 h 8833483"/>
              <a:gd name="connsiteX187" fmla="*/ 3701416 w 9578340"/>
              <a:gd name="connsiteY187" fmla="*/ 7030877 h 8833483"/>
              <a:gd name="connsiteX188" fmla="*/ 3625215 w 9578340"/>
              <a:gd name="connsiteY188" fmla="*/ 6954677 h 8833483"/>
              <a:gd name="connsiteX189" fmla="*/ 3657600 w 9578340"/>
              <a:gd name="connsiteY189" fmla="*/ 6873240 h 8833483"/>
              <a:gd name="connsiteX190" fmla="*/ 3817620 w 9578340"/>
              <a:gd name="connsiteY190" fmla="*/ 6781800 h 8833483"/>
              <a:gd name="connsiteX191" fmla="*/ 3893820 w 9578340"/>
              <a:gd name="connsiteY191" fmla="*/ 6705600 h 8833483"/>
              <a:gd name="connsiteX192" fmla="*/ 3947160 w 9578340"/>
              <a:gd name="connsiteY192" fmla="*/ 6690360 h 8833483"/>
              <a:gd name="connsiteX193" fmla="*/ 3939540 w 9578340"/>
              <a:gd name="connsiteY193" fmla="*/ 6629400 h 8833483"/>
              <a:gd name="connsiteX194" fmla="*/ 3901440 w 9578340"/>
              <a:gd name="connsiteY194" fmla="*/ 6606540 h 8833483"/>
              <a:gd name="connsiteX195" fmla="*/ 3878580 w 9578340"/>
              <a:gd name="connsiteY195" fmla="*/ 6515100 h 8833483"/>
              <a:gd name="connsiteX196" fmla="*/ 3886200 w 9578340"/>
              <a:gd name="connsiteY196" fmla="*/ 6423660 h 8833483"/>
              <a:gd name="connsiteX197" fmla="*/ 3870960 w 9578340"/>
              <a:gd name="connsiteY197" fmla="*/ 6309360 h 8833483"/>
              <a:gd name="connsiteX198" fmla="*/ 3893820 w 9578340"/>
              <a:gd name="connsiteY198" fmla="*/ 6240780 h 8833483"/>
              <a:gd name="connsiteX199" fmla="*/ 3924300 w 9578340"/>
              <a:gd name="connsiteY199" fmla="*/ 6179820 h 8833483"/>
              <a:gd name="connsiteX200" fmla="*/ 3977640 w 9578340"/>
              <a:gd name="connsiteY200" fmla="*/ 6172200 h 8833483"/>
              <a:gd name="connsiteX201" fmla="*/ 3992880 w 9578340"/>
              <a:gd name="connsiteY201" fmla="*/ 6172200 h 8833483"/>
              <a:gd name="connsiteX202" fmla="*/ 4046220 w 9578340"/>
              <a:gd name="connsiteY202" fmla="*/ 6111240 h 8833483"/>
              <a:gd name="connsiteX203" fmla="*/ 4038600 w 9578340"/>
              <a:gd name="connsiteY203" fmla="*/ 6027420 h 8833483"/>
              <a:gd name="connsiteX204" fmla="*/ 4754880 w 9578340"/>
              <a:gd name="connsiteY204" fmla="*/ 5913120 h 8833483"/>
              <a:gd name="connsiteX205" fmla="*/ 4838700 w 9578340"/>
              <a:gd name="connsiteY205" fmla="*/ 5913120 h 8833483"/>
              <a:gd name="connsiteX206" fmla="*/ 4914900 w 9578340"/>
              <a:gd name="connsiteY206" fmla="*/ 5920740 h 8833483"/>
              <a:gd name="connsiteX207" fmla="*/ 5105400 w 9578340"/>
              <a:gd name="connsiteY207" fmla="*/ 6019800 h 8833483"/>
              <a:gd name="connsiteX208" fmla="*/ 5570220 w 9578340"/>
              <a:gd name="connsiteY208" fmla="*/ 6248400 h 8833483"/>
              <a:gd name="connsiteX209" fmla="*/ 5704205 w 9578340"/>
              <a:gd name="connsiteY209" fmla="*/ 6320155 h 8833483"/>
              <a:gd name="connsiteX210" fmla="*/ 5755005 w 9578340"/>
              <a:gd name="connsiteY210" fmla="*/ 6242685 h 8833483"/>
              <a:gd name="connsiteX211" fmla="*/ 5682615 w 9578340"/>
              <a:gd name="connsiteY211" fmla="*/ 6203315 h 8833483"/>
              <a:gd name="connsiteX212" fmla="*/ 5624195 w 9578340"/>
              <a:gd name="connsiteY212" fmla="*/ 6132195 h 8833483"/>
              <a:gd name="connsiteX213" fmla="*/ 5670550 w 9578340"/>
              <a:gd name="connsiteY213" fmla="*/ 6103620 h 8833483"/>
              <a:gd name="connsiteX214" fmla="*/ 5584825 w 9578340"/>
              <a:gd name="connsiteY214" fmla="*/ 5928995 h 8833483"/>
              <a:gd name="connsiteX215" fmla="*/ 5592445 w 9578340"/>
              <a:gd name="connsiteY215" fmla="*/ 5827395 h 8833483"/>
              <a:gd name="connsiteX216" fmla="*/ 5615305 w 9578340"/>
              <a:gd name="connsiteY216" fmla="*/ 5792470 h 8833483"/>
              <a:gd name="connsiteX217" fmla="*/ 5636895 w 9578340"/>
              <a:gd name="connsiteY217" fmla="*/ 5747385 h 8833483"/>
              <a:gd name="connsiteX218" fmla="*/ 5674360 w 9578340"/>
              <a:gd name="connsiteY218" fmla="*/ 5669915 h 8833483"/>
              <a:gd name="connsiteX219" fmla="*/ 5688965 w 9578340"/>
              <a:gd name="connsiteY219" fmla="*/ 5587365 h 8833483"/>
              <a:gd name="connsiteX220" fmla="*/ 5735320 w 9578340"/>
              <a:gd name="connsiteY220" fmla="*/ 5561965 h 8833483"/>
              <a:gd name="connsiteX221" fmla="*/ 5715000 w 9578340"/>
              <a:gd name="connsiteY221" fmla="*/ 5502910 h 8833483"/>
              <a:gd name="connsiteX222" fmla="*/ 5751195 w 9578340"/>
              <a:gd name="connsiteY222" fmla="*/ 5461635 h 8833483"/>
              <a:gd name="connsiteX223" fmla="*/ 5781675 w 9578340"/>
              <a:gd name="connsiteY223" fmla="*/ 5398770 h 8833483"/>
              <a:gd name="connsiteX224" fmla="*/ 5836920 w 9578340"/>
              <a:gd name="connsiteY224" fmla="*/ 5325110 h 8833483"/>
              <a:gd name="connsiteX225" fmla="*/ 5855970 w 9578340"/>
              <a:gd name="connsiteY225" fmla="*/ 5168900 h 8833483"/>
              <a:gd name="connsiteX226" fmla="*/ 6101080 w 9578340"/>
              <a:gd name="connsiteY226" fmla="*/ 4911090 h 8833483"/>
              <a:gd name="connsiteX227" fmla="*/ 6107430 w 9578340"/>
              <a:gd name="connsiteY227" fmla="*/ 4674870 h 8833483"/>
              <a:gd name="connsiteX228" fmla="*/ 5982970 w 9578340"/>
              <a:gd name="connsiteY228" fmla="*/ 4411980 h 8833483"/>
              <a:gd name="connsiteX229" fmla="*/ 7178040 w 9578340"/>
              <a:gd name="connsiteY229" fmla="*/ 4351020 h 8833483"/>
              <a:gd name="connsiteX230" fmla="*/ 7559040 w 9578340"/>
              <a:gd name="connsiteY230" fmla="*/ 4328160 h 8833483"/>
              <a:gd name="connsiteX231" fmla="*/ 7467600 w 9578340"/>
              <a:gd name="connsiteY231" fmla="*/ 3878580 h 8833483"/>
              <a:gd name="connsiteX232" fmla="*/ 7414260 w 9578340"/>
              <a:gd name="connsiteY232" fmla="*/ 3604260 h 8833483"/>
              <a:gd name="connsiteX233" fmla="*/ 7498080 w 9578340"/>
              <a:gd name="connsiteY233" fmla="*/ 3398520 h 8833483"/>
              <a:gd name="connsiteX234" fmla="*/ 7528560 w 9578340"/>
              <a:gd name="connsiteY234" fmla="*/ 3253740 h 8833483"/>
              <a:gd name="connsiteX235" fmla="*/ 7505700 w 9578340"/>
              <a:gd name="connsiteY235" fmla="*/ 3048000 h 8833483"/>
              <a:gd name="connsiteX236" fmla="*/ 7520940 w 9578340"/>
              <a:gd name="connsiteY236" fmla="*/ 2926080 h 8833483"/>
              <a:gd name="connsiteX237" fmla="*/ 7536180 w 9578340"/>
              <a:gd name="connsiteY237" fmla="*/ 2872740 h 8833483"/>
              <a:gd name="connsiteX238" fmla="*/ 7863840 w 9578340"/>
              <a:gd name="connsiteY238" fmla="*/ 2971800 h 8833483"/>
              <a:gd name="connsiteX239" fmla="*/ 7886700 w 9578340"/>
              <a:gd name="connsiteY239" fmla="*/ 3101340 h 8833483"/>
              <a:gd name="connsiteX240" fmla="*/ 8001000 w 9578340"/>
              <a:gd name="connsiteY240" fmla="*/ 3124200 h 8833483"/>
              <a:gd name="connsiteX241" fmla="*/ 8122920 w 9578340"/>
              <a:gd name="connsiteY241" fmla="*/ 3276600 h 8833483"/>
              <a:gd name="connsiteX242" fmla="*/ 8206740 w 9578340"/>
              <a:gd name="connsiteY242" fmla="*/ 3276600 h 8833483"/>
              <a:gd name="connsiteX243" fmla="*/ 8442960 w 9578340"/>
              <a:gd name="connsiteY243" fmla="*/ 3276600 h 8833483"/>
              <a:gd name="connsiteX244" fmla="*/ 8663940 w 9578340"/>
              <a:gd name="connsiteY244" fmla="*/ 3276600 h 8833483"/>
              <a:gd name="connsiteX245" fmla="*/ 8770620 w 9578340"/>
              <a:gd name="connsiteY245" fmla="*/ 3230880 h 8833483"/>
              <a:gd name="connsiteX246" fmla="*/ 8854440 w 9578340"/>
              <a:gd name="connsiteY246" fmla="*/ 3215640 h 8833483"/>
              <a:gd name="connsiteX247" fmla="*/ 8938260 w 9578340"/>
              <a:gd name="connsiteY247" fmla="*/ 3230880 h 8833483"/>
              <a:gd name="connsiteX248" fmla="*/ 8945880 w 9578340"/>
              <a:gd name="connsiteY248" fmla="*/ 3078480 h 8833483"/>
              <a:gd name="connsiteX249" fmla="*/ 8907780 w 9578340"/>
              <a:gd name="connsiteY249" fmla="*/ 3078480 h 8833483"/>
              <a:gd name="connsiteX250" fmla="*/ 8656320 w 9578340"/>
              <a:gd name="connsiteY250" fmla="*/ 2697480 h 8833483"/>
              <a:gd name="connsiteX251" fmla="*/ 8854440 w 9578340"/>
              <a:gd name="connsiteY251" fmla="*/ 2590800 h 8833483"/>
              <a:gd name="connsiteX252" fmla="*/ 8923020 w 9578340"/>
              <a:gd name="connsiteY252" fmla="*/ 2606040 h 8833483"/>
              <a:gd name="connsiteX253" fmla="*/ 8999220 w 9578340"/>
              <a:gd name="connsiteY253" fmla="*/ 2606040 h 8833483"/>
              <a:gd name="connsiteX254" fmla="*/ 9029700 w 9578340"/>
              <a:gd name="connsiteY254" fmla="*/ 2545080 h 8833483"/>
              <a:gd name="connsiteX255" fmla="*/ 9029700 w 9578340"/>
              <a:gd name="connsiteY255" fmla="*/ 2407920 h 8833483"/>
              <a:gd name="connsiteX256" fmla="*/ 9136380 w 9578340"/>
              <a:gd name="connsiteY256" fmla="*/ 2476500 h 8833483"/>
              <a:gd name="connsiteX257" fmla="*/ 9144000 w 9578340"/>
              <a:gd name="connsiteY257" fmla="*/ 2407920 h 8833483"/>
              <a:gd name="connsiteX258" fmla="*/ 9204960 w 9578340"/>
              <a:gd name="connsiteY258" fmla="*/ 2362200 h 8833483"/>
              <a:gd name="connsiteX259" fmla="*/ 9189720 w 9578340"/>
              <a:gd name="connsiteY259" fmla="*/ 2225040 h 8833483"/>
              <a:gd name="connsiteX260" fmla="*/ 9159240 w 9578340"/>
              <a:gd name="connsiteY260" fmla="*/ 2171700 h 8833483"/>
              <a:gd name="connsiteX261" fmla="*/ 9083040 w 9578340"/>
              <a:gd name="connsiteY261" fmla="*/ 2103120 h 8833483"/>
              <a:gd name="connsiteX262" fmla="*/ 9105900 w 9578340"/>
              <a:gd name="connsiteY262" fmla="*/ 2011680 h 8833483"/>
              <a:gd name="connsiteX263" fmla="*/ 9151620 w 9578340"/>
              <a:gd name="connsiteY263" fmla="*/ 1927860 h 8833483"/>
              <a:gd name="connsiteX264" fmla="*/ 9044940 w 9578340"/>
              <a:gd name="connsiteY264" fmla="*/ 1714500 h 8833483"/>
              <a:gd name="connsiteX265" fmla="*/ 9578340 w 9578340"/>
              <a:gd name="connsiteY265" fmla="*/ 1394460 h 8833483"/>
              <a:gd name="connsiteX266" fmla="*/ 9494520 w 9578340"/>
              <a:gd name="connsiteY266" fmla="*/ 1165860 h 8833483"/>
              <a:gd name="connsiteX267" fmla="*/ 9326880 w 9578340"/>
              <a:gd name="connsiteY267" fmla="*/ 975360 h 8833483"/>
              <a:gd name="connsiteX268" fmla="*/ 9334500 w 9578340"/>
              <a:gd name="connsiteY268" fmla="*/ 906780 h 8833483"/>
              <a:gd name="connsiteX269" fmla="*/ 9342120 w 9578340"/>
              <a:gd name="connsiteY269" fmla="*/ 754380 h 8833483"/>
              <a:gd name="connsiteX270" fmla="*/ 9182100 w 9578340"/>
              <a:gd name="connsiteY270" fmla="*/ 906780 h 8833483"/>
              <a:gd name="connsiteX271" fmla="*/ 9052560 w 9578340"/>
              <a:gd name="connsiteY271" fmla="*/ 1043940 h 8833483"/>
              <a:gd name="connsiteX272" fmla="*/ 8915400 w 9578340"/>
              <a:gd name="connsiteY272" fmla="*/ 1112520 h 8833483"/>
              <a:gd name="connsiteX273" fmla="*/ 8709660 w 9578340"/>
              <a:gd name="connsiteY273" fmla="*/ 1150620 h 8833483"/>
              <a:gd name="connsiteX274" fmla="*/ 8793480 w 9578340"/>
              <a:gd name="connsiteY274" fmla="*/ 960120 h 8833483"/>
              <a:gd name="connsiteX275" fmla="*/ 8717280 w 9578340"/>
              <a:gd name="connsiteY275" fmla="*/ 906780 h 8833483"/>
              <a:gd name="connsiteX276" fmla="*/ 8686800 w 9578340"/>
              <a:gd name="connsiteY276" fmla="*/ 815340 h 8833483"/>
              <a:gd name="connsiteX277" fmla="*/ 8625840 w 9578340"/>
              <a:gd name="connsiteY277" fmla="*/ 746760 h 8833483"/>
              <a:gd name="connsiteX278" fmla="*/ 8633460 w 9578340"/>
              <a:gd name="connsiteY278" fmla="*/ 685800 h 8833483"/>
              <a:gd name="connsiteX279" fmla="*/ 8679180 w 9578340"/>
              <a:gd name="connsiteY279" fmla="*/ 609600 h 8833483"/>
              <a:gd name="connsiteX280" fmla="*/ 8671560 w 9578340"/>
              <a:gd name="connsiteY280" fmla="*/ 579120 h 8833483"/>
              <a:gd name="connsiteX281" fmla="*/ 8580120 w 9578340"/>
              <a:gd name="connsiteY281" fmla="*/ 541020 h 8833483"/>
              <a:gd name="connsiteX282" fmla="*/ 8473440 w 9578340"/>
              <a:gd name="connsiteY282" fmla="*/ 502920 h 8833483"/>
              <a:gd name="connsiteX283" fmla="*/ 8488680 w 9578340"/>
              <a:gd name="connsiteY283" fmla="*/ 449580 h 8833483"/>
              <a:gd name="connsiteX284" fmla="*/ 8435340 w 9578340"/>
              <a:gd name="connsiteY284" fmla="*/ 320040 h 8833483"/>
              <a:gd name="connsiteX285" fmla="*/ 8465820 w 9578340"/>
              <a:gd name="connsiteY285" fmla="*/ 243840 h 8833483"/>
              <a:gd name="connsiteX286" fmla="*/ 8473440 w 9578340"/>
              <a:gd name="connsiteY286" fmla="*/ 83820 h 8833483"/>
              <a:gd name="connsiteX287" fmla="*/ 8351520 w 9578340"/>
              <a:gd name="connsiteY287" fmla="*/ 53340 h 8833483"/>
              <a:gd name="connsiteX288" fmla="*/ 8252460 w 9578340"/>
              <a:gd name="connsiteY288" fmla="*/ 68580 h 8833483"/>
              <a:gd name="connsiteX289" fmla="*/ 8107680 w 9578340"/>
              <a:gd name="connsiteY28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195060 w 9578340"/>
              <a:gd name="connsiteY63" fmla="*/ 2308860 h 8833483"/>
              <a:gd name="connsiteX64" fmla="*/ 5722620 w 9578340"/>
              <a:gd name="connsiteY64" fmla="*/ 2240280 h 8833483"/>
              <a:gd name="connsiteX65" fmla="*/ 5654040 w 9578340"/>
              <a:gd name="connsiteY65" fmla="*/ 2240280 h 8833483"/>
              <a:gd name="connsiteX66" fmla="*/ 5570220 w 9578340"/>
              <a:gd name="connsiteY66" fmla="*/ 2278380 h 8833483"/>
              <a:gd name="connsiteX67" fmla="*/ 5440680 w 9578340"/>
              <a:gd name="connsiteY67" fmla="*/ 2263140 h 8833483"/>
              <a:gd name="connsiteX68" fmla="*/ 5410200 w 9578340"/>
              <a:gd name="connsiteY68" fmla="*/ 2217420 h 8833483"/>
              <a:gd name="connsiteX69" fmla="*/ 5425440 w 9578340"/>
              <a:gd name="connsiteY69" fmla="*/ 2072640 h 8833483"/>
              <a:gd name="connsiteX70" fmla="*/ 5372100 w 9578340"/>
              <a:gd name="connsiteY70" fmla="*/ 2019300 h 8833483"/>
              <a:gd name="connsiteX71" fmla="*/ 5372100 w 9578340"/>
              <a:gd name="connsiteY71" fmla="*/ 1988820 h 8833483"/>
              <a:gd name="connsiteX72" fmla="*/ 5280660 w 9578340"/>
              <a:gd name="connsiteY72" fmla="*/ 1965960 h 8833483"/>
              <a:gd name="connsiteX73" fmla="*/ 5219700 w 9578340"/>
              <a:gd name="connsiteY73" fmla="*/ 2263140 h 8833483"/>
              <a:gd name="connsiteX74" fmla="*/ 5212080 w 9578340"/>
              <a:gd name="connsiteY74" fmla="*/ 2461260 h 8833483"/>
              <a:gd name="connsiteX75" fmla="*/ 5242560 w 9578340"/>
              <a:gd name="connsiteY75" fmla="*/ 2499360 h 8833483"/>
              <a:gd name="connsiteX76" fmla="*/ 5097780 w 9578340"/>
              <a:gd name="connsiteY76" fmla="*/ 2552700 h 8833483"/>
              <a:gd name="connsiteX77" fmla="*/ 5120640 w 9578340"/>
              <a:gd name="connsiteY77" fmla="*/ 2743200 h 8833483"/>
              <a:gd name="connsiteX78" fmla="*/ 5082540 w 9578340"/>
              <a:gd name="connsiteY78" fmla="*/ 2827020 h 8833483"/>
              <a:gd name="connsiteX79" fmla="*/ 4945380 w 9578340"/>
              <a:gd name="connsiteY79" fmla="*/ 2773680 h 8833483"/>
              <a:gd name="connsiteX80" fmla="*/ 4853940 w 9578340"/>
              <a:gd name="connsiteY80" fmla="*/ 2796540 h 8833483"/>
              <a:gd name="connsiteX81" fmla="*/ 4785360 w 9578340"/>
              <a:gd name="connsiteY81" fmla="*/ 2926080 h 8833483"/>
              <a:gd name="connsiteX82" fmla="*/ 4640580 w 9578340"/>
              <a:gd name="connsiteY82" fmla="*/ 2811780 h 8833483"/>
              <a:gd name="connsiteX83" fmla="*/ 4518660 w 9578340"/>
              <a:gd name="connsiteY83" fmla="*/ 2804160 h 8833483"/>
              <a:gd name="connsiteX84" fmla="*/ 4389120 w 9578340"/>
              <a:gd name="connsiteY84" fmla="*/ 2674620 h 8833483"/>
              <a:gd name="connsiteX85" fmla="*/ 4564380 w 9578340"/>
              <a:gd name="connsiteY85" fmla="*/ 2522220 h 8833483"/>
              <a:gd name="connsiteX86" fmla="*/ 4389120 w 9578340"/>
              <a:gd name="connsiteY86" fmla="*/ 2491740 h 8833483"/>
              <a:gd name="connsiteX87" fmla="*/ 4244340 w 9578340"/>
              <a:gd name="connsiteY87" fmla="*/ 2659380 h 8833483"/>
              <a:gd name="connsiteX88" fmla="*/ 4183380 w 9578340"/>
              <a:gd name="connsiteY88" fmla="*/ 2758440 h 8833483"/>
              <a:gd name="connsiteX89" fmla="*/ 4191000 w 9578340"/>
              <a:gd name="connsiteY89" fmla="*/ 2796540 h 8833483"/>
              <a:gd name="connsiteX90" fmla="*/ 4084320 w 9578340"/>
              <a:gd name="connsiteY90" fmla="*/ 2895600 h 8833483"/>
              <a:gd name="connsiteX91" fmla="*/ 4008120 w 9578340"/>
              <a:gd name="connsiteY91" fmla="*/ 2918460 h 8833483"/>
              <a:gd name="connsiteX92" fmla="*/ 3954780 w 9578340"/>
              <a:gd name="connsiteY92" fmla="*/ 2918460 h 8833483"/>
              <a:gd name="connsiteX93" fmla="*/ 3916680 w 9578340"/>
              <a:gd name="connsiteY93" fmla="*/ 2971800 h 8833483"/>
              <a:gd name="connsiteX94" fmla="*/ 3848100 w 9578340"/>
              <a:gd name="connsiteY94" fmla="*/ 2971800 h 8833483"/>
              <a:gd name="connsiteX95" fmla="*/ 3810000 w 9578340"/>
              <a:gd name="connsiteY95" fmla="*/ 3025140 h 8833483"/>
              <a:gd name="connsiteX96" fmla="*/ 3726180 w 9578340"/>
              <a:gd name="connsiteY96" fmla="*/ 3048000 h 8833483"/>
              <a:gd name="connsiteX97" fmla="*/ 3703320 w 9578340"/>
              <a:gd name="connsiteY97" fmla="*/ 3116580 h 8833483"/>
              <a:gd name="connsiteX98" fmla="*/ 3512820 w 9578340"/>
              <a:gd name="connsiteY98" fmla="*/ 2979420 h 8833483"/>
              <a:gd name="connsiteX99" fmla="*/ 3337560 w 9578340"/>
              <a:gd name="connsiteY99" fmla="*/ 3048000 h 8833483"/>
              <a:gd name="connsiteX100" fmla="*/ 3337560 w 9578340"/>
              <a:gd name="connsiteY100" fmla="*/ 3124200 h 8833483"/>
              <a:gd name="connsiteX101" fmla="*/ 3230880 w 9578340"/>
              <a:gd name="connsiteY101" fmla="*/ 3200400 h 8833483"/>
              <a:gd name="connsiteX102" fmla="*/ 3002280 w 9578340"/>
              <a:gd name="connsiteY102" fmla="*/ 3055620 h 8833483"/>
              <a:gd name="connsiteX103" fmla="*/ 3025140 w 9578340"/>
              <a:gd name="connsiteY103" fmla="*/ 3032760 h 8833483"/>
              <a:gd name="connsiteX104" fmla="*/ 2918460 w 9578340"/>
              <a:gd name="connsiteY104" fmla="*/ 2887980 h 8833483"/>
              <a:gd name="connsiteX105" fmla="*/ 2659380 w 9578340"/>
              <a:gd name="connsiteY105" fmla="*/ 2758440 h 8833483"/>
              <a:gd name="connsiteX106" fmla="*/ 2506980 w 9578340"/>
              <a:gd name="connsiteY106" fmla="*/ 3093720 h 8833483"/>
              <a:gd name="connsiteX107" fmla="*/ 2392680 w 9578340"/>
              <a:gd name="connsiteY107" fmla="*/ 3101340 h 8833483"/>
              <a:gd name="connsiteX108" fmla="*/ 2308860 w 9578340"/>
              <a:gd name="connsiteY108" fmla="*/ 3116580 h 8833483"/>
              <a:gd name="connsiteX109" fmla="*/ 2225040 w 9578340"/>
              <a:gd name="connsiteY109" fmla="*/ 3215640 h 8833483"/>
              <a:gd name="connsiteX110" fmla="*/ 2049780 w 9578340"/>
              <a:gd name="connsiteY110" fmla="*/ 3124200 h 8833483"/>
              <a:gd name="connsiteX111" fmla="*/ 1981200 w 9578340"/>
              <a:gd name="connsiteY111" fmla="*/ 3116580 h 8833483"/>
              <a:gd name="connsiteX112" fmla="*/ 1889760 w 9578340"/>
              <a:gd name="connsiteY112" fmla="*/ 2964180 h 8833483"/>
              <a:gd name="connsiteX113" fmla="*/ 1897380 w 9578340"/>
              <a:gd name="connsiteY113" fmla="*/ 2895600 h 8833483"/>
              <a:gd name="connsiteX114" fmla="*/ 1729740 w 9578340"/>
              <a:gd name="connsiteY114" fmla="*/ 3017520 h 8833483"/>
              <a:gd name="connsiteX115" fmla="*/ 1706880 w 9578340"/>
              <a:gd name="connsiteY115" fmla="*/ 3078480 h 8833483"/>
              <a:gd name="connsiteX116" fmla="*/ 1653540 w 9578340"/>
              <a:gd name="connsiteY116" fmla="*/ 3048000 h 8833483"/>
              <a:gd name="connsiteX117" fmla="*/ 1546860 w 9578340"/>
              <a:gd name="connsiteY117" fmla="*/ 3048000 h 8833483"/>
              <a:gd name="connsiteX118" fmla="*/ 1524000 w 9578340"/>
              <a:gd name="connsiteY118" fmla="*/ 3162300 h 8833483"/>
              <a:gd name="connsiteX119" fmla="*/ 1386840 w 9578340"/>
              <a:gd name="connsiteY119" fmla="*/ 3459480 h 8833483"/>
              <a:gd name="connsiteX120" fmla="*/ 1333500 w 9578340"/>
              <a:gd name="connsiteY120" fmla="*/ 3451860 h 8833483"/>
              <a:gd name="connsiteX121" fmla="*/ 1188720 w 9578340"/>
              <a:gd name="connsiteY121" fmla="*/ 3505200 h 8833483"/>
              <a:gd name="connsiteX122" fmla="*/ 1135380 w 9578340"/>
              <a:gd name="connsiteY122" fmla="*/ 3672840 h 8833483"/>
              <a:gd name="connsiteX123" fmla="*/ 1013460 w 9578340"/>
              <a:gd name="connsiteY123" fmla="*/ 3703320 h 8833483"/>
              <a:gd name="connsiteX124" fmla="*/ 929640 w 9578340"/>
              <a:gd name="connsiteY124" fmla="*/ 3710940 h 8833483"/>
              <a:gd name="connsiteX125" fmla="*/ 830580 w 9578340"/>
              <a:gd name="connsiteY125" fmla="*/ 3741420 h 8833483"/>
              <a:gd name="connsiteX126" fmla="*/ 701040 w 9578340"/>
              <a:gd name="connsiteY126" fmla="*/ 3749040 h 8833483"/>
              <a:gd name="connsiteX127" fmla="*/ 548640 w 9578340"/>
              <a:gd name="connsiteY127" fmla="*/ 3787140 h 8833483"/>
              <a:gd name="connsiteX128" fmla="*/ 0 w 9578340"/>
              <a:gd name="connsiteY128" fmla="*/ 5250180 h 8833483"/>
              <a:gd name="connsiteX129" fmla="*/ 167640 w 9578340"/>
              <a:gd name="connsiteY129" fmla="*/ 5242560 h 8833483"/>
              <a:gd name="connsiteX130" fmla="*/ 167640 w 9578340"/>
              <a:gd name="connsiteY130" fmla="*/ 5387340 h 8833483"/>
              <a:gd name="connsiteX131" fmla="*/ 289560 w 9578340"/>
              <a:gd name="connsiteY131" fmla="*/ 5394960 h 8833483"/>
              <a:gd name="connsiteX132" fmla="*/ 281940 w 9578340"/>
              <a:gd name="connsiteY132" fmla="*/ 5478780 h 8833483"/>
              <a:gd name="connsiteX133" fmla="*/ 388620 w 9578340"/>
              <a:gd name="connsiteY133" fmla="*/ 5501640 h 8833483"/>
              <a:gd name="connsiteX134" fmla="*/ 358140 w 9578340"/>
              <a:gd name="connsiteY134" fmla="*/ 5631180 h 8833483"/>
              <a:gd name="connsiteX135" fmla="*/ 358140 w 9578340"/>
              <a:gd name="connsiteY135" fmla="*/ 5730240 h 8833483"/>
              <a:gd name="connsiteX136" fmla="*/ 251460 w 9578340"/>
              <a:gd name="connsiteY136" fmla="*/ 5783580 h 8833483"/>
              <a:gd name="connsiteX137" fmla="*/ 236220 w 9578340"/>
              <a:gd name="connsiteY137" fmla="*/ 5859780 h 8833483"/>
              <a:gd name="connsiteX138" fmla="*/ 144780 w 9578340"/>
              <a:gd name="connsiteY138" fmla="*/ 5981700 h 8833483"/>
              <a:gd name="connsiteX139" fmla="*/ 175260 w 9578340"/>
              <a:gd name="connsiteY139" fmla="*/ 6210300 h 8833483"/>
              <a:gd name="connsiteX140" fmla="*/ 266700 w 9578340"/>
              <a:gd name="connsiteY140" fmla="*/ 6217920 h 8833483"/>
              <a:gd name="connsiteX141" fmla="*/ 304800 w 9578340"/>
              <a:gd name="connsiteY141" fmla="*/ 6278880 h 8833483"/>
              <a:gd name="connsiteX142" fmla="*/ 312420 w 9578340"/>
              <a:gd name="connsiteY142" fmla="*/ 6339840 h 8833483"/>
              <a:gd name="connsiteX143" fmla="*/ 358140 w 9578340"/>
              <a:gd name="connsiteY143" fmla="*/ 6339840 h 8833483"/>
              <a:gd name="connsiteX144" fmla="*/ 365760 w 9578340"/>
              <a:gd name="connsiteY144" fmla="*/ 6477000 h 8833483"/>
              <a:gd name="connsiteX145" fmla="*/ 807720 w 9578340"/>
              <a:gd name="connsiteY145" fmla="*/ 6545580 h 8833483"/>
              <a:gd name="connsiteX146" fmla="*/ 1127760 w 9578340"/>
              <a:gd name="connsiteY146" fmla="*/ 6705600 h 8833483"/>
              <a:gd name="connsiteX147" fmla="*/ 1447800 w 9578340"/>
              <a:gd name="connsiteY147" fmla="*/ 6598920 h 8833483"/>
              <a:gd name="connsiteX148" fmla="*/ 1546860 w 9578340"/>
              <a:gd name="connsiteY148" fmla="*/ 6598920 h 8833483"/>
              <a:gd name="connsiteX149" fmla="*/ 1501140 w 9578340"/>
              <a:gd name="connsiteY149" fmla="*/ 6858000 h 8833483"/>
              <a:gd name="connsiteX150" fmla="*/ 1567815 w 9578340"/>
              <a:gd name="connsiteY150" fmla="*/ 7115810 h 8833483"/>
              <a:gd name="connsiteX151" fmla="*/ 1710690 w 9578340"/>
              <a:gd name="connsiteY151" fmla="*/ 7439660 h 8833483"/>
              <a:gd name="connsiteX152" fmla="*/ 1891665 w 9578340"/>
              <a:gd name="connsiteY152" fmla="*/ 7582535 h 8833483"/>
              <a:gd name="connsiteX153" fmla="*/ 2094865 w 9578340"/>
              <a:gd name="connsiteY153" fmla="*/ 7814310 h 8833483"/>
              <a:gd name="connsiteX154" fmla="*/ 2066290 w 9578340"/>
              <a:gd name="connsiteY154" fmla="*/ 7925434 h 8833483"/>
              <a:gd name="connsiteX155" fmla="*/ 2234565 w 9578340"/>
              <a:gd name="connsiteY155" fmla="*/ 8036559 h 8833483"/>
              <a:gd name="connsiteX156" fmla="*/ 2269490 w 9578340"/>
              <a:gd name="connsiteY156" fmla="*/ 8081009 h 8833483"/>
              <a:gd name="connsiteX157" fmla="*/ 2186940 w 9578340"/>
              <a:gd name="connsiteY157" fmla="*/ 8338184 h 8833483"/>
              <a:gd name="connsiteX158" fmla="*/ 2209165 w 9578340"/>
              <a:gd name="connsiteY158" fmla="*/ 8436608 h 8833483"/>
              <a:gd name="connsiteX159" fmla="*/ 2275840 w 9578340"/>
              <a:gd name="connsiteY159" fmla="*/ 8538208 h 8833483"/>
              <a:gd name="connsiteX160" fmla="*/ 2437765 w 9578340"/>
              <a:gd name="connsiteY160" fmla="*/ 8569958 h 8833483"/>
              <a:gd name="connsiteX161" fmla="*/ 2491740 w 9578340"/>
              <a:gd name="connsiteY161" fmla="*/ 8557258 h 8833483"/>
              <a:gd name="connsiteX162" fmla="*/ 2599690 w 9578340"/>
              <a:gd name="connsiteY162" fmla="*/ 8614408 h 8833483"/>
              <a:gd name="connsiteX163" fmla="*/ 2640965 w 9578340"/>
              <a:gd name="connsiteY163" fmla="*/ 8658858 h 8833483"/>
              <a:gd name="connsiteX164" fmla="*/ 2663190 w 9578340"/>
              <a:gd name="connsiteY164" fmla="*/ 8769983 h 8833483"/>
              <a:gd name="connsiteX165" fmla="*/ 2748915 w 9578340"/>
              <a:gd name="connsiteY165" fmla="*/ 8833483 h 8833483"/>
              <a:gd name="connsiteX166" fmla="*/ 2860040 w 9578340"/>
              <a:gd name="connsiteY166" fmla="*/ 8808083 h 8833483"/>
              <a:gd name="connsiteX167" fmla="*/ 2920365 w 9578340"/>
              <a:gd name="connsiteY167" fmla="*/ 8820783 h 8833483"/>
              <a:gd name="connsiteX168" fmla="*/ 2910840 w 9578340"/>
              <a:gd name="connsiteY168" fmla="*/ 8740614 h 8833483"/>
              <a:gd name="connsiteX169" fmla="*/ 2996565 w 9578340"/>
              <a:gd name="connsiteY169" fmla="*/ 8609645 h 8833483"/>
              <a:gd name="connsiteX170" fmla="*/ 2987040 w 9578340"/>
              <a:gd name="connsiteY170" fmla="*/ 8497727 h 8833483"/>
              <a:gd name="connsiteX171" fmla="*/ 3027522 w 9578340"/>
              <a:gd name="connsiteY171" fmla="*/ 8431051 h 8833483"/>
              <a:gd name="connsiteX172" fmla="*/ 3179922 w 9578340"/>
              <a:gd name="connsiteY172" fmla="*/ 8361995 h 8833483"/>
              <a:gd name="connsiteX173" fmla="*/ 3225166 w 9578340"/>
              <a:gd name="connsiteY173" fmla="*/ 8245315 h 8833483"/>
              <a:gd name="connsiteX174" fmla="*/ 3420427 w 9578340"/>
              <a:gd name="connsiteY174" fmla="*/ 8083389 h 8833483"/>
              <a:gd name="connsiteX175" fmla="*/ 3699034 w 9578340"/>
              <a:gd name="connsiteY175" fmla="*/ 7954802 h 8833483"/>
              <a:gd name="connsiteX176" fmla="*/ 3875246 w 9578340"/>
              <a:gd name="connsiteY176" fmla="*/ 7890508 h 8833483"/>
              <a:gd name="connsiteX177" fmla="*/ 4084796 w 9578340"/>
              <a:gd name="connsiteY177" fmla="*/ 7738108 h 8833483"/>
              <a:gd name="connsiteX178" fmla="*/ 4127659 w 9578340"/>
              <a:gd name="connsiteY178" fmla="*/ 7640476 h 8833483"/>
              <a:gd name="connsiteX179" fmla="*/ 4037171 w 9578340"/>
              <a:gd name="connsiteY179" fmla="*/ 7564277 h 8833483"/>
              <a:gd name="connsiteX180" fmla="*/ 3980021 w 9578340"/>
              <a:gd name="connsiteY180" fmla="*/ 7469027 h 8833483"/>
              <a:gd name="connsiteX181" fmla="*/ 4056222 w 9578340"/>
              <a:gd name="connsiteY181" fmla="*/ 7395208 h 8833483"/>
              <a:gd name="connsiteX182" fmla="*/ 4096703 w 9578340"/>
              <a:gd name="connsiteY182" fmla="*/ 7247570 h 8833483"/>
              <a:gd name="connsiteX183" fmla="*/ 3982402 w 9578340"/>
              <a:gd name="connsiteY183" fmla="*/ 7271383 h 8833483"/>
              <a:gd name="connsiteX184" fmla="*/ 3818096 w 9578340"/>
              <a:gd name="connsiteY184" fmla="*/ 7233283 h 8833483"/>
              <a:gd name="connsiteX185" fmla="*/ 3691889 w 9578340"/>
              <a:gd name="connsiteY185" fmla="*/ 7145176 h 8833483"/>
              <a:gd name="connsiteX186" fmla="*/ 3701416 w 9578340"/>
              <a:gd name="connsiteY186" fmla="*/ 7030877 h 8833483"/>
              <a:gd name="connsiteX187" fmla="*/ 3625215 w 9578340"/>
              <a:gd name="connsiteY187" fmla="*/ 6954677 h 8833483"/>
              <a:gd name="connsiteX188" fmla="*/ 3657600 w 9578340"/>
              <a:gd name="connsiteY188" fmla="*/ 6873240 h 8833483"/>
              <a:gd name="connsiteX189" fmla="*/ 3817620 w 9578340"/>
              <a:gd name="connsiteY189" fmla="*/ 6781800 h 8833483"/>
              <a:gd name="connsiteX190" fmla="*/ 3893820 w 9578340"/>
              <a:gd name="connsiteY190" fmla="*/ 6705600 h 8833483"/>
              <a:gd name="connsiteX191" fmla="*/ 3947160 w 9578340"/>
              <a:gd name="connsiteY191" fmla="*/ 6690360 h 8833483"/>
              <a:gd name="connsiteX192" fmla="*/ 3939540 w 9578340"/>
              <a:gd name="connsiteY192" fmla="*/ 6629400 h 8833483"/>
              <a:gd name="connsiteX193" fmla="*/ 3901440 w 9578340"/>
              <a:gd name="connsiteY193" fmla="*/ 6606540 h 8833483"/>
              <a:gd name="connsiteX194" fmla="*/ 3878580 w 9578340"/>
              <a:gd name="connsiteY194" fmla="*/ 6515100 h 8833483"/>
              <a:gd name="connsiteX195" fmla="*/ 3886200 w 9578340"/>
              <a:gd name="connsiteY195" fmla="*/ 6423660 h 8833483"/>
              <a:gd name="connsiteX196" fmla="*/ 3870960 w 9578340"/>
              <a:gd name="connsiteY196" fmla="*/ 6309360 h 8833483"/>
              <a:gd name="connsiteX197" fmla="*/ 3893820 w 9578340"/>
              <a:gd name="connsiteY197" fmla="*/ 6240780 h 8833483"/>
              <a:gd name="connsiteX198" fmla="*/ 3924300 w 9578340"/>
              <a:gd name="connsiteY198" fmla="*/ 6179820 h 8833483"/>
              <a:gd name="connsiteX199" fmla="*/ 3977640 w 9578340"/>
              <a:gd name="connsiteY199" fmla="*/ 6172200 h 8833483"/>
              <a:gd name="connsiteX200" fmla="*/ 3992880 w 9578340"/>
              <a:gd name="connsiteY200" fmla="*/ 6172200 h 8833483"/>
              <a:gd name="connsiteX201" fmla="*/ 4046220 w 9578340"/>
              <a:gd name="connsiteY201" fmla="*/ 6111240 h 8833483"/>
              <a:gd name="connsiteX202" fmla="*/ 4038600 w 9578340"/>
              <a:gd name="connsiteY202" fmla="*/ 6027420 h 8833483"/>
              <a:gd name="connsiteX203" fmla="*/ 4754880 w 9578340"/>
              <a:gd name="connsiteY203" fmla="*/ 5913120 h 8833483"/>
              <a:gd name="connsiteX204" fmla="*/ 4838700 w 9578340"/>
              <a:gd name="connsiteY204" fmla="*/ 5913120 h 8833483"/>
              <a:gd name="connsiteX205" fmla="*/ 4914900 w 9578340"/>
              <a:gd name="connsiteY205" fmla="*/ 5920740 h 8833483"/>
              <a:gd name="connsiteX206" fmla="*/ 5105400 w 9578340"/>
              <a:gd name="connsiteY206" fmla="*/ 6019800 h 8833483"/>
              <a:gd name="connsiteX207" fmla="*/ 5570220 w 9578340"/>
              <a:gd name="connsiteY207" fmla="*/ 6248400 h 8833483"/>
              <a:gd name="connsiteX208" fmla="*/ 5704205 w 9578340"/>
              <a:gd name="connsiteY208" fmla="*/ 6320155 h 8833483"/>
              <a:gd name="connsiteX209" fmla="*/ 5755005 w 9578340"/>
              <a:gd name="connsiteY209" fmla="*/ 6242685 h 8833483"/>
              <a:gd name="connsiteX210" fmla="*/ 5682615 w 9578340"/>
              <a:gd name="connsiteY210" fmla="*/ 6203315 h 8833483"/>
              <a:gd name="connsiteX211" fmla="*/ 5624195 w 9578340"/>
              <a:gd name="connsiteY211" fmla="*/ 6132195 h 8833483"/>
              <a:gd name="connsiteX212" fmla="*/ 5670550 w 9578340"/>
              <a:gd name="connsiteY212" fmla="*/ 6103620 h 8833483"/>
              <a:gd name="connsiteX213" fmla="*/ 5584825 w 9578340"/>
              <a:gd name="connsiteY213" fmla="*/ 5928995 h 8833483"/>
              <a:gd name="connsiteX214" fmla="*/ 5592445 w 9578340"/>
              <a:gd name="connsiteY214" fmla="*/ 5827395 h 8833483"/>
              <a:gd name="connsiteX215" fmla="*/ 5615305 w 9578340"/>
              <a:gd name="connsiteY215" fmla="*/ 5792470 h 8833483"/>
              <a:gd name="connsiteX216" fmla="*/ 5636895 w 9578340"/>
              <a:gd name="connsiteY216" fmla="*/ 5747385 h 8833483"/>
              <a:gd name="connsiteX217" fmla="*/ 5674360 w 9578340"/>
              <a:gd name="connsiteY217" fmla="*/ 5669915 h 8833483"/>
              <a:gd name="connsiteX218" fmla="*/ 5688965 w 9578340"/>
              <a:gd name="connsiteY218" fmla="*/ 5587365 h 8833483"/>
              <a:gd name="connsiteX219" fmla="*/ 5735320 w 9578340"/>
              <a:gd name="connsiteY219" fmla="*/ 5561965 h 8833483"/>
              <a:gd name="connsiteX220" fmla="*/ 5715000 w 9578340"/>
              <a:gd name="connsiteY220" fmla="*/ 5502910 h 8833483"/>
              <a:gd name="connsiteX221" fmla="*/ 5751195 w 9578340"/>
              <a:gd name="connsiteY221" fmla="*/ 5461635 h 8833483"/>
              <a:gd name="connsiteX222" fmla="*/ 5781675 w 9578340"/>
              <a:gd name="connsiteY222" fmla="*/ 5398770 h 8833483"/>
              <a:gd name="connsiteX223" fmla="*/ 5836920 w 9578340"/>
              <a:gd name="connsiteY223" fmla="*/ 5325110 h 8833483"/>
              <a:gd name="connsiteX224" fmla="*/ 5855970 w 9578340"/>
              <a:gd name="connsiteY224" fmla="*/ 5168900 h 8833483"/>
              <a:gd name="connsiteX225" fmla="*/ 6101080 w 9578340"/>
              <a:gd name="connsiteY225" fmla="*/ 4911090 h 8833483"/>
              <a:gd name="connsiteX226" fmla="*/ 6107430 w 9578340"/>
              <a:gd name="connsiteY226" fmla="*/ 4674870 h 8833483"/>
              <a:gd name="connsiteX227" fmla="*/ 5982970 w 9578340"/>
              <a:gd name="connsiteY227" fmla="*/ 4411980 h 8833483"/>
              <a:gd name="connsiteX228" fmla="*/ 7178040 w 9578340"/>
              <a:gd name="connsiteY228" fmla="*/ 4351020 h 8833483"/>
              <a:gd name="connsiteX229" fmla="*/ 7559040 w 9578340"/>
              <a:gd name="connsiteY229" fmla="*/ 4328160 h 8833483"/>
              <a:gd name="connsiteX230" fmla="*/ 7467600 w 9578340"/>
              <a:gd name="connsiteY230" fmla="*/ 3878580 h 8833483"/>
              <a:gd name="connsiteX231" fmla="*/ 7414260 w 9578340"/>
              <a:gd name="connsiteY231" fmla="*/ 3604260 h 8833483"/>
              <a:gd name="connsiteX232" fmla="*/ 7498080 w 9578340"/>
              <a:gd name="connsiteY232" fmla="*/ 3398520 h 8833483"/>
              <a:gd name="connsiteX233" fmla="*/ 7528560 w 9578340"/>
              <a:gd name="connsiteY233" fmla="*/ 3253740 h 8833483"/>
              <a:gd name="connsiteX234" fmla="*/ 7505700 w 9578340"/>
              <a:gd name="connsiteY234" fmla="*/ 3048000 h 8833483"/>
              <a:gd name="connsiteX235" fmla="*/ 7520940 w 9578340"/>
              <a:gd name="connsiteY235" fmla="*/ 2926080 h 8833483"/>
              <a:gd name="connsiteX236" fmla="*/ 7536180 w 9578340"/>
              <a:gd name="connsiteY236" fmla="*/ 2872740 h 8833483"/>
              <a:gd name="connsiteX237" fmla="*/ 7863840 w 9578340"/>
              <a:gd name="connsiteY237" fmla="*/ 2971800 h 8833483"/>
              <a:gd name="connsiteX238" fmla="*/ 7886700 w 9578340"/>
              <a:gd name="connsiteY238" fmla="*/ 3101340 h 8833483"/>
              <a:gd name="connsiteX239" fmla="*/ 8001000 w 9578340"/>
              <a:gd name="connsiteY239" fmla="*/ 3124200 h 8833483"/>
              <a:gd name="connsiteX240" fmla="*/ 8122920 w 9578340"/>
              <a:gd name="connsiteY240" fmla="*/ 3276600 h 8833483"/>
              <a:gd name="connsiteX241" fmla="*/ 8206740 w 9578340"/>
              <a:gd name="connsiteY241" fmla="*/ 3276600 h 8833483"/>
              <a:gd name="connsiteX242" fmla="*/ 8442960 w 9578340"/>
              <a:gd name="connsiteY242" fmla="*/ 3276600 h 8833483"/>
              <a:gd name="connsiteX243" fmla="*/ 8663940 w 9578340"/>
              <a:gd name="connsiteY243" fmla="*/ 3276600 h 8833483"/>
              <a:gd name="connsiteX244" fmla="*/ 8770620 w 9578340"/>
              <a:gd name="connsiteY244" fmla="*/ 3230880 h 8833483"/>
              <a:gd name="connsiteX245" fmla="*/ 8854440 w 9578340"/>
              <a:gd name="connsiteY245" fmla="*/ 3215640 h 8833483"/>
              <a:gd name="connsiteX246" fmla="*/ 8938260 w 9578340"/>
              <a:gd name="connsiteY246" fmla="*/ 3230880 h 8833483"/>
              <a:gd name="connsiteX247" fmla="*/ 8945880 w 9578340"/>
              <a:gd name="connsiteY247" fmla="*/ 3078480 h 8833483"/>
              <a:gd name="connsiteX248" fmla="*/ 8907780 w 9578340"/>
              <a:gd name="connsiteY248" fmla="*/ 3078480 h 8833483"/>
              <a:gd name="connsiteX249" fmla="*/ 8656320 w 9578340"/>
              <a:gd name="connsiteY249" fmla="*/ 2697480 h 8833483"/>
              <a:gd name="connsiteX250" fmla="*/ 8854440 w 9578340"/>
              <a:gd name="connsiteY250" fmla="*/ 2590800 h 8833483"/>
              <a:gd name="connsiteX251" fmla="*/ 8923020 w 9578340"/>
              <a:gd name="connsiteY251" fmla="*/ 2606040 h 8833483"/>
              <a:gd name="connsiteX252" fmla="*/ 8999220 w 9578340"/>
              <a:gd name="connsiteY252" fmla="*/ 2606040 h 8833483"/>
              <a:gd name="connsiteX253" fmla="*/ 9029700 w 9578340"/>
              <a:gd name="connsiteY253" fmla="*/ 2545080 h 8833483"/>
              <a:gd name="connsiteX254" fmla="*/ 9029700 w 9578340"/>
              <a:gd name="connsiteY254" fmla="*/ 2407920 h 8833483"/>
              <a:gd name="connsiteX255" fmla="*/ 9136380 w 9578340"/>
              <a:gd name="connsiteY255" fmla="*/ 2476500 h 8833483"/>
              <a:gd name="connsiteX256" fmla="*/ 9144000 w 9578340"/>
              <a:gd name="connsiteY256" fmla="*/ 2407920 h 8833483"/>
              <a:gd name="connsiteX257" fmla="*/ 9204960 w 9578340"/>
              <a:gd name="connsiteY257" fmla="*/ 2362200 h 8833483"/>
              <a:gd name="connsiteX258" fmla="*/ 9189720 w 9578340"/>
              <a:gd name="connsiteY258" fmla="*/ 2225040 h 8833483"/>
              <a:gd name="connsiteX259" fmla="*/ 9159240 w 9578340"/>
              <a:gd name="connsiteY259" fmla="*/ 2171700 h 8833483"/>
              <a:gd name="connsiteX260" fmla="*/ 9083040 w 9578340"/>
              <a:gd name="connsiteY260" fmla="*/ 2103120 h 8833483"/>
              <a:gd name="connsiteX261" fmla="*/ 9105900 w 9578340"/>
              <a:gd name="connsiteY261" fmla="*/ 2011680 h 8833483"/>
              <a:gd name="connsiteX262" fmla="*/ 9151620 w 9578340"/>
              <a:gd name="connsiteY262" fmla="*/ 1927860 h 8833483"/>
              <a:gd name="connsiteX263" fmla="*/ 9044940 w 9578340"/>
              <a:gd name="connsiteY263" fmla="*/ 1714500 h 8833483"/>
              <a:gd name="connsiteX264" fmla="*/ 9578340 w 9578340"/>
              <a:gd name="connsiteY264" fmla="*/ 1394460 h 8833483"/>
              <a:gd name="connsiteX265" fmla="*/ 9494520 w 9578340"/>
              <a:gd name="connsiteY265" fmla="*/ 1165860 h 8833483"/>
              <a:gd name="connsiteX266" fmla="*/ 9326880 w 9578340"/>
              <a:gd name="connsiteY266" fmla="*/ 975360 h 8833483"/>
              <a:gd name="connsiteX267" fmla="*/ 9334500 w 9578340"/>
              <a:gd name="connsiteY267" fmla="*/ 906780 h 8833483"/>
              <a:gd name="connsiteX268" fmla="*/ 9342120 w 9578340"/>
              <a:gd name="connsiteY268" fmla="*/ 754380 h 8833483"/>
              <a:gd name="connsiteX269" fmla="*/ 9182100 w 9578340"/>
              <a:gd name="connsiteY269" fmla="*/ 906780 h 8833483"/>
              <a:gd name="connsiteX270" fmla="*/ 9052560 w 9578340"/>
              <a:gd name="connsiteY270" fmla="*/ 1043940 h 8833483"/>
              <a:gd name="connsiteX271" fmla="*/ 8915400 w 9578340"/>
              <a:gd name="connsiteY271" fmla="*/ 1112520 h 8833483"/>
              <a:gd name="connsiteX272" fmla="*/ 8709660 w 9578340"/>
              <a:gd name="connsiteY272" fmla="*/ 1150620 h 8833483"/>
              <a:gd name="connsiteX273" fmla="*/ 8793480 w 9578340"/>
              <a:gd name="connsiteY273" fmla="*/ 960120 h 8833483"/>
              <a:gd name="connsiteX274" fmla="*/ 8717280 w 9578340"/>
              <a:gd name="connsiteY274" fmla="*/ 906780 h 8833483"/>
              <a:gd name="connsiteX275" fmla="*/ 8686800 w 9578340"/>
              <a:gd name="connsiteY275" fmla="*/ 815340 h 8833483"/>
              <a:gd name="connsiteX276" fmla="*/ 8625840 w 9578340"/>
              <a:gd name="connsiteY276" fmla="*/ 746760 h 8833483"/>
              <a:gd name="connsiteX277" fmla="*/ 8633460 w 9578340"/>
              <a:gd name="connsiteY277" fmla="*/ 685800 h 8833483"/>
              <a:gd name="connsiteX278" fmla="*/ 8679180 w 9578340"/>
              <a:gd name="connsiteY278" fmla="*/ 609600 h 8833483"/>
              <a:gd name="connsiteX279" fmla="*/ 8671560 w 9578340"/>
              <a:gd name="connsiteY279" fmla="*/ 579120 h 8833483"/>
              <a:gd name="connsiteX280" fmla="*/ 8580120 w 9578340"/>
              <a:gd name="connsiteY280" fmla="*/ 541020 h 8833483"/>
              <a:gd name="connsiteX281" fmla="*/ 8473440 w 9578340"/>
              <a:gd name="connsiteY281" fmla="*/ 502920 h 8833483"/>
              <a:gd name="connsiteX282" fmla="*/ 8488680 w 9578340"/>
              <a:gd name="connsiteY282" fmla="*/ 449580 h 8833483"/>
              <a:gd name="connsiteX283" fmla="*/ 8435340 w 9578340"/>
              <a:gd name="connsiteY283" fmla="*/ 320040 h 8833483"/>
              <a:gd name="connsiteX284" fmla="*/ 8465820 w 9578340"/>
              <a:gd name="connsiteY284" fmla="*/ 243840 h 8833483"/>
              <a:gd name="connsiteX285" fmla="*/ 8473440 w 9578340"/>
              <a:gd name="connsiteY285" fmla="*/ 83820 h 8833483"/>
              <a:gd name="connsiteX286" fmla="*/ 8351520 w 9578340"/>
              <a:gd name="connsiteY286" fmla="*/ 53340 h 8833483"/>
              <a:gd name="connsiteX287" fmla="*/ 8252460 w 9578340"/>
              <a:gd name="connsiteY287" fmla="*/ 68580 h 8833483"/>
              <a:gd name="connsiteX288" fmla="*/ 8107680 w 9578340"/>
              <a:gd name="connsiteY28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5722620 w 9578340"/>
              <a:gd name="connsiteY63" fmla="*/ 2240280 h 8833483"/>
              <a:gd name="connsiteX64" fmla="*/ 5654040 w 9578340"/>
              <a:gd name="connsiteY64" fmla="*/ 2240280 h 8833483"/>
              <a:gd name="connsiteX65" fmla="*/ 5570220 w 9578340"/>
              <a:gd name="connsiteY65" fmla="*/ 2278380 h 8833483"/>
              <a:gd name="connsiteX66" fmla="*/ 5440680 w 9578340"/>
              <a:gd name="connsiteY66" fmla="*/ 2263140 h 8833483"/>
              <a:gd name="connsiteX67" fmla="*/ 5410200 w 9578340"/>
              <a:gd name="connsiteY67" fmla="*/ 2217420 h 8833483"/>
              <a:gd name="connsiteX68" fmla="*/ 5425440 w 9578340"/>
              <a:gd name="connsiteY68" fmla="*/ 2072640 h 8833483"/>
              <a:gd name="connsiteX69" fmla="*/ 5372100 w 9578340"/>
              <a:gd name="connsiteY69" fmla="*/ 2019300 h 8833483"/>
              <a:gd name="connsiteX70" fmla="*/ 5372100 w 9578340"/>
              <a:gd name="connsiteY70" fmla="*/ 1988820 h 8833483"/>
              <a:gd name="connsiteX71" fmla="*/ 5280660 w 9578340"/>
              <a:gd name="connsiteY71" fmla="*/ 1965960 h 8833483"/>
              <a:gd name="connsiteX72" fmla="*/ 5219700 w 9578340"/>
              <a:gd name="connsiteY72" fmla="*/ 2263140 h 8833483"/>
              <a:gd name="connsiteX73" fmla="*/ 5212080 w 9578340"/>
              <a:gd name="connsiteY73" fmla="*/ 2461260 h 8833483"/>
              <a:gd name="connsiteX74" fmla="*/ 5242560 w 9578340"/>
              <a:gd name="connsiteY74" fmla="*/ 2499360 h 8833483"/>
              <a:gd name="connsiteX75" fmla="*/ 5097780 w 9578340"/>
              <a:gd name="connsiteY75" fmla="*/ 2552700 h 8833483"/>
              <a:gd name="connsiteX76" fmla="*/ 5120640 w 9578340"/>
              <a:gd name="connsiteY76" fmla="*/ 2743200 h 8833483"/>
              <a:gd name="connsiteX77" fmla="*/ 5082540 w 9578340"/>
              <a:gd name="connsiteY77" fmla="*/ 2827020 h 8833483"/>
              <a:gd name="connsiteX78" fmla="*/ 4945380 w 9578340"/>
              <a:gd name="connsiteY78" fmla="*/ 2773680 h 8833483"/>
              <a:gd name="connsiteX79" fmla="*/ 4853940 w 9578340"/>
              <a:gd name="connsiteY79" fmla="*/ 2796540 h 8833483"/>
              <a:gd name="connsiteX80" fmla="*/ 4785360 w 9578340"/>
              <a:gd name="connsiteY80" fmla="*/ 2926080 h 8833483"/>
              <a:gd name="connsiteX81" fmla="*/ 4640580 w 9578340"/>
              <a:gd name="connsiteY81" fmla="*/ 2811780 h 8833483"/>
              <a:gd name="connsiteX82" fmla="*/ 4518660 w 9578340"/>
              <a:gd name="connsiteY82" fmla="*/ 2804160 h 8833483"/>
              <a:gd name="connsiteX83" fmla="*/ 4389120 w 9578340"/>
              <a:gd name="connsiteY83" fmla="*/ 2674620 h 8833483"/>
              <a:gd name="connsiteX84" fmla="*/ 4564380 w 9578340"/>
              <a:gd name="connsiteY84" fmla="*/ 2522220 h 8833483"/>
              <a:gd name="connsiteX85" fmla="*/ 4389120 w 9578340"/>
              <a:gd name="connsiteY85" fmla="*/ 2491740 h 8833483"/>
              <a:gd name="connsiteX86" fmla="*/ 4244340 w 9578340"/>
              <a:gd name="connsiteY86" fmla="*/ 2659380 h 8833483"/>
              <a:gd name="connsiteX87" fmla="*/ 4183380 w 9578340"/>
              <a:gd name="connsiteY87" fmla="*/ 2758440 h 8833483"/>
              <a:gd name="connsiteX88" fmla="*/ 4191000 w 9578340"/>
              <a:gd name="connsiteY88" fmla="*/ 2796540 h 8833483"/>
              <a:gd name="connsiteX89" fmla="*/ 4084320 w 9578340"/>
              <a:gd name="connsiteY89" fmla="*/ 2895600 h 8833483"/>
              <a:gd name="connsiteX90" fmla="*/ 4008120 w 9578340"/>
              <a:gd name="connsiteY90" fmla="*/ 2918460 h 8833483"/>
              <a:gd name="connsiteX91" fmla="*/ 3954780 w 9578340"/>
              <a:gd name="connsiteY91" fmla="*/ 2918460 h 8833483"/>
              <a:gd name="connsiteX92" fmla="*/ 3916680 w 9578340"/>
              <a:gd name="connsiteY92" fmla="*/ 2971800 h 8833483"/>
              <a:gd name="connsiteX93" fmla="*/ 3848100 w 9578340"/>
              <a:gd name="connsiteY93" fmla="*/ 2971800 h 8833483"/>
              <a:gd name="connsiteX94" fmla="*/ 3810000 w 9578340"/>
              <a:gd name="connsiteY94" fmla="*/ 3025140 h 8833483"/>
              <a:gd name="connsiteX95" fmla="*/ 3726180 w 9578340"/>
              <a:gd name="connsiteY95" fmla="*/ 3048000 h 8833483"/>
              <a:gd name="connsiteX96" fmla="*/ 3703320 w 9578340"/>
              <a:gd name="connsiteY96" fmla="*/ 3116580 h 8833483"/>
              <a:gd name="connsiteX97" fmla="*/ 3512820 w 9578340"/>
              <a:gd name="connsiteY97" fmla="*/ 2979420 h 8833483"/>
              <a:gd name="connsiteX98" fmla="*/ 3337560 w 9578340"/>
              <a:gd name="connsiteY98" fmla="*/ 3048000 h 8833483"/>
              <a:gd name="connsiteX99" fmla="*/ 3337560 w 9578340"/>
              <a:gd name="connsiteY99" fmla="*/ 3124200 h 8833483"/>
              <a:gd name="connsiteX100" fmla="*/ 3230880 w 9578340"/>
              <a:gd name="connsiteY100" fmla="*/ 3200400 h 8833483"/>
              <a:gd name="connsiteX101" fmla="*/ 3002280 w 9578340"/>
              <a:gd name="connsiteY101" fmla="*/ 3055620 h 8833483"/>
              <a:gd name="connsiteX102" fmla="*/ 3025140 w 9578340"/>
              <a:gd name="connsiteY102" fmla="*/ 3032760 h 8833483"/>
              <a:gd name="connsiteX103" fmla="*/ 2918460 w 9578340"/>
              <a:gd name="connsiteY103" fmla="*/ 2887980 h 8833483"/>
              <a:gd name="connsiteX104" fmla="*/ 2659380 w 9578340"/>
              <a:gd name="connsiteY104" fmla="*/ 2758440 h 8833483"/>
              <a:gd name="connsiteX105" fmla="*/ 2506980 w 9578340"/>
              <a:gd name="connsiteY105" fmla="*/ 3093720 h 8833483"/>
              <a:gd name="connsiteX106" fmla="*/ 2392680 w 9578340"/>
              <a:gd name="connsiteY106" fmla="*/ 3101340 h 8833483"/>
              <a:gd name="connsiteX107" fmla="*/ 2308860 w 9578340"/>
              <a:gd name="connsiteY107" fmla="*/ 3116580 h 8833483"/>
              <a:gd name="connsiteX108" fmla="*/ 2225040 w 9578340"/>
              <a:gd name="connsiteY108" fmla="*/ 3215640 h 8833483"/>
              <a:gd name="connsiteX109" fmla="*/ 2049780 w 9578340"/>
              <a:gd name="connsiteY109" fmla="*/ 3124200 h 8833483"/>
              <a:gd name="connsiteX110" fmla="*/ 1981200 w 9578340"/>
              <a:gd name="connsiteY110" fmla="*/ 3116580 h 8833483"/>
              <a:gd name="connsiteX111" fmla="*/ 1889760 w 9578340"/>
              <a:gd name="connsiteY111" fmla="*/ 2964180 h 8833483"/>
              <a:gd name="connsiteX112" fmla="*/ 1897380 w 9578340"/>
              <a:gd name="connsiteY112" fmla="*/ 2895600 h 8833483"/>
              <a:gd name="connsiteX113" fmla="*/ 1729740 w 9578340"/>
              <a:gd name="connsiteY113" fmla="*/ 3017520 h 8833483"/>
              <a:gd name="connsiteX114" fmla="*/ 1706880 w 9578340"/>
              <a:gd name="connsiteY114" fmla="*/ 3078480 h 8833483"/>
              <a:gd name="connsiteX115" fmla="*/ 1653540 w 9578340"/>
              <a:gd name="connsiteY115" fmla="*/ 3048000 h 8833483"/>
              <a:gd name="connsiteX116" fmla="*/ 1546860 w 9578340"/>
              <a:gd name="connsiteY116" fmla="*/ 3048000 h 8833483"/>
              <a:gd name="connsiteX117" fmla="*/ 1524000 w 9578340"/>
              <a:gd name="connsiteY117" fmla="*/ 3162300 h 8833483"/>
              <a:gd name="connsiteX118" fmla="*/ 1386840 w 9578340"/>
              <a:gd name="connsiteY118" fmla="*/ 3459480 h 8833483"/>
              <a:gd name="connsiteX119" fmla="*/ 1333500 w 9578340"/>
              <a:gd name="connsiteY119" fmla="*/ 3451860 h 8833483"/>
              <a:gd name="connsiteX120" fmla="*/ 1188720 w 9578340"/>
              <a:gd name="connsiteY120" fmla="*/ 3505200 h 8833483"/>
              <a:gd name="connsiteX121" fmla="*/ 1135380 w 9578340"/>
              <a:gd name="connsiteY121" fmla="*/ 3672840 h 8833483"/>
              <a:gd name="connsiteX122" fmla="*/ 1013460 w 9578340"/>
              <a:gd name="connsiteY122" fmla="*/ 3703320 h 8833483"/>
              <a:gd name="connsiteX123" fmla="*/ 929640 w 9578340"/>
              <a:gd name="connsiteY123" fmla="*/ 3710940 h 8833483"/>
              <a:gd name="connsiteX124" fmla="*/ 830580 w 9578340"/>
              <a:gd name="connsiteY124" fmla="*/ 3741420 h 8833483"/>
              <a:gd name="connsiteX125" fmla="*/ 701040 w 9578340"/>
              <a:gd name="connsiteY125" fmla="*/ 3749040 h 8833483"/>
              <a:gd name="connsiteX126" fmla="*/ 548640 w 9578340"/>
              <a:gd name="connsiteY126" fmla="*/ 3787140 h 8833483"/>
              <a:gd name="connsiteX127" fmla="*/ 0 w 9578340"/>
              <a:gd name="connsiteY127" fmla="*/ 5250180 h 8833483"/>
              <a:gd name="connsiteX128" fmla="*/ 167640 w 9578340"/>
              <a:gd name="connsiteY128" fmla="*/ 5242560 h 8833483"/>
              <a:gd name="connsiteX129" fmla="*/ 167640 w 9578340"/>
              <a:gd name="connsiteY129" fmla="*/ 5387340 h 8833483"/>
              <a:gd name="connsiteX130" fmla="*/ 289560 w 9578340"/>
              <a:gd name="connsiteY130" fmla="*/ 5394960 h 8833483"/>
              <a:gd name="connsiteX131" fmla="*/ 281940 w 9578340"/>
              <a:gd name="connsiteY131" fmla="*/ 5478780 h 8833483"/>
              <a:gd name="connsiteX132" fmla="*/ 388620 w 9578340"/>
              <a:gd name="connsiteY132" fmla="*/ 5501640 h 8833483"/>
              <a:gd name="connsiteX133" fmla="*/ 358140 w 9578340"/>
              <a:gd name="connsiteY133" fmla="*/ 5631180 h 8833483"/>
              <a:gd name="connsiteX134" fmla="*/ 358140 w 9578340"/>
              <a:gd name="connsiteY134" fmla="*/ 5730240 h 8833483"/>
              <a:gd name="connsiteX135" fmla="*/ 251460 w 9578340"/>
              <a:gd name="connsiteY135" fmla="*/ 5783580 h 8833483"/>
              <a:gd name="connsiteX136" fmla="*/ 236220 w 9578340"/>
              <a:gd name="connsiteY136" fmla="*/ 5859780 h 8833483"/>
              <a:gd name="connsiteX137" fmla="*/ 144780 w 9578340"/>
              <a:gd name="connsiteY137" fmla="*/ 5981700 h 8833483"/>
              <a:gd name="connsiteX138" fmla="*/ 175260 w 9578340"/>
              <a:gd name="connsiteY138" fmla="*/ 6210300 h 8833483"/>
              <a:gd name="connsiteX139" fmla="*/ 266700 w 9578340"/>
              <a:gd name="connsiteY139" fmla="*/ 6217920 h 8833483"/>
              <a:gd name="connsiteX140" fmla="*/ 304800 w 9578340"/>
              <a:gd name="connsiteY140" fmla="*/ 6278880 h 8833483"/>
              <a:gd name="connsiteX141" fmla="*/ 312420 w 9578340"/>
              <a:gd name="connsiteY141" fmla="*/ 6339840 h 8833483"/>
              <a:gd name="connsiteX142" fmla="*/ 358140 w 9578340"/>
              <a:gd name="connsiteY142" fmla="*/ 6339840 h 8833483"/>
              <a:gd name="connsiteX143" fmla="*/ 365760 w 9578340"/>
              <a:gd name="connsiteY143" fmla="*/ 6477000 h 8833483"/>
              <a:gd name="connsiteX144" fmla="*/ 807720 w 9578340"/>
              <a:gd name="connsiteY144" fmla="*/ 6545580 h 8833483"/>
              <a:gd name="connsiteX145" fmla="*/ 1127760 w 9578340"/>
              <a:gd name="connsiteY145" fmla="*/ 6705600 h 8833483"/>
              <a:gd name="connsiteX146" fmla="*/ 1447800 w 9578340"/>
              <a:gd name="connsiteY146" fmla="*/ 6598920 h 8833483"/>
              <a:gd name="connsiteX147" fmla="*/ 1546860 w 9578340"/>
              <a:gd name="connsiteY147" fmla="*/ 6598920 h 8833483"/>
              <a:gd name="connsiteX148" fmla="*/ 1501140 w 9578340"/>
              <a:gd name="connsiteY148" fmla="*/ 6858000 h 8833483"/>
              <a:gd name="connsiteX149" fmla="*/ 1567815 w 9578340"/>
              <a:gd name="connsiteY149" fmla="*/ 7115810 h 8833483"/>
              <a:gd name="connsiteX150" fmla="*/ 1710690 w 9578340"/>
              <a:gd name="connsiteY150" fmla="*/ 7439660 h 8833483"/>
              <a:gd name="connsiteX151" fmla="*/ 1891665 w 9578340"/>
              <a:gd name="connsiteY151" fmla="*/ 7582535 h 8833483"/>
              <a:gd name="connsiteX152" fmla="*/ 2094865 w 9578340"/>
              <a:gd name="connsiteY152" fmla="*/ 7814310 h 8833483"/>
              <a:gd name="connsiteX153" fmla="*/ 2066290 w 9578340"/>
              <a:gd name="connsiteY153" fmla="*/ 7925434 h 8833483"/>
              <a:gd name="connsiteX154" fmla="*/ 2234565 w 9578340"/>
              <a:gd name="connsiteY154" fmla="*/ 8036559 h 8833483"/>
              <a:gd name="connsiteX155" fmla="*/ 2269490 w 9578340"/>
              <a:gd name="connsiteY155" fmla="*/ 8081009 h 8833483"/>
              <a:gd name="connsiteX156" fmla="*/ 2186940 w 9578340"/>
              <a:gd name="connsiteY156" fmla="*/ 8338184 h 8833483"/>
              <a:gd name="connsiteX157" fmla="*/ 2209165 w 9578340"/>
              <a:gd name="connsiteY157" fmla="*/ 8436608 h 8833483"/>
              <a:gd name="connsiteX158" fmla="*/ 2275840 w 9578340"/>
              <a:gd name="connsiteY158" fmla="*/ 8538208 h 8833483"/>
              <a:gd name="connsiteX159" fmla="*/ 2437765 w 9578340"/>
              <a:gd name="connsiteY159" fmla="*/ 8569958 h 8833483"/>
              <a:gd name="connsiteX160" fmla="*/ 2491740 w 9578340"/>
              <a:gd name="connsiteY160" fmla="*/ 8557258 h 8833483"/>
              <a:gd name="connsiteX161" fmla="*/ 2599690 w 9578340"/>
              <a:gd name="connsiteY161" fmla="*/ 8614408 h 8833483"/>
              <a:gd name="connsiteX162" fmla="*/ 2640965 w 9578340"/>
              <a:gd name="connsiteY162" fmla="*/ 8658858 h 8833483"/>
              <a:gd name="connsiteX163" fmla="*/ 2663190 w 9578340"/>
              <a:gd name="connsiteY163" fmla="*/ 8769983 h 8833483"/>
              <a:gd name="connsiteX164" fmla="*/ 2748915 w 9578340"/>
              <a:gd name="connsiteY164" fmla="*/ 8833483 h 8833483"/>
              <a:gd name="connsiteX165" fmla="*/ 2860040 w 9578340"/>
              <a:gd name="connsiteY165" fmla="*/ 8808083 h 8833483"/>
              <a:gd name="connsiteX166" fmla="*/ 2920365 w 9578340"/>
              <a:gd name="connsiteY166" fmla="*/ 8820783 h 8833483"/>
              <a:gd name="connsiteX167" fmla="*/ 2910840 w 9578340"/>
              <a:gd name="connsiteY167" fmla="*/ 8740614 h 8833483"/>
              <a:gd name="connsiteX168" fmla="*/ 2996565 w 9578340"/>
              <a:gd name="connsiteY168" fmla="*/ 8609645 h 8833483"/>
              <a:gd name="connsiteX169" fmla="*/ 2987040 w 9578340"/>
              <a:gd name="connsiteY169" fmla="*/ 8497727 h 8833483"/>
              <a:gd name="connsiteX170" fmla="*/ 3027522 w 9578340"/>
              <a:gd name="connsiteY170" fmla="*/ 8431051 h 8833483"/>
              <a:gd name="connsiteX171" fmla="*/ 3179922 w 9578340"/>
              <a:gd name="connsiteY171" fmla="*/ 8361995 h 8833483"/>
              <a:gd name="connsiteX172" fmla="*/ 3225166 w 9578340"/>
              <a:gd name="connsiteY172" fmla="*/ 8245315 h 8833483"/>
              <a:gd name="connsiteX173" fmla="*/ 3420427 w 9578340"/>
              <a:gd name="connsiteY173" fmla="*/ 8083389 h 8833483"/>
              <a:gd name="connsiteX174" fmla="*/ 3699034 w 9578340"/>
              <a:gd name="connsiteY174" fmla="*/ 7954802 h 8833483"/>
              <a:gd name="connsiteX175" fmla="*/ 3875246 w 9578340"/>
              <a:gd name="connsiteY175" fmla="*/ 7890508 h 8833483"/>
              <a:gd name="connsiteX176" fmla="*/ 4084796 w 9578340"/>
              <a:gd name="connsiteY176" fmla="*/ 7738108 h 8833483"/>
              <a:gd name="connsiteX177" fmla="*/ 4127659 w 9578340"/>
              <a:gd name="connsiteY177" fmla="*/ 7640476 h 8833483"/>
              <a:gd name="connsiteX178" fmla="*/ 4037171 w 9578340"/>
              <a:gd name="connsiteY178" fmla="*/ 7564277 h 8833483"/>
              <a:gd name="connsiteX179" fmla="*/ 3980021 w 9578340"/>
              <a:gd name="connsiteY179" fmla="*/ 7469027 h 8833483"/>
              <a:gd name="connsiteX180" fmla="*/ 4056222 w 9578340"/>
              <a:gd name="connsiteY180" fmla="*/ 7395208 h 8833483"/>
              <a:gd name="connsiteX181" fmla="*/ 4096703 w 9578340"/>
              <a:gd name="connsiteY181" fmla="*/ 7247570 h 8833483"/>
              <a:gd name="connsiteX182" fmla="*/ 3982402 w 9578340"/>
              <a:gd name="connsiteY182" fmla="*/ 7271383 h 8833483"/>
              <a:gd name="connsiteX183" fmla="*/ 3818096 w 9578340"/>
              <a:gd name="connsiteY183" fmla="*/ 7233283 h 8833483"/>
              <a:gd name="connsiteX184" fmla="*/ 3691889 w 9578340"/>
              <a:gd name="connsiteY184" fmla="*/ 7145176 h 8833483"/>
              <a:gd name="connsiteX185" fmla="*/ 3701416 w 9578340"/>
              <a:gd name="connsiteY185" fmla="*/ 7030877 h 8833483"/>
              <a:gd name="connsiteX186" fmla="*/ 3625215 w 9578340"/>
              <a:gd name="connsiteY186" fmla="*/ 6954677 h 8833483"/>
              <a:gd name="connsiteX187" fmla="*/ 3657600 w 9578340"/>
              <a:gd name="connsiteY187" fmla="*/ 6873240 h 8833483"/>
              <a:gd name="connsiteX188" fmla="*/ 3817620 w 9578340"/>
              <a:gd name="connsiteY188" fmla="*/ 6781800 h 8833483"/>
              <a:gd name="connsiteX189" fmla="*/ 3893820 w 9578340"/>
              <a:gd name="connsiteY189" fmla="*/ 6705600 h 8833483"/>
              <a:gd name="connsiteX190" fmla="*/ 3947160 w 9578340"/>
              <a:gd name="connsiteY190" fmla="*/ 6690360 h 8833483"/>
              <a:gd name="connsiteX191" fmla="*/ 3939540 w 9578340"/>
              <a:gd name="connsiteY191" fmla="*/ 6629400 h 8833483"/>
              <a:gd name="connsiteX192" fmla="*/ 3901440 w 9578340"/>
              <a:gd name="connsiteY192" fmla="*/ 6606540 h 8833483"/>
              <a:gd name="connsiteX193" fmla="*/ 3878580 w 9578340"/>
              <a:gd name="connsiteY193" fmla="*/ 6515100 h 8833483"/>
              <a:gd name="connsiteX194" fmla="*/ 3886200 w 9578340"/>
              <a:gd name="connsiteY194" fmla="*/ 6423660 h 8833483"/>
              <a:gd name="connsiteX195" fmla="*/ 3870960 w 9578340"/>
              <a:gd name="connsiteY195" fmla="*/ 6309360 h 8833483"/>
              <a:gd name="connsiteX196" fmla="*/ 3893820 w 9578340"/>
              <a:gd name="connsiteY196" fmla="*/ 6240780 h 8833483"/>
              <a:gd name="connsiteX197" fmla="*/ 3924300 w 9578340"/>
              <a:gd name="connsiteY197" fmla="*/ 6179820 h 8833483"/>
              <a:gd name="connsiteX198" fmla="*/ 3977640 w 9578340"/>
              <a:gd name="connsiteY198" fmla="*/ 6172200 h 8833483"/>
              <a:gd name="connsiteX199" fmla="*/ 3992880 w 9578340"/>
              <a:gd name="connsiteY199" fmla="*/ 6172200 h 8833483"/>
              <a:gd name="connsiteX200" fmla="*/ 4046220 w 9578340"/>
              <a:gd name="connsiteY200" fmla="*/ 6111240 h 8833483"/>
              <a:gd name="connsiteX201" fmla="*/ 4038600 w 9578340"/>
              <a:gd name="connsiteY201" fmla="*/ 6027420 h 8833483"/>
              <a:gd name="connsiteX202" fmla="*/ 4754880 w 9578340"/>
              <a:gd name="connsiteY202" fmla="*/ 5913120 h 8833483"/>
              <a:gd name="connsiteX203" fmla="*/ 4838700 w 9578340"/>
              <a:gd name="connsiteY203" fmla="*/ 5913120 h 8833483"/>
              <a:gd name="connsiteX204" fmla="*/ 4914900 w 9578340"/>
              <a:gd name="connsiteY204" fmla="*/ 5920740 h 8833483"/>
              <a:gd name="connsiteX205" fmla="*/ 5105400 w 9578340"/>
              <a:gd name="connsiteY205" fmla="*/ 6019800 h 8833483"/>
              <a:gd name="connsiteX206" fmla="*/ 5570220 w 9578340"/>
              <a:gd name="connsiteY206" fmla="*/ 6248400 h 8833483"/>
              <a:gd name="connsiteX207" fmla="*/ 5704205 w 9578340"/>
              <a:gd name="connsiteY207" fmla="*/ 6320155 h 8833483"/>
              <a:gd name="connsiteX208" fmla="*/ 5755005 w 9578340"/>
              <a:gd name="connsiteY208" fmla="*/ 6242685 h 8833483"/>
              <a:gd name="connsiteX209" fmla="*/ 5682615 w 9578340"/>
              <a:gd name="connsiteY209" fmla="*/ 6203315 h 8833483"/>
              <a:gd name="connsiteX210" fmla="*/ 5624195 w 9578340"/>
              <a:gd name="connsiteY210" fmla="*/ 6132195 h 8833483"/>
              <a:gd name="connsiteX211" fmla="*/ 5670550 w 9578340"/>
              <a:gd name="connsiteY211" fmla="*/ 6103620 h 8833483"/>
              <a:gd name="connsiteX212" fmla="*/ 5584825 w 9578340"/>
              <a:gd name="connsiteY212" fmla="*/ 5928995 h 8833483"/>
              <a:gd name="connsiteX213" fmla="*/ 5592445 w 9578340"/>
              <a:gd name="connsiteY213" fmla="*/ 5827395 h 8833483"/>
              <a:gd name="connsiteX214" fmla="*/ 5615305 w 9578340"/>
              <a:gd name="connsiteY214" fmla="*/ 5792470 h 8833483"/>
              <a:gd name="connsiteX215" fmla="*/ 5636895 w 9578340"/>
              <a:gd name="connsiteY215" fmla="*/ 5747385 h 8833483"/>
              <a:gd name="connsiteX216" fmla="*/ 5674360 w 9578340"/>
              <a:gd name="connsiteY216" fmla="*/ 5669915 h 8833483"/>
              <a:gd name="connsiteX217" fmla="*/ 5688965 w 9578340"/>
              <a:gd name="connsiteY217" fmla="*/ 5587365 h 8833483"/>
              <a:gd name="connsiteX218" fmla="*/ 5735320 w 9578340"/>
              <a:gd name="connsiteY218" fmla="*/ 5561965 h 8833483"/>
              <a:gd name="connsiteX219" fmla="*/ 5715000 w 9578340"/>
              <a:gd name="connsiteY219" fmla="*/ 5502910 h 8833483"/>
              <a:gd name="connsiteX220" fmla="*/ 5751195 w 9578340"/>
              <a:gd name="connsiteY220" fmla="*/ 5461635 h 8833483"/>
              <a:gd name="connsiteX221" fmla="*/ 5781675 w 9578340"/>
              <a:gd name="connsiteY221" fmla="*/ 5398770 h 8833483"/>
              <a:gd name="connsiteX222" fmla="*/ 5836920 w 9578340"/>
              <a:gd name="connsiteY222" fmla="*/ 5325110 h 8833483"/>
              <a:gd name="connsiteX223" fmla="*/ 5855970 w 9578340"/>
              <a:gd name="connsiteY223" fmla="*/ 5168900 h 8833483"/>
              <a:gd name="connsiteX224" fmla="*/ 6101080 w 9578340"/>
              <a:gd name="connsiteY224" fmla="*/ 4911090 h 8833483"/>
              <a:gd name="connsiteX225" fmla="*/ 6107430 w 9578340"/>
              <a:gd name="connsiteY225" fmla="*/ 4674870 h 8833483"/>
              <a:gd name="connsiteX226" fmla="*/ 5982970 w 9578340"/>
              <a:gd name="connsiteY226" fmla="*/ 4411980 h 8833483"/>
              <a:gd name="connsiteX227" fmla="*/ 7178040 w 9578340"/>
              <a:gd name="connsiteY227" fmla="*/ 4351020 h 8833483"/>
              <a:gd name="connsiteX228" fmla="*/ 7559040 w 9578340"/>
              <a:gd name="connsiteY228" fmla="*/ 4328160 h 8833483"/>
              <a:gd name="connsiteX229" fmla="*/ 7467600 w 9578340"/>
              <a:gd name="connsiteY229" fmla="*/ 3878580 h 8833483"/>
              <a:gd name="connsiteX230" fmla="*/ 7414260 w 9578340"/>
              <a:gd name="connsiteY230" fmla="*/ 3604260 h 8833483"/>
              <a:gd name="connsiteX231" fmla="*/ 7498080 w 9578340"/>
              <a:gd name="connsiteY231" fmla="*/ 3398520 h 8833483"/>
              <a:gd name="connsiteX232" fmla="*/ 7528560 w 9578340"/>
              <a:gd name="connsiteY232" fmla="*/ 3253740 h 8833483"/>
              <a:gd name="connsiteX233" fmla="*/ 7505700 w 9578340"/>
              <a:gd name="connsiteY233" fmla="*/ 3048000 h 8833483"/>
              <a:gd name="connsiteX234" fmla="*/ 7520940 w 9578340"/>
              <a:gd name="connsiteY234" fmla="*/ 2926080 h 8833483"/>
              <a:gd name="connsiteX235" fmla="*/ 7536180 w 9578340"/>
              <a:gd name="connsiteY235" fmla="*/ 2872740 h 8833483"/>
              <a:gd name="connsiteX236" fmla="*/ 7863840 w 9578340"/>
              <a:gd name="connsiteY236" fmla="*/ 2971800 h 8833483"/>
              <a:gd name="connsiteX237" fmla="*/ 7886700 w 9578340"/>
              <a:gd name="connsiteY237" fmla="*/ 3101340 h 8833483"/>
              <a:gd name="connsiteX238" fmla="*/ 8001000 w 9578340"/>
              <a:gd name="connsiteY238" fmla="*/ 3124200 h 8833483"/>
              <a:gd name="connsiteX239" fmla="*/ 8122920 w 9578340"/>
              <a:gd name="connsiteY239" fmla="*/ 3276600 h 8833483"/>
              <a:gd name="connsiteX240" fmla="*/ 8206740 w 9578340"/>
              <a:gd name="connsiteY240" fmla="*/ 3276600 h 8833483"/>
              <a:gd name="connsiteX241" fmla="*/ 8442960 w 9578340"/>
              <a:gd name="connsiteY241" fmla="*/ 3276600 h 8833483"/>
              <a:gd name="connsiteX242" fmla="*/ 8663940 w 9578340"/>
              <a:gd name="connsiteY242" fmla="*/ 3276600 h 8833483"/>
              <a:gd name="connsiteX243" fmla="*/ 8770620 w 9578340"/>
              <a:gd name="connsiteY243" fmla="*/ 3230880 h 8833483"/>
              <a:gd name="connsiteX244" fmla="*/ 8854440 w 9578340"/>
              <a:gd name="connsiteY244" fmla="*/ 3215640 h 8833483"/>
              <a:gd name="connsiteX245" fmla="*/ 8938260 w 9578340"/>
              <a:gd name="connsiteY245" fmla="*/ 3230880 h 8833483"/>
              <a:gd name="connsiteX246" fmla="*/ 8945880 w 9578340"/>
              <a:gd name="connsiteY246" fmla="*/ 3078480 h 8833483"/>
              <a:gd name="connsiteX247" fmla="*/ 8907780 w 9578340"/>
              <a:gd name="connsiteY247" fmla="*/ 3078480 h 8833483"/>
              <a:gd name="connsiteX248" fmla="*/ 8656320 w 9578340"/>
              <a:gd name="connsiteY248" fmla="*/ 2697480 h 8833483"/>
              <a:gd name="connsiteX249" fmla="*/ 8854440 w 9578340"/>
              <a:gd name="connsiteY249" fmla="*/ 2590800 h 8833483"/>
              <a:gd name="connsiteX250" fmla="*/ 8923020 w 9578340"/>
              <a:gd name="connsiteY250" fmla="*/ 2606040 h 8833483"/>
              <a:gd name="connsiteX251" fmla="*/ 8999220 w 9578340"/>
              <a:gd name="connsiteY251" fmla="*/ 2606040 h 8833483"/>
              <a:gd name="connsiteX252" fmla="*/ 9029700 w 9578340"/>
              <a:gd name="connsiteY252" fmla="*/ 2545080 h 8833483"/>
              <a:gd name="connsiteX253" fmla="*/ 9029700 w 9578340"/>
              <a:gd name="connsiteY253" fmla="*/ 2407920 h 8833483"/>
              <a:gd name="connsiteX254" fmla="*/ 9136380 w 9578340"/>
              <a:gd name="connsiteY254" fmla="*/ 2476500 h 8833483"/>
              <a:gd name="connsiteX255" fmla="*/ 9144000 w 9578340"/>
              <a:gd name="connsiteY255" fmla="*/ 2407920 h 8833483"/>
              <a:gd name="connsiteX256" fmla="*/ 9204960 w 9578340"/>
              <a:gd name="connsiteY256" fmla="*/ 2362200 h 8833483"/>
              <a:gd name="connsiteX257" fmla="*/ 9189720 w 9578340"/>
              <a:gd name="connsiteY257" fmla="*/ 2225040 h 8833483"/>
              <a:gd name="connsiteX258" fmla="*/ 9159240 w 9578340"/>
              <a:gd name="connsiteY258" fmla="*/ 2171700 h 8833483"/>
              <a:gd name="connsiteX259" fmla="*/ 9083040 w 9578340"/>
              <a:gd name="connsiteY259" fmla="*/ 2103120 h 8833483"/>
              <a:gd name="connsiteX260" fmla="*/ 9105900 w 9578340"/>
              <a:gd name="connsiteY260" fmla="*/ 2011680 h 8833483"/>
              <a:gd name="connsiteX261" fmla="*/ 9151620 w 9578340"/>
              <a:gd name="connsiteY261" fmla="*/ 1927860 h 8833483"/>
              <a:gd name="connsiteX262" fmla="*/ 9044940 w 9578340"/>
              <a:gd name="connsiteY262" fmla="*/ 1714500 h 8833483"/>
              <a:gd name="connsiteX263" fmla="*/ 9578340 w 9578340"/>
              <a:gd name="connsiteY263" fmla="*/ 1394460 h 8833483"/>
              <a:gd name="connsiteX264" fmla="*/ 9494520 w 9578340"/>
              <a:gd name="connsiteY264" fmla="*/ 1165860 h 8833483"/>
              <a:gd name="connsiteX265" fmla="*/ 9326880 w 9578340"/>
              <a:gd name="connsiteY265" fmla="*/ 975360 h 8833483"/>
              <a:gd name="connsiteX266" fmla="*/ 9334500 w 9578340"/>
              <a:gd name="connsiteY266" fmla="*/ 906780 h 8833483"/>
              <a:gd name="connsiteX267" fmla="*/ 9342120 w 9578340"/>
              <a:gd name="connsiteY267" fmla="*/ 754380 h 8833483"/>
              <a:gd name="connsiteX268" fmla="*/ 9182100 w 9578340"/>
              <a:gd name="connsiteY268" fmla="*/ 906780 h 8833483"/>
              <a:gd name="connsiteX269" fmla="*/ 9052560 w 9578340"/>
              <a:gd name="connsiteY269" fmla="*/ 1043940 h 8833483"/>
              <a:gd name="connsiteX270" fmla="*/ 8915400 w 9578340"/>
              <a:gd name="connsiteY270" fmla="*/ 1112520 h 8833483"/>
              <a:gd name="connsiteX271" fmla="*/ 8709660 w 9578340"/>
              <a:gd name="connsiteY271" fmla="*/ 1150620 h 8833483"/>
              <a:gd name="connsiteX272" fmla="*/ 8793480 w 9578340"/>
              <a:gd name="connsiteY272" fmla="*/ 960120 h 8833483"/>
              <a:gd name="connsiteX273" fmla="*/ 8717280 w 9578340"/>
              <a:gd name="connsiteY273" fmla="*/ 906780 h 8833483"/>
              <a:gd name="connsiteX274" fmla="*/ 8686800 w 9578340"/>
              <a:gd name="connsiteY274" fmla="*/ 815340 h 8833483"/>
              <a:gd name="connsiteX275" fmla="*/ 8625840 w 9578340"/>
              <a:gd name="connsiteY275" fmla="*/ 746760 h 8833483"/>
              <a:gd name="connsiteX276" fmla="*/ 8633460 w 9578340"/>
              <a:gd name="connsiteY276" fmla="*/ 685800 h 8833483"/>
              <a:gd name="connsiteX277" fmla="*/ 8679180 w 9578340"/>
              <a:gd name="connsiteY277" fmla="*/ 609600 h 8833483"/>
              <a:gd name="connsiteX278" fmla="*/ 8671560 w 9578340"/>
              <a:gd name="connsiteY278" fmla="*/ 579120 h 8833483"/>
              <a:gd name="connsiteX279" fmla="*/ 8580120 w 9578340"/>
              <a:gd name="connsiteY279" fmla="*/ 541020 h 8833483"/>
              <a:gd name="connsiteX280" fmla="*/ 8473440 w 9578340"/>
              <a:gd name="connsiteY280" fmla="*/ 502920 h 8833483"/>
              <a:gd name="connsiteX281" fmla="*/ 8488680 w 9578340"/>
              <a:gd name="connsiteY281" fmla="*/ 449580 h 8833483"/>
              <a:gd name="connsiteX282" fmla="*/ 8435340 w 9578340"/>
              <a:gd name="connsiteY282" fmla="*/ 320040 h 8833483"/>
              <a:gd name="connsiteX283" fmla="*/ 8465820 w 9578340"/>
              <a:gd name="connsiteY283" fmla="*/ 243840 h 8833483"/>
              <a:gd name="connsiteX284" fmla="*/ 8473440 w 9578340"/>
              <a:gd name="connsiteY284" fmla="*/ 83820 h 8833483"/>
              <a:gd name="connsiteX285" fmla="*/ 8351520 w 9578340"/>
              <a:gd name="connsiteY285" fmla="*/ 53340 h 8833483"/>
              <a:gd name="connsiteX286" fmla="*/ 8252460 w 9578340"/>
              <a:gd name="connsiteY286" fmla="*/ 68580 h 8833483"/>
              <a:gd name="connsiteX287" fmla="*/ 8107680 w 9578340"/>
              <a:gd name="connsiteY28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301740 w 9578340"/>
              <a:gd name="connsiteY62" fmla="*/ 2339340 h 8833483"/>
              <a:gd name="connsiteX63" fmla="*/ 6244590 w 9578340"/>
              <a:gd name="connsiteY63" fmla="*/ 2315208 h 8833483"/>
              <a:gd name="connsiteX64" fmla="*/ 5722620 w 9578340"/>
              <a:gd name="connsiteY64" fmla="*/ 2240280 h 8833483"/>
              <a:gd name="connsiteX65" fmla="*/ 5654040 w 9578340"/>
              <a:gd name="connsiteY65" fmla="*/ 2240280 h 8833483"/>
              <a:gd name="connsiteX66" fmla="*/ 5570220 w 9578340"/>
              <a:gd name="connsiteY66" fmla="*/ 2278380 h 8833483"/>
              <a:gd name="connsiteX67" fmla="*/ 5440680 w 9578340"/>
              <a:gd name="connsiteY67" fmla="*/ 2263140 h 8833483"/>
              <a:gd name="connsiteX68" fmla="*/ 5410200 w 9578340"/>
              <a:gd name="connsiteY68" fmla="*/ 2217420 h 8833483"/>
              <a:gd name="connsiteX69" fmla="*/ 5425440 w 9578340"/>
              <a:gd name="connsiteY69" fmla="*/ 2072640 h 8833483"/>
              <a:gd name="connsiteX70" fmla="*/ 5372100 w 9578340"/>
              <a:gd name="connsiteY70" fmla="*/ 2019300 h 8833483"/>
              <a:gd name="connsiteX71" fmla="*/ 5372100 w 9578340"/>
              <a:gd name="connsiteY71" fmla="*/ 1988820 h 8833483"/>
              <a:gd name="connsiteX72" fmla="*/ 5280660 w 9578340"/>
              <a:gd name="connsiteY72" fmla="*/ 1965960 h 8833483"/>
              <a:gd name="connsiteX73" fmla="*/ 5219700 w 9578340"/>
              <a:gd name="connsiteY73" fmla="*/ 2263140 h 8833483"/>
              <a:gd name="connsiteX74" fmla="*/ 5212080 w 9578340"/>
              <a:gd name="connsiteY74" fmla="*/ 2461260 h 8833483"/>
              <a:gd name="connsiteX75" fmla="*/ 5242560 w 9578340"/>
              <a:gd name="connsiteY75" fmla="*/ 2499360 h 8833483"/>
              <a:gd name="connsiteX76" fmla="*/ 5097780 w 9578340"/>
              <a:gd name="connsiteY76" fmla="*/ 2552700 h 8833483"/>
              <a:gd name="connsiteX77" fmla="*/ 5120640 w 9578340"/>
              <a:gd name="connsiteY77" fmla="*/ 2743200 h 8833483"/>
              <a:gd name="connsiteX78" fmla="*/ 5082540 w 9578340"/>
              <a:gd name="connsiteY78" fmla="*/ 2827020 h 8833483"/>
              <a:gd name="connsiteX79" fmla="*/ 4945380 w 9578340"/>
              <a:gd name="connsiteY79" fmla="*/ 2773680 h 8833483"/>
              <a:gd name="connsiteX80" fmla="*/ 4853940 w 9578340"/>
              <a:gd name="connsiteY80" fmla="*/ 2796540 h 8833483"/>
              <a:gd name="connsiteX81" fmla="*/ 4785360 w 9578340"/>
              <a:gd name="connsiteY81" fmla="*/ 2926080 h 8833483"/>
              <a:gd name="connsiteX82" fmla="*/ 4640580 w 9578340"/>
              <a:gd name="connsiteY82" fmla="*/ 2811780 h 8833483"/>
              <a:gd name="connsiteX83" fmla="*/ 4518660 w 9578340"/>
              <a:gd name="connsiteY83" fmla="*/ 2804160 h 8833483"/>
              <a:gd name="connsiteX84" fmla="*/ 4389120 w 9578340"/>
              <a:gd name="connsiteY84" fmla="*/ 2674620 h 8833483"/>
              <a:gd name="connsiteX85" fmla="*/ 4564380 w 9578340"/>
              <a:gd name="connsiteY85" fmla="*/ 2522220 h 8833483"/>
              <a:gd name="connsiteX86" fmla="*/ 4389120 w 9578340"/>
              <a:gd name="connsiteY86" fmla="*/ 2491740 h 8833483"/>
              <a:gd name="connsiteX87" fmla="*/ 4244340 w 9578340"/>
              <a:gd name="connsiteY87" fmla="*/ 2659380 h 8833483"/>
              <a:gd name="connsiteX88" fmla="*/ 4183380 w 9578340"/>
              <a:gd name="connsiteY88" fmla="*/ 2758440 h 8833483"/>
              <a:gd name="connsiteX89" fmla="*/ 4191000 w 9578340"/>
              <a:gd name="connsiteY89" fmla="*/ 2796540 h 8833483"/>
              <a:gd name="connsiteX90" fmla="*/ 4084320 w 9578340"/>
              <a:gd name="connsiteY90" fmla="*/ 2895600 h 8833483"/>
              <a:gd name="connsiteX91" fmla="*/ 4008120 w 9578340"/>
              <a:gd name="connsiteY91" fmla="*/ 2918460 h 8833483"/>
              <a:gd name="connsiteX92" fmla="*/ 3954780 w 9578340"/>
              <a:gd name="connsiteY92" fmla="*/ 2918460 h 8833483"/>
              <a:gd name="connsiteX93" fmla="*/ 3916680 w 9578340"/>
              <a:gd name="connsiteY93" fmla="*/ 2971800 h 8833483"/>
              <a:gd name="connsiteX94" fmla="*/ 3848100 w 9578340"/>
              <a:gd name="connsiteY94" fmla="*/ 2971800 h 8833483"/>
              <a:gd name="connsiteX95" fmla="*/ 3810000 w 9578340"/>
              <a:gd name="connsiteY95" fmla="*/ 3025140 h 8833483"/>
              <a:gd name="connsiteX96" fmla="*/ 3726180 w 9578340"/>
              <a:gd name="connsiteY96" fmla="*/ 3048000 h 8833483"/>
              <a:gd name="connsiteX97" fmla="*/ 3703320 w 9578340"/>
              <a:gd name="connsiteY97" fmla="*/ 3116580 h 8833483"/>
              <a:gd name="connsiteX98" fmla="*/ 3512820 w 9578340"/>
              <a:gd name="connsiteY98" fmla="*/ 2979420 h 8833483"/>
              <a:gd name="connsiteX99" fmla="*/ 3337560 w 9578340"/>
              <a:gd name="connsiteY99" fmla="*/ 3048000 h 8833483"/>
              <a:gd name="connsiteX100" fmla="*/ 3337560 w 9578340"/>
              <a:gd name="connsiteY100" fmla="*/ 3124200 h 8833483"/>
              <a:gd name="connsiteX101" fmla="*/ 3230880 w 9578340"/>
              <a:gd name="connsiteY101" fmla="*/ 3200400 h 8833483"/>
              <a:gd name="connsiteX102" fmla="*/ 3002280 w 9578340"/>
              <a:gd name="connsiteY102" fmla="*/ 3055620 h 8833483"/>
              <a:gd name="connsiteX103" fmla="*/ 3025140 w 9578340"/>
              <a:gd name="connsiteY103" fmla="*/ 3032760 h 8833483"/>
              <a:gd name="connsiteX104" fmla="*/ 2918460 w 9578340"/>
              <a:gd name="connsiteY104" fmla="*/ 2887980 h 8833483"/>
              <a:gd name="connsiteX105" fmla="*/ 2659380 w 9578340"/>
              <a:gd name="connsiteY105" fmla="*/ 2758440 h 8833483"/>
              <a:gd name="connsiteX106" fmla="*/ 2506980 w 9578340"/>
              <a:gd name="connsiteY106" fmla="*/ 3093720 h 8833483"/>
              <a:gd name="connsiteX107" fmla="*/ 2392680 w 9578340"/>
              <a:gd name="connsiteY107" fmla="*/ 3101340 h 8833483"/>
              <a:gd name="connsiteX108" fmla="*/ 2308860 w 9578340"/>
              <a:gd name="connsiteY108" fmla="*/ 3116580 h 8833483"/>
              <a:gd name="connsiteX109" fmla="*/ 2225040 w 9578340"/>
              <a:gd name="connsiteY109" fmla="*/ 3215640 h 8833483"/>
              <a:gd name="connsiteX110" fmla="*/ 2049780 w 9578340"/>
              <a:gd name="connsiteY110" fmla="*/ 3124200 h 8833483"/>
              <a:gd name="connsiteX111" fmla="*/ 1981200 w 9578340"/>
              <a:gd name="connsiteY111" fmla="*/ 3116580 h 8833483"/>
              <a:gd name="connsiteX112" fmla="*/ 1889760 w 9578340"/>
              <a:gd name="connsiteY112" fmla="*/ 2964180 h 8833483"/>
              <a:gd name="connsiteX113" fmla="*/ 1897380 w 9578340"/>
              <a:gd name="connsiteY113" fmla="*/ 2895600 h 8833483"/>
              <a:gd name="connsiteX114" fmla="*/ 1729740 w 9578340"/>
              <a:gd name="connsiteY114" fmla="*/ 3017520 h 8833483"/>
              <a:gd name="connsiteX115" fmla="*/ 1706880 w 9578340"/>
              <a:gd name="connsiteY115" fmla="*/ 3078480 h 8833483"/>
              <a:gd name="connsiteX116" fmla="*/ 1653540 w 9578340"/>
              <a:gd name="connsiteY116" fmla="*/ 3048000 h 8833483"/>
              <a:gd name="connsiteX117" fmla="*/ 1546860 w 9578340"/>
              <a:gd name="connsiteY117" fmla="*/ 3048000 h 8833483"/>
              <a:gd name="connsiteX118" fmla="*/ 1524000 w 9578340"/>
              <a:gd name="connsiteY118" fmla="*/ 3162300 h 8833483"/>
              <a:gd name="connsiteX119" fmla="*/ 1386840 w 9578340"/>
              <a:gd name="connsiteY119" fmla="*/ 3459480 h 8833483"/>
              <a:gd name="connsiteX120" fmla="*/ 1333500 w 9578340"/>
              <a:gd name="connsiteY120" fmla="*/ 3451860 h 8833483"/>
              <a:gd name="connsiteX121" fmla="*/ 1188720 w 9578340"/>
              <a:gd name="connsiteY121" fmla="*/ 3505200 h 8833483"/>
              <a:gd name="connsiteX122" fmla="*/ 1135380 w 9578340"/>
              <a:gd name="connsiteY122" fmla="*/ 3672840 h 8833483"/>
              <a:gd name="connsiteX123" fmla="*/ 1013460 w 9578340"/>
              <a:gd name="connsiteY123" fmla="*/ 3703320 h 8833483"/>
              <a:gd name="connsiteX124" fmla="*/ 929640 w 9578340"/>
              <a:gd name="connsiteY124" fmla="*/ 3710940 h 8833483"/>
              <a:gd name="connsiteX125" fmla="*/ 830580 w 9578340"/>
              <a:gd name="connsiteY125" fmla="*/ 3741420 h 8833483"/>
              <a:gd name="connsiteX126" fmla="*/ 701040 w 9578340"/>
              <a:gd name="connsiteY126" fmla="*/ 3749040 h 8833483"/>
              <a:gd name="connsiteX127" fmla="*/ 548640 w 9578340"/>
              <a:gd name="connsiteY127" fmla="*/ 3787140 h 8833483"/>
              <a:gd name="connsiteX128" fmla="*/ 0 w 9578340"/>
              <a:gd name="connsiteY128" fmla="*/ 5250180 h 8833483"/>
              <a:gd name="connsiteX129" fmla="*/ 167640 w 9578340"/>
              <a:gd name="connsiteY129" fmla="*/ 5242560 h 8833483"/>
              <a:gd name="connsiteX130" fmla="*/ 167640 w 9578340"/>
              <a:gd name="connsiteY130" fmla="*/ 5387340 h 8833483"/>
              <a:gd name="connsiteX131" fmla="*/ 289560 w 9578340"/>
              <a:gd name="connsiteY131" fmla="*/ 5394960 h 8833483"/>
              <a:gd name="connsiteX132" fmla="*/ 281940 w 9578340"/>
              <a:gd name="connsiteY132" fmla="*/ 5478780 h 8833483"/>
              <a:gd name="connsiteX133" fmla="*/ 388620 w 9578340"/>
              <a:gd name="connsiteY133" fmla="*/ 5501640 h 8833483"/>
              <a:gd name="connsiteX134" fmla="*/ 358140 w 9578340"/>
              <a:gd name="connsiteY134" fmla="*/ 5631180 h 8833483"/>
              <a:gd name="connsiteX135" fmla="*/ 358140 w 9578340"/>
              <a:gd name="connsiteY135" fmla="*/ 5730240 h 8833483"/>
              <a:gd name="connsiteX136" fmla="*/ 251460 w 9578340"/>
              <a:gd name="connsiteY136" fmla="*/ 5783580 h 8833483"/>
              <a:gd name="connsiteX137" fmla="*/ 236220 w 9578340"/>
              <a:gd name="connsiteY137" fmla="*/ 5859780 h 8833483"/>
              <a:gd name="connsiteX138" fmla="*/ 144780 w 9578340"/>
              <a:gd name="connsiteY138" fmla="*/ 5981700 h 8833483"/>
              <a:gd name="connsiteX139" fmla="*/ 175260 w 9578340"/>
              <a:gd name="connsiteY139" fmla="*/ 6210300 h 8833483"/>
              <a:gd name="connsiteX140" fmla="*/ 266700 w 9578340"/>
              <a:gd name="connsiteY140" fmla="*/ 6217920 h 8833483"/>
              <a:gd name="connsiteX141" fmla="*/ 304800 w 9578340"/>
              <a:gd name="connsiteY141" fmla="*/ 6278880 h 8833483"/>
              <a:gd name="connsiteX142" fmla="*/ 312420 w 9578340"/>
              <a:gd name="connsiteY142" fmla="*/ 6339840 h 8833483"/>
              <a:gd name="connsiteX143" fmla="*/ 358140 w 9578340"/>
              <a:gd name="connsiteY143" fmla="*/ 6339840 h 8833483"/>
              <a:gd name="connsiteX144" fmla="*/ 365760 w 9578340"/>
              <a:gd name="connsiteY144" fmla="*/ 6477000 h 8833483"/>
              <a:gd name="connsiteX145" fmla="*/ 807720 w 9578340"/>
              <a:gd name="connsiteY145" fmla="*/ 6545580 h 8833483"/>
              <a:gd name="connsiteX146" fmla="*/ 1127760 w 9578340"/>
              <a:gd name="connsiteY146" fmla="*/ 6705600 h 8833483"/>
              <a:gd name="connsiteX147" fmla="*/ 1447800 w 9578340"/>
              <a:gd name="connsiteY147" fmla="*/ 6598920 h 8833483"/>
              <a:gd name="connsiteX148" fmla="*/ 1546860 w 9578340"/>
              <a:gd name="connsiteY148" fmla="*/ 6598920 h 8833483"/>
              <a:gd name="connsiteX149" fmla="*/ 1501140 w 9578340"/>
              <a:gd name="connsiteY149" fmla="*/ 6858000 h 8833483"/>
              <a:gd name="connsiteX150" fmla="*/ 1567815 w 9578340"/>
              <a:gd name="connsiteY150" fmla="*/ 7115810 h 8833483"/>
              <a:gd name="connsiteX151" fmla="*/ 1710690 w 9578340"/>
              <a:gd name="connsiteY151" fmla="*/ 7439660 h 8833483"/>
              <a:gd name="connsiteX152" fmla="*/ 1891665 w 9578340"/>
              <a:gd name="connsiteY152" fmla="*/ 7582535 h 8833483"/>
              <a:gd name="connsiteX153" fmla="*/ 2094865 w 9578340"/>
              <a:gd name="connsiteY153" fmla="*/ 7814310 h 8833483"/>
              <a:gd name="connsiteX154" fmla="*/ 2066290 w 9578340"/>
              <a:gd name="connsiteY154" fmla="*/ 7925434 h 8833483"/>
              <a:gd name="connsiteX155" fmla="*/ 2234565 w 9578340"/>
              <a:gd name="connsiteY155" fmla="*/ 8036559 h 8833483"/>
              <a:gd name="connsiteX156" fmla="*/ 2269490 w 9578340"/>
              <a:gd name="connsiteY156" fmla="*/ 8081009 h 8833483"/>
              <a:gd name="connsiteX157" fmla="*/ 2186940 w 9578340"/>
              <a:gd name="connsiteY157" fmla="*/ 8338184 h 8833483"/>
              <a:gd name="connsiteX158" fmla="*/ 2209165 w 9578340"/>
              <a:gd name="connsiteY158" fmla="*/ 8436608 h 8833483"/>
              <a:gd name="connsiteX159" fmla="*/ 2275840 w 9578340"/>
              <a:gd name="connsiteY159" fmla="*/ 8538208 h 8833483"/>
              <a:gd name="connsiteX160" fmla="*/ 2437765 w 9578340"/>
              <a:gd name="connsiteY160" fmla="*/ 8569958 h 8833483"/>
              <a:gd name="connsiteX161" fmla="*/ 2491740 w 9578340"/>
              <a:gd name="connsiteY161" fmla="*/ 8557258 h 8833483"/>
              <a:gd name="connsiteX162" fmla="*/ 2599690 w 9578340"/>
              <a:gd name="connsiteY162" fmla="*/ 8614408 h 8833483"/>
              <a:gd name="connsiteX163" fmla="*/ 2640965 w 9578340"/>
              <a:gd name="connsiteY163" fmla="*/ 8658858 h 8833483"/>
              <a:gd name="connsiteX164" fmla="*/ 2663190 w 9578340"/>
              <a:gd name="connsiteY164" fmla="*/ 8769983 h 8833483"/>
              <a:gd name="connsiteX165" fmla="*/ 2748915 w 9578340"/>
              <a:gd name="connsiteY165" fmla="*/ 8833483 h 8833483"/>
              <a:gd name="connsiteX166" fmla="*/ 2860040 w 9578340"/>
              <a:gd name="connsiteY166" fmla="*/ 8808083 h 8833483"/>
              <a:gd name="connsiteX167" fmla="*/ 2920365 w 9578340"/>
              <a:gd name="connsiteY167" fmla="*/ 8820783 h 8833483"/>
              <a:gd name="connsiteX168" fmla="*/ 2910840 w 9578340"/>
              <a:gd name="connsiteY168" fmla="*/ 8740614 h 8833483"/>
              <a:gd name="connsiteX169" fmla="*/ 2996565 w 9578340"/>
              <a:gd name="connsiteY169" fmla="*/ 8609645 h 8833483"/>
              <a:gd name="connsiteX170" fmla="*/ 2987040 w 9578340"/>
              <a:gd name="connsiteY170" fmla="*/ 8497727 h 8833483"/>
              <a:gd name="connsiteX171" fmla="*/ 3027522 w 9578340"/>
              <a:gd name="connsiteY171" fmla="*/ 8431051 h 8833483"/>
              <a:gd name="connsiteX172" fmla="*/ 3179922 w 9578340"/>
              <a:gd name="connsiteY172" fmla="*/ 8361995 h 8833483"/>
              <a:gd name="connsiteX173" fmla="*/ 3225166 w 9578340"/>
              <a:gd name="connsiteY173" fmla="*/ 8245315 h 8833483"/>
              <a:gd name="connsiteX174" fmla="*/ 3420427 w 9578340"/>
              <a:gd name="connsiteY174" fmla="*/ 8083389 h 8833483"/>
              <a:gd name="connsiteX175" fmla="*/ 3699034 w 9578340"/>
              <a:gd name="connsiteY175" fmla="*/ 7954802 h 8833483"/>
              <a:gd name="connsiteX176" fmla="*/ 3875246 w 9578340"/>
              <a:gd name="connsiteY176" fmla="*/ 7890508 h 8833483"/>
              <a:gd name="connsiteX177" fmla="*/ 4084796 w 9578340"/>
              <a:gd name="connsiteY177" fmla="*/ 7738108 h 8833483"/>
              <a:gd name="connsiteX178" fmla="*/ 4127659 w 9578340"/>
              <a:gd name="connsiteY178" fmla="*/ 7640476 h 8833483"/>
              <a:gd name="connsiteX179" fmla="*/ 4037171 w 9578340"/>
              <a:gd name="connsiteY179" fmla="*/ 7564277 h 8833483"/>
              <a:gd name="connsiteX180" fmla="*/ 3980021 w 9578340"/>
              <a:gd name="connsiteY180" fmla="*/ 7469027 h 8833483"/>
              <a:gd name="connsiteX181" fmla="*/ 4056222 w 9578340"/>
              <a:gd name="connsiteY181" fmla="*/ 7395208 h 8833483"/>
              <a:gd name="connsiteX182" fmla="*/ 4096703 w 9578340"/>
              <a:gd name="connsiteY182" fmla="*/ 7247570 h 8833483"/>
              <a:gd name="connsiteX183" fmla="*/ 3982402 w 9578340"/>
              <a:gd name="connsiteY183" fmla="*/ 7271383 h 8833483"/>
              <a:gd name="connsiteX184" fmla="*/ 3818096 w 9578340"/>
              <a:gd name="connsiteY184" fmla="*/ 7233283 h 8833483"/>
              <a:gd name="connsiteX185" fmla="*/ 3691889 w 9578340"/>
              <a:gd name="connsiteY185" fmla="*/ 7145176 h 8833483"/>
              <a:gd name="connsiteX186" fmla="*/ 3701416 w 9578340"/>
              <a:gd name="connsiteY186" fmla="*/ 7030877 h 8833483"/>
              <a:gd name="connsiteX187" fmla="*/ 3625215 w 9578340"/>
              <a:gd name="connsiteY187" fmla="*/ 6954677 h 8833483"/>
              <a:gd name="connsiteX188" fmla="*/ 3657600 w 9578340"/>
              <a:gd name="connsiteY188" fmla="*/ 6873240 h 8833483"/>
              <a:gd name="connsiteX189" fmla="*/ 3817620 w 9578340"/>
              <a:gd name="connsiteY189" fmla="*/ 6781800 h 8833483"/>
              <a:gd name="connsiteX190" fmla="*/ 3893820 w 9578340"/>
              <a:gd name="connsiteY190" fmla="*/ 6705600 h 8833483"/>
              <a:gd name="connsiteX191" fmla="*/ 3947160 w 9578340"/>
              <a:gd name="connsiteY191" fmla="*/ 6690360 h 8833483"/>
              <a:gd name="connsiteX192" fmla="*/ 3939540 w 9578340"/>
              <a:gd name="connsiteY192" fmla="*/ 6629400 h 8833483"/>
              <a:gd name="connsiteX193" fmla="*/ 3901440 w 9578340"/>
              <a:gd name="connsiteY193" fmla="*/ 6606540 h 8833483"/>
              <a:gd name="connsiteX194" fmla="*/ 3878580 w 9578340"/>
              <a:gd name="connsiteY194" fmla="*/ 6515100 h 8833483"/>
              <a:gd name="connsiteX195" fmla="*/ 3886200 w 9578340"/>
              <a:gd name="connsiteY195" fmla="*/ 6423660 h 8833483"/>
              <a:gd name="connsiteX196" fmla="*/ 3870960 w 9578340"/>
              <a:gd name="connsiteY196" fmla="*/ 6309360 h 8833483"/>
              <a:gd name="connsiteX197" fmla="*/ 3893820 w 9578340"/>
              <a:gd name="connsiteY197" fmla="*/ 6240780 h 8833483"/>
              <a:gd name="connsiteX198" fmla="*/ 3924300 w 9578340"/>
              <a:gd name="connsiteY198" fmla="*/ 6179820 h 8833483"/>
              <a:gd name="connsiteX199" fmla="*/ 3977640 w 9578340"/>
              <a:gd name="connsiteY199" fmla="*/ 6172200 h 8833483"/>
              <a:gd name="connsiteX200" fmla="*/ 3992880 w 9578340"/>
              <a:gd name="connsiteY200" fmla="*/ 6172200 h 8833483"/>
              <a:gd name="connsiteX201" fmla="*/ 4046220 w 9578340"/>
              <a:gd name="connsiteY201" fmla="*/ 6111240 h 8833483"/>
              <a:gd name="connsiteX202" fmla="*/ 4038600 w 9578340"/>
              <a:gd name="connsiteY202" fmla="*/ 6027420 h 8833483"/>
              <a:gd name="connsiteX203" fmla="*/ 4754880 w 9578340"/>
              <a:gd name="connsiteY203" fmla="*/ 5913120 h 8833483"/>
              <a:gd name="connsiteX204" fmla="*/ 4838700 w 9578340"/>
              <a:gd name="connsiteY204" fmla="*/ 5913120 h 8833483"/>
              <a:gd name="connsiteX205" fmla="*/ 4914900 w 9578340"/>
              <a:gd name="connsiteY205" fmla="*/ 5920740 h 8833483"/>
              <a:gd name="connsiteX206" fmla="*/ 5105400 w 9578340"/>
              <a:gd name="connsiteY206" fmla="*/ 6019800 h 8833483"/>
              <a:gd name="connsiteX207" fmla="*/ 5570220 w 9578340"/>
              <a:gd name="connsiteY207" fmla="*/ 6248400 h 8833483"/>
              <a:gd name="connsiteX208" fmla="*/ 5704205 w 9578340"/>
              <a:gd name="connsiteY208" fmla="*/ 6320155 h 8833483"/>
              <a:gd name="connsiteX209" fmla="*/ 5755005 w 9578340"/>
              <a:gd name="connsiteY209" fmla="*/ 6242685 h 8833483"/>
              <a:gd name="connsiteX210" fmla="*/ 5682615 w 9578340"/>
              <a:gd name="connsiteY210" fmla="*/ 6203315 h 8833483"/>
              <a:gd name="connsiteX211" fmla="*/ 5624195 w 9578340"/>
              <a:gd name="connsiteY211" fmla="*/ 6132195 h 8833483"/>
              <a:gd name="connsiteX212" fmla="*/ 5670550 w 9578340"/>
              <a:gd name="connsiteY212" fmla="*/ 6103620 h 8833483"/>
              <a:gd name="connsiteX213" fmla="*/ 5584825 w 9578340"/>
              <a:gd name="connsiteY213" fmla="*/ 5928995 h 8833483"/>
              <a:gd name="connsiteX214" fmla="*/ 5592445 w 9578340"/>
              <a:gd name="connsiteY214" fmla="*/ 5827395 h 8833483"/>
              <a:gd name="connsiteX215" fmla="*/ 5615305 w 9578340"/>
              <a:gd name="connsiteY215" fmla="*/ 5792470 h 8833483"/>
              <a:gd name="connsiteX216" fmla="*/ 5636895 w 9578340"/>
              <a:gd name="connsiteY216" fmla="*/ 5747385 h 8833483"/>
              <a:gd name="connsiteX217" fmla="*/ 5674360 w 9578340"/>
              <a:gd name="connsiteY217" fmla="*/ 5669915 h 8833483"/>
              <a:gd name="connsiteX218" fmla="*/ 5688965 w 9578340"/>
              <a:gd name="connsiteY218" fmla="*/ 5587365 h 8833483"/>
              <a:gd name="connsiteX219" fmla="*/ 5735320 w 9578340"/>
              <a:gd name="connsiteY219" fmla="*/ 5561965 h 8833483"/>
              <a:gd name="connsiteX220" fmla="*/ 5715000 w 9578340"/>
              <a:gd name="connsiteY220" fmla="*/ 5502910 h 8833483"/>
              <a:gd name="connsiteX221" fmla="*/ 5751195 w 9578340"/>
              <a:gd name="connsiteY221" fmla="*/ 5461635 h 8833483"/>
              <a:gd name="connsiteX222" fmla="*/ 5781675 w 9578340"/>
              <a:gd name="connsiteY222" fmla="*/ 5398770 h 8833483"/>
              <a:gd name="connsiteX223" fmla="*/ 5836920 w 9578340"/>
              <a:gd name="connsiteY223" fmla="*/ 5325110 h 8833483"/>
              <a:gd name="connsiteX224" fmla="*/ 5855970 w 9578340"/>
              <a:gd name="connsiteY224" fmla="*/ 5168900 h 8833483"/>
              <a:gd name="connsiteX225" fmla="*/ 6101080 w 9578340"/>
              <a:gd name="connsiteY225" fmla="*/ 4911090 h 8833483"/>
              <a:gd name="connsiteX226" fmla="*/ 6107430 w 9578340"/>
              <a:gd name="connsiteY226" fmla="*/ 4674870 h 8833483"/>
              <a:gd name="connsiteX227" fmla="*/ 5982970 w 9578340"/>
              <a:gd name="connsiteY227" fmla="*/ 4411980 h 8833483"/>
              <a:gd name="connsiteX228" fmla="*/ 7178040 w 9578340"/>
              <a:gd name="connsiteY228" fmla="*/ 4351020 h 8833483"/>
              <a:gd name="connsiteX229" fmla="*/ 7559040 w 9578340"/>
              <a:gd name="connsiteY229" fmla="*/ 4328160 h 8833483"/>
              <a:gd name="connsiteX230" fmla="*/ 7467600 w 9578340"/>
              <a:gd name="connsiteY230" fmla="*/ 3878580 h 8833483"/>
              <a:gd name="connsiteX231" fmla="*/ 7414260 w 9578340"/>
              <a:gd name="connsiteY231" fmla="*/ 3604260 h 8833483"/>
              <a:gd name="connsiteX232" fmla="*/ 7498080 w 9578340"/>
              <a:gd name="connsiteY232" fmla="*/ 3398520 h 8833483"/>
              <a:gd name="connsiteX233" fmla="*/ 7528560 w 9578340"/>
              <a:gd name="connsiteY233" fmla="*/ 3253740 h 8833483"/>
              <a:gd name="connsiteX234" fmla="*/ 7505700 w 9578340"/>
              <a:gd name="connsiteY234" fmla="*/ 3048000 h 8833483"/>
              <a:gd name="connsiteX235" fmla="*/ 7520940 w 9578340"/>
              <a:gd name="connsiteY235" fmla="*/ 2926080 h 8833483"/>
              <a:gd name="connsiteX236" fmla="*/ 7536180 w 9578340"/>
              <a:gd name="connsiteY236" fmla="*/ 2872740 h 8833483"/>
              <a:gd name="connsiteX237" fmla="*/ 7863840 w 9578340"/>
              <a:gd name="connsiteY237" fmla="*/ 2971800 h 8833483"/>
              <a:gd name="connsiteX238" fmla="*/ 7886700 w 9578340"/>
              <a:gd name="connsiteY238" fmla="*/ 3101340 h 8833483"/>
              <a:gd name="connsiteX239" fmla="*/ 8001000 w 9578340"/>
              <a:gd name="connsiteY239" fmla="*/ 3124200 h 8833483"/>
              <a:gd name="connsiteX240" fmla="*/ 8122920 w 9578340"/>
              <a:gd name="connsiteY240" fmla="*/ 3276600 h 8833483"/>
              <a:gd name="connsiteX241" fmla="*/ 8206740 w 9578340"/>
              <a:gd name="connsiteY241" fmla="*/ 3276600 h 8833483"/>
              <a:gd name="connsiteX242" fmla="*/ 8442960 w 9578340"/>
              <a:gd name="connsiteY242" fmla="*/ 3276600 h 8833483"/>
              <a:gd name="connsiteX243" fmla="*/ 8663940 w 9578340"/>
              <a:gd name="connsiteY243" fmla="*/ 3276600 h 8833483"/>
              <a:gd name="connsiteX244" fmla="*/ 8770620 w 9578340"/>
              <a:gd name="connsiteY244" fmla="*/ 3230880 h 8833483"/>
              <a:gd name="connsiteX245" fmla="*/ 8854440 w 9578340"/>
              <a:gd name="connsiteY245" fmla="*/ 3215640 h 8833483"/>
              <a:gd name="connsiteX246" fmla="*/ 8938260 w 9578340"/>
              <a:gd name="connsiteY246" fmla="*/ 3230880 h 8833483"/>
              <a:gd name="connsiteX247" fmla="*/ 8945880 w 9578340"/>
              <a:gd name="connsiteY247" fmla="*/ 3078480 h 8833483"/>
              <a:gd name="connsiteX248" fmla="*/ 8907780 w 9578340"/>
              <a:gd name="connsiteY248" fmla="*/ 3078480 h 8833483"/>
              <a:gd name="connsiteX249" fmla="*/ 8656320 w 9578340"/>
              <a:gd name="connsiteY249" fmla="*/ 2697480 h 8833483"/>
              <a:gd name="connsiteX250" fmla="*/ 8854440 w 9578340"/>
              <a:gd name="connsiteY250" fmla="*/ 2590800 h 8833483"/>
              <a:gd name="connsiteX251" fmla="*/ 8923020 w 9578340"/>
              <a:gd name="connsiteY251" fmla="*/ 2606040 h 8833483"/>
              <a:gd name="connsiteX252" fmla="*/ 8999220 w 9578340"/>
              <a:gd name="connsiteY252" fmla="*/ 2606040 h 8833483"/>
              <a:gd name="connsiteX253" fmla="*/ 9029700 w 9578340"/>
              <a:gd name="connsiteY253" fmla="*/ 2545080 h 8833483"/>
              <a:gd name="connsiteX254" fmla="*/ 9029700 w 9578340"/>
              <a:gd name="connsiteY254" fmla="*/ 2407920 h 8833483"/>
              <a:gd name="connsiteX255" fmla="*/ 9136380 w 9578340"/>
              <a:gd name="connsiteY255" fmla="*/ 2476500 h 8833483"/>
              <a:gd name="connsiteX256" fmla="*/ 9144000 w 9578340"/>
              <a:gd name="connsiteY256" fmla="*/ 2407920 h 8833483"/>
              <a:gd name="connsiteX257" fmla="*/ 9204960 w 9578340"/>
              <a:gd name="connsiteY257" fmla="*/ 2362200 h 8833483"/>
              <a:gd name="connsiteX258" fmla="*/ 9189720 w 9578340"/>
              <a:gd name="connsiteY258" fmla="*/ 2225040 h 8833483"/>
              <a:gd name="connsiteX259" fmla="*/ 9159240 w 9578340"/>
              <a:gd name="connsiteY259" fmla="*/ 2171700 h 8833483"/>
              <a:gd name="connsiteX260" fmla="*/ 9083040 w 9578340"/>
              <a:gd name="connsiteY260" fmla="*/ 2103120 h 8833483"/>
              <a:gd name="connsiteX261" fmla="*/ 9105900 w 9578340"/>
              <a:gd name="connsiteY261" fmla="*/ 2011680 h 8833483"/>
              <a:gd name="connsiteX262" fmla="*/ 9151620 w 9578340"/>
              <a:gd name="connsiteY262" fmla="*/ 1927860 h 8833483"/>
              <a:gd name="connsiteX263" fmla="*/ 9044940 w 9578340"/>
              <a:gd name="connsiteY263" fmla="*/ 1714500 h 8833483"/>
              <a:gd name="connsiteX264" fmla="*/ 9578340 w 9578340"/>
              <a:gd name="connsiteY264" fmla="*/ 1394460 h 8833483"/>
              <a:gd name="connsiteX265" fmla="*/ 9494520 w 9578340"/>
              <a:gd name="connsiteY265" fmla="*/ 1165860 h 8833483"/>
              <a:gd name="connsiteX266" fmla="*/ 9326880 w 9578340"/>
              <a:gd name="connsiteY266" fmla="*/ 975360 h 8833483"/>
              <a:gd name="connsiteX267" fmla="*/ 9334500 w 9578340"/>
              <a:gd name="connsiteY267" fmla="*/ 906780 h 8833483"/>
              <a:gd name="connsiteX268" fmla="*/ 9342120 w 9578340"/>
              <a:gd name="connsiteY268" fmla="*/ 754380 h 8833483"/>
              <a:gd name="connsiteX269" fmla="*/ 9182100 w 9578340"/>
              <a:gd name="connsiteY269" fmla="*/ 906780 h 8833483"/>
              <a:gd name="connsiteX270" fmla="*/ 9052560 w 9578340"/>
              <a:gd name="connsiteY270" fmla="*/ 1043940 h 8833483"/>
              <a:gd name="connsiteX271" fmla="*/ 8915400 w 9578340"/>
              <a:gd name="connsiteY271" fmla="*/ 1112520 h 8833483"/>
              <a:gd name="connsiteX272" fmla="*/ 8709660 w 9578340"/>
              <a:gd name="connsiteY272" fmla="*/ 1150620 h 8833483"/>
              <a:gd name="connsiteX273" fmla="*/ 8793480 w 9578340"/>
              <a:gd name="connsiteY273" fmla="*/ 960120 h 8833483"/>
              <a:gd name="connsiteX274" fmla="*/ 8717280 w 9578340"/>
              <a:gd name="connsiteY274" fmla="*/ 906780 h 8833483"/>
              <a:gd name="connsiteX275" fmla="*/ 8686800 w 9578340"/>
              <a:gd name="connsiteY275" fmla="*/ 815340 h 8833483"/>
              <a:gd name="connsiteX276" fmla="*/ 8625840 w 9578340"/>
              <a:gd name="connsiteY276" fmla="*/ 746760 h 8833483"/>
              <a:gd name="connsiteX277" fmla="*/ 8633460 w 9578340"/>
              <a:gd name="connsiteY277" fmla="*/ 685800 h 8833483"/>
              <a:gd name="connsiteX278" fmla="*/ 8679180 w 9578340"/>
              <a:gd name="connsiteY278" fmla="*/ 609600 h 8833483"/>
              <a:gd name="connsiteX279" fmla="*/ 8671560 w 9578340"/>
              <a:gd name="connsiteY279" fmla="*/ 579120 h 8833483"/>
              <a:gd name="connsiteX280" fmla="*/ 8580120 w 9578340"/>
              <a:gd name="connsiteY280" fmla="*/ 541020 h 8833483"/>
              <a:gd name="connsiteX281" fmla="*/ 8473440 w 9578340"/>
              <a:gd name="connsiteY281" fmla="*/ 502920 h 8833483"/>
              <a:gd name="connsiteX282" fmla="*/ 8488680 w 9578340"/>
              <a:gd name="connsiteY282" fmla="*/ 449580 h 8833483"/>
              <a:gd name="connsiteX283" fmla="*/ 8435340 w 9578340"/>
              <a:gd name="connsiteY283" fmla="*/ 320040 h 8833483"/>
              <a:gd name="connsiteX284" fmla="*/ 8465820 w 9578340"/>
              <a:gd name="connsiteY284" fmla="*/ 243840 h 8833483"/>
              <a:gd name="connsiteX285" fmla="*/ 8473440 w 9578340"/>
              <a:gd name="connsiteY285" fmla="*/ 83820 h 8833483"/>
              <a:gd name="connsiteX286" fmla="*/ 8351520 w 9578340"/>
              <a:gd name="connsiteY286" fmla="*/ 53340 h 8833483"/>
              <a:gd name="connsiteX287" fmla="*/ 8252460 w 9578340"/>
              <a:gd name="connsiteY287" fmla="*/ 68580 h 8833483"/>
              <a:gd name="connsiteX288" fmla="*/ 8107680 w 9578340"/>
              <a:gd name="connsiteY28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316980 w 9578340"/>
              <a:gd name="connsiteY60" fmla="*/ 2430780 h 8833483"/>
              <a:gd name="connsiteX61" fmla="*/ 6271260 w 9578340"/>
              <a:gd name="connsiteY61" fmla="*/ 2392680 h 8833483"/>
              <a:gd name="connsiteX62" fmla="*/ 6244590 w 9578340"/>
              <a:gd name="connsiteY62" fmla="*/ 2315208 h 8833483"/>
              <a:gd name="connsiteX63" fmla="*/ 5722620 w 9578340"/>
              <a:gd name="connsiteY63" fmla="*/ 2240280 h 8833483"/>
              <a:gd name="connsiteX64" fmla="*/ 5654040 w 9578340"/>
              <a:gd name="connsiteY64" fmla="*/ 2240280 h 8833483"/>
              <a:gd name="connsiteX65" fmla="*/ 5570220 w 9578340"/>
              <a:gd name="connsiteY65" fmla="*/ 2278380 h 8833483"/>
              <a:gd name="connsiteX66" fmla="*/ 5440680 w 9578340"/>
              <a:gd name="connsiteY66" fmla="*/ 2263140 h 8833483"/>
              <a:gd name="connsiteX67" fmla="*/ 5410200 w 9578340"/>
              <a:gd name="connsiteY67" fmla="*/ 2217420 h 8833483"/>
              <a:gd name="connsiteX68" fmla="*/ 5425440 w 9578340"/>
              <a:gd name="connsiteY68" fmla="*/ 2072640 h 8833483"/>
              <a:gd name="connsiteX69" fmla="*/ 5372100 w 9578340"/>
              <a:gd name="connsiteY69" fmla="*/ 2019300 h 8833483"/>
              <a:gd name="connsiteX70" fmla="*/ 5372100 w 9578340"/>
              <a:gd name="connsiteY70" fmla="*/ 1988820 h 8833483"/>
              <a:gd name="connsiteX71" fmla="*/ 5280660 w 9578340"/>
              <a:gd name="connsiteY71" fmla="*/ 1965960 h 8833483"/>
              <a:gd name="connsiteX72" fmla="*/ 5219700 w 9578340"/>
              <a:gd name="connsiteY72" fmla="*/ 2263140 h 8833483"/>
              <a:gd name="connsiteX73" fmla="*/ 5212080 w 9578340"/>
              <a:gd name="connsiteY73" fmla="*/ 2461260 h 8833483"/>
              <a:gd name="connsiteX74" fmla="*/ 5242560 w 9578340"/>
              <a:gd name="connsiteY74" fmla="*/ 2499360 h 8833483"/>
              <a:gd name="connsiteX75" fmla="*/ 5097780 w 9578340"/>
              <a:gd name="connsiteY75" fmla="*/ 2552700 h 8833483"/>
              <a:gd name="connsiteX76" fmla="*/ 5120640 w 9578340"/>
              <a:gd name="connsiteY76" fmla="*/ 2743200 h 8833483"/>
              <a:gd name="connsiteX77" fmla="*/ 5082540 w 9578340"/>
              <a:gd name="connsiteY77" fmla="*/ 2827020 h 8833483"/>
              <a:gd name="connsiteX78" fmla="*/ 4945380 w 9578340"/>
              <a:gd name="connsiteY78" fmla="*/ 2773680 h 8833483"/>
              <a:gd name="connsiteX79" fmla="*/ 4853940 w 9578340"/>
              <a:gd name="connsiteY79" fmla="*/ 2796540 h 8833483"/>
              <a:gd name="connsiteX80" fmla="*/ 4785360 w 9578340"/>
              <a:gd name="connsiteY80" fmla="*/ 2926080 h 8833483"/>
              <a:gd name="connsiteX81" fmla="*/ 4640580 w 9578340"/>
              <a:gd name="connsiteY81" fmla="*/ 2811780 h 8833483"/>
              <a:gd name="connsiteX82" fmla="*/ 4518660 w 9578340"/>
              <a:gd name="connsiteY82" fmla="*/ 2804160 h 8833483"/>
              <a:gd name="connsiteX83" fmla="*/ 4389120 w 9578340"/>
              <a:gd name="connsiteY83" fmla="*/ 2674620 h 8833483"/>
              <a:gd name="connsiteX84" fmla="*/ 4564380 w 9578340"/>
              <a:gd name="connsiteY84" fmla="*/ 2522220 h 8833483"/>
              <a:gd name="connsiteX85" fmla="*/ 4389120 w 9578340"/>
              <a:gd name="connsiteY85" fmla="*/ 2491740 h 8833483"/>
              <a:gd name="connsiteX86" fmla="*/ 4244340 w 9578340"/>
              <a:gd name="connsiteY86" fmla="*/ 2659380 h 8833483"/>
              <a:gd name="connsiteX87" fmla="*/ 4183380 w 9578340"/>
              <a:gd name="connsiteY87" fmla="*/ 2758440 h 8833483"/>
              <a:gd name="connsiteX88" fmla="*/ 4191000 w 9578340"/>
              <a:gd name="connsiteY88" fmla="*/ 2796540 h 8833483"/>
              <a:gd name="connsiteX89" fmla="*/ 4084320 w 9578340"/>
              <a:gd name="connsiteY89" fmla="*/ 2895600 h 8833483"/>
              <a:gd name="connsiteX90" fmla="*/ 4008120 w 9578340"/>
              <a:gd name="connsiteY90" fmla="*/ 2918460 h 8833483"/>
              <a:gd name="connsiteX91" fmla="*/ 3954780 w 9578340"/>
              <a:gd name="connsiteY91" fmla="*/ 2918460 h 8833483"/>
              <a:gd name="connsiteX92" fmla="*/ 3916680 w 9578340"/>
              <a:gd name="connsiteY92" fmla="*/ 2971800 h 8833483"/>
              <a:gd name="connsiteX93" fmla="*/ 3848100 w 9578340"/>
              <a:gd name="connsiteY93" fmla="*/ 2971800 h 8833483"/>
              <a:gd name="connsiteX94" fmla="*/ 3810000 w 9578340"/>
              <a:gd name="connsiteY94" fmla="*/ 3025140 h 8833483"/>
              <a:gd name="connsiteX95" fmla="*/ 3726180 w 9578340"/>
              <a:gd name="connsiteY95" fmla="*/ 3048000 h 8833483"/>
              <a:gd name="connsiteX96" fmla="*/ 3703320 w 9578340"/>
              <a:gd name="connsiteY96" fmla="*/ 3116580 h 8833483"/>
              <a:gd name="connsiteX97" fmla="*/ 3512820 w 9578340"/>
              <a:gd name="connsiteY97" fmla="*/ 2979420 h 8833483"/>
              <a:gd name="connsiteX98" fmla="*/ 3337560 w 9578340"/>
              <a:gd name="connsiteY98" fmla="*/ 3048000 h 8833483"/>
              <a:gd name="connsiteX99" fmla="*/ 3337560 w 9578340"/>
              <a:gd name="connsiteY99" fmla="*/ 3124200 h 8833483"/>
              <a:gd name="connsiteX100" fmla="*/ 3230880 w 9578340"/>
              <a:gd name="connsiteY100" fmla="*/ 3200400 h 8833483"/>
              <a:gd name="connsiteX101" fmla="*/ 3002280 w 9578340"/>
              <a:gd name="connsiteY101" fmla="*/ 3055620 h 8833483"/>
              <a:gd name="connsiteX102" fmla="*/ 3025140 w 9578340"/>
              <a:gd name="connsiteY102" fmla="*/ 3032760 h 8833483"/>
              <a:gd name="connsiteX103" fmla="*/ 2918460 w 9578340"/>
              <a:gd name="connsiteY103" fmla="*/ 2887980 h 8833483"/>
              <a:gd name="connsiteX104" fmla="*/ 2659380 w 9578340"/>
              <a:gd name="connsiteY104" fmla="*/ 2758440 h 8833483"/>
              <a:gd name="connsiteX105" fmla="*/ 2506980 w 9578340"/>
              <a:gd name="connsiteY105" fmla="*/ 3093720 h 8833483"/>
              <a:gd name="connsiteX106" fmla="*/ 2392680 w 9578340"/>
              <a:gd name="connsiteY106" fmla="*/ 3101340 h 8833483"/>
              <a:gd name="connsiteX107" fmla="*/ 2308860 w 9578340"/>
              <a:gd name="connsiteY107" fmla="*/ 3116580 h 8833483"/>
              <a:gd name="connsiteX108" fmla="*/ 2225040 w 9578340"/>
              <a:gd name="connsiteY108" fmla="*/ 3215640 h 8833483"/>
              <a:gd name="connsiteX109" fmla="*/ 2049780 w 9578340"/>
              <a:gd name="connsiteY109" fmla="*/ 3124200 h 8833483"/>
              <a:gd name="connsiteX110" fmla="*/ 1981200 w 9578340"/>
              <a:gd name="connsiteY110" fmla="*/ 3116580 h 8833483"/>
              <a:gd name="connsiteX111" fmla="*/ 1889760 w 9578340"/>
              <a:gd name="connsiteY111" fmla="*/ 2964180 h 8833483"/>
              <a:gd name="connsiteX112" fmla="*/ 1897380 w 9578340"/>
              <a:gd name="connsiteY112" fmla="*/ 2895600 h 8833483"/>
              <a:gd name="connsiteX113" fmla="*/ 1729740 w 9578340"/>
              <a:gd name="connsiteY113" fmla="*/ 3017520 h 8833483"/>
              <a:gd name="connsiteX114" fmla="*/ 1706880 w 9578340"/>
              <a:gd name="connsiteY114" fmla="*/ 3078480 h 8833483"/>
              <a:gd name="connsiteX115" fmla="*/ 1653540 w 9578340"/>
              <a:gd name="connsiteY115" fmla="*/ 3048000 h 8833483"/>
              <a:gd name="connsiteX116" fmla="*/ 1546860 w 9578340"/>
              <a:gd name="connsiteY116" fmla="*/ 3048000 h 8833483"/>
              <a:gd name="connsiteX117" fmla="*/ 1524000 w 9578340"/>
              <a:gd name="connsiteY117" fmla="*/ 3162300 h 8833483"/>
              <a:gd name="connsiteX118" fmla="*/ 1386840 w 9578340"/>
              <a:gd name="connsiteY118" fmla="*/ 3459480 h 8833483"/>
              <a:gd name="connsiteX119" fmla="*/ 1333500 w 9578340"/>
              <a:gd name="connsiteY119" fmla="*/ 3451860 h 8833483"/>
              <a:gd name="connsiteX120" fmla="*/ 1188720 w 9578340"/>
              <a:gd name="connsiteY120" fmla="*/ 3505200 h 8833483"/>
              <a:gd name="connsiteX121" fmla="*/ 1135380 w 9578340"/>
              <a:gd name="connsiteY121" fmla="*/ 3672840 h 8833483"/>
              <a:gd name="connsiteX122" fmla="*/ 1013460 w 9578340"/>
              <a:gd name="connsiteY122" fmla="*/ 3703320 h 8833483"/>
              <a:gd name="connsiteX123" fmla="*/ 929640 w 9578340"/>
              <a:gd name="connsiteY123" fmla="*/ 3710940 h 8833483"/>
              <a:gd name="connsiteX124" fmla="*/ 830580 w 9578340"/>
              <a:gd name="connsiteY124" fmla="*/ 3741420 h 8833483"/>
              <a:gd name="connsiteX125" fmla="*/ 701040 w 9578340"/>
              <a:gd name="connsiteY125" fmla="*/ 3749040 h 8833483"/>
              <a:gd name="connsiteX126" fmla="*/ 548640 w 9578340"/>
              <a:gd name="connsiteY126" fmla="*/ 3787140 h 8833483"/>
              <a:gd name="connsiteX127" fmla="*/ 0 w 9578340"/>
              <a:gd name="connsiteY127" fmla="*/ 5250180 h 8833483"/>
              <a:gd name="connsiteX128" fmla="*/ 167640 w 9578340"/>
              <a:gd name="connsiteY128" fmla="*/ 5242560 h 8833483"/>
              <a:gd name="connsiteX129" fmla="*/ 167640 w 9578340"/>
              <a:gd name="connsiteY129" fmla="*/ 5387340 h 8833483"/>
              <a:gd name="connsiteX130" fmla="*/ 289560 w 9578340"/>
              <a:gd name="connsiteY130" fmla="*/ 5394960 h 8833483"/>
              <a:gd name="connsiteX131" fmla="*/ 281940 w 9578340"/>
              <a:gd name="connsiteY131" fmla="*/ 5478780 h 8833483"/>
              <a:gd name="connsiteX132" fmla="*/ 388620 w 9578340"/>
              <a:gd name="connsiteY132" fmla="*/ 5501640 h 8833483"/>
              <a:gd name="connsiteX133" fmla="*/ 358140 w 9578340"/>
              <a:gd name="connsiteY133" fmla="*/ 5631180 h 8833483"/>
              <a:gd name="connsiteX134" fmla="*/ 358140 w 9578340"/>
              <a:gd name="connsiteY134" fmla="*/ 5730240 h 8833483"/>
              <a:gd name="connsiteX135" fmla="*/ 251460 w 9578340"/>
              <a:gd name="connsiteY135" fmla="*/ 5783580 h 8833483"/>
              <a:gd name="connsiteX136" fmla="*/ 236220 w 9578340"/>
              <a:gd name="connsiteY136" fmla="*/ 5859780 h 8833483"/>
              <a:gd name="connsiteX137" fmla="*/ 144780 w 9578340"/>
              <a:gd name="connsiteY137" fmla="*/ 5981700 h 8833483"/>
              <a:gd name="connsiteX138" fmla="*/ 175260 w 9578340"/>
              <a:gd name="connsiteY138" fmla="*/ 6210300 h 8833483"/>
              <a:gd name="connsiteX139" fmla="*/ 266700 w 9578340"/>
              <a:gd name="connsiteY139" fmla="*/ 6217920 h 8833483"/>
              <a:gd name="connsiteX140" fmla="*/ 304800 w 9578340"/>
              <a:gd name="connsiteY140" fmla="*/ 6278880 h 8833483"/>
              <a:gd name="connsiteX141" fmla="*/ 312420 w 9578340"/>
              <a:gd name="connsiteY141" fmla="*/ 6339840 h 8833483"/>
              <a:gd name="connsiteX142" fmla="*/ 358140 w 9578340"/>
              <a:gd name="connsiteY142" fmla="*/ 6339840 h 8833483"/>
              <a:gd name="connsiteX143" fmla="*/ 365760 w 9578340"/>
              <a:gd name="connsiteY143" fmla="*/ 6477000 h 8833483"/>
              <a:gd name="connsiteX144" fmla="*/ 807720 w 9578340"/>
              <a:gd name="connsiteY144" fmla="*/ 6545580 h 8833483"/>
              <a:gd name="connsiteX145" fmla="*/ 1127760 w 9578340"/>
              <a:gd name="connsiteY145" fmla="*/ 6705600 h 8833483"/>
              <a:gd name="connsiteX146" fmla="*/ 1447800 w 9578340"/>
              <a:gd name="connsiteY146" fmla="*/ 6598920 h 8833483"/>
              <a:gd name="connsiteX147" fmla="*/ 1546860 w 9578340"/>
              <a:gd name="connsiteY147" fmla="*/ 6598920 h 8833483"/>
              <a:gd name="connsiteX148" fmla="*/ 1501140 w 9578340"/>
              <a:gd name="connsiteY148" fmla="*/ 6858000 h 8833483"/>
              <a:gd name="connsiteX149" fmla="*/ 1567815 w 9578340"/>
              <a:gd name="connsiteY149" fmla="*/ 7115810 h 8833483"/>
              <a:gd name="connsiteX150" fmla="*/ 1710690 w 9578340"/>
              <a:gd name="connsiteY150" fmla="*/ 7439660 h 8833483"/>
              <a:gd name="connsiteX151" fmla="*/ 1891665 w 9578340"/>
              <a:gd name="connsiteY151" fmla="*/ 7582535 h 8833483"/>
              <a:gd name="connsiteX152" fmla="*/ 2094865 w 9578340"/>
              <a:gd name="connsiteY152" fmla="*/ 7814310 h 8833483"/>
              <a:gd name="connsiteX153" fmla="*/ 2066290 w 9578340"/>
              <a:gd name="connsiteY153" fmla="*/ 7925434 h 8833483"/>
              <a:gd name="connsiteX154" fmla="*/ 2234565 w 9578340"/>
              <a:gd name="connsiteY154" fmla="*/ 8036559 h 8833483"/>
              <a:gd name="connsiteX155" fmla="*/ 2269490 w 9578340"/>
              <a:gd name="connsiteY155" fmla="*/ 8081009 h 8833483"/>
              <a:gd name="connsiteX156" fmla="*/ 2186940 w 9578340"/>
              <a:gd name="connsiteY156" fmla="*/ 8338184 h 8833483"/>
              <a:gd name="connsiteX157" fmla="*/ 2209165 w 9578340"/>
              <a:gd name="connsiteY157" fmla="*/ 8436608 h 8833483"/>
              <a:gd name="connsiteX158" fmla="*/ 2275840 w 9578340"/>
              <a:gd name="connsiteY158" fmla="*/ 8538208 h 8833483"/>
              <a:gd name="connsiteX159" fmla="*/ 2437765 w 9578340"/>
              <a:gd name="connsiteY159" fmla="*/ 8569958 h 8833483"/>
              <a:gd name="connsiteX160" fmla="*/ 2491740 w 9578340"/>
              <a:gd name="connsiteY160" fmla="*/ 8557258 h 8833483"/>
              <a:gd name="connsiteX161" fmla="*/ 2599690 w 9578340"/>
              <a:gd name="connsiteY161" fmla="*/ 8614408 h 8833483"/>
              <a:gd name="connsiteX162" fmla="*/ 2640965 w 9578340"/>
              <a:gd name="connsiteY162" fmla="*/ 8658858 h 8833483"/>
              <a:gd name="connsiteX163" fmla="*/ 2663190 w 9578340"/>
              <a:gd name="connsiteY163" fmla="*/ 8769983 h 8833483"/>
              <a:gd name="connsiteX164" fmla="*/ 2748915 w 9578340"/>
              <a:gd name="connsiteY164" fmla="*/ 8833483 h 8833483"/>
              <a:gd name="connsiteX165" fmla="*/ 2860040 w 9578340"/>
              <a:gd name="connsiteY165" fmla="*/ 8808083 h 8833483"/>
              <a:gd name="connsiteX166" fmla="*/ 2920365 w 9578340"/>
              <a:gd name="connsiteY166" fmla="*/ 8820783 h 8833483"/>
              <a:gd name="connsiteX167" fmla="*/ 2910840 w 9578340"/>
              <a:gd name="connsiteY167" fmla="*/ 8740614 h 8833483"/>
              <a:gd name="connsiteX168" fmla="*/ 2996565 w 9578340"/>
              <a:gd name="connsiteY168" fmla="*/ 8609645 h 8833483"/>
              <a:gd name="connsiteX169" fmla="*/ 2987040 w 9578340"/>
              <a:gd name="connsiteY169" fmla="*/ 8497727 h 8833483"/>
              <a:gd name="connsiteX170" fmla="*/ 3027522 w 9578340"/>
              <a:gd name="connsiteY170" fmla="*/ 8431051 h 8833483"/>
              <a:gd name="connsiteX171" fmla="*/ 3179922 w 9578340"/>
              <a:gd name="connsiteY171" fmla="*/ 8361995 h 8833483"/>
              <a:gd name="connsiteX172" fmla="*/ 3225166 w 9578340"/>
              <a:gd name="connsiteY172" fmla="*/ 8245315 h 8833483"/>
              <a:gd name="connsiteX173" fmla="*/ 3420427 w 9578340"/>
              <a:gd name="connsiteY173" fmla="*/ 8083389 h 8833483"/>
              <a:gd name="connsiteX174" fmla="*/ 3699034 w 9578340"/>
              <a:gd name="connsiteY174" fmla="*/ 7954802 h 8833483"/>
              <a:gd name="connsiteX175" fmla="*/ 3875246 w 9578340"/>
              <a:gd name="connsiteY175" fmla="*/ 7890508 h 8833483"/>
              <a:gd name="connsiteX176" fmla="*/ 4084796 w 9578340"/>
              <a:gd name="connsiteY176" fmla="*/ 7738108 h 8833483"/>
              <a:gd name="connsiteX177" fmla="*/ 4127659 w 9578340"/>
              <a:gd name="connsiteY177" fmla="*/ 7640476 h 8833483"/>
              <a:gd name="connsiteX178" fmla="*/ 4037171 w 9578340"/>
              <a:gd name="connsiteY178" fmla="*/ 7564277 h 8833483"/>
              <a:gd name="connsiteX179" fmla="*/ 3980021 w 9578340"/>
              <a:gd name="connsiteY179" fmla="*/ 7469027 h 8833483"/>
              <a:gd name="connsiteX180" fmla="*/ 4056222 w 9578340"/>
              <a:gd name="connsiteY180" fmla="*/ 7395208 h 8833483"/>
              <a:gd name="connsiteX181" fmla="*/ 4096703 w 9578340"/>
              <a:gd name="connsiteY181" fmla="*/ 7247570 h 8833483"/>
              <a:gd name="connsiteX182" fmla="*/ 3982402 w 9578340"/>
              <a:gd name="connsiteY182" fmla="*/ 7271383 h 8833483"/>
              <a:gd name="connsiteX183" fmla="*/ 3818096 w 9578340"/>
              <a:gd name="connsiteY183" fmla="*/ 7233283 h 8833483"/>
              <a:gd name="connsiteX184" fmla="*/ 3691889 w 9578340"/>
              <a:gd name="connsiteY184" fmla="*/ 7145176 h 8833483"/>
              <a:gd name="connsiteX185" fmla="*/ 3701416 w 9578340"/>
              <a:gd name="connsiteY185" fmla="*/ 7030877 h 8833483"/>
              <a:gd name="connsiteX186" fmla="*/ 3625215 w 9578340"/>
              <a:gd name="connsiteY186" fmla="*/ 6954677 h 8833483"/>
              <a:gd name="connsiteX187" fmla="*/ 3657600 w 9578340"/>
              <a:gd name="connsiteY187" fmla="*/ 6873240 h 8833483"/>
              <a:gd name="connsiteX188" fmla="*/ 3817620 w 9578340"/>
              <a:gd name="connsiteY188" fmla="*/ 6781800 h 8833483"/>
              <a:gd name="connsiteX189" fmla="*/ 3893820 w 9578340"/>
              <a:gd name="connsiteY189" fmla="*/ 6705600 h 8833483"/>
              <a:gd name="connsiteX190" fmla="*/ 3947160 w 9578340"/>
              <a:gd name="connsiteY190" fmla="*/ 6690360 h 8833483"/>
              <a:gd name="connsiteX191" fmla="*/ 3939540 w 9578340"/>
              <a:gd name="connsiteY191" fmla="*/ 6629400 h 8833483"/>
              <a:gd name="connsiteX192" fmla="*/ 3901440 w 9578340"/>
              <a:gd name="connsiteY192" fmla="*/ 6606540 h 8833483"/>
              <a:gd name="connsiteX193" fmla="*/ 3878580 w 9578340"/>
              <a:gd name="connsiteY193" fmla="*/ 6515100 h 8833483"/>
              <a:gd name="connsiteX194" fmla="*/ 3886200 w 9578340"/>
              <a:gd name="connsiteY194" fmla="*/ 6423660 h 8833483"/>
              <a:gd name="connsiteX195" fmla="*/ 3870960 w 9578340"/>
              <a:gd name="connsiteY195" fmla="*/ 6309360 h 8833483"/>
              <a:gd name="connsiteX196" fmla="*/ 3893820 w 9578340"/>
              <a:gd name="connsiteY196" fmla="*/ 6240780 h 8833483"/>
              <a:gd name="connsiteX197" fmla="*/ 3924300 w 9578340"/>
              <a:gd name="connsiteY197" fmla="*/ 6179820 h 8833483"/>
              <a:gd name="connsiteX198" fmla="*/ 3977640 w 9578340"/>
              <a:gd name="connsiteY198" fmla="*/ 6172200 h 8833483"/>
              <a:gd name="connsiteX199" fmla="*/ 3992880 w 9578340"/>
              <a:gd name="connsiteY199" fmla="*/ 6172200 h 8833483"/>
              <a:gd name="connsiteX200" fmla="*/ 4046220 w 9578340"/>
              <a:gd name="connsiteY200" fmla="*/ 6111240 h 8833483"/>
              <a:gd name="connsiteX201" fmla="*/ 4038600 w 9578340"/>
              <a:gd name="connsiteY201" fmla="*/ 6027420 h 8833483"/>
              <a:gd name="connsiteX202" fmla="*/ 4754880 w 9578340"/>
              <a:gd name="connsiteY202" fmla="*/ 5913120 h 8833483"/>
              <a:gd name="connsiteX203" fmla="*/ 4838700 w 9578340"/>
              <a:gd name="connsiteY203" fmla="*/ 5913120 h 8833483"/>
              <a:gd name="connsiteX204" fmla="*/ 4914900 w 9578340"/>
              <a:gd name="connsiteY204" fmla="*/ 5920740 h 8833483"/>
              <a:gd name="connsiteX205" fmla="*/ 5105400 w 9578340"/>
              <a:gd name="connsiteY205" fmla="*/ 6019800 h 8833483"/>
              <a:gd name="connsiteX206" fmla="*/ 5570220 w 9578340"/>
              <a:gd name="connsiteY206" fmla="*/ 6248400 h 8833483"/>
              <a:gd name="connsiteX207" fmla="*/ 5704205 w 9578340"/>
              <a:gd name="connsiteY207" fmla="*/ 6320155 h 8833483"/>
              <a:gd name="connsiteX208" fmla="*/ 5755005 w 9578340"/>
              <a:gd name="connsiteY208" fmla="*/ 6242685 h 8833483"/>
              <a:gd name="connsiteX209" fmla="*/ 5682615 w 9578340"/>
              <a:gd name="connsiteY209" fmla="*/ 6203315 h 8833483"/>
              <a:gd name="connsiteX210" fmla="*/ 5624195 w 9578340"/>
              <a:gd name="connsiteY210" fmla="*/ 6132195 h 8833483"/>
              <a:gd name="connsiteX211" fmla="*/ 5670550 w 9578340"/>
              <a:gd name="connsiteY211" fmla="*/ 6103620 h 8833483"/>
              <a:gd name="connsiteX212" fmla="*/ 5584825 w 9578340"/>
              <a:gd name="connsiteY212" fmla="*/ 5928995 h 8833483"/>
              <a:gd name="connsiteX213" fmla="*/ 5592445 w 9578340"/>
              <a:gd name="connsiteY213" fmla="*/ 5827395 h 8833483"/>
              <a:gd name="connsiteX214" fmla="*/ 5615305 w 9578340"/>
              <a:gd name="connsiteY214" fmla="*/ 5792470 h 8833483"/>
              <a:gd name="connsiteX215" fmla="*/ 5636895 w 9578340"/>
              <a:gd name="connsiteY215" fmla="*/ 5747385 h 8833483"/>
              <a:gd name="connsiteX216" fmla="*/ 5674360 w 9578340"/>
              <a:gd name="connsiteY216" fmla="*/ 5669915 h 8833483"/>
              <a:gd name="connsiteX217" fmla="*/ 5688965 w 9578340"/>
              <a:gd name="connsiteY217" fmla="*/ 5587365 h 8833483"/>
              <a:gd name="connsiteX218" fmla="*/ 5735320 w 9578340"/>
              <a:gd name="connsiteY218" fmla="*/ 5561965 h 8833483"/>
              <a:gd name="connsiteX219" fmla="*/ 5715000 w 9578340"/>
              <a:gd name="connsiteY219" fmla="*/ 5502910 h 8833483"/>
              <a:gd name="connsiteX220" fmla="*/ 5751195 w 9578340"/>
              <a:gd name="connsiteY220" fmla="*/ 5461635 h 8833483"/>
              <a:gd name="connsiteX221" fmla="*/ 5781675 w 9578340"/>
              <a:gd name="connsiteY221" fmla="*/ 5398770 h 8833483"/>
              <a:gd name="connsiteX222" fmla="*/ 5836920 w 9578340"/>
              <a:gd name="connsiteY222" fmla="*/ 5325110 h 8833483"/>
              <a:gd name="connsiteX223" fmla="*/ 5855970 w 9578340"/>
              <a:gd name="connsiteY223" fmla="*/ 5168900 h 8833483"/>
              <a:gd name="connsiteX224" fmla="*/ 6101080 w 9578340"/>
              <a:gd name="connsiteY224" fmla="*/ 4911090 h 8833483"/>
              <a:gd name="connsiteX225" fmla="*/ 6107430 w 9578340"/>
              <a:gd name="connsiteY225" fmla="*/ 4674870 h 8833483"/>
              <a:gd name="connsiteX226" fmla="*/ 5982970 w 9578340"/>
              <a:gd name="connsiteY226" fmla="*/ 4411980 h 8833483"/>
              <a:gd name="connsiteX227" fmla="*/ 7178040 w 9578340"/>
              <a:gd name="connsiteY227" fmla="*/ 4351020 h 8833483"/>
              <a:gd name="connsiteX228" fmla="*/ 7559040 w 9578340"/>
              <a:gd name="connsiteY228" fmla="*/ 4328160 h 8833483"/>
              <a:gd name="connsiteX229" fmla="*/ 7467600 w 9578340"/>
              <a:gd name="connsiteY229" fmla="*/ 3878580 h 8833483"/>
              <a:gd name="connsiteX230" fmla="*/ 7414260 w 9578340"/>
              <a:gd name="connsiteY230" fmla="*/ 3604260 h 8833483"/>
              <a:gd name="connsiteX231" fmla="*/ 7498080 w 9578340"/>
              <a:gd name="connsiteY231" fmla="*/ 3398520 h 8833483"/>
              <a:gd name="connsiteX232" fmla="*/ 7528560 w 9578340"/>
              <a:gd name="connsiteY232" fmla="*/ 3253740 h 8833483"/>
              <a:gd name="connsiteX233" fmla="*/ 7505700 w 9578340"/>
              <a:gd name="connsiteY233" fmla="*/ 3048000 h 8833483"/>
              <a:gd name="connsiteX234" fmla="*/ 7520940 w 9578340"/>
              <a:gd name="connsiteY234" fmla="*/ 2926080 h 8833483"/>
              <a:gd name="connsiteX235" fmla="*/ 7536180 w 9578340"/>
              <a:gd name="connsiteY235" fmla="*/ 2872740 h 8833483"/>
              <a:gd name="connsiteX236" fmla="*/ 7863840 w 9578340"/>
              <a:gd name="connsiteY236" fmla="*/ 2971800 h 8833483"/>
              <a:gd name="connsiteX237" fmla="*/ 7886700 w 9578340"/>
              <a:gd name="connsiteY237" fmla="*/ 3101340 h 8833483"/>
              <a:gd name="connsiteX238" fmla="*/ 8001000 w 9578340"/>
              <a:gd name="connsiteY238" fmla="*/ 3124200 h 8833483"/>
              <a:gd name="connsiteX239" fmla="*/ 8122920 w 9578340"/>
              <a:gd name="connsiteY239" fmla="*/ 3276600 h 8833483"/>
              <a:gd name="connsiteX240" fmla="*/ 8206740 w 9578340"/>
              <a:gd name="connsiteY240" fmla="*/ 3276600 h 8833483"/>
              <a:gd name="connsiteX241" fmla="*/ 8442960 w 9578340"/>
              <a:gd name="connsiteY241" fmla="*/ 3276600 h 8833483"/>
              <a:gd name="connsiteX242" fmla="*/ 8663940 w 9578340"/>
              <a:gd name="connsiteY242" fmla="*/ 3276600 h 8833483"/>
              <a:gd name="connsiteX243" fmla="*/ 8770620 w 9578340"/>
              <a:gd name="connsiteY243" fmla="*/ 3230880 h 8833483"/>
              <a:gd name="connsiteX244" fmla="*/ 8854440 w 9578340"/>
              <a:gd name="connsiteY244" fmla="*/ 3215640 h 8833483"/>
              <a:gd name="connsiteX245" fmla="*/ 8938260 w 9578340"/>
              <a:gd name="connsiteY245" fmla="*/ 3230880 h 8833483"/>
              <a:gd name="connsiteX246" fmla="*/ 8945880 w 9578340"/>
              <a:gd name="connsiteY246" fmla="*/ 3078480 h 8833483"/>
              <a:gd name="connsiteX247" fmla="*/ 8907780 w 9578340"/>
              <a:gd name="connsiteY247" fmla="*/ 3078480 h 8833483"/>
              <a:gd name="connsiteX248" fmla="*/ 8656320 w 9578340"/>
              <a:gd name="connsiteY248" fmla="*/ 2697480 h 8833483"/>
              <a:gd name="connsiteX249" fmla="*/ 8854440 w 9578340"/>
              <a:gd name="connsiteY249" fmla="*/ 2590800 h 8833483"/>
              <a:gd name="connsiteX250" fmla="*/ 8923020 w 9578340"/>
              <a:gd name="connsiteY250" fmla="*/ 2606040 h 8833483"/>
              <a:gd name="connsiteX251" fmla="*/ 8999220 w 9578340"/>
              <a:gd name="connsiteY251" fmla="*/ 2606040 h 8833483"/>
              <a:gd name="connsiteX252" fmla="*/ 9029700 w 9578340"/>
              <a:gd name="connsiteY252" fmla="*/ 2545080 h 8833483"/>
              <a:gd name="connsiteX253" fmla="*/ 9029700 w 9578340"/>
              <a:gd name="connsiteY253" fmla="*/ 2407920 h 8833483"/>
              <a:gd name="connsiteX254" fmla="*/ 9136380 w 9578340"/>
              <a:gd name="connsiteY254" fmla="*/ 2476500 h 8833483"/>
              <a:gd name="connsiteX255" fmla="*/ 9144000 w 9578340"/>
              <a:gd name="connsiteY255" fmla="*/ 2407920 h 8833483"/>
              <a:gd name="connsiteX256" fmla="*/ 9204960 w 9578340"/>
              <a:gd name="connsiteY256" fmla="*/ 2362200 h 8833483"/>
              <a:gd name="connsiteX257" fmla="*/ 9189720 w 9578340"/>
              <a:gd name="connsiteY257" fmla="*/ 2225040 h 8833483"/>
              <a:gd name="connsiteX258" fmla="*/ 9159240 w 9578340"/>
              <a:gd name="connsiteY258" fmla="*/ 2171700 h 8833483"/>
              <a:gd name="connsiteX259" fmla="*/ 9083040 w 9578340"/>
              <a:gd name="connsiteY259" fmla="*/ 2103120 h 8833483"/>
              <a:gd name="connsiteX260" fmla="*/ 9105900 w 9578340"/>
              <a:gd name="connsiteY260" fmla="*/ 2011680 h 8833483"/>
              <a:gd name="connsiteX261" fmla="*/ 9151620 w 9578340"/>
              <a:gd name="connsiteY261" fmla="*/ 1927860 h 8833483"/>
              <a:gd name="connsiteX262" fmla="*/ 9044940 w 9578340"/>
              <a:gd name="connsiteY262" fmla="*/ 1714500 h 8833483"/>
              <a:gd name="connsiteX263" fmla="*/ 9578340 w 9578340"/>
              <a:gd name="connsiteY263" fmla="*/ 1394460 h 8833483"/>
              <a:gd name="connsiteX264" fmla="*/ 9494520 w 9578340"/>
              <a:gd name="connsiteY264" fmla="*/ 1165860 h 8833483"/>
              <a:gd name="connsiteX265" fmla="*/ 9326880 w 9578340"/>
              <a:gd name="connsiteY265" fmla="*/ 975360 h 8833483"/>
              <a:gd name="connsiteX266" fmla="*/ 9334500 w 9578340"/>
              <a:gd name="connsiteY266" fmla="*/ 906780 h 8833483"/>
              <a:gd name="connsiteX267" fmla="*/ 9342120 w 9578340"/>
              <a:gd name="connsiteY267" fmla="*/ 754380 h 8833483"/>
              <a:gd name="connsiteX268" fmla="*/ 9182100 w 9578340"/>
              <a:gd name="connsiteY268" fmla="*/ 906780 h 8833483"/>
              <a:gd name="connsiteX269" fmla="*/ 9052560 w 9578340"/>
              <a:gd name="connsiteY269" fmla="*/ 1043940 h 8833483"/>
              <a:gd name="connsiteX270" fmla="*/ 8915400 w 9578340"/>
              <a:gd name="connsiteY270" fmla="*/ 1112520 h 8833483"/>
              <a:gd name="connsiteX271" fmla="*/ 8709660 w 9578340"/>
              <a:gd name="connsiteY271" fmla="*/ 1150620 h 8833483"/>
              <a:gd name="connsiteX272" fmla="*/ 8793480 w 9578340"/>
              <a:gd name="connsiteY272" fmla="*/ 960120 h 8833483"/>
              <a:gd name="connsiteX273" fmla="*/ 8717280 w 9578340"/>
              <a:gd name="connsiteY273" fmla="*/ 906780 h 8833483"/>
              <a:gd name="connsiteX274" fmla="*/ 8686800 w 9578340"/>
              <a:gd name="connsiteY274" fmla="*/ 815340 h 8833483"/>
              <a:gd name="connsiteX275" fmla="*/ 8625840 w 9578340"/>
              <a:gd name="connsiteY275" fmla="*/ 746760 h 8833483"/>
              <a:gd name="connsiteX276" fmla="*/ 8633460 w 9578340"/>
              <a:gd name="connsiteY276" fmla="*/ 685800 h 8833483"/>
              <a:gd name="connsiteX277" fmla="*/ 8679180 w 9578340"/>
              <a:gd name="connsiteY277" fmla="*/ 609600 h 8833483"/>
              <a:gd name="connsiteX278" fmla="*/ 8671560 w 9578340"/>
              <a:gd name="connsiteY278" fmla="*/ 579120 h 8833483"/>
              <a:gd name="connsiteX279" fmla="*/ 8580120 w 9578340"/>
              <a:gd name="connsiteY279" fmla="*/ 541020 h 8833483"/>
              <a:gd name="connsiteX280" fmla="*/ 8473440 w 9578340"/>
              <a:gd name="connsiteY280" fmla="*/ 502920 h 8833483"/>
              <a:gd name="connsiteX281" fmla="*/ 8488680 w 9578340"/>
              <a:gd name="connsiteY281" fmla="*/ 449580 h 8833483"/>
              <a:gd name="connsiteX282" fmla="*/ 8435340 w 9578340"/>
              <a:gd name="connsiteY282" fmla="*/ 320040 h 8833483"/>
              <a:gd name="connsiteX283" fmla="*/ 8465820 w 9578340"/>
              <a:gd name="connsiteY283" fmla="*/ 243840 h 8833483"/>
              <a:gd name="connsiteX284" fmla="*/ 8473440 w 9578340"/>
              <a:gd name="connsiteY284" fmla="*/ 83820 h 8833483"/>
              <a:gd name="connsiteX285" fmla="*/ 8351520 w 9578340"/>
              <a:gd name="connsiteY285" fmla="*/ 53340 h 8833483"/>
              <a:gd name="connsiteX286" fmla="*/ 8252460 w 9578340"/>
              <a:gd name="connsiteY286" fmla="*/ 68580 h 8833483"/>
              <a:gd name="connsiteX287" fmla="*/ 8107680 w 9578340"/>
              <a:gd name="connsiteY28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271260 w 9578340"/>
              <a:gd name="connsiteY60" fmla="*/ 2392680 h 8833483"/>
              <a:gd name="connsiteX61" fmla="*/ 6244590 w 9578340"/>
              <a:gd name="connsiteY61" fmla="*/ 2315208 h 8833483"/>
              <a:gd name="connsiteX62" fmla="*/ 5722620 w 9578340"/>
              <a:gd name="connsiteY62" fmla="*/ 2240280 h 8833483"/>
              <a:gd name="connsiteX63" fmla="*/ 5654040 w 9578340"/>
              <a:gd name="connsiteY63" fmla="*/ 2240280 h 8833483"/>
              <a:gd name="connsiteX64" fmla="*/ 5570220 w 9578340"/>
              <a:gd name="connsiteY64" fmla="*/ 2278380 h 8833483"/>
              <a:gd name="connsiteX65" fmla="*/ 5440680 w 9578340"/>
              <a:gd name="connsiteY65" fmla="*/ 2263140 h 8833483"/>
              <a:gd name="connsiteX66" fmla="*/ 5410200 w 9578340"/>
              <a:gd name="connsiteY66" fmla="*/ 2217420 h 8833483"/>
              <a:gd name="connsiteX67" fmla="*/ 5425440 w 9578340"/>
              <a:gd name="connsiteY67" fmla="*/ 2072640 h 8833483"/>
              <a:gd name="connsiteX68" fmla="*/ 5372100 w 9578340"/>
              <a:gd name="connsiteY68" fmla="*/ 2019300 h 8833483"/>
              <a:gd name="connsiteX69" fmla="*/ 5372100 w 9578340"/>
              <a:gd name="connsiteY69" fmla="*/ 1988820 h 8833483"/>
              <a:gd name="connsiteX70" fmla="*/ 5280660 w 9578340"/>
              <a:gd name="connsiteY70" fmla="*/ 1965960 h 8833483"/>
              <a:gd name="connsiteX71" fmla="*/ 5219700 w 9578340"/>
              <a:gd name="connsiteY71" fmla="*/ 2263140 h 8833483"/>
              <a:gd name="connsiteX72" fmla="*/ 5212080 w 9578340"/>
              <a:gd name="connsiteY72" fmla="*/ 2461260 h 8833483"/>
              <a:gd name="connsiteX73" fmla="*/ 5242560 w 9578340"/>
              <a:gd name="connsiteY73" fmla="*/ 2499360 h 8833483"/>
              <a:gd name="connsiteX74" fmla="*/ 5097780 w 9578340"/>
              <a:gd name="connsiteY74" fmla="*/ 2552700 h 8833483"/>
              <a:gd name="connsiteX75" fmla="*/ 5120640 w 9578340"/>
              <a:gd name="connsiteY75" fmla="*/ 2743200 h 8833483"/>
              <a:gd name="connsiteX76" fmla="*/ 5082540 w 9578340"/>
              <a:gd name="connsiteY76" fmla="*/ 2827020 h 8833483"/>
              <a:gd name="connsiteX77" fmla="*/ 4945380 w 9578340"/>
              <a:gd name="connsiteY77" fmla="*/ 2773680 h 8833483"/>
              <a:gd name="connsiteX78" fmla="*/ 4853940 w 9578340"/>
              <a:gd name="connsiteY78" fmla="*/ 2796540 h 8833483"/>
              <a:gd name="connsiteX79" fmla="*/ 4785360 w 9578340"/>
              <a:gd name="connsiteY79" fmla="*/ 2926080 h 8833483"/>
              <a:gd name="connsiteX80" fmla="*/ 4640580 w 9578340"/>
              <a:gd name="connsiteY80" fmla="*/ 2811780 h 8833483"/>
              <a:gd name="connsiteX81" fmla="*/ 4518660 w 9578340"/>
              <a:gd name="connsiteY81" fmla="*/ 2804160 h 8833483"/>
              <a:gd name="connsiteX82" fmla="*/ 4389120 w 9578340"/>
              <a:gd name="connsiteY82" fmla="*/ 2674620 h 8833483"/>
              <a:gd name="connsiteX83" fmla="*/ 4564380 w 9578340"/>
              <a:gd name="connsiteY83" fmla="*/ 2522220 h 8833483"/>
              <a:gd name="connsiteX84" fmla="*/ 4389120 w 9578340"/>
              <a:gd name="connsiteY84" fmla="*/ 2491740 h 8833483"/>
              <a:gd name="connsiteX85" fmla="*/ 4244340 w 9578340"/>
              <a:gd name="connsiteY85" fmla="*/ 2659380 h 8833483"/>
              <a:gd name="connsiteX86" fmla="*/ 4183380 w 9578340"/>
              <a:gd name="connsiteY86" fmla="*/ 2758440 h 8833483"/>
              <a:gd name="connsiteX87" fmla="*/ 4191000 w 9578340"/>
              <a:gd name="connsiteY87" fmla="*/ 2796540 h 8833483"/>
              <a:gd name="connsiteX88" fmla="*/ 4084320 w 9578340"/>
              <a:gd name="connsiteY88" fmla="*/ 2895600 h 8833483"/>
              <a:gd name="connsiteX89" fmla="*/ 4008120 w 9578340"/>
              <a:gd name="connsiteY89" fmla="*/ 2918460 h 8833483"/>
              <a:gd name="connsiteX90" fmla="*/ 3954780 w 9578340"/>
              <a:gd name="connsiteY90" fmla="*/ 2918460 h 8833483"/>
              <a:gd name="connsiteX91" fmla="*/ 3916680 w 9578340"/>
              <a:gd name="connsiteY91" fmla="*/ 2971800 h 8833483"/>
              <a:gd name="connsiteX92" fmla="*/ 3848100 w 9578340"/>
              <a:gd name="connsiteY92" fmla="*/ 2971800 h 8833483"/>
              <a:gd name="connsiteX93" fmla="*/ 3810000 w 9578340"/>
              <a:gd name="connsiteY93" fmla="*/ 3025140 h 8833483"/>
              <a:gd name="connsiteX94" fmla="*/ 3726180 w 9578340"/>
              <a:gd name="connsiteY94" fmla="*/ 3048000 h 8833483"/>
              <a:gd name="connsiteX95" fmla="*/ 3703320 w 9578340"/>
              <a:gd name="connsiteY95" fmla="*/ 3116580 h 8833483"/>
              <a:gd name="connsiteX96" fmla="*/ 3512820 w 9578340"/>
              <a:gd name="connsiteY96" fmla="*/ 2979420 h 8833483"/>
              <a:gd name="connsiteX97" fmla="*/ 3337560 w 9578340"/>
              <a:gd name="connsiteY97" fmla="*/ 3048000 h 8833483"/>
              <a:gd name="connsiteX98" fmla="*/ 3337560 w 9578340"/>
              <a:gd name="connsiteY98" fmla="*/ 3124200 h 8833483"/>
              <a:gd name="connsiteX99" fmla="*/ 3230880 w 9578340"/>
              <a:gd name="connsiteY99" fmla="*/ 3200400 h 8833483"/>
              <a:gd name="connsiteX100" fmla="*/ 3002280 w 9578340"/>
              <a:gd name="connsiteY100" fmla="*/ 3055620 h 8833483"/>
              <a:gd name="connsiteX101" fmla="*/ 3025140 w 9578340"/>
              <a:gd name="connsiteY101" fmla="*/ 3032760 h 8833483"/>
              <a:gd name="connsiteX102" fmla="*/ 2918460 w 9578340"/>
              <a:gd name="connsiteY102" fmla="*/ 2887980 h 8833483"/>
              <a:gd name="connsiteX103" fmla="*/ 2659380 w 9578340"/>
              <a:gd name="connsiteY103" fmla="*/ 2758440 h 8833483"/>
              <a:gd name="connsiteX104" fmla="*/ 2506980 w 9578340"/>
              <a:gd name="connsiteY104" fmla="*/ 3093720 h 8833483"/>
              <a:gd name="connsiteX105" fmla="*/ 2392680 w 9578340"/>
              <a:gd name="connsiteY105" fmla="*/ 3101340 h 8833483"/>
              <a:gd name="connsiteX106" fmla="*/ 2308860 w 9578340"/>
              <a:gd name="connsiteY106" fmla="*/ 3116580 h 8833483"/>
              <a:gd name="connsiteX107" fmla="*/ 2225040 w 9578340"/>
              <a:gd name="connsiteY107" fmla="*/ 3215640 h 8833483"/>
              <a:gd name="connsiteX108" fmla="*/ 2049780 w 9578340"/>
              <a:gd name="connsiteY108" fmla="*/ 3124200 h 8833483"/>
              <a:gd name="connsiteX109" fmla="*/ 1981200 w 9578340"/>
              <a:gd name="connsiteY109" fmla="*/ 3116580 h 8833483"/>
              <a:gd name="connsiteX110" fmla="*/ 1889760 w 9578340"/>
              <a:gd name="connsiteY110" fmla="*/ 2964180 h 8833483"/>
              <a:gd name="connsiteX111" fmla="*/ 1897380 w 9578340"/>
              <a:gd name="connsiteY111" fmla="*/ 2895600 h 8833483"/>
              <a:gd name="connsiteX112" fmla="*/ 1729740 w 9578340"/>
              <a:gd name="connsiteY112" fmla="*/ 3017520 h 8833483"/>
              <a:gd name="connsiteX113" fmla="*/ 1706880 w 9578340"/>
              <a:gd name="connsiteY113" fmla="*/ 3078480 h 8833483"/>
              <a:gd name="connsiteX114" fmla="*/ 1653540 w 9578340"/>
              <a:gd name="connsiteY114" fmla="*/ 3048000 h 8833483"/>
              <a:gd name="connsiteX115" fmla="*/ 1546860 w 9578340"/>
              <a:gd name="connsiteY115" fmla="*/ 3048000 h 8833483"/>
              <a:gd name="connsiteX116" fmla="*/ 1524000 w 9578340"/>
              <a:gd name="connsiteY116" fmla="*/ 3162300 h 8833483"/>
              <a:gd name="connsiteX117" fmla="*/ 1386840 w 9578340"/>
              <a:gd name="connsiteY117" fmla="*/ 3459480 h 8833483"/>
              <a:gd name="connsiteX118" fmla="*/ 1333500 w 9578340"/>
              <a:gd name="connsiteY118" fmla="*/ 3451860 h 8833483"/>
              <a:gd name="connsiteX119" fmla="*/ 1188720 w 9578340"/>
              <a:gd name="connsiteY119" fmla="*/ 3505200 h 8833483"/>
              <a:gd name="connsiteX120" fmla="*/ 1135380 w 9578340"/>
              <a:gd name="connsiteY120" fmla="*/ 3672840 h 8833483"/>
              <a:gd name="connsiteX121" fmla="*/ 1013460 w 9578340"/>
              <a:gd name="connsiteY121" fmla="*/ 3703320 h 8833483"/>
              <a:gd name="connsiteX122" fmla="*/ 929640 w 9578340"/>
              <a:gd name="connsiteY122" fmla="*/ 3710940 h 8833483"/>
              <a:gd name="connsiteX123" fmla="*/ 830580 w 9578340"/>
              <a:gd name="connsiteY123" fmla="*/ 3741420 h 8833483"/>
              <a:gd name="connsiteX124" fmla="*/ 701040 w 9578340"/>
              <a:gd name="connsiteY124" fmla="*/ 3749040 h 8833483"/>
              <a:gd name="connsiteX125" fmla="*/ 548640 w 9578340"/>
              <a:gd name="connsiteY125" fmla="*/ 3787140 h 8833483"/>
              <a:gd name="connsiteX126" fmla="*/ 0 w 9578340"/>
              <a:gd name="connsiteY126" fmla="*/ 5250180 h 8833483"/>
              <a:gd name="connsiteX127" fmla="*/ 167640 w 9578340"/>
              <a:gd name="connsiteY127" fmla="*/ 5242560 h 8833483"/>
              <a:gd name="connsiteX128" fmla="*/ 167640 w 9578340"/>
              <a:gd name="connsiteY128" fmla="*/ 5387340 h 8833483"/>
              <a:gd name="connsiteX129" fmla="*/ 289560 w 9578340"/>
              <a:gd name="connsiteY129" fmla="*/ 5394960 h 8833483"/>
              <a:gd name="connsiteX130" fmla="*/ 281940 w 9578340"/>
              <a:gd name="connsiteY130" fmla="*/ 5478780 h 8833483"/>
              <a:gd name="connsiteX131" fmla="*/ 388620 w 9578340"/>
              <a:gd name="connsiteY131" fmla="*/ 5501640 h 8833483"/>
              <a:gd name="connsiteX132" fmla="*/ 358140 w 9578340"/>
              <a:gd name="connsiteY132" fmla="*/ 5631180 h 8833483"/>
              <a:gd name="connsiteX133" fmla="*/ 358140 w 9578340"/>
              <a:gd name="connsiteY133" fmla="*/ 5730240 h 8833483"/>
              <a:gd name="connsiteX134" fmla="*/ 251460 w 9578340"/>
              <a:gd name="connsiteY134" fmla="*/ 5783580 h 8833483"/>
              <a:gd name="connsiteX135" fmla="*/ 236220 w 9578340"/>
              <a:gd name="connsiteY135" fmla="*/ 5859780 h 8833483"/>
              <a:gd name="connsiteX136" fmla="*/ 144780 w 9578340"/>
              <a:gd name="connsiteY136" fmla="*/ 5981700 h 8833483"/>
              <a:gd name="connsiteX137" fmla="*/ 175260 w 9578340"/>
              <a:gd name="connsiteY137" fmla="*/ 6210300 h 8833483"/>
              <a:gd name="connsiteX138" fmla="*/ 266700 w 9578340"/>
              <a:gd name="connsiteY138" fmla="*/ 6217920 h 8833483"/>
              <a:gd name="connsiteX139" fmla="*/ 304800 w 9578340"/>
              <a:gd name="connsiteY139" fmla="*/ 6278880 h 8833483"/>
              <a:gd name="connsiteX140" fmla="*/ 312420 w 9578340"/>
              <a:gd name="connsiteY140" fmla="*/ 6339840 h 8833483"/>
              <a:gd name="connsiteX141" fmla="*/ 358140 w 9578340"/>
              <a:gd name="connsiteY141" fmla="*/ 6339840 h 8833483"/>
              <a:gd name="connsiteX142" fmla="*/ 365760 w 9578340"/>
              <a:gd name="connsiteY142" fmla="*/ 6477000 h 8833483"/>
              <a:gd name="connsiteX143" fmla="*/ 807720 w 9578340"/>
              <a:gd name="connsiteY143" fmla="*/ 6545580 h 8833483"/>
              <a:gd name="connsiteX144" fmla="*/ 1127760 w 9578340"/>
              <a:gd name="connsiteY144" fmla="*/ 6705600 h 8833483"/>
              <a:gd name="connsiteX145" fmla="*/ 1447800 w 9578340"/>
              <a:gd name="connsiteY145" fmla="*/ 6598920 h 8833483"/>
              <a:gd name="connsiteX146" fmla="*/ 1546860 w 9578340"/>
              <a:gd name="connsiteY146" fmla="*/ 6598920 h 8833483"/>
              <a:gd name="connsiteX147" fmla="*/ 1501140 w 9578340"/>
              <a:gd name="connsiteY147" fmla="*/ 6858000 h 8833483"/>
              <a:gd name="connsiteX148" fmla="*/ 1567815 w 9578340"/>
              <a:gd name="connsiteY148" fmla="*/ 7115810 h 8833483"/>
              <a:gd name="connsiteX149" fmla="*/ 1710690 w 9578340"/>
              <a:gd name="connsiteY149" fmla="*/ 7439660 h 8833483"/>
              <a:gd name="connsiteX150" fmla="*/ 1891665 w 9578340"/>
              <a:gd name="connsiteY150" fmla="*/ 7582535 h 8833483"/>
              <a:gd name="connsiteX151" fmla="*/ 2094865 w 9578340"/>
              <a:gd name="connsiteY151" fmla="*/ 7814310 h 8833483"/>
              <a:gd name="connsiteX152" fmla="*/ 2066290 w 9578340"/>
              <a:gd name="connsiteY152" fmla="*/ 7925434 h 8833483"/>
              <a:gd name="connsiteX153" fmla="*/ 2234565 w 9578340"/>
              <a:gd name="connsiteY153" fmla="*/ 8036559 h 8833483"/>
              <a:gd name="connsiteX154" fmla="*/ 2269490 w 9578340"/>
              <a:gd name="connsiteY154" fmla="*/ 8081009 h 8833483"/>
              <a:gd name="connsiteX155" fmla="*/ 2186940 w 9578340"/>
              <a:gd name="connsiteY155" fmla="*/ 8338184 h 8833483"/>
              <a:gd name="connsiteX156" fmla="*/ 2209165 w 9578340"/>
              <a:gd name="connsiteY156" fmla="*/ 8436608 h 8833483"/>
              <a:gd name="connsiteX157" fmla="*/ 2275840 w 9578340"/>
              <a:gd name="connsiteY157" fmla="*/ 8538208 h 8833483"/>
              <a:gd name="connsiteX158" fmla="*/ 2437765 w 9578340"/>
              <a:gd name="connsiteY158" fmla="*/ 8569958 h 8833483"/>
              <a:gd name="connsiteX159" fmla="*/ 2491740 w 9578340"/>
              <a:gd name="connsiteY159" fmla="*/ 8557258 h 8833483"/>
              <a:gd name="connsiteX160" fmla="*/ 2599690 w 9578340"/>
              <a:gd name="connsiteY160" fmla="*/ 8614408 h 8833483"/>
              <a:gd name="connsiteX161" fmla="*/ 2640965 w 9578340"/>
              <a:gd name="connsiteY161" fmla="*/ 8658858 h 8833483"/>
              <a:gd name="connsiteX162" fmla="*/ 2663190 w 9578340"/>
              <a:gd name="connsiteY162" fmla="*/ 8769983 h 8833483"/>
              <a:gd name="connsiteX163" fmla="*/ 2748915 w 9578340"/>
              <a:gd name="connsiteY163" fmla="*/ 8833483 h 8833483"/>
              <a:gd name="connsiteX164" fmla="*/ 2860040 w 9578340"/>
              <a:gd name="connsiteY164" fmla="*/ 8808083 h 8833483"/>
              <a:gd name="connsiteX165" fmla="*/ 2920365 w 9578340"/>
              <a:gd name="connsiteY165" fmla="*/ 8820783 h 8833483"/>
              <a:gd name="connsiteX166" fmla="*/ 2910840 w 9578340"/>
              <a:gd name="connsiteY166" fmla="*/ 8740614 h 8833483"/>
              <a:gd name="connsiteX167" fmla="*/ 2996565 w 9578340"/>
              <a:gd name="connsiteY167" fmla="*/ 8609645 h 8833483"/>
              <a:gd name="connsiteX168" fmla="*/ 2987040 w 9578340"/>
              <a:gd name="connsiteY168" fmla="*/ 8497727 h 8833483"/>
              <a:gd name="connsiteX169" fmla="*/ 3027522 w 9578340"/>
              <a:gd name="connsiteY169" fmla="*/ 8431051 h 8833483"/>
              <a:gd name="connsiteX170" fmla="*/ 3179922 w 9578340"/>
              <a:gd name="connsiteY170" fmla="*/ 8361995 h 8833483"/>
              <a:gd name="connsiteX171" fmla="*/ 3225166 w 9578340"/>
              <a:gd name="connsiteY171" fmla="*/ 8245315 h 8833483"/>
              <a:gd name="connsiteX172" fmla="*/ 3420427 w 9578340"/>
              <a:gd name="connsiteY172" fmla="*/ 8083389 h 8833483"/>
              <a:gd name="connsiteX173" fmla="*/ 3699034 w 9578340"/>
              <a:gd name="connsiteY173" fmla="*/ 7954802 h 8833483"/>
              <a:gd name="connsiteX174" fmla="*/ 3875246 w 9578340"/>
              <a:gd name="connsiteY174" fmla="*/ 7890508 h 8833483"/>
              <a:gd name="connsiteX175" fmla="*/ 4084796 w 9578340"/>
              <a:gd name="connsiteY175" fmla="*/ 7738108 h 8833483"/>
              <a:gd name="connsiteX176" fmla="*/ 4127659 w 9578340"/>
              <a:gd name="connsiteY176" fmla="*/ 7640476 h 8833483"/>
              <a:gd name="connsiteX177" fmla="*/ 4037171 w 9578340"/>
              <a:gd name="connsiteY177" fmla="*/ 7564277 h 8833483"/>
              <a:gd name="connsiteX178" fmla="*/ 3980021 w 9578340"/>
              <a:gd name="connsiteY178" fmla="*/ 7469027 h 8833483"/>
              <a:gd name="connsiteX179" fmla="*/ 4056222 w 9578340"/>
              <a:gd name="connsiteY179" fmla="*/ 7395208 h 8833483"/>
              <a:gd name="connsiteX180" fmla="*/ 4096703 w 9578340"/>
              <a:gd name="connsiteY180" fmla="*/ 7247570 h 8833483"/>
              <a:gd name="connsiteX181" fmla="*/ 3982402 w 9578340"/>
              <a:gd name="connsiteY181" fmla="*/ 7271383 h 8833483"/>
              <a:gd name="connsiteX182" fmla="*/ 3818096 w 9578340"/>
              <a:gd name="connsiteY182" fmla="*/ 7233283 h 8833483"/>
              <a:gd name="connsiteX183" fmla="*/ 3691889 w 9578340"/>
              <a:gd name="connsiteY183" fmla="*/ 7145176 h 8833483"/>
              <a:gd name="connsiteX184" fmla="*/ 3701416 w 9578340"/>
              <a:gd name="connsiteY184" fmla="*/ 7030877 h 8833483"/>
              <a:gd name="connsiteX185" fmla="*/ 3625215 w 9578340"/>
              <a:gd name="connsiteY185" fmla="*/ 6954677 h 8833483"/>
              <a:gd name="connsiteX186" fmla="*/ 3657600 w 9578340"/>
              <a:gd name="connsiteY186" fmla="*/ 6873240 h 8833483"/>
              <a:gd name="connsiteX187" fmla="*/ 3817620 w 9578340"/>
              <a:gd name="connsiteY187" fmla="*/ 6781800 h 8833483"/>
              <a:gd name="connsiteX188" fmla="*/ 3893820 w 9578340"/>
              <a:gd name="connsiteY188" fmla="*/ 6705600 h 8833483"/>
              <a:gd name="connsiteX189" fmla="*/ 3947160 w 9578340"/>
              <a:gd name="connsiteY189" fmla="*/ 6690360 h 8833483"/>
              <a:gd name="connsiteX190" fmla="*/ 3939540 w 9578340"/>
              <a:gd name="connsiteY190" fmla="*/ 6629400 h 8833483"/>
              <a:gd name="connsiteX191" fmla="*/ 3901440 w 9578340"/>
              <a:gd name="connsiteY191" fmla="*/ 6606540 h 8833483"/>
              <a:gd name="connsiteX192" fmla="*/ 3878580 w 9578340"/>
              <a:gd name="connsiteY192" fmla="*/ 6515100 h 8833483"/>
              <a:gd name="connsiteX193" fmla="*/ 3886200 w 9578340"/>
              <a:gd name="connsiteY193" fmla="*/ 6423660 h 8833483"/>
              <a:gd name="connsiteX194" fmla="*/ 3870960 w 9578340"/>
              <a:gd name="connsiteY194" fmla="*/ 6309360 h 8833483"/>
              <a:gd name="connsiteX195" fmla="*/ 3893820 w 9578340"/>
              <a:gd name="connsiteY195" fmla="*/ 6240780 h 8833483"/>
              <a:gd name="connsiteX196" fmla="*/ 3924300 w 9578340"/>
              <a:gd name="connsiteY196" fmla="*/ 6179820 h 8833483"/>
              <a:gd name="connsiteX197" fmla="*/ 3977640 w 9578340"/>
              <a:gd name="connsiteY197" fmla="*/ 6172200 h 8833483"/>
              <a:gd name="connsiteX198" fmla="*/ 3992880 w 9578340"/>
              <a:gd name="connsiteY198" fmla="*/ 6172200 h 8833483"/>
              <a:gd name="connsiteX199" fmla="*/ 4046220 w 9578340"/>
              <a:gd name="connsiteY199" fmla="*/ 6111240 h 8833483"/>
              <a:gd name="connsiteX200" fmla="*/ 4038600 w 9578340"/>
              <a:gd name="connsiteY200" fmla="*/ 6027420 h 8833483"/>
              <a:gd name="connsiteX201" fmla="*/ 4754880 w 9578340"/>
              <a:gd name="connsiteY201" fmla="*/ 5913120 h 8833483"/>
              <a:gd name="connsiteX202" fmla="*/ 4838700 w 9578340"/>
              <a:gd name="connsiteY202" fmla="*/ 5913120 h 8833483"/>
              <a:gd name="connsiteX203" fmla="*/ 4914900 w 9578340"/>
              <a:gd name="connsiteY203" fmla="*/ 5920740 h 8833483"/>
              <a:gd name="connsiteX204" fmla="*/ 5105400 w 9578340"/>
              <a:gd name="connsiteY204" fmla="*/ 6019800 h 8833483"/>
              <a:gd name="connsiteX205" fmla="*/ 5570220 w 9578340"/>
              <a:gd name="connsiteY205" fmla="*/ 6248400 h 8833483"/>
              <a:gd name="connsiteX206" fmla="*/ 5704205 w 9578340"/>
              <a:gd name="connsiteY206" fmla="*/ 6320155 h 8833483"/>
              <a:gd name="connsiteX207" fmla="*/ 5755005 w 9578340"/>
              <a:gd name="connsiteY207" fmla="*/ 6242685 h 8833483"/>
              <a:gd name="connsiteX208" fmla="*/ 5682615 w 9578340"/>
              <a:gd name="connsiteY208" fmla="*/ 6203315 h 8833483"/>
              <a:gd name="connsiteX209" fmla="*/ 5624195 w 9578340"/>
              <a:gd name="connsiteY209" fmla="*/ 6132195 h 8833483"/>
              <a:gd name="connsiteX210" fmla="*/ 5670550 w 9578340"/>
              <a:gd name="connsiteY210" fmla="*/ 6103620 h 8833483"/>
              <a:gd name="connsiteX211" fmla="*/ 5584825 w 9578340"/>
              <a:gd name="connsiteY211" fmla="*/ 5928995 h 8833483"/>
              <a:gd name="connsiteX212" fmla="*/ 5592445 w 9578340"/>
              <a:gd name="connsiteY212" fmla="*/ 5827395 h 8833483"/>
              <a:gd name="connsiteX213" fmla="*/ 5615305 w 9578340"/>
              <a:gd name="connsiteY213" fmla="*/ 5792470 h 8833483"/>
              <a:gd name="connsiteX214" fmla="*/ 5636895 w 9578340"/>
              <a:gd name="connsiteY214" fmla="*/ 5747385 h 8833483"/>
              <a:gd name="connsiteX215" fmla="*/ 5674360 w 9578340"/>
              <a:gd name="connsiteY215" fmla="*/ 5669915 h 8833483"/>
              <a:gd name="connsiteX216" fmla="*/ 5688965 w 9578340"/>
              <a:gd name="connsiteY216" fmla="*/ 5587365 h 8833483"/>
              <a:gd name="connsiteX217" fmla="*/ 5735320 w 9578340"/>
              <a:gd name="connsiteY217" fmla="*/ 5561965 h 8833483"/>
              <a:gd name="connsiteX218" fmla="*/ 5715000 w 9578340"/>
              <a:gd name="connsiteY218" fmla="*/ 5502910 h 8833483"/>
              <a:gd name="connsiteX219" fmla="*/ 5751195 w 9578340"/>
              <a:gd name="connsiteY219" fmla="*/ 5461635 h 8833483"/>
              <a:gd name="connsiteX220" fmla="*/ 5781675 w 9578340"/>
              <a:gd name="connsiteY220" fmla="*/ 5398770 h 8833483"/>
              <a:gd name="connsiteX221" fmla="*/ 5836920 w 9578340"/>
              <a:gd name="connsiteY221" fmla="*/ 5325110 h 8833483"/>
              <a:gd name="connsiteX222" fmla="*/ 5855970 w 9578340"/>
              <a:gd name="connsiteY222" fmla="*/ 5168900 h 8833483"/>
              <a:gd name="connsiteX223" fmla="*/ 6101080 w 9578340"/>
              <a:gd name="connsiteY223" fmla="*/ 4911090 h 8833483"/>
              <a:gd name="connsiteX224" fmla="*/ 6107430 w 9578340"/>
              <a:gd name="connsiteY224" fmla="*/ 4674870 h 8833483"/>
              <a:gd name="connsiteX225" fmla="*/ 5982970 w 9578340"/>
              <a:gd name="connsiteY225" fmla="*/ 4411980 h 8833483"/>
              <a:gd name="connsiteX226" fmla="*/ 7178040 w 9578340"/>
              <a:gd name="connsiteY226" fmla="*/ 4351020 h 8833483"/>
              <a:gd name="connsiteX227" fmla="*/ 7559040 w 9578340"/>
              <a:gd name="connsiteY227" fmla="*/ 4328160 h 8833483"/>
              <a:gd name="connsiteX228" fmla="*/ 7467600 w 9578340"/>
              <a:gd name="connsiteY228" fmla="*/ 3878580 h 8833483"/>
              <a:gd name="connsiteX229" fmla="*/ 7414260 w 9578340"/>
              <a:gd name="connsiteY229" fmla="*/ 3604260 h 8833483"/>
              <a:gd name="connsiteX230" fmla="*/ 7498080 w 9578340"/>
              <a:gd name="connsiteY230" fmla="*/ 3398520 h 8833483"/>
              <a:gd name="connsiteX231" fmla="*/ 7528560 w 9578340"/>
              <a:gd name="connsiteY231" fmla="*/ 3253740 h 8833483"/>
              <a:gd name="connsiteX232" fmla="*/ 7505700 w 9578340"/>
              <a:gd name="connsiteY232" fmla="*/ 3048000 h 8833483"/>
              <a:gd name="connsiteX233" fmla="*/ 7520940 w 9578340"/>
              <a:gd name="connsiteY233" fmla="*/ 2926080 h 8833483"/>
              <a:gd name="connsiteX234" fmla="*/ 7536180 w 9578340"/>
              <a:gd name="connsiteY234" fmla="*/ 2872740 h 8833483"/>
              <a:gd name="connsiteX235" fmla="*/ 7863840 w 9578340"/>
              <a:gd name="connsiteY235" fmla="*/ 2971800 h 8833483"/>
              <a:gd name="connsiteX236" fmla="*/ 7886700 w 9578340"/>
              <a:gd name="connsiteY236" fmla="*/ 3101340 h 8833483"/>
              <a:gd name="connsiteX237" fmla="*/ 8001000 w 9578340"/>
              <a:gd name="connsiteY237" fmla="*/ 3124200 h 8833483"/>
              <a:gd name="connsiteX238" fmla="*/ 8122920 w 9578340"/>
              <a:gd name="connsiteY238" fmla="*/ 3276600 h 8833483"/>
              <a:gd name="connsiteX239" fmla="*/ 8206740 w 9578340"/>
              <a:gd name="connsiteY239" fmla="*/ 3276600 h 8833483"/>
              <a:gd name="connsiteX240" fmla="*/ 8442960 w 9578340"/>
              <a:gd name="connsiteY240" fmla="*/ 3276600 h 8833483"/>
              <a:gd name="connsiteX241" fmla="*/ 8663940 w 9578340"/>
              <a:gd name="connsiteY241" fmla="*/ 3276600 h 8833483"/>
              <a:gd name="connsiteX242" fmla="*/ 8770620 w 9578340"/>
              <a:gd name="connsiteY242" fmla="*/ 3230880 h 8833483"/>
              <a:gd name="connsiteX243" fmla="*/ 8854440 w 9578340"/>
              <a:gd name="connsiteY243" fmla="*/ 3215640 h 8833483"/>
              <a:gd name="connsiteX244" fmla="*/ 8938260 w 9578340"/>
              <a:gd name="connsiteY244" fmla="*/ 3230880 h 8833483"/>
              <a:gd name="connsiteX245" fmla="*/ 8945880 w 9578340"/>
              <a:gd name="connsiteY245" fmla="*/ 3078480 h 8833483"/>
              <a:gd name="connsiteX246" fmla="*/ 8907780 w 9578340"/>
              <a:gd name="connsiteY246" fmla="*/ 3078480 h 8833483"/>
              <a:gd name="connsiteX247" fmla="*/ 8656320 w 9578340"/>
              <a:gd name="connsiteY247" fmla="*/ 2697480 h 8833483"/>
              <a:gd name="connsiteX248" fmla="*/ 8854440 w 9578340"/>
              <a:gd name="connsiteY248" fmla="*/ 2590800 h 8833483"/>
              <a:gd name="connsiteX249" fmla="*/ 8923020 w 9578340"/>
              <a:gd name="connsiteY249" fmla="*/ 2606040 h 8833483"/>
              <a:gd name="connsiteX250" fmla="*/ 8999220 w 9578340"/>
              <a:gd name="connsiteY250" fmla="*/ 2606040 h 8833483"/>
              <a:gd name="connsiteX251" fmla="*/ 9029700 w 9578340"/>
              <a:gd name="connsiteY251" fmla="*/ 2545080 h 8833483"/>
              <a:gd name="connsiteX252" fmla="*/ 9029700 w 9578340"/>
              <a:gd name="connsiteY252" fmla="*/ 2407920 h 8833483"/>
              <a:gd name="connsiteX253" fmla="*/ 9136380 w 9578340"/>
              <a:gd name="connsiteY253" fmla="*/ 2476500 h 8833483"/>
              <a:gd name="connsiteX254" fmla="*/ 9144000 w 9578340"/>
              <a:gd name="connsiteY254" fmla="*/ 2407920 h 8833483"/>
              <a:gd name="connsiteX255" fmla="*/ 9204960 w 9578340"/>
              <a:gd name="connsiteY255" fmla="*/ 2362200 h 8833483"/>
              <a:gd name="connsiteX256" fmla="*/ 9189720 w 9578340"/>
              <a:gd name="connsiteY256" fmla="*/ 2225040 h 8833483"/>
              <a:gd name="connsiteX257" fmla="*/ 9159240 w 9578340"/>
              <a:gd name="connsiteY257" fmla="*/ 2171700 h 8833483"/>
              <a:gd name="connsiteX258" fmla="*/ 9083040 w 9578340"/>
              <a:gd name="connsiteY258" fmla="*/ 2103120 h 8833483"/>
              <a:gd name="connsiteX259" fmla="*/ 9105900 w 9578340"/>
              <a:gd name="connsiteY259" fmla="*/ 2011680 h 8833483"/>
              <a:gd name="connsiteX260" fmla="*/ 9151620 w 9578340"/>
              <a:gd name="connsiteY260" fmla="*/ 1927860 h 8833483"/>
              <a:gd name="connsiteX261" fmla="*/ 9044940 w 9578340"/>
              <a:gd name="connsiteY261" fmla="*/ 1714500 h 8833483"/>
              <a:gd name="connsiteX262" fmla="*/ 9578340 w 9578340"/>
              <a:gd name="connsiteY262" fmla="*/ 1394460 h 8833483"/>
              <a:gd name="connsiteX263" fmla="*/ 9494520 w 9578340"/>
              <a:gd name="connsiteY263" fmla="*/ 1165860 h 8833483"/>
              <a:gd name="connsiteX264" fmla="*/ 9326880 w 9578340"/>
              <a:gd name="connsiteY264" fmla="*/ 975360 h 8833483"/>
              <a:gd name="connsiteX265" fmla="*/ 9334500 w 9578340"/>
              <a:gd name="connsiteY265" fmla="*/ 906780 h 8833483"/>
              <a:gd name="connsiteX266" fmla="*/ 9342120 w 9578340"/>
              <a:gd name="connsiteY266" fmla="*/ 754380 h 8833483"/>
              <a:gd name="connsiteX267" fmla="*/ 9182100 w 9578340"/>
              <a:gd name="connsiteY267" fmla="*/ 906780 h 8833483"/>
              <a:gd name="connsiteX268" fmla="*/ 9052560 w 9578340"/>
              <a:gd name="connsiteY268" fmla="*/ 1043940 h 8833483"/>
              <a:gd name="connsiteX269" fmla="*/ 8915400 w 9578340"/>
              <a:gd name="connsiteY269" fmla="*/ 1112520 h 8833483"/>
              <a:gd name="connsiteX270" fmla="*/ 8709660 w 9578340"/>
              <a:gd name="connsiteY270" fmla="*/ 1150620 h 8833483"/>
              <a:gd name="connsiteX271" fmla="*/ 8793480 w 9578340"/>
              <a:gd name="connsiteY271" fmla="*/ 960120 h 8833483"/>
              <a:gd name="connsiteX272" fmla="*/ 8717280 w 9578340"/>
              <a:gd name="connsiteY272" fmla="*/ 906780 h 8833483"/>
              <a:gd name="connsiteX273" fmla="*/ 8686800 w 9578340"/>
              <a:gd name="connsiteY273" fmla="*/ 815340 h 8833483"/>
              <a:gd name="connsiteX274" fmla="*/ 8625840 w 9578340"/>
              <a:gd name="connsiteY274" fmla="*/ 746760 h 8833483"/>
              <a:gd name="connsiteX275" fmla="*/ 8633460 w 9578340"/>
              <a:gd name="connsiteY275" fmla="*/ 685800 h 8833483"/>
              <a:gd name="connsiteX276" fmla="*/ 8679180 w 9578340"/>
              <a:gd name="connsiteY276" fmla="*/ 609600 h 8833483"/>
              <a:gd name="connsiteX277" fmla="*/ 8671560 w 9578340"/>
              <a:gd name="connsiteY277" fmla="*/ 579120 h 8833483"/>
              <a:gd name="connsiteX278" fmla="*/ 8580120 w 9578340"/>
              <a:gd name="connsiteY278" fmla="*/ 541020 h 8833483"/>
              <a:gd name="connsiteX279" fmla="*/ 8473440 w 9578340"/>
              <a:gd name="connsiteY279" fmla="*/ 502920 h 8833483"/>
              <a:gd name="connsiteX280" fmla="*/ 8488680 w 9578340"/>
              <a:gd name="connsiteY280" fmla="*/ 449580 h 8833483"/>
              <a:gd name="connsiteX281" fmla="*/ 8435340 w 9578340"/>
              <a:gd name="connsiteY281" fmla="*/ 320040 h 8833483"/>
              <a:gd name="connsiteX282" fmla="*/ 8465820 w 9578340"/>
              <a:gd name="connsiteY282" fmla="*/ 243840 h 8833483"/>
              <a:gd name="connsiteX283" fmla="*/ 8473440 w 9578340"/>
              <a:gd name="connsiteY283" fmla="*/ 83820 h 8833483"/>
              <a:gd name="connsiteX284" fmla="*/ 8351520 w 9578340"/>
              <a:gd name="connsiteY284" fmla="*/ 53340 h 8833483"/>
              <a:gd name="connsiteX285" fmla="*/ 8252460 w 9578340"/>
              <a:gd name="connsiteY285" fmla="*/ 68580 h 8833483"/>
              <a:gd name="connsiteX286" fmla="*/ 8107680 w 9578340"/>
              <a:gd name="connsiteY28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339840 w 9578340"/>
              <a:gd name="connsiteY59" fmla="*/ 2476500 h 8833483"/>
              <a:gd name="connsiteX60" fmla="*/ 6244590 w 9578340"/>
              <a:gd name="connsiteY60" fmla="*/ 2315208 h 8833483"/>
              <a:gd name="connsiteX61" fmla="*/ 5722620 w 9578340"/>
              <a:gd name="connsiteY61" fmla="*/ 2240280 h 8833483"/>
              <a:gd name="connsiteX62" fmla="*/ 5654040 w 9578340"/>
              <a:gd name="connsiteY62" fmla="*/ 2240280 h 8833483"/>
              <a:gd name="connsiteX63" fmla="*/ 5570220 w 9578340"/>
              <a:gd name="connsiteY63" fmla="*/ 2278380 h 8833483"/>
              <a:gd name="connsiteX64" fmla="*/ 5440680 w 9578340"/>
              <a:gd name="connsiteY64" fmla="*/ 2263140 h 8833483"/>
              <a:gd name="connsiteX65" fmla="*/ 5410200 w 9578340"/>
              <a:gd name="connsiteY65" fmla="*/ 2217420 h 8833483"/>
              <a:gd name="connsiteX66" fmla="*/ 5425440 w 9578340"/>
              <a:gd name="connsiteY66" fmla="*/ 2072640 h 8833483"/>
              <a:gd name="connsiteX67" fmla="*/ 5372100 w 9578340"/>
              <a:gd name="connsiteY67" fmla="*/ 2019300 h 8833483"/>
              <a:gd name="connsiteX68" fmla="*/ 5372100 w 9578340"/>
              <a:gd name="connsiteY68" fmla="*/ 1988820 h 8833483"/>
              <a:gd name="connsiteX69" fmla="*/ 5280660 w 9578340"/>
              <a:gd name="connsiteY69" fmla="*/ 1965960 h 8833483"/>
              <a:gd name="connsiteX70" fmla="*/ 5219700 w 9578340"/>
              <a:gd name="connsiteY70" fmla="*/ 2263140 h 8833483"/>
              <a:gd name="connsiteX71" fmla="*/ 5212080 w 9578340"/>
              <a:gd name="connsiteY71" fmla="*/ 2461260 h 8833483"/>
              <a:gd name="connsiteX72" fmla="*/ 5242560 w 9578340"/>
              <a:gd name="connsiteY72" fmla="*/ 2499360 h 8833483"/>
              <a:gd name="connsiteX73" fmla="*/ 5097780 w 9578340"/>
              <a:gd name="connsiteY73" fmla="*/ 2552700 h 8833483"/>
              <a:gd name="connsiteX74" fmla="*/ 5120640 w 9578340"/>
              <a:gd name="connsiteY74" fmla="*/ 2743200 h 8833483"/>
              <a:gd name="connsiteX75" fmla="*/ 5082540 w 9578340"/>
              <a:gd name="connsiteY75" fmla="*/ 2827020 h 8833483"/>
              <a:gd name="connsiteX76" fmla="*/ 4945380 w 9578340"/>
              <a:gd name="connsiteY76" fmla="*/ 2773680 h 8833483"/>
              <a:gd name="connsiteX77" fmla="*/ 4853940 w 9578340"/>
              <a:gd name="connsiteY77" fmla="*/ 2796540 h 8833483"/>
              <a:gd name="connsiteX78" fmla="*/ 4785360 w 9578340"/>
              <a:gd name="connsiteY78" fmla="*/ 2926080 h 8833483"/>
              <a:gd name="connsiteX79" fmla="*/ 4640580 w 9578340"/>
              <a:gd name="connsiteY79" fmla="*/ 2811780 h 8833483"/>
              <a:gd name="connsiteX80" fmla="*/ 4518660 w 9578340"/>
              <a:gd name="connsiteY80" fmla="*/ 2804160 h 8833483"/>
              <a:gd name="connsiteX81" fmla="*/ 4389120 w 9578340"/>
              <a:gd name="connsiteY81" fmla="*/ 2674620 h 8833483"/>
              <a:gd name="connsiteX82" fmla="*/ 4564380 w 9578340"/>
              <a:gd name="connsiteY82" fmla="*/ 2522220 h 8833483"/>
              <a:gd name="connsiteX83" fmla="*/ 4389120 w 9578340"/>
              <a:gd name="connsiteY83" fmla="*/ 2491740 h 8833483"/>
              <a:gd name="connsiteX84" fmla="*/ 4244340 w 9578340"/>
              <a:gd name="connsiteY84" fmla="*/ 2659380 h 8833483"/>
              <a:gd name="connsiteX85" fmla="*/ 4183380 w 9578340"/>
              <a:gd name="connsiteY85" fmla="*/ 2758440 h 8833483"/>
              <a:gd name="connsiteX86" fmla="*/ 4191000 w 9578340"/>
              <a:gd name="connsiteY86" fmla="*/ 2796540 h 8833483"/>
              <a:gd name="connsiteX87" fmla="*/ 4084320 w 9578340"/>
              <a:gd name="connsiteY87" fmla="*/ 2895600 h 8833483"/>
              <a:gd name="connsiteX88" fmla="*/ 4008120 w 9578340"/>
              <a:gd name="connsiteY88" fmla="*/ 2918460 h 8833483"/>
              <a:gd name="connsiteX89" fmla="*/ 3954780 w 9578340"/>
              <a:gd name="connsiteY89" fmla="*/ 2918460 h 8833483"/>
              <a:gd name="connsiteX90" fmla="*/ 3916680 w 9578340"/>
              <a:gd name="connsiteY90" fmla="*/ 2971800 h 8833483"/>
              <a:gd name="connsiteX91" fmla="*/ 3848100 w 9578340"/>
              <a:gd name="connsiteY91" fmla="*/ 2971800 h 8833483"/>
              <a:gd name="connsiteX92" fmla="*/ 3810000 w 9578340"/>
              <a:gd name="connsiteY92" fmla="*/ 3025140 h 8833483"/>
              <a:gd name="connsiteX93" fmla="*/ 3726180 w 9578340"/>
              <a:gd name="connsiteY93" fmla="*/ 3048000 h 8833483"/>
              <a:gd name="connsiteX94" fmla="*/ 3703320 w 9578340"/>
              <a:gd name="connsiteY94" fmla="*/ 3116580 h 8833483"/>
              <a:gd name="connsiteX95" fmla="*/ 3512820 w 9578340"/>
              <a:gd name="connsiteY95" fmla="*/ 2979420 h 8833483"/>
              <a:gd name="connsiteX96" fmla="*/ 3337560 w 9578340"/>
              <a:gd name="connsiteY96" fmla="*/ 3048000 h 8833483"/>
              <a:gd name="connsiteX97" fmla="*/ 3337560 w 9578340"/>
              <a:gd name="connsiteY97" fmla="*/ 3124200 h 8833483"/>
              <a:gd name="connsiteX98" fmla="*/ 3230880 w 9578340"/>
              <a:gd name="connsiteY98" fmla="*/ 3200400 h 8833483"/>
              <a:gd name="connsiteX99" fmla="*/ 3002280 w 9578340"/>
              <a:gd name="connsiteY99" fmla="*/ 3055620 h 8833483"/>
              <a:gd name="connsiteX100" fmla="*/ 3025140 w 9578340"/>
              <a:gd name="connsiteY100" fmla="*/ 3032760 h 8833483"/>
              <a:gd name="connsiteX101" fmla="*/ 2918460 w 9578340"/>
              <a:gd name="connsiteY101" fmla="*/ 2887980 h 8833483"/>
              <a:gd name="connsiteX102" fmla="*/ 2659380 w 9578340"/>
              <a:gd name="connsiteY102" fmla="*/ 2758440 h 8833483"/>
              <a:gd name="connsiteX103" fmla="*/ 2506980 w 9578340"/>
              <a:gd name="connsiteY103" fmla="*/ 3093720 h 8833483"/>
              <a:gd name="connsiteX104" fmla="*/ 2392680 w 9578340"/>
              <a:gd name="connsiteY104" fmla="*/ 3101340 h 8833483"/>
              <a:gd name="connsiteX105" fmla="*/ 2308860 w 9578340"/>
              <a:gd name="connsiteY105" fmla="*/ 3116580 h 8833483"/>
              <a:gd name="connsiteX106" fmla="*/ 2225040 w 9578340"/>
              <a:gd name="connsiteY106" fmla="*/ 3215640 h 8833483"/>
              <a:gd name="connsiteX107" fmla="*/ 2049780 w 9578340"/>
              <a:gd name="connsiteY107" fmla="*/ 3124200 h 8833483"/>
              <a:gd name="connsiteX108" fmla="*/ 1981200 w 9578340"/>
              <a:gd name="connsiteY108" fmla="*/ 3116580 h 8833483"/>
              <a:gd name="connsiteX109" fmla="*/ 1889760 w 9578340"/>
              <a:gd name="connsiteY109" fmla="*/ 2964180 h 8833483"/>
              <a:gd name="connsiteX110" fmla="*/ 1897380 w 9578340"/>
              <a:gd name="connsiteY110" fmla="*/ 2895600 h 8833483"/>
              <a:gd name="connsiteX111" fmla="*/ 1729740 w 9578340"/>
              <a:gd name="connsiteY111" fmla="*/ 3017520 h 8833483"/>
              <a:gd name="connsiteX112" fmla="*/ 1706880 w 9578340"/>
              <a:gd name="connsiteY112" fmla="*/ 3078480 h 8833483"/>
              <a:gd name="connsiteX113" fmla="*/ 1653540 w 9578340"/>
              <a:gd name="connsiteY113" fmla="*/ 3048000 h 8833483"/>
              <a:gd name="connsiteX114" fmla="*/ 1546860 w 9578340"/>
              <a:gd name="connsiteY114" fmla="*/ 3048000 h 8833483"/>
              <a:gd name="connsiteX115" fmla="*/ 1524000 w 9578340"/>
              <a:gd name="connsiteY115" fmla="*/ 3162300 h 8833483"/>
              <a:gd name="connsiteX116" fmla="*/ 1386840 w 9578340"/>
              <a:gd name="connsiteY116" fmla="*/ 3459480 h 8833483"/>
              <a:gd name="connsiteX117" fmla="*/ 1333500 w 9578340"/>
              <a:gd name="connsiteY117" fmla="*/ 3451860 h 8833483"/>
              <a:gd name="connsiteX118" fmla="*/ 1188720 w 9578340"/>
              <a:gd name="connsiteY118" fmla="*/ 3505200 h 8833483"/>
              <a:gd name="connsiteX119" fmla="*/ 1135380 w 9578340"/>
              <a:gd name="connsiteY119" fmla="*/ 3672840 h 8833483"/>
              <a:gd name="connsiteX120" fmla="*/ 1013460 w 9578340"/>
              <a:gd name="connsiteY120" fmla="*/ 3703320 h 8833483"/>
              <a:gd name="connsiteX121" fmla="*/ 929640 w 9578340"/>
              <a:gd name="connsiteY121" fmla="*/ 3710940 h 8833483"/>
              <a:gd name="connsiteX122" fmla="*/ 830580 w 9578340"/>
              <a:gd name="connsiteY122" fmla="*/ 3741420 h 8833483"/>
              <a:gd name="connsiteX123" fmla="*/ 701040 w 9578340"/>
              <a:gd name="connsiteY123" fmla="*/ 3749040 h 8833483"/>
              <a:gd name="connsiteX124" fmla="*/ 548640 w 9578340"/>
              <a:gd name="connsiteY124" fmla="*/ 3787140 h 8833483"/>
              <a:gd name="connsiteX125" fmla="*/ 0 w 9578340"/>
              <a:gd name="connsiteY125" fmla="*/ 5250180 h 8833483"/>
              <a:gd name="connsiteX126" fmla="*/ 167640 w 9578340"/>
              <a:gd name="connsiteY126" fmla="*/ 5242560 h 8833483"/>
              <a:gd name="connsiteX127" fmla="*/ 167640 w 9578340"/>
              <a:gd name="connsiteY127" fmla="*/ 5387340 h 8833483"/>
              <a:gd name="connsiteX128" fmla="*/ 289560 w 9578340"/>
              <a:gd name="connsiteY128" fmla="*/ 5394960 h 8833483"/>
              <a:gd name="connsiteX129" fmla="*/ 281940 w 9578340"/>
              <a:gd name="connsiteY129" fmla="*/ 5478780 h 8833483"/>
              <a:gd name="connsiteX130" fmla="*/ 388620 w 9578340"/>
              <a:gd name="connsiteY130" fmla="*/ 5501640 h 8833483"/>
              <a:gd name="connsiteX131" fmla="*/ 358140 w 9578340"/>
              <a:gd name="connsiteY131" fmla="*/ 5631180 h 8833483"/>
              <a:gd name="connsiteX132" fmla="*/ 358140 w 9578340"/>
              <a:gd name="connsiteY132" fmla="*/ 5730240 h 8833483"/>
              <a:gd name="connsiteX133" fmla="*/ 251460 w 9578340"/>
              <a:gd name="connsiteY133" fmla="*/ 5783580 h 8833483"/>
              <a:gd name="connsiteX134" fmla="*/ 236220 w 9578340"/>
              <a:gd name="connsiteY134" fmla="*/ 5859780 h 8833483"/>
              <a:gd name="connsiteX135" fmla="*/ 144780 w 9578340"/>
              <a:gd name="connsiteY135" fmla="*/ 5981700 h 8833483"/>
              <a:gd name="connsiteX136" fmla="*/ 175260 w 9578340"/>
              <a:gd name="connsiteY136" fmla="*/ 6210300 h 8833483"/>
              <a:gd name="connsiteX137" fmla="*/ 266700 w 9578340"/>
              <a:gd name="connsiteY137" fmla="*/ 6217920 h 8833483"/>
              <a:gd name="connsiteX138" fmla="*/ 304800 w 9578340"/>
              <a:gd name="connsiteY138" fmla="*/ 6278880 h 8833483"/>
              <a:gd name="connsiteX139" fmla="*/ 312420 w 9578340"/>
              <a:gd name="connsiteY139" fmla="*/ 6339840 h 8833483"/>
              <a:gd name="connsiteX140" fmla="*/ 358140 w 9578340"/>
              <a:gd name="connsiteY140" fmla="*/ 6339840 h 8833483"/>
              <a:gd name="connsiteX141" fmla="*/ 365760 w 9578340"/>
              <a:gd name="connsiteY141" fmla="*/ 6477000 h 8833483"/>
              <a:gd name="connsiteX142" fmla="*/ 807720 w 9578340"/>
              <a:gd name="connsiteY142" fmla="*/ 6545580 h 8833483"/>
              <a:gd name="connsiteX143" fmla="*/ 1127760 w 9578340"/>
              <a:gd name="connsiteY143" fmla="*/ 6705600 h 8833483"/>
              <a:gd name="connsiteX144" fmla="*/ 1447800 w 9578340"/>
              <a:gd name="connsiteY144" fmla="*/ 6598920 h 8833483"/>
              <a:gd name="connsiteX145" fmla="*/ 1546860 w 9578340"/>
              <a:gd name="connsiteY145" fmla="*/ 6598920 h 8833483"/>
              <a:gd name="connsiteX146" fmla="*/ 1501140 w 9578340"/>
              <a:gd name="connsiteY146" fmla="*/ 6858000 h 8833483"/>
              <a:gd name="connsiteX147" fmla="*/ 1567815 w 9578340"/>
              <a:gd name="connsiteY147" fmla="*/ 7115810 h 8833483"/>
              <a:gd name="connsiteX148" fmla="*/ 1710690 w 9578340"/>
              <a:gd name="connsiteY148" fmla="*/ 7439660 h 8833483"/>
              <a:gd name="connsiteX149" fmla="*/ 1891665 w 9578340"/>
              <a:gd name="connsiteY149" fmla="*/ 7582535 h 8833483"/>
              <a:gd name="connsiteX150" fmla="*/ 2094865 w 9578340"/>
              <a:gd name="connsiteY150" fmla="*/ 7814310 h 8833483"/>
              <a:gd name="connsiteX151" fmla="*/ 2066290 w 9578340"/>
              <a:gd name="connsiteY151" fmla="*/ 7925434 h 8833483"/>
              <a:gd name="connsiteX152" fmla="*/ 2234565 w 9578340"/>
              <a:gd name="connsiteY152" fmla="*/ 8036559 h 8833483"/>
              <a:gd name="connsiteX153" fmla="*/ 2269490 w 9578340"/>
              <a:gd name="connsiteY153" fmla="*/ 8081009 h 8833483"/>
              <a:gd name="connsiteX154" fmla="*/ 2186940 w 9578340"/>
              <a:gd name="connsiteY154" fmla="*/ 8338184 h 8833483"/>
              <a:gd name="connsiteX155" fmla="*/ 2209165 w 9578340"/>
              <a:gd name="connsiteY155" fmla="*/ 8436608 h 8833483"/>
              <a:gd name="connsiteX156" fmla="*/ 2275840 w 9578340"/>
              <a:gd name="connsiteY156" fmla="*/ 8538208 h 8833483"/>
              <a:gd name="connsiteX157" fmla="*/ 2437765 w 9578340"/>
              <a:gd name="connsiteY157" fmla="*/ 8569958 h 8833483"/>
              <a:gd name="connsiteX158" fmla="*/ 2491740 w 9578340"/>
              <a:gd name="connsiteY158" fmla="*/ 8557258 h 8833483"/>
              <a:gd name="connsiteX159" fmla="*/ 2599690 w 9578340"/>
              <a:gd name="connsiteY159" fmla="*/ 8614408 h 8833483"/>
              <a:gd name="connsiteX160" fmla="*/ 2640965 w 9578340"/>
              <a:gd name="connsiteY160" fmla="*/ 8658858 h 8833483"/>
              <a:gd name="connsiteX161" fmla="*/ 2663190 w 9578340"/>
              <a:gd name="connsiteY161" fmla="*/ 8769983 h 8833483"/>
              <a:gd name="connsiteX162" fmla="*/ 2748915 w 9578340"/>
              <a:gd name="connsiteY162" fmla="*/ 8833483 h 8833483"/>
              <a:gd name="connsiteX163" fmla="*/ 2860040 w 9578340"/>
              <a:gd name="connsiteY163" fmla="*/ 8808083 h 8833483"/>
              <a:gd name="connsiteX164" fmla="*/ 2920365 w 9578340"/>
              <a:gd name="connsiteY164" fmla="*/ 8820783 h 8833483"/>
              <a:gd name="connsiteX165" fmla="*/ 2910840 w 9578340"/>
              <a:gd name="connsiteY165" fmla="*/ 8740614 h 8833483"/>
              <a:gd name="connsiteX166" fmla="*/ 2996565 w 9578340"/>
              <a:gd name="connsiteY166" fmla="*/ 8609645 h 8833483"/>
              <a:gd name="connsiteX167" fmla="*/ 2987040 w 9578340"/>
              <a:gd name="connsiteY167" fmla="*/ 8497727 h 8833483"/>
              <a:gd name="connsiteX168" fmla="*/ 3027522 w 9578340"/>
              <a:gd name="connsiteY168" fmla="*/ 8431051 h 8833483"/>
              <a:gd name="connsiteX169" fmla="*/ 3179922 w 9578340"/>
              <a:gd name="connsiteY169" fmla="*/ 8361995 h 8833483"/>
              <a:gd name="connsiteX170" fmla="*/ 3225166 w 9578340"/>
              <a:gd name="connsiteY170" fmla="*/ 8245315 h 8833483"/>
              <a:gd name="connsiteX171" fmla="*/ 3420427 w 9578340"/>
              <a:gd name="connsiteY171" fmla="*/ 8083389 h 8833483"/>
              <a:gd name="connsiteX172" fmla="*/ 3699034 w 9578340"/>
              <a:gd name="connsiteY172" fmla="*/ 7954802 h 8833483"/>
              <a:gd name="connsiteX173" fmla="*/ 3875246 w 9578340"/>
              <a:gd name="connsiteY173" fmla="*/ 7890508 h 8833483"/>
              <a:gd name="connsiteX174" fmla="*/ 4084796 w 9578340"/>
              <a:gd name="connsiteY174" fmla="*/ 7738108 h 8833483"/>
              <a:gd name="connsiteX175" fmla="*/ 4127659 w 9578340"/>
              <a:gd name="connsiteY175" fmla="*/ 7640476 h 8833483"/>
              <a:gd name="connsiteX176" fmla="*/ 4037171 w 9578340"/>
              <a:gd name="connsiteY176" fmla="*/ 7564277 h 8833483"/>
              <a:gd name="connsiteX177" fmla="*/ 3980021 w 9578340"/>
              <a:gd name="connsiteY177" fmla="*/ 7469027 h 8833483"/>
              <a:gd name="connsiteX178" fmla="*/ 4056222 w 9578340"/>
              <a:gd name="connsiteY178" fmla="*/ 7395208 h 8833483"/>
              <a:gd name="connsiteX179" fmla="*/ 4096703 w 9578340"/>
              <a:gd name="connsiteY179" fmla="*/ 7247570 h 8833483"/>
              <a:gd name="connsiteX180" fmla="*/ 3982402 w 9578340"/>
              <a:gd name="connsiteY180" fmla="*/ 7271383 h 8833483"/>
              <a:gd name="connsiteX181" fmla="*/ 3818096 w 9578340"/>
              <a:gd name="connsiteY181" fmla="*/ 7233283 h 8833483"/>
              <a:gd name="connsiteX182" fmla="*/ 3691889 w 9578340"/>
              <a:gd name="connsiteY182" fmla="*/ 7145176 h 8833483"/>
              <a:gd name="connsiteX183" fmla="*/ 3701416 w 9578340"/>
              <a:gd name="connsiteY183" fmla="*/ 7030877 h 8833483"/>
              <a:gd name="connsiteX184" fmla="*/ 3625215 w 9578340"/>
              <a:gd name="connsiteY184" fmla="*/ 6954677 h 8833483"/>
              <a:gd name="connsiteX185" fmla="*/ 3657600 w 9578340"/>
              <a:gd name="connsiteY185" fmla="*/ 6873240 h 8833483"/>
              <a:gd name="connsiteX186" fmla="*/ 3817620 w 9578340"/>
              <a:gd name="connsiteY186" fmla="*/ 6781800 h 8833483"/>
              <a:gd name="connsiteX187" fmla="*/ 3893820 w 9578340"/>
              <a:gd name="connsiteY187" fmla="*/ 6705600 h 8833483"/>
              <a:gd name="connsiteX188" fmla="*/ 3947160 w 9578340"/>
              <a:gd name="connsiteY188" fmla="*/ 6690360 h 8833483"/>
              <a:gd name="connsiteX189" fmla="*/ 3939540 w 9578340"/>
              <a:gd name="connsiteY189" fmla="*/ 6629400 h 8833483"/>
              <a:gd name="connsiteX190" fmla="*/ 3901440 w 9578340"/>
              <a:gd name="connsiteY190" fmla="*/ 6606540 h 8833483"/>
              <a:gd name="connsiteX191" fmla="*/ 3878580 w 9578340"/>
              <a:gd name="connsiteY191" fmla="*/ 6515100 h 8833483"/>
              <a:gd name="connsiteX192" fmla="*/ 3886200 w 9578340"/>
              <a:gd name="connsiteY192" fmla="*/ 6423660 h 8833483"/>
              <a:gd name="connsiteX193" fmla="*/ 3870960 w 9578340"/>
              <a:gd name="connsiteY193" fmla="*/ 6309360 h 8833483"/>
              <a:gd name="connsiteX194" fmla="*/ 3893820 w 9578340"/>
              <a:gd name="connsiteY194" fmla="*/ 6240780 h 8833483"/>
              <a:gd name="connsiteX195" fmla="*/ 3924300 w 9578340"/>
              <a:gd name="connsiteY195" fmla="*/ 6179820 h 8833483"/>
              <a:gd name="connsiteX196" fmla="*/ 3977640 w 9578340"/>
              <a:gd name="connsiteY196" fmla="*/ 6172200 h 8833483"/>
              <a:gd name="connsiteX197" fmla="*/ 3992880 w 9578340"/>
              <a:gd name="connsiteY197" fmla="*/ 6172200 h 8833483"/>
              <a:gd name="connsiteX198" fmla="*/ 4046220 w 9578340"/>
              <a:gd name="connsiteY198" fmla="*/ 6111240 h 8833483"/>
              <a:gd name="connsiteX199" fmla="*/ 4038600 w 9578340"/>
              <a:gd name="connsiteY199" fmla="*/ 6027420 h 8833483"/>
              <a:gd name="connsiteX200" fmla="*/ 4754880 w 9578340"/>
              <a:gd name="connsiteY200" fmla="*/ 5913120 h 8833483"/>
              <a:gd name="connsiteX201" fmla="*/ 4838700 w 9578340"/>
              <a:gd name="connsiteY201" fmla="*/ 5913120 h 8833483"/>
              <a:gd name="connsiteX202" fmla="*/ 4914900 w 9578340"/>
              <a:gd name="connsiteY202" fmla="*/ 5920740 h 8833483"/>
              <a:gd name="connsiteX203" fmla="*/ 5105400 w 9578340"/>
              <a:gd name="connsiteY203" fmla="*/ 6019800 h 8833483"/>
              <a:gd name="connsiteX204" fmla="*/ 5570220 w 9578340"/>
              <a:gd name="connsiteY204" fmla="*/ 6248400 h 8833483"/>
              <a:gd name="connsiteX205" fmla="*/ 5704205 w 9578340"/>
              <a:gd name="connsiteY205" fmla="*/ 6320155 h 8833483"/>
              <a:gd name="connsiteX206" fmla="*/ 5755005 w 9578340"/>
              <a:gd name="connsiteY206" fmla="*/ 6242685 h 8833483"/>
              <a:gd name="connsiteX207" fmla="*/ 5682615 w 9578340"/>
              <a:gd name="connsiteY207" fmla="*/ 6203315 h 8833483"/>
              <a:gd name="connsiteX208" fmla="*/ 5624195 w 9578340"/>
              <a:gd name="connsiteY208" fmla="*/ 6132195 h 8833483"/>
              <a:gd name="connsiteX209" fmla="*/ 5670550 w 9578340"/>
              <a:gd name="connsiteY209" fmla="*/ 6103620 h 8833483"/>
              <a:gd name="connsiteX210" fmla="*/ 5584825 w 9578340"/>
              <a:gd name="connsiteY210" fmla="*/ 5928995 h 8833483"/>
              <a:gd name="connsiteX211" fmla="*/ 5592445 w 9578340"/>
              <a:gd name="connsiteY211" fmla="*/ 5827395 h 8833483"/>
              <a:gd name="connsiteX212" fmla="*/ 5615305 w 9578340"/>
              <a:gd name="connsiteY212" fmla="*/ 5792470 h 8833483"/>
              <a:gd name="connsiteX213" fmla="*/ 5636895 w 9578340"/>
              <a:gd name="connsiteY213" fmla="*/ 5747385 h 8833483"/>
              <a:gd name="connsiteX214" fmla="*/ 5674360 w 9578340"/>
              <a:gd name="connsiteY214" fmla="*/ 5669915 h 8833483"/>
              <a:gd name="connsiteX215" fmla="*/ 5688965 w 9578340"/>
              <a:gd name="connsiteY215" fmla="*/ 5587365 h 8833483"/>
              <a:gd name="connsiteX216" fmla="*/ 5735320 w 9578340"/>
              <a:gd name="connsiteY216" fmla="*/ 5561965 h 8833483"/>
              <a:gd name="connsiteX217" fmla="*/ 5715000 w 9578340"/>
              <a:gd name="connsiteY217" fmla="*/ 5502910 h 8833483"/>
              <a:gd name="connsiteX218" fmla="*/ 5751195 w 9578340"/>
              <a:gd name="connsiteY218" fmla="*/ 5461635 h 8833483"/>
              <a:gd name="connsiteX219" fmla="*/ 5781675 w 9578340"/>
              <a:gd name="connsiteY219" fmla="*/ 5398770 h 8833483"/>
              <a:gd name="connsiteX220" fmla="*/ 5836920 w 9578340"/>
              <a:gd name="connsiteY220" fmla="*/ 5325110 h 8833483"/>
              <a:gd name="connsiteX221" fmla="*/ 5855970 w 9578340"/>
              <a:gd name="connsiteY221" fmla="*/ 5168900 h 8833483"/>
              <a:gd name="connsiteX222" fmla="*/ 6101080 w 9578340"/>
              <a:gd name="connsiteY222" fmla="*/ 4911090 h 8833483"/>
              <a:gd name="connsiteX223" fmla="*/ 6107430 w 9578340"/>
              <a:gd name="connsiteY223" fmla="*/ 4674870 h 8833483"/>
              <a:gd name="connsiteX224" fmla="*/ 5982970 w 9578340"/>
              <a:gd name="connsiteY224" fmla="*/ 4411980 h 8833483"/>
              <a:gd name="connsiteX225" fmla="*/ 7178040 w 9578340"/>
              <a:gd name="connsiteY225" fmla="*/ 4351020 h 8833483"/>
              <a:gd name="connsiteX226" fmla="*/ 7559040 w 9578340"/>
              <a:gd name="connsiteY226" fmla="*/ 4328160 h 8833483"/>
              <a:gd name="connsiteX227" fmla="*/ 7467600 w 9578340"/>
              <a:gd name="connsiteY227" fmla="*/ 3878580 h 8833483"/>
              <a:gd name="connsiteX228" fmla="*/ 7414260 w 9578340"/>
              <a:gd name="connsiteY228" fmla="*/ 3604260 h 8833483"/>
              <a:gd name="connsiteX229" fmla="*/ 7498080 w 9578340"/>
              <a:gd name="connsiteY229" fmla="*/ 3398520 h 8833483"/>
              <a:gd name="connsiteX230" fmla="*/ 7528560 w 9578340"/>
              <a:gd name="connsiteY230" fmla="*/ 3253740 h 8833483"/>
              <a:gd name="connsiteX231" fmla="*/ 7505700 w 9578340"/>
              <a:gd name="connsiteY231" fmla="*/ 3048000 h 8833483"/>
              <a:gd name="connsiteX232" fmla="*/ 7520940 w 9578340"/>
              <a:gd name="connsiteY232" fmla="*/ 2926080 h 8833483"/>
              <a:gd name="connsiteX233" fmla="*/ 7536180 w 9578340"/>
              <a:gd name="connsiteY233" fmla="*/ 2872740 h 8833483"/>
              <a:gd name="connsiteX234" fmla="*/ 7863840 w 9578340"/>
              <a:gd name="connsiteY234" fmla="*/ 2971800 h 8833483"/>
              <a:gd name="connsiteX235" fmla="*/ 7886700 w 9578340"/>
              <a:gd name="connsiteY235" fmla="*/ 3101340 h 8833483"/>
              <a:gd name="connsiteX236" fmla="*/ 8001000 w 9578340"/>
              <a:gd name="connsiteY236" fmla="*/ 3124200 h 8833483"/>
              <a:gd name="connsiteX237" fmla="*/ 8122920 w 9578340"/>
              <a:gd name="connsiteY237" fmla="*/ 3276600 h 8833483"/>
              <a:gd name="connsiteX238" fmla="*/ 8206740 w 9578340"/>
              <a:gd name="connsiteY238" fmla="*/ 3276600 h 8833483"/>
              <a:gd name="connsiteX239" fmla="*/ 8442960 w 9578340"/>
              <a:gd name="connsiteY239" fmla="*/ 3276600 h 8833483"/>
              <a:gd name="connsiteX240" fmla="*/ 8663940 w 9578340"/>
              <a:gd name="connsiteY240" fmla="*/ 3276600 h 8833483"/>
              <a:gd name="connsiteX241" fmla="*/ 8770620 w 9578340"/>
              <a:gd name="connsiteY241" fmla="*/ 3230880 h 8833483"/>
              <a:gd name="connsiteX242" fmla="*/ 8854440 w 9578340"/>
              <a:gd name="connsiteY242" fmla="*/ 3215640 h 8833483"/>
              <a:gd name="connsiteX243" fmla="*/ 8938260 w 9578340"/>
              <a:gd name="connsiteY243" fmla="*/ 3230880 h 8833483"/>
              <a:gd name="connsiteX244" fmla="*/ 8945880 w 9578340"/>
              <a:gd name="connsiteY244" fmla="*/ 3078480 h 8833483"/>
              <a:gd name="connsiteX245" fmla="*/ 8907780 w 9578340"/>
              <a:gd name="connsiteY245" fmla="*/ 3078480 h 8833483"/>
              <a:gd name="connsiteX246" fmla="*/ 8656320 w 9578340"/>
              <a:gd name="connsiteY246" fmla="*/ 2697480 h 8833483"/>
              <a:gd name="connsiteX247" fmla="*/ 8854440 w 9578340"/>
              <a:gd name="connsiteY247" fmla="*/ 2590800 h 8833483"/>
              <a:gd name="connsiteX248" fmla="*/ 8923020 w 9578340"/>
              <a:gd name="connsiteY248" fmla="*/ 2606040 h 8833483"/>
              <a:gd name="connsiteX249" fmla="*/ 8999220 w 9578340"/>
              <a:gd name="connsiteY249" fmla="*/ 2606040 h 8833483"/>
              <a:gd name="connsiteX250" fmla="*/ 9029700 w 9578340"/>
              <a:gd name="connsiteY250" fmla="*/ 2545080 h 8833483"/>
              <a:gd name="connsiteX251" fmla="*/ 9029700 w 9578340"/>
              <a:gd name="connsiteY251" fmla="*/ 2407920 h 8833483"/>
              <a:gd name="connsiteX252" fmla="*/ 9136380 w 9578340"/>
              <a:gd name="connsiteY252" fmla="*/ 2476500 h 8833483"/>
              <a:gd name="connsiteX253" fmla="*/ 9144000 w 9578340"/>
              <a:gd name="connsiteY253" fmla="*/ 2407920 h 8833483"/>
              <a:gd name="connsiteX254" fmla="*/ 9204960 w 9578340"/>
              <a:gd name="connsiteY254" fmla="*/ 2362200 h 8833483"/>
              <a:gd name="connsiteX255" fmla="*/ 9189720 w 9578340"/>
              <a:gd name="connsiteY255" fmla="*/ 2225040 h 8833483"/>
              <a:gd name="connsiteX256" fmla="*/ 9159240 w 9578340"/>
              <a:gd name="connsiteY256" fmla="*/ 2171700 h 8833483"/>
              <a:gd name="connsiteX257" fmla="*/ 9083040 w 9578340"/>
              <a:gd name="connsiteY257" fmla="*/ 2103120 h 8833483"/>
              <a:gd name="connsiteX258" fmla="*/ 9105900 w 9578340"/>
              <a:gd name="connsiteY258" fmla="*/ 2011680 h 8833483"/>
              <a:gd name="connsiteX259" fmla="*/ 9151620 w 9578340"/>
              <a:gd name="connsiteY259" fmla="*/ 1927860 h 8833483"/>
              <a:gd name="connsiteX260" fmla="*/ 9044940 w 9578340"/>
              <a:gd name="connsiteY260" fmla="*/ 1714500 h 8833483"/>
              <a:gd name="connsiteX261" fmla="*/ 9578340 w 9578340"/>
              <a:gd name="connsiteY261" fmla="*/ 1394460 h 8833483"/>
              <a:gd name="connsiteX262" fmla="*/ 9494520 w 9578340"/>
              <a:gd name="connsiteY262" fmla="*/ 1165860 h 8833483"/>
              <a:gd name="connsiteX263" fmla="*/ 9326880 w 9578340"/>
              <a:gd name="connsiteY263" fmla="*/ 975360 h 8833483"/>
              <a:gd name="connsiteX264" fmla="*/ 9334500 w 9578340"/>
              <a:gd name="connsiteY264" fmla="*/ 906780 h 8833483"/>
              <a:gd name="connsiteX265" fmla="*/ 9342120 w 9578340"/>
              <a:gd name="connsiteY265" fmla="*/ 754380 h 8833483"/>
              <a:gd name="connsiteX266" fmla="*/ 9182100 w 9578340"/>
              <a:gd name="connsiteY266" fmla="*/ 906780 h 8833483"/>
              <a:gd name="connsiteX267" fmla="*/ 9052560 w 9578340"/>
              <a:gd name="connsiteY267" fmla="*/ 1043940 h 8833483"/>
              <a:gd name="connsiteX268" fmla="*/ 8915400 w 9578340"/>
              <a:gd name="connsiteY268" fmla="*/ 1112520 h 8833483"/>
              <a:gd name="connsiteX269" fmla="*/ 8709660 w 9578340"/>
              <a:gd name="connsiteY269" fmla="*/ 1150620 h 8833483"/>
              <a:gd name="connsiteX270" fmla="*/ 8793480 w 9578340"/>
              <a:gd name="connsiteY270" fmla="*/ 960120 h 8833483"/>
              <a:gd name="connsiteX271" fmla="*/ 8717280 w 9578340"/>
              <a:gd name="connsiteY271" fmla="*/ 906780 h 8833483"/>
              <a:gd name="connsiteX272" fmla="*/ 8686800 w 9578340"/>
              <a:gd name="connsiteY272" fmla="*/ 815340 h 8833483"/>
              <a:gd name="connsiteX273" fmla="*/ 8625840 w 9578340"/>
              <a:gd name="connsiteY273" fmla="*/ 746760 h 8833483"/>
              <a:gd name="connsiteX274" fmla="*/ 8633460 w 9578340"/>
              <a:gd name="connsiteY274" fmla="*/ 685800 h 8833483"/>
              <a:gd name="connsiteX275" fmla="*/ 8679180 w 9578340"/>
              <a:gd name="connsiteY275" fmla="*/ 609600 h 8833483"/>
              <a:gd name="connsiteX276" fmla="*/ 8671560 w 9578340"/>
              <a:gd name="connsiteY276" fmla="*/ 579120 h 8833483"/>
              <a:gd name="connsiteX277" fmla="*/ 8580120 w 9578340"/>
              <a:gd name="connsiteY277" fmla="*/ 541020 h 8833483"/>
              <a:gd name="connsiteX278" fmla="*/ 8473440 w 9578340"/>
              <a:gd name="connsiteY278" fmla="*/ 502920 h 8833483"/>
              <a:gd name="connsiteX279" fmla="*/ 8488680 w 9578340"/>
              <a:gd name="connsiteY279" fmla="*/ 449580 h 8833483"/>
              <a:gd name="connsiteX280" fmla="*/ 8435340 w 9578340"/>
              <a:gd name="connsiteY280" fmla="*/ 320040 h 8833483"/>
              <a:gd name="connsiteX281" fmla="*/ 8465820 w 9578340"/>
              <a:gd name="connsiteY281" fmla="*/ 243840 h 8833483"/>
              <a:gd name="connsiteX282" fmla="*/ 8473440 w 9578340"/>
              <a:gd name="connsiteY282" fmla="*/ 83820 h 8833483"/>
              <a:gd name="connsiteX283" fmla="*/ 8351520 w 9578340"/>
              <a:gd name="connsiteY283" fmla="*/ 53340 h 8833483"/>
              <a:gd name="connsiteX284" fmla="*/ 8252460 w 9578340"/>
              <a:gd name="connsiteY284" fmla="*/ 68580 h 8833483"/>
              <a:gd name="connsiteX285" fmla="*/ 8107680 w 9578340"/>
              <a:gd name="connsiteY28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347460 w 9578340"/>
              <a:gd name="connsiteY58" fmla="*/ 2606040 h 8833483"/>
              <a:gd name="connsiteX59" fmla="*/ 6244590 w 9578340"/>
              <a:gd name="connsiteY59" fmla="*/ 2315208 h 8833483"/>
              <a:gd name="connsiteX60" fmla="*/ 5722620 w 9578340"/>
              <a:gd name="connsiteY60" fmla="*/ 2240280 h 8833483"/>
              <a:gd name="connsiteX61" fmla="*/ 5654040 w 9578340"/>
              <a:gd name="connsiteY61" fmla="*/ 2240280 h 8833483"/>
              <a:gd name="connsiteX62" fmla="*/ 5570220 w 9578340"/>
              <a:gd name="connsiteY62" fmla="*/ 2278380 h 8833483"/>
              <a:gd name="connsiteX63" fmla="*/ 5440680 w 9578340"/>
              <a:gd name="connsiteY63" fmla="*/ 2263140 h 8833483"/>
              <a:gd name="connsiteX64" fmla="*/ 5410200 w 9578340"/>
              <a:gd name="connsiteY64" fmla="*/ 2217420 h 8833483"/>
              <a:gd name="connsiteX65" fmla="*/ 5425440 w 9578340"/>
              <a:gd name="connsiteY65" fmla="*/ 2072640 h 8833483"/>
              <a:gd name="connsiteX66" fmla="*/ 5372100 w 9578340"/>
              <a:gd name="connsiteY66" fmla="*/ 2019300 h 8833483"/>
              <a:gd name="connsiteX67" fmla="*/ 5372100 w 9578340"/>
              <a:gd name="connsiteY67" fmla="*/ 1988820 h 8833483"/>
              <a:gd name="connsiteX68" fmla="*/ 5280660 w 9578340"/>
              <a:gd name="connsiteY68" fmla="*/ 1965960 h 8833483"/>
              <a:gd name="connsiteX69" fmla="*/ 5219700 w 9578340"/>
              <a:gd name="connsiteY69" fmla="*/ 2263140 h 8833483"/>
              <a:gd name="connsiteX70" fmla="*/ 5212080 w 9578340"/>
              <a:gd name="connsiteY70" fmla="*/ 2461260 h 8833483"/>
              <a:gd name="connsiteX71" fmla="*/ 5242560 w 9578340"/>
              <a:gd name="connsiteY71" fmla="*/ 2499360 h 8833483"/>
              <a:gd name="connsiteX72" fmla="*/ 5097780 w 9578340"/>
              <a:gd name="connsiteY72" fmla="*/ 2552700 h 8833483"/>
              <a:gd name="connsiteX73" fmla="*/ 5120640 w 9578340"/>
              <a:gd name="connsiteY73" fmla="*/ 2743200 h 8833483"/>
              <a:gd name="connsiteX74" fmla="*/ 5082540 w 9578340"/>
              <a:gd name="connsiteY74" fmla="*/ 2827020 h 8833483"/>
              <a:gd name="connsiteX75" fmla="*/ 4945380 w 9578340"/>
              <a:gd name="connsiteY75" fmla="*/ 2773680 h 8833483"/>
              <a:gd name="connsiteX76" fmla="*/ 4853940 w 9578340"/>
              <a:gd name="connsiteY76" fmla="*/ 2796540 h 8833483"/>
              <a:gd name="connsiteX77" fmla="*/ 4785360 w 9578340"/>
              <a:gd name="connsiteY77" fmla="*/ 2926080 h 8833483"/>
              <a:gd name="connsiteX78" fmla="*/ 4640580 w 9578340"/>
              <a:gd name="connsiteY78" fmla="*/ 2811780 h 8833483"/>
              <a:gd name="connsiteX79" fmla="*/ 4518660 w 9578340"/>
              <a:gd name="connsiteY79" fmla="*/ 2804160 h 8833483"/>
              <a:gd name="connsiteX80" fmla="*/ 4389120 w 9578340"/>
              <a:gd name="connsiteY80" fmla="*/ 2674620 h 8833483"/>
              <a:gd name="connsiteX81" fmla="*/ 4564380 w 9578340"/>
              <a:gd name="connsiteY81" fmla="*/ 2522220 h 8833483"/>
              <a:gd name="connsiteX82" fmla="*/ 4389120 w 9578340"/>
              <a:gd name="connsiteY82" fmla="*/ 2491740 h 8833483"/>
              <a:gd name="connsiteX83" fmla="*/ 4244340 w 9578340"/>
              <a:gd name="connsiteY83" fmla="*/ 2659380 h 8833483"/>
              <a:gd name="connsiteX84" fmla="*/ 4183380 w 9578340"/>
              <a:gd name="connsiteY84" fmla="*/ 2758440 h 8833483"/>
              <a:gd name="connsiteX85" fmla="*/ 4191000 w 9578340"/>
              <a:gd name="connsiteY85" fmla="*/ 2796540 h 8833483"/>
              <a:gd name="connsiteX86" fmla="*/ 4084320 w 9578340"/>
              <a:gd name="connsiteY86" fmla="*/ 2895600 h 8833483"/>
              <a:gd name="connsiteX87" fmla="*/ 4008120 w 9578340"/>
              <a:gd name="connsiteY87" fmla="*/ 2918460 h 8833483"/>
              <a:gd name="connsiteX88" fmla="*/ 3954780 w 9578340"/>
              <a:gd name="connsiteY88" fmla="*/ 2918460 h 8833483"/>
              <a:gd name="connsiteX89" fmla="*/ 3916680 w 9578340"/>
              <a:gd name="connsiteY89" fmla="*/ 2971800 h 8833483"/>
              <a:gd name="connsiteX90" fmla="*/ 3848100 w 9578340"/>
              <a:gd name="connsiteY90" fmla="*/ 2971800 h 8833483"/>
              <a:gd name="connsiteX91" fmla="*/ 3810000 w 9578340"/>
              <a:gd name="connsiteY91" fmla="*/ 3025140 h 8833483"/>
              <a:gd name="connsiteX92" fmla="*/ 3726180 w 9578340"/>
              <a:gd name="connsiteY92" fmla="*/ 3048000 h 8833483"/>
              <a:gd name="connsiteX93" fmla="*/ 3703320 w 9578340"/>
              <a:gd name="connsiteY93" fmla="*/ 3116580 h 8833483"/>
              <a:gd name="connsiteX94" fmla="*/ 3512820 w 9578340"/>
              <a:gd name="connsiteY94" fmla="*/ 2979420 h 8833483"/>
              <a:gd name="connsiteX95" fmla="*/ 3337560 w 9578340"/>
              <a:gd name="connsiteY95" fmla="*/ 3048000 h 8833483"/>
              <a:gd name="connsiteX96" fmla="*/ 3337560 w 9578340"/>
              <a:gd name="connsiteY96" fmla="*/ 3124200 h 8833483"/>
              <a:gd name="connsiteX97" fmla="*/ 3230880 w 9578340"/>
              <a:gd name="connsiteY97" fmla="*/ 3200400 h 8833483"/>
              <a:gd name="connsiteX98" fmla="*/ 3002280 w 9578340"/>
              <a:gd name="connsiteY98" fmla="*/ 3055620 h 8833483"/>
              <a:gd name="connsiteX99" fmla="*/ 3025140 w 9578340"/>
              <a:gd name="connsiteY99" fmla="*/ 3032760 h 8833483"/>
              <a:gd name="connsiteX100" fmla="*/ 2918460 w 9578340"/>
              <a:gd name="connsiteY100" fmla="*/ 2887980 h 8833483"/>
              <a:gd name="connsiteX101" fmla="*/ 2659380 w 9578340"/>
              <a:gd name="connsiteY101" fmla="*/ 2758440 h 8833483"/>
              <a:gd name="connsiteX102" fmla="*/ 2506980 w 9578340"/>
              <a:gd name="connsiteY102" fmla="*/ 3093720 h 8833483"/>
              <a:gd name="connsiteX103" fmla="*/ 2392680 w 9578340"/>
              <a:gd name="connsiteY103" fmla="*/ 3101340 h 8833483"/>
              <a:gd name="connsiteX104" fmla="*/ 2308860 w 9578340"/>
              <a:gd name="connsiteY104" fmla="*/ 3116580 h 8833483"/>
              <a:gd name="connsiteX105" fmla="*/ 2225040 w 9578340"/>
              <a:gd name="connsiteY105" fmla="*/ 3215640 h 8833483"/>
              <a:gd name="connsiteX106" fmla="*/ 2049780 w 9578340"/>
              <a:gd name="connsiteY106" fmla="*/ 3124200 h 8833483"/>
              <a:gd name="connsiteX107" fmla="*/ 1981200 w 9578340"/>
              <a:gd name="connsiteY107" fmla="*/ 3116580 h 8833483"/>
              <a:gd name="connsiteX108" fmla="*/ 1889760 w 9578340"/>
              <a:gd name="connsiteY108" fmla="*/ 2964180 h 8833483"/>
              <a:gd name="connsiteX109" fmla="*/ 1897380 w 9578340"/>
              <a:gd name="connsiteY109" fmla="*/ 2895600 h 8833483"/>
              <a:gd name="connsiteX110" fmla="*/ 1729740 w 9578340"/>
              <a:gd name="connsiteY110" fmla="*/ 3017520 h 8833483"/>
              <a:gd name="connsiteX111" fmla="*/ 1706880 w 9578340"/>
              <a:gd name="connsiteY111" fmla="*/ 3078480 h 8833483"/>
              <a:gd name="connsiteX112" fmla="*/ 1653540 w 9578340"/>
              <a:gd name="connsiteY112" fmla="*/ 3048000 h 8833483"/>
              <a:gd name="connsiteX113" fmla="*/ 1546860 w 9578340"/>
              <a:gd name="connsiteY113" fmla="*/ 3048000 h 8833483"/>
              <a:gd name="connsiteX114" fmla="*/ 1524000 w 9578340"/>
              <a:gd name="connsiteY114" fmla="*/ 3162300 h 8833483"/>
              <a:gd name="connsiteX115" fmla="*/ 1386840 w 9578340"/>
              <a:gd name="connsiteY115" fmla="*/ 3459480 h 8833483"/>
              <a:gd name="connsiteX116" fmla="*/ 1333500 w 9578340"/>
              <a:gd name="connsiteY116" fmla="*/ 3451860 h 8833483"/>
              <a:gd name="connsiteX117" fmla="*/ 1188720 w 9578340"/>
              <a:gd name="connsiteY117" fmla="*/ 3505200 h 8833483"/>
              <a:gd name="connsiteX118" fmla="*/ 1135380 w 9578340"/>
              <a:gd name="connsiteY118" fmla="*/ 3672840 h 8833483"/>
              <a:gd name="connsiteX119" fmla="*/ 1013460 w 9578340"/>
              <a:gd name="connsiteY119" fmla="*/ 3703320 h 8833483"/>
              <a:gd name="connsiteX120" fmla="*/ 929640 w 9578340"/>
              <a:gd name="connsiteY120" fmla="*/ 3710940 h 8833483"/>
              <a:gd name="connsiteX121" fmla="*/ 830580 w 9578340"/>
              <a:gd name="connsiteY121" fmla="*/ 3741420 h 8833483"/>
              <a:gd name="connsiteX122" fmla="*/ 701040 w 9578340"/>
              <a:gd name="connsiteY122" fmla="*/ 3749040 h 8833483"/>
              <a:gd name="connsiteX123" fmla="*/ 548640 w 9578340"/>
              <a:gd name="connsiteY123" fmla="*/ 3787140 h 8833483"/>
              <a:gd name="connsiteX124" fmla="*/ 0 w 9578340"/>
              <a:gd name="connsiteY124" fmla="*/ 5250180 h 8833483"/>
              <a:gd name="connsiteX125" fmla="*/ 167640 w 9578340"/>
              <a:gd name="connsiteY125" fmla="*/ 5242560 h 8833483"/>
              <a:gd name="connsiteX126" fmla="*/ 167640 w 9578340"/>
              <a:gd name="connsiteY126" fmla="*/ 5387340 h 8833483"/>
              <a:gd name="connsiteX127" fmla="*/ 289560 w 9578340"/>
              <a:gd name="connsiteY127" fmla="*/ 5394960 h 8833483"/>
              <a:gd name="connsiteX128" fmla="*/ 281940 w 9578340"/>
              <a:gd name="connsiteY128" fmla="*/ 5478780 h 8833483"/>
              <a:gd name="connsiteX129" fmla="*/ 388620 w 9578340"/>
              <a:gd name="connsiteY129" fmla="*/ 5501640 h 8833483"/>
              <a:gd name="connsiteX130" fmla="*/ 358140 w 9578340"/>
              <a:gd name="connsiteY130" fmla="*/ 5631180 h 8833483"/>
              <a:gd name="connsiteX131" fmla="*/ 358140 w 9578340"/>
              <a:gd name="connsiteY131" fmla="*/ 5730240 h 8833483"/>
              <a:gd name="connsiteX132" fmla="*/ 251460 w 9578340"/>
              <a:gd name="connsiteY132" fmla="*/ 5783580 h 8833483"/>
              <a:gd name="connsiteX133" fmla="*/ 236220 w 9578340"/>
              <a:gd name="connsiteY133" fmla="*/ 5859780 h 8833483"/>
              <a:gd name="connsiteX134" fmla="*/ 144780 w 9578340"/>
              <a:gd name="connsiteY134" fmla="*/ 5981700 h 8833483"/>
              <a:gd name="connsiteX135" fmla="*/ 175260 w 9578340"/>
              <a:gd name="connsiteY135" fmla="*/ 6210300 h 8833483"/>
              <a:gd name="connsiteX136" fmla="*/ 266700 w 9578340"/>
              <a:gd name="connsiteY136" fmla="*/ 6217920 h 8833483"/>
              <a:gd name="connsiteX137" fmla="*/ 304800 w 9578340"/>
              <a:gd name="connsiteY137" fmla="*/ 6278880 h 8833483"/>
              <a:gd name="connsiteX138" fmla="*/ 312420 w 9578340"/>
              <a:gd name="connsiteY138" fmla="*/ 6339840 h 8833483"/>
              <a:gd name="connsiteX139" fmla="*/ 358140 w 9578340"/>
              <a:gd name="connsiteY139" fmla="*/ 6339840 h 8833483"/>
              <a:gd name="connsiteX140" fmla="*/ 365760 w 9578340"/>
              <a:gd name="connsiteY140" fmla="*/ 6477000 h 8833483"/>
              <a:gd name="connsiteX141" fmla="*/ 807720 w 9578340"/>
              <a:gd name="connsiteY141" fmla="*/ 6545580 h 8833483"/>
              <a:gd name="connsiteX142" fmla="*/ 1127760 w 9578340"/>
              <a:gd name="connsiteY142" fmla="*/ 6705600 h 8833483"/>
              <a:gd name="connsiteX143" fmla="*/ 1447800 w 9578340"/>
              <a:gd name="connsiteY143" fmla="*/ 6598920 h 8833483"/>
              <a:gd name="connsiteX144" fmla="*/ 1546860 w 9578340"/>
              <a:gd name="connsiteY144" fmla="*/ 6598920 h 8833483"/>
              <a:gd name="connsiteX145" fmla="*/ 1501140 w 9578340"/>
              <a:gd name="connsiteY145" fmla="*/ 6858000 h 8833483"/>
              <a:gd name="connsiteX146" fmla="*/ 1567815 w 9578340"/>
              <a:gd name="connsiteY146" fmla="*/ 7115810 h 8833483"/>
              <a:gd name="connsiteX147" fmla="*/ 1710690 w 9578340"/>
              <a:gd name="connsiteY147" fmla="*/ 7439660 h 8833483"/>
              <a:gd name="connsiteX148" fmla="*/ 1891665 w 9578340"/>
              <a:gd name="connsiteY148" fmla="*/ 7582535 h 8833483"/>
              <a:gd name="connsiteX149" fmla="*/ 2094865 w 9578340"/>
              <a:gd name="connsiteY149" fmla="*/ 7814310 h 8833483"/>
              <a:gd name="connsiteX150" fmla="*/ 2066290 w 9578340"/>
              <a:gd name="connsiteY150" fmla="*/ 7925434 h 8833483"/>
              <a:gd name="connsiteX151" fmla="*/ 2234565 w 9578340"/>
              <a:gd name="connsiteY151" fmla="*/ 8036559 h 8833483"/>
              <a:gd name="connsiteX152" fmla="*/ 2269490 w 9578340"/>
              <a:gd name="connsiteY152" fmla="*/ 8081009 h 8833483"/>
              <a:gd name="connsiteX153" fmla="*/ 2186940 w 9578340"/>
              <a:gd name="connsiteY153" fmla="*/ 8338184 h 8833483"/>
              <a:gd name="connsiteX154" fmla="*/ 2209165 w 9578340"/>
              <a:gd name="connsiteY154" fmla="*/ 8436608 h 8833483"/>
              <a:gd name="connsiteX155" fmla="*/ 2275840 w 9578340"/>
              <a:gd name="connsiteY155" fmla="*/ 8538208 h 8833483"/>
              <a:gd name="connsiteX156" fmla="*/ 2437765 w 9578340"/>
              <a:gd name="connsiteY156" fmla="*/ 8569958 h 8833483"/>
              <a:gd name="connsiteX157" fmla="*/ 2491740 w 9578340"/>
              <a:gd name="connsiteY157" fmla="*/ 8557258 h 8833483"/>
              <a:gd name="connsiteX158" fmla="*/ 2599690 w 9578340"/>
              <a:gd name="connsiteY158" fmla="*/ 8614408 h 8833483"/>
              <a:gd name="connsiteX159" fmla="*/ 2640965 w 9578340"/>
              <a:gd name="connsiteY159" fmla="*/ 8658858 h 8833483"/>
              <a:gd name="connsiteX160" fmla="*/ 2663190 w 9578340"/>
              <a:gd name="connsiteY160" fmla="*/ 8769983 h 8833483"/>
              <a:gd name="connsiteX161" fmla="*/ 2748915 w 9578340"/>
              <a:gd name="connsiteY161" fmla="*/ 8833483 h 8833483"/>
              <a:gd name="connsiteX162" fmla="*/ 2860040 w 9578340"/>
              <a:gd name="connsiteY162" fmla="*/ 8808083 h 8833483"/>
              <a:gd name="connsiteX163" fmla="*/ 2920365 w 9578340"/>
              <a:gd name="connsiteY163" fmla="*/ 8820783 h 8833483"/>
              <a:gd name="connsiteX164" fmla="*/ 2910840 w 9578340"/>
              <a:gd name="connsiteY164" fmla="*/ 8740614 h 8833483"/>
              <a:gd name="connsiteX165" fmla="*/ 2996565 w 9578340"/>
              <a:gd name="connsiteY165" fmla="*/ 8609645 h 8833483"/>
              <a:gd name="connsiteX166" fmla="*/ 2987040 w 9578340"/>
              <a:gd name="connsiteY166" fmla="*/ 8497727 h 8833483"/>
              <a:gd name="connsiteX167" fmla="*/ 3027522 w 9578340"/>
              <a:gd name="connsiteY167" fmla="*/ 8431051 h 8833483"/>
              <a:gd name="connsiteX168" fmla="*/ 3179922 w 9578340"/>
              <a:gd name="connsiteY168" fmla="*/ 8361995 h 8833483"/>
              <a:gd name="connsiteX169" fmla="*/ 3225166 w 9578340"/>
              <a:gd name="connsiteY169" fmla="*/ 8245315 h 8833483"/>
              <a:gd name="connsiteX170" fmla="*/ 3420427 w 9578340"/>
              <a:gd name="connsiteY170" fmla="*/ 8083389 h 8833483"/>
              <a:gd name="connsiteX171" fmla="*/ 3699034 w 9578340"/>
              <a:gd name="connsiteY171" fmla="*/ 7954802 h 8833483"/>
              <a:gd name="connsiteX172" fmla="*/ 3875246 w 9578340"/>
              <a:gd name="connsiteY172" fmla="*/ 7890508 h 8833483"/>
              <a:gd name="connsiteX173" fmla="*/ 4084796 w 9578340"/>
              <a:gd name="connsiteY173" fmla="*/ 7738108 h 8833483"/>
              <a:gd name="connsiteX174" fmla="*/ 4127659 w 9578340"/>
              <a:gd name="connsiteY174" fmla="*/ 7640476 h 8833483"/>
              <a:gd name="connsiteX175" fmla="*/ 4037171 w 9578340"/>
              <a:gd name="connsiteY175" fmla="*/ 7564277 h 8833483"/>
              <a:gd name="connsiteX176" fmla="*/ 3980021 w 9578340"/>
              <a:gd name="connsiteY176" fmla="*/ 7469027 h 8833483"/>
              <a:gd name="connsiteX177" fmla="*/ 4056222 w 9578340"/>
              <a:gd name="connsiteY177" fmla="*/ 7395208 h 8833483"/>
              <a:gd name="connsiteX178" fmla="*/ 4096703 w 9578340"/>
              <a:gd name="connsiteY178" fmla="*/ 7247570 h 8833483"/>
              <a:gd name="connsiteX179" fmla="*/ 3982402 w 9578340"/>
              <a:gd name="connsiteY179" fmla="*/ 7271383 h 8833483"/>
              <a:gd name="connsiteX180" fmla="*/ 3818096 w 9578340"/>
              <a:gd name="connsiteY180" fmla="*/ 7233283 h 8833483"/>
              <a:gd name="connsiteX181" fmla="*/ 3691889 w 9578340"/>
              <a:gd name="connsiteY181" fmla="*/ 7145176 h 8833483"/>
              <a:gd name="connsiteX182" fmla="*/ 3701416 w 9578340"/>
              <a:gd name="connsiteY182" fmla="*/ 7030877 h 8833483"/>
              <a:gd name="connsiteX183" fmla="*/ 3625215 w 9578340"/>
              <a:gd name="connsiteY183" fmla="*/ 6954677 h 8833483"/>
              <a:gd name="connsiteX184" fmla="*/ 3657600 w 9578340"/>
              <a:gd name="connsiteY184" fmla="*/ 6873240 h 8833483"/>
              <a:gd name="connsiteX185" fmla="*/ 3817620 w 9578340"/>
              <a:gd name="connsiteY185" fmla="*/ 6781800 h 8833483"/>
              <a:gd name="connsiteX186" fmla="*/ 3893820 w 9578340"/>
              <a:gd name="connsiteY186" fmla="*/ 6705600 h 8833483"/>
              <a:gd name="connsiteX187" fmla="*/ 3947160 w 9578340"/>
              <a:gd name="connsiteY187" fmla="*/ 6690360 h 8833483"/>
              <a:gd name="connsiteX188" fmla="*/ 3939540 w 9578340"/>
              <a:gd name="connsiteY188" fmla="*/ 6629400 h 8833483"/>
              <a:gd name="connsiteX189" fmla="*/ 3901440 w 9578340"/>
              <a:gd name="connsiteY189" fmla="*/ 6606540 h 8833483"/>
              <a:gd name="connsiteX190" fmla="*/ 3878580 w 9578340"/>
              <a:gd name="connsiteY190" fmla="*/ 6515100 h 8833483"/>
              <a:gd name="connsiteX191" fmla="*/ 3886200 w 9578340"/>
              <a:gd name="connsiteY191" fmla="*/ 6423660 h 8833483"/>
              <a:gd name="connsiteX192" fmla="*/ 3870960 w 9578340"/>
              <a:gd name="connsiteY192" fmla="*/ 6309360 h 8833483"/>
              <a:gd name="connsiteX193" fmla="*/ 3893820 w 9578340"/>
              <a:gd name="connsiteY193" fmla="*/ 6240780 h 8833483"/>
              <a:gd name="connsiteX194" fmla="*/ 3924300 w 9578340"/>
              <a:gd name="connsiteY194" fmla="*/ 6179820 h 8833483"/>
              <a:gd name="connsiteX195" fmla="*/ 3977640 w 9578340"/>
              <a:gd name="connsiteY195" fmla="*/ 6172200 h 8833483"/>
              <a:gd name="connsiteX196" fmla="*/ 3992880 w 9578340"/>
              <a:gd name="connsiteY196" fmla="*/ 6172200 h 8833483"/>
              <a:gd name="connsiteX197" fmla="*/ 4046220 w 9578340"/>
              <a:gd name="connsiteY197" fmla="*/ 6111240 h 8833483"/>
              <a:gd name="connsiteX198" fmla="*/ 4038600 w 9578340"/>
              <a:gd name="connsiteY198" fmla="*/ 6027420 h 8833483"/>
              <a:gd name="connsiteX199" fmla="*/ 4754880 w 9578340"/>
              <a:gd name="connsiteY199" fmla="*/ 5913120 h 8833483"/>
              <a:gd name="connsiteX200" fmla="*/ 4838700 w 9578340"/>
              <a:gd name="connsiteY200" fmla="*/ 5913120 h 8833483"/>
              <a:gd name="connsiteX201" fmla="*/ 4914900 w 9578340"/>
              <a:gd name="connsiteY201" fmla="*/ 5920740 h 8833483"/>
              <a:gd name="connsiteX202" fmla="*/ 5105400 w 9578340"/>
              <a:gd name="connsiteY202" fmla="*/ 6019800 h 8833483"/>
              <a:gd name="connsiteX203" fmla="*/ 5570220 w 9578340"/>
              <a:gd name="connsiteY203" fmla="*/ 6248400 h 8833483"/>
              <a:gd name="connsiteX204" fmla="*/ 5704205 w 9578340"/>
              <a:gd name="connsiteY204" fmla="*/ 6320155 h 8833483"/>
              <a:gd name="connsiteX205" fmla="*/ 5755005 w 9578340"/>
              <a:gd name="connsiteY205" fmla="*/ 6242685 h 8833483"/>
              <a:gd name="connsiteX206" fmla="*/ 5682615 w 9578340"/>
              <a:gd name="connsiteY206" fmla="*/ 6203315 h 8833483"/>
              <a:gd name="connsiteX207" fmla="*/ 5624195 w 9578340"/>
              <a:gd name="connsiteY207" fmla="*/ 6132195 h 8833483"/>
              <a:gd name="connsiteX208" fmla="*/ 5670550 w 9578340"/>
              <a:gd name="connsiteY208" fmla="*/ 6103620 h 8833483"/>
              <a:gd name="connsiteX209" fmla="*/ 5584825 w 9578340"/>
              <a:gd name="connsiteY209" fmla="*/ 5928995 h 8833483"/>
              <a:gd name="connsiteX210" fmla="*/ 5592445 w 9578340"/>
              <a:gd name="connsiteY210" fmla="*/ 5827395 h 8833483"/>
              <a:gd name="connsiteX211" fmla="*/ 5615305 w 9578340"/>
              <a:gd name="connsiteY211" fmla="*/ 5792470 h 8833483"/>
              <a:gd name="connsiteX212" fmla="*/ 5636895 w 9578340"/>
              <a:gd name="connsiteY212" fmla="*/ 5747385 h 8833483"/>
              <a:gd name="connsiteX213" fmla="*/ 5674360 w 9578340"/>
              <a:gd name="connsiteY213" fmla="*/ 5669915 h 8833483"/>
              <a:gd name="connsiteX214" fmla="*/ 5688965 w 9578340"/>
              <a:gd name="connsiteY214" fmla="*/ 5587365 h 8833483"/>
              <a:gd name="connsiteX215" fmla="*/ 5735320 w 9578340"/>
              <a:gd name="connsiteY215" fmla="*/ 5561965 h 8833483"/>
              <a:gd name="connsiteX216" fmla="*/ 5715000 w 9578340"/>
              <a:gd name="connsiteY216" fmla="*/ 5502910 h 8833483"/>
              <a:gd name="connsiteX217" fmla="*/ 5751195 w 9578340"/>
              <a:gd name="connsiteY217" fmla="*/ 5461635 h 8833483"/>
              <a:gd name="connsiteX218" fmla="*/ 5781675 w 9578340"/>
              <a:gd name="connsiteY218" fmla="*/ 5398770 h 8833483"/>
              <a:gd name="connsiteX219" fmla="*/ 5836920 w 9578340"/>
              <a:gd name="connsiteY219" fmla="*/ 5325110 h 8833483"/>
              <a:gd name="connsiteX220" fmla="*/ 5855970 w 9578340"/>
              <a:gd name="connsiteY220" fmla="*/ 5168900 h 8833483"/>
              <a:gd name="connsiteX221" fmla="*/ 6101080 w 9578340"/>
              <a:gd name="connsiteY221" fmla="*/ 4911090 h 8833483"/>
              <a:gd name="connsiteX222" fmla="*/ 6107430 w 9578340"/>
              <a:gd name="connsiteY222" fmla="*/ 4674870 h 8833483"/>
              <a:gd name="connsiteX223" fmla="*/ 5982970 w 9578340"/>
              <a:gd name="connsiteY223" fmla="*/ 4411980 h 8833483"/>
              <a:gd name="connsiteX224" fmla="*/ 7178040 w 9578340"/>
              <a:gd name="connsiteY224" fmla="*/ 4351020 h 8833483"/>
              <a:gd name="connsiteX225" fmla="*/ 7559040 w 9578340"/>
              <a:gd name="connsiteY225" fmla="*/ 4328160 h 8833483"/>
              <a:gd name="connsiteX226" fmla="*/ 7467600 w 9578340"/>
              <a:gd name="connsiteY226" fmla="*/ 3878580 h 8833483"/>
              <a:gd name="connsiteX227" fmla="*/ 7414260 w 9578340"/>
              <a:gd name="connsiteY227" fmla="*/ 3604260 h 8833483"/>
              <a:gd name="connsiteX228" fmla="*/ 7498080 w 9578340"/>
              <a:gd name="connsiteY228" fmla="*/ 3398520 h 8833483"/>
              <a:gd name="connsiteX229" fmla="*/ 7528560 w 9578340"/>
              <a:gd name="connsiteY229" fmla="*/ 3253740 h 8833483"/>
              <a:gd name="connsiteX230" fmla="*/ 7505700 w 9578340"/>
              <a:gd name="connsiteY230" fmla="*/ 3048000 h 8833483"/>
              <a:gd name="connsiteX231" fmla="*/ 7520940 w 9578340"/>
              <a:gd name="connsiteY231" fmla="*/ 2926080 h 8833483"/>
              <a:gd name="connsiteX232" fmla="*/ 7536180 w 9578340"/>
              <a:gd name="connsiteY232" fmla="*/ 2872740 h 8833483"/>
              <a:gd name="connsiteX233" fmla="*/ 7863840 w 9578340"/>
              <a:gd name="connsiteY233" fmla="*/ 2971800 h 8833483"/>
              <a:gd name="connsiteX234" fmla="*/ 7886700 w 9578340"/>
              <a:gd name="connsiteY234" fmla="*/ 3101340 h 8833483"/>
              <a:gd name="connsiteX235" fmla="*/ 8001000 w 9578340"/>
              <a:gd name="connsiteY235" fmla="*/ 3124200 h 8833483"/>
              <a:gd name="connsiteX236" fmla="*/ 8122920 w 9578340"/>
              <a:gd name="connsiteY236" fmla="*/ 3276600 h 8833483"/>
              <a:gd name="connsiteX237" fmla="*/ 8206740 w 9578340"/>
              <a:gd name="connsiteY237" fmla="*/ 3276600 h 8833483"/>
              <a:gd name="connsiteX238" fmla="*/ 8442960 w 9578340"/>
              <a:gd name="connsiteY238" fmla="*/ 3276600 h 8833483"/>
              <a:gd name="connsiteX239" fmla="*/ 8663940 w 9578340"/>
              <a:gd name="connsiteY239" fmla="*/ 3276600 h 8833483"/>
              <a:gd name="connsiteX240" fmla="*/ 8770620 w 9578340"/>
              <a:gd name="connsiteY240" fmla="*/ 3230880 h 8833483"/>
              <a:gd name="connsiteX241" fmla="*/ 8854440 w 9578340"/>
              <a:gd name="connsiteY241" fmla="*/ 3215640 h 8833483"/>
              <a:gd name="connsiteX242" fmla="*/ 8938260 w 9578340"/>
              <a:gd name="connsiteY242" fmla="*/ 3230880 h 8833483"/>
              <a:gd name="connsiteX243" fmla="*/ 8945880 w 9578340"/>
              <a:gd name="connsiteY243" fmla="*/ 3078480 h 8833483"/>
              <a:gd name="connsiteX244" fmla="*/ 8907780 w 9578340"/>
              <a:gd name="connsiteY244" fmla="*/ 3078480 h 8833483"/>
              <a:gd name="connsiteX245" fmla="*/ 8656320 w 9578340"/>
              <a:gd name="connsiteY245" fmla="*/ 2697480 h 8833483"/>
              <a:gd name="connsiteX246" fmla="*/ 8854440 w 9578340"/>
              <a:gd name="connsiteY246" fmla="*/ 2590800 h 8833483"/>
              <a:gd name="connsiteX247" fmla="*/ 8923020 w 9578340"/>
              <a:gd name="connsiteY247" fmla="*/ 2606040 h 8833483"/>
              <a:gd name="connsiteX248" fmla="*/ 8999220 w 9578340"/>
              <a:gd name="connsiteY248" fmla="*/ 2606040 h 8833483"/>
              <a:gd name="connsiteX249" fmla="*/ 9029700 w 9578340"/>
              <a:gd name="connsiteY249" fmla="*/ 2545080 h 8833483"/>
              <a:gd name="connsiteX250" fmla="*/ 9029700 w 9578340"/>
              <a:gd name="connsiteY250" fmla="*/ 2407920 h 8833483"/>
              <a:gd name="connsiteX251" fmla="*/ 9136380 w 9578340"/>
              <a:gd name="connsiteY251" fmla="*/ 2476500 h 8833483"/>
              <a:gd name="connsiteX252" fmla="*/ 9144000 w 9578340"/>
              <a:gd name="connsiteY252" fmla="*/ 2407920 h 8833483"/>
              <a:gd name="connsiteX253" fmla="*/ 9204960 w 9578340"/>
              <a:gd name="connsiteY253" fmla="*/ 2362200 h 8833483"/>
              <a:gd name="connsiteX254" fmla="*/ 9189720 w 9578340"/>
              <a:gd name="connsiteY254" fmla="*/ 2225040 h 8833483"/>
              <a:gd name="connsiteX255" fmla="*/ 9159240 w 9578340"/>
              <a:gd name="connsiteY255" fmla="*/ 2171700 h 8833483"/>
              <a:gd name="connsiteX256" fmla="*/ 9083040 w 9578340"/>
              <a:gd name="connsiteY256" fmla="*/ 2103120 h 8833483"/>
              <a:gd name="connsiteX257" fmla="*/ 9105900 w 9578340"/>
              <a:gd name="connsiteY257" fmla="*/ 2011680 h 8833483"/>
              <a:gd name="connsiteX258" fmla="*/ 9151620 w 9578340"/>
              <a:gd name="connsiteY258" fmla="*/ 1927860 h 8833483"/>
              <a:gd name="connsiteX259" fmla="*/ 9044940 w 9578340"/>
              <a:gd name="connsiteY259" fmla="*/ 1714500 h 8833483"/>
              <a:gd name="connsiteX260" fmla="*/ 9578340 w 9578340"/>
              <a:gd name="connsiteY260" fmla="*/ 1394460 h 8833483"/>
              <a:gd name="connsiteX261" fmla="*/ 9494520 w 9578340"/>
              <a:gd name="connsiteY261" fmla="*/ 1165860 h 8833483"/>
              <a:gd name="connsiteX262" fmla="*/ 9326880 w 9578340"/>
              <a:gd name="connsiteY262" fmla="*/ 975360 h 8833483"/>
              <a:gd name="connsiteX263" fmla="*/ 9334500 w 9578340"/>
              <a:gd name="connsiteY263" fmla="*/ 906780 h 8833483"/>
              <a:gd name="connsiteX264" fmla="*/ 9342120 w 9578340"/>
              <a:gd name="connsiteY264" fmla="*/ 754380 h 8833483"/>
              <a:gd name="connsiteX265" fmla="*/ 9182100 w 9578340"/>
              <a:gd name="connsiteY265" fmla="*/ 906780 h 8833483"/>
              <a:gd name="connsiteX266" fmla="*/ 9052560 w 9578340"/>
              <a:gd name="connsiteY266" fmla="*/ 1043940 h 8833483"/>
              <a:gd name="connsiteX267" fmla="*/ 8915400 w 9578340"/>
              <a:gd name="connsiteY267" fmla="*/ 1112520 h 8833483"/>
              <a:gd name="connsiteX268" fmla="*/ 8709660 w 9578340"/>
              <a:gd name="connsiteY268" fmla="*/ 1150620 h 8833483"/>
              <a:gd name="connsiteX269" fmla="*/ 8793480 w 9578340"/>
              <a:gd name="connsiteY269" fmla="*/ 960120 h 8833483"/>
              <a:gd name="connsiteX270" fmla="*/ 8717280 w 9578340"/>
              <a:gd name="connsiteY270" fmla="*/ 906780 h 8833483"/>
              <a:gd name="connsiteX271" fmla="*/ 8686800 w 9578340"/>
              <a:gd name="connsiteY271" fmla="*/ 815340 h 8833483"/>
              <a:gd name="connsiteX272" fmla="*/ 8625840 w 9578340"/>
              <a:gd name="connsiteY272" fmla="*/ 746760 h 8833483"/>
              <a:gd name="connsiteX273" fmla="*/ 8633460 w 9578340"/>
              <a:gd name="connsiteY273" fmla="*/ 685800 h 8833483"/>
              <a:gd name="connsiteX274" fmla="*/ 8679180 w 9578340"/>
              <a:gd name="connsiteY274" fmla="*/ 609600 h 8833483"/>
              <a:gd name="connsiteX275" fmla="*/ 8671560 w 9578340"/>
              <a:gd name="connsiteY275" fmla="*/ 579120 h 8833483"/>
              <a:gd name="connsiteX276" fmla="*/ 8580120 w 9578340"/>
              <a:gd name="connsiteY276" fmla="*/ 541020 h 8833483"/>
              <a:gd name="connsiteX277" fmla="*/ 8473440 w 9578340"/>
              <a:gd name="connsiteY277" fmla="*/ 502920 h 8833483"/>
              <a:gd name="connsiteX278" fmla="*/ 8488680 w 9578340"/>
              <a:gd name="connsiteY278" fmla="*/ 449580 h 8833483"/>
              <a:gd name="connsiteX279" fmla="*/ 8435340 w 9578340"/>
              <a:gd name="connsiteY279" fmla="*/ 320040 h 8833483"/>
              <a:gd name="connsiteX280" fmla="*/ 8465820 w 9578340"/>
              <a:gd name="connsiteY280" fmla="*/ 243840 h 8833483"/>
              <a:gd name="connsiteX281" fmla="*/ 8473440 w 9578340"/>
              <a:gd name="connsiteY281" fmla="*/ 83820 h 8833483"/>
              <a:gd name="connsiteX282" fmla="*/ 8351520 w 9578340"/>
              <a:gd name="connsiteY282" fmla="*/ 53340 h 8833483"/>
              <a:gd name="connsiteX283" fmla="*/ 8252460 w 9578340"/>
              <a:gd name="connsiteY283" fmla="*/ 68580 h 8833483"/>
              <a:gd name="connsiteX284" fmla="*/ 8107680 w 9578340"/>
              <a:gd name="connsiteY28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438900 w 9578340"/>
              <a:gd name="connsiteY57" fmla="*/ 2590800 h 8833483"/>
              <a:gd name="connsiteX58" fmla="*/ 6244590 w 9578340"/>
              <a:gd name="connsiteY58" fmla="*/ 2315208 h 8833483"/>
              <a:gd name="connsiteX59" fmla="*/ 5722620 w 9578340"/>
              <a:gd name="connsiteY59" fmla="*/ 2240280 h 8833483"/>
              <a:gd name="connsiteX60" fmla="*/ 5654040 w 9578340"/>
              <a:gd name="connsiteY60" fmla="*/ 2240280 h 8833483"/>
              <a:gd name="connsiteX61" fmla="*/ 5570220 w 9578340"/>
              <a:gd name="connsiteY61" fmla="*/ 2278380 h 8833483"/>
              <a:gd name="connsiteX62" fmla="*/ 5440680 w 9578340"/>
              <a:gd name="connsiteY62" fmla="*/ 2263140 h 8833483"/>
              <a:gd name="connsiteX63" fmla="*/ 5410200 w 9578340"/>
              <a:gd name="connsiteY63" fmla="*/ 2217420 h 8833483"/>
              <a:gd name="connsiteX64" fmla="*/ 5425440 w 9578340"/>
              <a:gd name="connsiteY64" fmla="*/ 2072640 h 8833483"/>
              <a:gd name="connsiteX65" fmla="*/ 5372100 w 9578340"/>
              <a:gd name="connsiteY65" fmla="*/ 2019300 h 8833483"/>
              <a:gd name="connsiteX66" fmla="*/ 5372100 w 9578340"/>
              <a:gd name="connsiteY66" fmla="*/ 1988820 h 8833483"/>
              <a:gd name="connsiteX67" fmla="*/ 5280660 w 9578340"/>
              <a:gd name="connsiteY67" fmla="*/ 1965960 h 8833483"/>
              <a:gd name="connsiteX68" fmla="*/ 5219700 w 9578340"/>
              <a:gd name="connsiteY68" fmla="*/ 2263140 h 8833483"/>
              <a:gd name="connsiteX69" fmla="*/ 5212080 w 9578340"/>
              <a:gd name="connsiteY69" fmla="*/ 2461260 h 8833483"/>
              <a:gd name="connsiteX70" fmla="*/ 5242560 w 9578340"/>
              <a:gd name="connsiteY70" fmla="*/ 2499360 h 8833483"/>
              <a:gd name="connsiteX71" fmla="*/ 5097780 w 9578340"/>
              <a:gd name="connsiteY71" fmla="*/ 2552700 h 8833483"/>
              <a:gd name="connsiteX72" fmla="*/ 5120640 w 9578340"/>
              <a:gd name="connsiteY72" fmla="*/ 2743200 h 8833483"/>
              <a:gd name="connsiteX73" fmla="*/ 5082540 w 9578340"/>
              <a:gd name="connsiteY73" fmla="*/ 2827020 h 8833483"/>
              <a:gd name="connsiteX74" fmla="*/ 4945380 w 9578340"/>
              <a:gd name="connsiteY74" fmla="*/ 2773680 h 8833483"/>
              <a:gd name="connsiteX75" fmla="*/ 4853940 w 9578340"/>
              <a:gd name="connsiteY75" fmla="*/ 2796540 h 8833483"/>
              <a:gd name="connsiteX76" fmla="*/ 4785360 w 9578340"/>
              <a:gd name="connsiteY76" fmla="*/ 2926080 h 8833483"/>
              <a:gd name="connsiteX77" fmla="*/ 4640580 w 9578340"/>
              <a:gd name="connsiteY77" fmla="*/ 2811780 h 8833483"/>
              <a:gd name="connsiteX78" fmla="*/ 4518660 w 9578340"/>
              <a:gd name="connsiteY78" fmla="*/ 2804160 h 8833483"/>
              <a:gd name="connsiteX79" fmla="*/ 4389120 w 9578340"/>
              <a:gd name="connsiteY79" fmla="*/ 2674620 h 8833483"/>
              <a:gd name="connsiteX80" fmla="*/ 4564380 w 9578340"/>
              <a:gd name="connsiteY80" fmla="*/ 2522220 h 8833483"/>
              <a:gd name="connsiteX81" fmla="*/ 4389120 w 9578340"/>
              <a:gd name="connsiteY81" fmla="*/ 2491740 h 8833483"/>
              <a:gd name="connsiteX82" fmla="*/ 4244340 w 9578340"/>
              <a:gd name="connsiteY82" fmla="*/ 2659380 h 8833483"/>
              <a:gd name="connsiteX83" fmla="*/ 4183380 w 9578340"/>
              <a:gd name="connsiteY83" fmla="*/ 2758440 h 8833483"/>
              <a:gd name="connsiteX84" fmla="*/ 4191000 w 9578340"/>
              <a:gd name="connsiteY84" fmla="*/ 2796540 h 8833483"/>
              <a:gd name="connsiteX85" fmla="*/ 4084320 w 9578340"/>
              <a:gd name="connsiteY85" fmla="*/ 2895600 h 8833483"/>
              <a:gd name="connsiteX86" fmla="*/ 4008120 w 9578340"/>
              <a:gd name="connsiteY86" fmla="*/ 2918460 h 8833483"/>
              <a:gd name="connsiteX87" fmla="*/ 3954780 w 9578340"/>
              <a:gd name="connsiteY87" fmla="*/ 2918460 h 8833483"/>
              <a:gd name="connsiteX88" fmla="*/ 3916680 w 9578340"/>
              <a:gd name="connsiteY88" fmla="*/ 2971800 h 8833483"/>
              <a:gd name="connsiteX89" fmla="*/ 3848100 w 9578340"/>
              <a:gd name="connsiteY89" fmla="*/ 2971800 h 8833483"/>
              <a:gd name="connsiteX90" fmla="*/ 3810000 w 9578340"/>
              <a:gd name="connsiteY90" fmla="*/ 3025140 h 8833483"/>
              <a:gd name="connsiteX91" fmla="*/ 3726180 w 9578340"/>
              <a:gd name="connsiteY91" fmla="*/ 3048000 h 8833483"/>
              <a:gd name="connsiteX92" fmla="*/ 3703320 w 9578340"/>
              <a:gd name="connsiteY92" fmla="*/ 3116580 h 8833483"/>
              <a:gd name="connsiteX93" fmla="*/ 3512820 w 9578340"/>
              <a:gd name="connsiteY93" fmla="*/ 2979420 h 8833483"/>
              <a:gd name="connsiteX94" fmla="*/ 3337560 w 9578340"/>
              <a:gd name="connsiteY94" fmla="*/ 3048000 h 8833483"/>
              <a:gd name="connsiteX95" fmla="*/ 3337560 w 9578340"/>
              <a:gd name="connsiteY95" fmla="*/ 3124200 h 8833483"/>
              <a:gd name="connsiteX96" fmla="*/ 3230880 w 9578340"/>
              <a:gd name="connsiteY96" fmla="*/ 3200400 h 8833483"/>
              <a:gd name="connsiteX97" fmla="*/ 3002280 w 9578340"/>
              <a:gd name="connsiteY97" fmla="*/ 3055620 h 8833483"/>
              <a:gd name="connsiteX98" fmla="*/ 3025140 w 9578340"/>
              <a:gd name="connsiteY98" fmla="*/ 3032760 h 8833483"/>
              <a:gd name="connsiteX99" fmla="*/ 2918460 w 9578340"/>
              <a:gd name="connsiteY99" fmla="*/ 2887980 h 8833483"/>
              <a:gd name="connsiteX100" fmla="*/ 2659380 w 9578340"/>
              <a:gd name="connsiteY100" fmla="*/ 2758440 h 8833483"/>
              <a:gd name="connsiteX101" fmla="*/ 2506980 w 9578340"/>
              <a:gd name="connsiteY101" fmla="*/ 3093720 h 8833483"/>
              <a:gd name="connsiteX102" fmla="*/ 2392680 w 9578340"/>
              <a:gd name="connsiteY102" fmla="*/ 3101340 h 8833483"/>
              <a:gd name="connsiteX103" fmla="*/ 2308860 w 9578340"/>
              <a:gd name="connsiteY103" fmla="*/ 3116580 h 8833483"/>
              <a:gd name="connsiteX104" fmla="*/ 2225040 w 9578340"/>
              <a:gd name="connsiteY104" fmla="*/ 3215640 h 8833483"/>
              <a:gd name="connsiteX105" fmla="*/ 2049780 w 9578340"/>
              <a:gd name="connsiteY105" fmla="*/ 3124200 h 8833483"/>
              <a:gd name="connsiteX106" fmla="*/ 1981200 w 9578340"/>
              <a:gd name="connsiteY106" fmla="*/ 3116580 h 8833483"/>
              <a:gd name="connsiteX107" fmla="*/ 1889760 w 9578340"/>
              <a:gd name="connsiteY107" fmla="*/ 2964180 h 8833483"/>
              <a:gd name="connsiteX108" fmla="*/ 1897380 w 9578340"/>
              <a:gd name="connsiteY108" fmla="*/ 2895600 h 8833483"/>
              <a:gd name="connsiteX109" fmla="*/ 1729740 w 9578340"/>
              <a:gd name="connsiteY109" fmla="*/ 3017520 h 8833483"/>
              <a:gd name="connsiteX110" fmla="*/ 1706880 w 9578340"/>
              <a:gd name="connsiteY110" fmla="*/ 3078480 h 8833483"/>
              <a:gd name="connsiteX111" fmla="*/ 1653540 w 9578340"/>
              <a:gd name="connsiteY111" fmla="*/ 3048000 h 8833483"/>
              <a:gd name="connsiteX112" fmla="*/ 1546860 w 9578340"/>
              <a:gd name="connsiteY112" fmla="*/ 3048000 h 8833483"/>
              <a:gd name="connsiteX113" fmla="*/ 1524000 w 9578340"/>
              <a:gd name="connsiteY113" fmla="*/ 3162300 h 8833483"/>
              <a:gd name="connsiteX114" fmla="*/ 1386840 w 9578340"/>
              <a:gd name="connsiteY114" fmla="*/ 3459480 h 8833483"/>
              <a:gd name="connsiteX115" fmla="*/ 1333500 w 9578340"/>
              <a:gd name="connsiteY115" fmla="*/ 3451860 h 8833483"/>
              <a:gd name="connsiteX116" fmla="*/ 1188720 w 9578340"/>
              <a:gd name="connsiteY116" fmla="*/ 3505200 h 8833483"/>
              <a:gd name="connsiteX117" fmla="*/ 1135380 w 9578340"/>
              <a:gd name="connsiteY117" fmla="*/ 3672840 h 8833483"/>
              <a:gd name="connsiteX118" fmla="*/ 1013460 w 9578340"/>
              <a:gd name="connsiteY118" fmla="*/ 3703320 h 8833483"/>
              <a:gd name="connsiteX119" fmla="*/ 929640 w 9578340"/>
              <a:gd name="connsiteY119" fmla="*/ 3710940 h 8833483"/>
              <a:gd name="connsiteX120" fmla="*/ 830580 w 9578340"/>
              <a:gd name="connsiteY120" fmla="*/ 3741420 h 8833483"/>
              <a:gd name="connsiteX121" fmla="*/ 701040 w 9578340"/>
              <a:gd name="connsiteY121" fmla="*/ 3749040 h 8833483"/>
              <a:gd name="connsiteX122" fmla="*/ 548640 w 9578340"/>
              <a:gd name="connsiteY122" fmla="*/ 3787140 h 8833483"/>
              <a:gd name="connsiteX123" fmla="*/ 0 w 9578340"/>
              <a:gd name="connsiteY123" fmla="*/ 5250180 h 8833483"/>
              <a:gd name="connsiteX124" fmla="*/ 167640 w 9578340"/>
              <a:gd name="connsiteY124" fmla="*/ 5242560 h 8833483"/>
              <a:gd name="connsiteX125" fmla="*/ 167640 w 9578340"/>
              <a:gd name="connsiteY125" fmla="*/ 5387340 h 8833483"/>
              <a:gd name="connsiteX126" fmla="*/ 289560 w 9578340"/>
              <a:gd name="connsiteY126" fmla="*/ 5394960 h 8833483"/>
              <a:gd name="connsiteX127" fmla="*/ 281940 w 9578340"/>
              <a:gd name="connsiteY127" fmla="*/ 5478780 h 8833483"/>
              <a:gd name="connsiteX128" fmla="*/ 388620 w 9578340"/>
              <a:gd name="connsiteY128" fmla="*/ 5501640 h 8833483"/>
              <a:gd name="connsiteX129" fmla="*/ 358140 w 9578340"/>
              <a:gd name="connsiteY129" fmla="*/ 5631180 h 8833483"/>
              <a:gd name="connsiteX130" fmla="*/ 358140 w 9578340"/>
              <a:gd name="connsiteY130" fmla="*/ 5730240 h 8833483"/>
              <a:gd name="connsiteX131" fmla="*/ 251460 w 9578340"/>
              <a:gd name="connsiteY131" fmla="*/ 5783580 h 8833483"/>
              <a:gd name="connsiteX132" fmla="*/ 236220 w 9578340"/>
              <a:gd name="connsiteY132" fmla="*/ 5859780 h 8833483"/>
              <a:gd name="connsiteX133" fmla="*/ 144780 w 9578340"/>
              <a:gd name="connsiteY133" fmla="*/ 5981700 h 8833483"/>
              <a:gd name="connsiteX134" fmla="*/ 175260 w 9578340"/>
              <a:gd name="connsiteY134" fmla="*/ 6210300 h 8833483"/>
              <a:gd name="connsiteX135" fmla="*/ 266700 w 9578340"/>
              <a:gd name="connsiteY135" fmla="*/ 6217920 h 8833483"/>
              <a:gd name="connsiteX136" fmla="*/ 304800 w 9578340"/>
              <a:gd name="connsiteY136" fmla="*/ 6278880 h 8833483"/>
              <a:gd name="connsiteX137" fmla="*/ 312420 w 9578340"/>
              <a:gd name="connsiteY137" fmla="*/ 6339840 h 8833483"/>
              <a:gd name="connsiteX138" fmla="*/ 358140 w 9578340"/>
              <a:gd name="connsiteY138" fmla="*/ 6339840 h 8833483"/>
              <a:gd name="connsiteX139" fmla="*/ 365760 w 9578340"/>
              <a:gd name="connsiteY139" fmla="*/ 6477000 h 8833483"/>
              <a:gd name="connsiteX140" fmla="*/ 807720 w 9578340"/>
              <a:gd name="connsiteY140" fmla="*/ 6545580 h 8833483"/>
              <a:gd name="connsiteX141" fmla="*/ 1127760 w 9578340"/>
              <a:gd name="connsiteY141" fmla="*/ 6705600 h 8833483"/>
              <a:gd name="connsiteX142" fmla="*/ 1447800 w 9578340"/>
              <a:gd name="connsiteY142" fmla="*/ 6598920 h 8833483"/>
              <a:gd name="connsiteX143" fmla="*/ 1546860 w 9578340"/>
              <a:gd name="connsiteY143" fmla="*/ 6598920 h 8833483"/>
              <a:gd name="connsiteX144" fmla="*/ 1501140 w 9578340"/>
              <a:gd name="connsiteY144" fmla="*/ 6858000 h 8833483"/>
              <a:gd name="connsiteX145" fmla="*/ 1567815 w 9578340"/>
              <a:gd name="connsiteY145" fmla="*/ 7115810 h 8833483"/>
              <a:gd name="connsiteX146" fmla="*/ 1710690 w 9578340"/>
              <a:gd name="connsiteY146" fmla="*/ 7439660 h 8833483"/>
              <a:gd name="connsiteX147" fmla="*/ 1891665 w 9578340"/>
              <a:gd name="connsiteY147" fmla="*/ 7582535 h 8833483"/>
              <a:gd name="connsiteX148" fmla="*/ 2094865 w 9578340"/>
              <a:gd name="connsiteY148" fmla="*/ 7814310 h 8833483"/>
              <a:gd name="connsiteX149" fmla="*/ 2066290 w 9578340"/>
              <a:gd name="connsiteY149" fmla="*/ 7925434 h 8833483"/>
              <a:gd name="connsiteX150" fmla="*/ 2234565 w 9578340"/>
              <a:gd name="connsiteY150" fmla="*/ 8036559 h 8833483"/>
              <a:gd name="connsiteX151" fmla="*/ 2269490 w 9578340"/>
              <a:gd name="connsiteY151" fmla="*/ 8081009 h 8833483"/>
              <a:gd name="connsiteX152" fmla="*/ 2186940 w 9578340"/>
              <a:gd name="connsiteY152" fmla="*/ 8338184 h 8833483"/>
              <a:gd name="connsiteX153" fmla="*/ 2209165 w 9578340"/>
              <a:gd name="connsiteY153" fmla="*/ 8436608 h 8833483"/>
              <a:gd name="connsiteX154" fmla="*/ 2275840 w 9578340"/>
              <a:gd name="connsiteY154" fmla="*/ 8538208 h 8833483"/>
              <a:gd name="connsiteX155" fmla="*/ 2437765 w 9578340"/>
              <a:gd name="connsiteY155" fmla="*/ 8569958 h 8833483"/>
              <a:gd name="connsiteX156" fmla="*/ 2491740 w 9578340"/>
              <a:gd name="connsiteY156" fmla="*/ 8557258 h 8833483"/>
              <a:gd name="connsiteX157" fmla="*/ 2599690 w 9578340"/>
              <a:gd name="connsiteY157" fmla="*/ 8614408 h 8833483"/>
              <a:gd name="connsiteX158" fmla="*/ 2640965 w 9578340"/>
              <a:gd name="connsiteY158" fmla="*/ 8658858 h 8833483"/>
              <a:gd name="connsiteX159" fmla="*/ 2663190 w 9578340"/>
              <a:gd name="connsiteY159" fmla="*/ 8769983 h 8833483"/>
              <a:gd name="connsiteX160" fmla="*/ 2748915 w 9578340"/>
              <a:gd name="connsiteY160" fmla="*/ 8833483 h 8833483"/>
              <a:gd name="connsiteX161" fmla="*/ 2860040 w 9578340"/>
              <a:gd name="connsiteY161" fmla="*/ 8808083 h 8833483"/>
              <a:gd name="connsiteX162" fmla="*/ 2920365 w 9578340"/>
              <a:gd name="connsiteY162" fmla="*/ 8820783 h 8833483"/>
              <a:gd name="connsiteX163" fmla="*/ 2910840 w 9578340"/>
              <a:gd name="connsiteY163" fmla="*/ 8740614 h 8833483"/>
              <a:gd name="connsiteX164" fmla="*/ 2996565 w 9578340"/>
              <a:gd name="connsiteY164" fmla="*/ 8609645 h 8833483"/>
              <a:gd name="connsiteX165" fmla="*/ 2987040 w 9578340"/>
              <a:gd name="connsiteY165" fmla="*/ 8497727 h 8833483"/>
              <a:gd name="connsiteX166" fmla="*/ 3027522 w 9578340"/>
              <a:gd name="connsiteY166" fmla="*/ 8431051 h 8833483"/>
              <a:gd name="connsiteX167" fmla="*/ 3179922 w 9578340"/>
              <a:gd name="connsiteY167" fmla="*/ 8361995 h 8833483"/>
              <a:gd name="connsiteX168" fmla="*/ 3225166 w 9578340"/>
              <a:gd name="connsiteY168" fmla="*/ 8245315 h 8833483"/>
              <a:gd name="connsiteX169" fmla="*/ 3420427 w 9578340"/>
              <a:gd name="connsiteY169" fmla="*/ 8083389 h 8833483"/>
              <a:gd name="connsiteX170" fmla="*/ 3699034 w 9578340"/>
              <a:gd name="connsiteY170" fmla="*/ 7954802 h 8833483"/>
              <a:gd name="connsiteX171" fmla="*/ 3875246 w 9578340"/>
              <a:gd name="connsiteY171" fmla="*/ 7890508 h 8833483"/>
              <a:gd name="connsiteX172" fmla="*/ 4084796 w 9578340"/>
              <a:gd name="connsiteY172" fmla="*/ 7738108 h 8833483"/>
              <a:gd name="connsiteX173" fmla="*/ 4127659 w 9578340"/>
              <a:gd name="connsiteY173" fmla="*/ 7640476 h 8833483"/>
              <a:gd name="connsiteX174" fmla="*/ 4037171 w 9578340"/>
              <a:gd name="connsiteY174" fmla="*/ 7564277 h 8833483"/>
              <a:gd name="connsiteX175" fmla="*/ 3980021 w 9578340"/>
              <a:gd name="connsiteY175" fmla="*/ 7469027 h 8833483"/>
              <a:gd name="connsiteX176" fmla="*/ 4056222 w 9578340"/>
              <a:gd name="connsiteY176" fmla="*/ 7395208 h 8833483"/>
              <a:gd name="connsiteX177" fmla="*/ 4096703 w 9578340"/>
              <a:gd name="connsiteY177" fmla="*/ 7247570 h 8833483"/>
              <a:gd name="connsiteX178" fmla="*/ 3982402 w 9578340"/>
              <a:gd name="connsiteY178" fmla="*/ 7271383 h 8833483"/>
              <a:gd name="connsiteX179" fmla="*/ 3818096 w 9578340"/>
              <a:gd name="connsiteY179" fmla="*/ 7233283 h 8833483"/>
              <a:gd name="connsiteX180" fmla="*/ 3691889 w 9578340"/>
              <a:gd name="connsiteY180" fmla="*/ 7145176 h 8833483"/>
              <a:gd name="connsiteX181" fmla="*/ 3701416 w 9578340"/>
              <a:gd name="connsiteY181" fmla="*/ 7030877 h 8833483"/>
              <a:gd name="connsiteX182" fmla="*/ 3625215 w 9578340"/>
              <a:gd name="connsiteY182" fmla="*/ 6954677 h 8833483"/>
              <a:gd name="connsiteX183" fmla="*/ 3657600 w 9578340"/>
              <a:gd name="connsiteY183" fmla="*/ 6873240 h 8833483"/>
              <a:gd name="connsiteX184" fmla="*/ 3817620 w 9578340"/>
              <a:gd name="connsiteY184" fmla="*/ 6781800 h 8833483"/>
              <a:gd name="connsiteX185" fmla="*/ 3893820 w 9578340"/>
              <a:gd name="connsiteY185" fmla="*/ 6705600 h 8833483"/>
              <a:gd name="connsiteX186" fmla="*/ 3947160 w 9578340"/>
              <a:gd name="connsiteY186" fmla="*/ 6690360 h 8833483"/>
              <a:gd name="connsiteX187" fmla="*/ 3939540 w 9578340"/>
              <a:gd name="connsiteY187" fmla="*/ 6629400 h 8833483"/>
              <a:gd name="connsiteX188" fmla="*/ 3901440 w 9578340"/>
              <a:gd name="connsiteY188" fmla="*/ 6606540 h 8833483"/>
              <a:gd name="connsiteX189" fmla="*/ 3878580 w 9578340"/>
              <a:gd name="connsiteY189" fmla="*/ 6515100 h 8833483"/>
              <a:gd name="connsiteX190" fmla="*/ 3886200 w 9578340"/>
              <a:gd name="connsiteY190" fmla="*/ 6423660 h 8833483"/>
              <a:gd name="connsiteX191" fmla="*/ 3870960 w 9578340"/>
              <a:gd name="connsiteY191" fmla="*/ 6309360 h 8833483"/>
              <a:gd name="connsiteX192" fmla="*/ 3893820 w 9578340"/>
              <a:gd name="connsiteY192" fmla="*/ 6240780 h 8833483"/>
              <a:gd name="connsiteX193" fmla="*/ 3924300 w 9578340"/>
              <a:gd name="connsiteY193" fmla="*/ 6179820 h 8833483"/>
              <a:gd name="connsiteX194" fmla="*/ 3977640 w 9578340"/>
              <a:gd name="connsiteY194" fmla="*/ 6172200 h 8833483"/>
              <a:gd name="connsiteX195" fmla="*/ 3992880 w 9578340"/>
              <a:gd name="connsiteY195" fmla="*/ 6172200 h 8833483"/>
              <a:gd name="connsiteX196" fmla="*/ 4046220 w 9578340"/>
              <a:gd name="connsiteY196" fmla="*/ 6111240 h 8833483"/>
              <a:gd name="connsiteX197" fmla="*/ 4038600 w 9578340"/>
              <a:gd name="connsiteY197" fmla="*/ 6027420 h 8833483"/>
              <a:gd name="connsiteX198" fmla="*/ 4754880 w 9578340"/>
              <a:gd name="connsiteY198" fmla="*/ 5913120 h 8833483"/>
              <a:gd name="connsiteX199" fmla="*/ 4838700 w 9578340"/>
              <a:gd name="connsiteY199" fmla="*/ 5913120 h 8833483"/>
              <a:gd name="connsiteX200" fmla="*/ 4914900 w 9578340"/>
              <a:gd name="connsiteY200" fmla="*/ 5920740 h 8833483"/>
              <a:gd name="connsiteX201" fmla="*/ 5105400 w 9578340"/>
              <a:gd name="connsiteY201" fmla="*/ 6019800 h 8833483"/>
              <a:gd name="connsiteX202" fmla="*/ 5570220 w 9578340"/>
              <a:gd name="connsiteY202" fmla="*/ 6248400 h 8833483"/>
              <a:gd name="connsiteX203" fmla="*/ 5704205 w 9578340"/>
              <a:gd name="connsiteY203" fmla="*/ 6320155 h 8833483"/>
              <a:gd name="connsiteX204" fmla="*/ 5755005 w 9578340"/>
              <a:gd name="connsiteY204" fmla="*/ 6242685 h 8833483"/>
              <a:gd name="connsiteX205" fmla="*/ 5682615 w 9578340"/>
              <a:gd name="connsiteY205" fmla="*/ 6203315 h 8833483"/>
              <a:gd name="connsiteX206" fmla="*/ 5624195 w 9578340"/>
              <a:gd name="connsiteY206" fmla="*/ 6132195 h 8833483"/>
              <a:gd name="connsiteX207" fmla="*/ 5670550 w 9578340"/>
              <a:gd name="connsiteY207" fmla="*/ 6103620 h 8833483"/>
              <a:gd name="connsiteX208" fmla="*/ 5584825 w 9578340"/>
              <a:gd name="connsiteY208" fmla="*/ 5928995 h 8833483"/>
              <a:gd name="connsiteX209" fmla="*/ 5592445 w 9578340"/>
              <a:gd name="connsiteY209" fmla="*/ 5827395 h 8833483"/>
              <a:gd name="connsiteX210" fmla="*/ 5615305 w 9578340"/>
              <a:gd name="connsiteY210" fmla="*/ 5792470 h 8833483"/>
              <a:gd name="connsiteX211" fmla="*/ 5636895 w 9578340"/>
              <a:gd name="connsiteY211" fmla="*/ 5747385 h 8833483"/>
              <a:gd name="connsiteX212" fmla="*/ 5674360 w 9578340"/>
              <a:gd name="connsiteY212" fmla="*/ 5669915 h 8833483"/>
              <a:gd name="connsiteX213" fmla="*/ 5688965 w 9578340"/>
              <a:gd name="connsiteY213" fmla="*/ 5587365 h 8833483"/>
              <a:gd name="connsiteX214" fmla="*/ 5735320 w 9578340"/>
              <a:gd name="connsiteY214" fmla="*/ 5561965 h 8833483"/>
              <a:gd name="connsiteX215" fmla="*/ 5715000 w 9578340"/>
              <a:gd name="connsiteY215" fmla="*/ 5502910 h 8833483"/>
              <a:gd name="connsiteX216" fmla="*/ 5751195 w 9578340"/>
              <a:gd name="connsiteY216" fmla="*/ 5461635 h 8833483"/>
              <a:gd name="connsiteX217" fmla="*/ 5781675 w 9578340"/>
              <a:gd name="connsiteY217" fmla="*/ 5398770 h 8833483"/>
              <a:gd name="connsiteX218" fmla="*/ 5836920 w 9578340"/>
              <a:gd name="connsiteY218" fmla="*/ 5325110 h 8833483"/>
              <a:gd name="connsiteX219" fmla="*/ 5855970 w 9578340"/>
              <a:gd name="connsiteY219" fmla="*/ 5168900 h 8833483"/>
              <a:gd name="connsiteX220" fmla="*/ 6101080 w 9578340"/>
              <a:gd name="connsiteY220" fmla="*/ 4911090 h 8833483"/>
              <a:gd name="connsiteX221" fmla="*/ 6107430 w 9578340"/>
              <a:gd name="connsiteY221" fmla="*/ 4674870 h 8833483"/>
              <a:gd name="connsiteX222" fmla="*/ 5982970 w 9578340"/>
              <a:gd name="connsiteY222" fmla="*/ 4411980 h 8833483"/>
              <a:gd name="connsiteX223" fmla="*/ 7178040 w 9578340"/>
              <a:gd name="connsiteY223" fmla="*/ 4351020 h 8833483"/>
              <a:gd name="connsiteX224" fmla="*/ 7559040 w 9578340"/>
              <a:gd name="connsiteY224" fmla="*/ 4328160 h 8833483"/>
              <a:gd name="connsiteX225" fmla="*/ 7467600 w 9578340"/>
              <a:gd name="connsiteY225" fmla="*/ 3878580 h 8833483"/>
              <a:gd name="connsiteX226" fmla="*/ 7414260 w 9578340"/>
              <a:gd name="connsiteY226" fmla="*/ 3604260 h 8833483"/>
              <a:gd name="connsiteX227" fmla="*/ 7498080 w 9578340"/>
              <a:gd name="connsiteY227" fmla="*/ 3398520 h 8833483"/>
              <a:gd name="connsiteX228" fmla="*/ 7528560 w 9578340"/>
              <a:gd name="connsiteY228" fmla="*/ 3253740 h 8833483"/>
              <a:gd name="connsiteX229" fmla="*/ 7505700 w 9578340"/>
              <a:gd name="connsiteY229" fmla="*/ 3048000 h 8833483"/>
              <a:gd name="connsiteX230" fmla="*/ 7520940 w 9578340"/>
              <a:gd name="connsiteY230" fmla="*/ 2926080 h 8833483"/>
              <a:gd name="connsiteX231" fmla="*/ 7536180 w 9578340"/>
              <a:gd name="connsiteY231" fmla="*/ 2872740 h 8833483"/>
              <a:gd name="connsiteX232" fmla="*/ 7863840 w 9578340"/>
              <a:gd name="connsiteY232" fmla="*/ 2971800 h 8833483"/>
              <a:gd name="connsiteX233" fmla="*/ 7886700 w 9578340"/>
              <a:gd name="connsiteY233" fmla="*/ 3101340 h 8833483"/>
              <a:gd name="connsiteX234" fmla="*/ 8001000 w 9578340"/>
              <a:gd name="connsiteY234" fmla="*/ 3124200 h 8833483"/>
              <a:gd name="connsiteX235" fmla="*/ 8122920 w 9578340"/>
              <a:gd name="connsiteY235" fmla="*/ 3276600 h 8833483"/>
              <a:gd name="connsiteX236" fmla="*/ 8206740 w 9578340"/>
              <a:gd name="connsiteY236" fmla="*/ 3276600 h 8833483"/>
              <a:gd name="connsiteX237" fmla="*/ 8442960 w 9578340"/>
              <a:gd name="connsiteY237" fmla="*/ 3276600 h 8833483"/>
              <a:gd name="connsiteX238" fmla="*/ 8663940 w 9578340"/>
              <a:gd name="connsiteY238" fmla="*/ 3276600 h 8833483"/>
              <a:gd name="connsiteX239" fmla="*/ 8770620 w 9578340"/>
              <a:gd name="connsiteY239" fmla="*/ 3230880 h 8833483"/>
              <a:gd name="connsiteX240" fmla="*/ 8854440 w 9578340"/>
              <a:gd name="connsiteY240" fmla="*/ 3215640 h 8833483"/>
              <a:gd name="connsiteX241" fmla="*/ 8938260 w 9578340"/>
              <a:gd name="connsiteY241" fmla="*/ 3230880 h 8833483"/>
              <a:gd name="connsiteX242" fmla="*/ 8945880 w 9578340"/>
              <a:gd name="connsiteY242" fmla="*/ 3078480 h 8833483"/>
              <a:gd name="connsiteX243" fmla="*/ 8907780 w 9578340"/>
              <a:gd name="connsiteY243" fmla="*/ 3078480 h 8833483"/>
              <a:gd name="connsiteX244" fmla="*/ 8656320 w 9578340"/>
              <a:gd name="connsiteY244" fmla="*/ 2697480 h 8833483"/>
              <a:gd name="connsiteX245" fmla="*/ 8854440 w 9578340"/>
              <a:gd name="connsiteY245" fmla="*/ 2590800 h 8833483"/>
              <a:gd name="connsiteX246" fmla="*/ 8923020 w 9578340"/>
              <a:gd name="connsiteY246" fmla="*/ 2606040 h 8833483"/>
              <a:gd name="connsiteX247" fmla="*/ 8999220 w 9578340"/>
              <a:gd name="connsiteY247" fmla="*/ 2606040 h 8833483"/>
              <a:gd name="connsiteX248" fmla="*/ 9029700 w 9578340"/>
              <a:gd name="connsiteY248" fmla="*/ 2545080 h 8833483"/>
              <a:gd name="connsiteX249" fmla="*/ 9029700 w 9578340"/>
              <a:gd name="connsiteY249" fmla="*/ 2407920 h 8833483"/>
              <a:gd name="connsiteX250" fmla="*/ 9136380 w 9578340"/>
              <a:gd name="connsiteY250" fmla="*/ 2476500 h 8833483"/>
              <a:gd name="connsiteX251" fmla="*/ 9144000 w 9578340"/>
              <a:gd name="connsiteY251" fmla="*/ 2407920 h 8833483"/>
              <a:gd name="connsiteX252" fmla="*/ 9204960 w 9578340"/>
              <a:gd name="connsiteY252" fmla="*/ 2362200 h 8833483"/>
              <a:gd name="connsiteX253" fmla="*/ 9189720 w 9578340"/>
              <a:gd name="connsiteY253" fmla="*/ 2225040 h 8833483"/>
              <a:gd name="connsiteX254" fmla="*/ 9159240 w 9578340"/>
              <a:gd name="connsiteY254" fmla="*/ 2171700 h 8833483"/>
              <a:gd name="connsiteX255" fmla="*/ 9083040 w 9578340"/>
              <a:gd name="connsiteY255" fmla="*/ 2103120 h 8833483"/>
              <a:gd name="connsiteX256" fmla="*/ 9105900 w 9578340"/>
              <a:gd name="connsiteY256" fmla="*/ 2011680 h 8833483"/>
              <a:gd name="connsiteX257" fmla="*/ 9151620 w 9578340"/>
              <a:gd name="connsiteY257" fmla="*/ 1927860 h 8833483"/>
              <a:gd name="connsiteX258" fmla="*/ 9044940 w 9578340"/>
              <a:gd name="connsiteY258" fmla="*/ 1714500 h 8833483"/>
              <a:gd name="connsiteX259" fmla="*/ 9578340 w 9578340"/>
              <a:gd name="connsiteY259" fmla="*/ 1394460 h 8833483"/>
              <a:gd name="connsiteX260" fmla="*/ 9494520 w 9578340"/>
              <a:gd name="connsiteY260" fmla="*/ 1165860 h 8833483"/>
              <a:gd name="connsiteX261" fmla="*/ 9326880 w 9578340"/>
              <a:gd name="connsiteY261" fmla="*/ 975360 h 8833483"/>
              <a:gd name="connsiteX262" fmla="*/ 9334500 w 9578340"/>
              <a:gd name="connsiteY262" fmla="*/ 906780 h 8833483"/>
              <a:gd name="connsiteX263" fmla="*/ 9342120 w 9578340"/>
              <a:gd name="connsiteY263" fmla="*/ 754380 h 8833483"/>
              <a:gd name="connsiteX264" fmla="*/ 9182100 w 9578340"/>
              <a:gd name="connsiteY264" fmla="*/ 906780 h 8833483"/>
              <a:gd name="connsiteX265" fmla="*/ 9052560 w 9578340"/>
              <a:gd name="connsiteY265" fmla="*/ 1043940 h 8833483"/>
              <a:gd name="connsiteX266" fmla="*/ 8915400 w 9578340"/>
              <a:gd name="connsiteY266" fmla="*/ 1112520 h 8833483"/>
              <a:gd name="connsiteX267" fmla="*/ 8709660 w 9578340"/>
              <a:gd name="connsiteY267" fmla="*/ 1150620 h 8833483"/>
              <a:gd name="connsiteX268" fmla="*/ 8793480 w 9578340"/>
              <a:gd name="connsiteY268" fmla="*/ 960120 h 8833483"/>
              <a:gd name="connsiteX269" fmla="*/ 8717280 w 9578340"/>
              <a:gd name="connsiteY269" fmla="*/ 906780 h 8833483"/>
              <a:gd name="connsiteX270" fmla="*/ 8686800 w 9578340"/>
              <a:gd name="connsiteY270" fmla="*/ 815340 h 8833483"/>
              <a:gd name="connsiteX271" fmla="*/ 8625840 w 9578340"/>
              <a:gd name="connsiteY271" fmla="*/ 746760 h 8833483"/>
              <a:gd name="connsiteX272" fmla="*/ 8633460 w 9578340"/>
              <a:gd name="connsiteY272" fmla="*/ 685800 h 8833483"/>
              <a:gd name="connsiteX273" fmla="*/ 8679180 w 9578340"/>
              <a:gd name="connsiteY273" fmla="*/ 609600 h 8833483"/>
              <a:gd name="connsiteX274" fmla="*/ 8671560 w 9578340"/>
              <a:gd name="connsiteY274" fmla="*/ 579120 h 8833483"/>
              <a:gd name="connsiteX275" fmla="*/ 8580120 w 9578340"/>
              <a:gd name="connsiteY275" fmla="*/ 541020 h 8833483"/>
              <a:gd name="connsiteX276" fmla="*/ 8473440 w 9578340"/>
              <a:gd name="connsiteY276" fmla="*/ 502920 h 8833483"/>
              <a:gd name="connsiteX277" fmla="*/ 8488680 w 9578340"/>
              <a:gd name="connsiteY277" fmla="*/ 449580 h 8833483"/>
              <a:gd name="connsiteX278" fmla="*/ 8435340 w 9578340"/>
              <a:gd name="connsiteY278" fmla="*/ 320040 h 8833483"/>
              <a:gd name="connsiteX279" fmla="*/ 8465820 w 9578340"/>
              <a:gd name="connsiteY279" fmla="*/ 243840 h 8833483"/>
              <a:gd name="connsiteX280" fmla="*/ 8473440 w 9578340"/>
              <a:gd name="connsiteY280" fmla="*/ 83820 h 8833483"/>
              <a:gd name="connsiteX281" fmla="*/ 8351520 w 9578340"/>
              <a:gd name="connsiteY281" fmla="*/ 53340 h 8833483"/>
              <a:gd name="connsiteX282" fmla="*/ 8252460 w 9578340"/>
              <a:gd name="connsiteY282" fmla="*/ 68580 h 8833483"/>
              <a:gd name="connsiteX283" fmla="*/ 8107680 w 9578340"/>
              <a:gd name="connsiteY28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8440 w 9578340"/>
              <a:gd name="connsiteY55" fmla="*/ 2590800 h 8833483"/>
              <a:gd name="connsiteX56" fmla="*/ 6560820 w 9578340"/>
              <a:gd name="connsiteY56" fmla="*/ 2545080 h 8833483"/>
              <a:gd name="connsiteX57" fmla="*/ 6244590 w 9578340"/>
              <a:gd name="connsiteY57" fmla="*/ 2315208 h 8833483"/>
              <a:gd name="connsiteX58" fmla="*/ 5722620 w 9578340"/>
              <a:gd name="connsiteY58" fmla="*/ 2240280 h 8833483"/>
              <a:gd name="connsiteX59" fmla="*/ 5654040 w 9578340"/>
              <a:gd name="connsiteY59" fmla="*/ 2240280 h 8833483"/>
              <a:gd name="connsiteX60" fmla="*/ 5570220 w 9578340"/>
              <a:gd name="connsiteY60" fmla="*/ 2278380 h 8833483"/>
              <a:gd name="connsiteX61" fmla="*/ 5440680 w 9578340"/>
              <a:gd name="connsiteY61" fmla="*/ 2263140 h 8833483"/>
              <a:gd name="connsiteX62" fmla="*/ 5410200 w 9578340"/>
              <a:gd name="connsiteY62" fmla="*/ 2217420 h 8833483"/>
              <a:gd name="connsiteX63" fmla="*/ 5425440 w 9578340"/>
              <a:gd name="connsiteY63" fmla="*/ 2072640 h 8833483"/>
              <a:gd name="connsiteX64" fmla="*/ 5372100 w 9578340"/>
              <a:gd name="connsiteY64" fmla="*/ 2019300 h 8833483"/>
              <a:gd name="connsiteX65" fmla="*/ 5372100 w 9578340"/>
              <a:gd name="connsiteY65" fmla="*/ 1988820 h 8833483"/>
              <a:gd name="connsiteX66" fmla="*/ 5280660 w 9578340"/>
              <a:gd name="connsiteY66" fmla="*/ 1965960 h 8833483"/>
              <a:gd name="connsiteX67" fmla="*/ 5219700 w 9578340"/>
              <a:gd name="connsiteY67" fmla="*/ 2263140 h 8833483"/>
              <a:gd name="connsiteX68" fmla="*/ 5212080 w 9578340"/>
              <a:gd name="connsiteY68" fmla="*/ 2461260 h 8833483"/>
              <a:gd name="connsiteX69" fmla="*/ 5242560 w 9578340"/>
              <a:gd name="connsiteY69" fmla="*/ 2499360 h 8833483"/>
              <a:gd name="connsiteX70" fmla="*/ 5097780 w 9578340"/>
              <a:gd name="connsiteY70" fmla="*/ 2552700 h 8833483"/>
              <a:gd name="connsiteX71" fmla="*/ 5120640 w 9578340"/>
              <a:gd name="connsiteY71" fmla="*/ 2743200 h 8833483"/>
              <a:gd name="connsiteX72" fmla="*/ 5082540 w 9578340"/>
              <a:gd name="connsiteY72" fmla="*/ 2827020 h 8833483"/>
              <a:gd name="connsiteX73" fmla="*/ 4945380 w 9578340"/>
              <a:gd name="connsiteY73" fmla="*/ 2773680 h 8833483"/>
              <a:gd name="connsiteX74" fmla="*/ 4853940 w 9578340"/>
              <a:gd name="connsiteY74" fmla="*/ 2796540 h 8833483"/>
              <a:gd name="connsiteX75" fmla="*/ 4785360 w 9578340"/>
              <a:gd name="connsiteY75" fmla="*/ 2926080 h 8833483"/>
              <a:gd name="connsiteX76" fmla="*/ 4640580 w 9578340"/>
              <a:gd name="connsiteY76" fmla="*/ 2811780 h 8833483"/>
              <a:gd name="connsiteX77" fmla="*/ 4518660 w 9578340"/>
              <a:gd name="connsiteY77" fmla="*/ 2804160 h 8833483"/>
              <a:gd name="connsiteX78" fmla="*/ 4389120 w 9578340"/>
              <a:gd name="connsiteY78" fmla="*/ 2674620 h 8833483"/>
              <a:gd name="connsiteX79" fmla="*/ 4564380 w 9578340"/>
              <a:gd name="connsiteY79" fmla="*/ 2522220 h 8833483"/>
              <a:gd name="connsiteX80" fmla="*/ 4389120 w 9578340"/>
              <a:gd name="connsiteY80" fmla="*/ 2491740 h 8833483"/>
              <a:gd name="connsiteX81" fmla="*/ 4244340 w 9578340"/>
              <a:gd name="connsiteY81" fmla="*/ 2659380 h 8833483"/>
              <a:gd name="connsiteX82" fmla="*/ 4183380 w 9578340"/>
              <a:gd name="connsiteY82" fmla="*/ 2758440 h 8833483"/>
              <a:gd name="connsiteX83" fmla="*/ 4191000 w 9578340"/>
              <a:gd name="connsiteY83" fmla="*/ 2796540 h 8833483"/>
              <a:gd name="connsiteX84" fmla="*/ 4084320 w 9578340"/>
              <a:gd name="connsiteY84" fmla="*/ 2895600 h 8833483"/>
              <a:gd name="connsiteX85" fmla="*/ 4008120 w 9578340"/>
              <a:gd name="connsiteY85" fmla="*/ 2918460 h 8833483"/>
              <a:gd name="connsiteX86" fmla="*/ 3954780 w 9578340"/>
              <a:gd name="connsiteY86" fmla="*/ 2918460 h 8833483"/>
              <a:gd name="connsiteX87" fmla="*/ 3916680 w 9578340"/>
              <a:gd name="connsiteY87" fmla="*/ 2971800 h 8833483"/>
              <a:gd name="connsiteX88" fmla="*/ 3848100 w 9578340"/>
              <a:gd name="connsiteY88" fmla="*/ 2971800 h 8833483"/>
              <a:gd name="connsiteX89" fmla="*/ 3810000 w 9578340"/>
              <a:gd name="connsiteY89" fmla="*/ 3025140 h 8833483"/>
              <a:gd name="connsiteX90" fmla="*/ 3726180 w 9578340"/>
              <a:gd name="connsiteY90" fmla="*/ 3048000 h 8833483"/>
              <a:gd name="connsiteX91" fmla="*/ 3703320 w 9578340"/>
              <a:gd name="connsiteY91" fmla="*/ 3116580 h 8833483"/>
              <a:gd name="connsiteX92" fmla="*/ 3512820 w 9578340"/>
              <a:gd name="connsiteY92" fmla="*/ 2979420 h 8833483"/>
              <a:gd name="connsiteX93" fmla="*/ 3337560 w 9578340"/>
              <a:gd name="connsiteY93" fmla="*/ 3048000 h 8833483"/>
              <a:gd name="connsiteX94" fmla="*/ 3337560 w 9578340"/>
              <a:gd name="connsiteY94" fmla="*/ 3124200 h 8833483"/>
              <a:gd name="connsiteX95" fmla="*/ 3230880 w 9578340"/>
              <a:gd name="connsiteY95" fmla="*/ 3200400 h 8833483"/>
              <a:gd name="connsiteX96" fmla="*/ 3002280 w 9578340"/>
              <a:gd name="connsiteY96" fmla="*/ 3055620 h 8833483"/>
              <a:gd name="connsiteX97" fmla="*/ 3025140 w 9578340"/>
              <a:gd name="connsiteY97" fmla="*/ 3032760 h 8833483"/>
              <a:gd name="connsiteX98" fmla="*/ 2918460 w 9578340"/>
              <a:gd name="connsiteY98" fmla="*/ 2887980 h 8833483"/>
              <a:gd name="connsiteX99" fmla="*/ 2659380 w 9578340"/>
              <a:gd name="connsiteY99" fmla="*/ 2758440 h 8833483"/>
              <a:gd name="connsiteX100" fmla="*/ 2506980 w 9578340"/>
              <a:gd name="connsiteY100" fmla="*/ 3093720 h 8833483"/>
              <a:gd name="connsiteX101" fmla="*/ 2392680 w 9578340"/>
              <a:gd name="connsiteY101" fmla="*/ 3101340 h 8833483"/>
              <a:gd name="connsiteX102" fmla="*/ 2308860 w 9578340"/>
              <a:gd name="connsiteY102" fmla="*/ 3116580 h 8833483"/>
              <a:gd name="connsiteX103" fmla="*/ 2225040 w 9578340"/>
              <a:gd name="connsiteY103" fmla="*/ 3215640 h 8833483"/>
              <a:gd name="connsiteX104" fmla="*/ 2049780 w 9578340"/>
              <a:gd name="connsiteY104" fmla="*/ 3124200 h 8833483"/>
              <a:gd name="connsiteX105" fmla="*/ 1981200 w 9578340"/>
              <a:gd name="connsiteY105" fmla="*/ 3116580 h 8833483"/>
              <a:gd name="connsiteX106" fmla="*/ 1889760 w 9578340"/>
              <a:gd name="connsiteY106" fmla="*/ 2964180 h 8833483"/>
              <a:gd name="connsiteX107" fmla="*/ 1897380 w 9578340"/>
              <a:gd name="connsiteY107" fmla="*/ 2895600 h 8833483"/>
              <a:gd name="connsiteX108" fmla="*/ 1729740 w 9578340"/>
              <a:gd name="connsiteY108" fmla="*/ 3017520 h 8833483"/>
              <a:gd name="connsiteX109" fmla="*/ 1706880 w 9578340"/>
              <a:gd name="connsiteY109" fmla="*/ 3078480 h 8833483"/>
              <a:gd name="connsiteX110" fmla="*/ 1653540 w 9578340"/>
              <a:gd name="connsiteY110" fmla="*/ 3048000 h 8833483"/>
              <a:gd name="connsiteX111" fmla="*/ 1546860 w 9578340"/>
              <a:gd name="connsiteY111" fmla="*/ 3048000 h 8833483"/>
              <a:gd name="connsiteX112" fmla="*/ 1524000 w 9578340"/>
              <a:gd name="connsiteY112" fmla="*/ 3162300 h 8833483"/>
              <a:gd name="connsiteX113" fmla="*/ 1386840 w 9578340"/>
              <a:gd name="connsiteY113" fmla="*/ 3459480 h 8833483"/>
              <a:gd name="connsiteX114" fmla="*/ 1333500 w 9578340"/>
              <a:gd name="connsiteY114" fmla="*/ 3451860 h 8833483"/>
              <a:gd name="connsiteX115" fmla="*/ 1188720 w 9578340"/>
              <a:gd name="connsiteY115" fmla="*/ 3505200 h 8833483"/>
              <a:gd name="connsiteX116" fmla="*/ 1135380 w 9578340"/>
              <a:gd name="connsiteY116" fmla="*/ 3672840 h 8833483"/>
              <a:gd name="connsiteX117" fmla="*/ 1013460 w 9578340"/>
              <a:gd name="connsiteY117" fmla="*/ 3703320 h 8833483"/>
              <a:gd name="connsiteX118" fmla="*/ 929640 w 9578340"/>
              <a:gd name="connsiteY118" fmla="*/ 3710940 h 8833483"/>
              <a:gd name="connsiteX119" fmla="*/ 830580 w 9578340"/>
              <a:gd name="connsiteY119" fmla="*/ 3741420 h 8833483"/>
              <a:gd name="connsiteX120" fmla="*/ 701040 w 9578340"/>
              <a:gd name="connsiteY120" fmla="*/ 3749040 h 8833483"/>
              <a:gd name="connsiteX121" fmla="*/ 548640 w 9578340"/>
              <a:gd name="connsiteY121" fmla="*/ 3787140 h 8833483"/>
              <a:gd name="connsiteX122" fmla="*/ 0 w 9578340"/>
              <a:gd name="connsiteY122" fmla="*/ 5250180 h 8833483"/>
              <a:gd name="connsiteX123" fmla="*/ 167640 w 9578340"/>
              <a:gd name="connsiteY123" fmla="*/ 5242560 h 8833483"/>
              <a:gd name="connsiteX124" fmla="*/ 167640 w 9578340"/>
              <a:gd name="connsiteY124" fmla="*/ 5387340 h 8833483"/>
              <a:gd name="connsiteX125" fmla="*/ 289560 w 9578340"/>
              <a:gd name="connsiteY125" fmla="*/ 5394960 h 8833483"/>
              <a:gd name="connsiteX126" fmla="*/ 281940 w 9578340"/>
              <a:gd name="connsiteY126" fmla="*/ 5478780 h 8833483"/>
              <a:gd name="connsiteX127" fmla="*/ 388620 w 9578340"/>
              <a:gd name="connsiteY127" fmla="*/ 5501640 h 8833483"/>
              <a:gd name="connsiteX128" fmla="*/ 358140 w 9578340"/>
              <a:gd name="connsiteY128" fmla="*/ 5631180 h 8833483"/>
              <a:gd name="connsiteX129" fmla="*/ 358140 w 9578340"/>
              <a:gd name="connsiteY129" fmla="*/ 5730240 h 8833483"/>
              <a:gd name="connsiteX130" fmla="*/ 251460 w 9578340"/>
              <a:gd name="connsiteY130" fmla="*/ 5783580 h 8833483"/>
              <a:gd name="connsiteX131" fmla="*/ 236220 w 9578340"/>
              <a:gd name="connsiteY131" fmla="*/ 5859780 h 8833483"/>
              <a:gd name="connsiteX132" fmla="*/ 144780 w 9578340"/>
              <a:gd name="connsiteY132" fmla="*/ 5981700 h 8833483"/>
              <a:gd name="connsiteX133" fmla="*/ 175260 w 9578340"/>
              <a:gd name="connsiteY133" fmla="*/ 6210300 h 8833483"/>
              <a:gd name="connsiteX134" fmla="*/ 266700 w 9578340"/>
              <a:gd name="connsiteY134" fmla="*/ 6217920 h 8833483"/>
              <a:gd name="connsiteX135" fmla="*/ 304800 w 9578340"/>
              <a:gd name="connsiteY135" fmla="*/ 6278880 h 8833483"/>
              <a:gd name="connsiteX136" fmla="*/ 312420 w 9578340"/>
              <a:gd name="connsiteY136" fmla="*/ 6339840 h 8833483"/>
              <a:gd name="connsiteX137" fmla="*/ 358140 w 9578340"/>
              <a:gd name="connsiteY137" fmla="*/ 6339840 h 8833483"/>
              <a:gd name="connsiteX138" fmla="*/ 365760 w 9578340"/>
              <a:gd name="connsiteY138" fmla="*/ 6477000 h 8833483"/>
              <a:gd name="connsiteX139" fmla="*/ 807720 w 9578340"/>
              <a:gd name="connsiteY139" fmla="*/ 6545580 h 8833483"/>
              <a:gd name="connsiteX140" fmla="*/ 1127760 w 9578340"/>
              <a:gd name="connsiteY140" fmla="*/ 6705600 h 8833483"/>
              <a:gd name="connsiteX141" fmla="*/ 1447800 w 9578340"/>
              <a:gd name="connsiteY141" fmla="*/ 6598920 h 8833483"/>
              <a:gd name="connsiteX142" fmla="*/ 1546860 w 9578340"/>
              <a:gd name="connsiteY142" fmla="*/ 6598920 h 8833483"/>
              <a:gd name="connsiteX143" fmla="*/ 1501140 w 9578340"/>
              <a:gd name="connsiteY143" fmla="*/ 6858000 h 8833483"/>
              <a:gd name="connsiteX144" fmla="*/ 1567815 w 9578340"/>
              <a:gd name="connsiteY144" fmla="*/ 7115810 h 8833483"/>
              <a:gd name="connsiteX145" fmla="*/ 1710690 w 9578340"/>
              <a:gd name="connsiteY145" fmla="*/ 7439660 h 8833483"/>
              <a:gd name="connsiteX146" fmla="*/ 1891665 w 9578340"/>
              <a:gd name="connsiteY146" fmla="*/ 7582535 h 8833483"/>
              <a:gd name="connsiteX147" fmla="*/ 2094865 w 9578340"/>
              <a:gd name="connsiteY147" fmla="*/ 7814310 h 8833483"/>
              <a:gd name="connsiteX148" fmla="*/ 2066290 w 9578340"/>
              <a:gd name="connsiteY148" fmla="*/ 7925434 h 8833483"/>
              <a:gd name="connsiteX149" fmla="*/ 2234565 w 9578340"/>
              <a:gd name="connsiteY149" fmla="*/ 8036559 h 8833483"/>
              <a:gd name="connsiteX150" fmla="*/ 2269490 w 9578340"/>
              <a:gd name="connsiteY150" fmla="*/ 8081009 h 8833483"/>
              <a:gd name="connsiteX151" fmla="*/ 2186940 w 9578340"/>
              <a:gd name="connsiteY151" fmla="*/ 8338184 h 8833483"/>
              <a:gd name="connsiteX152" fmla="*/ 2209165 w 9578340"/>
              <a:gd name="connsiteY152" fmla="*/ 8436608 h 8833483"/>
              <a:gd name="connsiteX153" fmla="*/ 2275840 w 9578340"/>
              <a:gd name="connsiteY153" fmla="*/ 8538208 h 8833483"/>
              <a:gd name="connsiteX154" fmla="*/ 2437765 w 9578340"/>
              <a:gd name="connsiteY154" fmla="*/ 8569958 h 8833483"/>
              <a:gd name="connsiteX155" fmla="*/ 2491740 w 9578340"/>
              <a:gd name="connsiteY155" fmla="*/ 8557258 h 8833483"/>
              <a:gd name="connsiteX156" fmla="*/ 2599690 w 9578340"/>
              <a:gd name="connsiteY156" fmla="*/ 8614408 h 8833483"/>
              <a:gd name="connsiteX157" fmla="*/ 2640965 w 9578340"/>
              <a:gd name="connsiteY157" fmla="*/ 8658858 h 8833483"/>
              <a:gd name="connsiteX158" fmla="*/ 2663190 w 9578340"/>
              <a:gd name="connsiteY158" fmla="*/ 8769983 h 8833483"/>
              <a:gd name="connsiteX159" fmla="*/ 2748915 w 9578340"/>
              <a:gd name="connsiteY159" fmla="*/ 8833483 h 8833483"/>
              <a:gd name="connsiteX160" fmla="*/ 2860040 w 9578340"/>
              <a:gd name="connsiteY160" fmla="*/ 8808083 h 8833483"/>
              <a:gd name="connsiteX161" fmla="*/ 2920365 w 9578340"/>
              <a:gd name="connsiteY161" fmla="*/ 8820783 h 8833483"/>
              <a:gd name="connsiteX162" fmla="*/ 2910840 w 9578340"/>
              <a:gd name="connsiteY162" fmla="*/ 8740614 h 8833483"/>
              <a:gd name="connsiteX163" fmla="*/ 2996565 w 9578340"/>
              <a:gd name="connsiteY163" fmla="*/ 8609645 h 8833483"/>
              <a:gd name="connsiteX164" fmla="*/ 2987040 w 9578340"/>
              <a:gd name="connsiteY164" fmla="*/ 8497727 h 8833483"/>
              <a:gd name="connsiteX165" fmla="*/ 3027522 w 9578340"/>
              <a:gd name="connsiteY165" fmla="*/ 8431051 h 8833483"/>
              <a:gd name="connsiteX166" fmla="*/ 3179922 w 9578340"/>
              <a:gd name="connsiteY166" fmla="*/ 8361995 h 8833483"/>
              <a:gd name="connsiteX167" fmla="*/ 3225166 w 9578340"/>
              <a:gd name="connsiteY167" fmla="*/ 8245315 h 8833483"/>
              <a:gd name="connsiteX168" fmla="*/ 3420427 w 9578340"/>
              <a:gd name="connsiteY168" fmla="*/ 8083389 h 8833483"/>
              <a:gd name="connsiteX169" fmla="*/ 3699034 w 9578340"/>
              <a:gd name="connsiteY169" fmla="*/ 7954802 h 8833483"/>
              <a:gd name="connsiteX170" fmla="*/ 3875246 w 9578340"/>
              <a:gd name="connsiteY170" fmla="*/ 7890508 h 8833483"/>
              <a:gd name="connsiteX171" fmla="*/ 4084796 w 9578340"/>
              <a:gd name="connsiteY171" fmla="*/ 7738108 h 8833483"/>
              <a:gd name="connsiteX172" fmla="*/ 4127659 w 9578340"/>
              <a:gd name="connsiteY172" fmla="*/ 7640476 h 8833483"/>
              <a:gd name="connsiteX173" fmla="*/ 4037171 w 9578340"/>
              <a:gd name="connsiteY173" fmla="*/ 7564277 h 8833483"/>
              <a:gd name="connsiteX174" fmla="*/ 3980021 w 9578340"/>
              <a:gd name="connsiteY174" fmla="*/ 7469027 h 8833483"/>
              <a:gd name="connsiteX175" fmla="*/ 4056222 w 9578340"/>
              <a:gd name="connsiteY175" fmla="*/ 7395208 h 8833483"/>
              <a:gd name="connsiteX176" fmla="*/ 4096703 w 9578340"/>
              <a:gd name="connsiteY176" fmla="*/ 7247570 h 8833483"/>
              <a:gd name="connsiteX177" fmla="*/ 3982402 w 9578340"/>
              <a:gd name="connsiteY177" fmla="*/ 7271383 h 8833483"/>
              <a:gd name="connsiteX178" fmla="*/ 3818096 w 9578340"/>
              <a:gd name="connsiteY178" fmla="*/ 7233283 h 8833483"/>
              <a:gd name="connsiteX179" fmla="*/ 3691889 w 9578340"/>
              <a:gd name="connsiteY179" fmla="*/ 7145176 h 8833483"/>
              <a:gd name="connsiteX180" fmla="*/ 3701416 w 9578340"/>
              <a:gd name="connsiteY180" fmla="*/ 7030877 h 8833483"/>
              <a:gd name="connsiteX181" fmla="*/ 3625215 w 9578340"/>
              <a:gd name="connsiteY181" fmla="*/ 6954677 h 8833483"/>
              <a:gd name="connsiteX182" fmla="*/ 3657600 w 9578340"/>
              <a:gd name="connsiteY182" fmla="*/ 6873240 h 8833483"/>
              <a:gd name="connsiteX183" fmla="*/ 3817620 w 9578340"/>
              <a:gd name="connsiteY183" fmla="*/ 6781800 h 8833483"/>
              <a:gd name="connsiteX184" fmla="*/ 3893820 w 9578340"/>
              <a:gd name="connsiteY184" fmla="*/ 6705600 h 8833483"/>
              <a:gd name="connsiteX185" fmla="*/ 3947160 w 9578340"/>
              <a:gd name="connsiteY185" fmla="*/ 6690360 h 8833483"/>
              <a:gd name="connsiteX186" fmla="*/ 3939540 w 9578340"/>
              <a:gd name="connsiteY186" fmla="*/ 6629400 h 8833483"/>
              <a:gd name="connsiteX187" fmla="*/ 3901440 w 9578340"/>
              <a:gd name="connsiteY187" fmla="*/ 6606540 h 8833483"/>
              <a:gd name="connsiteX188" fmla="*/ 3878580 w 9578340"/>
              <a:gd name="connsiteY188" fmla="*/ 6515100 h 8833483"/>
              <a:gd name="connsiteX189" fmla="*/ 3886200 w 9578340"/>
              <a:gd name="connsiteY189" fmla="*/ 6423660 h 8833483"/>
              <a:gd name="connsiteX190" fmla="*/ 3870960 w 9578340"/>
              <a:gd name="connsiteY190" fmla="*/ 6309360 h 8833483"/>
              <a:gd name="connsiteX191" fmla="*/ 3893820 w 9578340"/>
              <a:gd name="connsiteY191" fmla="*/ 6240780 h 8833483"/>
              <a:gd name="connsiteX192" fmla="*/ 3924300 w 9578340"/>
              <a:gd name="connsiteY192" fmla="*/ 6179820 h 8833483"/>
              <a:gd name="connsiteX193" fmla="*/ 3977640 w 9578340"/>
              <a:gd name="connsiteY193" fmla="*/ 6172200 h 8833483"/>
              <a:gd name="connsiteX194" fmla="*/ 3992880 w 9578340"/>
              <a:gd name="connsiteY194" fmla="*/ 6172200 h 8833483"/>
              <a:gd name="connsiteX195" fmla="*/ 4046220 w 9578340"/>
              <a:gd name="connsiteY195" fmla="*/ 6111240 h 8833483"/>
              <a:gd name="connsiteX196" fmla="*/ 4038600 w 9578340"/>
              <a:gd name="connsiteY196" fmla="*/ 6027420 h 8833483"/>
              <a:gd name="connsiteX197" fmla="*/ 4754880 w 9578340"/>
              <a:gd name="connsiteY197" fmla="*/ 5913120 h 8833483"/>
              <a:gd name="connsiteX198" fmla="*/ 4838700 w 9578340"/>
              <a:gd name="connsiteY198" fmla="*/ 5913120 h 8833483"/>
              <a:gd name="connsiteX199" fmla="*/ 4914900 w 9578340"/>
              <a:gd name="connsiteY199" fmla="*/ 5920740 h 8833483"/>
              <a:gd name="connsiteX200" fmla="*/ 5105400 w 9578340"/>
              <a:gd name="connsiteY200" fmla="*/ 6019800 h 8833483"/>
              <a:gd name="connsiteX201" fmla="*/ 5570220 w 9578340"/>
              <a:gd name="connsiteY201" fmla="*/ 6248400 h 8833483"/>
              <a:gd name="connsiteX202" fmla="*/ 5704205 w 9578340"/>
              <a:gd name="connsiteY202" fmla="*/ 6320155 h 8833483"/>
              <a:gd name="connsiteX203" fmla="*/ 5755005 w 9578340"/>
              <a:gd name="connsiteY203" fmla="*/ 6242685 h 8833483"/>
              <a:gd name="connsiteX204" fmla="*/ 5682615 w 9578340"/>
              <a:gd name="connsiteY204" fmla="*/ 6203315 h 8833483"/>
              <a:gd name="connsiteX205" fmla="*/ 5624195 w 9578340"/>
              <a:gd name="connsiteY205" fmla="*/ 6132195 h 8833483"/>
              <a:gd name="connsiteX206" fmla="*/ 5670550 w 9578340"/>
              <a:gd name="connsiteY206" fmla="*/ 6103620 h 8833483"/>
              <a:gd name="connsiteX207" fmla="*/ 5584825 w 9578340"/>
              <a:gd name="connsiteY207" fmla="*/ 5928995 h 8833483"/>
              <a:gd name="connsiteX208" fmla="*/ 5592445 w 9578340"/>
              <a:gd name="connsiteY208" fmla="*/ 5827395 h 8833483"/>
              <a:gd name="connsiteX209" fmla="*/ 5615305 w 9578340"/>
              <a:gd name="connsiteY209" fmla="*/ 5792470 h 8833483"/>
              <a:gd name="connsiteX210" fmla="*/ 5636895 w 9578340"/>
              <a:gd name="connsiteY210" fmla="*/ 5747385 h 8833483"/>
              <a:gd name="connsiteX211" fmla="*/ 5674360 w 9578340"/>
              <a:gd name="connsiteY211" fmla="*/ 5669915 h 8833483"/>
              <a:gd name="connsiteX212" fmla="*/ 5688965 w 9578340"/>
              <a:gd name="connsiteY212" fmla="*/ 5587365 h 8833483"/>
              <a:gd name="connsiteX213" fmla="*/ 5735320 w 9578340"/>
              <a:gd name="connsiteY213" fmla="*/ 5561965 h 8833483"/>
              <a:gd name="connsiteX214" fmla="*/ 5715000 w 9578340"/>
              <a:gd name="connsiteY214" fmla="*/ 5502910 h 8833483"/>
              <a:gd name="connsiteX215" fmla="*/ 5751195 w 9578340"/>
              <a:gd name="connsiteY215" fmla="*/ 5461635 h 8833483"/>
              <a:gd name="connsiteX216" fmla="*/ 5781675 w 9578340"/>
              <a:gd name="connsiteY216" fmla="*/ 5398770 h 8833483"/>
              <a:gd name="connsiteX217" fmla="*/ 5836920 w 9578340"/>
              <a:gd name="connsiteY217" fmla="*/ 5325110 h 8833483"/>
              <a:gd name="connsiteX218" fmla="*/ 5855970 w 9578340"/>
              <a:gd name="connsiteY218" fmla="*/ 5168900 h 8833483"/>
              <a:gd name="connsiteX219" fmla="*/ 6101080 w 9578340"/>
              <a:gd name="connsiteY219" fmla="*/ 4911090 h 8833483"/>
              <a:gd name="connsiteX220" fmla="*/ 6107430 w 9578340"/>
              <a:gd name="connsiteY220" fmla="*/ 4674870 h 8833483"/>
              <a:gd name="connsiteX221" fmla="*/ 5982970 w 9578340"/>
              <a:gd name="connsiteY221" fmla="*/ 4411980 h 8833483"/>
              <a:gd name="connsiteX222" fmla="*/ 7178040 w 9578340"/>
              <a:gd name="connsiteY222" fmla="*/ 4351020 h 8833483"/>
              <a:gd name="connsiteX223" fmla="*/ 7559040 w 9578340"/>
              <a:gd name="connsiteY223" fmla="*/ 4328160 h 8833483"/>
              <a:gd name="connsiteX224" fmla="*/ 7467600 w 9578340"/>
              <a:gd name="connsiteY224" fmla="*/ 3878580 h 8833483"/>
              <a:gd name="connsiteX225" fmla="*/ 7414260 w 9578340"/>
              <a:gd name="connsiteY225" fmla="*/ 3604260 h 8833483"/>
              <a:gd name="connsiteX226" fmla="*/ 7498080 w 9578340"/>
              <a:gd name="connsiteY226" fmla="*/ 3398520 h 8833483"/>
              <a:gd name="connsiteX227" fmla="*/ 7528560 w 9578340"/>
              <a:gd name="connsiteY227" fmla="*/ 3253740 h 8833483"/>
              <a:gd name="connsiteX228" fmla="*/ 7505700 w 9578340"/>
              <a:gd name="connsiteY228" fmla="*/ 3048000 h 8833483"/>
              <a:gd name="connsiteX229" fmla="*/ 7520940 w 9578340"/>
              <a:gd name="connsiteY229" fmla="*/ 2926080 h 8833483"/>
              <a:gd name="connsiteX230" fmla="*/ 7536180 w 9578340"/>
              <a:gd name="connsiteY230" fmla="*/ 2872740 h 8833483"/>
              <a:gd name="connsiteX231" fmla="*/ 7863840 w 9578340"/>
              <a:gd name="connsiteY231" fmla="*/ 2971800 h 8833483"/>
              <a:gd name="connsiteX232" fmla="*/ 7886700 w 9578340"/>
              <a:gd name="connsiteY232" fmla="*/ 3101340 h 8833483"/>
              <a:gd name="connsiteX233" fmla="*/ 8001000 w 9578340"/>
              <a:gd name="connsiteY233" fmla="*/ 3124200 h 8833483"/>
              <a:gd name="connsiteX234" fmla="*/ 8122920 w 9578340"/>
              <a:gd name="connsiteY234" fmla="*/ 3276600 h 8833483"/>
              <a:gd name="connsiteX235" fmla="*/ 8206740 w 9578340"/>
              <a:gd name="connsiteY235" fmla="*/ 3276600 h 8833483"/>
              <a:gd name="connsiteX236" fmla="*/ 8442960 w 9578340"/>
              <a:gd name="connsiteY236" fmla="*/ 3276600 h 8833483"/>
              <a:gd name="connsiteX237" fmla="*/ 8663940 w 9578340"/>
              <a:gd name="connsiteY237" fmla="*/ 3276600 h 8833483"/>
              <a:gd name="connsiteX238" fmla="*/ 8770620 w 9578340"/>
              <a:gd name="connsiteY238" fmla="*/ 3230880 h 8833483"/>
              <a:gd name="connsiteX239" fmla="*/ 8854440 w 9578340"/>
              <a:gd name="connsiteY239" fmla="*/ 3215640 h 8833483"/>
              <a:gd name="connsiteX240" fmla="*/ 8938260 w 9578340"/>
              <a:gd name="connsiteY240" fmla="*/ 3230880 h 8833483"/>
              <a:gd name="connsiteX241" fmla="*/ 8945880 w 9578340"/>
              <a:gd name="connsiteY241" fmla="*/ 3078480 h 8833483"/>
              <a:gd name="connsiteX242" fmla="*/ 8907780 w 9578340"/>
              <a:gd name="connsiteY242" fmla="*/ 3078480 h 8833483"/>
              <a:gd name="connsiteX243" fmla="*/ 8656320 w 9578340"/>
              <a:gd name="connsiteY243" fmla="*/ 2697480 h 8833483"/>
              <a:gd name="connsiteX244" fmla="*/ 8854440 w 9578340"/>
              <a:gd name="connsiteY244" fmla="*/ 2590800 h 8833483"/>
              <a:gd name="connsiteX245" fmla="*/ 8923020 w 9578340"/>
              <a:gd name="connsiteY245" fmla="*/ 2606040 h 8833483"/>
              <a:gd name="connsiteX246" fmla="*/ 8999220 w 9578340"/>
              <a:gd name="connsiteY246" fmla="*/ 2606040 h 8833483"/>
              <a:gd name="connsiteX247" fmla="*/ 9029700 w 9578340"/>
              <a:gd name="connsiteY247" fmla="*/ 2545080 h 8833483"/>
              <a:gd name="connsiteX248" fmla="*/ 9029700 w 9578340"/>
              <a:gd name="connsiteY248" fmla="*/ 2407920 h 8833483"/>
              <a:gd name="connsiteX249" fmla="*/ 9136380 w 9578340"/>
              <a:gd name="connsiteY249" fmla="*/ 2476500 h 8833483"/>
              <a:gd name="connsiteX250" fmla="*/ 9144000 w 9578340"/>
              <a:gd name="connsiteY250" fmla="*/ 2407920 h 8833483"/>
              <a:gd name="connsiteX251" fmla="*/ 9204960 w 9578340"/>
              <a:gd name="connsiteY251" fmla="*/ 2362200 h 8833483"/>
              <a:gd name="connsiteX252" fmla="*/ 9189720 w 9578340"/>
              <a:gd name="connsiteY252" fmla="*/ 2225040 h 8833483"/>
              <a:gd name="connsiteX253" fmla="*/ 9159240 w 9578340"/>
              <a:gd name="connsiteY253" fmla="*/ 2171700 h 8833483"/>
              <a:gd name="connsiteX254" fmla="*/ 9083040 w 9578340"/>
              <a:gd name="connsiteY254" fmla="*/ 2103120 h 8833483"/>
              <a:gd name="connsiteX255" fmla="*/ 9105900 w 9578340"/>
              <a:gd name="connsiteY255" fmla="*/ 2011680 h 8833483"/>
              <a:gd name="connsiteX256" fmla="*/ 9151620 w 9578340"/>
              <a:gd name="connsiteY256" fmla="*/ 1927860 h 8833483"/>
              <a:gd name="connsiteX257" fmla="*/ 9044940 w 9578340"/>
              <a:gd name="connsiteY257" fmla="*/ 1714500 h 8833483"/>
              <a:gd name="connsiteX258" fmla="*/ 9578340 w 9578340"/>
              <a:gd name="connsiteY258" fmla="*/ 1394460 h 8833483"/>
              <a:gd name="connsiteX259" fmla="*/ 9494520 w 9578340"/>
              <a:gd name="connsiteY259" fmla="*/ 1165860 h 8833483"/>
              <a:gd name="connsiteX260" fmla="*/ 9326880 w 9578340"/>
              <a:gd name="connsiteY260" fmla="*/ 975360 h 8833483"/>
              <a:gd name="connsiteX261" fmla="*/ 9334500 w 9578340"/>
              <a:gd name="connsiteY261" fmla="*/ 906780 h 8833483"/>
              <a:gd name="connsiteX262" fmla="*/ 9342120 w 9578340"/>
              <a:gd name="connsiteY262" fmla="*/ 754380 h 8833483"/>
              <a:gd name="connsiteX263" fmla="*/ 9182100 w 9578340"/>
              <a:gd name="connsiteY263" fmla="*/ 906780 h 8833483"/>
              <a:gd name="connsiteX264" fmla="*/ 9052560 w 9578340"/>
              <a:gd name="connsiteY264" fmla="*/ 1043940 h 8833483"/>
              <a:gd name="connsiteX265" fmla="*/ 8915400 w 9578340"/>
              <a:gd name="connsiteY265" fmla="*/ 1112520 h 8833483"/>
              <a:gd name="connsiteX266" fmla="*/ 8709660 w 9578340"/>
              <a:gd name="connsiteY266" fmla="*/ 1150620 h 8833483"/>
              <a:gd name="connsiteX267" fmla="*/ 8793480 w 9578340"/>
              <a:gd name="connsiteY267" fmla="*/ 960120 h 8833483"/>
              <a:gd name="connsiteX268" fmla="*/ 8717280 w 9578340"/>
              <a:gd name="connsiteY268" fmla="*/ 906780 h 8833483"/>
              <a:gd name="connsiteX269" fmla="*/ 8686800 w 9578340"/>
              <a:gd name="connsiteY269" fmla="*/ 815340 h 8833483"/>
              <a:gd name="connsiteX270" fmla="*/ 8625840 w 9578340"/>
              <a:gd name="connsiteY270" fmla="*/ 746760 h 8833483"/>
              <a:gd name="connsiteX271" fmla="*/ 8633460 w 9578340"/>
              <a:gd name="connsiteY271" fmla="*/ 685800 h 8833483"/>
              <a:gd name="connsiteX272" fmla="*/ 8679180 w 9578340"/>
              <a:gd name="connsiteY272" fmla="*/ 609600 h 8833483"/>
              <a:gd name="connsiteX273" fmla="*/ 8671560 w 9578340"/>
              <a:gd name="connsiteY273" fmla="*/ 579120 h 8833483"/>
              <a:gd name="connsiteX274" fmla="*/ 8580120 w 9578340"/>
              <a:gd name="connsiteY274" fmla="*/ 541020 h 8833483"/>
              <a:gd name="connsiteX275" fmla="*/ 8473440 w 9578340"/>
              <a:gd name="connsiteY275" fmla="*/ 502920 h 8833483"/>
              <a:gd name="connsiteX276" fmla="*/ 8488680 w 9578340"/>
              <a:gd name="connsiteY276" fmla="*/ 449580 h 8833483"/>
              <a:gd name="connsiteX277" fmla="*/ 8435340 w 9578340"/>
              <a:gd name="connsiteY277" fmla="*/ 320040 h 8833483"/>
              <a:gd name="connsiteX278" fmla="*/ 8465820 w 9578340"/>
              <a:gd name="connsiteY278" fmla="*/ 243840 h 8833483"/>
              <a:gd name="connsiteX279" fmla="*/ 8473440 w 9578340"/>
              <a:gd name="connsiteY279" fmla="*/ 83820 h 8833483"/>
              <a:gd name="connsiteX280" fmla="*/ 8351520 w 9578340"/>
              <a:gd name="connsiteY280" fmla="*/ 53340 h 8833483"/>
              <a:gd name="connsiteX281" fmla="*/ 8252460 w 9578340"/>
              <a:gd name="connsiteY281" fmla="*/ 68580 h 8833483"/>
              <a:gd name="connsiteX282" fmla="*/ 8107680 w 9578340"/>
              <a:gd name="connsiteY28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621780 w 9578340"/>
              <a:gd name="connsiteY54" fmla="*/ 2583180 h 8833483"/>
              <a:gd name="connsiteX55" fmla="*/ 6560820 w 9578340"/>
              <a:gd name="connsiteY55" fmla="*/ 2545080 h 8833483"/>
              <a:gd name="connsiteX56" fmla="*/ 6244590 w 9578340"/>
              <a:gd name="connsiteY56" fmla="*/ 2315208 h 8833483"/>
              <a:gd name="connsiteX57" fmla="*/ 5722620 w 9578340"/>
              <a:gd name="connsiteY57" fmla="*/ 2240280 h 8833483"/>
              <a:gd name="connsiteX58" fmla="*/ 5654040 w 9578340"/>
              <a:gd name="connsiteY58" fmla="*/ 2240280 h 8833483"/>
              <a:gd name="connsiteX59" fmla="*/ 5570220 w 9578340"/>
              <a:gd name="connsiteY59" fmla="*/ 2278380 h 8833483"/>
              <a:gd name="connsiteX60" fmla="*/ 5440680 w 9578340"/>
              <a:gd name="connsiteY60" fmla="*/ 2263140 h 8833483"/>
              <a:gd name="connsiteX61" fmla="*/ 5410200 w 9578340"/>
              <a:gd name="connsiteY61" fmla="*/ 2217420 h 8833483"/>
              <a:gd name="connsiteX62" fmla="*/ 5425440 w 9578340"/>
              <a:gd name="connsiteY62" fmla="*/ 2072640 h 8833483"/>
              <a:gd name="connsiteX63" fmla="*/ 5372100 w 9578340"/>
              <a:gd name="connsiteY63" fmla="*/ 2019300 h 8833483"/>
              <a:gd name="connsiteX64" fmla="*/ 5372100 w 9578340"/>
              <a:gd name="connsiteY64" fmla="*/ 1988820 h 8833483"/>
              <a:gd name="connsiteX65" fmla="*/ 5280660 w 9578340"/>
              <a:gd name="connsiteY65" fmla="*/ 1965960 h 8833483"/>
              <a:gd name="connsiteX66" fmla="*/ 5219700 w 9578340"/>
              <a:gd name="connsiteY66" fmla="*/ 2263140 h 8833483"/>
              <a:gd name="connsiteX67" fmla="*/ 5212080 w 9578340"/>
              <a:gd name="connsiteY67" fmla="*/ 2461260 h 8833483"/>
              <a:gd name="connsiteX68" fmla="*/ 5242560 w 9578340"/>
              <a:gd name="connsiteY68" fmla="*/ 2499360 h 8833483"/>
              <a:gd name="connsiteX69" fmla="*/ 5097780 w 9578340"/>
              <a:gd name="connsiteY69" fmla="*/ 2552700 h 8833483"/>
              <a:gd name="connsiteX70" fmla="*/ 5120640 w 9578340"/>
              <a:gd name="connsiteY70" fmla="*/ 2743200 h 8833483"/>
              <a:gd name="connsiteX71" fmla="*/ 5082540 w 9578340"/>
              <a:gd name="connsiteY71" fmla="*/ 2827020 h 8833483"/>
              <a:gd name="connsiteX72" fmla="*/ 4945380 w 9578340"/>
              <a:gd name="connsiteY72" fmla="*/ 2773680 h 8833483"/>
              <a:gd name="connsiteX73" fmla="*/ 4853940 w 9578340"/>
              <a:gd name="connsiteY73" fmla="*/ 2796540 h 8833483"/>
              <a:gd name="connsiteX74" fmla="*/ 4785360 w 9578340"/>
              <a:gd name="connsiteY74" fmla="*/ 2926080 h 8833483"/>
              <a:gd name="connsiteX75" fmla="*/ 4640580 w 9578340"/>
              <a:gd name="connsiteY75" fmla="*/ 2811780 h 8833483"/>
              <a:gd name="connsiteX76" fmla="*/ 4518660 w 9578340"/>
              <a:gd name="connsiteY76" fmla="*/ 2804160 h 8833483"/>
              <a:gd name="connsiteX77" fmla="*/ 4389120 w 9578340"/>
              <a:gd name="connsiteY77" fmla="*/ 2674620 h 8833483"/>
              <a:gd name="connsiteX78" fmla="*/ 4564380 w 9578340"/>
              <a:gd name="connsiteY78" fmla="*/ 2522220 h 8833483"/>
              <a:gd name="connsiteX79" fmla="*/ 4389120 w 9578340"/>
              <a:gd name="connsiteY79" fmla="*/ 2491740 h 8833483"/>
              <a:gd name="connsiteX80" fmla="*/ 4244340 w 9578340"/>
              <a:gd name="connsiteY80" fmla="*/ 2659380 h 8833483"/>
              <a:gd name="connsiteX81" fmla="*/ 4183380 w 9578340"/>
              <a:gd name="connsiteY81" fmla="*/ 2758440 h 8833483"/>
              <a:gd name="connsiteX82" fmla="*/ 4191000 w 9578340"/>
              <a:gd name="connsiteY82" fmla="*/ 2796540 h 8833483"/>
              <a:gd name="connsiteX83" fmla="*/ 4084320 w 9578340"/>
              <a:gd name="connsiteY83" fmla="*/ 2895600 h 8833483"/>
              <a:gd name="connsiteX84" fmla="*/ 4008120 w 9578340"/>
              <a:gd name="connsiteY84" fmla="*/ 2918460 h 8833483"/>
              <a:gd name="connsiteX85" fmla="*/ 3954780 w 9578340"/>
              <a:gd name="connsiteY85" fmla="*/ 2918460 h 8833483"/>
              <a:gd name="connsiteX86" fmla="*/ 3916680 w 9578340"/>
              <a:gd name="connsiteY86" fmla="*/ 2971800 h 8833483"/>
              <a:gd name="connsiteX87" fmla="*/ 3848100 w 9578340"/>
              <a:gd name="connsiteY87" fmla="*/ 2971800 h 8833483"/>
              <a:gd name="connsiteX88" fmla="*/ 3810000 w 9578340"/>
              <a:gd name="connsiteY88" fmla="*/ 3025140 h 8833483"/>
              <a:gd name="connsiteX89" fmla="*/ 3726180 w 9578340"/>
              <a:gd name="connsiteY89" fmla="*/ 3048000 h 8833483"/>
              <a:gd name="connsiteX90" fmla="*/ 3703320 w 9578340"/>
              <a:gd name="connsiteY90" fmla="*/ 3116580 h 8833483"/>
              <a:gd name="connsiteX91" fmla="*/ 3512820 w 9578340"/>
              <a:gd name="connsiteY91" fmla="*/ 2979420 h 8833483"/>
              <a:gd name="connsiteX92" fmla="*/ 3337560 w 9578340"/>
              <a:gd name="connsiteY92" fmla="*/ 3048000 h 8833483"/>
              <a:gd name="connsiteX93" fmla="*/ 3337560 w 9578340"/>
              <a:gd name="connsiteY93" fmla="*/ 3124200 h 8833483"/>
              <a:gd name="connsiteX94" fmla="*/ 3230880 w 9578340"/>
              <a:gd name="connsiteY94" fmla="*/ 3200400 h 8833483"/>
              <a:gd name="connsiteX95" fmla="*/ 3002280 w 9578340"/>
              <a:gd name="connsiteY95" fmla="*/ 3055620 h 8833483"/>
              <a:gd name="connsiteX96" fmla="*/ 3025140 w 9578340"/>
              <a:gd name="connsiteY96" fmla="*/ 3032760 h 8833483"/>
              <a:gd name="connsiteX97" fmla="*/ 2918460 w 9578340"/>
              <a:gd name="connsiteY97" fmla="*/ 2887980 h 8833483"/>
              <a:gd name="connsiteX98" fmla="*/ 2659380 w 9578340"/>
              <a:gd name="connsiteY98" fmla="*/ 2758440 h 8833483"/>
              <a:gd name="connsiteX99" fmla="*/ 2506980 w 9578340"/>
              <a:gd name="connsiteY99" fmla="*/ 3093720 h 8833483"/>
              <a:gd name="connsiteX100" fmla="*/ 2392680 w 9578340"/>
              <a:gd name="connsiteY100" fmla="*/ 3101340 h 8833483"/>
              <a:gd name="connsiteX101" fmla="*/ 2308860 w 9578340"/>
              <a:gd name="connsiteY101" fmla="*/ 3116580 h 8833483"/>
              <a:gd name="connsiteX102" fmla="*/ 2225040 w 9578340"/>
              <a:gd name="connsiteY102" fmla="*/ 3215640 h 8833483"/>
              <a:gd name="connsiteX103" fmla="*/ 2049780 w 9578340"/>
              <a:gd name="connsiteY103" fmla="*/ 3124200 h 8833483"/>
              <a:gd name="connsiteX104" fmla="*/ 1981200 w 9578340"/>
              <a:gd name="connsiteY104" fmla="*/ 3116580 h 8833483"/>
              <a:gd name="connsiteX105" fmla="*/ 1889760 w 9578340"/>
              <a:gd name="connsiteY105" fmla="*/ 2964180 h 8833483"/>
              <a:gd name="connsiteX106" fmla="*/ 1897380 w 9578340"/>
              <a:gd name="connsiteY106" fmla="*/ 2895600 h 8833483"/>
              <a:gd name="connsiteX107" fmla="*/ 1729740 w 9578340"/>
              <a:gd name="connsiteY107" fmla="*/ 3017520 h 8833483"/>
              <a:gd name="connsiteX108" fmla="*/ 1706880 w 9578340"/>
              <a:gd name="connsiteY108" fmla="*/ 3078480 h 8833483"/>
              <a:gd name="connsiteX109" fmla="*/ 1653540 w 9578340"/>
              <a:gd name="connsiteY109" fmla="*/ 3048000 h 8833483"/>
              <a:gd name="connsiteX110" fmla="*/ 1546860 w 9578340"/>
              <a:gd name="connsiteY110" fmla="*/ 3048000 h 8833483"/>
              <a:gd name="connsiteX111" fmla="*/ 1524000 w 9578340"/>
              <a:gd name="connsiteY111" fmla="*/ 3162300 h 8833483"/>
              <a:gd name="connsiteX112" fmla="*/ 1386840 w 9578340"/>
              <a:gd name="connsiteY112" fmla="*/ 3459480 h 8833483"/>
              <a:gd name="connsiteX113" fmla="*/ 1333500 w 9578340"/>
              <a:gd name="connsiteY113" fmla="*/ 3451860 h 8833483"/>
              <a:gd name="connsiteX114" fmla="*/ 1188720 w 9578340"/>
              <a:gd name="connsiteY114" fmla="*/ 3505200 h 8833483"/>
              <a:gd name="connsiteX115" fmla="*/ 1135380 w 9578340"/>
              <a:gd name="connsiteY115" fmla="*/ 3672840 h 8833483"/>
              <a:gd name="connsiteX116" fmla="*/ 1013460 w 9578340"/>
              <a:gd name="connsiteY116" fmla="*/ 3703320 h 8833483"/>
              <a:gd name="connsiteX117" fmla="*/ 929640 w 9578340"/>
              <a:gd name="connsiteY117" fmla="*/ 3710940 h 8833483"/>
              <a:gd name="connsiteX118" fmla="*/ 830580 w 9578340"/>
              <a:gd name="connsiteY118" fmla="*/ 3741420 h 8833483"/>
              <a:gd name="connsiteX119" fmla="*/ 701040 w 9578340"/>
              <a:gd name="connsiteY119" fmla="*/ 3749040 h 8833483"/>
              <a:gd name="connsiteX120" fmla="*/ 548640 w 9578340"/>
              <a:gd name="connsiteY120" fmla="*/ 3787140 h 8833483"/>
              <a:gd name="connsiteX121" fmla="*/ 0 w 9578340"/>
              <a:gd name="connsiteY121" fmla="*/ 5250180 h 8833483"/>
              <a:gd name="connsiteX122" fmla="*/ 167640 w 9578340"/>
              <a:gd name="connsiteY122" fmla="*/ 5242560 h 8833483"/>
              <a:gd name="connsiteX123" fmla="*/ 167640 w 9578340"/>
              <a:gd name="connsiteY123" fmla="*/ 5387340 h 8833483"/>
              <a:gd name="connsiteX124" fmla="*/ 289560 w 9578340"/>
              <a:gd name="connsiteY124" fmla="*/ 5394960 h 8833483"/>
              <a:gd name="connsiteX125" fmla="*/ 281940 w 9578340"/>
              <a:gd name="connsiteY125" fmla="*/ 5478780 h 8833483"/>
              <a:gd name="connsiteX126" fmla="*/ 388620 w 9578340"/>
              <a:gd name="connsiteY126" fmla="*/ 5501640 h 8833483"/>
              <a:gd name="connsiteX127" fmla="*/ 358140 w 9578340"/>
              <a:gd name="connsiteY127" fmla="*/ 5631180 h 8833483"/>
              <a:gd name="connsiteX128" fmla="*/ 358140 w 9578340"/>
              <a:gd name="connsiteY128" fmla="*/ 5730240 h 8833483"/>
              <a:gd name="connsiteX129" fmla="*/ 251460 w 9578340"/>
              <a:gd name="connsiteY129" fmla="*/ 5783580 h 8833483"/>
              <a:gd name="connsiteX130" fmla="*/ 236220 w 9578340"/>
              <a:gd name="connsiteY130" fmla="*/ 5859780 h 8833483"/>
              <a:gd name="connsiteX131" fmla="*/ 144780 w 9578340"/>
              <a:gd name="connsiteY131" fmla="*/ 5981700 h 8833483"/>
              <a:gd name="connsiteX132" fmla="*/ 175260 w 9578340"/>
              <a:gd name="connsiteY132" fmla="*/ 6210300 h 8833483"/>
              <a:gd name="connsiteX133" fmla="*/ 266700 w 9578340"/>
              <a:gd name="connsiteY133" fmla="*/ 6217920 h 8833483"/>
              <a:gd name="connsiteX134" fmla="*/ 304800 w 9578340"/>
              <a:gd name="connsiteY134" fmla="*/ 6278880 h 8833483"/>
              <a:gd name="connsiteX135" fmla="*/ 312420 w 9578340"/>
              <a:gd name="connsiteY135" fmla="*/ 6339840 h 8833483"/>
              <a:gd name="connsiteX136" fmla="*/ 358140 w 9578340"/>
              <a:gd name="connsiteY136" fmla="*/ 6339840 h 8833483"/>
              <a:gd name="connsiteX137" fmla="*/ 365760 w 9578340"/>
              <a:gd name="connsiteY137" fmla="*/ 6477000 h 8833483"/>
              <a:gd name="connsiteX138" fmla="*/ 807720 w 9578340"/>
              <a:gd name="connsiteY138" fmla="*/ 6545580 h 8833483"/>
              <a:gd name="connsiteX139" fmla="*/ 1127760 w 9578340"/>
              <a:gd name="connsiteY139" fmla="*/ 6705600 h 8833483"/>
              <a:gd name="connsiteX140" fmla="*/ 1447800 w 9578340"/>
              <a:gd name="connsiteY140" fmla="*/ 6598920 h 8833483"/>
              <a:gd name="connsiteX141" fmla="*/ 1546860 w 9578340"/>
              <a:gd name="connsiteY141" fmla="*/ 6598920 h 8833483"/>
              <a:gd name="connsiteX142" fmla="*/ 1501140 w 9578340"/>
              <a:gd name="connsiteY142" fmla="*/ 6858000 h 8833483"/>
              <a:gd name="connsiteX143" fmla="*/ 1567815 w 9578340"/>
              <a:gd name="connsiteY143" fmla="*/ 7115810 h 8833483"/>
              <a:gd name="connsiteX144" fmla="*/ 1710690 w 9578340"/>
              <a:gd name="connsiteY144" fmla="*/ 7439660 h 8833483"/>
              <a:gd name="connsiteX145" fmla="*/ 1891665 w 9578340"/>
              <a:gd name="connsiteY145" fmla="*/ 7582535 h 8833483"/>
              <a:gd name="connsiteX146" fmla="*/ 2094865 w 9578340"/>
              <a:gd name="connsiteY146" fmla="*/ 7814310 h 8833483"/>
              <a:gd name="connsiteX147" fmla="*/ 2066290 w 9578340"/>
              <a:gd name="connsiteY147" fmla="*/ 7925434 h 8833483"/>
              <a:gd name="connsiteX148" fmla="*/ 2234565 w 9578340"/>
              <a:gd name="connsiteY148" fmla="*/ 8036559 h 8833483"/>
              <a:gd name="connsiteX149" fmla="*/ 2269490 w 9578340"/>
              <a:gd name="connsiteY149" fmla="*/ 8081009 h 8833483"/>
              <a:gd name="connsiteX150" fmla="*/ 2186940 w 9578340"/>
              <a:gd name="connsiteY150" fmla="*/ 8338184 h 8833483"/>
              <a:gd name="connsiteX151" fmla="*/ 2209165 w 9578340"/>
              <a:gd name="connsiteY151" fmla="*/ 8436608 h 8833483"/>
              <a:gd name="connsiteX152" fmla="*/ 2275840 w 9578340"/>
              <a:gd name="connsiteY152" fmla="*/ 8538208 h 8833483"/>
              <a:gd name="connsiteX153" fmla="*/ 2437765 w 9578340"/>
              <a:gd name="connsiteY153" fmla="*/ 8569958 h 8833483"/>
              <a:gd name="connsiteX154" fmla="*/ 2491740 w 9578340"/>
              <a:gd name="connsiteY154" fmla="*/ 8557258 h 8833483"/>
              <a:gd name="connsiteX155" fmla="*/ 2599690 w 9578340"/>
              <a:gd name="connsiteY155" fmla="*/ 8614408 h 8833483"/>
              <a:gd name="connsiteX156" fmla="*/ 2640965 w 9578340"/>
              <a:gd name="connsiteY156" fmla="*/ 8658858 h 8833483"/>
              <a:gd name="connsiteX157" fmla="*/ 2663190 w 9578340"/>
              <a:gd name="connsiteY157" fmla="*/ 8769983 h 8833483"/>
              <a:gd name="connsiteX158" fmla="*/ 2748915 w 9578340"/>
              <a:gd name="connsiteY158" fmla="*/ 8833483 h 8833483"/>
              <a:gd name="connsiteX159" fmla="*/ 2860040 w 9578340"/>
              <a:gd name="connsiteY159" fmla="*/ 8808083 h 8833483"/>
              <a:gd name="connsiteX160" fmla="*/ 2920365 w 9578340"/>
              <a:gd name="connsiteY160" fmla="*/ 8820783 h 8833483"/>
              <a:gd name="connsiteX161" fmla="*/ 2910840 w 9578340"/>
              <a:gd name="connsiteY161" fmla="*/ 8740614 h 8833483"/>
              <a:gd name="connsiteX162" fmla="*/ 2996565 w 9578340"/>
              <a:gd name="connsiteY162" fmla="*/ 8609645 h 8833483"/>
              <a:gd name="connsiteX163" fmla="*/ 2987040 w 9578340"/>
              <a:gd name="connsiteY163" fmla="*/ 8497727 h 8833483"/>
              <a:gd name="connsiteX164" fmla="*/ 3027522 w 9578340"/>
              <a:gd name="connsiteY164" fmla="*/ 8431051 h 8833483"/>
              <a:gd name="connsiteX165" fmla="*/ 3179922 w 9578340"/>
              <a:gd name="connsiteY165" fmla="*/ 8361995 h 8833483"/>
              <a:gd name="connsiteX166" fmla="*/ 3225166 w 9578340"/>
              <a:gd name="connsiteY166" fmla="*/ 8245315 h 8833483"/>
              <a:gd name="connsiteX167" fmla="*/ 3420427 w 9578340"/>
              <a:gd name="connsiteY167" fmla="*/ 8083389 h 8833483"/>
              <a:gd name="connsiteX168" fmla="*/ 3699034 w 9578340"/>
              <a:gd name="connsiteY168" fmla="*/ 7954802 h 8833483"/>
              <a:gd name="connsiteX169" fmla="*/ 3875246 w 9578340"/>
              <a:gd name="connsiteY169" fmla="*/ 7890508 h 8833483"/>
              <a:gd name="connsiteX170" fmla="*/ 4084796 w 9578340"/>
              <a:gd name="connsiteY170" fmla="*/ 7738108 h 8833483"/>
              <a:gd name="connsiteX171" fmla="*/ 4127659 w 9578340"/>
              <a:gd name="connsiteY171" fmla="*/ 7640476 h 8833483"/>
              <a:gd name="connsiteX172" fmla="*/ 4037171 w 9578340"/>
              <a:gd name="connsiteY172" fmla="*/ 7564277 h 8833483"/>
              <a:gd name="connsiteX173" fmla="*/ 3980021 w 9578340"/>
              <a:gd name="connsiteY173" fmla="*/ 7469027 h 8833483"/>
              <a:gd name="connsiteX174" fmla="*/ 4056222 w 9578340"/>
              <a:gd name="connsiteY174" fmla="*/ 7395208 h 8833483"/>
              <a:gd name="connsiteX175" fmla="*/ 4096703 w 9578340"/>
              <a:gd name="connsiteY175" fmla="*/ 7247570 h 8833483"/>
              <a:gd name="connsiteX176" fmla="*/ 3982402 w 9578340"/>
              <a:gd name="connsiteY176" fmla="*/ 7271383 h 8833483"/>
              <a:gd name="connsiteX177" fmla="*/ 3818096 w 9578340"/>
              <a:gd name="connsiteY177" fmla="*/ 7233283 h 8833483"/>
              <a:gd name="connsiteX178" fmla="*/ 3691889 w 9578340"/>
              <a:gd name="connsiteY178" fmla="*/ 7145176 h 8833483"/>
              <a:gd name="connsiteX179" fmla="*/ 3701416 w 9578340"/>
              <a:gd name="connsiteY179" fmla="*/ 7030877 h 8833483"/>
              <a:gd name="connsiteX180" fmla="*/ 3625215 w 9578340"/>
              <a:gd name="connsiteY180" fmla="*/ 6954677 h 8833483"/>
              <a:gd name="connsiteX181" fmla="*/ 3657600 w 9578340"/>
              <a:gd name="connsiteY181" fmla="*/ 6873240 h 8833483"/>
              <a:gd name="connsiteX182" fmla="*/ 3817620 w 9578340"/>
              <a:gd name="connsiteY182" fmla="*/ 6781800 h 8833483"/>
              <a:gd name="connsiteX183" fmla="*/ 3893820 w 9578340"/>
              <a:gd name="connsiteY183" fmla="*/ 6705600 h 8833483"/>
              <a:gd name="connsiteX184" fmla="*/ 3947160 w 9578340"/>
              <a:gd name="connsiteY184" fmla="*/ 6690360 h 8833483"/>
              <a:gd name="connsiteX185" fmla="*/ 3939540 w 9578340"/>
              <a:gd name="connsiteY185" fmla="*/ 6629400 h 8833483"/>
              <a:gd name="connsiteX186" fmla="*/ 3901440 w 9578340"/>
              <a:gd name="connsiteY186" fmla="*/ 6606540 h 8833483"/>
              <a:gd name="connsiteX187" fmla="*/ 3878580 w 9578340"/>
              <a:gd name="connsiteY187" fmla="*/ 6515100 h 8833483"/>
              <a:gd name="connsiteX188" fmla="*/ 3886200 w 9578340"/>
              <a:gd name="connsiteY188" fmla="*/ 6423660 h 8833483"/>
              <a:gd name="connsiteX189" fmla="*/ 3870960 w 9578340"/>
              <a:gd name="connsiteY189" fmla="*/ 6309360 h 8833483"/>
              <a:gd name="connsiteX190" fmla="*/ 3893820 w 9578340"/>
              <a:gd name="connsiteY190" fmla="*/ 6240780 h 8833483"/>
              <a:gd name="connsiteX191" fmla="*/ 3924300 w 9578340"/>
              <a:gd name="connsiteY191" fmla="*/ 6179820 h 8833483"/>
              <a:gd name="connsiteX192" fmla="*/ 3977640 w 9578340"/>
              <a:gd name="connsiteY192" fmla="*/ 6172200 h 8833483"/>
              <a:gd name="connsiteX193" fmla="*/ 3992880 w 9578340"/>
              <a:gd name="connsiteY193" fmla="*/ 6172200 h 8833483"/>
              <a:gd name="connsiteX194" fmla="*/ 4046220 w 9578340"/>
              <a:gd name="connsiteY194" fmla="*/ 6111240 h 8833483"/>
              <a:gd name="connsiteX195" fmla="*/ 4038600 w 9578340"/>
              <a:gd name="connsiteY195" fmla="*/ 6027420 h 8833483"/>
              <a:gd name="connsiteX196" fmla="*/ 4754880 w 9578340"/>
              <a:gd name="connsiteY196" fmla="*/ 5913120 h 8833483"/>
              <a:gd name="connsiteX197" fmla="*/ 4838700 w 9578340"/>
              <a:gd name="connsiteY197" fmla="*/ 5913120 h 8833483"/>
              <a:gd name="connsiteX198" fmla="*/ 4914900 w 9578340"/>
              <a:gd name="connsiteY198" fmla="*/ 5920740 h 8833483"/>
              <a:gd name="connsiteX199" fmla="*/ 5105400 w 9578340"/>
              <a:gd name="connsiteY199" fmla="*/ 6019800 h 8833483"/>
              <a:gd name="connsiteX200" fmla="*/ 5570220 w 9578340"/>
              <a:gd name="connsiteY200" fmla="*/ 6248400 h 8833483"/>
              <a:gd name="connsiteX201" fmla="*/ 5704205 w 9578340"/>
              <a:gd name="connsiteY201" fmla="*/ 6320155 h 8833483"/>
              <a:gd name="connsiteX202" fmla="*/ 5755005 w 9578340"/>
              <a:gd name="connsiteY202" fmla="*/ 6242685 h 8833483"/>
              <a:gd name="connsiteX203" fmla="*/ 5682615 w 9578340"/>
              <a:gd name="connsiteY203" fmla="*/ 6203315 h 8833483"/>
              <a:gd name="connsiteX204" fmla="*/ 5624195 w 9578340"/>
              <a:gd name="connsiteY204" fmla="*/ 6132195 h 8833483"/>
              <a:gd name="connsiteX205" fmla="*/ 5670550 w 9578340"/>
              <a:gd name="connsiteY205" fmla="*/ 6103620 h 8833483"/>
              <a:gd name="connsiteX206" fmla="*/ 5584825 w 9578340"/>
              <a:gd name="connsiteY206" fmla="*/ 5928995 h 8833483"/>
              <a:gd name="connsiteX207" fmla="*/ 5592445 w 9578340"/>
              <a:gd name="connsiteY207" fmla="*/ 5827395 h 8833483"/>
              <a:gd name="connsiteX208" fmla="*/ 5615305 w 9578340"/>
              <a:gd name="connsiteY208" fmla="*/ 5792470 h 8833483"/>
              <a:gd name="connsiteX209" fmla="*/ 5636895 w 9578340"/>
              <a:gd name="connsiteY209" fmla="*/ 5747385 h 8833483"/>
              <a:gd name="connsiteX210" fmla="*/ 5674360 w 9578340"/>
              <a:gd name="connsiteY210" fmla="*/ 5669915 h 8833483"/>
              <a:gd name="connsiteX211" fmla="*/ 5688965 w 9578340"/>
              <a:gd name="connsiteY211" fmla="*/ 5587365 h 8833483"/>
              <a:gd name="connsiteX212" fmla="*/ 5735320 w 9578340"/>
              <a:gd name="connsiteY212" fmla="*/ 5561965 h 8833483"/>
              <a:gd name="connsiteX213" fmla="*/ 5715000 w 9578340"/>
              <a:gd name="connsiteY213" fmla="*/ 5502910 h 8833483"/>
              <a:gd name="connsiteX214" fmla="*/ 5751195 w 9578340"/>
              <a:gd name="connsiteY214" fmla="*/ 5461635 h 8833483"/>
              <a:gd name="connsiteX215" fmla="*/ 5781675 w 9578340"/>
              <a:gd name="connsiteY215" fmla="*/ 5398770 h 8833483"/>
              <a:gd name="connsiteX216" fmla="*/ 5836920 w 9578340"/>
              <a:gd name="connsiteY216" fmla="*/ 5325110 h 8833483"/>
              <a:gd name="connsiteX217" fmla="*/ 5855970 w 9578340"/>
              <a:gd name="connsiteY217" fmla="*/ 5168900 h 8833483"/>
              <a:gd name="connsiteX218" fmla="*/ 6101080 w 9578340"/>
              <a:gd name="connsiteY218" fmla="*/ 4911090 h 8833483"/>
              <a:gd name="connsiteX219" fmla="*/ 6107430 w 9578340"/>
              <a:gd name="connsiteY219" fmla="*/ 4674870 h 8833483"/>
              <a:gd name="connsiteX220" fmla="*/ 5982970 w 9578340"/>
              <a:gd name="connsiteY220" fmla="*/ 4411980 h 8833483"/>
              <a:gd name="connsiteX221" fmla="*/ 7178040 w 9578340"/>
              <a:gd name="connsiteY221" fmla="*/ 4351020 h 8833483"/>
              <a:gd name="connsiteX222" fmla="*/ 7559040 w 9578340"/>
              <a:gd name="connsiteY222" fmla="*/ 4328160 h 8833483"/>
              <a:gd name="connsiteX223" fmla="*/ 7467600 w 9578340"/>
              <a:gd name="connsiteY223" fmla="*/ 3878580 h 8833483"/>
              <a:gd name="connsiteX224" fmla="*/ 7414260 w 9578340"/>
              <a:gd name="connsiteY224" fmla="*/ 3604260 h 8833483"/>
              <a:gd name="connsiteX225" fmla="*/ 7498080 w 9578340"/>
              <a:gd name="connsiteY225" fmla="*/ 3398520 h 8833483"/>
              <a:gd name="connsiteX226" fmla="*/ 7528560 w 9578340"/>
              <a:gd name="connsiteY226" fmla="*/ 3253740 h 8833483"/>
              <a:gd name="connsiteX227" fmla="*/ 7505700 w 9578340"/>
              <a:gd name="connsiteY227" fmla="*/ 3048000 h 8833483"/>
              <a:gd name="connsiteX228" fmla="*/ 7520940 w 9578340"/>
              <a:gd name="connsiteY228" fmla="*/ 2926080 h 8833483"/>
              <a:gd name="connsiteX229" fmla="*/ 7536180 w 9578340"/>
              <a:gd name="connsiteY229" fmla="*/ 2872740 h 8833483"/>
              <a:gd name="connsiteX230" fmla="*/ 7863840 w 9578340"/>
              <a:gd name="connsiteY230" fmla="*/ 2971800 h 8833483"/>
              <a:gd name="connsiteX231" fmla="*/ 7886700 w 9578340"/>
              <a:gd name="connsiteY231" fmla="*/ 3101340 h 8833483"/>
              <a:gd name="connsiteX232" fmla="*/ 8001000 w 9578340"/>
              <a:gd name="connsiteY232" fmla="*/ 3124200 h 8833483"/>
              <a:gd name="connsiteX233" fmla="*/ 8122920 w 9578340"/>
              <a:gd name="connsiteY233" fmla="*/ 3276600 h 8833483"/>
              <a:gd name="connsiteX234" fmla="*/ 8206740 w 9578340"/>
              <a:gd name="connsiteY234" fmla="*/ 3276600 h 8833483"/>
              <a:gd name="connsiteX235" fmla="*/ 8442960 w 9578340"/>
              <a:gd name="connsiteY235" fmla="*/ 3276600 h 8833483"/>
              <a:gd name="connsiteX236" fmla="*/ 8663940 w 9578340"/>
              <a:gd name="connsiteY236" fmla="*/ 3276600 h 8833483"/>
              <a:gd name="connsiteX237" fmla="*/ 8770620 w 9578340"/>
              <a:gd name="connsiteY237" fmla="*/ 3230880 h 8833483"/>
              <a:gd name="connsiteX238" fmla="*/ 8854440 w 9578340"/>
              <a:gd name="connsiteY238" fmla="*/ 3215640 h 8833483"/>
              <a:gd name="connsiteX239" fmla="*/ 8938260 w 9578340"/>
              <a:gd name="connsiteY239" fmla="*/ 3230880 h 8833483"/>
              <a:gd name="connsiteX240" fmla="*/ 8945880 w 9578340"/>
              <a:gd name="connsiteY240" fmla="*/ 3078480 h 8833483"/>
              <a:gd name="connsiteX241" fmla="*/ 8907780 w 9578340"/>
              <a:gd name="connsiteY241" fmla="*/ 3078480 h 8833483"/>
              <a:gd name="connsiteX242" fmla="*/ 8656320 w 9578340"/>
              <a:gd name="connsiteY242" fmla="*/ 2697480 h 8833483"/>
              <a:gd name="connsiteX243" fmla="*/ 8854440 w 9578340"/>
              <a:gd name="connsiteY243" fmla="*/ 2590800 h 8833483"/>
              <a:gd name="connsiteX244" fmla="*/ 8923020 w 9578340"/>
              <a:gd name="connsiteY244" fmla="*/ 2606040 h 8833483"/>
              <a:gd name="connsiteX245" fmla="*/ 8999220 w 9578340"/>
              <a:gd name="connsiteY245" fmla="*/ 2606040 h 8833483"/>
              <a:gd name="connsiteX246" fmla="*/ 9029700 w 9578340"/>
              <a:gd name="connsiteY246" fmla="*/ 2545080 h 8833483"/>
              <a:gd name="connsiteX247" fmla="*/ 9029700 w 9578340"/>
              <a:gd name="connsiteY247" fmla="*/ 2407920 h 8833483"/>
              <a:gd name="connsiteX248" fmla="*/ 9136380 w 9578340"/>
              <a:gd name="connsiteY248" fmla="*/ 2476500 h 8833483"/>
              <a:gd name="connsiteX249" fmla="*/ 9144000 w 9578340"/>
              <a:gd name="connsiteY249" fmla="*/ 2407920 h 8833483"/>
              <a:gd name="connsiteX250" fmla="*/ 9204960 w 9578340"/>
              <a:gd name="connsiteY250" fmla="*/ 2362200 h 8833483"/>
              <a:gd name="connsiteX251" fmla="*/ 9189720 w 9578340"/>
              <a:gd name="connsiteY251" fmla="*/ 2225040 h 8833483"/>
              <a:gd name="connsiteX252" fmla="*/ 9159240 w 9578340"/>
              <a:gd name="connsiteY252" fmla="*/ 2171700 h 8833483"/>
              <a:gd name="connsiteX253" fmla="*/ 9083040 w 9578340"/>
              <a:gd name="connsiteY253" fmla="*/ 2103120 h 8833483"/>
              <a:gd name="connsiteX254" fmla="*/ 9105900 w 9578340"/>
              <a:gd name="connsiteY254" fmla="*/ 2011680 h 8833483"/>
              <a:gd name="connsiteX255" fmla="*/ 9151620 w 9578340"/>
              <a:gd name="connsiteY255" fmla="*/ 1927860 h 8833483"/>
              <a:gd name="connsiteX256" fmla="*/ 9044940 w 9578340"/>
              <a:gd name="connsiteY256" fmla="*/ 1714500 h 8833483"/>
              <a:gd name="connsiteX257" fmla="*/ 9578340 w 9578340"/>
              <a:gd name="connsiteY257" fmla="*/ 1394460 h 8833483"/>
              <a:gd name="connsiteX258" fmla="*/ 9494520 w 9578340"/>
              <a:gd name="connsiteY258" fmla="*/ 1165860 h 8833483"/>
              <a:gd name="connsiteX259" fmla="*/ 9326880 w 9578340"/>
              <a:gd name="connsiteY259" fmla="*/ 975360 h 8833483"/>
              <a:gd name="connsiteX260" fmla="*/ 9334500 w 9578340"/>
              <a:gd name="connsiteY260" fmla="*/ 906780 h 8833483"/>
              <a:gd name="connsiteX261" fmla="*/ 9342120 w 9578340"/>
              <a:gd name="connsiteY261" fmla="*/ 754380 h 8833483"/>
              <a:gd name="connsiteX262" fmla="*/ 9182100 w 9578340"/>
              <a:gd name="connsiteY262" fmla="*/ 906780 h 8833483"/>
              <a:gd name="connsiteX263" fmla="*/ 9052560 w 9578340"/>
              <a:gd name="connsiteY263" fmla="*/ 1043940 h 8833483"/>
              <a:gd name="connsiteX264" fmla="*/ 8915400 w 9578340"/>
              <a:gd name="connsiteY264" fmla="*/ 1112520 h 8833483"/>
              <a:gd name="connsiteX265" fmla="*/ 8709660 w 9578340"/>
              <a:gd name="connsiteY265" fmla="*/ 1150620 h 8833483"/>
              <a:gd name="connsiteX266" fmla="*/ 8793480 w 9578340"/>
              <a:gd name="connsiteY266" fmla="*/ 960120 h 8833483"/>
              <a:gd name="connsiteX267" fmla="*/ 8717280 w 9578340"/>
              <a:gd name="connsiteY267" fmla="*/ 906780 h 8833483"/>
              <a:gd name="connsiteX268" fmla="*/ 8686800 w 9578340"/>
              <a:gd name="connsiteY268" fmla="*/ 815340 h 8833483"/>
              <a:gd name="connsiteX269" fmla="*/ 8625840 w 9578340"/>
              <a:gd name="connsiteY269" fmla="*/ 746760 h 8833483"/>
              <a:gd name="connsiteX270" fmla="*/ 8633460 w 9578340"/>
              <a:gd name="connsiteY270" fmla="*/ 685800 h 8833483"/>
              <a:gd name="connsiteX271" fmla="*/ 8679180 w 9578340"/>
              <a:gd name="connsiteY271" fmla="*/ 609600 h 8833483"/>
              <a:gd name="connsiteX272" fmla="*/ 8671560 w 9578340"/>
              <a:gd name="connsiteY272" fmla="*/ 579120 h 8833483"/>
              <a:gd name="connsiteX273" fmla="*/ 8580120 w 9578340"/>
              <a:gd name="connsiteY273" fmla="*/ 541020 h 8833483"/>
              <a:gd name="connsiteX274" fmla="*/ 8473440 w 9578340"/>
              <a:gd name="connsiteY274" fmla="*/ 502920 h 8833483"/>
              <a:gd name="connsiteX275" fmla="*/ 8488680 w 9578340"/>
              <a:gd name="connsiteY275" fmla="*/ 449580 h 8833483"/>
              <a:gd name="connsiteX276" fmla="*/ 8435340 w 9578340"/>
              <a:gd name="connsiteY276" fmla="*/ 320040 h 8833483"/>
              <a:gd name="connsiteX277" fmla="*/ 8465820 w 9578340"/>
              <a:gd name="connsiteY277" fmla="*/ 243840 h 8833483"/>
              <a:gd name="connsiteX278" fmla="*/ 8473440 w 9578340"/>
              <a:gd name="connsiteY278" fmla="*/ 83820 h 8833483"/>
              <a:gd name="connsiteX279" fmla="*/ 8351520 w 9578340"/>
              <a:gd name="connsiteY279" fmla="*/ 53340 h 8833483"/>
              <a:gd name="connsiteX280" fmla="*/ 8252460 w 9578340"/>
              <a:gd name="connsiteY280" fmla="*/ 68580 h 8833483"/>
              <a:gd name="connsiteX281" fmla="*/ 8107680 w 9578340"/>
              <a:gd name="connsiteY28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560820 w 9578340"/>
              <a:gd name="connsiteY54" fmla="*/ 2545080 h 8833483"/>
              <a:gd name="connsiteX55" fmla="*/ 6244590 w 9578340"/>
              <a:gd name="connsiteY55" fmla="*/ 2315208 h 8833483"/>
              <a:gd name="connsiteX56" fmla="*/ 5722620 w 9578340"/>
              <a:gd name="connsiteY56" fmla="*/ 2240280 h 8833483"/>
              <a:gd name="connsiteX57" fmla="*/ 5654040 w 9578340"/>
              <a:gd name="connsiteY57" fmla="*/ 2240280 h 8833483"/>
              <a:gd name="connsiteX58" fmla="*/ 5570220 w 9578340"/>
              <a:gd name="connsiteY58" fmla="*/ 2278380 h 8833483"/>
              <a:gd name="connsiteX59" fmla="*/ 5440680 w 9578340"/>
              <a:gd name="connsiteY59" fmla="*/ 2263140 h 8833483"/>
              <a:gd name="connsiteX60" fmla="*/ 5410200 w 9578340"/>
              <a:gd name="connsiteY60" fmla="*/ 2217420 h 8833483"/>
              <a:gd name="connsiteX61" fmla="*/ 5425440 w 9578340"/>
              <a:gd name="connsiteY61" fmla="*/ 2072640 h 8833483"/>
              <a:gd name="connsiteX62" fmla="*/ 5372100 w 9578340"/>
              <a:gd name="connsiteY62" fmla="*/ 2019300 h 8833483"/>
              <a:gd name="connsiteX63" fmla="*/ 5372100 w 9578340"/>
              <a:gd name="connsiteY63" fmla="*/ 1988820 h 8833483"/>
              <a:gd name="connsiteX64" fmla="*/ 5280660 w 9578340"/>
              <a:gd name="connsiteY64" fmla="*/ 1965960 h 8833483"/>
              <a:gd name="connsiteX65" fmla="*/ 5219700 w 9578340"/>
              <a:gd name="connsiteY65" fmla="*/ 2263140 h 8833483"/>
              <a:gd name="connsiteX66" fmla="*/ 5212080 w 9578340"/>
              <a:gd name="connsiteY66" fmla="*/ 2461260 h 8833483"/>
              <a:gd name="connsiteX67" fmla="*/ 5242560 w 9578340"/>
              <a:gd name="connsiteY67" fmla="*/ 2499360 h 8833483"/>
              <a:gd name="connsiteX68" fmla="*/ 5097780 w 9578340"/>
              <a:gd name="connsiteY68" fmla="*/ 2552700 h 8833483"/>
              <a:gd name="connsiteX69" fmla="*/ 5120640 w 9578340"/>
              <a:gd name="connsiteY69" fmla="*/ 2743200 h 8833483"/>
              <a:gd name="connsiteX70" fmla="*/ 5082540 w 9578340"/>
              <a:gd name="connsiteY70" fmla="*/ 2827020 h 8833483"/>
              <a:gd name="connsiteX71" fmla="*/ 4945380 w 9578340"/>
              <a:gd name="connsiteY71" fmla="*/ 2773680 h 8833483"/>
              <a:gd name="connsiteX72" fmla="*/ 4853940 w 9578340"/>
              <a:gd name="connsiteY72" fmla="*/ 2796540 h 8833483"/>
              <a:gd name="connsiteX73" fmla="*/ 4785360 w 9578340"/>
              <a:gd name="connsiteY73" fmla="*/ 2926080 h 8833483"/>
              <a:gd name="connsiteX74" fmla="*/ 4640580 w 9578340"/>
              <a:gd name="connsiteY74" fmla="*/ 2811780 h 8833483"/>
              <a:gd name="connsiteX75" fmla="*/ 4518660 w 9578340"/>
              <a:gd name="connsiteY75" fmla="*/ 2804160 h 8833483"/>
              <a:gd name="connsiteX76" fmla="*/ 4389120 w 9578340"/>
              <a:gd name="connsiteY76" fmla="*/ 2674620 h 8833483"/>
              <a:gd name="connsiteX77" fmla="*/ 4564380 w 9578340"/>
              <a:gd name="connsiteY77" fmla="*/ 2522220 h 8833483"/>
              <a:gd name="connsiteX78" fmla="*/ 4389120 w 9578340"/>
              <a:gd name="connsiteY78" fmla="*/ 2491740 h 8833483"/>
              <a:gd name="connsiteX79" fmla="*/ 4244340 w 9578340"/>
              <a:gd name="connsiteY79" fmla="*/ 2659380 h 8833483"/>
              <a:gd name="connsiteX80" fmla="*/ 4183380 w 9578340"/>
              <a:gd name="connsiteY80" fmla="*/ 2758440 h 8833483"/>
              <a:gd name="connsiteX81" fmla="*/ 4191000 w 9578340"/>
              <a:gd name="connsiteY81" fmla="*/ 2796540 h 8833483"/>
              <a:gd name="connsiteX82" fmla="*/ 4084320 w 9578340"/>
              <a:gd name="connsiteY82" fmla="*/ 2895600 h 8833483"/>
              <a:gd name="connsiteX83" fmla="*/ 4008120 w 9578340"/>
              <a:gd name="connsiteY83" fmla="*/ 2918460 h 8833483"/>
              <a:gd name="connsiteX84" fmla="*/ 3954780 w 9578340"/>
              <a:gd name="connsiteY84" fmla="*/ 2918460 h 8833483"/>
              <a:gd name="connsiteX85" fmla="*/ 3916680 w 9578340"/>
              <a:gd name="connsiteY85" fmla="*/ 2971800 h 8833483"/>
              <a:gd name="connsiteX86" fmla="*/ 3848100 w 9578340"/>
              <a:gd name="connsiteY86" fmla="*/ 2971800 h 8833483"/>
              <a:gd name="connsiteX87" fmla="*/ 3810000 w 9578340"/>
              <a:gd name="connsiteY87" fmla="*/ 3025140 h 8833483"/>
              <a:gd name="connsiteX88" fmla="*/ 3726180 w 9578340"/>
              <a:gd name="connsiteY88" fmla="*/ 3048000 h 8833483"/>
              <a:gd name="connsiteX89" fmla="*/ 3703320 w 9578340"/>
              <a:gd name="connsiteY89" fmla="*/ 3116580 h 8833483"/>
              <a:gd name="connsiteX90" fmla="*/ 3512820 w 9578340"/>
              <a:gd name="connsiteY90" fmla="*/ 2979420 h 8833483"/>
              <a:gd name="connsiteX91" fmla="*/ 3337560 w 9578340"/>
              <a:gd name="connsiteY91" fmla="*/ 3048000 h 8833483"/>
              <a:gd name="connsiteX92" fmla="*/ 3337560 w 9578340"/>
              <a:gd name="connsiteY92" fmla="*/ 3124200 h 8833483"/>
              <a:gd name="connsiteX93" fmla="*/ 3230880 w 9578340"/>
              <a:gd name="connsiteY93" fmla="*/ 3200400 h 8833483"/>
              <a:gd name="connsiteX94" fmla="*/ 3002280 w 9578340"/>
              <a:gd name="connsiteY94" fmla="*/ 3055620 h 8833483"/>
              <a:gd name="connsiteX95" fmla="*/ 3025140 w 9578340"/>
              <a:gd name="connsiteY95" fmla="*/ 3032760 h 8833483"/>
              <a:gd name="connsiteX96" fmla="*/ 2918460 w 9578340"/>
              <a:gd name="connsiteY96" fmla="*/ 2887980 h 8833483"/>
              <a:gd name="connsiteX97" fmla="*/ 2659380 w 9578340"/>
              <a:gd name="connsiteY97" fmla="*/ 2758440 h 8833483"/>
              <a:gd name="connsiteX98" fmla="*/ 2506980 w 9578340"/>
              <a:gd name="connsiteY98" fmla="*/ 3093720 h 8833483"/>
              <a:gd name="connsiteX99" fmla="*/ 2392680 w 9578340"/>
              <a:gd name="connsiteY99" fmla="*/ 3101340 h 8833483"/>
              <a:gd name="connsiteX100" fmla="*/ 2308860 w 9578340"/>
              <a:gd name="connsiteY100" fmla="*/ 3116580 h 8833483"/>
              <a:gd name="connsiteX101" fmla="*/ 2225040 w 9578340"/>
              <a:gd name="connsiteY101" fmla="*/ 3215640 h 8833483"/>
              <a:gd name="connsiteX102" fmla="*/ 2049780 w 9578340"/>
              <a:gd name="connsiteY102" fmla="*/ 3124200 h 8833483"/>
              <a:gd name="connsiteX103" fmla="*/ 1981200 w 9578340"/>
              <a:gd name="connsiteY103" fmla="*/ 3116580 h 8833483"/>
              <a:gd name="connsiteX104" fmla="*/ 1889760 w 9578340"/>
              <a:gd name="connsiteY104" fmla="*/ 2964180 h 8833483"/>
              <a:gd name="connsiteX105" fmla="*/ 1897380 w 9578340"/>
              <a:gd name="connsiteY105" fmla="*/ 2895600 h 8833483"/>
              <a:gd name="connsiteX106" fmla="*/ 1729740 w 9578340"/>
              <a:gd name="connsiteY106" fmla="*/ 3017520 h 8833483"/>
              <a:gd name="connsiteX107" fmla="*/ 1706880 w 9578340"/>
              <a:gd name="connsiteY107" fmla="*/ 3078480 h 8833483"/>
              <a:gd name="connsiteX108" fmla="*/ 1653540 w 9578340"/>
              <a:gd name="connsiteY108" fmla="*/ 3048000 h 8833483"/>
              <a:gd name="connsiteX109" fmla="*/ 1546860 w 9578340"/>
              <a:gd name="connsiteY109" fmla="*/ 3048000 h 8833483"/>
              <a:gd name="connsiteX110" fmla="*/ 1524000 w 9578340"/>
              <a:gd name="connsiteY110" fmla="*/ 3162300 h 8833483"/>
              <a:gd name="connsiteX111" fmla="*/ 1386840 w 9578340"/>
              <a:gd name="connsiteY111" fmla="*/ 3459480 h 8833483"/>
              <a:gd name="connsiteX112" fmla="*/ 1333500 w 9578340"/>
              <a:gd name="connsiteY112" fmla="*/ 3451860 h 8833483"/>
              <a:gd name="connsiteX113" fmla="*/ 1188720 w 9578340"/>
              <a:gd name="connsiteY113" fmla="*/ 3505200 h 8833483"/>
              <a:gd name="connsiteX114" fmla="*/ 1135380 w 9578340"/>
              <a:gd name="connsiteY114" fmla="*/ 3672840 h 8833483"/>
              <a:gd name="connsiteX115" fmla="*/ 1013460 w 9578340"/>
              <a:gd name="connsiteY115" fmla="*/ 3703320 h 8833483"/>
              <a:gd name="connsiteX116" fmla="*/ 929640 w 9578340"/>
              <a:gd name="connsiteY116" fmla="*/ 3710940 h 8833483"/>
              <a:gd name="connsiteX117" fmla="*/ 830580 w 9578340"/>
              <a:gd name="connsiteY117" fmla="*/ 3741420 h 8833483"/>
              <a:gd name="connsiteX118" fmla="*/ 701040 w 9578340"/>
              <a:gd name="connsiteY118" fmla="*/ 3749040 h 8833483"/>
              <a:gd name="connsiteX119" fmla="*/ 548640 w 9578340"/>
              <a:gd name="connsiteY119" fmla="*/ 3787140 h 8833483"/>
              <a:gd name="connsiteX120" fmla="*/ 0 w 9578340"/>
              <a:gd name="connsiteY120" fmla="*/ 5250180 h 8833483"/>
              <a:gd name="connsiteX121" fmla="*/ 167640 w 9578340"/>
              <a:gd name="connsiteY121" fmla="*/ 5242560 h 8833483"/>
              <a:gd name="connsiteX122" fmla="*/ 167640 w 9578340"/>
              <a:gd name="connsiteY122" fmla="*/ 5387340 h 8833483"/>
              <a:gd name="connsiteX123" fmla="*/ 289560 w 9578340"/>
              <a:gd name="connsiteY123" fmla="*/ 5394960 h 8833483"/>
              <a:gd name="connsiteX124" fmla="*/ 281940 w 9578340"/>
              <a:gd name="connsiteY124" fmla="*/ 5478780 h 8833483"/>
              <a:gd name="connsiteX125" fmla="*/ 388620 w 9578340"/>
              <a:gd name="connsiteY125" fmla="*/ 5501640 h 8833483"/>
              <a:gd name="connsiteX126" fmla="*/ 358140 w 9578340"/>
              <a:gd name="connsiteY126" fmla="*/ 5631180 h 8833483"/>
              <a:gd name="connsiteX127" fmla="*/ 358140 w 9578340"/>
              <a:gd name="connsiteY127" fmla="*/ 5730240 h 8833483"/>
              <a:gd name="connsiteX128" fmla="*/ 251460 w 9578340"/>
              <a:gd name="connsiteY128" fmla="*/ 5783580 h 8833483"/>
              <a:gd name="connsiteX129" fmla="*/ 236220 w 9578340"/>
              <a:gd name="connsiteY129" fmla="*/ 5859780 h 8833483"/>
              <a:gd name="connsiteX130" fmla="*/ 144780 w 9578340"/>
              <a:gd name="connsiteY130" fmla="*/ 5981700 h 8833483"/>
              <a:gd name="connsiteX131" fmla="*/ 175260 w 9578340"/>
              <a:gd name="connsiteY131" fmla="*/ 6210300 h 8833483"/>
              <a:gd name="connsiteX132" fmla="*/ 266700 w 9578340"/>
              <a:gd name="connsiteY132" fmla="*/ 6217920 h 8833483"/>
              <a:gd name="connsiteX133" fmla="*/ 304800 w 9578340"/>
              <a:gd name="connsiteY133" fmla="*/ 6278880 h 8833483"/>
              <a:gd name="connsiteX134" fmla="*/ 312420 w 9578340"/>
              <a:gd name="connsiteY134" fmla="*/ 6339840 h 8833483"/>
              <a:gd name="connsiteX135" fmla="*/ 358140 w 9578340"/>
              <a:gd name="connsiteY135" fmla="*/ 6339840 h 8833483"/>
              <a:gd name="connsiteX136" fmla="*/ 365760 w 9578340"/>
              <a:gd name="connsiteY136" fmla="*/ 6477000 h 8833483"/>
              <a:gd name="connsiteX137" fmla="*/ 807720 w 9578340"/>
              <a:gd name="connsiteY137" fmla="*/ 6545580 h 8833483"/>
              <a:gd name="connsiteX138" fmla="*/ 1127760 w 9578340"/>
              <a:gd name="connsiteY138" fmla="*/ 6705600 h 8833483"/>
              <a:gd name="connsiteX139" fmla="*/ 1447800 w 9578340"/>
              <a:gd name="connsiteY139" fmla="*/ 6598920 h 8833483"/>
              <a:gd name="connsiteX140" fmla="*/ 1546860 w 9578340"/>
              <a:gd name="connsiteY140" fmla="*/ 6598920 h 8833483"/>
              <a:gd name="connsiteX141" fmla="*/ 1501140 w 9578340"/>
              <a:gd name="connsiteY141" fmla="*/ 6858000 h 8833483"/>
              <a:gd name="connsiteX142" fmla="*/ 1567815 w 9578340"/>
              <a:gd name="connsiteY142" fmla="*/ 7115810 h 8833483"/>
              <a:gd name="connsiteX143" fmla="*/ 1710690 w 9578340"/>
              <a:gd name="connsiteY143" fmla="*/ 7439660 h 8833483"/>
              <a:gd name="connsiteX144" fmla="*/ 1891665 w 9578340"/>
              <a:gd name="connsiteY144" fmla="*/ 7582535 h 8833483"/>
              <a:gd name="connsiteX145" fmla="*/ 2094865 w 9578340"/>
              <a:gd name="connsiteY145" fmla="*/ 7814310 h 8833483"/>
              <a:gd name="connsiteX146" fmla="*/ 2066290 w 9578340"/>
              <a:gd name="connsiteY146" fmla="*/ 7925434 h 8833483"/>
              <a:gd name="connsiteX147" fmla="*/ 2234565 w 9578340"/>
              <a:gd name="connsiteY147" fmla="*/ 8036559 h 8833483"/>
              <a:gd name="connsiteX148" fmla="*/ 2269490 w 9578340"/>
              <a:gd name="connsiteY148" fmla="*/ 8081009 h 8833483"/>
              <a:gd name="connsiteX149" fmla="*/ 2186940 w 9578340"/>
              <a:gd name="connsiteY149" fmla="*/ 8338184 h 8833483"/>
              <a:gd name="connsiteX150" fmla="*/ 2209165 w 9578340"/>
              <a:gd name="connsiteY150" fmla="*/ 8436608 h 8833483"/>
              <a:gd name="connsiteX151" fmla="*/ 2275840 w 9578340"/>
              <a:gd name="connsiteY151" fmla="*/ 8538208 h 8833483"/>
              <a:gd name="connsiteX152" fmla="*/ 2437765 w 9578340"/>
              <a:gd name="connsiteY152" fmla="*/ 8569958 h 8833483"/>
              <a:gd name="connsiteX153" fmla="*/ 2491740 w 9578340"/>
              <a:gd name="connsiteY153" fmla="*/ 8557258 h 8833483"/>
              <a:gd name="connsiteX154" fmla="*/ 2599690 w 9578340"/>
              <a:gd name="connsiteY154" fmla="*/ 8614408 h 8833483"/>
              <a:gd name="connsiteX155" fmla="*/ 2640965 w 9578340"/>
              <a:gd name="connsiteY155" fmla="*/ 8658858 h 8833483"/>
              <a:gd name="connsiteX156" fmla="*/ 2663190 w 9578340"/>
              <a:gd name="connsiteY156" fmla="*/ 8769983 h 8833483"/>
              <a:gd name="connsiteX157" fmla="*/ 2748915 w 9578340"/>
              <a:gd name="connsiteY157" fmla="*/ 8833483 h 8833483"/>
              <a:gd name="connsiteX158" fmla="*/ 2860040 w 9578340"/>
              <a:gd name="connsiteY158" fmla="*/ 8808083 h 8833483"/>
              <a:gd name="connsiteX159" fmla="*/ 2920365 w 9578340"/>
              <a:gd name="connsiteY159" fmla="*/ 8820783 h 8833483"/>
              <a:gd name="connsiteX160" fmla="*/ 2910840 w 9578340"/>
              <a:gd name="connsiteY160" fmla="*/ 8740614 h 8833483"/>
              <a:gd name="connsiteX161" fmla="*/ 2996565 w 9578340"/>
              <a:gd name="connsiteY161" fmla="*/ 8609645 h 8833483"/>
              <a:gd name="connsiteX162" fmla="*/ 2987040 w 9578340"/>
              <a:gd name="connsiteY162" fmla="*/ 8497727 h 8833483"/>
              <a:gd name="connsiteX163" fmla="*/ 3027522 w 9578340"/>
              <a:gd name="connsiteY163" fmla="*/ 8431051 h 8833483"/>
              <a:gd name="connsiteX164" fmla="*/ 3179922 w 9578340"/>
              <a:gd name="connsiteY164" fmla="*/ 8361995 h 8833483"/>
              <a:gd name="connsiteX165" fmla="*/ 3225166 w 9578340"/>
              <a:gd name="connsiteY165" fmla="*/ 8245315 h 8833483"/>
              <a:gd name="connsiteX166" fmla="*/ 3420427 w 9578340"/>
              <a:gd name="connsiteY166" fmla="*/ 8083389 h 8833483"/>
              <a:gd name="connsiteX167" fmla="*/ 3699034 w 9578340"/>
              <a:gd name="connsiteY167" fmla="*/ 7954802 h 8833483"/>
              <a:gd name="connsiteX168" fmla="*/ 3875246 w 9578340"/>
              <a:gd name="connsiteY168" fmla="*/ 7890508 h 8833483"/>
              <a:gd name="connsiteX169" fmla="*/ 4084796 w 9578340"/>
              <a:gd name="connsiteY169" fmla="*/ 7738108 h 8833483"/>
              <a:gd name="connsiteX170" fmla="*/ 4127659 w 9578340"/>
              <a:gd name="connsiteY170" fmla="*/ 7640476 h 8833483"/>
              <a:gd name="connsiteX171" fmla="*/ 4037171 w 9578340"/>
              <a:gd name="connsiteY171" fmla="*/ 7564277 h 8833483"/>
              <a:gd name="connsiteX172" fmla="*/ 3980021 w 9578340"/>
              <a:gd name="connsiteY172" fmla="*/ 7469027 h 8833483"/>
              <a:gd name="connsiteX173" fmla="*/ 4056222 w 9578340"/>
              <a:gd name="connsiteY173" fmla="*/ 7395208 h 8833483"/>
              <a:gd name="connsiteX174" fmla="*/ 4096703 w 9578340"/>
              <a:gd name="connsiteY174" fmla="*/ 7247570 h 8833483"/>
              <a:gd name="connsiteX175" fmla="*/ 3982402 w 9578340"/>
              <a:gd name="connsiteY175" fmla="*/ 7271383 h 8833483"/>
              <a:gd name="connsiteX176" fmla="*/ 3818096 w 9578340"/>
              <a:gd name="connsiteY176" fmla="*/ 7233283 h 8833483"/>
              <a:gd name="connsiteX177" fmla="*/ 3691889 w 9578340"/>
              <a:gd name="connsiteY177" fmla="*/ 7145176 h 8833483"/>
              <a:gd name="connsiteX178" fmla="*/ 3701416 w 9578340"/>
              <a:gd name="connsiteY178" fmla="*/ 7030877 h 8833483"/>
              <a:gd name="connsiteX179" fmla="*/ 3625215 w 9578340"/>
              <a:gd name="connsiteY179" fmla="*/ 6954677 h 8833483"/>
              <a:gd name="connsiteX180" fmla="*/ 3657600 w 9578340"/>
              <a:gd name="connsiteY180" fmla="*/ 6873240 h 8833483"/>
              <a:gd name="connsiteX181" fmla="*/ 3817620 w 9578340"/>
              <a:gd name="connsiteY181" fmla="*/ 6781800 h 8833483"/>
              <a:gd name="connsiteX182" fmla="*/ 3893820 w 9578340"/>
              <a:gd name="connsiteY182" fmla="*/ 6705600 h 8833483"/>
              <a:gd name="connsiteX183" fmla="*/ 3947160 w 9578340"/>
              <a:gd name="connsiteY183" fmla="*/ 6690360 h 8833483"/>
              <a:gd name="connsiteX184" fmla="*/ 3939540 w 9578340"/>
              <a:gd name="connsiteY184" fmla="*/ 6629400 h 8833483"/>
              <a:gd name="connsiteX185" fmla="*/ 3901440 w 9578340"/>
              <a:gd name="connsiteY185" fmla="*/ 6606540 h 8833483"/>
              <a:gd name="connsiteX186" fmla="*/ 3878580 w 9578340"/>
              <a:gd name="connsiteY186" fmla="*/ 6515100 h 8833483"/>
              <a:gd name="connsiteX187" fmla="*/ 3886200 w 9578340"/>
              <a:gd name="connsiteY187" fmla="*/ 6423660 h 8833483"/>
              <a:gd name="connsiteX188" fmla="*/ 3870960 w 9578340"/>
              <a:gd name="connsiteY188" fmla="*/ 6309360 h 8833483"/>
              <a:gd name="connsiteX189" fmla="*/ 3893820 w 9578340"/>
              <a:gd name="connsiteY189" fmla="*/ 6240780 h 8833483"/>
              <a:gd name="connsiteX190" fmla="*/ 3924300 w 9578340"/>
              <a:gd name="connsiteY190" fmla="*/ 6179820 h 8833483"/>
              <a:gd name="connsiteX191" fmla="*/ 3977640 w 9578340"/>
              <a:gd name="connsiteY191" fmla="*/ 6172200 h 8833483"/>
              <a:gd name="connsiteX192" fmla="*/ 3992880 w 9578340"/>
              <a:gd name="connsiteY192" fmla="*/ 6172200 h 8833483"/>
              <a:gd name="connsiteX193" fmla="*/ 4046220 w 9578340"/>
              <a:gd name="connsiteY193" fmla="*/ 6111240 h 8833483"/>
              <a:gd name="connsiteX194" fmla="*/ 4038600 w 9578340"/>
              <a:gd name="connsiteY194" fmla="*/ 6027420 h 8833483"/>
              <a:gd name="connsiteX195" fmla="*/ 4754880 w 9578340"/>
              <a:gd name="connsiteY195" fmla="*/ 5913120 h 8833483"/>
              <a:gd name="connsiteX196" fmla="*/ 4838700 w 9578340"/>
              <a:gd name="connsiteY196" fmla="*/ 5913120 h 8833483"/>
              <a:gd name="connsiteX197" fmla="*/ 4914900 w 9578340"/>
              <a:gd name="connsiteY197" fmla="*/ 5920740 h 8833483"/>
              <a:gd name="connsiteX198" fmla="*/ 5105400 w 9578340"/>
              <a:gd name="connsiteY198" fmla="*/ 6019800 h 8833483"/>
              <a:gd name="connsiteX199" fmla="*/ 5570220 w 9578340"/>
              <a:gd name="connsiteY199" fmla="*/ 6248400 h 8833483"/>
              <a:gd name="connsiteX200" fmla="*/ 5704205 w 9578340"/>
              <a:gd name="connsiteY200" fmla="*/ 6320155 h 8833483"/>
              <a:gd name="connsiteX201" fmla="*/ 5755005 w 9578340"/>
              <a:gd name="connsiteY201" fmla="*/ 6242685 h 8833483"/>
              <a:gd name="connsiteX202" fmla="*/ 5682615 w 9578340"/>
              <a:gd name="connsiteY202" fmla="*/ 6203315 h 8833483"/>
              <a:gd name="connsiteX203" fmla="*/ 5624195 w 9578340"/>
              <a:gd name="connsiteY203" fmla="*/ 6132195 h 8833483"/>
              <a:gd name="connsiteX204" fmla="*/ 5670550 w 9578340"/>
              <a:gd name="connsiteY204" fmla="*/ 6103620 h 8833483"/>
              <a:gd name="connsiteX205" fmla="*/ 5584825 w 9578340"/>
              <a:gd name="connsiteY205" fmla="*/ 5928995 h 8833483"/>
              <a:gd name="connsiteX206" fmla="*/ 5592445 w 9578340"/>
              <a:gd name="connsiteY206" fmla="*/ 5827395 h 8833483"/>
              <a:gd name="connsiteX207" fmla="*/ 5615305 w 9578340"/>
              <a:gd name="connsiteY207" fmla="*/ 5792470 h 8833483"/>
              <a:gd name="connsiteX208" fmla="*/ 5636895 w 9578340"/>
              <a:gd name="connsiteY208" fmla="*/ 5747385 h 8833483"/>
              <a:gd name="connsiteX209" fmla="*/ 5674360 w 9578340"/>
              <a:gd name="connsiteY209" fmla="*/ 5669915 h 8833483"/>
              <a:gd name="connsiteX210" fmla="*/ 5688965 w 9578340"/>
              <a:gd name="connsiteY210" fmla="*/ 5587365 h 8833483"/>
              <a:gd name="connsiteX211" fmla="*/ 5735320 w 9578340"/>
              <a:gd name="connsiteY211" fmla="*/ 5561965 h 8833483"/>
              <a:gd name="connsiteX212" fmla="*/ 5715000 w 9578340"/>
              <a:gd name="connsiteY212" fmla="*/ 5502910 h 8833483"/>
              <a:gd name="connsiteX213" fmla="*/ 5751195 w 9578340"/>
              <a:gd name="connsiteY213" fmla="*/ 5461635 h 8833483"/>
              <a:gd name="connsiteX214" fmla="*/ 5781675 w 9578340"/>
              <a:gd name="connsiteY214" fmla="*/ 5398770 h 8833483"/>
              <a:gd name="connsiteX215" fmla="*/ 5836920 w 9578340"/>
              <a:gd name="connsiteY215" fmla="*/ 5325110 h 8833483"/>
              <a:gd name="connsiteX216" fmla="*/ 5855970 w 9578340"/>
              <a:gd name="connsiteY216" fmla="*/ 5168900 h 8833483"/>
              <a:gd name="connsiteX217" fmla="*/ 6101080 w 9578340"/>
              <a:gd name="connsiteY217" fmla="*/ 4911090 h 8833483"/>
              <a:gd name="connsiteX218" fmla="*/ 6107430 w 9578340"/>
              <a:gd name="connsiteY218" fmla="*/ 4674870 h 8833483"/>
              <a:gd name="connsiteX219" fmla="*/ 5982970 w 9578340"/>
              <a:gd name="connsiteY219" fmla="*/ 4411980 h 8833483"/>
              <a:gd name="connsiteX220" fmla="*/ 7178040 w 9578340"/>
              <a:gd name="connsiteY220" fmla="*/ 4351020 h 8833483"/>
              <a:gd name="connsiteX221" fmla="*/ 7559040 w 9578340"/>
              <a:gd name="connsiteY221" fmla="*/ 4328160 h 8833483"/>
              <a:gd name="connsiteX222" fmla="*/ 7467600 w 9578340"/>
              <a:gd name="connsiteY222" fmla="*/ 3878580 h 8833483"/>
              <a:gd name="connsiteX223" fmla="*/ 7414260 w 9578340"/>
              <a:gd name="connsiteY223" fmla="*/ 3604260 h 8833483"/>
              <a:gd name="connsiteX224" fmla="*/ 7498080 w 9578340"/>
              <a:gd name="connsiteY224" fmla="*/ 3398520 h 8833483"/>
              <a:gd name="connsiteX225" fmla="*/ 7528560 w 9578340"/>
              <a:gd name="connsiteY225" fmla="*/ 3253740 h 8833483"/>
              <a:gd name="connsiteX226" fmla="*/ 7505700 w 9578340"/>
              <a:gd name="connsiteY226" fmla="*/ 3048000 h 8833483"/>
              <a:gd name="connsiteX227" fmla="*/ 7520940 w 9578340"/>
              <a:gd name="connsiteY227" fmla="*/ 2926080 h 8833483"/>
              <a:gd name="connsiteX228" fmla="*/ 7536180 w 9578340"/>
              <a:gd name="connsiteY228" fmla="*/ 2872740 h 8833483"/>
              <a:gd name="connsiteX229" fmla="*/ 7863840 w 9578340"/>
              <a:gd name="connsiteY229" fmla="*/ 2971800 h 8833483"/>
              <a:gd name="connsiteX230" fmla="*/ 7886700 w 9578340"/>
              <a:gd name="connsiteY230" fmla="*/ 3101340 h 8833483"/>
              <a:gd name="connsiteX231" fmla="*/ 8001000 w 9578340"/>
              <a:gd name="connsiteY231" fmla="*/ 3124200 h 8833483"/>
              <a:gd name="connsiteX232" fmla="*/ 8122920 w 9578340"/>
              <a:gd name="connsiteY232" fmla="*/ 3276600 h 8833483"/>
              <a:gd name="connsiteX233" fmla="*/ 8206740 w 9578340"/>
              <a:gd name="connsiteY233" fmla="*/ 3276600 h 8833483"/>
              <a:gd name="connsiteX234" fmla="*/ 8442960 w 9578340"/>
              <a:gd name="connsiteY234" fmla="*/ 3276600 h 8833483"/>
              <a:gd name="connsiteX235" fmla="*/ 8663940 w 9578340"/>
              <a:gd name="connsiteY235" fmla="*/ 3276600 h 8833483"/>
              <a:gd name="connsiteX236" fmla="*/ 8770620 w 9578340"/>
              <a:gd name="connsiteY236" fmla="*/ 3230880 h 8833483"/>
              <a:gd name="connsiteX237" fmla="*/ 8854440 w 9578340"/>
              <a:gd name="connsiteY237" fmla="*/ 3215640 h 8833483"/>
              <a:gd name="connsiteX238" fmla="*/ 8938260 w 9578340"/>
              <a:gd name="connsiteY238" fmla="*/ 3230880 h 8833483"/>
              <a:gd name="connsiteX239" fmla="*/ 8945880 w 9578340"/>
              <a:gd name="connsiteY239" fmla="*/ 3078480 h 8833483"/>
              <a:gd name="connsiteX240" fmla="*/ 8907780 w 9578340"/>
              <a:gd name="connsiteY240" fmla="*/ 3078480 h 8833483"/>
              <a:gd name="connsiteX241" fmla="*/ 8656320 w 9578340"/>
              <a:gd name="connsiteY241" fmla="*/ 2697480 h 8833483"/>
              <a:gd name="connsiteX242" fmla="*/ 8854440 w 9578340"/>
              <a:gd name="connsiteY242" fmla="*/ 2590800 h 8833483"/>
              <a:gd name="connsiteX243" fmla="*/ 8923020 w 9578340"/>
              <a:gd name="connsiteY243" fmla="*/ 2606040 h 8833483"/>
              <a:gd name="connsiteX244" fmla="*/ 8999220 w 9578340"/>
              <a:gd name="connsiteY244" fmla="*/ 2606040 h 8833483"/>
              <a:gd name="connsiteX245" fmla="*/ 9029700 w 9578340"/>
              <a:gd name="connsiteY245" fmla="*/ 2545080 h 8833483"/>
              <a:gd name="connsiteX246" fmla="*/ 9029700 w 9578340"/>
              <a:gd name="connsiteY246" fmla="*/ 2407920 h 8833483"/>
              <a:gd name="connsiteX247" fmla="*/ 9136380 w 9578340"/>
              <a:gd name="connsiteY247" fmla="*/ 2476500 h 8833483"/>
              <a:gd name="connsiteX248" fmla="*/ 9144000 w 9578340"/>
              <a:gd name="connsiteY248" fmla="*/ 2407920 h 8833483"/>
              <a:gd name="connsiteX249" fmla="*/ 9204960 w 9578340"/>
              <a:gd name="connsiteY249" fmla="*/ 2362200 h 8833483"/>
              <a:gd name="connsiteX250" fmla="*/ 9189720 w 9578340"/>
              <a:gd name="connsiteY250" fmla="*/ 2225040 h 8833483"/>
              <a:gd name="connsiteX251" fmla="*/ 9159240 w 9578340"/>
              <a:gd name="connsiteY251" fmla="*/ 2171700 h 8833483"/>
              <a:gd name="connsiteX252" fmla="*/ 9083040 w 9578340"/>
              <a:gd name="connsiteY252" fmla="*/ 2103120 h 8833483"/>
              <a:gd name="connsiteX253" fmla="*/ 9105900 w 9578340"/>
              <a:gd name="connsiteY253" fmla="*/ 2011680 h 8833483"/>
              <a:gd name="connsiteX254" fmla="*/ 9151620 w 9578340"/>
              <a:gd name="connsiteY254" fmla="*/ 1927860 h 8833483"/>
              <a:gd name="connsiteX255" fmla="*/ 9044940 w 9578340"/>
              <a:gd name="connsiteY255" fmla="*/ 1714500 h 8833483"/>
              <a:gd name="connsiteX256" fmla="*/ 9578340 w 9578340"/>
              <a:gd name="connsiteY256" fmla="*/ 1394460 h 8833483"/>
              <a:gd name="connsiteX257" fmla="*/ 9494520 w 9578340"/>
              <a:gd name="connsiteY257" fmla="*/ 1165860 h 8833483"/>
              <a:gd name="connsiteX258" fmla="*/ 9326880 w 9578340"/>
              <a:gd name="connsiteY258" fmla="*/ 975360 h 8833483"/>
              <a:gd name="connsiteX259" fmla="*/ 9334500 w 9578340"/>
              <a:gd name="connsiteY259" fmla="*/ 906780 h 8833483"/>
              <a:gd name="connsiteX260" fmla="*/ 9342120 w 9578340"/>
              <a:gd name="connsiteY260" fmla="*/ 754380 h 8833483"/>
              <a:gd name="connsiteX261" fmla="*/ 9182100 w 9578340"/>
              <a:gd name="connsiteY261" fmla="*/ 906780 h 8833483"/>
              <a:gd name="connsiteX262" fmla="*/ 9052560 w 9578340"/>
              <a:gd name="connsiteY262" fmla="*/ 1043940 h 8833483"/>
              <a:gd name="connsiteX263" fmla="*/ 8915400 w 9578340"/>
              <a:gd name="connsiteY263" fmla="*/ 1112520 h 8833483"/>
              <a:gd name="connsiteX264" fmla="*/ 8709660 w 9578340"/>
              <a:gd name="connsiteY264" fmla="*/ 1150620 h 8833483"/>
              <a:gd name="connsiteX265" fmla="*/ 8793480 w 9578340"/>
              <a:gd name="connsiteY265" fmla="*/ 960120 h 8833483"/>
              <a:gd name="connsiteX266" fmla="*/ 8717280 w 9578340"/>
              <a:gd name="connsiteY266" fmla="*/ 906780 h 8833483"/>
              <a:gd name="connsiteX267" fmla="*/ 8686800 w 9578340"/>
              <a:gd name="connsiteY267" fmla="*/ 815340 h 8833483"/>
              <a:gd name="connsiteX268" fmla="*/ 8625840 w 9578340"/>
              <a:gd name="connsiteY268" fmla="*/ 746760 h 8833483"/>
              <a:gd name="connsiteX269" fmla="*/ 8633460 w 9578340"/>
              <a:gd name="connsiteY269" fmla="*/ 685800 h 8833483"/>
              <a:gd name="connsiteX270" fmla="*/ 8679180 w 9578340"/>
              <a:gd name="connsiteY270" fmla="*/ 609600 h 8833483"/>
              <a:gd name="connsiteX271" fmla="*/ 8671560 w 9578340"/>
              <a:gd name="connsiteY271" fmla="*/ 579120 h 8833483"/>
              <a:gd name="connsiteX272" fmla="*/ 8580120 w 9578340"/>
              <a:gd name="connsiteY272" fmla="*/ 541020 h 8833483"/>
              <a:gd name="connsiteX273" fmla="*/ 8473440 w 9578340"/>
              <a:gd name="connsiteY273" fmla="*/ 502920 h 8833483"/>
              <a:gd name="connsiteX274" fmla="*/ 8488680 w 9578340"/>
              <a:gd name="connsiteY274" fmla="*/ 449580 h 8833483"/>
              <a:gd name="connsiteX275" fmla="*/ 8435340 w 9578340"/>
              <a:gd name="connsiteY275" fmla="*/ 320040 h 8833483"/>
              <a:gd name="connsiteX276" fmla="*/ 8465820 w 9578340"/>
              <a:gd name="connsiteY276" fmla="*/ 243840 h 8833483"/>
              <a:gd name="connsiteX277" fmla="*/ 8473440 w 9578340"/>
              <a:gd name="connsiteY277" fmla="*/ 83820 h 8833483"/>
              <a:gd name="connsiteX278" fmla="*/ 8351520 w 9578340"/>
              <a:gd name="connsiteY278" fmla="*/ 53340 h 8833483"/>
              <a:gd name="connsiteX279" fmla="*/ 8252460 w 9578340"/>
              <a:gd name="connsiteY279" fmla="*/ 68580 h 8833483"/>
              <a:gd name="connsiteX280" fmla="*/ 8107680 w 9578340"/>
              <a:gd name="connsiteY28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621780 w 9578340"/>
              <a:gd name="connsiteY53" fmla="*/ 2522220 h 8833483"/>
              <a:gd name="connsiteX54" fmla="*/ 6244590 w 9578340"/>
              <a:gd name="connsiteY54" fmla="*/ 2315208 h 8833483"/>
              <a:gd name="connsiteX55" fmla="*/ 5722620 w 9578340"/>
              <a:gd name="connsiteY55" fmla="*/ 2240280 h 8833483"/>
              <a:gd name="connsiteX56" fmla="*/ 5654040 w 9578340"/>
              <a:gd name="connsiteY56" fmla="*/ 2240280 h 8833483"/>
              <a:gd name="connsiteX57" fmla="*/ 5570220 w 9578340"/>
              <a:gd name="connsiteY57" fmla="*/ 2278380 h 8833483"/>
              <a:gd name="connsiteX58" fmla="*/ 5440680 w 9578340"/>
              <a:gd name="connsiteY58" fmla="*/ 2263140 h 8833483"/>
              <a:gd name="connsiteX59" fmla="*/ 5410200 w 9578340"/>
              <a:gd name="connsiteY59" fmla="*/ 2217420 h 8833483"/>
              <a:gd name="connsiteX60" fmla="*/ 5425440 w 9578340"/>
              <a:gd name="connsiteY60" fmla="*/ 2072640 h 8833483"/>
              <a:gd name="connsiteX61" fmla="*/ 5372100 w 9578340"/>
              <a:gd name="connsiteY61" fmla="*/ 2019300 h 8833483"/>
              <a:gd name="connsiteX62" fmla="*/ 5372100 w 9578340"/>
              <a:gd name="connsiteY62" fmla="*/ 1988820 h 8833483"/>
              <a:gd name="connsiteX63" fmla="*/ 5280660 w 9578340"/>
              <a:gd name="connsiteY63" fmla="*/ 1965960 h 8833483"/>
              <a:gd name="connsiteX64" fmla="*/ 5219700 w 9578340"/>
              <a:gd name="connsiteY64" fmla="*/ 2263140 h 8833483"/>
              <a:gd name="connsiteX65" fmla="*/ 5212080 w 9578340"/>
              <a:gd name="connsiteY65" fmla="*/ 2461260 h 8833483"/>
              <a:gd name="connsiteX66" fmla="*/ 5242560 w 9578340"/>
              <a:gd name="connsiteY66" fmla="*/ 2499360 h 8833483"/>
              <a:gd name="connsiteX67" fmla="*/ 5097780 w 9578340"/>
              <a:gd name="connsiteY67" fmla="*/ 2552700 h 8833483"/>
              <a:gd name="connsiteX68" fmla="*/ 5120640 w 9578340"/>
              <a:gd name="connsiteY68" fmla="*/ 2743200 h 8833483"/>
              <a:gd name="connsiteX69" fmla="*/ 5082540 w 9578340"/>
              <a:gd name="connsiteY69" fmla="*/ 2827020 h 8833483"/>
              <a:gd name="connsiteX70" fmla="*/ 4945380 w 9578340"/>
              <a:gd name="connsiteY70" fmla="*/ 2773680 h 8833483"/>
              <a:gd name="connsiteX71" fmla="*/ 4853940 w 9578340"/>
              <a:gd name="connsiteY71" fmla="*/ 2796540 h 8833483"/>
              <a:gd name="connsiteX72" fmla="*/ 4785360 w 9578340"/>
              <a:gd name="connsiteY72" fmla="*/ 2926080 h 8833483"/>
              <a:gd name="connsiteX73" fmla="*/ 4640580 w 9578340"/>
              <a:gd name="connsiteY73" fmla="*/ 2811780 h 8833483"/>
              <a:gd name="connsiteX74" fmla="*/ 4518660 w 9578340"/>
              <a:gd name="connsiteY74" fmla="*/ 2804160 h 8833483"/>
              <a:gd name="connsiteX75" fmla="*/ 4389120 w 9578340"/>
              <a:gd name="connsiteY75" fmla="*/ 2674620 h 8833483"/>
              <a:gd name="connsiteX76" fmla="*/ 4564380 w 9578340"/>
              <a:gd name="connsiteY76" fmla="*/ 2522220 h 8833483"/>
              <a:gd name="connsiteX77" fmla="*/ 4389120 w 9578340"/>
              <a:gd name="connsiteY77" fmla="*/ 2491740 h 8833483"/>
              <a:gd name="connsiteX78" fmla="*/ 4244340 w 9578340"/>
              <a:gd name="connsiteY78" fmla="*/ 2659380 h 8833483"/>
              <a:gd name="connsiteX79" fmla="*/ 4183380 w 9578340"/>
              <a:gd name="connsiteY79" fmla="*/ 2758440 h 8833483"/>
              <a:gd name="connsiteX80" fmla="*/ 4191000 w 9578340"/>
              <a:gd name="connsiteY80" fmla="*/ 2796540 h 8833483"/>
              <a:gd name="connsiteX81" fmla="*/ 4084320 w 9578340"/>
              <a:gd name="connsiteY81" fmla="*/ 2895600 h 8833483"/>
              <a:gd name="connsiteX82" fmla="*/ 4008120 w 9578340"/>
              <a:gd name="connsiteY82" fmla="*/ 2918460 h 8833483"/>
              <a:gd name="connsiteX83" fmla="*/ 3954780 w 9578340"/>
              <a:gd name="connsiteY83" fmla="*/ 2918460 h 8833483"/>
              <a:gd name="connsiteX84" fmla="*/ 3916680 w 9578340"/>
              <a:gd name="connsiteY84" fmla="*/ 2971800 h 8833483"/>
              <a:gd name="connsiteX85" fmla="*/ 3848100 w 9578340"/>
              <a:gd name="connsiteY85" fmla="*/ 2971800 h 8833483"/>
              <a:gd name="connsiteX86" fmla="*/ 3810000 w 9578340"/>
              <a:gd name="connsiteY86" fmla="*/ 3025140 h 8833483"/>
              <a:gd name="connsiteX87" fmla="*/ 3726180 w 9578340"/>
              <a:gd name="connsiteY87" fmla="*/ 3048000 h 8833483"/>
              <a:gd name="connsiteX88" fmla="*/ 3703320 w 9578340"/>
              <a:gd name="connsiteY88" fmla="*/ 3116580 h 8833483"/>
              <a:gd name="connsiteX89" fmla="*/ 3512820 w 9578340"/>
              <a:gd name="connsiteY89" fmla="*/ 2979420 h 8833483"/>
              <a:gd name="connsiteX90" fmla="*/ 3337560 w 9578340"/>
              <a:gd name="connsiteY90" fmla="*/ 3048000 h 8833483"/>
              <a:gd name="connsiteX91" fmla="*/ 3337560 w 9578340"/>
              <a:gd name="connsiteY91" fmla="*/ 3124200 h 8833483"/>
              <a:gd name="connsiteX92" fmla="*/ 3230880 w 9578340"/>
              <a:gd name="connsiteY92" fmla="*/ 3200400 h 8833483"/>
              <a:gd name="connsiteX93" fmla="*/ 3002280 w 9578340"/>
              <a:gd name="connsiteY93" fmla="*/ 3055620 h 8833483"/>
              <a:gd name="connsiteX94" fmla="*/ 3025140 w 9578340"/>
              <a:gd name="connsiteY94" fmla="*/ 3032760 h 8833483"/>
              <a:gd name="connsiteX95" fmla="*/ 2918460 w 9578340"/>
              <a:gd name="connsiteY95" fmla="*/ 2887980 h 8833483"/>
              <a:gd name="connsiteX96" fmla="*/ 2659380 w 9578340"/>
              <a:gd name="connsiteY96" fmla="*/ 2758440 h 8833483"/>
              <a:gd name="connsiteX97" fmla="*/ 2506980 w 9578340"/>
              <a:gd name="connsiteY97" fmla="*/ 3093720 h 8833483"/>
              <a:gd name="connsiteX98" fmla="*/ 2392680 w 9578340"/>
              <a:gd name="connsiteY98" fmla="*/ 3101340 h 8833483"/>
              <a:gd name="connsiteX99" fmla="*/ 2308860 w 9578340"/>
              <a:gd name="connsiteY99" fmla="*/ 3116580 h 8833483"/>
              <a:gd name="connsiteX100" fmla="*/ 2225040 w 9578340"/>
              <a:gd name="connsiteY100" fmla="*/ 3215640 h 8833483"/>
              <a:gd name="connsiteX101" fmla="*/ 2049780 w 9578340"/>
              <a:gd name="connsiteY101" fmla="*/ 3124200 h 8833483"/>
              <a:gd name="connsiteX102" fmla="*/ 1981200 w 9578340"/>
              <a:gd name="connsiteY102" fmla="*/ 3116580 h 8833483"/>
              <a:gd name="connsiteX103" fmla="*/ 1889760 w 9578340"/>
              <a:gd name="connsiteY103" fmla="*/ 2964180 h 8833483"/>
              <a:gd name="connsiteX104" fmla="*/ 1897380 w 9578340"/>
              <a:gd name="connsiteY104" fmla="*/ 2895600 h 8833483"/>
              <a:gd name="connsiteX105" fmla="*/ 1729740 w 9578340"/>
              <a:gd name="connsiteY105" fmla="*/ 3017520 h 8833483"/>
              <a:gd name="connsiteX106" fmla="*/ 1706880 w 9578340"/>
              <a:gd name="connsiteY106" fmla="*/ 3078480 h 8833483"/>
              <a:gd name="connsiteX107" fmla="*/ 1653540 w 9578340"/>
              <a:gd name="connsiteY107" fmla="*/ 3048000 h 8833483"/>
              <a:gd name="connsiteX108" fmla="*/ 1546860 w 9578340"/>
              <a:gd name="connsiteY108" fmla="*/ 3048000 h 8833483"/>
              <a:gd name="connsiteX109" fmla="*/ 1524000 w 9578340"/>
              <a:gd name="connsiteY109" fmla="*/ 3162300 h 8833483"/>
              <a:gd name="connsiteX110" fmla="*/ 1386840 w 9578340"/>
              <a:gd name="connsiteY110" fmla="*/ 3459480 h 8833483"/>
              <a:gd name="connsiteX111" fmla="*/ 1333500 w 9578340"/>
              <a:gd name="connsiteY111" fmla="*/ 3451860 h 8833483"/>
              <a:gd name="connsiteX112" fmla="*/ 1188720 w 9578340"/>
              <a:gd name="connsiteY112" fmla="*/ 3505200 h 8833483"/>
              <a:gd name="connsiteX113" fmla="*/ 1135380 w 9578340"/>
              <a:gd name="connsiteY113" fmla="*/ 3672840 h 8833483"/>
              <a:gd name="connsiteX114" fmla="*/ 1013460 w 9578340"/>
              <a:gd name="connsiteY114" fmla="*/ 3703320 h 8833483"/>
              <a:gd name="connsiteX115" fmla="*/ 929640 w 9578340"/>
              <a:gd name="connsiteY115" fmla="*/ 3710940 h 8833483"/>
              <a:gd name="connsiteX116" fmla="*/ 830580 w 9578340"/>
              <a:gd name="connsiteY116" fmla="*/ 3741420 h 8833483"/>
              <a:gd name="connsiteX117" fmla="*/ 701040 w 9578340"/>
              <a:gd name="connsiteY117" fmla="*/ 3749040 h 8833483"/>
              <a:gd name="connsiteX118" fmla="*/ 548640 w 9578340"/>
              <a:gd name="connsiteY118" fmla="*/ 3787140 h 8833483"/>
              <a:gd name="connsiteX119" fmla="*/ 0 w 9578340"/>
              <a:gd name="connsiteY119" fmla="*/ 5250180 h 8833483"/>
              <a:gd name="connsiteX120" fmla="*/ 167640 w 9578340"/>
              <a:gd name="connsiteY120" fmla="*/ 5242560 h 8833483"/>
              <a:gd name="connsiteX121" fmla="*/ 167640 w 9578340"/>
              <a:gd name="connsiteY121" fmla="*/ 5387340 h 8833483"/>
              <a:gd name="connsiteX122" fmla="*/ 289560 w 9578340"/>
              <a:gd name="connsiteY122" fmla="*/ 5394960 h 8833483"/>
              <a:gd name="connsiteX123" fmla="*/ 281940 w 9578340"/>
              <a:gd name="connsiteY123" fmla="*/ 5478780 h 8833483"/>
              <a:gd name="connsiteX124" fmla="*/ 388620 w 9578340"/>
              <a:gd name="connsiteY124" fmla="*/ 5501640 h 8833483"/>
              <a:gd name="connsiteX125" fmla="*/ 358140 w 9578340"/>
              <a:gd name="connsiteY125" fmla="*/ 5631180 h 8833483"/>
              <a:gd name="connsiteX126" fmla="*/ 358140 w 9578340"/>
              <a:gd name="connsiteY126" fmla="*/ 5730240 h 8833483"/>
              <a:gd name="connsiteX127" fmla="*/ 251460 w 9578340"/>
              <a:gd name="connsiteY127" fmla="*/ 5783580 h 8833483"/>
              <a:gd name="connsiteX128" fmla="*/ 236220 w 9578340"/>
              <a:gd name="connsiteY128" fmla="*/ 5859780 h 8833483"/>
              <a:gd name="connsiteX129" fmla="*/ 144780 w 9578340"/>
              <a:gd name="connsiteY129" fmla="*/ 5981700 h 8833483"/>
              <a:gd name="connsiteX130" fmla="*/ 175260 w 9578340"/>
              <a:gd name="connsiteY130" fmla="*/ 6210300 h 8833483"/>
              <a:gd name="connsiteX131" fmla="*/ 266700 w 9578340"/>
              <a:gd name="connsiteY131" fmla="*/ 6217920 h 8833483"/>
              <a:gd name="connsiteX132" fmla="*/ 304800 w 9578340"/>
              <a:gd name="connsiteY132" fmla="*/ 6278880 h 8833483"/>
              <a:gd name="connsiteX133" fmla="*/ 312420 w 9578340"/>
              <a:gd name="connsiteY133" fmla="*/ 6339840 h 8833483"/>
              <a:gd name="connsiteX134" fmla="*/ 358140 w 9578340"/>
              <a:gd name="connsiteY134" fmla="*/ 6339840 h 8833483"/>
              <a:gd name="connsiteX135" fmla="*/ 365760 w 9578340"/>
              <a:gd name="connsiteY135" fmla="*/ 6477000 h 8833483"/>
              <a:gd name="connsiteX136" fmla="*/ 807720 w 9578340"/>
              <a:gd name="connsiteY136" fmla="*/ 6545580 h 8833483"/>
              <a:gd name="connsiteX137" fmla="*/ 1127760 w 9578340"/>
              <a:gd name="connsiteY137" fmla="*/ 6705600 h 8833483"/>
              <a:gd name="connsiteX138" fmla="*/ 1447800 w 9578340"/>
              <a:gd name="connsiteY138" fmla="*/ 6598920 h 8833483"/>
              <a:gd name="connsiteX139" fmla="*/ 1546860 w 9578340"/>
              <a:gd name="connsiteY139" fmla="*/ 6598920 h 8833483"/>
              <a:gd name="connsiteX140" fmla="*/ 1501140 w 9578340"/>
              <a:gd name="connsiteY140" fmla="*/ 6858000 h 8833483"/>
              <a:gd name="connsiteX141" fmla="*/ 1567815 w 9578340"/>
              <a:gd name="connsiteY141" fmla="*/ 7115810 h 8833483"/>
              <a:gd name="connsiteX142" fmla="*/ 1710690 w 9578340"/>
              <a:gd name="connsiteY142" fmla="*/ 7439660 h 8833483"/>
              <a:gd name="connsiteX143" fmla="*/ 1891665 w 9578340"/>
              <a:gd name="connsiteY143" fmla="*/ 7582535 h 8833483"/>
              <a:gd name="connsiteX144" fmla="*/ 2094865 w 9578340"/>
              <a:gd name="connsiteY144" fmla="*/ 7814310 h 8833483"/>
              <a:gd name="connsiteX145" fmla="*/ 2066290 w 9578340"/>
              <a:gd name="connsiteY145" fmla="*/ 7925434 h 8833483"/>
              <a:gd name="connsiteX146" fmla="*/ 2234565 w 9578340"/>
              <a:gd name="connsiteY146" fmla="*/ 8036559 h 8833483"/>
              <a:gd name="connsiteX147" fmla="*/ 2269490 w 9578340"/>
              <a:gd name="connsiteY147" fmla="*/ 8081009 h 8833483"/>
              <a:gd name="connsiteX148" fmla="*/ 2186940 w 9578340"/>
              <a:gd name="connsiteY148" fmla="*/ 8338184 h 8833483"/>
              <a:gd name="connsiteX149" fmla="*/ 2209165 w 9578340"/>
              <a:gd name="connsiteY149" fmla="*/ 8436608 h 8833483"/>
              <a:gd name="connsiteX150" fmla="*/ 2275840 w 9578340"/>
              <a:gd name="connsiteY150" fmla="*/ 8538208 h 8833483"/>
              <a:gd name="connsiteX151" fmla="*/ 2437765 w 9578340"/>
              <a:gd name="connsiteY151" fmla="*/ 8569958 h 8833483"/>
              <a:gd name="connsiteX152" fmla="*/ 2491740 w 9578340"/>
              <a:gd name="connsiteY152" fmla="*/ 8557258 h 8833483"/>
              <a:gd name="connsiteX153" fmla="*/ 2599690 w 9578340"/>
              <a:gd name="connsiteY153" fmla="*/ 8614408 h 8833483"/>
              <a:gd name="connsiteX154" fmla="*/ 2640965 w 9578340"/>
              <a:gd name="connsiteY154" fmla="*/ 8658858 h 8833483"/>
              <a:gd name="connsiteX155" fmla="*/ 2663190 w 9578340"/>
              <a:gd name="connsiteY155" fmla="*/ 8769983 h 8833483"/>
              <a:gd name="connsiteX156" fmla="*/ 2748915 w 9578340"/>
              <a:gd name="connsiteY156" fmla="*/ 8833483 h 8833483"/>
              <a:gd name="connsiteX157" fmla="*/ 2860040 w 9578340"/>
              <a:gd name="connsiteY157" fmla="*/ 8808083 h 8833483"/>
              <a:gd name="connsiteX158" fmla="*/ 2920365 w 9578340"/>
              <a:gd name="connsiteY158" fmla="*/ 8820783 h 8833483"/>
              <a:gd name="connsiteX159" fmla="*/ 2910840 w 9578340"/>
              <a:gd name="connsiteY159" fmla="*/ 8740614 h 8833483"/>
              <a:gd name="connsiteX160" fmla="*/ 2996565 w 9578340"/>
              <a:gd name="connsiteY160" fmla="*/ 8609645 h 8833483"/>
              <a:gd name="connsiteX161" fmla="*/ 2987040 w 9578340"/>
              <a:gd name="connsiteY161" fmla="*/ 8497727 h 8833483"/>
              <a:gd name="connsiteX162" fmla="*/ 3027522 w 9578340"/>
              <a:gd name="connsiteY162" fmla="*/ 8431051 h 8833483"/>
              <a:gd name="connsiteX163" fmla="*/ 3179922 w 9578340"/>
              <a:gd name="connsiteY163" fmla="*/ 8361995 h 8833483"/>
              <a:gd name="connsiteX164" fmla="*/ 3225166 w 9578340"/>
              <a:gd name="connsiteY164" fmla="*/ 8245315 h 8833483"/>
              <a:gd name="connsiteX165" fmla="*/ 3420427 w 9578340"/>
              <a:gd name="connsiteY165" fmla="*/ 8083389 h 8833483"/>
              <a:gd name="connsiteX166" fmla="*/ 3699034 w 9578340"/>
              <a:gd name="connsiteY166" fmla="*/ 7954802 h 8833483"/>
              <a:gd name="connsiteX167" fmla="*/ 3875246 w 9578340"/>
              <a:gd name="connsiteY167" fmla="*/ 7890508 h 8833483"/>
              <a:gd name="connsiteX168" fmla="*/ 4084796 w 9578340"/>
              <a:gd name="connsiteY168" fmla="*/ 7738108 h 8833483"/>
              <a:gd name="connsiteX169" fmla="*/ 4127659 w 9578340"/>
              <a:gd name="connsiteY169" fmla="*/ 7640476 h 8833483"/>
              <a:gd name="connsiteX170" fmla="*/ 4037171 w 9578340"/>
              <a:gd name="connsiteY170" fmla="*/ 7564277 h 8833483"/>
              <a:gd name="connsiteX171" fmla="*/ 3980021 w 9578340"/>
              <a:gd name="connsiteY171" fmla="*/ 7469027 h 8833483"/>
              <a:gd name="connsiteX172" fmla="*/ 4056222 w 9578340"/>
              <a:gd name="connsiteY172" fmla="*/ 7395208 h 8833483"/>
              <a:gd name="connsiteX173" fmla="*/ 4096703 w 9578340"/>
              <a:gd name="connsiteY173" fmla="*/ 7247570 h 8833483"/>
              <a:gd name="connsiteX174" fmla="*/ 3982402 w 9578340"/>
              <a:gd name="connsiteY174" fmla="*/ 7271383 h 8833483"/>
              <a:gd name="connsiteX175" fmla="*/ 3818096 w 9578340"/>
              <a:gd name="connsiteY175" fmla="*/ 7233283 h 8833483"/>
              <a:gd name="connsiteX176" fmla="*/ 3691889 w 9578340"/>
              <a:gd name="connsiteY176" fmla="*/ 7145176 h 8833483"/>
              <a:gd name="connsiteX177" fmla="*/ 3701416 w 9578340"/>
              <a:gd name="connsiteY177" fmla="*/ 7030877 h 8833483"/>
              <a:gd name="connsiteX178" fmla="*/ 3625215 w 9578340"/>
              <a:gd name="connsiteY178" fmla="*/ 6954677 h 8833483"/>
              <a:gd name="connsiteX179" fmla="*/ 3657600 w 9578340"/>
              <a:gd name="connsiteY179" fmla="*/ 6873240 h 8833483"/>
              <a:gd name="connsiteX180" fmla="*/ 3817620 w 9578340"/>
              <a:gd name="connsiteY180" fmla="*/ 6781800 h 8833483"/>
              <a:gd name="connsiteX181" fmla="*/ 3893820 w 9578340"/>
              <a:gd name="connsiteY181" fmla="*/ 6705600 h 8833483"/>
              <a:gd name="connsiteX182" fmla="*/ 3947160 w 9578340"/>
              <a:gd name="connsiteY182" fmla="*/ 6690360 h 8833483"/>
              <a:gd name="connsiteX183" fmla="*/ 3939540 w 9578340"/>
              <a:gd name="connsiteY183" fmla="*/ 6629400 h 8833483"/>
              <a:gd name="connsiteX184" fmla="*/ 3901440 w 9578340"/>
              <a:gd name="connsiteY184" fmla="*/ 6606540 h 8833483"/>
              <a:gd name="connsiteX185" fmla="*/ 3878580 w 9578340"/>
              <a:gd name="connsiteY185" fmla="*/ 6515100 h 8833483"/>
              <a:gd name="connsiteX186" fmla="*/ 3886200 w 9578340"/>
              <a:gd name="connsiteY186" fmla="*/ 6423660 h 8833483"/>
              <a:gd name="connsiteX187" fmla="*/ 3870960 w 9578340"/>
              <a:gd name="connsiteY187" fmla="*/ 6309360 h 8833483"/>
              <a:gd name="connsiteX188" fmla="*/ 3893820 w 9578340"/>
              <a:gd name="connsiteY188" fmla="*/ 6240780 h 8833483"/>
              <a:gd name="connsiteX189" fmla="*/ 3924300 w 9578340"/>
              <a:gd name="connsiteY189" fmla="*/ 6179820 h 8833483"/>
              <a:gd name="connsiteX190" fmla="*/ 3977640 w 9578340"/>
              <a:gd name="connsiteY190" fmla="*/ 6172200 h 8833483"/>
              <a:gd name="connsiteX191" fmla="*/ 3992880 w 9578340"/>
              <a:gd name="connsiteY191" fmla="*/ 6172200 h 8833483"/>
              <a:gd name="connsiteX192" fmla="*/ 4046220 w 9578340"/>
              <a:gd name="connsiteY192" fmla="*/ 6111240 h 8833483"/>
              <a:gd name="connsiteX193" fmla="*/ 4038600 w 9578340"/>
              <a:gd name="connsiteY193" fmla="*/ 6027420 h 8833483"/>
              <a:gd name="connsiteX194" fmla="*/ 4754880 w 9578340"/>
              <a:gd name="connsiteY194" fmla="*/ 5913120 h 8833483"/>
              <a:gd name="connsiteX195" fmla="*/ 4838700 w 9578340"/>
              <a:gd name="connsiteY195" fmla="*/ 5913120 h 8833483"/>
              <a:gd name="connsiteX196" fmla="*/ 4914900 w 9578340"/>
              <a:gd name="connsiteY196" fmla="*/ 5920740 h 8833483"/>
              <a:gd name="connsiteX197" fmla="*/ 5105400 w 9578340"/>
              <a:gd name="connsiteY197" fmla="*/ 6019800 h 8833483"/>
              <a:gd name="connsiteX198" fmla="*/ 5570220 w 9578340"/>
              <a:gd name="connsiteY198" fmla="*/ 6248400 h 8833483"/>
              <a:gd name="connsiteX199" fmla="*/ 5704205 w 9578340"/>
              <a:gd name="connsiteY199" fmla="*/ 6320155 h 8833483"/>
              <a:gd name="connsiteX200" fmla="*/ 5755005 w 9578340"/>
              <a:gd name="connsiteY200" fmla="*/ 6242685 h 8833483"/>
              <a:gd name="connsiteX201" fmla="*/ 5682615 w 9578340"/>
              <a:gd name="connsiteY201" fmla="*/ 6203315 h 8833483"/>
              <a:gd name="connsiteX202" fmla="*/ 5624195 w 9578340"/>
              <a:gd name="connsiteY202" fmla="*/ 6132195 h 8833483"/>
              <a:gd name="connsiteX203" fmla="*/ 5670550 w 9578340"/>
              <a:gd name="connsiteY203" fmla="*/ 6103620 h 8833483"/>
              <a:gd name="connsiteX204" fmla="*/ 5584825 w 9578340"/>
              <a:gd name="connsiteY204" fmla="*/ 5928995 h 8833483"/>
              <a:gd name="connsiteX205" fmla="*/ 5592445 w 9578340"/>
              <a:gd name="connsiteY205" fmla="*/ 5827395 h 8833483"/>
              <a:gd name="connsiteX206" fmla="*/ 5615305 w 9578340"/>
              <a:gd name="connsiteY206" fmla="*/ 5792470 h 8833483"/>
              <a:gd name="connsiteX207" fmla="*/ 5636895 w 9578340"/>
              <a:gd name="connsiteY207" fmla="*/ 5747385 h 8833483"/>
              <a:gd name="connsiteX208" fmla="*/ 5674360 w 9578340"/>
              <a:gd name="connsiteY208" fmla="*/ 5669915 h 8833483"/>
              <a:gd name="connsiteX209" fmla="*/ 5688965 w 9578340"/>
              <a:gd name="connsiteY209" fmla="*/ 5587365 h 8833483"/>
              <a:gd name="connsiteX210" fmla="*/ 5735320 w 9578340"/>
              <a:gd name="connsiteY210" fmla="*/ 5561965 h 8833483"/>
              <a:gd name="connsiteX211" fmla="*/ 5715000 w 9578340"/>
              <a:gd name="connsiteY211" fmla="*/ 5502910 h 8833483"/>
              <a:gd name="connsiteX212" fmla="*/ 5751195 w 9578340"/>
              <a:gd name="connsiteY212" fmla="*/ 5461635 h 8833483"/>
              <a:gd name="connsiteX213" fmla="*/ 5781675 w 9578340"/>
              <a:gd name="connsiteY213" fmla="*/ 5398770 h 8833483"/>
              <a:gd name="connsiteX214" fmla="*/ 5836920 w 9578340"/>
              <a:gd name="connsiteY214" fmla="*/ 5325110 h 8833483"/>
              <a:gd name="connsiteX215" fmla="*/ 5855970 w 9578340"/>
              <a:gd name="connsiteY215" fmla="*/ 5168900 h 8833483"/>
              <a:gd name="connsiteX216" fmla="*/ 6101080 w 9578340"/>
              <a:gd name="connsiteY216" fmla="*/ 4911090 h 8833483"/>
              <a:gd name="connsiteX217" fmla="*/ 6107430 w 9578340"/>
              <a:gd name="connsiteY217" fmla="*/ 4674870 h 8833483"/>
              <a:gd name="connsiteX218" fmla="*/ 5982970 w 9578340"/>
              <a:gd name="connsiteY218" fmla="*/ 4411980 h 8833483"/>
              <a:gd name="connsiteX219" fmla="*/ 7178040 w 9578340"/>
              <a:gd name="connsiteY219" fmla="*/ 4351020 h 8833483"/>
              <a:gd name="connsiteX220" fmla="*/ 7559040 w 9578340"/>
              <a:gd name="connsiteY220" fmla="*/ 4328160 h 8833483"/>
              <a:gd name="connsiteX221" fmla="*/ 7467600 w 9578340"/>
              <a:gd name="connsiteY221" fmla="*/ 3878580 h 8833483"/>
              <a:gd name="connsiteX222" fmla="*/ 7414260 w 9578340"/>
              <a:gd name="connsiteY222" fmla="*/ 3604260 h 8833483"/>
              <a:gd name="connsiteX223" fmla="*/ 7498080 w 9578340"/>
              <a:gd name="connsiteY223" fmla="*/ 3398520 h 8833483"/>
              <a:gd name="connsiteX224" fmla="*/ 7528560 w 9578340"/>
              <a:gd name="connsiteY224" fmla="*/ 3253740 h 8833483"/>
              <a:gd name="connsiteX225" fmla="*/ 7505700 w 9578340"/>
              <a:gd name="connsiteY225" fmla="*/ 3048000 h 8833483"/>
              <a:gd name="connsiteX226" fmla="*/ 7520940 w 9578340"/>
              <a:gd name="connsiteY226" fmla="*/ 2926080 h 8833483"/>
              <a:gd name="connsiteX227" fmla="*/ 7536180 w 9578340"/>
              <a:gd name="connsiteY227" fmla="*/ 2872740 h 8833483"/>
              <a:gd name="connsiteX228" fmla="*/ 7863840 w 9578340"/>
              <a:gd name="connsiteY228" fmla="*/ 2971800 h 8833483"/>
              <a:gd name="connsiteX229" fmla="*/ 7886700 w 9578340"/>
              <a:gd name="connsiteY229" fmla="*/ 3101340 h 8833483"/>
              <a:gd name="connsiteX230" fmla="*/ 8001000 w 9578340"/>
              <a:gd name="connsiteY230" fmla="*/ 3124200 h 8833483"/>
              <a:gd name="connsiteX231" fmla="*/ 8122920 w 9578340"/>
              <a:gd name="connsiteY231" fmla="*/ 3276600 h 8833483"/>
              <a:gd name="connsiteX232" fmla="*/ 8206740 w 9578340"/>
              <a:gd name="connsiteY232" fmla="*/ 3276600 h 8833483"/>
              <a:gd name="connsiteX233" fmla="*/ 8442960 w 9578340"/>
              <a:gd name="connsiteY233" fmla="*/ 3276600 h 8833483"/>
              <a:gd name="connsiteX234" fmla="*/ 8663940 w 9578340"/>
              <a:gd name="connsiteY234" fmla="*/ 3276600 h 8833483"/>
              <a:gd name="connsiteX235" fmla="*/ 8770620 w 9578340"/>
              <a:gd name="connsiteY235" fmla="*/ 3230880 h 8833483"/>
              <a:gd name="connsiteX236" fmla="*/ 8854440 w 9578340"/>
              <a:gd name="connsiteY236" fmla="*/ 3215640 h 8833483"/>
              <a:gd name="connsiteX237" fmla="*/ 8938260 w 9578340"/>
              <a:gd name="connsiteY237" fmla="*/ 3230880 h 8833483"/>
              <a:gd name="connsiteX238" fmla="*/ 8945880 w 9578340"/>
              <a:gd name="connsiteY238" fmla="*/ 3078480 h 8833483"/>
              <a:gd name="connsiteX239" fmla="*/ 8907780 w 9578340"/>
              <a:gd name="connsiteY239" fmla="*/ 3078480 h 8833483"/>
              <a:gd name="connsiteX240" fmla="*/ 8656320 w 9578340"/>
              <a:gd name="connsiteY240" fmla="*/ 2697480 h 8833483"/>
              <a:gd name="connsiteX241" fmla="*/ 8854440 w 9578340"/>
              <a:gd name="connsiteY241" fmla="*/ 2590800 h 8833483"/>
              <a:gd name="connsiteX242" fmla="*/ 8923020 w 9578340"/>
              <a:gd name="connsiteY242" fmla="*/ 2606040 h 8833483"/>
              <a:gd name="connsiteX243" fmla="*/ 8999220 w 9578340"/>
              <a:gd name="connsiteY243" fmla="*/ 2606040 h 8833483"/>
              <a:gd name="connsiteX244" fmla="*/ 9029700 w 9578340"/>
              <a:gd name="connsiteY244" fmla="*/ 2545080 h 8833483"/>
              <a:gd name="connsiteX245" fmla="*/ 9029700 w 9578340"/>
              <a:gd name="connsiteY245" fmla="*/ 2407920 h 8833483"/>
              <a:gd name="connsiteX246" fmla="*/ 9136380 w 9578340"/>
              <a:gd name="connsiteY246" fmla="*/ 2476500 h 8833483"/>
              <a:gd name="connsiteX247" fmla="*/ 9144000 w 9578340"/>
              <a:gd name="connsiteY247" fmla="*/ 2407920 h 8833483"/>
              <a:gd name="connsiteX248" fmla="*/ 9204960 w 9578340"/>
              <a:gd name="connsiteY248" fmla="*/ 2362200 h 8833483"/>
              <a:gd name="connsiteX249" fmla="*/ 9189720 w 9578340"/>
              <a:gd name="connsiteY249" fmla="*/ 2225040 h 8833483"/>
              <a:gd name="connsiteX250" fmla="*/ 9159240 w 9578340"/>
              <a:gd name="connsiteY250" fmla="*/ 2171700 h 8833483"/>
              <a:gd name="connsiteX251" fmla="*/ 9083040 w 9578340"/>
              <a:gd name="connsiteY251" fmla="*/ 2103120 h 8833483"/>
              <a:gd name="connsiteX252" fmla="*/ 9105900 w 9578340"/>
              <a:gd name="connsiteY252" fmla="*/ 2011680 h 8833483"/>
              <a:gd name="connsiteX253" fmla="*/ 9151620 w 9578340"/>
              <a:gd name="connsiteY253" fmla="*/ 1927860 h 8833483"/>
              <a:gd name="connsiteX254" fmla="*/ 9044940 w 9578340"/>
              <a:gd name="connsiteY254" fmla="*/ 1714500 h 8833483"/>
              <a:gd name="connsiteX255" fmla="*/ 9578340 w 9578340"/>
              <a:gd name="connsiteY255" fmla="*/ 1394460 h 8833483"/>
              <a:gd name="connsiteX256" fmla="*/ 9494520 w 9578340"/>
              <a:gd name="connsiteY256" fmla="*/ 1165860 h 8833483"/>
              <a:gd name="connsiteX257" fmla="*/ 9326880 w 9578340"/>
              <a:gd name="connsiteY257" fmla="*/ 975360 h 8833483"/>
              <a:gd name="connsiteX258" fmla="*/ 9334500 w 9578340"/>
              <a:gd name="connsiteY258" fmla="*/ 906780 h 8833483"/>
              <a:gd name="connsiteX259" fmla="*/ 9342120 w 9578340"/>
              <a:gd name="connsiteY259" fmla="*/ 754380 h 8833483"/>
              <a:gd name="connsiteX260" fmla="*/ 9182100 w 9578340"/>
              <a:gd name="connsiteY260" fmla="*/ 906780 h 8833483"/>
              <a:gd name="connsiteX261" fmla="*/ 9052560 w 9578340"/>
              <a:gd name="connsiteY261" fmla="*/ 1043940 h 8833483"/>
              <a:gd name="connsiteX262" fmla="*/ 8915400 w 9578340"/>
              <a:gd name="connsiteY262" fmla="*/ 1112520 h 8833483"/>
              <a:gd name="connsiteX263" fmla="*/ 8709660 w 9578340"/>
              <a:gd name="connsiteY263" fmla="*/ 1150620 h 8833483"/>
              <a:gd name="connsiteX264" fmla="*/ 8793480 w 9578340"/>
              <a:gd name="connsiteY264" fmla="*/ 960120 h 8833483"/>
              <a:gd name="connsiteX265" fmla="*/ 8717280 w 9578340"/>
              <a:gd name="connsiteY265" fmla="*/ 906780 h 8833483"/>
              <a:gd name="connsiteX266" fmla="*/ 8686800 w 9578340"/>
              <a:gd name="connsiteY266" fmla="*/ 815340 h 8833483"/>
              <a:gd name="connsiteX267" fmla="*/ 8625840 w 9578340"/>
              <a:gd name="connsiteY267" fmla="*/ 746760 h 8833483"/>
              <a:gd name="connsiteX268" fmla="*/ 8633460 w 9578340"/>
              <a:gd name="connsiteY268" fmla="*/ 685800 h 8833483"/>
              <a:gd name="connsiteX269" fmla="*/ 8679180 w 9578340"/>
              <a:gd name="connsiteY269" fmla="*/ 609600 h 8833483"/>
              <a:gd name="connsiteX270" fmla="*/ 8671560 w 9578340"/>
              <a:gd name="connsiteY270" fmla="*/ 579120 h 8833483"/>
              <a:gd name="connsiteX271" fmla="*/ 8580120 w 9578340"/>
              <a:gd name="connsiteY271" fmla="*/ 541020 h 8833483"/>
              <a:gd name="connsiteX272" fmla="*/ 8473440 w 9578340"/>
              <a:gd name="connsiteY272" fmla="*/ 502920 h 8833483"/>
              <a:gd name="connsiteX273" fmla="*/ 8488680 w 9578340"/>
              <a:gd name="connsiteY273" fmla="*/ 449580 h 8833483"/>
              <a:gd name="connsiteX274" fmla="*/ 8435340 w 9578340"/>
              <a:gd name="connsiteY274" fmla="*/ 320040 h 8833483"/>
              <a:gd name="connsiteX275" fmla="*/ 8465820 w 9578340"/>
              <a:gd name="connsiteY275" fmla="*/ 243840 h 8833483"/>
              <a:gd name="connsiteX276" fmla="*/ 8473440 w 9578340"/>
              <a:gd name="connsiteY276" fmla="*/ 83820 h 8833483"/>
              <a:gd name="connsiteX277" fmla="*/ 8351520 w 9578340"/>
              <a:gd name="connsiteY277" fmla="*/ 53340 h 8833483"/>
              <a:gd name="connsiteX278" fmla="*/ 8252460 w 9578340"/>
              <a:gd name="connsiteY278" fmla="*/ 68580 h 8833483"/>
              <a:gd name="connsiteX279" fmla="*/ 8107680 w 9578340"/>
              <a:gd name="connsiteY27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705600 w 9578340"/>
              <a:gd name="connsiteY52" fmla="*/ 2499360 h 8833483"/>
              <a:gd name="connsiteX53" fmla="*/ 6244590 w 9578340"/>
              <a:gd name="connsiteY53" fmla="*/ 2315208 h 8833483"/>
              <a:gd name="connsiteX54" fmla="*/ 5722620 w 9578340"/>
              <a:gd name="connsiteY54" fmla="*/ 2240280 h 8833483"/>
              <a:gd name="connsiteX55" fmla="*/ 5654040 w 9578340"/>
              <a:gd name="connsiteY55" fmla="*/ 2240280 h 8833483"/>
              <a:gd name="connsiteX56" fmla="*/ 5570220 w 9578340"/>
              <a:gd name="connsiteY56" fmla="*/ 2278380 h 8833483"/>
              <a:gd name="connsiteX57" fmla="*/ 5440680 w 9578340"/>
              <a:gd name="connsiteY57" fmla="*/ 2263140 h 8833483"/>
              <a:gd name="connsiteX58" fmla="*/ 5410200 w 9578340"/>
              <a:gd name="connsiteY58" fmla="*/ 2217420 h 8833483"/>
              <a:gd name="connsiteX59" fmla="*/ 5425440 w 9578340"/>
              <a:gd name="connsiteY59" fmla="*/ 2072640 h 8833483"/>
              <a:gd name="connsiteX60" fmla="*/ 5372100 w 9578340"/>
              <a:gd name="connsiteY60" fmla="*/ 2019300 h 8833483"/>
              <a:gd name="connsiteX61" fmla="*/ 5372100 w 9578340"/>
              <a:gd name="connsiteY61" fmla="*/ 1988820 h 8833483"/>
              <a:gd name="connsiteX62" fmla="*/ 5280660 w 9578340"/>
              <a:gd name="connsiteY62" fmla="*/ 1965960 h 8833483"/>
              <a:gd name="connsiteX63" fmla="*/ 5219700 w 9578340"/>
              <a:gd name="connsiteY63" fmla="*/ 2263140 h 8833483"/>
              <a:gd name="connsiteX64" fmla="*/ 5212080 w 9578340"/>
              <a:gd name="connsiteY64" fmla="*/ 2461260 h 8833483"/>
              <a:gd name="connsiteX65" fmla="*/ 5242560 w 9578340"/>
              <a:gd name="connsiteY65" fmla="*/ 2499360 h 8833483"/>
              <a:gd name="connsiteX66" fmla="*/ 5097780 w 9578340"/>
              <a:gd name="connsiteY66" fmla="*/ 2552700 h 8833483"/>
              <a:gd name="connsiteX67" fmla="*/ 5120640 w 9578340"/>
              <a:gd name="connsiteY67" fmla="*/ 2743200 h 8833483"/>
              <a:gd name="connsiteX68" fmla="*/ 5082540 w 9578340"/>
              <a:gd name="connsiteY68" fmla="*/ 2827020 h 8833483"/>
              <a:gd name="connsiteX69" fmla="*/ 4945380 w 9578340"/>
              <a:gd name="connsiteY69" fmla="*/ 2773680 h 8833483"/>
              <a:gd name="connsiteX70" fmla="*/ 4853940 w 9578340"/>
              <a:gd name="connsiteY70" fmla="*/ 2796540 h 8833483"/>
              <a:gd name="connsiteX71" fmla="*/ 4785360 w 9578340"/>
              <a:gd name="connsiteY71" fmla="*/ 2926080 h 8833483"/>
              <a:gd name="connsiteX72" fmla="*/ 4640580 w 9578340"/>
              <a:gd name="connsiteY72" fmla="*/ 2811780 h 8833483"/>
              <a:gd name="connsiteX73" fmla="*/ 4518660 w 9578340"/>
              <a:gd name="connsiteY73" fmla="*/ 2804160 h 8833483"/>
              <a:gd name="connsiteX74" fmla="*/ 4389120 w 9578340"/>
              <a:gd name="connsiteY74" fmla="*/ 2674620 h 8833483"/>
              <a:gd name="connsiteX75" fmla="*/ 4564380 w 9578340"/>
              <a:gd name="connsiteY75" fmla="*/ 2522220 h 8833483"/>
              <a:gd name="connsiteX76" fmla="*/ 4389120 w 9578340"/>
              <a:gd name="connsiteY76" fmla="*/ 2491740 h 8833483"/>
              <a:gd name="connsiteX77" fmla="*/ 4244340 w 9578340"/>
              <a:gd name="connsiteY77" fmla="*/ 2659380 h 8833483"/>
              <a:gd name="connsiteX78" fmla="*/ 4183380 w 9578340"/>
              <a:gd name="connsiteY78" fmla="*/ 2758440 h 8833483"/>
              <a:gd name="connsiteX79" fmla="*/ 4191000 w 9578340"/>
              <a:gd name="connsiteY79" fmla="*/ 2796540 h 8833483"/>
              <a:gd name="connsiteX80" fmla="*/ 4084320 w 9578340"/>
              <a:gd name="connsiteY80" fmla="*/ 2895600 h 8833483"/>
              <a:gd name="connsiteX81" fmla="*/ 4008120 w 9578340"/>
              <a:gd name="connsiteY81" fmla="*/ 2918460 h 8833483"/>
              <a:gd name="connsiteX82" fmla="*/ 3954780 w 9578340"/>
              <a:gd name="connsiteY82" fmla="*/ 2918460 h 8833483"/>
              <a:gd name="connsiteX83" fmla="*/ 3916680 w 9578340"/>
              <a:gd name="connsiteY83" fmla="*/ 2971800 h 8833483"/>
              <a:gd name="connsiteX84" fmla="*/ 3848100 w 9578340"/>
              <a:gd name="connsiteY84" fmla="*/ 2971800 h 8833483"/>
              <a:gd name="connsiteX85" fmla="*/ 3810000 w 9578340"/>
              <a:gd name="connsiteY85" fmla="*/ 3025140 h 8833483"/>
              <a:gd name="connsiteX86" fmla="*/ 3726180 w 9578340"/>
              <a:gd name="connsiteY86" fmla="*/ 3048000 h 8833483"/>
              <a:gd name="connsiteX87" fmla="*/ 3703320 w 9578340"/>
              <a:gd name="connsiteY87" fmla="*/ 3116580 h 8833483"/>
              <a:gd name="connsiteX88" fmla="*/ 3512820 w 9578340"/>
              <a:gd name="connsiteY88" fmla="*/ 2979420 h 8833483"/>
              <a:gd name="connsiteX89" fmla="*/ 3337560 w 9578340"/>
              <a:gd name="connsiteY89" fmla="*/ 3048000 h 8833483"/>
              <a:gd name="connsiteX90" fmla="*/ 3337560 w 9578340"/>
              <a:gd name="connsiteY90" fmla="*/ 3124200 h 8833483"/>
              <a:gd name="connsiteX91" fmla="*/ 3230880 w 9578340"/>
              <a:gd name="connsiteY91" fmla="*/ 3200400 h 8833483"/>
              <a:gd name="connsiteX92" fmla="*/ 3002280 w 9578340"/>
              <a:gd name="connsiteY92" fmla="*/ 3055620 h 8833483"/>
              <a:gd name="connsiteX93" fmla="*/ 3025140 w 9578340"/>
              <a:gd name="connsiteY93" fmla="*/ 3032760 h 8833483"/>
              <a:gd name="connsiteX94" fmla="*/ 2918460 w 9578340"/>
              <a:gd name="connsiteY94" fmla="*/ 2887980 h 8833483"/>
              <a:gd name="connsiteX95" fmla="*/ 2659380 w 9578340"/>
              <a:gd name="connsiteY95" fmla="*/ 2758440 h 8833483"/>
              <a:gd name="connsiteX96" fmla="*/ 2506980 w 9578340"/>
              <a:gd name="connsiteY96" fmla="*/ 3093720 h 8833483"/>
              <a:gd name="connsiteX97" fmla="*/ 2392680 w 9578340"/>
              <a:gd name="connsiteY97" fmla="*/ 3101340 h 8833483"/>
              <a:gd name="connsiteX98" fmla="*/ 2308860 w 9578340"/>
              <a:gd name="connsiteY98" fmla="*/ 3116580 h 8833483"/>
              <a:gd name="connsiteX99" fmla="*/ 2225040 w 9578340"/>
              <a:gd name="connsiteY99" fmla="*/ 3215640 h 8833483"/>
              <a:gd name="connsiteX100" fmla="*/ 2049780 w 9578340"/>
              <a:gd name="connsiteY100" fmla="*/ 3124200 h 8833483"/>
              <a:gd name="connsiteX101" fmla="*/ 1981200 w 9578340"/>
              <a:gd name="connsiteY101" fmla="*/ 3116580 h 8833483"/>
              <a:gd name="connsiteX102" fmla="*/ 1889760 w 9578340"/>
              <a:gd name="connsiteY102" fmla="*/ 2964180 h 8833483"/>
              <a:gd name="connsiteX103" fmla="*/ 1897380 w 9578340"/>
              <a:gd name="connsiteY103" fmla="*/ 2895600 h 8833483"/>
              <a:gd name="connsiteX104" fmla="*/ 1729740 w 9578340"/>
              <a:gd name="connsiteY104" fmla="*/ 3017520 h 8833483"/>
              <a:gd name="connsiteX105" fmla="*/ 1706880 w 9578340"/>
              <a:gd name="connsiteY105" fmla="*/ 3078480 h 8833483"/>
              <a:gd name="connsiteX106" fmla="*/ 1653540 w 9578340"/>
              <a:gd name="connsiteY106" fmla="*/ 3048000 h 8833483"/>
              <a:gd name="connsiteX107" fmla="*/ 1546860 w 9578340"/>
              <a:gd name="connsiteY107" fmla="*/ 3048000 h 8833483"/>
              <a:gd name="connsiteX108" fmla="*/ 1524000 w 9578340"/>
              <a:gd name="connsiteY108" fmla="*/ 3162300 h 8833483"/>
              <a:gd name="connsiteX109" fmla="*/ 1386840 w 9578340"/>
              <a:gd name="connsiteY109" fmla="*/ 3459480 h 8833483"/>
              <a:gd name="connsiteX110" fmla="*/ 1333500 w 9578340"/>
              <a:gd name="connsiteY110" fmla="*/ 3451860 h 8833483"/>
              <a:gd name="connsiteX111" fmla="*/ 1188720 w 9578340"/>
              <a:gd name="connsiteY111" fmla="*/ 3505200 h 8833483"/>
              <a:gd name="connsiteX112" fmla="*/ 1135380 w 9578340"/>
              <a:gd name="connsiteY112" fmla="*/ 3672840 h 8833483"/>
              <a:gd name="connsiteX113" fmla="*/ 1013460 w 9578340"/>
              <a:gd name="connsiteY113" fmla="*/ 3703320 h 8833483"/>
              <a:gd name="connsiteX114" fmla="*/ 929640 w 9578340"/>
              <a:gd name="connsiteY114" fmla="*/ 3710940 h 8833483"/>
              <a:gd name="connsiteX115" fmla="*/ 830580 w 9578340"/>
              <a:gd name="connsiteY115" fmla="*/ 3741420 h 8833483"/>
              <a:gd name="connsiteX116" fmla="*/ 701040 w 9578340"/>
              <a:gd name="connsiteY116" fmla="*/ 3749040 h 8833483"/>
              <a:gd name="connsiteX117" fmla="*/ 548640 w 9578340"/>
              <a:gd name="connsiteY117" fmla="*/ 3787140 h 8833483"/>
              <a:gd name="connsiteX118" fmla="*/ 0 w 9578340"/>
              <a:gd name="connsiteY118" fmla="*/ 5250180 h 8833483"/>
              <a:gd name="connsiteX119" fmla="*/ 167640 w 9578340"/>
              <a:gd name="connsiteY119" fmla="*/ 5242560 h 8833483"/>
              <a:gd name="connsiteX120" fmla="*/ 167640 w 9578340"/>
              <a:gd name="connsiteY120" fmla="*/ 5387340 h 8833483"/>
              <a:gd name="connsiteX121" fmla="*/ 289560 w 9578340"/>
              <a:gd name="connsiteY121" fmla="*/ 5394960 h 8833483"/>
              <a:gd name="connsiteX122" fmla="*/ 281940 w 9578340"/>
              <a:gd name="connsiteY122" fmla="*/ 5478780 h 8833483"/>
              <a:gd name="connsiteX123" fmla="*/ 388620 w 9578340"/>
              <a:gd name="connsiteY123" fmla="*/ 5501640 h 8833483"/>
              <a:gd name="connsiteX124" fmla="*/ 358140 w 9578340"/>
              <a:gd name="connsiteY124" fmla="*/ 5631180 h 8833483"/>
              <a:gd name="connsiteX125" fmla="*/ 358140 w 9578340"/>
              <a:gd name="connsiteY125" fmla="*/ 5730240 h 8833483"/>
              <a:gd name="connsiteX126" fmla="*/ 251460 w 9578340"/>
              <a:gd name="connsiteY126" fmla="*/ 5783580 h 8833483"/>
              <a:gd name="connsiteX127" fmla="*/ 236220 w 9578340"/>
              <a:gd name="connsiteY127" fmla="*/ 5859780 h 8833483"/>
              <a:gd name="connsiteX128" fmla="*/ 144780 w 9578340"/>
              <a:gd name="connsiteY128" fmla="*/ 5981700 h 8833483"/>
              <a:gd name="connsiteX129" fmla="*/ 175260 w 9578340"/>
              <a:gd name="connsiteY129" fmla="*/ 6210300 h 8833483"/>
              <a:gd name="connsiteX130" fmla="*/ 266700 w 9578340"/>
              <a:gd name="connsiteY130" fmla="*/ 6217920 h 8833483"/>
              <a:gd name="connsiteX131" fmla="*/ 304800 w 9578340"/>
              <a:gd name="connsiteY131" fmla="*/ 6278880 h 8833483"/>
              <a:gd name="connsiteX132" fmla="*/ 312420 w 9578340"/>
              <a:gd name="connsiteY132" fmla="*/ 6339840 h 8833483"/>
              <a:gd name="connsiteX133" fmla="*/ 358140 w 9578340"/>
              <a:gd name="connsiteY133" fmla="*/ 6339840 h 8833483"/>
              <a:gd name="connsiteX134" fmla="*/ 365760 w 9578340"/>
              <a:gd name="connsiteY134" fmla="*/ 6477000 h 8833483"/>
              <a:gd name="connsiteX135" fmla="*/ 807720 w 9578340"/>
              <a:gd name="connsiteY135" fmla="*/ 6545580 h 8833483"/>
              <a:gd name="connsiteX136" fmla="*/ 1127760 w 9578340"/>
              <a:gd name="connsiteY136" fmla="*/ 6705600 h 8833483"/>
              <a:gd name="connsiteX137" fmla="*/ 1447800 w 9578340"/>
              <a:gd name="connsiteY137" fmla="*/ 6598920 h 8833483"/>
              <a:gd name="connsiteX138" fmla="*/ 1546860 w 9578340"/>
              <a:gd name="connsiteY138" fmla="*/ 6598920 h 8833483"/>
              <a:gd name="connsiteX139" fmla="*/ 1501140 w 9578340"/>
              <a:gd name="connsiteY139" fmla="*/ 6858000 h 8833483"/>
              <a:gd name="connsiteX140" fmla="*/ 1567815 w 9578340"/>
              <a:gd name="connsiteY140" fmla="*/ 7115810 h 8833483"/>
              <a:gd name="connsiteX141" fmla="*/ 1710690 w 9578340"/>
              <a:gd name="connsiteY141" fmla="*/ 7439660 h 8833483"/>
              <a:gd name="connsiteX142" fmla="*/ 1891665 w 9578340"/>
              <a:gd name="connsiteY142" fmla="*/ 7582535 h 8833483"/>
              <a:gd name="connsiteX143" fmla="*/ 2094865 w 9578340"/>
              <a:gd name="connsiteY143" fmla="*/ 7814310 h 8833483"/>
              <a:gd name="connsiteX144" fmla="*/ 2066290 w 9578340"/>
              <a:gd name="connsiteY144" fmla="*/ 7925434 h 8833483"/>
              <a:gd name="connsiteX145" fmla="*/ 2234565 w 9578340"/>
              <a:gd name="connsiteY145" fmla="*/ 8036559 h 8833483"/>
              <a:gd name="connsiteX146" fmla="*/ 2269490 w 9578340"/>
              <a:gd name="connsiteY146" fmla="*/ 8081009 h 8833483"/>
              <a:gd name="connsiteX147" fmla="*/ 2186940 w 9578340"/>
              <a:gd name="connsiteY147" fmla="*/ 8338184 h 8833483"/>
              <a:gd name="connsiteX148" fmla="*/ 2209165 w 9578340"/>
              <a:gd name="connsiteY148" fmla="*/ 8436608 h 8833483"/>
              <a:gd name="connsiteX149" fmla="*/ 2275840 w 9578340"/>
              <a:gd name="connsiteY149" fmla="*/ 8538208 h 8833483"/>
              <a:gd name="connsiteX150" fmla="*/ 2437765 w 9578340"/>
              <a:gd name="connsiteY150" fmla="*/ 8569958 h 8833483"/>
              <a:gd name="connsiteX151" fmla="*/ 2491740 w 9578340"/>
              <a:gd name="connsiteY151" fmla="*/ 8557258 h 8833483"/>
              <a:gd name="connsiteX152" fmla="*/ 2599690 w 9578340"/>
              <a:gd name="connsiteY152" fmla="*/ 8614408 h 8833483"/>
              <a:gd name="connsiteX153" fmla="*/ 2640965 w 9578340"/>
              <a:gd name="connsiteY153" fmla="*/ 8658858 h 8833483"/>
              <a:gd name="connsiteX154" fmla="*/ 2663190 w 9578340"/>
              <a:gd name="connsiteY154" fmla="*/ 8769983 h 8833483"/>
              <a:gd name="connsiteX155" fmla="*/ 2748915 w 9578340"/>
              <a:gd name="connsiteY155" fmla="*/ 8833483 h 8833483"/>
              <a:gd name="connsiteX156" fmla="*/ 2860040 w 9578340"/>
              <a:gd name="connsiteY156" fmla="*/ 8808083 h 8833483"/>
              <a:gd name="connsiteX157" fmla="*/ 2920365 w 9578340"/>
              <a:gd name="connsiteY157" fmla="*/ 8820783 h 8833483"/>
              <a:gd name="connsiteX158" fmla="*/ 2910840 w 9578340"/>
              <a:gd name="connsiteY158" fmla="*/ 8740614 h 8833483"/>
              <a:gd name="connsiteX159" fmla="*/ 2996565 w 9578340"/>
              <a:gd name="connsiteY159" fmla="*/ 8609645 h 8833483"/>
              <a:gd name="connsiteX160" fmla="*/ 2987040 w 9578340"/>
              <a:gd name="connsiteY160" fmla="*/ 8497727 h 8833483"/>
              <a:gd name="connsiteX161" fmla="*/ 3027522 w 9578340"/>
              <a:gd name="connsiteY161" fmla="*/ 8431051 h 8833483"/>
              <a:gd name="connsiteX162" fmla="*/ 3179922 w 9578340"/>
              <a:gd name="connsiteY162" fmla="*/ 8361995 h 8833483"/>
              <a:gd name="connsiteX163" fmla="*/ 3225166 w 9578340"/>
              <a:gd name="connsiteY163" fmla="*/ 8245315 h 8833483"/>
              <a:gd name="connsiteX164" fmla="*/ 3420427 w 9578340"/>
              <a:gd name="connsiteY164" fmla="*/ 8083389 h 8833483"/>
              <a:gd name="connsiteX165" fmla="*/ 3699034 w 9578340"/>
              <a:gd name="connsiteY165" fmla="*/ 7954802 h 8833483"/>
              <a:gd name="connsiteX166" fmla="*/ 3875246 w 9578340"/>
              <a:gd name="connsiteY166" fmla="*/ 7890508 h 8833483"/>
              <a:gd name="connsiteX167" fmla="*/ 4084796 w 9578340"/>
              <a:gd name="connsiteY167" fmla="*/ 7738108 h 8833483"/>
              <a:gd name="connsiteX168" fmla="*/ 4127659 w 9578340"/>
              <a:gd name="connsiteY168" fmla="*/ 7640476 h 8833483"/>
              <a:gd name="connsiteX169" fmla="*/ 4037171 w 9578340"/>
              <a:gd name="connsiteY169" fmla="*/ 7564277 h 8833483"/>
              <a:gd name="connsiteX170" fmla="*/ 3980021 w 9578340"/>
              <a:gd name="connsiteY170" fmla="*/ 7469027 h 8833483"/>
              <a:gd name="connsiteX171" fmla="*/ 4056222 w 9578340"/>
              <a:gd name="connsiteY171" fmla="*/ 7395208 h 8833483"/>
              <a:gd name="connsiteX172" fmla="*/ 4096703 w 9578340"/>
              <a:gd name="connsiteY172" fmla="*/ 7247570 h 8833483"/>
              <a:gd name="connsiteX173" fmla="*/ 3982402 w 9578340"/>
              <a:gd name="connsiteY173" fmla="*/ 7271383 h 8833483"/>
              <a:gd name="connsiteX174" fmla="*/ 3818096 w 9578340"/>
              <a:gd name="connsiteY174" fmla="*/ 7233283 h 8833483"/>
              <a:gd name="connsiteX175" fmla="*/ 3691889 w 9578340"/>
              <a:gd name="connsiteY175" fmla="*/ 7145176 h 8833483"/>
              <a:gd name="connsiteX176" fmla="*/ 3701416 w 9578340"/>
              <a:gd name="connsiteY176" fmla="*/ 7030877 h 8833483"/>
              <a:gd name="connsiteX177" fmla="*/ 3625215 w 9578340"/>
              <a:gd name="connsiteY177" fmla="*/ 6954677 h 8833483"/>
              <a:gd name="connsiteX178" fmla="*/ 3657600 w 9578340"/>
              <a:gd name="connsiteY178" fmla="*/ 6873240 h 8833483"/>
              <a:gd name="connsiteX179" fmla="*/ 3817620 w 9578340"/>
              <a:gd name="connsiteY179" fmla="*/ 6781800 h 8833483"/>
              <a:gd name="connsiteX180" fmla="*/ 3893820 w 9578340"/>
              <a:gd name="connsiteY180" fmla="*/ 6705600 h 8833483"/>
              <a:gd name="connsiteX181" fmla="*/ 3947160 w 9578340"/>
              <a:gd name="connsiteY181" fmla="*/ 6690360 h 8833483"/>
              <a:gd name="connsiteX182" fmla="*/ 3939540 w 9578340"/>
              <a:gd name="connsiteY182" fmla="*/ 6629400 h 8833483"/>
              <a:gd name="connsiteX183" fmla="*/ 3901440 w 9578340"/>
              <a:gd name="connsiteY183" fmla="*/ 6606540 h 8833483"/>
              <a:gd name="connsiteX184" fmla="*/ 3878580 w 9578340"/>
              <a:gd name="connsiteY184" fmla="*/ 6515100 h 8833483"/>
              <a:gd name="connsiteX185" fmla="*/ 3886200 w 9578340"/>
              <a:gd name="connsiteY185" fmla="*/ 6423660 h 8833483"/>
              <a:gd name="connsiteX186" fmla="*/ 3870960 w 9578340"/>
              <a:gd name="connsiteY186" fmla="*/ 6309360 h 8833483"/>
              <a:gd name="connsiteX187" fmla="*/ 3893820 w 9578340"/>
              <a:gd name="connsiteY187" fmla="*/ 6240780 h 8833483"/>
              <a:gd name="connsiteX188" fmla="*/ 3924300 w 9578340"/>
              <a:gd name="connsiteY188" fmla="*/ 6179820 h 8833483"/>
              <a:gd name="connsiteX189" fmla="*/ 3977640 w 9578340"/>
              <a:gd name="connsiteY189" fmla="*/ 6172200 h 8833483"/>
              <a:gd name="connsiteX190" fmla="*/ 3992880 w 9578340"/>
              <a:gd name="connsiteY190" fmla="*/ 6172200 h 8833483"/>
              <a:gd name="connsiteX191" fmla="*/ 4046220 w 9578340"/>
              <a:gd name="connsiteY191" fmla="*/ 6111240 h 8833483"/>
              <a:gd name="connsiteX192" fmla="*/ 4038600 w 9578340"/>
              <a:gd name="connsiteY192" fmla="*/ 6027420 h 8833483"/>
              <a:gd name="connsiteX193" fmla="*/ 4754880 w 9578340"/>
              <a:gd name="connsiteY193" fmla="*/ 5913120 h 8833483"/>
              <a:gd name="connsiteX194" fmla="*/ 4838700 w 9578340"/>
              <a:gd name="connsiteY194" fmla="*/ 5913120 h 8833483"/>
              <a:gd name="connsiteX195" fmla="*/ 4914900 w 9578340"/>
              <a:gd name="connsiteY195" fmla="*/ 5920740 h 8833483"/>
              <a:gd name="connsiteX196" fmla="*/ 5105400 w 9578340"/>
              <a:gd name="connsiteY196" fmla="*/ 6019800 h 8833483"/>
              <a:gd name="connsiteX197" fmla="*/ 5570220 w 9578340"/>
              <a:gd name="connsiteY197" fmla="*/ 6248400 h 8833483"/>
              <a:gd name="connsiteX198" fmla="*/ 5704205 w 9578340"/>
              <a:gd name="connsiteY198" fmla="*/ 6320155 h 8833483"/>
              <a:gd name="connsiteX199" fmla="*/ 5755005 w 9578340"/>
              <a:gd name="connsiteY199" fmla="*/ 6242685 h 8833483"/>
              <a:gd name="connsiteX200" fmla="*/ 5682615 w 9578340"/>
              <a:gd name="connsiteY200" fmla="*/ 6203315 h 8833483"/>
              <a:gd name="connsiteX201" fmla="*/ 5624195 w 9578340"/>
              <a:gd name="connsiteY201" fmla="*/ 6132195 h 8833483"/>
              <a:gd name="connsiteX202" fmla="*/ 5670550 w 9578340"/>
              <a:gd name="connsiteY202" fmla="*/ 6103620 h 8833483"/>
              <a:gd name="connsiteX203" fmla="*/ 5584825 w 9578340"/>
              <a:gd name="connsiteY203" fmla="*/ 5928995 h 8833483"/>
              <a:gd name="connsiteX204" fmla="*/ 5592445 w 9578340"/>
              <a:gd name="connsiteY204" fmla="*/ 5827395 h 8833483"/>
              <a:gd name="connsiteX205" fmla="*/ 5615305 w 9578340"/>
              <a:gd name="connsiteY205" fmla="*/ 5792470 h 8833483"/>
              <a:gd name="connsiteX206" fmla="*/ 5636895 w 9578340"/>
              <a:gd name="connsiteY206" fmla="*/ 5747385 h 8833483"/>
              <a:gd name="connsiteX207" fmla="*/ 5674360 w 9578340"/>
              <a:gd name="connsiteY207" fmla="*/ 5669915 h 8833483"/>
              <a:gd name="connsiteX208" fmla="*/ 5688965 w 9578340"/>
              <a:gd name="connsiteY208" fmla="*/ 5587365 h 8833483"/>
              <a:gd name="connsiteX209" fmla="*/ 5735320 w 9578340"/>
              <a:gd name="connsiteY209" fmla="*/ 5561965 h 8833483"/>
              <a:gd name="connsiteX210" fmla="*/ 5715000 w 9578340"/>
              <a:gd name="connsiteY210" fmla="*/ 5502910 h 8833483"/>
              <a:gd name="connsiteX211" fmla="*/ 5751195 w 9578340"/>
              <a:gd name="connsiteY211" fmla="*/ 5461635 h 8833483"/>
              <a:gd name="connsiteX212" fmla="*/ 5781675 w 9578340"/>
              <a:gd name="connsiteY212" fmla="*/ 5398770 h 8833483"/>
              <a:gd name="connsiteX213" fmla="*/ 5836920 w 9578340"/>
              <a:gd name="connsiteY213" fmla="*/ 5325110 h 8833483"/>
              <a:gd name="connsiteX214" fmla="*/ 5855970 w 9578340"/>
              <a:gd name="connsiteY214" fmla="*/ 5168900 h 8833483"/>
              <a:gd name="connsiteX215" fmla="*/ 6101080 w 9578340"/>
              <a:gd name="connsiteY215" fmla="*/ 4911090 h 8833483"/>
              <a:gd name="connsiteX216" fmla="*/ 6107430 w 9578340"/>
              <a:gd name="connsiteY216" fmla="*/ 4674870 h 8833483"/>
              <a:gd name="connsiteX217" fmla="*/ 5982970 w 9578340"/>
              <a:gd name="connsiteY217" fmla="*/ 4411980 h 8833483"/>
              <a:gd name="connsiteX218" fmla="*/ 7178040 w 9578340"/>
              <a:gd name="connsiteY218" fmla="*/ 4351020 h 8833483"/>
              <a:gd name="connsiteX219" fmla="*/ 7559040 w 9578340"/>
              <a:gd name="connsiteY219" fmla="*/ 4328160 h 8833483"/>
              <a:gd name="connsiteX220" fmla="*/ 7467600 w 9578340"/>
              <a:gd name="connsiteY220" fmla="*/ 3878580 h 8833483"/>
              <a:gd name="connsiteX221" fmla="*/ 7414260 w 9578340"/>
              <a:gd name="connsiteY221" fmla="*/ 3604260 h 8833483"/>
              <a:gd name="connsiteX222" fmla="*/ 7498080 w 9578340"/>
              <a:gd name="connsiteY222" fmla="*/ 3398520 h 8833483"/>
              <a:gd name="connsiteX223" fmla="*/ 7528560 w 9578340"/>
              <a:gd name="connsiteY223" fmla="*/ 3253740 h 8833483"/>
              <a:gd name="connsiteX224" fmla="*/ 7505700 w 9578340"/>
              <a:gd name="connsiteY224" fmla="*/ 3048000 h 8833483"/>
              <a:gd name="connsiteX225" fmla="*/ 7520940 w 9578340"/>
              <a:gd name="connsiteY225" fmla="*/ 2926080 h 8833483"/>
              <a:gd name="connsiteX226" fmla="*/ 7536180 w 9578340"/>
              <a:gd name="connsiteY226" fmla="*/ 2872740 h 8833483"/>
              <a:gd name="connsiteX227" fmla="*/ 7863840 w 9578340"/>
              <a:gd name="connsiteY227" fmla="*/ 2971800 h 8833483"/>
              <a:gd name="connsiteX228" fmla="*/ 7886700 w 9578340"/>
              <a:gd name="connsiteY228" fmla="*/ 3101340 h 8833483"/>
              <a:gd name="connsiteX229" fmla="*/ 8001000 w 9578340"/>
              <a:gd name="connsiteY229" fmla="*/ 3124200 h 8833483"/>
              <a:gd name="connsiteX230" fmla="*/ 8122920 w 9578340"/>
              <a:gd name="connsiteY230" fmla="*/ 3276600 h 8833483"/>
              <a:gd name="connsiteX231" fmla="*/ 8206740 w 9578340"/>
              <a:gd name="connsiteY231" fmla="*/ 3276600 h 8833483"/>
              <a:gd name="connsiteX232" fmla="*/ 8442960 w 9578340"/>
              <a:gd name="connsiteY232" fmla="*/ 3276600 h 8833483"/>
              <a:gd name="connsiteX233" fmla="*/ 8663940 w 9578340"/>
              <a:gd name="connsiteY233" fmla="*/ 3276600 h 8833483"/>
              <a:gd name="connsiteX234" fmla="*/ 8770620 w 9578340"/>
              <a:gd name="connsiteY234" fmla="*/ 3230880 h 8833483"/>
              <a:gd name="connsiteX235" fmla="*/ 8854440 w 9578340"/>
              <a:gd name="connsiteY235" fmla="*/ 3215640 h 8833483"/>
              <a:gd name="connsiteX236" fmla="*/ 8938260 w 9578340"/>
              <a:gd name="connsiteY236" fmla="*/ 3230880 h 8833483"/>
              <a:gd name="connsiteX237" fmla="*/ 8945880 w 9578340"/>
              <a:gd name="connsiteY237" fmla="*/ 3078480 h 8833483"/>
              <a:gd name="connsiteX238" fmla="*/ 8907780 w 9578340"/>
              <a:gd name="connsiteY238" fmla="*/ 3078480 h 8833483"/>
              <a:gd name="connsiteX239" fmla="*/ 8656320 w 9578340"/>
              <a:gd name="connsiteY239" fmla="*/ 2697480 h 8833483"/>
              <a:gd name="connsiteX240" fmla="*/ 8854440 w 9578340"/>
              <a:gd name="connsiteY240" fmla="*/ 2590800 h 8833483"/>
              <a:gd name="connsiteX241" fmla="*/ 8923020 w 9578340"/>
              <a:gd name="connsiteY241" fmla="*/ 2606040 h 8833483"/>
              <a:gd name="connsiteX242" fmla="*/ 8999220 w 9578340"/>
              <a:gd name="connsiteY242" fmla="*/ 2606040 h 8833483"/>
              <a:gd name="connsiteX243" fmla="*/ 9029700 w 9578340"/>
              <a:gd name="connsiteY243" fmla="*/ 2545080 h 8833483"/>
              <a:gd name="connsiteX244" fmla="*/ 9029700 w 9578340"/>
              <a:gd name="connsiteY244" fmla="*/ 2407920 h 8833483"/>
              <a:gd name="connsiteX245" fmla="*/ 9136380 w 9578340"/>
              <a:gd name="connsiteY245" fmla="*/ 2476500 h 8833483"/>
              <a:gd name="connsiteX246" fmla="*/ 9144000 w 9578340"/>
              <a:gd name="connsiteY246" fmla="*/ 2407920 h 8833483"/>
              <a:gd name="connsiteX247" fmla="*/ 9204960 w 9578340"/>
              <a:gd name="connsiteY247" fmla="*/ 2362200 h 8833483"/>
              <a:gd name="connsiteX248" fmla="*/ 9189720 w 9578340"/>
              <a:gd name="connsiteY248" fmla="*/ 2225040 h 8833483"/>
              <a:gd name="connsiteX249" fmla="*/ 9159240 w 9578340"/>
              <a:gd name="connsiteY249" fmla="*/ 2171700 h 8833483"/>
              <a:gd name="connsiteX250" fmla="*/ 9083040 w 9578340"/>
              <a:gd name="connsiteY250" fmla="*/ 2103120 h 8833483"/>
              <a:gd name="connsiteX251" fmla="*/ 9105900 w 9578340"/>
              <a:gd name="connsiteY251" fmla="*/ 2011680 h 8833483"/>
              <a:gd name="connsiteX252" fmla="*/ 9151620 w 9578340"/>
              <a:gd name="connsiteY252" fmla="*/ 1927860 h 8833483"/>
              <a:gd name="connsiteX253" fmla="*/ 9044940 w 9578340"/>
              <a:gd name="connsiteY253" fmla="*/ 1714500 h 8833483"/>
              <a:gd name="connsiteX254" fmla="*/ 9578340 w 9578340"/>
              <a:gd name="connsiteY254" fmla="*/ 1394460 h 8833483"/>
              <a:gd name="connsiteX255" fmla="*/ 9494520 w 9578340"/>
              <a:gd name="connsiteY255" fmla="*/ 1165860 h 8833483"/>
              <a:gd name="connsiteX256" fmla="*/ 9326880 w 9578340"/>
              <a:gd name="connsiteY256" fmla="*/ 975360 h 8833483"/>
              <a:gd name="connsiteX257" fmla="*/ 9334500 w 9578340"/>
              <a:gd name="connsiteY257" fmla="*/ 906780 h 8833483"/>
              <a:gd name="connsiteX258" fmla="*/ 9342120 w 9578340"/>
              <a:gd name="connsiteY258" fmla="*/ 754380 h 8833483"/>
              <a:gd name="connsiteX259" fmla="*/ 9182100 w 9578340"/>
              <a:gd name="connsiteY259" fmla="*/ 906780 h 8833483"/>
              <a:gd name="connsiteX260" fmla="*/ 9052560 w 9578340"/>
              <a:gd name="connsiteY260" fmla="*/ 1043940 h 8833483"/>
              <a:gd name="connsiteX261" fmla="*/ 8915400 w 9578340"/>
              <a:gd name="connsiteY261" fmla="*/ 1112520 h 8833483"/>
              <a:gd name="connsiteX262" fmla="*/ 8709660 w 9578340"/>
              <a:gd name="connsiteY262" fmla="*/ 1150620 h 8833483"/>
              <a:gd name="connsiteX263" fmla="*/ 8793480 w 9578340"/>
              <a:gd name="connsiteY263" fmla="*/ 960120 h 8833483"/>
              <a:gd name="connsiteX264" fmla="*/ 8717280 w 9578340"/>
              <a:gd name="connsiteY264" fmla="*/ 906780 h 8833483"/>
              <a:gd name="connsiteX265" fmla="*/ 8686800 w 9578340"/>
              <a:gd name="connsiteY265" fmla="*/ 815340 h 8833483"/>
              <a:gd name="connsiteX266" fmla="*/ 8625840 w 9578340"/>
              <a:gd name="connsiteY266" fmla="*/ 746760 h 8833483"/>
              <a:gd name="connsiteX267" fmla="*/ 8633460 w 9578340"/>
              <a:gd name="connsiteY267" fmla="*/ 685800 h 8833483"/>
              <a:gd name="connsiteX268" fmla="*/ 8679180 w 9578340"/>
              <a:gd name="connsiteY268" fmla="*/ 609600 h 8833483"/>
              <a:gd name="connsiteX269" fmla="*/ 8671560 w 9578340"/>
              <a:gd name="connsiteY269" fmla="*/ 579120 h 8833483"/>
              <a:gd name="connsiteX270" fmla="*/ 8580120 w 9578340"/>
              <a:gd name="connsiteY270" fmla="*/ 541020 h 8833483"/>
              <a:gd name="connsiteX271" fmla="*/ 8473440 w 9578340"/>
              <a:gd name="connsiteY271" fmla="*/ 502920 h 8833483"/>
              <a:gd name="connsiteX272" fmla="*/ 8488680 w 9578340"/>
              <a:gd name="connsiteY272" fmla="*/ 449580 h 8833483"/>
              <a:gd name="connsiteX273" fmla="*/ 8435340 w 9578340"/>
              <a:gd name="connsiteY273" fmla="*/ 320040 h 8833483"/>
              <a:gd name="connsiteX274" fmla="*/ 8465820 w 9578340"/>
              <a:gd name="connsiteY274" fmla="*/ 243840 h 8833483"/>
              <a:gd name="connsiteX275" fmla="*/ 8473440 w 9578340"/>
              <a:gd name="connsiteY275" fmla="*/ 83820 h 8833483"/>
              <a:gd name="connsiteX276" fmla="*/ 8351520 w 9578340"/>
              <a:gd name="connsiteY276" fmla="*/ 53340 h 8833483"/>
              <a:gd name="connsiteX277" fmla="*/ 8252460 w 9578340"/>
              <a:gd name="connsiteY277" fmla="*/ 68580 h 8833483"/>
              <a:gd name="connsiteX278" fmla="*/ 8107680 w 9578340"/>
              <a:gd name="connsiteY27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682740 w 9578340"/>
              <a:gd name="connsiteY51" fmla="*/ 2385060 h 8833483"/>
              <a:gd name="connsiteX52" fmla="*/ 6244590 w 9578340"/>
              <a:gd name="connsiteY52" fmla="*/ 2315208 h 8833483"/>
              <a:gd name="connsiteX53" fmla="*/ 5722620 w 9578340"/>
              <a:gd name="connsiteY53" fmla="*/ 2240280 h 8833483"/>
              <a:gd name="connsiteX54" fmla="*/ 5654040 w 9578340"/>
              <a:gd name="connsiteY54" fmla="*/ 2240280 h 8833483"/>
              <a:gd name="connsiteX55" fmla="*/ 5570220 w 9578340"/>
              <a:gd name="connsiteY55" fmla="*/ 2278380 h 8833483"/>
              <a:gd name="connsiteX56" fmla="*/ 5440680 w 9578340"/>
              <a:gd name="connsiteY56" fmla="*/ 2263140 h 8833483"/>
              <a:gd name="connsiteX57" fmla="*/ 5410200 w 9578340"/>
              <a:gd name="connsiteY57" fmla="*/ 2217420 h 8833483"/>
              <a:gd name="connsiteX58" fmla="*/ 5425440 w 9578340"/>
              <a:gd name="connsiteY58" fmla="*/ 2072640 h 8833483"/>
              <a:gd name="connsiteX59" fmla="*/ 5372100 w 9578340"/>
              <a:gd name="connsiteY59" fmla="*/ 2019300 h 8833483"/>
              <a:gd name="connsiteX60" fmla="*/ 5372100 w 9578340"/>
              <a:gd name="connsiteY60" fmla="*/ 1988820 h 8833483"/>
              <a:gd name="connsiteX61" fmla="*/ 5280660 w 9578340"/>
              <a:gd name="connsiteY61" fmla="*/ 1965960 h 8833483"/>
              <a:gd name="connsiteX62" fmla="*/ 5219700 w 9578340"/>
              <a:gd name="connsiteY62" fmla="*/ 2263140 h 8833483"/>
              <a:gd name="connsiteX63" fmla="*/ 5212080 w 9578340"/>
              <a:gd name="connsiteY63" fmla="*/ 2461260 h 8833483"/>
              <a:gd name="connsiteX64" fmla="*/ 5242560 w 9578340"/>
              <a:gd name="connsiteY64" fmla="*/ 2499360 h 8833483"/>
              <a:gd name="connsiteX65" fmla="*/ 5097780 w 9578340"/>
              <a:gd name="connsiteY65" fmla="*/ 2552700 h 8833483"/>
              <a:gd name="connsiteX66" fmla="*/ 5120640 w 9578340"/>
              <a:gd name="connsiteY66" fmla="*/ 2743200 h 8833483"/>
              <a:gd name="connsiteX67" fmla="*/ 5082540 w 9578340"/>
              <a:gd name="connsiteY67" fmla="*/ 2827020 h 8833483"/>
              <a:gd name="connsiteX68" fmla="*/ 4945380 w 9578340"/>
              <a:gd name="connsiteY68" fmla="*/ 2773680 h 8833483"/>
              <a:gd name="connsiteX69" fmla="*/ 4853940 w 9578340"/>
              <a:gd name="connsiteY69" fmla="*/ 2796540 h 8833483"/>
              <a:gd name="connsiteX70" fmla="*/ 4785360 w 9578340"/>
              <a:gd name="connsiteY70" fmla="*/ 2926080 h 8833483"/>
              <a:gd name="connsiteX71" fmla="*/ 4640580 w 9578340"/>
              <a:gd name="connsiteY71" fmla="*/ 2811780 h 8833483"/>
              <a:gd name="connsiteX72" fmla="*/ 4518660 w 9578340"/>
              <a:gd name="connsiteY72" fmla="*/ 2804160 h 8833483"/>
              <a:gd name="connsiteX73" fmla="*/ 4389120 w 9578340"/>
              <a:gd name="connsiteY73" fmla="*/ 2674620 h 8833483"/>
              <a:gd name="connsiteX74" fmla="*/ 4564380 w 9578340"/>
              <a:gd name="connsiteY74" fmla="*/ 2522220 h 8833483"/>
              <a:gd name="connsiteX75" fmla="*/ 4389120 w 9578340"/>
              <a:gd name="connsiteY75" fmla="*/ 2491740 h 8833483"/>
              <a:gd name="connsiteX76" fmla="*/ 4244340 w 9578340"/>
              <a:gd name="connsiteY76" fmla="*/ 2659380 h 8833483"/>
              <a:gd name="connsiteX77" fmla="*/ 4183380 w 9578340"/>
              <a:gd name="connsiteY77" fmla="*/ 2758440 h 8833483"/>
              <a:gd name="connsiteX78" fmla="*/ 4191000 w 9578340"/>
              <a:gd name="connsiteY78" fmla="*/ 2796540 h 8833483"/>
              <a:gd name="connsiteX79" fmla="*/ 4084320 w 9578340"/>
              <a:gd name="connsiteY79" fmla="*/ 2895600 h 8833483"/>
              <a:gd name="connsiteX80" fmla="*/ 4008120 w 9578340"/>
              <a:gd name="connsiteY80" fmla="*/ 2918460 h 8833483"/>
              <a:gd name="connsiteX81" fmla="*/ 3954780 w 9578340"/>
              <a:gd name="connsiteY81" fmla="*/ 2918460 h 8833483"/>
              <a:gd name="connsiteX82" fmla="*/ 3916680 w 9578340"/>
              <a:gd name="connsiteY82" fmla="*/ 2971800 h 8833483"/>
              <a:gd name="connsiteX83" fmla="*/ 3848100 w 9578340"/>
              <a:gd name="connsiteY83" fmla="*/ 2971800 h 8833483"/>
              <a:gd name="connsiteX84" fmla="*/ 3810000 w 9578340"/>
              <a:gd name="connsiteY84" fmla="*/ 3025140 h 8833483"/>
              <a:gd name="connsiteX85" fmla="*/ 3726180 w 9578340"/>
              <a:gd name="connsiteY85" fmla="*/ 3048000 h 8833483"/>
              <a:gd name="connsiteX86" fmla="*/ 3703320 w 9578340"/>
              <a:gd name="connsiteY86" fmla="*/ 3116580 h 8833483"/>
              <a:gd name="connsiteX87" fmla="*/ 3512820 w 9578340"/>
              <a:gd name="connsiteY87" fmla="*/ 2979420 h 8833483"/>
              <a:gd name="connsiteX88" fmla="*/ 3337560 w 9578340"/>
              <a:gd name="connsiteY88" fmla="*/ 3048000 h 8833483"/>
              <a:gd name="connsiteX89" fmla="*/ 3337560 w 9578340"/>
              <a:gd name="connsiteY89" fmla="*/ 3124200 h 8833483"/>
              <a:gd name="connsiteX90" fmla="*/ 3230880 w 9578340"/>
              <a:gd name="connsiteY90" fmla="*/ 3200400 h 8833483"/>
              <a:gd name="connsiteX91" fmla="*/ 3002280 w 9578340"/>
              <a:gd name="connsiteY91" fmla="*/ 3055620 h 8833483"/>
              <a:gd name="connsiteX92" fmla="*/ 3025140 w 9578340"/>
              <a:gd name="connsiteY92" fmla="*/ 3032760 h 8833483"/>
              <a:gd name="connsiteX93" fmla="*/ 2918460 w 9578340"/>
              <a:gd name="connsiteY93" fmla="*/ 2887980 h 8833483"/>
              <a:gd name="connsiteX94" fmla="*/ 2659380 w 9578340"/>
              <a:gd name="connsiteY94" fmla="*/ 2758440 h 8833483"/>
              <a:gd name="connsiteX95" fmla="*/ 2506980 w 9578340"/>
              <a:gd name="connsiteY95" fmla="*/ 3093720 h 8833483"/>
              <a:gd name="connsiteX96" fmla="*/ 2392680 w 9578340"/>
              <a:gd name="connsiteY96" fmla="*/ 3101340 h 8833483"/>
              <a:gd name="connsiteX97" fmla="*/ 2308860 w 9578340"/>
              <a:gd name="connsiteY97" fmla="*/ 3116580 h 8833483"/>
              <a:gd name="connsiteX98" fmla="*/ 2225040 w 9578340"/>
              <a:gd name="connsiteY98" fmla="*/ 3215640 h 8833483"/>
              <a:gd name="connsiteX99" fmla="*/ 2049780 w 9578340"/>
              <a:gd name="connsiteY99" fmla="*/ 3124200 h 8833483"/>
              <a:gd name="connsiteX100" fmla="*/ 1981200 w 9578340"/>
              <a:gd name="connsiteY100" fmla="*/ 3116580 h 8833483"/>
              <a:gd name="connsiteX101" fmla="*/ 1889760 w 9578340"/>
              <a:gd name="connsiteY101" fmla="*/ 2964180 h 8833483"/>
              <a:gd name="connsiteX102" fmla="*/ 1897380 w 9578340"/>
              <a:gd name="connsiteY102" fmla="*/ 2895600 h 8833483"/>
              <a:gd name="connsiteX103" fmla="*/ 1729740 w 9578340"/>
              <a:gd name="connsiteY103" fmla="*/ 3017520 h 8833483"/>
              <a:gd name="connsiteX104" fmla="*/ 1706880 w 9578340"/>
              <a:gd name="connsiteY104" fmla="*/ 3078480 h 8833483"/>
              <a:gd name="connsiteX105" fmla="*/ 1653540 w 9578340"/>
              <a:gd name="connsiteY105" fmla="*/ 3048000 h 8833483"/>
              <a:gd name="connsiteX106" fmla="*/ 1546860 w 9578340"/>
              <a:gd name="connsiteY106" fmla="*/ 3048000 h 8833483"/>
              <a:gd name="connsiteX107" fmla="*/ 1524000 w 9578340"/>
              <a:gd name="connsiteY107" fmla="*/ 3162300 h 8833483"/>
              <a:gd name="connsiteX108" fmla="*/ 1386840 w 9578340"/>
              <a:gd name="connsiteY108" fmla="*/ 3459480 h 8833483"/>
              <a:gd name="connsiteX109" fmla="*/ 1333500 w 9578340"/>
              <a:gd name="connsiteY109" fmla="*/ 3451860 h 8833483"/>
              <a:gd name="connsiteX110" fmla="*/ 1188720 w 9578340"/>
              <a:gd name="connsiteY110" fmla="*/ 3505200 h 8833483"/>
              <a:gd name="connsiteX111" fmla="*/ 1135380 w 9578340"/>
              <a:gd name="connsiteY111" fmla="*/ 3672840 h 8833483"/>
              <a:gd name="connsiteX112" fmla="*/ 1013460 w 9578340"/>
              <a:gd name="connsiteY112" fmla="*/ 3703320 h 8833483"/>
              <a:gd name="connsiteX113" fmla="*/ 929640 w 9578340"/>
              <a:gd name="connsiteY113" fmla="*/ 3710940 h 8833483"/>
              <a:gd name="connsiteX114" fmla="*/ 830580 w 9578340"/>
              <a:gd name="connsiteY114" fmla="*/ 3741420 h 8833483"/>
              <a:gd name="connsiteX115" fmla="*/ 701040 w 9578340"/>
              <a:gd name="connsiteY115" fmla="*/ 3749040 h 8833483"/>
              <a:gd name="connsiteX116" fmla="*/ 548640 w 9578340"/>
              <a:gd name="connsiteY116" fmla="*/ 3787140 h 8833483"/>
              <a:gd name="connsiteX117" fmla="*/ 0 w 9578340"/>
              <a:gd name="connsiteY117" fmla="*/ 5250180 h 8833483"/>
              <a:gd name="connsiteX118" fmla="*/ 167640 w 9578340"/>
              <a:gd name="connsiteY118" fmla="*/ 5242560 h 8833483"/>
              <a:gd name="connsiteX119" fmla="*/ 167640 w 9578340"/>
              <a:gd name="connsiteY119" fmla="*/ 5387340 h 8833483"/>
              <a:gd name="connsiteX120" fmla="*/ 289560 w 9578340"/>
              <a:gd name="connsiteY120" fmla="*/ 5394960 h 8833483"/>
              <a:gd name="connsiteX121" fmla="*/ 281940 w 9578340"/>
              <a:gd name="connsiteY121" fmla="*/ 5478780 h 8833483"/>
              <a:gd name="connsiteX122" fmla="*/ 388620 w 9578340"/>
              <a:gd name="connsiteY122" fmla="*/ 5501640 h 8833483"/>
              <a:gd name="connsiteX123" fmla="*/ 358140 w 9578340"/>
              <a:gd name="connsiteY123" fmla="*/ 5631180 h 8833483"/>
              <a:gd name="connsiteX124" fmla="*/ 358140 w 9578340"/>
              <a:gd name="connsiteY124" fmla="*/ 5730240 h 8833483"/>
              <a:gd name="connsiteX125" fmla="*/ 251460 w 9578340"/>
              <a:gd name="connsiteY125" fmla="*/ 5783580 h 8833483"/>
              <a:gd name="connsiteX126" fmla="*/ 236220 w 9578340"/>
              <a:gd name="connsiteY126" fmla="*/ 5859780 h 8833483"/>
              <a:gd name="connsiteX127" fmla="*/ 144780 w 9578340"/>
              <a:gd name="connsiteY127" fmla="*/ 5981700 h 8833483"/>
              <a:gd name="connsiteX128" fmla="*/ 175260 w 9578340"/>
              <a:gd name="connsiteY128" fmla="*/ 6210300 h 8833483"/>
              <a:gd name="connsiteX129" fmla="*/ 266700 w 9578340"/>
              <a:gd name="connsiteY129" fmla="*/ 6217920 h 8833483"/>
              <a:gd name="connsiteX130" fmla="*/ 304800 w 9578340"/>
              <a:gd name="connsiteY130" fmla="*/ 6278880 h 8833483"/>
              <a:gd name="connsiteX131" fmla="*/ 312420 w 9578340"/>
              <a:gd name="connsiteY131" fmla="*/ 6339840 h 8833483"/>
              <a:gd name="connsiteX132" fmla="*/ 358140 w 9578340"/>
              <a:gd name="connsiteY132" fmla="*/ 6339840 h 8833483"/>
              <a:gd name="connsiteX133" fmla="*/ 365760 w 9578340"/>
              <a:gd name="connsiteY133" fmla="*/ 6477000 h 8833483"/>
              <a:gd name="connsiteX134" fmla="*/ 807720 w 9578340"/>
              <a:gd name="connsiteY134" fmla="*/ 6545580 h 8833483"/>
              <a:gd name="connsiteX135" fmla="*/ 1127760 w 9578340"/>
              <a:gd name="connsiteY135" fmla="*/ 6705600 h 8833483"/>
              <a:gd name="connsiteX136" fmla="*/ 1447800 w 9578340"/>
              <a:gd name="connsiteY136" fmla="*/ 6598920 h 8833483"/>
              <a:gd name="connsiteX137" fmla="*/ 1546860 w 9578340"/>
              <a:gd name="connsiteY137" fmla="*/ 6598920 h 8833483"/>
              <a:gd name="connsiteX138" fmla="*/ 1501140 w 9578340"/>
              <a:gd name="connsiteY138" fmla="*/ 6858000 h 8833483"/>
              <a:gd name="connsiteX139" fmla="*/ 1567815 w 9578340"/>
              <a:gd name="connsiteY139" fmla="*/ 7115810 h 8833483"/>
              <a:gd name="connsiteX140" fmla="*/ 1710690 w 9578340"/>
              <a:gd name="connsiteY140" fmla="*/ 7439660 h 8833483"/>
              <a:gd name="connsiteX141" fmla="*/ 1891665 w 9578340"/>
              <a:gd name="connsiteY141" fmla="*/ 7582535 h 8833483"/>
              <a:gd name="connsiteX142" fmla="*/ 2094865 w 9578340"/>
              <a:gd name="connsiteY142" fmla="*/ 7814310 h 8833483"/>
              <a:gd name="connsiteX143" fmla="*/ 2066290 w 9578340"/>
              <a:gd name="connsiteY143" fmla="*/ 7925434 h 8833483"/>
              <a:gd name="connsiteX144" fmla="*/ 2234565 w 9578340"/>
              <a:gd name="connsiteY144" fmla="*/ 8036559 h 8833483"/>
              <a:gd name="connsiteX145" fmla="*/ 2269490 w 9578340"/>
              <a:gd name="connsiteY145" fmla="*/ 8081009 h 8833483"/>
              <a:gd name="connsiteX146" fmla="*/ 2186940 w 9578340"/>
              <a:gd name="connsiteY146" fmla="*/ 8338184 h 8833483"/>
              <a:gd name="connsiteX147" fmla="*/ 2209165 w 9578340"/>
              <a:gd name="connsiteY147" fmla="*/ 8436608 h 8833483"/>
              <a:gd name="connsiteX148" fmla="*/ 2275840 w 9578340"/>
              <a:gd name="connsiteY148" fmla="*/ 8538208 h 8833483"/>
              <a:gd name="connsiteX149" fmla="*/ 2437765 w 9578340"/>
              <a:gd name="connsiteY149" fmla="*/ 8569958 h 8833483"/>
              <a:gd name="connsiteX150" fmla="*/ 2491740 w 9578340"/>
              <a:gd name="connsiteY150" fmla="*/ 8557258 h 8833483"/>
              <a:gd name="connsiteX151" fmla="*/ 2599690 w 9578340"/>
              <a:gd name="connsiteY151" fmla="*/ 8614408 h 8833483"/>
              <a:gd name="connsiteX152" fmla="*/ 2640965 w 9578340"/>
              <a:gd name="connsiteY152" fmla="*/ 8658858 h 8833483"/>
              <a:gd name="connsiteX153" fmla="*/ 2663190 w 9578340"/>
              <a:gd name="connsiteY153" fmla="*/ 8769983 h 8833483"/>
              <a:gd name="connsiteX154" fmla="*/ 2748915 w 9578340"/>
              <a:gd name="connsiteY154" fmla="*/ 8833483 h 8833483"/>
              <a:gd name="connsiteX155" fmla="*/ 2860040 w 9578340"/>
              <a:gd name="connsiteY155" fmla="*/ 8808083 h 8833483"/>
              <a:gd name="connsiteX156" fmla="*/ 2920365 w 9578340"/>
              <a:gd name="connsiteY156" fmla="*/ 8820783 h 8833483"/>
              <a:gd name="connsiteX157" fmla="*/ 2910840 w 9578340"/>
              <a:gd name="connsiteY157" fmla="*/ 8740614 h 8833483"/>
              <a:gd name="connsiteX158" fmla="*/ 2996565 w 9578340"/>
              <a:gd name="connsiteY158" fmla="*/ 8609645 h 8833483"/>
              <a:gd name="connsiteX159" fmla="*/ 2987040 w 9578340"/>
              <a:gd name="connsiteY159" fmla="*/ 8497727 h 8833483"/>
              <a:gd name="connsiteX160" fmla="*/ 3027522 w 9578340"/>
              <a:gd name="connsiteY160" fmla="*/ 8431051 h 8833483"/>
              <a:gd name="connsiteX161" fmla="*/ 3179922 w 9578340"/>
              <a:gd name="connsiteY161" fmla="*/ 8361995 h 8833483"/>
              <a:gd name="connsiteX162" fmla="*/ 3225166 w 9578340"/>
              <a:gd name="connsiteY162" fmla="*/ 8245315 h 8833483"/>
              <a:gd name="connsiteX163" fmla="*/ 3420427 w 9578340"/>
              <a:gd name="connsiteY163" fmla="*/ 8083389 h 8833483"/>
              <a:gd name="connsiteX164" fmla="*/ 3699034 w 9578340"/>
              <a:gd name="connsiteY164" fmla="*/ 7954802 h 8833483"/>
              <a:gd name="connsiteX165" fmla="*/ 3875246 w 9578340"/>
              <a:gd name="connsiteY165" fmla="*/ 7890508 h 8833483"/>
              <a:gd name="connsiteX166" fmla="*/ 4084796 w 9578340"/>
              <a:gd name="connsiteY166" fmla="*/ 7738108 h 8833483"/>
              <a:gd name="connsiteX167" fmla="*/ 4127659 w 9578340"/>
              <a:gd name="connsiteY167" fmla="*/ 7640476 h 8833483"/>
              <a:gd name="connsiteX168" fmla="*/ 4037171 w 9578340"/>
              <a:gd name="connsiteY168" fmla="*/ 7564277 h 8833483"/>
              <a:gd name="connsiteX169" fmla="*/ 3980021 w 9578340"/>
              <a:gd name="connsiteY169" fmla="*/ 7469027 h 8833483"/>
              <a:gd name="connsiteX170" fmla="*/ 4056222 w 9578340"/>
              <a:gd name="connsiteY170" fmla="*/ 7395208 h 8833483"/>
              <a:gd name="connsiteX171" fmla="*/ 4096703 w 9578340"/>
              <a:gd name="connsiteY171" fmla="*/ 7247570 h 8833483"/>
              <a:gd name="connsiteX172" fmla="*/ 3982402 w 9578340"/>
              <a:gd name="connsiteY172" fmla="*/ 7271383 h 8833483"/>
              <a:gd name="connsiteX173" fmla="*/ 3818096 w 9578340"/>
              <a:gd name="connsiteY173" fmla="*/ 7233283 h 8833483"/>
              <a:gd name="connsiteX174" fmla="*/ 3691889 w 9578340"/>
              <a:gd name="connsiteY174" fmla="*/ 7145176 h 8833483"/>
              <a:gd name="connsiteX175" fmla="*/ 3701416 w 9578340"/>
              <a:gd name="connsiteY175" fmla="*/ 7030877 h 8833483"/>
              <a:gd name="connsiteX176" fmla="*/ 3625215 w 9578340"/>
              <a:gd name="connsiteY176" fmla="*/ 6954677 h 8833483"/>
              <a:gd name="connsiteX177" fmla="*/ 3657600 w 9578340"/>
              <a:gd name="connsiteY177" fmla="*/ 6873240 h 8833483"/>
              <a:gd name="connsiteX178" fmla="*/ 3817620 w 9578340"/>
              <a:gd name="connsiteY178" fmla="*/ 6781800 h 8833483"/>
              <a:gd name="connsiteX179" fmla="*/ 3893820 w 9578340"/>
              <a:gd name="connsiteY179" fmla="*/ 6705600 h 8833483"/>
              <a:gd name="connsiteX180" fmla="*/ 3947160 w 9578340"/>
              <a:gd name="connsiteY180" fmla="*/ 6690360 h 8833483"/>
              <a:gd name="connsiteX181" fmla="*/ 3939540 w 9578340"/>
              <a:gd name="connsiteY181" fmla="*/ 6629400 h 8833483"/>
              <a:gd name="connsiteX182" fmla="*/ 3901440 w 9578340"/>
              <a:gd name="connsiteY182" fmla="*/ 6606540 h 8833483"/>
              <a:gd name="connsiteX183" fmla="*/ 3878580 w 9578340"/>
              <a:gd name="connsiteY183" fmla="*/ 6515100 h 8833483"/>
              <a:gd name="connsiteX184" fmla="*/ 3886200 w 9578340"/>
              <a:gd name="connsiteY184" fmla="*/ 6423660 h 8833483"/>
              <a:gd name="connsiteX185" fmla="*/ 3870960 w 9578340"/>
              <a:gd name="connsiteY185" fmla="*/ 6309360 h 8833483"/>
              <a:gd name="connsiteX186" fmla="*/ 3893820 w 9578340"/>
              <a:gd name="connsiteY186" fmla="*/ 6240780 h 8833483"/>
              <a:gd name="connsiteX187" fmla="*/ 3924300 w 9578340"/>
              <a:gd name="connsiteY187" fmla="*/ 6179820 h 8833483"/>
              <a:gd name="connsiteX188" fmla="*/ 3977640 w 9578340"/>
              <a:gd name="connsiteY188" fmla="*/ 6172200 h 8833483"/>
              <a:gd name="connsiteX189" fmla="*/ 3992880 w 9578340"/>
              <a:gd name="connsiteY189" fmla="*/ 6172200 h 8833483"/>
              <a:gd name="connsiteX190" fmla="*/ 4046220 w 9578340"/>
              <a:gd name="connsiteY190" fmla="*/ 6111240 h 8833483"/>
              <a:gd name="connsiteX191" fmla="*/ 4038600 w 9578340"/>
              <a:gd name="connsiteY191" fmla="*/ 6027420 h 8833483"/>
              <a:gd name="connsiteX192" fmla="*/ 4754880 w 9578340"/>
              <a:gd name="connsiteY192" fmla="*/ 5913120 h 8833483"/>
              <a:gd name="connsiteX193" fmla="*/ 4838700 w 9578340"/>
              <a:gd name="connsiteY193" fmla="*/ 5913120 h 8833483"/>
              <a:gd name="connsiteX194" fmla="*/ 4914900 w 9578340"/>
              <a:gd name="connsiteY194" fmla="*/ 5920740 h 8833483"/>
              <a:gd name="connsiteX195" fmla="*/ 5105400 w 9578340"/>
              <a:gd name="connsiteY195" fmla="*/ 6019800 h 8833483"/>
              <a:gd name="connsiteX196" fmla="*/ 5570220 w 9578340"/>
              <a:gd name="connsiteY196" fmla="*/ 6248400 h 8833483"/>
              <a:gd name="connsiteX197" fmla="*/ 5704205 w 9578340"/>
              <a:gd name="connsiteY197" fmla="*/ 6320155 h 8833483"/>
              <a:gd name="connsiteX198" fmla="*/ 5755005 w 9578340"/>
              <a:gd name="connsiteY198" fmla="*/ 6242685 h 8833483"/>
              <a:gd name="connsiteX199" fmla="*/ 5682615 w 9578340"/>
              <a:gd name="connsiteY199" fmla="*/ 6203315 h 8833483"/>
              <a:gd name="connsiteX200" fmla="*/ 5624195 w 9578340"/>
              <a:gd name="connsiteY200" fmla="*/ 6132195 h 8833483"/>
              <a:gd name="connsiteX201" fmla="*/ 5670550 w 9578340"/>
              <a:gd name="connsiteY201" fmla="*/ 6103620 h 8833483"/>
              <a:gd name="connsiteX202" fmla="*/ 5584825 w 9578340"/>
              <a:gd name="connsiteY202" fmla="*/ 5928995 h 8833483"/>
              <a:gd name="connsiteX203" fmla="*/ 5592445 w 9578340"/>
              <a:gd name="connsiteY203" fmla="*/ 5827395 h 8833483"/>
              <a:gd name="connsiteX204" fmla="*/ 5615305 w 9578340"/>
              <a:gd name="connsiteY204" fmla="*/ 5792470 h 8833483"/>
              <a:gd name="connsiteX205" fmla="*/ 5636895 w 9578340"/>
              <a:gd name="connsiteY205" fmla="*/ 5747385 h 8833483"/>
              <a:gd name="connsiteX206" fmla="*/ 5674360 w 9578340"/>
              <a:gd name="connsiteY206" fmla="*/ 5669915 h 8833483"/>
              <a:gd name="connsiteX207" fmla="*/ 5688965 w 9578340"/>
              <a:gd name="connsiteY207" fmla="*/ 5587365 h 8833483"/>
              <a:gd name="connsiteX208" fmla="*/ 5735320 w 9578340"/>
              <a:gd name="connsiteY208" fmla="*/ 5561965 h 8833483"/>
              <a:gd name="connsiteX209" fmla="*/ 5715000 w 9578340"/>
              <a:gd name="connsiteY209" fmla="*/ 5502910 h 8833483"/>
              <a:gd name="connsiteX210" fmla="*/ 5751195 w 9578340"/>
              <a:gd name="connsiteY210" fmla="*/ 5461635 h 8833483"/>
              <a:gd name="connsiteX211" fmla="*/ 5781675 w 9578340"/>
              <a:gd name="connsiteY211" fmla="*/ 5398770 h 8833483"/>
              <a:gd name="connsiteX212" fmla="*/ 5836920 w 9578340"/>
              <a:gd name="connsiteY212" fmla="*/ 5325110 h 8833483"/>
              <a:gd name="connsiteX213" fmla="*/ 5855970 w 9578340"/>
              <a:gd name="connsiteY213" fmla="*/ 5168900 h 8833483"/>
              <a:gd name="connsiteX214" fmla="*/ 6101080 w 9578340"/>
              <a:gd name="connsiteY214" fmla="*/ 4911090 h 8833483"/>
              <a:gd name="connsiteX215" fmla="*/ 6107430 w 9578340"/>
              <a:gd name="connsiteY215" fmla="*/ 4674870 h 8833483"/>
              <a:gd name="connsiteX216" fmla="*/ 5982970 w 9578340"/>
              <a:gd name="connsiteY216" fmla="*/ 4411980 h 8833483"/>
              <a:gd name="connsiteX217" fmla="*/ 7178040 w 9578340"/>
              <a:gd name="connsiteY217" fmla="*/ 4351020 h 8833483"/>
              <a:gd name="connsiteX218" fmla="*/ 7559040 w 9578340"/>
              <a:gd name="connsiteY218" fmla="*/ 4328160 h 8833483"/>
              <a:gd name="connsiteX219" fmla="*/ 7467600 w 9578340"/>
              <a:gd name="connsiteY219" fmla="*/ 3878580 h 8833483"/>
              <a:gd name="connsiteX220" fmla="*/ 7414260 w 9578340"/>
              <a:gd name="connsiteY220" fmla="*/ 3604260 h 8833483"/>
              <a:gd name="connsiteX221" fmla="*/ 7498080 w 9578340"/>
              <a:gd name="connsiteY221" fmla="*/ 3398520 h 8833483"/>
              <a:gd name="connsiteX222" fmla="*/ 7528560 w 9578340"/>
              <a:gd name="connsiteY222" fmla="*/ 3253740 h 8833483"/>
              <a:gd name="connsiteX223" fmla="*/ 7505700 w 9578340"/>
              <a:gd name="connsiteY223" fmla="*/ 3048000 h 8833483"/>
              <a:gd name="connsiteX224" fmla="*/ 7520940 w 9578340"/>
              <a:gd name="connsiteY224" fmla="*/ 2926080 h 8833483"/>
              <a:gd name="connsiteX225" fmla="*/ 7536180 w 9578340"/>
              <a:gd name="connsiteY225" fmla="*/ 2872740 h 8833483"/>
              <a:gd name="connsiteX226" fmla="*/ 7863840 w 9578340"/>
              <a:gd name="connsiteY226" fmla="*/ 2971800 h 8833483"/>
              <a:gd name="connsiteX227" fmla="*/ 7886700 w 9578340"/>
              <a:gd name="connsiteY227" fmla="*/ 3101340 h 8833483"/>
              <a:gd name="connsiteX228" fmla="*/ 8001000 w 9578340"/>
              <a:gd name="connsiteY228" fmla="*/ 3124200 h 8833483"/>
              <a:gd name="connsiteX229" fmla="*/ 8122920 w 9578340"/>
              <a:gd name="connsiteY229" fmla="*/ 3276600 h 8833483"/>
              <a:gd name="connsiteX230" fmla="*/ 8206740 w 9578340"/>
              <a:gd name="connsiteY230" fmla="*/ 3276600 h 8833483"/>
              <a:gd name="connsiteX231" fmla="*/ 8442960 w 9578340"/>
              <a:gd name="connsiteY231" fmla="*/ 3276600 h 8833483"/>
              <a:gd name="connsiteX232" fmla="*/ 8663940 w 9578340"/>
              <a:gd name="connsiteY232" fmla="*/ 3276600 h 8833483"/>
              <a:gd name="connsiteX233" fmla="*/ 8770620 w 9578340"/>
              <a:gd name="connsiteY233" fmla="*/ 3230880 h 8833483"/>
              <a:gd name="connsiteX234" fmla="*/ 8854440 w 9578340"/>
              <a:gd name="connsiteY234" fmla="*/ 3215640 h 8833483"/>
              <a:gd name="connsiteX235" fmla="*/ 8938260 w 9578340"/>
              <a:gd name="connsiteY235" fmla="*/ 3230880 h 8833483"/>
              <a:gd name="connsiteX236" fmla="*/ 8945880 w 9578340"/>
              <a:gd name="connsiteY236" fmla="*/ 3078480 h 8833483"/>
              <a:gd name="connsiteX237" fmla="*/ 8907780 w 9578340"/>
              <a:gd name="connsiteY237" fmla="*/ 3078480 h 8833483"/>
              <a:gd name="connsiteX238" fmla="*/ 8656320 w 9578340"/>
              <a:gd name="connsiteY238" fmla="*/ 2697480 h 8833483"/>
              <a:gd name="connsiteX239" fmla="*/ 8854440 w 9578340"/>
              <a:gd name="connsiteY239" fmla="*/ 2590800 h 8833483"/>
              <a:gd name="connsiteX240" fmla="*/ 8923020 w 9578340"/>
              <a:gd name="connsiteY240" fmla="*/ 2606040 h 8833483"/>
              <a:gd name="connsiteX241" fmla="*/ 8999220 w 9578340"/>
              <a:gd name="connsiteY241" fmla="*/ 2606040 h 8833483"/>
              <a:gd name="connsiteX242" fmla="*/ 9029700 w 9578340"/>
              <a:gd name="connsiteY242" fmla="*/ 2545080 h 8833483"/>
              <a:gd name="connsiteX243" fmla="*/ 9029700 w 9578340"/>
              <a:gd name="connsiteY243" fmla="*/ 2407920 h 8833483"/>
              <a:gd name="connsiteX244" fmla="*/ 9136380 w 9578340"/>
              <a:gd name="connsiteY244" fmla="*/ 2476500 h 8833483"/>
              <a:gd name="connsiteX245" fmla="*/ 9144000 w 9578340"/>
              <a:gd name="connsiteY245" fmla="*/ 2407920 h 8833483"/>
              <a:gd name="connsiteX246" fmla="*/ 9204960 w 9578340"/>
              <a:gd name="connsiteY246" fmla="*/ 2362200 h 8833483"/>
              <a:gd name="connsiteX247" fmla="*/ 9189720 w 9578340"/>
              <a:gd name="connsiteY247" fmla="*/ 2225040 h 8833483"/>
              <a:gd name="connsiteX248" fmla="*/ 9159240 w 9578340"/>
              <a:gd name="connsiteY248" fmla="*/ 2171700 h 8833483"/>
              <a:gd name="connsiteX249" fmla="*/ 9083040 w 9578340"/>
              <a:gd name="connsiteY249" fmla="*/ 2103120 h 8833483"/>
              <a:gd name="connsiteX250" fmla="*/ 9105900 w 9578340"/>
              <a:gd name="connsiteY250" fmla="*/ 2011680 h 8833483"/>
              <a:gd name="connsiteX251" fmla="*/ 9151620 w 9578340"/>
              <a:gd name="connsiteY251" fmla="*/ 1927860 h 8833483"/>
              <a:gd name="connsiteX252" fmla="*/ 9044940 w 9578340"/>
              <a:gd name="connsiteY252" fmla="*/ 1714500 h 8833483"/>
              <a:gd name="connsiteX253" fmla="*/ 9578340 w 9578340"/>
              <a:gd name="connsiteY253" fmla="*/ 1394460 h 8833483"/>
              <a:gd name="connsiteX254" fmla="*/ 9494520 w 9578340"/>
              <a:gd name="connsiteY254" fmla="*/ 1165860 h 8833483"/>
              <a:gd name="connsiteX255" fmla="*/ 9326880 w 9578340"/>
              <a:gd name="connsiteY255" fmla="*/ 975360 h 8833483"/>
              <a:gd name="connsiteX256" fmla="*/ 9334500 w 9578340"/>
              <a:gd name="connsiteY256" fmla="*/ 906780 h 8833483"/>
              <a:gd name="connsiteX257" fmla="*/ 9342120 w 9578340"/>
              <a:gd name="connsiteY257" fmla="*/ 754380 h 8833483"/>
              <a:gd name="connsiteX258" fmla="*/ 9182100 w 9578340"/>
              <a:gd name="connsiteY258" fmla="*/ 906780 h 8833483"/>
              <a:gd name="connsiteX259" fmla="*/ 9052560 w 9578340"/>
              <a:gd name="connsiteY259" fmla="*/ 1043940 h 8833483"/>
              <a:gd name="connsiteX260" fmla="*/ 8915400 w 9578340"/>
              <a:gd name="connsiteY260" fmla="*/ 1112520 h 8833483"/>
              <a:gd name="connsiteX261" fmla="*/ 8709660 w 9578340"/>
              <a:gd name="connsiteY261" fmla="*/ 1150620 h 8833483"/>
              <a:gd name="connsiteX262" fmla="*/ 8793480 w 9578340"/>
              <a:gd name="connsiteY262" fmla="*/ 960120 h 8833483"/>
              <a:gd name="connsiteX263" fmla="*/ 8717280 w 9578340"/>
              <a:gd name="connsiteY263" fmla="*/ 906780 h 8833483"/>
              <a:gd name="connsiteX264" fmla="*/ 8686800 w 9578340"/>
              <a:gd name="connsiteY264" fmla="*/ 815340 h 8833483"/>
              <a:gd name="connsiteX265" fmla="*/ 8625840 w 9578340"/>
              <a:gd name="connsiteY265" fmla="*/ 746760 h 8833483"/>
              <a:gd name="connsiteX266" fmla="*/ 8633460 w 9578340"/>
              <a:gd name="connsiteY266" fmla="*/ 685800 h 8833483"/>
              <a:gd name="connsiteX267" fmla="*/ 8679180 w 9578340"/>
              <a:gd name="connsiteY267" fmla="*/ 609600 h 8833483"/>
              <a:gd name="connsiteX268" fmla="*/ 8671560 w 9578340"/>
              <a:gd name="connsiteY268" fmla="*/ 579120 h 8833483"/>
              <a:gd name="connsiteX269" fmla="*/ 8580120 w 9578340"/>
              <a:gd name="connsiteY269" fmla="*/ 541020 h 8833483"/>
              <a:gd name="connsiteX270" fmla="*/ 8473440 w 9578340"/>
              <a:gd name="connsiteY270" fmla="*/ 502920 h 8833483"/>
              <a:gd name="connsiteX271" fmla="*/ 8488680 w 9578340"/>
              <a:gd name="connsiteY271" fmla="*/ 449580 h 8833483"/>
              <a:gd name="connsiteX272" fmla="*/ 8435340 w 9578340"/>
              <a:gd name="connsiteY272" fmla="*/ 320040 h 8833483"/>
              <a:gd name="connsiteX273" fmla="*/ 8465820 w 9578340"/>
              <a:gd name="connsiteY273" fmla="*/ 243840 h 8833483"/>
              <a:gd name="connsiteX274" fmla="*/ 8473440 w 9578340"/>
              <a:gd name="connsiteY274" fmla="*/ 83820 h 8833483"/>
              <a:gd name="connsiteX275" fmla="*/ 8351520 w 9578340"/>
              <a:gd name="connsiteY275" fmla="*/ 53340 h 8833483"/>
              <a:gd name="connsiteX276" fmla="*/ 8252460 w 9578340"/>
              <a:gd name="connsiteY276" fmla="*/ 68580 h 8833483"/>
              <a:gd name="connsiteX277" fmla="*/ 8107680 w 9578340"/>
              <a:gd name="connsiteY27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751320 w 9578340"/>
              <a:gd name="connsiteY50" fmla="*/ 2369820 h 8833483"/>
              <a:gd name="connsiteX51" fmla="*/ 6244590 w 9578340"/>
              <a:gd name="connsiteY51" fmla="*/ 2315208 h 8833483"/>
              <a:gd name="connsiteX52" fmla="*/ 5722620 w 9578340"/>
              <a:gd name="connsiteY52" fmla="*/ 2240280 h 8833483"/>
              <a:gd name="connsiteX53" fmla="*/ 5654040 w 9578340"/>
              <a:gd name="connsiteY53" fmla="*/ 2240280 h 8833483"/>
              <a:gd name="connsiteX54" fmla="*/ 5570220 w 9578340"/>
              <a:gd name="connsiteY54" fmla="*/ 2278380 h 8833483"/>
              <a:gd name="connsiteX55" fmla="*/ 5440680 w 9578340"/>
              <a:gd name="connsiteY55" fmla="*/ 2263140 h 8833483"/>
              <a:gd name="connsiteX56" fmla="*/ 5410200 w 9578340"/>
              <a:gd name="connsiteY56" fmla="*/ 2217420 h 8833483"/>
              <a:gd name="connsiteX57" fmla="*/ 5425440 w 9578340"/>
              <a:gd name="connsiteY57" fmla="*/ 2072640 h 8833483"/>
              <a:gd name="connsiteX58" fmla="*/ 5372100 w 9578340"/>
              <a:gd name="connsiteY58" fmla="*/ 2019300 h 8833483"/>
              <a:gd name="connsiteX59" fmla="*/ 5372100 w 9578340"/>
              <a:gd name="connsiteY59" fmla="*/ 1988820 h 8833483"/>
              <a:gd name="connsiteX60" fmla="*/ 5280660 w 9578340"/>
              <a:gd name="connsiteY60" fmla="*/ 1965960 h 8833483"/>
              <a:gd name="connsiteX61" fmla="*/ 5219700 w 9578340"/>
              <a:gd name="connsiteY61" fmla="*/ 2263140 h 8833483"/>
              <a:gd name="connsiteX62" fmla="*/ 5212080 w 9578340"/>
              <a:gd name="connsiteY62" fmla="*/ 2461260 h 8833483"/>
              <a:gd name="connsiteX63" fmla="*/ 5242560 w 9578340"/>
              <a:gd name="connsiteY63" fmla="*/ 2499360 h 8833483"/>
              <a:gd name="connsiteX64" fmla="*/ 5097780 w 9578340"/>
              <a:gd name="connsiteY64" fmla="*/ 2552700 h 8833483"/>
              <a:gd name="connsiteX65" fmla="*/ 5120640 w 9578340"/>
              <a:gd name="connsiteY65" fmla="*/ 2743200 h 8833483"/>
              <a:gd name="connsiteX66" fmla="*/ 5082540 w 9578340"/>
              <a:gd name="connsiteY66" fmla="*/ 2827020 h 8833483"/>
              <a:gd name="connsiteX67" fmla="*/ 4945380 w 9578340"/>
              <a:gd name="connsiteY67" fmla="*/ 2773680 h 8833483"/>
              <a:gd name="connsiteX68" fmla="*/ 4853940 w 9578340"/>
              <a:gd name="connsiteY68" fmla="*/ 2796540 h 8833483"/>
              <a:gd name="connsiteX69" fmla="*/ 4785360 w 9578340"/>
              <a:gd name="connsiteY69" fmla="*/ 2926080 h 8833483"/>
              <a:gd name="connsiteX70" fmla="*/ 4640580 w 9578340"/>
              <a:gd name="connsiteY70" fmla="*/ 2811780 h 8833483"/>
              <a:gd name="connsiteX71" fmla="*/ 4518660 w 9578340"/>
              <a:gd name="connsiteY71" fmla="*/ 2804160 h 8833483"/>
              <a:gd name="connsiteX72" fmla="*/ 4389120 w 9578340"/>
              <a:gd name="connsiteY72" fmla="*/ 2674620 h 8833483"/>
              <a:gd name="connsiteX73" fmla="*/ 4564380 w 9578340"/>
              <a:gd name="connsiteY73" fmla="*/ 2522220 h 8833483"/>
              <a:gd name="connsiteX74" fmla="*/ 4389120 w 9578340"/>
              <a:gd name="connsiteY74" fmla="*/ 2491740 h 8833483"/>
              <a:gd name="connsiteX75" fmla="*/ 4244340 w 9578340"/>
              <a:gd name="connsiteY75" fmla="*/ 2659380 h 8833483"/>
              <a:gd name="connsiteX76" fmla="*/ 4183380 w 9578340"/>
              <a:gd name="connsiteY76" fmla="*/ 2758440 h 8833483"/>
              <a:gd name="connsiteX77" fmla="*/ 4191000 w 9578340"/>
              <a:gd name="connsiteY77" fmla="*/ 2796540 h 8833483"/>
              <a:gd name="connsiteX78" fmla="*/ 4084320 w 9578340"/>
              <a:gd name="connsiteY78" fmla="*/ 2895600 h 8833483"/>
              <a:gd name="connsiteX79" fmla="*/ 4008120 w 9578340"/>
              <a:gd name="connsiteY79" fmla="*/ 2918460 h 8833483"/>
              <a:gd name="connsiteX80" fmla="*/ 3954780 w 9578340"/>
              <a:gd name="connsiteY80" fmla="*/ 2918460 h 8833483"/>
              <a:gd name="connsiteX81" fmla="*/ 3916680 w 9578340"/>
              <a:gd name="connsiteY81" fmla="*/ 2971800 h 8833483"/>
              <a:gd name="connsiteX82" fmla="*/ 3848100 w 9578340"/>
              <a:gd name="connsiteY82" fmla="*/ 2971800 h 8833483"/>
              <a:gd name="connsiteX83" fmla="*/ 3810000 w 9578340"/>
              <a:gd name="connsiteY83" fmla="*/ 3025140 h 8833483"/>
              <a:gd name="connsiteX84" fmla="*/ 3726180 w 9578340"/>
              <a:gd name="connsiteY84" fmla="*/ 3048000 h 8833483"/>
              <a:gd name="connsiteX85" fmla="*/ 3703320 w 9578340"/>
              <a:gd name="connsiteY85" fmla="*/ 3116580 h 8833483"/>
              <a:gd name="connsiteX86" fmla="*/ 3512820 w 9578340"/>
              <a:gd name="connsiteY86" fmla="*/ 2979420 h 8833483"/>
              <a:gd name="connsiteX87" fmla="*/ 3337560 w 9578340"/>
              <a:gd name="connsiteY87" fmla="*/ 3048000 h 8833483"/>
              <a:gd name="connsiteX88" fmla="*/ 3337560 w 9578340"/>
              <a:gd name="connsiteY88" fmla="*/ 3124200 h 8833483"/>
              <a:gd name="connsiteX89" fmla="*/ 3230880 w 9578340"/>
              <a:gd name="connsiteY89" fmla="*/ 3200400 h 8833483"/>
              <a:gd name="connsiteX90" fmla="*/ 3002280 w 9578340"/>
              <a:gd name="connsiteY90" fmla="*/ 3055620 h 8833483"/>
              <a:gd name="connsiteX91" fmla="*/ 3025140 w 9578340"/>
              <a:gd name="connsiteY91" fmla="*/ 3032760 h 8833483"/>
              <a:gd name="connsiteX92" fmla="*/ 2918460 w 9578340"/>
              <a:gd name="connsiteY92" fmla="*/ 2887980 h 8833483"/>
              <a:gd name="connsiteX93" fmla="*/ 2659380 w 9578340"/>
              <a:gd name="connsiteY93" fmla="*/ 2758440 h 8833483"/>
              <a:gd name="connsiteX94" fmla="*/ 2506980 w 9578340"/>
              <a:gd name="connsiteY94" fmla="*/ 3093720 h 8833483"/>
              <a:gd name="connsiteX95" fmla="*/ 2392680 w 9578340"/>
              <a:gd name="connsiteY95" fmla="*/ 3101340 h 8833483"/>
              <a:gd name="connsiteX96" fmla="*/ 2308860 w 9578340"/>
              <a:gd name="connsiteY96" fmla="*/ 3116580 h 8833483"/>
              <a:gd name="connsiteX97" fmla="*/ 2225040 w 9578340"/>
              <a:gd name="connsiteY97" fmla="*/ 3215640 h 8833483"/>
              <a:gd name="connsiteX98" fmla="*/ 2049780 w 9578340"/>
              <a:gd name="connsiteY98" fmla="*/ 3124200 h 8833483"/>
              <a:gd name="connsiteX99" fmla="*/ 1981200 w 9578340"/>
              <a:gd name="connsiteY99" fmla="*/ 3116580 h 8833483"/>
              <a:gd name="connsiteX100" fmla="*/ 1889760 w 9578340"/>
              <a:gd name="connsiteY100" fmla="*/ 2964180 h 8833483"/>
              <a:gd name="connsiteX101" fmla="*/ 1897380 w 9578340"/>
              <a:gd name="connsiteY101" fmla="*/ 2895600 h 8833483"/>
              <a:gd name="connsiteX102" fmla="*/ 1729740 w 9578340"/>
              <a:gd name="connsiteY102" fmla="*/ 3017520 h 8833483"/>
              <a:gd name="connsiteX103" fmla="*/ 1706880 w 9578340"/>
              <a:gd name="connsiteY103" fmla="*/ 3078480 h 8833483"/>
              <a:gd name="connsiteX104" fmla="*/ 1653540 w 9578340"/>
              <a:gd name="connsiteY104" fmla="*/ 3048000 h 8833483"/>
              <a:gd name="connsiteX105" fmla="*/ 1546860 w 9578340"/>
              <a:gd name="connsiteY105" fmla="*/ 3048000 h 8833483"/>
              <a:gd name="connsiteX106" fmla="*/ 1524000 w 9578340"/>
              <a:gd name="connsiteY106" fmla="*/ 3162300 h 8833483"/>
              <a:gd name="connsiteX107" fmla="*/ 1386840 w 9578340"/>
              <a:gd name="connsiteY107" fmla="*/ 3459480 h 8833483"/>
              <a:gd name="connsiteX108" fmla="*/ 1333500 w 9578340"/>
              <a:gd name="connsiteY108" fmla="*/ 3451860 h 8833483"/>
              <a:gd name="connsiteX109" fmla="*/ 1188720 w 9578340"/>
              <a:gd name="connsiteY109" fmla="*/ 3505200 h 8833483"/>
              <a:gd name="connsiteX110" fmla="*/ 1135380 w 9578340"/>
              <a:gd name="connsiteY110" fmla="*/ 3672840 h 8833483"/>
              <a:gd name="connsiteX111" fmla="*/ 1013460 w 9578340"/>
              <a:gd name="connsiteY111" fmla="*/ 3703320 h 8833483"/>
              <a:gd name="connsiteX112" fmla="*/ 929640 w 9578340"/>
              <a:gd name="connsiteY112" fmla="*/ 3710940 h 8833483"/>
              <a:gd name="connsiteX113" fmla="*/ 830580 w 9578340"/>
              <a:gd name="connsiteY113" fmla="*/ 3741420 h 8833483"/>
              <a:gd name="connsiteX114" fmla="*/ 701040 w 9578340"/>
              <a:gd name="connsiteY114" fmla="*/ 3749040 h 8833483"/>
              <a:gd name="connsiteX115" fmla="*/ 548640 w 9578340"/>
              <a:gd name="connsiteY115" fmla="*/ 3787140 h 8833483"/>
              <a:gd name="connsiteX116" fmla="*/ 0 w 9578340"/>
              <a:gd name="connsiteY116" fmla="*/ 5250180 h 8833483"/>
              <a:gd name="connsiteX117" fmla="*/ 167640 w 9578340"/>
              <a:gd name="connsiteY117" fmla="*/ 5242560 h 8833483"/>
              <a:gd name="connsiteX118" fmla="*/ 167640 w 9578340"/>
              <a:gd name="connsiteY118" fmla="*/ 5387340 h 8833483"/>
              <a:gd name="connsiteX119" fmla="*/ 289560 w 9578340"/>
              <a:gd name="connsiteY119" fmla="*/ 5394960 h 8833483"/>
              <a:gd name="connsiteX120" fmla="*/ 281940 w 9578340"/>
              <a:gd name="connsiteY120" fmla="*/ 5478780 h 8833483"/>
              <a:gd name="connsiteX121" fmla="*/ 388620 w 9578340"/>
              <a:gd name="connsiteY121" fmla="*/ 5501640 h 8833483"/>
              <a:gd name="connsiteX122" fmla="*/ 358140 w 9578340"/>
              <a:gd name="connsiteY122" fmla="*/ 5631180 h 8833483"/>
              <a:gd name="connsiteX123" fmla="*/ 358140 w 9578340"/>
              <a:gd name="connsiteY123" fmla="*/ 5730240 h 8833483"/>
              <a:gd name="connsiteX124" fmla="*/ 251460 w 9578340"/>
              <a:gd name="connsiteY124" fmla="*/ 5783580 h 8833483"/>
              <a:gd name="connsiteX125" fmla="*/ 236220 w 9578340"/>
              <a:gd name="connsiteY125" fmla="*/ 5859780 h 8833483"/>
              <a:gd name="connsiteX126" fmla="*/ 144780 w 9578340"/>
              <a:gd name="connsiteY126" fmla="*/ 5981700 h 8833483"/>
              <a:gd name="connsiteX127" fmla="*/ 175260 w 9578340"/>
              <a:gd name="connsiteY127" fmla="*/ 6210300 h 8833483"/>
              <a:gd name="connsiteX128" fmla="*/ 266700 w 9578340"/>
              <a:gd name="connsiteY128" fmla="*/ 6217920 h 8833483"/>
              <a:gd name="connsiteX129" fmla="*/ 304800 w 9578340"/>
              <a:gd name="connsiteY129" fmla="*/ 6278880 h 8833483"/>
              <a:gd name="connsiteX130" fmla="*/ 312420 w 9578340"/>
              <a:gd name="connsiteY130" fmla="*/ 6339840 h 8833483"/>
              <a:gd name="connsiteX131" fmla="*/ 358140 w 9578340"/>
              <a:gd name="connsiteY131" fmla="*/ 6339840 h 8833483"/>
              <a:gd name="connsiteX132" fmla="*/ 365760 w 9578340"/>
              <a:gd name="connsiteY132" fmla="*/ 6477000 h 8833483"/>
              <a:gd name="connsiteX133" fmla="*/ 807720 w 9578340"/>
              <a:gd name="connsiteY133" fmla="*/ 6545580 h 8833483"/>
              <a:gd name="connsiteX134" fmla="*/ 1127760 w 9578340"/>
              <a:gd name="connsiteY134" fmla="*/ 6705600 h 8833483"/>
              <a:gd name="connsiteX135" fmla="*/ 1447800 w 9578340"/>
              <a:gd name="connsiteY135" fmla="*/ 6598920 h 8833483"/>
              <a:gd name="connsiteX136" fmla="*/ 1546860 w 9578340"/>
              <a:gd name="connsiteY136" fmla="*/ 6598920 h 8833483"/>
              <a:gd name="connsiteX137" fmla="*/ 1501140 w 9578340"/>
              <a:gd name="connsiteY137" fmla="*/ 6858000 h 8833483"/>
              <a:gd name="connsiteX138" fmla="*/ 1567815 w 9578340"/>
              <a:gd name="connsiteY138" fmla="*/ 7115810 h 8833483"/>
              <a:gd name="connsiteX139" fmla="*/ 1710690 w 9578340"/>
              <a:gd name="connsiteY139" fmla="*/ 7439660 h 8833483"/>
              <a:gd name="connsiteX140" fmla="*/ 1891665 w 9578340"/>
              <a:gd name="connsiteY140" fmla="*/ 7582535 h 8833483"/>
              <a:gd name="connsiteX141" fmla="*/ 2094865 w 9578340"/>
              <a:gd name="connsiteY141" fmla="*/ 7814310 h 8833483"/>
              <a:gd name="connsiteX142" fmla="*/ 2066290 w 9578340"/>
              <a:gd name="connsiteY142" fmla="*/ 7925434 h 8833483"/>
              <a:gd name="connsiteX143" fmla="*/ 2234565 w 9578340"/>
              <a:gd name="connsiteY143" fmla="*/ 8036559 h 8833483"/>
              <a:gd name="connsiteX144" fmla="*/ 2269490 w 9578340"/>
              <a:gd name="connsiteY144" fmla="*/ 8081009 h 8833483"/>
              <a:gd name="connsiteX145" fmla="*/ 2186940 w 9578340"/>
              <a:gd name="connsiteY145" fmla="*/ 8338184 h 8833483"/>
              <a:gd name="connsiteX146" fmla="*/ 2209165 w 9578340"/>
              <a:gd name="connsiteY146" fmla="*/ 8436608 h 8833483"/>
              <a:gd name="connsiteX147" fmla="*/ 2275840 w 9578340"/>
              <a:gd name="connsiteY147" fmla="*/ 8538208 h 8833483"/>
              <a:gd name="connsiteX148" fmla="*/ 2437765 w 9578340"/>
              <a:gd name="connsiteY148" fmla="*/ 8569958 h 8833483"/>
              <a:gd name="connsiteX149" fmla="*/ 2491740 w 9578340"/>
              <a:gd name="connsiteY149" fmla="*/ 8557258 h 8833483"/>
              <a:gd name="connsiteX150" fmla="*/ 2599690 w 9578340"/>
              <a:gd name="connsiteY150" fmla="*/ 8614408 h 8833483"/>
              <a:gd name="connsiteX151" fmla="*/ 2640965 w 9578340"/>
              <a:gd name="connsiteY151" fmla="*/ 8658858 h 8833483"/>
              <a:gd name="connsiteX152" fmla="*/ 2663190 w 9578340"/>
              <a:gd name="connsiteY152" fmla="*/ 8769983 h 8833483"/>
              <a:gd name="connsiteX153" fmla="*/ 2748915 w 9578340"/>
              <a:gd name="connsiteY153" fmla="*/ 8833483 h 8833483"/>
              <a:gd name="connsiteX154" fmla="*/ 2860040 w 9578340"/>
              <a:gd name="connsiteY154" fmla="*/ 8808083 h 8833483"/>
              <a:gd name="connsiteX155" fmla="*/ 2920365 w 9578340"/>
              <a:gd name="connsiteY155" fmla="*/ 8820783 h 8833483"/>
              <a:gd name="connsiteX156" fmla="*/ 2910840 w 9578340"/>
              <a:gd name="connsiteY156" fmla="*/ 8740614 h 8833483"/>
              <a:gd name="connsiteX157" fmla="*/ 2996565 w 9578340"/>
              <a:gd name="connsiteY157" fmla="*/ 8609645 h 8833483"/>
              <a:gd name="connsiteX158" fmla="*/ 2987040 w 9578340"/>
              <a:gd name="connsiteY158" fmla="*/ 8497727 h 8833483"/>
              <a:gd name="connsiteX159" fmla="*/ 3027522 w 9578340"/>
              <a:gd name="connsiteY159" fmla="*/ 8431051 h 8833483"/>
              <a:gd name="connsiteX160" fmla="*/ 3179922 w 9578340"/>
              <a:gd name="connsiteY160" fmla="*/ 8361995 h 8833483"/>
              <a:gd name="connsiteX161" fmla="*/ 3225166 w 9578340"/>
              <a:gd name="connsiteY161" fmla="*/ 8245315 h 8833483"/>
              <a:gd name="connsiteX162" fmla="*/ 3420427 w 9578340"/>
              <a:gd name="connsiteY162" fmla="*/ 8083389 h 8833483"/>
              <a:gd name="connsiteX163" fmla="*/ 3699034 w 9578340"/>
              <a:gd name="connsiteY163" fmla="*/ 7954802 h 8833483"/>
              <a:gd name="connsiteX164" fmla="*/ 3875246 w 9578340"/>
              <a:gd name="connsiteY164" fmla="*/ 7890508 h 8833483"/>
              <a:gd name="connsiteX165" fmla="*/ 4084796 w 9578340"/>
              <a:gd name="connsiteY165" fmla="*/ 7738108 h 8833483"/>
              <a:gd name="connsiteX166" fmla="*/ 4127659 w 9578340"/>
              <a:gd name="connsiteY166" fmla="*/ 7640476 h 8833483"/>
              <a:gd name="connsiteX167" fmla="*/ 4037171 w 9578340"/>
              <a:gd name="connsiteY167" fmla="*/ 7564277 h 8833483"/>
              <a:gd name="connsiteX168" fmla="*/ 3980021 w 9578340"/>
              <a:gd name="connsiteY168" fmla="*/ 7469027 h 8833483"/>
              <a:gd name="connsiteX169" fmla="*/ 4056222 w 9578340"/>
              <a:gd name="connsiteY169" fmla="*/ 7395208 h 8833483"/>
              <a:gd name="connsiteX170" fmla="*/ 4096703 w 9578340"/>
              <a:gd name="connsiteY170" fmla="*/ 7247570 h 8833483"/>
              <a:gd name="connsiteX171" fmla="*/ 3982402 w 9578340"/>
              <a:gd name="connsiteY171" fmla="*/ 7271383 h 8833483"/>
              <a:gd name="connsiteX172" fmla="*/ 3818096 w 9578340"/>
              <a:gd name="connsiteY172" fmla="*/ 7233283 h 8833483"/>
              <a:gd name="connsiteX173" fmla="*/ 3691889 w 9578340"/>
              <a:gd name="connsiteY173" fmla="*/ 7145176 h 8833483"/>
              <a:gd name="connsiteX174" fmla="*/ 3701416 w 9578340"/>
              <a:gd name="connsiteY174" fmla="*/ 7030877 h 8833483"/>
              <a:gd name="connsiteX175" fmla="*/ 3625215 w 9578340"/>
              <a:gd name="connsiteY175" fmla="*/ 6954677 h 8833483"/>
              <a:gd name="connsiteX176" fmla="*/ 3657600 w 9578340"/>
              <a:gd name="connsiteY176" fmla="*/ 6873240 h 8833483"/>
              <a:gd name="connsiteX177" fmla="*/ 3817620 w 9578340"/>
              <a:gd name="connsiteY177" fmla="*/ 6781800 h 8833483"/>
              <a:gd name="connsiteX178" fmla="*/ 3893820 w 9578340"/>
              <a:gd name="connsiteY178" fmla="*/ 6705600 h 8833483"/>
              <a:gd name="connsiteX179" fmla="*/ 3947160 w 9578340"/>
              <a:gd name="connsiteY179" fmla="*/ 6690360 h 8833483"/>
              <a:gd name="connsiteX180" fmla="*/ 3939540 w 9578340"/>
              <a:gd name="connsiteY180" fmla="*/ 6629400 h 8833483"/>
              <a:gd name="connsiteX181" fmla="*/ 3901440 w 9578340"/>
              <a:gd name="connsiteY181" fmla="*/ 6606540 h 8833483"/>
              <a:gd name="connsiteX182" fmla="*/ 3878580 w 9578340"/>
              <a:gd name="connsiteY182" fmla="*/ 6515100 h 8833483"/>
              <a:gd name="connsiteX183" fmla="*/ 3886200 w 9578340"/>
              <a:gd name="connsiteY183" fmla="*/ 6423660 h 8833483"/>
              <a:gd name="connsiteX184" fmla="*/ 3870960 w 9578340"/>
              <a:gd name="connsiteY184" fmla="*/ 6309360 h 8833483"/>
              <a:gd name="connsiteX185" fmla="*/ 3893820 w 9578340"/>
              <a:gd name="connsiteY185" fmla="*/ 6240780 h 8833483"/>
              <a:gd name="connsiteX186" fmla="*/ 3924300 w 9578340"/>
              <a:gd name="connsiteY186" fmla="*/ 6179820 h 8833483"/>
              <a:gd name="connsiteX187" fmla="*/ 3977640 w 9578340"/>
              <a:gd name="connsiteY187" fmla="*/ 6172200 h 8833483"/>
              <a:gd name="connsiteX188" fmla="*/ 3992880 w 9578340"/>
              <a:gd name="connsiteY188" fmla="*/ 6172200 h 8833483"/>
              <a:gd name="connsiteX189" fmla="*/ 4046220 w 9578340"/>
              <a:gd name="connsiteY189" fmla="*/ 6111240 h 8833483"/>
              <a:gd name="connsiteX190" fmla="*/ 4038600 w 9578340"/>
              <a:gd name="connsiteY190" fmla="*/ 6027420 h 8833483"/>
              <a:gd name="connsiteX191" fmla="*/ 4754880 w 9578340"/>
              <a:gd name="connsiteY191" fmla="*/ 5913120 h 8833483"/>
              <a:gd name="connsiteX192" fmla="*/ 4838700 w 9578340"/>
              <a:gd name="connsiteY192" fmla="*/ 5913120 h 8833483"/>
              <a:gd name="connsiteX193" fmla="*/ 4914900 w 9578340"/>
              <a:gd name="connsiteY193" fmla="*/ 5920740 h 8833483"/>
              <a:gd name="connsiteX194" fmla="*/ 5105400 w 9578340"/>
              <a:gd name="connsiteY194" fmla="*/ 6019800 h 8833483"/>
              <a:gd name="connsiteX195" fmla="*/ 5570220 w 9578340"/>
              <a:gd name="connsiteY195" fmla="*/ 6248400 h 8833483"/>
              <a:gd name="connsiteX196" fmla="*/ 5704205 w 9578340"/>
              <a:gd name="connsiteY196" fmla="*/ 6320155 h 8833483"/>
              <a:gd name="connsiteX197" fmla="*/ 5755005 w 9578340"/>
              <a:gd name="connsiteY197" fmla="*/ 6242685 h 8833483"/>
              <a:gd name="connsiteX198" fmla="*/ 5682615 w 9578340"/>
              <a:gd name="connsiteY198" fmla="*/ 6203315 h 8833483"/>
              <a:gd name="connsiteX199" fmla="*/ 5624195 w 9578340"/>
              <a:gd name="connsiteY199" fmla="*/ 6132195 h 8833483"/>
              <a:gd name="connsiteX200" fmla="*/ 5670550 w 9578340"/>
              <a:gd name="connsiteY200" fmla="*/ 6103620 h 8833483"/>
              <a:gd name="connsiteX201" fmla="*/ 5584825 w 9578340"/>
              <a:gd name="connsiteY201" fmla="*/ 5928995 h 8833483"/>
              <a:gd name="connsiteX202" fmla="*/ 5592445 w 9578340"/>
              <a:gd name="connsiteY202" fmla="*/ 5827395 h 8833483"/>
              <a:gd name="connsiteX203" fmla="*/ 5615305 w 9578340"/>
              <a:gd name="connsiteY203" fmla="*/ 5792470 h 8833483"/>
              <a:gd name="connsiteX204" fmla="*/ 5636895 w 9578340"/>
              <a:gd name="connsiteY204" fmla="*/ 5747385 h 8833483"/>
              <a:gd name="connsiteX205" fmla="*/ 5674360 w 9578340"/>
              <a:gd name="connsiteY205" fmla="*/ 5669915 h 8833483"/>
              <a:gd name="connsiteX206" fmla="*/ 5688965 w 9578340"/>
              <a:gd name="connsiteY206" fmla="*/ 5587365 h 8833483"/>
              <a:gd name="connsiteX207" fmla="*/ 5735320 w 9578340"/>
              <a:gd name="connsiteY207" fmla="*/ 5561965 h 8833483"/>
              <a:gd name="connsiteX208" fmla="*/ 5715000 w 9578340"/>
              <a:gd name="connsiteY208" fmla="*/ 5502910 h 8833483"/>
              <a:gd name="connsiteX209" fmla="*/ 5751195 w 9578340"/>
              <a:gd name="connsiteY209" fmla="*/ 5461635 h 8833483"/>
              <a:gd name="connsiteX210" fmla="*/ 5781675 w 9578340"/>
              <a:gd name="connsiteY210" fmla="*/ 5398770 h 8833483"/>
              <a:gd name="connsiteX211" fmla="*/ 5836920 w 9578340"/>
              <a:gd name="connsiteY211" fmla="*/ 5325110 h 8833483"/>
              <a:gd name="connsiteX212" fmla="*/ 5855970 w 9578340"/>
              <a:gd name="connsiteY212" fmla="*/ 5168900 h 8833483"/>
              <a:gd name="connsiteX213" fmla="*/ 6101080 w 9578340"/>
              <a:gd name="connsiteY213" fmla="*/ 4911090 h 8833483"/>
              <a:gd name="connsiteX214" fmla="*/ 6107430 w 9578340"/>
              <a:gd name="connsiteY214" fmla="*/ 4674870 h 8833483"/>
              <a:gd name="connsiteX215" fmla="*/ 5982970 w 9578340"/>
              <a:gd name="connsiteY215" fmla="*/ 4411980 h 8833483"/>
              <a:gd name="connsiteX216" fmla="*/ 7178040 w 9578340"/>
              <a:gd name="connsiteY216" fmla="*/ 4351020 h 8833483"/>
              <a:gd name="connsiteX217" fmla="*/ 7559040 w 9578340"/>
              <a:gd name="connsiteY217" fmla="*/ 4328160 h 8833483"/>
              <a:gd name="connsiteX218" fmla="*/ 7467600 w 9578340"/>
              <a:gd name="connsiteY218" fmla="*/ 3878580 h 8833483"/>
              <a:gd name="connsiteX219" fmla="*/ 7414260 w 9578340"/>
              <a:gd name="connsiteY219" fmla="*/ 3604260 h 8833483"/>
              <a:gd name="connsiteX220" fmla="*/ 7498080 w 9578340"/>
              <a:gd name="connsiteY220" fmla="*/ 3398520 h 8833483"/>
              <a:gd name="connsiteX221" fmla="*/ 7528560 w 9578340"/>
              <a:gd name="connsiteY221" fmla="*/ 3253740 h 8833483"/>
              <a:gd name="connsiteX222" fmla="*/ 7505700 w 9578340"/>
              <a:gd name="connsiteY222" fmla="*/ 3048000 h 8833483"/>
              <a:gd name="connsiteX223" fmla="*/ 7520940 w 9578340"/>
              <a:gd name="connsiteY223" fmla="*/ 2926080 h 8833483"/>
              <a:gd name="connsiteX224" fmla="*/ 7536180 w 9578340"/>
              <a:gd name="connsiteY224" fmla="*/ 2872740 h 8833483"/>
              <a:gd name="connsiteX225" fmla="*/ 7863840 w 9578340"/>
              <a:gd name="connsiteY225" fmla="*/ 2971800 h 8833483"/>
              <a:gd name="connsiteX226" fmla="*/ 7886700 w 9578340"/>
              <a:gd name="connsiteY226" fmla="*/ 3101340 h 8833483"/>
              <a:gd name="connsiteX227" fmla="*/ 8001000 w 9578340"/>
              <a:gd name="connsiteY227" fmla="*/ 3124200 h 8833483"/>
              <a:gd name="connsiteX228" fmla="*/ 8122920 w 9578340"/>
              <a:gd name="connsiteY228" fmla="*/ 3276600 h 8833483"/>
              <a:gd name="connsiteX229" fmla="*/ 8206740 w 9578340"/>
              <a:gd name="connsiteY229" fmla="*/ 3276600 h 8833483"/>
              <a:gd name="connsiteX230" fmla="*/ 8442960 w 9578340"/>
              <a:gd name="connsiteY230" fmla="*/ 3276600 h 8833483"/>
              <a:gd name="connsiteX231" fmla="*/ 8663940 w 9578340"/>
              <a:gd name="connsiteY231" fmla="*/ 3276600 h 8833483"/>
              <a:gd name="connsiteX232" fmla="*/ 8770620 w 9578340"/>
              <a:gd name="connsiteY232" fmla="*/ 3230880 h 8833483"/>
              <a:gd name="connsiteX233" fmla="*/ 8854440 w 9578340"/>
              <a:gd name="connsiteY233" fmla="*/ 3215640 h 8833483"/>
              <a:gd name="connsiteX234" fmla="*/ 8938260 w 9578340"/>
              <a:gd name="connsiteY234" fmla="*/ 3230880 h 8833483"/>
              <a:gd name="connsiteX235" fmla="*/ 8945880 w 9578340"/>
              <a:gd name="connsiteY235" fmla="*/ 3078480 h 8833483"/>
              <a:gd name="connsiteX236" fmla="*/ 8907780 w 9578340"/>
              <a:gd name="connsiteY236" fmla="*/ 3078480 h 8833483"/>
              <a:gd name="connsiteX237" fmla="*/ 8656320 w 9578340"/>
              <a:gd name="connsiteY237" fmla="*/ 2697480 h 8833483"/>
              <a:gd name="connsiteX238" fmla="*/ 8854440 w 9578340"/>
              <a:gd name="connsiteY238" fmla="*/ 2590800 h 8833483"/>
              <a:gd name="connsiteX239" fmla="*/ 8923020 w 9578340"/>
              <a:gd name="connsiteY239" fmla="*/ 2606040 h 8833483"/>
              <a:gd name="connsiteX240" fmla="*/ 8999220 w 9578340"/>
              <a:gd name="connsiteY240" fmla="*/ 2606040 h 8833483"/>
              <a:gd name="connsiteX241" fmla="*/ 9029700 w 9578340"/>
              <a:gd name="connsiteY241" fmla="*/ 2545080 h 8833483"/>
              <a:gd name="connsiteX242" fmla="*/ 9029700 w 9578340"/>
              <a:gd name="connsiteY242" fmla="*/ 2407920 h 8833483"/>
              <a:gd name="connsiteX243" fmla="*/ 9136380 w 9578340"/>
              <a:gd name="connsiteY243" fmla="*/ 2476500 h 8833483"/>
              <a:gd name="connsiteX244" fmla="*/ 9144000 w 9578340"/>
              <a:gd name="connsiteY244" fmla="*/ 2407920 h 8833483"/>
              <a:gd name="connsiteX245" fmla="*/ 9204960 w 9578340"/>
              <a:gd name="connsiteY245" fmla="*/ 2362200 h 8833483"/>
              <a:gd name="connsiteX246" fmla="*/ 9189720 w 9578340"/>
              <a:gd name="connsiteY246" fmla="*/ 2225040 h 8833483"/>
              <a:gd name="connsiteX247" fmla="*/ 9159240 w 9578340"/>
              <a:gd name="connsiteY247" fmla="*/ 2171700 h 8833483"/>
              <a:gd name="connsiteX248" fmla="*/ 9083040 w 9578340"/>
              <a:gd name="connsiteY248" fmla="*/ 2103120 h 8833483"/>
              <a:gd name="connsiteX249" fmla="*/ 9105900 w 9578340"/>
              <a:gd name="connsiteY249" fmla="*/ 2011680 h 8833483"/>
              <a:gd name="connsiteX250" fmla="*/ 9151620 w 9578340"/>
              <a:gd name="connsiteY250" fmla="*/ 1927860 h 8833483"/>
              <a:gd name="connsiteX251" fmla="*/ 9044940 w 9578340"/>
              <a:gd name="connsiteY251" fmla="*/ 1714500 h 8833483"/>
              <a:gd name="connsiteX252" fmla="*/ 9578340 w 9578340"/>
              <a:gd name="connsiteY252" fmla="*/ 1394460 h 8833483"/>
              <a:gd name="connsiteX253" fmla="*/ 9494520 w 9578340"/>
              <a:gd name="connsiteY253" fmla="*/ 1165860 h 8833483"/>
              <a:gd name="connsiteX254" fmla="*/ 9326880 w 9578340"/>
              <a:gd name="connsiteY254" fmla="*/ 975360 h 8833483"/>
              <a:gd name="connsiteX255" fmla="*/ 9334500 w 9578340"/>
              <a:gd name="connsiteY255" fmla="*/ 906780 h 8833483"/>
              <a:gd name="connsiteX256" fmla="*/ 9342120 w 9578340"/>
              <a:gd name="connsiteY256" fmla="*/ 754380 h 8833483"/>
              <a:gd name="connsiteX257" fmla="*/ 9182100 w 9578340"/>
              <a:gd name="connsiteY257" fmla="*/ 906780 h 8833483"/>
              <a:gd name="connsiteX258" fmla="*/ 9052560 w 9578340"/>
              <a:gd name="connsiteY258" fmla="*/ 1043940 h 8833483"/>
              <a:gd name="connsiteX259" fmla="*/ 8915400 w 9578340"/>
              <a:gd name="connsiteY259" fmla="*/ 1112520 h 8833483"/>
              <a:gd name="connsiteX260" fmla="*/ 8709660 w 9578340"/>
              <a:gd name="connsiteY260" fmla="*/ 1150620 h 8833483"/>
              <a:gd name="connsiteX261" fmla="*/ 8793480 w 9578340"/>
              <a:gd name="connsiteY261" fmla="*/ 960120 h 8833483"/>
              <a:gd name="connsiteX262" fmla="*/ 8717280 w 9578340"/>
              <a:gd name="connsiteY262" fmla="*/ 906780 h 8833483"/>
              <a:gd name="connsiteX263" fmla="*/ 8686800 w 9578340"/>
              <a:gd name="connsiteY263" fmla="*/ 815340 h 8833483"/>
              <a:gd name="connsiteX264" fmla="*/ 8625840 w 9578340"/>
              <a:gd name="connsiteY264" fmla="*/ 746760 h 8833483"/>
              <a:gd name="connsiteX265" fmla="*/ 8633460 w 9578340"/>
              <a:gd name="connsiteY265" fmla="*/ 685800 h 8833483"/>
              <a:gd name="connsiteX266" fmla="*/ 8679180 w 9578340"/>
              <a:gd name="connsiteY266" fmla="*/ 609600 h 8833483"/>
              <a:gd name="connsiteX267" fmla="*/ 8671560 w 9578340"/>
              <a:gd name="connsiteY267" fmla="*/ 579120 h 8833483"/>
              <a:gd name="connsiteX268" fmla="*/ 8580120 w 9578340"/>
              <a:gd name="connsiteY268" fmla="*/ 541020 h 8833483"/>
              <a:gd name="connsiteX269" fmla="*/ 8473440 w 9578340"/>
              <a:gd name="connsiteY269" fmla="*/ 502920 h 8833483"/>
              <a:gd name="connsiteX270" fmla="*/ 8488680 w 9578340"/>
              <a:gd name="connsiteY270" fmla="*/ 449580 h 8833483"/>
              <a:gd name="connsiteX271" fmla="*/ 8435340 w 9578340"/>
              <a:gd name="connsiteY271" fmla="*/ 320040 h 8833483"/>
              <a:gd name="connsiteX272" fmla="*/ 8465820 w 9578340"/>
              <a:gd name="connsiteY272" fmla="*/ 243840 h 8833483"/>
              <a:gd name="connsiteX273" fmla="*/ 8473440 w 9578340"/>
              <a:gd name="connsiteY273" fmla="*/ 83820 h 8833483"/>
              <a:gd name="connsiteX274" fmla="*/ 8351520 w 9578340"/>
              <a:gd name="connsiteY274" fmla="*/ 53340 h 8833483"/>
              <a:gd name="connsiteX275" fmla="*/ 8252460 w 9578340"/>
              <a:gd name="connsiteY275" fmla="*/ 68580 h 8833483"/>
              <a:gd name="connsiteX276" fmla="*/ 8107680 w 9578340"/>
              <a:gd name="connsiteY27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43700 w 9578340"/>
              <a:gd name="connsiteY49" fmla="*/ 2331720 h 8833483"/>
              <a:gd name="connsiteX50" fmla="*/ 6244590 w 9578340"/>
              <a:gd name="connsiteY50" fmla="*/ 2315208 h 8833483"/>
              <a:gd name="connsiteX51" fmla="*/ 5722620 w 9578340"/>
              <a:gd name="connsiteY51" fmla="*/ 2240280 h 8833483"/>
              <a:gd name="connsiteX52" fmla="*/ 5654040 w 9578340"/>
              <a:gd name="connsiteY52" fmla="*/ 2240280 h 8833483"/>
              <a:gd name="connsiteX53" fmla="*/ 5570220 w 9578340"/>
              <a:gd name="connsiteY53" fmla="*/ 2278380 h 8833483"/>
              <a:gd name="connsiteX54" fmla="*/ 5440680 w 9578340"/>
              <a:gd name="connsiteY54" fmla="*/ 2263140 h 8833483"/>
              <a:gd name="connsiteX55" fmla="*/ 5410200 w 9578340"/>
              <a:gd name="connsiteY55" fmla="*/ 2217420 h 8833483"/>
              <a:gd name="connsiteX56" fmla="*/ 5425440 w 9578340"/>
              <a:gd name="connsiteY56" fmla="*/ 2072640 h 8833483"/>
              <a:gd name="connsiteX57" fmla="*/ 5372100 w 9578340"/>
              <a:gd name="connsiteY57" fmla="*/ 2019300 h 8833483"/>
              <a:gd name="connsiteX58" fmla="*/ 5372100 w 9578340"/>
              <a:gd name="connsiteY58" fmla="*/ 1988820 h 8833483"/>
              <a:gd name="connsiteX59" fmla="*/ 5280660 w 9578340"/>
              <a:gd name="connsiteY59" fmla="*/ 1965960 h 8833483"/>
              <a:gd name="connsiteX60" fmla="*/ 5219700 w 9578340"/>
              <a:gd name="connsiteY60" fmla="*/ 2263140 h 8833483"/>
              <a:gd name="connsiteX61" fmla="*/ 5212080 w 9578340"/>
              <a:gd name="connsiteY61" fmla="*/ 2461260 h 8833483"/>
              <a:gd name="connsiteX62" fmla="*/ 5242560 w 9578340"/>
              <a:gd name="connsiteY62" fmla="*/ 2499360 h 8833483"/>
              <a:gd name="connsiteX63" fmla="*/ 5097780 w 9578340"/>
              <a:gd name="connsiteY63" fmla="*/ 2552700 h 8833483"/>
              <a:gd name="connsiteX64" fmla="*/ 5120640 w 9578340"/>
              <a:gd name="connsiteY64" fmla="*/ 2743200 h 8833483"/>
              <a:gd name="connsiteX65" fmla="*/ 5082540 w 9578340"/>
              <a:gd name="connsiteY65" fmla="*/ 2827020 h 8833483"/>
              <a:gd name="connsiteX66" fmla="*/ 4945380 w 9578340"/>
              <a:gd name="connsiteY66" fmla="*/ 2773680 h 8833483"/>
              <a:gd name="connsiteX67" fmla="*/ 4853940 w 9578340"/>
              <a:gd name="connsiteY67" fmla="*/ 2796540 h 8833483"/>
              <a:gd name="connsiteX68" fmla="*/ 4785360 w 9578340"/>
              <a:gd name="connsiteY68" fmla="*/ 2926080 h 8833483"/>
              <a:gd name="connsiteX69" fmla="*/ 4640580 w 9578340"/>
              <a:gd name="connsiteY69" fmla="*/ 2811780 h 8833483"/>
              <a:gd name="connsiteX70" fmla="*/ 4518660 w 9578340"/>
              <a:gd name="connsiteY70" fmla="*/ 2804160 h 8833483"/>
              <a:gd name="connsiteX71" fmla="*/ 4389120 w 9578340"/>
              <a:gd name="connsiteY71" fmla="*/ 2674620 h 8833483"/>
              <a:gd name="connsiteX72" fmla="*/ 4564380 w 9578340"/>
              <a:gd name="connsiteY72" fmla="*/ 2522220 h 8833483"/>
              <a:gd name="connsiteX73" fmla="*/ 4389120 w 9578340"/>
              <a:gd name="connsiteY73" fmla="*/ 2491740 h 8833483"/>
              <a:gd name="connsiteX74" fmla="*/ 4244340 w 9578340"/>
              <a:gd name="connsiteY74" fmla="*/ 2659380 h 8833483"/>
              <a:gd name="connsiteX75" fmla="*/ 4183380 w 9578340"/>
              <a:gd name="connsiteY75" fmla="*/ 2758440 h 8833483"/>
              <a:gd name="connsiteX76" fmla="*/ 4191000 w 9578340"/>
              <a:gd name="connsiteY76" fmla="*/ 2796540 h 8833483"/>
              <a:gd name="connsiteX77" fmla="*/ 4084320 w 9578340"/>
              <a:gd name="connsiteY77" fmla="*/ 2895600 h 8833483"/>
              <a:gd name="connsiteX78" fmla="*/ 4008120 w 9578340"/>
              <a:gd name="connsiteY78" fmla="*/ 2918460 h 8833483"/>
              <a:gd name="connsiteX79" fmla="*/ 3954780 w 9578340"/>
              <a:gd name="connsiteY79" fmla="*/ 2918460 h 8833483"/>
              <a:gd name="connsiteX80" fmla="*/ 3916680 w 9578340"/>
              <a:gd name="connsiteY80" fmla="*/ 2971800 h 8833483"/>
              <a:gd name="connsiteX81" fmla="*/ 3848100 w 9578340"/>
              <a:gd name="connsiteY81" fmla="*/ 2971800 h 8833483"/>
              <a:gd name="connsiteX82" fmla="*/ 3810000 w 9578340"/>
              <a:gd name="connsiteY82" fmla="*/ 3025140 h 8833483"/>
              <a:gd name="connsiteX83" fmla="*/ 3726180 w 9578340"/>
              <a:gd name="connsiteY83" fmla="*/ 3048000 h 8833483"/>
              <a:gd name="connsiteX84" fmla="*/ 3703320 w 9578340"/>
              <a:gd name="connsiteY84" fmla="*/ 3116580 h 8833483"/>
              <a:gd name="connsiteX85" fmla="*/ 3512820 w 9578340"/>
              <a:gd name="connsiteY85" fmla="*/ 2979420 h 8833483"/>
              <a:gd name="connsiteX86" fmla="*/ 3337560 w 9578340"/>
              <a:gd name="connsiteY86" fmla="*/ 3048000 h 8833483"/>
              <a:gd name="connsiteX87" fmla="*/ 3337560 w 9578340"/>
              <a:gd name="connsiteY87" fmla="*/ 3124200 h 8833483"/>
              <a:gd name="connsiteX88" fmla="*/ 3230880 w 9578340"/>
              <a:gd name="connsiteY88" fmla="*/ 3200400 h 8833483"/>
              <a:gd name="connsiteX89" fmla="*/ 3002280 w 9578340"/>
              <a:gd name="connsiteY89" fmla="*/ 3055620 h 8833483"/>
              <a:gd name="connsiteX90" fmla="*/ 3025140 w 9578340"/>
              <a:gd name="connsiteY90" fmla="*/ 3032760 h 8833483"/>
              <a:gd name="connsiteX91" fmla="*/ 2918460 w 9578340"/>
              <a:gd name="connsiteY91" fmla="*/ 2887980 h 8833483"/>
              <a:gd name="connsiteX92" fmla="*/ 2659380 w 9578340"/>
              <a:gd name="connsiteY92" fmla="*/ 2758440 h 8833483"/>
              <a:gd name="connsiteX93" fmla="*/ 2506980 w 9578340"/>
              <a:gd name="connsiteY93" fmla="*/ 3093720 h 8833483"/>
              <a:gd name="connsiteX94" fmla="*/ 2392680 w 9578340"/>
              <a:gd name="connsiteY94" fmla="*/ 3101340 h 8833483"/>
              <a:gd name="connsiteX95" fmla="*/ 2308860 w 9578340"/>
              <a:gd name="connsiteY95" fmla="*/ 3116580 h 8833483"/>
              <a:gd name="connsiteX96" fmla="*/ 2225040 w 9578340"/>
              <a:gd name="connsiteY96" fmla="*/ 3215640 h 8833483"/>
              <a:gd name="connsiteX97" fmla="*/ 2049780 w 9578340"/>
              <a:gd name="connsiteY97" fmla="*/ 3124200 h 8833483"/>
              <a:gd name="connsiteX98" fmla="*/ 1981200 w 9578340"/>
              <a:gd name="connsiteY98" fmla="*/ 3116580 h 8833483"/>
              <a:gd name="connsiteX99" fmla="*/ 1889760 w 9578340"/>
              <a:gd name="connsiteY99" fmla="*/ 2964180 h 8833483"/>
              <a:gd name="connsiteX100" fmla="*/ 1897380 w 9578340"/>
              <a:gd name="connsiteY100" fmla="*/ 2895600 h 8833483"/>
              <a:gd name="connsiteX101" fmla="*/ 1729740 w 9578340"/>
              <a:gd name="connsiteY101" fmla="*/ 3017520 h 8833483"/>
              <a:gd name="connsiteX102" fmla="*/ 1706880 w 9578340"/>
              <a:gd name="connsiteY102" fmla="*/ 3078480 h 8833483"/>
              <a:gd name="connsiteX103" fmla="*/ 1653540 w 9578340"/>
              <a:gd name="connsiteY103" fmla="*/ 3048000 h 8833483"/>
              <a:gd name="connsiteX104" fmla="*/ 1546860 w 9578340"/>
              <a:gd name="connsiteY104" fmla="*/ 3048000 h 8833483"/>
              <a:gd name="connsiteX105" fmla="*/ 1524000 w 9578340"/>
              <a:gd name="connsiteY105" fmla="*/ 3162300 h 8833483"/>
              <a:gd name="connsiteX106" fmla="*/ 1386840 w 9578340"/>
              <a:gd name="connsiteY106" fmla="*/ 3459480 h 8833483"/>
              <a:gd name="connsiteX107" fmla="*/ 1333500 w 9578340"/>
              <a:gd name="connsiteY107" fmla="*/ 3451860 h 8833483"/>
              <a:gd name="connsiteX108" fmla="*/ 1188720 w 9578340"/>
              <a:gd name="connsiteY108" fmla="*/ 3505200 h 8833483"/>
              <a:gd name="connsiteX109" fmla="*/ 1135380 w 9578340"/>
              <a:gd name="connsiteY109" fmla="*/ 3672840 h 8833483"/>
              <a:gd name="connsiteX110" fmla="*/ 1013460 w 9578340"/>
              <a:gd name="connsiteY110" fmla="*/ 3703320 h 8833483"/>
              <a:gd name="connsiteX111" fmla="*/ 929640 w 9578340"/>
              <a:gd name="connsiteY111" fmla="*/ 3710940 h 8833483"/>
              <a:gd name="connsiteX112" fmla="*/ 830580 w 9578340"/>
              <a:gd name="connsiteY112" fmla="*/ 3741420 h 8833483"/>
              <a:gd name="connsiteX113" fmla="*/ 701040 w 9578340"/>
              <a:gd name="connsiteY113" fmla="*/ 3749040 h 8833483"/>
              <a:gd name="connsiteX114" fmla="*/ 548640 w 9578340"/>
              <a:gd name="connsiteY114" fmla="*/ 3787140 h 8833483"/>
              <a:gd name="connsiteX115" fmla="*/ 0 w 9578340"/>
              <a:gd name="connsiteY115" fmla="*/ 5250180 h 8833483"/>
              <a:gd name="connsiteX116" fmla="*/ 167640 w 9578340"/>
              <a:gd name="connsiteY116" fmla="*/ 5242560 h 8833483"/>
              <a:gd name="connsiteX117" fmla="*/ 167640 w 9578340"/>
              <a:gd name="connsiteY117" fmla="*/ 5387340 h 8833483"/>
              <a:gd name="connsiteX118" fmla="*/ 289560 w 9578340"/>
              <a:gd name="connsiteY118" fmla="*/ 5394960 h 8833483"/>
              <a:gd name="connsiteX119" fmla="*/ 281940 w 9578340"/>
              <a:gd name="connsiteY119" fmla="*/ 5478780 h 8833483"/>
              <a:gd name="connsiteX120" fmla="*/ 388620 w 9578340"/>
              <a:gd name="connsiteY120" fmla="*/ 5501640 h 8833483"/>
              <a:gd name="connsiteX121" fmla="*/ 358140 w 9578340"/>
              <a:gd name="connsiteY121" fmla="*/ 5631180 h 8833483"/>
              <a:gd name="connsiteX122" fmla="*/ 358140 w 9578340"/>
              <a:gd name="connsiteY122" fmla="*/ 5730240 h 8833483"/>
              <a:gd name="connsiteX123" fmla="*/ 251460 w 9578340"/>
              <a:gd name="connsiteY123" fmla="*/ 5783580 h 8833483"/>
              <a:gd name="connsiteX124" fmla="*/ 236220 w 9578340"/>
              <a:gd name="connsiteY124" fmla="*/ 5859780 h 8833483"/>
              <a:gd name="connsiteX125" fmla="*/ 144780 w 9578340"/>
              <a:gd name="connsiteY125" fmla="*/ 5981700 h 8833483"/>
              <a:gd name="connsiteX126" fmla="*/ 175260 w 9578340"/>
              <a:gd name="connsiteY126" fmla="*/ 6210300 h 8833483"/>
              <a:gd name="connsiteX127" fmla="*/ 266700 w 9578340"/>
              <a:gd name="connsiteY127" fmla="*/ 6217920 h 8833483"/>
              <a:gd name="connsiteX128" fmla="*/ 304800 w 9578340"/>
              <a:gd name="connsiteY128" fmla="*/ 6278880 h 8833483"/>
              <a:gd name="connsiteX129" fmla="*/ 312420 w 9578340"/>
              <a:gd name="connsiteY129" fmla="*/ 6339840 h 8833483"/>
              <a:gd name="connsiteX130" fmla="*/ 358140 w 9578340"/>
              <a:gd name="connsiteY130" fmla="*/ 6339840 h 8833483"/>
              <a:gd name="connsiteX131" fmla="*/ 365760 w 9578340"/>
              <a:gd name="connsiteY131" fmla="*/ 6477000 h 8833483"/>
              <a:gd name="connsiteX132" fmla="*/ 807720 w 9578340"/>
              <a:gd name="connsiteY132" fmla="*/ 6545580 h 8833483"/>
              <a:gd name="connsiteX133" fmla="*/ 1127760 w 9578340"/>
              <a:gd name="connsiteY133" fmla="*/ 6705600 h 8833483"/>
              <a:gd name="connsiteX134" fmla="*/ 1447800 w 9578340"/>
              <a:gd name="connsiteY134" fmla="*/ 6598920 h 8833483"/>
              <a:gd name="connsiteX135" fmla="*/ 1546860 w 9578340"/>
              <a:gd name="connsiteY135" fmla="*/ 6598920 h 8833483"/>
              <a:gd name="connsiteX136" fmla="*/ 1501140 w 9578340"/>
              <a:gd name="connsiteY136" fmla="*/ 6858000 h 8833483"/>
              <a:gd name="connsiteX137" fmla="*/ 1567815 w 9578340"/>
              <a:gd name="connsiteY137" fmla="*/ 7115810 h 8833483"/>
              <a:gd name="connsiteX138" fmla="*/ 1710690 w 9578340"/>
              <a:gd name="connsiteY138" fmla="*/ 7439660 h 8833483"/>
              <a:gd name="connsiteX139" fmla="*/ 1891665 w 9578340"/>
              <a:gd name="connsiteY139" fmla="*/ 7582535 h 8833483"/>
              <a:gd name="connsiteX140" fmla="*/ 2094865 w 9578340"/>
              <a:gd name="connsiteY140" fmla="*/ 7814310 h 8833483"/>
              <a:gd name="connsiteX141" fmla="*/ 2066290 w 9578340"/>
              <a:gd name="connsiteY141" fmla="*/ 7925434 h 8833483"/>
              <a:gd name="connsiteX142" fmla="*/ 2234565 w 9578340"/>
              <a:gd name="connsiteY142" fmla="*/ 8036559 h 8833483"/>
              <a:gd name="connsiteX143" fmla="*/ 2269490 w 9578340"/>
              <a:gd name="connsiteY143" fmla="*/ 8081009 h 8833483"/>
              <a:gd name="connsiteX144" fmla="*/ 2186940 w 9578340"/>
              <a:gd name="connsiteY144" fmla="*/ 8338184 h 8833483"/>
              <a:gd name="connsiteX145" fmla="*/ 2209165 w 9578340"/>
              <a:gd name="connsiteY145" fmla="*/ 8436608 h 8833483"/>
              <a:gd name="connsiteX146" fmla="*/ 2275840 w 9578340"/>
              <a:gd name="connsiteY146" fmla="*/ 8538208 h 8833483"/>
              <a:gd name="connsiteX147" fmla="*/ 2437765 w 9578340"/>
              <a:gd name="connsiteY147" fmla="*/ 8569958 h 8833483"/>
              <a:gd name="connsiteX148" fmla="*/ 2491740 w 9578340"/>
              <a:gd name="connsiteY148" fmla="*/ 8557258 h 8833483"/>
              <a:gd name="connsiteX149" fmla="*/ 2599690 w 9578340"/>
              <a:gd name="connsiteY149" fmla="*/ 8614408 h 8833483"/>
              <a:gd name="connsiteX150" fmla="*/ 2640965 w 9578340"/>
              <a:gd name="connsiteY150" fmla="*/ 8658858 h 8833483"/>
              <a:gd name="connsiteX151" fmla="*/ 2663190 w 9578340"/>
              <a:gd name="connsiteY151" fmla="*/ 8769983 h 8833483"/>
              <a:gd name="connsiteX152" fmla="*/ 2748915 w 9578340"/>
              <a:gd name="connsiteY152" fmla="*/ 8833483 h 8833483"/>
              <a:gd name="connsiteX153" fmla="*/ 2860040 w 9578340"/>
              <a:gd name="connsiteY153" fmla="*/ 8808083 h 8833483"/>
              <a:gd name="connsiteX154" fmla="*/ 2920365 w 9578340"/>
              <a:gd name="connsiteY154" fmla="*/ 8820783 h 8833483"/>
              <a:gd name="connsiteX155" fmla="*/ 2910840 w 9578340"/>
              <a:gd name="connsiteY155" fmla="*/ 8740614 h 8833483"/>
              <a:gd name="connsiteX156" fmla="*/ 2996565 w 9578340"/>
              <a:gd name="connsiteY156" fmla="*/ 8609645 h 8833483"/>
              <a:gd name="connsiteX157" fmla="*/ 2987040 w 9578340"/>
              <a:gd name="connsiteY157" fmla="*/ 8497727 h 8833483"/>
              <a:gd name="connsiteX158" fmla="*/ 3027522 w 9578340"/>
              <a:gd name="connsiteY158" fmla="*/ 8431051 h 8833483"/>
              <a:gd name="connsiteX159" fmla="*/ 3179922 w 9578340"/>
              <a:gd name="connsiteY159" fmla="*/ 8361995 h 8833483"/>
              <a:gd name="connsiteX160" fmla="*/ 3225166 w 9578340"/>
              <a:gd name="connsiteY160" fmla="*/ 8245315 h 8833483"/>
              <a:gd name="connsiteX161" fmla="*/ 3420427 w 9578340"/>
              <a:gd name="connsiteY161" fmla="*/ 8083389 h 8833483"/>
              <a:gd name="connsiteX162" fmla="*/ 3699034 w 9578340"/>
              <a:gd name="connsiteY162" fmla="*/ 7954802 h 8833483"/>
              <a:gd name="connsiteX163" fmla="*/ 3875246 w 9578340"/>
              <a:gd name="connsiteY163" fmla="*/ 7890508 h 8833483"/>
              <a:gd name="connsiteX164" fmla="*/ 4084796 w 9578340"/>
              <a:gd name="connsiteY164" fmla="*/ 7738108 h 8833483"/>
              <a:gd name="connsiteX165" fmla="*/ 4127659 w 9578340"/>
              <a:gd name="connsiteY165" fmla="*/ 7640476 h 8833483"/>
              <a:gd name="connsiteX166" fmla="*/ 4037171 w 9578340"/>
              <a:gd name="connsiteY166" fmla="*/ 7564277 h 8833483"/>
              <a:gd name="connsiteX167" fmla="*/ 3980021 w 9578340"/>
              <a:gd name="connsiteY167" fmla="*/ 7469027 h 8833483"/>
              <a:gd name="connsiteX168" fmla="*/ 4056222 w 9578340"/>
              <a:gd name="connsiteY168" fmla="*/ 7395208 h 8833483"/>
              <a:gd name="connsiteX169" fmla="*/ 4096703 w 9578340"/>
              <a:gd name="connsiteY169" fmla="*/ 7247570 h 8833483"/>
              <a:gd name="connsiteX170" fmla="*/ 3982402 w 9578340"/>
              <a:gd name="connsiteY170" fmla="*/ 7271383 h 8833483"/>
              <a:gd name="connsiteX171" fmla="*/ 3818096 w 9578340"/>
              <a:gd name="connsiteY171" fmla="*/ 7233283 h 8833483"/>
              <a:gd name="connsiteX172" fmla="*/ 3691889 w 9578340"/>
              <a:gd name="connsiteY172" fmla="*/ 7145176 h 8833483"/>
              <a:gd name="connsiteX173" fmla="*/ 3701416 w 9578340"/>
              <a:gd name="connsiteY173" fmla="*/ 7030877 h 8833483"/>
              <a:gd name="connsiteX174" fmla="*/ 3625215 w 9578340"/>
              <a:gd name="connsiteY174" fmla="*/ 6954677 h 8833483"/>
              <a:gd name="connsiteX175" fmla="*/ 3657600 w 9578340"/>
              <a:gd name="connsiteY175" fmla="*/ 6873240 h 8833483"/>
              <a:gd name="connsiteX176" fmla="*/ 3817620 w 9578340"/>
              <a:gd name="connsiteY176" fmla="*/ 6781800 h 8833483"/>
              <a:gd name="connsiteX177" fmla="*/ 3893820 w 9578340"/>
              <a:gd name="connsiteY177" fmla="*/ 6705600 h 8833483"/>
              <a:gd name="connsiteX178" fmla="*/ 3947160 w 9578340"/>
              <a:gd name="connsiteY178" fmla="*/ 6690360 h 8833483"/>
              <a:gd name="connsiteX179" fmla="*/ 3939540 w 9578340"/>
              <a:gd name="connsiteY179" fmla="*/ 6629400 h 8833483"/>
              <a:gd name="connsiteX180" fmla="*/ 3901440 w 9578340"/>
              <a:gd name="connsiteY180" fmla="*/ 6606540 h 8833483"/>
              <a:gd name="connsiteX181" fmla="*/ 3878580 w 9578340"/>
              <a:gd name="connsiteY181" fmla="*/ 6515100 h 8833483"/>
              <a:gd name="connsiteX182" fmla="*/ 3886200 w 9578340"/>
              <a:gd name="connsiteY182" fmla="*/ 6423660 h 8833483"/>
              <a:gd name="connsiteX183" fmla="*/ 3870960 w 9578340"/>
              <a:gd name="connsiteY183" fmla="*/ 6309360 h 8833483"/>
              <a:gd name="connsiteX184" fmla="*/ 3893820 w 9578340"/>
              <a:gd name="connsiteY184" fmla="*/ 6240780 h 8833483"/>
              <a:gd name="connsiteX185" fmla="*/ 3924300 w 9578340"/>
              <a:gd name="connsiteY185" fmla="*/ 6179820 h 8833483"/>
              <a:gd name="connsiteX186" fmla="*/ 3977640 w 9578340"/>
              <a:gd name="connsiteY186" fmla="*/ 6172200 h 8833483"/>
              <a:gd name="connsiteX187" fmla="*/ 3992880 w 9578340"/>
              <a:gd name="connsiteY187" fmla="*/ 6172200 h 8833483"/>
              <a:gd name="connsiteX188" fmla="*/ 4046220 w 9578340"/>
              <a:gd name="connsiteY188" fmla="*/ 6111240 h 8833483"/>
              <a:gd name="connsiteX189" fmla="*/ 4038600 w 9578340"/>
              <a:gd name="connsiteY189" fmla="*/ 6027420 h 8833483"/>
              <a:gd name="connsiteX190" fmla="*/ 4754880 w 9578340"/>
              <a:gd name="connsiteY190" fmla="*/ 5913120 h 8833483"/>
              <a:gd name="connsiteX191" fmla="*/ 4838700 w 9578340"/>
              <a:gd name="connsiteY191" fmla="*/ 5913120 h 8833483"/>
              <a:gd name="connsiteX192" fmla="*/ 4914900 w 9578340"/>
              <a:gd name="connsiteY192" fmla="*/ 5920740 h 8833483"/>
              <a:gd name="connsiteX193" fmla="*/ 5105400 w 9578340"/>
              <a:gd name="connsiteY193" fmla="*/ 6019800 h 8833483"/>
              <a:gd name="connsiteX194" fmla="*/ 5570220 w 9578340"/>
              <a:gd name="connsiteY194" fmla="*/ 6248400 h 8833483"/>
              <a:gd name="connsiteX195" fmla="*/ 5704205 w 9578340"/>
              <a:gd name="connsiteY195" fmla="*/ 6320155 h 8833483"/>
              <a:gd name="connsiteX196" fmla="*/ 5755005 w 9578340"/>
              <a:gd name="connsiteY196" fmla="*/ 6242685 h 8833483"/>
              <a:gd name="connsiteX197" fmla="*/ 5682615 w 9578340"/>
              <a:gd name="connsiteY197" fmla="*/ 6203315 h 8833483"/>
              <a:gd name="connsiteX198" fmla="*/ 5624195 w 9578340"/>
              <a:gd name="connsiteY198" fmla="*/ 6132195 h 8833483"/>
              <a:gd name="connsiteX199" fmla="*/ 5670550 w 9578340"/>
              <a:gd name="connsiteY199" fmla="*/ 6103620 h 8833483"/>
              <a:gd name="connsiteX200" fmla="*/ 5584825 w 9578340"/>
              <a:gd name="connsiteY200" fmla="*/ 5928995 h 8833483"/>
              <a:gd name="connsiteX201" fmla="*/ 5592445 w 9578340"/>
              <a:gd name="connsiteY201" fmla="*/ 5827395 h 8833483"/>
              <a:gd name="connsiteX202" fmla="*/ 5615305 w 9578340"/>
              <a:gd name="connsiteY202" fmla="*/ 5792470 h 8833483"/>
              <a:gd name="connsiteX203" fmla="*/ 5636895 w 9578340"/>
              <a:gd name="connsiteY203" fmla="*/ 5747385 h 8833483"/>
              <a:gd name="connsiteX204" fmla="*/ 5674360 w 9578340"/>
              <a:gd name="connsiteY204" fmla="*/ 5669915 h 8833483"/>
              <a:gd name="connsiteX205" fmla="*/ 5688965 w 9578340"/>
              <a:gd name="connsiteY205" fmla="*/ 5587365 h 8833483"/>
              <a:gd name="connsiteX206" fmla="*/ 5735320 w 9578340"/>
              <a:gd name="connsiteY206" fmla="*/ 5561965 h 8833483"/>
              <a:gd name="connsiteX207" fmla="*/ 5715000 w 9578340"/>
              <a:gd name="connsiteY207" fmla="*/ 5502910 h 8833483"/>
              <a:gd name="connsiteX208" fmla="*/ 5751195 w 9578340"/>
              <a:gd name="connsiteY208" fmla="*/ 5461635 h 8833483"/>
              <a:gd name="connsiteX209" fmla="*/ 5781675 w 9578340"/>
              <a:gd name="connsiteY209" fmla="*/ 5398770 h 8833483"/>
              <a:gd name="connsiteX210" fmla="*/ 5836920 w 9578340"/>
              <a:gd name="connsiteY210" fmla="*/ 5325110 h 8833483"/>
              <a:gd name="connsiteX211" fmla="*/ 5855970 w 9578340"/>
              <a:gd name="connsiteY211" fmla="*/ 5168900 h 8833483"/>
              <a:gd name="connsiteX212" fmla="*/ 6101080 w 9578340"/>
              <a:gd name="connsiteY212" fmla="*/ 4911090 h 8833483"/>
              <a:gd name="connsiteX213" fmla="*/ 6107430 w 9578340"/>
              <a:gd name="connsiteY213" fmla="*/ 4674870 h 8833483"/>
              <a:gd name="connsiteX214" fmla="*/ 5982970 w 9578340"/>
              <a:gd name="connsiteY214" fmla="*/ 4411980 h 8833483"/>
              <a:gd name="connsiteX215" fmla="*/ 7178040 w 9578340"/>
              <a:gd name="connsiteY215" fmla="*/ 4351020 h 8833483"/>
              <a:gd name="connsiteX216" fmla="*/ 7559040 w 9578340"/>
              <a:gd name="connsiteY216" fmla="*/ 4328160 h 8833483"/>
              <a:gd name="connsiteX217" fmla="*/ 7467600 w 9578340"/>
              <a:gd name="connsiteY217" fmla="*/ 3878580 h 8833483"/>
              <a:gd name="connsiteX218" fmla="*/ 7414260 w 9578340"/>
              <a:gd name="connsiteY218" fmla="*/ 3604260 h 8833483"/>
              <a:gd name="connsiteX219" fmla="*/ 7498080 w 9578340"/>
              <a:gd name="connsiteY219" fmla="*/ 3398520 h 8833483"/>
              <a:gd name="connsiteX220" fmla="*/ 7528560 w 9578340"/>
              <a:gd name="connsiteY220" fmla="*/ 3253740 h 8833483"/>
              <a:gd name="connsiteX221" fmla="*/ 7505700 w 9578340"/>
              <a:gd name="connsiteY221" fmla="*/ 3048000 h 8833483"/>
              <a:gd name="connsiteX222" fmla="*/ 7520940 w 9578340"/>
              <a:gd name="connsiteY222" fmla="*/ 2926080 h 8833483"/>
              <a:gd name="connsiteX223" fmla="*/ 7536180 w 9578340"/>
              <a:gd name="connsiteY223" fmla="*/ 2872740 h 8833483"/>
              <a:gd name="connsiteX224" fmla="*/ 7863840 w 9578340"/>
              <a:gd name="connsiteY224" fmla="*/ 2971800 h 8833483"/>
              <a:gd name="connsiteX225" fmla="*/ 7886700 w 9578340"/>
              <a:gd name="connsiteY225" fmla="*/ 3101340 h 8833483"/>
              <a:gd name="connsiteX226" fmla="*/ 8001000 w 9578340"/>
              <a:gd name="connsiteY226" fmla="*/ 3124200 h 8833483"/>
              <a:gd name="connsiteX227" fmla="*/ 8122920 w 9578340"/>
              <a:gd name="connsiteY227" fmla="*/ 3276600 h 8833483"/>
              <a:gd name="connsiteX228" fmla="*/ 8206740 w 9578340"/>
              <a:gd name="connsiteY228" fmla="*/ 3276600 h 8833483"/>
              <a:gd name="connsiteX229" fmla="*/ 8442960 w 9578340"/>
              <a:gd name="connsiteY229" fmla="*/ 3276600 h 8833483"/>
              <a:gd name="connsiteX230" fmla="*/ 8663940 w 9578340"/>
              <a:gd name="connsiteY230" fmla="*/ 3276600 h 8833483"/>
              <a:gd name="connsiteX231" fmla="*/ 8770620 w 9578340"/>
              <a:gd name="connsiteY231" fmla="*/ 3230880 h 8833483"/>
              <a:gd name="connsiteX232" fmla="*/ 8854440 w 9578340"/>
              <a:gd name="connsiteY232" fmla="*/ 3215640 h 8833483"/>
              <a:gd name="connsiteX233" fmla="*/ 8938260 w 9578340"/>
              <a:gd name="connsiteY233" fmla="*/ 3230880 h 8833483"/>
              <a:gd name="connsiteX234" fmla="*/ 8945880 w 9578340"/>
              <a:gd name="connsiteY234" fmla="*/ 3078480 h 8833483"/>
              <a:gd name="connsiteX235" fmla="*/ 8907780 w 9578340"/>
              <a:gd name="connsiteY235" fmla="*/ 3078480 h 8833483"/>
              <a:gd name="connsiteX236" fmla="*/ 8656320 w 9578340"/>
              <a:gd name="connsiteY236" fmla="*/ 2697480 h 8833483"/>
              <a:gd name="connsiteX237" fmla="*/ 8854440 w 9578340"/>
              <a:gd name="connsiteY237" fmla="*/ 2590800 h 8833483"/>
              <a:gd name="connsiteX238" fmla="*/ 8923020 w 9578340"/>
              <a:gd name="connsiteY238" fmla="*/ 2606040 h 8833483"/>
              <a:gd name="connsiteX239" fmla="*/ 8999220 w 9578340"/>
              <a:gd name="connsiteY239" fmla="*/ 2606040 h 8833483"/>
              <a:gd name="connsiteX240" fmla="*/ 9029700 w 9578340"/>
              <a:gd name="connsiteY240" fmla="*/ 2545080 h 8833483"/>
              <a:gd name="connsiteX241" fmla="*/ 9029700 w 9578340"/>
              <a:gd name="connsiteY241" fmla="*/ 2407920 h 8833483"/>
              <a:gd name="connsiteX242" fmla="*/ 9136380 w 9578340"/>
              <a:gd name="connsiteY242" fmla="*/ 2476500 h 8833483"/>
              <a:gd name="connsiteX243" fmla="*/ 9144000 w 9578340"/>
              <a:gd name="connsiteY243" fmla="*/ 2407920 h 8833483"/>
              <a:gd name="connsiteX244" fmla="*/ 9204960 w 9578340"/>
              <a:gd name="connsiteY244" fmla="*/ 2362200 h 8833483"/>
              <a:gd name="connsiteX245" fmla="*/ 9189720 w 9578340"/>
              <a:gd name="connsiteY245" fmla="*/ 2225040 h 8833483"/>
              <a:gd name="connsiteX246" fmla="*/ 9159240 w 9578340"/>
              <a:gd name="connsiteY246" fmla="*/ 2171700 h 8833483"/>
              <a:gd name="connsiteX247" fmla="*/ 9083040 w 9578340"/>
              <a:gd name="connsiteY247" fmla="*/ 2103120 h 8833483"/>
              <a:gd name="connsiteX248" fmla="*/ 9105900 w 9578340"/>
              <a:gd name="connsiteY248" fmla="*/ 2011680 h 8833483"/>
              <a:gd name="connsiteX249" fmla="*/ 9151620 w 9578340"/>
              <a:gd name="connsiteY249" fmla="*/ 1927860 h 8833483"/>
              <a:gd name="connsiteX250" fmla="*/ 9044940 w 9578340"/>
              <a:gd name="connsiteY250" fmla="*/ 1714500 h 8833483"/>
              <a:gd name="connsiteX251" fmla="*/ 9578340 w 9578340"/>
              <a:gd name="connsiteY251" fmla="*/ 1394460 h 8833483"/>
              <a:gd name="connsiteX252" fmla="*/ 9494520 w 9578340"/>
              <a:gd name="connsiteY252" fmla="*/ 1165860 h 8833483"/>
              <a:gd name="connsiteX253" fmla="*/ 9326880 w 9578340"/>
              <a:gd name="connsiteY253" fmla="*/ 975360 h 8833483"/>
              <a:gd name="connsiteX254" fmla="*/ 9334500 w 9578340"/>
              <a:gd name="connsiteY254" fmla="*/ 906780 h 8833483"/>
              <a:gd name="connsiteX255" fmla="*/ 9342120 w 9578340"/>
              <a:gd name="connsiteY255" fmla="*/ 754380 h 8833483"/>
              <a:gd name="connsiteX256" fmla="*/ 9182100 w 9578340"/>
              <a:gd name="connsiteY256" fmla="*/ 906780 h 8833483"/>
              <a:gd name="connsiteX257" fmla="*/ 9052560 w 9578340"/>
              <a:gd name="connsiteY257" fmla="*/ 1043940 h 8833483"/>
              <a:gd name="connsiteX258" fmla="*/ 8915400 w 9578340"/>
              <a:gd name="connsiteY258" fmla="*/ 1112520 h 8833483"/>
              <a:gd name="connsiteX259" fmla="*/ 8709660 w 9578340"/>
              <a:gd name="connsiteY259" fmla="*/ 1150620 h 8833483"/>
              <a:gd name="connsiteX260" fmla="*/ 8793480 w 9578340"/>
              <a:gd name="connsiteY260" fmla="*/ 960120 h 8833483"/>
              <a:gd name="connsiteX261" fmla="*/ 8717280 w 9578340"/>
              <a:gd name="connsiteY261" fmla="*/ 906780 h 8833483"/>
              <a:gd name="connsiteX262" fmla="*/ 8686800 w 9578340"/>
              <a:gd name="connsiteY262" fmla="*/ 815340 h 8833483"/>
              <a:gd name="connsiteX263" fmla="*/ 8625840 w 9578340"/>
              <a:gd name="connsiteY263" fmla="*/ 746760 h 8833483"/>
              <a:gd name="connsiteX264" fmla="*/ 8633460 w 9578340"/>
              <a:gd name="connsiteY264" fmla="*/ 685800 h 8833483"/>
              <a:gd name="connsiteX265" fmla="*/ 8679180 w 9578340"/>
              <a:gd name="connsiteY265" fmla="*/ 609600 h 8833483"/>
              <a:gd name="connsiteX266" fmla="*/ 8671560 w 9578340"/>
              <a:gd name="connsiteY266" fmla="*/ 579120 h 8833483"/>
              <a:gd name="connsiteX267" fmla="*/ 8580120 w 9578340"/>
              <a:gd name="connsiteY267" fmla="*/ 541020 h 8833483"/>
              <a:gd name="connsiteX268" fmla="*/ 8473440 w 9578340"/>
              <a:gd name="connsiteY268" fmla="*/ 502920 h 8833483"/>
              <a:gd name="connsiteX269" fmla="*/ 8488680 w 9578340"/>
              <a:gd name="connsiteY269" fmla="*/ 449580 h 8833483"/>
              <a:gd name="connsiteX270" fmla="*/ 8435340 w 9578340"/>
              <a:gd name="connsiteY270" fmla="*/ 320040 h 8833483"/>
              <a:gd name="connsiteX271" fmla="*/ 8465820 w 9578340"/>
              <a:gd name="connsiteY271" fmla="*/ 243840 h 8833483"/>
              <a:gd name="connsiteX272" fmla="*/ 8473440 w 9578340"/>
              <a:gd name="connsiteY272" fmla="*/ 83820 h 8833483"/>
              <a:gd name="connsiteX273" fmla="*/ 8351520 w 9578340"/>
              <a:gd name="connsiteY273" fmla="*/ 53340 h 8833483"/>
              <a:gd name="connsiteX274" fmla="*/ 8252460 w 9578340"/>
              <a:gd name="connsiteY274" fmla="*/ 68580 h 8833483"/>
              <a:gd name="connsiteX275" fmla="*/ 8107680 w 9578340"/>
              <a:gd name="connsiteY27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819900 w 9578340"/>
              <a:gd name="connsiteY47" fmla="*/ 2194560 h 8833483"/>
              <a:gd name="connsiteX48" fmla="*/ 6789420 w 9578340"/>
              <a:gd name="connsiteY48" fmla="*/ 2240280 h 8833483"/>
              <a:gd name="connsiteX49" fmla="*/ 6758940 w 9578340"/>
              <a:gd name="connsiteY49" fmla="*/ 2283458 h 8833483"/>
              <a:gd name="connsiteX50" fmla="*/ 6743700 w 9578340"/>
              <a:gd name="connsiteY50" fmla="*/ 2331720 h 8833483"/>
              <a:gd name="connsiteX51" fmla="*/ 6244590 w 9578340"/>
              <a:gd name="connsiteY51" fmla="*/ 2315208 h 8833483"/>
              <a:gd name="connsiteX52" fmla="*/ 5722620 w 9578340"/>
              <a:gd name="connsiteY52" fmla="*/ 2240280 h 8833483"/>
              <a:gd name="connsiteX53" fmla="*/ 5654040 w 9578340"/>
              <a:gd name="connsiteY53" fmla="*/ 2240280 h 8833483"/>
              <a:gd name="connsiteX54" fmla="*/ 5570220 w 9578340"/>
              <a:gd name="connsiteY54" fmla="*/ 2278380 h 8833483"/>
              <a:gd name="connsiteX55" fmla="*/ 5440680 w 9578340"/>
              <a:gd name="connsiteY55" fmla="*/ 2263140 h 8833483"/>
              <a:gd name="connsiteX56" fmla="*/ 5410200 w 9578340"/>
              <a:gd name="connsiteY56" fmla="*/ 2217420 h 8833483"/>
              <a:gd name="connsiteX57" fmla="*/ 5425440 w 9578340"/>
              <a:gd name="connsiteY57" fmla="*/ 2072640 h 8833483"/>
              <a:gd name="connsiteX58" fmla="*/ 5372100 w 9578340"/>
              <a:gd name="connsiteY58" fmla="*/ 2019300 h 8833483"/>
              <a:gd name="connsiteX59" fmla="*/ 5372100 w 9578340"/>
              <a:gd name="connsiteY59" fmla="*/ 1988820 h 8833483"/>
              <a:gd name="connsiteX60" fmla="*/ 5280660 w 9578340"/>
              <a:gd name="connsiteY60" fmla="*/ 1965960 h 8833483"/>
              <a:gd name="connsiteX61" fmla="*/ 5219700 w 9578340"/>
              <a:gd name="connsiteY61" fmla="*/ 2263140 h 8833483"/>
              <a:gd name="connsiteX62" fmla="*/ 5212080 w 9578340"/>
              <a:gd name="connsiteY62" fmla="*/ 2461260 h 8833483"/>
              <a:gd name="connsiteX63" fmla="*/ 5242560 w 9578340"/>
              <a:gd name="connsiteY63" fmla="*/ 2499360 h 8833483"/>
              <a:gd name="connsiteX64" fmla="*/ 5097780 w 9578340"/>
              <a:gd name="connsiteY64" fmla="*/ 2552700 h 8833483"/>
              <a:gd name="connsiteX65" fmla="*/ 5120640 w 9578340"/>
              <a:gd name="connsiteY65" fmla="*/ 2743200 h 8833483"/>
              <a:gd name="connsiteX66" fmla="*/ 5082540 w 9578340"/>
              <a:gd name="connsiteY66" fmla="*/ 2827020 h 8833483"/>
              <a:gd name="connsiteX67" fmla="*/ 4945380 w 9578340"/>
              <a:gd name="connsiteY67" fmla="*/ 2773680 h 8833483"/>
              <a:gd name="connsiteX68" fmla="*/ 4853940 w 9578340"/>
              <a:gd name="connsiteY68" fmla="*/ 2796540 h 8833483"/>
              <a:gd name="connsiteX69" fmla="*/ 4785360 w 9578340"/>
              <a:gd name="connsiteY69" fmla="*/ 2926080 h 8833483"/>
              <a:gd name="connsiteX70" fmla="*/ 4640580 w 9578340"/>
              <a:gd name="connsiteY70" fmla="*/ 2811780 h 8833483"/>
              <a:gd name="connsiteX71" fmla="*/ 4518660 w 9578340"/>
              <a:gd name="connsiteY71" fmla="*/ 2804160 h 8833483"/>
              <a:gd name="connsiteX72" fmla="*/ 4389120 w 9578340"/>
              <a:gd name="connsiteY72" fmla="*/ 2674620 h 8833483"/>
              <a:gd name="connsiteX73" fmla="*/ 4564380 w 9578340"/>
              <a:gd name="connsiteY73" fmla="*/ 2522220 h 8833483"/>
              <a:gd name="connsiteX74" fmla="*/ 4389120 w 9578340"/>
              <a:gd name="connsiteY74" fmla="*/ 2491740 h 8833483"/>
              <a:gd name="connsiteX75" fmla="*/ 4244340 w 9578340"/>
              <a:gd name="connsiteY75" fmla="*/ 2659380 h 8833483"/>
              <a:gd name="connsiteX76" fmla="*/ 4183380 w 9578340"/>
              <a:gd name="connsiteY76" fmla="*/ 2758440 h 8833483"/>
              <a:gd name="connsiteX77" fmla="*/ 4191000 w 9578340"/>
              <a:gd name="connsiteY77" fmla="*/ 2796540 h 8833483"/>
              <a:gd name="connsiteX78" fmla="*/ 4084320 w 9578340"/>
              <a:gd name="connsiteY78" fmla="*/ 2895600 h 8833483"/>
              <a:gd name="connsiteX79" fmla="*/ 4008120 w 9578340"/>
              <a:gd name="connsiteY79" fmla="*/ 2918460 h 8833483"/>
              <a:gd name="connsiteX80" fmla="*/ 3954780 w 9578340"/>
              <a:gd name="connsiteY80" fmla="*/ 2918460 h 8833483"/>
              <a:gd name="connsiteX81" fmla="*/ 3916680 w 9578340"/>
              <a:gd name="connsiteY81" fmla="*/ 2971800 h 8833483"/>
              <a:gd name="connsiteX82" fmla="*/ 3848100 w 9578340"/>
              <a:gd name="connsiteY82" fmla="*/ 2971800 h 8833483"/>
              <a:gd name="connsiteX83" fmla="*/ 3810000 w 9578340"/>
              <a:gd name="connsiteY83" fmla="*/ 3025140 h 8833483"/>
              <a:gd name="connsiteX84" fmla="*/ 3726180 w 9578340"/>
              <a:gd name="connsiteY84" fmla="*/ 3048000 h 8833483"/>
              <a:gd name="connsiteX85" fmla="*/ 3703320 w 9578340"/>
              <a:gd name="connsiteY85" fmla="*/ 3116580 h 8833483"/>
              <a:gd name="connsiteX86" fmla="*/ 3512820 w 9578340"/>
              <a:gd name="connsiteY86" fmla="*/ 2979420 h 8833483"/>
              <a:gd name="connsiteX87" fmla="*/ 3337560 w 9578340"/>
              <a:gd name="connsiteY87" fmla="*/ 3048000 h 8833483"/>
              <a:gd name="connsiteX88" fmla="*/ 3337560 w 9578340"/>
              <a:gd name="connsiteY88" fmla="*/ 3124200 h 8833483"/>
              <a:gd name="connsiteX89" fmla="*/ 3230880 w 9578340"/>
              <a:gd name="connsiteY89" fmla="*/ 3200400 h 8833483"/>
              <a:gd name="connsiteX90" fmla="*/ 3002280 w 9578340"/>
              <a:gd name="connsiteY90" fmla="*/ 3055620 h 8833483"/>
              <a:gd name="connsiteX91" fmla="*/ 3025140 w 9578340"/>
              <a:gd name="connsiteY91" fmla="*/ 3032760 h 8833483"/>
              <a:gd name="connsiteX92" fmla="*/ 2918460 w 9578340"/>
              <a:gd name="connsiteY92" fmla="*/ 2887980 h 8833483"/>
              <a:gd name="connsiteX93" fmla="*/ 2659380 w 9578340"/>
              <a:gd name="connsiteY93" fmla="*/ 2758440 h 8833483"/>
              <a:gd name="connsiteX94" fmla="*/ 2506980 w 9578340"/>
              <a:gd name="connsiteY94" fmla="*/ 3093720 h 8833483"/>
              <a:gd name="connsiteX95" fmla="*/ 2392680 w 9578340"/>
              <a:gd name="connsiteY95" fmla="*/ 3101340 h 8833483"/>
              <a:gd name="connsiteX96" fmla="*/ 2308860 w 9578340"/>
              <a:gd name="connsiteY96" fmla="*/ 3116580 h 8833483"/>
              <a:gd name="connsiteX97" fmla="*/ 2225040 w 9578340"/>
              <a:gd name="connsiteY97" fmla="*/ 3215640 h 8833483"/>
              <a:gd name="connsiteX98" fmla="*/ 2049780 w 9578340"/>
              <a:gd name="connsiteY98" fmla="*/ 3124200 h 8833483"/>
              <a:gd name="connsiteX99" fmla="*/ 1981200 w 9578340"/>
              <a:gd name="connsiteY99" fmla="*/ 3116580 h 8833483"/>
              <a:gd name="connsiteX100" fmla="*/ 1889760 w 9578340"/>
              <a:gd name="connsiteY100" fmla="*/ 2964180 h 8833483"/>
              <a:gd name="connsiteX101" fmla="*/ 1897380 w 9578340"/>
              <a:gd name="connsiteY101" fmla="*/ 2895600 h 8833483"/>
              <a:gd name="connsiteX102" fmla="*/ 1729740 w 9578340"/>
              <a:gd name="connsiteY102" fmla="*/ 3017520 h 8833483"/>
              <a:gd name="connsiteX103" fmla="*/ 1706880 w 9578340"/>
              <a:gd name="connsiteY103" fmla="*/ 3078480 h 8833483"/>
              <a:gd name="connsiteX104" fmla="*/ 1653540 w 9578340"/>
              <a:gd name="connsiteY104" fmla="*/ 3048000 h 8833483"/>
              <a:gd name="connsiteX105" fmla="*/ 1546860 w 9578340"/>
              <a:gd name="connsiteY105" fmla="*/ 3048000 h 8833483"/>
              <a:gd name="connsiteX106" fmla="*/ 1524000 w 9578340"/>
              <a:gd name="connsiteY106" fmla="*/ 3162300 h 8833483"/>
              <a:gd name="connsiteX107" fmla="*/ 1386840 w 9578340"/>
              <a:gd name="connsiteY107" fmla="*/ 3459480 h 8833483"/>
              <a:gd name="connsiteX108" fmla="*/ 1333500 w 9578340"/>
              <a:gd name="connsiteY108" fmla="*/ 3451860 h 8833483"/>
              <a:gd name="connsiteX109" fmla="*/ 1188720 w 9578340"/>
              <a:gd name="connsiteY109" fmla="*/ 3505200 h 8833483"/>
              <a:gd name="connsiteX110" fmla="*/ 1135380 w 9578340"/>
              <a:gd name="connsiteY110" fmla="*/ 3672840 h 8833483"/>
              <a:gd name="connsiteX111" fmla="*/ 1013460 w 9578340"/>
              <a:gd name="connsiteY111" fmla="*/ 3703320 h 8833483"/>
              <a:gd name="connsiteX112" fmla="*/ 929640 w 9578340"/>
              <a:gd name="connsiteY112" fmla="*/ 3710940 h 8833483"/>
              <a:gd name="connsiteX113" fmla="*/ 830580 w 9578340"/>
              <a:gd name="connsiteY113" fmla="*/ 3741420 h 8833483"/>
              <a:gd name="connsiteX114" fmla="*/ 701040 w 9578340"/>
              <a:gd name="connsiteY114" fmla="*/ 3749040 h 8833483"/>
              <a:gd name="connsiteX115" fmla="*/ 548640 w 9578340"/>
              <a:gd name="connsiteY115" fmla="*/ 3787140 h 8833483"/>
              <a:gd name="connsiteX116" fmla="*/ 0 w 9578340"/>
              <a:gd name="connsiteY116" fmla="*/ 5250180 h 8833483"/>
              <a:gd name="connsiteX117" fmla="*/ 167640 w 9578340"/>
              <a:gd name="connsiteY117" fmla="*/ 5242560 h 8833483"/>
              <a:gd name="connsiteX118" fmla="*/ 167640 w 9578340"/>
              <a:gd name="connsiteY118" fmla="*/ 5387340 h 8833483"/>
              <a:gd name="connsiteX119" fmla="*/ 289560 w 9578340"/>
              <a:gd name="connsiteY119" fmla="*/ 5394960 h 8833483"/>
              <a:gd name="connsiteX120" fmla="*/ 281940 w 9578340"/>
              <a:gd name="connsiteY120" fmla="*/ 5478780 h 8833483"/>
              <a:gd name="connsiteX121" fmla="*/ 388620 w 9578340"/>
              <a:gd name="connsiteY121" fmla="*/ 5501640 h 8833483"/>
              <a:gd name="connsiteX122" fmla="*/ 358140 w 9578340"/>
              <a:gd name="connsiteY122" fmla="*/ 5631180 h 8833483"/>
              <a:gd name="connsiteX123" fmla="*/ 358140 w 9578340"/>
              <a:gd name="connsiteY123" fmla="*/ 5730240 h 8833483"/>
              <a:gd name="connsiteX124" fmla="*/ 251460 w 9578340"/>
              <a:gd name="connsiteY124" fmla="*/ 5783580 h 8833483"/>
              <a:gd name="connsiteX125" fmla="*/ 236220 w 9578340"/>
              <a:gd name="connsiteY125" fmla="*/ 5859780 h 8833483"/>
              <a:gd name="connsiteX126" fmla="*/ 144780 w 9578340"/>
              <a:gd name="connsiteY126" fmla="*/ 5981700 h 8833483"/>
              <a:gd name="connsiteX127" fmla="*/ 175260 w 9578340"/>
              <a:gd name="connsiteY127" fmla="*/ 6210300 h 8833483"/>
              <a:gd name="connsiteX128" fmla="*/ 266700 w 9578340"/>
              <a:gd name="connsiteY128" fmla="*/ 6217920 h 8833483"/>
              <a:gd name="connsiteX129" fmla="*/ 304800 w 9578340"/>
              <a:gd name="connsiteY129" fmla="*/ 6278880 h 8833483"/>
              <a:gd name="connsiteX130" fmla="*/ 312420 w 9578340"/>
              <a:gd name="connsiteY130" fmla="*/ 6339840 h 8833483"/>
              <a:gd name="connsiteX131" fmla="*/ 358140 w 9578340"/>
              <a:gd name="connsiteY131" fmla="*/ 6339840 h 8833483"/>
              <a:gd name="connsiteX132" fmla="*/ 365760 w 9578340"/>
              <a:gd name="connsiteY132" fmla="*/ 6477000 h 8833483"/>
              <a:gd name="connsiteX133" fmla="*/ 807720 w 9578340"/>
              <a:gd name="connsiteY133" fmla="*/ 6545580 h 8833483"/>
              <a:gd name="connsiteX134" fmla="*/ 1127760 w 9578340"/>
              <a:gd name="connsiteY134" fmla="*/ 6705600 h 8833483"/>
              <a:gd name="connsiteX135" fmla="*/ 1447800 w 9578340"/>
              <a:gd name="connsiteY135" fmla="*/ 6598920 h 8833483"/>
              <a:gd name="connsiteX136" fmla="*/ 1546860 w 9578340"/>
              <a:gd name="connsiteY136" fmla="*/ 6598920 h 8833483"/>
              <a:gd name="connsiteX137" fmla="*/ 1501140 w 9578340"/>
              <a:gd name="connsiteY137" fmla="*/ 6858000 h 8833483"/>
              <a:gd name="connsiteX138" fmla="*/ 1567815 w 9578340"/>
              <a:gd name="connsiteY138" fmla="*/ 7115810 h 8833483"/>
              <a:gd name="connsiteX139" fmla="*/ 1710690 w 9578340"/>
              <a:gd name="connsiteY139" fmla="*/ 7439660 h 8833483"/>
              <a:gd name="connsiteX140" fmla="*/ 1891665 w 9578340"/>
              <a:gd name="connsiteY140" fmla="*/ 7582535 h 8833483"/>
              <a:gd name="connsiteX141" fmla="*/ 2094865 w 9578340"/>
              <a:gd name="connsiteY141" fmla="*/ 7814310 h 8833483"/>
              <a:gd name="connsiteX142" fmla="*/ 2066290 w 9578340"/>
              <a:gd name="connsiteY142" fmla="*/ 7925434 h 8833483"/>
              <a:gd name="connsiteX143" fmla="*/ 2234565 w 9578340"/>
              <a:gd name="connsiteY143" fmla="*/ 8036559 h 8833483"/>
              <a:gd name="connsiteX144" fmla="*/ 2269490 w 9578340"/>
              <a:gd name="connsiteY144" fmla="*/ 8081009 h 8833483"/>
              <a:gd name="connsiteX145" fmla="*/ 2186940 w 9578340"/>
              <a:gd name="connsiteY145" fmla="*/ 8338184 h 8833483"/>
              <a:gd name="connsiteX146" fmla="*/ 2209165 w 9578340"/>
              <a:gd name="connsiteY146" fmla="*/ 8436608 h 8833483"/>
              <a:gd name="connsiteX147" fmla="*/ 2275840 w 9578340"/>
              <a:gd name="connsiteY147" fmla="*/ 8538208 h 8833483"/>
              <a:gd name="connsiteX148" fmla="*/ 2437765 w 9578340"/>
              <a:gd name="connsiteY148" fmla="*/ 8569958 h 8833483"/>
              <a:gd name="connsiteX149" fmla="*/ 2491740 w 9578340"/>
              <a:gd name="connsiteY149" fmla="*/ 8557258 h 8833483"/>
              <a:gd name="connsiteX150" fmla="*/ 2599690 w 9578340"/>
              <a:gd name="connsiteY150" fmla="*/ 8614408 h 8833483"/>
              <a:gd name="connsiteX151" fmla="*/ 2640965 w 9578340"/>
              <a:gd name="connsiteY151" fmla="*/ 8658858 h 8833483"/>
              <a:gd name="connsiteX152" fmla="*/ 2663190 w 9578340"/>
              <a:gd name="connsiteY152" fmla="*/ 8769983 h 8833483"/>
              <a:gd name="connsiteX153" fmla="*/ 2748915 w 9578340"/>
              <a:gd name="connsiteY153" fmla="*/ 8833483 h 8833483"/>
              <a:gd name="connsiteX154" fmla="*/ 2860040 w 9578340"/>
              <a:gd name="connsiteY154" fmla="*/ 8808083 h 8833483"/>
              <a:gd name="connsiteX155" fmla="*/ 2920365 w 9578340"/>
              <a:gd name="connsiteY155" fmla="*/ 8820783 h 8833483"/>
              <a:gd name="connsiteX156" fmla="*/ 2910840 w 9578340"/>
              <a:gd name="connsiteY156" fmla="*/ 8740614 h 8833483"/>
              <a:gd name="connsiteX157" fmla="*/ 2996565 w 9578340"/>
              <a:gd name="connsiteY157" fmla="*/ 8609645 h 8833483"/>
              <a:gd name="connsiteX158" fmla="*/ 2987040 w 9578340"/>
              <a:gd name="connsiteY158" fmla="*/ 8497727 h 8833483"/>
              <a:gd name="connsiteX159" fmla="*/ 3027522 w 9578340"/>
              <a:gd name="connsiteY159" fmla="*/ 8431051 h 8833483"/>
              <a:gd name="connsiteX160" fmla="*/ 3179922 w 9578340"/>
              <a:gd name="connsiteY160" fmla="*/ 8361995 h 8833483"/>
              <a:gd name="connsiteX161" fmla="*/ 3225166 w 9578340"/>
              <a:gd name="connsiteY161" fmla="*/ 8245315 h 8833483"/>
              <a:gd name="connsiteX162" fmla="*/ 3420427 w 9578340"/>
              <a:gd name="connsiteY162" fmla="*/ 8083389 h 8833483"/>
              <a:gd name="connsiteX163" fmla="*/ 3699034 w 9578340"/>
              <a:gd name="connsiteY163" fmla="*/ 7954802 h 8833483"/>
              <a:gd name="connsiteX164" fmla="*/ 3875246 w 9578340"/>
              <a:gd name="connsiteY164" fmla="*/ 7890508 h 8833483"/>
              <a:gd name="connsiteX165" fmla="*/ 4084796 w 9578340"/>
              <a:gd name="connsiteY165" fmla="*/ 7738108 h 8833483"/>
              <a:gd name="connsiteX166" fmla="*/ 4127659 w 9578340"/>
              <a:gd name="connsiteY166" fmla="*/ 7640476 h 8833483"/>
              <a:gd name="connsiteX167" fmla="*/ 4037171 w 9578340"/>
              <a:gd name="connsiteY167" fmla="*/ 7564277 h 8833483"/>
              <a:gd name="connsiteX168" fmla="*/ 3980021 w 9578340"/>
              <a:gd name="connsiteY168" fmla="*/ 7469027 h 8833483"/>
              <a:gd name="connsiteX169" fmla="*/ 4056222 w 9578340"/>
              <a:gd name="connsiteY169" fmla="*/ 7395208 h 8833483"/>
              <a:gd name="connsiteX170" fmla="*/ 4096703 w 9578340"/>
              <a:gd name="connsiteY170" fmla="*/ 7247570 h 8833483"/>
              <a:gd name="connsiteX171" fmla="*/ 3982402 w 9578340"/>
              <a:gd name="connsiteY171" fmla="*/ 7271383 h 8833483"/>
              <a:gd name="connsiteX172" fmla="*/ 3818096 w 9578340"/>
              <a:gd name="connsiteY172" fmla="*/ 7233283 h 8833483"/>
              <a:gd name="connsiteX173" fmla="*/ 3691889 w 9578340"/>
              <a:gd name="connsiteY173" fmla="*/ 7145176 h 8833483"/>
              <a:gd name="connsiteX174" fmla="*/ 3701416 w 9578340"/>
              <a:gd name="connsiteY174" fmla="*/ 7030877 h 8833483"/>
              <a:gd name="connsiteX175" fmla="*/ 3625215 w 9578340"/>
              <a:gd name="connsiteY175" fmla="*/ 6954677 h 8833483"/>
              <a:gd name="connsiteX176" fmla="*/ 3657600 w 9578340"/>
              <a:gd name="connsiteY176" fmla="*/ 6873240 h 8833483"/>
              <a:gd name="connsiteX177" fmla="*/ 3817620 w 9578340"/>
              <a:gd name="connsiteY177" fmla="*/ 6781800 h 8833483"/>
              <a:gd name="connsiteX178" fmla="*/ 3893820 w 9578340"/>
              <a:gd name="connsiteY178" fmla="*/ 6705600 h 8833483"/>
              <a:gd name="connsiteX179" fmla="*/ 3947160 w 9578340"/>
              <a:gd name="connsiteY179" fmla="*/ 6690360 h 8833483"/>
              <a:gd name="connsiteX180" fmla="*/ 3939540 w 9578340"/>
              <a:gd name="connsiteY180" fmla="*/ 6629400 h 8833483"/>
              <a:gd name="connsiteX181" fmla="*/ 3901440 w 9578340"/>
              <a:gd name="connsiteY181" fmla="*/ 6606540 h 8833483"/>
              <a:gd name="connsiteX182" fmla="*/ 3878580 w 9578340"/>
              <a:gd name="connsiteY182" fmla="*/ 6515100 h 8833483"/>
              <a:gd name="connsiteX183" fmla="*/ 3886200 w 9578340"/>
              <a:gd name="connsiteY183" fmla="*/ 6423660 h 8833483"/>
              <a:gd name="connsiteX184" fmla="*/ 3870960 w 9578340"/>
              <a:gd name="connsiteY184" fmla="*/ 6309360 h 8833483"/>
              <a:gd name="connsiteX185" fmla="*/ 3893820 w 9578340"/>
              <a:gd name="connsiteY185" fmla="*/ 6240780 h 8833483"/>
              <a:gd name="connsiteX186" fmla="*/ 3924300 w 9578340"/>
              <a:gd name="connsiteY186" fmla="*/ 6179820 h 8833483"/>
              <a:gd name="connsiteX187" fmla="*/ 3977640 w 9578340"/>
              <a:gd name="connsiteY187" fmla="*/ 6172200 h 8833483"/>
              <a:gd name="connsiteX188" fmla="*/ 3992880 w 9578340"/>
              <a:gd name="connsiteY188" fmla="*/ 6172200 h 8833483"/>
              <a:gd name="connsiteX189" fmla="*/ 4046220 w 9578340"/>
              <a:gd name="connsiteY189" fmla="*/ 6111240 h 8833483"/>
              <a:gd name="connsiteX190" fmla="*/ 4038600 w 9578340"/>
              <a:gd name="connsiteY190" fmla="*/ 6027420 h 8833483"/>
              <a:gd name="connsiteX191" fmla="*/ 4754880 w 9578340"/>
              <a:gd name="connsiteY191" fmla="*/ 5913120 h 8833483"/>
              <a:gd name="connsiteX192" fmla="*/ 4838700 w 9578340"/>
              <a:gd name="connsiteY192" fmla="*/ 5913120 h 8833483"/>
              <a:gd name="connsiteX193" fmla="*/ 4914900 w 9578340"/>
              <a:gd name="connsiteY193" fmla="*/ 5920740 h 8833483"/>
              <a:gd name="connsiteX194" fmla="*/ 5105400 w 9578340"/>
              <a:gd name="connsiteY194" fmla="*/ 6019800 h 8833483"/>
              <a:gd name="connsiteX195" fmla="*/ 5570220 w 9578340"/>
              <a:gd name="connsiteY195" fmla="*/ 6248400 h 8833483"/>
              <a:gd name="connsiteX196" fmla="*/ 5704205 w 9578340"/>
              <a:gd name="connsiteY196" fmla="*/ 6320155 h 8833483"/>
              <a:gd name="connsiteX197" fmla="*/ 5755005 w 9578340"/>
              <a:gd name="connsiteY197" fmla="*/ 6242685 h 8833483"/>
              <a:gd name="connsiteX198" fmla="*/ 5682615 w 9578340"/>
              <a:gd name="connsiteY198" fmla="*/ 6203315 h 8833483"/>
              <a:gd name="connsiteX199" fmla="*/ 5624195 w 9578340"/>
              <a:gd name="connsiteY199" fmla="*/ 6132195 h 8833483"/>
              <a:gd name="connsiteX200" fmla="*/ 5670550 w 9578340"/>
              <a:gd name="connsiteY200" fmla="*/ 6103620 h 8833483"/>
              <a:gd name="connsiteX201" fmla="*/ 5584825 w 9578340"/>
              <a:gd name="connsiteY201" fmla="*/ 5928995 h 8833483"/>
              <a:gd name="connsiteX202" fmla="*/ 5592445 w 9578340"/>
              <a:gd name="connsiteY202" fmla="*/ 5827395 h 8833483"/>
              <a:gd name="connsiteX203" fmla="*/ 5615305 w 9578340"/>
              <a:gd name="connsiteY203" fmla="*/ 5792470 h 8833483"/>
              <a:gd name="connsiteX204" fmla="*/ 5636895 w 9578340"/>
              <a:gd name="connsiteY204" fmla="*/ 5747385 h 8833483"/>
              <a:gd name="connsiteX205" fmla="*/ 5674360 w 9578340"/>
              <a:gd name="connsiteY205" fmla="*/ 5669915 h 8833483"/>
              <a:gd name="connsiteX206" fmla="*/ 5688965 w 9578340"/>
              <a:gd name="connsiteY206" fmla="*/ 5587365 h 8833483"/>
              <a:gd name="connsiteX207" fmla="*/ 5735320 w 9578340"/>
              <a:gd name="connsiteY207" fmla="*/ 5561965 h 8833483"/>
              <a:gd name="connsiteX208" fmla="*/ 5715000 w 9578340"/>
              <a:gd name="connsiteY208" fmla="*/ 5502910 h 8833483"/>
              <a:gd name="connsiteX209" fmla="*/ 5751195 w 9578340"/>
              <a:gd name="connsiteY209" fmla="*/ 5461635 h 8833483"/>
              <a:gd name="connsiteX210" fmla="*/ 5781675 w 9578340"/>
              <a:gd name="connsiteY210" fmla="*/ 5398770 h 8833483"/>
              <a:gd name="connsiteX211" fmla="*/ 5836920 w 9578340"/>
              <a:gd name="connsiteY211" fmla="*/ 5325110 h 8833483"/>
              <a:gd name="connsiteX212" fmla="*/ 5855970 w 9578340"/>
              <a:gd name="connsiteY212" fmla="*/ 5168900 h 8833483"/>
              <a:gd name="connsiteX213" fmla="*/ 6101080 w 9578340"/>
              <a:gd name="connsiteY213" fmla="*/ 4911090 h 8833483"/>
              <a:gd name="connsiteX214" fmla="*/ 6107430 w 9578340"/>
              <a:gd name="connsiteY214" fmla="*/ 4674870 h 8833483"/>
              <a:gd name="connsiteX215" fmla="*/ 5982970 w 9578340"/>
              <a:gd name="connsiteY215" fmla="*/ 4411980 h 8833483"/>
              <a:gd name="connsiteX216" fmla="*/ 7178040 w 9578340"/>
              <a:gd name="connsiteY216" fmla="*/ 4351020 h 8833483"/>
              <a:gd name="connsiteX217" fmla="*/ 7559040 w 9578340"/>
              <a:gd name="connsiteY217" fmla="*/ 4328160 h 8833483"/>
              <a:gd name="connsiteX218" fmla="*/ 7467600 w 9578340"/>
              <a:gd name="connsiteY218" fmla="*/ 3878580 h 8833483"/>
              <a:gd name="connsiteX219" fmla="*/ 7414260 w 9578340"/>
              <a:gd name="connsiteY219" fmla="*/ 3604260 h 8833483"/>
              <a:gd name="connsiteX220" fmla="*/ 7498080 w 9578340"/>
              <a:gd name="connsiteY220" fmla="*/ 3398520 h 8833483"/>
              <a:gd name="connsiteX221" fmla="*/ 7528560 w 9578340"/>
              <a:gd name="connsiteY221" fmla="*/ 3253740 h 8833483"/>
              <a:gd name="connsiteX222" fmla="*/ 7505700 w 9578340"/>
              <a:gd name="connsiteY222" fmla="*/ 3048000 h 8833483"/>
              <a:gd name="connsiteX223" fmla="*/ 7520940 w 9578340"/>
              <a:gd name="connsiteY223" fmla="*/ 2926080 h 8833483"/>
              <a:gd name="connsiteX224" fmla="*/ 7536180 w 9578340"/>
              <a:gd name="connsiteY224" fmla="*/ 2872740 h 8833483"/>
              <a:gd name="connsiteX225" fmla="*/ 7863840 w 9578340"/>
              <a:gd name="connsiteY225" fmla="*/ 2971800 h 8833483"/>
              <a:gd name="connsiteX226" fmla="*/ 7886700 w 9578340"/>
              <a:gd name="connsiteY226" fmla="*/ 3101340 h 8833483"/>
              <a:gd name="connsiteX227" fmla="*/ 8001000 w 9578340"/>
              <a:gd name="connsiteY227" fmla="*/ 3124200 h 8833483"/>
              <a:gd name="connsiteX228" fmla="*/ 8122920 w 9578340"/>
              <a:gd name="connsiteY228" fmla="*/ 3276600 h 8833483"/>
              <a:gd name="connsiteX229" fmla="*/ 8206740 w 9578340"/>
              <a:gd name="connsiteY229" fmla="*/ 3276600 h 8833483"/>
              <a:gd name="connsiteX230" fmla="*/ 8442960 w 9578340"/>
              <a:gd name="connsiteY230" fmla="*/ 3276600 h 8833483"/>
              <a:gd name="connsiteX231" fmla="*/ 8663940 w 9578340"/>
              <a:gd name="connsiteY231" fmla="*/ 3276600 h 8833483"/>
              <a:gd name="connsiteX232" fmla="*/ 8770620 w 9578340"/>
              <a:gd name="connsiteY232" fmla="*/ 3230880 h 8833483"/>
              <a:gd name="connsiteX233" fmla="*/ 8854440 w 9578340"/>
              <a:gd name="connsiteY233" fmla="*/ 3215640 h 8833483"/>
              <a:gd name="connsiteX234" fmla="*/ 8938260 w 9578340"/>
              <a:gd name="connsiteY234" fmla="*/ 3230880 h 8833483"/>
              <a:gd name="connsiteX235" fmla="*/ 8945880 w 9578340"/>
              <a:gd name="connsiteY235" fmla="*/ 3078480 h 8833483"/>
              <a:gd name="connsiteX236" fmla="*/ 8907780 w 9578340"/>
              <a:gd name="connsiteY236" fmla="*/ 3078480 h 8833483"/>
              <a:gd name="connsiteX237" fmla="*/ 8656320 w 9578340"/>
              <a:gd name="connsiteY237" fmla="*/ 2697480 h 8833483"/>
              <a:gd name="connsiteX238" fmla="*/ 8854440 w 9578340"/>
              <a:gd name="connsiteY238" fmla="*/ 2590800 h 8833483"/>
              <a:gd name="connsiteX239" fmla="*/ 8923020 w 9578340"/>
              <a:gd name="connsiteY239" fmla="*/ 2606040 h 8833483"/>
              <a:gd name="connsiteX240" fmla="*/ 8999220 w 9578340"/>
              <a:gd name="connsiteY240" fmla="*/ 2606040 h 8833483"/>
              <a:gd name="connsiteX241" fmla="*/ 9029700 w 9578340"/>
              <a:gd name="connsiteY241" fmla="*/ 2545080 h 8833483"/>
              <a:gd name="connsiteX242" fmla="*/ 9029700 w 9578340"/>
              <a:gd name="connsiteY242" fmla="*/ 2407920 h 8833483"/>
              <a:gd name="connsiteX243" fmla="*/ 9136380 w 9578340"/>
              <a:gd name="connsiteY243" fmla="*/ 2476500 h 8833483"/>
              <a:gd name="connsiteX244" fmla="*/ 9144000 w 9578340"/>
              <a:gd name="connsiteY244" fmla="*/ 2407920 h 8833483"/>
              <a:gd name="connsiteX245" fmla="*/ 9204960 w 9578340"/>
              <a:gd name="connsiteY245" fmla="*/ 2362200 h 8833483"/>
              <a:gd name="connsiteX246" fmla="*/ 9189720 w 9578340"/>
              <a:gd name="connsiteY246" fmla="*/ 2225040 h 8833483"/>
              <a:gd name="connsiteX247" fmla="*/ 9159240 w 9578340"/>
              <a:gd name="connsiteY247" fmla="*/ 2171700 h 8833483"/>
              <a:gd name="connsiteX248" fmla="*/ 9083040 w 9578340"/>
              <a:gd name="connsiteY248" fmla="*/ 2103120 h 8833483"/>
              <a:gd name="connsiteX249" fmla="*/ 9105900 w 9578340"/>
              <a:gd name="connsiteY249" fmla="*/ 2011680 h 8833483"/>
              <a:gd name="connsiteX250" fmla="*/ 9151620 w 9578340"/>
              <a:gd name="connsiteY250" fmla="*/ 1927860 h 8833483"/>
              <a:gd name="connsiteX251" fmla="*/ 9044940 w 9578340"/>
              <a:gd name="connsiteY251" fmla="*/ 1714500 h 8833483"/>
              <a:gd name="connsiteX252" fmla="*/ 9578340 w 9578340"/>
              <a:gd name="connsiteY252" fmla="*/ 1394460 h 8833483"/>
              <a:gd name="connsiteX253" fmla="*/ 9494520 w 9578340"/>
              <a:gd name="connsiteY253" fmla="*/ 1165860 h 8833483"/>
              <a:gd name="connsiteX254" fmla="*/ 9326880 w 9578340"/>
              <a:gd name="connsiteY254" fmla="*/ 975360 h 8833483"/>
              <a:gd name="connsiteX255" fmla="*/ 9334500 w 9578340"/>
              <a:gd name="connsiteY255" fmla="*/ 906780 h 8833483"/>
              <a:gd name="connsiteX256" fmla="*/ 9342120 w 9578340"/>
              <a:gd name="connsiteY256" fmla="*/ 754380 h 8833483"/>
              <a:gd name="connsiteX257" fmla="*/ 9182100 w 9578340"/>
              <a:gd name="connsiteY257" fmla="*/ 906780 h 8833483"/>
              <a:gd name="connsiteX258" fmla="*/ 9052560 w 9578340"/>
              <a:gd name="connsiteY258" fmla="*/ 1043940 h 8833483"/>
              <a:gd name="connsiteX259" fmla="*/ 8915400 w 9578340"/>
              <a:gd name="connsiteY259" fmla="*/ 1112520 h 8833483"/>
              <a:gd name="connsiteX260" fmla="*/ 8709660 w 9578340"/>
              <a:gd name="connsiteY260" fmla="*/ 1150620 h 8833483"/>
              <a:gd name="connsiteX261" fmla="*/ 8793480 w 9578340"/>
              <a:gd name="connsiteY261" fmla="*/ 960120 h 8833483"/>
              <a:gd name="connsiteX262" fmla="*/ 8717280 w 9578340"/>
              <a:gd name="connsiteY262" fmla="*/ 906780 h 8833483"/>
              <a:gd name="connsiteX263" fmla="*/ 8686800 w 9578340"/>
              <a:gd name="connsiteY263" fmla="*/ 815340 h 8833483"/>
              <a:gd name="connsiteX264" fmla="*/ 8625840 w 9578340"/>
              <a:gd name="connsiteY264" fmla="*/ 746760 h 8833483"/>
              <a:gd name="connsiteX265" fmla="*/ 8633460 w 9578340"/>
              <a:gd name="connsiteY265" fmla="*/ 685800 h 8833483"/>
              <a:gd name="connsiteX266" fmla="*/ 8679180 w 9578340"/>
              <a:gd name="connsiteY266" fmla="*/ 609600 h 8833483"/>
              <a:gd name="connsiteX267" fmla="*/ 8671560 w 9578340"/>
              <a:gd name="connsiteY267" fmla="*/ 579120 h 8833483"/>
              <a:gd name="connsiteX268" fmla="*/ 8580120 w 9578340"/>
              <a:gd name="connsiteY268" fmla="*/ 541020 h 8833483"/>
              <a:gd name="connsiteX269" fmla="*/ 8473440 w 9578340"/>
              <a:gd name="connsiteY269" fmla="*/ 502920 h 8833483"/>
              <a:gd name="connsiteX270" fmla="*/ 8488680 w 9578340"/>
              <a:gd name="connsiteY270" fmla="*/ 449580 h 8833483"/>
              <a:gd name="connsiteX271" fmla="*/ 8435340 w 9578340"/>
              <a:gd name="connsiteY271" fmla="*/ 320040 h 8833483"/>
              <a:gd name="connsiteX272" fmla="*/ 8465820 w 9578340"/>
              <a:gd name="connsiteY272" fmla="*/ 243840 h 8833483"/>
              <a:gd name="connsiteX273" fmla="*/ 8473440 w 9578340"/>
              <a:gd name="connsiteY273" fmla="*/ 83820 h 8833483"/>
              <a:gd name="connsiteX274" fmla="*/ 8351520 w 9578340"/>
              <a:gd name="connsiteY274" fmla="*/ 53340 h 8833483"/>
              <a:gd name="connsiteX275" fmla="*/ 8252460 w 9578340"/>
              <a:gd name="connsiteY275" fmla="*/ 68580 h 8833483"/>
              <a:gd name="connsiteX276" fmla="*/ 8107680 w 9578340"/>
              <a:gd name="connsiteY27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51320 w 9578340"/>
              <a:gd name="connsiteY46" fmla="*/ 2141220 h 8833483"/>
              <a:gd name="connsiteX47" fmla="*/ 6789420 w 9578340"/>
              <a:gd name="connsiteY47" fmla="*/ 2240280 h 8833483"/>
              <a:gd name="connsiteX48" fmla="*/ 6758940 w 9578340"/>
              <a:gd name="connsiteY48" fmla="*/ 2283458 h 8833483"/>
              <a:gd name="connsiteX49" fmla="*/ 6743700 w 9578340"/>
              <a:gd name="connsiteY49" fmla="*/ 2331720 h 8833483"/>
              <a:gd name="connsiteX50" fmla="*/ 6244590 w 9578340"/>
              <a:gd name="connsiteY50" fmla="*/ 2315208 h 8833483"/>
              <a:gd name="connsiteX51" fmla="*/ 5722620 w 9578340"/>
              <a:gd name="connsiteY51" fmla="*/ 2240280 h 8833483"/>
              <a:gd name="connsiteX52" fmla="*/ 5654040 w 9578340"/>
              <a:gd name="connsiteY52" fmla="*/ 2240280 h 8833483"/>
              <a:gd name="connsiteX53" fmla="*/ 5570220 w 9578340"/>
              <a:gd name="connsiteY53" fmla="*/ 2278380 h 8833483"/>
              <a:gd name="connsiteX54" fmla="*/ 5440680 w 9578340"/>
              <a:gd name="connsiteY54" fmla="*/ 2263140 h 8833483"/>
              <a:gd name="connsiteX55" fmla="*/ 5410200 w 9578340"/>
              <a:gd name="connsiteY55" fmla="*/ 2217420 h 8833483"/>
              <a:gd name="connsiteX56" fmla="*/ 5425440 w 9578340"/>
              <a:gd name="connsiteY56" fmla="*/ 2072640 h 8833483"/>
              <a:gd name="connsiteX57" fmla="*/ 5372100 w 9578340"/>
              <a:gd name="connsiteY57" fmla="*/ 2019300 h 8833483"/>
              <a:gd name="connsiteX58" fmla="*/ 5372100 w 9578340"/>
              <a:gd name="connsiteY58" fmla="*/ 1988820 h 8833483"/>
              <a:gd name="connsiteX59" fmla="*/ 5280660 w 9578340"/>
              <a:gd name="connsiteY59" fmla="*/ 1965960 h 8833483"/>
              <a:gd name="connsiteX60" fmla="*/ 5219700 w 9578340"/>
              <a:gd name="connsiteY60" fmla="*/ 2263140 h 8833483"/>
              <a:gd name="connsiteX61" fmla="*/ 5212080 w 9578340"/>
              <a:gd name="connsiteY61" fmla="*/ 2461260 h 8833483"/>
              <a:gd name="connsiteX62" fmla="*/ 5242560 w 9578340"/>
              <a:gd name="connsiteY62" fmla="*/ 2499360 h 8833483"/>
              <a:gd name="connsiteX63" fmla="*/ 5097780 w 9578340"/>
              <a:gd name="connsiteY63" fmla="*/ 2552700 h 8833483"/>
              <a:gd name="connsiteX64" fmla="*/ 5120640 w 9578340"/>
              <a:gd name="connsiteY64" fmla="*/ 2743200 h 8833483"/>
              <a:gd name="connsiteX65" fmla="*/ 5082540 w 9578340"/>
              <a:gd name="connsiteY65" fmla="*/ 2827020 h 8833483"/>
              <a:gd name="connsiteX66" fmla="*/ 4945380 w 9578340"/>
              <a:gd name="connsiteY66" fmla="*/ 2773680 h 8833483"/>
              <a:gd name="connsiteX67" fmla="*/ 4853940 w 9578340"/>
              <a:gd name="connsiteY67" fmla="*/ 2796540 h 8833483"/>
              <a:gd name="connsiteX68" fmla="*/ 4785360 w 9578340"/>
              <a:gd name="connsiteY68" fmla="*/ 2926080 h 8833483"/>
              <a:gd name="connsiteX69" fmla="*/ 4640580 w 9578340"/>
              <a:gd name="connsiteY69" fmla="*/ 2811780 h 8833483"/>
              <a:gd name="connsiteX70" fmla="*/ 4518660 w 9578340"/>
              <a:gd name="connsiteY70" fmla="*/ 2804160 h 8833483"/>
              <a:gd name="connsiteX71" fmla="*/ 4389120 w 9578340"/>
              <a:gd name="connsiteY71" fmla="*/ 2674620 h 8833483"/>
              <a:gd name="connsiteX72" fmla="*/ 4564380 w 9578340"/>
              <a:gd name="connsiteY72" fmla="*/ 2522220 h 8833483"/>
              <a:gd name="connsiteX73" fmla="*/ 4389120 w 9578340"/>
              <a:gd name="connsiteY73" fmla="*/ 2491740 h 8833483"/>
              <a:gd name="connsiteX74" fmla="*/ 4244340 w 9578340"/>
              <a:gd name="connsiteY74" fmla="*/ 2659380 h 8833483"/>
              <a:gd name="connsiteX75" fmla="*/ 4183380 w 9578340"/>
              <a:gd name="connsiteY75" fmla="*/ 2758440 h 8833483"/>
              <a:gd name="connsiteX76" fmla="*/ 4191000 w 9578340"/>
              <a:gd name="connsiteY76" fmla="*/ 2796540 h 8833483"/>
              <a:gd name="connsiteX77" fmla="*/ 4084320 w 9578340"/>
              <a:gd name="connsiteY77" fmla="*/ 2895600 h 8833483"/>
              <a:gd name="connsiteX78" fmla="*/ 4008120 w 9578340"/>
              <a:gd name="connsiteY78" fmla="*/ 2918460 h 8833483"/>
              <a:gd name="connsiteX79" fmla="*/ 3954780 w 9578340"/>
              <a:gd name="connsiteY79" fmla="*/ 2918460 h 8833483"/>
              <a:gd name="connsiteX80" fmla="*/ 3916680 w 9578340"/>
              <a:gd name="connsiteY80" fmla="*/ 2971800 h 8833483"/>
              <a:gd name="connsiteX81" fmla="*/ 3848100 w 9578340"/>
              <a:gd name="connsiteY81" fmla="*/ 2971800 h 8833483"/>
              <a:gd name="connsiteX82" fmla="*/ 3810000 w 9578340"/>
              <a:gd name="connsiteY82" fmla="*/ 3025140 h 8833483"/>
              <a:gd name="connsiteX83" fmla="*/ 3726180 w 9578340"/>
              <a:gd name="connsiteY83" fmla="*/ 3048000 h 8833483"/>
              <a:gd name="connsiteX84" fmla="*/ 3703320 w 9578340"/>
              <a:gd name="connsiteY84" fmla="*/ 3116580 h 8833483"/>
              <a:gd name="connsiteX85" fmla="*/ 3512820 w 9578340"/>
              <a:gd name="connsiteY85" fmla="*/ 2979420 h 8833483"/>
              <a:gd name="connsiteX86" fmla="*/ 3337560 w 9578340"/>
              <a:gd name="connsiteY86" fmla="*/ 3048000 h 8833483"/>
              <a:gd name="connsiteX87" fmla="*/ 3337560 w 9578340"/>
              <a:gd name="connsiteY87" fmla="*/ 3124200 h 8833483"/>
              <a:gd name="connsiteX88" fmla="*/ 3230880 w 9578340"/>
              <a:gd name="connsiteY88" fmla="*/ 3200400 h 8833483"/>
              <a:gd name="connsiteX89" fmla="*/ 3002280 w 9578340"/>
              <a:gd name="connsiteY89" fmla="*/ 3055620 h 8833483"/>
              <a:gd name="connsiteX90" fmla="*/ 3025140 w 9578340"/>
              <a:gd name="connsiteY90" fmla="*/ 3032760 h 8833483"/>
              <a:gd name="connsiteX91" fmla="*/ 2918460 w 9578340"/>
              <a:gd name="connsiteY91" fmla="*/ 2887980 h 8833483"/>
              <a:gd name="connsiteX92" fmla="*/ 2659380 w 9578340"/>
              <a:gd name="connsiteY92" fmla="*/ 2758440 h 8833483"/>
              <a:gd name="connsiteX93" fmla="*/ 2506980 w 9578340"/>
              <a:gd name="connsiteY93" fmla="*/ 3093720 h 8833483"/>
              <a:gd name="connsiteX94" fmla="*/ 2392680 w 9578340"/>
              <a:gd name="connsiteY94" fmla="*/ 3101340 h 8833483"/>
              <a:gd name="connsiteX95" fmla="*/ 2308860 w 9578340"/>
              <a:gd name="connsiteY95" fmla="*/ 3116580 h 8833483"/>
              <a:gd name="connsiteX96" fmla="*/ 2225040 w 9578340"/>
              <a:gd name="connsiteY96" fmla="*/ 3215640 h 8833483"/>
              <a:gd name="connsiteX97" fmla="*/ 2049780 w 9578340"/>
              <a:gd name="connsiteY97" fmla="*/ 3124200 h 8833483"/>
              <a:gd name="connsiteX98" fmla="*/ 1981200 w 9578340"/>
              <a:gd name="connsiteY98" fmla="*/ 3116580 h 8833483"/>
              <a:gd name="connsiteX99" fmla="*/ 1889760 w 9578340"/>
              <a:gd name="connsiteY99" fmla="*/ 2964180 h 8833483"/>
              <a:gd name="connsiteX100" fmla="*/ 1897380 w 9578340"/>
              <a:gd name="connsiteY100" fmla="*/ 2895600 h 8833483"/>
              <a:gd name="connsiteX101" fmla="*/ 1729740 w 9578340"/>
              <a:gd name="connsiteY101" fmla="*/ 3017520 h 8833483"/>
              <a:gd name="connsiteX102" fmla="*/ 1706880 w 9578340"/>
              <a:gd name="connsiteY102" fmla="*/ 3078480 h 8833483"/>
              <a:gd name="connsiteX103" fmla="*/ 1653540 w 9578340"/>
              <a:gd name="connsiteY103" fmla="*/ 3048000 h 8833483"/>
              <a:gd name="connsiteX104" fmla="*/ 1546860 w 9578340"/>
              <a:gd name="connsiteY104" fmla="*/ 3048000 h 8833483"/>
              <a:gd name="connsiteX105" fmla="*/ 1524000 w 9578340"/>
              <a:gd name="connsiteY105" fmla="*/ 3162300 h 8833483"/>
              <a:gd name="connsiteX106" fmla="*/ 1386840 w 9578340"/>
              <a:gd name="connsiteY106" fmla="*/ 3459480 h 8833483"/>
              <a:gd name="connsiteX107" fmla="*/ 1333500 w 9578340"/>
              <a:gd name="connsiteY107" fmla="*/ 3451860 h 8833483"/>
              <a:gd name="connsiteX108" fmla="*/ 1188720 w 9578340"/>
              <a:gd name="connsiteY108" fmla="*/ 3505200 h 8833483"/>
              <a:gd name="connsiteX109" fmla="*/ 1135380 w 9578340"/>
              <a:gd name="connsiteY109" fmla="*/ 3672840 h 8833483"/>
              <a:gd name="connsiteX110" fmla="*/ 1013460 w 9578340"/>
              <a:gd name="connsiteY110" fmla="*/ 3703320 h 8833483"/>
              <a:gd name="connsiteX111" fmla="*/ 929640 w 9578340"/>
              <a:gd name="connsiteY111" fmla="*/ 3710940 h 8833483"/>
              <a:gd name="connsiteX112" fmla="*/ 830580 w 9578340"/>
              <a:gd name="connsiteY112" fmla="*/ 3741420 h 8833483"/>
              <a:gd name="connsiteX113" fmla="*/ 701040 w 9578340"/>
              <a:gd name="connsiteY113" fmla="*/ 3749040 h 8833483"/>
              <a:gd name="connsiteX114" fmla="*/ 548640 w 9578340"/>
              <a:gd name="connsiteY114" fmla="*/ 3787140 h 8833483"/>
              <a:gd name="connsiteX115" fmla="*/ 0 w 9578340"/>
              <a:gd name="connsiteY115" fmla="*/ 5250180 h 8833483"/>
              <a:gd name="connsiteX116" fmla="*/ 167640 w 9578340"/>
              <a:gd name="connsiteY116" fmla="*/ 5242560 h 8833483"/>
              <a:gd name="connsiteX117" fmla="*/ 167640 w 9578340"/>
              <a:gd name="connsiteY117" fmla="*/ 5387340 h 8833483"/>
              <a:gd name="connsiteX118" fmla="*/ 289560 w 9578340"/>
              <a:gd name="connsiteY118" fmla="*/ 5394960 h 8833483"/>
              <a:gd name="connsiteX119" fmla="*/ 281940 w 9578340"/>
              <a:gd name="connsiteY119" fmla="*/ 5478780 h 8833483"/>
              <a:gd name="connsiteX120" fmla="*/ 388620 w 9578340"/>
              <a:gd name="connsiteY120" fmla="*/ 5501640 h 8833483"/>
              <a:gd name="connsiteX121" fmla="*/ 358140 w 9578340"/>
              <a:gd name="connsiteY121" fmla="*/ 5631180 h 8833483"/>
              <a:gd name="connsiteX122" fmla="*/ 358140 w 9578340"/>
              <a:gd name="connsiteY122" fmla="*/ 5730240 h 8833483"/>
              <a:gd name="connsiteX123" fmla="*/ 251460 w 9578340"/>
              <a:gd name="connsiteY123" fmla="*/ 5783580 h 8833483"/>
              <a:gd name="connsiteX124" fmla="*/ 236220 w 9578340"/>
              <a:gd name="connsiteY124" fmla="*/ 5859780 h 8833483"/>
              <a:gd name="connsiteX125" fmla="*/ 144780 w 9578340"/>
              <a:gd name="connsiteY125" fmla="*/ 5981700 h 8833483"/>
              <a:gd name="connsiteX126" fmla="*/ 175260 w 9578340"/>
              <a:gd name="connsiteY126" fmla="*/ 6210300 h 8833483"/>
              <a:gd name="connsiteX127" fmla="*/ 266700 w 9578340"/>
              <a:gd name="connsiteY127" fmla="*/ 6217920 h 8833483"/>
              <a:gd name="connsiteX128" fmla="*/ 304800 w 9578340"/>
              <a:gd name="connsiteY128" fmla="*/ 6278880 h 8833483"/>
              <a:gd name="connsiteX129" fmla="*/ 312420 w 9578340"/>
              <a:gd name="connsiteY129" fmla="*/ 6339840 h 8833483"/>
              <a:gd name="connsiteX130" fmla="*/ 358140 w 9578340"/>
              <a:gd name="connsiteY130" fmla="*/ 6339840 h 8833483"/>
              <a:gd name="connsiteX131" fmla="*/ 365760 w 9578340"/>
              <a:gd name="connsiteY131" fmla="*/ 6477000 h 8833483"/>
              <a:gd name="connsiteX132" fmla="*/ 807720 w 9578340"/>
              <a:gd name="connsiteY132" fmla="*/ 6545580 h 8833483"/>
              <a:gd name="connsiteX133" fmla="*/ 1127760 w 9578340"/>
              <a:gd name="connsiteY133" fmla="*/ 6705600 h 8833483"/>
              <a:gd name="connsiteX134" fmla="*/ 1447800 w 9578340"/>
              <a:gd name="connsiteY134" fmla="*/ 6598920 h 8833483"/>
              <a:gd name="connsiteX135" fmla="*/ 1546860 w 9578340"/>
              <a:gd name="connsiteY135" fmla="*/ 6598920 h 8833483"/>
              <a:gd name="connsiteX136" fmla="*/ 1501140 w 9578340"/>
              <a:gd name="connsiteY136" fmla="*/ 6858000 h 8833483"/>
              <a:gd name="connsiteX137" fmla="*/ 1567815 w 9578340"/>
              <a:gd name="connsiteY137" fmla="*/ 7115810 h 8833483"/>
              <a:gd name="connsiteX138" fmla="*/ 1710690 w 9578340"/>
              <a:gd name="connsiteY138" fmla="*/ 7439660 h 8833483"/>
              <a:gd name="connsiteX139" fmla="*/ 1891665 w 9578340"/>
              <a:gd name="connsiteY139" fmla="*/ 7582535 h 8833483"/>
              <a:gd name="connsiteX140" fmla="*/ 2094865 w 9578340"/>
              <a:gd name="connsiteY140" fmla="*/ 7814310 h 8833483"/>
              <a:gd name="connsiteX141" fmla="*/ 2066290 w 9578340"/>
              <a:gd name="connsiteY141" fmla="*/ 7925434 h 8833483"/>
              <a:gd name="connsiteX142" fmla="*/ 2234565 w 9578340"/>
              <a:gd name="connsiteY142" fmla="*/ 8036559 h 8833483"/>
              <a:gd name="connsiteX143" fmla="*/ 2269490 w 9578340"/>
              <a:gd name="connsiteY143" fmla="*/ 8081009 h 8833483"/>
              <a:gd name="connsiteX144" fmla="*/ 2186940 w 9578340"/>
              <a:gd name="connsiteY144" fmla="*/ 8338184 h 8833483"/>
              <a:gd name="connsiteX145" fmla="*/ 2209165 w 9578340"/>
              <a:gd name="connsiteY145" fmla="*/ 8436608 h 8833483"/>
              <a:gd name="connsiteX146" fmla="*/ 2275840 w 9578340"/>
              <a:gd name="connsiteY146" fmla="*/ 8538208 h 8833483"/>
              <a:gd name="connsiteX147" fmla="*/ 2437765 w 9578340"/>
              <a:gd name="connsiteY147" fmla="*/ 8569958 h 8833483"/>
              <a:gd name="connsiteX148" fmla="*/ 2491740 w 9578340"/>
              <a:gd name="connsiteY148" fmla="*/ 8557258 h 8833483"/>
              <a:gd name="connsiteX149" fmla="*/ 2599690 w 9578340"/>
              <a:gd name="connsiteY149" fmla="*/ 8614408 h 8833483"/>
              <a:gd name="connsiteX150" fmla="*/ 2640965 w 9578340"/>
              <a:gd name="connsiteY150" fmla="*/ 8658858 h 8833483"/>
              <a:gd name="connsiteX151" fmla="*/ 2663190 w 9578340"/>
              <a:gd name="connsiteY151" fmla="*/ 8769983 h 8833483"/>
              <a:gd name="connsiteX152" fmla="*/ 2748915 w 9578340"/>
              <a:gd name="connsiteY152" fmla="*/ 8833483 h 8833483"/>
              <a:gd name="connsiteX153" fmla="*/ 2860040 w 9578340"/>
              <a:gd name="connsiteY153" fmla="*/ 8808083 h 8833483"/>
              <a:gd name="connsiteX154" fmla="*/ 2920365 w 9578340"/>
              <a:gd name="connsiteY154" fmla="*/ 8820783 h 8833483"/>
              <a:gd name="connsiteX155" fmla="*/ 2910840 w 9578340"/>
              <a:gd name="connsiteY155" fmla="*/ 8740614 h 8833483"/>
              <a:gd name="connsiteX156" fmla="*/ 2996565 w 9578340"/>
              <a:gd name="connsiteY156" fmla="*/ 8609645 h 8833483"/>
              <a:gd name="connsiteX157" fmla="*/ 2987040 w 9578340"/>
              <a:gd name="connsiteY157" fmla="*/ 8497727 h 8833483"/>
              <a:gd name="connsiteX158" fmla="*/ 3027522 w 9578340"/>
              <a:gd name="connsiteY158" fmla="*/ 8431051 h 8833483"/>
              <a:gd name="connsiteX159" fmla="*/ 3179922 w 9578340"/>
              <a:gd name="connsiteY159" fmla="*/ 8361995 h 8833483"/>
              <a:gd name="connsiteX160" fmla="*/ 3225166 w 9578340"/>
              <a:gd name="connsiteY160" fmla="*/ 8245315 h 8833483"/>
              <a:gd name="connsiteX161" fmla="*/ 3420427 w 9578340"/>
              <a:gd name="connsiteY161" fmla="*/ 8083389 h 8833483"/>
              <a:gd name="connsiteX162" fmla="*/ 3699034 w 9578340"/>
              <a:gd name="connsiteY162" fmla="*/ 7954802 h 8833483"/>
              <a:gd name="connsiteX163" fmla="*/ 3875246 w 9578340"/>
              <a:gd name="connsiteY163" fmla="*/ 7890508 h 8833483"/>
              <a:gd name="connsiteX164" fmla="*/ 4084796 w 9578340"/>
              <a:gd name="connsiteY164" fmla="*/ 7738108 h 8833483"/>
              <a:gd name="connsiteX165" fmla="*/ 4127659 w 9578340"/>
              <a:gd name="connsiteY165" fmla="*/ 7640476 h 8833483"/>
              <a:gd name="connsiteX166" fmla="*/ 4037171 w 9578340"/>
              <a:gd name="connsiteY166" fmla="*/ 7564277 h 8833483"/>
              <a:gd name="connsiteX167" fmla="*/ 3980021 w 9578340"/>
              <a:gd name="connsiteY167" fmla="*/ 7469027 h 8833483"/>
              <a:gd name="connsiteX168" fmla="*/ 4056222 w 9578340"/>
              <a:gd name="connsiteY168" fmla="*/ 7395208 h 8833483"/>
              <a:gd name="connsiteX169" fmla="*/ 4096703 w 9578340"/>
              <a:gd name="connsiteY169" fmla="*/ 7247570 h 8833483"/>
              <a:gd name="connsiteX170" fmla="*/ 3982402 w 9578340"/>
              <a:gd name="connsiteY170" fmla="*/ 7271383 h 8833483"/>
              <a:gd name="connsiteX171" fmla="*/ 3818096 w 9578340"/>
              <a:gd name="connsiteY171" fmla="*/ 7233283 h 8833483"/>
              <a:gd name="connsiteX172" fmla="*/ 3691889 w 9578340"/>
              <a:gd name="connsiteY172" fmla="*/ 7145176 h 8833483"/>
              <a:gd name="connsiteX173" fmla="*/ 3701416 w 9578340"/>
              <a:gd name="connsiteY173" fmla="*/ 7030877 h 8833483"/>
              <a:gd name="connsiteX174" fmla="*/ 3625215 w 9578340"/>
              <a:gd name="connsiteY174" fmla="*/ 6954677 h 8833483"/>
              <a:gd name="connsiteX175" fmla="*/ 3657600 w 9578340"/>
              <a:gd name="connsiteY175" fmla="*/ 6873240 h 8833483"/>
              <a:gd name="connsiteX176" fmla="*/ 3817620 w 9578340"/>
              <a:gd name="connsiteY176" fmla="*/ 6781800 h 8833483"/>
              <a:gd name="connsiteX177" fmla="*/ 3893820 w 9578340"/>
              <a:gd name="connsiteY177" fmla="*/ 6705600 h 8833483"/>
              <a:gd name="connsiteX178" fmla="*/ 3947160 w 9578340"/>
              <a:gd name="connsiteY178" fmla="*/ 6690360 h 8833483"/>
              <a:gd name="connsiteX179" fmla="*/ 3939540 w 9578340"/>
              <a:gd name="connsiteY179" fmla="*/ 6629400 h 8833483"/>
              <a:gd name="connsiteX180" fmla="*/ 3901440 w 9578340"/>
              <a:gd name="connsiteY180" fmla="*/ 6606540 h 8833483"/>
              <a:gd name="connsiteX181" fmla="*/ 3878580 w 9578340"/>
              <a:gd name="connsiteY181" fmla="*/ 6515100 h 8833483"/>
              <a:gd name="connsiteX182" fmla="*/ 3886200 w 9578340"/>
              <a:gd name="connsiteY182" fmla="*/ 6423660 h 8833483"/>
              <a:gd name="connsiteX183" fmla="*/ 3870960 w 9578340"/>
              <a:gd name="connsiteY183" fmla="*/ 6309360 h 8833483"/>
              <a:gd name="connsiteX184" fmla="*/ 3893820 w 9578340"/>
              <a:gd name="connsiteY184" fmla="*/ 6240780 h 8833483"/>
              <a:gd name="connsiteX185" fmla="*/ 3924300 w 9578340"/>
              <a:gd name="connsiteY185" fmla="*/ 6179820 h 8833483"/>
              <a:gd name="connsiteX186" fmla="*/ 3977640 w 9578340"/>
              <a:gd name="connsiteY186" fmla="*/ 6172200 h 8833483"/>
              <a:gd name="connsiteX187" fmla="*/ 3992880 w 9578340"/>
              <a:gd name="connsiteY187" fmla="*/ 6172200 h 8833483"/>
              <a:gd name="connsiteX188" fmla="*/ 4046220 w 9578340"/>
              <a:gd name="connsiteY188" fmla="*/ 6111240 h 8833483"/>
              <a:gd name="connsiteX189" fmla="*/ 4038600 w 9578340"/>
              <a:gd name="connsiteY189" fmla="*/ 6027420 h 8833483"/>
              <a:gd name="connsiteX190" fmla="*/ 4754880 w 9578340"/>
              <a:gd name="connsiteY190" fmla="*/ 5913120 h 8833483"/>
              <a:gd name="connsiteX191" fmla="*/ 4838700 w 9578340"/>
              <a:gd name="connsiteY191" fmla="*/ 5913120 h 8833483"/>
              <a:gd name="connsiteX192" fmla="*/ 4914900 w 9578340"/>
              <a:gd name="connsiteY192" fmla="*/ 5920740 h 8833483"/>
              <a:gd name="connsiteX193" fmla="*/ 5105400 w 9578340"/>
              <a:gd name="connsiteY193" fmla="*/ 6019800 h 8833483"/>
              <a:gd name="connsiteX194" fmla="*/ 5570220 w 9578340"/>
              <a:gd name="connsiteY194" fmla="*/ 6248400 h 8833483"/>
              <a:gd name="connsiteX195" fmla="*/ 5704205 w 9578340"/>
              <a:gd name="connsiteY195" fmla="*/ 6320155 h 8833483"/>
              <a:gd name="connsiteX196" fmla="*/ 5755005 w 9578340"/>
              <a:gd name="connsiteY196" fmla="*/ 6242685 h 8833483"/>
              <a:gd name="connsiteX197" fmla="*/ 5682615 w 9578340"/>
              <a:gd name="connsiteY197" fmla="*/ 6203315 h 8833483"/>
              <a:gd name="connsiteX198" fmla="*/ 5624195 w 9578340"/>
              <a:gd name="connsiteY198" fmla="*/ 6132195 h 8833483"/>
              <a:gd name="connsiteX199" fmla="*/ 5670550 w 9578340"/>
              <a:gd name="connsiteY199" fmla="*/ 6103620 h 8833483"/>
              <a:gd name="connsiteX200" fmla="*/ 5584825 w 9578340"/>
              <a:gd name="connsiteY200" fmla="*/ 5928995 h 8833483"/>
              <a:gd name="connsiteX201" fmla="*/ 5592445 w 9578340"/>
              <a:gd name="connsiteY201" fmla="*/ 5827395 h 8833483"/>
              <a:gd name="connsiteX202" fmla="*/ 5615305 w 9578340"/>
              <a:gd name="connsiteY202" fmla="*/ 5792470 h 8833483"/>
              <a:gd name="connsiteX203" fmla="*/ 5636895 w 9578340"/>
              <a:gd name="connsiteY203" fmla="*/ 5747385 h 8833483"/>
              <a:gd name="connsiteX204" fmla="*/ 5674360 w 9578340"/>
              <a:gd name="connsiteY204" fmla="*/ 5669915 h 8833483"/>
              <a:gd name="connsiteX205" fmla="*/ 5688965 w 9578340"/>
              <a:gd name="connsiteY205" fmla="*/ 5587365 h 8833483"/>
              <a:gd name="connsiteX206" fmla="*/ 5735320 w 9578340"/>
              <a:gd name="connsiteY206" fmla="*/ 5561965 h 8833483"/>
              <a:gd name="connsiteX207" fmla="*/ 5715000 w 9578340"/>
              <a:gd name="connsiteY207" fmla="*/ 5502910 h 8833483"/>
              <a:gd name="connsiteX208" fmla="*/ 5751195 w 9578340"/>
              <a:gd name="connsiteY208" fmla="*/ 5461635 h 8833483"/>
              <a:gd name="connsiteX209" fmla="*/ 5781675 w 9578340"/>
              <a:gd name="connsiteY209" fmla="*/ 5398770 h 8833483"/>
              <a:gd name="connsiteX210" fmla="*/ 5836920 w 9578340"/>
              <a:gd name="connsiteY210" fmla="*/ 5325110 h 8833483"/>
              <a:gd name="connsiteX211" fmla="*/ 5855970 w 9578340"/>
              <a:gd name="connsiteY211" fmla="*/ 5168900 h 8833483"/>
              <a:gd name="connsiteX212" fmla="*/ 6101080 w 9578340"/>
              <a:gd name="connsiteY212" fmla="*/ 4911090 h 8833483"/>
              <a:gd name="connsiteX213" fmla="*/ 6107430 w 9578340"/>
              <a:gd name="connsiteY213" fmla="*/ 4674870 h 8833483"/>
              <a:gd name="connsiteX214" fmla="*/ 5982970 w 9578340"/>
              <a:gd name="connsiteY214" fmla="*/ 4411980 h 8833483"/>
              <a:gd name="connsiteX215" fmla="*/ 7178040 w 9578340"/>
              <a:gd name="connsiteY215" fmla="*/ 4351020 h 8833483"/>
              <a:gd name="connsiteX216" fmla="*/ 7559040 w 9578340"/>
              <a:gd name="connsiteY216" fmla="*/ 4328160 h 8833483"/>
              <a:gd name="connsiteX217" fmla="*/ 7467600 w 9578340"/>
              <a:gd name="connsiteY217" fmla="*/ 3878580 h 8833483"/>
              <a:gd name="connsiteX218" fmla="*/ 7414260 w 9578340"/>
              <a:gd name="connsiteY218" fmla="*/ 3604260 h 8833483"/>
              <a:gd name="connsiteX219" fmla="*/ 7498080 w 9578340"/>
              <a:gd name="connsiteY219" fmla="*/ 3398520 h 8833483"/>
              <a:gd name="connsiteX220" fmla="*/ 7528560 w 9578340"/>
              <a:gd name="connsiteY220" fmla="*/ 3253740 h 8833483"/>
              <a:gd name="connsiteX221" fmla="*/ 7505700 w 9578340"/>
              <a:gd name="connsiteY221" fmla="*/ 3048000 h 8833483"/>
              <a:gd name="connsiteX222" fmla="*/ 7520940 w 9578340"/>
              <a:gd name="connsiteY222" fmla="*/ 2926080 h 8833483"/>
              <a:gd name="connsiteX223" fmla="*/ 7536180 w 9578340"/>
              <a:gd name="connsiteY223" fmla="*/ 2872740 h 8833483"/>
              <a:gd name="connsiteX224" fmla="*/ 7863840 w 9578340"/>
              <a:gd name="connsiteY224" fmla="*/ 2971800 h 8833483"/>
              <a:gd name="connsiteX225" fmla="*/ 7886700 w 9578340"/>
              <a:gd name="connsiteY225" fmla="*/ 3101340 h 8833483"/>
              <a:gd name="connsiteX226" fmla="*/ 8001000 w 9578340"/>
              <a:gd name="connsiteY226" fmla="*/ 3124200 h 8833483"/>
              <a:gd name="connsiteX227" fmla="*/ 8122920 w 9578340"/>
              <a:gd name="connsiteY227" fmla="*/ 3276600 h 8833483"/>
              <a:gd name="connsiteX228" fmla="*/ 8206740 w 9578340"/>
              <a:gd name="connsiteY228" fmla="*/ 3276600 h 8833483"/>
              <a:gd name="connsiteX229" fmla="*/ 8442960 w 9578340"/>
              <a:gd name="connsiteY229" fmla="*/ 3276600 h 8833483"/>
              <a:gd name="connsiteX230" fmla="*/ 8663940 w 9578340"/>
              <a:gd name="connsiteY230" fmla="*/ 3276600 h 8833483"/>
              <a:gd name="connsiteX231" fmla="*/ 8770620 w 9578340"/>
              <a:gd name="connsiteY231" fmla="*/ 3230880 h 8833483"/>
              <a:gd name="connsiteX232" fmla="*/ 8854440 w 9578340"/>
              <a:gd name="connsiteY232" fmla="*/ 3215640 h 8833483"/>
              <a:gd name="connsiteX233" fmla="*/ 8938260 w 9578340"/>
              <a:gd name="connsiteY233" fmla="*/ 3230880 h 8833483"/>
              <a:gd name="connsiteX234" fmla="*/ 8945880 w 9578340"/>
              <a:gd name="connsiteY234" fmla="*/ 3078480 h 8833483"/>
              <a:gd name="connsiteX235" fmla="*/ 8907780 w 9578340"/>
              <a:gd name="connsiteY235" fmla="*/ 3078480 h 8833483"/>
              <a:gd name="connsiteX236" fmla="*/ 8656320 w 9578340"/>
              <a:gd name="connsiteY236" fmla="*/ 2697480 h 8833483"/>
              <a:gd name="connsiteX237" fmla="*/ 8854440 w 9578340"/>
              <a:gd name="connsiteY237" fmla="*/ 2590800 h 8833483"/>
              <a:gd name="connsiteX238" fmla="*/ 8923020 w 9578340"/>
              <a:gd name="connsiteY238" fmla="*/ 2606040 h 8833483"/>
              <a:gd name="connsiteX239" fmla="*/ 8999220 w 9578340"/>
              <a:gd name="connsiteY239" fmla="*/ 2606040 h 8833483"/>
              <a:gd name="connsiteX240" fmla="*/ 9029700 w 9578340"/>
              <a:gd name="connsiteY240" fmla="*/ 2545080 h 8833483"/>
              <a:gd name="connsiteX241" fmla="*/ 9029700 w 9578340"/>
              <a:gd name="connsiteY241" fmla="*/ 2407920 h 8833483"/>
              <a:gd name="connsiteX242" fmla="*/ 9136380 w 9578340"/>
              <a:gd name="connsiteY242" fmla="*/ 2476500 h 8833483"/>
              <a:gd name="connsiteX243" fmla="*/ 9144000 w 9578340"/>
              <a:gd name="connsiteY243" fmla="*/ 2407920 h 8833483"/>
              <a:gd name="connsiteX244" fmla="*/ 9204960 w 9578340"/>
              <a:gd name="connsiteY244" fmla="*/ 2362200 h 8833483"/>
              <a:gd name="connsiteX245" fmla="*/ 9189720 w 9578340"/>
              <a:gd name="connsiteY245" fmla="*/ 2225040 h 8833483"/>
              <a:gd name="connsiteX246" fmla="*/ 9159240 w 9578340"/>
              <a:gd name="connsiteY246" fmla="*/ 2171700 h 8833483"/>
              <a:gd name="connsiteX247" fmla="*/ 9083040 w 9578340"/>
              <a:gd name="connsiteY247" fmla="*/ 2103120 h 8833483"/>
              <a:gd name="connsiteX248" fmla="*/ 9105900 w 9578340"/>
              <a:gd name="connsiteY248" fmla="*/ 2011680 h 8833483"/>
              <a:gd name="connsiteX249" fmla="*/ 9151620 w 9578340"/>
              <a:gd name="connsiteY249" fmla="*/ 1927860 h 8833483"/>
              <a:gd name="connsiteX250" fmla="*/ 9044940 w 9578340"/>
              <a:gd name="connsiteY250" fmla="*/ 1714500 h 8833483"/>
              <a:gd name="connsiteX251" fmla="*/ 9578340 w 9578340"/>
              <a:gd name="connsiteY251" fmla="*/ 1394460 h 8833483"/>
              <a:gd name="connsiteX252" fmla="*/ 9494520 w 9578340"/>
              <a:gd name="connsiteY252" fmla="*/ 1165860 h 8833483"/>
              <a:gd name="connsiteX253" fmla="*/ 9326880 w 9578340"/>
              <a:gd name="connsiteY253" fmla="*/ 975360 h 8833483"/>
              <a:gd name="connsiteX254" fmla="*/ 9334500 w 9578340"/>
              <a:gd name="connsiteY254" fmla="*/ 906780 h 8833483"/>
              <a:gd name="connsiteX255" fmla="*/ 9342120 w 9578340"/>
              <a:gd name="connsiteY255" fmla="*/ 754380 h 8833483"/>
              <a:gd name="connsiteX256" fmla="*/ 9182100 w 9578340"/>
              <a:gd name="connsiteY256" fmla="*/ 906780 h 8833483"/>
              <a:gd name="connsiteX257" fmla="*/ 9052560 w 9578340"/>
              <a:gd name="connsiteY257" fmla="*/ 1043940 h 8833483"/>
              <a:gd name="connsiteX258" fmla="*/ 8915400 w 9578340"/>
              <a:gd name="connsiteY258" fmla="*/ 1112520 h 8833483"/>
              <a:gd name="connsiteX259" fmla="*/ 8709660 w 9578340"/>
              <a:gd name="connsiteY259" fmla="*/ 1150620 h 8833483"/>
              <a:gd name="connsiteX260" fmla="*/ 8793480 w 9578340"/>
              <a:gd name="connsiteY260" fmla="*/ 960120 h 8833483"/>
              <a:gd name="connsiteX261" fmla="*/ 8717280 w 9578340"/>
              <a:gd name="connsiteY261" fmla="*/ 906780 h 8833483"/>
              <a:gd name="connsiteX262" fmla="*/ 8686800 w 9578340"/>
              <a:gd name="connsiteY262" fmla="*/ 815340 h 8833483"/>
              <a:gd name="connsiteX263" fmla="*/ 8625840 w 9578340"/>
              <a:gd name="connsiteY263" fmla="*/ 746760 h 8833483"/>
              <a:gd name="connsiteX264" fmla="*/ 8633460 w 9578340"/>
              <a:gd name="connsiteY264" fmla="*/ 685800 h 8833483"/>
              <a:gd name="connsiteX265" fmla="*/ 8679180 w 9578340"/>
              <a:gd name="connsiteY265" fmla="*/ 609600 h 8833483"/>
              <a:gd name="connsiteX266" fmla="*/ 8671560 w 9578340"/>
              <a:gd name="connsiteY266" fmla="*/ 579120 h 8833483"/>
              <a:gd name="connsiteX267" fmla="*/ 8580120 w 9578340"/>
              <a:gd name="connsiteY267" fmla="*/ 541020 h 8833483"/>
              <a:gd name="connsiteX268" fmla="*/ 8473440 w 9578340"/>
              <a:gd name="connsiteY268" fmla="*/ 502920 h 8833483"/>
              <a:gd name="connsiteX269" fmla="*/ 8488680 w 9578340"/>
              <a:gd name="connsiteY269" fmla="*/ 449580 h 8833483"/>
              <a:gd name="connsiteX270" fmla="*/ 8435340 w 9578340"/>
              <a:gd name="connsiteY270" fmla="*/ 320040 h 8833483"/>
              <a:gd name="connsiteX271" fmla="*/ 8465820 w 9578340"/>
              <a:gd name="connsiteY271" fmla="*/ 243840 h 8833483"/>
              <a:gd name="connsiteX272" fmla="*/ 8473440 w 9578340"/>
              <a:gd name="connsiteY272" fmla="*/ 83820 h 8833483"/>
              <a:gd name="connsiteX273" fmla="*/ 8351520 w 9578340"/>
              <a:gd name="connsiteY273" fmla="*/ 53340 h 8833483"/>
              <a:gd name="connsiteX274" fmla="*/ 8252460 w 9578340"/>
              <a:gd name="connsiteY274" fmla="*/ 68580 h 8833483"/>
              <a:gd name="connsiteX275" fmla="*/ 8107680 w 9578340"/>
              <a:gd name="connsiteY27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118360 h 8833483"/>
              <a:gd name="connsiteX46" fmla="*/ 6789420 w 9578340"/>
              <a:gd name="connsiteY46" fmla="*/ 2240280 h 8833483"/>
              <a:gd name="connsiteX47" fmla="*/ 6758940 w 9578340"/>
              <a:gd name="connsiteY47" fmla="*/ 2283458 h 8833483"/>
              <a:gd name="connsiteX48" fmla="*/ 6743700 w 9578340"/>
              <a:gd name="connsiteY48" fmla="*/ 2331720 h 8833483"/>
              <a:gd name="connsiteX49" fmla="*/ 6244590 w 9578340"/>
              <a:gd name="connsiteY49" fmla="*/ 2315208 h 8833483"/>
              <a:gd name="connsiteX50" fmla="*/ 5722620 w 9578340"/>
              <a:gd name="connsiteY50" fmla="*/ 2240280 h 8833483"/>
              <a:gd name="connsiteX51" fmla="*/ 5654040 w 9578340"/>
              <a:gd name="connsiteY51" fmla="*/ 2240280 h 8833483"/>
              <a:gd name="connsiteX52" fmla="*/ 5570220 w 9578340"/>
              <a:gd name="connsiteY52" fmla="*/ 2278380 h 8833483"/>
              <a:gd name="connsiteX53" fmla="*/ 5440680 w 9578340"/>
              <a:gd name="connsiteY53" fmla="*/ 2263140 h 8833483"/>
              <a:gd name="connsiteX54" fmla="*/ 5410200 w 9578340"/>
              <a:gd name="connsiteY54" fmla="*/ 2217420 h 8833483"/>
              <a:gd name="connsiteX55" fmla="*/ 5425440 w 9578340"/>
              <a:gd name="connsiteY55" fmla="*/ 2072640 h 8833483"/>
              <a:gd name="connsiteX56" fmla="*/ 5372100 w 9578340"/>
              <a:gd name="connsiteY56" fmla="*/ 2019300 h 8833483"/>
              <a:gd name="connsiteX57" fmla="*/ 5372100 w 9578340"/>
              <a:gd name="connsiteY57" fmla="*/ 1988820 h 8833483"/>
              <a:gd name="connsiteX58" fmla="*/ 5280660 w 9578340"/>
              <a:gd name="connsiteY58" fmla="*/ 1965960 h 8833483"/>
              <a:gd name="connsiteX59" fmla="*/ 5219700 w 9578340"/>
              <a:gd name="connsiteY59" fmla="*/ 2263140 h 8833483"/>
              <a:gd name="connsiteX60" fmla="*/ 5212080 w 9578340"/>
              <a:gd name="connsiteY60" fmla="*/ 2461260 h 8833483"/>
              <a:gd name="connsiteX61" fmla="*/ 5242560 w 9578340"/>
              <a:gd name="connsiteY61" fmla="*/ 2499360 h 8833483"/>
              <a:gd name="connsiteX62" fmla="*/ 5097780 w 9578340"/>
              <a:gd name="connsiteY62" fmla="*/ 2552700 h 8833483"/>
              <a:gd name="connsiteX63" fmla="*/ 5120640 w 9578340"/>
              <a:gd name="connsiteY63" fmla="*/ 2743200 h 8833483"/>
              <a:gd name="connsiteX64" fmla="*/ 5082540 w 9578340"/>
              <a:gd name="connsiteY64" fmla="*/ 2827020 h 8833483"/>
              <a:gd name="connsiteX65" fmla="*/ 4945380 w 9578340"/>
              <a:gd name="connsiteY65" fmla="*/ 2773680 h 8833483"/>
              <a:gd name="connsiteX66" fmla="*/ 4853940 w 9578340"/>
              <a:gd name="connsiteY66" fmla="*/ 2796540 h 8833483"/>
              <a:gd name="connsiteX67" fmla="*/ 4785360 w 9578340"/>
              <a:gd name="connsiteY67" fmla="*/ 2926080 h 8833483"/>
              <a:gd name="connsiteX68" fmla="*/ 4640580 w 9578340"/>
              <a:gd name="connsiteY68" fmla="*/ 2811780 h 8833483"/>
              <a:gd name="connsiteX69" fmla="*/ 4518660 w 9578340"/>
              <a:gd name="connsiteY69" fmla="*/ 2804160 h 8833483"/>
              <a:gd name="connsiteX70" fmla="*/ 4389120 w 9578340"/>
              <a:gd name="connsiteY70" fmla="*/ 2674620 h 8833483"/>
              <a:gd name="connsiteX71" fmla="*/ 4564380 w 9578340"/>
              <a:gd name="connsiteY71" fmla="*/ 2522220 h 8833483"/>
              <a:gd name="connsiteX72" fmla="*/ 4389120 w 9578340"/>
              <a:gd name="connsiteY72" fmla="*/ 2491740 h 8833483"/>
              <a:gd name="connsiteX73" fmla="*/ 4244340 w 9578340"/>
              <a:gd name="connsiteY73" fmla="*/ 2659380 h 8833483"/>
              <a:gd name="connsiteX74" fmla="*/ 4183380 w 9578340"/>
              <a:gd name="connsiteY74" fmla="*/ 2758440 h 8833483"/>
              <a:gd name="connsiteX75" fmla="*/ 4191000 w 9578340"/>
              <a:gd name="connsiteY75" fmla="*/ 2796540 h 8833483"/>
              <a:gd name="connsiteX76" fmla="*/ 4084320 w 9578340"/>
              <a:gd name="connsiteY76" fmla="*/ 2895600 h 8833483"/>
              <a:gd name="connsiteX77" fmla="*/ 4008120 w 9578340"/>
              <a:gd name="connsiteY77" fmla="*/ 2918460 h 8833483"/>
              <a:gd name="connsiteX78" fmla="*/ 3954780 w 9578340"/>
              <a:gd name="connsiteY78" fmla="*/ 2918460 h 8833483"/>
              <a:gd name="connsiteX79" fmla="*/ 3916680 w 9578340"/>
              <a:gd name="connsiteY79" fmla="*/ 2971800 h 8833483"/>
              <a:gd name="connsiteX80" fmla="*/ 3848100 w 9578340"/>
              <a:gd name="connsiteY80" fmla="*/ 2971800 h 8833483"/>
              <a:gd name="connsiteX81" fmla="*/ 3810000 w 9578340"/>
              <a:gd name="connsiteY81" fmla="*/ 3025140 h 8833483"/>
              <a:gd name="connsiteX82" fmla="*/ 3726180 w 9578340"/>
              <a:gd name="connsiteY82" fmla="*/ 3048000 h 8833483"/>
              <a:gd name="connsiteX83" fmla="*/ 3703320 w 9578340"/>
              <a:gd name="connsiteY83" fmla="*/ 3116580 h 8833483"/>
              <a:gd name="connsiteX84" fmla="*/ 3512820 w 9578340"/>
              <a:gd name="connsiteY84" fmla="*/ 2979420 h 8833483"/>
              <a:gd name="connsiteX85" fmla="*/ 3337560 w 9578340"/>
              <a:gd name="connsiteY85" fmla="*/ 3048000 h 8833483"/>
              <a:gd name="connsiteX86" fmla="*/ 3337560 w 9578340"/>
              <a:gd name="connsiteY86" fmla="*/ 3124200 h 8833483"/>
              <a:gd name="connsiteX87" fmla="*/ 3230880 w 9578340"/>
              <a:gd name="connsiteY87" fmla="*/ 3200400 h 8833483"/>
              <a:gd name="connsiteX88" fmla="*/ 3002280 w 9578340"/>
              <a:gd name="connsiteY88" fmla="*/ 3055620 h 8833483"/>
              <a:gd name="connsiteX89" fmla="*/ 3025140 w 9578340"/>
              <a:gd name="connsiteY89" fmla="*/ 3032760 h 8833483"/>
              <a:gd name="connsiteX90" fmla="*/ 2918460 w 9578340"/>
              <a:gd name="connsiteY90" fmla="*/ 2887980 h 8833483"/>
              <a:gd name="connsiteX91" fmla="*/ 2659380 w 9578340"/>
              <a:gd name="connsiteY91" fmla="*/ 2758440 h 8833483"/>
              <a:gd name="connsiteX92" fmla="*/ 2506980 w 9578340"/>
              <a:gd name="connsiteY92" fmla="*/ 3093720 h 8833483"/>
              <a:gd name="connsiteX93" fmla="*/ 2392680 w 9578340"/>
              <a:gd name="connsiteY93" fmla="*/ 3101340 h 8833483"/>
              <a:gd name="connsiteX94" fmla="*/ 2308860 w 9578340"/>
              <a:gd name="connsiteY94" fmla="*/ 3116580 h 8833483"/>
              <a:gd name="connsiteX95" fmla="*/ 2225040 w 9578340"/>
              <a:gd name="connsiteY95" fmla="*/ 3215640 h 8833483"/>
              <a:gd name="connsiteX96" fmla="*/ 2049780 w 9578340"/>
              <a:gd name="connsiteY96" fmla="*/ 3124200 h 8833483"/>
              <a:gd name="connsiteX97" fmla="*/ 1981200 w 9578340"/>
              <a:gd name="connsiteY97" fmla="*/ 3116580 h 8833483"/>
              <a:gd name="connsiteX98" fmla="*/ 1889760 w 9578340"/>
              <a:gd name="connsiteY98" fmla="*/ 2964180 h 8833483"/>
              <a:gd name="connsiteX99" fmla="*/ 1897380 w 9578340"/>
              <a:gd name="connsiteY99" fmla="*/ 2895600 h 8833483"/>
              <a:gd name="connsiteX100" fmla="*/ 1729740 w 9578340"/>
              <a:gd name="connsiteY100" fmla="*/ 3017520 h 8833483"/>
              <a:gd name="connsiteX101" fmla="*/ 1706880 w 9578340"/>
              <a:gd name="connsiteY101" fmla="*/ 3078480 h 8833483"/>
              <a:gd name="connsiteX102" fmla="*/ 1653540 w 9578340"/>
              <a:gd name="connsiteY102" fmla="*/ 3048000 h 8833483"/>
              <a:gd name="connsiteX103" fmla="*/ 1546860 w 9578340"/>
              <a:gd name="connsiteY103" fmla="*/ 3048000 h 8833483"/>
              <a:gd name="connsiteX104" fmla="*/ 1524000 w 9578340"/>
              <a:gd name="connsiteY104" fmla="*/ 3162300 h 8833483"/>
              <a:gd name="connsiteX105" fmla="*/ 1386840 w 9578340"/>
              <a:gd name="connsiteY105" fmla="*/ 3459480 h 8833483"/>
              <a:gd name="connsiteX106" fmla="*/ 1333500 w 9578340"/>
              <a:gd name="connsiteY106" fmla="*/ 3451860 h 8833483"/>
              <a:gd name="connsiteX107" fmla="*/ 1188720 w 9578340"/>
              <a:gd name="connsiteY107" fmla="*/ 3505200 h 8833483"/>
              <a:gd name="connsiteX108" fmla="*/ 1135380 w 9578340"/>
              <a:gd name="connsiteY108" fmla="*/ 3672840 h 8833483"/>
              <a:gd name="connsiteX109" fmla="*/ 1013460 w 9578340"/>
              <a:gd name="connsiteY109" fmla="*/ 3703320 h 8833483"/>
              <a:gd name="connsiteX110" fmla="*/ 929640 w 9578340"/>
              <a:gd name="connsiteY110" fmla="*/ 3710940 h 8833483"/>
              <a:gd name="connsiteX111" fmla="*/ 830580 w 9578340"/>
              <a:gd name="connsiteY111" fmla="*/ 3741420 h 8833483"/>
              <a:gd name="connsiteX112" fmla="*/ 701040 w 9578340"/>
              <a:gd name="connsiteY112" fmla="*/ 3749040 h 8833483"/>
              <a:gd name="connsiteX113" fmla="*/ 548640 w 9578340"/>
              <a:gd name="connsiteY113" fmla="*/ 3787140 h 8833483"/>
              <a:gd name="connsiteX114" fmla="*/ 0 w 9578340"/>
              <a:gd name="connsiteY114" fmla="*/ 5250180 h 8833483"/>
              <a:gd name="connsiteX115" fmla="*/ 167640 w 9578340"/>
              <a:gd name="connsiteY115" fmla="*/ 5242560 h 8833483"/>
              <a:gd name="connsiteX116" fmla="*/ 167640 w 9578340"/>
              <a:gd name="connsiteY116" fmla="*/ 5387340 h 8833483"/>
              <a:gd name="connsiteX117" fmla="*/ 289560 w 9578340"/>
              <a:gd name="connsiteY117" fmla="*/ 5394960 h 8833483"/>
              <a:gd name="connsiteX118" fmla="*/ 281940 w 9578340"/>
              <a:gd name="connsiteY118" fmla="*/ 5478780 h 8833483"/>
              <a:gd name="connsiteX119" fmla="*/ 388620 w 9578340"/>
              <a:gd name="connsiteY119" fmla="*/ 5501640 h 8833483"/>
              <a:gd name="connsiteX120" fmla="*/ 358140 w 9578340"/>
              <a:gd name="connsiteY120" fmla="*/ 5631180 h 8833483"/>
              <a:gd name="connsiteX121" fmla="*/ 358140 w 9578340"/>
              <a:gd name="connsiteY121" fmla="*/ 5730240 h 8833483"/>
              <a:gd name="connsiteX122" fmla="*/ 251460 w 9578340"/>
              <a:gd name="connsiteY122" fmla="*/ 5783580 h 8833483"/>
              <a:gd name="connsiteX123" fmla="*/ 236220 w 9578340"/>
              <a:gd name="connsiteY123" fmla="*/ 5859780 h 8833483"/>
              <a:gd name="connsiteX124" fmla="*/ 144780 w 9578340"/>
              <a:gd name="connsiteY124" fmla="*/ 5981700 h 8833483"/>
              <a:gd name="connsiteX125" fmla="*/ 175260 w 9578340"/>
              <a:gd name="connsiteY125" fmla="*/ 6210300 h 8833483"/>
              <a:gd name="connsiteX126" fmla="*/ 266700 w 9578340"/>
              <a:gd name="connsiteY126" fmla="*/ 6217920 h 8833483"/>
              <a:gd name="connsiteX127" fmla="*/ 304800 w 9578340"/>
              <a:gd name="connsiteY127" fmla="*/ 6278880 h 8833483"/>
              <a:gd name="connsiteX128" fmla="*/ 312420 w 9578340"/>
              <a:gd name="connsiteY128" fmla="*/ 6339840 h 8833483"/>
              <a:gd name="connsiteX129" fmla="*/ 358140 w 9578340"/>
              <a:gd name="connsiteY129" fmla="*/ 6339840 h 8833483"/>
              <a:gd name="connsiteX130" fmla="*/ 365760 w 9578340"/>
              <a:gd name="connsiteY130" fmla="*/ 6477000 h 8833483"/>
              <a:gd name="connsiteX131" fmla="*/ 807720 w 9578340"/>
              <a:gd name="connsiteY131" fmla="*/ 6545580 h 8833483"/>
              <a:gd name="connsiteX132" fmla="*/ 1127760 w 9578340"/>
              <a:gd name="connsiteY132" fmla="*/ 6705600 h 8833483"/>
              <a:gd name="connsiteX133" fmla="*/ 1447800 w 9578340"/>
              <a:gd name="connsiteY133" fmla="*/ 6598920 h 8833483"/>
              <a:gd name="connsiteX134" fmla="*/ 1546860 w 9578340"/>
              <a:gd name="connsiteY134" fmla="*/ 6598920 h 8833483"/>
              <a:gd name="connsiteX135" fmla="*/ 1501140 w 9578340"/>
              <a:gd name="connsiteY135" fmla="*/ 6858000 h 8833483"/>
              <a:gd name="connsiteX136" fmla="*/ 1567815 w 9578340"/>
              <a:gd name="connsiteY136" fmla="*/ 7115810 h 8833483"/>
              <a:gd name="connsiteX137" fmla="*/ 1710690 w 9578340"/>
              <a:gd name="connsiteY137" fmla="*/ 7439660 h 8833483"/>
              <a:gd name="connsiteX138" fmla="*/ 1891665 w 9578340"/>
              <a:gd name="connsiteY138" fmla="*/ 7582535 h 8833483"/>
              <a:gd name="connsiteX139" fmla="*/ 2094865 w 9578340"/>
              <a:gd name="connsiteY139" fmla="*/ 7814310 h 8833483"/>
              <a:gd name="connsiteX140" fmla="*/ 2066290 w 9578340"/>
              <a:gd name="connsiteY140" fmla="*/ 7925434 h 8833483"/>
              <a:gd name="connsiteX141" fmla="*/ 2234565 w 9578340"/>
              <a:gd name="connsiteY141" fmla="*/ 8036559 h 8833483"/>
              <a:gd name="connsiteX142" fmla="*/ 2269490 w 9578340"/>
              <a:gd name="connsiteY142" fmla="*/ 8081009 h 8833483"/>
              <a:gd name="connsiteX143" fmla="*/ 2186940 w 9578340"/>
              <a:gd name="connsiteY143" fmla="*/ 8338184 h 8833483"/>
              <a:gd name="connsiteX144" fmla="*/ 2209165 w 9578340"/>
              <a:gd name="connsiteY144" fmla="*/ 8436608 h 8833483"/>
              <a:gd name="connsiteX145" fmla="*/ 2275840 w 9578340"/>
              <a:gd name="connsiteY145" fmla="*/ 8538208 h 8833483"/>
              <a:gd name="connsiteX146" fmla="*/ 2437765 w 9578340"/>
              <a:gd name="connsiteY146" fmla="*/ 8569958 h 8833483"/>
              <a:gd name="connsiteX147" fmla="*/ 2491740 w 9578340"/>
              <a:gd name="connsiteY147" fmla="*/ 8557258 h 8833483"/>
              <a:gd name="connsiteX148" fmla="*/ 2599690 w 9578340"/>
              <a:gd name="connsiteY148" fmla="*/ 8614408 h 8833483"/>
              <a:gd name="connsiteX149" fmla="*/ 2640965 w 9578340"/>
              <a:gd name="connsiteY149" fmla="*/ 8658858 h 8833483"/>
              <a:gd name="connsiteX150" fmla="*/ 2663190 w 9578340"/>
              <a:gd name="connsiteY150" fmla="*/ 8769983 h 8833483"/>
              <a:gd name="connsiteX151" fmla="*/ 2748915 w 9578340"/>
              <a:gd name="connsiteY151" fmla="*/ 8833483 h 8833483"/>
              <a:gd name="connsiteX152" fmla="*/ 2860040 w 9578340"/>
              <a:gd name="connsiteY152" fmla="*/ 8808083 h 8833483"/>
              <a:gd name="connsiteX153" fmla="*/ 2920365 w 9578340"/>
              <a:gd name="connsiteY153" fmla="*/ 8820783 h 8833483"/>
              <a:gd name="connsiteX154" fmla="*/ 2910840 w 9578340"/>
              <a:gd name="connsiteY154" fmla="*/ 8740614 h 8833483"/>
              <a:gd name="connsiteX155" fmla="*/ 2996565 w 9578340"/>
              <a:gd name="connsiteY155" fmla="*/ 8609645 h 8833483"/>
              <a:gd name="connsiteX156" fmla="*/ 2987040 w 9578340"/>
              <a:gd name="connsiteY156" fmla="*/ 8497727 h 8833483"/>
              <a:gd name="connsiteX157" fmla="*/ 3027522 w 9578340"/>
              <a:gd name="connsiteY157" fmla="*/ 8431051 h 8833483"/>
              <a:gd name="connsiteX158" fmla="*/ 3179922 w 9578340"/>
              <a:gd name="connsiteY158" fmla="*/ 8361995 h 8833483"/>
              <a:gd name="connsiteX159" fmla="*/ 3225166 w 9578340"/>
              <a:gd name="connsiteY159" fmla="*/ 8245315 h 8833483"/>
              <a:gd name="connsiteX160" fmla="*/ 3420427 w 9578340"/>
              <a:gd name="connsiteY160" fmla="*/ 8083389 h 8833483"/>
              <a:gd name="connsiteX161" fmla="*/ 3699034 w 9578340"/>
              <a:gd name="connsiteY161" fmla="*/ 7954802 h 8833483"/>
              <a:gd name="connsiteX162" fmla="*/ 3875246 w 9578340"/>
              <a:gd name="connsiteY162" fmla="*/ 7890508 h 8833483"/>
              <a:gd name="connsiteX163" fmla="*/ 4084796 w 9578340"/>
              <a:gd name="connsiteY163" fmla="*/ 7738108 h 8833483"/>
              <a:gd name="connsiteX164" fmla="*/ 4127659 w 9578340"/>
              <a:gd name="connsiteY164" fmla="*/ 7640476 h 8833483"/>
              <a:gd name="connsiteX165" fmla="*/ 4037171 w 9578340"/>
              <a:gd name="connsiteY165" fmla="*/ 7564277 h 8833483"/>
              <a:gd name="connsiteX166" fmla="*/ 3980021 w 9578340"/>
              <a:gd name="connsiteY166" fmla="*/ 7469027 h 8833483"/>
              <a:gd name="connsiteX167" fmla="*/ 4056222 w 9578340"/>
              <a:gd name="connsiteY167" fmla="*/ 7395208 h 8833483"/>
              <a:gd name="connsiteX168" fmla="*/ 4096703 w 9578340"/>
              <a:gd name="connsiteY168" fmla="*/ 7247570 h 8833483"/>
              <a:gd name="connsiteX169" fmla="*/ 3982402 w 9578340"/>
              <a:gd name="connsiteY169" fmla="*/ 7271383 h 8833483"/>
              <a:gd name="connsiteX170" fmla="*/ 3818096 w 9578340"/>
              <a:gd name="connsiteY170" fmla="*/ 7233283 h 8833483"/>
              <a:gd name="connsiteX171" fmla="*/ 3691889 w 9578340"/>
              <a:gd name="connsiteY171" fmla="*/ 7145176 h 8833483"/>
              <a:gd name="connsiteX172" fmla="*/ 3701416 w 9578340"/>
              <a:gd name="connsiteY172" fmla="*/ 7030877 h 8833483"/>
              <a:gd name="connsiteX173" fmla="*/ 3625215 w 9578340"/>
              <a:gd name="connsiteY173" fmla="*/ 6954677 h 8833483"/>
              <a:gd name="connsiteX174" fmla="*/ 3657600 w 9578340"/>
              <a:gd name="connsiteY174" fmla="*/ 6873240 h 8833483"/>
              <a:gd name="connsiteX175" fmla="*/ 3817620 w 9578340"/>
              <a:gd name="connsiteY175" fmla="*/ 6781800 h 8833483"/>
              <a:gd name="connsiteX176" fmla="*/ 3893820 w 9578340"/>
              <a:gd name="connsiteY176" fmla="*/ 6705600 h 8833483"/>
              <a:gd name="connsiteX177" fmla="*/ 3947160 w 9578340"/>
              <a:gd name="connsiteY177" fmla="*/ 6690360 h 8833483"/>
              <a:gd name="connsiteX178" fmla="*/ 3939540 w 9578340"/>
              <a:gd name="connsiteY178" fmla="*/ 6629400 h 8833483"/>
              <a:gd name="connsiteX179" fmla="*/ 3901440 w 9578340"/>
              <a:gd name="connsiteY179" fmla="*/ 6606540 h 8833483"/>
              <a:gd name="connsiteX180" fmla="*/ 3878580 w 9578340"/>
              <a:gd name="connsiteY180" fmla="*/ 6515100 h 8833483"/>
              <a:gd name="connsiteX181" fmla="*/ 3886200 w 9578340"/>
              <a:gd name="connsiteY181" fmla="*/ 6423660 h 8833483"/>
              <a:gd name="connsiteX182" fmla="*/ 3870960 w 9578340"/>
              <a:gd name="connsiteY182" fmla="*/ 6309360 h 8833483"/>
              <a:gd name="connsiteX183" fmla="*/ 3893820 w 9578340"/>
              <a:gd name="connsiteY183" fmla="*/ 6240780 h 8833483"/>
              <a:gd name="connsiteX184" fmla="*/ 3924300 w 9578340"/>
              <a:gd name="connsiteY184" fmla="*/ 6179820 h 8833483"/>
              <a:gd name="connsiteX185" fmla="*/ 3977640 w 9578340"/>
              <a:gd name="connsiteY185" fmla="*/ 6172200 h 8833483"/>
              <a:gd name="connsiteX186" fmla="*/ 3992880 w 9578340"/>
              <a:gd name="connsiteY186" fmla="*/ 6172200 h 8833483"/>
              <a:gd name="connsiteX187" fmla="*/ 4046220 w 9578340"/>
              <a:gd name="connsiteY187" fmla="*/ 6111240 h 8833483"/>
              <a:gd name="connsiteX188" fmla="*/ 4038600 w 9578340"/>
              <a:gd name="connsiteY188" fmla="*/ 6027420 h 8833483"/>
              <a:gd name="connsiteX189" fmla="*/ 4754880 w 9578340"/>
              <a:gd name="connsiteY189" fmla="*/ 5913120 h 8833483"/>
              <a:gd name="connsiteX190" fmla="*/ 4838700 w 9578340"/>
              <a:gd name="connsiteY190" fmla="*/ 5913120 h 8833483"/>
              <a:gd name="connsiteX191" fmla="*/ 4914900 w 9578340"/>
              <a:gd name="connsiteY191" fmla="*/ 5920740 h 8833483"/>
              <a:gd name="connsiteX192" fmla="*/ 5105400 w 9578340"/>
              <a:gd name="connsiteY192" fmla="*/ 6019800 h 8833483"/>
              <a:gd name="connsiteX193" fmla="*/ 5570220 w 9578340"/>
              <a:gd name="connsiteY193" fmla="*/ 6248400 h 8833483"/>
              <a:gd name="connsiteX194" fmla="*/ 5704205 w 9578340"/>
              <a:gd name="connsiteY194" fmla="*/ 6320155 h 8833483"/>
              <a:gd name="connsiteX195" fmla="*/ 5755005 w 9578340"/>
              <a:gd name="connsiteY195" fmla="*/ 6242685 h 8833483"/>
              <a:gd name="connsiteX196" fmla="*/ 5682615 w 9578340"/>
              <a:gd name="connsiteY196" fmla="*/ 6203315 h 8833483"/>
              <a:gd name="connsiteX197" fmla="*/ 5624195 w 9578340"/>
              <a:gd name="connsiteY197" fmla="*/ 6132195 h 8833483"/>
              <a:gd name="connsiteX198" fmla="*/ 5670550 w 9578340"/>
              <a:gd name="connsiteY198" fmla="*/ 6103620 h 8833483"/>
              <a:gd name="connsiteX199" fmla="*/ 5584825 w 9578340"/>
              <a:gd name="connsiteY199" fmla="*/ 5928995 h 8833483"/>
              <a:gd name="connsiteX200" fmla="*/ 5592445 w 9578340"/>
              <a:gd name="connsiteY200" fmla="*/ 5827395 h 8833483"/>
              <a:gd name="connsiteX201" fmla="*/ 5615305 w 9578340"/>
              <a:gd name="connsiteY201" fmla="*/ 5792470 h 8833483"/>
              <a:gd name="connsiteX202" fmla="*/ 5636895 w 9578340"/>
              <a:gd name="connsiteY202" fmla="*/ 5747385 h 8833483"/>
              <a:gd name="connsiteX203" fmla="*/ 5674360 w 9578340"/>
              <a:gd name="connsiteY203" fmla="*/ 5669915 h 8833483"/>
              <a:gd name="connsiteX204" fmla="*/ 5688965 w 9578340"/>
              <a:gd name="connsiteY204" fmla="*/ 5587365 h 8833483"/>
              <a:gd name="connsiteX205" fmla="*/ 5735320 w 9578340"/>
              <a:gd name="connsiteY205" fmla="*/ 5561965 h 8833483"/>
              <a:gd name="connsiteX206" fmla="*/ 5715000 w 9578340"/>
              <a:gd name="connsiteY206" fmla="*/ 5502910 h 8833483"/>
              <a:gd name="connsiteX207" fmla="*/ 5751195 w 9578340"/>
              <a:gd name="connsiteY207" fmla="*/ 5461635 h 8833483"/>
              <a:gd name="connsiteX208" fmla="*/ 5781675 w 9578340"/>
              <a:gd name="connsiteY208" fmla="*/ 5398770 h 8833483"/>
              <a:gd name="connsiteX209" fmla="*/ 5836920 w 9578340"/>
              <a:gd name="connsiteY209" fmla="*/ 5325110 h 8833483"/>
              <a:gd name="connsiteX210" fmla="*/ 5855970 w 9578340"/>
              <a:gd name="connsiteY210" fmla="*/ 5168900 h 8833483"/>
              <a:gd name="connsiteX211" fmla="*/ 6101080 w 9578340"/>
              <a:gd name="connsiteY211" fmla="*/ 4911090 h 8833483"/>
              <a:gd name="connsiteX212" fmla="*/ 6107430 w 9578340"/>
              <a:gd name="connsiteY212" fmla="*/ 4674870 h 8833483"/>
              <a:gd name="connsiteX213" fmla="*/ 5982970 w 9578340"/>
              <a:gd name="connsiteY213" fmla="*/ 4411980 h 8833483"/>
              <a:gd name="connsiteX214" fmla="*/ 7178040 w 9578340"/>
              <a:gd name="connsiteY214" fmla="*/ 4351020 h 8833483"/>
              <a:gd name="connsiteX215" fmla="*/ 7559040 w 9578340"/>
              <a:gd name="connsiteY215" fmla="*/ 4328160 h 8833483"/>
              <a:gd name="connsiteX216" fmla="*/ 7467600 w 9578340"/>
              <a:gd name="connsiteY216" fmla="*/ 3878580 h 8833483"/>
              <a:gd name="connsiteX217" fmla="*/ 7414260 w 9578340"/>
              <a:gd name="connsiteY217" fmla="*/ 3604260 h 8833483"/>
              <a:gd name="connsiteX218" fmla="*/ 7498080 w 9578340"/>
              <a:gd name="connsiteY218" fmla="*/ 3398520 h 8833483"/>
              <a:gd name="connsiteX219" fmla="*/ 7528560 w 9578340"/>
              <a:gd name="connsiteY219" fmla="*/ 3253740 h 8833483"/>
              <a:gd name="connsiteX220" fmla="*/ 7505700 w 9578340"/>
              <a:gd name="connsiteY220" fmla="*/ 3048000 h 8833483"/>
              <a:gd name="connsiteX221" fmla="*/ 7520940 w 9578340"/>
              <a:gd name="connsiteY221" fmla="*/ 2926080 h 8833483"/>
              <a:gd name="connsiteX222" fmla="*/ 7536180 w 9578340"/>
              <a:gd name="connsiteY222" fmla="*/ 2872740 h 8833483"/>
              <a:gd name="connsiteX223" fmla="*/ 7863840 w 9578340"/>
              <a:gd name="connsiteY223" fmla="*/ 2971800 h 8833483"/>
              <a:gd name="connsiteX224" fmla="*/ 7886700 w 9578340"/>
              <a:gd name="connsiteY224" fmla="*/ 3101340 h 8833483"/>
              <a:gd name="connsiteX225" fmla="*/ 8001000 w 9578340"/>
              <a:gd name="connsiteY225" fmla="*/ 3124200 h 8833483"/>
              <a:gd name="connsiteX226" fmla="*/ 8122920 w 9578340"/>
              <a:gd name="connsiteY226" fmla="*/ 3276600 h 8833483"/>
              <a:gd name="connsiteX227" fmla="*/ 8206740 w 9578340"/>
              <a:gd name="connsiteY227" fmla="*/ 3276600 h 8833483"/>
              <a:gd name="connsiteX228" fmla="*/ 8442960 w 9578340"/>
              <a:gd name="connsiteY228" fmla="*/ 3276600 h 8833483"/>
              <a:gd name="connsiteX229" fmla="*/ 8663940 w 9578340"/>
              <a:gd name="connsiteY229" fmla="*/ 3276600 h 8833483"/>
              <a:gd name="connsiteX230" fmla="*/ 8770620 w 9578340"/>
              <a:gd name="connsiteY230" fmla="*/ 3230880 h 8833483"/>
              <a:gd name="connsiteX231" fmla="*/ 8854440 w 9578340"/>
              <a:gd name="connsiteY231" fmla="*/ 3215640 h 8833483"/>
              <a:gd name="connsiteX232" fmla="*/ 8938260 w 9578340"/>
              <a:gd name="connsiteY232" fmla="*/ 3230880 h 8833483"/>
              <a:gd name="connsiteX233" fmla="*/ 8945880 w 9578340"/>
              <a:gd name="connsiteY233" fmla="*/ 3078480 h 8833483"/>
              <a:gd name="connsiteX234" fmla="*/ 8907780 w 9578340"/>
              <a:gd name="connsiteY234" fmla="*/ 3078480 h 8833483"/>
              <a:gd name="connsiteX235" fmla="*/ 8656320 w 9578340"/>
              <a:gd name="connsiteY235" fmla="*/ 2697480 h 8833483"/>
              <a:gd name="connsiteX236" fmla="*/ 8854440 w 9578340"/>
              <a:gd name="connsiteY236" fmla="*/ 2590800 h 8833483"/>
              <a:gd name="connsiteX237" fmla="*/ 8923020 w 9578340"/>
              <a:gd name="connsiteY237" fmla="*/ 2606040 h 8833483"/>
              <a:gd name="connsiteX238" fmla="*/ 8999220 w 9578340"/>
              <a:gd name="connsiteY238" fmla="*/ 2606040 h 8833483"/>
              <a:gd name="connsiteX239" fmla="*/ 9029700 w 9578340"/>
              <a:gd name="connsiteY239" fmla="*/ 2545080 h 8833483"/>
              <a:gd name="connsiteX240" fmla="*/ 9029700 w 9578340"/>
              <a:gd name="connsiteY240" fmla="*/ 2407920 h 8833483"/>
              <a:gd name="connsiteX241" fmla="*/ 9136380 w 9578340"/>
              <a:gd name="connsiteY241" fmla="*/ 2476500 h 8833483"/>
              <a:gd name="connsiteX242" fmla="*/ 9144000 w 9578340"/>
              <a:gd name="connsiteY242" fmla="*/ 2407920 h 8833483"/>
              <a:gd name="connsiteX243" fmla="*/ 9204960 w 9578340"/>
              <a:gd name="connsiteY243" fmla="*/ 2362200 h 8833483"/>
              <a:gd name="connsiteX244" fmla="*/ 9189720 w 9578340"/>
              <a:gd name="connsiteY244" fmla="*/ 2225040 h 8833483"/>
              <a:gd name="connsiteX245" fmla="*/ 9159240 w 9578340"/>
              <a:gd name="connsiteY245" fmla="*/ 2171700 h 8833483"/>
              <a:gd name="connsiteX246" fmla="*/ 9083040 w 9578340"/>
              <a:gd name="connsiteY246" fmla="*/ 2103120 h 8833483"/>
              <a:gd name="connsiteX247" fmla="*/ 9105900 w 9578340"/>
              <a:gd name="connsiteY247" fmla="*/ 2011680 h 8833483"/>
              <a:gd name="connsiteX248" fmla="*/ 9151620 w 9578340"/>
              <a:gd name="connsiteY248" fmla="*/ 1927860 h 8833483"/>
              <a:gd name="connsiteX249" fmla="*/ 9044940 w 9578340"/>
              <a:gd name="connsiteY249" fmla="*/ 1714500 h 8833483"/>
              <a:gd name="connsiteX250" fmla="*/ 9578340 w 9578340"/>
              <a:gd name="connsiteY250" fmla="*/ 1394460 h 8833483"/>
              <a:gd name="connsiteX251" fmla="*/ 9494520 w 9578340"/>
              <a:gd name="connsiteY251" fmla="*/ 1165860 h 8833483"/>
              <a:gd name="connsiteX252" fmla="*/ 9326880 w 9578340"/>
              <a:gd name="connsiteY252" fmla="*/ 975360 h 8833483"/>
              <a:gd name="connsiteX253" fmla="*/ 9334500 w 9578340"/>
              <a:gd name="connsiteY253" fmla="*/ 906780 h 8833483"/>
              <a:gd name="connsiteX254" fmla="*/ 9342120 w 9578340"/>
              <a:gd name="connsiteY254" fmla="*/ 754380 h 8833483"/>
              <a:gd name="connsiteX255" fmla="*/ 9182100 w 9578340"/>
              <a:gd name="connsiteY255" fmla="*/ 906780 h 8833483"/>
              <a:gd name="connsiteX256" fmla="*/ 9052560 w 9578340"/>
              <a:gd name="connsiteY256" fmla="*/ 1043940 h 8833483"/>
              <a:gd name="connsiteX257" fmla="*/ 8915400 w 9578340"/>
              <a:gd name="connsiteY257" fmla="*/ 1112520 h 8833483"/>
              <a:gd name="connsiteX258" fmla="*/ 8709660 w 9578340"/>
              <a:gd name="connsiteY258" fmla="*/ 1150620 h 8833483"/>
              <a:gd name="connsiteX259" fmla="*/ 8793480 w 9578340"/>
              <a:gd name="connsiteY259" fmla="*/ 960120 h 8833483"/>
              <a:gd name="connsiteX260" fmla="*/ 8717280 w 9578340"/>
              <a:gd name="connsiteY260" fmla="*/ 906780 h 8833483"/>
              <a:gd name="connsiteX261" fmla="*/ 8686800 w 9578340"/>
              <a:gd name="connsiteY261" fmla="*/ 815340 h 8833483"/>
              <a:gd name="connsiteX262" fmla="*/ 8625840 w 9578340"/>
              <a:gd name="connsiteY262" fmla="*/ 746760 h 8833483"/>
              <a:gd name="connsiteX263" fmla="*/ 8633460 w 9578340"/>
              <a:gd name="connsiteY263" fmla="*/ 685800 h 8833483"/>
              <a:gd name="connsiteX264" fmla="*/ 8679180 w 9578340"/>
              <a:gd name="connsiteY264" fmla="*/ 609600 h 8833483"/>
              <a:gd name="connsiteX265" fmla="*/ 8671560 w 9578340"/>
              <a:gd name="connsiteY265" fmla="*/ 579120 h 8833483"/>
              <a:gd name="connsiteX266" fmla="*/ 8580120 w 9578340"/>
              <a:gd name="connsiteY266" fmla="*/ 541020 h 8833483"/>
              <a:gd name="connsiteX267" fmla="*/ 8473440 w 9578340"/>
              <a:gd name="connsiteY267" fmla="*/ 502920 h 8833483"/>
              <a:gd name="connsiteX268" fmla="*/ 8488680 w 9578340"/>
              <a:gd name="connsiteY268" fmla="*/ 449580 h 8833483"/>
              <a:gd name="connsiteX269" fmla="*/ 8435340 w 9578340"/>
              <a:gd name="connsiteY269" fmla="*/ 320040 h 8833483"/>
              <a:gd name="connsiteX270" fmla="*/ 8465820 w 9578340"/>
              <a:gd name="connsiteY270" fmla="*/ 243840 h 8833483"/>
              <a:gd name="connsiteX271" fmla="*/ 8473440 w 9578340"/>
              <a:gd name="connsiteY271" fmla="*/ 83820 h 8833483"/>
              <a:gd name="connsiteX272" fmla="*/ 8351520 w 9578340"/>
              <a:gd name="connsiteY272" fmla="*/ 53340 h 8833483"/>
              <a:gd name="connsiteX273" fmla="*/ 8252460 w 9578340"/>
              <a:gd name="connsiteY273" fmla="*/ 68580 h 8833483"/>
              <a:gd name="connsiteX274" fmla="*/ 8107680 w 9578340"/>
              <a:gd name="connsiteY27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240280 h 8833483"/>
              <a:gd name="connsiteX46" fmla="*/ 6758940 w 9578340"/>
              <a:gd name="connsiteY46" fmla="*/ 2283458 h 8833483"/>
              <a:gd name="connsiteX47" fmla="*/ 6743700 w 9578340"/>
              <a:gd name="connsiteY47" fmla="*/ 2331720 h 8833483"/>
              <a:gd name="connsiteX48" fmla="*/ 6244590 w 9578340"/>
              <a:gd name="connsiteY48" fmla="*/ 2315208 h 8833483"/>
              <a:gd name="connsiteX49" fmla="*/ 5722620 w 9578340"/>
              <a:gd name="connsiteY49" fmla="*/ 2240280 h 8833483"/>
              <a:gd name="connsiteX50" fmla="*/ 5654040 w 9578340"/>
              <a:gd name="connsiteY50" fmla="*/ 2240280 h 8833483"/>
              <a:gd name="connsiteX51" fmla="*/ 5570220 w 9578340"/>
              <a:gd name="connsiteY51" fmla="*/ 2278380 h 8833483"/>
              <a:gd name="connsiteX52" fmla="*/ 5440680 w 9578340"/>
              <a:gd name="connsiteY52" fmla="*/ 2263140 h 8833483"/>
              <a:gd name="connsiteX53" fmla="*/ 5410200 w 9578340"/>
              <a:gd name="connsiteY53" fmla="*/ 2217420 h 8833483"/>
              <a:gd name="connsiteX54" fmla="*/ 5425440 w 9578340"/>
              <a:gd name="connsiteY54" fmla="*/ 2072640 h 8833483"/>
              <a:gd name="connsiteX55" fmla="*/ 5372100 w 9578340"/>
              <a:gd name="connsiteY55" fmla="*/ 2019300 h 8833483"/>
              <a:gd name="connsiteX56" fmla="*/ 5372100 w 9578340"/>
              <a:gd name="connsiteY56" fmla="*/ 1988820 h 8833483"/>
              <a:gd name="connsiteX57" fmla="*/ 5280660 w 9578340"/>
              <a:gd name="connsiteY57" fmla="*/ 1965960 h 8833483"/>
              <a:gd name="connsiteX58" fmla="*/ 5219700 w 9578340"/>
              <a:gd name="connsiteY58" fmla="*/ 2263140 h 8833483"/>
              <a:gd name="connsiteX59" fmla="*/ 5212080 w 9578340"/>
              <a:gd name="connsiteY59" fmla="*/ 2461260 h 8833483"/>
              <a:gd name="connsiteX60" fmla="*/ 5242560 w 9578340"/>
              <a:gd name="connsiteY60" fmla="*/ 2499360 h 8833483"/>
              <a:gd name="connsiteX61" fmla="*/ 5097780 w 9578340"/>
              <a:gd name="connsiteY61" fmla="*/ 2552700 h 8833483"/>
              <a:gd name="connsiteX62" fmla="*/ 5120640 w 9578340"/>
              <a:gd name="connsiteY62" fmla="*/ 2743200 h 8833483"/>
              <a:gd name="connsiteX63" fmla="*/ 5082540 w 9578340"/>
              <a:gd name="connsiteY63" fmla="*/ 2827020 h 8833483"/>
              <a:gd name="connsiteX64" fmla="*/ 4945380 w 9578340"/>
              <a:gd name="connsiteY64" fmla="*/ 2773680 h 8833483"/>
              <a:gd name="connsiteX65" fmla="*/ 4853940 w 9578340"/>
              <a:gd name="connsiteY65" fmla="*/ 2796540 h 8833483"/>
              <a:gd name="connsiteX66" fmla="*/ 4785360 w 9578340"/>
              <a:gd name="connsiteY66" fmla="*/ 2926080 h 8833483"/>
              <a:gd name="connsiteX67" fmla="*/ 4640580 w 9578340"/>
              <a:gd name="connsiteY67" fmla="*/ 2811780 h 8833483"/>
              <a:gd name="connsiteX68" fmla="*/ 4518660 w 9578340"/>
              <a:gd name="connsiteY68" fmla="*/ 2804160 h 8833483"/>
              <a:gd name="connsiteX69" fmla="*/ 4389120 w 9578340"/>
              <a:gd name="connsiteY69" fmla="*/ 2674620 h 8833483"/>
              <a:gd name="connsiteX70" fmla="*/ 4564380 w 9578340"/>
              <a:gd name="connsiteY70" fmla="*/ 2522220 h 8833483"/>
              <a:gd name="connsiteX71" fmla="*/ 4389120 w 9578340"/>
              <a:gd name="connsiteY71" fmla="*/ 2491740 h 8833483"/>
              <a:gd name="connsiteX72" fmla="*/ 4244340 w 9578340"/>
              <a:gd name="connsiteY72" fmla="*/ 2659380 h 8833483"/>
              <a:gd name="connsiteX73" fmla="*/ 4183380 w 9578340"/>
              <a:gd name="connsiteY73" fmla="*/ 2758440 h 8833483"/>
              <a:gd name="connsiteX74" fmla="*/ 4191000 w 9578340"/>
              <a:gd name="connsiteY74" fmla="*/ 2796540 h 8833483"/>
              <a:gd name="connsiteX75" fmla="*/ 4084320 w 9578340"/>
              <a:gd name="connsiteY75" fmla="*/ 2895600 h 8833483"/>
              <a:gd name="connsiteX76" fmla="*/ 4008120 w 9578340"/>
              <a:gd name="connsiteY76" fmla="*/ 2918460 h 8833483"/>
              <a:gd name="connsiteX77" fmla="*/ 3954780 w 9578340"/>
              <a:gd name="connsiteY77" fmla="*/ 2918460 h 8833483"/>
              <a:gd name="connsiteX78" fmla="*/ 3916680 w 9578340"/>
              <a:gd name="connsiteY78" fmla="*/ 2971800 h 8833483"/>
              <a:gd name="connsiteX79" fmla="*/ 3848100 w 9578340"/>
              <a:gd name="connsiteY79" fmla="*/ 2971800 h 8833483"/>
              <a:gd name="connsiteX80" fmla="*/ 3810000 w 9578340"/>
              <a:gd name="connsiteY80" fmla="*/ 3025140 h 8833483"/>
              <a:gd name="connsiteX81" fmla="*/ 3726180 w 9578340"/>
              <a:gd name="connsiteY81" fmla="*/ 3048000 h 8833483"/>
              <a:gd name="connsiteX82" fmla="*/ 3703320 w 9578340"/>
              <a:gd name="connsiteY82" fmla="*/ 3116580 h 8833483"/>
              <a:gd name="connsiteX83" fmla="*/ 3512820 w 9578340"/>
              <a:gd name="connsiteY83" fmla="*/ 2979420 h 8833483"/>
              <a:gd name="connsiteX84" fmla="*/ 3337560 w 9578340"/>
              <a:gd name="connsiteY84" fmla="*/ 3048000 h 8833483"/>
              <a:gd name="connsiteX85" fmla="*/ 3337560 w 9578340"/>
              <a:gd name="connsiteY85" fmla="*/ 3124200 h 8833483"/>
              <a:gd name="connsiteX86" fmla="*/ 3230880 w 9578340"/>
              <a:gd name="connsiteY86" fmla="*/ 3200400 h 8833483"/>
              <a:gd name="connsiteX87" fmla="*/ 3002280 w 9578340"/>
              <a:gd name="connsiteY87" fmla="*/ 3055620 h 8833483"/>
              <a:gd name="connsiteX88" fmla="*/ 3025140 w 9578340"/>
              <a:gd name="connsiteY88" fmla="*/ 3032760 h 8833483"/>
              <a:gd name="connsiteX89" fmla="*/ 2918460 w 9578340"/>
              <a:gd name="connsiteY89" fmla="*/ 2887980 h 8833483"/>
              <a:gd name="connsiteX90" fmla="*/ 2659380 w 9578340"/>
              <a:gd name="connsiteY90" fmla="*/ 2758440 h 8833483"/>
              <a:gd name="connsiteX91" fmla="*/ 2506980 w 9578340"/>
              <a:gd name="connsiteY91" fmla="*/ 3093720 h 8833483"/>
              <a:gd name="connsiteX92" fmla="*/ 2392680 w 9578340"/>
              <a:gd name="connsiteY92" fmla="*/ 3101340 h 8833483"/>
              <a:gd name="connsiteX93" fmla="*/ 2308860 w 9578340"/>
              <a:gd name="connsiteY93" fmla="*/ 3116580 h 8833483"/>
              <a:gd name="connsiteX94" fmla="*/ 2225040 w 9578340"/>
              <a:gd name="connsiteY94" fmla="*/ 3215640 h 8833483"/>
              <a:gd name="connsiteX95" fmla="*/ 2049780 w 9578340"/>
              <a:gd name="connsiteY95" fmla="*/ 3124200 h 8833483"/>
              <a:gd name="connsiteX96" fmla="*/ 1981200 w 9578340"/>
              <a:gd name="connsiteY96" fmla="*/ 3116580 h 8833483"/>
              <a:gd name="connsiteX97" fmla="*/ 1889760 w 9578340"/>
              <a:gd name="connsiteY97" fmla="*/ 2964180 h 8833483"/>
              <a:gd name="connsiteX98" fmla="*/ 1897380 w 9578340"/>
              <a:gd name="connsiteY98" fmla="*/ 2895600 h 8833483"/>
              <a:gd name="connsiteX99" fmla="*/ 1729740 w 9578340"/>
              <a:gd name="connsiteY99" fmla="*/ 3017520 h 8833483"/>
              <a:gd name="connsiteX100" fmla="*/ 1706880 w 9578340"/>
              <a:gd name="connsiteY100" fmla="*/ 3078480 h 8833483"/>
              <a:gd name="connsiteX101" fmla="*/ 1653540 w 9578340"/>
              <a:gd name="connsiteY101" fmla="*/ 3048000 h 8833483"/>
              <a:gd name="connsiteX102" fmla="*/ 1546860 w 9578340"/>
              <a:gd name="connsiteY102" fmla="*/ 3048000 h 8833483"/>
              <a:gd name="connsiteX103" fmla="*/ 1524000 w 9578340"/>
              <a:gd name="connsiteY103" fmla="*/ 3162300 h 8833483"/>
              <a:gd name="connsiteX104" fmla="*/ 1386840 w 9578340"/>
              <a:gd name="connsiteY104" fmla="*/ 3459480 h 8833483"/>
              <a:gd name="connsiteX105" fmla="*/ 1333500 w 9578340"/>
              <a:gd name="connsiteY105" fmla="*/ 3451860 h 8833483"/>
              <a:gd name="connsiteX106" fmla="*/ 1188720 w 9578340"/>
              <a:gd name="connsiteY106" fmla="*/ 3505200 h 8833483"/>
              <a:gd name="connsiteX107" fmla="*/ 1135380 w 9578340"/>
              <a:gd name="connsiteY107" fmla="*/ 3672840 h 8833483"/>
              <a:gd name="connsiteX108" fmla="*/ 1013460 w 9578340"/>
              <a:gd name="connsiteY108" fmla="*/ 3703320 h 8833483"/>
              <a:gd name="connsiteX109" fmla="*/ 929640 w 9578340"/>
              <a:gd name="connsiteY109" fmla="*/ 3710940 h 8833483"/>
              <a:gd name="connsiteX110" fmla="*/ 830580 w 9578340"/>
              <a:gd name="connsiteY110" fmla="*/ 3741420 h 8833483"/>
              <a:gd name="connsiteX111" fmla="*/ 701040 w 9578340"/>
              <a:gd name="connsiteY111" fmla="*/ 3749040 h 8833483"/>
              <a:gd name="connsiteX112" fmla="*/ 548640 w 9578340"/>
              <a:gd name="connsiteY112" fmla="*/ 3787140 h 8833483"/>
              <a:gd name="connsiteX113" fmla="*/ 0 w 9578340"/>
              <a:gd name="connsiteY113" fmla="*/ 5250180 h 8833483"/>
              <a:gd name="connsiteX114" fmla="*/ 167640 w 9578340"/>
              <a:gd name="connsiteY114" fmla="*/ 5242560 h 8833483"/>
              <a:gd name="connsiteX115" fmla="*/ 167640 w 9578340"/>
              <a:gd name="connsiteY115" fmla="*/ 5387340 h 8833483"/>
              <a:gd name="connsiteX116" fmla="*/ 289560 w 9578340"/>
              <a:gd name="connsiteY116" fmla="*/ 5394960 h 8833483"/>
              <a:gd name="connsiteX117" fmla="*/ 281940 w 9578340"/>
              <a:gd name="connsiteY117" fmla="*/ 5478780 h 8833483"/>
              <a:gd name="connsiteX118" fmla="*/ 388620 w 9578340"/>
              <a:gd name="connsiteY118" fmla="*/ 5501640 h 8833483"/>
              <a:gd name="connsiteX119" fmla="*/ 358140 w 9578340"/>
              <a:gd name="connsiteY119" fmla="*/ 5631180 h 8833483"/>
              <a:gd name="connsiteX120" fmla="*/ 358140 w 9578340"/>
              <a:gd name="connsiteY120" fmla="*/ 5730240 h 8833483"/>
              <a:gd name="connsiteX121" fmla="*/ 251460 w 9578340"/>
              <a:gd name="connsiteY121" fmla="*/ 5783580 h 8833483"/>
              <a:gd name="connsiteX122" fmla="*/ 236220 w 9578340"/>
              <a:gd name="connsiteY122" fmla="*/ 5859780 h 8833483"/>
              <a:gd name="connsiteX123" fmla="*/ 144780 w 9578340"/>
              <a:gd name="connsiteY123" fmla="*/ 5981700 h 8833483"/>
              <a:gd name="connsiteX124" fmla="*/ 175260 w 9578340"/>
              <a:gd name="connsiteY124" fmla="*/ 6210300 h 8833483"/>
              <a:gd name="connsiteX125" fmla="*/ 266700 w 9578340"/>
              <a:gd name="connsiteY125" fmla="*/ 6217920 h 8833483"/>
              <a:gd name="connsiteX126" fmla="*/ 304800 w 9578340"/>
              <a:gd name="connsiteY126" fmla="*/ 6278880 h 8833483"/>
              <a:gd name="connsiteX127" fmla="*/ 312420 w 9578340"/>
              <a:gd name="connsiteY127" fmla="*/ 6339840 h 8833483"/>
              <a:gd name="connsiteX128" fmla="*/ 358140 w 9578340"/>
              <a:gd name="connsiteY128" fmla="*/ 6339840 h 8833483"/>
              <a:gd name="connsiteX129" fmla="*/ 365760 w 9578340"/>
              <a:gd name="connsiteY129" fmla="*/ 6477000 h 8833483"/>
              <a:gd name="connsiteX130" fmla="*/ 807720 w 9578340"/>
              <a:gd name="connsiteY130" fmla="*/ 6545580 h 8833483"/>
              <a:gd name="connsiteX131" fmla="*/ 1127760 w 9578340"/>
              <a:gd name="connsiteY131" fmla="*/ 6705600 h 8833483"/>
              <a:gd name="connsiteX132" fmla="*/ 1447800 w 9578340"/>
              <a:gd name="connsiteY132" fmla="*/ 6598920 h 8833483"/>
              <a:gd name="connsiteX133" fmla="*/ 1546860 w 9578340"/>
              <a:gd name="connsiteY133" fmla="*/ 6598920 h 8833483"/>
              <a:gd name="connsiteX134" fmla="*/ 1501140 w 9578340"/>
              <a:gd name="connsiteY134" fmla="*/ 6858000 h 8833483"/>
              <a:gd name="connsiteX135" fmla="*/ 1567815 w 9578340"/>
              <a:gd name="connsiteY135" fmla="*/ 7115810 h 8833483"/>
              <a:gd name="connsiteX136" fmla="*/ 1710690 w 9578340"/>
              <a:gd name="connsiteY136" fmla="*/ 7439660 h 8833483"/>
              <a:gd name="connsiteX137" fmla="*/ 1891665 w 9578340"/>
              <a:gd name="connsiteY137" fmla="*/ 7582535 h 8833483"/>
              <a:gd name="connsiteX138" fmla="*/ 2094865 w 9578340"/>
              <a:gd name="connsiteY138" fmla="*/ 7814310 h 8833483"/>
              <a:gd name="connsiteX139" fmla="*/ 2066290 w 9578340"/>
              <a:gd name="connsiteY139" fmla="*/ 7925434 h 8833483"/>
              <a:gd name="connsiteX140" fmla="*/ 2234565 w 9578340"/>
              <a:gd name="connsiteY140" fmla="*/ 8036559 h 8833483"/>
              <a:gd name="connsiteX141" fmla="*/ 2269490 w 9578340"/>
              <a:gd name="connsiteY141" fmla="*/ 8081009 h 8833483"/>
              <a:gd name="connsiteX142" fmla="*/ 2186940 w 9578340"/>
              <a:gd name="connsiteY142" fmla="*/ 8338184 h 8833483"/>
              <a:gd name="connsiteX143" fmla="*/ 2209165 w 9578340"/>
              <a:gd name="connsiteY143" fmla="*/ 8436608 h 8833483"/>
              <a:gd name="connsiteX144" fmla="*/ 2275840 w 9578340"/>
              <a:gd name="connsiteY144" fmla="*/ 8538208 h 8833483"/>
              <a:gd name="connsiteX145" fmla="*/ 2437765 w 9578340"/>
              <a:gd name="connsiteY145" fmla="*/ 8569958 h 8833483"/>
              <a:gd name="connsiteX146" fmla="*/ 2491740 w 9578340"/>
              <a:gd name="connsiteY146" fmla="*/ 8557258 h 8833483"/>
              <a:gd name="connsiteX147" fmla="*/ 2599690 w 9578340"/>
              <a:gd name="connsiteY147" fmla="*/ 8614408 h 8833483"/>
              <a:gd name="connsiteX148" fmla="*/ 2640965 w 9578340"/>
              <a:gd name="connsiteY148" fmla="*/ 8658858 h 8833483"/>
              <a:gd name="connsiteX149" fmla="*/ 2663190 w 9578340"/>
              <a:gd name="connsiteY149" fmla="*/ 8769983 h 8833483"/>
              <a:gd name="connsiteX150" fmla="*/ 2748915 w 9578340"/>
              <a:gd name="connsiteY150" fmla="*/ 8833483 h 8833483"/>
              <a:gd name="connsiteX151" fmla="*/ 2860040 w 9578340"/>
              <a:gd name="connsiteY151" fmla="*/ 8808083 h 8833483"/>
              <a:gd name="connsiteX152" fmla="*/ 2920365 w 9578340"/>
              <a:gd name="connsiteY152" fmla="*/ 8820783 h 8833483"/>
              <a:gd name="connsiteX153" fmla="*/ 2910840 w 9578340"/>
              <a:gd name="connsiteY153" fmla="*/ 8740614 h 8833483"/>
              <a:gd name="connsiteX154" fmla="*/ 2996565 w 9578340"/>
              <a:gd name="connsiteY154" fmla="*/ 8609645 h 8833483"/>
              <a:gd name="connsiteX155" fmla="*/ 2987040 w 9578340"/>
              <a:gd name="connsiteY155" fmla="*/ 8497727 h 8833483"/>
              <a:gd name="connsiteX156" fmla="*/ 3027522 w 9578340"/>
              <a:gd name="connsiteY156" fmla="*/ 8431051 h 8833483"/>
              <a:gd name="connsiteX157" fmla="*/ 3179922 w 9578340"/>
              <a:gd name="connsiteY157" fmla="*/ 8361995 h 8833483"/>
              <a:gd name="connsiteX158" fmla="*/ 3225166 w 9578340"/>
              <a:gd name="connsiteY158" fmla="*/ 8245315 h 8833483"/>
              <a:gd name="connsiteX159" fmla="*/ 3420427 w 9578340"/>
              <a:gd name="connsiteY159" fmla="*/ 8083389 h 8833483"/>
              <a:gd name="connsiteX160" fmla="*/ 3699034 w 9578340"/>
              <a:gd name="connsiteY160" fmla="*/ 7954802 h 8833483"/>
              <a:gd name="connsiteX161" fmla="*/ 3875246 w 9578340"/>
              <a:gd name="connsiteY161" fmla="*/ 7890508 h 8833483"/>
              <a:gd name="connsiteX162" fmla="*/ 4084796 w 9578340"/>
              <a:gd name="connsiteY162" fmla="*/ 7738108 h 8833483"/>
              <a:gd name="connsiteX163" fmla="*/ 4127659 w 9578340"/>
              <a:gd name="connsiteY163" fmla="*/ 7640476 h 8833483"/>
              <a:gd name="connsiteX164" fmla="*/ 4037171 w 9578340"/>
              <a:gd name="connsiteY164" fmla="*/ 7564277 h 8833483"/>
              <a:gd name="connsiteX165" fmla="*/ 3980021 w 9578340"/>
              <a:gd name="connsiteY165" fmla="*/ 7469027 h 8833483"/>
              <a:gd name="connsiteX166" fmla="*/ 4056222 w 9578340"/>
              <a:gd name="connsiteY166" fmla="*/ 7395208 h 8833483"/>
              <a:gd name="connsiteX167" fmla="*/ 4096703 w 9578340"/>
              <a:gd name="connsiteY167" fmla="*/ 7247570 h 8833483"/>
              <a:gd name="connsiteX168" fmla="*/ 3982402 w 9578340"/>
              <a:gd name="connsiteY168" fmla="*/ 7271383 h 8833483"/>
              <a:gd name="connsiteX169" fmla="*/ 3818096 w 9578340"/>
              <a:gd name="connsiteY169" fmla="*/ 7233283 h 8833483"/>
              <a:gd name="connsiteX170" fmla="*/ 3691889 w 9578340"/>
              <a:gd name="connsiteY170" fmla="*/ 7145176 h 8833483"/>
              <a:gd name="connsiteX171" fmla="*/ 3701416 w 9578340"/>
              <a:gd name="connsiteY171" fmla="*/ 7030877 h 8833483"/>
              <a:gd name="connsiteX172" fmla="*/ 3625215 w 9578340"/>
              <a:gd name="connsiteY172" fmla="*/ 6954677 h 8833483"/>
              <a:gd name="connsiteX173" fmla="*/ 3657600 w 9578340"/>
              <a:gd name="connsiteY173" fmla="*/ 6873240 h 8833483"/>
              <a:gd name="connsiteX174" fmla="*/ 3817620 w 9578340"/>
              <a:gd name="connsiteY174" fmla="*/ 6781800 h 8833483"/>
              <a:gd name="connsiteX175" fmla="*/ 3893820 w 9578340"/>
              <a:gd name="connsiteY175" fmla="*/ 6705600 h 8833483"/>
              <a:gd name="connsiteX176" fmla="*/ 3947160 w 9578340"/>
              <a:gd name="connsiteY176" fmla="*/ 6690360 h 8833483"/>
              <a:gd name="connsiteX177" fmla="*/ 3939540 w 9578340"/>
              <a:gd name="connsiteY177" fmla="*/ 6629400 h 8833483"/>
              <a:gd name="connsiteX178" fmla="*/ 3901440 w 9578340"/>
              <a:gd name="connsiteY178" fmla="*/ 6606540 h 8833483"/>
              <a:gd name="connsiteX179" fmla="*/ 3878580 w 9578340"/>
              <a:gd name="connsiteY179" fmla="*/ 6515100 h 8833483"/>
              <a:gd name="connsiteX180" fmla="*/ 3886200 w 9578340"/>
              <a:gd name="connsiteY180" fmla="*/ 6423660 h 8833483"/>
              <a:gd name="connsiteX181" fmla="*/ 3870960 w 9578340"/>
              <a:gd name="connsiteY181" fmla="*/ 6309360 h 8833483"/>
              <a:gd name="connsiteX182" fmla="*/ 3893820 w 9578340"/>
              <a:gd name="connsiteY182" fmla="*/ 6240780 h 8833483"/>
              <a:gd name="connsiteX183" fmla="*/ 3924300 w 9578340"/>
              <a:gd name="connsiteY183" fmla="*/ 6179820 h 8833483"/>
              <a:gd name="connsiteX184" fmla="*/ 3977640 w 9578340"/>
              <a:gd name="connsiteY184" fmla="*/ 6172200 h 8833483"/>
              <a:gd name="connsiteX185" fmla="*/ 3992880 w 9578340"/>
              <a:gd name="connsiteY185" fmla="*/ 6172200 h 8833483"/>
              <a:gd name="connsiteX186" fmla="*/ 4046220 w 9578340"/>
              <a:gd name="connsiteY186" fmla="*/ 6111240 h 8833483"/>
              <a:gd name="connsiteX187" fmla="*/ 4038600 w 9578340"/>
              <a:gd name="connsiteY187" fmla="*/ 6027420 h 8833483"/>
              <a:gd name="connsiteX188" fmla="*/ 4754880 w 9578340"/>
              <a:gd name="connsiteY188" fmla="*/ 5913120 h 8833483"/>
              <a:gd name="connsiteX189" fmla="*/ 4838700 w 9578340"/>
              <a:gd name="connsiteY189" fmla="*/ 5913120 h 8833483"/>
              <a:gd name="connsiteX190" fmla="*/ 4914900 w 9578340"/>
              <a:gd name="connsiteY190" fmla="*/ 5920740 h 8833483"/>
              <a:gd name="connsiteX191" fmla="*/ 5105400 w 9578340"/>
              <a:gd name="connsiteY191" fmla="*/ 6019800 h 8833483"/>
              <a:gd name="connsiteX192" fmla="*/ 5570220 w 9578340"/>
              <a:gd name="connsiteY192" fmla="*/ 6248400 h 8833483"/>
              <a:gd name="connsiteX193" fmla="*/ 5704205 w 9578340"/>
              <a:gd name="connsiteY193" fmla="*/ 6320155 h 8833483"/>
              <a:gd name="connsiteX194" fmla="*/ 5755005 w 9578340"/>
              <a:gd name="connsiteY194" fmla="*/ 6242685 h 8833483"/>
              <a:gd name="connsiteX195" fmla="*/ 5682615 w 9578340"/>
              <a:gd name="connsiteY195" fmla="*/ 6203315 h 8833483"/>
              <a:gd name="connsiteX196" fmla="*/ 5624195 w 9578340"/>
              <a:gd name="connsiteY196" fmla="*/ 6132195 h 8833483"/>
              <a:gd name="connsiteX197" fmla="*/ 5670550 w 9578340"/>
              <a:gd name="connsiteY197" fmla="*/ 6103620 h 8833483"/>
              <a:gd name="connsiteX198" fmla="*/ 5584825 w 9578340"/>
              <a:gd name="connsiteY198" fmla="*/ 5928995 h 8833483"/>
              <a:gd name="connsiteX199" fmla="*/ 5592445 w 9578340"/>
              <a:gd name="connsiteY199" fmla="*/ 5827395 h 8833483"/>
              <a:gd name="connsiteX200" fmla="*/ 5615305 w 9578340"/>
              <a:gd name="connsiteY200" fmla="*/ 5792470 h 8833483"/>
              <a:gd name="connsiteX201" fmla="*/ 5636895 w 9578340"/>
              <a:gd name="connsiteY201" fmla="*/ 5747385 h 8833483"/>
              <a:gd name="connsiteX202" fmla="*/ 5674360 w 9578340"/>
              <a:gd name="connsiteY202" fmla="*/ 5669915 h 8833483"/>
              <a:gd name="connsiteX203" fmla="*/ 5688965 w 9578340"/>
              <a:gd name="connsiteY203" fmla="*/ 5587365 h 8833483"/>
              <a:gd name="connsiteX204" fmla="*/ 5735320 w 9578340"/>
              <a:gd name="connsiteY204" fmla="*/ 5561965 h 8833483"/>
              <a:gd name="connsiteX205" fmla="*/ 5715000 w 9578340"/>
              <a:gd name="connsiteY205" fmla="*/ 5502910 h 8833483"/>
              <a:gd name="connsiteX206" fmla="*/ 5751195 w 9578340"/>
              <a:gd name="connsiteY206" fmla="*/ 5461635 h 8833483"/>
              <a:gd name="connsiteX207" fmla="*/ 5781675 w 9578340"/>
              <a:gd name="connsiteY207" fmla="*/ 5398770 h 8833483"/>
              <a:gd name="connsiteX208" fmla="*/ 5836920 w 9578340"/>
              <a:gd name="connsiteY208" fmla="*/ 5325110 h 8833483"/>
              <a:gd name="connsiteX209" fmla="*/ 5855970 w 9578340"/>
              <a:gd name="connsiteY209" fmla="*/ 5168900 h 8833483"/>
              <a:gd name="connsiteX210" fmla="*/ 6101080 w 9578340"/>
              <a:gd name="connsiteY210" fmla="*/ 4911090 h 8833483"/>
              <a:gd name="connsiteX211" fmla="*/ 6107430 w 9578340"/>
              <a:gd name="connsiteY211" fmla="*/ 4674870 h 8833483"/>
              <a:gd name="connsiteX212" fmla="*/ 5982970 w 9578340"/>
              <a:gd name="connsiteY212" fmla="*/ 4411980 h 8833483"/>
              <a:gd name="connsiteX213" fmla="*/ 7178040 w 9578340"/>
              <a:gd name="connsiteY213" fmla="*/ 4351020 h 8833483"/>
              <a:gd name="connsiteX214" fmla="*/ 7559040 w 9578340"/>
              <a:gd name="connsiteY214" fmla="*/ 4328160 h 8833483"/>
              <a:gd name="connsiteX215" fmla="*/ 7467600 w 9578340"/>
              <a:gd name="connsiteY215" fmla="*/ 3878580 h 8833483"/>
              <a:gd name="connsiteX216" fmla="*/ 7414260 w 9578340"/>
              <a:gd name="connsiteY216" fmla="*/ 3604260 h 8833483"/>
              <a:gd name="connsiteX217" fmla="*/ 7498080 w 9578340"/>
              <a:gd name="connsiteY217" fmla="*/ 3398520 h 8833483"/>
              <a:gd name="connsiteX218" fmla="*/ 7528560 w 9578340"/>
              <a:gd name="connsiteY218" fmla="*/ 3253740 h 8833483"/>
              <a:gd name="connsiteX219" fmla="*/ 7505700 w 9578340"/>
              <a:gd name="connsiteY219" fmla="*/ 3048000 h 8833483"/>
              <a:gd name="connsiteX220" fmla="*/ 7520940 w 9578340"/>
              <a:gd name="connsiteY220" fmla="*/ 2926080 h 8833483"/>
              <a:gd name="connsiteX221" fmla="*/ 7536180 w 9578340"/>
              <a:gd name="connsiteY221" fmla="*/ 2872740 h 8833483"/>
              <a:gd name="connsiteX222" fmla="*/ 7863840 w 9578340"/>
              <a:gd name="connsiteY222" fmla="*/ 2971800 h 8833483"/>
              <a:gd name="connsiteX223" fmla="*/ 7886700 w 9578340"/>
              <a:gd name="connsiteY223" fmla="*/ 3101340 h 8833483"/>
              <a:gd name="connsiteX224" fmla="*/ 8001000 w 9578340"/>
              <a:gd name="connsiteY224" fmla="*/ 3124200 h 8833483"/>
              <a:gd name="connsiteX225" fmla="*/ 8122920 w 9578340"/>
              <a:gd name="connsiteY225" fmla="*/ 3276600 h 8833483"/>
              <a:gd name="connsiteX226" fmla="*/ 8206740 w 9578340"/>
              <a:gd name="connsiteY226" fmla="*/ 3276600 h 8833483"/>
              <a:gd name="connsiteX227" fmla="*/ 8442960 w 9578340"/>
              <a:gd name="connsiteY227" fmla="*/ 3276600 h 8833483"/>
              <a:gd name="connsiteX228" fmla="*/ 8663940 w 9578340"/>
              <a:gd name="connsiteY228" fmla="*/ 3276600 h 8833483"/>
              <a:gd name="connsiteX229" fmla="*/ 8770620 w 9578340"/>
              <a:gd name="connsiteY229" fmla="*/ 3230880 h 8833483"/>
              <a:gd name="connsiteX230" fmla="*/ 8854440 w 9578340"/>
              <a:gd name="connsiteY230" fmla="*/ 3215640 h 8833483"/>
              <a:gd name="connsiteX231" fmla="*/ 8938260 w 9578340"/>
              <a:gd name="connsiteY231" fmla="*/ 3230880 h 8833483"/>
              <a:gd name="connsiteX232" fmla="*/ 8945880 w 9578340"/>
              <a:gd name="connsiteY232" fmla="*/ 3078480 h 8833483"/>
              <a:gd name="connsiteX233" fmla="*/ 8907780 w 9578340"/>
              <a:gd name="connsiteY233" fmla="*/ 3078480 h 8833483"/>
              <a:gd name="connsiteX234" fmla="*/ 8656320 w 9578340"/>
              <a:gd name="connsiteY234" fmla="*/ 2697480 h 8833483"/>
              <a:gd name="connsiteX235" fmla="*/ 8854440 w 9578340"/>
              <a:gd name="connsiteY235" fmla="*/ 2590800 h 8833483"/>
              <a:gd name="connsiteX236" fmla="*/ 8923020 w 9578340"/>
              <a:gd name="connsiteY236" fmla="*/ 2606040 h 8833483"/>
              <a:gd name="connsiteX237" fmla="*/ 8999220 w 9578340"/>
              <a:gd name="connsiteY237" fmla="*/ 2606040 h 8833483"/>
              <a:gd name="connsiteX238" fmla="*/ 9029700 w 9578340"/>
              <a:gd name="connsiteY238" fmla="*/ 2545080 h 8833483"/>
              <a:gd name="connsiteX239" fmla="*/ 9029700 w 9578340"/>
              <a:gd name="connsiteY239" fmla="*/ 2407920 h 8833483"/>
              <a:gd name="connsiteX240" fmla="*/ 9136380 w 9578340"/>
              <a:gd name="connsiteY240" fmla="*/ 2476500 h 8833483"/>
              <a:gd name="connsiteX241" fmla="*/ 9144000 w 9578340"/>
              <a:gd name="connsiteY241" fmla="*/ 2407920 h 8833483"/>
              <a:gd name="connsiteX242" fmla="*/ 9204960 w 9578340"/>
              <a:gd name="connsiteY242" fmla="*/ 2362200 h 8833483"/>
              <a:gd name="connsiteX243" fmla="*/ 9189720 w 9578340"/>
              <a:gd name="connsiteY243" fmla="*/ 2225040 h 8833483"/>
              <a:gd name="connsiteX244" fmla="*/ 9159240 w 9578340"/>
              <a:gd name="connsiteY244" fmla="*/ 2171700 h 8833483"/>
              <a:gd name="connsiteX245" fmla="*/ 9083040 w 9578340"/>
              <a:gd name="connsiteY245" fmla="*/ 2103120 h 8833483"/>
              <a:gd name="connsiteX246" fmla="*/ 9105900 w 9578340"/>
              <a:gd name="connsiteY246" fmla="*/ 2011680 h 8833483"/>
              <a:gd name="connsiteX247" fmla="*/ 9151620 w 9578340"/>
              <a:gd name="connsiteY247" fmla="*/ 1927860 h 8833483"/>
              <a:gd name="connsiteX248" fmla="*/ 9044940 w 9578340"/>
              <a:gd name="connsiteY248" fmla="*/ 1714500 h 8833483"/>
              <a:gd name="connsiteX249" fmla="*/ 9578340 w 9578340"/>
              <a:gd name="connsiteY249" fmla="*/ 1394460 h 8833483"/>
              <a:gd name="connsiteX250" fmla="*/ 9494520 w 9578340"/>
              <a:gd name="connsiteY250" fmla="*/ 1165860 h 8833483"/>
              <a:gd name="connsiteX251" fmla="*/ 9326880 w 9578340"/>
              <a:gd name="connsiteY251" fmla="*/ 975360 h 8833483"/>
              <a:gd name="connsiteX252" fmla="*/ 9334500 w 9578340"/>
              <a:gd name="connsiteY252" fmla="*/ 906780 h 8833483"/>
              <a:gd name="connsiteX253" fmla="*/ 9342120 w 9578340"/>
              <a:gd name="connsiteY253" fmla="*/ 754380 h 8833483"/>
              <a:gd name="connsiteX254" fmla="*/ 9182100 w 9578340"/>
              <a:gd name="connsiteY254" fmla="*/ 906780 h 8833483"/>
              <a:gd name="connsiteX255" fmla="*/ 9052560 w 9578340"/>
              <a:gd name="connsiteY255" fmla="*/ 1043940 h 8833483"/>
              <a:gd name="connsiteX256" fmla="*/ 8915400 w 9578340"/>
              <a:gd name="connsiteY256" fmla="*/ 1112520 h 8833483"/>
              <a:gd name="connsiteX257" fmla="*/ 8709660 w 9578340"/>
              <a:gd name="connsiteY257" fmla="*/ 1150620 h 8833483"/>
              <a:gd name="connsiteX258" fmla="*/ 8793480 w 9578340"/>
              <a:gd name="connsiteY258" fmla="*/ 960120 h 8833483"/>
              <a:gd name="connsiteX259" fmla="*/ 8717280 w 9578340"/>
              <a:gd name="connsiteY259" fmla="*/ 906780 h 8833483"/>
              <a:gd name="connsiteX260" fmla="*/ 8686800 w 9578340"/>
              <a:gd name="connsiteY260" fmla="*/ 815340 h 8833483"/>
              <a:gd name="connsiteX261" fmla="*/ 8625840 w 9578340"/>
              <a:gd name="connsiteY261" fmla="*/ 746760 h 8833483"/>
              <a:gd name="connsiteX262" fmla="*/ 8633460 w 9578340"/>
              <a:gd name="connsiteY262" fmla="*/ 685800 h 8833483"/>
              <a:gd name="connsiteX263" fmla="*/ 8679180 w 9578340"/>
              <a:gd name="connsiteY263" fmla="*/ 609600 h 8833483"/>
              <a:gd name="connsiteX264" fmla="*/ 8671560 w 9578340"/>
              <a:gd name="connsiteY264" fmla="*/ 579120 h 8833483"/>
              <a:gd name="connsiteX265" fmla="*/ 8580120 w 9578340"/>
              <a:gd name="connsiteY265" fmla="*/ 541020 h 8833483"/>
              <a:gd name="connsiteX266" fmla="*/ 8473440 w 9578340"/>
              <a:gd name="connsiteY266" fmla="*/ 502920 h 8833483"/>
              <a:gd name="connsiteX267" fmla="*/ 8488680 w 9578340"/>
              <a:gd name="connsiteY267" fmla="*/ 449580 h 8833483"/>
              <a:gd name="connsiteX268" fmla="*/ 8435340 w 9578340"/>
              <a:gd name="connsiteY268" fmla="*/ 320040 h 8833483"/>
              <a:gd name="connsiteX269" fmla="*/ 8465820 w 9578340"/>
              <a:gd name="connsiteY269" fmla="*/ 243840 h 8833483"/>
              <a:gd name="connsiteX270" fmla="*/ 8473440 w 9578340"/>
              <a:gd name="connsiteY270" fmla="*/ 83820 h 8833483"/>
              <a:gd name="connsiteX271" fmla="*/ 8351520 w 9578340"/>
              <a:gd name="connsiteY271" fmla="*/ 53340 h 8833483"/>
              <a:gd name="connsiteX272" fmla="*/ 8252460 w 9578340"/>
              <a:gd name="connsiteY272" fmla="*/ 68580 h 8833483"/>
              <a:gd name="connsiteX273" fmla="*/ 8107680 w 9578340"/>
              <a:gd name="connsiteY27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240280 h 8833483"/>
              <a:gd name="connsiteX46" fmla="*/ 6758940 w 9578340"/>
              <a:gd name="connsiteY46" fmla="*/ 2283458 h 8833483"/>
              <a:gd name="connsiteX47" fmla="*/ 6244590 w 9578340"/>
              <a:gd name="connsiteY47" fmla="*/ 2315208 h 8833483"/>
              <a:gd name="connsiteX48" fmla="*/ 5722620 w 9578340"/>
              <a:gd name="connsiteY48" fmla="*/ 2240280 h 8833483"/>
              <a:gd name="connsiteX49" fmla="*/ 5654040 w 9578340"/>
              <a:gd name="connsiteY49" fmla="*/ 2240280 h 8833483"/>
              <a:gd name="connsiteX50" fmla="*/ 5570220 w 9578340"/>
              <a:gd name="connsiteY50" fmla="*/ 2278380 h 8833483"/>
              <a:gd name="connsiteX51" fmla="*/ 5440680 w 9578340"/>
              <a:gd name="connsiteY51" fmla="*/ 2263140 h 8833483"/>
              <a:gd name="connsiteX52" fmla="*/ 5410200 w 9578340"/>
              <a:gd name="connsiteY52" fmla="*/ 2217420 h 8833483"/>
              <a:gd name="connsiteX53" fmla="*/ 5425440 w 9578340"/>
              <a:gd name="connsiteY53" fmla="*/ 2072640 h 8833483"/>
              <a:gd name="connsiteX54" fmla="*/ 5372100 w 9578340"/>
              <a:gd name="connsiteY54" fmla="*/ 2019300 h 8833483"/>
              <a:gd name="connsiteX55" fmla="*/ 5372100 w 9578340"/>
              <a:gd name="connsiteY55" fmla="*/ 1988820 h 8833483"/>
              <a:gd name="connsiteX56" fmla="*/ 5280660 w 9578340"/>
              <a:gd name="connsiteY56" fmla="*/ 1965960 h 8833483"/>
              <a:gd name="connsiteX57" fmla="*/ 5219700 w 9578340"/>
              <a:gd name="connsiteY57" fmla="*/ 2263140 h 8833483"/>
              <a:gd name="connsiteX58" fmla="*/ 5212080 w 9578340"/>
              <a:gd name="connsiteY58" fmla="*/ 2461260 h 8833483"/>
              <a:gd name="connsiteX59" fmla="*/ 5242560 w 9578340"/>
              <a:gd name="connsiteY59" fmla="*/ 2499360 h 8833483"/>
              <a:gd name="connsiteX60" fmla="*/ 5097780 w 9578340"/>
              <a:gd name="connsiteY60" fmla="*/ 2552700 h 8833483"/>
              <a:gd name="connsiteX61" fmla="*/ 5120640 w 9578340"/>
              <a:gd name="connsiteY61" fmla="*/ 2743200 h 8833483"/>
              <a:gd name="connsiteX62" fmla="*/ 5082540 w 9578340"/>
              <a:gd name="connsiteY62" fmla="*/ 2827020 h 8833483"/>
              <a:gd name="connsiteX63" fmla="*/ 4945380 w 9578340"/>
              <a:gd name="connsiteY63" fmla="*/ 2773680 h 8833483"/>
              <a:gd name="connsiteX64" fmla="*/ 4853940 w 9578340"/>
              <a:gd name="connsiteY64" fmla="*/ 2796540 h 8833483"/>
              <a:gd name="connsiteX65" fmla="*/ 4785360 w 9578340"/>
              <a:gd name="connsiteY65" fmla="*/ 2926080 h 8833483"/>
              <a:gd name="connsiteX66" fmla="*/ 4640580 w 9578340"/>
              <a:gd name="connsiteY66" fmla="*/ 2811780 h 8833483"/>
              <a:gd name="connsiteX67" fmla="*/ 4518660 w 9578340"/>
              <a:gd name="connsiteY67" fmla="*/ 2804160 h 8833483"/>
              <a:gd name="connsiteX68" fmla="*/ 4389120 w 9578340"/>
              <a:gd name="connsiteY68" fmla="*/ 2674620 h 8833483"/>
              <a:gd name="connsiteX69" fmla="*/ 4564380 w 9578340"/>
              <a:gd name="connsiteY69" fmla="*/ 2522220 h 8833483"/>
              <a:gd name="connsiteX70" fmla="*/ 4389120 w 9578340"/>
              <a:gd name="connsiteY70" fmla="*/ 2491740 h 8833483"/>
              <a:gd name="connsiteX71" fmla="*/ 4244340 w 9578340"/>
              <a:gd name="connsiteY71" fmla="*/ 2659380 h 8833483"/>
              <a:gd name="connsiteX72" fmla="*/ 4183380 w 9578340"/>
              <a:gd name="connsiteY72" fmla="*/ 2758440 h 8833483"/>
              <a:gd name="connsiteX73" fmla="*/ 4191000 w 9578340"/>
              <a:gd name="connsiteY73" fmla="*/ 2796540 h 8833483"/>
              <a:gd name="connsiteX74" fmla="*/ 4084320 w 9578340"/>
              <a:gd name="connsiteY74" fmla="*/ 2895600 h 8833483"/>
              <a:gd name="connsiteX75" fmla="*/ 4008120 w 9578340"/>
              <a:gd name="connsiteY75" fmla="*/ 2918460 h 8833483"/>
              <a:gd name="connsiteX76" fmla="*/ 3954780 w 9578340"/>
              <a:gd name="connsiteY76" fmla="*/ 2918460 h 8833483"/>
              <a:gd name="connsiteX77" fmla="*/ 3916680 w 9578340"/>
              <a:gd name="connsiteY77" fmla="*/ 2971800 h 8833483"/>
              <a:gd name="connsiteX78" fmla="*/ 3848100 w 9578340"/>
              <a:gd name="connsiteY78" fmla="*/ 2971800 h 8833483"/>
              <a:gd name="connsiteX79" fmla="*/ 3810000 w 9578340"/>
              <a:gd name="connsiteY79" fmla="*/ 3025140 h 8833483"/>
              <a:gd name="connsiteX80" fmla="*/ 3726180 w 9578340"/>
              <a:gd name="connsiteY80" fmla="*/ 3048000 h 8833483"/>
              <a:gd name="connsiteX81" fmla="*/ 3703320 w 9578340"/>
              <a:gd name="connsiteY81" fmla="*/ 3116580 h 8833483"/>
              <a:gd name="connsiteX82" fmla="*/ 3512820 w 9578340"/>
              <a:gd name="connsiteY82" fmla="*/ 2979420 h 8833483"/>
              <a:gd name="connsiteX83" fmla="*/ 3337560 w 9578340"/>
              <a:gd name="connsiteY83" fmla="*/ 3048000 h 8833483"/>
              <a:gd name="connsiteX84" fmla="*/ 3337560 w 9578340"/>
              <a:gd name="connsiteY84" fmla="*/ 3124200 h 8833483"/>
              <a:gd name="connsiteX85" fmla="*/ 3230880 w 9578340"/>
              <a:gd name="connsiteY85" fmla="*/ 3200400 h 8833483"/>
              <a:gd name="connsiteX86" fmla="*/ 3002280 w 9578340"/>
              <a:gd name="connsiteY86" fmla="*/ 3055620 h 8833483"/>
              <a:gd name="connsiteX87" fmla="*/ 3025140 w 9578340"/>
              <a:gd name="connsiteY87" fmla="*/ 3032760 h 8833483"/>
              <a:gd name="connsiteX88" fmla="*/ 2918460 w 9578340"/>
              <a:gd name="connsiteY88" fmla="*/ 2887980 h 8833483"/>
              <a:gd name="connsiteX89" fmla="*/ 2659380 w 9578340"/>
              <a:gd name="connsiteY89" fmla="*/ 2758440 h 8833483"/>
              <a:gd name="connsiteX90" fmla="*/ 2506980 w 9578340"/>
              <a:gd name="connsiteY90" fmla="*/ 3093720 h 8833483"/>
              <a:gd name="connsiteX91" fmla="*/ 2392680 w 9578340"/>
              <a:gd name="connsiteY91" fmla="*/ 3101340 h 8833483"/>
              <a:gd name="connsiteX92" fmla="*/ 2308860 w 9578340"/>
              <a:gd name="connsiteY92" fmla="*/ 3116580 h 8833483"/>
              <a:gd name="connsiteX93" fmla="*/ 2225040 w 9578340"/>
              <a:gd name="connsiteY93" fmla="*/ 3215640 h 8833483"/>
              <a:gd name="connsiteX94" fmla="*/ 2049780 w 9578340"/>
              <a:gd name="connsiteY94" fmla="*/ 3124200 h 8833483"/>
              <a:gd name="connsiteX95" fmla="*/ 1981200 w 9578340"/>
              <a:gd name="connsiteY95" fmla="*/ 3116580 h 8833483"/>
              <a:gd name="connsiteX96" fmla="*/ 1889760 w 9578340"/>
              <a:gd name="connsiteY96" fmla="*/ 2964180 h 8833483"/>
              <a:gd name="connsiteX97" fmla="*/ 1897380 w 9578340"/>
              <a:gd name="connsiteY97" fmla="*/ 2895600 h 8833483"/>
              <a:gd name="connsiteX98" fmla="*/ 1729740 w 9578340"/>
              <a:gd name="connsiteY98" fmla="*/ 3017520 h 8833483"/>
              <a:gd name="connsiteX99" fmla="*/ 1706880 w 9578340"/>
              <a:gd name="connsiteY99" fmla="*/ 3078480 h 8833483"/>
              <a:gd name="connsiteX100" fmla="*/ 1653540 w 9578340"/>
              <a:gd name="connsiteY100" fmla="*/ 3048000 h 8833483"/>
              <a:gd name="connsiteX101" fmla="*/ 1546860 w 9578340"/>
              <a:gd name="connsiteY101" fmla="*/ 3048000 h 8833483"/>
              <a:gd name="connsiteX102" fmla="*/ 1524000 w 9578340"/>
              <a:gd name="connsiteY102" fmla="*/ 3162300 h 8833483"/>
              <a:gd name="connsiteX103" fmla="*/ 1386840 w 9578340"/>
              <a:gd name="connsiteY103" fmla="*/ 3459480 h 8833483"/>
              <a:gd name="connsiteX104" fmla="*/ 1333500 w 9578340"/>
              <a:gd name="connsiteY104" fmla="*/ 3451860 h 8833483"/>
              <a:gd name="connsiteX105" fmla="*/ 1188720 w 9578340"/>
              <a:gd name="connsiteY105" fmla="*/ 3505200 h 8833483"/>
              <a:gd name="connsiteX106" fmla="*/ 1135380 w 9578340"/>
              <a:gd name="connsiteY106" fmla="*/ 3672840 h 8833483"/>
              <a:gd name="connsiteX107" fmla="*/ 1013460 w 9578340"/>
              <a:gd name="connsiteY107" fmla="*/ 3703320 h 8833483"/>
              <a:gd name="connsiteX108" fmla="*/ 929640 w 9578340"/>
              <a:gd name="connsiteY108" fmla="*/ 3710940 h 8833483"/>
              <a:gd name="connsiteX109" fmla="*/ 830580 w 9578340"/>
              <a:gd name="connsiteY109" fmla="*/ 3741420 h 8833483"/>
              <a:gd name="connsiteX110" fmla="*/ 701040 w 9578340"/>
              <a:gd name="connsiteY110" fmla="*/ 3749040 h 8833483"/>
              <a:gd name="connsiteX111" fmla="*/ 548640 w 9578340"/>
              <a:gd name="connsiteY111" fmla="*/ 3787140 h 8833483"/>
              <a:gd name="connsiteX112" fmla="*/ 0 w 9578340"/>
              <a:gd name="connsiteY112" fmla="*/ 5250180 h 8833483"/>
              <a:gd name="connsiteX113" fmla="*/ 167640 w 9578340"/>
              <a:gd name="connsiteY113" fmla="*/ 5242560 h 8833483"/>
              <a:gd name="connsiteX114" fmla="*/ 167640 w 9578340"/>
              <a:gd name="connsiteY114" fmla="*/ 5387340 h 8833483"/>
              <a:gd name="connsiteX115" fmla="*/ 289560 w 9578340"/>
              <a:gd name="connsiteY115" fmla="*/ 5394960 h 8833483"/>
              <a:gd name="connsiteX116" fmla="*/ 281940 w 9578340"/>
              <a:gd name="connsiteY116" fmla="*/ 5478780 h 8833483"/>
              <a:gd name="connsiteX117" fmla="*/ 388620 w 9578340"/>
              <a:gd name="connsiteY117" fmla="*/ 5501640 h 8833483"/>
              <a:gd name="connsiteX118" fmla="*/ 358140 w 9578340"/>
              <a:gd name="connsiteY118" fmla="*/ 5631180 h 8833483"/>
              <a:gd name="connsiteX119" fmla="*/ 358140 w 9578340"/>
              <a:gd name="connsiteY119" fmla="*/ 5730240 h 8833483"/>
              <a:gd name="connsiteX120" fmla="*/ 251460 w 9578340"/>
              <a:gd name="connsiteY120" fmla="*/ 5783580 h 8833483"/>
              <a:gd name="connsiteX121" fmla="*/ 236220 w 9578340"/>
              <a:gd name="connsiteY121" fmla="*/ 5859780 h 8833483"/>
              <a:gd name="connsiteX122" fmla="*/ 144780 w 9578340"/>
              <a:gd name="connsiteY122" fmla="*/ 5981700 h 8833483"/>
              <a:gd name="connsiteX123" fmla="*/ 175260 w 9578340"/>
              <a:gd name="connsiteY123" fmla="*/ 6210300 h 8833483"/>
              <a:gd name="connsiteX124" fmla="*/ 266700 w 9578340"/>
              <a:gd name="connsiteY124" fmla="*/ 6217920 h 8833483"/>
              <a:gd name="connsiteX125" fmla="*/ 304800 w 9578340"/>
              <a:gd name="connsiteY125" fmla="*/ 6278880 h 8833483"/>
              <a:gd name="connsiteX126" fmla="*/ 312420 w 9578340"/>
              <a:gd name="connsiteY126" fmla="*/ 6339840 h 8833483"/>
              <a:gd name="connsiteX127" fmla="*/ 358140 w 9578340"/>
              <a:gd name="connsiteY127" fmla="*/ 6339840 h 8833483"/>
              <a:gd name="connsiteX128" fmla="*/ 365760 w 9578340"/>
              <a:gd name="connsiteY128" fmla="*/ 6477000 h 8833483"/>
              <a:gd name="connsiteX129" fmla="*/ 807720 w 9578340"/>
              <a:gd name="connsiteY129" fmla="*/ 6545580 h 8833483"/>
              <a:gd name="connsiteX130" fmla="*/ 1127760 w 9578340"/>
              <a:gd name="connsiteY130" fmla="*/ 6705600 h 8833483"/>
              <a:gd name="connsiteX131" fmla="*/ 1447800 w 9578340"/>
              <a:gd name="connsiteY131" fmla="*/ 6598920 h 8833483"/>
              <a:gd name="connsiteX132" fmla="*/ 1546860 w 9578340"/>
              <a:gd name="connsiteY132" fmla="*/ 6598920 h 8833483"/>
              <a:gd name="connsiteX133" fmla="*/ 1501140 w 9578340"/>
              <a:gd name="connsiteY133" fmla="*/ 6858000 h 8833483"/>
              <a:gd name="connsiteX134" fmla="*/ 1567815 w 9578340"/>
              <a:gd name="connsiteY134" fmla="*/ 7115810 h 8833483"/>
              <a:gd name="connsiteX135" fmla="*/ 1710690 w 9578340"/>
              <a:gd name="connsiteY135" fmla="*/ 7439660 h 8833483"/>
              <a:gd name="connsiteX136" fmla="*/ 1891665 w 9578340"/>
              <a:gd name="connsiteY136" fmla="*/ 7582535 h 8833483"/>
              <a:gd name="connsiteX137" fmla="*/ 2094865 w 9578340"/>
              <a:gd name="connsiteY137" fmla="*/ 7814310 h 8833483"/>
              <a:gd name="connsiteX138" fmla="*/ 2066290 w 9578340"/>
              <a:gd name="connsiteY138" fmla="*/ 7925434 h 8833483"/>
              <a:gd name="connsiteX139" fmla="*/ 2234565 w 9578340"/>
              <a:gd name="connsiteY139" fmla="*/ 8036559 h 8833483"/>
              <a:gd name="connsiteX140" fmla="*/ 2269490 w 9578340"/>
              <a:gd name="connsiteY140" fmla="*/ 8081009 h 8833483"/>
              <a:gd name="connsiteX141" fmla="*/ 2186940 w 9578340"/>
              <a:gd name="connsiteY141" fmla="*/ 8338184 h 8833483"/>
              <a:gd name="connsiteX142" fmla="*/ 2209165 w 9578340"/>
              <a:gd name="connsiteY142" fmla="*/ 8436608 h 8833483"/>
              <a:gd name="connsiteX143" fmla="*/ 2275840 w 9578340"/>
              <a:gd name="connsiteY143" fmla="*/ 8538208 h 8833483"/>
              <a:gd name="connsiteX144" fmla="*/ 2437765 w 9578340"/>
              <a:gd name="connsiteY144" fmla="*/ 8569958 h 8833483"/>
              <a:gd name="connsiteX145" fmla="*/ 2491740 w 9578340"/>
              <a:gd name="connsiteY145" fmla="*/ 8557258 h 8833483"/>
              <a:gd name="connsiteX146" fmla="*/ 2599690 w 9578340"/>
              <a:gd name="connsiteY146" fmla="*/ 8614408 h 8833483"/>
              <a:gd name="connsiteX147" fmla="*/ 2640965 w 9578340"/>
              <a:gd name="connsiteY147" fmla="*/ 8658858 h 8833483"/>
              <a:gd name="connsiteX148" fmla="*/ 2663190 w 9578340"/>
              <a:gd name="connsiteY148" fmla="*/ 8769983 h 8833483"/>
              <a:gd name="connsiteX149" fmla="*/ 2748915 w 9578340"/>
              <a:gd name="connsiteY149" fmla="*/ 8833483 h 8833483"/>
              <a:gd name="connsiteX150" fmla="*/ 2860040 w 9578340"/>
              <a:gd name="connsiteY150" fmla="*/ 8808083 h 8833483"/>
              <a:gd name="connsiteX151" fmla="*/ 2920365 w 9578340"/>
              <a:gd name="connsiteY151" fmla="*/ 8820783 h 8833483"/>
              <a:gd name="connsiteX152" fmla="*/ 2910840 w 9578340"/>
              <a:gd name="connsiteY152" fmla="*/ 8740614 h 8833483"/>
              <a:gd name="connsiteX153" fmla="*/ 2996565 w 9578340"/>
              <a:gd name="connsiteY153" fmla="*/ 8609645 h 8833483"/>
              <a:gd name="connsiteX154" fmla="*/ 2987040 w 9578340"/>
              <a:gd name="connsiteY154" fmla="*/ 8497727 h 8833483"/>
              <a:gd name="connsiteX155" fmla="*/ 3027522 w 9578340"/>
              <a:gd name="connsiteY155" fmla="*/ 8431051 h 8833483"/>
              <a:gd name="connsiteX156" fmla="*/ 3179922 w 9578340"/>
              <a:gd name="connsiteY156" fmla="*/ 8361995 h 8833483"/>
              <a:gd name="connsiteX157" fmla="*/ 3225166 w 9578340"/>
              <a:gd name="connsiteY157" fmla="*/ 8245315 h 8833483"/>
              <a:gd name="connsiteX158" fmla="*/ 3420427 w 9578340"/>
              <a:gd name="connsiteY158" fmla="*/ 8083389 h 8833483"/>
              <a:gd name="connsiteX159" fmla="*/ 3699034 w 9578340"/>
              <a:gd name="connsiteY159" fmla="*/ 7954802 h 8833483"/>
              <a:gd name="connsiteX160" fmla="*/ 3875246 w 9578340"/>
              <a:gd name="connsiteY160" fmla="*/ 7890508 h 8833483"/>
              <a:gd name="connsiteX161" fmla="*/ 4084796 w 9578340"/>
              <a:gd name="connsiteY161" fmla="*/ 7738108 h 8833483"/>
              <a:gd name="connsiteX162" fmla="*/ 4127659 w 9578340"/>
              <a:gd name="connsiteY162" fmla="*/ 7640476 h 8833483"/>
              <a:gd name="connsiteX163" fmla="*/ 4037171 w 9578340"/>
              <a:gd name="connsiteY163" fmla="*/ 7564277 h 8833483"/>
              <a:gd name="connsiteX164" fmla="*/ 3980021 w 9578340"/>
              <a:gd name="connsiteY164" fmla="*/ 7469027 h 8833483"/>
              <a:gd name="connsiteX165" fmla="*/ 4056222 w 9578340"/>
              <a:gd name="connsiteY165" fmla="*/ 7395208 h 8833483"/>
              <a:gd name="connsiteX166" fmla="*/ 4096703 w 9578340"/>
              <a:gd name="connsiteY166" fmla="*/ 7247570 h 8833483"/>
              <a:gd name="connsiteX167" fmla="*/ 3982402 w 9578340"/>
              <a:gd name="connsiteY167" fmla="*/ 7271383 h 8833483"/>
              <a:gd name="connsiteX168" fmla="*/ 3818096 w 9578340"/>
              <a:gd name="connsiteY168" fmla="*/ 7233283 h 8833483"/>
              <a:gd name="connsiteX169" fmla="*/ 3691889 w 9578340"/>
              <a:gd name="connsiteY169" fmla="*/ 7145176 h 8833483"/>
              <a:gd name="connsiteX170" fmla="*/ 3701416 w 9578340"/>
              <a:gd name="connsiteY170" fmla="*/ 7030877 h 8833483"/>
              <a:gd name="connsiteX171" fmla="*/ 3625215 w 9578340"/>
              <a:gd name="connsiteY171" fmla="*/ 6954677 h 8833483"/>
              <a:gd name="connsiteX172" fmla="*/ 3657600 w 9578340"/>
              <a:gd name="connsiteY172" fmla="*/ 6873240 h 8833483"/>
              <a:gd name="connsiteX173" fmla="*/ 3817620 w 9578340"/>
              <a:gd name="connsiteY173" fmla="*/ 6781800 h 8833483"/>
              <a:gd name="connsiteX174" fmla="*/ 3893820 w 9578340"/>
              <a:gd name="connsiteY174" fmla="*/ 6705600 h 8833483"/>
              <a:gd name="connsiteX175" fmla="*/ 3947160 w 9578340"/>
              <a:gd name="connsiteY175" fmla="*/ 6690360 h 8833483"/>
              <a:gd name="connsiteX176" fmla="*/ 3939540 w 9578340"/>
              <a:gd name="connsiteY176" fmla="*/ 6629400 h 8833483"/>
              <a:gd name="connsiteX177" fmla="*/ 3901440 w 9578340"/>
              <a:gd name="connsiteY177" fmla="*/ 6606540 h 8833483"/>
              <a:gd name="connsiteX178" fmla="*/ 3878580 w 9578340"/>
              <a:gd name="connsiteY178" fmla="*/ 6515100 h 8833483"/>
              <a:gd name="connsiteX179" fmla="*/ 3886200 w 9578340"/>
              <a:gd name="connsiteY179" fmla="*/ 6423660 h 8833483"/>
              <a:gd name="connsiteX180" fmla="*/ 3870960 w 9578340"/>
              <a:gd name="connsiteY180" fmla="*/ 6309360 h 8833483"/>
              <a:gd name="connsiteX181" fmla="*/ 3893820 w 9578340"/>
              <a:gd name="connsiteY181" fmla="*/ 6240780 h 8833483"/>
              <a:gd name="connsiteX182" fmla="*/ 3924300 w 9578340"/>
              <a:gd name="connsiteY182" fmla="*/ 6179820 h 8833483"/>
              <a:gd name="connsiteX183" fmla="*/ 3977640 w 9578340"/>
              <a:gd name="connsiteY183" fmla="*/ 6172200 h 8833483"/>
              <a:gd name="connsiteX184" fmla="*/ 3992880 w 9578340"/>
              <a:gd name="connsiteY184" fmla="*/ 6172200 h 8833483"/>
              <a:gd name="connsiteX185" fmla="*/ 4046220 w 9578340"/>
              <a:gd name="connsiteY185" fmla="*/ 6111240 h 8833483"/>
              <a:gd name="connsiteX186" fmla="*/ 4038600 w 9578340"/>
              <a:gd name="connsiteY186" fmla="*/ 6027420 h 8833483"/>
              <a:gd name="connsiteX187" fmla="*/ 4754880 w 9578340"/>
              <a:gd name="connsiteY187" fmla="*/ 5913120 h 8833483"/>
              <a:gd name="connsiteX188" fmla="*/ 4838700 w 9578340"/>
              <a:gd name="connsiteY188" fmla="*/ 5913120 h 8833483"/>
              <a:gd name="connsiteX189" fmla="*/ 4914900 w 9578340"/>
              <a:gd name="connsiteY189" fmla="*/ 5920740 h 8833483"/>
              <a:gd name="connsiteX190" fmla="*/ 5105400 w 9578340"/>
              <a:gd name="connsiteY190" fmla="*/ 6019800 h 8833483"/>
              <a:gd name="connsiteX191" fmla="*/ 5570220 w 9578340"/>
              <a:gd name="connsiteY191" fmla="*/ 6248400 h 8833483"/>
              <a:gd name="connsiteX192" fmla="*/ 5704205 w 9578340"/>
              <a:gd name="connsiteY192" fmla="*/ 6320155 h 8833483"/>
              <a:gd name="connsiteX193" fmla="*/ 5755005 w 9578340"/>
              <a:gd name="connsiteY193" fmla="*/ 6242685 h 8833483"/>
              <a:gd name="connsiteX194" fmla="*/ 5682615 w 9578340"/>
              <a:gd name="connsiteY194" fmla="*/ 6203315 h 8833483"/>
              <a:gd name="connsiteX195" fmla="*/ 5624195 w 9578340"/>
              <a:gd name="connsiteY195" fmla="*/ 6132195 h 8833483"/>
              <a:gd name="connsiteX196" fmla="*/ 5670550 w 9578340"/>
              <a:gd name="connsiteY196" fmla="*/ 6103620 h 8833483"/>
              <a:gd name="connsiteX197" fmla="*/ 5584825 w 9578340"/>
              <a:gd name="connsiteY197" fmla="*/ 5928995 h 8833483"/>
              <a:gd name="connsiteX198" fmla="*/ 5592445 w 9578340"/>
              <a:gd name="connsiteY198" fmla="*/ 5827395 h 8833483"/>
              <a:gd name="connsiteX199" fmla="*/ 5615305 w 9578340"/>
              <a:gd name="connsiteY199" fmla="*/ 5792470 h 8833483"/>
              <a:gd name="connsiteX200" fmla="*/ 5636895 w 9578340"/>
              <a:gd name="connsiteY200" fmla="*/ 5747385 h 8833483"/>
              <a:gd name="connsiteX201" fmla="*/ 5674360 w 9578340"/>
              <a:gd name="connsiteY201" fmla="*/ 5669915 h 8833483"/>
              <a:gd name="connsiteX202" fmla="*/ 5688965 w 9578340"/>
              <a:gd name="connsiteY202" fmla="*/ 5587365 h 8833483"/>
              <a:gd name="connsiteX203" fmla="*/ 5735320 w 9578340"/>
              <a:gd name="connsiteY203" fmla="*/ 5561965 h 8833483"/>
              <a:gd name="connsiteX204" fmla="*/ 5715000 w 9578340"/>
              <a:gd name="connsiteY204" fmla="*/ 5502910 h 8833483"/>
              <a:gd name="connsiteX205" fmla="*/ 5751195 w 9578340"/>
              <a:gd name="connsiteY205" fmla="*/ 5461635 h 8833483"/>
              <a:gd name="connsiteX206" fmla="*/ 5781675 w 9578340"/>
              <a:gd name="connsiteY206" fmla="*/ 5398770 h 8833483"/>
              <a:gd name="connsiteX207" fmla="*/ 5836920 w 9578340"/>
              <a:gd name="connsiteY207" fmla="*/ 5325110 h 8833483"/>
              <a:gd name="connsiteX208" fmla="*/ 5855970 w 9578340"/>
              <a:gd name="connsiteY208" fmla="*/ 5168900 h 8833483"/>
              <a:gd name="connsiteX209" fmla="*/ 6101080 w 9578340"/>
              <a:gd name="connsiteY209" fmla="*/ 4911090 h 8833483"/>
              <a:gd name="connsiteX210" fmla="*/ 6107430 w 9578340"/>
              <a:gd name="connsiteY210" fmla="*/ 4674870 h 8833483"/>
              <a:gd name="connsiteX211" fmla="*/ 5982970 w 9578340"/>
              <a:gd name="connsiteY211" fmla="*/ 4411980 h 8833483"/>
              <a:gd name="connsiteX212" fmla="*/ 7178040 w 9578340"/>
              <a:gd name="connsiteY212" fmla="*/ 4351020 h 8833483"/>
              <a:gd name="connsiteX213" fmla="*/ 7559040 w 9578340"/>
              <a:gd name="connsiteY213" fmla="*/ 4328160 h 8833483"/>
              <a:gd name="connsiteX214" fmla="*/ 7467600 w 9578340"/>
              <a:gd name="connsiteY214" fmla="*/ 3878580 h 8833483"/>
              <a:gd name="connsiteX215" fmla="*/ 7414260 w 9578340"/>
              <a:gd name="connsiteY215" fmla="*/ 3604260 h 8833483"/>
              <a:gd name="connsiteX216" fmla="*/ 7498080 w 9578340"/>
              <a:gd name="connsiteY216" fmla="*/ 3398520 h 8833483"/>
              <a:gd name="connsiteX217" fmla="*/ 7528560 w 9578340"/>
              <a:gd name="connsiteY217" fmla="*/ 3253740 h 8833483"/>
              <a:gd name="connsiteX218" fmla="*/ 7505700 w 9578340"/>
              <a:gd name="connsiteY218" fmla="*/ 3048000 h 8833483"/>
              <a:gd name="connsiteX219" fmla="*/ 7520940 w 9578340"/>
              <a:gd name="connsiteY219" fmla="*/ 2926080 h 8833483"/>
              <a:gd name="connsiteX220" fmla="*/ 7536180 w 9578340"/>
              <a:gd name="connsiteY220" fmla="*/ 2872740 h 8833483"/>
              <a:gd name="connsiteX221" fmla="*/ 7863840 w 9578340"/>
              <a:gd name="connsiteY221" fmla="*/ 2971800 h 8833483"/>
              <a:gd name="connsiteX222" fmla="*/ 7886700 w 9578340"/>
              <a:gd name="connsiteY222" fmla="*/ 3101340 h 8833483"/>
              <a:gd name="connsiteX223" fmla="*/ 8001000 w 9578340"/>
              <a:gd name="connsiteY223" fmla="*/ 3124200 h 8833483"/>
              <a:gd name="connsiteX224" fmla="*/ 8122920 w 9578340"/>
              <a:gd name="connsiteY224" fmla="*/ 3276600 h 8833483"/>
              <a:gd name="connsiteX225" fmla="*/ 8206740 w 9578340"/>
              <a:gd name="connsiteY225" fmla="*/ 3276600 h 8833483"/>
              <a:gd name="connsiteX226" fmla="*/ 8442960 w 9578340"/>
              <a:gd name="connsiteY226" fmla="*/ 3276600 h 8833483"/>
              <a:gd name="connsiteX227" fmla="*/ 8663940 w 9578340"/>
              <a:gd name="connsiteY227" fmla="*/ 3276600 h 8833483"/>
              <a:gd name="connsiteX228" fmla="*/ 8770620 w 9578340"/>
              <a:gd name="connsiteY228" fmla="*/ 3230880 h 8833483"/>
              <a:gd name="connsiteX229" fmla="*/ 8854440 w 9578340"/>
              <a:gd name="connsiteY229" fmla="*/ 3215640 h 8833483"/>
              <a:gd name="connsiteX230" fmla="*/ 8938260 w 9578340"/>
              <a:gd name="connsiteY230" fmla="*/ 3230880 h 8833483"/>
              <a:gd name="connsiteX231" fmla="*/ 8945880 w 9578340"/>
              <a:gd name="connsiteY231" fmla="*/ 3078480 h 8833483"/>
              <a:gd name="connsiteX232" fmla="*/ 8907780 w 9578340"/>
              <a:gd name="connsiteY232" fmla="*/ 3078480 h 8833483"/>
              <a:gd name="connsiteX233" fmla="*/ 8656320 w 9578340"/>
              <a:gd name="connsiteY233" fmla="*/ 2697480 h 8833483"/>
              <a:gd name="connsiteX234" fmla="*/ 8854440 w 9578340"/>
              <a:gd name="connsiteY234" fmla="*/ 2590800 h 8833483"/>
              <a:gd name="connsiteX235" fmla="*/ 8923020 w 9578340"/>
              <a:gd name="connsiteY235" fmla="*/ 2606040 h 8833483"/>
              <a:gd name="connsiteX236" fmla="*/ 8999220 w 9578340"/>
              <a:gd name="connsiteY236" fmla="*/ 2606040 h 8833483"/>
              <a:gd name="connsiteX237" fmla="*/ 9029700 w 9578340"/>
              <a:gd name="connsiteY237" fmla="*/ 2545080 h 8833483"/>
              <a:gd name="connsiteX238" fmla="*/ 9029700 w 9578340"/>
              <a:gd name="connsiteY238" fmla="*/ 2407920 h 8833483"/>
              <a:gd name="connsiteX239" fmla="*/ 9136380 w 9578340"/>
              <a:gd name="connsiteY239" fmla="*/ 2476500 h 8833483"/>
              <a:gd name="connsiteX240" fmla="*/ 9144000 w 9578340"/>
              <a:gd name="connsiteY240" fmla="*/ 2407920 h 8833483"/>
              <a:gd name="connsiteX241" fmla="*/ 9204960 w 9578340"/>
              <a:gd name="connsiteY241" fmla="*/ 2362200 h 8833483"/>
              <a:gd name="connsiteX242" fmla="*/ 9189720 w 9578340"/>
              <a:gd name="connsiteY242" fmla="*/ 2225040 h 8833483"/>
              <a:gd name="connsiteX243" fmla="*/ 9159240 w 9578340"/>
              <a:gd name="connsiteY243" fmla="*/ 2171700 h 8833483"/>
              <a:gd name="connsiteX244" fmla="*/ 9083040 w 9578340"/>
              <a:gd name="connsiteY244" fmla="*/ 2103120 h 8833483"/>
              <a:gd name="connsiteX245" fmla="*/ 9105900 w 9578340"/>
              <a:gd name="connsiteY245" fmla="*/ 2011680 h 8833483"/>
              <a:gd name="connsiteX246" fmla="*/ 9151620 w 9578340"/>
              <a:gd name="connsiteY246" fmla="*/ 1927860 h 8833483"/>
              <a:gd name="connsiteX247" fmla="*/ 9044940 w 9578340"/>
              <a:gd name="connsiteY247" fmla="*/ 1714500 h 8833483"/>
              <a:gd name="connsiteX248" fmla="*/ 9578340 w 9578340"/>
              <a:gd name="connsiteY248" fmla="*/ 1394460 h 8833483"/>
              <a:gd name="connsiteX249" fmla="*/ 9494520 w 9578340"/>
              <a:gd name="connsiteY249" fmla="*/ 1165860 h 8833483"/>
              <a:gd name="connsiteX250" fmla="*/ 9326880 w 9578340"/>
              <a:gd name="connsiteY250" fmla="*/ 975360 h 8833483"/>
              <a:gd name="connsiteX251" fmla="*/ 9334500 w 9578340"/>
              <a:gd name="connsiteY251" fmla="*/ 906780 h 8833483"/>
              <a:gd name="connsiteX252" fmla="*/ 9342120 w 9578340"/>
              <a:gd name="connsiteY252" fmla="*/ 754380 h 8833483"/>
              <a:gd name="connsiteX253" fmla="*/ 9182100 w 9578340"/>
              <a:gd name="connsiteY253" fmla="*/ 906780 h 8833483"/>
              <a:gd name="connsiteX254" fmla="*/ 9052560 w 9578340"/>
              <a:gd name="connsiteY254" fmla="*/ 1043940 h 8833483"/>
              <a:gd name="connsiteX255" fmla="*/ 8915400 w 9578340"/>
              <a:gd name="connsiteY255" fmla="*/ 1112520 h 8833483"/>
              <a:gd name="connsiteX256" fmla="*/ 8709660 w 9578340"/>
              <a:gd name="connsiteY256" fmla="*/ 1150620 h 8833483"/>
              <a:gd name="connsiteX257" fmla="*/ 8793480 w 9578340"/>
              <a:gd name="connsiteY257" fmla="*/ 960120 h 8833483"/>
              <a:gd name="connsiteX258" fmla="*/ 8717280 w 9578340"/>
              <a:gd name="connsiteY258" fmla="*/ 906780 h 8833483"/>
              <a:gd name="connsiteX259" fmla="*/ 8686800 w 9578340"/>
              <a:gd name="connsiteY259" fmla="*/ 815340 h 8833483"/>
              <a:gd name="connsiteX260" fmla="*/ 8625840 w 9578340"/>
              <a:gd name="connsiteY260" fmla="*/ 746760 h 8833483"/>
              <a:gd name="connsiteX261" fmla="*/ 8633460 w 9578340"/>
              <a:gd name="connsiteY261" fmla="*/ 685800 h 8833483"/>
              <a:gd name="connsiteX262" fmla="*/ 8679180 w 9578340"/>
              <a:gd name="connsiteY262" fmla="*/ 609600 h 8833483"/>
              <a:gd name="connsiteX263" fmla="*/ 8671560 w 9578340"/>
              <a:gd name="connsiteY263" fmla="*/ 579120 h 8833483"/>
              <a:gd name="connsiteX264" fmla="*/ 8580120 w 9578340"/>
              <a:gd name="connsiteY264" fmla="*/ 541020 h 8833483"/>
              <a:gd name="connsiteX265" fmla="*/ 8473440 w 9578340"/>
              <a:gd name="connsiteY265" fmla="*/ 502920 h 8833483"/>
              <a:gd name="connsiteX266" fmla="*/ 8488680 w 9578340"/>
              <a:gd name="connsiteY266" fmla="*/ 449580 h 8833483"/>
              <a:gd name="connsiteX267" fmla="*/ 8435340 w 9578340"/>
              <a:gd name="connsiteY267" fmla="*/ 320040 h 8833483"/>
              <a:gd name="connsiteX268" fmla="*/ 8465820 w 9578340"/>
              <a:gd name="connsiteY268" fmla="*/ 243840 h 8833483"/>
              <a:gd name="connsiteX269" fmla="*/ 8473440 w 9578340"/>
              <a:gd name="connsiteY269" fmla="*/ 83820 h 8833483"/>
              <a:gd name="connsiteX270" fmla="*/ 8351520 w 9578340"/>
              <a:gd name="connsiteY270" fmla="*/ 53340 h 8833483"/>
              <a:gd name="connsiteX271" fmla="*/ 8252460 w 9578340"/>
              <a:gd name="connsiteY271" fmla="*/ 68580 h 8833483"/>
              <a:gd name="connsiteX272" fmla="*/ 8107680 w 9578340"/>
              <a:gd name="connsiteY27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789420 w 9578340"/>
              <a:gd name="connsiteY45" fmla="*/ 2240280 h 8833483"/>
              <a:gd name="connsiteX46" fmla="*/ 6244590 w 9578340"/>
              <a:gd name="connsiteY46" fmla="*/ 2315208 h 8833483"/>
              <a:gd name="connsiteX47" fmla="*/ 5722620 w 9578340"/>
              <a:gd name="connsiteY47" fmla="*/ 2240280 h 8833483"/>
              <a:gd name="connsiteX48" fmla="*/ 5654040 w 9578340"/>
              <a:gd name="connsiteY48" fmla="*/ 2240280 h 8833483"/>
              <a:gd name="connsiteX49" fmla="*/ 5570220 w 9578340"/>
              <a:gd name="connsiteY49" fmla="*/ 2278380 h 8833483"/>
              <a:gd name="connsiteX50" fmla="*/ 5440680 w 9578340"/>
              <a:gd name="connsiteY50" fmla="*/ 2263140 h 8833483"/>
              <a:gd name="connsiteX51" fmla="*/ 5410200 w 9578340"/>
              <a:gd name="connsiteY51" fmla="*/ 2217420 h 8833483"/>
              <a:gd name="connsiteX52" fmla="*/ 5425440 w 9578340"/>
              <a:gd name="connsiteY52" fmla="*/ 2072640 h 8833483"/>
              <a:gd name="connsiteX53" fmla="*/ 5372100 w 9578340"/>
              <a:gd name="connsiteY53" fmla="*/ 2019300 h 8833483"/>
              <a:gd name="connsiteX54" fmla="*/ 5372100 w 9578340"/>
              <a:gd name="connsiteY54" fmla="*/ 1988820 h 8833483"/>
              <a:gd name="connsiteX55" fmla="*/ 5280660 w 9578340"/>
              <a:gd name="connsiteY55" fmla="*/ 1965960 h 8833483"/>
              <a:gd name="connsiteX56" fmla="*/ 5219700 w 9578340"/>
              <a:gd name="connsiteY56" fmla="*/ 2263140 h 8833483"/>
              <a:gd name="connsiteX57" fmla="*/ 5212080 w 9578340"/>
              <a:gd name="connsiteY57" fmla="*/ 2461260 h 8833483"/>
              <a:gd name="connsiteX58" fmla="*/ 5242560 w 9578340"/>
              <a:gd name="connsiteY58" fmla="*/ 2499360 h 8833483"/>
              <a:gd name="connsiteX59" fmla="*/ 5097780 w 9578340"/>
              <a:gd name="connsiteY59" fmla="*/ 2552700 h 8833483"/>
              <a:gd name="connsiteX60" fmla="*/ 5120640 w 9578340"/>
              <a:gd name="connsiteY60" fmla="*/ 2743200 h 8833483"/>
              <a:gd name="connsiteX61" fmla="*/ 5082540 w 9578340"/>
              <a:gd name="connsiteY61" fmla="*/ 2827020 h 8833483"/>
              <a:gd name="connsiteX62" fmla="*/ 4945380 w 9578340"/>
              <a:gd name="connsiteY62" fmla="*/ 2773680 h 8833483"/>
              <a:gd name="connsiteX63" fmla="*/ 4853940 w 9578340"/>
              <a:gd name="connsiteY63" fmla="*/ 2796540 h 8833483"/>
              <a:gd name="connsiteX64" fmla="*/ 4785360 w 9578340"/>
              <a:gd name="connsiteY64" fmla="*/ 2926080 h 8833483"/>
              <a:gd name="connsiteX65" fmla="*/ 4640580 w 9578340"/>
              <a:gd name="connsiteY65" fmla="*/ 2811780 h 8833483"/>
              <a:gd name="connsiteX66" fmla="*/ 4518660 w 9578340"/>
              <a:gd name="connsiteY66" fmla="*/ 2804160 h 8833483"/>
              <a:gd name="connsiteX67" fmla="*/ 4389120 w 9578340"/>
              <a:gd name="connsiteY67" fmla="*/ 2674620 h 8833483"/>
              <a:gd name="connsiteX68" fmla="*/ 4564380 w 9578340"/>
              <a:gd name="connsiteY68" fmla="*/ 2522220 h 8833483"/>
              <a:gd name="connsiteX69" fmla="*/ 4389120 w 9578340"/>
              <a:gd name="connsiteY69" fmla="*/ 2491740 h 8833483"/>
              <a:gd name="connsiteX70" fmla="*/ 4244340 w 9578340"/>
              <a:gd name="connsiteY70" fmla="*/ 2659380 h 8833483"/>
              <a:gd name="connsiteX71" fmla="*/ 4183380 w 9578340"/>
              <a:gd name="connsiteY71" fmla="*/ 2758440 h 8833483"/>
              <a:gd name="connsiteX72" fmla="*/ 4191000 w 9578340"/>
              <a:gd name="connsiteY72" fmla="*/ 2796540 h 8833483"/>
              <a:gd name="connsiteX73" fmla="*/ 4084320 w 9578340"/>
              <a:gd name="connsiteY73" fmla="*/ 2895600 h 8833483"/>
              <a:gd name="connsiteX74" fmla="*/ 4008120 w 9578340"/>
              <a:gd name="connsiteY74" fmla="*/ 2918460 h 8833483"/>
              <a:gd name="connsiteX75" fmla="*/ 3954780 w 9578340"/>
              <a:gd name="connsiteY75" fmla="*/ 2918460 h 8833483"/>
              <a:gd name="connsiteX76" fmla="*/ 3916680 w 9578340"/>
              <a:gd name="connsiteY76" fmla="*/ 2971800 h 8833483"/>
              <a:gd name="connsiteX77" fmla="*/ 3848100 w 9578340"/>
              <a:gd name="connsiteY77" fmla="*/ 2971800 h 8833483"/>
              <a:gd name="connsiteX78" fmla="*/ 3810000 w 9578340"/>
              <a:gd name="connsiteY78" fmla="*/ 3025140 h 8833483"/>
              <a:gd name="connsiteX79" fmla="*/ 3726180 w 9578340"/>
              <a:gd name="connsiteY79" fmla="*/ 3048000 h 8833483"/>
              <a:gd name="connsiteX80" fmla="*/ 3703320 w 9578340"/>
              <a:gd name="connsiteY80" fmla="*/ 3116580 h 8833483"/>
              <a:gd name="connsiteX81" fmla="*/ 3512820 w 9578340"/>
              <a:gd name="connsiteY81" fmla="*/ 2979420 h 8833483"/>
              <a:gd name="connsiteX82" fmla="*/ 3337560 w 9578340"/>
              <a:gd name="connsiteY82" fmla="*/ 3048000 h 8833483"/>
              <a:gd name="connsiteX83" fmla="*/ 3337560 w 9578340"/>
              <a:gd name="connsiteY83" fmla="*/ 3124200 h 8833483"/>
              <a:gd name="connsiteX84" fmla="*/ 3230880 w 9578340"/>
              <a:gd name="connsiteY84" fmla="*/ 3200400 h 8833483"/>
              <a:gd name="connsiteX85" fmla="*/ 3002280 w 9578340"/>
              <a:gd name="connsiteY85" fmla="*/ 3055620 h 8833483"/>
              <a:gd name="connsiteX86" fmla="*/ 3025140 w 9578340"/>
              <a:gd name="connsiteY86" fmla="*/ 3032760 h 8833483"/>
              <a:gd name="connsiteX87" fmla="*/ 2918460 w 9578340"/>
              <a:gd name="connsiteY87" fmla="*/ 2887980 h 8833483"/>
              <a:gd name="connsiteX88" fmla="*/ 2659380 w 9578340"/>
              <a:gd name="connsiteY88" fmla="*/ 2758440 h 8833483"/>
              <a:gd name="connsiteX89" fmla="*/ 2506980 w 9578340"/>
              <a:gd name="connsiteY89" fmla="*/ 3093720 h 8833483"/>
              <a:gd name="connsiteX90" fmla="*/ 2392680 w 9578340"/>
              <a:gd name="connsiteY90" fmla="*/ 3101340 h 8833483"/>
              <a:gd name="connsiteX91" fmla="*/ 2308860 w 9578340"/>
              <a:gd name="connsiteY91" fmla="*/ 3116580 h 8833483"/>
              <a:gd name="connsiteX92" fmla="*/ 2225040 w 9578340"/>
              <a:gd name="connsiteY92" fmla="*/ 3215640 h 8833483"/>
              <a:gd name="connsiteX93" fmla="*/ 2049780 w 9578340"/>
              <a:gd name="connsiteY93" fmla="*/ 3124200 h 8833483"/>
              <a:gd name="connsiteX94" fmla="*/ 1981200 w 9578340"/>
              <a:gd name="connsiteY94" fmla="*/ 3116580 h 8833483"/>
              <a:gd name="connsiteX95" fmla="*/ 1889760 w 9578340"/>
              <a:gd name="connsiteY95" fmla="*/ 2964180 h 8833483"/>
              <a:gd name="connsiteX96" fmla="*/ 1897380 w 9578340"/>
              <a:gd name="connsiteY96" fmla="*/ 2895600 h 8833483"/>
              <a:gd name="connsiteX97" fmla="*/ 1729740 w 9578340"/>
              <a:gd name="connsiteY97" fmla="*/ 3017520 h 8833483"/>
              <a:gd name="connsiteX98" fmla="*/ 1706880 w 9578340"/>
              <a:gd name="connsiteY98" fmla="*/ 3078480 h 8833483"/>
              <a:gd name="connsiteX99" fmla="*/ 1653540 w 9578340"/>
              <a:gd name="connsiteY99" fmla="*/ 3048000 h 8833483"/>
              <a:gd name="connsiteX100" fmla="*/ 1546860 w 9578340"/>
              <a:gd name="connsiteY100" fmla="*/ 3048000 h 8833483"/>
              <a:gd name="connsiteX101" fmla="*/ 1524000 w 9578340"/>
              <a:gd name="connsiteY101" fmla="*/ 3162300 h 8833483"/>
              <a:gd name="connsiteX102" fmla="*/ 1386840 w 9578340"/>
              <a:gd name="connsiteY102" fmla="*/ 3459480 h 8833483"/>
              <a:gd name="connsiteX103" fmla="*/ 1333500 w 9578340"/>
              <a:gd name="connsiteY103" fmla="*/ 3451860 h 8833483"/>
              <a:gd name="connsiteX104" fmla="*/ 1188720 w 9578340"/>
              <a:gd name="connsiteY104" fmla="*/ 3505200 h 8833483"/>
              <a:gd name="connsiteX105" fmla="*/ 1135380 w 9578340"/>
              <a:gd name="connsiteY105" fmla="*/ 3672840 h 8833483"/>
              <a:gd name="connsiteX106" fmla="*/ 1013460 w 9578340"/>
              <a:gd name="connsiteY106" fmla="*/ 3703320 h 8833483"/>
              <a:gd name="connsiteX107" fmla="*/ 929640 w 9578340"/>
              <a:gd name="connsiteY107" fmla="*/ 3710940 h 8833483"/>
              <a:gd name="connsiteX108" fmla="*/ 830580 w 9578340"/>
              <a:gd name="connsiteY108" fmla="*/ 3741420 h 8833483"/>
              <a:gd name="connsiteX109" fmla="*/ 701040 w 9578340"/>
              <a:gd name="connsiteY109" fmla="*/ 3749040 h 8833483"/>
              <a:gd name="connsiteX110" fmla="*/ 548640 w 9578340"/>
              <a:gd name="connsiteY110" fmla="*/ 3787140 h 8833483"/>
              <a:gd name="connsiteX111" fmla="*/ 0 w 9578340"/>
              <a:gd name="connsiteY111" fmla="*/ 5250180 h 8833483"/>
              <a:gd name="connsiteX112" fmla="*/ 167640 w 9578340"/>
              <a:gd name="connsiteY112" fmla="*/ 5242560 h 8833483"/>
              <a:gd name="connsiteX113" fmla="*/ 167640 w 9578340"/>
              <a:gd name="connsiteY113" fmla="*/ 5387340 h 8833483"/>
              <a:gd name="connsiteX114" fmla="*/ 289560 w 9578340"/>
              <a:gd name="connsiteY114" fmla="*/ 5394960 h 8833483"/>
              <a:gd name="connsiteX115" fmla="*/ 281940 w 9578340"/>
              <a:gd name="connsiteY115" fmla="*/ 5478780 h 8833483"/>
              <a:gd name="connsiteX116" fmla="*/ 388620 w 9578340"/>
              <a:gd name="connsiteY116" fmla="*/ 5501640 h 8833483"/>
              <a:gd name="connsiteX117" fmla="*/ 358140 w 9578340"/>
              <a:gd name="connsiteY117" fmla="*/ 5631180 h 8833483"/>
              <a:gd name="connsiteX118" fmla="*/ 358140 w 9578340"/>
              <a:gd name="connsiteY118" fmla="*/ 5730240 h 8833483"/>
              <a:gd name="connsiteX119" fmla="*/ 251460 w 9578340"/>
              <a:gd name="connsiteY119" fmla="*/ 5783580 h 8833483"/>
              <a:gd name="connsiteX120" fmla="*/ 236220 w 9578340"/>
              <a:gd name="connsiteY120" fmla="*/ 5859780 h 8833483"/>
              <a:gd name="connsiteX121" fmla="*/ 144780 w 9578340"/>
              <a:gd name="connsiteY121" fmla="*/ 5981700 h 8833483"/>
              <a:gd name="connsiteX122" fmla="*/ 175260 w 9578340"/>
              <a:gd name="connsiteY122" fmla="*/ 6210300 h 8833483"/>
              <a:gd name="connsiteX123" fmla="*/ 266700 w 9578340"/>
              <a:gd name="connsiteY123" fmla="*/ 6217920 h 8833483"/>
              <a:gd name="connsiteX124" fmla="*/ 304800 w 9578340"/>
              <a:gd name="connsiteY124" fmla="*/ 6278880 h 8833483"/>
              <a:gd name="connsiteX125" fmla="*/ 312420 w 9578340"/>
              <a:gd name="connsiteY125" fmla="*/ 6339840 h 8833483"/>
              <a:gd name="connsiteX126" fmla="*/ 358140 w 9578340"/>
              <a:gd name="connsiteY126" fmla="*/ 6339840 h 8833483"/>
              <a:gd name="connsiteX127" fmla="*/ 365760 w 9578340"/>
              <a:gd name="connsiteY127" fmla="*/ 6477000 h 8833483"/>
              <a:gd name="connsiteX128" fmla="*/ 807720 w 9578340"/>
              <a:gd name="connsiteY128" fmla="*/ 6545580 h 8833483"/>
              <a:gd name="connsiteX129" fmla="*/ 1127760 w 9578340"/>
              <a:gd name="connsiteY129" fmla="*/ 6705600 h 8833483"/>
              <a:gd name="connsiteX130" fmla="*/ 1447800 w 9578340"/>
              <a:gd name="connsiteY130" fmla="*/ 6598920 h 8833483"/>
              <a:gd name="connsiteX131" fmla="*/ 1546860 w 9578340"/>
              <a:gd name="connsiteY131" fmla="*/ 6598920 h 8833483"/>
              <a:gd name="connsiteX132" fmla="*/ 1501140 w 9578340"/>
              <a:gd name="connsiteY132" fmla="*/ 6858000 h 8833483"/>
              <a:gd name="connsiteX133" fmla="*/ 1567815 w 9578340"/>
              <a:gd name="connsiteY133" fmla="*/ 7115810 h 8833483"/>
              <a:gd name="connsiteX134" fmla="*/ 1710690 w 9578340"/>
              <a:gd name="connsiteY134" fmla="*/ 7439660 h 8833483"/>
              <a:gd name="connsiteX135" fmla="*/ 1891665 w 9578340"/>
              <a:gd name="connsiteY135" fmla="*/ 7582535 h 8833483"/>
              <a:gd name="connsiteX136" fmla="*/ 2094865 w 9578340"/>
              <a:gd name="connsiteY136" fmla="*/ 7814310 h 8833483"/>
              <a:gd name="connsiteX137" fmla="*/ 2066290 w 9578340"/>
              <a:gd name="connsiteY137" fmla="*/ 7925434 h 8833483"/>
              <a:gd name="connsiteX138" fmla="*/ 2234565 w 9578340"/>
              <a:gd name="connsiteY138" fmla="*/ 8036559 h 8833483"/>
              <a:gd name="connsiteX139" fmla="*/ 2269490 w 9578340"/>
              <a:gd name="connsiteY139" fmla="*/ 8081009 h 8833483"/>
              <a:gd name="connsiteX140" fmla="*/ 2186940 w 9578340"/>
              <a:gd name="connsiteY140" fmla="*/ 8338184 h 8833483"/>
              <a:gd name="connsiteX141" fmla="*/ 2209165 w 9578340"/>
              <a:gd name="connsiteY141" fmla="*/ 8436608 h 8833483"/>
              <a:gd name="connsiteX142" fmla="*/ 2275840 w 9578340"/>
              <a:gd name="connsiteY142" fmla="*/ 8538208 h 8833483"/>
              <a:gd name="connsiteX143" fmla="*/ 2437765 w 9578340"/>
              <a:gd name="connsiteY143" fmla="*/ 8569958 h 8833483"/>
              <a:gd name="connsiteX144" fmla="*/ 2491740 w 9578340"/>
              <a:gd name="connsiteY144" fmla="*/ 8557258 h 8833483"/>
              <a:gd name="connsiteX145" fmla="*/ 2599690 w 9578340"/>
              <a:gd name="connsiteY145" fmla="*/ 8614408 h 8833483"/>
              <a:gd name="connsiteX146" fmla="*/ 2640965 w 9578340"/>
              <a:gd name="connsiteY146" fmla="*/ 8658858 h 8833483"/>
              <a:gd name="connsiteX147" fmla="*/ 2663190 w 9578340"/>
              <a:gd name="connsiteY147" fmla="*/ 8769983 h 8833483"/>
              <a:gd name="connsiteX148" fmla="*/ 2748915 w 9578340"/>
              <a:gd name="connsiteY148" fmla="*/ 8833483 h 8833483"/>
              <a:gd name="connsiteX149" fmla="*/ 2860040 w 9578340"/>
              <a:gd name="connsiteY149" fmla="*/ 8808083 h 8833483"/>
              <a:gd name="connsiteX150" fmla="*/ 2920365 w 9578340"/>
              <a:gd name="connsiteY150" fmla="*/ 8820783 h 8833483"/>
              <a:gd name="connsiteX151" fmla="*/ 2910840 w 9578340"/>
              <a:gd name="connsiteY151" fmla="*/ 8740614 h 8833483"/>
              <a:gd name="connsiteX152" fmla="*/ 2996565 w 9578340"/>
              <a:gd name="connsiteY152" fmla="*/ 8609645 h 8833483"/>
              <a:gd name="connsiteX153" fmla="*/ 2987040 w 9578340"/>
              <a:gd name="connsiteY153" fmla="*/ 8497727 h 8833483"/>
              <a:gd name="connsiteX154" fmla="*/ 3027522 w 9578340"/>
              <a:gd name="connsiteY154" fmla="*/ 8431051 h 8833483"/>
              <a:gd name="connsiteX155" fmla="*/ 3179922 w 9578340"/>
              <a:gd name="connsiteY155" fmla="*/ 8361995 h 8833483"/>
              <a:gd name="connsiteX156" fmla="*/ 3225166 w 9578340"/>
              <a:gd name="connsiteY156" fmla="*/ 8245315 h 8833483"/>
              <a:gd name="connsiteX157" fmla="*/ 3420427 w 9578340"/>
              <a:gd name="connsiteY157" fmla="*/ 8083389 h 8833483"/>
              <a:gd name="connsiteX158" fmla="*/ 3699034 w 9578340"/>
              <a:gd name="connsiteY158" fmla="*/ 7954802 h 8833483"/>
              <a:gd name="connsiteX159" fmla="*/ 3875246 w 9578340"/>
              <a:gd name="connsiteY159" fmla="*/ 7890508 h 8833483"/>
              <a:gd name="connsiteX160" fmla="*/ 4084796 w 9578340"/>
              <a:gd name="connsiteY160" fmla="*/ 7738108 h 8833483"/>
              <a:gd name="connsiteX161" fmla="*/ 4127659 w 9578340"/>
              <a:gd name="connsiteY161" fmla="*/ 7640476 h 8833483"/>
              <a:gd name="connsiteX162" fmla="*/ 4037171 w 9578340"/>
              <a:gd name="connsiteY162" fmla="*/ 7564277 h 8833483"/>
              <a:gd name="connsiteX163" fmla="*/ 3980021 w 9578340"/>
              <a:gd name="connsiteY163" fmla="*/ 7469027 h 8833483"/>
              <a:gd name="connsiteX164" fmla="*/ 4056222 w 9578340"/>
              <a:gd name="connsiteY164" fmla="*/ 7395208 h 8833483"/>
              <a:gd name="connsiteX165" fmla="*/ 4096703 w 9578340"/>
              <a:gd name="connsiteY165" fmla="*/ 7247570 h 8833483"/>
              <a:gd name="connsiteX166" fmla="*/ 3982402 w 9578340"/>
              <a:gd name="connsiteY166" fmla="*/ 7271383 h 8833483"/>
              <a:gd name="connsiteX167" fmla="*/ 3818096 w 9578340"/>
              <a:gd name="connsiteY167" fmla="*/ 7233283 h 8833483"/>
              <a:gd name="connsiteX168" fmla="*/ 3691889 w 9578340"/>
              <a:gd name="connsiteY168" fmla="*/ 7145176 h 8833483"/>
              <a:gd name="connsiteX169" fmla="*/ 3701416 w 9578340"/>
              <a:gd name="connsiteY169" fmla="*/ 7030877 h 8833483"/>
              <a:gd name="connsiteX170" fmla="*/ 3625215 w 9578340"/>
              <a:gd name="connsiteY170" fmla="*/ 6954677 h 8833483"/>
              <a:gd name="connsiteX171" fmla="*/ 3657600 w 9578340"/>
              <a:gd name="connsiteY171" fmla="*/ 6873240 h 8833483"/>
              <a:gd name="connsiteX172" fmla="*/ 3817620 w 9578340"/>
              <a:gd name="connsiteY172" fmla="*/ 6781800 h 8833483"/>
              <a:gd name="connsiteX173" fmla="*/ 3893820 w 9578340"/>
              <a:gd name="connsiteY173" fmla="*/ 6705600 h 8833483"/>
              <a:gd name="connsiteX174" fmla="*/ 3947160 w 9578340"/>
              <a:gd name="connsiteY174" fmla="*/ 6690360 h 8833483"/>
              <a:gd name="connsiteX175" fmla="*/ 3939540 w 9578340"/>
              <a:gd name="connsiteY175" fmla="*/ 6629400 h 8833483"/>
              <a:gd name="connsiteX176" fmla="*/ 3901440 w 9578340"/>
              <a:gd name="connsiteY176" fmla="*/ 6606540 h 8833483"/>
              <a:gd name="connsiteX177" fmla="*/ 3878580 w 9578340"/>
              <a:gd name="connsiteY177" fmla="*/ 6515100 h 8833483"/>
              <a:gd name="connsiteX178" fmla="*/ 3886200 w 9578340"/>
              <a:gd name="connsiteY178" fmla="*/ 6423660 h 8833483"/>
              <a:gd name="connsiteX179" fmla="*/ 3870960 w 9578340"/>
              <a:gd name="connsiteY179" fmla="*/ 6309360 h 8833483"/>
              <a:gd name="connsiteX180" fmla="*/ 3893820 w 9578340"/>
              <a:gd name="connsiteY180" fmla="*/ 6240780 h 8833483"/>
              <a:gd name="connsiteX181" fmla="*/ 3924300 w 9578340"/>
              <a:gd name="connsiteY181" fmla="*/ 6179820 h 8833483"/>
              <a:gd name="connsiteX182" fmla="*/ 3977640 w 9578340"/>
              <a:gd name="connsiteY182" fmla="*/ 6172200 h 8833483"/>
              <a:gd name="connsiteX183" fmla="*/ 3992880 w 9578340"/>
              <a:gd name="connsiteY183" fmla="*/ 6172200 h 8833483"/>
              <a:gd name="connsiteX184" fmla="*/ 4046220 w 9578340"/>
              <a:gd name="connsiteY184" fmla="*/ 6111240 h 8833483"/>
              <a:gd name="connsiteX185" fmla="*/ 4038600 w 9578340"/>
              <a:gd name="connsiteY185" fmla="*/ 6027420 h 8833483"/>
              <a:gd name="connsiteX186" fmla="*/ 4754880 w 9578340"/>
              <a:gd name="connsiteY186" fmla="*/ 5913120 h 8833483"/>
              <a:gd name="connsiteX187" fmla="*/ 4838700 w 9578340"/>
              <a:gd name="connsiteY187" fmla="*/ 5913120 h 8833483"/>
              <a:gd name="connsiteX188" fmla="*/ 4914900 w 9578340"/>
              <a:gd name="connsiteY188" fmla="*/ 5920740 h 8833483"/>
              <a:gd name="connsiteX189" fmla="*/ 5105400 w 9578340"/>
              <a:gd name="connsiteY189" fmla="*/ 6019800 h 8833483"/>
              <a:gd name="connsiteX190" fmla="*/ 5570220 w 9578340"/>
              <a:gd name="connsiteY190" fmla="*/ 6248400 h 8833483"/>
              <a:gd name="connsiteX191" fmla="*/ 5704205 w 9578340"/>
              <a:gd name="connsiteY191" fmla="*/ 6320155 h 8833483"/>
              <a:gd name="connsiteX192" fmla="*/ 5755005 w 9578340"/>
              <a:gd name="connsiteY192" fmla="*/ 6242685 h 8833483"/>
              <a:gd name="connsiteX193" fmla="*/ 5682615 w 9578340"/>
              <a:gd name="connsiteY193" fmla="*/ 6203315 h 8833483"/>
              <a:gd name="connsiteX194" fmla="*/ 5624195 w 9578340"/>
              <a:gd name="connsiteY194" fmla="*/ 6132195 h 8833483"/>
              <a:gd name="connsiteX195" fmla="*/ 5670550 w 9578340"/>
              <a:gd name="connsiteY195" fmla="*/ 6103620 h 8833483"/>
              <a:gd name="connsiteX196" fmla="*/ 5584825 w 9578340"/>
              <a:gd name="connsiteY196" fmla="*/ 5928995 h 8833483"/>
              <a:gd name="connsiteX197" fmla="*/ 5592445 w 9578340"/>
              <a:gd name="connsiteY197" fmla="*/ 5827395 h 8833483"/>
              <a:gd name="connsiteX198" fmla="*/ 5615305 w 9578340"/>
              <a:gd name="connsiteY198" fmla="*/ 5792470 h 8833483"/>
              <a:gd name="connsiteX199" fmla="*/ 5636895 w 9578340"/>
              <a:gd name="connsiteY199" fmla="*/ 5747385 h 8833483"/>
              <a:gd name="connsiteX200" fmla="*/ 5674360 w 9578340"/>
              <a:gd name="connsiteY200" fmla="*/ 5669915 h 8833483"/>
              <a:gd name="connsiteX201" fmla="*/ 5688965 w 9578340"/>
              <a:gd name="connsiteY201" fmla="*/ 5587365 h 8833483"/>
              <a:gd name="connsiteX202" fmla="*/ 5735320 w 9578340"/>
              <a:gd name="connsiteY202" fmla="*/ 5561965 h 8833483"/>
              <a:gd name="connsiteX203" fmla="*/ 5715000 w 9578340"/>
              <a:gd name="connsiteY203" fmla="*/ 5502910 h 8833483"/>
              <a:gd name="connsiteX204" fmla="*/ 5751195 w 9578340"/>
              <a:gd name="connsiteY204" fmla="*/ 5461635 h 8833483"/>
              <a:gd name="connsiteX205" fmla="*/ 5781675 w 9578340"/>
              <a:gd name="connsiteY205" fmla="*/ 5398770 h 8833483"/>
              <a:gd name="connsiteX206" fmla="*/ 5836920 w 9578340"/>
              <a:gd name="connsiteY206" fmla="*/ 5325110 h 8833483"/>
              <a:gd name="connsiteX207" fmla="*/ 5855970 w 9578340"/>
              <a:gd name="connsiteY207" fmla="*/ 5168900 h 8833483"/>
              <a:gd name="connsiteX208" fmla="*/ 6101080 w 9578340"/>
              <a:gd name="connsiteY208" fmla="*/ 4911090 h 8833483"/>
              <a:gd name="connsiteX209" fmla="*/ 6107430 w 9578340"/>
              <a:gd name="connsiteY209" fmla="*/ 4674870 h 8833483"/>
              <a:gd name="connsiteX210" fmla="*/ 5982970 w 9578340"/>
              <a:gd name="connsiteY210" fmla="*/ 4411980 h 8833483"/>
              <a:gd name="connsiteX211" fmla="*/ 7178040 w 9578340"/>
              <a:gd name="connsiteY211" fmla="*/ 4351020 h 8833483"/>
              <a:gd name="connsiteX212" fmla="*/ 7559040 w 9578340"/>
              <a:gd name="connsiteY212" fmla="*/ 4328160 h 8833483"/>
              <a:gd name="connsiteX213" fmla="*/ 7467600 w 9578340"/>
              <a:gd name="connsiteY213" fmla="*/ 3878580 h 8833483"/>
              <a:gd name="connsiteX214" fmla="*/ 7414260 w 9578340"/>
              <a:gd name="connsiteY214" fmla="*/ 3604260 h 8833483"/>
              <a:gd name="connsiteX215" fmla="*/ 7498080 w 9578340"/>
              <a:gd name="connsiteY215" fmla="*/ 3398520 h 8833483"/>
              <a:gd name="connsiteX216" fmla="*/ 7528560 w 9578340"/>
              <a:gd name="connsiteY216" fmla="*/ 3253740 h 8833483"/>
              <a:gd name="connsiteX217" fmla="*/ 7505700 w 9578340"/>
              <a:gd name="connsiteY217" fmla="*/ 3048000 h 8833483"/>
              <a:gd name="connsiteX218" fmla="*/ 7520940 w 9578340"/>
              <a:gd name="connsiteY218" fmla="*/ 2926080 h 8833483"/>
              <a:gd name="connsiteX219" fmla="*/ 7536180 w 9578340"/>
              <a:gd name="connsiteY219" fmla="*/ 2872740 h 8833483"/>
              <a:gd name="connsiteX220" fmla="*/ 7863840 w 9578340"/>
              <a:gd name="connsiteY220" fmla="*/ 2971800 h 8833483"/>
              <a:gd name="connsiteX221" fmla="*/ 7886700 w 9578340"/>
              <a:gd name="connsiteY221" fmla="*/ 3101340 h 8833483"/>
              <a:gd name="connsiteX222" fmla="*/ 8001000 w 9578340"/>
              <a:gd name="connsiteY222" fmla="*/ 3124200 h 8833483"/>
              <a:gd name="connsiteX223" fmla="*/ 8122920 w 9578340"/>
              <a:gd name="connsiteY223" fmla="*/ 3276600 h 8833483"/>
              <a:gd name="connsiteX224" fmla="*/ 8206740 w 9578340"/>
              <a:gd name="connsiteY224" fmla="*/ 3276600 h 8833483"/>
              <a:gd name="connsiteX225" fmla="*/ 8442960 w 9578340"/>
              <a:gd name="connsiteY225" fmla="*/ 3276600 h 8833483"/>
              <a:gd name="connsiteX226" fmla="*/ 8663940 w 9578340"/>
              <a:gd name="connsiteY226" fmla="*/ 3276600 h 8833483"/>
              <a:gd name="connsiteX227" fmla="*/ 8770620 w 9578340"/>
              <a:gd name="connsiteY227" fmla="*/ 3230880 h 8833483"/>
              <a:gd name="connsiteX228" fmla="*/ 8854440 w 9578340"/>
              <a:gd name="connsiteY228" fmla="*/ 3215640 h 8833483"/>
              <a:gd name="connsiteX229" fmla="*/ 8938260 w 9578340"/>
              <a:gd name="connsiteY229" fmla="*/ 3230880 h 8833483"/>
              <a:gd name="connsiteX230" fmla="*/ 8945880 w 9578340"/>
              <a:gd name="connsiteY230" fmla="*/ 3078480 h 8833483"/>
              <a:gd name="connsiteX231" fmla="*/ 8907780 w 9578340"/>
              <a:gd name="connsiteY231" fmla="*/ 3078480 h 8833483"/>
              <a:gd name="connsiteX232" fmla="*/ 8656320 w 9578340"/>
              <a:gd name="connsiteY232" fmla="*/ 2697480 h 8833483"/>
              <a:gd name="connsiteX233" fmla="*/ 8854440 w 9578340"/>
              <a:gd name="connsiteY233" fmla="*/ 2590800 h 8833483"/>
              <a:gd name="connsiteX234" fmla="*/ 8923020 w 9578340"/>
              <a:gd name="connsiteY234" fmla="*/ 2606040 h 8833483"/>
              <a:gd name="connsiteX235" fmla="*/ 8999220 w 9578340"/>
              <a:gd name="connsiteY235" fmla="*/ 2606040 h 8833483"/>
              <a:gd name="connsiteX236" fmla="*/ 9029700 w 9578340"/>
              <a:gd name="connsiteY236" fmla="*/ 2545080 h 8833483"/>
              <a:gd name="connsiteX237" fmla="*/ 9029700 w 9578340"/>
              <a:gd name="connsiteY237" fmla="*/ 2407920 h 8833483"/>
              <a:gd name="connsiteX238" fmla="*/ 9136380 w 9578340"/>
              <a:gd name="connsiteY238" fmla="*/ 2476500 h 8833483"/>
              <a:gd name="connsiteX239" fmla="*/ 9144000 w 9578340"/>
              <a:gd name="connsiteY239" fmla="*/ 2407920 h 8833483"/>
              <a:gd name="connsiteX240" fmla="*/ 9204960 w 9578340"/>
              <a:gd name="connsiteY240" fmla="*/ 2362200 h 8833483"/>
              <a:gd name="connsiteX241" fmla="*/ 9189720 w 9578340"/>
              <a:gd name="connsiteY241" fmla="*/ 2225040 h 8833483"/>
              <a:gd name="connsiteX242" fmla="*/ 9159240 w 9578340"/>
              <a:gd name="connsiteY242" fmla="*/ 2171700 h 8833483"/>
              <a:gd name="connsiteX243" fmla="*/ 9083040 w 9578340"/>
              <a:gd name="connsiteY243" fmla="*/ 2103120 h 8833483"/>
              <a:gd name="connsiteX244" fmla="*/ 9105900 w 9578340"/>
              <a:gd name="connsiteY244" fmla="*/ 2011680 h 8833483"/>
              <a:gd name="connsiteX245" fmla="*/ 9151620 w 9578340"/>
              <a:gd name="connsiteY245" fmla="*/ 1927860 h 8833483"/>
              <a:gd name="connsiteX246" fmla="*/ 9044940 w 9578340"/>
              <a:gd name="connsiteY246" fmla="*/ 1714500 h 8833483"/>
              <a:gd name="connsiteX247" fmla="*/ 9578340 w 9578340"/>
              <a:gd name="connsiteY247" fmla="*/ 1394460 h 8833483"/>
              <a:gd name="connsiteX248" fmla="*/ 9494520 w 9578340"/>
              <a:gd name="connsiteY248" fmla="*/ 1165860 h 8833483"/>
              <a:gd name="connsiteX249" fmla="*/ 9326880 w 9578340"/>
              <a:gd name="connsiteY249" fmla="*/ 975360 h 8833483"/>
              <a:gd name="connsiteX250" fmla="*/ 9334500 w 9578340"/>
              <a:gd name="connsiteY250" fmla="*/ 906780 h 8833483"/>
              <a:gd name="connsiteX251" fmla="*/ 9342120 w 9578340"/>
              <a:gd name="connsiteY251" fmla="*/ 754380 h 8833483"/>
              <a:gd name="connsiteX252" fmla="*/ 9182100 w 9578340"/>
              <a:gd name="connsiteY252" fmla="*/ 906780 h 8833483"/>
              <a:gd name="connsiteX253" fmla="*/ 9052560 w 9578340"/>
              <a:gd name="connsiteY253" fmla="*/ 1043940 h 8833483"/>
              <a:gd name="connsiteX254" fmla="*/ 8915400 w 9578340"/>
              <a:gd name="connsiteY254" fmla="*/ 1112520 h 8833483"/>
              <a:gd name="connsiteX255" fmla="*/ 8709660 w 9578340"/>
              <a:gd name="connsiteY255" fmla="*/ 1150620 h 8833483"/>
              <a:gd name="connsiteX256" fmla="*/ 8793480 w 9578340"/>
              <a:gd name="connsiteY256" fmla="*/ 960120 h 8833483"/>
              <a:gd name="connsiteX257" fmla="*/ 8717280 w 9578340"/>
              <a:gd name="connsiteY257" fmla="*/ 906780 h 8833483"/>
              <a:gd name="connsiteX258" fmla="*/ 8686800 w 9578340"/>
              <a:gd name="connsiteY258" fmla="*/ 815340 h 8833483"/>
              <a:gd name="connsiteX259" fmla="*/ 8625840 w 9578340"/>
              <a:gd name="connsiteY259" fmla="*/ 746760 h 8833483"/>
              <a:gd name="connsiteX260" fmla="*/ 8633460 w 9578340"/>
              <a:gd name="connsiteY260" fmla="*/ 685800 h 8833483"/>
              <a:gd name="connsiteX261" fmla="*/ 8679180 w 9578340"/>
              <a:gd name="connsiteY261" fmla="*/ 609600 h 8833483"/>
              <a:gd name="connsiteX262" fmla="*/ 8671560 w 9578340"/>
              <a:gd name="connsiteY262" fmla="*/ 579120 h 8833483"/>
              <a:gd name="connsiteX263" fmla="*/ 8580120 w 9578340"/>
              <a:gd name="connsiteY263" fmla="*/ 541020 h 8833483"/>
              <a:gd name="connsiteX264" fmla="*/ 8473440 w 9578340"/>
              <a:gd name="connsiteY264" fmla="*/ 502920 h 8833483"/>
              <a:gd name="connsiteX265" fmla="*/ 8488680 w 9578340"/>
              <a:gd name="connsiteY265" fmla="*/ 449580 h 8833483"/>
              <a:gd name="connsiteX266" fmla="*/ 8435340 w 9578340"/>
              <a:gd name="connsiteY266" fmla="*/ 320040 h 8833483"/>
              <a:gd name="connsiteX267" fmla="*/ 8465820 w 9578340"/>
              <a:gd name="connsiteY267" fmla="*/ 243840 h 8833483"/>
              <a:gd name="connsiteX268" fmla="*/ 8473440 w 9578340"/>
              <a:gd name="connsiteY268" fmla="*/ 83820 h 8833483"/>
              <a:gd name="connsiteX269" fmla="*/ 8351520 w 9578340"/>
              <a:gd name="connsiteY269" fmla="*/ 53340 h 8833483"/>
              <a:gd name="connsiteX270" fmla="*/ 8252460 w 9578340"/>
              <a:gd name="connsiteY270" fmla="*/ 68580 h 8833483"/>
              <a:gd name="connsiteX271" fmla="*/ 8107680 w 9578340"/>
              <a:gd name="connsiteY27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797040 w 9578340"/>
              <a:gd name="connsiteY44" fmla="*/ 2034540 h 8833483"/>
              <a:gd name="connsiteX45" fmla="*/ 6244590 w 9578340"/>
              <a:gd name="connsiteY45" fmla="*/ 2315208 h 8833483"/>
              <a:gd name="connsiteX46" fmla="*/ 5722620 w 9578340"/>
              <a:gd name="connsiteY46" fmla="*/ 2240280 h 8833483"/>
              <a:gd name="connsiteX47" fmla="*/ 5654040 w 9578340"/>
              <a:gd name="connsiteY47" fmla="*/ 2240280 h 8833483"/>
              <a:gd name="connsiteX48" fmla="*/ 5570220 w 9578340"/>
              <a:gd name="connsiteY48" fmla="*/ 2278380 h 8833483"/>
              <a:gd name="connsiteX49" fmla="*/ 5440680 w 9578340"/>
              <a:gd name="connsiteY49" fmla="*/ 2263140 h 8833483"/>
              <a:gd name="connsiteX50" fmla="*/ 5410200 w 9578340"/>
              <a:gd name="connsiteY50" fmla="*/ 2217420 h 8833483"/>
              <a:gd name="connsiteX51" fmla="*/ 5425440 w 9578340"/>
              <a:gd name="connsiteY51" fmla="*/ 2072640 h 8833483"/>
              <a:gd name="connsiteX52" fmla="*/ 5372100 w 9578340"/>
              <a:gd name="connsiteY52" fmla="*/ 2019300 h 8833483"/>
              <a:gd name="connsiteX53" fmla="*/ 5372100 w 9578340"/>
              <a:gd name="connsiteY53" fmla="*/ 1988820 h 8833483"/>
              <a:gd name="connsiteX54" fmla="*/ 5280660 w 9578340"/>
              <a:gd name="connsiteY54" fmla="*/ 1965960 h 8833483"/>
              <a:gd name="connsiteX55" fmla="*/ 5219700 w 9578340"/>
              <a:gd name="connsiteY55" fmla="*/ 2263140 h 8833483"/>
              <a:gd name="connsiteX56" fmla="*/ 5212080 w 9578340"/>
              <a:gd name="connsiteY56" fmla="*/ 2461260 h 8833483"/>
              <a:gd name="connsiteX57" fmla="*/ 5242560 w 9578340"/>
              <a:gd name="connsiteY57" fmla="*/ 2499360 h 8833483"/>
              <a:gd name="connsiteX58" fmla="*/ 5097780 w 9578340"/>
              <a:gd name="connsiteY58" fmla="*/ 2552700 h 8833483"/>
              <a:gd name="connsiteX59" fmla="*/ 5120640 w 9578340"/>
              <a:gd name="connsiteY59" fmla="*/ 2743200 h 8833483"/>
              <a:gd name="connsiteX60" fmla="*/ 5082540 w 9578340"/>
              <a:gd name="connsiteY60" fmla="*/ 2827020 h 8833483"/>
              <a:gd name="connsiteX61" fmla="*/ 4945380 w 9578340"/>
              <a:gd name="connsiteY61" fmla="*/ 2773680 h 8833483"/>
              <a:gd name="connsiteX62" fmla="*/ 4853940 w 9578340"/>
              <a:gd name="connsiteY62" fmla="*/ 2796540 h 8833483"/>
              <a:gd name="connsiteX63" fmla="*/ 4785360 w 9578340"/>
              <a:gd name="connsiteY63" fmla="*/ 2926080 h 8833483"/>
              <a:gd name="connsiteX64" fmla="*/ 4640580 w 9578340"/>
              <a:gd name="connsiteY64" fmla="*/ 2811780 h 8833483"/>
              <a:gd name="connsiteX65" fmla="*/ 4518660 w 9578340"/>
              <a:gd name="connsiteY65" fmla="*/ 2804160 h 8833483"/>
              <a:gd name="connsiteX66" fmla="*/ 4389120 w 9578340"/>
              <a:gd name="connsiteY66" fmla="*/ 2674620 h 8833483"/>
              <a:gd name="connsiteX67" fmla="*/ 4564380 w 9578340"/>
              <a:gd name="connsiteY67" fmla="*/ 2522220 h 8833483"/>
              <a:gd name="connsiteX68" fmla="*/ 4389120 w 9578340"/>
              <a:gd name="connsiteY68" fmla="*/ 2491740 h 8833483"/>
              <a:gd name="connsiteX69" fmla="*/ 4244340 w 9578340"/>
              <a:gd name="connsiteY69" fmla="*/ 2659380 h 8833483"/>
              <a:gd name="connsiteX70" fmla="*/ 4183380 w 9578340"/>
              <a:gd name="connsiteY70" fmla="*/ 2758440 h 8833483"/>
              <a:gd name="connsiteX71" fmla="*/ 4191000 w 9578340"/>
              <a:gd name="connsiteY71" fmla="*/ 2796540 h 8833483"/>
              <a:gd name="connsiteX72" fmla="*/ 4084320 w 9578340"/>
              <a:gd name="connsiteY72" fmla="*/ 2895600 h 8833483"/>
              <a:gd name="connsiteX73" fmla="*/ 4008120 w 9578340"/>
              <a:gd name="connsiteY73" fmla="*/ 2918460 h 8833483"/>
              <a:gd name="connsiteX74" fmla="*/ 3954780 w 9578340"/>
              <a:gd name="connsiteY74" fmla="*/ 2918460 h 8833483"/>
              <a:gd name="connsiteX75" fmla="*/ 3916680 w 9578340"/>
              <a:gd name="connsiteY75" fmla="*/ 2971800 h 8833483"/>
              <a:gd name="connsiteX76" fmla="*/ 3848100 w 9578340"/>
              <a:gd name="connsiteY76" fmla="*/ 2971800 h 8833483"/>
              <a:gd name="connsiteX77" fmla="*/ 3810000 w 9578340"/>
              <a:gd name="connsiteY77" fmla="*/ 3025140 h 8833483"/>
              <a:gd name="connsiteX78" fmla="*/ 3726180 w 9578340"/>
              <a:gd name="connsiteY78" fmla="*/ 3048000 h 8833483"/>
              <a:gd name="connsiteX79" fmla="*/ 3703320 w 9578340"/>
              <a:gd name="connsiteY79" fmla="*/ 3116580 h 8833483"/>
              <a:gd name="connsiteX80" fmla="*/ 3512820 w 9578340"/>
              <a:gd name="connsiteY80" fmla="*/ 2979420 h 8833483"/>
              <a:gd name="connsiteX81" fmla="*/ 3337560 w 9578340"/>
              <a:gd name="connsiteY81" fmla="*/ 3048000 h 8833483"/>
              <a:gd name="connsiteX82" fmla="*/ 3337560 w 9578340"/>
              <a:gd name="connsiteY82" fmla="*/ 3124200 h 8833483"/>
              <a:gd name="connsiteX83" fmla="*/ 3230880 w 9578340"/>
              <a:gd name="connsiteY83" fmla="*/ 3200400 h 8833483"/>
              <a:gd name="connsiteX84" fmla="*/ 3002280 w 9578340"/>
              <a:gd name="connsiteY84" fmla="*/ 3055620 h 8833483"/>
              <a:gd name="connsiteX85" fmla="*/ 3025140 w 9578340"/>
              <a:gd name="connsiteY85" fmla="*/ 3032760 h 8833483"/>
              <a:gd name="connsiteX86" fmla="*/ 2918460 w 9578340"/>
              <a:gd name="connsiteY86" fmla="*/ 2887980 h 8833483"/>
              <a:gd name="connsiteX87" fmla="*/ 2659380 w 9578340"/>
              <a:gd name="connsiteY87" fmla="*/ 2758440 h 8833483"/>
              <a:gd name="connsiteX88" fmla="*/ 2506980 w 9578340"/>
              <a:gd name="connsiteY88" fmla="*/ 3093720 h 8833483"/>
              <a:gd name="connsiteX89" fmla="*/ 2392680 w 9578340"/>
              <a:gd name="connsiteY89" fmla="*/ 3101340 h 8833483"/>
              <a:gd name="connsiteX90" fmla="*/ 2308860 w 9578340"/>
              <a:gd name="connsiteY90" fmla="*/ 3116580 h 8833483"/>
              <a:gd name="connsiteX91" fmla="*/ 2225040 w 9578340"/>
              <a:gd name="connsiteY91" fmla="*/ 3215640 h 8833483"/>
              <a:gd name="connsiteX92" fmla="*/ 2049780 w 9578340"/>
              <a:gd name="connsiteY92" fmla="*/ 3124200 h 8833483"/>
              <a:gd name="connsiteX93" fmla="*/ 1981200 w 9578340"/>
              <a:gd name="connsiteY93" fmla="*/ 3116580 h 8833483"/>
              <a:gd name="connsiteX94" fmla="*/ 1889760 w 9578340"/>
              <a:gd name="connsiteY94" fmla="*/ 2964180 h 8833483"/>
              <a:gd name="connsiteX95" fmla="*/ 1897380 w 9578340"/>
              <a:gd name="connsiteY95" fmla="*/ 2895600 h 8833483"/>
              <a:gd name="connsiteX96" fmla="*/ 1729740 w 9578340"/>
              <a:gd name="connsiteY96" fmla="*/ 3017520 h 8833483"/>
              <a:gd name="connsiteX97" fmla="*/ 1706880 w 9578340"/>
              <a:gd name="connsiteY97" fmla="*/ 3078480 h 8833483"/>
              <a:gd name="connsiteX98" fmla="*/ 1653540 w 9578340"/>
              <a:gd name="connsiteY98" fmla="*/ 3048000 h 8833483"/>
              <a:gd name="connsiteX99" fmla="*/ 1546860 w 9578340"/>
              <a:gd name="connsiteY99" fmla="*/ 3048000 h 8833483"/>
              <a:gd name="connsiteX100" fmla="*/ 1524000 w 9578340"/>
              <a:gd name="connsiteY100" fmla="*/ 3162300 h 8833483"/>
              <a:gd name="connsiteX101" fmla="*/ 1386840 w 9578340"/>
              <a:gd name="connsiteY101" fmla="*/ 3459480 h 8833483"/>
              <a:gd name="connsiteX102" fmla="*/ 1333500 w 9578340"/>
              <a:gd name="connsiteY102" fmla="*/ 3451860 h 8833483"/>
              <a:gd name="connsiteX103" fmla="*/ 1188720 w 9578340"/>
              <a:gd name="connsiteY103" fmla="*/ 3505200 h 8833483"/>
              <a:gd name="connsiteX104" fmla="*/ 1135380 w 9578340"/>
              <a:gd name="connsiteY104" fmla="*/ 3672840 h 8833483"/>
              <a:gd name="connsiteX105" fmla="*/ 1013460 w 9578340"/>
              <a:gd name="connsiteY105" fmla="*/ 3703320 h 8833483"/>
              <a:gd name="connsiteX106" fmla="*/ 929640 w 9578340"/>
              <a:gd name="connsiteY106" fmla="*/ 3710940 h 8833483"/>
              <a:gd name="connsiteX107" fmla="*/ 830580 w 9578340"/>
              <a:gd name="connsiteY107" fmla="*/ 3741420 h 8833483"/>
              <a:gd name="connsiteX108" fmla="*/ 701040 w 9578340"/>
              <a:gd name="connsiteY108" fmla="*/ 3749040 h 8833483"/>
              <a:gd name="connsiteX109" fmla="*/ 548640 w 9578340"/>
              <a:gd name="connsiteY109" fmla="*/ 3787140 h 8833483"/>
              <a:gd name="connsiteX110" fmla="*/ 0 w 9578340"/>
              <a:gd name="connsiteY110" fmla="*/ 5250180 h 8833483"/>
              <a:gd name="connsiteX111" fmla="*/ 167640 w 9578340"/>
              <a:gd name="connsiteY111" fmla="*/ 5242560 h 8833483"/>
              <a:gd name="connsiteX112" fmla="*/ 167640 w 9578340"/>
              <a:gd name="connsiteY112" fmla="*/ 5387340 h 8833483"/>
              <a:gd name="connsiteX113" fmla="*/ 289560 w 9578340"/>
              <a:gd name="connsiteY113" fmla="*/ 5394960 h 8833483"/>
              <a:gd name="connsiteX114" fmla="*/ 281940 w 9578340"/>
              <a:gd name="connsiteY114" fmla="*/ 5478780 h 8833483"/>
              <a:gd name="connsiteX115" fmla="*/ 388620 w 9578340"/>
              <a:gd name="connsiteY115" fmla="*/ 5501640 h 8833483"/>
              <a:gd name="connsiteX116" fmla="*/ 358140 w 9578340"/>
              <a:gd name="connsiteY116" fmla="*/ 5631180 h 8833483"/>
              <a:gd name="connsiteX117" fmla="*/ 358140 w 9578340"/>
              <a:gd name="connsiteY117" fmla="*/ 5730240 h 8833483"/>
              <a:gd name="connsiteX118" fmla="*/ 251460 w 9578340"/>
              <a:gd name="connsiteY118" fmla="*/ 5783580 h 8833483"/>
              <a:gd name="connsiteX119" fmla="*/ 236220 w 9578340"/>
              <a:gd name="connsiteY119" fmla="*/ 5859780 h 8833483"/>
              <a:gd name="connsiteX120" fmla="*/ 144780 w 9578340"/>
              <a:gd name="connsiteY120" fmla="*/ 5981700 h 8833483"/>
              <a:gd name="connsiteX121" fmla="*/ 175260 w 9578340"/>
              <a:gd name="connsiteY121" fmla="*/ 6210300 h 8833483"/>
              <a:gd name="connsiteX122" fmla="*/ 266700 w 9578340"/>
              <a:gd name="connsiteY122" fmla="*/ 6217920 h 8833483"/>
              <a:gd name="connsiteX123" fmla="*/ 304800 w 9578340"/>
              <a:gd name="connsiteY123" fmla="*/ 6278880 h 8833483"/>
              <a:gd name="connsiteX124" fmla="*/ 312420 w 9578340"/>
              <a:gd name="connsiteY124" fmla="*/ 6339840 h 8833483"/>
              <a:gd name="connsiteX125" fmla="*/ 358140 w 9578340"/>
              <a:gd name="connsiteY125" fmla="*/ 6339840 h 8833483"/>
              <a:gd name="connsiteX126" fmla="*/ 365760 w 9578340"/>
              <a:gd name="connsiteY126" fmla="*/ 6477000 h 8833483"/>
              <a:gd name="connsiteX127" fmla="*/ 807720 w 9578340"/>
              <a:gd name="connsiteY127" fmla="*/ 6545580 h 8833483"/>
              <a:gd name="connsiteX128" fmla="*/ 1127760 w 9578340"/>
              <a:gd name="connsiteY128" fmla="*/ 6705600 h 8833483"/>
              <a:gd name="connsiteX129" fmla="*/ 1447800 w 9578340"/>
              <a:gd name="connsiteY129" fmla="*/ 6598920 h 8833483"/>
              <a:gd name="connsiteX130" fmla="*/ 1546860 w 9578340"/>
              <a:gd name="connsiteY130" fmla="*/ 6598920 h 8833483"/>
              <a:gd name="connsiteX131" fmla="*/ 1501140 w 9578340"/>
              <a:gd name="connsiteY131" fmla="*/ 6858000 h 8833483"/>
              <a:gd name="connsiteX132" fmla="*/ 1567815 w 9578340"/>
              <a:gd name="connsiteY132" fmla="*/ 7115810 h 8833483"/>
              <a:gd name="connsiteX133" fmla="*/ 1710690 w 9578340"/>
              <a:gd name="connsiteY133" fmla="*/ 7439660 h 8833483"/>
              <a:gd name="connsiteX134" fmla="*/ 1891665 w 9578340"/>
              <a:gd name="connsiteY134" fmla="*/ 7582535 h 8833483"/>
              <a:gd name="connsiteX135" fmla="*/ 2094865 w 9578340"/>
              <a:gd name="connsiteY135" fmla="*/ 7814310 h 8833483"/>
              <a:gd name="connsiteX136" fmla="*/ 2066290 w 9578340"/>
              <a:gd name="connsiteY136" fmla="*/ 7925434 h 8833483"/>
              <a:gd name="connsiteX137" fmla="*/ 2234565 w 9578340"/>
              <a:gd name="connsiteY137" fmla="*/ 8036559 h 8833483"/>
              <a:gd name="connsiteX138" fmla="*/ 2269490 w 9578340"/>
              <a:gd name="connsiteY138" fmla="*/ 8081009 h 8833483"/>
              <a:gd name="connsiteX139" fmla="*/ 2186940 w 9578340"/>
              <a:gd name="connsiteY139" fmla="*/ 8338184 h 8833483"/>
              <a:gd name="connsiteX140" fmla="*/ 2209165 w 9578340"/>
              <a:gd name="connsiteY140" fmla="*/ 8436608 h 8833483"/>
              <a:gd name="connsiteX141" fmla="*/ 2275840 w 9578340"/>
              <a:gd name="connsiteY141" fmla="*/ 8538208 h 8833483"/>
              <a:gd name="connsiteX142" fmla="*/ 2437765 w 9578340"/>
              <a:gd name="connsiteY142" fmla="*/ 8569958 h 8833483"/>
              <a:gd name="connsiteX143" fmla="*/ 2491740 w 9578340"/>
              <a:gd name="connsiteY143" fmla="*/ 8557258 h 8833483"/>
              <a:gd name="connsiteX144" fmla="*/ 2599690 w 9578340"/>
              <a:gd name="connsiteY144" fmla="*/ 8614408 h 8833483"/>
              <a:gd name="connsiteX145" fmla="*/ 2640965 w 9578340"/>
              <a:gd name="connsiteY145" fmla="*/ 8658858 h 8833483"/>
              <a:gd name="connsiteX146" fmla="*/ 2663190 w 9578340"/>
              <a:gd name="connsiteY146" fmla="*/ 8769983 h 8833483"/>
              <a:gd name="connsiteX147" fmla="*/ 2748915 w 9578340"/>
              <a:gd name="connsiteY147" fmla="*/ 8833483 h 8833483"/>
              <a:gd name="connsiteX148" fmla="*/ 2860040 w 9578340"/>
              <a:gd name="connsiteY148" fmla="*/ 8808083 h 8833483"/>
              <a:gd name="connsiteX149" fmla="*/ 2920365 w 9578340"/>
              <a:gd name="connsiteY149" fmla="*/ 8820783 h 8833483"/>
              <a:gd name="connsiteX150" fmla="*/ 2910840 w 9578340"/>
              <a:gd name="connsiteY150" fmla="*/ 8740614 h 8833483"/>
              <a:gd name="connsiteX151" fmla="*/ 2996565 w 9578340"/>
              <a:gd name="connsiteY151" fmla="*/ 8609645 h 8833483"/>
              <a:gd name="connsiteX152" fmla="*/ 2987040 w 9578340"/>
              <a:gd name="connsiteY152" fmla="*/ 8497727 h 8833483"/>
              <a:gd name="connsiteX153" fmla="*/ 3027522 w 9578340"/>
              <a:gd name="connsiteY153" fmla="*/ 8431051 h 8833483"/>
              <a:gd name="connsiteX154" fmla="*/ 3179922 w 9578340"/>
              <a:gd name="connsiteY154" fmla="*/ 8361995 h 8833483"/>
              <a:gd name="connsiteX155" fmla="*/ 3225166 w 9578340"/>
              <a:gd name="connsiteY155" fmla="*/ 8245315 h 8833483"/>
              <a:gd name="connsiteX156" fmla="*/ 3420427 w 9578340"/>
              <a:gd name="connsiteY156" fmla="*/ 8083389 h 8833483"/>
              <a:gd name="connsiteX157" fmla="*/ 3699034 w 9578340"/>
              <a:gd name="connsiteY157" fmla="*/ 7954802 h 8833483"/>
              <a:gd name="connsiteX158" fmla="*/ 3875246 w 9578340"/>
              <a:gd name="connsiteY158" fmla="*/ 7890508 h 8833483"/>
              <a:gd name="connsiteX159" fmla="*/ 4084796 w 9578340"/>
              <a:gd name="connsiteY159" fmla="*/ 7738108 h 8833483"/>
              <a:gd name="connsiteX160" fmla="*/ 4127659 w 9578340"/>
              <a:gd name="connsiteY160" fmla="*/ 7640476 h 8833483"/>
              <a:gd name="connsiteX161" fmla="*/ 4037171 w 9578340"/>
              <a:gd name="connsiteY161" fmla="*/ 7564277 h 8833483"/>
              <a:gd name="connsiteX162" fmla="*/ 3980021 w 9578340"/>
              <a:gd name="connsiteY162" fmla="*/ 7469027 h 8833483"/>
              <a:gd name="connsiteX163" fmla="*/ 4056222 w 9578340"/>
              <a:gd name="connsiteY163" fmla="*/ 7395208 h 8833483"/>
              <a:gd name="connsiteX164" fmla="*/ 4096703 w 9578340"/>
              <a:gd name="connsiteY164" fmla="*/ 7247570 h 8833483"/>
              <a:gd name="connsiteX165" fmla="*/ 3982402 w 9578340"/>
              <a:gd name="connsiteY165" fmla="*/ 7271383 h 8833483"/>
              <a:gd name="connsiteX166" fmla="*/ 3818096 w 9578340"/>
              <a:gd name="connsiteY166" fmla="*/ 7233283 h 8833483"/>
              <a:gd name="connsiteX167" fmla="*/ 3691889 w 9578340"/>
              <a:gd name="connsiteY167" fmla="*/ 7145176 h 8833483"/>
              <a:gd name="connsiteX168" fmla="*/ 3701416 w 9578340"/>
              <a:gd name="connsiteY168" fmla="*/ 7030877 h 8833483"/>
              <a:gd name="connsiteX169" fmla="*/ 3625215 w 9578340"/>
              <a:gd name="connsiteY169" fmla="*/ 6954677 h 8833483"/>
              <a:gd name="connsiteX170" fmla="*/ 3657600 w 9578340"/>
              <a:gd name="connsiteY170" fmla="*/ 6873240 h 8833483"/>
              <a:gd name="connsiteX171" fmla="*/ 3817620 w 9578340"/>
              <a:gd name="connsiteY171" fmla="*/ 6781800 h 8833483"/>
              <a:gd name="connsiteX172" fmla="*/ 3893820 w 9578340"/>
              <a:gd name="connsiteY172" fmla="*/ 6705600 h 8833483"/>
              <a:gd name="connsiteX173" fmla="*/ 3947160 w 9578340"/>
              <a:gd name="connsiteY173" fmla="*/ 6690360 h 8833483"/>
              <a:gd name="connsiteX174" fmla="*/ 3939540 w 9578340"/>
              <a:gd name="connsiteY174" fmla="*/ 6629400 h 8833483"/>
              <a:gd name="connsiteX175" fmla="*/ 3901440 w 9578340"/>
              <a:gd name="connsiteY175" fmla="*/ 6606540 h 8833483"/>
              <a:gd name="connsiteX176" fmla="*/ 3878580 w 9578340"/>
              <a:gd name="connsiteY176" fmla="*/ 6515100 h 8833483"/>
              <a:gd name="connsiteX177" fmla="*/ 3886200 w 9578340"/>
              <a:gd name="connsiteY177" fmla="*/ 6423660 h 8833483"/>
              <a:gd name="connsiteX178" fmla="*/ 3870960 w 9578340"/>
              <a:gd name="connsiteY178" fmla="*/ 6309360 h 8833483"/>
              <a:gd name="connsiteX179" fmla="*/ 3893820 w 9578340"/>
              <a:gd name="connsiteY179" fmla="*/ 6240780 h 8833483"/>
              <a:gd name="connsiteX180" fmla="*/ 3924300 w 9578340"/>
              <a:gd name="connsiteY180" fmla="*/ 6179820 h 8833483"/>
              <a:gd name="connsiteX181" fmla="*/ 3977640 w 9578340"/>
              <a:gd name="connsiteY181" fmla="*/ 6172200 h 8833483"/>
              <a:gd name="connsiteX182" fmla="*/ 3992880 w 9578340"/>
              <a:gd name="connsiteY182" fmla="*/ 6172200 h 8833483"/>
              <a:gd name="connsiteX183" fmla="*/ 4046220 w 9578340"/>
              <a:gd name="connsiteY183" fmla="*/ 6111240 h 8833483"/>
              <a:gd name="connsiteX184" fmla="*/ 4038600 w 9578340"/>
              <a:gd name="connsiteY184" fmla="*/ 6027420 h 8833483"/>
              <a:gd name="connsiteX185" fmla="*/ 4754880 w 9578340"/>
              <a:gd name="connsiteY185" fmla="*/ 5913120 h 8833483"/>
              <a:gd name="connsiteX186" fmla="*/ 4838700 w 9578340"/>
              <a:gd name="connsiteY186" fmla="*/ 5913120 h 8833483"/>
              <a:gd name="connsiteX187" fmla="*/ 4914900 w 9578340"/>
              <a:gd name="connsiteY187" fmla="*/ 5920740 h 8833483"/>
              <a:gd name="connsiteX188" fmla="*/ 5105400 w 9578340"/>
              <a:gd name="connsiteY188" fmla="*/ 6019800 h 8833483"/>
              <a:gd name="connsiteX189" fmla="*/ 5570220 w 9578340"/>
              <a:gd name="connsiteY189" fmla="*/ 6248400 h 8833483"/>
              <a:gd name="connsiteX190" fmla="*/ 5704205 w 9578340"/>
              <a:gd name="connsiteY190" fmla="*/ 6320155 h 8833483"/>
              <a:gd name="connsiteX191" fmla="*/ 5755005 w 9578340"/>
              <a:gd name="connsiteY191" fmla="*/ 6242685 h 8833483"/>
              <a:gd name="connsiteX192" fmla="*/ 5682615 w 9578340"/>
              <a:gd name="connsiteY192" fmla="*/ 6203315 h 8833483"/>
              <a:gd name="connsiteX193" fmla="*/ 5624195 w 9578340"/>
              <a:gd name="connsiteY193" fmla="*/ 6132195 h 8833483"/>
              <a:gd name="connsiteX194" fmla="*/ 5670550 w 9578340"/>
              <a:gd name="connsiteY194" fmla="*/ 6103620 h 8833483"/>
              <a:gd name="connsiteX195" fmla="*/ 5584825 w 9578340"/>
              <a:gd name="connsiteY195" fmla="*/ 5928995 h 8833483"/>
              <a:gd name="connsiteX196" fmla="*/ 5592445 w 9578340"/>
              <a:gd name="connsiteY196" fmla="*/ 5827395 h 8833483"/>
              <a:gd name="connsiteX197" fmla="*/ 5615305 w 9578340"/>
              <a:gd name="connsiteY197" fmla="*/ 5792470 h 8833483"/>
              <a:gd name="connsiteX198" fmla="*/ 5636895 w 9578340"/>
              <a:gd name="connsiteY198" fmla="*/ 5747385 h 8833483"/>
              <a:gd name="connsiteX199" fmla="*/ 5674360 w 9578340"/>
              <a:gd name="connsiteY199" fmla="*/ 5669915 h 8833483"/>
              <a:gd name="connsiteX200" fmla="*/ 5688965 w 9578340"/>
              <a:gd name="connsiteY200" fmla="*/ 5587365 h 8833483"/>
              <a:gd name="connsiteX201" fmla="*/ 5735320 w 9578340"/>
              <a:gd name="connsiteY201" fmla="*/ 5561965 h 8833483"/>
              <a:gd name="connsiteX202" fmla="*/ 5715000 w 9578340"/>
              <a:gd name="connsiteY202" fmla="*/ 5502910 h 8833483"/>
              <a:gd name="connsiteX203" fmla="*/ 5751195 w 9578340"/>
              <a:gd name="connsiteY203" fmla="*/ 5461635 h 8833483"/>
              <a:gd name="connsiteX204" fmla="*/ 5781675 w 9578340"/>
              <a:gd name="connsiteY204" fmla="*/ 5398770 h 8833483"/>
              <a:gd name="connsiteX205" fmla="*/ 5836920 w 9578340"/>
              <a:gd name="connsiteY205" fmla="*/ 5325110 h 8833483"/>
              <a:gd name="connsiteX206" fmla="*/ 5855970 w 9578340"/>
              <a:gd name="connsiteY206" fmla="*/ 5168900 h 8833483"/>
              <a:gd name="connsiteX207" fmla="*/ 6101080 w 9578340"/>
              <a:gd name="connsiteY207" fmla="*/ 4911090 h 8833483"/>
              <a:gd name="connsiteX208" fmla="*/ 6107430 w 9578340"/>
              <a:gd name="connsiteY208" fmla="*/ 4674870 h 8833483"/>
              <a:gd name="connsiteX209" fmla="*/ 5982970 w 9578340"/>
              <a:gd name="connsiteY209" fmla="*/ 4411980 h 8833483"/>
              <a:gd name="connsiteX210" fmla="*/ 7178040 w 9578340"/>
              <a:gd name="connsiteY210" fmla="*/ 4351020 h 8833483"/>
              <a:gd name="connsiteX211" fmla="*/ 7559040 w 9578340"/>
              <a:gd name="connsiteY211" fmla="*/ 4328160 h 8833483"/>
              <a:gd name="connsiteX212" fmla="*/ 7467600 w 9578340"/>
              <a:gd name="connsiteY212" fmla="*/ 3878580 h 8833483"/>
              <a:gd name="connsiteX213" fmla="*/ 7414260 w 9578340"/>
              <a:gd name="connsiteY213" fmla="*/ 3604260 h 8833483"/>
              <a:gd name="connsiteX214" fmla="*/ 7498080 w 9578340"/>
              <a:gd name="connsiteY214" fmla="*/ 3398520 h 8833483"/>
              <a:gd name="connsiteX215" fmla="*/ 7528560 w 9578340"/>
              <a:gd name="connsiteY215" fmla="*/ 3253740 h 8833483"/>
              <a:gd name="connsiteX216" fmla="*/ 7505700 w 9578340"/>
              <a:gd name="connsiteY216" fmla="*/ 3048000 h 8833483"/>
              <a:gd name="connsiteX217" fmla="*/ 7520940 w 9578340"/>
              <a:gd name="connsiteY217" fmla="*/ 2926080 h 8833483"/>
              <a:gd name="connsiteX218" fmla="*/ 7536180 w 9578340"/>
              <a:gd name="connsiteY218" fmla="*/ 2872740 h 8833483"/>
              <a:gd name="connsiteX219" fmla="*/ 7863840 w 9578340"/>
              <a:gd name="connsiteY219" fmla="*/ 2971800 h 8833483"/>
              <a:gd name="connsiteX220" fmla="*/ 7886700 w 9578340"/>
              <a:gd name="connsiteY220" fmla="*/ 3101340 h 8833483"/>
              <a:gd name="connsiteX221" fmla="*/ 8001000 w 9578340"/>
              <a:gd name="connsiteY221" fmla="*/ 3124200 h 8833483"/>
              <a:gd name="connsiteX222" fmla="*/ 8122920 w 9578340"/>
              <a:gd name="connsiteY222" fmla="*/ 3276600 h 8833483"/>
              <a:gd name="connsiteX223" fmla="*/ 8206740 w 9578340"/>
              <a:gd name="connsiteY223" fmla="*/ 3276600 h 8833483"/>
              <a:gd name="connsiteX224" fmla="*/ 8442960 w 9578340"/>
              <a:gd name="connsiteY224" fmla="*/ 3276600 h 8833483"/>
              <a:gd name="connsiteX225" fmla="*/ 8663940 w 9578340"/>
              <a:gd name="connsiteY225" fmla="*/ 3276600 h 8833483"/>
              <a:gd name="connsiteX226" fmla="*/ 8770620 w 9578340"/>
              <a:gd name="connsiteY226" fmla="*/ 3230880 h 8833483"/>
              <a:gd name="connsiteX227" fmla="*/ 8854440 w 9578340"/>
              <a:gd name="connsiteY227" fmla="*/ 3215640 h 8833483"/>
              <a:gd name="connsiteX228" fmla="*/ 8938260 w 9578340"/>
              <a:gd name="connsiteY228" fmla="*/ 3230880 h 8833483"/>
              <a:gd name="connsiteX229" fmla="*/ 8945880 w 9578340"/>
              <a:gd name="connsiteY229" fmla="*/ 3078480 h 8833483"/>
              <a:gd name="connsiteX230" fmla="*/ 8907780 w 9578340"/>
              <a:gd name="connsiteY230" fmla="*/ 3078480 h 8833483"/>
              <a:gd name="connsiteX231" fmla="*/ 8656320 w 9578340"/>
              <a:gd name="connsiteY231" fmla="*/ 2697480 h 8833483"/>
              <a:gd name="connsiteX232" fmla="*/ 8854440 w 9578340"/>
              <a:gd name="connsiteY232" fmla="*/ 2590800 h 8833483"/>
              <a:gd name="connsiteX233" fmla="*/ 8923020 w 9578340"/>
              <a:gd name="connsiteY233" fmla="*/ 2606040 h 8833483"/>
              <a:gd name="connsiteX234" fmla="*/ 8999220 w 9578340"/>
              <a:gd name="connsiteY234" fmla="*/ 2606040 h 8833483"/>
              <a:gd name="connsiteX235" fmla="*/ 9029700 w 9578340"/>
              <a:gd name="connsiteY235" fmla="*/ 2545080 h 8833483"/>
              <a:gd name="connsiteX236" fmla="*/ 9029700 w 9578340"/>
              <a:gd name="connsiteY236" fmla="*/ 2407920 h 8833483"/>
              <a:gd name="connsiteX237" fmla="*/ 9136380 w 9578340"/>
              <a:gd name="connsiteY237" fmla="*/ 2476500 h 8833483"/>
              <a:gd name="connsiteX238" fmla="*/ 9144000 w 9578340"/>
              <a:gd name="connsiteY238" fmla="*/ 2407920 h 8833483"/>
              <a:gd name="connsiteX239" fmla="*/ 9204960 w 9578340"/>
              <a:gd name="connsiteY239" fmla="*/ 2362200 h 8833483"/>
              <a:gd name="connsiteX240" fmla="*/ 9189720 w 9578340"/>
              <a:gd name="connsiteY240" fmla="*/ 2225040 h 8833483"/>
              <a:gd name="connsiteX241" fmla="*/ 9159240 w 9578340"/>
              <a:gd name="connsiteY241" fmla="*/ 2171700 h 8833483"/>
              <a:gd name="connsiteX242" fmla="*/ 9083040 w 9578340"/>
              <a:gd name="connsiteY242" fmla="*/ 2103120 h 8833483"/>
              <a:gd name="connsiteX243" fmla="*/ 9105900 w 9578340"/>
              <a:gd name="connsiteY243" fmla="*/ 2011680 h 8833483"/>
              <a:gd name="connsiteX244" fmla="*/ 9151620 w 9578340"/>
              <a:gd name="connsiteY244" fmla="*/ 1927860 h 8833483"/>
              <a:gd name="connsiteX245" fmla="*/ 9044940 w 9578340"/>
              <a:gd name="connsiteY245" fmla="*/ 1714500 h 8833483"/>
              <a:gd name="connsiteX246" fmla="*/ 9578340 w 9578340"/>
              <a:gd name="connsiteY246" fmla="*/ 1394460 h 8833483"/>
              <a:gd name="connsiteX247" fmla="*/ 9494520 w 9578340"/>
              <a:gd name="connsiteY247" fmla="*/ 1165860 h 8833483"/>
              <a:gd name="connsiteX248" fmla="*/ 9326880 w 9578340"/>
              <a:gd name="connsiteY248" fmla="*/ 975360 h 8833483"/>
              <a:gd name="connsiteX249" fmla="*/ 9334500 w 9578340"/>
              <a:gd name="connsiteY249" fmla="*/ 906780 h 8833483"/>
              <a:gd name="connsiteX250" fmla="*/ 9342120 w 9578340"/>
              <a:gd name="connsiteY250" fmla="*/ 754380 h 8833483"/>
              <a:gd name="connsiteX251" fmla="*/ 9182100 w 9578340"/>
              <a:gd name="connsiteY251" fmla="*/ 906780 h 8833483"/>
              <a:gd name="connsiteX252" fmla="*/ 9052560 w 9578340"/>
              <a:gd name="connsiteY252" fmla="*/ 1043940 h 8833483"/>
              <a:gd name="connsiteX253" fmla="*/ 8915400 w 9578340"/>
              <a:gd name="connsiteY253" fmla="*/ 1112520 h 8833483"/>
              <a:gd name="connsiteX254" fmla="*/ 8709660 w 9578340"/>
              <a:gd name="connsiteY254" fmla="*/ 1150620 h 8833483"/>
              <a:gd name="connsiteX255" fmla="*/ 8793480 w 9578340"/>
              <a:gd name="connsiteY255" fmla="*/ 960120 h 8833483"/>
              <a:gd name="connsiteX256" fmla="*/ 8717280 w 9578340"/>
              <a:gd name="connsiteY256" fmla="*/ 906780 h 8833483"/>
              <a:gd name="connsiteX257" fmla="*/ 8686800 w 9578340"/>
              <a:gd name="connsiteY257" fmla="*/ 815340 h 8833483"/>
              <a:gd name="connsiteX258" fmla="*/ 8625840 w 9578340"/>
              <a:gd name="connsiteY258" fmla="*/ 746760 h 8833483"/>
              <a:gd name="connsiteX259" fmla="*/ 8633460 w 9578340"/>
              <a:gd name="connsiteY259" fmla="*/ 685800 h 8833483"/>
              <a:gd name="connsiteX260" fmla="*/ 8679180 w 9578340"/>
              <a:gd name="connsiteY260" fmla="*/ 609600 h 8833483"/>
              <a:gd name="connsiteX261" fmla="*/ 8671560 w 9578340"/>
              <a:gd name="connsiteY261" fmla="*/ 579120 h 8833483"/>
              <a:gd name="connsiteX262" fmla="*/ 8580120 w 9578340"/>
              <a:gd name="connsiteY262" fmla="*/ 541020 h 8833483"/>
              <a:gd name="connsiteX263" fmla="*/ 8473440 w 9578340"/>
              <a:gd name="connsiteY263" fmla="*/ 502920 h 8833483"/>
              <a:gd name="connsiteX264" fmla="*/ 8488680 w 9578340"/>
              <a:gd name="connsiteY264" fmla="*/ 449580 h 8833483"/>
              <a:gd name="connsiteX265" fmla="*/ 8435340 w 9578340"/>
              <a:gd name="connsiteY265" fmla="*/ 320040 h 8833483"/>
              <a:gd name="connsiteX266" fmla="*/ 8465820 w 9578340"/>
              <a:gd name="connsiteY266" fmla="*/ 243840 h 8833483"/>
              <a:gd name="connsiteX267" fmla="*/ 8473440 w 9578340"/>
              <a:gd name="connsiteY267" fmla="*/ 83820 h 8833483"/>
              <a:gd name="connsiteX268" fmla="*/ 8351520 w 9578340"/>
              <a:gd name="connsiteY268" fmla="*/ 53340 h 8833483"/>
              <a:gd name="connsiteX269" fmla="*/ 8252460 w 9578340"/>
              <a:gd name="connsiteY269" fmla="*/ 68580 h 8833483"/>
              <a:gd name="connsiteX270" fmla="*/ 8107680 w 9578340"/>
              <a:gd name="connsiteY27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720840 w 9578340"/>
              <a:gd name="connsiteY43" fmla="*/ 1996440 h 8833483"/>
              <a:gd name="connsiteX44" fmla="*/ 6244590 w 9578340"/>
              <a:gd name="connsiteY44" fmla="*/ 2315208 h 8833483"/>
              <a:gd name="connsiteX45" fmla="*/ 5722620 w 9578340"/>
              <a:gd name="connsiteY45" fmla="*/ 2240280 h 8833483"/>
              <a:gd name="connsiteX46" fmla="*/ 5654040 w 9578340"/>
              <a:gd name="connsiteY46" fmla="*/ 2240280 h 8833483"/>
              <a:gd name="connsiteX47" fmla="*/ 5570220 w 9578340"/>
              <a:gd name="connsiteY47" fmla="*/ 2278380 h 8833483"/>
              <a:gd name="connsiteX48" fmla="*/ 5440680 w 9578340"/>
              <a:gd name="connsiteY48" fmla="*/ 2263140 h 8833483"/>
              <a:gd name="connsiteX49" fmla="*/ 5410200 w 9578340"/>
              <a:gd name="connsiteY49" fmla="*/ 2217420 h 8833483"/>
              <a:gd name="connsiteX50" fmla="*/ 5425440 w 9578340"/>
              <a:gd name="connsiteY50" fmla="*/ 2072640 h 8833483"/>
              <a:gd name="connsiteX51" fmla="*/ 5372100 w 9578340"/>
              <a:gd name="connsiteY51" fmla="*/ 2019300 h 8833483"/>
              <a:gd name="connsiteX52" fmla="*/ 5372100 w 9578340"/>
              <a:gd name="connsiteY52" fmla="*/ 1988820 h 8833483"/>
              <a:gd name="connsiteX53" fmla="*/ 5280660 w 9578340"/>
              <a:gd name="connsiteY53" fmla="*/ 1965960 h 8833483"/>
              <a:gd name="connsiteX54" fmla="*/ 5219700 w 9578340"/>
              <a:gd name="connsiteY54" fmla="*/ 2263140 h 8833483"/>
              <a:gd name="connsiteX55" fmla="*/ 5212080 w 9578340"/>
              <a:gd name="connsiteY55" fmla="*/ 2461260 h 8833483"/>
              <a:gd name="connsiteX56" fmla="*/ 5242560 w 9578340"/>
              <a:gd name="connsiteY56" fmla="*/ 2499360 h 8833483"/>
              <a:gd name="connsiteX57" fmla="*/ 5097780 w 9578340"/>
              <a:gd name="connsiteY57" fmla="*/ 2552700 h 8833483"/>
              <a:gd name="connsiteX58" fmla="*/ 5120640 w 9578340"/>
              <a:gd name="connsiteY58" fmla="*/ 2743200 h 8833483"/>
              <a:gd name="connsiteX59" fmla="*/ 5082540 w 9578340"/>
              <a:gd name="connsiteY59" fmla="*/ 2827020 h 8833483"/>
              <a:gd name="connsiteX60" fmla="*/ 4945380 w 9578340"/>
              <a:gd name="connsiteY60" fmla="*/ 2773680 h 8833483"/>
              <a:gd name="connsiteX61" fmla="*/ 4853940 w 9578340"/>
              <a:gd name="connsiteY61" fmla="*/ 2796540 h 8833483"/>
              <a:gd name="connsiteX62" fmla="*/ 4785360 w 9578340"/>
              <a:gd name="connsiteY62" fmla="*/ 2926080 h 8833483"/>
              <a:gd name="connsiteX63" fmla="*/ 4640580 w 9578340"/>
              <a:gd name="connsiteY63" fmla="*/ 2811780 h 8833483"/>
              <a:gd name="connsiteX64" fmla="*/ 4518660 w 9578340"/>
              <a:gd name="connsiteY64" fmla="*/ 2804160 h 8833483"/>
              <a:gd name="connsiteX65" fmla="*/ 4389120 w 9578340"/>
              <a:gd name="connsiteY65" fmla="*/ 2674620 h 8833483"/>
              <a:gd name="connsiteX66" fmla="*/ 4564380 w 9578340"/>
              <a:gd name="connsiteY66" fmla="*/ 2522220 h 8833483"/>
              <a:gd name="connsiteX67" fmla="*/ 4389120 w 9578340"/>
              <a:gd name="connsiteY67" fmla="*/ 2491740 h 8833483"/>
              <a:gd name="connsiteX68" fmla="*/ 4244340 w 9578340"/>
              <a:gd name="connsiteY68" fmla="*/ 2659380 h 8833483"/>
              <a:gd name="connsiteX69" fmla="*/ 4183380 w 9578340"/>
              <a:gd name="connsiteY69" fmla="*/ 2758440 h 8833483"/>
              <a:gd name="connsiteX70" fmla="*/ 4191000 w 9578340"/>
              <a:gd name="connsiteY70" fmla="*/ 2796540 h 8833483"/>
              <a:gd name="connsiteX71" fmla="*/ 4084320 w 9578340"/>
              <a:gd name="connsiteY71" fmla="*/ 2895600 h 8833483"/>
              <a:gd name="connsiteX72" fmla="*/ 4008120 w 9578340"/>
              <a:gd name="connsiteY72" fmla="*/ 2918460 h 8833483"/>
              <a:gd name="connsiteX73" fmla="*/ 3954780 w 9578340"/>
              <a:gd name="connsiteY73" fmla="*/ 2918460 h 8833483"/>
              <a:gd name="connsiteX74" fmla="*/ 3916680 w 9578340"/>
              <a:gd name="connsiteY74" fmla="*/ 2971800 h 8833483"/>
              <a:gd name="connsiteX75" fmla="*/ 3848100 w 9578340"/>
              <a:gd name="connsiteY75" fmla="*/ 2971800 h 8833483"/>
              <a:gd name="connsiteX76" fmla="*/ 3810000 w 9578340"/>
              <a:gd name="connsiteY76" fmla="*/ 3025140 h 8833483"/>
              <a:gd name="connsiteX77" fmla="*/ 3726180 w 9578340"/>
              <a:gd name="connsiteY77" fmla="*/ 3048000 h 8833483"/>
              <a:gd name="connsiteX78" fmla="*/ 3703320 w 9578340"/>
              <a:gd name="connsiteY78" fmla="*/ 3116580 h 8833483"/>
              <a:gd name="connsiteX79" fmla="*/ 3512820 w 9578340"/>
              <a:gd name="connsiteY79" fmla="*/ 2979420 h 8833483"/>
              <a:gd name="connsiteX80" fmla="*/ 3337560 w 9578340"/>
              <a:gd name="connsiteY80" fmla="*/ 3048000 h 8833483"/>
              <a:gd name="connsiteX81" fmla="*/ 3337560 w 9578340"/>
              <a:gd name="connsiteY81" fmla="*/ 3124200 h 8833483"/>
              <a:gd name="connsiteX82" fmla="*/ 3230880 w 9578340"/>
              <a:gd name="connsiteY82" fmla="*/ 3200400 h 8833483"/>
              <a:gd name="connsiteX83" fmla="*/ 3002280 w 9578340"/>
              <a:gd name="connsiteY83" fmla="*/ 3055620 h 8833483"/>
              <a:gd name="connsiteX84" fmla="*/ 3025140 w 9578340"/>
              <a:gd name="connsiteY84" fmla="*/ 3032760 h 8833483"/>
              <a:gd name="connsiteX85" fmla="*/ 2918460 w 9578340"/>
              <a:gd name="connsiteY85" fmla="*/ 2887980 h 8833483"/>
              <a:gd name="connsiteX86" fmla="*/ 2659380 w 9578340"/>
              <a:gd name="connsiteY86" fmla="*/ 2758440 h 8833483"/>
              <a:gd name="connsiteX87" fmla="*/ 2506980 w 9578340"/>
              <a:gd name="connsiteY87" fmla="*/ 3093720 h 8833483"/>
              <a:gd name="connsiteX88" fmla="*/ 2392680 w 9578340"/>
              <a:gd name="connsiteY88" fmla="*/ 3101340 h 8833483"/>
              <a:gd name="connsiteX89" fmla="*/ 2308860 w 9578340"/>
              <a:gd name="connsiteY89" fmla="*/ 3116580 h 8833483"/>
              <a:gd name="connsiteX90" fmla="*/ 2225040 w 9578340"/>
              <a:gd name="connsiteY90" fmla="*/ 3215640 h 8833483"/>
              <a:gd name="connsiteX91" fmla="*/ 2049780 w 9578340"/>
              <a:gd name="connsiteY91" fmla="*/ 3124200 h 8833483"/>
              <a:gd name="connsiteX92" fmla="*/ 1981200 w 9578340"/>
              <a:gd name="connsiteY92" fmla="*/ 3116580 h 8833483"/>
              <a:gd name="connsiteX93" fmla="*/ 1889760 w 9578340"/>
              <a:gd name="connsiteY93" fmla="*/ 2964180 h 8833483"/>
              <a:gd name="connsiteX94" fmla="*/ 1897380 w 9578340"/>
              <a:gd name="connsiteY94" fmla="*/ 2895600 h 8833483"/>
              <a:gd name="connsiteX95" fmla="*/ 1729740 w 9578340"/>
              <a:gd name="connsiteY95" fmla="*/ 3017520 h 8833483"/>
              <a:gd name="connsiteX96" fmla="*/ 1706880 w 9578340"/>
              <a:gd name="connsiteY96" fmla="*/ 3078480 h 8833483"/>
              <a:gd name="connsiteX97" fmla="*/ 1653540 w 9578340"/>
              <a:gd name="connsiteY97" fmla="*/ 3048000 h 8833483"/>
              <a:gd name="connsiteX98" fmla="*/ 1546860 w 9578340"/>
              <a:gd name="connsiteY98" fmla="*/ 3048000 h 8833483"/>
              <a:gd name="connsiteX99" fmla="*/ 1524000 w 9578340"/>
              <a:gd name="connsiteY99" fmla="*/ 3162300 h 8833483"/>
              <a:gd name="connsiteX100" fmla="*/ 1386840 w 9578340"/>
              <a:gd name="connsiteY100" fmla="*/ 3459480 h 8833483"/>
              <a:gd name="connsiteX101" fmla="*/ 1333500 w 9578340"/>
              <a:gd name="connsiteY101" fmla="*/ 3451860 h 8833483"/>
              <a:gd name="connsiteX102" fmla="*/ 1188720 w 9578340"/>
              <a:gd name="connsiteY102" fmla="*/ 3505200 h 8833483"/>
              <a:gd name="connsiteX103" fmla="*/ 1135380 w 9578340"/>
              <a:gd name="connsiteY103" fmla="*/ 3672840 h 8833483"/>
              <a:gd name="connsiteX104" fmla="*/ 1013460 w 9578340"/>
              <a:gd name="connsiteY104" fmla="*/ 3703320 h 8833483"/>
              <a:gd name="connsiteX105" fmla="*/ 929640 w 9578340"/>
              <a:gd name="connsiteY105" fmla="*/ 3710940 h 8833483"/>
              <a:gd name="connsiteX106" fmla="*/ 830580 w 9578340"/>
              <a:gd name="connsiteY106" fmla="*/ 3741420 h 8833483"/>
              <a:gd name="connsiteX107" fmla="*/ 701040 w 9578340"/>
              <a:gd name="connsiteY107" fmla="*/ 3749040 h 8833483"/>
              <a:gd name="connsiteX108" fmla="*/ 548640 w 9578340"/>
              <a:gd name="connsiteY108" fmla="*/ 3787140 h 8833483"/>
              <a:gd name="connsiteX109" fmla="*/ 0 w 9578340"/>
              <a:gd name="connsiteY109" fmla="*/ 5250180 h 8833483"/>
              <a:gd name="connsiteX110" fmla="*/ 167640 w 9578340"/>
              <a:gd name="connsiteY110" fmla="*/ 5242560 h 8833483"/>
              <a:gd name="connsiteX111" fmla="*/ 167640 w 9578340"/>
              <a:gd name="connsiteY111" fmla="*/ 5387340 h 8833483"/>
              <a:gd name="connsiteX112" fmla="*/ 289560 w 9578340"/>
              <a:gd name="connsiteY112" fmla="*/ 5394960 h 8833483"/>
              <a:gd name="connsiteX113" fmla="*/ 281940 w 9578340"/>
              <a:gd name="connsiteY113" fmla="*/ 5478780 h 8833483"/>
              <a:gd name="connsiteX114" fmla="*/ 388620 w 9578340"/>
              <a:gd name="connsiteY114" fmla="*/ 5501640 h 8833483"/>
              <a:gd name="connsiteX115" fmla="*/ 358140 w 9578340"/>
              <a:gd name="connsiteY115" fmla="*/ 5631180 h 8833483"/>
              <a:gd name="connsiteX116" fmla="*/ 358140 w 9578340"/>
              <a:gd name="connsiteY116" fmla="*/ 5730240 h 8833483"/>
              <a:gd name="connsiteX117" fmla="*/ 251460 w 9578340"/>
              <a:gd name="connsiteY117" fmla="*/ 5783580 h 8833483"/>
              <a:gd name="connsiteX118" fmla="*/ 236220 w 9578340"/>
              <a:gd name="connsiteY118" fmla="*/ 5859780 h 8833483"/>
              <a:gd name="connsiteX119" fmla="*/ 144780 w 9578340"/>
              <a:gd name="connsiteY119" fmla="*/ 5981700 h 8833483"/>
              <a:gd name="connsiteX120" fmla="*/ 175260 w 9578340"/>
              <a:gd name="connsiteY120" fmla="*/ 6210300 h 8833483"/>
              <a:gd name="connsiteX121" fmla="*/ 266700 w 9578340"/>
              <a:gd name="connsiteY121" fmla="*/ 6217920 h 8833483"/>
              <a:gd name="connsiteX122" fmla="*/ 304800 w 9578340"/>
              <a:gd name="connsiteY122" fmla="*/ 6278880 h 8833483"/>
              <a:gd name="connsiteX123" fmla="*/ 312420 w 9578340"/>
              <a:gd name="connsiteY123" fmla="*/ 6339840 h 8833483"/>
              <a:gd name="connsiteX124" fmla="*/ 358140 w 9578340"/>
              <a:gd name="connsiteY124" fmla="*/ 6339840 h 8833483"/>
              <a:gd name="connsiteX125" fmla="*/ 365760 w 9578340"/>
              <a:gd name="connsiteY125" fmla="*/ 6477000 h 8833483"/>
              <a:gd name="connsiteX126" fmla="*/ 807720 w 9578340"/>
              <a:gd name="connsiteY126" fmla="*/ 6545580 h 8833483"/>
              <a:gd name="connsiteX127" fmla="*/ 1127760 w 9578340"/>
              <a:gd name="connsiteY127" fmla="*/ 6705600 h 8833483"/>
              <a:gd name="connsiteX128" fmla="*/ 1447800 w 9578340"/>
              <a:gd name="connsiteY128" fmla="*/ 6598920 h 8833483"/>
              <a:gd name="connsiteX129" fmla="*/ 1546860 w 9578340"/>
              <a:gd name="connsiteY129" fmla="*/ 6598920 h 8833483"/>
              <a:gd name="connsiteX130" fmla="*/ 1501140 w 9578340"/>
              <a:gd name="connsiteY130" fmla="*/ 6858000 h 8833483"/>
              <a:gd name="connsiteX131" fmla="*/ 1567815 w 9578340"/>
              <a:gd name="connsiteY131" fmla="*/ 7115810 h 8833483"/>
              <a:gd name="connsiteX132" fmla="*/ 1710690 w 9578340"/>
              <a:gd name="connsiteY132" fmla="*/ 7439660 h 8833483"/>
              <a:gd name="connsiteX133" fmla="*/ 1891665 w 9578340"/>
              <a:gd name="connsiteY133" fmla="*/ 7582535 h 8833483"/>
              <a:gd name="connsiteX134" fmla="*/ 2094865 w 9578340"/>
              <a:gd name="connsiteY134" fmla="*/ 7814310 h 8833483"/>
              <a:gd name="connsiteX135" fmla="*/ 2066290 w 9578340"/>
              <a:gd name="connsiteY135" fmla="*/ 7925434 h 8833483"/>
              <a:gd name="connsiteX136" fmla="*/ 2234565 w 9578340"/>
              <a:gd name="connsiteY136" fmla="*/ 8036559 h 8833483"/>
              <a:gd name="connsiteX137" fmla="*/ 2269490 w 9578340"/>
              <a:gd name="connsiteY137" fmla="*/ 8081009 h 8833483"/>
              <a:gd name="connsiteX138" fmla="*/ 2186940 w 9578340"/>
              <a:gd name="connsiteY138" fmla="*/ 8338184 h 8833483"/>
              <a:gd name="connsiteX139" fmla="*/ 2209165 w 9578340"/>
              <a:gd name="connsiteY139" fmla="*/ 8436608 h 8833483"/>
              <a:gd name="connsiteX140" fmla="*/ 2275840 w 9578340"/>
              <a:gd name="connsiteY140" fmla="*/ 8538208 h 8833483"/>
              <a:gd name="connsiteX141" fmla="*/ 2437765 w 9578340"/>
              <a:gd name="connsiteY141" fmla="*/ 8569958 h 8833483"/>
              <a:gd name="connsiteX142" fmla="*/ 2491740 w 9578340"/>
              <a:gd name="connsiteY142" fmla="*/ 8557258 h 8833483"/>
              <a:gd name="connsiteX143" fmla="*/ 2599690 w 9578340"/>
              <a:gd name="connsiteY143" fmla="*/ 8614408 h 8833483"/>
              <a:gd name="connsiteX144" fmla="*/ 2640965 w 9578340"/>
              <a:gd name="connsiteY144" fmla="*/ 8658858 h 8833483"/>
              <a:gd name="connsiteX145" fmla="*/ 2663190 w 9578340"/>
              <a:gd name="connsiteY145" fmla="*/ 8769983 h 8833483"/>
              <a:gd name="connsiteX146" fmla="*/ 2748915 w 9578340"/>
              <a:gd name="connsiteY146" fmla="*/ 8833483 h 8833483"/>
              <a:gd name="connsiteX147" fmla="*/ 2860040 w 9578340"/>
              <a:gd name="connsiteY147" fmla="*/ 8808083 h 8833483"/>
              <a:gd name="connsiteX148" fmla="*/ 2920365 w 9578340"/>
              <a:gd name="connsiteY148" fmla="*/ 8820783 h 8833483"/>
              <a:gd name="connsiteX149" fmla="*/ 2910840 w 9578340"/>
              <a:gd name="connsiteY149" fmla="*/ 8740614 h 8833483"/>
              <a:gd name="connsiteX150" fmla="*/ 2996565 w 9578340"/>
              <a:gd name="connsiteY150" fmla="*/ 8609645 h 8833483"/>
              <a:gd name="connsiteX151" fmla="*/ 2987040 w 9578340"/>
              <a:gd name="connsiteY151" fmla="*/ 8497727 h 8833483"/>
              <a:gd name="connsiteX152" fmla="*/ 3027522 w 9578340"/>
              <a:gd name="connsiteY152" fmla="*/ 8431051 h 8833483"/>
              <a:gd name="connsiteX153" fmla="*/ 3179922 w 9578340"/>
              <a:gd name="connsiteY153" fmla="*/ 8361995 h 8833483"/>
              <a:gd name="connsiteX154" fmla="*/ 3225166 w 9578340"/>
              <a:gd name="connsiteY154" fmla="*/ 8245315 h 8833483"/>
              <a:gd name="connsiteX155" fmla="*/ 3420427 w 9578340"/>
              <a:gd name="connsiteY155" fmla="*/ 8083389 h 8833483"/>
              <a:gd name="connsiteX156" fmla="*/ 3699034 w 9578340"/>
              <a:gd name="connsiteY156" fmla="*/ 7954802 h 8833483"/>
              <a:gd name="connsiteX157" fmla="*/ 3875246 w 9578340"/>
              <a:gd name="connsiteY157" fmla="*/ 7890508 h 8833483"/>
              <a:gd name="connsiteX158" fmla="*/ 4084796 w 9578340"/>
              <a:gd name="connsiteY158" fmla="*/ 7738108 h 8833483"/>
              <a:gd name="connsiteX159" fmla="*/ 4127659 w 9578340"/>
              <a:gd name="connsiteY159" fmla="*/ 7640476 h 8833483"/>
              <a:gd name="connsiteX160" fmla="*/ 4037171 w 9578340"/>
              <a:gd name="connsiteY160" fmla="*/ 7564277 h 8833483"/>
              <a:gd name="connsiteX161" fmla="*/ 3980021 w 9578340"/>
              <a:gd name="connsiteY161" fmla="*/ 7469027 h 8833483"/>
              <a:gd name="connsiteX162" fmla="*/ 4056222 w 9578340"/>
              <a:gd name="connsiteY162" fmla="*/ 7395208 h 8833483"/>
              <a:gd name="connsiteX163" fmla="*/ 4096703 w 9578340"/>
              <a:gd name="connsiteY163" fmla="*/ 7247570 h 8833483"/>
              <a:gd name="connsiteX164" fmla="*/ 3982402 w 9578340"/>
              <a:gd name="connsiteY164" fmla="*/ 7271383 h 8833483"/>
              <a:gd name="connsiteX165" fmla="*/ 3818096 w 9578340"/>
              <a:gd name="connsiteY165" fmla="*/ 7233283 h 8833483"/>
              <a:gd name="connsiteX166" fmla="*/ 3691889 w 9578340"/>
              <a:gd name="connsiteY166" fmla="*/ 7145176 h 8833483"/>
              <a:gd name="connsiteX167" fmla="*/ 3701416 w 9578340"/>
              <a:gd name="connsiteY167" fmla="*/ 7030877 h 8833483"/>
              <a:gd name="connsiteX168" fmla="*/ 3625215 w 9578340"/>
              <a:gd name="connsiteY168" fmla="*/ 6954677 h 8833483"/>
              <a:gd name="connsiteX169" fmla="*/ 3657600 w 9578340"/>
              <a:gd name="connsiteY169" fmla="*/ 6873240 h 8833483"/>
              <a:gd name="connsiteX170" fmla="*/ 3817620 w 9578340"/>
              <a:gd name="connsiteY170" fmla="*/ 6781800 h 8833483"/>
              <a:gd name="connsiteX171" fmla="*/ 3893820 w 9578340"/>
              <a:gd name="connsiteY171" fmla="*/ 6705600 h 8833483"/>
              <a:gd name="connsiteX172" fmla="*/ 3947160 w 9578340"/>
              <a:gd name="connsiteY172" fmla="*/ 6690360 h 8833483"/>
              <a:gd name="connsiteX173" fmla="*/ 3939540 w 9578340"/>
              <a:gd name="connsiteY173" fmla="*/ 6629400 h 8833483"/>
              <a:gd name="connsiteX174" fmla="*/ 3901440 w 9578340"/>
              <a:gd name="connsiteY174" fmla="*/ 6606540 h 8833483"/>
              <a:gd name="connsiteX175" fmla="*/ 3878580 w 9578340"/>
              <a:gd name="connsiteY175" fmla="*/ 6515100 h 8833483"/>
              <a:gd name="connsiteX176" fmla="*/ 3886200 w 9578340"/>
              <a:gd name="connsiteY176" fmla="*/ 6423660 h 8833483"/>
              <a:gd name="connsiteX177" fmla="*/ 3870960 w 9578340"/>
              <a:gd name="connsiteY177" fmla="*/ 6309360 h 8833483"/>
              <a:gd name="connsiteX178" fmla="*/ 3893820 w 9578340"/>
              <a:gd name="connsiteY178" fmla="*/ 6240780 h 8833483"/>
              <a:gd name="connsiteX179" fmla="*/ 3924300 w 9578340"/>
              <a:gd name="connsiteY179" fmla="*/ 6179820 h 8833483"/>
              <a:gd name="connsiteX180" fmla="*/ 3977640 w 9578340"/>
              <a:gd name="connsiteY180" fmla="*/ 6172200 h 8833483"/>
              <a:gd name="connsiteX181" fmla="*/ 3992880 w 9578340"/>
              <a:gd name="connsiteY181" fmla="*/ 6172200 h 8833483"/>
              <a:gd name="connsiteX182" fmla="*/ 4046220 w 9578340"/>
              <a:gd name="connsiteY182" fmla="*/ 6111240 h 8833483"/>
              <a:gd name="connsiteX183" fmla="*/ 4038600 w 9578340"/>
              <a:gd name="connsiteY183" fmla="*/ 6027420 h 8833483"/>
              <a:gd name="connsiteX184" fmla="*/ 4754880 w 9578340"/>
              <a:gd name="connsiteY184" fmla="*/ 5913120 h 8833483"/>
              <a:gd name="connsiteX185" fmla="*/ 4838700 w 9578340"/>
              <a:gd name="connsiteY185" fmla="*/ 5913120 h 8833483"/>
              <a:gd name="connsiteX186" fmla="*/ 4914900 w 9578340"/>
              <a:gd name="connsiteY186" fmla="*/ 5920740 h 8833483"/>
              <a:gd name="connsiteX187" fmla="*/ 5105400 w 9578340"/>
              <a:gd name="connsiteY187" fmla="*/ 6019800 h 8833483"/>
              <a:gd name="connsiteX188" fmla="*/ 5570220 w 9578340"/>
              <a:gd name="connsiteY188" fmla="*/ 6248400 h 8833483"/>
              <a:gd name="connsiteX189" fmla="*/ 5704205 w 9578340"/>
              <a:gd name="connsiteY189" fmla="*/ 6320155 h 8833483"/>
              <a:gd name="connsiteX190" fmla="*/ 5755005 w 9578340"/>
              <a:gd name="connsiteY190" fmla="*/ 6242685 h 8833483"/>
              <a:gd name="connsiteX191" fmla="*/ 5682615 w 9578340"/>
              <a:gd name="connsiteY191" fmla="*/ 6203315 h 8833483"/>
              <a:gd name="connsiteX192" fmla="*/ 5624195 w 9578340"/>
              <a:gd name="connsiteY192" fmla="*/ 6132195 h 8833483"/>
              <a:gd name="connsiteX193" fmla="*/ 5670550 w 9578340"/>
              <a:gd name="connsiteY193" fmla="*/ 6103620 h 8833483"/>
              <a:gd name="connsiteX194" fmla="*/ 5584825 w 9578340"/>
              <a:gd name="connsiteY194" fmla="*/ 5928995 h 8833483"/>
              <a:gd name="connsiteX195" fmla="*/ 5592445 w 9578340"/>
              <a:gd name="connsiteY195" fmla="*/ 5827395 h 8833483"/>
              <a:gd name="connsiteX196" fmla="*/ 5615305 w 9578340"/>
              <a:gd name="connsiteY196" fmla="*/ 5792470 h 8833483"/>
              <a:gd name="connsiteX197" fmla="*/ 5636895 w 9578340"/>
              <a:gd name="connsiteY197" fmla="*/ 5747385 h 8833483"/>
              <a:gd name="connsiteX198" fmla="*/ 5674360 w 9578340"/>
              <a:gd name="connsiteY198" fmla="*/ 5669915 h 8833483"/>
              <a:gd name="connsiteX199" fmla="*/ 5688965 w 9578340"/>
              <a:gd name="connsiteY199" fmla="*/ 5587365 h 8833483"/>
              <a:gd name="connsiteX200" fmla="*/ 5735320 w 9578340"/>
              <a:gd name="connsiteY200" fmla="*/ 5561965 h 8833483"/>
              <a:gd name="connsiteX201" fmla="*/ 5715000 w 9578340"/>
              <a:gd name="connsiteY201" fmla="*/ 5502910 h 8833483"/>
              <a:gd name="connsiteX202" fmla="*/ 5751195 w 9578340"/>
              <a:gd name="connsiteY202" fmla="*/ 5461635 h 8833483"/>
              <a:gd name="connsiteX203" fmla="*/ 5781675 w 9578340"/>
              <a:gd name="connsiteY203" fmla="*/ 5398770 h 8833483"/>
              <a:gd name="connsiteX204" fmla="*/ 5836920 w 9578340"/>
              <a:gd name="connsiteY204" fmla="*/ 5325110 h 8833483"/>
              <a:gd name="connsiteX205" fmla="*/ 5855970 w 9578340"/>
              <a:gd name="connsiteY205" fmla="*/ 5168900 h 8833483"/>
              <a:gd name="connsiteX206" fmla="*/ 6101080 w 9578340"/>
              <a:gd name="connsiteY206" fmla="*/ 4911090 h 8833483"/>
              <a:gd name="connsiteX207" fmla="*/ 6107430 w 9578340"/>
              <a:gd name="connsiteY207" fmla="*/ 4674870 h 8833483"/>
              <a:gd name="connsiteX208" fmla="*/ 5982970 w 9578340"/>
              <a:gd name="connsiteY208" fmla="*/ 4411980 h 8833483"/>
              <a:gd name="connsiteX209" fmla="*/ 7178040 w 9578340"/>
              <a:gd name="connsiteY209" fmla="*/ 4351020 h 8833483"/>
              <a:gd name="connsiteX210" fmla="*/ 7559040 w 9578340"/>
              <a:gd name="connsiteY210" fmla="*/ 4328160 h 8833483"/>
              <a:gd name="connsiteX211" fmla="*/ 7467600 w 9578340"/>
              <a:gd name="connsiteY211" fmla="*/ 3878580 h 8833483"/>
              <a:gd name="connsiteX212" fmla="*/ 7414260 w 9578340"/>
              <a:gd name="connsiteY212" fmla="*/ 3604260 h 8833483"/>
              <a:gd name="connsiteX213" fmla="*/ 7498080 w 9578340"/>
              <a:gd name="connsiteY213" fmla="*/ 3398520 h 8833483"/>
              <a:gd name="connsiteX214" fmla="*/ 7528560 w 9578340"/>
              <a:gd name="connsiteY214" fmla="*/ 3253740 h 8833483"/>
              <a:gd name="connsiteX215" fmla="*/ 7505700 w 9578340"/>
              <a:gd name="connsiteY215" fmla="*/ 3048000 h 8833483"/>
              <a:gd name="connsiteX216" fmla="*/ 7520940 w 9578340"/>
              <a:gd name="connsiteY216" fmla="*/ 2926080 h 8833483"/>
              <a:gd name="connsiteX217" fmla="*/ 7536180 w 9578340"/>
              <a:gd name="connsiteY217" fmla="*/ 2872740 h 8833483"/>
              <a:gd name="connsiteX218" fmla="*/ 7863840 w 9578340"/>
              <a:gd name="connsiteY218" fmla="*/ 2971800 h 8833483"/>
              <a:gd name="connsiteX219" fmla="*/ 7886700 w 9578340"/>
              <a:gd name="connsiteY219" fmla="*/ 3101340 h 8833483"/>
              <a:gd name="connsiteX220" fmla="*/ 8001000 w 9578340"/>
              <a:gd name="connsiteY220" fmla="*/ 3124200 h 8833483"/>
              <a:gd name="connsiteX221" fmla="*/ 8122920 w 9578340"/>
              <a:gd name="connsiteY221" fmla="*/ 3276600 h 8833483"/>
              <a:gd name="connsiteX222" fmla="*/ 8206740 w 9578340"/>
              <a:gd name="connsiteY222" fmla="*/ 3276600 h 8833483"/>
              <a:gd name="connsiteX223" fmla="*/ 8442960 w 9578340"/>
              <a:gd name="connsiteY223" fmla="*/ 3276600 h 8833483"/>
              <a:gd name="connsiteX224" fmla="*/ 8663940 w 9578340"/>
              <a:gd name="connsiteY224" fmla="*/ 3276600 h 8833483"/>
              <a:gd name="connsiteX225" fmla="*/ 8770620 w 9578340"/>
              <a:gd name="connsiteY225" fmla="*/ 3230880 h 8833483"/>
              <a:gd name="connsiteX226" fmla="*/ 8854440 w 9578340"/>
              <a:gd name="connsiteY226" fmla="*/ 3215640 h 8833483"/>
              <a:gd name="connsiteX227" fmla="*/ 8938260 w 9578340"/>
              <a:gd name="connsiteY227" fmla="*/ 3230880 h 8833483"/>
              <a:gd name="connsiteX228" fmla="*/ 8945880 w 9578340"/>
              <a:gd name="connsiteY228" fmla="*/ 3078480 h 8833483"/>
              <a:gd name="connsiteX229" fmla="*/ 8907780 w 9578340"/>
              <a:gd name="connsiteY229" fmla="*/ 3078480 h 8833483"/>
              <a:gd name="connsiteX230" fmla="*/ 8656320 w 9578340"/>
              <a:gd name="connsiteY230" fmla="*/ 2697480 h 8833483"/>
              <a:gd name="connsiteX231" fmla="*/ 8854440 w 9578340"/>
              <a:gd name="connsiteY231" fmla="*/ 2590800 h 8833483"/>
              <a:gd name="connsiteX232" fmla="*/ 8923020 w 9578340"/>
              <a:gd name="connsiteY232" fmla="*/ 2606040 h 8833483"/>
              <a:gd name="connsiteX233" fmla="*/ 8999220 w 9578340"/>
              <a:gd name="connsiteY233" fmla="*/ 2606040 h 8833483"/>
              <a:gd name="connsiteX234" fmla="*/ 9029700 w 9578340"/>
              <a:gd name="connsiteY234" fmla="*/ 2545080 h 8833483"/>
              <a:gd name="connsiteX235" fmla="*/ 9029700 w 9578340"/>
              <a:gd name="connsiteY235" fmla="*/ 2407920 h 8833483"/>
              <a:gd name="connsiteX236" fmla="*/ 9136380 w 9578340"/>
              <a:gd name="connsiteY236" fmla="*/ 2476500 h 8833483"/>
              <a:gd name="connsiteX237" fmla="*/ 9144000 w 9578340"/>
              <a:gd name="connsiteY237" fmla="*/ 2407920 h 8833483"/>
              <a:gd name="connsiteX238" fmla="*/ 9204960 w 9578340"/>
              <a:gd name="connsiteY238" fmla="*/ 2362200 h 8833483"/>
              <a:gd name="connsiteX239" fmla="*/ 9189720 w 9578340"/>
              <a:gd name="connsiteY239" fmla="*/ 2225040 h 8833483"/>
              <a:gd name="connsiteX240" fmla="*/ 9159240 w 9578340"/>
              <a:gd name="connsiteY240" fmla="*/ 2171700 h 8833483"/>
              <a:gd name="connsiteX241" fmla="*/ 9083040 w 9578340"/>
              <a:gd name="connsiteY241" fmla="*/ 2103120 h 8833483"/>
              <a:gd name="connsiteX242" fmla="*/ 9105900 w 9578340"/>
              <a:gd name="connsiteY242" fmla="*/ 2011680 h 8833483"/>
              <a:gd name="connsiteX243" fmla="*/ 9151620 w 9578340"/>
              <a:gd name="connsiteY243" fmla="*/ 1927860 h 8833483"/>
              <a:gd name="connsiteX244" fmla="*/ 9044940 w 9578340"/>
              <a:gd name="connsiteY244" fmla="*/ 1714500 h 8833483"/>
              <a:gd name="connsiteX245" fmla="*/ 9578340 w 9578340"/>
              <a:gd name="connsiteY245" fmla="*/ 1394460 h 8833483"/>
              <a:gd name="connsiteX246" fmla="*/ 9494520 w 9578340"/>
              <a:gd name="connsiteY246" fmla="*/ 1165860 h 8833483"/>
              <a:gd name="connsiteX247" fmla="*/ 9326880 w 9578340"/>
              <a:gd name="connsiteY247" fmla="*/ 975360 h 8833483"/>
              <a:gd name="connsiteX248" fmla="*/ 9334500 w 9578340"/>
              <a:gd name="connsiteY248" fmla="*/ 906780 h 8833483"/>
              <a:gd name="connsiteX249" fmla="*/ 9342120 w 9578340"/>
              <a:gd name="connsiteY249" fmla="*/ 754380 h 8833483"/>
              <a:gd name="connsiteX250" fmla="*/ 9182100 w 9578340"/>
              <a:gd name="connsiteY250" fmla="*/ 906780 h 8833483"/>
              <a:gd name="connsiteX251" fmla="*/ 9052560 w 9578340"/>
              <a:gd name="connsiteY251" fmla="*/ 1043940 h 8833483"/>
              <a:gd name="connsiteX252" fmla="*/ 8915400 w 9578340"/>
              <a:gd name="connsiteY252" fmla="*/ 1112520 h 8833483"/>
              <a:gd name="connsiteX253" fmla="*/ 8709660 w 9578340"/>
              <a:gd name="connsiteY253" fmla="*/ 1150620 h 8833483"/>
              <a:gd name="connsiteX254" fmla="*/ 8793480 w 9578340"/>
              <a:gd name="connsiteY254" fmla="*/ 960120 h 8833483"/>
              <a:gd name="connsiteX255" fmla="*/ 8717280 w 9578340"/>
              <a:gd name="connsiteY255" fmla="*/ 906780 h 8833483"/>
              <a:gd name="connsiteX256" fmla="*/ 8686800 w 9578340"/>
              <a:gd name="connsiteY256" fmla="*/ 815340 h 8833483"/>
              <a:gd name="connsiteX257" fmla="*/ 8625840 w 9578340"/>
              <a:gd name="connsiteY257" fmla="*/ 746760 h 8833483"/>
              <a:gd name="connsiteX258" fmla="*/ 8633460 w 9578340"/>
              <a:gd name="connsiteY258" fmla="*/ 685800 h 8833483"/>
              <a:gd name="connsiteX259" fmla="*/ 8679180 w 9578340"/>
              <a:gd name="connsiteY259" fmla="*/ 609600 h 8833483"/>
              <a:gd name="connsiteX260" fmla="*/ 8671560 w 9578340"/>
              <a:gd name="connsiteY260" fmla="*/ 579120 h 8833483"/>
              <a:gd name="connsiteX261" fmla="*/ 8580120 w 9578340"/>
              <a:gd name="connsiteY261" fmla="*/ 541020 h 8833483"/>
              <a:gd name="connsiteX262" fmla="*/ 8473440 w 9578340"/>
              <a:gd name="connsiteY262" fmla="*/ 502920 h 8833483"/>
              <a:gd name="connsiteX263" fmla="*/ 8488680 w 9578340"/>
              <a:gd name="connsiteY263" fmla="*/ 449580 h 8833483"/>
              <a:gd name="connsiteX264" fmla="*/ 8435340 w 9578340"/>
              <a:gd name="connsiteY264" fmla="*/ 320040 h 8833483"/>
              <a:gd name="connsiteX265" fmla="*/ 8465820 w 9578340"/>
              <a:gd name="connsiteY265" fmla="*/ 243840 h 8833483"/>
              <a:gd name="connsiteX266" fmla="*/ 8473440 w 9578340"/>
              <a:gd name="connsiteY266" fmla="*/ 83820 h 8833483"/>
              <a:gd name="connsiteX267" fmla="*/ 8351520 w 9578340"/>
              <a:gd name="connsiteY267" fmla="*/ 53340 h 8833483"/>
              <a:gd name="connsiteX268" fmla="*/ 8252460 w 9578340"/>
              <a:gd name="connsiteY268" fmla="*/ 68580 h 8833483"/>
              <a:gd name="connsiteX269" fmla="*/ 8107680 w 9578340"/>
              <a:gd name="connsiteY26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850380 w 9578340"/>
              <a:gd name="connsiteY41" fmla="*/ 2019300 h 8833483"/>
              <a:gd name="connsiteX42" fmla="*/ 6728460 w 9578340"/>
              <a:gd name="connsiteY42" fmla="*/ 1981200 h 8833483"/>
              <a:gd name="connsiteX43" fmla="*/ 6244590 w 9578340"/>
              <a:gd name="connsiteY43" fmla="*/ 2315208 h 8833483"/>
              <a:gd name="connsiteX44" fmla="*/ 5722620 w 9578340"/>
              <a:gd name="connsiteY44" fmla="*/ 2240280 h 8833483"/>
              <a:gd name="connsiteX45" fmla="*/ 5654040 w 9578340"/>
              <a:gd name="connsiteY45" fmla="*/ 2240280 h 8833483"/>
              <a:gd name="connsiteX46" fmla="*/ 5570220 w 9578340"/>
              <a:gd name="connsiteY46" fmla="*/ 2278380 h 8833483"/>
              <a:gd name="connsiteX47" fmla="*/ 5440680 w 9578340"/>
              <a:gd name="connsiteY47" fmla="*/ 2263140 h 8833483"/>
              <a:gd name="connsiteX48" fmla="*/ 5410200 w 9578340"/>
              <a:gd name="connsiteY48" fmla="*/ 2217420 h 8833483"/>
              <a:gd name="connsiteX49" fmla="*/ 5425440 w 9578340"/>
              <a:gd name="connsiteY49" fmla="*/ 2072640 h 8833483"/>
              <a:gd name="connsiteX50" fmla="*/ 5372100 w 9578340"/>
              <a:gd name="connsiteY50" fmla="*/ 2019300 h 8833483"/>
              <a:gd name="connsiteX51" fmla="*/ 5372100 w 9578340"/>
              <a:gd name="connsiteY51" fmla="*/ 1988820 h 8833483"/>
              <a:gd name="connsiteX52" fmla="*/ 5280660 w 9578340"/>
              <a:gd name="connsiteY52" fmla="*/ 1965960 h 8833483"/>
              <a:gd name="connsiteX53" fmla="*/ 5219700 w 9578340"/>
              <a:gd name="connsiteY53" fmla="*/ 2263140 h 8833483"/>
              <a:gd name="connsiteX54" fmla="*/ 5212080 w 9578340"/>
              <a:gd name="connsiteY54" fmla="*/ 2461260 h 8833483"/>
              <a:gd name="connsiteX55" fmla="*/ 5242560 w 9578340"/>
              <a:gd name="connsiteY55" fmla="*/ 2499360 h 8833483"/>
              <a:gd name="connsiteX56" fmla="*/ 5097780 w 9578340"/>
              <a:gd name="connsiteY56" fmla="*/ 2552700 h 8833483"/>
              <a:gd name="connsiteX57" fmla="*/ 5120640 w 9578340"/>
              <a:gd name="connsiteY57" fmla="*/ 2743200 h 8833483"/>
              <a:gd name="connsiteX58" fmla="*/ 5082540 w 9578340"/>
              <a:gd name="connsiteY58" fmla="*/ 2827020 h 8833483"/>
              <a:gd name="connsiteX59" fmla="*/ 4945380 w 9578340"/>
              <a:gd name="connsiteY59" fmla="*/ 2773680 h 8833483"/>
              <a:gd name="connsiteX60" fmla="*/ 4853940 w 9578340"/>
              <a:gd name="connsiteY60" fmla="*/ 2796540 h 8833483"/>
              <a:gd name="connsiteX61" fmla="*/ 4785360 w 9578340"/>
              <a:gd name="connsiteY61" fmla="*/ 2926080 h 8833483"/>
              <a:gd name="connsiteX62" fmla="*/ 4640580 w 9578340"/>
              <a:gd name="connsiteY62" fmla="*/ 2811780 h 8833483"/>
              <a:gd name="connsiteX63" fmla="*/ 4518660 w 9578340"/>
              <a:gd name="connsiteY63" fmla="*/ 2804160 h 8833483"/>
              <a:gd name="connsiteX64" fmla="*/ 4389120 w 9578340"/>
              <a:gd name="connsiteY64" fmla="*/ 2674620 h 8833483"/>
              <a:gd name="connsiteX65" fmla="*/ 4564380 w 9578340"/>
              <a:gd name="connsiteY65" fmla="*/ 2522220 h 8833483"/>
              <a:gd name="connsiteX66" fmla="*/ 4389120 w 9578340"/>
              <a:gd name="connsiteY66" fmla="*/ 2491740 h 8833483"/>
              <a:gd name="connsiteX67" fmla="*/ 4244340 w 9578340"/>
              <a:gd name="connsiteY67" fmla="*/ 2659380 h 8833483"/>
              <a:gd name="connsiteX68" fmla="*/ 4183380 w 9578340"/>
              <a:gd name="connsiteY68" fmla="*/ 2758440 h 8833483"/>
              <a:gd name="connsiteX69" fmla="*/ 4191000 w 9578340"/>
              <a:gd name="connsiteY69" fmla="*/ 2796540 h 8833483"/>
              <a:gd name="connsiteX70" fmla="*/ 4084320 w 9578340"/>
              <a:gd name="connsiteY70" fmla="*/ 2895600 h 8833483"/>
              <a:gd name="connsiteX71" fmla="*/ 4008120 w 9578340"/>
              <a:gd name="connsiteY71" fmla="*/ 2918460 h 8833483"/>
              <a:gd name="connsiteX72" fmla="*/ 3954780 w 9578340"/>
              <a:gd name="connsiteY72" fmla="*/ 2918460 h 8833483"/>
              <a:gd name="connsiteX73" fmla="*/ 3916680 w 9578340"/>
              <a:gd name="connsiteY73" fmla="*/ 2971800 h 8833483"/>
              <a:gd name="connsiteX74" fmla="*/ 3848100 w 9578340"/>
              <a:gd name="connsiteY74" fmla="*/ 2971800 h 8833483"/>
              <a:gd name="connsiteX75" fmla="*/ 3810000 w 9578340"/>
              <a:gd name="connsiteY75" fmla="*/ 3025140 h 8833483"/>
              <a:gd name="connsiteX76" fmla="*/ 3726180 w 9578340"/>
              <a:gd name="connsiteY76" fmla="*/ 3048000 h 8833483"/>
              <a:gd name="connsiteX77" fmla="*/ 3703320 w 9578340"/>
              <a:gd name="connsiteY77" fmla="*/ 3116580 h 8833483"/>
              <a:gd name="connsiteX78" fmla="*/ 3512820 w 9578340"/>
              <a:gd name="connsiteY78" fmla="*/ 2979420 h 8833483"/>
              <a:gd name="connsiteX79" fmla="*/ 3337560 w 9578340"/>
              <a:gd name="connsiteY79" fmla="*/ 3048000 h 8833483"/>
              <a:gd name="connsiteX80" fmla="*/ 3337560 w 9578340"/>
              <a:gd name="connsiteY80" fmla="*/ 3124200 h 8833483"/>
              <a:gd name="connsiteX81" fmla="*/ 3230880 w 9578340"/>
              <a:gd name="connsiteY81" fmla="*/ 3200400 h 8833483"/>
              <a:gd name="connsiteX82" fmla="*/ 3002280 w 9578340"/>
              <a:gd name="connsiteY82" fmla="*/ 3055620 h 8833483"/>
              <a:gd name="connsiteX83" fmla="*/ 3025140 w 9578340"/>
              <a:gd name="connsiteY83" fmla="*/ 3032760 h 8833483"/>
              <a:gd name="connsiteX84" fmla="*/ 2918460 w 9578340"/>
              <a:gd name="connsiteY84" fmla="*/ 2887980 h 8833483"/>
              <a:gd name="connsiteX85" fmla="*/ 2659380 w 9578340"/>
              <a:gd name="connsiteY85" fmla="*/ 2758440 h 8833483"/>
              <a:gd name="connsiteX86" fmla="*/ 2506980 w 9578340"/>
              <a:gd name="connsiteY86" fmla="*/ 3093720 h 8833483"/>
              <a:gd name="connsiteX87" fmla="*/ 2392680 w 9578340"/>
              <a:gd name="connsiteY87" fmla="*/ 3101340 h 8833483"/>
              <a:gd name="connsiteX88" fmla="*/ 2308860 w 9578340"/>
              <a:gd name="connsiteY88" fmla="*/ 3116580 h 8833483"/>
              <a:gd name="connsiteX89" fmla="*/ 2225040 w 9578340"/>
              <a:gd name="connsiteY89" fmla="*/ 3215640 h 8833483"/>
              <a:gd name="connsiteX90" fmla="*/ 2049780 w 9578340"/>
              <a:gd name="connsiteY90" fmla="*/ 3124200 h 8833483"/>
              <a:gd name="connsiteX91" fmla="*/ 1981200 w 9578340"/>
              <a:gd name="connsiteY91" fmla="*/ 3116580 h 8833483"/>
              <a:gd name="connsiteX92" fmla="*/ 1889760 w 9578340"/>
              <a:gd name="connsiteY92" fmla="*/ 2964180 h 8833483"/>
              <a:gd name="connsiteX93" fmla="*/ 1897380 w 9578340"/>
              <a:gd name="connsiteY93" fmla="*/ 2895600 h 8833483"/>
              <a:gd name="connsiteX94" fmla="*/ 1729740 w 9578340"/>
              <a:gd name="connsiteY94" fmla="*/ 3017520 h 8833483"/>
              <a:gd name="connsiteX95" fmla="*/ 1706880 w 9578340"/>
              <a:gd name="connsiteY95" fmla="*/ 3078480 h 8833483"/>
              <a:gd name="connsiteX96" fmla="*/ 1653540 w 9578340"/>
              <a:gd name="connsiteY96" fmla="*/ 3048000 h 8833483"/>
              <a:gd name="connsiteX97" fmla="*/ 1546860 w 9578340"/>
              <a:gd name="connsiteY97" fmla="*/ 3048000 h 8833483"/>
              <a:gd name="connsiteX98" fmla="*/ 1524000 w 9578340"/>
              <a:gd name="connsiteY98" fmla="*/ 3162300 h 8833483"/>
              <a:gd name="connsiteX99" fmla="*/ 1386840 w 9578340"/>
              <a:gd name="connsiteY99" fmla="*/ 3459480 h 8833483"/>
              <a:gd name="connsiteX100" fmla="*/ 1333500 w 9578340"/>
              <a:gd name="connsiteY100" fmla="*/ 3451860 h 8833483"/>
              <a:gd name="connsiteX101" fmla="*/ 1188720 w 9578340"/>
              <a:gd name="connsiteY101" fmla="*/ 3505200 h 8833483"/>
              <a:gd name="connsiteX102" fmla="*/ 1135380 w 9578340"/>
              <a:gd name="connsiteY102" fmla="*/ 3672840 h 8833483"/>
              <a:gd name="connsiteX103" fmla="*/ 1013460 w 9578340"/>
              <a:gd name="connsiteY103" fmla="*/ 3703320 h 8833483"/>
              <a:gd name="connsiteX104" fmla="*/ 929640 w 9578340"/>
              <a:gd name="connsiteY104" fmla="*/ 3710940 h 8833483"/>
              <a:gd name="connsiteX105" fmla="*/ 830580 w 9578340"/>
              <a:gd name="connsiteY105" fmla="*/ 3741420 h 8833483"/>
              <a:gd name="connsiteX106" fmla="*/ 701040 w 9578340"/>
              <a:gd name="connsiteY106" fmla="*/ 3749040 h 8833483"/>
              <a:gd name="connsiteX107" fmla="*/ 548640 w 9578340"/>
              <a:gd name="connsiteY107" fmla="*/ 3787140 h 8833483"/>
              <a:gd name="connsiteX108" fmla="*/ 0 w 9578340"/>
              <a:gd name="connsiteY108" fmla="*/ 5250180 h 8833483"/>
              <a:gd name="connsiteX109" fmla="*/ 167640 w 9578340"/>
              <a:gd name="connsiteY109" fmla="*/ 5242560 h 8833483"/>
              <a:gd name="connsiteX110" fmla="*/ 167640 w 9578340"/>
              <a:gd name="connsiteY110" fmla="*/ 5387340 h 8833483"/>
              <a:gd name="connsiteX111" fmla="*/ 289560 w 9578340"/>
              <a:gd name="connsiteY111" fmla="*/ 5394960 h 8833483"/>
              <a:gd name="connsiteX112" fmla="*/ 281940 w 9578340"/>
              <a:gd name="connsiteY112" fmla="*/ 5478780 h 8833483"/>
              <a:gd name="connsiteX113" fmla="*/ 388620 w 9578340"/>
              <a:gd name="connsiteY113" fmla="*/ 5501640 h 8833483"/>
              <a:gd name="connsiteX114" fmla="*/ 358140 w 9578340"/>
              <a:gd name="connsiteY114" fmla="*/ 5631180 h 8833483"/>
              <a:gd name="connsiteX115" fmla="*/ 358140 w 9578340"/>
              <a:gd name="connsiteY115" fmla="*/ 5730240 h 8833483"/>
              <a:gd name="connsiteX116" fmla="*/ 251460 w 9578340"/>
              <a:gd name="connsiteY116" fmla="*/ 5783580 h 8833483"/>
              <a:gd name="connsiteX117" fmla="*/ 236220 w 9578340"/>
              <a:gd name="connsiteY117" fmla="*/ 5859780 h 8833483"/>
              <a:gd name="connsiteX118" fmla="*/ 144780 w 9578340"/>
              <a:gd name="connsiteY118" fmla="*/ 5981700 h 8833483"/>
              <a:gd name="connsiteX119" fmla="*/ 175260 w 9578340"/>
              <a:gd name="connsiteY119" fmla="*/ 6210300 h 8833483"/>
              <a:gd name="connsiteX120" fmla="*/ 266700 w 9578340"/>
              <a:gd name="connsiteY120" fmla="*/ 6217920 h 8833483"/>
              <a:gd name="connsiteX121" fmla="*/ 304800 w 9578340"/>
              <a:gd name="connsiteY121" fmla="*/ 6278880 h 8833483"/>
              <a:gd name="connsiteX122" fmla="*/ 312420 w 9578340"/>
              <a:gd name="connsiteY122" fmla="*/ 6339840 h 8833483"/>
              <a:gd name="connsiteX123" fmla="*/ 358140 w 9578340"/>
              <a:gd name="connsiteY123" fmla="*/ 6339840 h 8833483"/>
              <a:gd name="connsiteX124" fmla="*/ 365760 w 9578340"/>
              <a:gd name="connsiteY124" fmla="*/ 6477000 h 8833483"/>
              <a:gd name="connsiteX125" fmla="*/ 807720 w 9578340"/>
              <a:gd name="connsiteY125" fmla="*/ 6545580 h 8833483"/>
              <a:gd name="connsiteX126" fmla="*/ 1127760 w 9578340"/>
              <a:gd name="connsiteY126" fmla="*/ 6705600 h 8833483"/>
              <a:gd name="connsiteX127" fmla="*/ 1447800 w 9578340"/>
              <a:gd name="connsiteY127" fmla="*/ 6598920 h 8833483"/>
              <a:gd name="connsiteX128" fmla="*/ 1546860 w 9578340"/>
              <a:gd name="connsiteY128" fmla="*/ 6598920 h 8833483"/>
              <a:gd name="connsiteX129" fmla="*/ 1501140 w 9578340"/>
              <a:gd name="connsiteY129" fmla="*/ 6858000 h 8833483"/>
              <a:gd name="connsiteX130" fmla="*/ 1567815 w 9578340"/>
              <a:gd name="connsiteY130" fmla="*/ 7115810 h 8833483"/>
              <a:gd name="connsiteX131" fmla="*/ 1710690 w 9578340"/>
              <a:gd name="connsiteY131" fmla="*/ 7439660 h 8833483"/>
              <a:gd name="connsiteX132" fmla="*/ 1891665 w 9578340"/>
              <a:gd name="connsiteY132" fmla="*/ 7582535 h 8833483"/>
              <a:gd name="connsiteX133" fmla="*/ 2094865 w 9578340"/>
              <a:gd name="connsiteY133" fmla="*/ 7814310 h 8833483"/>
              <a:gd name="connsiteX134" fmla="*/ 2066290 w 9578340"/>
              <a:gd name="connsiteY134" fmla="*/ 7925434 h 8833483"/>
              <a:gd name="connsiteX135" fmla="*/ 2234565 w 9578340"/>
              <a:gd name="connsiteY135" fmla="*/ 8036559 h 8833483"/>
              <a:gd name="connsiteX136" fmla="*/ 2269490 w 9578340"/>
              <a:gd name="connsiteY136" fmla="*/ 8081009 h 8833483"/>
              <a:gd name="connsiteX137" fmla="*/ 2186940 w 9578340"/>
              <a:gd name="connsiteY137" fmla="*/ 8338184 h 8833483"/>
              <a:gd name="connsiteX138" fmla="*/ 2209165 w 9578340"/>
              <a:gd name="connsiteY138" fmla="*/ 8436608 h 8833483"/>
              <a:gd name="connsiteX139" fmla="*/ 2275840 w 9578340"/>
              <a:gd name="connsiteY139" fmla="*/ 8538208 h 8833483"/>
              <a:gd name="connsiteX140" fmla="*/ 2437765 w 9578340"/>
              <a:gd name="connsiteY140" fmla="*/ 8569958 h 8833483"/>
              <a:gd name="connsiteX141" fmla="*/ 2491740 w 9578340"/>
              <a:gd name="connsiteY141" fmla="*/ 8557258 h 8833483"/>
              <a:gd name="connsiteX142" fmla="*/ 2599690 w 9578340"/>
              <a:gd name="connsiteY142" fmla="*/ 8614408 h 8833483"/>
              <a:gd name="connsiteX143" fmla="*/ 2640965 w 9578340"/>
              <a:gd name="connsiteY143" fmla="*/ 8658858 h 8833483"/>
              <a:gd name="connsiteX144" fmla="*/ 2663190 w 9578340"/>
              <a:gd name="connsiteY144" fmla="*/ 8769983 h 8833483"/>
              <a:gd name="connsiteX145" fmla="*/ 2748915 w 9578340"/>
              <a:gd name="connsiteY145" fmla="*/ 8833483 h 8833483"/>
              <a:gd name="connsiteX146" fmla="*/ 2860040 w 9578340"/>
              <a:gd name="connsiteY146" fmla="*/ 8808083 h 8833483"/>
              <a:gd name="connsiteX147" fmla="*/ 2920365 w 9578340"/>
              <a:gd name="connsiteY147" fmla="*/ 8820783 h 8833483"/>
              <a:gd name="connsiteX148" fmla="*/ 2910840 w 9578340"/>
              <a:gd name="connsiteY148" fmla="*/ 8740614 h 8833483"/>
              <a:gd name="connsiteX149" fmla="*/ 2996565 w 9578340"/>
              <a:gd name="connsiteY149" fmla="*/ 8609645 h 8833483"/>
              <a:gd name="connsiteX150" fmla="*/ 2987040 w 9578340"/>
              <a:gd name="connsiteY150" fmla="*/ 8497727 h 8833483"/>
              <a:gd name="connsiteX151" fmla="*/ 3027522 w 9578340"/>
              <a:gd name="connsiteY151" fmla="*/ 8431051 h 8833483"/>
              <a:gd name="connsiteX152" fmla="*/ 3179922 w 9578340"/>
              <a:gd name="connsiteY152" fmla="*/ 8361995 h 8833483"/>
              <a:gd name="connsiteX153" fmla="*/ 3225166 w 9578340"/>
              <a:gd name="connsiteY153" fmla="*/ 8245315 h 8833483"/>
              <a:gd name="connsiteX154" fmla="*/ 3420427 w 9578340"/>
              <a:gd name="connsiteY154" fmla="*/ 8083389 h 8833483"/>
              <a:gd name="connsiteX155" fmla="*/ 3699034 w 9578340"/>
              <a:gd name="connsiteY155" fmla="*/ 7954802 h 8833483"/>
              <a:gd name="connsiteX156" fmla="*/ 3875246 w 9578340"/>
              <a:gd name="connsiteY156" fmla="*/ 7890508 h 8833483"/>
              <a:gd name="connsiteX157" fmla="*/ 4084796 w 9578340"/>
              <a:gd name="connsiteY157" fmla="*/ 7738108 h 8833483"/>
              <a:gd name="connsiteX158" fmla="*/ 4127659 w 9578340"/>
              <a:gd name="connsiteY158" fmla="*/ 7640476 h 8833483"/>
              <a:gd name="connsiteX159" fmla="*/ 4037171 w 9578340"/>
              <a:gd name="connsiteY159" fmla="*/ 7564277 h 8833483"/>
              <a:gd name="connsiteX160" fmla="*/ 3980021 w 9578340"/>
              <a:gd name="connsiteY160" fmla="*/ 7469027 h 8833483"/>
              <a:gd name="connsiteX161" fmla="*/ 4056222 w 9578340"/>
              <a:gd name="connsiteY161" fmla="*/ 7395208 h 8833483"/>
              <a:gd name="connsiteX162" fmla="*/ 4096703 w 9578340"/>
              <a:gd name="connsiteY162" fmla="*/ 7247570 h 8833483"/>
              <a:gd name="connsiteX163" fmla="*/ 3982402 w 9578340"/>
              <a:gd name="connsiteY163" fmla="*/ 7271383 h 8833483"/>
              <a:gd name="connsiteX164" fmla="*/ 3818096 w 9578340"/>
              <a:gd name="connsiteY164" fmla="*/ 7233283 h 8833483"/>
              <a:gd name="connsiteX165" fmla="*/ 3691889 w 9578340"/>
              <a:gd name="connsiteY165" fmla="*/ 7145176 h 8833483"/>
              <a:gd name="connsiteX166" fmla="*/ 3701416 w 9578340"/>
              <a:gd name="connsiteY166" fmla="*/ 7030877 h 8833483"/>
              <a:gd name="connsiteX167" fmla="*/ 3625215 w 9578340"/>
              <a:gd name="connsiteY167" fmla="*/ 6954677 h 8833483"/>
              <a:gd name="connsiteX168" fmla="*/ 3657600 w 9578340"/>
              <a:gd name="connsiteY168" fmla="*/ 6873240 h 8833483"/>
              <a:gd name="connsiteX169" fmla="*/ 3817620 w 9578340"/>
              <a:gd name="connsiteY169" fmla="*/ 6781800 h 8833483"/>
              <a:gd name="connsiteX170" fmla="*/ 3893820 w 9578340"/>
              <a:gd name="connsiteY170" fmla="*/ 6705600 h 8833483"/>
              <a:gd name="connsiteX171" fmla="*/ 3947160 w 9578340"/>
              <a:gd name="connsiteY171" fmla="*/ 6690360 h 8833483"/>
              <a:gd name="connsiteX172" fmla="*/ 3939540 w 9578340"/>
              <a:gd name="connsiteY172" fmla="*/ 6629400 h 8833483"/>
              <a:gd name="connsiteX173" fmla="*/ 3901440 w 9578340"/>
              <a:gd name="connsiteY173" fmla="*/ 6606540 h 8833483"/>
              <a:gd name="connsiteX174" fmla="*/ 3878580 w 9578340"/>
              <a:gd name="connsiteY174" fmla="*/ 6515100 h 8833483"/>
              <a:gd name="connsiteX175" fmla="*/ 3886200 w 9578340"/>
              <a:gd name="connsiteY175" fmla="*/ 6423660 h 8833483"/>
              <a:gd name="connsiteX176" fmla="*/ 3870960 w 9578340"/>
              <a:gd name="connsiteY176" fmla="*/ 6309360 h 8833483"/>
              <a:gd name="connsiteX177" fmla="*/ 3893820 w 9578340"/>
              <a:gd name="connsiteY177" fmla="*/ 6240780 h 8833483"/>
              <a:gd name="connsiteX178" fmla="*/ 3924300 w 9578340"/>
              <a:gd name="connsiteY178" fmla="*/ 6179820 h 8833483"/>
              <a:gd name="connsiteX179" fmla="*/ 3977640 w 9578340"/>
              <a:gd name="connsiteY179" fmla="*/ 6172200 h 8833483"/>
              <a:gd name="connsiteX180" fmla="*/ 3992880 w 9578340"/>
              <a:gd name="connsiteY180" fmla="*/ 6172200 h 8833483"/>
              <a:gd name="connsiteX181" fmla="*/ 4046220 w 9578340"/>
              <a:gd name="connsiteY181" fmla="*/ 6111240 h 8833483"/>
              <a:gd name="connsiteX182" fmla="*/ 4038600 w 9578340"/>
              <a:gd name="connsiteY182" fmla="*/ 6027420 h 8833483"/>
              <a:gd name="connsiteX183" fmla="*/ 4754880 w 9578340"/>
              <a:gd name="connsiteY183" fmla="*/ 5913120 h 8833483"/>
              <a:gd name="connsiteX184" fmla="*/ 4838700 w 9578340"/>
              <a:gd name="connsiteY184" fmla="*/ 5913120 h 8833483"/>
              <a:gd name="connsiteX185" fmla="*/ 4914900 w 9578340"/>
              <a:gd name="connsiteY185" fmla="*/ 5920740 h 8833483"/>
              <a:gd name="connsiteX186" fmla="*/ 5105400 w 9578340"/>
              <a:gd name="connsiteY186" fmla="*/ 6019800 h 8833483"/>
              <a:gd name="connsiteX187" fmla="*/ 5570220 w 9578340"/>
              <a:gd name="connsiteY187" fmla="*/ 6248400 h 8833483"/>
              <a:gd name="connsiteX188" fmla="*/ 5704205 w 9578340"/>
              <a:gd name="connsiteY188" fmla="*/ 6320155 h 8833483"/>
              <a:gd name="connsiteX189" fmla="*/ 5755005 w 9578340"/>
              <a:gd name="connsiteY189" fmla="*/ 6242685 h 8833483"/>
              <a:gd name="connsiteX190" fmla="*/ 5682615 w 9578340"/>
              <a:gd name="connsiteY190" fmla="*/ 6203315 h 8833483"/>
              <a:gd name="connsiteX191" fmla="*/ 5624195 w 9578340"/>
              <a:gd name="connsiteY191" fmla="*/ 6132195 h 8833483"/>
              <a:gd name="connsiteX192" fmla="*/ 5670550 w 9578340"/>
              <a:gd name="connsiteY192" fmla="*/ 6103620 h 8833483"/>
              <a:gd name="connsiteX193" fmla="*/ 5584825 w 9578340"/>
              <a:gd name="connsiteY193" fmla="*/ 5928995 h 8833483"/>
              <a:gd name="connsiteX194" fmla="*/ 5592445 w 9578340"/>
              <a:gd name="connsiteY194" fmla="*/ 5827395 h 8833483"/>
              <a:gd name="connsiteX195" fmla="*/ 5615305 w 9578340"/>
              <a:gd name="connsiteY195" fmla="*/ 5792470 h 8833483"/>
              <a:gd name="connsiteX196" fmla="*/ 5636895 w 9578340"/>
              <a:gd name="connsiteY196" fmla="*/ 5747385 h 8833483"/>
              <a:gd name="connsiteX197" fmla="*/ 5674360 w 9578340"/>
              <a:gd name="connsiteY197" fmla="*/ 5669915 h 8833483"/>
              <a:gd name="connsiteX198" fmla="*/ 5688965 w 9578340"/>
              <a:gd name="connsiteY198" fmla="*/ 5587365 h 8833483"/>
              <a:gd name="connsiteX199" fmla="*/ 5735320 w 9578340"/>
              <a:gd name="connsiteY199" fmla="*/ 5561965 h 8833483"/>
              <a:gd name="connsiteX200" fmla="*/ 5715000 w 9578340"/>
              <a:gd name="connsiteY200" fmla="*/ 5502910 h 8833483"/>
              <a:gd name="connsiteX201" fmla="*/ 5751195 w 9578340"/>
              <a:gd name="connsiteY201" fmla="*/ 5461635 h 8833483"/>
              <a:gd name="connsiteX202" fmla="*/ 5781675 w 9578340"/>
              <a:gd name="connsiteY202" fmla="*/ 5398770 h 8833483"/>
              <a:gd name="connsiteX203" fmla="*/ 5836920 w 9578340"/>
              <a:gd name="connsiteY203" fmla="*/ 5325110 h 8833483"/>
              <a:gd name="connsiteX204" fmla="*/ 5855970 w 9578340"/>
              <a:gd name="connsiteY204" fmla="*/ 5168900 h 8833483"/>
              <a:gd name="connsiteX205" fmla="*/ 6101080 w 9578340"/>
              <a:gd name="connsiteY205" fmla="*/ 4911090 h 8833483"/>
              <a:gd name="connsiteX206" fmla="*/ 6107430 w 9578340"/>
              <a:gd name="connsiteY206" fmla="*/ 4674870 h 8833483"/>
              <a:gd name="connsiteX207" fmla="*/ 5982970 w 9578340"/>
              <a:gd name="connsiteY207" fmla="*/ 4411980 h 8833483"/>
              <a:gd name="connsiteX208" fmla="*/ 7178040 w 9578340"/>
              <a:gd name="connsiteY208" fmla="*/ 4351020 h 8833483"/>
              <a:gd name="connsiteX209" fmla="*/ 7559040 w 9578340"/>
              <a:gd name="connsiteY209" fmla="*/ 4328160 h 8833483"/>
              <a:gd name="connsiteX210" fmla="*/ 7467600 w 9578340"/>
              <a:gd name="connsiteY210" fmla="*/ 3878580 h 8833483"/>
              <a:gd name="connsiteX211" fmla="*/ 7414260 w 9578340"/>
              <a:gd name="connsiteY211" fmla="*/ 3604260 h 8833483"/>
              <a:gd name="connsiteX212" fmla="*/ 7498080 w 9578340"/>
              <a:gd name="connsiteY212" fmla="*/ 3398520 h 8833483"/>
              <a:gd name="connsiteX213" fmla="*/ 7528560 w 9578340"/>
              <a:gd name="connsiteY213" fmla="*/ 3253740 h 8833483"/>
              <a:gd name="connsiteX214" fmla="*/ 7505700 w 9578340"/>
              <a:gd name="connsiteY214" fmla="*/ 3048000 h 8833483"/>
              <a:gd name="connsiteX215" fmla="*/ 7520940 w 9578340"/>
              <a:gd name="connsiteY215" fmla="*/ 2926080 h 8833483"/>
              <a:gd name="connsiteX216" fmla="*/ 7536180 w 9578340"/>
              <a:gd name="connsiteY216" fmla="*/ 2872740 h 8833483"/>
              <a:gd name="connsiteX217" fmla="*/ 7863840 w 9578340"/>
              <a:gd name="connsiteY217" fmla="*/ 2971800 h 8833483"/>
              <a:gd name="connsiteX218" fmla="*/ 7886700 w 9578340"/>
              <a:gd name="connsiteY218" fmla="*/ 3101340 h 8833483"/>
              <a:gd name="connsiteX219" fmla="*/ 8001000 w 9578340"/>
              <a:gd name="connsiteY219" fmla="*/ 3124200 h 8833483"/>
              <a:gd name="connsiteX220" fmla="*/ 8122920 w 9578340"/>
              <a:gd name="connsiteY220" fmla="*/ 3276600 h 8833483"/>
              <a:gd name="connsiteX221" fmla="*/ 8206740 w 9578340"/>
              <a:gd name="connsiteY221" fmla="*/ 3276600 h 8833483"/>
              <a:gd name="connsiteX222" fmla="*/ 8442960 w 9578340"/>
              <a:gd name="connsiteY222" fmla="*/ 3276600 h 8833483"/>
              <a:gd name="connsiteX223" fmla="*/ 8663940 w 9578340"/>
              <a:gd name="connsiteY223" fmla="*/ 3276600 h 8833483"/>
              <a:gd name="connsiteX224" fmla="*/ 8770620 w 9578340"/>
              <a:gd name="connsiteY224" fmla="*/ 3230880 h 8833483"/>
              <a:gd name="connsiteX225" fmla="*/ 8854440 w 9578340"/>
              <a:gd name="connsiteY225" fmla="*/ 3215640 h 8833483"/>
              <a:gd name="connsiteX226" fmla="*/ 8938260 w 9578340"/>
              <a:gd name="connsiteY226" fmla="*/ 3230880 h 8833483"/>
              <a:gd name="connsiteX227" fmla="*/ 8945880 w 9578340"/>
              <a:gd name="connsiteY227" fmla="*/ 3078480 h 8833483"/>
              <a:gd name="connsiteX228" fmla="*/ 8907780 w 9578340"/>
              <a:gd name="connsiteY228" fmla="*/ 3078480 h 8833483"/>
              <a:gd name="connsiteX229" fmla="*/ 8656320 w 9578340"/>
              <a:gd name="connsiteY229" fmla="*/ 2697480 h 8833483"/>
              <a:gd name="connsiteX230" fmla="*/ 8854440 w 9578340"/>
              <a:gd name="connsiteY230" fmla="*/ 2590800 h 8833483"/>
              <a:gd name="connsiteX231" fmla="*/ 8923020 w 9578340"/>
              <a:gd name="connsiteY231" fmla="*/ 2606040 h 8833483"/>
              <a:gd name="connsiteX232" fmla="*/ 8999220 w 9578340"/>
              <a:gd name="connsiteY232" fmla="*/ 2606040 h 8833483"/>
              <a:gd name="connsiteX233" fmla="*/ 9029700 w 9578340"/>
              <a:gd name="connsiteY233" fmla="*/ 2545080 h 8833483"/>
              <a:gd name="connsiteX234" fmla="*/ 9029700 w 9578340"/>
              <a:gd name="connsiteY234" fmla="*/ 2407920 h 8833483"/>
              <a:gd name="connsiteX235" fmla="*/ 9136380 w 9578340"/>
              <a:gd name="connsiteY235" fmla="*/ 2476500 h 8833483"/>
              <a:gd name="connsiteX236" fmla="*/ 9144000 w 9578340"/>
              <a:gd name="connsiteY236" fmla="*/ 2407920 h 8833483"/>
              <a:gd name="connsiteX237" fmla="*/ 9204960 w 9578340"/>
              <a:gd name="connsiteY237" fmla="*/ 2362200 h 8833483"/>
              <a:gd name="connsiteX238" fmla="*/ 9189720 w 9578340"/>
              <a:gd name="connsiteY238" fmla="*/ 2225040 h 8833483"/>
              <a:gd name="connsiteX239" fmla="*/ 9159240 w 9578340"/>
              <a:gd name="connsiteY239" fmla="*/ 2171700 h 8833483"/>
              <a:gd name="connsiteX240" fmla="*/ 9083040 w 9578340"/>
              <a:gd name="connsiteY240" fmla="*/ 2103120 h 8833483"/>
              <a:gd name="connsiteX241" fmla="*/ 9105900 w 9578340"/>
              <a:gd name="connsiteY241" fmla="*/ 2011680 h 8833483"/>
              <a:gd name="connsiteX242" fmla="*/ 9151620 w 9578340"/>
              <a:gd name="connsiteY242" fmla="*/ 1927860 h 8833483"/>
              <a:gd name="connsiteX243" fmla="*/ 9044940 w 9578340"/>
              <a:gd name="connsiteY243" fmla="*/ 1714500 h 8833483"/>
              <a:gd name="connsiteX244" fmla="*/ 9578340 w 9578340"/>
              <a:gd name="connsiteY244" fmla="*/ 1394460 h 8833483"/>
              <a:gd name="connsiteX245" fmla="*/ 9494520 w 9578340"/>
              <a:gd name="connsiteY245" fmla="*/ 1165860 h 8833483"/>
              <a:gd name="connsiteX246" fmla="*/ 9326880 w 9578340"/>
              <a:gd name="connsiteY246" fmla="*/ 975360 h 8833483"/>
              <a:gd name="connsiteX247" fmla="*/ 9334500 w 9578340"/>
              <a:gd name="connsiteY247" fmla="*/ 906780 h 8833483"/>
              <a:gd name="connsiteX248" fmla="*/ 9342120 w 9578340"/>
              <a:gd name="connsiteY248" fmla="*/ 754380 h 8833483"/>
              <a:gd name="connsiteX249" fmla="*/ 9182100 w 9578340"/>
              <a:gd name="connsiteY249" fmla="*/ 906780 h 8833483"/>
              <a:gd name="connsiteX250" fmla="*/ 9052560 w 9578340"/>
              <a:gd name="connsiteY250" fmla="*/ 1043940 h 8833483"/>
              <a:gd name="connsiteX251" fmla="*/ 8915400 w 9578340"/>
              <a:gd name="connsiteY251" fmla="*/ 1112520 h 8833483"/>
              <a:gd name="connsiteX252" fmla="*/ 8709660 w 9578340"/>
              <a:gd name="connsiteY252" fmla="*/ 1150620 h 8833483"/>
              <a:gd name="connsiteX253" fmla="*/ 8793480 w 9578340"/>
              <a:gd name="connsiteY253" fmla="*/ 960120 h 8833483"/>
              <a:gd name="connsiteX254" fmla="*/ 8717280 w 9578340"/>
              <a:gd name="connsiteY254" fmla="*/ 906780 h 8833483"/>
              <a:gd name="connsiteX255" fmla="*/ 8686800 w 9578340"/>
              <a:gd name="connsiteY255" fmla="*/ 815340 h 8833483"/>
              <a:gd name="connsiteX256" fmla="*/ 8625840 w 9578340"/>
              <a:gd name="connsiteY256" fmla="*/ 746760 h 8833483"/>
              <a:gd name="connsiteX257" fmla="*/ 8633460 w 9578340"/>
              <a:gd name="connsiteY257" fmla="*/ 685800 h 8833483"/>
              <a:gd name="connsiteX258" fmla="*/ 8679180 w 9578340"/>
              <a:gd name="connsiteY258" fmla="*/ 609600 h 8833483"/>
              <a:gd name="connsiteX259" fmla="*/ 8671560 w 9578340"/>
              <a:gd name="connsiteY259" fmla="*/ 579120 h 8833483"/>
              <a:gd name="connsiteX260" fmla="*/ 8580120 w 9578340"/>
              <a:gd name="connsiteY260" fmla="*/ 541020 h 8833483"/>
              <a:gd name="connsiteX261" fmla="*/ 8473440 w 9578340"/>
              <a:gd name="connsiteY261" fmla="*/ 502920 h 8833483"/>
              <a:gd name="connsiteX262" fmla="*/ 8488680 w 9578340"/>
              <a:gd name="connsiteY262" fmla="*/ 449580 h 8833483"/>
              <a:gd name="connsiteX263" fmla="*/ 8435340 w 9578340"/>
              <a:gd name="connsiteY263" fmla="*/ 320040 h 8833483"/>
              <a:gd name="connsiteX264" fmla="*/ 8465820 w 9578340"/>
              <a:gd name="connsiteY264" fmla="*/ 243840 h 8833483"/>
              <a:gd name="connsiteX265" fmla="*/ 8473440 w 9578340"/>
              <a:gd name="connsiteY265" fmla="*/ 83820 h 8833483"/>
              <a:gd name="connsiteX266" fmla="*/ 8351520 w 9578340"/>
              <a:gd name="connsiteY266" fmla="*/ 53340 h 8833483"/>
              <a:gd name="connsiteX267" fmla="*/ 8252460 w 9578340"/>
              <a:gd name="connsiteY267" fmla="*/ 68580 h 8833483"/>
              <a:gd name="connsiteX268" fmla="*/ 8107680 w 9578340"/>
              <a:gd name="connsiteY26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873240 w 9578340"/>
              <a:gd name="connsiteY40" fmla="*/ 1988820 h 8833483"/>
              <a:gd name="connsiteX41" fmla="*/ 6728460 w 9578340"/>
              <a:gd name="connsiteY41" fmla="*/ 1981200 h 8833483"/>
              <a:gd name="connsiteX42" fmla="*/ 6244590 w 9578340"/>
              <a:gd name="connsiteY42" fmla="*/ 2315208 h 8833483"/>
              <a:gd name="connsiteX43" fmla="*/ 5722620 w 9578340"/>
              <a:gd name="connsiteY43" fmla="*/ 2240280 h 8833483"/>
              <a:gd name="connsiteX44" fmla="*/ 5654040 w 9578340"/>
              <a:gd name="connsiteY44" fmla="*/ 2240280 h 8833483"/>
              <a:gd name="connsiteX45" fmla="*/ 5570220 w 9578340"/>
              <a:gd name="connsiteY45" fmla="*/ 2278380 h 8833483"/>
              <a:gd name="connsiteX46" fmla="*/ 5440680 w 9578340"/>
              <a:gd name="connsiteY46" fmla="*/ 2263140 h 8833483"/>
              <a:gd name="connsiteX47" fmla="*/ 5410200 w 9578340"/>
              <a:gd name="connsiteY47" fmla="*/ 2217420 h 8833483"/>
              <a:gd name="connsiteX48" fmla="*/ 5425440 w 9578340"/>
              <a:gd name="connsiteY48" fmla="*/ 2072640 h 8833483"/>
              <a:gd name="connsiteX49" fmla="*/ 5372100 w 9578340"/>
              <a:gd name="connsiteY49" fmla="*/ 2019300 h 8833483"/>
              <a:gd name="connsiteX50" fmla="*/ 5372100 w 9578340"/>
              <a:gd name="connsiteY50" fmla="*/ 1988820 h 8833483"/>
              <a:gd name="connsiteX51" fmla="*/ 5280660 w 9578340"/>
              <a:gd name="connsiteY51" fmla="*/ 1965960 h 8833483"/>
              <a:gd name="connsiteX52" fmla="*/ 5219700 w 9578340"/>
              <a:gd name="connsiteY52" fmla="*/ 2263140 h 8833483"/>
              <a:gd name="connsiteX53" fmla="*/ 5212080 w 9578340"/>
              <a:gd name="connsiteY53" fmla="*/ 2461260 h 8833483"/>
              <a:gd name="connsiteX54" fmla="*/ 5242560 w 9578340"/>
              <a:gd name="connsiteY54" fmla="*/ 2499360 h 8833483"/>
              <a:gd name="connsiteX55" fmla="*/ 5097780 w 9578340"/>
              <a:gd name="connsiteY55" fmla="*/ 2552700 h 8833483"/>
              <a:gd name="connsiteX56" fmla="*/ 5120640 w 9578340"/>
              <a:gd name="connsiteY56" fmla="*/ 2743200 h 8833483"/>
              <a:gd name="connsiteX57" fmla="*/ 5082540 w 9578340"/>
              <a:gd name="connsiteY57" fmla="*/ 2827020 h 8833483"/>
              <a:gd name="connsiteX58" fmla="*/ 4945380 w 9578340"/>
              <a:gd name="connsiteY58" fmla="*/ 2773680 h 8833483"/>
              <a:gd name="connsiteX59" fmla="*/ 4853940 w 9578340"/>
              <a:gd name="connsiteY59" fmla="*/ 2796540 h 8833483"/>
              <a:gd name="connsiteX60" fmla="*/ 4785360 w 9578340"/>
              <a:gd name="connsiteY60" fmla="*/ 2926080 h 8833483"/>
              <a:gd name="connsiteX61" fmla="*/ 4640580 w 9578340"/>
              <a:gd name="connsiteY61" fmla="*/ 2811780 h 8833483"/>
              <a:gd name="connsiteX62" fmla="*/ 4518660 w 9578340"/>
              <a:gd name="connsiteY62" fmla="*/ 2804160 h 8833483"/>
              <a:gd name="connsiteX63" fmla="*/ 4389120 w 9578340"/>
              <a:gd name="connsiteY63" fmla="*/ 2674620 h 8833483"/>
              <a:gd name="connsiteX64" fmla="*/ 4564380 w 9578340"/>
              <a:gd name="connsiteY64" fmla="*/ 2522220 h 8833483"/>
              <a:gd name="connsiteX65" fmla="*/ 4389120 w 9578340"/>
              <a:gd name="connsiteY65" fmla="*/ 2491740 h 8833483"/>
              <a:gd name="connsiteX66" fmla="*/ 4244340 w 9578340"/>
              <a:gd name="connsiteY66" fmla="*/ 2659380 h 8833483"/>
              <a:gd name="connsiteX67" fmla="*/ 4183380 w 9578340"/>
              <a:gd name="connsiteY67" fmla="*/ 2758440 h 8833483"/>
              <a:gd name="connsiteX68" fmla="*/ 4191000 w 9578340"/>
              <a:gd name="connsiteY68" fmla="*/ 2796540 h 8833483"/>
              <a:gd name="connsiteX69" fmla="*/ 4084320 w 9578340"/>
              <a:gd name="connsiteY69" fmla="*/ 2895600 h 8833483"/>
              <a:gd name="connsiteX70" fmla="*/ 4008120 w 9578340"/>
              <a:gd name="connsiteY70" fmla="*/ 2918460 h 8833483"/>
              <a:gd name="connsiteX71" fmla="*/ 3954780 w 9578340"/>
              <a:gd name="connsiteY71" fmla="*/ 2918460 h 8833483"/>
              <a:gd name="connsiteX72" fmla="*/ 3916680 w 9578340"/>
              <a:gd name="connsiteY72" fmla="*/ 2971800 h 8833483"/>
              <a:gd name="connsiteX73" fmla="*/ 3848100 w 9578340"/>
              <a:gd name="connsiteY73" fmla="*/ 2971800 h 8833483"/>
              <a:gd name="connsiteX74" fmla="*/ 3810000 w 9578340"/>
              <a:gd name="connsiteY74" fmla="*/ 3025140 h 8833483"/>
              <a:gd name="connsiteX75" fmla="*/ 3726180 w 9578340"/>
              <a:gd name="connsiteY75" fmla="*/ 3048000 h 8833483"/>
              <a:gd name="connsiteX76" fmla="*/ 3703320 w 9578340"/>
              <a:gd name="connsiteY76" fmla="*/ 3116580 h 8833483"/>
              <a:gd name="connsiteX77" fmla="*/ 3512820 w 9578340"/>
              <a:gd name="connsiteY77" fmla="*/ 2979420 h 8833483"/>
              <a:gd name="connsiteX78" fmla="*/ 3337560 w 9578340"/>
              <a:gd name="connsiteY78" fmla="*/ 3048000 h 8833483"/>
              <a:gd name="connsiteX79" fmla="*/ 3337560 w 9578340"/>
              <a:gd name="connsiteY79" fmla="*/ 3124200 h 8833483"/>
              <a:gd name="connsiteX80" fmla="*/ 3230880 w 9578340"/>
              <a:gd name="connsiteY80" fmla="*/ 3200400 h 8833483"/>
              <a:gd name="connsiteX81" fmla="*/ 3002280 w 9578340"/>
              <a:gd name="connsiteY81" fmla="*/ 3055620 h 8833483"/>
              <a:gd name="connsiteX82" fmla="*/ 3025140 w 9578340"/>
              <a:gd name="connsiteY82" fmla="*/ 3032760 h 8833483"/>
              <a:gd name="connsiteX83" fmla="*/ 2918460 w 9578340"/>
              <a:gd name="connsiteY83" fmla="*/ 2887980 h 8833483"/>
              <a:gd name="connsiteX84" fmla="*/ 2659380 w 9578340"/>
              <a:gd name="connsiteY84" fmla="*/ 2758440 h 8833483"/>
              <a:gd name="connsiteX85" fmla="*/ 2506980 w 9578340"/>
              <a:gd name="connsiteY85" fmla="*/ 3093720 h 8833483"/>
              <a:gd name="connsiteX86" fmla="*/ 2392680 w 9578340"/>
              <a:gd name="connsiteY86" fmla="*/ 3101340 h 8833483"/>
              <a:gd name="connsiteX87" fmla="*/ 2308860 w 9578340"/>
              <a:gd name="connsiteY87" fmla="*/ 3116580 h 8833483"/>
              <a:gd name="connsiteX88" fmla="*/ 2225040 w 9578340"/>
              <a:gd name="connsiteY88" fmla="*/ 3215640 h 8833483"/>
              <a:gd name="connsiteX89" fmla="*/ 2049780 w 9578340"/>
              <a:gd name="connsiteY89" fmla="*/ 3124200 h 8833483"/>
              <a:gd name="connsiteX90" fmla="*/ 1981200 w 9578340"/>
              <a:gd name="connsiteY90" fmla="*/ 3116580 h 8833483"/>
              <a:gd name="connsiteX91" fmla="*/ 1889760 w 9578340"/>
              <a:gd name="connsiteY91" fmla="*/ 2964180 h 8833483"/>
              <a:gd name="connsiteX92" fmla="*/ 1897380 w 9578340"/>
              <a:gd name="connsiteY92" fmla="*/ 2895600 h 8833483"/>
              <a:gd name="connsiteX93" fmla="*/ 1729740 w 9578340"/>
              <a:gd name="connsiteY93" fmla="*/ 3017520 h 8833483"/>
              <a:gd name="connsiteX94" fmla="*/ 1706880 w 9578340"/>
              <a:gd name="connsiteY94" fmla="*/ 3078480 h 8833483"/>
              <a:gd name="connsiteX95" fmla="*/ 1653540 w 9578340"/>
              <a:gd name="connsiteY95" fmla="*/ 3048000 h 8833483"/>
              <a:gd name="connsiteX96" fmla="*/ 1546860 w 9578340"/>
              <a:gd name="connsiteY96" fmla="*/ 3048000 h 8833483"/>
              <a:gd name="connsiteX97" fmla="*/ 1524000 w 9578340"/>
              <a:gd name="connsiteY97" fmla="*/ 3162300 h 8833483"/>
              <a:gd name="connsiteX98" fmla="*/ 1386840 w 9578340"/>
              <a:gd name="connsiteY98" fmla="*/ 3459480 h 8833483"/>
              <a:gd name="connsiteX99" fmla="*/ 1333500 w 9578340"/>
              <a:gd name="connsiteY99" fmla="*/ 3451860 h 8833483"/>
              <a:gd name="connsiteX100" fmla="*/ 1188720 w 9578340"/>
              <a:gd name="connsiteY100" fmla="*/ 3505200 h 8833483"/>
              <a:gd name="connsiteX101" fmla="*/ 1135380 w 9578340"/>
              <a:gd name="connsiteY101" fmla="*/ 3672840 h 8833483"/>
              <a:gd name="connsiteX102" fmla="*/ 1013460 w 9578340"/>
              <a:gd name="connsiteY102" fmla="*/ 3703320 h 8833483"/>
              <a:gd name="connsiteX103" fmla="*/ 929640 w 9578340"/>
              <a:gd name="connsiteY103" fmla="*/ 3710940 h 8833483"/>
              <a:gd name="connsiteX104" fmla="*/ 830580 w 9578340"/>
              <a:gd name="connsiteY104" fmla="*/ 3741420 h 8833483"/>
              <a:gd name="connsiteX105" fmla="*/ 701040 w 9578340"/>
              <a:gd name="connsiteY105" fmla="*/ 3749040 h 8833483"/>
              <a:gd name="connsiteX106" fmla="*/ 548640 w 9578340"/>
              <a:gd name="connsiteY106" fmla="*/ 3787140 h 8833483"/>
              <a:gd name="connsiteX107" fmla="*/ 0 w 9578340"/>
              <a:gd name="connsiteY107" fmla="*/ 5250180 h 8833483"/>
              <a:gd name="connsiteX108" fmla="*/ 167640 w 9578340"/>
              <a:gd name="connsiteY108" fmla="*/ 5242560 h 8833483"/>
              <a:gd name="connsiteX109" fmla="*/ 167640 w 9578340"/>
              <a:gd name="connsiteY109" fmla="*/ 5387340 h 8833483"/>
              <a:gd name="connsiteX110" fmla="*/ 289560 w 9578340"/>
              <a:gd name="connsiteY110" fmla="*/ 5394960 h 8833483"/>
              <a:gd name="connsiteX111" fmla="*/ 281940 w 9578340"/>
              <a:gd name="connsiteY111" fmla="*/ 5478780 h 8833483"/>
              <a:gd name="connsiteX112" fmla="*/ 388620 w 9578340"/>
              <a:gd name="connsiteY112" fmla="*/ 5501640 h 8833483"/>
              <a:gd name="connsiteX113" fmla="*/ 358140 w 9578340"/>
              <a:gd name="connsiteY113" fmla="*/ 5631180 h 8833483"/>
              <a:gd name="connsiteX114" fmla="*/ 358140 w 9578340"/>
              <a:gd name="connsiteY114" fmla="*/ 5730240 h 8833483"/>
              <a:gd name="connsiteX115" fmla="*/ 251460 w 9578340"/>
              <a:gd name="connsiteY115" fmla="*/ 5783580 h 8833483"/>
              <a:gd name="connsiteX116" fmla="*/ 236220 w 9578340"/>
              <a:gd name="connsiteY116" fmla="*/ 5859780 h 8833483"/>
              <a:gd name="connsiteX117" fmla="*/ 144780 w 9578340"/>
              <a:gd name="connsiteY117" fmla="*/ 5981700 h 8833483"/>
              <a:gd name="connsiteX118" fmla="*/ 175260 w 9578340"/>
              <a:gd name="connsiteY118" fmla="*/ 6210300 h 8833483"/>
              <a:gd name="connsiteX119" fmla="*/ 266700 w 9578340"/>
              <a:gd name="connsiteY119" fmla="*/ 6217920 h 8833483"/>
              <a:gd name="connsiteX120" fmla="*/ 304800 w 9578340"/>
              <a:gd name="connsiteY120" fmla="*/ 6278880 h 8833483"/>
              <a:gd name="connsiteX121" fmla="*/ 312420 w 9578340"/>
              <a:gd name="connsiteY121" fmla="*/ 6339840 h 8833483"/>
              <a:gd name="connsiteX122" fmla="*/ 358140 w 9578340"/>
              <a:gd name="connsiteY122" fmla="*/ 6339840 h 8833483"/>
              <a:gd name="connsiteX123" fmla="*/ 365760 w 9578340"/>
              <a:gd name="connsiteY123" fmla="*/ 6477000 h 8833483"/>
              <a:gd name="connsiteX124" fmla="*/ 807720 w 9578340"/>
              <a:gd name="connsiteY124" fmla="*/ 6545580 h 8833483"/>
              <a:gd name="connsiteX125" fmla="*/ 1127760 w 9578340"/>
              <a:gd name="connsiteY125" fmla="*/ 6705600 h 8833483"/>
              <a:gd name="connsiteX126" fmla="*/ 1447800 w 9578340"/>
              <a:gd name="connsiteY126" fmla="*/ 6598920 h 8833483"/>
              <a:gd name="connsiteX127" fmla="*/ 1546860 w 9578340"/>
              <a:gd name="connsiteY127" fmla="*/ 6598920 h 8833483"/>
              <a:gd name="connsiteX128" fmla="*/ 1501140 w 9578340"/>
              <a:gd name="connsiteY128" fmla="*/ 6858000 h 8833483"/>
              <a:gd name="connsiteX129" fmla="*/ 1567815 w 9578340"/>
              <a:gd name="connsiteY129" fmla="*/ 7115810 h 8833483"/>
              <a:gd name="connsiteX130" fmla="*/ 1710690 w 9578340"/>
              <a:gd name="connsiteY130" fmla="*/ 7439660 h 8833483"/>
              <a:gd name="connsiteX131" fmla="*/ 1891665 w 9578340"/>
              <a:gd name="connsiteY131" fmla="*/ 7582535 h 8833483"/>
              <a:gd name="connsiteX132" fmla="*/ 2094865 w 9578340"/>
              <a:gd name="connsiteY132" fmla="*/ 7814310 h 8833483"/>
              <a:gd name="connsiteX133" fmla="*/ 2066290 w 9578340"/>
              <a:gd name="connsiteY133" fmla="*/ 7925434 h 8833483"/>
              <a:gd name="connsiteX134" fmla="*/ 2234565 w 9578340"/>
              <a:gd name="connsiteY134" fmla="*/ 8036559 h 8833483"/>
              <a:gd name="connsiteX135" fmla="*/ 2269490 w 9578340"/>
              <a:gd name="connsiteY135" fmla="*/ 8081009 h 8833483"/>
              <a:gd name="connsiteX136" fmla="*/ 2186940 w 9578340"/>
              <a:gd name="connsiteY136" fmla="*/ 8338184 h 8833483"/>
              <a:gd name="connsiteX137" fmla="*/ 2209165 w 9578340"/>
              <a:gd name="connsiteY137" fmla="*/ 8436608 h 8833483"/>
              <a:gd name="connsiteX138" fmla="*/ 2275840 w 9578340"/>
              <a:gd name="connsiteY138" fmla="*/ 8538208 h 8833483"/>
              <a:gd name="connsiteX139" fmla="*/ 2437765 w 9578340"/>
              <a:gd name="connsiteY139" fmla="*/ 8569958 h 8833483"/>
              <a:gd name="connsiteX140" fmla="*/ 2491740 w 9578340"/>
              <a:gd name="connsiteY140" fmla="*/ 8557258 h 8833483"/>
              <a:gd name="connsiteX141" fmla="*/ 2599690 w 9578340"/>
              <a:gd name="connsiteY141" fmla="*/ 8614408 h 8833483"/>
              <a:gd name="connsiteX142" fmla="*/ 2640965 w 9578340"/>
              <a:gd name="connsiteY142" fmla="*/ 8658858 h 8833483"/>
              <a:gd name="connsiteX143" fmla="*/ 2663190 w 9578340"/>
              <a:gd name="connsiteY143" fmla="*/ 8769983 h 8833483"/>
              <a:gd name="connsiteX144" fmla="*/ 2748915 w 9578340"/>
              <a:gd name="connsiteY144" fmla="*/ 8833483 h 8833483"/>
              <a:gd name="connsiteX145" fmla="*/ 2860040 w 9578340"/>
              <a:gd name="connsiteY145" fmla="*/ 8808083 h 8833483"/>
              <a:gd name="connsiteX146" fmla="*/ 2920365 w 9578340"/>
              <a:gd name="connsiteY146" fmla="*/ 8820783 h 8833483"/>
              <a:gd name="connsiteX147" fmla="*/ 2910840 w 9578340"/>
              <a:gd name="connsiteY147" fmla="*/ 8740614 h 8833483"/>
              <a:gd name="connsiteX148" fmla="*/ 2996565 w 9578340"/>
              <a:gd name="connsiteY148" fmla="*/ 8609645 h 8833483"/>
              <a:gd name="connsiteX149" fmla="*/ 2987040 w 9578340"/>
              <a:gd name="connsiteY149" fmla="*/ 8497727 h 8833483"/>
              <a:gd name="connsiteX150" fmla="*/ 3027522 w 9578340"/>
              <a:gd name="connsiteY150" fmla="*/ 8431051 h 8833483"/>
              <a:gd name="connsiteX151" fmla="*/ 3179922 w 9578340"/>
              <a:gd name="connsiteY151" fmla="*/ 8361995 h 8833483"/>
              <a:gd name="connsiteX152" fmla="*/ 3225166 w 9578340"/>
              <a:gd name="connsiteY152" fmla="*/ 8245315 h 8833483"/>
              <a:gd name="connsiteX153" fmla="*/ 3420427 w 9578340"/>
              <a:gd name="connsiteY153" fmla="*/ 8083389 h 8833483"/>
              <a:gd name="connsiteX154" fmla="*/ 3699034 w 9578340"/>
              <a:gd name="connsiteY154" fmla="*/ 7954802 h 8833483"/>
              <a:gd name="connsiteX155" fmla="*/ 3875246 w 9578340"/>
              <a:gd name="connsiteY155" fmla="*/ 7890508 h 8833483"/>
              <a:gd name="connsiteX156" fmla="*/ 4084796 w 9578340"/>
              <a:gd name="connsiteY156" fmla="*/ 7738108 h 8833483"/>
              <a:gd name="connsiteX157" fmla="*/ 4127659 w 9578340"/>
              <a:gd name="connsiteY157" fmla="*/ 7640476 h 8833483"/>
              <a:gd name="connsiteX158" fmla="*/ 4037171 w 9578340"/>
              <a:gd name="connsiteY158" fmla="*/ 7564277 h 8833483"/>
              <a:gd name="connsiteX159" fmla="*/ 3980021 w 9578340"/>
              <a:gd name="connsiteY159" fmla="*/ 7469027 h 8833483"/>
              <a:gd name="connsiteX160" fmla="*/ 4056222 w 9578340"/>
              <a:gd name="connsiteY160" fmla="*/ 7395208 h 8833483"/>
              <a:gd name="connsiteX161" fmla="*/ 4096703 w 9578340"/>
              <a:gd name="connsiteY161" fmla="*/ 7247570 h 8833483"/>
              <a:gd name="connsiteX162" fmla="*/ 3982402 w 9578340"/>
              <a:gd name="connsiteY162" fmla="*/ 7271383 h 8833483"/>
              <a:gd name="connsiteX163" fmla="*/ 3818096 w 9578340"/>
              <a:gd name="connsiteY163" fmla="*/ 7233283 h 8833483"/>
              <a:gd name="connsiteX164" fmla="*/ 3691889 w 9578340"/>
              <a:gd name="connsiteY164" fmla="*/ 7145176 h 8833483"/>
              <a:gd name="connsiteX165" fmla="*/ 3701416 w 9578340"/>
              <a:gd name="connsiteY165" fmla="*/ 7030877 h 8833483"/>
              <a:gd name="connsiteX166" fmla="*/ 3625215 w 9578340"/>
              <a:gd name="connsiteY166" fmla="*/ 6954677 h 8833483"/>
              <a:gd name="connsiteX167" fmla="*/ 3657600 w 9578340"/>
              <a:gd name="connsiteY167" fmla="*/ 6873240 h 8833483"/>
              <a:gd name="connsiteX168" fmla="*/ 3817620 w 9578340"/>
              <a:gd name="connsiteY168" fmla="*/ 6781800 h 8833483"/>
              <a:gd name="connsiteX169" fmla="*/ 3893820 w 9578340"/>
              <a:gd name="connsiteY169" fmla="*/ 6705600 h 8833483"/>
              <a:gd name="connsiteX170" fmla="*/ 3947160 w 9578340"/>
              <a:gd name="connsiteY170" fmla="*/ 6690360 h 8833483"/>
              <a:gd name="connsiteX171" fmla="*/ 3939540 w 9578340"/>
              <a:gd name="connsiteY171" fmla="*/ 6629400 h 8833483"/>
              <a:gd name="connsiteX172" fmla="*/ 3901440 w 9578340"/>
              <a:gd name="connsiteY172" fmla="*/ 6606540 h 8833483"/>
              <a:gd name="connsiteX173" fmla="*/ 3878580 w 9578340"/>
              <a:gd name="connsiteY173" fmla="*/ 6515100 h 8833483"/>
              <a:gd name="connsiteX174" fmla="*/ 3886200 w 9578340"/>
              <a:gd name="connsiteY174" fmla="*/ 6423660 h 8833483"/>
              <a:gd name="connsiteX175" fmla="*/ 3870960 w 9578340"/>
              <a:gd name="connsiteY175" fmla="*/ 6309360 h 8833483"/>
              <a:gd name="connsiteX176" fmla="*/ 3893820 w 9578340"/>
              <a:gd name="connsiteY176" fmla="*/ 6240780 h 8833483"/>
              <a:gd name="connsiteX177" fmla="*/ 3924300 w 9578340"/>
              <a:gd name="connsiteY177" fmla="*/ 6179820 h 8833483"/>
              <a:gd name="connsiteX178" fmla="*/ 3977640 w 9578340"/>
              <a:gd name="connsiteY178" fmla="*/ 6172200 h 8833483"/>
              <a:gd name="connsiteX179" fmla="*/ 3992880 w 9578340"/>
              <a:gd name="connsiteY179" fmla="*/ 6172200 h 8833483"/>
              <a:gd name="connsiteX180" fmla="*/ 4046220 w 9578340"/>
              <a:gd name="connsiteY180" fmla="*/ 6111240 h 8833483"/>
              <a:gd name="connsiteX181" fmla="*/ 4038600 w 9578340"/>
              <a:gd name="connsiteY181" fmla="*/ 6027420 h 8833483"/>
              <a:gd name="connsiteX182" fmla="*/ 4754880 w 9578340"/>
              <a:gd name="connsiteY182" fmla="*/ 5913120 h 8833483"/>
              <a:gd name="connsiteX183" fmla="*/ 4838700 w 9578340"/>
              <a:gd name="connsiteY183" fmla="*/ 5913120 h 8833483"/>
              <a:gd name="connsiteX184" fmla="*/ 4914900 w 9578340"/>
              <a:gd name="connsiteY184" fmla="*/ 5920740 h 8833483"/>
              <a:gd name="connsiteX185" fmla="*/ 5105400 w 9578340"/>
              <a:gd name="connsiteY185" fmla="*/ 6019800 h 8833483"/>
              <a:gd name="connsiteX186" fmla="*/ 5570220 w 9578340"/>
              <a:gd name="connsiteY186" fmla="*/ 6248400 h 8833483"/>
              <a:gd name="connsiteX187" fmla="*/ 5704205 w 9578340"/>
              <a:gd name="connsiteY187" fmla="*/ 6320155 h 8833483"/>
              <a:gd name="connsiteX188" fmla="*/ 5755005 w 9578340"/>
              <a:gd name="connsiteY188" fmla="*/ 6242685 h 8833483"/>
              <a:gd name="connsiteX189" fmla="*/ 5682615 w 9578340"/>
              <a:gd name="connsiteY189" fmla="*/ 6203315 h 8833483"/>
              <a:gd name="connsiteX190" fmla="*/ 5624195 w 9578340"/>
              <a:gd name="connsiteY190" fmla="*/ 6132195 h 8833483"/>
              <a:gd name="connsiteX191" fmla="*/ 5670550 w 9578340"/>
              <a:gd name="connsiteY191" fmla="*/ 6103620 h 8833483"/>
              <a:gd name="connsiteX192" fmla="*/ 5584825 w 9578340"/>
              <a:gd name="connsiteY192" fmla="*/ 5928995 h 8833483"/>
              <a:gd name="connsiteX193" fmla="*/ 5592445 w 9578340"/>
              <a:gd name="connsiteY193" fmla="*/ 5827395 h 8833483"/>
              <a:gd name="connsiteX194" fmla="*/ 5615305 w 9578340"/>
              <a:gd name="connsiteY194" fmla="*/ 5792470 h 8833483"/>
              <a:gd name="connsiteX195" fmla="*/ 5636895 w 9578340"/>
              <a:gd name="connsiteY195" fmla="*/ 5747385 h 8833483"/>
              <a:gd name="connsiteX196" fmla="*/ 5674360 w 9578340"/>
              <a:gd name="connsiteY196" fmla="*/ 5669915 h 8833483"/>
              <a:gd name="connsiteX197" fmla="*/ 5688965 w 9578340"/>
              <a:gd name="connsiteY197" fmla="*/ 5587365 h 8833483"/>
              <a:gd name="connsiteX198" fmla="*/ 5735320 w 9578340"/>
              <a:gd name="connsiteY198" fmla="*/ 5561965 h 8833483"/>
              <a:gd name="connsiteX199" fmla="*/ 5715000 w 9578340"/>
              <a:gd name="connsiteY199" fmla="*/ 5502910 h 8833483"/>
              <a:gd name="connsiteX200" fmla="*/ 5751195 w 9578340"/>
              <a:gd name="connsiteY200" fmla="*/ 5461635 h 8833483"/>
              <a:gd name="connsiteX201" fmla="*/ 5781675 w 9578340"/>
              <a:gd name="connsiteY201" fmla="*/ 5398770 h 8833483"/>
              <a:gd name="connsiteX202" fmla="*/ 5836920 w 9578340"/>
              <a:gd name="connsiteY202" fmla="*/ 5325110 h 8833483"/>
              <a:gd name="connsiteX203" fmla="*/ 5855970 w 9578340"/>
              <a:gd name="connsiteY203" fmla="*/ 5168900 h 8833483"/>
              <a:gd name="connsiteX204" fmla="*/ 6101080 w 9578340"/>
              <a:gd name="connsiteY204" fmla="*/ 4911090 h 8833483"/>
              <a:gd name="connsiteX205" fmla="*/ 6107430 w 9578340"/>
              <a:gd name="connsiteY205" fmla="*/ 4674870 h 8833483"/>
              <a:gd name="connsiteX206" fmla="*/ 5982970 w 9578340"/>
              <a:gd name="connsiteY206" fmla="*/ 4411980 h 8833483"/>
              <a:gd name="connsiteX207" fmla="*/ 7178040 w 9578340"/>
              <a:gd name="connsiteY207" fmla="*/ 4351020 h 8833483"/>
              <a:gd name="connsiteX208" fmla="*/ 7559040 w 9578340"/>
              <a:gd name="connsiteY208" fmla="*/ 4328160 h 8833483"/>
              <a:gd name="connsiteX209" fmla="*/ 7467600 w 9578340"/>
              <a:gd name="connsiteY209" fmla="*/ 3878580 h 8833483"/>
              <a:gd name="connsiteX210" fmla="*/ 7414260 w 9578340"/>
              <a:gd name="connsiteY210" fmla="*/ 3604260 h 8833483"/>
              <a:gd name="connsiteX211" fmla="*/ 7498080 w 9578340"/>
              <a:gd name="connsiteY211" fmla="*/ 3398520 h 8833483"/>
              <a:gd name="connsiteX212" fmla="*/ 7528560 w 9578340"/>
              <a:gd name="connsiteY212" fmla="*/ 3253740 h 8833483"/>
              <a:gd name="connsiteX213" fmla="*/ 7505700 w 9578340"/>
              <a:gd name="connsiteY213" fmla="*/ 3048000 h 8833483"/>
              <a:gd name="connsiteX214" fmla="*/ 7520940 w 9578340"/>
              <a:gd name="connsiteY214" fmla="*/ 2926080 h 8833483"/>
              <a:gd name="connsiteX215" fmla="*/ 7536180 w 9578340"/>
              <a:gd name="connsiteY215" fmla="*/ 2872740 h 8833483"/>
              <a:gd name="connsiteX216" fmla="*/ 7863840 w 9578340"/>
              <a:gd name="connsiteY216" fmla="*/ 2971800 h 8833483"/>
              <a:gd name="connsiteX217" fmla="*/ 7886700 w 9578340"/>
              <a:gd name="connsiteY217" fmla="*/ 3101340 h 8833483"/>
              <a:gd name="connsiteX218" fmla="*/ 8001000 w 9578340"/>
              <a:gd name="connsiteY218" fmla="*/ 3124200 h 8833483"/>
              <a:gd name="connsiteX219" fmla="*/ 8122920 w 9578340"/>
              <a:gd name="connsiteY219" fmla="*/ 3276600 h 8833483"/>
              <a:gd name="connsiteX220" fmla="*/ 8206740 w 9578340"/>
              <a:gd name="connsiteY220" fmla="*/ 3276600 h 8833483"/>
              <a:gd name="connsiteX221" fmla="*/ 8442960 w 9578340"/>
              <a:gd name="connsiteY221" fmla="*/ 3276600 h 8833483"/>
              <a:gd name="connsiteX222" fmla="*/ 8663940 w 9578340"/>
              <a:gd name="connsiteY222" fmla="*/ 3276600 h 8833483"/>
              <a:gd name="connsiteX223" fmla="*/ 8770620 w 9578340"/>
              <a:gd name="connsiteY223" fmla="*/ 3230880 h 8833483"/>
              <a:gd name="connsiteX224" fmla="*/ 8854440 w 9578340"/>
              <a:gd name="connsiteY224" fmla="*/ 3215640 h 8833483"/>
              <a:gd name="connsiteX225" fmla="*/ 8938260 w 9578340"/>
              <a:gd name="connsiteY225" fmla="*/ 3230880 h 8833483"/>
              <a:gd name="connsiteX226" fmla="*/ 8945880 w 9578340"/>
              <a:gd name="connsiteY226" fmla="*/ 3078480 h 8833483"/>
              <a:gd name="connsiteX227" fmla="*/ 8907780 w 9578340"/>
              <a:gd name="connsiteY227" fmla="*/ 3078480 h 8833483"/>
              <a:gd name="connsiteX228" fmla="*/ 8656320 w 9578340"/>
              <a:gd name="connsiteY228" fmla="*/ 2697480 h 8833483"/>
              <a:gd name="connsiteX229" fmla="*/ 8854440 w 9578340"/>
              <a:gd name="connsiteY229" fmla="*/ 2590800 h 8833483"/>
              <a:gd name="connsiteX230" fmla="*/ 8923020 w 9578340"/>
              <a:gd name="connsiteY230" fmla="*/ 2606040 h 8833483"/>
              <a:gd name="connsiteX231" fmla="*/ 8999220 w 9578340"/>
              <a:gd name="connsiteY231" fmla="*/ 2606040 h 8833483"/>
              <a:gd name="connsiteX232" fmla="*/ 9029700 w 9578340"/>
              <a:gd name="connsiteY232" fmla="*/ 2545080 h 8833483"/>
              <a:gd name="connsiteX233" fmla="*/ 9029700 w 9578340"/>
              <a:gd name="connsiteY233" fmla="*/ 2407920 h 8833483"/>
              <a:gd name="connsiteX234" fmla="*/ 9136380 w 9578340"/>
              <a:gd name="connsiteY234" fmla="*/ 2476500 h 8833483"/>
              <a:gd name="connsiteX235" fmla="*/ 9144000 w 9578340"/>
              <a:gd name="connsiteY235" fmla="*/ 2407920 h 8833483"/>
              <a:gd name="connsiteX236" fmla="*/ 9204960 w 9578340"/>
              <a:gd name="connsiteY236" fmla="*/ 2362200 h 8833483"/>
              <a:gd name="connsiteX237" fmla="*/ 9189720 w 9578340"/>
              <a:gd name="connsiteY237" fmla="*/ 2225040 h 8833483"/>
              <a:gd name="connsiteX238" fmla="*/ 9159240 w 9578340"/>
              <a:gd name="connsiteY238" fmla="*/ 2171700 h 8833483"/>
              <a:gd name="connsiteX239" fmla="*/ 9083040 w 9578340"/>
              <a:gd name="connsiteY239" fmla="*/ 2103120 h 8833483"/>
              <a:gd name="connsiteX240" fmla="*/ 9105900 w 9578340"/>
              <a:gd name="connsiteY240" fmla="*/ 2011680 h 8833483"/>
              <a:gd name="connsiteX241" fmla="*/ 9151620 w 9578340"/>
              <a:gd name="connsiteY241" fmla="*/ 1927860 h 8833483"/>
              <a:gd name="connsiteX242" fmla="*/ 9044940 w 9578340"/>
              <a:gd name="connsiteY242" fmla="*/ 1714500 h 8833483"/>
              <a:gd name="connsiteX243" fmla="*/ 9578340 w 9578340"/>
              <a:gd name="connsiteY243" fmla="*/ 1394460 h 8833483"/>
              <a:gd name="connsiteX244" fmla="*/ 9494520 w 9578340"/>
              <a:gd name="connsiteY244" fmla="*/ 1165860 h 8833483"/>
              <a:gd name="connsiteX245" fmla="*/ 9326880 w 9578340"/>
              <a:gd name="connsiteY245" fmla="*/ 975360 h 8833483"/>
              <a:gd name="connsiteX246" fmla="*/ 9334500 w 9578340"/>
              <a:gd name="connsiteY246" fmla="*/ 906780 h 8833483"/>
              <a:gd name="connsiteX247" fmla="*/ 9342120 w 9578340"/>
              <a:gd name="connsiteY247" fmla="*/ 754380 h 8833483"/>
              <a:gd name="connsiteX248" fmla="*/ 9182100 w 9578340"/>
              <a:gd name="connsiteY248" fmla="*/ 906780 h 8833483"/>
              <a:gd name="connsiteX249" fmla="*/ 9052560 w 9578340"/>
              <a:gd name="connsiteY249" fmla="*/ 1043940 h 8833483"/>
              <a:gd name="connsiteX250" fmla="*/ 8915400 w 9578340"/>
              <a:gd name="connsiteY250" fmla="*/ 1112520 h 8833483"/>
              <a:gd name="connsiteX251" fmla="*/ 8709660 w 9578340"/>
              <a:gd name="connsiteY251" fmla="*/ 1150620 h 8833483"/>
              <a:gd name="connsiteX252" fmla="*/ 8793480 w 9578340"/>
              <a:gd name="connsiteY252" fmla="*/ 960120 h 8833483"/>
              <a:gd name="connsiteX253" fmla="*/ 8717280 w 9578340"/>
              <a:gd name="connsiteY253" fmla="*/ 906780 h 8833483"/>
              <a:gd name="connsiteX254" fmla="*/ 8686800 w 9578340"/>
              <a:gd name="connsiteY254" fmla="*/ 815340 h 8833483"/>
              <a:gd name="connsiteX255" fmla="*/ 8625840 w 9578340"/>
              <a:gd name="connsiteY255" fmla="*/ 746760 h 8833483"/>
              <a:gd name="connsiteX256" fmla="*/ 8633460 w 9578340"/>
              <a:gd name="connsiteY256" fmla="*/ 685800 h 8833483"/>
              <a:gd name="connsiteX257" fmla="*/ 8679180 w 9578340"/>
              <a:gd name="connsiteY257" fmla="*/ 609600 h 8833483"/>
              <a:gd name="connsiteX258" fmla="*/ 8671560 w 9578340"/>
              <a:gd name="connsiteY258" fmla="*/ 579120 h 8833483"/>
              <a:gd name="connsiteX259" fmla="*/ 8580120 w 9578340"/>
              <a:gd name="connsiteY259" fmla="*/ 541020 h 8833483"/>
              <a:gd name="connsiteX260" fmla="*/ 8473440 w 9578340"/>
              <a:gd name="connsiteY260" fmla="*/ 502920 h 8833483"/>
              <a:gd name="connsiteX261" fmla="*/ 8488680 w 9578340"/>
              <a:gd name="connsiteY261" fmla="*/ 449580 h 8833483"/>
              <a:gd name="connsiteX262" fmla="*/ 8435340 w 9578340"/>
              <a:gd name="connsiteY262" fmla="*/ 320040 h 8833483"/>
              <a:gd name="connsiteX263" fmla="*/ 8465820 w 9578340"/>
              <a:gd name="connsiteY263" fmla="*/ 243840 h 8833483"/>
              <a:gd name="connsiteX264" fmla="*/ 8473440 w 9578340"/>
              <a:gd name="connsiteY264" fmla="*/ 83820 h 8833483"/>
              <a:gd name="connsiteX265" fmla="*/ 8351520 w 9578340"/>
              <a:gd name="connsiteY265" fmla="*/ 53340 h 8833483"/>
              <a:gd name="connsiteX266" fmla="*/ 8252460 w 9578340"/>
              <a:gd name="connsiteY266" fmla="*/ 68580 h 8833483"/>
              <a:gd name="connsiteX267" fmla="*/ 8107680 w 9578340"/>
              <a:gd name="connsiteY26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873240 w 9578340"/>
              <a:gd name="connsiteY39" fmla="*/ 1943100 h 8833483"/>
              <a:gd name="connsiteX40" fmla="*/ 6728460 w 9578340"/>
              <a:gd name="connsiteY40" fmla="*/ 1981200 h 8833483"/>
              <a:gd name="connsiteX41" fmla="*/ 6244590 w 9578340"/>
              <a:gd name="connsiteY41" fmla="*/ 2315208 h 8833483"/>
              <a:gd name="connsiteX42" fmla="*/ 5722620 w 9578340"/>
              <a:gd name="connsiteY42" fmla="*/ 2240280 h 8833483"/>
              <a:gd name="connsiteX43" fmla="*/ 5654040 w 9578340"/>
              <a:gd name="connsiteY43" fmla="*/ 2240280 h 8833483"/>
              <a:gd name="connsiteX44" fmla="*/ 5570220 w 9578340"/>
              <a:gd name="connsiteY44" fmla="*/ 2278380 h 8833483"/>
              <a:gd name="connsiteX45" fmla="*/ 5440680 w 9578340"/>
              <a:gd name="connsiteY45" fmla="*/ 2263140 h 8833483"/>
              <a:gd name="connsiteX46" fmla="*/ 5410200 w 9578340"/>
              <a:gd name="connsiteY46" fmla="*/ 2217420 h 8833483"/>
              <a:gd name="connsiteX47" fmla="*/ 5425440 w 9578340"/>
              <a:gd name="connsiteY47" fmla="*/ 2072640 h 8833483"/>
              <a:gd name="connsiteX48" fmla="*/ 5372100 w 9578340"/>
              <a:gd name="connsiteY48" fmla="*/ 2019300 h 8833483"/>
              <a:gd name="connsiteX49" fmla="*/ 5372100 w 9578340"/>
              <a:gd name="connsiteY49" fmla="*/ 1988820 h 8833483"/>
              <a:gd name="connsiteX50" fmla="*/ 5280660 w 9578340"/>
              <a:gd name="connsiteY50" fmla="*/ 1965960 h 8833483"/>
              <a:gd name="connsiteX51" fmla="*/ 5219700 w 9578340"/>
              <a:gd name="connsiteY51" fmla="*/ 2263140 h 8833483"/>
              <a:gd name="connsiteX52" fmla="*/ 5212080 w 9578340"/>
              <a:gd name="connsiteY52" fmla="*/ 2461260 h 8833483"/>
              <a:gd name="connsiteX53" fmla="*/ 5242560 w 9578340"/>
              <a:gd name="connsiteY53" fmla="*/ 2499360 h 8833483"/>
              <a:gd name="connsiteX54" fmla="*/ 5097780 w 9578340"/>
              <a:gd name="connsiteY54" fmla="*/ 2552700 h 8833483"/>
              <a:gd name="connsiteX55" fmla="*/ 5120640 w 9578340"/>
              <a:gd name="connsiteY55" fmla="*/ 2743200 h 8833483"/>
              <a:gd name="connsiteX56" fmla="*/ 5082540 w 9578340"/>
              <a:gd name="connsiteY56" fmla="*/ 2827020 h 8833483"/>
              <a:gd name="connsiteX57" fmla="*/ 4945380 w 9578340"/>
              <a:gd name="connsiteY57" fmla="*/ 2773680 h 8833483"/>
              <a:gd name="connsiteX58" fmla="*/ 4853940 w 9578340"/>
              <a:gd name="connsiteY58" fmla="*/ 2796540 h 8833483"/>
              <a:gd name="connsiteX59" fmla="*/ 4785360 w 9578340"/>
              <a:gd name="connsiteY59" fmla="*/ 2926080 h 8833483"/>
              <a:gd name="connsiteX60" fmla="*/ 4640580 w 9578340"/>
              <a:gd name="connsiteY60" fmla="*/ 2811780 h 8833483"/>
              <a:gd name="connsiteX61" fmla="*/ 4518660 w 9578340"/>
              <a:gd name="connsiteY61" fmla="*/ 2804160 h 8833483"/>
              <a:gd name="connsiteX62" fmla="*/ 4389120 w 9578340"/>
              <a:gd name="connsiteY62" fmla="*/ 2674620 h 8833483"/>
              <a:gd name="connsiteX63" fmla="*/ 4564380 w 9578340"/>
              <a:gd name="connsiteY63" fmla="*/ 2522220 h 8833483"/>
              <a:gd name="connsiteX64" fmla="*/ 4389120 w 9578340"/>
              <a:gd name="connsiteY64" fmla="*/ 2491740 h 8833483"/>
              <a:gd name="connsiteX65" fmla="*/ 4244340 w 9578340"/>
              <a:gd name="connsiteY65" fmla="*/ 2659380 h 8833483"/>
              <a:gd name="connsiteX66" fmla="*/ 4183380 w 9578340"/>
              <a:gd name="connsiteY66" fmla="*/ 2758440 h 8833483"/>
              <a:gd name="connsiteX67" fmla="*/ 4191000 w 9578340"/>
              <a:gd name="connsiteY67" fmla="*/ 2796540 h 8833483"/>
              <a:gd name="connsiteX68" fmla="*/ 4084320 w 9578340"/>
              <a:gd name="connsiteY68" fmla="*/ 2895600 h 8833483"/>
              <a:gd name="connsiteX69" fmla="*/ 4008120 w 9578340"/>
              <a:gd name="connsiteY69" fmla="*/ 2918460 h 8833483"/>
              <a:gd name="connsiteX70" fmla="*/ 3954780 w 9578340"/>
              <a:gd name="connsiteY70" fmla="*/ 2918460 h 8833483"/>
              <a:gd name="connsiteX71" fmla="*/ 3916680 w 9578340"/>
              <a:gd name="connsiteY71" fmla="*/ 2971800 h 8833483"/>
              <a:gd name="connsiteX72" fmla="*/ 3848100 w 9578340"/>
              <a:gd name="connsiteY72" fmla="*/ 2971800 h 8833483"/>
              <a:gd name="connsiteX73" fmla="*/ 3810000 w 9578340"/>
              <a:gd name="connsiteY73" fmla="*/ 3025140 h 8833483"/>
              <a:gd name="connsiteX74" fmla="*/ 3726180 w 9578340"/>
              <a:gd name="connsiteY74" fmla="*/ 3048000 h 8833483"/>
              <a:gd name="connsiteX75" fmla="*/ 3703320 w 9578340"/>
              <a:gd name="connsiteY75" fmla="*/ 3116580 h 8833483"/>
              <a:gd name="connsiteX76" fmla="*/ 3512820 w 9578340"/>
              <a:gd name="connsiteY76" fmla="*/ 2979420 h 8833483"/>
              <a:gd name="connsiteX77" fmla="*/ 3337560 w 9578340"/>
              <a:gd name="connsiteY77" fmla="*/ 3048000 h 8833483"/>
              <a:gd name="connsiteX78" fmla="*/ 3337560 w 9578340"/>
              <a:gd name="connsiteY78" fmla="*/ 3124200 h 8833483"/>
              <a:gd name="connsiteX79" fmla="*/ 3230880 w 9578340"/>
              <a:gd name="connsiteY79" fmla="*/ 3200400 h 8833483"/>
              <a:gd name="connsiteX80" fmla="*/ 3002280 w 9578340"/>
              <a:gd name="connsiteY80" fmla="*/ 3055620 h 8833483"/>
              <a:gd name="connsiteX81" fmla="*/ 3025140 w 9578340"/>
              <a:gd name="connsiteY81" fmla="*/ 3032760 h 8833483"/>
              <a:gd name="connsiteX82" fmla="*/ 2918460 w 9578340"/>
              <a:gd name="connsiteY82" fmla="*/ 2887980 h 8833483"/>
              <a:gd name="connsiteX83" fmla="*/ 2659380 w 9578340"/>
              <a:gd name="connsiteY83" fmla="*/ 2758440 h 8833483"/>
              <a:gd name="connsiteX84" fmla="*/ 2506980 w 9578340"/>
              <a:gd name="connsiteY84" fmla="*/ 3093720 h 8833483"/>
              <a:gd name="connsiteX85" fmla="*/ 2392680 w 9578340"/>
              <a:gd name="connsiteY85" fmla="*/ 3101340 h 8833483"/>
              <a:gd name="connsiteX86" fmla="*/ 2308860 w 9578340"/>
              <a:gd name="connsiteY86" fmla="*/ 3116580 h 8833483"/>
              <a:gd name="connsiteX87" fmla="*/ 2225040 w 9578340"/>
              <a:gd name="connsiteY87" fmla="*/ 3215640 h 8833483"/>
              <a:gd name="connsiteX88" fmla="*/ 2049780 w 9578340"/>
              <a:gd name="connsiteY88" fmla="*/ 3124200 h 8833483"/>
              <a:gd name="connsiteX89" fmla="*/ 1981200 w 9578340"/>
              <a:gd name="connsiteY89" fmla="*/ 3116580 h 8833483"/>
              <a:gd name="connsiteX90" fmla="*/ 1889760 w 9578340"/>
              <a:gd name="connsiteY90" fmla="*/ 2964180 h 8833483"/>
              <a:gd name="connsiteX91" fmla="*/ 1897380 w 9578340"/>
              <a:gd name="connsiteY91" fmla="*/ 2895600 h 8833483"/>
              <a:gd name="connsiteX92" fmla="*/ 1729740 w 9578340"/>
              <a:gd name="connsiteY92" fmla="*/ 3017520 h 8833483"/>
              <a:gd name="connsiteX93" fmla="*/ 1706880 w 9578340"/>
              <a:gd name="connsiteY93" fmla="*/ 3078480 h 8833483"/>
              <a:gd name="connsiteX94" fmla="*/ 1653540 w 9578340"/>
              <a:gd name="connsiteY94" fmla="*/ 3048000 h 8833483"/>
              <a:gd name="connsiteX95" fmla="*/ 1546860 w 9578340"/>
              <a:gd name="connsiteY95" fmla="*/ 3048000 h 8833483"/>
              <a:gd name="connsiteX96" fmla="*/ 1524000 w 9578340"/>
              <a:gd name="connsiteY96" fmla="*/ 3162300 h 8833483"/>
              <a:gd name="connsiteX97" fmla="*/ 1386840 w 9578340"/>
              <a:gd name="connsiteY97" fmla="*/ 3459480 h 8833483"/>
              <a:gd name="connsiteX98" fmla="*/ 1333500 w 9578340"/>
              <a:gd name="connsiteY98" fmla="*/ 3451860 h 8833483"/>
              <a:gd name="connsiteX99" fmla="*/ 1188720 w 9578340"/>
              <a:gd name="connsiteY99" fmla="*/ 3505200 h 8833483"/>
              <a:gd name="connsiteX100" fmla="*/ 1135380 w 9578340"/>
              <a:gd name="connsiteY100" fmla="*/ 3672840 h 8833483"/>
              <a:gd name="connsiteX101" fmla="*/ 1013460 w 9578340"/>
              <a:gd name="connsiteY101" fmla="*/ 3703320 h 8833483"/>
              <a:gd name="connsiteX102" fmla="*/ 929640 w 9578340"/>
              <a:gd name="connsiteY102" fmla="*/ 3710940 h 8833483"/>
              <a:gd name="connsiteX103" fmla="*/ 830580 w 9578340"/>
              <a:gd name="connsiteY103" fmla="*/ 3741420 h 8833483"/>
              <a:gd name="connsiteX104" fmla="*/ 701040 w 9578340"/>
              <a:gd name="connsiteY104" fmla="*/ 3749040 h 8833483"/>
              <a:gd name="connsiteX105" fmla="*/ 548640 w 9578340"/>
              <a:gd name="connsiteY105" fmla="*/ 3787140 h 8833483"/>
              <a:gd name="connsiteX106" fmla="*/ 0 w 9578340"/>
              <a:gd name="connsiteY106" fmla="*/ 5250180 h 8833483"/>
              <a:gd name="connsiteX107" fmla="*/ 167640 w 9578340"/>
              <a:gd name="connsiteY107" fmla="*/ 5242560 h 8833483"/>
              <a:gd name="connsiteX108" fmla="*/ 167640 w 9578340"/>
              <a:gd name="connsiteY108" fmla="*/ 5387340 h 8833483"/>
              <a:gd name="connsiteX109" fmla="*/ 289560 w 9578340"/>
              <a:gd name="connsiteY109" fmla="*/ 5394960 h 8833483"/>
              <a:gd name="connsiteX110" fmla="*/ 281940 w 9578340"/>
              <a:gd name="connsiteY110" fmla="*/ 5478780 h 8833483"/>
              <a:gd name="connsiteX111" fmla="*/ 388620 w 9578340"/>
              <a:gd name="connsiteY111" fmla="*/ 5501640 h 8833483"/>
              <a:gd name="connsiteX112" fmla="*/ 358140 w 9578340"/>
              <a:gd name="connsiteY112" fmla="*/ 5631180 h 8833483"/>
              <a:gd name="connsiteX113" fmla="*/ 358140 w 9578340"/>
              <a:gd name="connsiteY113" fmla="*/ 5730240 h 8833483"/>
              <a:gd name="connsiteX114" fmla="*/ 251460 w 9578340"/>
              <a:gd name="connsiteY114" fmla="*/ 5783580 h 8833483"/>
              <a:gd name="connsiteX115" fmla="*/ 236220 w 9578340"/>
              <a:gd name="connsiteY115" fmla="*/ 5859780 h 8833483"/>
              <a:gd name="connsiteX116" fmla="*/ 144780 w 9578340"/>
              <a:gd name="connsiteY116" fmla="*/ 5981700 h 8833483"/>
              <a:gd name="connsiteX117" fmla="*/ 175260 w 9578340"/>
              <a:gd name="connsiteY117" fmla="*/ 6210300 h 8833483"/>
              <a:gd name="connsiteX118" fmla="*/ 266700 w 9578340"/>
              <a:gd name="connsiteY118" fmla="*/ 6217920 h 8833483"/>
              <a:gd name="connsiteX119" fmla="*/ 304800 w 9578340"/>
              <a:gd name="connsiteY119" fmla="*/ 6278880 h 8833483"/>
              <a:gd name="connsiteX120" fmla="*/ 312420 w 9578340"/>
              <a:gd name="connsiteY120" fmla="*/ 6339840 h 8833483"/>
              <a:gd name="connsiteX121" fmla="*/ 358140 w 9578340"/>
              <a:gd name="connsiteY121" fmla="*/ 6339840 h 8833483"/>
              <a:gd name="connsiteX122" fmla="*/ 365760 w 9578340"/>
              <a:gd name="connsiteY122" fmla="*/ 6477000 h 8833483"/>
              <a:gd name="connsiteX123" fmla="*/ 807720 w 9578340"/>
              <a:gd name="connsiteY123" fmla="*/ 6545580 h 8833483"/>
              <a:gd name="connsiteX124" fmla="*/ 1127760 w 9578340"/>
              <a:gd name="connsiteY124" fmla="*/ 6705600 h 8833483"/>
              <a:gd name="connsiteX125" fmla="*/ 1447800 w 9578340"/>
              <a:gd name="connsiteY125" fmla="*/ 6598920 h 8833483"/>
              <a:gd name="connsiteX126" fmla="*/ 1546860 w 9578340"/>
              <a:gd name="connsiteY126" fmla="*/ 6598920 h 8833483"/>
              <a:gd name="connsiteX127" fmla="*/ 1501140 w 9578340"/>
              <a:gd name="connsiteY127" fmla="*/ 6858000 h 8833483"/>
              <a:gd name="connsiteX128" fmla="*/ 1567815 w 9578340"/>
              <a:gd name="connsiteY128" fmla="*/ 7115810 h 8833483"/>
              <a:gd name="connsiteX129" fmla="*/ 1710690 w 9578340"/>
              <a:gd name="connsiteY129" fmla="*/ 7439660 h 8833483"/>
              <a:gd name="connsiteX130" fmla="*/ 1891665 w 9578340"/>
              <a:gd name="connsiteY130" fmla="*/ 7582535 h 8833483"/>
              <a:gd name="connsiteX131" fmla="*/ 2094865 w 9578340"/>
              <a:gd name="connsiteY131" fmla="*/ 7814310 h 8833483"/>
              <a:gd name="connsiteX132" fmla="*/ 2066290 w 9578340"/>
              <a:gd name="connsiteY132" fmla="*/ 7925434 h 8833483"/>
              <a:gd name="connsiteX133" fmla="*/ 2234565 w 9578340"/>
              <a:gd name="connsiteY133" fmla="*/ 8036559 h 8833483"/>
              <a:gd name="connsiteX134" fmla="*/ 2269490 w 9578340"/>
              <a:gd name="connsiteY134" fmla="*/ 8081009 h 8833483"/>
              <a:gd name="connsiteX135" fmla="*/ 2186940 w 9578340"/>
              <a:gd name="connsiteY135" fmla="*/ 8338184 h 8833483"/>
              <a:gd name="connsiteX136" fmla="*/ 2209165 w 9578340"/>
              <a:gd name="connsiteY136" fmla="*/ 8436608 h 8833483"/>
              <a:gd name="connsiteX137" fmla="*/ 2275840 w 9578340"/>
              <a:gd name="connsiteY137" fmla="*/ 8538208 h 8833483"/>
              <a:gd name="connsiteX138" fmla="*/ 2437765 w 9578340"/>
              <a:gd name="connsiteY138" fmla="*/ 8569958 h 8833483"/>
              <a:gd name="connsiteX139" fmla="*/ 2491740 w 9578340"/>
              <a:gd name="connsiteY139" fmla="*/ 8557258 h 8833483"/>
              <a:gd name="connsiteX140" fmla="*/ 2599690 w 9578340"/>
              <a:gd name="connsiteY140" fmla="*/ 8614408 h 8833483"/>
              <a:gd name="connsiteX141" fmla="*/ 2640965 w 9578340"/>
              <a:gd name="connsiteY141" fmla="*/ 8658858 h 8833483"/>
              <a:gd name="connsiteX142" fmla="*/ 2663190 w 9578340"/>
              <a:gd name="connsiteY142" fmla="*/ 8769983 h 8833483"/>
              <a:gd name="connsiteX143" fmla="*/ 2748915 w 9578340"/>
              <a:gd name="connsiteY143" fmla="*/ 8833483 h 8833483"/>
              <a:gd name="connsiteX144" fmla="*/ 2860040 w 9578340"/>
              <a:gd name="connsiteY144" fmla="*/ 8808083 h 8833483"/>
              <a:gd name="connsiteX145" fmla="*/ 2920365 w 9578340"/>
              <a:gd name="connsiteY145" fmla="*/ 8820783 h 8833483"/>
              <a:gd name="connsiteX146" fmla="*/ 2910840 w 9578340"/>
              <a:gd name="connsiteY146" fmla="*/ 8740614 h 8833483"/>
              <a:gd name="connsiteX147" fmla="*/ 2996565 w 9578340"/>
              <a:gd name="connsiteY147" fmla="*/ 8609645 h 8833483"/>
              <a:gd name="connsiteX148" fmla="*/ 2987040 w 9578340"/>
              <a:gd name="connsiteY148" fmla="*/ 8497727 h 8833483"/>
              <a:gd name="connsiteX149" fmla="*/ 3027522 w 9578340"/>
              <a:gd name="connsiteY149" fmla="*/ 8431051 h 8833483"/>
              <a:gd name="connsiteX150" fmla="*/ 3179922 w 9578340"/>
              <a:gd name="connsiteY150" fmla="*/ 8361995 h 8833483"/>
              <a:gd name="connsiteX151" fmla="*/ 3225166 w 9578340"/>
              <a:gd name="connsiteY151" fmla="*/ 8245315 h 8833483"/>
              <a:gd name="connsiteX152" fmla="*/ 3420427 w 9578340"/>
              <a:gd name="connsiteY152" fmla="*/ 8083389 h 8833483"/>
              <a:gd name="connsiteX153" fmla="*/ 3699034 w 9578340"/>
              <a:gd name="connsiteY153" fmla="*/ 7954802 h 8833483"/>
              <a:gd name="connsiteX154" fmla="*/ 3875246 w 9578340"/>
              <a:gd name="connsiteY154" fmla="*/ 7890508 h 8833483"/>
              <a:gd name="connsiteX155" fmla="*/ 4084796 w 9578340"/>
              <a:gd name="connsiteY155" fmla="*/ 7738108 h 8833483"/>
              <a:gd name="connsiteX156" fmla="*/ 4127659 w 9578340"/>
              <a:gd name="connsiteY156" fmla="*/ 7640476 h 8833483"/>
              <a:gd name="connsiteX157" fmla="*/ 4037171 w 9578340"/>
              <a:gd name="connsiteY157" fmla="*/ 7564277 h 8833483"/>
              <a:gd name="connsiteX158" fmla="*/ 3980021 w 9578340"/>
              <a:gd name="connsiteY158" fmla="*/ 7469027 h 8833483"/>
              <a:gd name="connsiteX159" fmla="*/ 4056222 w 9578340"/>
              <a:gd name="connsiteY159" fmla="*/ 7395208 h 8833483"/>
              <a:gd name="connsiteX160" fmla="*/ 4096703 w 9578340"/>
              <a:gd name="connsiteY160" fmla="*/ 7247570 h 8833483"/>
              <a:gd name="connsiteX161" fmla="*/ 3982402 w 9578340"/>
              <a:gd name="connsiteY161" fmla="*/ 7271383 h 8833483"/>
              <a:gd name="connsiteX162" fmla="*/ 3818096 w 9578340"/>
              <a:gd name="connsiteY162" fmla="*/ 7233283 h 8833483"/>
              <a:gd name="connsiteX163" fmla="*/ 3691889 w 9578340"/>
              <a:gd name="connsiteY163" fmla="*/ 7145176 h 8833483"/>
              <a:gd name="connsiteX164" fmla="*/ 3701416 w 9578340"/>
              <a:gd name="connsiteY164" fmla="*/ 7030877 h 8833483"/>
              <a:gd name="connsiteX165" fmla="*/ 3625215 w 9578340"/>
              <a:gd name="connsiteY165" fmla="*/ 6954677 h 8833483"/>
              <a:gd name="connsiteX166" fmla="*/ 3657600 w 9578340"/>
              <a:gd name="connsiteY166" fmla="*/ 6873240 h 8833483"/>
              <a:gd name="connsiteX167" fmla="*/ 3817620 w 9578340"/>
              <a:gd name="connsiteY167" fmla="*/ 6781800 h 8833483"/>
              <a:gd name="connsiteX168" fmla="*/ 3893820 w 9578340"/>
              <a:gd name="connsiteY168" fmla="*/ 6705600 h 8833483"/>
              <a:gd name="connsiteX169" fmla="*/ 3947160 w 9578340"/>
              <a:gd name="connsiteY169" fmla="*/ 6690360 h 8833483"/>
              <a:gd name="connsiteX170" fmla="*/ 3939540 w 9578340"/>
              <a:gd name="connsiteY170" fmla="*/ 6629400 h 8833483"/>
              <a:gd name="connsiteX171" fmla="*/ 3901440 w 9578340"/>
              <a:gd name="connsiteY171" fmla="*/ 6606540 h 8833483"/>
              <a:gd name="connsiteX172" fmla="*/ 3878580 w 9578340"/>
              <a:gd name="connsiteY172" fmla="*/ 6515100 h 8833483"/>
              <a:gd name="connsiteX173" fmla="*/ 3886200 w 9578340"/>
              <a:gd name="connsiteY173" fmla="*/ 6423660 h 8833483"/>
              <a:gd name="connsiteX174" fmla="*/ 3870960 w 9578340"/>
              <a:gd name="connsiteY174" fmla="*/ 6309360 h 8833483"/>
              <a:gd name="connsiteX175" fmla="*/ 3893820 w 9578340"/>
              <a:gd name="connsiteY175" fmla="*/ 6240780 h 8833483"/>
              <a:gd name="connsiteX176" fmla="*/ 3924300 w 9578340"/>
              <a:gd name="connsiteY176" fmla="*/ 6179820 h 8833483"/>
              <a:gd name="connsiteX177" fmla="*/ 3977640 w 9578340"/>
              <a:gd name="connsiteY177" fmla="*/ 6172200 h 8833483"/>
              <a:gd name="connsiteX178" fmla="*/ 3992880 w 9578340"/>
              <a:gd name="connsiteY178" fmla="*/ 6172200 h 8833483"/>
              <a:gd name="connsiteX179" fmla="*/ 4046220 w 9578340"/>
              <a:gd name="connsiteY179" fmla="*/ 6111240 h 8833483"/>
              <a:gd name="connsiteX180" fmla="*/ 4038600 w 9578340"/>
              <a:gd name="connsiteY180" fmla="*/ 6027420 h 8833483"/>
              <a:gd name="connsiteX181" fmla="*/ 4754880 w 9578340"/>
              <a:gd name="connsiteY181" fmla="*/ 5913120 h 8833483"/>
              <a:gd name="connsiteX182" fmla="*/ 4838700 w 9578340"/>
              <a:gd name="connsiteY182" fmla="*/ 5913120 h 8833483"/>
              <a:gd name="connsiteX183" fmla="*/ 4914900 w 9578340"/>
              <a:gd name="connsiteY183" fmla="*/ 5920740 h 8833483"/>
              <a:gd name="connsiteX184" fmla="*/ 5105400 w 9578340"/>
              <a:gd name="connsiteY184" fmla="*/ 6019800 h 8833483"/>
              <a:gd name="connsiteX185" fmla="*/ 5570220 w 9578340"/>
              <a:gd name="connsiteY185" fmla="*/ 6248400 h 8833483"/>
              <a:gd name="connsiteX186" fmla="*/ 5704205 w 9578340"/>
              <a:gd name="connsiteY186" fmla="*/ 6320155 h 8833483"/>
              <a:gd name="connsiteX187" fmla="*/ 5755005 w 9578340"/>
              <a:gd name="connsiteY187" fmla="*/ 6242685 h 8833483"/>
              <a:gd name="connsiteX188" fmla="*/ 5682615 w 9578340"/>
              <a:gd name="connsiteY188" fmla="*/ 6203315 h 8833483"/>
              <a:gd name="connsiteX189" fmla="*/ 5624195 w 9578340"/>
              <a:gd name="connsiteY189" fmla="*/ 6132195 h 8833483"/>
              <a:gd name="connsiteX190" fmla="*/ 5670550 w 9578340"/>
              <a:gd name="connsiteY190" fmla="*/ 6103620 h 8833483"/>
              <a:gd name="connsiteX191" fmla="*/ 5584825 w 9578340"/>
              <a:gd name="connsiteY191" fmla="*/ 5928995 h 8833483"/>
              <a:gd name="connsiteX192" fmla="*/ 5592445 w 9578340"/>
              <a:gd name="connsiteY192" fmla="*/ 5827395 h 8833483"/>
              <a:gd name="connsiteX193" fmla="*/ 5615305 w 9578340"/>
              <a:gd name="connsiteY193" fmla="*/ 5792470 h 8833483"/>
              <a:gd name="connsiteX194" fmla="*/ 5636895 w 9578340"/>
              <a:gd name="connsiteY194" fmla="*/ 5747385 h 8833483"/>
              <a:gd name="connsiteX195" fmla="*/ 5674360 w 9578340"/>
              <a:gd name="connsiteY195" fmla="*/ 5669915 h 8833483"/>
              <a:gd name="connsiteX196" fmla="*/ 5688965 w 9578340"/>
              <a:gd name="connsiteY196" fmla="*/ 5587365 h 8833483"/>
              <a:gd name="connsiteX197" fmla="*/ 5735320 w 9578340"/>
              <a:gd name="connsiteY197" fmla="*/ 5561965 h 8833483"/>
              <a:gd name="connsiteX198" fmla="*/ 5715000 w 9578340"/>
              <a:gd name="connsiteY198" fmla="*/ 5502910 h 8833483"/>
              <a:gd name="connsiteX199" fmla="*/ 5751195 w 9578340"/>
              <a:gd name="connsiteY199" fmla="*/ 5461635 h 8833483"/>
              <a:gd name="connsiteX200" fmla="*/ 5781675 w 9578340"/>
              <a:gd name="connsiteY200" fmla="*/ 5398770 h 8833483"/>
              <a:gd name="connsiteX201" fmla="*/ 5836920 w 9578340"/>
              <a:gd name="connsiteY201" fmla="*/ 5325110 h 8833483"/>
              <a:gd name="connsiteX202" fmla="*/ 5855970 w 9578340"/>
              <a:gd name="connsiteY202" fmla="*/ 5168900 h 8833483"/>
              <a:gd name="connsiteX203" fmla="*/ 6101080 w 9578340"/>
              <a:gd name="connsiteY203" fmla="*/ 4911090 h 8833483"/>
              <a:gd name="connsiteX204" fmla="*/ 6107430 w 9578340"/>
              <a:gd name="connsiteY204" fmla="*/ 4674870 h 8833483"/>
              <a:gd name="connsiteX205" fmla="*/ 5982970 w 9578340"/>
              <a:gd name="connsiteY205" fmla="*/ 4411980 h 8833483"/>
              <a:gd name="connsiteX206" fmla="*/ 7178040 w 9578340"/>
              <a:gd name="connsiteY206" fmla="*/ 4351020 h 8833483"/>
              <a:gd name="connsiteX207" fmla="*/ 7559040 w 9578340"/>
              <a:gd name="connsiteY207" fmla="*/ 4328160 h 8833483"/>
              <a:gd name="connsiteX208" fmla="*/ 7467600 w 9578340"/>
              <a:gd name="connsiteY208" fmla="*/ 3878580 h 8833483"/>
              <a:gd name="connsiteX209" fmla="*/ 7414260 w 9578340"/>
              <a:gd name="connsiteY209" fmla="*/ 3604260 h 8833483"/>
              <a:gd name="connsiteX210" fmla="*/ 7498080 w 9578340"/>
              <a:gd name="connsiteY210" fmla="*/ 3398520 h 8833483"/>
              <a:gd name="connsiteX211" fmla="*/ 7528560 w 9578340"/>
              <a:gd name="connsiteY211" fmla="*/ 3253740 h 8833483"/>
              <a:gd name="connsiteX212" fmla="*/ 7505700 w 9578340"/>
              <a:gd name="connsiteY212" fmla="*/ 3048000 h 8833483"/>
              <a:gd name="connsiteX213" fmla="*/ 7520940 w 9578340"/>
              <a:gd name="connsiteY213" fmla="*/ 2926080 h 8833483"/>
              <a:gd name="connsiteX214" fmla="*/ 7536180 w 9578340"/>
              <a:gd name="connsiteY214" fmla="*/ 2872740 h 8833483"/>
              <a:gd name="connsiteX215" fmla="*/ 7863840 w 9578340"/>
              <a:gd name="connsiteY215" fmla="*/ 2971800 h 8833483"/>
              <a:gd name="connsiteX216" fmla="*/ 7886700 w 9578340"/>
              <a:gd name="connsiteY216" fmla="*/ 3101340 h 8833483"/>
              <a:gd name="connsiteX217" fmla="*/ 8001000 w 9578340"/>
              <a:gd name="connsiteY217" fmla="*/ 3124200 h 8833483"/>
              <a:gd name="connsiteX218" fmla="*/ 8122920 w 9578340"/>
              <a:gd name="connsiteY218" fmla="*/ 3276600 h 8833483"/>
              <a:gd name="connsiteX219" fmla="*/ 8206740 w 9578340"/>
              <a:gd name="connsiteY219" fmla="*/ 3276600 h 8833483"/>
              <a:gd name="connsiteX220" fmla="*/ 8442960 w 9578340"/>
              <a:gd name="connsiteY220" fmla="*/ 3276600 h 8833483"/>
              <a:gd name="connsiteX221" fmla="*/ 8663940 w 9578340"/>
              <a:gd name="connsiteY221" fmla="*/ 3276600 h 8833483"/>
              <a:gd name="connsiteX222" fmla="*/ 8770620 w 9578340"/>
              <a:gd name="connsiteY222" fmla="*/ 3230880 h 8833483"/>
              <a:gd name="connsiteX223" fmla="*/ 8854440 w 9578340"/>
              <a:gd name="connsiteY223" fmla="*/ 3215640 h 8833483"/>
              <a:gd name="connsiteX224" fmla="*/ 8938260 w 9578340"/>
              <a:gd name="connsiteY224" fmla="*/ 3230880 h 8833483"/>
              <a:gd name="connsiteX225" fmla="*/ 8945880 w 9578340"/>
              <a:gd name="connsiteY225" fmla="*/ 3078480 h 8833483"/>
              <a:gd name="connsiteX226" fmla="*/ 8907780 w 9578340"/>
              <a:gd name="connsiteY226" fmla="*/ 3078480 h 8833483"/>
              <a:gd name="connsiteX227" fmla="*/ 8656320 w 9578340"/>
              <a:gd name="connsiteY227" fmla="*/ 2697480 h 8833483"/>
              <a:gd name="connsiteX228" fmla="*/ 8854440 w 9578340"/>
              <a:gd name="connsiteY228" fmla="*/ 2590800 h 8833483"/>
              <a:gd name="connsiteX229" fmla="*/ 8923020 w 9578340"/>
              <a:gd name="connsiteY229" fmla="*/ 2606040 h 8833483"/>
              <a:gd name="connsiteX230" fmla="*/ 8999220 w 9578340"/>
              <a:gd name="connsiteY230" fmla="*/ 2606040 h 8833483"/>
              <a:gd name="connsiteX231" fmla="*/ 9029700 w 9578340"/>
              <a:gd name="connsiteY231" fmla="*/ 2545080 h 8833483"/>
              <a:gd name="connsiteX232" fmla="*/ 9029700 w 9578340"/>
              <a:gd name="connsiteY232" fmla="*/ 2407920 h 8833483"/>
              <a:gd name="connsiteX233" fmla="*/ 9136380 w 9578340"/>
              <a:gd name="connsiteY233" fmla="*/ 2476500 h 8833483"/>
              <a:gd name="connsiteX234" fmla="*/ 9144000 w 9578340"/>
              <a:gd name="connsiteY234" fmla="*/ 2407920 h 8833483"/>
              <a:gd name="connsiteX235" fmla="*/ 9204960 w 9578340"/>
              <a:gd name="connsiteY235" fmla="*/ 2362200 h 8833483"/>
              <a:gd name="connsiteX236" fmla="*/ 9189720 w 9578340"/>
              <a:gd name="connsiteY236" fmla="*/ 2225040 h 8833483"/>
              <a:gd name="connsiteX237" fmla="*/ 9159240 w 9578340"/>
              <a:gd name="connsiteY237" fmla="*/ 2171700 h 8833483"/>
              <a:gd name="connsiteX238" fmla="*/ 9083040 w 9578340"/>
              <a:gd name="connsiteY238" fmla="*/ 2103120 h 8833483"/>
              <a:gd name="connsiteX239" fmla="*/ 9105900 w 9578340"/>
              <a:gd name="connsiteY239" fmla="*/ 2011680 h 8833483"/>
              <a:gd name="connsiteX240" fmla="*/ 9151620 w 9578340"/>
              <a:gd name="connsiteY240" fmla="*/ 1927860 h 8833483"/>
              <a:gd name="connsiteX241" fmla="*/ 9044940 w 9578340"/>
              <a:gd name="connsiteY241" fmla="*/ 1714500 h 8833483"/>
              <a:gd name="connsiteX242" fmla="*/ 9578340 w 9578340"/>
              <a:gd name="connsiteY242" fmla="*/ 1394460 h 8833483"/>
              <a:gd name="connsiteX243" fmla="*/ 9494520 w 9578340"/>
              <a:gd name="connsiteY243" fmla="*/ 1165860 h 8833483"/>
              <a:gd name="connsiteX244" fmla="*/ 9326880 w 9578340"/>
              <a:gd name="connsiteY244" fmla="*/ 975360 h 8833483"/>
              <a:gd name="connsiteX245" fmla="*/ 9334500 w 9578340"/>
              <a:gd name="connsiteY245" fmla="*/ 906780 h 8833483"/>
              <a:gd name="connsiteX246" fmla="*/ 9342120 w 9578340"/>
              <a:gd name="connsiteY246" fmla="*/ 754380 h 8833483"/>
              <a:gd name="connsiteX247" fmla="*/ 9182100 w 9578340"/>
              <a:gd name="connsiteY247" fmla="*/ 906780 h 8833483"/>
              <a:gd name="connsiteX248" fmla="*/ 9052560 w 9578340"/>
              <a:gd name="connsiteY248" fmla="*/ 1043940 h 8833483"/>
              <a:gd name="connsiteX249" fmla="*/ 8915400 w 9578340"/>
              <a:gd name="connsiteY249" fmla="*/ 1112520 h 8833483"/>
              <a:gd name="connsiteX250" fmla="*/ 8709660 w 9578340"/>
              <a:gd name="connsiteY250" fmla="*/ 1150620 h 8833483"/>
              <a:gd name="connsiteX251" fmla="*/ 8793480 w 9578340"/>
              <a:gd name="connsiteY251" fmla="*/ 960120 h 8833483"/>
              <a:gd name="connsiteX252" fmla="*/ 8717280 w 9578340"/>
              <a:gd name="connsiteY252" fmla="*/ 906780 h 8833483"/>
              <a:gd name="connsiteX253" fmla="*/ 8686800 w 9578340"/>
              <a:gd name="connsiteY253" fmla="*/ 815340 h 8833483"/>
              <a:gd name="connsiteX254" fmla="*/ 8625840 w 9578340"/>
              <a:gd name="connsiteY254" fmla="*/ 746760 h 8833483"/>
              <a:gd name="connsiteX255" fmla="*/ 8633460 w 9578340"/>
              <a:gd name="connsiteY255" fmla="*/ 685800 h 8833483"/>
              <a:gd name="connsiteX256" fmla="*/ 8679180 w 9578340"/>
              <a:gd name="connsiteY256" fmla="*/ 609600 h 8833483"/>
              <a:gd name="connsiteX257" fmla="*/ 8671560 w 9578340"/>
              <a:gd name="connsiteY257" fmla="*/ 579120 h 8833483"/>
              <a:gd name="connsiteX258" fmla="*/ 8580120 w 9578340"/>
              <a:gd name="connsiteY258" fmla="*/ 541020 h 8833483"/>
              <a:gd name="connsiteX259" fmla="*/ 8473440 w 9578340"/>
              <a:gd name="connsiteY259" fmla="*/ 502920 h 8833483"/>
              <a:gd name="connsiteX260" fmla="*/ 8488680 w 9578340"/>
              <a:gd name="connsiteY260" fmla="*/ 449580 h 8833483"/>
              <a:gd name="connsiteX261" fmla="*/ 8435340 w 9578340"/>
              <a:gd name="connsiteY261" fmla="*/ 320040 h 8833483"/>
              <a:gd name="connsiteX262" fmla="*/ 8465820 w 9578340"/>
              <a:gd name="connsiteY262" fmla="*/ 243840 h 8833483"/>
              <a:gd name="connsiteX263" fmla="*/ 8473440 w 9578340"/>
              <a:gd name="connsiteY263" fmla="*/ 83820 h 8833483"/>
              <a:gd name="connsiteX264" fmla="*/ 8351520 w 9578340"/>
              <a:gd name="connsiteY264" fmla="*/ 53340 h 8833483"/>
              <a:gd name="connsiteX265" fmla="*/ 8252460 w 9578340"/>
              <a:gd name="connsiteY265" fmla="*/ 68580 h 8833483"/>
              <a:gd name="connsiteX266" fmla="*/ 8107680 w 9578340"/>
              <a:gd name="connsiteY26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979920 w 9578340"/>
              <a:gd name="connsiteY38" fmla="*/ 1935480 h 8833483"/>
              <a:gd name="connsiteX39" fmla="*/ 6728460 w 9578340"/>
              <a:gd name="connsiteY39" fmla="*/ 1981200 h 8833483"/>
              <a:gd name="connsiteX40" fmla="*/ 6244590 w 9578340"/>
              <a:gd name="connsiteY40" fmla="*/ 2315208 h 8833483"/>
              <a:gd name="connsiteX41" fmla="*/ 5722620 w 9578340"/>
              <a:gd name="connsiteY41" fmla="*/ 2240280 h 8833483"/>
              <a:gd name="connsiteX42" fmla="*/ 5654040 w 9578340"/>
              <a:gd name="connsiteY42" fmla="*/ 2240280 h 8833483"/>
              <a:gd name="connsiteX43" fmla="*/ 5570220 w 9578340"/>
              <a:gd name="connsiteY43" fmla="*/ 2278380 h 8833483"/>
              <a:gd name="connsiteX44" fmla="*/ 5440680 w 9578340"/>
              <a:gd name="connsiteY44" fmla="*/ 2263140 h 8833483"/>
              <a:gd name="connsiteX45" fmla="*/ 5410200 w 9578340"/>
              <a:gd name="connsiteY45" fmla="*/ 2217420 h 8833483"/>
              <a:gd name="connsiteX46" fmla="*/ 5425440 w 9578340"/>
              <a:gd name="connsiteY46" fmla="*/ 2072640 h 8833483"/>
              <a:gd name="connsiteX47" fmla="*/ 5372100 w 9578340"/>
              <a:gd name="connsiteY47" fmla="*/ 2019300 h 8833483"/>
              <a:gd name="connsiteX48" fmla="*/ 5372100 w 9578340"/>
              <a:gd name="connsiteY48" fmla="*/ 1988820 h 8833483"/>
              <a:gd name="connsiteX49" fmla="*/ 5280660 w 9578340"/>
              <a:gd name="connsiteY49" fmla="*/ 1965960 h 8833483"/>
              <a:gd name="connsiteX50" fmla="*/ 5219700 w 9578340"/>
              <a:gd name="connsiteY50" fmla="*/ 2263140 h 8833483"/>
              <a:gd name="connsiteX51" fmla="*/ 5212080 w 9578340"/>
              <a:gd name="connsiteY51" fmla="*/ 2461260 h 8833483"/>
              <a:gd name="connsiteX52" fmla="*/ 5242560 w 9578340"/>
              <a:gd name="connsiteY52" fmla="*/ 2499360 h 8833483"/>
              <a:gd name="connsiteX53" fmla="*/ 5097780 w 9578340"/>
              <a:gd name="connsiteY53" fmla="*/ 2552700 h 8833483"/>
              <a:gd name="connsiteX54" fmla="*/ 5120640 w 9578340"/>
              <a:gd name="connsiteY54" fmla="*/ 2743200 h 8833483"/>
              <a:gd name="connsiteX55" fmla="*/ 5082540 w 9578340"/>
              <a:gd name="connsiteY55" fmla="*/ 2827020 h 8833483"/>
              <a:gd name="connsiteX56" fmla="*/ 4945380 w 9578340"/>
              <a:gd name="connsiteY56" fmla="*/ 2773680 h 8833483"/>
              <a:gd name="connsiteX57" fmla="*/ 4853940 w 9578340"/>
              <a:gd name="connsiteY57" fmla="*/ 2796540 h 8833483"/>
              <a:gd name="connsiteX58" fmla="*/ 4785360 w 9578340"/>
              <a:gd name="connsiteY58" fmla="*/ 2926080 h 8833483"/>
              <a:gd name="connsiteX59" fmla="*/ 4640580 w 9578340"/>
              <a:gd name="connsiteY59" fmla="*/ 2811780 h 8833483"/>
              <a:gd name="connsiteX60" fmla="*/ 4518660 w 9578340"/>
              <a:gd name="connsiteY60" fmla="*/ 2804160 h 8833483"/>
              <a:gd name="connsiteX61" fmla="*/ 4389120 w 9578340"/>
              <a:gd name="connsiteY61" fmla="*/ 2674620 h 8833483"/>
              <a:gd name="connsiteX62" fmla="*/ 4564380 w 9578340"/>
              <a:gd name="connsiteY62" fmla="*/ 2522220 h 8833483"/>
              <a:gd name="connsiteX63" fmla="*/ 4389120 w 9578340"/>
              <a:gd name="connsiteY63" fmla="*/ 2491740 h 8833483"/>
              <a:gd name="connsiteX64" fmla="*/ 4244340 w 9578340"/>
              <a:gd name="connsiteY64" fmla="*/ 2659380 h 8833483"/>
              <a:gd name="connsiteX65" fmla="*/ 4183380 w 9578340"/>
              <a:gd name="connsiteY65" fmla="*/ 2758440 h 8833483"/>
              <a:gd name="connsiteX66" fmla="*/ 4191000 w 9578340"/>
              <a:gd name="connsiteY66" fmla="*/ 2796540 h 8833483"/>
              <a:gd name="connsiteX67" fmla="*/ 4084320 w 9578340"/>
              <a:gd name="connsiteY67" fmla="*/ 2895600 h 8833483"/>
              <a:gd name="connsiteX68" fmla="*/ 4008120 w 9578340"/>
              <a:gd name="connsiteY68" fmla="*/ 2918460 h 8833483"/>
              <a:gd name="connsiteX69" fmla="*/ 3954780 w 9578340"/>
              <a:gd name="connsiteY69" fmla="*/ 2918460 h 8833483"/>
              <a:gd name="connsiteX70" fmla="*/ 3916680 w 9578340"/>
              <a:gd name="connsiteY70" fmla="*/ 2971800 h 8833483"/>
              <a:gd name="connsiteX71" fmla="*/ 3848100 w 9578340"/>
              <a:gd name="connsiteY71" fmla="*/ 2971800 h 8833483"/>
              <a:gd name="connsiteX72" fmla="*/ 3810000 w 9578340"/>
              <a:gd name="connsiteY72" fmla="*/ 3025140 h 8833483"/>
              <a:gd name="connsiteX73" fmla="*/ 3726180 w 9578340"/>
              <a:gd name="connsiteY73" fmla="*/ 3048000 h 8833483"/>
              <a:gd name="connsiteX74" fmla="*/ 3703320 w 9578340"/>
              <a:gd name="connsiteY74" fmla="*/ 3116580 h 8833483"/>
              <a:gd name="connsiteX75" fmla="*/ 3512820 w 9578340"/>
              <a:gd name="connsiteY75" fmla="*/ 2979420 h 8833483"/>
              <a:gd name="connsiteX76" fmla="*/ 3337560 w 9578340"/>
              <a:gd name="connsiteY76" fmla="*/ 3048000 h 8833483"/>
              <a:gd name="connsiteX77" fmla="*/ 3337560 w 9578340"/>
              <a:gd name="connsiteY77" fmla="*/ 3124200 h 8833483"/>
              <a:gd name="connsiteX78" fmla="*/ 3230880 w 9578340"/>
              <a:gd name="connsiteY78" fmla="*/ 3200400 h 8833483"/>
              <a:gd name="connsiteX79" fmla="*/ 3002280 w 9578340"/>
              <a:gd name="connsiteY79" fmla="*/ 3055620 h 8833483"/>
              <a:gd name="connsiteX80" fmla="*/ 3025140 w 9578340"/>
              <a:gd name="connsiteY80" fmla="*/ 3032760 h 8833483"/>
              <a:gd name="connsiteX81" fmla="*/ 2918460 w 9578340"/>
              <a:gd name="connsiteY81" fmla="*/ 2887980 h 8833483"/>
              <a:gd name="connsiteX82" fmla="*/ 2659380 w 9578340"/>
              <a:gd name="connsiteY82" fmla="*/ 2758440 h 8833483"/>
              <a:gd name="connsiteX83" fmla="*/ 2506980 w 9578340"/>
              <a:gd name="connsiteY83" fmla="*/ 3093720 h 8833483"/>
              <a:gd name="connsiteX84" fmla="*/ 2392680 w 9578340"/>
              <a:gd name="connsiteY84" fmla="*/ 3101340 h 8833483"/>
              <a:gd name="connsiteX85" fmla="*/ 2308860 w 9578340"/>
              <a:gd name="connsiteY85" fmla="*/ 3116580 h 8833483"/>
              <a:gd name="connsiteX86" fmla="*/ 2225040 w 9578340"/>
              <a:gd name="connsiteY86" fmla="*/ 3215640 h 8833483"/>
              <a:gd name="connsiteX87" fmla="*/ 2049780 w 9578340"/>
              <a:gd name="connsiteY87" fmla="*/ 3124200 h 8833483"/>
              <a:gd name="connsiteX88" fmla="*/ 1981200 w 9578340"/>
              <a:gd name="connsiteY88" fmla="*/ 3116580 h 8833483"/>
              <a:gd name="connsiteX89" fmla="*/ 1889760 w 9578340"/>
              <a:gd name="connsiteY89" fmla="*/ 2964180 h 8833483"/>
              <a:gd name="connsiteX90" fmla="*/ 1897380 w 9578340"/>
              <a:gd name="connsiteY90" fmla="*/ 2895600 h 8833483"/>
              <a:gd name="connsiteX91" fmla="*/ 1729740 w 9578340"/>
              <a:gd name="connsiteY91" fmla="*/ 3017520 h 8833483"/>
              <a:gd name="connsiteX92" fmla="*/ 1706880 w 9578340"/>
              <a:gd name="connsiteY92" fmla="*/ 3078480 h 8833483"/>
              <a:gd name="connsiteX93" fmla="*/ 1653540 w 9578340"/>
              <a:gd name="connsiteY93" fmla="*/ 3048000 h 8833483"/>
              <a:gd name="connsiteX94" fmla="*/ 1546860 w 9578340"/>
              <a:gd name="connsiteY94" fmla="*/ 3048000 h 8833483"/>
              <a:gd name="connsiteX95" fmla="*/ 1524000 w 9578340"/>
              <a:gd name="connsiteY95" fmla="*/ 3162300 h 8833483"/>
              <a:gd name="connsiteX96" fmla="*/ 1386840 w 9578340"/>
              <a:gd name="connsiteY96" fmla="*/ 3459480 h 8833483"/>
              <a:gd name="connsiteX97" fmla="*/ 1333500 w 9578340"/>
              <a:gd name="connsiteY97" fmla="*/ 3451860 h 8833483"/>
              <a:gd name="connsiteX98" fmla="*/ 1188720 w 9578340"/>
              <a:gd name="connsiteY98" fmla="*/ 3505200 h 8833483"/>
              <a:gd name="connsiteX99" fmla="*/ 1135380 w 9578340"/>
              <a:gd name="connsiteY99" fmla="*/ 3672840 h 8833483"/>
              <a:gd name="connsiteX100" fmla="*/ 1013460 w 9578340"/>
              <a:gd name="connsiteY100" fmla="*/ 3703320 h 8833483"/>
              <a:gd name="connsiteX101" fmla="*/ 929640 w 9578340"/>
              <a:gd name="connsiteY101" fmla="*/ 3710940 h 8833483"/>
              <a:gd name="connsiteX102" fmla="*/ 830580 w 9578340"/>
              <a:gd name="connsiteY102" fmla="*/ 3741420 h 8833483"/>
              <a:gd name="connsiteX103" fmla="*/ 701040 w 9578340"/>
              <a:gd name="connsiteY103" fmla="*/ 3749040 h 8833483"/>
              <a:gd name="connsiteX104" fmla="*/ 548640 w 9578340"/>
              <a:gd name="connsiteY104" fmla="*/ 3787140 h 8833483"/>
              <a:gd name="connsiteX105" fmla="*/ 0 w 9578340"/>
              <a:gd name="connsiteY105" fmla="*/ 5250180 h 8833483"/>
              <a:gd name="connsiteX106" fmla="*/ 167640 w 9578340"/>
              <a:gd name="connsiteY106" fmla="*/ 5242560 h 8833483"/>
              <a:gd name="connsiteX107" fmla="*/ 167640 w 9578340"/>
              <a:gd name="connsiteY107" fmla="*/ 5387340 h 8833483"/>
              <a:gd name="connsiteX108" fmla="*/ 289560 w 9578340"/>
              <a:gd name="connsiteY108" fmla="*/ 5394960 h 8833483"/>
              <a:gd name="connsiteX109" fmla="*/ 281940 w 9578340"/>
              <a:gd name="connsiteY109" fmla="*/ 5478780 h 8833483"/>
              <a:gd name="connsiteX110" fmla="*/ 388620 w 9578340"/>
              <a:gd name="connsiteY110" fmla="*/ 5501640 h 8833483"/>
              <a:gd name="connsiteX111" fmla="*/ 358140 w 9578340"/>
              <a:gd name="connsiteY111" fmla="*/ 5631180 h 8833483"/>
              <a:gd name="connsiteX112" fmla="*/ 358140 w 9578340"/>
              <a:gd name="connsiteY112" fmla="*/ 5730240 h 8833483"/>
              <a:gd name="connsiteX113" fmla="*/ 251460 w 9578340"/>
              <a:gd name="connsiteY113" fmla="*/ 5783580 h 8833483"/>
              <a:gd name="connsiteX114" fmla="*/ 236220 w 9578340"/>
              <a:gd name="connsiteY114" fmla="*/ 5859780 h 8833483"/>
              <a:gd name="connsiteX115" fmla="*/ 144780 w 9578340"/>
              <a:gd name="connsiteY115" fmla="*/ 5981700 h 8833483"/>
              <a:gd name="connsiteX116" fmla="*/ 175260 w 9578340"/>
              <a:gd name="connsiteY116" fmla="*/ 6210300 h 8833483"/>
              <a:gd name="connsiteX117" fmla="*/ 266700 w 9578340"/>
              <a:gd name="connsiteY117" fmla="*/ 6217920 h 8833483"/>
              <a:gd name="connsiteX118" fmla="*/ 304800 w 9578340"/>
              <a:gd name="connsiteY118" fmla="*/ 6278880 h 8833483"/>
              <a:gd name="connsiteX119" fmla="*/ 312420 w 9578340"/>
              <a:gd name="connsiteY119" fmla="*/ 6339840 h 8833483"/>
              <a:gd name="connsiteX120" fmla="*/ 358140 w 9578340"/>
              <a:gd name="connsiteY120" fmla="*/ 6339840 h 8833483"/>
              <a:gd name="connsiteX121" fmla="*/ 365760 w 9578340"/>
              <a:gd name="connsiteY121" fmla="*/ 6477000 h 8833483"/>
              <a:gd name="connsiteX122" fmla="*/ 807720 w 9578340"/>
              <a:gd name="connsiteY122" fmla="*/ 6545580 h 8833483"/>
              <a:gd name="connsiteX123" fmla="*/ 1127760 w 9578340"/>
              <a:gd name="connsiteY123" fmla="*/ 6705600 h 8833483"/>
              <a:gd name="connsiteX124" fmla="*/ 1447800 w 9578340"/>
              <a:gd name="connsiteY124" fmla="*/ 6598920 h 8833483"/>
              <a:gd name="connsiteX125" fmla="*/ 1546860 w 9578340"/>
              <a:gd name="connsiteY125" fmla="*/ 6598920 h 8833483"/>
              <a:gd name="connsiteX126" fmla="*/ 1501140 w 9578340"/>
              <a:gd name="connsiteY126" fmla="*/ 6858000 h 8833483"/>
              <a:gd name="connsiteX127" fmla="*/ 1567815 w 9578340"/>
              <a:gd name="connsiteY127" fmla="*/ 7115810 h 8833483"/>
              <a:gd name="connsiteX128" fmla="*/ 1710690 w 9578340"/>
              <a:gd name="connsiteY128" fmla="*/ 7439660 h 8833483"/>
              <a:gd name="connsiteX129" fmla="*/ 1891665 w 9578340"/>
              <a:gd name="connsiteY129" fmla="*/ 7582535 h 8833483"/>
              <a:gd name="connsiteX130" fmla="*/ 2094865 w 9578340"/>
              <a:gd name="connsiteY130" fmla="*/ 7814310 h 8833483"/>
              <a:gd name="connsiteX131" fmla="*/ 2066290 w 9578340"/>
              <a:gd name="connsiteY131" fmla="*/ 7925434 h 8833483"/>
              <a:gd name="connsiteX132" fmla="*/ 2234565 w 9578340"/>
              <a:gd name="connsiteY132" fmla="*/ 8036559 h 8833483"/>
              <a:gd name="connsiteX133" fmla="*/ 2269490 w 9578340"/>
              <a:gd name="connsiteY133" fmla="*/ 8081009 h 8833483"/>
              <a:gd name="connsiteX134" fmla="*/ 2186940 w 9578340"/>
              <a:gd name="connsiteY134" fmla="*/ 8338184 h 8833483"/>
              <a:gd name="connsiteX135" fmla="*/ 2209165 w 9578340"/>
              <a:gd name="connsiteY135" fmla="*/ 8436608 h 8833483"/>
              <a:gd name="connsiteX136" fmla="*/ 2275840 w 9578340"/>
              <a:gd name="connsiteY136" fmla="*/ 8538208 h 8833483"/>
              <a:gd name="connsiteX137" fmla="*/ 2437765 w 9578340"/>
              <a:gd name="connsiteY137" fmla="*/ 8569958 h 8833483"/>
              <a:gd name="connsiteX138" fmla="*/ 2491740 w 9578340"/>
              <a:gd name="connsiteY138" fmla="*/ 8557258 h 8833483"/>
              <a:gd name="connsiteX139" fmla="*/ 2599690 w 9578340"/>
              <a:gd name="connsiteY139" fmla="*/ 8614408 h 8833483"/>
              <a:gd name="connsiteX140" fmla="*/ 2640965 w 9578340"/>
              <a:gd name="connsiteY140" fmla="*/ 8658858 h 8833483"/>
              <a:gd name="connsiteX141" fmla="*/ 2663190 w 9578340"/>
              <a:gd name="connsiteY141" fmla="*/ 8769983 h 8833483"/>
              <a:gd name="connsiteX142" fmla="*/ 2748915 w 9578340"/>
              <a:gd name="connsiteY142" fmla="*/ 8833483 h 8833483"/>
              <a:gd name="connsiteX143" fmla="*/ 2860040 w 9578340"/>
              <a:gd name="connsiteY143" fmla="*/ 8808083 h 8833483"/>
              <a:gd name="connsiteX144" fmla="*/ 2920365 w 9578340"/>
              <a:gd name="connsiteY144" fmla="*/ 8820783 h 8833483"/>
              <a:gd name="connsiteX145" fmla="*/ 2910840 w 9578340"/>
              <a:gd name="connsiteY145" fmla="*/ 8740614 h 8833483"/>
              <a:gd name="connsiteX146" fmla="*/ 2996565 w 9578340"/>
              <a:gd name="connsiteY146" fmla="*/ 8609645 h 8833483"/>
              <a:gd name="connsiteX147" fmla="*/ 2987040 w 9578340"/>
              <a:gd name="connsiteY147" fmla="*/ 8497727 h 8833483"/>
              <a:gd name="connsiteX148" fmla="*/ 3027522 w 9578340"/>
              <a:gd name="connsiteY148" fmla="*/ 8431051 h 8833483"/>
              <a:gd name="connsiteX149" fmla="*/ 3179922 w 9578340"/>
              <a:gd name="connsiteY149" fmla="*/ 8361995 h 8833483"/>
              <a:gd name="connsiteX150" fmla="*/ 3225166 w 9578340"/>
              <a:gd name="connsiteY150" fmla="*/ 8245315 h 8833483"/>
              <a:gd name="connsiteX151" fmla="*/ 3420427 w 9578340"/>
              <a:gd name="connsiteY151" fmla="*/ 8083389 h 8833483"/>
              <a:gd name="connsiteX152" fmla="*/ 3699034 w 9578340"/>
              <a:gd name="connsiteY152" fmla="*/ 7954802 h 8833483"/>
              <a:gd name="connsiteX153" fmla="*/ 3875246 w 9578340"/>
              <a:gd name="connsiteY153" fmla="*/ 7890508 h 8833483"/>
              <a:gd name="connsiteX154" fmla="*/ 4084796 w 9578340"/>
              <a:gd name="connsiteY154" fmla="*/ 7738108 h 8833483"/>
              <a:gd name="connsiteX155" fmla="*/ 4127659 w 9578340"/>
              <a:gd name="connsiteY155" fmla="*/ 7640476 h 8833483"/>
              <a:gd name="connsiteX156" fmla="*/ 4037171 w 9578340"/>
              <a:gd name="connsiteY156" fmla="*/ 7564277 h 8833483"/>
              <a:gd name="connsiteX157" fmla="*/ 3980021 w 9578340"/>
              <a:gd name="connsiteY157" fmla="*/ 7469027 h 8833483"/>
              <a:gd name="connsiteX158" fmla="*/ 4056222 w 9578340"/>
              <a:gd name="connsiteY158" fmla="*/ 7395208 h 8833483"/>
              <a:gd name="connsiteX159" fmla="*/ 4096703 w 9578340"/>
              <a:gd name="connsiteY159" fmla="*/ 7247570 h 8833483"/>
              <a:gd name="connsiteX160" fmla="*/ 3982402 w 9578340"/>
              <a:gd name="connsiteY160" fmla="*/ 7271383 h 8833483"/>
              <a:gd name="connsiteX161" fmla="*/ 3818096 w 9578340"/>
              <a:gd name="connsiteY161" fmla="*/ 7233283 h 8833483"/>
              <a:gd name="connsiteX162" fmla="*/ 3691889 w 9578340"/>
              <a:gd name="connsiteY162" fmla="*/ 7145176 h 8833483"/>
              <a:gd name="connsiteX163" fmla="*/ 3701416 w 9578340"/>
              <a:gd name="connsiteY163" fmla="*/ 7030877 h 8833483"/>
              <a:gd name="connsiteX164" fmla="*/ 3625215 w 9578340"/>
              <a:gd name="connsiteY164" fmla="*/ 6954677 h 8833483"/>
              <a:gd name="connsiteX165" fmla="*/ 3657600 w 9578340"/>
              <a:gd name="connsiteY165" fmla="*/ 6873240 h 8833483"/>
              <a:gd name="connsiteX166" fmla="*/ 3817620 w 9578340"/>
              <a:gd name="connsiteY166" fmla="*/ 6781800 h 8833483"/>
              <a:gd name="connsiteX167" fmla="*/ 3893820 w 9578340"/>
              <a:gd name="connsiteY167" fmla="*/ 6705600 h 8833483"/>
              <a:gd name="connsiteX168" fmla="*/ 3947160 w 9578340"/>
              <a:gd name="connsiteY168" fmla="*/ 6690360 h 8833483"/>
              <a:gd name="connsiteX169" fmla="*/ 3939540 w 9578340"/>
              <a:gd name="connsiteY169" fmla="*/ 6629400 h 8833483"/>
              <a:gd name="connsiteX170" fmla="*/ 3901440 w 9578340"/>
              <a:gd name="connsiteY170" fmla="*/ 6606540 h 8833483"/>
              <a:gd name="connsiteX171" fmla="*/ 3878580 w 9578340"/>
              <a:gd name="connsiteY171" fmla="*/ 6515100 h 8833483"/>
              <a:gd name="connsiteX172" fmla="*/ 3886200 w 9578340"/>
              <a:gd name="connsiteY172" fmla="*/ 6423660 h 8833483"/>
              <a:gd name="connsiteX173" fmla="*/ 3870960 w 9578340"/>
              <a:gd name="connsiteY173" fmla="*/ 6309360 h 8833483"/>
              <a:gd name="connsiteX174" fmla="*/ 3893820 w 9578340"/>
              <a:gd name="connsiteY174" fmla="*/ 6240780 h 8833483"/>
              <a:gd name="connsiteX175" fmla="*/ 3924300 w 9578340"/>
              <a:gd name="connsiteY175" fmla="*/ 6179820 h 8833483"/>
              <a:gd name="connsiteX176" fmla="*/ 3977640 w 9578340"/>
              <a:gd name="connsiteY176" fmla="*/ 6172200 h 8833483"/>
              <a:gd name="connsiteX177" fmla="*/ 3992880 w 9578340"/>
              <a:gd name="connsiteY177" fmla="*/ 6172200 h 8833483"/>
              <a:gd name="connsiteX178" fmla="*/ 4046220 w 9578340"/>
              <a:gd name="connsiteY178" fmla="*/ 6111240 h 8833483"/>
              <a:gd name="connsiteX179" fmla="*/ 4038600 w 9578340"/>
              <a:gd name="connsiteY179" fmla="*/ 6027420 h 8833483"/>
              <a:gd name="connsiteX180" fmla="*/ 4754880 w 9578340"/>
              <a:gd name="connsiteY180" fmla="*/ 5913120 h 8833483"/>
              <a:gd name="connsiteX181" fmla="*/ 4838700 w 9578340"/>
              <a:gd name="connsiteY181" fmla="*/ 5913120 h 8833483"/>
              <a:gd name="connsiteX182" fmla="*/ 4914900 w 9578340"/>
              <a:gd name="connsiteY182" fmla="*/ 5920740 h 8833483"/>
              <a:gd name="connsiteX183" fmla="*/ 5105400 w 9578340"/>
              <a:gd name="connsiteY183" fmla="*/ 6019800 h 8833483"/>
              <a:gd name="connsiteX184" fmla="*/ 5570220 w 9578340"/>
              <a:gd name="connsiteY184" fmla="*/ 6248400 h 8833483"/>
              <a:gd name="connsiteX185" fmla="*/ 5704205 w 9578340"/>
              <a:gd name="connsiteY185" fmla="*/ 6320155 h 8833483"/>
              <a:gd name="connsiteX186" fmla="*/ 5755005 w 9578340"/>
              <a:gd name="connsiteY186" fmla="*/ 6242685 h 8833483"/>
              <a:gd name="connsiteX187" fmla="*/ 5682615 w 9578340"/>
              <a:gd name="connsiteY187" fmla="*/ 6203315 h 8833483"/>
              <a:gd name="connsiteX188" fmla="*/ 5624195 w 9578340"/>
              <a:gd name="connsiteY188" fmla="*/ 6132195 h 8833483"/>
              <a:gd name="connsiteX189" fmla="*/ 5670550 w 9578340"/>
              <a:gd name="connsiteY189" fmla="*/ 6103620 h 8833483"/>
              <a:gd name="connsiteX190" fmla="*/ 5584825 w 9578340"/>
              <a:gd name="connsiteY190" fmla="*/ 5928995 h 8833483"/>
              <a:gd name="connsiteX191" fmla="*/ 5592445 w 9578340"/>
              <a:gd name="connsiteY191" fmla="*/ 5827395 h 8833483"/>
              <a:gd name="connsiteX192" fmla="*/ 5615305 w 9578340"/>
              <a:gd name="connsiteY192" fmla="*/ 5792470 h 8833483"/>
              <a:gd name="connsiteX193" fmla="*/ 5636895 w 9578340"/>
              <a:gd name="connsiteY193" fmla="*/ 5747385 h 8833483"/>
              <a:gd name="connsiteX194" fmla="*/ 5674360 w 9578340"/>
              <a:gd name="connsiteY194" fmla="*/ 5669915 h 8833483"/>
              <a:gd name="connsiteX195" fmla="*/ 5688965 w 9578340"/>
              <a:gd name="connsiteY195" fmla="*/ 5587365 h 8833483"/>
              <a:gd name="connsiteX196" fmla="*/ 5735320 w 9578340"/>
              <a:gd name="connsiteY196" fmla="*/ 5561965 h 8833483"/>
              <a:gd name="connsiteX197" fmla="*/ 5715000 w 9578340"/>
              <a:gd name="connsiteY197" fmla="*/ 5502910 h 8833483"/>
              <a:gd name="connsiteX198" fmla="*/ 5751195 w 9578340"/>
              <a:gd name="connsiteY198" fmla="*/ 5461635 h 8833483"/>
              <a:gd name="connsiteX199" fmla="*/ 5781675 w 9578340"/>
              <a:gd name="connsiteY199" fmla="*/ 5398770 h 8833483"/>
              <a:gd name="connsiteX200" fmla="*/ 5836920 w 9578340"/>
              <a:gd name="connsiteY200" fmla="*/ 5325110 h 8833483"/>
              <a:gd name="connsiteX201" fmla="*/ 5855970 w 9578340"/>
              <a:gd name="connsiteY201" fmla="*/ 5168900 h 8833483"/>
              <a:gd name="connsiteX202" fmla="*/ 6101080 w 9578340"/>
              <a:gd name="connsiteY202" fmla="*/ 4911090 h 8833483"/>
              <a:gd name="connsiteX203" fmla="*/ 6107430 w 9578340"/>
              <a:gd name="connsiteY203" fmla="*/ 4674870 h 8833483"/>
              <a:gd name="connsiteX204" fmla="*/ 5982970 w 9578340"/>
              <a:gd name="connsiteY204" fmla="*/ 4411980 h 8833483"/>
              <a:gd name="connsiteX205" fmla="*/ 7178040 w 9578340"/>
              <a:gd name="connsiteY205" fmla="*/ 4351020 h 8833483"/>
              <a:gd name="connsiteX206" fmla="*/ 7559040 w 9578340"/>
              <a:gd name="connsiteY206" fmla="*/ 4328160 h 8833483"/>
              <a:gd name="connsiteX207" fmla="*/ 7467600 w 9578340"/>
              <a:gd name="connsiteY207" fmla="*/ 3878580 h 8833483"/>
              <a:gd name="connsiteX208" fmla="*/ 7414260 w 9578340"/>
              <a:gd name="connsiteY208" fmla="*/ 3604260 h 8833483"/>
              <a:gd name="connsiteX209" fmla="*/ 7498080 w 9578340"/>
              <a:gd name="connsiteY209" fmla="*/ 3398520 h 8833483"/>
              <a:gd name="connsiteX210" fmla="*/ 7528560 w 9578340"/>
              <a:gd name="connsiteY210" fmla="*/ 3253740 h 8833483"/>
              <a:gd name="connsiteX211" fmla="*/ 7505700 w 9578340"/>
              <a:gd name="connsiteY211" fmla="*/ 3048000 h 8833483"/>
              <a:gd name="connsiteX212" fmla="*/ 7520940 w 9578340"/>
              <a:gd name="connsiteY212" fmla="*/ 2926080 h 8833483"/>
              <a:gd name="connsiteX213" fmla="*/ 7536180 w 9578340"/>
              <a:gd name="connsiteY213" fmla="*/ 2872740 h 8833483"/>
              <a:gd name="connsiteX214" fmla="*/ 7863840 w 9578340"/>
              <a:gd name="connsiteY214" fmla="*/ 2971800 h 8833483"/>
              <a:gd name="connsiteX215" fmla="*/ 7886700 w 9578340"/>
              <a:gd name="connsiteY215" fmla="*/ 3101340 h 8833483"/>
              <a:gd name="connsiteX216" fmla="*/ 8001000 w 9578340"/>
              <a:gd name="connsiteY216" fmla="*/ 3124200 h 8833483"/>
              <a:gd name="connsiteX217" fmla="*/ 8122920 w 9578340"/>
              <a:gd name="connsiteY217" fmla="*/ 3276600 h 8833483"/>
              <a:gd name="connsiteX218" fmla="*/ 8206740 w 9578340"/>
              <a:gd name="connsiteY218" fmla="*/ 3276600 h 8833483"/>
              <a:gd name="connsiteX219" fmla="*/ 8442960 w 9578340"/>
              <a:gd name="connsiteY219" fmla="*/ 3276600 h 8833483"/>
              <a:gd name="connsiteX220" fmla="*/ 8663940 w 9578340"/>
              <a:gd name="connsiteY220" fmla="*/ 3276600 h 8833483"/>
              <a:gd name="connsiteX221" fmla="*/ 8770620 w 9578340"/>
              <a:gd name="connsiteY221" fmla="*/ 3230880 h 8833483"/>
              <a:gd name="connsiteX222" fmla="*/ 8854440 w 9578340"/>
              <a:gd name="connsiteY222" fmla="*/ 3215640 h 8833483"/>
              <a:gd name="connsiteX223" fmla="*/ 8938260 w 9578340"/>
              <a:gd name="connsiteY223" fmla="*/ 3230880 h 8833483"/>
              <a:gd name="connsiteX224" fmla="*/ 8945880 w 9578340"/>
              <a:gd name="connsiteY224" fmla="*/ 3078480 h 8833483"/>
              <a:gd name="connsiteX225" fmla="*/ 8907780 w 9578340"/>
              <a:gd name="connsiteY225" fmla="*/ 3078480 h 8833483"/>
              <a:gd name="connsiteX226" fmla="*/ 8656320 w 9578340"/>
              <a:gd name="connsiteY226" fmla="*/ 2697480 h 8833483"/>
              <a:gd name="connsiteX227" fmla="*/ 8854440 w 9578340"/>
              <a:gd name="connsiteY227" fmla="*/ 2590800 h 8833483"/>
              <a:gd name="connsiteX228" fmla="*/ 8923020 w 9578340"/>
              <a:gd name="connsiteY228" fmla="*/ 2606040 h 8833483"/>
              <a:gd name="connsiteX229" fmla="*/ 8999220 w 9578340"/>
              <a:gd name="connsiteY229" fmla="*/ 2606040 h 8833483"/>
              <a:gd name="connsiteX230" fmla="*/ 9029700 w 9578340"/>
              <a:gd name="connsiteY230" fmla="*/ 2545080 h 8833483"/>
              <a:gd name="connsiteX231" fmla="*/ 9029700 w 9578340"/>
              <a:gd name="connsiteY231" fmla="*/ 2407920 h 8833483"/>
              <a:gd name="connsiteX232" fmla="*/ 9136380 w 9578340"/>
              <a:gd name="connsiteY232" fmla="*/ 2476500 h 8833483"/>
              <a:gd name="connsiteX233" fmla="*/ 9144000 w 9578340"/>
              <a:gd name="connsiteY233" fmla="*/ 2407920 h 8833483"/>
              <a:gd name="connsiteX234" fmla="*/ 9204960 w 9578340"/>
              <a:gd name="connsiteY234" fmla="*/ 2362200 h 8833483"/>
              <a:gd name="connsiteX235" fmla="*/ 9189720 w 9578340"/>
              <a:gd name="connsiteY235" fmla="*/ 2225040 h 8833483"/>
              <a:gd name="connsiteX236" fmla="*/ 9159240 w 9578340"/>
              <a:gd name="connsiteY236" fmla="*/ 2171700 h 8833483"/>
              <a:gd name="connsiteX237" fmla="*/ 9083040 w 9578340"/>
              <a:gd name="connsiteY237" fmla="*/ 2103120 h 8833483"/>
              <a:gd name="connsiteX238" fmla="*/ 9105900 w 9578340"/>
              <a:gd name="connsiteY238" fmla="*/ 2011680 h 8833483"/>
              <a:gd name="connsiteX239" fmla="*/ 9151620 w 9578340"/>
              <a:gd name="connsiteY239" fmla="*/ 1927860 h 8833483"/>
              <a:gd name="connsiteX240" fmla="*/ 9044940 w 9578340"/>
              <a:gd name="connsiteY240" fmla="*/ 1714500 h 8833483"/>
              <a:gd name="connsiteX241" fmla="*/ 9578340 w 9578340"/>
              <a:gd name="connsiteY241" fmla="*/ 1394460 h 8833483"/>
              <a:gd name="connsiteX242" fmla="*/ 9494520 w 9578340"/>
              <a:gd name="connsiteY242" fmla="*/ 1165860 h 8833483"/>
              <a:gd name="connsiteX243" fmla="*/ 9326880 w 9578340"/>
              <a:gd name="connsiteY243" fmla="*/ 975360 h 8833483"/>
              <a:gd name="connsiteX244" fmla="*/ 9334500 w 9578340"/>
              <a:gd name="connsiteY244" fmla="*/ 906780 h 8833483"/>
              <a:gd name="connsiteX245" fmla="*/ 9342120 w 9578340"/>
              <a:gd name="connsiteY245" fmla="*/ 754380 h 8833483"/>
              <a:gd name="connsiteX246" fmla="*/ 9182100 w 9578340"/>
              <a:gd name="connsiteY246" fmla="*/ 906780 h 8833483"/>
              <a:gd name="connsiteX247" fmla="*/ 9052560 w 9578340"/>
              <a:gd name="connsiteY247" fmla="*/ 1043940 h 8833483"/>
              <a:gd name="connsiteX248" fmla="*/ 8915400 w 9578340"/>
              <a:gd name="connsiteY248" fmla="*/ 1112520 h 8833483"/>
              <a:gd name="connsiteX249" fmla="*/ 8709660 w 9578340"/>
              <a:gd name="connsiteY249" fmla="*/ 1150620 h 8833483"/>
              <a:gd name="connsiteX250" fmla="*/ 8793480 w 9578340"/>
              <a:gd name="connsiteY250" fmla="*/ 960120 h 8833483"/>
              <a:gd name="connsiteX251" fmla="*/ 8717280 w 9578340"/>
              <a:gd name="connsiteY251" fmla="*/ 906780 h 8833483"/>
              <a:gd name="connsiteX252" fmla="*/ 8686800 w 9578340"/>
              <a:gd name="connsiteY252" fmla="*/ 815340 h 8833483"/>
              <a:gd name="connsiteX253" fmla="*/ 8625840 w 9578340"/>
              <a:gd name="connsiteY253" fmla="*/ 746760 h 8833483"/>
              <a:gd name="connsiteX254" fmla="*/ 8633460 w 9578340"/>
              <a:gd name="connsiteY254" fmla="*/ 685800 h 8833483"/>
              <a:gd name="connsiteX255" fmla="*/ 8679180 w 9578340"/>
              <a:gd name="connsiteY255" fmla="*/ 609600 h 8833483"/>
              <a:gd name="connsiteX256" fmla="*/ 8671560 w 9578340"/>
              <a:gd name="connsiteY256" fmla="*/ 579120 h 8833483"/>
              <a:gd name="connsiteX257" fmla="*/ 8580120 w 9578340"/>
              <a:gd name="connsiteY257" fmla="*/ 541020 h 8833483"/>
              <a:gd name="connsiteX258" fmla="*/ 8473440 w 9578340"/>
              <a:gd name="connsiteY258" fmla="*/ 502920 h 8833483"/>
              <a:gd name="connsiteX259" fmla="*/ 8488680 w 9578340"/>
              <a:gd name="connsiteY259" fmla="*/ 449580 h 8833483"/>
              <a:gd name="connsiteX260" fmla="*/ 8435340 w 9578340"/>
              <a:gd name="connsiteY260" fmla="*/ 320040 h 8833483"/>
              <a:gd name="connsiteX261" fmla="*/ 8465820 w 9578340"/>
              <a:gd name="connsiteY261" fmla="*/ 243840 h 8833483"/>
              <a:gd name="connsiteX262" fmla="*/ 8473440 w 9578340"/>
              <a:gd name="connsiteY262" fmla="*/ 83820 h 8833483"/>
              <a:gd name="connsiteX263" fmla="*/ 8351520 w 9578340"/>
              <a:gd name="connsiteY263" fmla="*/ 53340 h 8833483"/>
              <a:gd name="connsiteX264" fmla="*/ 8252460 w 9578340"/>
              <a:gd name="connsiteY264" fmla="*/ 68580 h 8833483"/>
              <a:gd name="connsiteX265" fmla="*/ 8107680 w 9578340"/>
              <a:gd name="connsiteY26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7002780 w 9578340"/>
              <a:gd name="connsiteY37" fmla="*/ 1912620 h 8833483"/>
              <a:gd name="connsiteX38" fmla="*/ 6728460 w 9578340"/>
              <a:gd name="connsiteY38" fmla="*/ 1981200 h 8833483"/>
              <a:gd name="connsiteX39" fmla="*/ 6244590 w 9578340"/>
              <a:gd name="connsiteY39" fmla="*/ 2315208 h 8833483"/>
              <a:gd name="connsiteX40" fmla="*/ 5722620 w 9578340"/>
              <a:gd name="connsiteY40" fmla="*/ 2240280 h 8833483"/>
              <a:gd name="connsiteX41" fmla="*/ 5654040 w 9578340"/>
              <a:gd name="connsiteY41" fmla="*/ 2240280 h 8833483"/>
              <a:gd name="connsiteX42" fmla="*/ 5570220 w 9578340"/>
              <a:gd name="connsiteY42" fmla="*/ 2278380 h 8833483"/>
              <a:gd name="connsiteX43" fmla="*/ 5440680 w 9578340"/>
              <a:gd name="connsiteY43" fmla="*/ 2263140 h 8833483"/>
              <a:gd name="connsiteX44" fmla="*/ 5410200 w 9578340"/>
              <a:gd name="connsiteY44" fmla="*/ 2217420 h 8833483"/>
              <a:gd name="connsiteX45" fmla="*/ 5425440 w 9578340"/>
              <a:gd name="connsiteY45" fmla="*/ 2072640 h 8833483"/>
              <a:gd name="connsiteX46" fmla="*/ 5372100 w 9578340"/>
              <a:gd name="connsiteY46" fmla="*/ 2019300 h 8833483"/>
              <a:gd name="connsiteX47" fmla="*/ 5372100 w 9578340"/>
              <a:gd name="connsiteY47" fmla="*/ 1988820 h 8833483"/>
              <a:gd name="connsiteX48" fmla="*/ 5280660 w 9578340"/>
              <a:gd name="connsiteY48" fmla="*/ 1965960 h 8833483"/>
              <a:gd name="connsiteX49" fmla="*/ 5219700 w 9578340"/>
              <a:gd name="connsiteY49" fmla="*/ 2263140 h 8833483"/>
              <a:gd name="connsiteX50" fmla="*/ 5212080 w 9578340"/>
              <a:gd name="connsiteY50" fmla="*/ 2461260 h 8833483"/>
              <a:gd name="connsiteX51" fmla="*/ 5242560 w 9578340"/>
              <a:gd name="connsiteY51" fmla="*/ 2499360 h 8833483"/>
              <a:gd name="connsiteX52" fmla="*/ 5097780 w 9578340"/>
              <a:gd name="connsiteY52" fmla="*/ 2552700 h 8833483"/>
              <a:gd name="connsiteX53" fmla="*/ 5120640 w 9578340"/>
              <a:gd name="connsiteY53" fmla="*/ 2743200 h 8833483"/>
              <a:gd name="connsiteX54" fmla="*/ 5082540 w 9578340"/>
              <a:gd name="connsiteY54" fmla="*/ 2827020 h 8833483"/>
              <a:gd name="connsiteX55" fmla="*/ 4945380 w 9578340"/>
              <a:gd name="connsiteY55" fmla="*/ 2773680 h 8833483"/>
              <a:gd name="connsiteX56" fmla="*/ 4853940 w 9578340"/>
              <a:gd name="connsiteY56" fmla="*/ 2796540 h 8833483"/>
              <a:gd name="connsiteX57" fmla="*/ 4785360 w 9578340"/>
              <a:gd name="connsiteY57" fmla="*/ 2926080 h 8833483"/>
              <a:gd name="connsiteX58" fmla="*/ 4640580 w 9578340"/>
              <a:gd name="connsiteY58" fmla="*/ 2811780 h 8833483"/>
              <a:gd name="connsiteX59" fmla="*/ 4518660 w 9578340"/>
              <a:gd name="connsiteY59" fmla="*/ 2804160 h 8833483"/>
              <a:gd name="connsiteX60" fmla="*/ 4389120 w 9578340"/>
              <a:gd name="connsiteY60" fmla="*/ 2674620 h 8833483"/>
              <a:gd name="connsiteX61" fmla="*/ 4564380 w 9578340"/>
              <a:gd name="connsiteY61" fmla="*/ 2522220 h 8833483"/>
              <a:gd name="connsiteX62" fmla="*/ 4389120 w 9578340"/>
              <a:gd name="connsiteY62" fmla="*/ 2491740 h 8833483"/>
              <a:gd name="connsiteX63" fmla="*/ 4244340 w 9578340"/>
              <a:gd name="connsiteY63" fmla="*/ 2659380 h 8833483"/>
              <a:gd name="connsiteX64" fmla="*/ 4183380 w 9578340"/>
              <a:gd name="connsiteY64" fmla="*/ 2758440 h 8833483"/>
              <a:gd name="connsiteX65" fmla="*/ 4191000 w 9578340"/>
              <a:gd name="connsiteY65" fmla="*/ 2796540 h 8833483"/>
              <a:gd name="connsiteX66" fmla="*/ 4084320 w 9578340"/>
              <a:gd name="connsiteY66" fmla="*/ 2895600 h 8833483"/>
              <a:gd name="connsiteX67" fmla="*/ 4008120 w 9578340"/>
              <a:gd name="connsiteY67" fmla="*/ 2918460 h 8833483"/>
              <a:gd name="connsiteX68" fmla="*/ 3954780 w 9578340"/>
              <a:gd name="connsiteY68" fmla="*/ 2918460 h 8833483"/>
              <a:gd name="connsiteX69" fmla="*/ 3916680 w 9578340"/>
              <a:gd name="connsiteY69" fmla="*/ 2971800 h 8833483"/>
              <a:gd name="connsiteX70" fmla="*/ 3848100 w 9578340"/>
              <a:gd name="connsiteY70" fmla="*/ 2971800 h 8833483"/>
              <a:gd name="connsiteX71" fmla="*/ 3810000 w 9578340"/>
              <a:gd name="connsiteY71" fmla="*/ 3025140 h 8833483"/>
              <a:gd name="connsiteX72" fmla="*/ 3726180 w 9578340"/>
              <a:gd name="connsiteY72" fmla="*/ 3048000 h 8833483"/>
              <a:gd name="connsiteX73" fmla="*/ 3703320 w 9578340"/>
              <a:gd name="connsiteY73" fmla="*/ 3116580 h 8833483"/>
              <a:gd name="connsiteX74" fmla="*/ 3512820 w 9578340"/>
              <a:gd name="connsiteY74" fmla="*/ 2979420 h 8833483"/>
              <a:gd name="connsiteX75" fmla="*/ 3337560 w 9578340"/>
              <a:gd name="connsiteY75" fmla="*/ 3048000 h 8833483"/>
              <a:gd name="connsiteX76" fmla="*/ 3337560 w 9578340"/>
              <a:gd name="connsiteY76" fmla="*/ 3124200 h 8833483"/>
              <a:gd name="connsiteX77" fmla="*/ 3230880 w 9578340"/>
              <a:gd name="connsiteY77" fmla="*/ 3200400 h 8833483"/>
              <a:gd name="connsiteX78" fmla="*/ 3002280 w 9578340"/>
              <a:gd name="connsiteY78" fmla="*/ 3055620 h 8833483"/>
              <a:gd name="connsiteX79" fmla="*/ 3025140 w 9578340"/>
              <a:gd name="connsiteY79" fmla="*/ 3032760 h 8833483"/>
              <a:gd name="connsiteX80" fmla="*/ 2918460 w 9578340"/>
              <a:gd name="connsiteY80" fmla="*/ 2887980 h 8833483"/>
              <a:gd name="connsiteX81" fmla="*/ 2659380 w 9578340"/>
              <a:gd name="connsiteY81" fmla="*/ 2758440 h 8833483"/>
              <a:gd name="connsiteX82" fmla="*/ 2506980 w 9578340"/>
              <a:gd name="connsiteY82" fmla="*/ 3093720 h 8833483"/>
              <a:gd name="connsiteX83" fmla="*/ 2392680 w 9578340"/>
              <a:gd name="connsiteY83" fmla="*/ 3101340 h 8833483"/>
              <a:gd name="connsiteX84" fmla="*/ 2308860 w 9578340"/>
              <a:gd name="connsiteY84" fmla="*/ 3116580 h 8833483"/>
              <a:gd name="connsiteX85" fmla="*/ 2225040 w 9578340"/>
              <a:gd name="connsiteY85" fmla="*/ 3215640 h 8833483"/>
              <a:gd name="connsiteX86" fmla="*/ 2049780 w 9578340"/>
              <a:gd name="connsiteY86" fmla="*/ 3124200 h 8833483"/>
              <a:gd name="connsiteX87" fmla="*/ 1981200 w 9578340"/>
              <a:gd name="connsiteY87" fmla="*/ 3116580 h 8833483"/>
              <a:gd name="connsiteX88" fmla="*/ 1889760 w 9578340"/>
              <a:gd name="connsiteY88" fmla="*/ 2964180 h 8833483"/>
              <a:gd name="connsiteX89" fmla="*/ 1897380 w 9578340"/>
              <a:gd name="connsiteY89" fmla="*/ 2895600 h 8833483"/>
              <a:gd name="connsiteX90" fmla="*/ 1729740 w 9578340"/>
              <a:gd name="connsiteY90" fmla="*/ 3017520 h 8833483"/>
              <a:gd name="connsiteX91" fmla="*/ 1706880 w 9578340"/>
              <a:gd name="connsiteY91" fmla="*/ 3078480 h 8833483"/>
              <a:gd name="connsiteX92" fmla="*/ 1653540 w 9578340"/>
              <a:gd name="connsiteY92" fmla="*/ 3048000 h 8833483"/>
              <a:gd name="connsiteX93" fmla="*/ 1546860 w 9578340"/>
              <a:gd name="connsiteY93" fmla="*/ 3048000 h 8833483"/>
              <a:gd name="connsiteX94" fmla="*/ 1524000 w 9578340"/>
              <a:gd name="connsiteY94" fmla="*/ 3162300 h 8833483"/>
              <a:gd name="connsiteX95" fmla="*/ 1386840 w 9578340"/>
              <a:gd name="connsiteY95" fmla="*/ 3459480 h 8833483"/>
              <a:gd name="connsiteX96" fmla="*/ 1333500 w 9578340"/>
              <a:gd name="connsiteY96" fmla="*/ 3451860 h 8833483"/>
              <a:gd name="connsiteX97" fmla="*/ 1188720 w 9578340"/>
              <a:gd name="connsiteY97" fmla="*/ 3505200 h 8833483"/>
              <a:gd name="connsiteX98" fmla="*/ 1135380 w 9578340"/>
              <a:gd name="connsiteY98" fmla="*/ 3672840 h 8833483"/>
              <a:gd name="connsiteX99" fmla="*/ 1013460 w 9578340"/>
              <a:gd name="connsiteY99" fmla="*/ 3703320 h 8833483"/>
              <a:gd name="connsiteX100" fmla="*/ 929640 w 9578340"/>
              <a:gd name="connsiteY100" fmla="*/ 3710940 h 8833483"/>
              <a:gd name="connsiteX101" fmla="*/ 830580 w 9578340"/>
              <a:gd name="connsiteY101" fmla="*/ 3741420 h 8833483"/>
              <a:gd name="connsiteX102" fmla="*/ 701040 w 9578340"/>
              <a:gd name="connsiteY102" fmla="*/ 3749040 h 8833483"/>
              <a:gd name="connsiteX103" fmla="*/ 548640 w 9578340"/>
              <a:gd name="connsiteY103" fmla="*/ 3787140 h 8833483"/>
              <a:gd name="connsiteX104" fmla="*/ 0 w 9578340"/>
              <a:gd name="connsiteY104" fmla="*/ 5250180 h 8833483"/>
              <a:gd name="connsiteX105" fmla="*/ 167640 w 9578340"/>
              <a:gd name="connsiteY105" fmla="*/ 5242560 h 8833483"/>
              <a:gd name="connsiteX106" fmla="*/ 167640 w 9578340"/>
              <a:gd name="connsiteY106" fmla="*/ 5387340 h 8833483"/>
              <a:gd name="connsiteX107" fmla="*/ 289560 w 9578340"/>
              <a:gd name="connsiteY107" fmla="*/ 5394960 h 8833483"/>
              <a:gd name="connsiteX108" fmla="*/ 281940 w 9578340"/>
              <a:gd name="connsiteY108" fmla="*/ 5478780 h 8833483"/>
              <a:gd name="connsiteX109" fmla="*/ 388620 w 9578340"/>
              <a:gd name="connsiteY109" fmla="*/ 5501640 h 8833483"/>
              <a:gd name="connsiteX110" fmla="*/ 358140 w 9578340"/>
              <a:gd name="connsiteY110" fmla="*/ 5631180 h 8833483"/>
              <a:gd name="connsiteX111" fmla="*/ 358140 w 9578340"/>
              <a:gd name="connsiteY111" fmla="*/ 5730240 h 8833483"/>
              <a:gd name="connsiteX112" fmla="*/ 251460 w 9578340"/>
              <a:gd name="connsiteY112" fmla="*/ 5783580 h 8833483"/>
              <a:gd name="connsiteX113" fmla="*/ 236220 w 9578340"/>
              <a:gd name="connsiteY113" fmla="*/ 5859780 h 8833483"/>
              <a:gd name="connsiteX114" fmla="*/ 144780 w 9578340"/>
              <a:gd name="connsiteY114" fmla="*/ 5981700 h 8833483"/>
              <a:gd name="connsiteX115" fmla="*/ 175260 w 9578340"/>
              <a:gd name="connsiteY115" fmla="*/ 6210300 h 8833483"/>
              <a:gd name="connsiteX116" fmla="*/ 266700 w 9578340"/>
              <a:gd name="connsiteY116" fmla="*/ 6217920 h 8833483"/>
              <a:gd name="connsiteX117" fmla="*/ 304800 w 9578340"/>
              <a:gd name="connsiteY117" fmla="*/ 6278880 h 8833483"/>
              <a:gd name="connsiteX118" fmla="*/ 312420 w 9578340"/>
              <a:gd name="connsiteY118" fmla="*/ 6339840 h 8833483"/>
              <a:gd name="connsiteX119" fmla="*/ 358140 w 9578340"/>
              <a:gd name="connsiteY119" fmla="*/ 6339840 h 8833483"/>
              <a:gd name="connsiteX120" fmla="*/ 365760 w 9578340"/>
              <a:gd name="connsiteY120" fmla="*/ 6477000 h 8833483"/>
              <a:gd name="connsiteX121" fmla="*/ 807720 w 9578340"/>
              <a:gd name="connsiteY121" fmla="*/ 6545580 h 8833483"/>
              <a:gd name="connsiteX122" fmla="*/ 1127760 w 9578340"/>
              <a:gd name="connsiteY122" fmla="*/ 6705600 h 8833483"/>
              <a:gd name="connsiteX123" fmla="*/ 1447800 w 9578340"/>
              <a:gd name="connsiteY123" fmla="*/ 6598920 h 8833483"/>
              <a:gd name="connsiteX124" fmla="*/ 1546860 w 9578340"/>
              <a:gd name="connsiteY124" fmla="*/ 6598920 h 8833483"/>
              <a:gd name="connsiteX125" fmla="*/ 1501140 w 9578340"/>
              <a:gd name="connsiteY125" fmla="*/ 6858000 h 8833483"/>
              <a:gd name="connsiteX126" fmla="*/ 1567815 w 9578340"/>
              <a:gd name="connsiteY126" fmla="*/ 7115810 h 8833483"/>
              <a:gd name="connsiteX127" fmla="*/ 1710690 w 9578340"/>
              <a:gd name="connsiteY127" fmla="*/ 7439660 h 8833483"/>
              <a:gd name="connsiteX128" fmla="*/ 1891665 w 9578340"/>
              <a:gd name="connsiteY128" fmla="*/ 7582535 h 8833483"/>
              <a:gd name="connsiteX129" fmla="*/ 2094865 w 9578340"/>
              <a:gd name="connsiteY129" fmla="*/ 7814310 h 8833483"/>
              <a:gd name="connsiteX130" fmla="*/ 2066290 w 9578340"/>
              <a:gd name="connsiteY130" fmla="*/ 7925434 h 8833483"/>
              <a:gd name="connsiteX131" fmla="*/ 2234565 w 9578340"/>
              <a:gd name="connsiteY131" fmla="*/ 8036559 h 8833483"/>
              <a:gd name="connsiteX132" fmla="*/ 2269490 w 9578340"/>
              <a:gd name="connsiteY132" fmla="*/ 8081009 h 8833483"/>
              <a:gd name="connsiteX133" fmla="*/ 2186940 w 9578340"/>
              <a:gd name="connsiteY133" fmla="*/ 8338184 h 8833483"/>
              <a:gd name="connsiteX134" fmla="*/ 2209165 w 9578340"/>
              <a:gd name="connsiteY134" fmla="*/ 8436608 h 8833483"/>
              <a:gd name="connsiteX135" fmla="*/ 2275840 w 9578340"/>
              <a:gd name="connsiteY135" fmla="*/ 8538208 h 8833483"/>
              <a:gd name="connsiteX136" fmla="*/ 2437765 w 9578340"/>
              <a:gd name="connsiteY136" fmla="*/ 8569958 h 8833483"/>
              <a:gd name="connsiteX137" fmla="*/ 2491740 w 9578340"/>
              <a:gd name="connsiteY137" fmla="*/ 8557258 h 8833483"/>
              <a:gd name="connsiteX138" fmla="*/ 2599690 w 9578340"/>
              <a:gd name="connsiteY138" fmla="*/ 8614408 h 8833483"/>
              <a:gd name="connsiteX139" fmla="*/ 2640965 w 9578340"/>
              <a:gd name="connsiteY139" fmla="*/ 8658858 h 8833483"/>
              <a:gd name="connsiteX140" fmla="*/ 2663190 w 9578340"/>
              <a:gd name="connsiteY140" fmla="*/ 8769983 h 8833483"/>
              <a:gd name="connsiteX141" fmla="*/ 2748915 w 9578340"/>
              <a:gd name="connsiteY141" fmla="*/ 8833483 h 8833483"/>
              <a:gd name="connsiteX142" fmla="*/ 2860040 w 9578340"/>
              <a:gd name="connsiteY142" fmla="*/ 8808083 h 8833483"/>
              <a:gd name="connsiteX143" fmla="*/ 2920365 w 9578340"/>
              <a:gd name="connsiteY143" fmla="*/ 8820783 h 8833483"/>
              <a:gd name="connsiteX144" fmla="*/ 2910840 w 9578340"/>
              <a:gd name="connsiteY144" fmla="*/ 8740614 h 8833483"/>
              <a:gd name="connsiteX145" fmla="*/ 2996565 w 9578340"/>
              <a:gd name="connsiteY145" fmla="*/ 8609645 h 8833483"/>
              <a:gd name="connsiteX146" fmla="*/ 2987040 w 9578340"/>
              <a:gd name="connsiteY146" fmla="*/ 8497727 h 8833483"/>
              <a:gd name="connsiteX147" fmla="*/ 3027522 w 9578340"/>
              <a:gd name="connsiteY147" fmla="*/ 8431051 h 8833483"/>
              <a:gd name="connsiteX148" fmla="*/ 3179922 w 9578340"/>
              <a:gd name="connsiteY148" fmla="*/ 8361995 h 8833483"/>
              <a:gd name="connsiteX149" fmla="*/ 3225166 w 9578340"/>
              <a:gd name="connsiteY149" fmla="*/ 8245315 h 8833483"/>
              <a:gd name="connsiteX150" fmla="*/ 3420427 w 9578340"/>
              <a:gd name="connsiteY150" fmla="*/ 8083389 h 8833483"/>
              <a:gd name="connsiteX151" fmla="*/ 3699034 w 9578340"/>
              <a:gd name="connsiteY151" fmla="*/ 7954802 h 8833483"/>
              <a:gd name="connsiteX152" fmla="*/ 3875246 w 9578340"/>
              <a:gd name="connsiteY152" fmla="*/ 7890508 h 8833483"/>
              <a:gd name="connsiteX153" fmla="*/ 4084796 w 9578340"/>
              <a:gd name="connsiteY153" fmla="*/ 7738108 h 8833483"/>
              <a:gd name="connsiteX154" fmla="*/ 4127659 w 9578340"/>
              <a:gd name="connsiteY154" fmla="*/ 7640476 h 8833483"/>
              <a:gd name="connsiteX155" fmla="*/ 4037171 w 9578340"/>
              <a:gd name="connsiteY155" fmla="*/ 7564277 h 8833483"/>
              <a:gd name="connsiteX156" fmla="*/ 3980021 w 9578340"/>
              <a:gd name="connsiteY156" fmla="*/ 7469027 h 8833483"/>
              <a:gd name="connsiteX157" fmla="*/ 4056222 w 9578340"/>
              <a:gd name="connsiteY157" fmla="*/ 7395208 h 8833483"/>
              <a:gd name="connsiteX158" fmla="*/ 4096703 w 9578340"/>
              <a:gd name="connsiteY158" fmla="*/ 7247570 h 8833483"/>
              <a:gd name="connsiteX159" fmla="*/ 3982402 w 9578340"/>
              <a:gd name="connsiteY159" fmla="*/ 7271383 h 8833483"/>
              <a:gd name="connsiteX160" fmla="*/ 3818096 w 9578340"/>
              <a:gd name="connsiteY160" fmla="*/ 7233283 h 8833483"/>
              <a:gd name="connsiteX161" fmla="*/ 3691889 w 9578340"/>
              <a:gd name="connsiteY161" fmla="*/ 7145176 h 8833483"/>
              <a:gd name="connsiteX162" fmla="*/ 3701416 w 9578340"/>
              <a:gd name="connsiteY162" fmla="*/ 7030877 h 8833483"/>
              <a:gd name="connsiteX163" fmla="*/ 3625215 w 9578340"/>
              <a:gd name="connsiteY163" fmla="*/ 6954677 h 8833483"/>
              <a:gd name="connsiteX164" fmla="*/ 3657600 w 9578340"/>
              <a:gd name="connsiteY164" fmla="*/ 6873240 h 8833483"/>
              <a:gd name="connsiteX165" fmla="*/ 3817620 w 9578340"/>
              <a:gd name="connsiteY165" fmla="*/ 6781800 h 8833483"/>
              <a:gd name="connsiteX166" fmla="*/ 3893820 w 9578340"/>
              <a:gd name="connsiteY166" fmla="*/ 6705600 h 8833483"/>
              <a:gd name="connsiteX167" fmla="*/ 3947160 w 9578340"/>
              <a:gd name="connsiteY167" fmla="*/ 6690360 h 8833483"/>
              <a:gd name="connsiteX168" fmla="*/ 3939540 w 9578340"/>
              <a:gd name="connsiteY168" fmla="*/ 6629400 h 8833483"/>
              <a:gd name="connsiteX169" fmla="*/ 3901440 w 9578340"/>
              <a:gd name="connsiteY169" fmla="*/ 6606540 h 8833483"/>
              <a:gd name="connsiteX170" fmla="*/ 3878580 w 9578340"/>
              <a:gd name="connsiteY170" fmla="*/ 6515100 h 8833483"/>
              <a:gd name="connsiteX171" fmla="*/ 3886200 w 9578340"/>
              <a:gd name="connsiteY171" fmla="*/ 6423660 h 8833483"/>
              <a:gd name="connsiteX172" fmla="*/ 3870960 w 9578340"/>
              <a:gd name="connsiteY172" fmla="*/ 6309360 h 8833483"/>
              <a:gd name="connsiteX173" fmla="*/ 3893820 w 9578340"/>
              <a:gd name="connsiteY173" fmla="*/ 6240780 h 8833483"/>
              <a:gd name="connsiteX174" fmla="*/ 3924300 w 9578340"/>
              <a:gd name="connsiteY174" fmla="*/ 6179820 h 8833483"/>
              <a:gd name="connsiteX175" fmla="*/ 3977640 w 9578340"/>
              <a:gd name="connsiteY175" fmla="*/ 6172200 h 8833483"/>
              <a:gd name="connsiteX176" fmla="*/ 3992880 w 9578340"/>
              <a:gd name="connsiteY176" fmla="*/ 6172200 h 8833483"/>
              <a:gd name="connsiteX177" fmla="*/ 4046220 w 9578340"/>
              <a:gd name="connsiteY177" fmla="*/ 6111240 h 8833483"/>
              <a:gd name="connsiteX178" fmla="*/ 4038600 w 9578340"/>
              <a:gd name="connsiteY178" fmla="*/ 6027420 h 8833483"/>
              <a:gd name="connsiteX179" fmla="*/ 4754880 w 9578340"/>
              <a:gd name="connsiteY179" fmla="*/ 5913120 h 8833483"/>
              <a:gd name="connsiteX180" fmla="*/ 4838700 w 9578340"/>
              <a:gd name="connsiteY180" fmla="*/ 5913120 h 8833483"/>
              <a:gd name="connsiteX181" fmla="*/ 4914900 w 9578340"/>
              <a:gd name="connsiteY181" fmla="*/ 5920740 h 8833483"/>
              <a:gd name="connsiteX182" fmla="*/ 5105400 w 9578340"/>
              <a:gd name="connsiteY182" fmla="*/ 6019800 h 8833483"/>
              <a:gd name="connsiteX183" fmla="*/ 5570220 w 9578340"/>
              <a:gd name="connsiteY183" fmla="*/ 6248400 h 8833483"/>
              <a:gd name="connsiteX184" fmla="*/ 5704205 w 9578340"/>
              <a:gd name="connsiteY184" fmla="*/ 6320155 h 8833483"/>
              <a:gd name="connsiteX185" fmla="*/ 5755005 w 9578340"/>
              <a:gd name="connsiteY185" fmla="*/ 6242685 h 8833483"/>
              <a:gd name="connsiteX186" fmla="*/ 5682615 w 9578340"/>
              <a:gd name="connsiteY186" fmla="*/ 6203315 h 8833483"/>
              <a:gd name="connsiteX187" fmla="*/ 5624195 w 9578340"/>
              <a:gd name="connsiteY187" fmla="*/ 6132195 h 8833483"/>
              <a:gd name="connsiteX188" fmla="*/ 5670550 w 9578340"/>
              <a:gd name="connsiteY188" fmla="*/ 6103620 h 8833483"/>
              <a:gd name="connsiteX189" fmla="*/ 5584825 w 9578340"/>
              <a:gd name="connsiteY189" fmla="*/ 5928995 h 8833483"/>
              <a:gd name="connsiteX190" fmla="*/ 5592445 w 9578340"/>
              <a:gd name="connsiteY190" fmla="*/ 5827395 h 8833483"/>
              <a:gd name="connsiteX191" fmla="*/ 5615305 w 9578340"/>
              <a:gd name="connsiteY191" fmla="*/ 5792470 h 8833483"/>
              <a:gd name="connsiteX192" fmla="*/ 5636895 w 9578340"/>
              <a:gd name="connsiteY192" fmla="*/ 5747385 h 8833483"/>
              <a:gd name="connsiteX193" fmla="*/ 5674360 w 9578340"/>
              <a:gd name="connsiteY193" fmla="*/ 5669915 h 8833483"/>
              <a:gd name="connsiteX194" fmla="*/ 5688965 w 9578340"/>
              <a:gd name="connsiteY194" fmla="*/ 5587365 h 8833483"/>
              <a:gd name="connsiteX195" fmla="*/ 5735320 w 9578340"/>
              <a:gd name="connsiteY195" fmla="*/ 5561965 h 8833483"/>
              <a:gd name="connsiteX196" fmla="*/ 5715000 w 9578340"/>
              <a:gd name="connsiteY196" fmla="*/ 5502910 h 8833483"/>
              <a:gd name="connsiteX197" fmla="*/ 5751195 w 9578340"/>
              <a:gd name="connsiteY197" fmla="*/ 5461635 h 8833483"/>
              <a:gd name="connsiteX198" fmla="*/ 5781675 w 9578340"/>
              <a:gd name="connsiteY198" fmla="*/ 5398770 h 8833483"/>
              <a:gd name="connsiteX199" fmla="*/ 5836920 w 9578340"/>
              <a:gd name="connsiteY199" fmla="*/ 5325110 h 8833483"/>
              <a:gd name="connsiteX200" fmla="*/ 5855970 w 9578340"/>
              <a:gd name="connsiteY200" fmla="*/ 5168900 h 8833483"/>
              <a:gd name="connsiteX201" fmla="*/ 6101080 w 9578340"/>
              <a:gd name="connsiteY201" fmla="*/ 4911090 h 8833483"/>
              <a:gd name="connsiteX202" fmla="*/ 6107430 w 9578340"/>
              <a:gd name="connsiteY202" fmla="*/ 4674870 h 8833483"/>
              <a:gd name="connsiteX203" fmla="*/ 5982970 w 9578340"/>
              <a:gd name="connsiteY203" fmla="*/ 4411980 h 8833483"/>
              <a:gd name="connsiteX204" fmla="*/ 7178040 w 9578340"/>
              <a:gd name="connsiteY204" fmla="*/ 4351020 h 8833483"/>
              <a:gd name="connsiteX205" fmla="*/ 7559040 w 9578340"/>
              <a:gd name="connsiteY205" fmla="*/ 4328160 h 8833483"/>
              <a:gd name="connsiteX206" fmla="*/ 7467600 w 9578340"/>
              <a:gd name="connsiteY206" fmla="*/ 3878580 h 8833483"/>
              <a:gd name="connsiteX207" fmla="*/ 7414260 w 9578340"/>
              <a:gd name="connsiteY207" fmla="*/ 3604260 h 8833483"/>
              <a:gd name="connsiteX208" fmla="*/ 7498080 w 9578340"/>
              <a:gd name="connsiteY208" fmla="*/ 3398520 h 8833483"/>
              <a:gd name="connsiteX209" fmla="*/ 7528560 w 9578340"/>
              <a:gd name="connsiteY209" fmla="*/ 3253740 h 8833483"/>
              <a:gd name="connsiteX210" fmla="*/ 7505700 w 9578340"/>
              <a:gd name="connsiteY210" fmla="*/ 3048000 h 8833483"/>
              <a:gd name="connsiteX211" fmla="*/ 7520940 w 9578340"/>
              <a:gd name="connsiteY211" fmla="*/ 2926080 h 8833483"/>
              <a:gd name="connsiteX212" fmla="*/ 7536180 w 9578340"/>
              <a:gd name="connsiteY212" fmla="*/ 2872740 h 8833483"/>
              <a:gd name="connsiteX213" fmla="*/ 7863840 w 9578340"/>
              <a:gd name="connsiteY213" fmla="*/ 2971800 h 8833483"/>
              <a:gd name="connsiteX214" fmla="*/ 7886700 w 9578340"/>
              <a:gd name="connsiteY214" fmla="*/ 3101340 h 8833483"/>
              <a:gd name="connsiteX215" fmla="*/ 8001000 w 9578340"/>
              <a:gd name="connsiteY215" fmla="*/ 3124200 h 8833483"/>
              <a:gd name="connsiteX216" fmla="*/ 8122920 w 9578340"/>
              <a:gd name="connsiteY216" fmla="*/ 3276600 h 8833483"/>
              <a:gd name="connsiteX217" fmla="*/ 8206740 w 9578340"/>
              <a:gd name="connsiteY217" fmla="*/ 3276600 h 8833483"/>
              <a:gd name="connsiteX218" fmla="*/ 8442960 w 9578340"/>
              <a:gd name="connsiteY218" fmla="*/ 3276600 h 8833483"/>
              <a:gd name="connsiteX219" fmla="*/ 8663940 w 9578340"/>
              <a:gd name="connsiteY219" fmla="*/ 3276600 h 8833483"/>
              <a:gd name="connsiteX220" fmla="*/ 8770620 w 9578340"/>
              <a:gd name="connsiteY220" fmla="*/ 3230880 h 8833483"/>
              <a:gd name="connsiteX221" fmla="*/ 8854440 w 9578340"/>
              <a:gd name="connsiteY221" fmla="*/ 3215640 h 8833483"/>
              <a:gd name="connsiteX222" fmla="*/ 8938260 w 9578340"/>
              <a:gd name="connsiteY222" fmla="*/ 3230880 h 8833483"/>
              <a:gd name="connsiteX223" fmla="*/ 8945880 w 9578340"/>
              <a:gd name="connsiteY223" fmla="*/ 3078480 h 8833483"/>
              <a:gd name="connsiteX224" fmla="*/ 8907780 w 9578340"/>
              <a:gd name="connsiteY224" fmla="*/ 3078480 h 8833483"/>
              <a:gd name="connsiteX225" fmla="*/ 8656320 w 9578340"/>
              <a:gd name="connsiteY225" fmla="*/ 2697480 h 8833483"/>
              <a:gd name="connsiteX226" fmla="*/ 8854440 w 9578340"/>
              <a:gd name="connsiteY226" fmla="*/ 2590800 h 8833483"/>
              <a:gd name="connsiteX227" fmla="*/ 8923020 w 9578340"/>
              <a:gd name="connsiteY227" fmla="*/ 2606040 h 8833483"/>
              <a:gd name="connsiteX228" fmla="*/ 8999220 w 9578340"/>
              <a:gd name="connsiteY228" fmla="*/ 2606040 h 8833483"/>
              <a:gd name="connsiteX229" fmla="*/ 9029700 w 9578340"/>
              <a:gd name="connsiteY229" fmla="*/ 2545080 h 8833483"/>
              <a:gd name="connsiteX230" fmla="*/ 9029700 w 9578340"/>
              <a:gd name="connsiteY230" fmla="*/ 2407920 h 8833483"/>
              <a:gd name="connsiteX231" fmla="*/ 9136380 w 9578340"/>
              <a:gd name="connsiteY231" fmla="*/ 2476500 h 8833483"/>
              <a:gd name="connsiteX232" fmla="*/ 9144000 w 9578340"/>
              <a:gd name="connsiteY232" fmla="*/ 2407920 h 8833483"/>
              <a:gd name="connsiteX233" fmla="*/ 9204960 w 9578340"/>
              <a:gd name="connsiteY233" fmla="*/ 2362200 h 8833483"/>
              <a:gd name="connsiteX234" fmla="*/ 9189720 w 9578340"/>
              <a:gd name="connsiteY234" fmla="*/ 2225040 h 8833483"/>
              <a:gd name="connsiteX235" fmla="*/ 9159240 w 9578340"/>
              <a:gd name="connsiteY235" fmla="*/ 2171700 h 8833483"/>
              <a:gd name="connsiteX236" fmla="*/ 9083040 w 9578340"/>
              <a:gd name="connsiteY236" fmla="*/ 2103120 h 8833483"/>
              <a:gd name="connsiteX237" fmla="*/ 9105900 w 9578340"/>
              <a:gd name="connsiteY237" fmla="*/ 2011680 h 8833483"/>
              <a:gd name="connsiteX238" fmla="*/ 9151620 w 9578340"/>
              <a:gd name="connsiteY238" fmla="*/ 1927860 h 8833483"/>
              <a:gd name="connsiteX239" fmla="*/ 9044940 w 9578340"/>
              <a:gd name="connsiteY239" fmla="*/ 1714500 h 8833483"/>
              <a:gd name="connsiteX240" fmla="*/ 9578340 w 9578340"/>
              <a:gd name="connsiteY240" fmla="*/ 1394460 h 8833483"/>
              <a:gd name="connsiteX241" fmla="*/ 9494520 w 9578340"/>
              <a:gd name="connsiteY241" fmla="*/ 1165860 h 8833483"/>
              <a:gd name="connsiteX242" fmla="*/ 9326880 w 9578340"/>
              <a:gd name="connsiteY242" fmla="*/ 975360 h 8833483"/>
              <a:gd name="connsiteX243" fmla="*/ 9334500 w 9578340"/>
              <a:gd name="connsiteY243" fmla="*/ 906780 h 8833483"/>
              <a:gd name="connsiteX244" fmla="*/ 9342120 w 9578340"/>
              <a:gd name="connsiteY244" fmla="*/ 754380 h 8833483"/>
              <a:gd name="connsiteX245" fmla="*/ 9182100 w 9578340"/>
              <a:gd name="connsiteY245" fmla="*/ 906780 h 8833483"/>
              <a:gd name="connsiteX246" fmla="*/ 9052560 w 9578340"/>
              <a:gd name="connsiteY246" fmla="*/ 1043940 h 8833483"/>
              <a:gd name="connsiteX247" fmla="*/ 8915400 w 9578340"/>
              <a:gd name="connsiteY247" fmla="*/ 1112520 h 8833483"/>
              <a:gd name="connsiteX248" fmla="*/ 8709660 w 9578340"/>
              <a:gd name="connsiteY248" fmla="*/ 1150620 h 8833483"/>
              <a:gd name="connsiteX249" fmla="*/ 8793480 w 9578340"/>
              <a:gd name="connsiteY249" fmla="*/ 960120 h 8833483"/>
              <a:gd name="connsiteX250" fmla="*/ 8717280 w 9578340"/>
              <a:gd name="connsiteY250" fmla="*/ 906780 h 8833483"/>
              <a:gd name="connsiteX251" fmla="*/ 8686800 w 9578340"/>
              <a:gd name="connsiteY251" fmla="*/ 815340 h 8833483"/>
              <a:gd name="connsiteX252" fmla="*/ 8625840 w 9578340"/>
              <a:gd name="connsiteY252" fmla="*/ 746760 h 8833483"/>
              <a:gd name="connsiteX253" fmla="*/ 8633460 w 9578340"/>
              <a:gd name="connsiteY253" fmla="*/ 685800 h 8833483"/>
              <a:gd name="connsiteX254" fmla="*/ 8679180 w 9578340"/>
              <a:gd name="connsiteY254" fmla="*/ 609600 h 8833483"/>
              <a:gd name="connsiteX255" fmla="*/ 8671560 w 9578340"/>
              <a:gd name="connsiteY255" fmla="*/ 579120 h 8833483"/>
              <a:gd name="connsiteX256" fmla="*/ 8580120 w 9578340"/>
              <a:gd name="connsiteY256" fmla="*/ 541020 h 8833483"/>
              <a:gd name="connsiteX257" fmla="*/ 8473440 w 9578340"/>
              <a:gd name="connsiteY257" fmla="*/ 502920 h 8833483"/>
              <a:gd name="connsiteX258" fmla="*/ 8488680 w 9578340"/>
              <a:gd name="connsiteY258" fmla="*/ 449580 h 8833483"/>
              <a:gd name="connsiteX259" fmla="*/ 8435340 w 9578340"/>
              <a:gd name="connsiteY259" fmla="*/ 320040 h 8833483"/>
              <a:gd name="connsiteX260" fmla="*/ 8465820 w 9578340"/>
              <a:gd name="connsiteY260" fmla="*/ 243840 h 8833483"/>
              <a:gd name="connsiteX261" fmla="*/ 8473440 w 9578340"/>
              <a:gd name="connsiteY261" fmla="*/ 83820 h 8833483"/>
              <a:gd name="connsiteX262" fmla="*/ 8351520 w 9578340"/>
              <a:gd name="connsiteY262" fmla="*/ 53340 h 8833483"/>
              <a:gd name="connsiteX263" fmla="*/ 8252460 w 9578340"/>
              <a:gd name="connsiteY263" fmla="*/ 68580 h 8833483"/>
              <a:gd name="connsiteX264" fmla="*/ 8107680 w 9578340"/>
              <a:gd name="connsiteY26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987540 w 9578340"/>
              <a:gd name="connsiteY36" fmla="*/ 1844040 h 8833483"/>
              <a:gd name="connsiteX37" fmla="*/ 6728460 w 9578340"/>
              <a:gd name="connsiteY37" fmla="*/ 1981200 h 8833483"/>
              <a:gd name="connsiteX38" fmla="*/ 6244590 w 9578340"/>
              <a:gd name="connsiteY38" fmla="*/ 2315208 h 8833483"/>
              <a:gd name="connsiteX39" fmla="*/ 5722620 w 9578340"/>
              <a:gd name="connsiteY39" fmla="*/ 2240280 h 8833483"/>
              <a:gd name="connsiteX40" fmla="*/ 5654040 w 9578340"/>
              <a:gd name="connsiteY40" fmla="*/ 2240280 h 8833483"/>
              <a:gd name="connsiteX41" fmla="*/ 5570220 w 9578340"/>
              <a:gd name="connsiteY41" fmla="*/ 2278380 h 8833483"/>
              <a:gd name="connsiteX42" fmla="*/ 5440680 w 9578340"/>
              <a:gd name="connsiteY42" fmla="*/ 2263140 h 8833483"/>
              <a:gd name="connsiteX43" fmla="*/ 5410200 w 9578340"/>
              <a:gd name="connsiteY43" fmla="*/ 2217420 h 8833483"/>
              <a:gd name="connsiteX44" fmla="*/ 5425440 w 9578340"/>
              <a:gd name="connsiteY44" fmla="*/ 2072640 h 8833483"/>
              <a:gd name="connsiteX45" fmla="*/ 5372100 w 9578340"/>
              <a:gd name="connsiteY45" fmla="*/ 2019300 h 8833483"/>
              <a:gd name="connsiteX46" fmla="*/ 5372100 w 9578340"/>
              <a:gd name="connsiteY46" fmla="*/ 1988820 h 8833483"/>
              <a:gd name="connsiteX47" fmla="*/ 5280660 w 9578340"/>
              <a:gd name="connsiteY47" fmla="*/ 1965960 h 8833483"/>
              <a:gd name="connsiteX48" fmla="*/ 5219700 w 9578340"/>
              <a:gd name="connsiteY48" fmla="*/ 2263140 h 8833483"/>
              <a:gd name="connsiteX49" fmla="*/ 5212080 w 9578340"/>
              <a:gd name="connsiteY49" fmla="*/ 2461260 h 8833483"/>
              <a:gd name="connsiteX50" fmla="*/ 5242560 w 9578340"/>
              <a:gd name="connsiteY50" fmla="*/ 2499360 h 8833483"/>
              <a:gd name="connsiteX51" fmla="*/ 5097780 w 9578340"/>
              <a:gd name="connsiteY51" fmla="*/ 2552700 h 8833483"/>
              <a:gd name="connsiteX52" fmla="*/ 5120640 w 9578340"/>
              <a:gd name="connsiteY52" fmla="*/ 2743200 h 8833483"/>
              <a:gd name="connsiteX53" fmla="*/ 5082540 w 9578340"/>
              <a:gd name="connsiteY53" fmla="*/ 2827020 h 8833483"/>
              <a:gd name="connsiteX54" fmla="*/ 4945380 w 9578340"/>
              <a:gd name="connsiteY54" fmla="*/ 2773680 h 8833483"/>
              <a:gd name="connsiteX55" fmla="*/ 4853940 w 9578340"/>
              <a:gd name="connsiteY55" fmla="*/ 2796540 h 8833483"/>
              <a:gd name="connsiteX56" fmla="*/ 4785360 w 9578340"/>
              <a:gd name="connsiteY56" fmla="*/ 2926080 h 8833483"/>
              <a:gd name="connsiteX57" fmla="*/ 4640580 w 9578340"/>
              <a:gd name="connsiteY57" fmla="*/ 2811780 h 8833483"/>
              <a:gd name="connsiteX58" fmla="*/ 4518660 w 9578340"/>
              <a:gd name="connsiteY58" fmla="*/ 2804160 h 8833483"/>
              <a:gd name="connsiteX59" fmla="*/ 4389120 w 9578340"/>
              <a:gd name="connsiteY59" fmla="*/ 2674620 h 8833483"/>
              <a:gd name="connsiteX60" fmla="*/ 4564380 w 9578340"/>
              <a:gd name="connsiteY60" fmla="*/ 2522220 h 8833483"/>
              <a:gd name="connsiteX61" fmla="*/ 4389120 w 9578340"/>
              <a:gd name="connsiteY61" fmla="*/ 2491740 h 8833483"/>
              <a:gd name="connsiteX62" fmla="*/ 4244340 w 9578340"/>
              <a:gd name="connsiteY62" fmla="*/ 2659380 h 8833483"/>
              <a:gd name="connsiteX63" fmla="*/ 4183380 w 9578340"/>
              <a:gd name="connsiteY63" fmla="*/ 2758440 h 8833483"/>
              <a:gd name="connsiteX64" fmla="*/ 4191000 w 9578340"/>
              <a:gd name="connsiteY64" fmla="*/ 2796540 h 8833483"/>
              <a:gd name="connsiteX65" fmla="*/ 4084320 w 9578340"/>
              <a:gd name="connsiteY65" fmla="*/ 2895600 h 8833483"/>
              <a:gd name="connsiteX66" fmla="*/ 4008120 w 9578340"/>
              <a:gd name="connsiteY66" fmla="*/ 2918460 h 8833483"/>
              <a:gd name="connsiteX67" fmla="*/ 3954780 w 9578340"/>
              <a:gd name="connsiteY67" fmla="*/ 2918460 h 8833483"/>
              <a:gd name="connsiteX68" fmla="*/ 3916680 w 9578340"/>
              <a:gd name="connsiteY68" fmla="*/ 2971800 h 8833483"/>
              <a:gd name="connsiteX69" fmla="*/ 3848100 w 9578340"/>
              <a:gd name="connsiteY69" fmla="*/ 2971800 h 8833483"/>
              <a:gd name="connsiteX70" fmla="*/ 3810000 w 9578340"/>
              <a:gd name="connsiteY70" fmla="*/ 3025140 h 8833483"/>
              <a:gd name="connsiteX71" fmla="*/ 3726180 w 9578340"/>
              <a:gd name="connsiteY71" fmla="*/ 3048000 h 8833483"/>
              <a:gd name="connsiteX72" fmla="*/ 3703320 w 9578340"/>
              <a:gd name="connsiteY72" fmla="*/ 3116580 h 8833483"/>
              <a:gd name="connsiteX73" fmla="*/ 3512820 w 9578340"/>
              <a:gd name="connsiteY73" fmla="*/ 2979420 h 8833483"/>
              <a:gd name="connsiteX74" fmla="*/ 3337560 w 9578340"/>
              <a:gd name="connsiteY74" fmla="*/ 3048000 h 8833483"/>
              <a:gd name="connsiteX75" fmla="*/ 3337560 w 9578340"/>
              <a:gd name="connsiteY75" fmla="*/ 3124200 h 8833483"/>
              <a:gd name="connsiteX76" fmla="*/ 3230880 w 9578340"/>
              <a:gd name="connsiteY76" fmla="*/ 3200400 h 8833483"/>
              <a:gd name="connsiteX77" fmla="*/ 3002280 w 9578340"/>
              <a:gd name="connsiteY77" fmla="*/ 3055620 h 8833483"/>
              <a:gd name="connsiteX78" fmla="*/ 3025140 w 9578340"/>
              <a:gd name="connsiteY78" fmla="*/ 3032760 h 8833483"/>
              <a:gd name="connsiteX79" fmla="*/ 2918460 w 9578340"/>
              <a:gd name="connsiteY79" fmla="*/ 2887980 h 8833483"/>
              <a:gd name="connsiteX80" fmla="*/ 2659380 w 9578340"/>
              <a:gd name="connsiteY80" fmla="*/ 2758440 h 8833483"/>
              <a:gd name="connsiteX81" fmla="*/ 2506980 w 9578340"/>
              <a:gd name="connsiteY81" fmla="*/ 3093720 h 8833483"/>
              <a:gd name="connsiteX82" fmla="*/ 2392680 w 9578340"/>
              <a:gd name="connsiteY82" fmla="*/ 3101340 h 8833483"/>
              <a:gd name="connsiteX83" fmla="*/ 2308860 w 9578340"/>
              <a:gd name="connsiteY83" fmla="*/ 3116580 h 8833483"/>
              <a:gd name="connsiteX84" fmla="*/ 2225040 w 9578340"/>
              <a:gd name="connsiteY84" fmla="*/ 3215640 h 8833483"/>
              <a:gd name="connsiteX85" fmla="*/ 2049780 w 9578340"/>
              <a:gd name="connsiteY85" fmla="*/ 3124200 h 8833483"/>
              <a:gd name="connsiteX86" fmla="*/ 1981200 w 9578340"/>
              <a:gd name="connsiteY86" fmla="*/ 3116580 h 8833483"/>
              <a:gd name="connsiteX87" fmla="*/ 1889760 w 9578340"/>
              <a:gd name="connsiteY87" fmla="*/ 2964180 h 8833483"/>
              <a:gd name="connsiteX88" fmla="*/ 1897380 w 9578340"/>
              <a:gd name="connsiteY88" fmla="*/ 2895600 h 8833483"/>
              <a:gd name="connsiteX89" fmla="*/ 1729740 w 9578340"/>
              <a:gd name="connsiteY89" fmla="*/ 3017520 h 8833483"/>
              <a:gd name="connsiteX90" fmla="*/ 1706880 w 9578340"/>
              <a:gd name="connsiteY90" fmla="*/ 3078480 h 8833483"/>
              <a:gd name="connsiteX91" fmla="*/ 1653540 w 9578340"/>
              <a:gd name="connsiteY91" fmla="*/ 3048000 h 8833483"/>
              <a:gd name="connsiteX92" fmla="*/ 1546860 w 9578340"/>
              <a:gd name="connsiteY92" fmla="*/ 3048000 h 8833483"/>
              <a:gd name="connsiteX93" fmla="*/ 1524000 w 9578340"/>
              <a:gd name="connsiteY93" fmla="*/ 3162300 h 8833483"/>
              <a:gd name="connsiteX94" fmla="*/ 1386840 w 9578340"/>
              <a:gd name="connsiteY94" fmla="*/ 3459480 h 8833483"/>
              <a:gd name="connsiteX95" fmla="*/ 1333500 w 9578340"/>
              <a:gd name="connsiteY95" fmla="*/ 3451860 h 8833483"/>
              <a:gd name="connsiteX96" fmla="*/ 1188720 w 9578340"/>
              <a:gd name="connsiteY96" fmla="*/ 3505200 h 8833483"/>
              <a:gd name="connsiteX97" fmla="*/ 1135380 w 9578340"/>
              <a:gd name="connsiteY97" fmla="*/ 3672840 h 8833483"/>
              <a:gd name="connsiteX98" fmla="*/ 1013460 w 9578340"/>
              <a:gd name="connsiteY98" fmla="*/ 3703320 h 8833483"/>
              <a:gd name="connsiteX99" fmla="*/ 929640 w 9578340"/>
              <a:gd name="connsiteY99" fmla="*/ 3710940 h 8833483"/>
              <a:gd name="connsiteX100" fmla="*/ 830580 w 9578340"/>
              <a:gd name="connsiteY100" fmla="*/ 3741420 h 8833483"/>
              <a:gd name="connsiteX101" fmla="*/ 701040 w 9578340"/>
              <a:gd name="connsiteY101" fmla="*/ 3749040 h 8833483"/>
              <a:gd name="connsiteX102" fmla="*/ 548640 w 9578340"/>
              <a:gd name="connsiteY102" fmla="*/ 3787140 h 8833483"/>
              <a:gd name="connsiteX103" fmla="*/ 0 w 9578340"/>
              <a:gd name="connsiteY103" fmla="*/ 5250180 h 8833483"/>
              <a:gd name="connsiteX104" fmla="*/ 167640 w 9578340"/>
              <a:gd name="connsiteY104" fmla="*/ 5242560 h 8833483"/>
              <a:gd name="connsiteX105" fmla="*/ 167640 w 9578340"/>
              <a:gd name="connsiteY105" fmla="*/ 5387340 h 8833483"/>
              <a:gd name="connsiteX106" fmla="*/ 289560 w 9578340"/>
              <a:gd name="connsiteY106" fmla="*/ 5394960 h 8833483"/>
              <a:gd name="connsiteX107" fmla="*/ 281940 w 9578340"/>
              <a:gd name="connsiteY107" fmla="*/ 5478780 h 8833483"/>
              <a:gd name="connsiteX108" fmla="*/ 388620 w 9578340"/>
              <a:gd name="connsiteY108" fmla="*/ 5501640 h 8833483"/>
              <a:gd name="connsiteX109" fmla="*/ 358140 w 9578340"/>
              <a:gd name="connsiteY109" fmla="*/ 5631180 h 8833483"/>
              <a:gd name="connsiteX110" fmla="*/ 358140 w 9578340"/>
              <a:gd name="connsiteY110" fmla="*/ 5730240 h 8833483"/>
              <a:gd name="connsiteX111" fmla="*/ 251460 w 9578340"/>
              <a:gd name="connsiteY111" fmla="*/ 5783580 h 8833483"/>
              <a:gd name="connsiteX112" fmla="*/ 236220 w 9578340"/>
              <a:gd name="connsiteY112" fmla="*/ 5859780 h 8833483"/>
              <a:gd name="connsiteX113" fmla="*/ 144780 w 9578340"/>
              <a:gd name="connsiteY113" fmla="*/ 5981700 h 8833483"/>
              <a:gd name="connsiteX114" fmla="*/ 175260 w 9578340"/>
              <a:gd name="connsiteY114" fmla="*/ 6210300 h 8833483"/>
              <a:gd name="connsiteX115" fmla="*/ 266700 w 9578340"/>
              <a:gd name="connsiteY115" fmla="*/ 6217920 h 8833483"/>
              <a:gd name="connsiteX116" fmla="*/ 304800 w 9578340"/>
              <a:gd name="connsiteY116" fmla="*/ 6278880 h 8833483"/>
              <a:gd name="connsiteX117" fmla="*/ 312420 w 9578340"/>
              <a:gd name="connsiteY117" fmla="*/ 6339840 h 8833483"/>
              <a:gd name="connsiteX118" fmla="*/ 358140 w 9578340"/>
              <a:gd name="connsiteY118" fmla="*/ 6339840 h 8833483"/>
              <a:gd name="connsiteX119" fmla="*/ 365760 w 9578340"/>
              <a:gd name="connsiteY119" fmla="*/ 6477000 h 8833483"/>
              <a:gd name="connsiteX120" fmla="*/ 807720 w 9578340"/>
              <a:gd name="connsiteY120" fmla="*/ 6545580 h 8833483"/>
              <a:gd name="connsiteX121" fmla="*/ 1127760 w 9578340"/>
              <a:gd name="connsiteY121" fmla="*/ 6705600 h 8833483"/>
              <a:gd name="connsiteX122" fmla="*/ 1447800 w 9578340"/>
              <a:gd name="connsiteY122" fmla="*/ 6598920 h 8833483"/>
              <a:gd name="connsiteX123" fmla="*/ 1546860 w 9578340"/>
              <a:gd name="connsiteY123" fmla="*/ 6598920 h 8833483"/>
              <a:gd name="connsiteX124" fmla="*/ 1501140 w 9578340"/>
              <a:gd name="connsiteY124" fmla="*/ 6858000 h 8833483"/>
              <a:gd name="connsiteX125" fmla="*/ 1567815 w 9578340"/>
              <a:gd name="connsiteY125" fmla="*/ 7115810 h 8833483"/>
              <a:gd name="connsiteX126" fmla="*/ 1710690 w 9578340"/>
              <a:gd name="connsiteY126" fmla="*/ 7439660 h 8833483"/>
              <a:gd name="connsiteX127" fmla="*/ 1891665 w 9578340"/>
              <a:gd name="connsiteY127" fmla="*/ 7582535 h 8833483"/>
              <a:gd name="connsiteX128" fmla="*/ 2094865 w 9578340"/>
              <a:gd name="connsiteY128" fmla="*/ 7814310 h 8833483"/>
              <a:gd name="connsiteX129" fmla="*/ 2066290 w 9578340"/>
              <a:gd name="connsiteY129" fmla="*/ 7925434 h 8833483"/>
              <a:gd name="connsiteX130" fmla="*/ 2234565 w 9578340"/>
              <a:gd name="connsiteY130" fmla="*/ 8036559 h 8833483"/>
              <a:gd name="connsiteX131" fmla="*/ 2269490 w 9578340"/>
              <a:gd name="connsiteY131" fmla="*/ 8081009 h 8833483"/>
              <a:gd name="connsiteX132" fmla="*/ 2186940 w 9578340"/>
              <a:gd name="connsiteY132" fmla="*/ 8338184 h 8833483"/>
              <a:gd name="connsiteX133" fmla="*/ 2209165 w 9578340"/>
              <a:gd name="connsiteY133" fmla="*/ 8436608 h 8833483"/>
              <a:gd name="connsiteX134" fmla="*/ 2275840 w 9578340"/>
              <a:gd name="connsiteY134" fmla="*/ 8538208 h 8833483"/>
              <a:gd name="connsiteX135" fmla="*/ 2437765 w 9578340"/>
              <a:gd name="connsiteY135" fmla="*/ 8569958 h 8833483"/>
              <a:gd name="connsiteX136" fmla="*/ 2491740 w 9578340"/>
              <a:gd name="connsiteY136" fmla="*/ 8557258 h 8833483"/>
              <a:gd name="connsiteX137" fmla="*/ 2599690 w 9578340"/>
              <a:gd name="connsiteY137" fmla="*/ 8614408 h 8833483"/>
              <a:gd name="connsiteX138" fmla="*/ 2640965 w 9578340"/>
              <a:gd name="connsiteY138" fmla="*/ 8658858 h 8833483"/>
              <a:gd name="connsiteX139" fmla="*/ 2663190 w 9578340"/>
              <a:gd name="connsiteY139" fmla="*/ 8769983 h 8833483"/>
              <a:gd name="connsiteX140" fmla="*/ 2748915 w 9578340"/>
              <a:gd name="connsiteY140" fmla="*/ 8833483 h 8833483"/>
              <a:gd name="connsiteX141" fmla="*/ 2860040 w 9578340"/>
              <a:gd name="connsiteY141" fmla="*/ 8808083 h 8833483"/>
              <a:gd name="connsiteX142" fmla="*/ 2920365 w 9578340"/>
              <a:gd name="connsiteY142" fmla="*/ 8820783 h 8833483"/>
              <a:gd name="connsiteX143" fmla="*/ 2910840 w 9578340"/>
              <a:gd name="connsiteY143" fmla="*/ 8740614 h 8833483"/>
              <a:gd name="connsiteX144" fmla="*/ 2996565 w 9578340"/>
              <a:gd name="connsiteY144" fmla="*/ 8609645 h 8833483"/>
              <a:gd name="connsiteX145" fmla="*/ 2987040 w 9578340"/>
              <a:gd name="connsiteY145" fmla="*/ 8497727 h 8833483"/>
              <a:gd name="connsiteX146" fmla="*/ 3027522 w 9578340"/>
              <a:gd name="connsiteY146" fmla="*/ 8431051 h 8833483"/>
              <a:gd name="connsiteX147" fmla="*/ 3179922 w 9578340"/>
              <a:gd name="connsiteY147" fmla="*/ 8361995 h 8833483"/>
              <a:gd name="connsiteX148" fmla="*/ 3225166 w 9578340"/>
              <a:gd name="connsiteY148" fmla="*/ 8245315 h 8833483"/>
              <a:gd name="connsiteX149" fmla="*/ 3420427 w 9578340"/>
              <a:gd name="connsiteY149" fmla="*/ 8083389 h 8833483"/>
              <a:gd name="connsiteX150" fmla="*/ 3699034 w 9578340"/>
              <a:gd name="connsiteY150" fmla="*/ 7954802 h 8833483"/>
              <a:gd name="connsiteX151" fmla="*/ 3875246 w 9578340"/>
              <a:gd name="connsiteY151" fmla="*/ 7890508 h 8833483"/>
              <a:gd name="connsiteX152" fmla="*/ 4084796 w 9578340"/>
              <a:gd name="connsiteY152" fmla="*/ 7738108 h 8833483"/>
              <a:gd name="connsiteX153" fmla="*/ 4127659 w 9578340"/>
              <a:gd name="connsiteY153" fmla="*/ 7640476 h 8833483"/>
              <a:gd name="connsiteX154" fmla="*/ 4037171 w 9578340"/>
              <a:gd name="connsiteY154" fmla="*/ 7564277 h 8833483"/>
              <a:gd name="connsiteX155" fmla="*/ 3980021 w 9578340"/>
              <a:gd name="connsiteY155" fmla="*/ 7469027 h 8833483"/>
              <a:gd name="connsiteX156" fmla="*/ 4056222 w 9578340"/>
              <a:gd name="connsiteY156" fmla="*/ 7395208 h 8833483"/>
              <a:gd name="connsiteX157" fmla="*/ 4096703 w 9578340"/>
              <a:gd name="connsiteY157" fmla="*/ 7247570 h 8833483"/>
              <a:gd name="connsiteX158" fmla="*/ 3982402 w 9578340"/>
              <a:gd name="connsiteY158" fmla="*/ 7271383 h 8833483"/>
              <a:gd name="connsiteX159" fmla="*/ 3818096 w 9578340"/>
              <a:gd name="connsiteY159" fmla="*/ 7233283 h 8833483"/>
              <a:gd name="connsiteX160" fmla="*/ 3691889 w 9578340"/>
              <a:gd name="connsiteY160" fmla="*/ 7145176 h 8833483"/>
              <a:gd name="connsiteX161" fmla="*/ 3701416 w 9578340"/>
              <a:gd name="connsiteY161" fmla="*/ 7030877 h 8833483"/>
              <a:gd name="connsiteX162" fmla="*/ 3625215 w 9578340"/>
              <a:gd name="connsiteY162" fmla="*/ 6954677 h 8833483"/>
              <a:gd name="connsiteX163" fmla="*/ 3657600 w 9578340"/>
              <a:gd name="connsiteY163" fmla="*/ 6873240 h 8833483"/>
              <a:gd name="connsiteX164" fmla="*/ 3817620 w 9578340"/>
              <a:gd name="connsiteY164" fmla="*/ 6781800 h 8833483"/>
              <a:gd name="connsiteX165" fmla="*/ 3893820 w 9578340"/>
              <a:gd name="connsiteY165" fmla="*/ 6705600 h 8833483"/>
              <a:gd name="connsiteX166" fmla="*/ 3947160 w 9578340"/>
              <a:gd name="connsiteY166" fmla="*/ 6690360 h 8833483"/>
              <a:gd name="connsiteX167" fmla="*/ 3939540 w 9578340"/>
              <a:gd name="connsiteY167" fmla="*/ 6629400 h 8833483"/>
              <a:gd name="connsiteX168" fmla="*/ 3901440 w 9578340"/>
              <a:gd name="connsiteY168" fmla="*/ 6606540 h 8833483"/>
              <a:gd name="connsiteX169" fmla="*/ 3878580 w 9578340"/>
              <a:gd name="connsiteY169" fmla="*/ 6515100 h 8833483"/>
              <a:gd name="connsiteX170" fmla="*/ 3886200 w 9578340"/>
              <a:gd name="connsiteY170" fmla="*/ 6423660 h 8833483"/>
              <a:gd name="connsiteX171" fmla="*/ 3870960 w 9578340"/>
              <a:gd name="connsiteY171" fmla="*/ 6309360 h 8833483"/>
              <a:gd name="connsiteX172" fmla="*/ 3893820 w 9578340"/>
              <a:gd name="connsiteY172" fmla="*/ 6240780 h 8833483"/>
              <a:gd name="connsiteX173" fmla="*/ 3924300 w 9578340"/>
              <a:gd name="connsiteY173" fmla="*/ 6179820 h 8833483"/>
              <a:gd name="connsiteX174" fmla="*/ 3977640 w 9578340"/>
              <a:gd name="connsiteY174" fmla="*/ 6172200 h 8833483"/>
              <a:gd name="connsiteX175" fmla="*/ 3992880 w 9578340"/>
              <a:gd name="connsiteY175" fmla="*/ 6172200 h 8833483"/>
              <a:gd name="connsiteX176" fmla="*/ 4046220 w 9578340"/>
              <a:gd name="connsiteY176" fmla="*/ 6111240 h 8833483"/>
              <a:gd name="connsiteX177" fmla="*/ 4038600 w 9578340"/>
              <a:gd name="connsiteY177" fmla="*/ 6027420 h 8833483"/>
              <a:gd name="connsiteX178" fmla="*/ 4754880 w 9578340"/>
              <a:gd name="connsiteY178" fmla="*/ 5913120 h 8833483"/>
              <a:gd name="connsiteX179" fmla="*/ 4838700 w 9578340"/>
              <a:gd name="connsiteY179" fmla="*/ 5913120 h 8833483"/>
              <a:gd name="connsiteX180" fmla="*/ 4914900 w 9578340"/>
              <a:gd name="connsiteY180" fmla="*/ 5920740 h 8833483"/>
              <a:gd name="connsiteX181" fmla="*/ 5105400 w 9578340"/>
              <a:gd name="connsiteY181" fmla="*/ 6019800 h 8833483"/>
              <a:gd name="connsiteX182" fmla="*/ 5570220 w 9578340"/>
              <a:gd name="connsiteY182" fmla="*/ 6248400 h 8833483"/>
              <a:gd name="connsiteX183" fmla="*/ 5704205 w 9578340"/>
              <a:gd name="connsiteY183" fmla="*/ 6320155 h 8833483"/>
              <a:gd name="connsiteX184" fmla="*/ 5755005 w 9578340"/>
              <a:gd name="connsiteY184" fmla="*/ 6242685 h 8833483"/>
              <a:gd name="connsiteX185" fmla="*/ 5682615 w 9578340"/>
              <a:gd name="connsiteY185" fmla="*/ 6203315 h 8833483"/>
              <a:gd name="connsiteX186" fmla="*/ 5624195 w 9578340"/>
              <a:gd name="connsiteY186" fmla="*/ 6132195 h 8833483"/>
              <a:gd name="connsiteX187" fmla="*/ 5670550 w 9578340"/>
              <a:gd name="connsiteY187" fmla="*/ 6103620 h 8833483"/>
              <a:gd name="connsiteX188" fmla="*/ 5584825 w 9578340"/>
              <a:gd name="connsiteY188" fmla="*/ 5928995 h 8833483"/>
              <a:gd name="connsiteX189" fmla="*/ 5592445 w 9578340"/>
              <a:gd name="connsiteY189" fmla="*/ 5827395 h 8833483"/>
              <a:gd name="connsiteX190" fmla="*/ 5615305 w 9578340"/>
              <a:gd name="connsiteY190" fmla="*/ 5792470 h 8833483"/>
              <a:gd name="connsiteX191" fmla="*/ 5636895 w 9578340"/>
              <a:gd name="connsiteY191" fmla="*/ 5747385 h 8833483"/>
              <a:gd name="connsiteX192" fmla="*/ 5674360 w 9578340"/>
              <a:gd name="connsiteY192" fmla="*/ 5669915 h 8833483"/>
              <a:gd name="connsiteX193" fmla="*/ 5688965 w 9578340"/>
              <a:gd name="connsiteY193" fmla="*/ 5587365 h 8833483"/>
              <a:gd name="connsiteX194" fmla="*/ 5735320 w 9578340"/>
              <a:gd name="connsiteY194" fmla="*/ 5561965 h 8833483"/>
              <a:gd name="connsiteX195" fmla="*/ 5715000 w 9578340"/>
              <a:gd name="connsiteY195" fmla="*/ 5502910 h 8833483"/>
              <a:gd name="connsiteX196" fmla="*/ 5751195 w 9578340"/>
              <a:gd name="connsiteY196" fmla="*/ 5461635 h 8833483"/>
              <a:gd name="connsiteX197" fmla="*/ 5781675 w 9578340"/>
              <a:gd name="connsiteY197" fmla="*/ 5398770 h 8833483"/>
              <a:gd name="connsiteX198" fmla="*/ 5836920 w 9578340"/>
              <a:gd name="connsiteY198" fmla="*/ 5325110 h 8833483"/>
              <a:gd name="connsiteX199" fmla="*/ 5855970 w 9578340"/>
              <a:gd name="connsiteY199" fmla="*/ 5168900 h 8833483"/>
              <a:gd name="connsiteX200" fmla="*/ 6101080 w 9578340"/>
              <a:gd name="connsiteY200" fmla="*/ 4911090 h 8833483"/>
              <a:gd name="connsiteX201" fmla="*/ 6107430 w 9578340"/>
              <a:gd name="connsiteY201" fmla="*/ 4674870 h 8833483"/>
              <a:gd name="connsiteX202" fmla="*/ 5982970 w 9578340"/>
              <a:gd name="connsiteY202" fmla="*/ 4411980 h 8833483"/>
              <a:gd name="connsiteX203" fmla="*/ 7178040 w 9578340"/>
              <a:gd name="connsiteY203" fmla="*/ 4351020 h 8833483"/>
              <a:gd name="connsiteX204" fmla="*/ 7559040 w 9578340"/>
              <a:gd name="connsiteY204" fmla="*/ 4328160 h 8833483"/>
              <a:gd name="connsiteX205" fmla="*/ 7467600 w 9578340"/>
              <a:gd name="connsiteY205" fmla="*/ 3878580 h 8833483"/>
              <a:gd name="connsiteX206" fmla="*/ 7414260 w 9578340"/>
              <a:gd name="connsiteY206" fmla="*/ 3604260 h 8833483"/>
              <a:gd name="connsiteX207" fmla="*/ 7498080 w 9578340"/>
              <a:gd name="connsiteY207" fmla="*/ 3398520 h 8833483"/>
              <a:gd name="connsiteX208" fmla="*/ 7528560 w 9578340"/>
              <a:gd name="connsiteY208" fmla="*/ 3253740 h 8833483"/>
              <a:gd name="connsiteX209" fmla="*/ 7505700 w 9578340"/>
              <a:gd name="connsiteY209" fmla="*/ 3048000 h 8833483"/>
              <a:gd name="connsiteX210" fmla="*/ 7520940 w 9578340"/>
              <a:gd name="connsiteY210" fmla="*/ 2926080 h 8833483"/>
              <a:gd name="connsiteX211" fmla="*/ 7536180 w 9578340"/>
              <a:gd name="connsiteY211" fmla="*/ 2872740 h 8833483"/>
              <a:gd name="connsiteX212" fmla="*/ 7863840 w 9578340"/>
              <a:gd name="connsiteY212" fmla="*/ 2971800 h 8833483"/>
              <a:gd name="connsiteX213" fmla="*/ 7886700 w 9578340"/>
              <a:gd name="connsiteY213" fmla="*/ 3101340 h 8833483"/>
              <a:gd name="connsiteX214" fmla="*/ 8001000 w 9578340"/>
              <a:gd name="connsiteY214" fmla="*/ 3124200 h 8833483"/>
              <a:gd name="connsiteX215" fmla="*/ 8122920 w 9578340"/>
              <a:gd name="connsiteY215" fmla="*/ 3276600 h 8833483"/>
              <a:gd name="connsiteX216" fmla="*/ 8206740 w 9578340"/>
              <a:gd name="connsiteY216" fmla="*/ 3276600 h 8833483"/>
              <a:gd name="connsiteX217" fmla="*/ 8442960 w 9578340"/>
              <a:gd name="connsiteY217" fmla="*/ 3276600 h 8833483"/>
              <a:gd name="connsiteX218" fmla="*/ 8663940 w 9578340"/>
              <a:gd name="connsiteY218" fmla="*/ 3276600 h 8833483"/>
              <a:gd name="connsiteX219" fmla="*/ 8770620 w 9578340"/>
              <a:gd name="connsiteY219" fmla="*/ 3230880 h 8833483"/>
              <a:gd name="connsiteX220" fmla="*/ 8854440 w 9578340"/>
              <a:gd name="connsiteY220" fmla="*/ 3215640 h 8833483"/>
              <a:gd name="connsiteX221" fmla="*/ 8938260 w 9578340"/>
              <a:gd name="connsiteY221" fmla="*/ 3230880 h 8833483"/>
              <a:gd name="connsiteX222" fmla="*/ 8945880 w 9578340"/>
              <a:gd name="connsiteY222" fmla="*/ 3078480 h 8833483"/>
              <a:gd name="connsiteX223" fmla="*/ 8907780 w 9578340"/>
              <a:gd name="connsiteY223" fmla="*/ 3078480 h 8833483"/>
              <a:gd name="connsiteX224" fmla="*/ 8656320 w 9578340"/>
              <a:gd name="connsiteY224" fmla="*/ 2697480 h 8833483"/>
              <a:gd name="connsiteX225" fmla="*/ 8854440 w 9578340"/>
              <a:gd name="connsiteY225" fmla="*/ 2590800 h 8833483"/>
              <a:gd name="connsiteX226" fmla="*/ 8923020 w 9578340"/>
              <a:gd name="connsiteY226" fmla="*/ 2606040 h 8833483"/>
              <a:gd name="connsiteX227" fmla="*/ 8999220 w 9578340"/>
              <a:gd name="connsiteY227" fmla="*/ 2606040 h 8833483"/>
              <a:gd name="connsiteX228" fmla="*/ 9029700 w 9578340"/>
              <a:gd name="connsiteY228" fmla="*/ 2545080 h 8833483"/>
              <a:gd name="connsiteX229" fmla="*/ 9029700 w 9578340"/>
              <a:gd name="connsiteY229" fmla="*/ 2407920 h 8833483"/>
              <a:gd name="connsiteX230" fmla="*/ 9136380 w 9578340"/>
              <a:gd name="connsiteY230" fmla="*/ 2476500 h 8833483"/>
              <a:gd name="connsiteX231" fmla="*/ 9144000 w 9578340"/>
              <a:gd name="connsiteY231" fmla="*/ 2407920 h 8833483"/>
              <a:gd name="connsiteX232" fmla="*/ 9204960 w 9578340"/>
              <a:gd name="connsiteY232" fmla="*/ 2362200 h 8833483"/>
              <a:gd name="connsiteX233" fmla="*/ 9189720 w 9578340"/>
              <a:gd name="connsiteY233" fmla="*/ 2225040 h 8833483"/>
              <a:gd name="connsiteX234" fmla="*/ 9159240 w 9578340"/>
              <a:gd name="connsiteY234" fmla="*/ 2171700 h 8833483"/>
              <a:gd name="connsiteX235" fmla="*/ 9083040 w 9578340"/>
              <a:gd name="connsiteY235" fmla="*/ 2103120 h 8833483"/>
              <a:gd name="connsiteX236" fmla="*/ 9105900 w 9578340"/>
              <a:gd name="connsiteY236" fmla="*/ 2011680 h 8833483"/>
              <a:gd name="connsiteX237" fmla="*/ 9151620 w 9578340"/>
              <a:gd name="connsiteY237" fmla="*/ 1927860 h 8833483"/>
              <a:gd name="connsiteX238" fmla="*/ 9044940 w 9578340"/>
              <a:gd name="connsiteY238" fmla="*/ 1714500 h 8833483"/>
              <a:gd name="connsiteX239" fmla="*/ 9578340 w 9578340"/>
              <a:gd name="connsiteY239" fmla="*/ 1394460 h 8833483"/>
              <a:gd name="connsiteX240" fmla="*/ 9494520 w 9578340"/>
              <a:gd name="connsiteY240" fmla="*/ 1165860 h 8833483"/>
              <a:gd name="connsiteX241" fmla="*/ 9326880 w 9578340"/>
              <a:gd name="connsiteY241" fmla="*/ 975360 h 8833483"/>
              <a:gd name="connsiteX242" fmla="*/ 9334500 w 9578340"/>
              <a:gd name="connsiteY242" fmla="*/ 906780 h 8833483"/>
              <a:gd name="connsiteX243" fmla="*/ 9342120 w 9578340"/>
              <a:gd name="connsiteY243" fmla="*/ 754380 h 8833483"/>
              <a:gd name="connsiteX244" fmla="*/ 9182100 w 9578340"/>
              <a:gd name="connsiteY244" fmla="*/ 906780 h 8833483"/>
              <a:gd name="connsiteX245" fmla="*/ 9052560 w 9578340"/>
              <a:gd name="connsiteY245" fmla="*/ 1043940 h 8833483"/>
              <a:gd name="connsiteX246" fmla="*/ 8915400 w 9578340"/>
              <a:gd name="connsiteY246" fmla="*/ 1112520 h 8833483"/>
              <a:gd name="connsiteX247" fmla="*/ 8709660 w 9578340"/>
              <a:gd name="connsiteY247" fmla="*/ 1150620 h 8833483"/>
              <a:gd name="connsiteX248" fmla="*/ 8793480 w 9578340"/>
              <a:gd name="connsiteY248" fmla="*/ 960120 h 8833483"/>
              <a:gd name="connsiteX249" fmla="*/ 8717280 w 9578340"/>
              <a:gd name="connsiteY249" fmla="*/ 906780 h 8833483"/>
              <a:gd name="connsiteX250" fmla="*/ 8686800 w 9578340"/>
              <a:gd name="connsiteY250" fmla="*/ 815340 h 8833483"/>
              <a:gd name="connsiteX251" fmla="*/ 8625840 w 9578340"/>
              <a:gd name="connsiteY251" fmla="*/ 746760 h 8833483"/>
              <a:gd name="connsiteX252" fmla="*/ 8633460 w 9578340"/>
              <a:gd name="connsiteY252" fmla="*/ 685800 h 8833483"/>
              <a:gd name="connsiteX253" fmla="*/ 8679180 w 9578340"/>
              <a:gd name="connsiteY253" fmla="*/ 609600 h 8833483"/>
              <a:gd name="connsiteX254" fmla="*/ 8671560 w 9578340"/>
              <a:gd name="connsiteY254" fmla="*/ 579120 h 8833483"/>
              <a:gd name="connsiteX255" fmla="*/ 8580120 w 9578340"/>
              <a:gd name="connsiteY255" fmla="*/ 541020 h 8833483"/>
              <a:gd name="connsiteX256" fmla="*/ 8473440 w 9578340"/>
              <a:gd name="connsiteY256" fmla="*/ 502920 h 8833483"/>
              <a:gd name="connsiteX257" fmla="*/ 8488680 w 9578340"/>
              <a:gd name="connsiteY257" fmla="*/ 449580 h 8833483"/>
              <a:gd name="connsiteX258" fmla="*/ 8435340 w 9578340"/>
              <a:gd name="connsiteY258" fmla="*/ 320040 h 8833483"/>
              <a:gd name="connsiteX259" fmla="*/ 8465820 w 9578340"/>
              <a:gd name="connsiteY259" fmla="*/ 243840 h 8833483"/>
              <a:gd name="connsiteX260" fmla="*/ 8473440 w 9578340"/>
              <a:gd name="connsiteY260" fmla="*/ 83820 h 8833483"/>
              <a:gd name="connsiteX261" fmla="*/ 8351520 w 9578340"/>
              <a:gd name="connsiteY261" fmla="*/ 53340 h 8833483"/>
              <a:gd name="connsiteX262" fmla="*/ 8252460 w 9578340"/>
              <a:gd name="connsiteY262" fmla="*/ 68580 h 8833483"/>
              <a:gd name="connsiteX263" fmla="*/ 8107680 w 9578340"/>
              <a:gd name="connsiteY26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11340 w 9578340"/>
              <a:gd name="connsiteY34" fmla="*/ 1790700 h 8833483"/>
              <a:gd name="connsiteX35" fmla="*/ 6987540 w 9578340"/>
              <a:gd name="connsiteY35" fmla="*/ 1844040 h 8833483"/>
              <a:gd name="connsiteX36" fmla="*/ 6728460 w 9578340"/>
              <a:gd name="connsiteY36" fmla="*/ 1981200 h 8833483"/>
              <a:gd name="connsiteX37" fmla="*/ 6244590 w 9578340"/>
              <a:gd name="connsiteY37" fmla="*/ 2315208 h 8833483"/>
              <a:gd name="connsiteX38" fmla="*/ 5722620 w 9578340"/>
              <a:gd name="connsiteY38" fmla="*/ 2240280 h 8833483"/>
              <a:gd name="connsiteX39" fmla="*/ 5654040 w 9578340"/>
              <a:gd name="connsiteY39" fmla="*/ 2240280 h 8833483"/>
              <a:gd name="connsiteX40" fmla="*/ 5570220 w 9578340"/>
              <a:gd name="connsiteY40" fmla="*/ 2278380 h 8833483"/>
              <a:gd name="connsiteX41" fmla="*/ 5440680 w 9578340"/>
              <a:gd name="connsiteY41" fmla="*/ 2263140 h 8833483"/>
              <a:gd name="connsiteX42" fmla="*/ 5410200 w 9578340"/>
              <a:gd name="connsiteY42" fmla="*/ 2217420 h 8833483"/>
              <a:gd name="connsiteX43" fmla="*/ 5425440 w 9578340"/>
              <a:gd name="connsiteY43" fmla="*/ 2072640 h 8833483"/>
              <a:gd name="connsiteX44" fmla="*/ 5372100 w 9578340"/>
              <a:gd name="connsiteY44" fmla="*/ 2019300 h 8833483"/>
              <a:gd name="connsiteX45" fmla="*/ 5372100 w 9578340"/>
              <a:gd name="connsiteY45" fmla="*/ 1988820 h 8833483"/>
              <a:gd name="connsiteX46" fmla="*/ 5280660 w 9578340"/>
              <a:gd name="connsiteY46" fmla="*/ 1965960 h 8833483"/>
              <a:gd name="connsiteX47" fmla="*/ 5219700 w 9578340"/>
              <a:gd name="connsiteY47" fmla="*/ 2263140 h 8833483"/>
              <a:gd name="connsiteX48" fmla="*/ 5212080 w 9578340"/>
              <a:gd name="connsiteY48" fmla="*/ 2461260 h 8833483"/>
              <a:gd name="connsiteX49" fmla="*/ 5242560 w 9578340"/>
              <a:gd name="connsiteY49" fmla="*/ 2499360 h 8833483"/>
              <a:gd name="connsiteX50" fmla="*/ 5097780 w 9578340"/>
              <a:gd name="connsiteY50" fmla="*/ 2552700 h 8833483"/>
              <a:gd name="connsiteX51" fmla="*/ 5120640 w 9578340"/>
              <a:gd name="connsiteY51" fmla="*/ 2743200 h 8833483"/>
              <a:gd name="connsiteX52" fmla="*/ 5082540 w 9578340"/>
              <a:gd name="connsiteY52" fmla="*/ 2827020 h 8833483"/>
              <a:gd name="connsiteX53" fmla="*/ 4945380 w 9578340"/>
              <a:gd name="connsiteY53" fmla="*/ 2773680 h 8833483"/>
              <a:gd name="connsiteX54" fmla="*/ 4853940 w 9578340"/>
              <a:gd name="connsiteY54" fmla="*/ 2796540 h 8833483"/>
              <a:gd name="connsiteX55" fmla="*/ 4785360 w 9578340"/>
              <a:gd name="connsiteY55" fmla="*/ 2926080 h 8833483"/>
              <a:gd name="connsiteX56" fmla="*/ 4640580 w 9578340"/>
              <a:gd name="connsiteY56" fmla="*/ 2811780 h 8833483"/>
              <a:gd name="connsiteX57" fmla="*/ 4518660 w 9578340"/>
              <a:gd name="connsiteY57" fmla="*/ 2804160 h 8833483"/>
              <a:gd name="connsiteX58" fmla="*/ 4389120 w 9578340"/>
              <a:gd name="connsiteY58" fmla="*/ 2674620 h 8833483"/>
              <a:gd name="connsiteX59" fmla="*/ 4564380 w 9578340"/>
              <a:gd name="connsiteY59" fmla="*/ 2522220 h 8833483"/>
              <a:gd name="connsiteX60" fmla="*/ 4389120 w 9578340"/>
              <a:gd name="connsiteY60" fmla="*/ 2491740 h 8833483"/>
              <a:gd name="connsiteX61" fmla="*/ 4244340 w 9578340"/>
              <a:gd name="connsiteY61" fmla="*/ 2659380 h 8833483"/>
              <a:gd name="connsiteX62" fmla="*/ 4183380 w 9578340"/>
              <a:gd name="connsiteY62" fmla="*/ 2758440 h 8833483"/>
              <a:gd name="connsiteX63" fmla="*/ 4191000 w 9578340"/>
              <a:gd name="connsiteY63" fmla="*/ 2796540 h 8833483"/>
              <a:gd name="connsiteX64" fmla="*/ 4084320 w 9578340"/>
              <a:gd name="connsiteY64" fmla="*/ 2895600 h 8833483"/>
              <a:gd name="connsiteX65" fmla="*/ 4008120 w 9578340"/>
              <a:gd name="connsiteY65" fmla="*/ 2918460 h 8833483"/>
              <a:gd name="connsiteX66" fmla="*/ 3954780 w 9578340"/>
              <a:gd name="connsiteY66" fmla="*/ 2918460 h 8833483"/>
              <a:gd name="connsiteX67" fmla="*/ 3916680 w 9578340"/>
              <a:gd name="connsiteY67" fmla="*/ 2971800 h 8833483"/>
              <a:gd name="connsiteX68" fmla="*/ 3848100 w 9578340"/>
              <a:gd name="connsiteY68" fmla="*/ 2971800 h 8833483"/>
              <a:gd name="connsiteX69" fmla="*/ 3810000 w 9578340"/>
              <a:gd name="connsiteY69" fmla="*/ 3025140 h 8833483"/>
              <a:gd name="connsiteX70" fmla="*/ 3726180 w 9578340"/>
              <a:gd name="connsiteY70" fmla="*/ 3048000 h 8833483"/>
              <a:gd name="connsiteX71" fmla="*/ 3703320 w 9578340"/>
              <a:gd name="connsiteY71" fmla="*/ 3116580 h 8833483"/>
              <a:gd name="connsiteX72" fmla="*/ 3512820 w 9578340"/>
              <a:gd name="connsiteY72" fmla="*/ 2979420 h 8833483"/>
              <a:gd name="connsiteX73" fmla="*/ 3337560 w 9578340"/>
              <a:gd name="connsiteY73" fmla="*/ 3048000 h 8833483"/>
              <a:gd name="connsiteX74" fmla="*/ 3337560 w 9578340"/>
              <a:gd name="connsiteY74" fmla="*/ 3124200 h 8833483"/>
              <a:gd name="connsiteX75" fmla="*/ 3230880 w 9578340"/>
              <a:gd name="connsiteY75" fmla="*/ 3200400 h 8833483"/>
              <a:gd name="connsiteX76" fmla="*/ 3002280 w 9578340"/>
              <a:gd name="connsiteY76" fmla="*/ 3055620 h 8833483"/>
              <a:gd name="connsiteX77" fmla="*/ 3025140 w 9578340"/>
              <a:gd name="connsiteY77" fmla="*/ 3032760 h 8833483"/>
              <a:gd name="connsiteX78" fmla="*/ 2918460 w 9578340"/>
              <a:gd name="connsiteY78" fmla="*/ 2887980 h 8833483"/>
              <a:gd name="connsiteX79" fmla="*/ 2659380 w 9578340"/>
              <a:gd name="connsiteY79" fmla="*/ 2758440 h 8833483"/>
              <a:gd name="connsiteX80" fmla="*/ 2506980 w 9578340"/>
              <a:gd name="connsiteY80" fmla="*/ 3093720 h 8833483"/>
              <a:gd name="connsiteX81" fmla="*/ 2392680 w 9578340"/>
              <a:gd name="connsiteY81" fmla="*/ 3101340 h 8833483"/>
              <a:gd name="connsiteX82" fmla="*/ 2308860 w 9578340"/>
              <a:gd name="connsiteY82" fmla="*/ 3116580 h 8833483"/>
              <a:gd name="connsiteX83" fmla="*/ 2225040 w 9578340"/>
              <a:gd name="connsiteY83" fmla="*/ 3215640 h 8833483"/>
              <a:gd name="connsiteX84" fmla="*/ 2049780 w 9578340"/>
              <a:gd name="connsiteY84" fmla="*/ 3124200 h 8833483"/>
              <a:gd name="connsiteX85" fmla="*/ 1981200 w 9578340"/>
              <a:gd name="connsiteY85" fmla="*/ 3116580 h 8833483"/>
              <a:gd name="connsiteX86" fmla="*/ 1889760 w 9578340"/>
              <a:gd name="connsiteY86" fmla="*/ 2964180 h 8833483"/>
              <a:gd name="connsiteX87" fmla="*/ 1897380 w 9578340"/>
              <a:gd name="connsiteY87" fmla="*/ 2895600 h 8833483"/>
              <a:gd name="connsiteX88" fmla="*/ 1729740 w 9578340"/>
              <a:gd name="connsiteY88" fmla="*/ 3017520 h 8833483"/>
              <a:gd name="connsiteX89" fmla="*/ 1706880 w 9578340"/>
              <a:gd name="connsiteY89" fmla="*/ 3078480 h 8833483"/>
              <a:gd name="connsiteX90" fmla="*/ 1653540 w 9578340"/>
              <a:gd name="connsiteY90" fmla="*/ 3048000 h 8833483"/>
              <a:gd name="connsiteX91" fmla="*/ 1546860 w 9578340"/>
              <a:gd name="connsiteY91" fmla="*/ 3048000 h 8833483"/>
              <a:gd name="connsiteX92" fmla="*/ 1524000 w 9578340"/>
              <a:gd name="connsiteY92" fmla="*/ 3162300 h 8833483"/>
              <a:gd name="connsiteX93" fmla="*/ 1386840 w 9578340"/>
              <a:gd name="connsiteY93" fmla="*/ 3459480 h 8833483"/>
              <a:gd name="connsiteX94" fmla="*/ 1333500 w 9578340"/>
              <a:gd name="connsiteY94" fmla="*/ 3451860 h 8833483"/>
              <a:gd name="connsiteX95" fmla="*/ 1188720 w 9578340"/>
              <a:gd name="connsiteY95" fmla="*/ 3505200 h 8833483"/>
              <a:gd name="connsiteX96" fmla="*/ 1135380 w 9578340"/>
              <a:gd name="connsiteY96" fmla="*/ 3672840 h 8833483"/>
              <a:gd name="connsiteX97" fmla="*/ 1013460 w 9578340"/>
              <a:gd name="connsiteY97" fmla="*/ 3703320 h 8833483"/>
              <a:gd name="connsiteX98" fmla="*/ 929640 w 9578340"/>
              <a:gd name="connsiteY98" fmla="*/ 3710940 h 8833483"/>
              <a:gd name="connsiteX99" fmla="*/ 830580 w 9578340"/>
              <a:gd name="connsiteY99" fmla="*/ 3741420 h 8833483"/>
              <a:gd name="connsiteX100" fmla="*/ 701040 w 9578340"/>
              <a:gd name="connsiteY100" fmla="*/ 3749040 h 8833483"/>
              <a:gd name="connsiteX101" fmla="*/ 548640 w 9578340"/>
              <a:gd name="connsiteY101" fmla="*/ 3787140 h 8833483"/>
              <a:gd name="connsiteX102" fmla="*/ 0 w 9578340"/>
              <a:gd name="connsiteY102" fmla="*/ 5250180 h 8833483"/>
              <a:gd name="connsiteX103" fmla="*/ 167640 w 9578340"/>
              <a:gd name="connsiteY103" fmla="*/ 5242560 h 8833483"/>
              <a:gd name="connsiteX104" fmla="*/ 167640 w 9578340"/>
              <a:gd name="connsiteY104" fmla="*/ 5387340 h 8833483"/>
              <a:gd name="connsiteX105" fmla="*/ 289560 w 9578340"/>
              <a:gd name="connsiteY105" fmla="*/ 5394960 h 8833483"/>
              <a:gd name="connsiteX106" fmla="*/ 281940 w 9578340"/>
              <a:gd name="connsiteY106" fmla="*/ 5478780 h 8833483"/>
              <a:gd name="connsiteX107" fmla="*/ 388620 w 9578340"/>
              <a:gd name="connsiteY107" fmla="*/ 5501640 h 8833483"/>
              <a:gd name="connsiteX108" fmla="*/ 358140 w 9578340"/>
              <a:gd name="connsiteY108" fmla="*/ 5631180 h 8833483"/>
              <a:gd name="connsiteX109" fmla="*/ 358140 w 9578340"/>
              <a:gd name="connsiteY109" fmla="*/ 5730240 h 8833483"/>
              <a:gd name="connsiteX110" fmla="*/ 251460 w 9578340"/>
              <a:gd name="connsiteY110" fmla="*/ 5783580 h 8833483"/>
              <a:gd name="connsiteX111" fmla="*/ 236220 w 9578340"/>
              <a:gd name="connsiteY111" fmla="*/ 5859780 h 8833483"/>
              <a:gd name="connsiteX112" fmla="*/ 144780 w 9578340"/>
              <a:gd name="connsiteY112" fmla="*/ 5981700 h 8833483"/>
              <a:gd name="connsiteX113" fmla="*/ 175260 w 9578340"/>
              <a:gd name="connsiteY113" fmla="*/ 6210300 h 8833483"/>
              <a:gd name="connsiteX114" fmla="*/ 266700 w 9578340"/>
              <a:gd name="connsiteY114" fmla="*/ 6217920 h 8833483"/>
              <a:gd name="connsiteX115" fmla="*/ 304800 w 9578340"/>
              <a:gd name="connsiteY115" fmla="*/ 6278880 h 8833483"/>
              <a:gd name="connsiteX116" fmla="*/ 312420 w 9578340"/>
              <a:gd name="connsiteY116" fmla="*/ 6339840 h 8833483"/>
              <a:gd name="connsiteX117" fmla="*/ 358140 w 9578340"/>
              <a:gd name="connsiteY117" fmla="*/ 6339840 h 8833483"/>
              <a:gd name="connsiteX118" fmla="*/ 365760 w 9578340"/>
              <a:gd name="connsiteY118" fmla="*/ 6477000 h 8833483"/>
              <a:gd name="connsiteX119" fmla="*/ 807720 w 9578340"/>
              <a:gd name="connsiteY119" fmla="*/ 6545580 h 8833483"/>
              <a:gd name="connsiteX120" fmla="*/ 1127760 w 9578340"/>
              <a:gd name="connsiteY120" fmla="*/ 6705600 h 8833483"/>
              <a:gd name="connsiteX121" fmla="*/ 1447800 w 9578340"/>
              <a:gd name="connsiteY121" fmla="*/ 6598920 h 8833483"/>
              <a:gd name="connsiteX122" fmla="*/ 1546860 w 9578340"/>
              <a:gd name="connsiteY122" fmla="*/ 6598920 h 8833483"/>
              <a:gd name="connsiteX123" fmla="*/ 1501140 w 9578340"/>
              <a:gd name="connsiteY123" fmla="*/ 6858000 h 8833483"/>
              <a:gd name="connsiteX124" fmla="*/ 1567815 w 9578340"/>
              <a:gd name="connsiteY124" fmla="*/ 7115810 h 8833483"/>
              <a:gd name="connsiteX125" fmla="*/ 1710690 w 9578340"/>
              <a:gd name="connsiteY125" fmla="*/ 7439660 h 8833483"/>
              <a:gd name="connsiteX126" fmla="*/ 1891665 w 9578340"/>
              <a:gd name="connsiteY126" fmla="*/ 7582535 h 8833483"/>
              <a:gd name="connsiteX127" fmla="*/ 2094865 w 9578340"/>
              <a:gd name="connsiteY127" fmla="*/ 7814310 h 8833483"/>
              <a:gd name="connsiteX128" fmla="*/ 2066290 w 9578340"/>
              <a:gd name="connsiteY128" fmla="*/ 7925434 h 8833483"/>
              <a:gd name="connsiteX129" fmla="*/ 2234565 w 9578340"/>
              <a:gd name="connsiteY129" fmla="*/ 8036559 h 8833483"/>
              <a:gd name="connsiteX130" fmla="*/ 2269490 w 9578340"/>
              <a:gd name="connsiteY130" fmla="*/ 8081009 h 8833483"/>
              <a:gd name="connsiteX131" fmla="*/ 2186940 w 9578340"/>
              <a:gd name="connsiteY131" fmla="*/ 8338184 h 8833483"/>
              <a:gd name="connsiteX132" fmla="*/ 2209165 w 9578340"/>
              <a:gd name="connsiteY132" fmla="*/ 8436608 h 8833483"/>
              <a:gd name="connsiteX133" fmla="*/ 2275840 w 9578340"/>
              <a:gd name="connsiteY133" fmla="*/ 8538208 h 8833483"/>
              <a:gd name="connsiteX134" fmla="*/ 2437765 w 9578340"/>
              <a:gd name="connsiteY134" fmla="*/ 8569958 h 8833483"/>
              <a:gd name="connsiteX135" fmla="*/ 2491740 w 9578340"/>
              <a:gd name="connsiteY135" fmla="*/ 8557258 h 8833483"/>
              <a:gd name="connsiteX136" fmla="*/ 2599690 w 9578340"/>
              <a:gd name="connsiteY136" fmla="*/ 8614408 h 8833483"/>
              <a:gd name="connsiteX137" fmla="*/ 2640965 w 9578340"/>
              <a:gd name="connsiteY137" fmla="*/ 8658858 h 8833483"/>
              <a:gd name="connsiteX138" fmla="*/ 2663190 w 9578340"/>
              <a:gd name="connsiteY138" fmla="*/ 8769983 h 8833483"/>
              <a:gd name="connsiteX139" fmla="*/ 2748915 w 9578340"/>
              <a:gd name="connsiteY139" fmla="*/ 8833483 h 8833483"/>
              <a:gd name="connsiteX140" fmla="*/ 2860040 w 9578340"/>
              <a:gd name="connsiteY140" fmla="*/ 8808083 h 8833483"/>
              <a:gd name="connsiteX141" fmla="*/ 2920365 w 9578340"/>
              <a:gd name="connsiteY141" fmla="*/ 8820783 h 8833483"/>
              <a:gd name="connsiteX142" fmla="*/ 2910840 w 9578340"/>
              <a:gd name="connsiteY142" fmla="*/ 8740614 h 8833483"/>
              <a:gd name="connsiteX143" fmla="*/ 2996565 w 9578340"/>
              <a:gd name="connsiteY143" fmla="*/ 8609645 h 8833483"/>
              <a:gd name="connsiteX144" fmla="*/ 2987040 w 9578340"/>
              <a:gd name="connsiteY144" fmla="*/ 8497727 h 8833483"/>
              <a:gd name="connsiteX145" fmla="*/ 3027522 w 9578340"/>
              <a:gd name="connsiteY145" fmla="*/ 8431051 h 8833483"/>
              <a:gd name="connsiteX146" fmla="*/ 3179922 w 9578340"/>
              <a:gd name="connsiteY146" fmla="*/ 8361995 h 8833483"/>
              <a:gd name="connsiteX147" fmla="*/ 3225166 w 9578340"/>
              <a:gd name="connsiteY147" fmla="*/ 8245315 h 8833483"/>
              <a:gd name="connsiteX148" fmla="*/ 3420427 w 9578340"/>
              <a:gd name="connsiteY148" fmla="*/ 8083389 h 8833483"/>
              <a:gd name="connsiteX149" fmla="*/ 3699034 w 9578340"/>
              <a:gd name="connsiteY149" fmla="*/ 7954802 h 8833483"/>
              <a:gd name="connsiteX150" fmla="*/ 3875246 w 9578340"/>
              <a:gd name="connsiteY150" fmla="*/ 7890508 h 8833483"/>
              <a:gd name="connsiteX151" fmla="*/ 4084796 w 9578340"/>
              <a:gd name="connsiteY151" fmla="*/ 7738108 h 8833483"/>
              <a:gd name="connsiteX152" fmla="*/ 4127659 w 9578340"/>
              <a:gd name="connsiteY152" fmla="*/ 7640476 h 8833483"/>
              <a:gd name="connsiteX153" fmla="*/ 4037171 w 9578340"/>
              <a:gd name="connsiteY153" fmla="*/ 7564277 h 8833483"/>
              <a:gd name="connsiteX154" fmla="*/ 3980021 w 9578340"/>
              <a:gd name="connsiteY154" fmla="*/ 7469027 h 8833483"/>
              <a:gd name="connsiteX155" fmla="*/ 4056222 w 9578340"/>
              <a:gd name="connsiteY155" fmla="*/ 7395208 h 8833483"/>
              <a:gd name="connsiteX156" fmla="*/ 4096703 w 9578340"/>
              <a:gd name="connsiteY156" fmla="*/ 7247570 h 8833483"/>
              <a:gd name="connsiteX157" fmla="*/ 3982402 w 9578340"/>
              <a:gd name="connsiteY157" fmla="*/ 7271383 h 8833483"/>
              <a:gd name="connsiteX158" fmla="*/ 3818096 w 9578340"/>
              <a:gd name="connsiteY158" fmla="*/ 7233283 h 8833483"/>
              <a:gd name="connsiteX159" fmla="*/ 3691889 w 9578340"/>
              <a:gd name="connsiteY159" fmla="*/ 7145176 h 8833483"/>
              <a:gd name="connsiteX160" fmla="*/ 3701416 w 9578340"/>
              <a:gd name="connsiteY160" fmla="*/ 7030877 h 8833483"/>
              <a:gd name="connsiteX161" fmla="*/ 3625215 w 9578340"/>
              <a:gd name="connsiteY161" fmla="*/ 6954677 h 8833483"/>
              <a:gd name="connsiteX162" fmla="*/ 3657600 w 9578340"/>
              <a:gd name="connsiteY162" fmla="*/ 6873240 h 8833483"/>
              <a:gd name="connsiteX163" fmla="*/ 3817620 w 9578340"/>
              <a:gd name="connsiteY163" fmla="*/ 6781800 h 8833483"/>
              <a:gd name="connsiteX164" fmla="*/ 3893820 w 9578340"/>
              <a:gd name="connsiteY164" fmla="*/ 6705600 h 8833483"/>
              <a:gd name="connsiteX165" fmla="*/ 3947160 w 9578340"/>
              <a:gd name="connsiteY165" fmla="*/ 6690360 h 8833483"/>
              <a:gd name="connsiteX166" fmla="*/ 3939540 w 9578340"/>
              <a:gd name="connsiteY166" fmla="*/ 6629400 h 8833483"/>
              <a:gd name="connsiteX167" fmla="*/ 3901440 w 9578340"/>
              <a:gd name="connsiteY167" fmla="*/ 6606540 h 8833483"/>
              <a:gd name="connsiteX168" fmla="*/ 3878580 w 9578340"/>
              <a:gd name="connsiteY168" fmla="*/ 6515100 h 8833483"/>
              <a:gd name="connsiteX169" fmla="*/ 3886200 w 9578340"/>
              <a:gd name="connsiteY169" fmla="*/ 6423660 h 8833483"/>
              <a:gd name="connsiteX170" fmla="*/ 3870960 w 9578340"/>
              <a:gd name="connsiteY170" fmla="*/ 6309360 h 8833483"/>
              <a:gd name="connsiteX171" fmla="*/ 3893820 w 9578340"/>
              <a:gd name="connsiteY171" fmla="*/ 6240780 h 8833483"/>
              <a:gd name="connsiteX172" fmla="*/ 3924300 w 9578340"/>
              <a:gd name="connsiteY172" fmla="*/ 6179820 h 8833483"/>
              <a:gd name="connsiteX173" fmla="*/ 3977640 w 9578340"/>
              <a:gd name="connsiteY173" fmla="*/ 6172200 h 8833483"/>
              <a:gd name="connsiteX174" fmla="*/ 3992880 w 9578340"/>
              <a:gd name="connsiteY174" fmla="*/ 6172200 h 8833483"/>
              <a:gd name="connsiteX175" fmla="*/ 4046220 w 9578340"/>
              <a:gd name="connsiteY175" fmla="*/ 6111240 h 8833483"/>
              <a:gd name="connsiteX176" fmla="*/ 4038600 w 9578340"/>
              <a:gd name="connsiteY176" fmla="*/ 6027420 h 8833483"/>
              <a:gd name="connsiteX177" fmla="*/ 4754880 w 9578340"/>
              <a:gd name="connsiteY177" fmla="*/ 5913120 h 8833483"/>
              <a:gd name="connsiteX178" fmla="*/ 4838700 w 9578340"/>
              <a:gd name="connsiteY178" fmla="*/ 5913120 h 8833483"/>
              <a:gd name="connsiteX179" fmla="*/ 4914900 w 9578340"/>
              <a:gd name="connsiteY179" fmla="*/ 5920740 h 8833483"/>
              <a:gd name="connsiteX180" fmla="*/ 5105400 w 9578340"/>
              <a:gd name="connsiteY180" fmla="*/ 6019800 h 8833483"/>
              <a:gd name="connsiteX181" fmla="*/ 5570220 w 9578340"/>
              <a:gd name="connsiteY181" fmla="*/ 6248400 h 8833483"/>
              <a:gd name="connsiteX182" fmla="*/ 5704205 w 9578340"/>
              <a:gd name="connsiteY182" fmla="*/ 6320155 h 8833483"/>
              <a:gd name="connsiteX183" fmla="*/ 5755005 w 9578340"/>
              <a:gd name="connsiteY183" fmla="*/ 6242685 h 8833483"/>
              <a:gd name="connsiteX184" fmla="*/ 5682615 w 9578340"/>
              <a:gd name="connsiteY184" fmla="*/ 6203315 h 8833483"/>
              <a:gd name="connsiteX185" fmla="*/ 5624195 w 9578340"/>
              <a:gd name="connsiteY185" fmla="*/ 6132195 h 8833483"/>
              <a:gd name="connsiteX186" fmla="*/ 5670550 w 9578340"/>
              <a:gd name="connsiteY186" fmla="*/ 6103620 h 8833483"/>
              <a:gd name="connsiteX187" fmla="*/ 5584825 w 9578340"/>
              <a:gd name="connsiteY187" fmla="*/ 5928995 h 8833483"/>
              <a:gd name="connsiteX188" fmla="*/ 5592445 w 9578340"/>
              <a:gd name="connsiteY188" fmla="*/ 5827395 h 8833483"/>
              <a:gd name="connsiteX189" fmla="*/ 5615305 w 9578340"/>
              <a:gd name="connsiteY189" fmla="*/ 5792470 h 8833483"/>
              <a:gd name="connsiteX190" fmla="*/ 5636895 w 9578340"/>
              <a:gd name="connsiteY190" fmla="*/ 5747385 h 8833483"/>
              <a:gd name="connsiteX191" fmla="*/ 5674360 w 9578340"/>
              <a:gd name="connsiteY191" fmla="*/ 5669915 h 8833483"/>
              <a:gd name="connsiteX192" fmla="*/ 5688965 w 9578340"/>
              <a:gd name="connsiteY192" fmla="*/ 5587365 h 8833483"/>
              <a:gd name="connsiteX193" fmla="*/ 5735320 w 9578340"/>
              <a:gd name="connsiteY193" fmla="*/ 5561965 h 8833483"/>
              <a:gd name="connsiteX194" fmla="*/ 5715000 w 9578340"/>
              <a:gd name="connsiteY194" fmla="*/ 5502910 h 8833483"/>
              <a:gd name="connsiteX195" fmla="*/ 5751195 w 9578340"/>
              <a:gd name="connsiteY195" fmla="*/ 5461635 h 8833483"/>
              <a:gd name="connsiteX196" fmla="*/ 5781675 w 9578340"/>
              <a:gd name="connsiteY196" fmla="*/ 5398770 h 8833483"/>
              <a:gd name="connsiteX197" fmla="*/ 5836920 w 9578340"/>
              <a:gd name="connsiteY197" fmla="*/ 5325110 h 8833483"/>
              <a:gd name="connsiteX198" fmla="*/ 5855970 w 9578340"/>
              <a:gd name="connsiteY198" fmla="*/ 5168900 h 8833483"/>
              <a:gd name="connsiteX199" fmla="*/ 6101080 w 9578340"/>
              <a:gd name="connsiteY199" fmla="*/ 4911090 h 8833483"/>
              <a:gd name="connsiteX200" fmla="*/ 6107430 w 9578340"/>
              <a:gd name="connsiteY200" fmla="*/ 4674870 h 8833483"/>
              <a:gd name="connsiteX201" fmla="*/ 5982970 w 9578340"/>
              <a:gd name="connsiteY201" fmla="*/ 4411980 h 8833483"/>
              <a:gd name="connsiteX202" fmla="*/ 7178040 w 9578340"/>
              <a:gd name="connsiteY202" fmla="*/ 4351020 h 8833483"/>
              <a:gd name="connsiteX203" fmla="*/ 7559040 w 9578340"/>
              <a:gd name="connsiteY203" fmla="*/ 4328160 h 8833483"/>
              <a:gd name="connsiteX204" fmla="*/ 7467600 w 9578340"/>
              <a:gd name="connsiteY204" fmla="*/ 3878580 h 8833483"/>
              <a:gd name="connsiteX205" fmla="*/ 7414260 w 9578340"/>
              <a:gd name="connsiteY205" fmla="*/ 3604260 h 8833483"/>
              <a:gd name="connsiteX206" fmla="*/ 7498080 w 9578340"/>
              <a:gd name="connsiteY206" fmla="*/ 3398520 h 8833483"/>
              <a:gd name="connsiteX207" fmla="*/ 7528560 w 9578340"/>
              <a:gd name="connsiteY207" fmla="*/ 3253740 h 8833483"/>
              <a:gd name="connsiteX208" fmla="*/ 7505700 w 9578340"/>
              <a:gd name="connsiteY208" fmla="*/ 3048000 h 8833483"/>
              <a:gd name="connsiteX209" fmla="*/ 7520940 w 9578340"/>
              <a:gd name="connsiteY209" fmla="*/ 2926080 h 8833483"/>
              <a:gd name="connsiteX210" fmla="*/ 7536180 w 9578340"/>
              <a:gd name="connsiteY210" fmla="*/ 2872740 h 8833483"/>
              <a:gd name="connsiteX211" fmla="*/ 7863840 w 9578340"/>
              <a:gd name="connsiteY211" fmla="*/ 2971800 h 8833483"/>
              <a:gd name="connsiteX212" fmla="*/ 7886700 w 9578340"/>
              <a:gd name="connsiteY212" fmla="*/ 3101340 h 8833483"/>
              <a:gd name="connsiteX213" fmla="*/ 8001000 w 9578340"/>
              <a:gd name="connsiteY213" fmla="*/ 3124200 h 8833483"/>
              <a:gd name="connsiteX214" fmla="*/ 8122920 w 9578340"/>
              <a:gd name="connsiteY214" fmla="*/ 3276600 h 8833483"/>
              <a:gd name="connsiteX215" fmla="*/ 8206740 w 9578340"/>
              <a:gd name="connsiteY215" fmla="*/ 3276600 h 8833483"/>
              <a:gd name="connsiteX216" fmla="*/ 8442960 w 9578340"/>
              <a:gd name="connsiteY216" fmla="*/ 3276600 h 8833483"/>
              <a:gd name="connsiteX217" fmla="*/ 8663940 w 9578340"/>
              <a:gd name="connsiteY217" fmla="*/ 3276600 h 8833483"/>
              <a:gd name="connsiteX218" fmla="*/ 8770620 w 9578340"/>
              <a:gd name="connsiteY218" fmla="*/ 3230880 h 8833483"/>
              <a:gd name="connsiteX219" fmla="*/ 8854440 w 9578340"/>
              <a:gd name="connsiteY219" fmla="*/ 3215640 h 8833483"/>
              <a:gd name="connsiteX220" fmla="*/ 8938260 w 9578340"/>
              <a:gd name="connsiteY220" fmla="*/ 3230880 h 8833483"/>
              <a:gd name="connsiteX221" fmla="*/ 8945880 w 9578340"/>
              <a:gd name="connsiteY221" fmla="*/ 3078480 h 8833483"/>
              <a:gd name="connsiteX222" fmla="*/ 8907780 w 9578340"/>
              <a:gd name="connsiteY222" fmla="*/ 3078480 h 8833483"/>
              <a:gd name="connsiteX223" fmla="*/ 8656320 w 9578340"/>
              <a:gd name="connsiteY223" fmla="*/ 2697480 h 8833483"/>
              <a:gd name="connsiteX224" fmla="*/ 8854440 w 9578340"/>
              <a:gd name="connsiteY224" fmla="*/ 2590800 h 8833483"/>
              <a:gd name="connsiteX225" fmla="*/ 8923020 w 9578340"/>
              <a:gd name="connsiteY225" fmla="*/ 2606040 h 8833483"/>
              <a:gd name="connsiteX226" fmla="*/ 8999220 w 9578340"/>
              <a:gd name="connsiteY226" fmla="*/ 2606040 h 8833483"/>
              <a:gd name="connsiteX227" fmla="*/ 9029700 w 9578340"/>
              <a:gd name="connsiteY227" fmla="*/ 2545080 h 8833483"/>
              <a:gd name="connsiteX228" fmla="*/ 9029700 w 9578340"/>
              <a:gd name="connsiteY228" fmla="*/ 2407920 h 8833483"/>
              <a:gd name="connsiteX229" fmla="*/ 9136380 w 9578340"/>
              <a:gd name="connsiteY229" fmla="*/ 2476500 h 8833483"/>
              <a:gd name="connsiteX230" fmla="*/ 9144000 w 9578340"/>
              <a:gd name="connsiteY230" fmla="*/ 2407920 h 8833483"/>
              <a:gd name="connsiteX231" fmla="*/ 9204960 w 9578340"/>
              <a:gd name="connsiteY231" fmla="*/ 2362200 h 8833483"/>
              <a:gd name="connsiteX232" fmla="*/ 9189720 w 9578340"/>
              <a:gd name="connsiteY232" fmla="*/ 2225040 h 8833483"/>
              <a:gd name="connsiteX233" fmla="*/ 9159240 w 9578340"/>
              <a:gd name="connsiteY233" fmla="*/ 2171700 h 8833483"/>
              <a:gd name="connsiteX234" fmla="*/ 9083040 w 9578340"/>
              <a:gd name="connsiteY234" fmla="*/ 2103120 h 8833483"/>
              <a:gd name="connsiteX235" fmla="*/ 9105900 w 9578340"/>
              <a:gd name="connsiteY235" fmla="*/ 2011680 h 8833483"/>
              <a:gd name="connsiteX236" fmla="*/ 9151620 w 9578340"/>
              <a:gd name="connsiteY236" fmla="*/ 1927860 h 8833483"/>
              <a:gd name="connsiteX237" fmla="*/ 9044940 w 9578340"/>
              <a:gd name="connsiteY237" fmla="*/ 1714500 h 8833483"/>
              <a:gd name="connsiteX238" fmla="*/ 9578340 w 9578340"/>
              <a:gd name="connsiteY238" fmla="*/ 1394460 h 8833483"/>
              <a:gd name="connsiteX239" fmla="*/ 9494520 w 9578340"/>
              <a:gd name="connsiteY239" fmla="*/ 1165860 h 8833483"/>
              <a:gd name="connsiteX240" fmla="*/ 9326880 w 9578340"/>
              <a:gd name="connsiteY240" fmla="*/ 975360 h 8833483"/>
              <a:gd name="connsiteX241" fmla="*/ 9334500 w 9578340"/>
              <a:gd name="connsiteY241" fmla="*/ 906780 h 8833483"/>
              <a:gd name="connsiteX242" fmla="*/ 9342120 w 9578340"/>
              <a:gd name="connsiteY242" fmla="*/ 754380 h 8833483"/>
              <a:gd name="connsiteX243" fmla="*/ 9182100 w 9578340"/>
              <a:gd name="connsiteY243" fmla="*/ 906780 h 8833483"/>
              <a:gd name="connsiteX244" fmla="*/ 9052560 w 9578340"/>
              <a:gd name="connsiteY244" fmla="*/ 1043940 h 8833483"/>
              <a:gd name="connsiteX245" fmla="*/ 8915400 w 9578340"/>
              <a:gd name="connsiteY245" fmla="*/ 1112520 h 8833483"/>
              <a:gd name="connsiteX246" fmla="*/ 8709660 w 9578340"/>
              <a:gd name="connsiteY246" fmla="*/ 1150620 h 8833483"/>
              <a:gd name="connsiteX247" fmla="*/ 8793480 w 9578340"/>
              <a:gd name="connsiteY247" fmla="*/ 960120 h 8833483"/>
              <a:gd name="connsiteX248" fmla="*/ 8717280 w 9578340"/>
              <a:gd name="connsiteY248" fmla="*/ 906780 h 8833483"/>
              <a:gd name="connsiteX249" fmla="*/ 8686800 w 9578340"/>
              <a:gd name="connsiteY249" fmla="*/ 815340 h 8833483"/>
              <a:gd name="connsiteX250" fmla="*/ 8625840 w 9578340"/>
              <a:gd name="connsiteY250" fmla="*/ 746760 h 8833483"/>
              <a:gd name="connsiteX251" fmla="*/ 8633460 w 9578340"/>
              <a:gd name="connsiteY251" fmla="*/ 685800 h 8833483"/>
              <a:gd name="connsiteX252" fmla="*/ 8679180 w 9578340"/>
              <a:gd name="connsiteY252" fmla="*/ 609600 h 8833483"/>
              <a:gd name="connsiteX253" fmla="*/ 8671560 w 9578340"/>
              <a:gd name="connsiteY253" fmla="*/ 579120 h 8833483"/>
              <a:gd name="connsiteX254" fmla="*/ 8580120 w 9578340"/>
              <a:gd name="connsiteY254" fmla="*/ 541020 h 8833483"/>
              <a:gd name="connsiteX255" fmla="*/ 8473440 w 9578340"/>
              <a:gd name="connsiteY255" fmla="*/ 502920 h 8833483"/>
              <a:gd name="connsiteX256" fmla="*/ 8488680 w 9578340"/>
              <a:gd name="connsiteY256" fmla="*/ 449580 h 8833483"/>
              <a:gd name="connsiteX257" fmla="*/ 8435340 w 9578340"/>
              <a:gd name="connsiteY257" fmla="*/ 320040 h 8833483"/>
              <a:gd name="connsiteX258" fmla="*/ 8465820 w 9578340"/>
              <a:gd name="connsiteY258" fmla="*/ 243840 h 8833483"/>
              <a:gd name="connsiteX259" fmla="*/ 8473440 w 9578340"/>
              <a:gd name="connsiteY259" fmla="*/ 83820 h 8833483"/>
              <a:gd name="connsiteX260" fmla="*/ 8351520 w 9578340"/>
              <a:gd name="connsiteY260" fmla="*/ 53340 h 8833483"/>
              <a:gd name="connsiteX261" fmla="*/ 8252460 w 9578340"/>
              <a:gd name="connsiteY261" fmla="*/ 68580 h 8833483"/>
              <a:gd name="connsiteX262" fmla="*/ 8107680 w 9578340"/>
              <a:gd name="connsiteY26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987540 w 9578340"/>
              <a:gd name="connsiteY34" fmla="*/ 1844040 h 8833483"/>
              <a:gd name="connsiteX35" fmla="*/ 6728460 w 9578340"/>
              <a:gd name="connsiteY35" fmla="*/ 1981200 h 8833483"/>
              <a:gd name="connsiteX36" fmla="*/ 6244590 w 9578340"/>
              <a:gd name="connsiteY36" fmla="*/ 2315208 h 8833483"/>
              <a:gd name="connsiteX37" fmla="*/ 5722620 w 9578340"/>
              <a:gd name="connsiteY37" fmla="*/ 2240280 h 8833483"/>
              <a:gd name="connsiteX38" fmla="*/ 5654040 w 9578340"/>
              <a:gd name="connsiteY38" fmla="*/ 2240280 h 8833483"/>
              <a:gd name="connsiteX39" fmla="*/ 5570220 w 9578340"/>
              <a:gd name="connsiteY39" fmla="*/ 2278380 h 8833483"/>
              <a:gd name="connsiteX40" fmla="*/ 5440680 w 9578340"/>
              <a:gd name="connsiteY40" fmla="*/ 2263140 h 8833483"/>
              <a:gd name="connsiteX41" fmla="*/ 5410200 w 9578340"/>
              <a:gd name="connsiteY41" fmla="*/ 2217420 h 8833483"/>
              <a:gd name="connsiteX42" fmla="*/ 5425440 w 9578340"/>
              <a:gd name="connsiteY42" fmla="*/ 2072640 h 8833483"/>
              <a:gd name="connsiteX43" fmla="*/ 5372100 w 9578340"/>
              <a:gd name="connsiteY43" fmla="*/ 2019300 h 8833483"/>
              <a:gd name="connsiteX44" fmla="*/ 5372100 w 9578340"/>
              <a:gd name="connsiteY44" fmla="*/ 1988820 h 8833483"/>
              <a:gd name="connsiteX45" fmla="*/ 5280660 w 9578340"/>
              <a:gd name="connsiteY45" fmla="*/ 1965960 h 8833483"/>
              <a:gd name="connsiteX46" fmla="*/ 5219700 w 9578340"/>
              <a:gd name="connsiteY46" fmla="*/ 2263140 h 8833483"/>
              <a:gd name="connsiteX47" fmla="*/ 5212080 w 9578340"/>
              <a:gd name="connsiteY47" fmla="*/ 2461260 h 8833483"/>
              <a:gd name="connsiteX48" fmla="*/ 5242560 w 9578340"/>
              <a:gd name="connsiteY48" fmla="*/ 2499360 h 8833483"/>
              <a:gd name="connsiteX49" fmla="*/ 5097780 w 9578340"/>
              <a:gd name="connsiteY49" fmla="*/ 2552700 h 8833483"/>
              <a:gd name="connsiteX50" fmla="*/ 5120640 w 9578340"/>
              <a:gd name="connsiteY50" fmla="*/ 2743200 h 8833483"/>
              <a:gd name="connsiteX51" fmla="*/ 5082540 w 9578340"/>
              <a:gd name="connsiteY51" fmla="*/ 2827020 h 8833483"/>
              <a:gd name="connsiteX52" fmla="*/ 4945380 w 9578340"/>
              <a:gd name="connsiteY52" fmla="*/ 2773680 h 8833483"/>
              <a:gd name="connsiteX53" fmla="*/ 4853940 w 9578340"/>
              <a:gd name="connsiteY53" fmla="*/ 2796540 h 8833483"/>
              <a:gd name="connsiteX54" fmla="*/ 4785360 w 9578340"/>
              <a:gd name="connsiteY54" fmla="*/ 2926080 h 8833483"/>
              <a:gd name="connsiteX55" fmla="*/ 4640580 w 9578340"/>
              <a:gd name="connsiteY55" fmla="*/ 2811780 h 8833483"/>
              <a:gd name="connsiteX56" fmla="*/ 4518660 w 9578340"/>
              <a:gd name="connsiteY56" fmla="*/ 2804160 h 8833483"/>
              <a:gd name="connsiteX57" fmla="*/ 4389120 w 9578340"/>
              <a:gd name="connsiteY57" fmla="*/ 2674620 h 8833483"/>
              <a:gd name="connsiteX58" fmla="*/ 4564380 w 9578340"/>
              <a:gd name="connsiteY58" fmla="*/ 2522220 h 8833483"/>
              <a:gd name="connsiteX59" fmla="*/ 4389120 w 9578340"/>
              <a:gd name="connsiteY59" fmla="*/ 2491740 h 8833483"/>
              <a:gd name="connsiteX60" fmla="*/ 4244340 w 9578340"/>
              <a:gd name="connsiteY60" fmla="*/ 2659380 h 8833483"/>
              <a:gd name="connsiteX61" fmla="*/ 4183380 w 9578340"/>
              <a:gd name="connsiteY61" fmla="*/ 2758440 h 8833483"/>
              <a:gd name="connsiteX62" fmla="*/ 4191000 w 9578340"/>
              <a:gd name="connsiteY62" fmla="*/ 2796540 h 8833483"/>
              <a:gd name="connsiteX63" fmla="*/ 4084320 w 9578340"/>
              <a:gd name="connsiteY63" fmla="*/ 2895600 h 8833483"/>
              <a:gd name="connsiteX64" fmla="*/ 4008120 w 9578340"/>
              <a:gd name="connsiteY64" fmla="*/ 2918460 h 8833483"/>
              <a:gd name="connsiteX65" fmla="*/ 3954780 w 9578340"/>
              <a:gd name="connsiteY65" fmla="*/ 2918460 h 8833483"/>
              <a:gd name="connsiteX66" fmla="*/ 3916680 w 9578340"/>
              <a:gd name="connsiteY66" fmla="*/ 2971800 h 8833483"/>
              <a:gd name="connsiteX67" fmla="*/ 3848100 w 9578340"/>
              <a:gd name="connsiteY67" fmla="*/ 2971800 h 8833483"/>
              <a:gd name="connsiteX68" fmla="*/ 3810000 w 9578340"/>
              <a:gd name="connsiteY68" fmla="*/ 3025140 h 8833483"/>
              <a:gd name="connsiteX69" fmla="*/ 3726180 w 9578340"/>
              <a:gd name="connsiteY69" fmla="*/ 3048000 h 8833483"/>
              <a:gd name="connsiteX70" fmla="*/ 3703320 w 9578340"/>
              <a:gd name="connsiteY70" fmla="*/ 3116580 h 8833483"/>
              <a:gd name="connsiteX71" fmla="*/ 3512820 w 9578340"/>
              <a:gd name="connsiteY71" fmla="*/ 2979420 h 8833483"/>
              <a:gd name="connsiteX72" fmla="*/ 3337560 w 9578340"/>
              <a:gd name="connsiteY72" fmla="*/ 3048000 h 8833483"/>
              <a:gd name="connsiteX73" fmla="*/ 3337560 w 9578340"/>
              <a:gd name="connsiteY73" fmla="*/ 3124200 h 8833483"/>
              <a:gd name="connsiteX74" fmla="*/ 3230880 w 9578340"/>
              <a:gd name="connsiteY74" fmla="*/ 3200400 h 8833483"/>
              <a:gd name="connsiteX75" fmla="*/ 3002280 w 9578340"/>
              <a:gd name="connsiteY75" fmla="*/ 3055620 h 8833483"/>
              <a:gd name="connsiteX76" fmla="*/ 3025140 w 9578340"/>
              <a:gd name="connsiteY76" fmla="*/ 3032760 h 8833483"/>
              <a:gd name="connsiteX77" fmla="*/ 2918460 w 9578340"/>
              <a:gd name="connsiteY77" fmla="*/ 2887980 h 8833483"/>
              <a:gd name="connsiteX78" fmla="*/ 2659380 w 9578340"/>
              <a:gd name="connsiteY78" fmla="*/ 2758440 h 8833483"/>
              <a:gd name="connsiteX79" fmla="*/ 2506980 w 9578340"/>
              <a:gd name="connsiteY79" fmla="*/ 3093720 h 8833483"/>
              <a:gd name="connsiteX80" fmla="*/ 2392680 w 9578340"/>
              <a:gd name="connsiteY80" fmla="*/ 3101340 h 8833483"/>
              <a:gd name="connsiteX81" fmla="*/ 2308860 w 9578340"/>
              <a:gd name="connsiteY81" fmla="*/ 3116580 h 8833483"/>
              <a:gd name="connsiteX82" fmla="*/ 2225040 w 9578340"/>
              <a:gd name="connsiteY82" fmla="*/ 3215640 h 8833483"/>
              <a:gd name="connsiteX83" fmla="*/ 2049780 w 9578340"/>
              <a:gd name="connsiteY83" fmla="*/ 3124200 h 8833483"/>
              <a:gd name="connsiteX84" fmla="*/ 1981200 w 9578340"/>
              <a:gd name="connsiteY84" fmla="*/ 3116580 h 8833483"/>
              <a:gd name="connsiteX85" fmla="*/ 1889760 w 9578340"/>
              <a:gd name="connsiteY85" fmla="*/ 2964180 h 8833483"/>
              <a:gd name="connsiteX86" fmla="*/ 1897380 w 9578340"/>
              <a:gd name="connsiteY86" fmla="*/ 2895600 h 8833483"/>
              <a:gd name="connsiteX87" fmla="*/ 1729740 w 9578340"/>
              <a:gd name="connsiteY87" fmla="*/ 3017520 h 8833483"/>
              <a:gd name="connsiteX88" fmla="*/ 1706880 w 9578340"/>
              <a:gd name="connsiteY88" fmla="*/ 3078480 h 8833483"/>
              <a:gd name="connsiteX89" fmla="*/ 1653540 w 9578340"/>
              <a:gd name="connsiteY89" fmla="*/ 3048000 h 8833483"/>
              <a:gd name="connsiteX90" fmla="*/ 1546860 w 9578340"/>
              <a:gd name="connsiteY90" fmla="*/ 3048000 h 8833483"/>
              <a:gd name="connsiteX91" fmla="*/ 1524000 w 9578340"/>
              <a:gd name="connsiteY91" fmla="*/ 3162300 h 8833483"/>
              <a:gd name="connsiteX92" fmla="*/ 1386840 w 9578340"/>
              <a:gd name="connsiteY92" fmla="*/ 3459480 h 8833483"/>
              <a:gd name="connsiteX93" fmla="*/ 1333500 w 9578340"/>
              <a:gd name="connsiteY93" fmla="*/ 3451860 h 8833483"/>
              <a:gd name="connsiteX94" fmla="*/ 1188720 w 9578340"/>
              <a:gd name="connsiteY94" fmla="*/ 3505200 h 8833483"/>
              <a:gd name="connsiteX95" fmla="*/ 1135380 w 9578340"/>
              <a:gd name="connsiteY95" fmla="*/ 3672840 h 8833483"/>
              <a:gd name="connsiteX96" fmla="*/ 1013460 w 9578340"/>
              <a:gd name="connsiteY96" fmla="*/ 3703320 h 8833483"/>
              <a:gd name="connsiteX97" fmla="*/ 929640 w 9578340"/>
              <a:gd name="connsiteY97" fmla="*/ 3710940 h 8833483"/>
              <a:gd name="connsiteX98" fmla="*/ 830580 w 9578340"/>
              <a:gd name="connsiteY98" fmla="*/ 3741420 h 8833483"/>
              <a:gd name="connsiteX99" fmla="*/ 701040 w 9578340"/>
              <a:gd name="connsiteY99" fmla="*/ 3749040 h 8833483"/>
              <a:gd name="connsiteX100" fmla="*/ 548640 w 9578340"/>
              <a:gd name="connsiteY100" fmla="*/ 3787140 h 8833483"/>
              <a:gd name="connsiteX101" fmla="*/ 0 w 9578340"/>
              <a:gd name="connsiteY101" fmla="*/ 5250180 h 8833483"/>
              <a:gd name="connsiteX102" fmla="*/ 167640 w 9578340"/>
              <a:gd name="connsiteY102" fmla="*/ 5242560 h 8833483"/>
              <a:gd name="connsiteX103" fmla="*/ 167640 w 9578340"/>
              <a:gd name="connsiteY103" fmla="*/ 5387340 h 8833483"/>
              <a:gd name="connsiteX104" fmla="*/ 289560 w 9578340"/>
              <a:gd name="connsiteY104" fmla="*/ 5394960 h 8833483"/>
              <a:gd name="connsiteX105" fmla="*/ 281940 w 9578340"/>
              <a:gd name="connsiteY105" fmla="*/ 5478780 h 8833483"/>
              <a:gd name="connsiteX106" fmla="*/ 388620 w 9578340"/>
              <a:gd name="connsiteY106" fmla="*/ 5501640 h 8833483"/>
              <a:gd name="connsiteX107" fmla="*/ 358140 w 9578340"/>
              <a:gd name="connsiteY107" fmla="*/ 5631180 h 8833483"/>
              <a:gd name="connsiteX108" fmla="*/ 358140 w 9578340"/>
              <a:gd name="connsiteY108" fmla="*/ 5730240 h 8833483"/>
              <a:gd name="connsiteX109" fmla="*/ 251460 w 9578340"/>
              <a:gd name="connsiteY109" fmla="*/ 5783580 h 8833483"/>
              <a:gd name="connsiteX110" fmla="*/ 236220 w 9578340"/>
              <a:gd name="connsiteY110" fmla="*/ 5859780 h 8833483"/>
              <a:gd name="connsiteX111" fmla="*/ 144780 w 9578340"/>
              <a:gd name="connsiteY111" fmla="*/ 5981700 h 8833483"/>
              <a:gd name="connsiteX112" fmla="*/ 175260 w 9578340"/>
              <a:gd name="connsiteY112" fmla="*/ 6210300 h 8833483"/>
              <a:gd name="connsiteX113" fmla="*/ 266700 w 9578340"/>
              <a:gd name="connsiteY113" fmla="*/ 6217920 h 8833483"/>
              <a:gd name="connsiteX114" fmla="*/ 304800 w 9578340"/>
              <a:gd name="connsiteY114" fmla="*/ 6278880 h 8833483"/>
              <a:gd name="connsiteX115" fmla="*/ 312420 w 9578340"/>
              <a:gd name="connsiteY115" fmla="*/ 6339840 h 8833483"/>
              <a:gd name="connsiteX116" fmla="*/ 358140 w 9578340"/>
              <a:gd name="connsiteY116" fmla="*/ 6339840 h 8833483"/>
              <a:gd name="connsiteX117" fmla="*/ 365760 w 9578340"/>
              <a:gd name="connsiteY117" fmla="*/ 6477000 h 8833483"/>
              <a:gd name="connsiteX118" fmla="*/ 807720 w 9578340"/>
              <a:gd name="connsiteY118" fmla="*/ 6545580 h 8833483"/>
              <a:gd name="connsiteX119" fmla="*/ 1127760 w 9578340"/>
              <a:gd name="connsiteY119" fmla="*/ 6705600 h 8833483"/>
              <a:gd name="connsiteX120" fmla="*/ 1447800 w 9578340"/>
              <a:gd name="connsiteY120" fmla="*/ 6598920 h 8833483"/>
              <a:gd name="connsiteX121" fmla="*/ 1546860 w 9578340"/>
              <a:gd name="connsiteY121" fmla="*/ 6598920 h 8833483"/>
              <a:gd name="connsiteX122" fmla="*/ 1501140 w 9578340"/>
              <a:gd name="connsiteY122" fmla="*/ 6858000 h 8833483"/>
              <a:gd name="connsiteX123" fmla="*/ 1567815 w 9578340"/>
              <a:gd name="connsiteY123" fmla="*/ 7115810 h 8833483"/>
              <a:gd name="connsiteX124" fmla="*/ 1710690 w 9578340"/>
              <a:gd name="connsiteY124" fmla="*/ 7439660 h 8833483"/>
              <a:gd name="connsiteX125" fmla="*/ 1891665 w 9578340"/>
              <a:gd name="connsiteY125" fmla="*/ 7582535 h 8833483"/>
              <a:gd name="connsiteX126" fmla="*/ 2094865 w 9578340"/>
              <a:gd name="connsiteY126" fmla="*/ 7814310 h 8833483"/>
              <a:gd name="connsiteX127" fmla="*/ 2066290 w 9578340"/>
              <a:gd name="connsiteY127" fmla="*/ 7925434 h 8833483"/>
              <a:gd name="connsiteX128" fmla="*/ 2234565 w 9578340"/>
              <a:gd name="connsiteY128" fmla="*/ 8036559 h 8833483"/>
              <a:gd name="connsiteX129" fmla="*/ 2269490 w 9578340"/>
              <a:gd name="connsiteY129" fmla="*/ 8081009 h 8833483"/>
              <a:gd name="connsiteX130" fmla="*/ 2186940 w 9578340"/>
              <a:gd name="connsiteY130" fmla="*/ 8338184 h 8833483"/>
              <a:gd name="connsiteX131" fmla="*/ 2209165 w 9578340"/>
              <a:gd name="connsiteY131" fmla="*/ 8436608 h 8833483"/>
              <a:gd name="connsiteX132" fmla="*/ 2275840 w 9578340"/>
              <a:gd name="connsiteY132" fmla="*/ 8538208 h 8833483"/>
              <a:gd name="connsiteX133" fmla="*/ 2437765 w 9578340"/>
              <a:gd name="connsiteY133" fmla="*/ 8569958 h 8833483"/>
              <a:gd name="connsiteX134" fmla="*/ 2491740 w 9578340"/>
              <a:gd name="connsiteY134" fmla="*/ 8557258 h 8833483"/>
              <a:gd name="connsiteX135" fmla="*/ 2599690 w 9578340"/>
              <a:gd name="connsiteY135" fmla="*/ 8614408 h 8833483"/>
              <a:gd name="connsiteX136" fmla="*/ 2640965 w 9578340"/>
              <a:gd name="connsiteY136" fmla="*/ 8658858 h 8833483"/>
              <a:gd name="connsiteX137" fmla="*/ 2663190 w 9578340"/>
              <a:gd name="connsiteY137" fmla="*/ 8769983 h 8833483"/>
              <a:gd name="connsiteX138" fmla="*/ 2748915 w 9578340"/>
              <a:gd name="connsiteY138" fmla="*/ 8833483 h 8833483"/>
              <a:gd name="connsiteX139" fmla="*/ 2860040 w 9578340"/>
              <a:gd name="connsiteY139" fmla="*/ 8808083 h 8833483"/>
              <a:gd name="connsiteX140" fmla="*/ 2920365 w 9578340"/>
              <a:gd name="connsiteY140" fmla="*/ 8820783 h 8833483"/>
              <a:gd name="connsiteX141" fmla="*/ 2910840 w 9578340"/>
              <a:gd name="connsiteY141" fmla="*/ 8740614 h 8833483"/>
              <a:gd name="connsiteX142" fmla="*/ 2996565 w 9578340"/>
              <a:gd name="connsiteY142" fmla="*/ 8609645 h 8833483"/>
              <a:gd name="connsiteX143" fmla="*/ 2987040 w 9578340"/>
              <a:gd name="connsiteY143" fmla="*/ 8497727 h 8833483"/>
              <a:gd name="connsiteX144" fmla="*/ 3027522 w 9578340"/>
              <a:gd name="connsiteY144" fmla="*/ 8431051 h 8833483"/>
              <a:gd name="connsiteX145" fmla="*/ 3179922 w 9578340"/>
              <a:gd name="connsiteY145" fmla="*/ 8361995 h 8833483"/>
              <a:gd name="connsiteX146" fmla="*/ 3225166 w 9578340"/>
              <a:gd name="connsiteY146" fmla="*/ 8245315 h 8833483"/>
              <a:gd name="connsiteX147" fmla="*/ 3420427 w 9578340"/>
              <a:gd name="connsiteY147" fmla="*/ 8083389 h 8833483"/>
              <a:gd name="connsiteX148" fmla="*/ 3699034 w 9578340"/>
              <a:gd name="connsiteY148" fmla="*/ 7954802 h 8833483"/>
              <a:gd name="connsiteX149" fmla="*/ 3875246 w 9578340"/>
              <a:gd name="connsiteY149" fmla="*/ 7890508 h 8833483"/>
              <a:gd name="connsiteX150" fmla="*/ 4084796 w 9578340"/>
              <a:gd name="connsiteY150" fmla="*/ 7738108 h 8833483"/>
              <a:gd name="connsiteX151" fmla="*/ 4127659 w 9578340"/>
              <a:gd name="connsiteY151" fmla="*/ 7640476 h 8833483"/>
              <a:gd name="connsiteX152" fmla="*/ 4037171 w 9578340"/>
              <a:gd name="connsiteY152" fmla="*/ 7564277 h 8833483"/>
              <a:gd name="connsiteX153" fmla="*/ 3980021 w 9578340"/>
              <a:gd name="connsiteY153" fmla="*/ 7469027 h 8833483"/>
              <a:gd name="connsiteX154" fmla="*/ 4056222 w 9578340"/>
              <a:gd name="connsiteY154" fmla="*/ 7395208 h 8833483"/>
              <a:gd name="connsiteX155" fmla="*/ 4096703 w 9578340"/>
              <a:gd name="connsiteY155" fmla="*/ 7247570 h 8833483"/>
              <a:gd name="connsiteX156" fmla="*/ 3982402 w 9578340"/>
              <a:gd name="connsiteY156" fmla="*/ 7271383 h 8833483"/>
              <a:gd name="connsiteX157" fmla="*/ 3818096 w 9578340"/>
              <a:gd name="connsiteY157" fmla="*/ 7233283 h 8833483"/>
              <a:gd name="connsiteX158" fmla="*/ 3691889 w 9578340"/>
              <a:gd name="connsiteY158" fmla="*/ 7145176 h 8833483"/>
              <a:gd name="connsiteX159" fmla="*/ 3701416 w 9578340"/>
              <a:gd name="connsiteY159" fmla="*/ 7030877 h 8833483"/>
              <a:gd name="connsiteX160" fmla="*/ 3625215 w 9578340"/>
              <a:gd name="connsiteY160" fmla="*/ 6954677 h 8833483"/>
              <a:gd name="connsiteX161" fmla="*/ 3657600 w 9578340"/>
              <a:gd name="connsiteY161" fmla="*/ 6873240 h 8833483"/>
              <a:gd name="connsiteX162" fmla="*/ 3817620 w 9578340"/>
              <a:gd name="connsiteY162" fmla="*/ 6781800 h 8833483"/>
              <a:gd name="connsiteX163" fmla="*/ 3893820 w 9578340"/>
              <a:gd name="connsiteY163" fmla="*/ 6705600 h 8833483"/>
              <a:gd name="connsiteX164" fmla="*/ 3947160 w 9578340"/>
              <a:gd name="connsiteY164" fmla="*/ 6690360 h 8833483"/>
              <a:gd name="connsiteX165" fmla="*/ 3939540 w 9578340"/>
              <a:gd name="connsiteY165" fmla="*/ 6629400 h 8833483"/>
              <a:gd name="connsiteX166" fmla="*/ 3901440 w 9578340"/>
              <a:gd name="connsiteY166" fmla="*/ 6606540 h 8833483"/>
              <a:gd name="connsiteX167" fmla="*/ 3878580 w 9578340"/>
              <a:gd name="connsiteY167" fmla="*/ 6515100 h 8833483"/>
              <a:gd name="connsiteX168" fmla="*/ 3886200 w 9578340"/>
              <a:gd name="connsiteY168" fmla="*/ 6423660 h 8833483"/>
              <a:gd name="connsiteX169" fmla="*/ 3870960 w 9578340"/>
              <a:gd name="connsiteY169" fmla="*/ 6309360 h 8833483"/>
              <a:gd name="connsiteX170" fmla="*/ 3893820 w 9578340"/>
              <a:gd name="connsiteY170" fmla="*/ 6240780 h 8833483"/>
              <a:gd name="connsiteX171" fmla="*/ 3924300 w 9578340"/>
              <a:gd name="connsiteY171" fmla="*/ 6179820 h 8833483"/>
              <a:gd name="connsiteX172" fmla="*/ 3977640 w 9578340"/>
              <a:gd name="connsiteY172" fmla="*/ 6172200 h 8833483"/>
              <a:gd name="connsiteX173" fmla="*/ 3992880 w 9578340"/>
              <a:gd name="connsiteY173" fmla="*/ 6172200 h 8833483"/>
              <a:gd name="connsiteX174" fmla="*/ 4046220 w 9578340"/>
              <a:gd name="connsiteY174" fmla="*/ 6111240 h 8833483"/>
              <a:gd name="connsiteX175" fmla="*/ 4038600 w 9578340"/>
              <a:gd name="connsiteY175" fmla="*/ 6027420 h 8833483"/>
              <a:gd name="connsiteX176" fmla="*/ 4754880 w 9578340"/>
              <a:gd name="connsiteY176" fmla="*/ 5913120 h 8833483"/>
              <a:gd name="connsiteX177" fmla="*/ 4838700 w 9578340"/>
              <a:gd name="connsiteY177" fmla="*/ 5913120 h 8833483"/>
              <a:gd name="connsiteX178" fmla="*/ 4914900 w 9578340"/>
              <a:gd name="connsiteY178" fmla="*/ 5920740 h 8833483"/>
              <a:gd name="connsiteX179" fmla="*/ 5105400 w 9578340"/>
              <a:gd name="connsiteY179" fmla="*/ 6019800 h 8833483"/>
              <a:gd name="connsiteX180" fmla="*/ 5570220 w 9578340"/>
              <a:gd name="connsiteY180" fmla="*/ 6248400 h 8833483"/>
              <a:gd name="connsiteX181" fmla="*/ 5704205 w 9578340"/>
              <a:gd name="connsiteY181" fmla="*/ 6320155 h 8833483"/>
              <a:gd name="connsiteX182" fmla="*/ 5755005 w 9578340"/>
              <a:gd name="connsiteY182" fmla="*/ 6242685 h 8833483"/>
              <a:gd name="connsiteX183" fmla="*/ 5682615 w 9578340"/>
              <a:gd name="connsiteY183" fmla="*/ 6203315 h 8833483"/>
              <a:gd name="connsiteX184" fmla="*/ 5624195 w 9578340"/>
              <a:gd name="connsiteY184" fmla="*/ 6132195 h 8833483"/>
              <a:gd name="connsiteX185" fmla="*/ 5670550 w 9578340"/>
              <a:gd name="connsiteY185" fmla="*/ 6103620 h 8833483"/>
              <a:gd name="connsiteX186" fmla="*/ 5584825 w 9578340"/>
              <a:gd name="connsiteY186" fmla="*/ 5928995 h 8833483"/>
              <a:gd name="connsiteX187" fmla="*/ 5592445 w 9578340"/>
              <a:gd name="connsiteY187" fmla="*/ 5827395 h 8833483"/>
              <a:gd name="connsiteX188" fmla="*/ 5615305 w 9578340"/>
              <a:gd name="connsiteY188" fmla="*/ 5792470 h 8833483"/>
              <a:gd name="connsiteX189" fmla="*/ 5636895 w 9578340"/>
              <a:gd name="connsiteY189" fmla="*/ 5747385 h 8833483"/>
              <a:gd name="connsiteX190" fmla="*/ 5674360 w 9578340"/>
              <a:gd name="connsiteY190" fmla="*/ 5669915 h 8833483"/>
              <a:gd name="connsiteX191" fmla="*/ 5688965 w 9578340"/>
              <a:gd name="connsiteY191" fmla="*/ 5587365 h 8833483"/>
              <a:gd name="connsiteX192" fmla="*/ 5735320 w 9578340"/>
              <a:gd name="connsiteY192" fmla="*/ 5561965 h 8833483"/>
              <a:gd name="connsiteX193" fmla="*/ 5715000 w 9578340"/>
              <a:gd name="connsiteY193" fmla="*/ 5502910 h 8833483"/>
              <a:gd name="connsiteX194" fmla="*/ 5751195 w 9578340"/>
              <a:gd name="connsiteY194" fmla="*/ 5461635 h 8833483"/>
              <a:gd name="connsiteX195" fmla="*/ 5781675 w 9578340"/>
              <a:gd name="connsiteY195" fmla="*/ 5398770 h 8833483"/>
              <a:gd name="connsiteX196" fmla="*/ 5836920 w 9578340"/>
              <a:gd name="connsiteY196" fmla="*/ 5325110 h 8833483"/>
              <a:gd name="connsiteX197" fmla="*/ 5855970 w 9578340"/>
              <a:gd name="connsiteY197" fmla="*/ 5168900 h 8833483"/>
              <a:gd name="connsiteX198" fmla="*/ 6101080 w 9578340"/>
              <a:gd name="connsiteY198" fmla="*/ 4911090 h 8833483"/>
              <a:gd name="connsiteX199" fmla="*/ 6107430 w 9578340"/>
              <a:gd name="connsiteY199" fmla="*/ 4674870 h 8833483"/>
              <a:gd name="connsiteX200" fmla="*/ 5982970 w 9578340"/>
              <a:gd name="connsiteY200" fmla="*/ 4411980 h 8833483"/>
              <a:gd name="connsiteX201" fmla="*/ 7178040 w 9578340"/>
              <a:gd name="connsiteY201" fmla="*/ 4351020 h 8833483"/>
              <a:gd name="connsiteX202" fmla="*/ 7559040 w 9578340"/>
              <a:gd name="connsiteY202" fmla="*/ 4328160 h 8833483"/>
              <a:gd name="connsiteX203" fmla="*/ 7467600 w 9578340"/>
              <a:gd name="connsiteY203" fmla="*/ 3878580 h 8833483"/>
              <a:gd name="connsiteX204" fmla="*/ 7414260 w 9578340"/>
              <a:gd name="connsiteY204" fmla="*/ 3604260 h 8833483"/>
              <a:gd name="connsiteX205" fmla="*/ 7498080 w 9578340"/>
              <a:gd name="connsiteY205" fmla="*/ 3398520 h 8833483"/>
              <a:gd name="connsiteX206" fmla="*/ 7528560 w 9578340"/>
              <a:gd name="connsiteY206" fmla="*/ 3253740 h 8833483"/>
              <a:gd name="connsiteX207" fmla="*/ 7505700 w 9578340"/>
              <a:gd name="connsiteY207" fmla="*/ 3048000 h 8833483"/>
              <a:gd name="connsiteX208" fmla="*/ 7520940 w 9578340"/>
              <a:gd name="connsiteY208" fmla="*/ 2926080 h 8833483"/>
              <a:gd name="connsiteX209" fmla="*/ 7536180 w 9578340"/>
              <a:gd name="connsiteY209" fmla="*/ 2872740 h 8833483"/>
              <a:gd name="connsiteX210" fmla="*/ 7863840 w 9578340"/>
              <a:gd name="connsiteY210" fmla="*/ 2971800 h 8833483"/>
              <a:gd name="connsiteX211" fmla="*/ 7886700 w 9578340"/>
              <a:gd name="connsiteY211" fmla="*/ 3101340 h 8833483"/>
              <a:gd name="connsiteX212" fmla="*/ 8001000 w 9578340"/>
              <a:gd name="connsiteY212" fmla="*/ 3124200 h 8833483"/>
              <a:gd name="connsiteX213" fmla="*/ 8122920 w 9578340"/>
              <a:gd name="connsiteY213" fmla="*/ 3276600 h 8833483"/>
              <a:gd name="connsiteX214" fmla="*/ 8206740 w 9578340"/>
              <a:gd name="connsiteY214" fmla="*/ 3276600 h 8833483"/>
              <a:gd name="connsiteX215" fmla="*/ 8442960 w 9578340"/>
              <a:gd name="connsiteY215" fmla="*/ 3276600 h 8833483"/>
              <a:gd name="connsiteX216" fmla="*/ 8663940 w 9578340"/>
              <a:gd name="connsiteY216" fmla="*/ 3276600 h 8833483"/>
              <a:gd name="connsiteX217" fmla="*/ 8770620 w 9578340"/>
              <a:gd name="connsiteY217" fmla="*/ 3230880 h 8833483"/>
              <a:gd name="connsiteX218" fmla="*/ 8854440 w 9578340"/>
              <a:gd name="connsiteY218" fmla="*/ 3215640 h 8833483"/>
              <a:gd name="connsiteX219" fmla="*/ 8938260 w 9578340"/>
              <a:gd name="connsiteY219" fmla="*/ 3230880 h 8833483"/>
              <a:gd name="connsiteX220" fmla="*/ 8945880 w 9578340"/>
              <a:gd name="connsiteY220" fmla="*/ 3078480 h 8833483"/>
              <a:gd name="connsiteX221" fmla="*/ 8907780 w 9578340"/>
              <a:gd name="connsiteY221" fmla="*/ 3078480 h 8833483"/>
              <a:gd name="connsiteX222" fmla="*/ 8656320 w 9578340"/>
              <a:gd name="connsiteY222" fmla="*/ 2697480 h 8833483"/>
              <a:gd name="connsiteX223" fmla="*/ 8854440 w 9578340"/>
              <a:gd name="connsiteY223" fmla="*/ 2590800 h 8833483"/>
              <a:gd name="connsiteX224" fmla="*/ 8923020 w 9578340"/>
              <a:gd name="connsiteY224" fmla="*/ 2606040 h 8833483"/>
              <a:gd name="connsiteX225" fmla="*/ 8999220 w 9578340"/>
              <a:gd name="connsiteY225" fmla="*/ 2606040 h 8833483"/>
              <a:gd name="connsiteX226" fmla="*/ 9029700 w 9578340"/>
              <a:gd name="connsiteY226" fmla="*/ 2545080 h 8833483"/>
              <a:gd name="connsiteX227" fmla="*/ 9029700 w 9578340"/>
              <a:gd name="connsiteY227" fmla="*/ 2407920 h 8833483"/>
              <a:gd name="connsiteX228" fmla="*/ 9136380 w 9578340"/>
              <a:gd name="connsiteY228" fmla="*/ 2476500 h 8833483"/>
              <a:gd name="connsiteX229" fmla="*/ 9144000 w 9578340"/>
              <a:gd name="connsiteY229" fmla="*/ 2407920 h 8833483"/>
              <a:gd name="connsiteX230" fmla="*/ 9204960 w 9578340"/>
              <a:gd name="connsiteY230" fmla="*/ 2362200 h 8833483"/>
              <a:gd name="connsiteX231" fmla="*/ 9189720 w 9578340"/>
              <a:gd name="connsiteY231" fmla="*/ 2225040 h 8833483"/>
              <a:gd name="connsiteX232" fmla="*/ 9159240 w 9578340"/>
              <a:gd name="connsiteY232" fmla="*/ 2171700 h 8833483"/>
              <a:gd name="connsiteX233" fmla="*/ 9083040 w 9578340"/>
              <a:gd name="connsiteY233" fmla="*/ 2103120 h 8833483"/>
              <a:gd name="connsiteX234" fmla="*/ 9105900 w 9578340"/>
              <a:gd name="connsiteY234" fmla="*/ 2011680 h 8833483"/>
              <a:gd name="connsiteX235" fmla="*/ 9151620 w 9578340"/>
              <a:gd name="connsiteY235" fmla="*/ 1927860 h 8833483"/>
              <a:gd name="connsiteX236" fmla="*/ 9044940 w 9578340"/>
              <a:gd name="connsiteY236" fmla="*/ 1714500 h 8833483"/>
              <a:gd name="connsiteX237" fmla="*/ 9578340 w 9578340"/>
              <a:gd name="connsiteY237" fmla="*/ 1394460 h 8833483"/>
              <a:gd name="connsiteX238" fmla="*/ 9494520 w 9578340"/>
              <a:gd name="connsiteY238" fmla="*/ 1165860 h 8833483"/>
              <a:gd name="connsiteX239" fmla="*/ 9326880 w 9578340"/>
              <a:gd name="connsiteY239" fmla="*/ 975360 h 8833483"/>
              <a:gd name="connsiteX240" fmla="*/ 9334500 w 9578340"/>
              <a:gd name="connsiteY240" fmla="*/ 906780 h 8833483"/>
              <a:gd name="connsiteX241" fmla="*/ 9342120 w 9578340"/>
              <a:gd name="connsiteY241" fmla="*/ 754380 h 8833483"/>
              <a:gd name="connsiteX242" fmla="*/ 9182100 w 9578340"/>
              <a:gd name="connsiteY242" fmla="*/ 906780 h 8833483"/>
              <a:gd name="connsiteX243" fmla="*/ 9052560 w 9578340"/>
              <a:gd name="connsiteY243" fmla="*/ 1043940 h 8833483"/>
              <a:gd name="connsiteX244" fmla="*/ 8915400 w 9578340"/>
              <a:gd name="connsiteY244" fmla="*/ 1112520 h 8833483"/>
              <a:gd name="connsiteX245" fmla="*/ 8709660 w 9578340"/>
              <a:gd name="connsiteY245" fmla="*/ 1150620 h 8833483"/>
              <a:gd name="connsiteX246" fmla="*/ 8793480 w 9578340"/>
              <a:gd name="connsiteY246" fmla="*/ 960120 h 8833483"/>
              <a:gd name="connsiteX247" fmla="*/ 8717280 w 9578340"/>
              <a:gd name="connsiteY247" fmla="*/ 906780 h 8833483"/>
              <a:gd name="connsiteX248" fmla="*/ 8686800 w 9578340"/>
              <a:gd name="connsiteY248" fmla="*/ 815340 h 8833483"/>
              <a:gd name="connsiteX249" fmla="*/ 8625840 w 9578340"/>
              <a:gd name="connsiteY249" fmla="*/ 746760 h 8833483"/>
              <a:gd name="connsiteX250" fmla="*/ 8633460 w 9578340"/>
              <a:gd name="connsiteY250" fmla="*/ 685800 h 8833483"/>
              <a:gd name="connsiteX251" fmla="*/ 8679180 w 9578340"/>
              <a:gd name="connsiteY251" fmla="*/ 609600 h 8833483"/>
              <a:gd name="connsiteX252" fmla="*/ 8671560 w 9578340"/>
              <a:gd name="connsiteY252" fmla="*/ 579120 h 8833483"/>
              <a:gd name="connsiteX253" fmla="*/ 8580120 w 9578340"/>
              <a:gd name="connsiteY253" fmla="*/ 541020 h 8833483"/>
              <a:gd name="connsiteX254" fmla="*/ 8473440 w 9578340"/>
              <a:gd name="connsiteY254" fmla="*/ 502920 h 8833483"/>
              <a:gd name="connsiteX255" fmla="*/ 8488680 w 9578340"/>
              <a:gd name="connsiteY255" fmla="*/ 449580 h 8833483"/>
              <a:gd name="connsiteX256" fmla="*/ 8435340 w 9578340"/>
              <a:gd name="connsiteY256" fmla="*/ 320040 h 8833483"/>
              <a:gd name="connsiteX257" fmla="*/ 8465820 w 9578340"/>
              <a:gd name="connsiteY257" fmla="*/ 243840 h 8833483"/>
              <a:gd name="connsiteX258" fmla="*/ 8473440 w 9578340"/>
              <a:gd name="connsiteY258" fmla="*/ 83820 h 8833483"/>
              <a:gd name="connsiteX259" fmla="*/ 8351520 w 9578340"/>
              <a:gd name="connsiteY259" fmla="*/ 53340 h 8833483"/>
              <a:gd name="connsiteX260" fmla="*/ 8252460 w 9578340"/>
              <a:gd name="connsiteY260" fmla="*/ 68580 h 8833483"/>
              <a:gd name="connsiteX261" fmla="*/ 8107680 w 9578340"/>
              <a:gd name="connsiteY26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7078980 w 9578340"/>
              <a:gd name="connsiteY33" fmla="*/ 1684020 h 8833483"/>
              <a:gd name="connsiteX34" fmla="*/ 6728460 w 9578340"/>
              <a:gd name="connsiteY34" fmla="*/ 1981200 h 8833483"/>
              <a:gd name="connsiteX35" fmla="*/ 6244590 w 9578340"/>
              <a:gd name="connsiteY35" fmla="*/ 2315208 h 8833483"/>
              <a:gd name="connsiteX36" fmla="*/ 5722620 w 9578340"/>
              <a:gd name="connsiteY36" fmla="*/ 2240280 h 8833483"/>
              <a:gd name="connsiteX37" fmla="*/ 5654040 w 9578340"/>
              <a:gd name="connsiteY37" fmla="*/ 2240280 h 8833483"/>
              <a:gd name="connsiteX38" fmla="*/ 5570220 w 9578340"/>
              <a:gd name="connsiteY38" fmla="*/ 2278380 h 8833483"/>
              <a:gd name="connsiteX39" fmla="*/ 5440680 w 9578340"/>
              <a:gd name="connsiteY39" fmla="*/ 2263140 h 8833483"/>
              <a:gd name="connsiteX40" fmla="*/ 5410200 w 9578340"/>
              <a:gd name="connsiteY40" fmla="*/ 2217420 h 8833483"/>
              <a:gd name="connsiteX41" fmla="*/ 5425440 w 9578340"/>
              <a:gd name="connsiteY41" fmla="*/ 2072640 h 8833483"/>
              <a:gd name="connsiteX42" fmla="*/ 5372100 w 9578340"/>
              <a:gd name="connsiteY42" fmla="*/ 2019300 h 8833483"/>
              <a:gd name="connsiteX43" fmla="*/ 5372100 w 9578340"/>
              <a:gd name="connsiteY43" fmla="*/ 1988820 h 8833483"/>
              <a:gd name="connsiteX44" fmla="*/ 5280660 w 9578340"/>
              <a:gd name="connsiteY44" fmla="*/ 1965960 h 8833483"/>
              <a:gd name="connsiteX45" fmla="*/ 5219700 w 9578340"/>
              <a:gd name="connsiteY45" fmla="*/ 2263140 h 8833483"/>
              <a:gd name="connsiteX46" fmla="*/ 5212080 w 9578340"/>
              <a:gd name="connsiteY46" fmla="*/ 2461260 h 8833483"/>
              <a:gd name="connsiteX47" fmla="*/ 5242560 w 9578340"/>
              <a:gd name="connsiteY47" fmla="*/ 2499360 h 8833483"/>
              <a:gd name="connsiteX48" fmla="*/ 5097780 w 9578340"/>
              <a:gd name="connsiteY48" fmla="*/ 2552700 h 8833483"/>
              <a:gd name="connsiteX49" fmla="*/ 5120640 w 9578340"/>
              <a:gd name="connsiteY49" fmla="*/ 2743200 h 8833483"/>
              <a:gd name="connsiteX50" fmla="*/ 5082540 w 9578340"/>
              <a:gd name="connsiteY50" fmla="*/ 2827020 h 8833483"/>
              <a:gd name="connsiteX51" fmla="*/ 4945380 w 9578340"/>
              <a:gd name="connsiteY51" fmla="*/ 2773680 h 8833483"/>
              <a:gd name="connsiteX52" fmla="*/ 4853940 w 9578340"/>
              <a:gd name="connsiteY52" fmla="*/ 2796540 h 8833483"/>
              <a:gd name="connsiteX53" fmla="*/ 4785360 w 9578340"/>
              <a:gd name="connsiteY53" fmla="*/ 2926080 h 8833483"/>
              <a:gd name="connsiteX54" fmla="*/ 4640580 w 9578340"/>
              <a:gd name="connsiteY54" fmla="*/ 2811780 h 8833483"/>
              <a:gd name="connsiteX55" fmla="*/ 4518660 w 9578340"/>
              <a:gd name="connsiteY55" fmla="*/ 2804160 h 8833483"/>
              <a:gd name="connsiteX56" fmla="*/ 4389120 w 9578340"/>
              <a:gd name="connsiteY56" fmla="*/ 2674620 h 8833483"/>
              <a:gd name="connsiteX57" fmla="*/ 4564380 w 9578340"/>
              <a:gd name="connsiteY57" fmla="*/ 2522220 h 8833483"/>
              <a:gd name="connsiteX58" fmla="*/ 4389120 w 9578340"/>
              <a:gd name="connsiteY58" fmla="*/ 2491740 h 8833483"/>
              <a:gd name="connsiteX59" fmla="*/ 4244340 w 9578340"/>
              <a:gd name="connsiteY59" fmla="*/ 2659380 h 8833483"/>
              <a:gd name="connsiteX60" fmla="*/ 4183380 w 9578340"/>
              <a:gd name="connsiteY60" fmla="*/ 2758440 h 8833483"/>
              <a:gd name="connsiteX61" fmla="*/ 4191000 w 9578340"/>
              <a:gd name="connsiteY61" fmla="*/ 2796540 h 8833483"/>
              <a:gd name="connsiteX62" fmla="*/ 4084320 w 9578340"/>
              <a:gd name="connsiteY62" fmla="*/ 2895600 h 8833483"/>
              <a:gd name="connsiteX63" fmla="*/ 4008120 w 9578340"/>
              <a:gd name="connsiteY63" fmla="*/ 2918460 h 8833483"/>
              <a:gd name="connsiteX64" fmla="*/ 3954780 w 9578340"/>
              <a:gd name="connsiteY64" fmla="*/ 2918460 h 8833483"/>
              <a:gd name="connsiteX65" fmla="*/ 3916680 w 9578340"/>
              <a:gd name="connsiteY65" fmla="*/ 2971800 h 8833483"/>
              <a:gd name="connsiteX66" fmla="*/ 3848100 w 9578340"/>
              <a:gd name="connsiteY66" fmla="*/ 2971800 h 8833483"/>
              <a:gd name="connsiteX67" fmla="*/ 3810000 w 9578340"/>
              <a:gd name="connsiteY67" fmla="*/ 3025140 h 8833483"/>
              <a:gd name="connsiteX68" fmla="*/ 3726180 w 9578340"/>
              <a:gd name="connsiteY68" fmla="*/ 3048000 h 8833483"/>
              <a:gd name="connsiteX69" fmla="*/ 3703320 w 9578340"/>
              <a:gd name="connsiteY69" fmla="*/ 3116580 h 8833483"/>
              <a:gd name="connsiteX70" fmla="*/ 3512820 w 9578340"/>
              <a:gd name="connsiteY70" fmla="*/ 2979420 h 8833483"/>
              <a:gd name="connsiteX71" fmla="*/ 3337560 w 9578340"/>
              <a:gd name="connsiteY71" fmla="*/ 3048000 h 8833483"/>
              <a:gd name="connsiteX72" fmla="*/ 3337560 w 9578340"/>
              <a:gd name="connsiteY72" fmla="*/ 3124200 h 8833483"/>
              <a:gd name="connsiteX73" fmla="*/ 3230880 w 9578340"/>
              <a:gd name="connsiteY73" fmla="*/ 3200400 h 8833483"/>
              <a:gd name="connsiteX74" fmla="*/ 3002280 w 9578340"/>
              <a:gd name="connsiteY74" fmla="*/ 3055620 h 8833483"/>
              <a:gd name="connsiteX75" fmla="*/ 3025140 w 9578340"/>
              <a:gd name="connsiteY75" fmla="*/ 3032760 h 8833483"/>
              <a:gd name="connsiteX76" fmla="*/ 2918460 w 9578340"/>
              <a:gd name="connsiteY76" fmla="*/ 2887980 h 8833483"/>
              <a:gd name="connsiteX77" fmla="*/ 2659380 w 9578340"/>
              <a:gd name="connsiteY77" fmla="*/ 2758440 h 8833483"/>
              <a:gd name="connsiteX78" fmla="*/ 2506980 w 9578340"/>
              <a:gd name="connsiteY78" fmla="*/ 3093720 h 8833483"/>
              <a:gd name="connsiteX79" fmla="*/ 2392680 w 9578340"/>
              <a:gd name="connsiteY79" fmla="*/ 3101340 h 8833483"/>
              <a:gd name="connsiteX80" fmla="*/ 2308860 w 9578340"/>
              <a:gd name="connsiteY80" fmla="*/ 3116580 h 8833483"/>
              <a:gd name="connsiteX81" fmla="*/ 2225040 w 9578340"/>
              <a:gd name="connsiteY81" fmla="*/ 3215640 h 8833483"/>
              <a:gd name="connsiteX82" fmla="*/ 2049780 w 9578340"/>
              <a:gd name="connsiteY82" fmla="*/ 3124200 h 8833483"/>
              <a:gd name="connsiteX83" fmla="*/ 1981200 w 9578340"/>
              <a:gd name="connsiteY83" fmla="*/ 3116580 h 8833483"/>
              <a:gd name="connsiteX84" fmla="*/ 1889760 w 9578340"/>
              <a:gd name="connsiteY84" fmla="*/ 2964180 h 8833483"/>
              <a:gd name="connsiteX85" fmla="*/ 1897380 w 9578340"/>
              <a:gd name="connsiteY85" fmla="*/ 2895600 h 8833483"/>
              <a:gd name="connsiteX86" fmla="*/ 1729740 w 9578340"/>
              <a:gd name="connsiteY86" fmla="*/ 3017520 h 8833483"/>
              <a:gd name="connsiteX87" fmla="*/ 1706880 w 9578340"/>
              <a:gd name="connsiteY87" fmla="*/ 3078480 h 8833483"/>
              <a:gd name="connsiteX88" fmla="*/ 1653540 w 9578340"/>
              <a:gd name="connsiteY88" fmla="*/ 3048000 h 8833483"/>
              <a:gd name="connsiteX89" fmla="*/ 1546860 w 9578340"/>
              <a:gd name="connsiteY89" fmla="*/ 3048000 h 8833483"/>
              <a:gd name="connsiteX90" fmla="*/ 1524000 w 9578340"/>
              <a:gd name="connsiteY90" fmla="*/ 3162300 h 8833483"/>
              <a:gd name="connsiteX91" fmla="*/ 1386840 w 9578340"/>
              <a:gd name="connsiteY91" fmla="*/ 3459480 h 8833483"/>
              <a:gd name="connsiteX92" fmla="*/ 1333500 w 9578340"/>
              <a:gd name="connsiteY92" fmla="*/ 3451860 h 8833483"/>
              <a:gd name="connsiteX93" fmla="*/ 1188720 w 9578340"/>
              <a:gd name="connsiteY93" fmla="*/ 3505200 h 8833483"/>
              <a:gd name="connsiteX94" fmla="*/ 1135380 w 9578340"/>
              <a:gd name="connsiteY94" fmla="*/ 3672840 h 8833483"/>
              <a:gd name="connsiteX95" fmla="*/ 1013460 w 9578340"/>
              <a:gd name="connsiteY95" fmla="*/ 3703320 h 8833483"/>
              <a:gd name="connsiteX96" fmla="*/ 929640 w 9578340"/>
              <a:gd name="connsiteY96" fmla="*/ 3710940 h 8833483"/>
              <a:gd name="connsiteX97" fmla="*/ 830580 w 9578340"/>
              <a:gd name="connsiteY97" fmla="*/ 3741420 h 8833483"/>
              <a:gd name="connsiteX98" fmla="*/ 701040 w 9578340"/>
              <a:gd name="connsiteY98" fmla="*/ 3749040 h 8833483"/>
              <a:gd name="connsiteX99" fmla="*/ 548640 w 9578340"/>
              <a:gd name="connsiteY99" fmla="*/ 3787140 h 8833483"/>
              <a:gd name="connsiteX100" fmla="*/ 0 w 9578340"/>
              <a:gd name="connsiteY100" fmla="*/ 5250180 h 8833483"/>
              <a:gd name="connsiteX101" fmla="*/ 167640 w 9578340"/>
              <a:gd name="connsiteY101" fmla="*/ 5242560 h 8833483"/>
              <a:gd name="connsiteX102" fmla="*/ 167640 w 9578340"/>
              <a:gd name="connsiteY102" fmla="*/ 5387340 h 8833483"/>
              <a:gd name="connsiteX103" fmla="*/ 289560 w 9578340"/>
              <a:gd name="connsiteY103" fmla="*/ 5394960 h 8833483"/>
              <a:gd name="connsiteX104" fmla="*/ 281940 w 9578340"/>
              <a:gd name="connsiteY104" fmla="*/ 5478780 h 8833483"/>
              <a:gd name="connsiteX105" fmla="*/ 388620 w 9578340"/>
              <a:gd name="connsiteY105" fmla="*/ 5501640 h 8833483"/>
              <a:gd name="connsiteX106" fmla="*/ 358140 w 9578340"/>
              <a:gd name="connsiteY106" fmla="*/ 5631180 h 8833483"/>
              <a:gd name="connsiteX107" fmla="*/ 358140 w 9578340"/>
              <a:gd name="connsiteY107" fmla="*/ 5730240 h 8833483"/>
              <a:gd name="connsiteX108" fmla="*/ 251460 w 9578340"/>
              <a:gd name="connsiteY108" fmla="*/ 5783580 h 8833483"/>
              <a:gd name="connsiteX109" fmla="*/ 236220 w 9578340"/>
              <a:gd name="connsiteY109" fmla="*/ 5859780 h 8833483"/>
              <a:gd name="connsiteX110" fmla="*/ 144780 w 9578340"/>
              <a:gd name="connsiteY110" fmla="*/ 5981700 h 8833483"/>
              <a:gd name="connsiteX111" fmla="*/ 175260 w 9578340"/>
              <a:gd name="connsiteY111" fmla="*/ 6210300 h 8833483"/>
              <a:gd name="connsiteX112" fmla="*/ 266700 w 9578340"/>
              <a:gd name="connsiteY112" fmla="*/ 6217920 h 8833483"/>
              <a:gd name="connsiteX113" fmla="*/ 304800 w 9578340"/>
              <a:gd name="connsiteY113" fmla="*/ 6278880 h 8833483"/>
              <a:gd name="connsiteX114" fmla="*/ 312420 w 9578340"/>
              <a:gd name="connsiteY114" fmla="*/ 6339840 h 8833483"/>
              <a:gd name="connsiteX115" fmla="*/ 358140 w 9578340"/>
              <a:gd name="connsiteY115" fmla="*/ 6339840 h 8833483"/>
              <a:gd name="connsiteX116" fmla="*/ 365760 w 9578340"/>
              <a:gd name="connsiteY116" fmla="*/ 6477000 h 8833483"/>
              <a:gd name="connsiteX117" fmla="*/ 807720 w 9578340"/>
              <a:gd name="connsiteY117" fmla="*/ 6545580 h 8833483"/>
              <a:gd name="connsiteX118" fmla="*/ 1127760 w 9578340"/>
              <a:gd name="connsiteY118" fmla="*/ 6705600 h 8833483"/>
              <a:gd name="connsiteX119" fmla="*/ 1447800 w 9578340"/>
              <a:gd name="connsiteY119" fmla="*/ 6598920 h 8833483"/>
              <a:gd name="connsiteX120" fmla="*/ 1546860 w 9578340"/>
              <a:gd name="connsiteY120" fmla="*/ 6598920 h 8833483"/>
              <a:gd name="connsiteX121" fmla="*/ 1501140 w 9578340"/>
              <a:gd name="connsiteY121" fmla="*/ 6858000 h 8833483"/>
              <a:gd name="connsiteX122" fmla="*/ 1567815 w 9578340"/>
              <a:gd name="connsiteY122" fmla="*/ 7115810 h 8833483"/>
              <a:gd name="connsiteX123" fmla="*/ 1710690 w 9578340"/>
              <a:gd name="connsiteY123" fmla="*/ 7439660 h 8833483"/>
              <a:gd name="connsiteX124" fmla="*/ 1891665 w 9578340"/>
              <a:gd name="connsiteY124" fmla="*/ 7582535 h 8833483"/>
              <a:gd name="connsiteX125" fmla="*/ 2094865 w 9578340"/>
              <a:gd name="connsiteY125" fmla="*/ 7814310 h 8833483"/>
              <a:gd name="connsiteX126" fmla="*/ 2066290 w 9578340"/>
              <a:gd name="connsiteY126" fmla="*/ 7925434 h 8833483"/>
              <a:gd name="connsiteX127" fmla="*/ 2234565 w 9578340"/>
              <a:gd name="connsiteY127" fmla="*/ 8036559 h 8833483"/>
              <a:gd name="connsiteX128" fmla="*/ 2269490 w 9578340"/>
              <a:gd name="connsiteY128" fmla="*/ 8081009 h 8833483"/>
              <a:gd name="connsiteX129" fmla="*/ 2186940 w 9578340"/>
              <a:gd name="connsiteY129" fmla="*/ 8338184 h 8833483"/>
              <a:gd name="connsiteX130" fmla="*/ 2209165 w 9578340"/>
              <a:gd name="connsiteY130" fmla="*/ 8436608 h 8833483"/>
              <a:gd name="connsiteX131" fmla="*/ 2275840 w 9578340"/>
              <a:gd name="connsiteY131" fmla="*/ 8538208 h 8833483"/>
              <a:gd name="connsiteX132" fmla="*/ 2437765 w 9578340"/>
              <a:gd name="connsiteY132" fmla="*/ 8569958 h 8833483"/>
              <a:gd name="connsiteX133" fmla="*/ 2491740 w 9578340"/>
              <a:gd name="connsiteY133" fmla="*/ 8557258 h 8833483"/>
              <a:gd name="connsiteX134" fmla="*/ 2599690 w 9578340"/>
              <a:gd name="connsiteY134" fmla="*/ 8614408 h 8833483"/>
              <a:gd name="connsiteX135" fmla="*/ 2640965 w 9578340"/>
              <a:gd name="connsiteY135" fmla="*/ 8658858 h 8833483"/>
              <a:gd name="connsiteX136" fmla="*/ 2663190 w 9578340"/>
              <a:gd name="connsiteY136" fmla="*/ 8769983 h 8833483"/>
              <a:gd name="connsiteX137" fmla="*/ 2748915 w 9578340"/>
              <a:gd name="connsiteY137" fmla="*/ 8833483 h 8833483"/>
              <a:gd name="connsiteX138" fmla="*/ 2860040 w 9578340"/>
              <a:gd name="connsiteY138" fmla="*/ 8808083 h 8833483"/>
              <a:gd name="connsiteX139" fmla="*/ 2920365 w 9578340"/>
              <a:gd name="connsiteY139" fmla="*/ 8820783 h 8833483"/>
              <a:gd name="connsiteX140" fmla="*/ 2910840 w 9578340"/>
              <a:gd name="connsiteY140" fmla="*/ 8740614 h 8833483"/>
              <a:gd name="connsiteX141" fmla="*/ 2996565 w 9578340"/>
              <a:gd name="connsiteY141" fmla="*/ 8609645 h 8833483"/>
              <a:gd name="connsiteX142" fmla="*/ 2987040 w 9578340"/>
              <a:gd name="connsiteY142" fmla="*/ 8497727 h 8833483"/>
              <a:gd name="connsiteX143" fmla="*/ 3027522 w 9578340"/>
              <a:gd name="connsiteY143" fmla="*/ 8431051 h 8833483"/>
              <a:gd name="connsiteX144" fmla="*/ 3179922 w 9578340"/>
              <a:gd name="connsiteY144" fmla="*/ 8361995 h 8833483"/>
              <a:gd name="connsiteX145" fmla="*/ 3225166 w 9578340"/>
              <a:gd name="connsiteY145" fmla="*/ 8245315 h 8833483"/>
              <a:gd name="connsiteX146" fmla="*/ 3420427 w 9578340"/>
              <a:gd name="connsiteY146" fmla="*/ 8083389 h 8833483"/>
              <a:gd name="connsiteX147" fmla="*/ 3699034 w 9578340"/>
              <a:gd name="connsiteY147" fmla="*/ 7954802 h 8833483"/>
              <a:gd name="connsiteX148" fmla="*/ 3875246 w 9578340"/>
              <a:gd name="connsiteY148" fmla="*/ 7890508 h 8833483"/>
              <a:gd name="connsiteX149" fmla="*/ 4084796 w 9578340"/>
              <a:gd name="connsiteY149" fmla="*/ 7738108 h 8833483"/>
              <a:gd name="connsiteX150" fmla="*/ 4127659 w 9578340"/>
              <a:gd name="connsiteY150" fmla="*/ 7640476 h 8833483"/>
              <a:gd name="connsiteX151" fmla="*/ 4037171 w 9578340"/>
              <a:gd name="connsiteY151" fmla="*/ 7564277 h 8833483"/>
              <a:gd name="connsiteX152" fmla="*/ 3980021 w 9578340"/>
              <a:gd name="connsiteY152" fmla="*/ 7469027 h 8833483"/>
              <a:gd name="connsiteX153" fmla="*/ 4056222 w 9578340"/>
              <a:gd name="connsiteY153" fmla="*/ 7395208 h 8833483"/>
              <a:gd name="connsiteX154" fmla="*/ 4096703 w 9578340"/>
              <a:gd name="connsiteY154" fmla="*/ 7247570 h 8833483"/>
              <a:gd name="connsiteX155" fmla="*/ 3982402 w 9578340"/>
              <a:gd name="connsiteY155" fmla="*/ 7271383 h 8833483"/>
              <a:gd name="connsiteX156" fmla="*/ 3818096 w 9578340"/>
              <a:gd name="connsiteY156" fmla="*/ 7233283 h 8833483"/>
              <a:gd name="connsiteX157" fmla="*/ 3691889 w 9578340"/>
              <a:gd name="connsiteY157" fmla="*/ 7145176 h 8833483"/>
              <a:gd name="connsiteX158" fmla="*/ 3701416 w 9578340"/>
              <a:gd name="connsiteY158" fmla="*/ 7030877 h 8833483"/>
              <a:gd name="connsiteX159" fmla="*/ 3625215 w 9578340"/>
              <a:gd name="connsiteY159" fmla="*/ 6954677 h 8833483"/>
              <a:gd name="connsiteX160" fmla="*/ 3657600 w 9578340"/>
              <a:gd name="connsiteY160" fmla="*/ 6873240 h 8833483"/>
              <a:gd name="connsiteX161" fmla="*/ 3817620 w 9578340"/>
              <a:gd name="connsiteY161" fmla="*/ 6781800 h 8833483"/>
              <a:gd name="connsiteX162" fmla="*/ 3893820 w 9578340"/>
              <a:gd name="connsiteY162" fmla="*/ 6705600 h 8833483"/>
              <a:gd name="connsiteX163" fmla="*/ 3947160 w 9578340"/>
              <a:gd name="connsiteY163" fmla="*/ 6690360 h 8833483"/>
              <a:gd name="connsiteX164" fmla="*/ 3939540 w 9578340"/>
              <a:gd name="connsiteY164" fmla="*/ 6629400 h 8833483"/>
              <a:gd name="connsiteX165" fmla="*/ 3901440 w 9578340"/>
              <a:gd name="connsiteY165" fmla="*/ 6606540 h 8833483"/>
              <a:gd name="connsiteX166" fmla="*/ 3878580 w 9578340"/>
              <a:gd name="connsiteY166" fmla="*/ 6515100 h 8833483"/>
              <a:gd name="connsiteX167" fmla="*/ 3886200 w 9578340"/>
              <a:gd name="connsiteY167" fmla="*/ 6423660 h 8833483"/>
              <a:gd name="connsiteX168" fmla="*/ 3870960 w 9578340"/>
              <a:gd name="connsiteY168" fmla="*/ 6309360 h 8833483"/>
              <a:gd name="connsiteX169" fmla="*/ 3893820 w 9578340"/>
              <a:gd name="connsiteY169" fmla="*/ 6240780 h 8833483"/>
              <a:gd name="connsiteX170" fmla="*/ 3924300 w 9578340"/>
              <a:gd name="connsiteY170" fmla="*/ 6179820 h 8833483"/>
              <a:gd name="connsiteX171" fmla="*/ 3977640 w 9578340"/>
              <a:gd name="connsiteY171" fmla="*/ 6172200 h 8833483"/>
              <a:gd name="connsiteX172" fmla="*/ 3992880 w 9578340"/>
              <a:gd name="connsiteY172" fmla="*/ 6172200 h 8833483"/>
              <a:gd name="connsiteX173" fmla="*/ 4046220 w 9578340"/>
              <a:gd name="connsiteY173" fmla="*/ 6111240 h 8833483"/>
              <a:gd name="connsiteX174" fmla="*/ 4038600 w 9578340"/>
              <a:gd name="connsiteY174" fmla="*/ 6027420 h 8833483"/>
              <a:gd name="connsiteX175" fmla="*/ 4754880 w 9578340"/>
              <a:gd name="connsiteY175" fmla="*/ 5913120 h 8833483"/>
              <a:gd name="connsiteX176" fmla="*/ 4838700 w 9578340"/>
              <a:gd name="connsiteY176" fmla="*/ 5913120 h 8833483"/>
              <a:gd name="connsiteX177" fmla="*/ 4914900 w 9578340"/>
              <a:gd name="connsiteY177" fmla="*/ 5920740 h 8833483"/>
              <a:gd name="connsiteX178" fmla="*/ 5105400 w 9578340"/>
              <a:gd name="connsiteY178" fmla="*/ 6019800 h 8833483"/>
              <a:gd name="connsiteX179" fmla="*/ 5570220 w 9578340"/>
              <a:gd name="connsiteY179" fmla="*/ 6248400 h 8833483"/>
              <a:gd name="connsiteX180" fmla="*/ 5704205 w 9578340"/>
              <a:gd name="connsiteY180" fmla="*/ 6320155 h 8833483"/>
              <a:gd name="connsiteX181" fmla="*/ 5755005 w 9578340"/>
              <a:gd name="connsiteY181" fmla="*/ 6242685 h 8833483"/>
              <a:gd name="connsiteX182" fmla="*/ 5682615 w 9578340"/>
              <a:gd name="connsiteY182" fmla="*/ 6203315 h 8833483"/>
              <a:gd name="connsiteX183" fmla="*/ 5624195 w 9578340"/>
              <a:gd name="connsiteY183" fmla="*/ 6132195 h 8833483"/>
              <a:gd name="connsiteX184" fmla="*/ 5670550 w 9578340"/>
              <a:gd name="connsiteY184" fmla="*/ 6103620 h 8833483"/>
              <a:gd name="connsiteX185" fmla="*/ 5584825 w 9578340"/>
              <a:gd name="connsiteY185" fmla="*/ 5928995 h 8833483"/>
              <a:gd name="connsiteX186" fmla="*/ 5592445 w 9578340"/>
              <a:gd name="connsiteY186" fmla="*/ 5827395 h 8833483"/>
              <a:gd name="connsiteX187" fmla="*/ 5615305 w 9578340"/>
              <a:gd name="connsiteY187" fmla="*/ 5792470 h 8833483"/>
              <a:gd name="connsiteX188" fmla="*/ 5636895 w 9578340"/>
              <a:gd name="connsiteY188" fmla="*/ 5747385 h 8833483"/>
              <a:gd name="connsiteX189" fmla="*/ 5674360 w 9578340"/>
              <a:gd name="connsiteY189" fmla="*/ 5669915 h 8833483"/>
              <a:gd name="connsiteX190" fmla="*/ 5688965 w 9578340"/>
              <a:gd name="connsiteY190" fmla="*/ 5587365 h 8833483"/>
              <a:gd name="connsiteX191" fmla="*/ 5735320 w 9578340"/>
              <a:gd name="connsiteY191" fmla="*/ 5561965 h 8833483"/>
              <a:gd name="connsiteX192" fmla="*/ 5715000 w 9578340"/>
              <a:gd name="connsiteY192" fmla="*/ 5502910 h 8833483"/>
              <a:gd name="connsiteX193" fmla="*/ 5751195 w 9578340"/>
              <a:gd name="connsiteY193" fmla="*/ 5461635 h 8833483"/>
              <a:gd name="connsiteX194" fmla="*/ 5781675 w 9578340"/>
              <a:gd name="connsiteY194" fmla="*/ 5398770 h 8833483"/>
              <a:gd name="connsiteX195" fmla="*/ 5836920 w 9578340"/>
              <a:gd name="connsiteY195" fmla="*/ 5325110 h 8833483"/>
              <a:gd name="connsiteX196" fmla="*/ 5855970 w 9578340"/>
              <a:gd name="connsiteY196" fmla="*/ 5168900 h 8833483"/>
              <a:gd name="connsiteX197" fmla="*/ 6101080 w 9578340"/>
              <a:gd name="connsiteY197" fmla="*/ 4911090 h 8833483"/>
              <a:gd name="connsiteX198" fmla="*/ 6107430 w 9578340"/>
              <a:gd name="connsiteY198" fmla="*/ 4674870 h 8833483"/>
              <a:gd name="connsiteX199" fmla="*/ 5982970 w 9578340"/>
              <a:gd name="connsiteY199" fmla="*/ 4411980 h 8833483"/>
              <a:gd name="connsiteX200" fmla="*/ 7178040 w 9578340"/>
              <a:gd name="connsiteY200" fmla="*/ 4351020 h 8833483"/>
              <a:gd name="connsiteX201" fmla="*/ 7559040 w 9578340"/>
              <a:gd name="connsiteY201" fmla="*/ 4328160 h 8833483"/>
              <a:gd name="connsiteX202" fmla="*/ 7467600 w 9578340"/>
              <a:gd name="connsiteY202" fmla="*/ 3878580 h 8833483"/>
              <a:gd name="connsiteX203" fmla="*/ 7414260 w 9578340"/>
              <a:gd name="connsiteY203" fmla="*/ 3604260 h 8833483"/>
              <a:gd name="connsiteX204" fmla="*/ 7498080 w 9578340"/>
              <a:gd name="connsiteY204" fmla="*/ 3398520 h 8833483"/>
              <a:gd name="connsiteX205" fmla="*/ 7528560 w 9578340"/>
              <a:gd name="connsiteY205" fmla="*/ 3253740 h 8833483"/>
              <a:gd name="connsiteX206" fmla="*/ 7505700 w 9578340"/>
              <a:gd name="connsiteY206" fmla="*/ 3048000 h 8833483"/>
              <a:gd name="connsiteX207" fmla="*/ 7520940 w 9578340"/>
              <a:gd name="connsiteY207" fmla="*/ 2926080 h 8833483"/>
              <a:gd name="connsiteX208" fmla="*/ 7536180 w 9578340"/>
              <a:gd name="connsiteY208" fmla="*/ 2872740 h 8833483"/>
              <a:gd name="connsiteX209" fmla="*/ 7863840 w 9578340"/>
              <a:gd name="connsiteY209" fmla="*/ 2971800 h 8833483"/>
              <a:gd name="connsiteX210" fmla="*/ 7886700 w 9578340"/>
              <a:gd name="connsiteY210" fmla="*/ 3101340 h 8833483"/>
              <a:gd name="connsiteX211" fmla="*/ 8001000 w 9578340"/>
              <a:gd name="connsiteY211" fmla="*/ 3124200 h 8833483"/>
              <a:gd name="connsiteX212" fmla="*/ 8122920 w 9578340"/>
              <a:gd name="connsiteY212" fmla="*/ 3276600 h 8833483"/>
              <a:gd name="connsiteX213" fmla="*/ 8206740 w 9578340"/>
              <a:gd name="connsiteY213" fmla="*/ 3276600 h 8833483"/>
              <a:gd name="connsiteX214" fmla="*/ 8442960 w 9578340"/>
              <a:gd name="connsiteY214" fmla="*/ 3276600 h 8833483"/>
              <a:gd name="connsiteX215" fmla="*/ 8663940 w 9578340"/>
              <a:gd name="connsiteY215" fmla="*/ 3276600 h 8833483"/>
              <a:gd name="connsiteX216" fmla="*/ 8770620 w 9578340"/>
              <a:gd name="connsiteY216" fmla="*/ 3230880 h 8833483"/>
              <a:gd name="connsiteX217" fmla="*/ 8854440 w 9578340"/>
              <a:gd name="connsiteY217" fmla="*/ 3215640 h 8833483"/>
              <a:gd name="connsiteX218" fmla="*/ 8938260 w 9578340"/>
              <a:gd name="connsiteY218" fmla="*/ 3230880 h 8833483"/>
              <a:gd name="connsiteX219" fmla="*/ 8945880 w 9578340"/>
              <a:gd name="connsiteY219" fmla="*/ 3078480 h 8833483"/>
              <a:gd name="connsiteX220" fmla="*/ 8907780 w 9578340"/>
              <a:gd name="connsiteY220" fmla="*/ 3078480 h 8833483"/>
              <a:gd name="connsiteX221" fmla="*/ 8656320 w 9578340"/>
              <a:gd name="connsiteY221" fmla="*/ 2697480 h 8833483"/>
              <a:gd name="connsiteX222" fmla="*/ 8854440 w 9578340"/>
              <a:gd name="connsiteY222" fmla="*/ 2590800 h 8833483"/>
              <a:gd name="connsiteX223" fmla="*/ 8923020 w 9578340"/>
              <a:gd name="connsiteY223" fmla="*/ 2606040 h 8833483"/>
              <a:gd name="connsiteX224" fmla="*/ 8999220 w 9578340"/>
              <a:gd name="connsiteY224" fmla="*/ 2606040 h 8833483"/>
              <a:gd name="connsiteX225" fmla="*/ 9029700 w 9578340"/>
              <a:gd name="connsiteY225" fmla="*/ 2545080 h 8833483"/>
              <a:gd name="connsiteX226" fmla="*/ 9029700 w 9578340"/>
              <a:gd name="connsiteY226" fmla="*/ 2407920 h 8833483"/>
              <a:gd name="connsiteX227" fmla="*/ 9136380 w 9578340"/>
              <a:gd name="connsiteY227" fmla="*/ 2476500 h 8833483"/>
              <a:gd name="connsiteX228" fmla="*/ 9144000 w 9578340"/>
              <a:gd name="connsiteY228" fmla="*/ 2407920 h 8833483"/>
              <a:gd name="connsiteX229" fmla="*/ 9204960 w 9578340"/>
              <a:gd name="connsiteY229" fmla="*/ 2362200 h 8833483"/>
              <a:gd name="connsiteX230" fmla="*/ 9189720 w 9578340"/>
              <a:gd name="connsiteY230" fmla="*/ 2225040 h 8833483"/>
              <a:gd name="connsiteX231" fmla="*/ 9159240 w 9578340"/>
              <a:gd name="connsiteY231" fmla="*/ 2171700 h 8833483"/>
              <a:gd name="connsiteX232" fmla="*/ 9083040 w 9578340"/>
              <a:gd name="connsiteY232" fmla="*/ 2103120 h 8833483"/>
              <a:gd name="connsiteX233" fmla="*/ 9105900 w 9578340"/>
              <a:gd name="connsiteY233" fmla="*/ 2011680 h 8833483"/>
              <a:gd name="connsiteX234" fmla="*/ 9151620 w 9578340"/>
              <a:gd name="connsiteY234" fmla="*/ 1927860 h 8833483"/>
              <a:gd name="connsiteX235" fmla="*/ 9044940 w 9578340"/>
              <a:gd name="connsiteY235" fmla="*/ 1714500 h 8833483"/>
              <a:gd name="connsiteX236" fmla="*/ 9578340 w 9578340"/>
              <a:gd name="connsiteY236" fmla="*/ 1394460 h 8833483"/>
              <a:gd name="connsiteX237" fmla="*/ 9494520 w 9578340"/>
              <a:gd name="connsiteY237" fmla="*/ 1165860 h 8833483"/>
              <a:gd name="connsiteX238" fmla="*/ 9326880 w 9578340"/>
              <a:gd name="connsiteY238" fmla="*/ 975360 h 8833483"/>
              <a:gd name="connsiteX239" fmla="*/ 9334500 w 9578340"/>
              <a:gd name="connsiteY239" fmla="*/ 906780 h 8833483"/>
              <a:gd name="connsiteX240" fmla="*/ 9342120 w 9578340"/>
              <a:gd name="connsiteY240" fmla="*/ 754380 h 8833483"/>
              <a:gd name="connsiteX241" fmla="*/ 9182100 w 9578340"/>
              <a:gd name="connsiteY241" fmla="*/ 906780 h 8833483"/>
              <a:gd name="connsiteX242" fmla="*/ 9052560 w 9578340"/>
              <a:gd name="connsiteY242" fmla="*/ 1043940 h 8833483"/>
              <a:gd name="connsiteX243" fmla="*/ 8915400 w 9578340"/>
              <a:gd name="connsiteY243" fmla="*/ 1112520 h 8833483"/>
              <a:gd name="connsiteX244" fmla="*/ 8709660 w 9578340"/>
              <a:gd name="connsiteY244" fmla="*/ 1150620 h 8833483"/>
              <a:gd name="connsiteX245" fmla="*/ 8793480 w 9578340"/>
              <a:gd name="connsiteY245" fmla="*/ 960120 h 8833483"/>
              <a:gd name="connsiteX246" fmla="*/ 8717280 w 9578340"/>
              <a:gd name="connsiteY246" fmla="*/ 906780 h 8833483"/>
              <a:gd name="connsiteX247" fmla="*/ 8686800 w 9578340"/>
              <a:gd name="connsiteY247" fmla="*/ 815340 h 8833483"/>
              <a:gd name="connsiteX248" fmla="*/ 8625840 w 9578340"/>
              <a:gd name="connsiteY248" fmla="*/ 746760 h 8833483"/>
              <a:gd name="connsiteX249" fmla="*/ 8633460 w 9578340"/>
              <a:gd name="connsiteY249" fmla="*/ 685800 h 8833483"/>
              <a:gd name="connsiteX250" fmla="*/ 8679180 w 9578340"/>
              <a:gd name="connsiteY250" fmla="*/ 609600 h 8833483"/>
              <a:gd name="connsiteX251" fmla="*/ 8671560 w 9578340"/>
              <a:gd name="connsiteY251" fmla="*/ 579120 h 8833483"/>
              <a:gd name="connsiteX252" fmla="*/ 8580120 w 9578340"/>
              <a:gd name="connsiteY252" fmla="*/ 541020 h 8833483"/>
              <a:gd name="connsiteX253" fmla="*/ 8473440 w 9578340"/>
              <a:gd name="connsiteY253" fmla="*/ 502920 h 8833483"/>
              <a:gd name="connsiteX254" fmla="*/ 8488680 w 9578340"/>
              <a:gd name="connsiteY254" fmla="*/ 449580 h 8833483"/>
              <a:gd name="connsiteX255" fmla="*/ 8435340 w 9578340"/>
              <a:gd name="connsiteY255" fmla="*/ 320040 h 8833483"/>
              <a:gd name="connsiteX256" fmla="*/ 8465820 w 9578340"/>
              <a:gd name="connsiteY256" fmla="*/ 243840 h 8833483"/>
              <a:gd name="connsiteX257" fmla="*/ 8473440 w 9578340"/>
              <a:gd name="connsiteY257" fmla="*/ 83820 h 8833483"/>
              <a:gd name="connsiteX258" fmla="*/ 8351520 w 9578340"/>
              <a:gd name="connsiteY258" fmla="*/ 53340 h 8833483"/>
              <a:gd name="connsiteX259" fmla="*/ 8252460 w 9578340"/>
              <a:gd name="connsiteY259" fmla="*/ 68580 h 8833483"/>
              <a:gd name="connsiteX260" fmla="*/ 8107680 w 9578340"/>
              <a:gd name="connsiteY26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7101840 w 9578340"/>
              <a:gd name="connsiteY32" fmla="*/ 1691640 h 8833483"/>
              <a:gd name="connsiteX33" fmla="*/ 6728460 w 9578340"/>
              <a:gd name="connsiteY33" fmla="*/ 1981200 h 8833483"/>
              <a:gd name="connsiteX34" fmla="*/ 6244590 w 9578340"/>
              <a:gd name="connsiteY34" fmla="*/ 2315208 h 8833483"/>
              <a:gd name="connsiteX35" fmla="*/ 5722620 w 9578340"/>
              <a:gd name="connsiteY35" fmla="*/ 2240280 h 8833483"/>
              <a:gd name="connsiteX36" fmla="*/ 5654040 w 9578340"/>
              <a:gd name="connsiteY36" fmla="*/ 2240280 h 8833483"/>
              <a:gd name="connsiteX37" fmla="*/ 5570220 w 9578340"/>
              <a:gd name="connsiteY37" fmla="*/ 2278380 h 8833483"/>
              <a:gd name="connsiteX38" fmla="*/ 5440680 w 9578340"/>
              <a:gd name="connsiteY38" fmla="*/ 2263140 h 8833483"/>
              <a:gd name="connsiteX39" fmla="*/ 5410200 w 9578340"/>
              <a:gd name="connsiteY39" fmla="*/ 2217420 h 8833483"/>
              <a:gd name="connsiteX40" fmla="*/ 5425440 w 9578340"/>
              <a:gd name="connsiteY40" fmla="*/ 2072640 h 8833483"/>
              <a:gd name="connsiteX41" fmla="*/ 5372100 w 9578340"/>
              <a:gd name="connsiteY41" fmla="*/ 2019300 h 8833483"/>
              <a:gd name="connsiteX42" fmla="*/ 5372100 w 9578340"/>
              <a:gd name="connsiteY42" fmla="*/ 1988820 h 8833483"/>
              <a:gd name="connsiteX43" fmla="*/ 5280660 w 9578340"/>
              <a:gd name="connsiteY43" fmla="*/ 1965960 h 8833483"/>
              <a:gd name="connsiteX44" fmla="*/ 5219700 w 9578340"/>
              <a:gd name="connsiteY44" fmla="*/ 2263140 h 8833483"/>
              <a:gd name="connsiteX45" fmla="*/ 5212080 w 9578340"/>
              <a:gd name="connsiteY45" fmla="*/ 2461260 h 8833483"/>
              <a:gd name="connsiteX46" fmla="*/ 5242560 w 9578340"/>
              <a:gd name="connsiteY46" fmla="*/ 2499360 h 8833483"/>
              <a:gd name="connsiteX47" fmla="*/ 5097780 w 9578340"/>
              <a:gd name="connsiteY47" fmla="*/ 2552700 h 8833483"/>
              <a:gd name="connsiteX48" fmla="*/ 5120640 w 9578340"/>
              <a:gd name="connsiteY48" fmla="*/ 2743200 h 8833483"/>
              <a:gd name="connsiteX49" fmla="*/ 5082540 w 9578340"/>
              <a:gd name="connsiteY49" fmla="*/ 2827020 h 8833483"/>
              <a:gd name="connsiteX50" fmla="*/ 4945380 w 9578340"/>
              <a:gd name="connsiteY50" fmla="*/ 2773680 h 8833483"/>
              <a:gd name="connsiteX51" fmla="*/ 4853940 w 9578340"/>
              <a:gd name="connsiteY51" fmla="*/ 2796540 h 8833483"/>
              <a:gd name="connsiteX52" fmla="*/ 4785360 w 9578340"/>
              <a:gd name="connsiteY52" fmla="*/ 2926080 h 8833483"/>
              <a:gd name="connsiteX53" fmla="*/ 4640580 w 9578340"/>
              <a:gd name="connsiteY53" fmla="*/ 2811780 h 8833483"/>
              <a:gd name="connsiteX54" fmla="*/ 4518660 w 9578340"/>
              <a:gd name="connsiteY54" fmla="*/ 2804160 h 8833483"/>
              <a:gd name="connsiteX55" fmla="*/ 4389120 w 9578340"/>
              <a:gd name="connsiteY55" fmla="*/ 2674620 h 8833483"/>
              <a:gd name="connsiteX56" fmla="*/ 4564380 w 9578340"/>
              <a:gd name="connsiteY56" fmla="*/ 2522220 h 8833483"/>
              <a:gd name="connsiteX57" fmla="*/ 4389120 w 9578340"/>
              <a:gd name="connsiteY57" fmla="*/ 2491740 h 8833483"/>
              <a:gd name="connsiteX58" fmla="*/ 4244340 w 9578340"/>
              <a:gd name="connsiteY58" fmla="*/ 2659380 h 8833483"/>
              <a:gd name="connsiteX59" fmla="*/ 4183380 w 9578340"/>
              <a:gd name="connsiteY59" fmla="*/ 2758440 h 8833483"/>
              <a:gd name="connsiteX60" fmla="*/ 4191000 w 9578340"/>
              <a:gd name="connsiteY60" fmla="*/ 2796540 h 8833483"/>
              <a:gd name="connsiteX61" fmla="*/ 4084320 w 9578340"/>
              <a:gd name="connsiteY61" fmla="*/ 2895600 h 8833483"/>
              <a:gd name="connsiteX62" fmla="*/ 4008120 w 9578340"/>
              <a:gd name="connsiteY62" fmla="*/ 2918460 h 8833483"/>
              <a:gd name="connsiteX63" fmla="*/ 3954780 w 9578340"/>
              <a:gd name="connsiteY63" fmla="*/ 2918460 h 8833483"/>
              <a:gd name="connsiteX64" fmla="*/ 3916680 w 9578340"/>
              <a:gd name="connsiteY64" fmla="*/ 2971800 h 8833483"/>
              <a:gd name="connsiteX65" fmla="*/ 3848100 w 9578340"/>
              <a:gd name="connsiteY65" fmla="*/ 2971800 h 8833483"/>
              <a:gd name="connsiteX66" fmla="*/ 3810000 w 9578340"/>
              <a:gd name="connsiteY66" fmla="*/ 3025140 h 8833483"/>
              <a:gd name="connsiteX67" fmla="*/ 3726180 w 9578340"/>
              <a:gd name="connsiteY67" fmla="*/ 3048000 h 8833483"/>
              <a:gd name="connsiteX68" fmla="*/ 3703320 w 9578340"/>
              <a:gd name="connsiteY68" fmla="*/ 3116580 h 8833483"/>
              <a:gd name="connsiteX69" fmla="*/ 3512820 w 9578340"/>
              <a:gd name="connsiteY69" fmla="*/ 2979420 h 8833483"/>
              <a:gd name="connsiteX70" fmla="*/ 3337560 w 9578340"/>
              <a:gd name="connsiteY70" fmla="*/ 3048000 h 8833483"/>
              <a:gd name="connsiteX71" fmla="*/ 3337560 w 9578340"/>
              <a:gd name="connsiteY71" fmla="*/ 3124200 h 8833483"/>
              <a:gd name="connsiteX72" fmla="*/ 3230880 w 9578340"/>
              <a:gd name="connsiteY72" fmla="*/ 3200400 h 8833483"/>
              <a:gd name="connsiteX73" fmla="*/ 3002280 w 9578340"/>
              <a:gd name="connsiteY73" fmla="*/ 3055620 h 8833483"/>
              <a:gd name="connsiteX74" fmla="*/ 3025140 w 9578340"/>
              <a:gd name="connsiteY74" fmla="*/ 3032760 h 8833483"/>
              <a:gd name="connsiteX75" fmla="*/ 2918460 w 9578340"/>
              <a:gd name="connsiteY75" fmla="*/ 2887980 h 8833483"/>
              <a:gd name="connsiteX76" fmla="*/ 2659380 w 9578340"/>
              <a:gd name="connsiteY76" fmla="*/ 2758440 h 8833483"/>
              <a:gd name="connsiteX77" fmla="*/ 2506980 w 9578340"/>
              <a:gd name="connsiteY77" fmla="*/ 3093720 h 8833483"/>
              <a:gd name="connsiteX78" fmla="*/ 2392680 w 9578340"/>
              <a:gd name="connsiteY78" fmla="*/ 3101340 h 8833483"/>
              <a:gd name="connsiteX79" fmla="*/ 2308860 w 9578340"/>
              <a:gd name="connsiteY79" fmla="*/ 3116580 h 8833483"/>
              <a:gd name="connsiteX80" fmla="*/ 2225040 w 9578340"/>
              <a:gd name="connsiteY80" fmla="*/ 3215640 h 8833483"/>
              <a:gd name="connsiteX81" fmla="*/ 2049780 w 9578340"/>
              <a:gd name="connsiteY81" fmla="*/ 3124200 h 8833483"/>
              <a:gd name="connsiteX82" fmla="*/ 1981200 w 9578340"/>
              <a:gd name="connsiteY82" fmla="*/ 3116580 h 8833483"/>
              <a:gd name="connsiteX83" fmla="*/ 1889760 w 9578340"/>
              <a:gd name="connsiteY83" fmla="*/ 2964180 h 8833483"/>
              <a:gd name="connsiteX84" fmla="*/ 1897380 w 9578340"/>
              <a:gd name="connsiteY84" fmla="*/ 2895600 h 8833483"/>
              <a:gd name="connsiteX85" fmla="*/ 1729740 w 9578340"/>
              <a:gd name="connsiteY85" fmla="*/ 3017520 h 8833483"/>
              <a:gd name="connsiteX86" fmla="*/ 1706880 w 9578340"/>
              <a:gd name="connsiteY86" fmla="*/ 3078480 h 8833483"/>
              <a:gd name="connsiteX87" fmla="*/ 1653540 w 9578340"/>
              <a:gd name="connsiteY87" fmla="*/ 3048000 h 8833483"/>
              <a:gd name="connsiteX88" fmla="*/ 1546860 w 9578340"/>
              <a:gd name="connsiteY88" fmla="*/ 3048000 h 8833483"/>
              <a:gd name="connsiteX89" fmla="*/ 1524000 w 9578340"/>
              <a:gd name="connsiteY89" fmla="*/ 3162300 h 8833483"/>
              <a:gd name="connsiteX90" fmla="*/ 1386840 w 9578340"/>
              <a:gd name="connsiteY90" fmla="*/ 3459480 h 8833483"/>
              <a:gd name="connsiteX91" fmla="*/ 1333500 w 9578340"/>
              <a:gd name="connsiteY91" fmla="*/ 3451860 h 8833483"/>
              <a:gd name="connsiteX92" fmla="*/ 1188720 w 9578340"/>
              <a:gd name="connsiteY92" fmla="*/ 3505200 h 8833483"/>
              <a:gd name="connsiteX93" fmla="*/ 1135380 w 9578340"/>
              <a:gd name="connsiteY93" fmla="*/ 3672840 h 8833483"/>
              <a:gd name="connsiteX94" fmla="*/ 1013460 w 9578340"/>
              <a:gd name="connsiteY94" fmla="*/ 3703320 h 8833483"/>
              <a:gd name="connsiteX95" fmla="*/ 929640 w 9578340"/>
              <a:gd name="connsiteY95" fmla="*/ 3710940 h 8833483"/>
              <a:gd name="connsiteX96" fmla="*/ 830580 w 9578340"/>
              <a:gd name="connsiteY96" fmla="*/ 3741420 h 8833483"/>
              <a:gd name="connsiteX97" fmla="*/ 701040 w 9578340"/>
              <a:gd name="connsiteY97" fmla="*/ 3749040 h 8833483"/>
              <a:gd name="connsiteX98" fmla="*/ 548640 w 9578340"/>
              <a:gd name="connsiteY98" fmla="*/ 3787140 h 8833483"/>
              <a:gd name="connsiteX99" fmla="*/ 0 w 9578340"/>
              <a:gd name="connsiteY99" fmla="*/ 5250180 h 8833483"/>
              <a:gd name="connsiteX100" fmla="*/ 167640 w 9578340"/>
              <a:gd name="connsiteY100" fmla="*/ 5242560 h 8833483"/>
              <a:gd name="connsiteX101" fmla="*/ 167640 w 9578340"/>
              <a:gd name="connsiteY101" fmla="*/ 5387340 h 8833483"/>
              <a:gd name="connsiteX102" fmla="*/ 289560 w 9578340"/>
              <a:gd name="connsiteY102" fmla="*/ 5394960 h 8833483"/>
              <a:gd name="connsiteX103" fmla="*/ 281940 w 9578340"/>
              <a:gd name="connsiteY103" fmla="*/ 5478780 h 8833483"/>
              <a:gd name="connsiteX104" fmla="*/ 388620 w 9578340"/>
              <a:gd name="connsiteY104" fmla="*/ 5501640 h 8833483"/>
              <a:gd name="connsiteX105" fmla="*/ 358140 w 9578340"/>
              <a:gd name="connsiteY105" fmla="*/ 5631180 h 8833483"/>
              <a:gd name="connsiteX106" fmla="*/ 358140 w 9578340"/>
              <a:gd name="connsiteY106" fmla="*/ 5730240 h 8833483"/>
              <a:gd name="connsiteX107" fmla="*/ 251460 w 9578340"/>
              <a:gd name="connsiteY107" fmla="*/ 5783580 h 8833483"/>
              <a:gd name="connsiteX108" fmla="*/ 236220 w 9578340"/>
              <a:gd name="connsiteY108" fmla="*/ 5859780 h 8833483"/>
              <a:gd name="connsiteX109" fmla="*/ 144780 w 9578340"/>
              <a:gd name="connsiteY109" fmla="*/ 5981700 h 8833483"/>
              <a:gd name="connsiteX110" fmla="*/ 175260 w 9578340"/>
              <a:gd name="connsiteY110" fmla="*/ 6210300 h 8833483"/>
              <a:gd name="connsiteX111" fmla="*/ 266700 w 9578340"/>
              <a:gd name="connsiteY111" fmla="*/ 6217920 h 8833483"/>
              <a:gd name="connsiteX112" fmla="*/ 304800 w 9578340"/>
              <a:gd name="connsiteY112" fmla="*/ 6278880 h 8833483"/>
              <a:gd name="connsiteX113" fmla="*/ 312420 w 9578340"/>
              <a:gd name="connsiteY113" fmla="*/ 6339840 h 8833483"/>
              <a:gd name="connsiteX114" fmla="*/ 358140 w 9578340"/>
              <a:gd name="connsiteY114" fmla="*/ 6339840 h 8833483"/>
              <a:gd name="connsiteX115" fmla="*/ 365760 w 9578340"/>
              <a:gd name="connsiteY115" fmla="*/ 6477000 h 8833483"/>
              <a:gd name="connsiteX116" fmla="*/ 807720 w 9578340"/>
              <a:gd name="connsiteY116" fmla="*/ 6545580 h 8833483"/>
              <a:gd name="connsiteX117" fmla="*/ 1127760 w 9578340"/>
              <a:gd name="connsiteY117" fmla="*/ 6705600 h 8833483"/>
              <a:gd name="connsiteX118" fmla="*/ 1447800 w 9578340"/>
              <a:gd name="connsiteY118" fmla="*/ 6598920 h 8833483"/>
              <a:gd name="connsiteX119" fmla="*/ 1546860 w 9578340"/>
              <a:gd name="connsiteY119" fmla="*/ 6598920 h 8833483"/>
              <a:gd name="connsiteX120" fmla="*/ 1501140 w 9578340"/>
              <a:gd name="connsiteY120" fmla="*/ 6858000 h 8833483"/>
              <a:gd name="connsiteX121" fmla="*/ 1567815 w 9578340"/>
              <a:gd name="connsiteY121" fmla="*/ 7115810 h 8833483"/>
              <a:gd name="connsiteX122" fmla="*/ 1710690 w 9578340"/>
              <a:gd name="connsiteY122" fmla="*/ 7439660 h 8833483"/>
              <a:gd name="connsiteX123" fmla="*/ 1891665 w 9578340"/>
              <a:gd name="connsiteY123" fmla="*/ 7582535 h 8833483"/>
              <a:gd name="connsiteX124" fmla="*/ 2094865 w 9578340"/>
              <a:gd name="connsiteY124" fmla="*/ 7814310 h 8833483"/>
              <a:gd name="connsiteX125" fmla="*/ 2066290 w 9578340"/>
              <a:gd name="connsiteY125" fmla="*/ 7925434 h 8833483"/>
              <a:gd name="connsiteX126" fmla="*/ 2234565 w 9578340"/>
              <a:gd name="connsiteY126" fmla="*/ 8036559 h 8833483"/>
              <a:gd name="connsiteX127" fmla="*/ 2269490 w 9578340"/>
              <a:gd name="connsiteY127" fmla="*/ 8081009 h 8833483"/>
              <a:gd name="connsiteX128" fmla="*/ 2186940 w 9578340"/>
              <a:gd name="connsiteY128" fmla="*/ 8338184 h 8833483"/>
              <a:gd name="connsiteX129" fmla="*/ 2209165 w 9578340"/>
              <a:gd name="connsiteY129" fmla="*/ 8436608 h 8833483"/>
              <a:gd name="connsiteX130" fmla="*/ 2275840 w 9578340"/>
              <a:gd name="connsiteY130" fmla="*/ 8538208 h 8833483"/>
              <a:gd name="connsiteX131" fmla="*/ 2437765 w 9578340"/>
              <a:gd name="connsiteY131" fmla="*/ 8569958 h 8833483"/>
              <a:gd name="connsiteX132" fmla="*/ 2491740 w 9578340"/>
              <a:gd name="connsiteY132" fmla="*/ 8557258 h 8833483"/>
              <a:gd name="connsiteX133" fmla="*/ 2599690 w 9578340"/>
              <a:gd name="connsiteY133" fmla="*/ 8614408 h 8833483"/>
              <a:gd name="connsiteX134" fmla="*/ 2640965 w 9578340"/>
              <a:gd name="connsiteY134" fmla="*/ 8658858 h 8833483"/>
              <a:gd name="connsiteX135" fmla="*/ 2663190 w 9578340"/>
              <a:gd name="connsiteY135" fmla="*/ 8769983 h 8833483"/>
              <a:gd name="connsiteX136" fmla="*/ 2748915 w 9578340"/>
              <a:gd name="connsiteY136" fmla="*/ 8833483 h 8833483"/>
              <a:gd name="connsiteX137" fmla="*/ 2860040 w 9578340"/>
              <a:gd name="connsiteY137" fmla="*/ 8808083 h 8833483"/>
              <a:gd name="connsiteX138" fmla="*/ 2920365 w 9578340"/>
              <a:gd name="connsiteY138" fmla="*/ 8820783 h 8833483"/>
              <a:gd name="connsiteX139" fmla="*/ 2910840 w 9578340"/>
              <a:gd name="connsiteY139" fmla="*/ 8740614 h 8833483"/>
              <a:gd name="connsiteX140" fmla="*/ 2996565 w 9578340"/>
              <a:gd name="connsiteY140" fmla="*/ 8609645 h 8833483"/>
              <a:gd name="connsiteX141" fmla="*/ 2987040 w 9578340"/>
              <a:gd name="connsiteY141" fmla="*/ 8497727 h 8833483"/>
              <a:gd name="connsiteX142" fmla="*/ 3027522 w 9578340"/>
              <a:gd name="connsiteY142" fmla="*/ 8431051 h 8833483"/>
              <a:gd name="connsiteX143" fmla="*/ 3179922 w 9578340"/>
              <a:gd name="connsiteY143" fmla="*/ 8361995 h 8833483"/>
              <a:gd name="connsiteX144" fmla="*/ 3225166 w 9578340"/>
              <a:gd name="connsiteY144" fmla="*/ 8245315 h 8833483"/>
              <a:gd name="connsiteX145" fmla="*/ 3420427 w 9578340"/>
              <a:gd name="connsiteY145" fmla="*/ 8083389 h 8833483"/>
              <a:gd name="connsiteX146" fmla="*/ 3699034 w 9578340"/>
              <a:gd name="connsiteY146" fmla="*/ 7954802 h 8833483"/>
              <a:gd name="connsiteX147" fmla="*/ 3875246 w 9578340"/>
              <a:gd name="connsiteY147" fmla="*/ 7890508 h 8833483"/>
              <a:gd name="connsiteX148" fmla="*/ 4084796 w 9578340"/>
              <a:gd name="connsiteY148" fmla="*/ 7738108 h 8833483"/>
              <a:gd name="connsiteX149" fmla="*/ 4127659 w 9578340"/>
              <a:gd name="connsiteY149" fmla="*/ 7640476 h 8833483"/>
              <a:gd name="connsiteX150" fmla="*/ 4037171 w 9578340"/>
              <a:gd name="connsiteY150" fmla="*/ 7564277 h 8833483"/>
              <a:gd name="connsiteX151" fmla="*/ 3980021 w 9578340"/>
              <a:gd name="connsiteY151" fmla="*/ 7469027 h 8833483"/>
              <a:gd name="connsiteX152" fmla="*/ 4056222 w 9578340"/>
              <a:gd name="connsiteY152" fmla="*/ 7395208 h 8833483"/>
              <a:gd name="connsiteX153" fmla="*/ 4096703 w 9578340"/>
              <a:gd name="connsiteY153" fmla="*/ 7247570 h 8833483"/>
              <a:gd name="connsiteX154" fmla="*/ 3982402 w 9578340"/>
              <a:gd name="connsiteY154" fmla="*/ 7271383 h 8833483"/>
              <a:gd name="connsiteX155" fmla="*/ 3818096 w 9578340"/>
              <a:gd name="connsiteY155" fmla="*/ 7233283 h 8833483"/>
              <a:gd name="connsiteX156" fmla="*/ 3691889 w 9578340"/>
              <a:gd name="connsiteY156" fmla="*/ 7145176 h 8833483"/>
              <a:gd name="connsiteX157" fmla="*/ 3701416 w 9578340"/>
              <a:gd name="connsiteY157" fmla="*/ 7030877 h 8833483"/>
              <a:gd name="connsiteX158" fmla="*/ 3625215 w 9578340"/>
              <a:gd name="connsiteY158" fmla="*/ 6954677 h 8833483"/>
              <a:gd name="connsiteX159" fmla="*/ 3657600 w 9578340"/>
              <a:gd name="connsiteY159" fmla="*/ 6873240 h 8833483"/>
              <a:gd name="connsiteX160" fmla="*/ 3817620 w 9578340"/>
              <a:gd name="connsiteY160" fmla="*/ 6781800 h 8833483"/>
              <a:gd name="connsiteX161" fmla="*/ 3893820 w 9578340"/>
              <a:gd name="connsiteY161" fmla="*/ 6705600 h 8833483"/>
              <a:gd name="connsiteX162" fmla="*/ 3947160 w 9578340"/>
              <a:gd name="connsiteY162" fmla="*/ 6690360 h 8833483"/>
              <a:gd name="connsiteX163" fmla="*/ 3939540 w 9578340"/>
              <a:gd name="connsiteY163" fmla="*/ 6629400 h 8833483"/>
              <a:gd name="connsiteX164" fmla="*/ 3901440 w 9578340"/>
              <a:gd name="connsiteY164" fmla="*/ 6606540 h 8833483"/>
              <a:gd name="connsiteX165" fmla="*/ 3878580 w 9578340"/>
              <a:gd name="connsiteY165" fmla="*/ 6515100 h 8833483"/>
              <a:gd name="connsiteX166" fmla="*/ 3886200 w 9578340"/>
              <a:gd name="connsiteY166" fmla="*/ 6423660 h 8833483"/>
              <a:gd name="connsiteX167" fmla="*/ 3870960 w 9578340"/>
              <a:gd name="connsiteY167" fmla="*/ 6309360 h 8833483"/>
              <a:gd name="connsiteX168" fmla="*/ 3893820 w 9578340"/>
              <a:gd name="connsiteY168" fmla="*/ 6240780 h 8833483"/>
              <a:gd name="connsiteX169" fmla="*/ 3924300 w 9578340"/>
              <a:gd name="connsiteY169" fmla="*/ 6179820 h 8833483"/>
              <a:gd name="connsiteX170" fmla="*/ 3977640 w 9578340"/>
              <a:gd name="connsiteY170" fmla="*/ 6172200 h 8833483"/>
              <a:gd name="connsiteX171" fmla="*/ 3992880 w 9578340"/>
              <a:gd name="connsiteY171" fmla="*/ 6172200 h 8833483"/>
              <a:gd name="connsiteX172" fmla="*/ 4046220 w 9578340"/>
              <a:gd name="connsiteY172" fmla="*/ 6111240 h 8833483"/>
              <a:gd name="connsiteX173" fmla="*/ 4038600 w 9578340"/>
              <a:gd name="connsiteY173" fmla="*/ 6027420 h 8833483"/>
              <a:gd name="connsiteX174" fmla="*/ 4754880 w 9578340"/>
              <a:gd name="connsiteY174" fmla="*/ 5913120 h 8833483"/>
              <a:gd name="connsiteX175" fmla="*/ 4838700 w 9578340"/>
              <a:gd name="connsiteY175" fmla="*/ 5913120 h 8833483"/>
              <a:gd name="connsiteX176" fmla="*/ 4914900 w 9578340"/>
              <a:gd name="connsiteY176" fmla="*/ 5920740 h 8833483"/>
              <a:gd name="connsiteX177" fmla="*/ 5105400 w 9578340"/>
              <a:gd name="connsiteY177" fmla="*/ 6019800 h 8833483"/>
              <a:gd name="connsiteX178" fmla="*/ 5570220 w 9578340"/>
              <a:gd name="connsiteY178" fmla="*/ 6248400 h 8833483"/>
              <a:gd name="connsiteX179" fmla="*/ 5704205 w 9578340"/>
              <a:gd name="connsiteY179" fmla="*/ 6320155 h 8833483"/>
              <a:gd name="connsiteX180" fmla="*/ 5755005 w 9578340"/>
              <a:gd name="connsiteY180" fmla="*/ 6242685 h 8833483"/>
              <a:gd name="connsiteX181" fmla="*/ 5682615 w 9578340"/>
              <a:gd name="connsiteY181" fmla="*/ 6203315 h 8833483"/>
              <a:gd name="connsiteX182" fmla="*/ 5624195 w 9578340"/>
              <a:gd name="connsiteY182" fmla="*/ 6132195 h 8833483"/>
              <a:gd name="connsiteX183" fmla="*/ 5670550 w 9578340"/>
              <a:gd name="connsiteY183" fmla="*/ 6103620 h 8833483"/>
              <a:gd name="connsiteX184" fmla="*/ 5584825 w 9578340"/>
              <a:gd name="connsiteY184" fmla="*/ 5928995 h 8833483"/>
              <a:gd name="connsiteX185" fmla="*/ 5592445 w 9578340"/>
              <a:gd name="connsiteY185" fmla="*/ 5827395 h 8833483"/>
              <a:gd name="connsiteX186" fmla="*/ 5615305 w 9578340"/>
              <a:gd name="connsiteY186" fmla="*/ 5792470 h 8833483"/>
              <a:gd name="connsiteX187" fmla="*/ 5636895 w 9578340"/>
              <a:gd name="connsiteY187" fmla="*/ 5747385 h 8833483"/>
              <a:gd name="connsiteX188" fmla="*/ 5674360 w 9578340"/>
              <a:gd name="connsiteY188" fmla="*/ 5669915 h 8833483"/>
              <a:gd name="connsiteX189" fmla="*/ 5688965 w 9578340"/>
              <a:gd name="connsiteY189" fmla="*/ 5587365 h 8833483"/>
              <a:gd name="connsiteX190" fmla="*/ 5735320 w 9578340"/>
              <a:gd name="connsiteY190" fmla="*/ 5561965 h 8833483"/>
              <a:gd name="connsiteX191" fmla="*/ 5715000 w 9578340"/>
              <a:gd name="connsiteY191" fmla="*/ 5502910 h 8833483"/>
              <a:gd name="connsiteX192" fmla="*/ 5751195 w 9578340"/>
              <a:gd name="connsiteY192" fmla="*/ 5461635 h 8833483"/>
              <a:gd name="connsiteX193" fmla="*/ 5781675 w 9578340"/>
              <a:gd name="connsiteY193" fmla="*/ 5398770 h 8833483"/>
              <a:gd name="connsiteX194" fmla="*/ 5836920 w 9578340"/>
              <a:gd name="connsiteY194" fmla="*/ 5325110 h 8833483"/>
              <a:gd name="connsiteX195" fmla="*/ 5855970 w 9578340"/>
              <a:gd name="connsiteY195" fmla="*/ 5168900 h 8833483"/>
              <a:gd name="connsiteX196" fmla="*/ 6101080 w 9578340"/>
              <a:gd name="connsiteY196" fmla="*/ 4911090 h 8833483"/>
              <a:gd name="connsiteX197" fmla="*/ 6107430 w 9578340"/>
              <a:gd name="connsiteY197" fmla="*/ 4674870 h 8833483"/>
              <a:gd name="connsiteX198" fmla="*/ 5982970 w 9578340"/>
              <a:gd name="connsiteY198" fmla="*/ 4411980 h 8833483"/>
              <a:gd name="connsiteX199" fmla="*/ 7178040 w 9578340"/>
              <a:gd name="connsiteY199" fmla="*/ 4351020 h 8833483"/>
              <a:gd name="connsiteX200" fmla="*/ 7559040 w 9578340"/>
              <a:gd name="connsiteY200" fmla="*/ 4328160 h 8833483"/>
              <a:gd name="connsiteX201" fmla="*/ 7467600 w 9578340"/>
              <a:gd name="connsiteY201" fmla="*/ 3878580 h 8833483"/>
              <a:gd name="connsiteX202" fmla="*/ 7414260 w 9578340"/>
              <a:gd name="connsiteY202" fmla="*/ 3604260 h 8833483"/>
              <a:gd name="connsiteX203" fmla="*/ 7498080 w 9578340"/>
              <a:gd name="connsiteY203" fmla="*/ 3398520 h 8833483"/>
              <a:gd name="connsiteX204" fmla="*/ 7528560 w 9578340"/>
              <a:gd name="connsiteY204" fmla="*/ 3253740 h 8833483"/>
              <a:gd name="connsiteX205" fmla="*/ 7505700 w 9578340"/>
              <a:gd name="connsiteY205" fmla="*/ 3048000 h 8833483"/>
              <a:gd name="connsiteX206" fmla="*/ 7520940 w 9578340"/>
              <a:gd name="connsiteY206" fmla="*/ 2926080 h 8833483"/>
              <a:gd name="connsiteX207" fmla="*/ 7536180 w 9578340"/>
              <a:gd name="connsiteY207" fmla="*/ 2872740 h 8833483"/>
              <a:gd name="connsiteX208" fmla="*/ 7863840 w 9578340"/>
              <a:gd name="connsiteY208" fmla="*/ 2971800 h 8833483"/>
              <a:gd name="connsiteX209" fmla="*/ 7886700 w 9578340"/>
              <a:gd name="connsiteY209" fmla="*/ 3101340 h 8833483"/>
              <a:gd name="connsiteX210" fmla="*/ 8001000 w 9578340"/>
              <a:gd name="connsiteY210" fmla="*/ 3124200 h 8833483"/>
              <a:gd name="connsiteX211" fmla="*/ 8122920 w 9578340"/>
              <a:gd name="connsiteY211" fmla="*/ 3276600 h 8833483"/>
              <a:gd name="connsiteX212" fmla="*/ 8206740 w 9578340"/>
              <a:gd name="connsiteY212" fmla="*/ 3276600 h 8833483"/>
              <a:gd name="connsiteX213" fmla="*/ 8442960 w 9578340"/>
              <a:gd name="connsiteY213" fmla="*/ 3276600 h 8833483"/>
              <a:gd name="connsiteX214" fmla="*/ 8663940 w 9578340"/>
              <a:gd name="connsiteY214" fmla="*/ 3276600 h 8833483"/>
              <a:gd name="connsiteX215" fmla="*/ 8770620 w 9578340"/>
              <a:gd name="connsiteY215" fmla="*/ 3230880 h 8833483"/>
              <a:gd name="connsiteX216" fmla="*/ 8854440 w 9578340"/>
              <a:gd name="connsiteY216" fmla="*/ 3215640 h 8833483"/>
              <a:gd name="connsiteX217" fmla="*/ 8938260 w 9578340"/>
              <a:gd name="connsiteY217" fmla="*/ 3230880 h 8833483"/>
              <a:gd name="connsiteX218" fmla="*/ 8945880 w 9578340"/>
              <a:gd name="connsiteY218" fmla="*/ 3078480 h 8833483"/>
              <a:gd name="connsiteX219" fmla="*/ 8907780 w 9578340"/>
              <a:gd name="connsiteY219" fmla="*/ 3078480 h 8833483"/>
              <a:gd name="connsiteX220" fmla="*/ 8656320 w 9578340"/>
              <a:gd name="connsiteY220" fmla="*/ 2697480 h 8833483"/>
              <a:gd name="connsiteX221" fmla="*/ 8854440 w 9578340"/>
              <a:gd name="connsiteY221" fmla="*/ 2590800 h 8833483"/>
              <a:gd name="connsiteX222" fmla="*/ 8923020 w 9578340"/>
              <a:gd name="connsiteY222" fmla="*/ 2606040 h 8833483"/>
              <a:gd name="connsiteX223" fmla="*/ 8999220 w 9578340"/>
              <a:gd name="connsiteY223" fmla="*/ 2606040 h 8833483"/>
              <a:gd name="connsiteX224" fmla="*/ 9029700 w 9578340"/>
              <a:gd name="connsiteY224" fmla="*/ 2545080 h 8833483"/>
              <a:gd name="connsiteX225" fmla="*/ 9029700 w 9578340"/>
              <a:gd name="connsiteY225" fmla="*/ 2407920 h 8833483"/>
              <a:gd name="connsiteX226" fmla="*/ 9136380 w 9578340"/>
              <a:gd name="connsiteY226" fmla="*/ 2476500 h 8833483"/>
              <a:gd name="connsiteX227" fmla="*/ 9144000 w 9578340"/>
              <a:gd name="connsiteY227" fmla="*/ 2407920 h 8833483"/>
              <a:gd name="connsiteX228" fmla="*/ 9204960 w 9578340"/>
              <a:gd name="connsiteY228" fmla="*/ 2362200 h 8833483"/>
              <a:gd name="connsiteX229" fmla="*/ 9189720 w 9578340"/>
              <a:gd name="connsiteY229" fmla="*/ 2225040 h 8833483"/>
              <a:gd name="connsiteX230" fmla="*/ 9159240 w 9578340"/>
              <a:gd name="connsiteY230" fmla="*/ 2171700 h 8833483"/>
              <a:gd name="connsiteX231" fmla="*/ 9083040 w 9578340"/>
              <a:gd name="connsiteY231" fmla="*/ 2103120 h 8833483"/>
              <a:gd name="connsiteX232" fmla="*/ 9105900 w 9578340"/>
              <a:gd name="connsiteY232" fmla="*/ 2011680 h 8833483"/>
              <a:gd name="connsiteX233" fmla="*/ 9151620 w 9578340"/>
              <a:gd name="connsiteY233" fmla="*/ 1927860 h 8833483"/>
              <a:gd name="connsiteX234" fmla="*/ 9044940 w 9578340"/>
              <a:gd name="connsiteY234" fmla="*/ 1714500 h 8833483"/>
              <a:gd name="connsiteX235" fmla="*/ 9578340 w 9578340"/>
              <a:gd name="connsiteY235" fmla="*/ 1394460 h 8833483"/>
              <a:gd name="connsiteX236" fmla="*/ 9494520 w 9578340"/>
              <a:gd name="connsiteY236" fmla="*/ 1165860 h 8833483"/>
              <a:gd name="connsiteX237" fmla="*/ 9326880 w 9578340"/>
              <a:gd name="connsiteY237" fmla="*/ 975360 h 8833483"/>
              <a:gd name="connsiteX238" fmla="*/ 9334500 w 9578340"/>
              <a:gd name="connsiteY238" fmla="*/ 906780 h 8833483"/>
              <a:gd name="connsiteX239" fmla="*/ 9342120 w 9578340"/>
              <a:gd name="connsiteY239" fmla="*/ 754380 h 8833483"/>
              <a:gd name="connsiteX240" fmla="*/ 9182100 w 9578340"/>
              <a:gd name="connsiteY240" fmla="*/ 906780 h 8833483"/>
              <a:gd name="connsiteX241" fmla="*/ 9052560 w 9578340"/>
              <a:gd name="connsiteY241" fmla="*/ 1043940 h 8833483"/>
              <a:gd name="connsiteX242" fmla="*/ 8915400 w 9578340"/>
              <a:gd name="connsiteY242" fmla="*/ 1112520 h 8833483"/>
              <a:gd name="connsiteX243" fmla="*/ 8709660 w 9578340"/>
              <a:gd name="connsiteY243" fmla="*/ 1150620 h 8833483"/>
              <a:gd name="connsiteX244" fmla="*/ 8793480 w 9578340"/>
              <a:gd name="connsiteY244" fmla="*/ 960120 h 8833483"/>
              <a:gd name="connsiteX245" fmla="*/ 8717280 w 9578340"/>
              <a:gd name="connsiteY245" fmla="*/ 906780 h 8833483"/>
              <a:gd name="connsiteX246" fmla="*/ 8686800 w 9578340"/>
              <a:gd name="connsiteY246" fmla="*/ 815340 h 8833483"/>
              <a:gd name="connsiteX247" fmla="*/ 8625840 w 9578340"/>
              <a:gd name="connsiteY247" fmla="*/ 746760 h 8833483"/>
              <a:gd name="connsiteX248" fmla="*/ 8633460 w 9578340"/>
              <a:gd name="connsiteY248" fmla="*/ 685800 h 8833483"/>
              <a:gd name="connsiteX249" fmla="*/ 8679180 w 9578340"/>
              <a:gd name="connsiteY249" fmla="*/ 609600 h 8833483"/>
              <a:gd name="connsiteX250" fmla="*/ 8671560 w 9578340"/>
              <a:gd name="connsiteY250" fmla="*/ 579120 h 8833483"/>
              <a:gd name="connsiteX251" fmla="*/ 8580120 w 9578340"/>
              <a:gd name="connsiteY251" fmla="*/ 541020 h 8833483"/>
              <a:gd name="connsiteX252" fmla="*/ 8473440 w 9578340"/>
              <a:gd name="connsiteY252" fmla="*/ 502920 h 8833483"/>
              <a:gd name="connsiteX253" fmla="*/ 8488680 w 9578340"/>
              <a:gd name="connsiteY253" fmla="*/ 449580 h 8833483"/>
              <a:gd name="connsiteX254" fmla="*/ 8435340 w 9578340"/>
              <a:gd name="connsiteY254" fmla="*/ 320040 h 8833483"/>
              <a:gd name="connsiteX255" fmla="*/ 8465820 w 9578340"/>
              <a:gd name="connsiteY255" fmla="*/ 243840 h 8833483"/>
              <a:gd name="connsiteX256" fmla="*/ 8473440 w 9578340"/>
              <a:gd name="connsiteY256" fmla="*/ 83820 h 8833483"/>
              <a:gd name="connsiteX257" fmla="*/ 8351520 w 9578340"/>
              <a:gd name="connsiteY257" fmla="*/ 53340 h 8833483"/>
              <a:gd name="connsiteX258" fmla="*/ 8252460 w 9578340"/>
              <a:gd name="connsiteY258" fmla="*/ 68580 h 8833483"/>
              <a:gd name="connsiteX259" fmla="*/ 8107680 w 9578340"/>
              <a:gd name="connsiteY25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7155180 w 9578340"/>
              <a:gd name="connsiteY31" fmla="*/ 1623060 h 8833483"/>
              <a:gd name="connsiteX32" fmla="*/ 6728460 w 9578340"/>
              <a:gd name="connsiteY32" fmla="*/ 1981200 h 8833483"/>
              <a:gd name="connsiteX33" fmla="*/ 6244590 w 9578340"/>
              <a:gd name="connsiteY33" fmla="*/ 2315208 h 8833483"/>
              <a:gd name="connsiteX34" fmla="*/ 5722620 w 9578340"/>
              <a:gd name="connsiteY34" fmla="*/ 2240280 h 8833483"/>
              <a:gd name="connsiteX35" fmla="*/ 5654040 w 9578340"/>
              <a:gd name="connsiteY35" fmla="*/ 2240280 h 8833483"/>
              <a:gd name="connsiteX36" fmla="*/ 5570220 w 9578340"/>
              <a:gd name="connsiteY36" fmla="*/ 2278380 h 8833483"/>
              <a:gd name="connsiteX37" fmla="*/ 5440680 w 9578340"/>
              <a:gd name="connsiteY37" fmla="*/ 2263140 h 8833483"/>
              <a:gd name="connsiteX38" fmla="*/ 5410200 w 9578340"/>
              <a:gd name="connsiteY38" fmla="*/ 2217420 h 8833483"/>
              <a:gd name="connsiteX39" fmla="*/ 5425440 w 9578340"/>
              <a:gd name="connsiteY39" fmla="*/ 2072640 h 8833483"/>
              <a:gd name="connsiteX40" fmla="*/ 5372100 w 9578340"/>
              <a:gd name="connsiteY40" fmla="*/ 2019300 h 8833483"/>
              <a:gd name="connsiteX41" fmla="*/ 5372100 w 9578340"/>
              <a:gd name="connsiteY41" fmla="*/ 1988820 h 8833483"/>
              <a:gd name="connsiteX42" fmla="*/ 5280660 w 9578340"/>
              <a:gd name="connsiteY42" fmla="*/ 1965960 h 8833483"/>
              <a:gd name="connsiteX43" fmla="*/ 5219700 w 9578340"/>
              <a:gd name="connsiteY43" fmla="*/ 2263140 h 8833483"/>
              <a:gd name="connsiteX44" fmla="*/ 5212080 w 9578340"/>
              <a:gd name="connsiteY44" fmla="*/ 2461260 h 8833483"/>
              <a:gd name="connsiteX45" fmla="*/ 5242560 w 9578340"/>
              <a:gd name="connsiteY45" fmla="*/ 2499360 h 8833483"/>
              <a:gd name="connsiteX46" fmla="*/ 5097780 w 9578340"/>
              <a:gd name="connsiteY46" fmla="*/ 2552700 h 8833483"/>
              <a:gd name="connsiteX47" fmla="*/ 5120640 w 9578340"/>
              <a:gd name="connsiteY47" fmla="*/ 2743200 h 8833483"/>
              <a:gd name="connsiteX48" fmla="*/ 5082540 w 9578340"/>
              <a:gd name="connsiteY48" fmla="*/ 2827020 h 8833483"/>
              <a:gd name="connsiteX49" fmla="*/ 4945380 w 9578340"/>
              <a:gd name="connsiteY49" fmla="*/ 2773680 h 8833483"/>
              <a:gd name="connsiteX50" fmla="*/ 4853940 w 9578340"/>
              <a:gd name="connsiteY50" fmla="*/ 2796540 h 8833483"/>
              <a:gd name="connsiteX51" fmla="*/ 4785360 w 9578340"/>
              <a:gd name="connsiteY51" fmla="*/ 2926080 h 8833483"/>
              <a:gd name="connsiteX52" fmla="*/ 4640580 w 9578340"/>
              <a:gd name="connsiteY52" fmla="*/ 2811780 h 8833483"/>
              <a:gd name="connsiteX53" fmla="*/ 4518660 w 9578340"/>
              <a:gd name="connsiteY53" fmla="*/ 2804160 h 8833483"/>
              <a:gd name="connsiteX54" fmla="*/ 4389120 w 9578340"/>
              <a:gd name="connsiteY54" fmla="*/ 2674620 h 8833483"/>
              <a:gd name="connsiteX55" fmla="*/ 4564380 w 9578340"/>
              <a:gd name="connsiteY55" fmla="*/ 2522220 h 8833483"/>
              <a:gd name="connsiteX56" fmla="*/ 4389120 w 9578340"/>
              <a:gd name="connsiteY56" fmla="*/ 2491740 h 8833483"/>
              <a:gd name="connsiteX57" fmla="*/ 4244340 w 9578340"/>
              <a:gd name="connsiteY57" fmla="*/ 2659380 h 8833483"/>
              <a:gd name="connsiteX58" fmla="*/ 4183380 w 9578340"/>
              <a:gd name="connsiteY58" fmla="*/ 2758440 h 8833483"/>
              <a:gd name="connsiteX59" fmla="*/ 4191000 w 9578340"/>
              <a:gd name="connsiteY59" fmla="*/ 2796540 h 8833483"/>
              <a:gd name="connsiteX60" fmla="*/ 4084320 w 9578340"/>
              <a:gd name="connsiteY60" fmla="*/ 2895600 h 8833483"/>
              <a:gd name="connsiteX61" fmla="*/ 4008120 w 9578340"/>
              <a:gd name="connsiteY61" fmla="*/ 2918460 h 8833483"/>
              <a:gd name="connsiteX62" fmla="*/ 3954780 w 9578340"/>
              <a:gd name="connsiteY62" fmla="*/ 2918460 h 8833483"/>
              <a:gd name="connsiteX63" fmla="*/ 3916680 w 9578340"/>
              <a:gd name="connsiteY63" fmla="*/ 2971800 h 8833483"/>
              <a:gd name="connsiteX64" fmla="*/ 3848100 w 9578340"/>
              <a:gd name="connsiteY64" fmla="*/ 2971800 h 8833483"/>
              <a:gd name="connsiteX65" fmla="*/ 3810000 w 9578340"/>
              <a:gd name="connsiteY65" fmla="*/ 3025140 h 8833483"/>
              <a:gd name="connsiteX66" fmla="*/ 3726180 w 9578340"/>
              <a:gd name="connsiteY66" fmla="*/ 3048000 h 8833483"/>
              <a:gd name="connsiteX67" fmla="*/ 3703320 w 9578340"/>
              <a:gd name="connsiteY67" fmla="*/ 3116580 h 8833483"/>
              <a:gd name="connsiteX68" fmla="*/ 3512820 w 9578340"/>
              <a:gd name="connsiteY68" fmla="*/ 2979420 h 8833483"/>
              <a:gd name="connsiteX69" fmla="*/ 3337560 w 9578340"/>
              <a:gd name="connsiteY69" fmla="*/ 3048000 h 8833483"/>
              <a:gd name="connsiteX70" fmla="*/ 3337560 w 9578340"/>
              <a:gd name="connsiteY70" fmla="*/ 3124200 h 8833483"/>
              <a:gd name="connsiteX71" fmla="*/ 3230880 w 9578340"/>
              <a:gd name="connsiteY71" fmla="*/ 3200400 h 8833483"/>
              <a:gd name="connsiteX72" fmla="*/ 3002280 w 9578340"/>
              <a:gd name="connsiteY72" fmla="*/ 3055620 h 8833483"/>
              <a:gd name="connsiteX73" fmla="*/ 3025140 w 9578340"/>
              <a:gd name="connsiteY73" fmla="*/ 3032760 h 8833483"/>
              <a:gd name="connsiteX74" fmla="*/ 2918460 w 9578340"/>
              <a:gd name="connsiteY74" fmla="*/ 2887980 h 8833483"/>
              <a:gd name="connsiteX75" fmla="*/ 2659380 w 9578340"/>
              <a:gd name="connsiteY75" fmla="*/ 2758440 h 8833483"/>
              <a:gd name="connsiteX76" fmla="*/ 2506980 w 9578340"/>
              <a:gd name="connsiteY76" fmla="*/ 3093720 h 8833483"/>
              <a:gd name="connsiteX77" fmla="*/ 2392680 w 9578340"/>
              <a:gd name="connsiteY77" fmla="*/ 3101340 h 8833483"/>
              <a:gd name="connsiteX78" fmla="*/ 2308860 w 9578340"/>
              <a:gd name="connsiteY78" fmla="*/ 3116580 h 8833483"/>
              <a:gd name="connsiteX79" fmla="*/ 2225040 w 9578340"/>
              <a:gd name="connsiteY79" fmla="*/ 3215640 h 8833483"/>
              <a:gd name="connsiteX80" fmla="*/ 2049780 w 9578340"/>
              <a:gd name="connsiteY80" fmla="*/ 3124200 h 8833483"/>
              <a:gd name="connsiteX81" fmla="*/ 1981200 w 9578340"/>
              <a:gd name="connsiteY81" fmla="*/ 3116580 h 8833483"/>
              <a:gd name="connsiteX82" fmla="*/ 1889760 w 9578340"/>
              <a:gd name="connsiteY82" fmla="*/ 2964180 h 8833483"/>
              <a:gd name="connsiteX83" fmla="*/ 1897380 w 9578340"/>
              <a:gd name="connsiteY83" fmla="*/ 2895600 h 8833483"/>
              <a:gd name="connsiteX84" fmla="*/ 1729740 w 9578340"/>
              <a:gd name="connsiteY84" fmla="*/ 3017520 h 8833483"/>
              <a:gd name="connsiteX85" fmla="*/ 1706880 w 9578340"/>
              <a:gd name="connsiteY85" fmla="*/ 3078480 h 8833483"/>
              <a:gd name="connsiteX86" fmla="*/ 1653540 w 9578340"/>
              <a:gd name="connsiteY86" fmla="*/ 3048000 h 8833483"/>
              <a:gd name="connsiteX87" fmla="*/ 1546860 w 9578340"/>
              <a:gd name="connsiteY87" fmla="*/ 3048000 h 8833483"/>
              <a:gd name="connsiteX88" fmla="*/ 1524000 w 9578340"/>
              <a:gd name="connsiteY88" fmla="*/ 3162300 h 8833483"/>
              <a:gd name="connsiteX89" fmla="*/ 1386840 w 9578340"/>
              <a:gd name="connsiteY89" fmla="*/ 3459480 h 8833483"/>
              <a:gd name="connsiteX90" fmla="*/ 1333500 w 9578340"/>
              <a:gd name="connsiteY90" fmla="*/ 3451860 h 8833483"/>
              <a:gd name="connsiteX91" fmla="*/ 1188720 w 9578340"/>
              <a:gd name="connsiteY91" fmla="*/ 3505200 h 8833483"/>
              <a:gd name="connsiteX92" fmla="*/ 1135380 w 9578340"/>
              <a:gd name="connsiteY92" fmla="*/ 3672840 h 8833483"/>
              <a:gd name="connsiteX93" fmla="*/ 1013460 w 9578340"/>
              <a:gd name="connsiteY93" fmla="*/ 3703320 h 8833483"/>
              <a:gd name="connsiteX94" fmla="*/ 929640 w 9578340"/>
              <a:gd name="connsiteY94" fmla="*/ 3710940 h 8833483"/>
              <a:gd name="connsiteX95" fmla="*/ 830580 w 9578340"/>
              <a:gd name="connsiteY95" fmla="*/ 3741420 h 8833483"/>
              <a:gd name="connsiteX96" fmla="*/ 701040 w 9578340"/>
              <a:gd name="connsiteY96" fmla="*/ 3749040 h 8833483"/>
              <a:gd name="connsiteX97" fmla="*/ 548640 w 9578340"/>
              <a:gd name="connsiteY97" fmla="*/ 3787140 h 8833483"/>
              <a:gd name="connsiteX98" fmla="*/ 0 w 9578340"/>
              <a:gd name="connsiteY98" fmla="*/ 5250180 h 8833483"/>
              <a:gd name="connsiteX99" fmla="*/ 167640 w 9578340"/>
              <a:gd name="connsiteY99" fmla="*/ 5242560 h 8833483"/>
              <a:gd name="connsiteX100" fmla="*/ 167640 w 9578340"/>
              <a:gd name="connsiteY100" fmla="*/ 5387340 h 8833483"/>
              <a:gd name="connsiteX101" fmla="*/ 289560 w 9578340"/>
              <a:gd name="connsiteY101" fmla="*/ 5394960 h 8833483"/>
              <a:gd name="connsiteX102" fmla="*/ 281940 w 9578340"/>
              <a:gd name="connsiteY102" fmla="*/ 5478780 h 8833483"/>
              <a:gd name="connsiteX103" fmla="*/ 388620 w 9578340"/>
              <a:gd name="connsiteY103" fmla="*/ 5501640 h 8833483"/>
              <a:gd name="connsiteX104" fmla="*/ 358140 w 9578340"/>
              <a:gd name="connsiteY104" fmla="*/ 5631180 h 8833483"/>
              <a:gd name="connsiteX105" fmla="*/ 358140 w 9578340"/>
              <a:gd name="connsiteY105" fmla="*/ 5730240 h 8833483"/>
              <a:gd name="connsiteX106" fmla="*/ 251460 w 9578340"/>
              <a:gd name="connsiteY106" fmla="*/ 5783580 h 8833483"/>
              <a:gd name="connsiteX107" fmla="*/ 236220 w 9578340"/>
              <a:gd name="connsiteY107" fmla="*/ 5859780 h 8833483"/>
              <a:gd name="connsiteX108" fmla="*/ 144780 w 9578340"/>
              <a:gd name="connsiteY108" fmla="*/ 5981700 h 8833483"/>
              <a:gd name="connsiteX109" fmla="*/ 175260 w 9578340"/>
              <a:gd name="connsiteY109" fmla="*/ 6210300 h 8833483"/>
              <a:gd name="connsiteX110" fmla="*/ 266700 w 9578340"/>
              <a:gd name="connsiteY110" fmla="*/ 6217920 h 8833483"/>
              <a:gd name="connsiteX111" fmla="*/ 304800 w 9578340"/>
              <a:gd name="connsiteY111" fmla="*/ 6278880 h 8833483"/>
              <a:gd name="connsiteX112" fmla="*/ 312420 w 9578340"/>
              <a:gd name="connsiteY112" fmla="*/ 6339840 h 8833483"/>
              <a:gd name="connsiteX113" fmla="*/ 358140 w 9578340"/>
              <a:gd name="connsiteY113" fmla="*/ 6339840 h 8833483"/>
              <a:gd name="connsiteX114" fmla="*/ 365760 w 9578340"/>
              <a:gd name="connsiteY114" fmla="*/ 6477000 h 8833483"/>
              <a:gd name="connsiteX115" fmla="*/ 807720 w 9578340"/>
              <a:gd name="connsiteY115" fmla="*/ 6545580 h 8833483"/>
              <a:gd name="connsiteX116" fmla="*/ 1127760 w 9578340"/>
              <a:gd name="connsiteY116" fmla="*/ 6705600 h 8833483"/>
              <a:gd name="connsiteX117" fmla="*/ 1447800 w 9578340"/>
              <a:gd name="connsiteY117" fmla="*/ 6598920 h 8833483"/>
              <a:gd name="connsiteX118" fmla="*/ 1546860 w 9578340"/>
              <a:gd name="connsiteY118" fmla="*/ 6598920 h 8833483"/>
              <a:gd name="connsiteX119" fmla="*/ 1501140 w 9578340"/>
              <a:gd name="connsiteY119" fmla="*/ 6858000 h 8833483"/>
              <a:gd name="connsiteX120" fmla="*/ 1567815 w 9578340"/>
              <a:gd name="connsiteY120" fmla="*/ 7115810 h 8833483"/>
              <a:gd name="connsiteX121" fmla="*/ 1710690 w 9578340"/>
              <a:gd name="connsiteY121" fmla="*/ 7439660 h 8833483"/>
              <a:gd name="connsiteX122" fmla="*/ 1891665 w 9578340"/>
              <a:gd name="connsiteY122" fmla="*/ 7582535 h 8833483"/>
              <a:gd name="connsiteX123" fmla="*/ 2094865 w 9578340"/>
              <a:gd name="connsiteY123" fmla="*/ 7814310 h 8833483"/>
              <a:gd name="connsiteX124" fmla="*/ 2066290 w 9578340"/>
              <a:gd name="connsiteY124" fmla="*/ 7925434 h 8833483"/>
              <a:gd name="connsiteX125" fmla="*/ 2234565 w 9578340"/>
              <a:gd name="connsiteY125" fmla="*/ 8036559 h 8833483"/>
              <a:gd name="connsiteX126" fmla="*/ 2269490 w 9578340"/>
              <a:gd name="connsiteY126" fmla="*/ 8081009 h 8833483"/>
              <a:gd name="connsiteX127" fmla="*/ 2186940 w 9578340"/>
              <a:gd name="connsiteY127" fmla="*/ 8338184 h 8833483"/>
              <a:gd name="connsiteX128" fmla="*/ 2209165 w 9578340"/>
              <a:gd name="connsiteY128" fmla="*/ 8436608 h 8833483"/>
              <a:gd name="connsiteX129" fmla="*/ 2275840 w 9578340"/>
              <a:gd name="connsiteY129" fmla="*/ 8538208 h 8833483"/>
              <a:gd name="connsiteX130" fmla="*/ 2437765 w 9578340"/>
              <a:gd name="connsiteY130" fmla="*/ 8569958 h 8833483"/>
              <a:gd name="connsiteX131" fmla="*/ 2491740 w 9578340"/>
              <a:gd name="connsiteY131" fmla="*/ 8557258 h 8833483"/>
              <a:gd name="connsiteX132" fmla="*/ 2599690 w 9578340"/>
              <a:gd name="connsiteY132" fmla="*/ 8614408 h 8833483"/>
              <a:gd name="connsiteX133" fmla="*/ 2640965 w 9578340"/>
              <a:gd name="connsiteY133" fmla="*/ 8658858 h 8833483"/>
              <a:gd name="connsiteX134" fmla="*/ 2663190 w 9578340"/>
              <a:gd name="connsiteY134" fmla="*/ 8769983 h 8833483"/>
              <a:gd name="connsiteX135" fmla="*/ 2748915 w 9578340"/>
              <a:gd name="connsiteY135" fmla="*/ 8833483 h 8833483"/>
              <a:gd name="connsiteX136" fmla="*/ 2860040 w 9578340"/>
              <a:gd name="connsiteY136" fmla="*/ 8808083 h 8833483"/>
              <a:gd name="connsiteX137" fmla="*/ 2920365 w 9578340"/>
              <a:gd name="connsiteY137" fmla="*/ 8820783 h 8833483"/>
              <a:gd name="connsiteX138" fmla="*/ 2910840 w 9578340"/>
              <a:gd name="connsiteY138" fmla="*/ 8740614 h 8833483"/>
              <a:gd name="connsiteX139" fmla="*/ 2996565 w 9578340"/>
              <a:gd name="connsiteY139" fmla="*/ 8609645 h 8833483"/>
              <a:gd name="connsiteX140" fmla="*/ 2987040 w 9578340"/>
              <a:gd name="connsiteY140" fmla="*/ 8497727 h 8833483"/>
              <a:gd name="connsiteX141" fmla="*/ 3027522 w 9578340"/>
              <a:gd name="connsiteY141" fmla="*/ 8431051 h 8833483"/>
              <a:gd name="connsiteX142" fmla="*/ 3179922 w 9578340"/>
              <a:gd name="connsiteY142" fmla="*/ 8361995 h 8833483"/>
              <a:gd name="connsiteX143" fmla="*/ 3225166 w 9578340"/>
              <a:gd name="connsiteY143" fmla="*/ 8245315 h 8833483"/>
              <a:gd name="connsiteX144" fmla="*/ 3420427 w 9578340"/>
              <a:gd name="connsiteY144" fmla="*/ 8083389 h 8833483"/>
              <a:gd name="connsiteX145" fmla="*/ 3699034 w 9578340"/>
              <a:gd name="connsiteY145" fmla="*/ 7954802 h 8833483"/>
              <a:gd name="connsiteX146" fmla="*/ 3875246 w 9578340"/>
              <a:gd name="connsiteY146" fmla="*/ 7890508 h 8833483"/>
              <a:gd name="connsiteX147" fmla="*/ 4084796 w 9578340"/>
              <a:gd name="connsiteY147" fmla="*/ 7738108 h 8833483"/>
              <a:gd name="connsiteX148" fmla="*/ 4127659 w 9578340"/>
              <a:gd name="connsiteY148" fmla="*/ 7640476 h 8833483"/>
              <a:gd name="connsiteX149" fmla="*/ 4037171 w 9578340"/>
              <a:gd name="connsiteY149" fmla="*/ 7564277 h 8833483"/>
              <a:gd name="connsiteX150" fmla="*/ 3980021 w 9578340"/>
              <a:gd name="connsiteY150" fmla="*/ 7469027 h 8833483"/>
              <a:gd name="connsiteX151" fmla="*/ 4056222 w 9578340"/>
              <a:gd name="connsiteY151" fmla="*/ 7395208 h 8833483"/>
              <a:gd name="connsiteX152" fmla="*/ 4096703 w 9578340"/>
              <a:gd name="connsiteY152" fmla="*/ 7247570 h 8833483"/>
              <a:gd name="connsiteX153" fmla="*/ 3982402 w 9578340"/>
              <a:gd name="connsiteY153" fmla="*/ 7271383 h 8833483"/>
              <a:gd name="connsiteX154" fmla="*/ 3818096 w 9578340"/>
              <a:gd name="connsiteY154" fmla="*/ 7233283 h 8833483"/>
              <a:gd name="connsiteX155" fmla="*/ 3691889 w 9578340"/>
              <a:gd name="connsiteY155" fmla="*/ 7145176 h 8833483"/>
              <a:gd name="connsiteX156" fmla="*/ 3701416 w 9578340"/>
              <a:gd name="connsiteY156" fmla="*/ 7030877 h 8833483"/>
              <a:gd name="connsiteX157" fmla="*/ 3625215 w 9578340"/>
              <a:gd name="connsiteY157" fmla="*/ 6954677 h 8833483"/>
              <a:gd name="connsiteX158" fmla="*/ 3657600 w 9578340"/>
              <a:gd name="connsiteY158" fmla="*/ 6873240 h 8833483"/>
              <a:gd name="connsiteX159" fmla="*/ 3817620 w 9578340"/>
              <a:gd name="connsiteY159" fmla="*/ 6781800 h 8833483"/>
              <a:gd name="connsiteX160" fmla="*/ 3893820 w 9578340"/>
              <a:gd name="connsiteY160" fmla="*/ 6705600 h 8833483"/>
              <a:gd name="connsiteX161" fmla="*/ 3947160 w 9578340"/>
              <a:gd name="connsiteY161" fmla="*/ 6690360 h 8833483"/>
              <a:gd name="connsiteX162" fmla="*/ 3939540 w 9578340"/>
              <a:gd name="connsiteY162" fmla="*/ 6629400 h 8833483"/>
              <a:gd name="connsiteX163" fmla="*/ 3901440 w 9578340"/>
              <a:gd name="connsiteY163" fmla="*/ 6606540 h 8833483"/>
              <a:gd name="connsiteX164" fmla="*/ 3878580 w 9578340"/>
              <a:gd name="connsiteY164" fmla="*/ 6515100 h 8833483"/>
              <a:gd name="connsiteX165" fmla="*/ 3886200 w 9578340"/>
              <a:gd name="connsiteY165" fmla="*/ 6423660 h 8833483"/>
              <a:gd name="connsiteX166" fmla="*/ 3870960 w 9578340"/>
              <a:gd name="connsiteY166" fmla="*/ 6309360 h 8833483"/>
              <a:gd name="connsiteX167" fmla="*/ 3893820 w 9578340"/>
              <a:gd name="connsiteY167" fmla="*/ 6240780 h 8833483"/>
              <a:gd name="connsiteX168" fmla="*/ 3924300 w 9578340"/>
              <a:gd name="connsiteY168" fmla="*/ 6179820 h 8833483"/>
              <a:gd name="connsiteX169" fmla="*/ 3977640 w 9578340"/>
              <a:gd name="connsiteY169" fmla="*/ 6172200 h 8833483"/>
              <a:gd name="connsiteX170" fmla="*/ 3992880 w 9578340"/>
              <a:gd name="connsiteY170" fmla="*/ 6172200 h 8833483"/>
              <a:gd name="connsiteX171" fmla="*/ 4046220 w 9578340"/>
              <a:gd name="connsiteY171" fmla="*/ 6111240 h 8833483"/>
              <a:gd name="connsiteX172" fmla="*/ 4038600 w 9578340"/>
              <a:gd name="connsiteY172" fmla="*/ 6027420 h 8833483"/>
              <a:gd name="connsiteX173" fmla="*/ 4754880 w 9578340"/>
              <a:gd name="connsiteY173" fmla="*/ 5913120 h 8833483"/>
              <a:gd name="connsiteX174" fmla="*/ 4838700 w 9578340"/>
              <a:gd name="connsiteY174" fmla="*/ 5913120 h 8833483"/>
              <a:gd name="connsiteX175" fmla="*/ 4914900 w 9578340"/>
              <a:gd name="connsiteY175" fmla="*/ 5920740 h 8833483"/>
              <a:gd name="connsiteX176" fmla="*/ 5105400 w 9578340"/>
              <a:gd name="connsiteY176" fmla="*/ 6019800 h 8833483"/>
              <a:gd name="connsiteX177" fmla="*/ 5570220 w 9578340"/>
              <a:gd name="connsiteY177" fmla="*/ 6248400 h 8833483"/>
              <a:gd name="connsiteX178" fmla="*/ 5704205 w 9578340"/>
              <a:gd name="connsiteY178" fmla="*/ 6320155 h 8833483"/>
              <a:gd name="connsiteX179" fmla="*/ 5755005 w 9578340"/>
              <a:gd name="connsiteY179" fmla="*/ 6242685 h 8833483"/>
              <a:gd name="connsiteX180" fmla="*/ 5682615 w 9578340"/>
              <a:gd name="connsiteY180" fmla="*/ 6203315 h 8833483"/>
              <a:gd name="connsiteX181" fmla="*/ 5624195 w 9578340"/>
              <a:gd name="connsiteY181" fmla="*/ 6132195 h 8833483"/>
              <a:gd name="connsiteX182" fmla="*/ 5670550 w 9578340"/>
              <a:gd name="connsiteY182" fmla="*/ 6103620 h 8833483"/>
              <a:gd name="connsiteX183" fmla="*/ 5584825 w 9578340"/>
              <a:gd name="connsiteY183" fmla="*/ 5928995 h 8833483"/>
              <a:gd name="connsiteX184" fmla="*/ 5592445 w 9578340"/>
              <a:gd name="connsiteY184" fmla="*/ 5827395 h 8833483"/>
              <a:gd name="connsiteX185" fmla="*/ 5615305 w 9578340"/>
              <a:gd name="connsiteY185" fmla="*/ 5792470 h 8833483"/>
              <a:gd name="connsiteX186" fmla="*/ 5636895 w 9578340"/>
              <a:gd name="connsiteY186" fmla="*/ 5747385 h 8833483"/>
              <a:gd name="connsiteX187" fmla="*/ 5674360 w 9578340"/>
              <a:gd name="connsiteY187" fmla="*/ 5669915 h 8833483"/>
              <a:gd name="connsiteX188" fmla="*/ 5688965 w 9578340"/>
              <a:gd name="connsiteY188" fmla="*/ 5587365 h 8833483"/>
              <a:gd name="connsiteX189" fmla="*/ 5735320 w 9578340"/>
              <a:gd name="connsiteY189" fmla="*/ 5561965 h 8833483"/>
              <a:gd name="connsiteX190" fmla="*/ 5715000 w 9578340"/>
              <a:gd name="connsiteY190" fmla="*/ 5502910 h 8833483"/>
              <a:gd name="connsiteX191" fmla="*/ 5751195 w 9578340"/>
              <a:gd name="connsiteY191" fmla="*/ 5461635 h 8833483"/>
              <a:gd name="connsiteX192" fmla="*/ 5781675 w 9578340"/>
              <a:gd name="connsiteY192" fmla="*/ 5398770 h 8833483"/>
              <a:gd name="connsiteX193" fmla="*/ 5836920 w 9578340"/>
              <a:gd name="connsiteY193" fmla="*/ 5325110 h 8833483"/>
              <a:gd name="connsiteX194" fmla="*/ 5855970 w 9578340"/>
              <a:gd name="connsiteY194" fmla="*/ 5168900 h 8833483"/>
              <a:gd name="connsiteX195" fmla="*/ 6101080 w 9578340"/>
              <a:gd name="connsiteY195" fmla="*/ 4911090 h 8833483"/>
              <a:gd name="connsiteX196" fmla="*/ 6107430 w 9578340"/>
              <a:gd name="connsiteY196" fmla="*/ 4674870 h 8833483"/>
              <a:gd name="connsiteX197" fmla="*/ 5982970 w 9578340"/>
              <a:gd name="connsiteY197" fmla="*/ 4411980 h 8833483"/>
              <a:gd name="connsiteX198" fmla="*/ 7178040 w 9578340"/>
              <a:gd name="connsiteY198" fmla="*/ 4351020 h 8833483"/>
              <a:gd name="connsiteX199" fmla="*/ 7559040 w 9578340"/>
              <a:gd name="connsiteY199" fmla="*/ 4328160 h 8833483"/>
              <a:gd name="connsiteX200" fmla="*/ 7467600 w 9578340"/>
              <a:gd name="connsiteY200" fmla="*/ 3878580 h 8833483"/>
              <a:gd name="connsiteX201" fmla="*/ 7414260 w 9578340"/>
              <a:gd name="connsiteY201" fmla="*/ 3604260 h 8833483"/>
              <a:gd name="connsiteX202" fmla="*/ 7498080 w 9578340"/>
              <a:gd name="connsiteY202" fmla="*/ 3398520 h 8833483"/>
              <a:gd name="connsiteX203" fmla="*/ 7528560 w 9578340"/>
              <a:gd name="connsiteY203" fmla="*/ 3253740 h 8833483"/>
              <a:gd name="connsiteX204" fmla="*/ 7505700 w 9578340"/>
              <a:gd name="connsiteY204" fmla="*/ 3048000 h 8833483"/>
              <a:gd name="connsiteX205" fmla="*/ 7520940 w 9578340"/>
              <a:gd name="connsiteY205" fmla="*/ 2926080 h 8833483"/>
              <a:gd name="connsiteX206" fmla="*/ 7536180 w 9578340"/>
              <a:gd name="connsiteY206" fmla="*/ 2872740 h 8833483"/>
              <a:gd name="connsiteX207" fmla="*/ 7863840 w 9578340"/>
              <a:gd name="connsiteY207" fmla="*/ 2971800 h 8833483"/>
              <a:gd name="connsiteX208" fmla="*/ 7886700 w 9578340"/>
              <a:gd name="connsiteY208" fmla="*/ 3101340 h 8833483"/>
              <a:gd name="connsiteX209" fmla="*/ 8001000 w 9578340"/>
              <a:gd name="connsiteY209" fmla="*/ 3124200 h 8833483"/>
              <a:gd name="connsiteX210" fmla="*/ 8122920 w 9578340"/>
              <a:gd name="connsiteY210" fmla="*/ 3276600 h 8833483"/>
              <a:gd name="connsiteX211" fmla="*/ 8206740 w 9578340"/>
              <a:gd name="connsiteY211" fmla="*/ 3276600 h 8833483"/>
              <a:gd name="connsiteX212" fmla="*/ 8442960 w 9578340"/>
              <a:gd name="connsiteY212" fmla="*/ 3276600 h 8833483"/>
              <a:gd name="connsiteX213" fmla="*/ 8663940 w 9578340"/>
              <a:gd name="connsiteY213" fmla="*/ 3276600 h 8833483"/>
              <a:gd name="connsiteX214" fmla="*/ 8770620 w 9578340"/>
              <a:gd name="connsiteY214" fmla="*/ 3230880 h 8833483"/>
              <a:gd name="connsiteX215" fmla="*/ 8854440 w 9578340"/>
              <a:gd name="connsiteY215" fmla="*/ 3215640 h 8833483"/>
              <a:gd name="connsiteX216" fmla="*/ 8938260 w 9578340"/>
              <a:gd name="connsiteY216" fmla="*/ 3230880 h 8833483"/>
              <a:gd name="connsiteX217" fmla="*/ 8945880 w 9578340"/>
              <a:gd name="connsiteY217" fmla="*/ 3078480 h 8833483"/>
              <a:gd name="connsiteX218" fmla="*/ 8907780 w 9578340"/>
              <a:gd name="connsiteY218" fmla="*/ 3078480 h 8833483"/>
              <a:gd name="connsiteX219" fmla="*/ 8656320 w 9578340"/>
              <a:gd name="connsiteY219" fmla="*/ 2697480 h 8833483"/>
              <a:gd name="connsiteX220" fmla="*/ 8854440 w 9578340"/>
              <a:gd name="connsiteY220" fmla="*/ 2590800 h 8833483"/>
              <a:gd name="connsiteX221" fmla="*/ 8923020 w 9578340"/>
              <a:gd name="connsiteY221" fmla="*/ 2606040 h 8833483"/>
              <a:gd name="connsiteX222" fmla="*/ 8999220 w 9578340"/>
              <a:gd name="connsiteY222" fmla="*/ 2606040 h 8833483"/>
              <a:gd name="connsiteX223" fmla="*/ 9029700 w 9578340"/>
              <a:gd name="connsiteY223" fmla="*/ 2545080 h 8833483"/>
              <a:gd name="connsiteX224" fmla="*/ 9029700 w 9578340"/>
              <a:gd name="connsiteY224" fmla="*/ 2407920 h 8833483"/>
              <a:gd name="connsiteX225" fmla="*/ 9136380 w 9578340"/>
              <a:gd name="connsiteY225" fmla="*/ 2476500 h 8833483"/>
              <a:gd name="connsiteX226" fmla="*/ 9144000 w 9578340"/>
              <a:gd name="connsiteY226" fmla="*/ 2407920 h 8833483"/>
              <a:gd name="connsiteX227" fmla="*/ 9204960 w 9578340"/>
              <a:gd name="connsiteY227" fmla="*/ 2362200 h 8833483"/>
              <a:gd name="connsiteX228" fmla="*/ 9189720 w 9578340"/>
              <a:gd name="connsiteY228" fmla="*/ 2225040 h 8833483"/>
              <a:gd name="connsiteX229" fmla="*/ 9159240 w 9578340"/>
              <a:gd name="connsiteY229" fmla="*/ 2171700 h 8833483"/>
              <a:gd name="connsiteX230" fmla="*/ 9083040 w 9578340"/>
              <a:gd name="connsiteY230" fmla="*/ 2103120 h 8833483"/>
              <a:gd name="connsiteX231" fmla="*/ 9105900 w 9578340"/>
              <a:gd name="connsiteY231" fmla="*/ 2011680 h 8833483"/>
              <a:gd name="connsiteX232" fmla="*/ 9151620 w 9578340"/>
              <a:gd name="connsiteY232" fmla="*/ 1927860 h 8833483"/>
              <a:gd name="connsiteX233" fmla="*/ 9044940 w 9578340"/>
              <a:gd name="connsiteY233" fmla="*/ 1714500 h 8833483"/>
              <a:gd name="connsiteX234" fmla="*/ 9578340 w 9578340"/>
              <a:gd name="connsiteY234" fmla="*/ 1394460 h 8833483"/>
              <a:gd name="connsiteX235" fmla="*/ 9494520 w 9578340"/>
              <a:gd name="connsiteY235" fmla="*/ 1165860 h 8833483"/>
              <a:gd name="connsiteX236" fmla="*/ 9326880 w 9578340"/>
              <a:gd name="connsiteY236" fmla="*/ 975360 h 8833483"/>
              <a:gd name="connsiteX237" fmla="*/ 9334500 w 9578340"/>
              <a:gd name="connsiteY237" fmla="*/ 906780 h 8833483"/>
              <a:gd name="connsiteX238" fmla="*/ 9342120 w 9578340"/>
              <a:gd name="connsiteY238" fmla="*/ 754380 h 8833483"/>
              <a:gd name="connsiteX239" fmla="*/ 9182100 w 9578340"/>
              <a:gd name="connsiteY239" fmla="*/ 906780 h 8833483"/>
              <a:gd name="connsiteX240" fmla="*/ 9052560 w 9578340"/>
              <a:gd name="connsiteY240" fmla="*/ 1043940 h 8833483"/>
              <a:gd name="connsiteX241" fmla="*/ 8915400 w 9578340"/>
              <a:gd name="connsiteY241" fmla="*/ 1112520 h 8833483"/>
              <a:gd name="connsiteX242" fmla="*/ 8709660 w 9578340"/>
              <a:gd name="connsiteY242" fmla="*/ 1150620 h 8833483"/>
              <a:gd name="connsiteX243" fmla="*/ 8793480 w 9578340"/>
              <a:gd name="connsiteY243" fmla="*/ 960120 h 8833483"/>
              <a:gd name="connsiteX244" fmla="*/ 8717280 w 9578340"/>
              <a:gd name="connsiteY244" fmla="*/ 906780 h 8833483"/>
              <a:gd name="connsiteX245" fmla="*/ 8686800 w 9578340"/>
              <a:gd name="connsiteY245" fmla="*/ 815340 h 8833483"/>
              <a:gd name="connsiteX246" fmla="*/ 8625840 w 9578340"/>
              <a:gd name="connsiteY246" fmla="*/ 746760 h 8833483"/>
              <a:gd name="connsiteX247" fmla="*/ 8633460 w 9578340"/>
              <a:gd name="connsiteY247" fmla="*/ 685800 h 8833483"/>
              <a:gd name="connsiteX248" fmla="*/ 8679180 w 9578340"/>
              <a:gd name="connsiteY248" fmla="*/ 609600 h 8833483"/>
              <a:gd name="connsiteX249" fmla="*/ 8671560 w 9578340"/>
              <a:gd name="connsiteY249" fmla="*/ 579120 h 8833483"/>
              <a:gd name="connsiteX250" fmla="*/ 8580120 w 9578340"/>
              <a:gd name="connsiteY250" fmla="*/ 541020 h 8833483"/>
              <a:gd name="connsiteX251" fmla="*/ 8473440 w 9578340"/>
              <a:gd name="connsiteY251" fmla="*/ 502920 h 8833483"/>
              <a:gd name="connsiteX252" fmla="*/ 8488680 w 9578340"/>
              <a:gd name="connsiteY252" fmla="*/ 449580 h 8833483"/>
              <a:gd name="connsiteX253" fmla="*/ 8435340 w 9578340"/>
              <a:gd name="connsiteY253" fmla="*/ 320040 h 8833483"/>
              <a:gd name="connsiteX254" fmla="*/ 8465820 w 9578340"/>
              <a:gd name="connsiteY254" fmla="*/ 243840 h 8833483"/>
              <a:gd name="connsiteX255" fmla="*/ 8473440 w 9578340"/>
              <a:gd name="connsiteY255" fmla="*/ 83820 h 8833483"/>
              <a:gd name="connsiteX256" fmla="*/ 8351520 w 9578340"/>
              <a:gd name="connsiteY256" fmla="*/ 53340 h 8833483"/>
              <a:gd name="connsiteX257" fmla="*/ 8252460 w 9578340"/>
              <a:gd name="connsiteY257" fmla="*/ 68580 h 8833483"/>
              <a:gd name="connsiteX258" fmla="*/ 8107680 w 9578340"/>
              <a:gd name="connsiteY25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7147560 w 9578340"/>
              <a:gd name="connsiteY30" fmla="*/ 1501140 h 8833483"/>
              <a:gd name="connsiteX31" fmla="*/ 6728460 w 9578340"/>
              <a:gd name="connsiteY31" fmla="*/ 1981200 h 8833483"/>
              <a:gd name="connsiteX32" fmla="*/ 6244590 w 9578340"/>
              <a:gd name="connsiteY32" fmla="*/ 2315208 h 8833483"/>
              <a:gd name="connsiteX33" fmla="*/ 5722620 w 9578340"/>
              <a:gd name="connsiteY33" fmla="*/ 2240280 h 8833483"/>
              <a:gd name="connsiteX34" fmla="*/ 5654040 w 9578340"/>
              <a:gd name="connsiteY34" fmla="*/ 2240280 h 8833483"/>
              <a:gd name="connsiteX35" fmla="*/ 5570220 w 9578340"/>
              <a:gd name="connsiteY35" fmla="*/ 2278380 h 8833483"/>
              <a:gd name="connsiteX36" fmla="*/ 5440680 w 9578340"/>
              <a:gd name="connsiteY36" fmla="*/ 2263140 h 8833483"/>
              <a:gd name="connsiteX37" fmla="*/ 5410200 w 9578340"/>
              <a:gd name="connsiteY37" fmla="*/ 2217420 h 8833483"/>
              <a:gd name="connsiteX38" fmla="*/ 5425440 w 9578340"/>
              <a:gd name="connsiteY38" fmla="*/ 2072640 h 8833483"/>
              <a:gd name="connsiteX39" fmla="*/ 5372100 w 9578340"/>
              <a:gd name="connsiteY39" fmla="*/ 2019300 h 8833483"/>
              <a:gd name="connsiteX40" fmla="*/ 5372100 w 9578340"/>
              <a:gd name="connsiteY40" fmla="*/ 1988820 h 8833483"/>
              <a:gd name="connsiteX41" fmla="*/ 5280660 w 9578340"/>
              <a:gd name="connsiteY41" fmla="*/ 1965960 h 8833483"/>
              <a:gd name="connsiteX42" fmla="*/ 5219700 w 9578340"/>
              <a:gd name="connsiteY42" fmla="*/ 2263140 h 8833483"/>
              <a:gd name="connsiteX43" fmla="*/ 5212080 w 9578340"/>
              <a:gd name="connsiteY43" fmla="*/ 2461260 h 8833483"/>
              <a:gd name="connsiteX44" fmla="*/ 5242560 w 9578340"/>
              <a:gd name="connsiteY44" fmla="*/ 2499360 h 8833483"/>
              <a:gd name="connsiteX45" fmla="*/ 5097780 w 9578340"/>
              <a:gd name="connsiteY45" fmla="*/ 2552700 h 8833483"/>
              <a:gd name="connsiteX46" fmla="*/ 5120640 w 9578340"/>
              <a:gd name="connsiteY46" fmla="*/ 2743200 h 8833483"/>
              <a:gd name="connsiteX47" fmla="*/ 5082540 w 9578340"/>
              <a:gd name="connsiteY47" fmla="*/ 2827020 h 8833483"/>
              <a:gd name="connsiteX48" fmla="*/ 4945380 w 9578340"/>
              <a:gd name="connsiteY48" fmla="*/ 2773680 h 8833483"/>
              <a:gd name="connsiteX49" fmla="*/ 4853940 w 9578340"/>
              <a:gd name="connsiteY49" fmla="*/ 2796540 h 8833483"/>
              <a:gd name="connsiteX50" fmla="*/ 4785360 w 9578340"/>
              <a:gd name="connsiteY50" fmla="*/ 2926080 h 8833483"/>
              <a:gd name="connsiteX51" fmla="*/ 4640580 w 9578340"/>
              <a:gd name="connsiteY51" fmla="*/ 2811780 h 8833483"/>
              <a:gd name="connsiteX52" fmla="*/ 4518660 w 9578340"/>
              <a:gd name="connsiteY52" fmla="*/ 2804160 h 8833483"/>
              <a:gd name="connsiteX53" fmla="*/ 4389120 w 9578340"/>
              <a:gd name="connsiteY53" fmla="*/ 2674620 h 8833483"/>
              <a:gd name="connsiteX54" fmla="*/ 4564380 w 9578340"/>
              <a:gd name="connsiteY54" fmla="*/ 2522220 h 8833483"/>
              <a:gd name="connsiteX55" fmla="*/ 4389120 w 9578340"/>
              <a:gd name="connsiteY55" fmla="*/ 2491740 h 8833483"/>
              <a:gd name="connsiteX56" fmla="*/ 4244340 w 9578340"/>
              <a:gd name="connsiteY56" fmla="*/ 2659380 h 8833483"/>
              <a:gd name="connsiteX57" fmla="*/ 4183380 w 9578340"/>
              <a:gd name="connsiteY57" fmla="*/ 2758440 h 8833483"/>
              <a:gd name="connsiteX58" fmla="*/ 4191000 w 9578340"/>
              <a:gd name="connsiteY58" fmla="*/ 2796540 h 8833483"/>
              <a:gd name="connsiteX59" fmla="*/ 4084320 w 9578340"/>
              <a:gd name="connsiteY59" fmla="*/ 2895600 h 8833483"/>
              <a:gd name="connsiteX60" fmla="*/ 4008120 w 9578340"/>
              <a:gd name="connsiteY60" fmla="*/ 2918460 h 8833483"/>
              <a:gd name="connsiteX61" fmla="*/ 3954780 w 9578340"/>
              <a:gd name="connsiteY61" fmla="*/ 2918460 h 8833483"/>
              <a:gd name="connsiteX62" fmla="*/ 3916680 w 9578340"/>
              <a:gd name="connsiteY62" fmla="*/ 2971800 h 8833483"/>
              <a:gd name="connsiteX63" fmla="*/ 3848100 w 9578340"/>
              <a:gd name="connsiteY63" fmla="*/ 2971800 h 8833483"/>
              <a:gd name="connsiteX64" fmla="*/ 3810000 w 9578340"/>
              <a:gd name="connsiteY64" fmla="*/ 3025140 h 8833483"/>
              <a:gd name="connsiteX65" fmla="*/ 3726180 w 9578340"/>
              <a:gd name="connsiteY65" fmla="*/ 3048000 h 8833483"/>
              <a:gd name="connsiteX66" fmla="*/ 3703320 w 9578340"/>
              <a:gd name="connsiteY66" fmla="*/ 3116580 h 8833483"/>
              <a:gd name="connsiteX67" fmla="*/ 3512820 w 9578340"/>
              <a:gd name="connsiteY67" fmla="*/ 2979420 h 8833483"/>
              <a:gd name="connsiteX68" fmla="*/ 3337560 w 9578340"/>
              <a:gd name="connsiteY68" fmla="*/ 3048000 h 8833483"/>
              <a:gd name="connsiteX69" fmla="*/ 3337560 w 9578340"/>
              <a:gd name="connsiteY69" fmla="*/ 3124200 h 8833483"/>
              <a:gd name="connsiteX70" fmla="*/ 3230880 w 9578340"/>
              <a:gd name="connsiteY70" fmla="*/ 3200400 h 8833483"/>
              <a:gd name="connsiteX71" fmla="*/ 3002280 w 9578340"/>
              <a:gd name="connsiteY71" fmla="*/ 3055620 h 8833483"/>
              <a:gd name="connsiteX72" fmla="*/ 3025140 w 9578340"/>
              <a:gd name="connsiteY72" fmla="*/ 3032760 h 8833483"/>
              <a:gd name="connsiteX73" fmla="*/ 2918460 w 9578340"/>
              <a:gd name="connsiteY73" fmla="*/ 2887980 h 8833483"/>
              <a:gd name="connsiteX74" fmla="*/ 2659380 w 9578340"/>
              <a:gd name="connsiteY74" fmla="*/ 2758440 h 8833483"/>
              <a:gd name="connsiteX75" fmla="*/ 2506980 w 9578340"/>
              <a:gd name="connsiteY75" fmla="*/ 3093720 h 8833483"/>
              <a:gd name="connsiteX76" fmla="*/ 2392680 w 9578340"/>
              <a:gd name="connsiteY76" fmla="*/ 3101340 h 8833483"/>
              <a:gd name="connsiteX77" fmla="*/ 2308860 w 9578340"/>
              <a:gd name="connsiteY77" fmla="*/ 3116580 h 8833483"/>
              <a:gd name="connsiteX78" fmla="*/ 2225040 w 9578340"/>
              <a:gd name="connsiteY78" fmla="*/ 3215640 h 8833483"/>
              <a:gd name="connsiteX79" fmla="*/ 2049780 w 9578340"/>
              <a:gd name="connsiteY79" fmla="*/ 3124200 h 8833483"/>
              <a:gd name="connsiteX80" fmla="*/ 1981200 w 9578340"/>
              <a:gd name="connsiteY80" fmla="*/ 3116580 h 8833483"/>
              <a:gd name="connsiteX81" fmla="*/ 1889760 w 9578340"/>
              <a:gd name="connsiteY81" fmla="*/ 2964180 h 8833483"/>
              <a:gd name="connsiteX82" fmla="*/ 1897380 w 9578340"/>
              <a:gd name="connsiteY82" fmla="*/ 2895600 h 8833483"/>
              <a:gd name="connsiteX83" fmla="*/ 1729740 w 9578340"/>
              <a:gd name="connsiteY83" fmla="*/ 3017520 h 8833483"/>
              <a:gd name="connsiteX84" fmla="*/ 1706880 w 9578340"/>
              <a:gd name="connsiteY84" fmla="*/ 3078480 h 8833483"/>
              <a:gd name="connsiteX85" fmla="*/ 1653540 w 9578340"/>
              <a:gd name="connsiteY85" fmla="*/ 3048000 h 8833483"/>
              <a:gd name="connsiteX86" fmla="*/ 1546860 w 9578340"/>
              <a:gd name="connsiteY86" fmla="*/ 3048000 h 8833483"/>
              <a:gd name="connsiteX87" fmla="*/ 1524000 w 9578340"/>
              <a:gd name="connsiteY87" fmla="*/ 3162300 h 8833483"/>
              <a:gd name="connsiteX88" fmla="*/ 1386840 w 9578340"/>
              <a:gd name="connsiteY88" fmla="*/ 3459480 h 8833483"/>
              <a:gd name="connsiteX89" fmla="*/ 1333500 w 9578340"/>
              <a:gd name="connsiteY89" fmla="*/ 3451860 h 8833483"/>
              <a:gd name="connsiteX90" fmla="*/ 1188720 w 9578340"/>
              <a:gd name="connsiteY90" fmla="*/ 3505200 h 8833483"/>
              <a:gd name="connsiteX91" fmla="*/ 1135380 w 9578340"/>
              <a:gd name="connsiteY91" fmla="*/ 3672840 h 8833483"/>
              <a:gd name="connsiteX92" fmla="*/ 1013460 w 9578340"/>
              <a:gd name="connsiteY92" fmla="*/ 3703320 h 8833483"/>
              <a:gd name="connsiteX93" fmla="*/ 929640 w 9578340"/>
              <a:gd name="connsiteY93" fmla="*/ 3710940 h 8833483"/>
              <a:gd name="connsiteX94" fmla="*/ 830580 w 9578340"/>
              <a:gd name="connsiteY94" fmla="*/ 3741420 h 8833483"/>
              <a:gd name="connsiteX95" fmla="*/ 701040 w 9578340"/>
              <a:gd name="connsiteY95" fmla="*/ 3749040 h 8833483"/>
              <a:gd name="connsiteX96" fmla="*/ 548640 w 9578340"/>
              <a:gd name="connsiteY96" fmla="*/ 3787140 h 8833483"/>
              <a:gd name="connsiteX97" fmla="*/ 0 w 9578340"/>
              <a:gd name="connsiteY97" fmla="*/ 5250180 h 8833483"/>
              <a:gd name="connsiteX98" fmla="*/ 167640 w 9578340"/>
              <a:gd name="connsiteY98" fmla="*/ 5242560 h 8833483"/>
              <a:gd name="connsiteX99" fmla="*/ 167640 w 9578340"/>
              <a:gd name="connsiteY99" fmla="*/ 5387340 h 8833483"/>
              <a:gd name="connsiteX100" fmla="*/ 289560 w 9578340"/>
              <a:gd name="connsiteY100" fmla="*/ 5394960 h 8833483"/>
              <a:gd name="connsiteX101" fmla="*/ 281940 w 9578340"/>
              <a:gd name="connsiteY101" fmla="*/ 5478780 h 8833483"/>
              <a:gd name="connsiteX102" fmla="*/ 388620 w 9578340"/>
              <a:gd name="connsiteY102" fmla="*/ 5501640 h 8833483"/>
              <a:gd name="connsiteX103" fmla="*/ 358140 w 9578340"/>
              <a:gd name="connsiteY103" fmla="*/ 5631180 h 8833483"/>
              <a:gd name="connsiteX104" fmla="*/ 358140 w 9578340"/>
              <a:gd name="connsiteY104" fmla="*/ 5730240 h 8833483"/>
              <a:gd name="connsiteX105" fmla="*/ 251460 w 9578340"/>
              <a:gd name="connsiteY105" fmla="*/ 5783580 h 8833483"/>
              <a:gd name="connsiteX106" fmla="*/ 236220 w 9578340"/>
              <a:gd name="connsiteY106" fmla="*/ 5859780 h 8833483"/>
              <a:gd name="connsiteX107" fmla="*/ 144780 w 9578340"/>
              <a:gd name="connsiteY107" fmla="*/ 5981700 h 8833483"/>
              <a:gd name="connsiteX108" fmla="*/ 175260 w 9578340"/>
              <a:gd name="connsiteY108" fmla="*/ 6210300 h 8833483"/>
              <a:gd name="connsiteX109" fmla="*/ 266700 w 9578340"/>
              <a:gd name="connsiteY109" fmla="*/ 6217920 h 8833483"/>
              <a:gd name="connsiteX110" fmla="*/ 304800 w 9578340"/>
              <a:gd name="connsiteY110" fmla="*/ 6278880 h 8833483"/>
              <a:gd name="connsiteX111" fmla="*/ 312420 w 9578340"/>
              <a:gd name="connsiteY111" fmla="*/ 6339840 h 8833483"/>
              <a:gd name="connsiteX112" fmla="*/ 358140 w 9578340"/>
              <a:gd name="connsiteY112" fmla="*/ 6339840 h 8833483"/>
              <a:gd name="connsiteX113" fmla="*/ 365760 w 9578340"/>
              <a:gd name="connsiteY113" fmla="*/ 6477000 h 8833483"/>
              <a:gd name="connsiteX114" fmla="*/ 807720 w 9578340"/>
              <a:gd name="connsiteY114" fmla="*/ 6545580 h 8833483"/>
              <a:gd name="connsiteX115" fmla="*/ 1127760 w 9578340"/>
              <a:gd name="connsiteY115" fmla="*/ 6705600 h 8833483"/>
              <a:gd name="connsiteX116" fmla="*/ 1447800 w 9578340"/>
              <a:gd name="connsiteY116" fmla="*/ 6598920 h 8833483"/>
              <a:gd name="connsiteX117" fmla="*/ 1546860 w 9578340"/>
              <a:gd name="connsiteY117" fmla="*/ 6598920 h 8833483"/>
              <a:gd name="connsiteX118" fmla="*/ 1501140 w 9578340"/>
              <a:gd name="connsiteY118" fmla="*/ 6858000 h 8833483"/>
              <a:gd name="connsiteX119" fmla="*/ 1567815 w 9578340"/>
              <a:gd name="connsiteY119" fmla="*/ 7115810 h 8833483"/>
              <a:gd name="connsiteX120" fmla="*/ 1710690 w 9578340"/>
              <a:gd name="connsiteY120" fmla="*/ 7439660 h 8833483"/>
              <a:gd name="connsiteX121" fmla="*/ 1891665 w 9578340"/>
              <a:gd name="connsiteY121" fmla="*/ 7582535 h 8833483"/>
              <a:gd name="connsiteX122" fmla="*/ 2094865 w 9578340"/>
              <a:gd name="connsiteY122" fmla="*/ 7814310 h 8833483"/>
              <a:gd name="connsiteX123" fmla="*/ 2066290 w 9578340"/>
              <a:gd name="connsiteY123" fmla="*/ 7925434 h 8833483"/>
              <a:gd name="connsiteX124" fmla="*/ 2234565 w 9578340"/>
              <a:gd name="connsiteY124" fmla="*/ 8036559 h 8833483"/>
              <a:gd name="connsiteX125" fmla="*/ 2269490 w 9578340"/>
              <a:gd name="connsiteY125" fmla="*/ 8081009 h 8833483"/>
              <a:gd name="connsiteX126" fmla="*/ 2186940 w 9578340"/>
              <a:gd name="connsiteY126" fmla="*/ 8338184 h 8833483"/>
              <a:gd name="connsiteX127" fmla="*/ 2209165 w 9578340"/>
              <a:gd name="connsiteY127" fmla="*/ 8436608 h 8833483"/>
              <a:gd name="connsiteX128" fmla="*/ 2275840 w 9578340"/>
              <a:gd name="connsiteY128" fmla="*/ 8538208 h 8833483"/>
              <a:gd name="connsiteX129" fmla="*/ 2437765 w 9578340"/>
              <a:gd name="connsiteY129" fmla="*/ 8569958 h 8833483"/>
              <a:gd name="connsiteX130" fmla="*/ 2491740 w 9578340"/>
              <a:gd name="connsiteY130" fmla="*/ 8557258 h 8833483"/>
              <a:gd name="connsiteX131" fmla="*/ 2599690 w 9578340"/>
              <a:gd name="connsiteY131" fmla="*/ 8614408 h 8833483"/>
              <a:gd name="connsiteX132" fmla="*/ 2640965 w 9578340"/>
              <a:gd name="connsiteY132" fmla="*/ 8658858 h 8833483"/>
              <a:gd name="connsiteX133" fmla="*/ 2663190 w 9578340"/>
              <a:gd name="connsiteY133" fmla="*/ 8769983 h 8833483"/>
              <a:gd name="connsiteX134" fmla="*/ 2748915 w 9578340"/>
              <a:gd name="connsiteY134" fmla="*/ 8833483 h 8833483"/>
              <a:gd name="connsiteX135" fmla="*/ 2860040 w 9578340"/>
              <a:gd name="connsiteY135" fmla="*/ 8808083 h 8833483"/>
              <a:gd name="connsiteX136" fmla="*/ 2920365 w 9578340"/>
              <a:gd name="connsiteY136" fmla="*/ 8820783 h 8833483"/>
              <a:gd name="connsiteX137" fmla="*/ 2910840 w 9578340"/>
              <a:gd name="connsiteY137" fmla="*/ 8740614 h 8833483"/>
              <a:gd name="connsiteX138" fmla="*/ 2996565 w 9578340"/>
              <a:gd name="connsiteY138" fmla="*/ 8609645 h 8833483"/>
              <a:gd name="connsiteX139" fmla="*/ 2987040 w 9578340"/>
              <a:gd name="connsiteY139" fmla="*/ 8497727 h 8833483"/>
              <a:gd name="connsiteX140" fmla="*/ 3027522 w 9578340"/>
              <a:gd name="connsiteY140" fmla="*/ 8431051 h 8833483"/>
              <a:gd name="connsiteX141" fmla="*/ 3179922 w 9578340"/>
              <a:gd name="connsiteY141" fmla="*/ 8361995 h 8833483"/>
              <a:gd name="connsiteX142" fmla="*/ 3225166 w 9578340"/>
              <a:gd name="connsiteY142" fmla="*/ 8245315 h 8833483"/>
              <a:gd name="connsiteX143" fmla="*/ 3420427 w 9578340"/>
              <a:gd name="connsiteY143" fmla="*/ 8083389 h 8833483"/>
              <a:gd name="connsiteX144" fmla="*/ 3699034 w 9578340"/>
              <a:gd name="connsiteY144" fmla="*/ 7954802 h 8833483"/>
              <a:gd name="connsiteX145" fmla="*/ 3875246 w 9578340"/>
              <a:gd name="connsiteY145" fmla="*/ 7890508 h 8833483"/>
              <a:gd name="connsiteX146" fmla="*/ 4084796 w 9578340"/>
              <a:gd name="connsiteY146" fmla="*/ 7738108 h 8833483"/>
              <a:gd name="connsiteX147" fmla="*/ 4127659 w 9578340"/>
              <a:gd name="connsiteY147" fmla="*/ 7640476 h 8833483"/>
              <a:gd name="connsiteX148" fmla="*/ 4037171 w 9578340"/>
              <a:gd name="connsiteY148" fmla="*/ 7564277 h 8833483"/>
              <a:gd name="connsiteX149" fmla="*/ 3980021 w 9578340"/>
              <a:gd name="connsiteY149" fmla="*/ 7469027 h 8833483"/>
              <a:gd name="connsiteX150" fmla="*/ 4056222 w 9578340"/>
              <a:gd name="connsiteY150" fmla="*/ 7395208 h 8833483"/>
              <a:gd name="connsiteX151" fmla="*/ 4096703 w 9578340"/>
              <a:gd name="connsiteY151" fmla="*/ 7247570 h 8833483"/>
              <a:gd name="connsiteX152" fmla="*/ 3982402 w 9578340"/>
              <a:gd name="connsiteY152" fmla="*/ 7271383 h 8833483"/>
              <a:gd name="connsiteX153" fmla="*/ 3818096 w 9578340"/>
              <a:gd name="connsiteY153" fmla="*/ 7233283 h 8833483"/>
              <a:gd name="connsiteX154" fmla="*/ 3691889 w 9578340"/>
              <a:gd name="connsiteY154" fmla="*/ 7145176 h 8833483"/>
              <a:gd name="connsiteX155" fmla="*/ 3701416 w 9578340"/>
              <a:gd name="connsiteY155" fmla="*/ 7030877 h 8833483"/>
              <a:gd name="connsiteX156" fmla="*/ 3625215 w 9578340"/>
              <a:gd name="connsiteY156" fmla="*/ 6954677 h 8833483"/>
              <a:gd name="connsiteX157" fmla="*/ 3657600 w 9578340"/>
              <a:gd name="connsiteY157" fmla="*/ 6873240 h 8833483"/>
              <a:gd name="connsiteX158" fmla="*/ 3817620 w 9578340"/>
              <a:gd name="connsiteY158" fmla="*/ 6781800 h 8833483"/>
              <a:gd name="connsiteX159" fmla="*/ 3893820 w 9578340"/>
              <a:gd name="connsiteY159" fmla="*/ 6705600 h 8833483"/>
              <a:gd name="connsiteX160" fmla="*/ 3947160 w 9578340"/>
              <a:gd name="connsiteY160" fmla="*/ 6690360 h 8833483"/>
              <a:gd name="connsiteX161" fmla="*/ 3939540 w 9578340"/>
              <a:gd name="connsiteY161" fmla="*/ 6629400 h 8833483"/>
              <a:gd name="connsiteX162" fmla="*/ 3901440 w 9578340"/>
              <a:gd name="connsiteY162" fmla="*/ 6606540 h 8833483"/>
              <a:gd name="connsiteX163" fmla="*/ 3878580 w 9578340"/>
              <a:gd name="connsiteY163" fmla="*/ 6515100 h 8833483"/>
              <a:gd name="connsiteX164" fmla="*/ 3886200 w 9578340"/>
              <a:gd name="connsiteY164" fmla="*/ 6423660 h 8833483"/>
              <a:gd name="connsiteX165" fmla="*/ 3870960 w 9578340"/>
              <a:gd name="connsiteY165" fmla="*/ 6309360 h 8833483"/>
              <a:gd name="connsiteX166" fmla="*/ 3893820 w 9578340"/>
              <a:gd name="connsiteY166" fmla="*/ 6240780 h 8833483"/>
              <a:gd name="connsiteX167" fmla="*/ 3924300 w 9578340"/>
              <a:gd name="connsiteY167" fmla="*/ 6179820 h 8833483"/>
              <a:gd name="connsiteX168" fmla="*/ 3977640 w 9578340"/>
              <a:gd name="connsiteY168" fmla="*/ 6172200 h 8833483"/>
              <a:gd name="connsiteX169" fmla="*/ 3992880 w 9578340"/>
              <a:gd name="connsiteY169" fmla="*/ 6172200 h 8833483"/>
              <a:gd name="connsiteX170" fmla="*/ 4046220 w 9578340"/>
              <a:gd name="connsiteY170" fmla="*/ 6111240 h 8833483"/>
              <a:gd name="connsiteX171" fmla="*/ 4038600 w 9578340"/>
              <a:gd name="connsiteY171" fmla="*/ 6027420 h 8833483"/>
              <a:gd name="connsiteX172" fmla="*/ 4754880 w 9578340"/>
              <a:gd name="connsiteY172" fmla="*/ 5913120 h 8833483"/>
              <a:gd name="connsiteX173" fmla="*/ 4838700 w 9578340"/>
              <a:gd name="connsiteY173" fmla="*/ 5913120 h 8833483"/>
              <a:gd name="connsiteX174" fmla="*/ 4914900 w 9578340"/>
              <a:gd name="connsiteY174" fmla="*/ 5920740 h 8833483"/>
              <a:gd name="connsiteX175" fmla="*/ 5105400 w 9578340"/>
              <a:gd name="connsiteY175" fmla="*/ 6019800 h 8833483"/>
              <a:gd name="connsiteX176" fmla="*/ 5570220 w 9578340"/>
              <a:gd name="connsiteY176" fmla="*/ 6248400 h 8833483"/>
              <a:gd name="connsiteX177" fmla="*/ 5704205 w 9578340"/>
              <a:gd name="connsiteY177" fmla="*/ 6320155 h 8833483"/>
              <a:gd name="connsiteX178" fmla="*/ 5755005 w 9578340"/>
              <a:gd name="connsiteY178" fmla="*/ 6242685 h 8833483"/>
              <a:gd name="connsiteX179" fmla="*/ 5682615 w 9578340"/>
              <a:gd name="connsiteY179" fmla="*/ 6203315 h 8833483"/>
              <a:gd name="connsiteX180" fmla="*/ 5624195 w 9578340"/>
              <a:gd name="connsiteY180" fmla="*/ 6132195 h 8833483"/>
              <a:gd name="connsiteX181" fmla="*/ 5670550 w 9578340"/>
              <a:gd name="connsiteY181" fmla="*/ 6103620 h 8833483"/>
              <a:gd name="connsiteX182" fmla="*/ 5584825 w 9578340"/>
              <a:gd name="connsiteY182" fmla="*/ 5928995 h 8833483"/>
              <a:gd name="connsiteX183" fmla="*/ 5592445 w 9578340"/>
              <a:gd name="connsiteY183" fmla="*/ 5827395 h 8833483"/>
              <a:gd name="connsiteX184" fmla="*/ 5615305 w 9578340"/>
              <a:gd name="connsiteY184" fmla="*/ 5792470 h 8833483"/>
              <a:gd name="connsiteX185" fmla="*/ 5636895 w 9578340"/>
              <a:gd name="connsiteY185" fmla="*/ 5747385 h 8833483"/>
              <a:gd name="connsiteX186" fmla="*/ 5674360 w 9578340"/>
              <a:gd name="connsiteY186" fmla="*/ 5669915 h 8833483"/>
              <a:gd name="connsiteX187" fmla="*/ 5688965 w 9578340"/>
              <a:gd name="connsiteY187" fmla="*/ 5587365 h 8833483"/>
              <a:gd name="connsiteX188" fmla="*/ 5735320 w 9578340"/>
              <a:gd name="connsiteY188" fmla="*/ 5561965 h 8833483"/>
              <a:gd name="connsiteX189" fmla="*/ 5715000 w 9578340"/>
              <a:gd name="connsiteY189" fmla="*/ 5502910 h 8833483"/>
              <a:gd name="connsiteX190" fmla="*/ 5751195 w 9578340"/>
              <a:gd name="connsiteY190" fmla="*/ 5461635 h 8833483"/>
              <a:gd name="connsiteX191" fmla="*/ 5781675 w 9578340"/>
              <a:gd name="connsiteY191" fmla="*/ 5398770 h 8833483"/>
              <a:gd name="connsiteX192" fmla="*/ 5836920 w 9578340"/>
              <a:gd name="connsiteY192" fmla="*/ 5325110 h 8833483"/>
              <a:gd name="connsiteX193" fmla="*/ 5855970 w 9578340"/>
              <a:gd name="connsiteY193" fmla="*/ 5168900 h 8833483"/>
              <a:gd name="connsiteX194" fmla="*/ 6101080 w 9578340"/>
              <a:gd name="connsiteY194" fmla="*/ 4911090 h 8833483"/>
              <a:gd name="connsiteX195" fmla="*/ 6107430 w 9578340"/>
              <a:gd name="connsiteY195" fmla="*/ 4674870 h 8833483"/>
              <a:gd name="connsiteX196" fmla="*/ 5982970 w 9578340"/>
              <a:gd name="connsiteY196" fmla="*/ 4411980 h 8833483"/>
              <a:gd name="connsiteX197" fmla="*/ 7178040 w 9578340"/>
              <a:gd name="connsiteY197" fmla="*/ 4351020 h 8833483"/>
              <a:gd name="connsiteX198" fmla="*/ 7559040 w 9578340"/>
              <a:gd name="connsiteY198" fmla="*/ 4328160 h 8833483"/>
              <a:gd name="connsiteX199" fmla="*/ 7467600 w 9578340"/>
              <a:gd name="connsiteY199" fmla="*/ 3878580 h 8833483"/>
              <a:gd name="connsiteX200" fmla="*/ 7414260 w 9578340"/>
              <a:gd name="connsiteY200" fmla="*/ 3604260 h 8833483"/>
              <a:gd name="connsiteX201" fmla="*/ 7498080 w 9578340"/>
              <a:gd name="connsiteY201" fmla="*/ 3398520 h 8833483"/>
              <a:gd name="connsiteX202" fmla="*/ 7528560 w 9578340"/>
              <a:gd name="connsiteY202" fmla="*/ 3253740 h 8833483"/>
              <a:gd name="connsiteX203" fmla="*/ 7505700 w 9578340"/>
              <a:gd name="connsiteY203" fmla="*/ 3048000 h 8833483"/>
              <a:gd name="connsiteX204" fmla="*/ 7520940 w 9578340"/>
              <a:gd name="connsiteY204" fmla="*/ 2926080 h 8833483"/>
              <a:gd name="connsiteX205" fmla="*/ 7536180 w 9578340"/>
              <a:gd name="connsiteY205" fmla="*/ 2872740 h 8833483"/>
              <a:gd name="connsiteX206" fmla="*/ 7863840 w 9578340"/>
              <a:gd name="connsiteY206" fmla="*/ 2971800 h 8833483"/>
              <a:gd name="connsiteX207" fmla="*/ 7886700 w 9578340"/>
              <a:gd name="connsiteY207" fmla="*/ 3101340 h 8833483"/>
              <a:gd name="connsiteX208" fmla="*/ 8001000 w 9578340"/>
              <a:gd name="connsiteY208" fmla="*/ 3124200 h 8833483"/>
              <a:gd name="connsiteX209" fmla="*/ 8122920 w 9578340"/>
              <a:gd name="connsiteY209" fmla="*/ 3276600 h 8833483"/>
              <a:gd name="connsiteX210" fmla="*/ 8206740 w 9578340"/>
              <a:gd name="connsiteY210" fmla="*/ 3276600 h 8833483"/>
              <a:gd name="connsiteX211" fmla="*/ 8442960 w 9578340"/>
              <a:gd name="connsiteY211" fmla="*/ 3276600 h 8833483"/>
              <a:gd name="connsiteX212" fmla="*/ 8663940 w 9578340"/>
              <a:gd name="connsiteY212" fmla="*/ 3276600 h 8833483"/>
              <a:gd name="connsiteX213" fmla="*/ 8770620 w 9578340"/>
              <a:gd name="connsiteY213" fmla="*/ 3230880 h 8833483"/>
              <a:gd name="connsiteX214" fmla="*/ 8854440 w 9578340"/>
              <a:gd name="connsiteY214" fmla="*/ 3215640 h 8833483"/>
              <a:gd name="connsiteX215" fmla="*/ 8938260 w 9578340"/>
              <a:gd name="connsiteY215" fmla="*/ 3230880 h 8833483"/>
              <a:gd name="connsiteX216" fmla="*/ 8945880 w 9578340"/>
              <a:gd name="connsiteY216" fmla="*/ 3078480 h 8833483"/>
              <a:gd name="connsiteX217" fmla="*/ 8907780 w 9578340"/>
              <a:gd name="connsiteY217" fmla="*/ 3078480 h 8833483"/>
              <a:gd name="connsiteX218" fmla="*/ 8656320 w 9578340"/>
              <a:gd name="connsiteY218" fmla="*/ 2697480 h 8833483"/>
              <a:gd name="connsiteX219" fmla="*/ 8854440 w 9578340"/>
              <a:gd name="connsiteY219" fmla="*/ 2590800 h 8833483"/>
              <a:gd name="connsiteX220" fmla="*/ 8923020 w 9578340"/>
              <a:gd name="connsiteY220" fmla="*/ 2606040 h 8833483"/>
              <a:gd name="connsiteX221" fmla="*/ 8999220 w 9578340"/>
              <a:gd name="connsiteY221" fmla="*/ 2606040 h 8833483"/>
              <a:gd name="connsiteX222" fmla="*/ 9029700 w 9578340"/>
              <a:gd name="connsiteY222" fmla="*/ 2545080 h 8833483"/>
              <a:gd name="connsiteX223" fmla="*/ 9029700 w 9578340"/>
              <a:gd name="connsiteY223" fmla="*/ 2407920 h 8833483"/>
              <a:gd name="connsiteX224" fmla="*/ 9136380 w 9578340"/>
              <a:gd name="connsiteY224" fmla="*/ 2476500 h 8833483"/>
              <a:gd name="connsiteX225" fmla="*/ 9144000 w 9578340"/>
              <a:gd name="connsiteY225" fmla="*/ 2407920 h 8833483"/>
              <a:gd name="connsiteX226" fmla="*/ 9204960 w 9578340"/>
              <a:gd name="connsiteY226" fmla="*/ 2362200 h 8833483"/>
              <a:gd name="connsiteX227" fmla="*/ 9189720 w 9578340"/>
              <a:gd name="connsiteY227" fmla="*/ 2225040 h 8833483"/>
              <a:gd name="connsiteX228" fmla="*/ 9159240 w 9578340"/>
              <a:gd name="connsiteY228" fmla="*/ 2171700 h 8833483"/>
              <a:gd name="connsiteX229" fmla="*/ 9083040 w 9578340"/>
              <a:gd name="connsiteY229" fmla="*/ 2103120 h 8833483"/>
              <a:gd name="connsiteX230" fmla="*/ 9105900 w 9578340"/>
              <a:gd name="connsiteY230" fmla="*/ 2011680 h 8833483"/>
              <a:gd name="connsiteX231" fmla="*/ 9151620 w 9578340"/>
              <a:gd name="connsiteY231" fmla="*/ 1927860 h 8833483"/>
              <a:gd name="connsiteX232" fmla="*/ 9044940 w 9578340"/>
              <a:gd name="connsiteY232" fmla="*/ 1714500 h 8833483"/>
              <a:gd name="connsiteX233" fmla="*/ 9578340 w 9578340"/>
              <a:gd name="connsiteY233" fmla="*/ 1394460 h 8833483"/>
              <a:gd name="connsiteX234" fmla="*/ 9494520 w 9578340"/>
              <a:gd name="connsiteY234" fmla="*/ 1165860 h 8833483"/>
              <a:gd name="connsiteX235" fmla="*/ 9326880 w 9578340"/>
              <a:gd name="connsiteY235" fmla="*/ 975360 h 8833483"/>
              <a:gd name="connsiteX236" fmla="*/ 9334500 w 9578340"/>
              <a:gd name="connsiteY236" fmla="*/ 906780 h 8833483"/>
              <a:gd name="connsiteX237" fmla="*/ 9342120 w 9578340"/>
              <a:gd name="connsiteY237" fmla="*/ 754380 h 8833483"/>
              <a:gd name="connsiteX238" fmla="*/ 9182100 w 9578340"/>
              <a:gd name="connsiteY238" fmla="*/ 906780 h 8833483"/>
              <a:gd name="connsiteX239" fmla="*/ 9052560 w 9578340"/>
              <a:gd name="connsiteY239" fmla="*/ 1043940 h 8833483"/>
              <a:gd name="connsiteX240" fmla="*/ 8915400 w 9578340"/>
              <a:gd name="connsiteY240" fmla="*/ 1112520 h 8833483"/>
              <a:gd name="connsiteX241" fmla="*/ 8709660 w 9578340"/>
              <a:gd name="connsiteY241" fmla="*/ 1150620 h 8833483"/>
              <a:gd name="connsiteX242" fmla="*/ 8793480 w 9578340"/>
              <a:gd name="connsiteY242" fmla="*/ 960120 h 8833483"/>
              <a:gd name="connsiteX243" fmla="*/ 8717280 w 9578340"/>
              <a:gd name="connsiteY243" fmla="*/ 906780 h 8833483"/>
              <a:gd name="connsiteX244" fmla="*/ 8686800 w 9578340"/>
              <a:gd name="connsiteY244" fmla="*/ 815340 h 8833483"/>
              <a:gd name="connsiteX245" fmla="*/ 8625840 w 9578340"/>
              <a:gd name="connsiteY245" fmla="*/ 746760 h 8833483"/>
              <a:gd name="connsiteX246" fmla="*/ 8633460 w 9578340"/>
              <a:gd name="connsiteY246" fmla="*/ 685800 h 8833483"/>
              <a:gd name="connsiteX247" fmla="*/ 8679180 w 9578340"/>
              <a:gd name="connsiteY247" fmla="*/ 609600 h 8833483"/>
              <a:gd name="connsiteX248" fmla="*/ 8671560 w 9578340"/>
              <a:gd name="connsiteY248" fmla="*/ 579120 h 8833483"/>
              <a:gd name="connsiteX249" fmla="*/ 8580120 w 9578340"/>
              <a:gd name="connsiteY249" fmla="*/ 541020 h 8833483"/>
              <a:gd name="connsiteX250" fmla="*/ 8473440 w 9578340"/>
              <a:gd name="connsiteY250" fmla="*/ 502920 h 8833483"/>
              <a:gd name="connsiteX251" fmla="*/ 8488680 w 9578340"/>
              <a:gd name="connsiteY251" fmla="*/ 449580 h 8833483"/>
              <a:gd name="connsiteX252" fmla="*/ 8435340 w 9578340"/>
              <a:gd name="connsiteY252" fmla="*/ 320040 h 8833483"/>
              <a:gd name="connsiteX253" fmla="*/ 8465820 w 9578340"/>
              <a:gd name="connsiteY253" fmla="*/ 243840 h 8833483"/>
              <a:gd name="connsiteX254" fmla="*/ 8473440 w 9578340"/>
              <a:gd name="connsiteY254" fmla="*/ 83820 h 8833483"/>
              <a:gd name="connsiteX255" fmla="*/ 8351520 w 9578340"/>
              <a:gd name="connsiteY255" fmla="*/ 53340 h 8833483"/>
              <a:gd name="connsiteX256" fmla="*/ 8252460 w 9578340"/>
              <a:gd name="connsiteY256" fmla="*/ 68580 h 8833483"/>
              <a:gd name="connsiteX257" fmla="*/ 8107680 w 9578340"/>
              <a:gd name="connsiteY25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7277100 w 9578340"/>
              <a:gd name="connsiteY29" fmla="*/ 1295400 h 8833483"/>
              <a:gd name="connsiteX30" fmla="*/ 6728460 w 9578340"/>
              <a:gd name="connsiteY30" fmla="*/ 1981200 h 8833483"/>
              <a:gd name="connsiteX31" fmla="*/ 6244590 w 9578340"/>
              <a:gd name="connsiteY31" fmla="*/ 2315208 h 8833483"/>
              <a:gd name="connsiteX32" fmla="*/ 5722620 w 9578340"/>
              <a:gd name="connsiteY32" fmla="*/ 2240280 h 8833483"/>
              <a:gd name="connsiteX33" fmla="*/ 5654040 w 9578340"/>
              <a:gd name="connsiteY33" fmla="*/ 2240280 h 8833483"/>
              <a:gd name="connsiteX34" fmla="*/ 5570220 w 9578340"/>
              <a:gd name="connsiteY34" fmla="*/ 2278380 h 8833483"/>
              <a:gd name="connsiteX35" fmla="*/ 5440680 w 9578340"/>
              <a:gd name="connsiteY35" fmla="*/ 2263140 h 8833483"/>
              <a:gd name="connsiteX36" fmla="*/ 5410200 w 9578340"/>
              <a:gd name="connsiteY36" fmla="*/ 2217420 h 8833483"/>
              <a:gd name="connsiteX37" fmla="*/ 5425440 w 9578340"/>
              <a:gd name="connsiteY37" fmla="*/ 2072640 h 8833483"/>
              <a:gd name="connsiteX38" fmla="*/ 5372100 w 9578340"/>
              <a:gd name="connsiteY38" fmla="*/ 2019300 h 8833483"/>
              <a:gd name="connsiteX39" fmla="*/ 5372100 w 9578340"/>
              <a:gd name="connsiteY39" fmla="*/ 1988820 h 8833483"/>
              <a:gd name="connsiteX40" fmla="*/ 5280660 w 9578340"/>
              <a:gd name="connsiteY40" fmla="*/ 1965960 h 8833483"/>
              <a:gd name="connsiteX41" fmla="*/ 5219700 w 9578340"/>
              <a:gd name="connsiteY41" fmla="*/ 2263140 h 8833483"/>
              <a:gd name="connsiteX42" fmla="*/ 5212080 w 9578340"/>
              <a:gd name="connsiteY42" fmla="*/ 2461260 h 8833483"/>
              <a:gd name="connsiteX43" fmla="*/ 5242560 w 9578340"/>
              <a:gd name="connsiteY43" fmla="*/ 2499360 h 8833483"/>
              <a:gd name="connsiteX44" fmla="*/ 5097780 w 9578340"/>
              <a:gd name="connsiteY44" fmla="*/ 2552700 h 8833483"/>
              <a:gd name="connsiteX45" fmla="*/ 5120640 w 9578340"/>
              <a:gd name="connsiteY45" fmla="*/ 2743200 h 8833483"/>
              <a:gd name="connsiteX46" fmla="*/ 5082540 w 9578340"/>
              <a:gd name="connsiteY46" fmla="*/ 2827020 h 8833483"/>
              <a:gd name="connsiteX47" fmla="*/ 4945380 w 9578340"/>
              <a:gd name="connsiteY47" fmla="*/ 2773680 h 8833483"/>
              <a:gd name="connsiteX48" fmla="*/ 4853940 w 9578340"/>
              <a:gd name="connsiteY48" fmla="*/ 2796540 h 8833483"/>
              <a:gd name="connsiteX49" fmla="*/ 4785360 w 9578340"/>
              <a:gd name="connsiteY49" fmla="*/ 2926080 h 8833483"/>
              <a:gd name="connsiteX50" fmla="*/ 4640580 w 9578340"/>
              <a:gd name="connsiteY50" fmla="*/ 2811780 h 8833483"/>
              <a:gd name="connsiteX51" fmla="*/ 4518660 w 9578340"/>
              <a:gd name="connsiteY51" fmla="*/ 2804160 h 8833483"/>
              <a:gd name="connsiteX52" fmla="*/ 4389120 w 9578340"/>
              <a:gd name="connsiteY52" fmla="*/ 2674620 h 8833483"/>
              <a:gd name="connsiteX53" fmla="*/ 4564380 w 9578340"/>
              <a:gd name="connsiteY53" fmla="*/ 2522220 h 8833483"/>
              <a:gd name="connsiteX54" fmla="*/ 4389120 w 9578340"/>
              <a:gd name="connsiteY54" fmla="*/ 2491740 h 8833483"/>
              <a:gd name="connsiteX55" fmla="*/ 4244340 w 9578340"/>
              <a:gd name="connsiteY55" fmla="*/ 2659380 h 8833483"/>
              <a:gd name="connsiteX56" fmla="*/ 4183380 w 9578340"/>
              <a:gd name="connsiteY56" fmla="*/ 2758440 h 8833483"/>
              <a:gd name="connsiteX57" fmla="*/ 4191000 w 9578340"/>
              <a:gd name="connsiteY57" fmla="*/ 2796540 h 8833483"/>
              <a:gd name="connsiteX58" fmla="*/ 4084320 w 9578340"/>
              <a:gd name="connsiteY58" fmla="*/ 2895600 h 8833483"/>
              <a:gd name="connsiteX59" fmla="*/ 4008120 w 9578340"/>
              <a:gd name="connsiteY59" fmla="*/ 2918460 h 8833483"/>
              <a:gd name="connsiteX60" fmla="*/ 3954780 w 9578340"/>
              <a:gd name="connsiteY60" fmla="*/ 2918460 h 8833483"/>
              <a:gd name="connsiteX61" fmla="*/ 3916680 w 9578340"/>
              <a:gd name="connsiteY61" fmla="*/ 2971800 h 8833483"/>
              <a:gd name="connsiteX62" fmla="*/ 3848100 w 9578340"/>
              <a:gd name="connsiteY62" fmla="*/ 2971800 h 8833483"/>
              <a:gd name="connsiteX63" fmla="*/ 3810000 w 9578340"/>
              <a:gd name="connsiteY63" fmla="*/ 3025140 h 8833483"/>
              <a:gd name="connsiteX64" fmla="*/ 3726180 w 9578340"/>
              <a:gd name="connsiteY64" fmla="*/ 3048000 h 8833483"/>
              <a:gd name="connsiteX65" fmla="*/ 3703320 w 9578340"/>
              <a:gd name="connsiteY65" fmla="*/ 3116580 h 8833483"/>
              <a:gd name="connsiteX66" fmla="*/ 3512820 w 9578340"/>
              <a:gd name="connsiteY66" fmla="*/ 2979420 h 8833483"/>
              <a:gd name="connsiteX67" fmla="*/ 3337560 w 9578340"/>
              <a:gd name="connsiteY67" fmla="*/ 3048000 h 8833483"/>
              <a:gd name="connsiteX68" fmla="*/ 3337560 w 9578340"/>
              <a:gd name="connsiteY68" fmla="*/ 3124200 h 8833483"/>
              <a:gd name="connsiteX69" fmla="*/ 3230880 w 9578340"/>
              <a:gd name="connsiteY69" fmla="*/ 3200400 h 8833483"/>
              <a:gd name="connsiteX70" fmla="*/ 3002280 w 9578340"/>
              <a:gd name="connsiteY70" fmla="*/ 3055620 h 8833483"/>
              <a:gd name="connsiteX71" fmla="*/ 3025140 w 9578340"/>
              <a:gd name="connsiteY71" fmla="*/ 3032760 h 8833483"/>
              <a:gd name="connsiteX72" fmla="*/ 2918460 w 9578340"/>
              <a:gd name="connsiteY72" fmla="*/ 2887980 h 8833483"/>
              <a:gd name="connsiteX73" fmla="*/ 2659380 w 9578340"/>
              <a:gd name="connsiteY73" fmla="*/ 2758440 h 8833483"/>
              <a:gd name="connsiteX74" fmla="*/ 2506980 w 9578340"/>
              <a:gd name="connsiteY74" fmla="*/ 3093720 h 8833483"/>
              <a:gd name="connsiteX75" fmla="*/ 2392680 w 9578340"/>
              <a:gd name="connsiteY75" fmla="*/ 3101340 h 8833483"/>
              <a:gd name="connsiteX76" fmla="*/ 2308860 w 9578340"/>
              <a:gd name="connsiteY76" fmla="*/ 3116580 h 8833483"/>
              <a:gd name="connsiteX77" fmla="*/ 2225040 w 9578340"/>
              <a:gd name="connsiteY77" fmla="*/ 3215640 h 8833483"/>
              <a:gd name="connsiteX78" fmla="*/ 2049780 w 9578340"/>
              <a:gd name="connsiteY78" fmla="*/ 3124200 h 8833483"/>
              <a:gd name="connsiteX79" fmla="*/ 1981200 w 9578340"/>
              <a:gd name="connsiteY79" fmla="*/ 3116580 h 8833483"/>
              <a:gd name="connsiteX80" fmla="*/ 1889760 w 9578340"/>
              <a:gd name="connsiteY80" fmla="*/ 2964180 h 8833483"/>
              <a:gd name="connsiteX81" fmla="*/ 1897380 w 9578340"/>
              <a:gd name="connsiteY81" fmla="*/ 2895600 h 8833483"/>
              <a:gd name="connsiteX82" fmla="*/ 1729740 w 9578340"/>
              <a:gd name="connsiteY82" fmla="*/ 3017520 h 8833483"/>
              <a:gd name="connsiteX83" fmla="*/ 1706880 w 9578340"/>
              <a:gd name="connsiteY83" fmla="*/ 3078480 h 8833483"/>
              <a:gd name="connsiteX84" fmla="*/ 1653540 w 9578340"/>
              <a:gd name="connsiteY84" fmla="*/ 3048000 h 8833483"/>
              <a:gd name="connsiteX85" fmla="*/ 1546860 w 9578340"/>
              <a:gd name="connsiteY85" fmla="*/ 3048000 h 8833483"/>
              <a:gd name="connsiteX86" fmla="*/ 1524000 w 9578340"/>
              <a:gd name="connsiteY86" fmla="*/ 3162300 h 8833483"/>
              <a:gd name="connsiteX87" fmla="*/ 1386840 w 9578340"/>
              <a:gd name="connsiteY87" fmla="*/ 3459480 h 8833483"/>
              <a:gd name="connsiteX88" fmla="*/ 1333500 w 9578340"/>
              <a:gd name="connsiteY88" fmla="*/ 3451860 h 8833483"/>
              <a:gd name="connsiteX89" fmla="*/ 1188720 w 9578340"/>
              <a:gd name="connsiteY89" fmla="*/ 3505200 h 8833483"/>
              <a:gd name="connsiteX90" fmla="*/ 1135380 w 9578340"/>
              <a:gd name="connsiteY90" fmla="*/ 3672840 h 8833483"/>
              <a:gd name="connsiteX91" fmla="*/ 1013460 w 9578340"/>
              <a:gd name="connsiteY91" fmla="*/ 3703320 h 8833483"/>
              <a:gd name="connsiteX92" fmla="*/ 929640 w 9578340"/>
              <a:gd name="connsiteY92" fmla="*/ 3710940 h 8833483"/>
              <a:gd name="connsiteX93" fmla="*/ 830580 w 9578340"/>
              <a:gd name="connsiteY93" fmla="*/ 3741420 h 8833483"/>
              <a:gd name="connsiteX94" fmla="*/ 701040 w 9578340"/>
              <a:gd name="connsiteY94" fmla="*/ 3749040 h 8833483"/>
              <a:gd name="connsiteX95" fmla="*/ 548640 w 9578340"/>
              <a:gd name="connsiteY95" fmla="*/ 3787140 h 8833483"/>
              <a:gd name="connsiteX96" fmla="*/ 0 w 9578340"/>
              <a:gd name="connsiteY96" fmla="*/ 5250180 h 8833483"/>
              <a:gd name="connsiteX97" fmla="*/ 167640 w 9578340"/>
              <a:gd name="connsiteY97" fmla="*/ 5242560 h 8833483"/>
              <a:gd name="connsiteX98" fmla="*/ 167640 w 9578340"/>
              <a:gd name="connsiteY98" fmla="*/ 5387340 h 8833483"/>
              <a:gd name="connsiteX99" fmla="*/ 289560 w 9578340"/>
              <a:gd name="connsiteY99" fmla="*/ 5394960 h 8833483"/>
              <a:gd name="connsiteX100" fmla="*/ 281940 w 9578340"/>
              <a:gd name="connsiteY100" fmla="*/ 5478780 h 8833483"/>
              <a:gd name="connsiteX101" fmla="*/ 388620 w 9578340"/>
              <a:gd name="connsiteY101" fmla="*/ 5501640 h 8833483"/>
              <a:gd name="connsiteX102" fmla="*/ 358140 w 9578340"/>
              <a:gd name="connsiteY102" fmla="*/ 5631180 h 8833483"/>
              <a:gd name="connsiteX103" fmla="*/ 358140 w 9578340"/>
              <a:gd name="connsiteY103" fmla="*/ 5730240 h 8833483"/>
              <a:gd name="connsiteX104" fmla="*/ 251460 w 9578340"/>
              <a:gd name="connsiteY104" fmla="*/ 5783580 h 8833483"/>
              <a:gd name="connsiteX105" fmla="*/ 236220 w 9578340"/>
              <a:gd name="connsiteY105" fmla="*/ 5859780 h 8833483"/>
              <a:gd name="connsiteX106" fmla="*/ 144780 w 9578340"/>
              <a:gd name="connsiteY106" fmla="*/ 5981700 h 8833483"/>
              <a:gd name="connsiteX107" fmla="*/ 175260 w 9578340"/>
              <a:gd name="connsiteY107" fmla="*/ 6210300 h 8833483"/>
              <a:gd name="connsiteX108" fmla="*/ 266700 w 9578340"/>
              <a:gd name="connsiteY108" fmla="*/ 6217920 h 8833483"/>
              <a:gd name="connsiteX109" fmla="*/ 304800 w 9578340"/>
              <a:gd name="connsiteY109" fmla="*/ 6278880 h 8833483"/>
              <a:gd name="connsiteX110" fmla="*/ 312420 w 9578340"/>
              <a:gd name="connsiteY110" fmla="*/ 6339840 h 8833483"/>
              <a:gd name="connsiteX111" fmla="*/ 358140 w 9578340"/>
              <a:gd name="connsiteY111" fmla="*/ 6339840 h 8833483"/>
              <a:gd name="connsiteX112" fmla="*/ 365760 w 9578340"/>
              <a:gd name="connsiteY112" fmla="*/ 6477000 h 8833483"/>
              <a:gd name="connsiteX113" fmla="*/ 807720 w 9578340"/>
              <a:gd name="connsiteY113" fmla="*/ 6545580 h 8833483"/>
              <a:gd name="connsiteX114" fmla="*/ 1127760 w 9578340"/>
              <a:gd name="connsiteY114" fmla="*/ 6705600 h 8833483"/>
              <a:gd name="connsiteX115" fmla="*/ 1447800 w 9578340"/>
              <a:gd name="connsiteY115" fmla="*/ 6598920 h 8833483"/>
              <a:gd name="connsiteX116" fmla="*/ 1546860 w 9578340"/>
              <a:gd name="connsiteY116" fmla="*/ 6598920 h 8833483"/>
              <a:gd name="connsiteX117" fmla="*/ 1501140 w 9578340"/>
              <a:gd name="connsiteY117" fmla="*/ 6858000 h 8833483"/>
              <a:gd name="connsiteX118" fmla="*/ 1567815 w 9578340"/>
              <a:gd name="connsiteY118" fmla="*/ 7115810 h 8833483"/>
              <a:gd name="connsiteX119" fmla="*/ 1710690 w 9578340"/>
              <a:gd name="connsiteY119" fmla="*/ 7439660 h 8833483"/>
              <a:gd name="connsiteX120" fmla="*/ 1891665 w 9578340"/>
              <a:gd name="connsiteY120" fmla="*/ 7582535 h 8833483"/>
              <a:gd name="connsiteX121" fmla="*/ 2094865 w 9578340"/>
              <a:gd name="connsiteY121" fmla="*/ 7814310 h 8833483"/>
              <a:gd name="connsiteX122" fmla="*/ 2066290 w 9578340"/>
              <a:gd name="connsiteY122" fmla="*/ 7925434 h 8833483"/>
              <a:gd name="connsiteX123" fmla="*/ 2234565 w 9578340"/>
              <a:gd name="connsiteY123" fmla="*/ 8036559 h 8833483"/>
              <a:gd name="connsiteX124" fmla="*/ 2269490 w 9578340"/>
              <a:gd name="connsiteY124" fmla="*/ 8081009 h 8833483"/>
              <a:gd name="connsiteX125" fmla="*/ 2186940 w 9578340"/>
              <a:gd name="connsiteY125" fmla="*/ 8338184 h 8833483"/>
              <a:gd name="connsiteX126" fmla="*/ 2209165 w 9578340"/>
              <a:gd name="connsiteY126" fmla="*/ 8436608 h 8833483"/>
              <a:gd name="connsiteX127" fmla="*/ 2275840 w 9578340"/>
              <a:gd name="connsiteY127" fmla="*/ 8538208 h 8833483"/>
              <a:gd name="connsiteX128" fmla="*/ 2437765 w 9578340"/>
              <a:gd name="connsiteY128" fmla="*/ 8569958 h 8833483"/>
              <a:gd name="connsiteX129" fmla="*/ 2491740 w 9578340"/>
              <a:gd name="connsiteY129" fmla="*/ 8557258 h 8833483"/>
              <a:gd name="connsiteX130" fmla="*/ 2599690 w 9578340"/>
              <a:gd name="connsiteY130" fmla="*/ 8614408 h 8833483"/>
              <a:gd name="connsiteX131" fmla="*/ 2640965 w 9578340"/>
              <a:gd name="connsiteY131" fmla="*/ 8658858 h 8833483"/>
              <a:gd name="connsiteX132" fmla="*/ 2663190 w 9578340"/>
              <a:gd name="connsiteY132" fmla="*/ 8769983 h 8833483"/>
              <a:gd name="connsiteX133" fmla="*/ 2748915 w 9578340"/>
              <a:gd name="connsiteY133" fmla="*/ 8833483 h 8833483"/>
              <a:gd name="connsiteX134" fmla="*/ 2860040 w 9578340"/>
              <a:gd name="connsiteY134" fmla="*/ 8808083 h 8833483"/>
              <a:gd name="connsiteX135" fmla="*/ 2920365 w 9578340"/>
              <a:gd name="connsiteY135" fmla="*/ 8820783 h 8833483"/>
              <a:gd name="connsiteX136" fmla="*/ 2910840 w 9578340"/>
              <a:gd name="connsiteY136" fmla="*/ 8740614 h 8833483"/>
              <a:gd name="connsiteX137" fmla="*/ 2996565 w 9578340"/>
              <a:gd name="connsiteY137" fmla="*/ 8609645 h 8833483"/>
              <a:gd name="connsiteX138" fmla="*/ 2987040 w 9578340"/>
              <a:gd name="connsiteY138" fmla="*/ 8497727 h 8833483"/>
              <a:gd name="connsiteX139" fmla="*/ 3027522 w 9578340"/>
              <a:gd name="connsiteY139" fmla="*/ 8431051 h 8833483"/>
              <a:gd name="connsiteX140" fmla="*/ 3179922 w 9578340"/>
              <a:gd name="connsiteY140" fmla="*/ 8361995 h 8833483"/>
              <a:gd name="connsiteX141" fmla="*/ 3225166 w 9578340"/>
              <a:gd name="connsiteY141" fmla="*/ 8245315 h 8833483"/>
              <a:gd name="connsiteX142" fmla="*/ 3420427 w 9578340"/>
              <a:gd name="connsiteY142" fmla="*/ 8083389 h 8833483"/>
              <a:gd name="connsiteX143" fmla="*/ 3699034 w 9578340"/>
              <a:gd name="connsiteY143" fmla="*/ 7954802 h 8833483"/>
              <a:gd name="connsiteX144" fmla="*/ 3875246 w 9578340"/>
              <a:gd name="connsiteY144" fmla="*/ 7890508 h 8833483"/>
              <a:gd name="connsiteX145" fmla="*/ 4084796 w 9578340"/>
              <a:gd name="connsiteY145" fmla="*/ 7738108 h 8833483"/>
              <a:gd name="connsiteX146" fmla="*/ 4127659 w 9578340"/>
              <a:gd name="connsiteY146" fmla="*/ 7640476 h 8833483"/>
              <a:gd name="connsiteX147" fmla="*/ 4037171 w 9578340"/>
              <a:gd name="connsiteY147" fmla="*/ 7564277 h 8833483"/>
              <a:gd name="connsiteX148" fmla="*/ 3980021 w 9578340"/>
              <a:gd name="connsiteY148" fmla="*/ 7469027 h 8833483"/>
              <a:gd name="connsiteX149" fmla="*/ 4056222 w 9578340"/>
              <a:gd name="connsiteY149" fmla="*/ 7395208 h 8833483"/>
              <a:gd name="connsiteX150" fmla="*/ 4096703 w 9578340"/>
              <a:gd name="connsiteY150" fmla="*/ 7247570 h 8833483"/>
              <a:gd name="connsiteX151" fmla="*/ 3982402 w 9578340"/>
              <a:gd name="connsiteY151" fmla="*/ 7271383 h 8833483"/>
              <a:gd name="connsiteX152" fmla="*/ 3818096 w 9578340"/>
              <a:gd name="connsiteY152" fmla="*/ 7233283 h 8833483"/>
              <a:gd name="connsiteX153" fmla="*/ 3691889 w 9578340"/>
              <a:gd name="connsiteY153" fmla="*/ 7145176 h 8833483"/>
              <a:gd name="connsiteX154" fmla="*/ 3701416 w 9578340"/>
              <a:gd name="connsiteY154" fmla="*/ 7030877 h 8833483"/>
              <a:gd name="connsiteX155" fmla="*/ 3625215 w 9578340"/>
              <a:gd name="connsiteY155" fmla="*/ 6954677 h 8833483"/>
              <a:gd name="connsiteX156" fmla="*/ 3657600 w 9578340"/>
              <a:gd name="connsiteY156" fmla="*/ 6873240 h 8833483"/>
              <a:gd name="connsiteX157" fmla="*/ 3817620 w 9578340"/>
              <a:gd name="connsiteY157" fmla="*/ 6781800 h 8833483"/>
              <a:gd name="connsiteX158" fmla="*/ 3893820 w 9578340"/>
              <a:gd name="connsiteY158" fmla="*/ 6705600 h 8833483"/>
              <a:gd name="connsiteX159" fmla="*/ 3947160 w 9578340"/>
              <a:gd name="connsiteY159" fmla="*/ 6690360 h 8833483"/>
              <a:gd name="connsiteX160" fmla="*/ 3939540 w 9578340"/>
              <a:gd name="connsiteY160" fmla="*/ 6629400 h 8833483"/>
              <a:gd name="connsiteX161" fmla="*/ 3901440 w 9578340"/>
              <a:gd name="connsiteY161" fmla="*/ 6606540 h 8833483"/>
              <a:gd name="connsiteX162" fmla="*/ 3878580 w 9578340"/>
              <a:gd name="connsiteY162" fmla="*/ 6515100 h 8833483"/>
              <a:gd name="connsiteX163" fmla="*/ 3886200 w 9578340"/>
              <a:gd name="connsiteY163" fmla="*/ 6423660 h 8833483"/>
              <a:gd name="connsiteX164" fmla="*/ 3870960 w 9578340"/>
              <a:gd name="connsiteY164" fmla="*/ 6309360 h 8833483"/>
              <a:gd name="connsiteX165" fmla="*/ 3893820 w 9578340"/>
              <a:gd name="connsiteY165" fmla="*/ 6240780 h 8833483"/>
              <a:gd name="connsiteX166" fmla="*/ 3924300 w 9578340"/>
              <a:gd name="connsiteY166" fmla="*/ 6179820 h 8833483"/>
              <a:gd name="connsiteX167" fmla="*/ 3977640 w 9578340"/>
              <a:gd name="connsiteY167" fmla="*/ 6172200 h 8833483"/>
              <a:gd name="connsiteX168" fmla="*/ 3992880 w 9578340"/>
              <a:gd name="connsiteY168" fmla="*/ 6172200 h 8833483"/>
              <a:gd name="connsiteX169" fmla="*/ 4046220 w 9578340"/>
              <a:gd name="connsiteY169" fmla="*/ 6111240 h 8833483"/>
              <a:gd name="connsiteX170" fmla="*/ 4038600 w 9578340"/>
              <a:gd name="connsiteY170" fmla="*/ 6027420 h 8833483"/>
              <a:gd name="connsiteX171" fmla="*/ 4754880 w 9578340"/>
              <a:gd name="connsiteY171" fmla="*/ 5913120 h 8833483"/>
              <a:gd name="connsiteX172" fmla="*/ 4838700 w 9578340"/>
              <a:gd name="connsiteY172" fmla="*/ 5913120 h 8833483"/>
              <a:gd name="connsiteX173" fmla="*/ 4914900 w 9578340"/>
              <a:gd name="connsiteY173" fmla="*/ 5920740 h 8833483"/>
              <a:gd name="connsiteX174" fmla="*/ 5105400 w 9578340"/>
              <a:gd name="connsiteY174" fmla="*/ 6019800 h 8833483"/>
              <a:gd name="connsiteX175" fmla="*/ 5570220 w 9578340"/>
              <a:gd name="connsiteY175" fmla="*/ 6248400 h 8833483"/>
              <a:gd name="connsiteX176" fmla="*/ 5704205 w 9578340"/>
              <a:gd name="connsiteY176" fmla="*/ 6320155 h 8833483"/>
              <a:gd name="connsiteX177" fmla="*/ 5755005 w 9578340"/>
              <a:gd name="connsiteY177" fmla="*/ 6242685 h 8833483"/>
              <a:gd name="connsiteX178" fmla="*/ 5682615 w 9578340"/>
              <a:gd name="connsiteY178" fmla="*/ 6203315 h 8833483"/>
              <a:gd name="connsiteX179" fmla="*/ 5624195 w 9578340"/>
              <a:gd name="connsiteY179" fmla="*/ 6132195 h 8833483"/>
              <a:gd name="connsiteX180" fmla="*/ 5670550 w 9578340"/>
              <a:gd name="connsiteY180" fmla="*/ 6103620 h 8833483"/>
              <a:gd name="connsiteX181" fmla="*/ 5584825 w 9578340"/>
              <a:gd name="connsiteY181" fmla="*/ 5928995 h 8833483"/>
              <a:gd name="connsiteX182" fmla="*/ 5592445 w 9578340"/>
              <a:gd name="connsiteY182" fmla="*/ 5827395 h 8833483"/>
              <a:gd name="connsiteX183" fmla="*/ 5615305 w 9578340"/>
              <a:gd name="connsiteY183" fmla="*/ 5792470 h 8833483"/>
              <a:gd name="connsiteX184" fmla="*/ 5636895 w 9578340"/>
              <a:gd name="connsiteY184" fmla="*/ 5747385 h 8833483"/>
              <a:gd name="connsiteX185" fmla="*/ 5674360 w 9578340"/>
              <a:gd name="connsiteY185" fmla="*/ 5669915 h 8833483"/>
              <a:gd name="connsiteX186" fmla="*/ 5688965 w 9578340"/>
              <a:gd name="connsiteY186" fmla="*/ 5587365 h 8833483"/>
              <a:gd name="connsiteX187" fmla="*/ 5735320 w 9578340"/>
              <a:gd name="connsiteY187" fmla="*/ 5561965 h 8833483"/>
              <a:gd name="connsiteX188" fmla="*/ 5715000 w 9578340"/>
              <a:gd name="connsiteY188" fmla="*/ 5502910 h 8833483"/>
              <a:gd name="connsiteX189" fmla="*/ 5751195 w 9578340"/>
              <a:gd name="connsiteY189" fmla="*/ 5461635 h 8833483"/>
              <a:gd name="connsiteX190" fmla="*/ 5781675 w 9578340"/>
              <a:gd name="connsiteY190" fmla="*/ 5398770 h 8833483"/>
              <a:gd name="connsiteX191" fmla="*/ 5836920 w 9578340"/>
              <a:gd name="connsiteY191" fmla="*/ 5325110 h 8833483"/>
              <a:gd name="connsiteX192" fmla="*/ 5855970 w 9578340"/>
              <a:gd name="connsiteY192" fmla="*/ 5168900 h 8833483"/>
              <a:gd name="connsiteX193" fmla="*/ 6101080 w 9578340"/>
              <a:gd name="connsiteY193" fmla="*/ 4911090 h 8833483"/>
              <a:gd name="connsiteX194" fmla="*/ 6107430 w 9578340"/>
              <a:gd name="connsiteY194" fmla="*/ 4674870 h 8833483"/>
              <a:gd name="connsiteX195" fmla="*/ 5982970 w 9578340"/>
              <a:gd name="connsiteY195" fmla="*/ 4411980 h 8833483"/>
              <a:gd name="connsiteX196" fmla="*/ 7178040 w 9578340"/>
              <a:gd name="connsiteY196" fmla="*/ 4351020 h 8833483"/>
              <a:gd name="connsiteX197" fmla="*/ 7559040 w 9578340"/>
              <a:gd name="connsiteY197" fmla="*/ 4328160 h 8833483"/>
              <a:gd name="connsiteX198" fmla="*/ 7467600 w 9578340"/>
              <a:gd name="connsiteY198" fmla="*/ 3878580 h 8833483"/>
              <a:gd name="connsiteX199" fmla="*/ 7414260 w 9578340"/>
              <a:gd name="connsiteY199" fmla="*/ 3604260 h 8833483"/>
              <a:gd name="connsiteX200" fmla="*/ 7498080 w 9578340"/>
              <a:gd name="connsiteY200" fmla="*/ 3398520 h 8833483"/>
              <a:gd name="connsiteX201" fmla="*/ 7528560 w 9578340"/>
              <a:gd name="connsiteY201" fmla="*/ 3253740 h 8833483"/>
              <a:gd name="connsiteX202" fmla="*/ 7505700 w 9578340"/>
              <a:gd name="connsiteY202" fmla="*/ 3048000 h 8833483"/>
              <a:gd name="connsiteX203" fmla="*/ 7520940 w 9578340"/>
              <a:gd name="connsiteY203" fmla="*/ 2926080 h 8833483"/>
              <a:gd name="connsiteX204" fmla="*/ 7536180 w 9578340"/>
              <a:gd name="connsiteY204" fmla="*/ 2872740 h 8833483"/>
              <a:gd name="connsiteX205" fmla="*/ 7863840 w 9578340"/>
              <a:gd name="connsiteY205" fmla="*/ 2971800 h 8833483"/>
              <a:gd name="connsiteX206" fmla="*/ 7886700 w 9578340"/>
              <a:gd name="connsiteY206" fmla="*/ 3101340 h 8833483"/>
              <a:gd name="connsiteX207" fmla="*/ 8001000 w 9578340"/>
              <a:gd name="connsiteY207" fmla="*/ 3124200 h 8833483"/>
              <a:gd name="connsiteX208" fmla="*/ 8122920 w 9578340"/>
              <a:gd name="connsiteY208" fmla="*/ 3276600 h 8833483"/>
              <a:gd name="connsiteX209" fmla="*/ 8206740 w 9578340"/>
              <a:gd name="connsiteY209" fmla="*/ 3276600 h 8833483"/>
              <a:gd name="connsiteX210" fmla="*/ 8442960 w 9578340"/>
              <a:gd name="connsiteY210" fmla="*/ 3276600 h 8833483"/>
              <a:gd name="connsiteX211" fmla="*/ 8663940 w 9578340"/>
              <a:gd name="connsiteY211" fmla="*/ 3276600 h 8833483"/>
              <a:gd name="connsiteX212" fmla="*/ 8770620 w 9578340"/>
              <a:gd name="connsiteY212" fmla="*/ 3230880 h 8833483"/>
              <a:gd name="connsiteX213" fmla="*/ 8854440 w 9578340"/>
              <a:gd name="connsiteY213" fmla="*/ 3215640 h 8833483"/>
              <a:gd name="connsiteX214" fmla="*/ 8938260 w 9578340"/>
              <a:gd name="connsiteY214" fmla="*/ 3230880 h 8833483"/>
              <a:gd name="connsiteX215" fmla="*/ 8945880 w 9578340"/>
              <a:gd name="connsiteY215" fmla="*/ 3078480 h 8833483"/>
              <a:gd name="connsiteX216" fmla="*/ 8907780 w 9578340"/>
              <a:gd name="connsiteY216" fmla="*/ 3078480 h 8833483"/>
              <a:gd name="connsiteX217" fmla="*/ 8656320 w 9578340"/>
              <a:gd name="connsiteY217" fmla="*/ 2697480 h 8833483"/>
              <a:gd name="connsiteX218" fmla="*/ 8854440 w 9578340"/>
              <a:gd name="connsiteY218" fmla="*/ 2590800 h 8833483"/>
              <a:gd name="connsiteX219" fmla="*/ 8923020 w 9578340"/>
              <a:gd name="connsiteY219" fmla="*/ 2606040 h 8833483"/>
              <a:gd name="connsiteX220" fmla="*/ 8999220 w 9578340"/>
              <a:gd name="connsiteY220" fmla="*/ 2606040 h 8833483"/>
              <a:gd name="connsiteX221" fmla="*/ 9029700 w 9578340"/>
              <a:gd name="connsiteY221" fmla="*/ 2545080 h 8833483"/>
              <a:gd name="connsiteX222" fmla="*/ 9029700 w 9578340"/>
              <a:gd name="connsiteY222" fmla="*/ 2407920 h 8833483"/>
              <a:gd name="connsiteX223" fmla="*/ 9136380 w 9578340"/>
              <a:gd name="connsiteY223" fmla="*/ 2476500 h 8833483"/>
              <a:gd name="connsiteX224" fmla="*/ 9144000 w 9578340"/>
              <a:gd name="connsiteY224" fmla="*/ 2407920 h 8833483"/>
              <a:gd name="connsiteX225" fmla="*/ 9204960 w 9578340"/>
              <a:gd name="connsiteY225" fmla="*/ 2362200 h 8833483"/>
              <a:gd name="connsiteX226" fmla="*/ 9189720 w 9578340"/>
              <a:gd name="connsiteY226" fmla="*/ 2225040 h 8833483"/>
              <a:gd name="connsiteX227" fmla="*/ 9159240 w 9578340"/>
              <a:gd name="connsiteY227" fmla="*/ 2171700 h 8833483"/>
              <a:gd name="connsiteX228" fmla="*/ 9083040 w 9578340"/>
              <a:gd name="connsiteY228" fmla="*/ 2103120 h 8833483"/>
              <a:gd name="connsiteX229" fmla="*/ 9105900 w 9578340"/>
              <a:gd name="connsiteY229" fmla="*/ 2011680 h 8833483"/>
              <a:gd name="connsiteX230" fmla="*/ 9151620 w 9578340"/>
              <a:gd name="connsiteY230" fmla="*/ 1927860 h 8833483"/>
              <a:gd name="connsiteX231" fmla="*/ 9044940 w 9578340"/>
              <a:gd name="connsiteY231" fmla="*/ 1714500 h 8833483"/>
              <a:gd name="connsiteX232" fmla="*/ 9578340 w 9578340"/>
              <a:gd name="connsiteY232" fmla="*/ 1394460 h 8833483"/>
              <a:gd name="connsiteX233" fmla="*/ 9494520 w 9578340"/>
              <a:gd name="connsiteY233" fmla="*/ 1165860 h 8833483"/>
              <a:gd name="connsiteX234" fmla="*/ 9326880 w 9578340"/>
              <a:gd name="connsiteY234" fmla="*/ 975360 h 8833483"/>
              <a:gd name="connsiteX235" fmla="*/ 9334500 w 9578340"/>
              <a:gd name="connsiteY235" fmla="*/ 906780 h 8833483"/>
              <a:gd name="connsiteX236" fmla="*/ 9342120 w 9578340"/>
              <a:gd name="connsiteY236" fmla="*/ 754380 h 8833483"/>
              <a:gd name="connsiteX237" fmla="*/ 9182100 w 9578340"/>
              <a:gd name="connsiteY237" fmla="*/ 906780 h 8833483"/>
              <a:gd name="connsiteX238" fmla="*/ 9052560 w 9578340"/>
              <a:gd name="connsiteY238" fmla="*/ 1043940 h 8833483"/>
              <a:gd name="connsiteX239" fmla="*/ 8915400 w 9578340"/>
              <a:gd name="connsiteY239" fmla="*/ 1112520 h 8833483"/>
              <a:gd name="connsiteX240" fmla="*/ 8709660 w 9578340"/>
              <a:gd name="connsiteY240" fmla="*/ 1150620 h 8833483"/>
              <a:gd name="connsiteX241" fmla="*/ 8793480 w 9578340"/>
              <a:gd name="connsiteY241" fmla="*/ 960120 h 8833483"/>
              <a:gd name="connsiteX242" fmla="*/ 8717280 w 9578340"/>
              <a:gd name="connsiteY242" fmla="*/ 906780 h 8833483"/>
              <a:gd name="connsiteX243" fmla="*/ 8686800 w 9578340"/>
              <a:gd name="connsiteY243" fmla="*/ 815340 h 8833483"/>
              <a:gd name="connsiteX244" fmla="*/ 8625840 w 9578340"/>
              <a:gd name="connsiteY244" fmla="*/ 746760 h 8833483"/>
              <a:gd name="connsiteX245" fmla="*/ 8633460 w 9578340"/>
              <a:gd name="connsiteY245" fmla="*/ 685800 h 8833483"/>
              <a:gd name="connsiteX246" fmla="*/ 8679180 w 9578340"/>
              <a:gd name="connsiteY246" fmla="*/ 609600 h 8833483"/>
              <a:gd name="connsiteX247" fmla="*/ 8671560 w 9578340"/>
              <a:gd name="connsiteY247" fmla="*/ 579120 h 8833483"/>
              <a:gd name="connsiteX248" fmla="*/ 8580120 w 9578340"/>
              <a:gd name="connsiteY248" fmla="*/ 541020 h 8833483"/>
              <a:gd name="connsiteX249" fmla="*/ 8473440 w 9578340"/>
              <a:gd name="connsiteY249" fmla="*/ 502920 h 8833483"/>
              <a:gd name="connsiteX250" fmla="*/ 8488680 w 9578340"/>
              <a:gd name="connsiteY250" fmla="*/ 449580 h 8833483"/>
              <a:gd name="connsiteX251" fmla="*/ 8435340 w 9578340"/>
              <a:gd name="connsiteY251" fmla="*/ 320040 h 8833483"/>
              <a:gd name="connsiteX252" fmla="*/ 8465820 w 9578340"/>
              <a:gd name="connsiteY252" fmla="*/ 243840 h 8833483"/>
              <a:gd name="connsiteX253" fmla="*/ 8473440 w 9578340"/>
              <a:gd name="connsiteY253" fmla="*/ 83820 h 8833483"/>
              <a:gd name="connsiteX254" fmla="*/ 8351520 w 9578340"/>
              <a:gd name="connsiteY254" fmla="*/ 53340 h 8833483"/>
              <a:gd name="connsiteX255" fmla="*/ 8252460 w 9578340"/>
              <a:gd name="connsiteY255" fmla="*/ 68580 h 8833483"/>
              <a:gd name="connsiteX256" fmla="*/ 8107680 w 9578340"/>
              <a:gd name="connsiteY25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7101840 w 9578340"/>
              <a:gd name="connsiteY28" fmla="*/ 1226820 h 8833483"/>
              <a:gd name="connsiteX29" fmla="*/ 6728460 w 9578340"/>
              <a:gd name="connsiteY29" fmla="*/ 1981200 h 8833483"/>
              <a:gd name="connsiteX30" fmla="*/ 6244590 w 9578340"/>
              <a:gd name="connsiteY30" fmla="*/ 2315208 h 8833483"/>
              <a:gd name="connsiteX31" fmla="*/ 5722620 w 9578340"/>
              <a:gd name="connsiteY31" fmla="*/ 2240280 h 8833483"/>
              <a:gd name="connsiteX32" fmla="*/ 5654040 w 9578340"/>
              <a:gd name="connsiteY32" fmla="*/ 2240280 h 8833483"/>
              <a:gd name="connsiteX33" fmla="*/ 5570220 w 9578340"/>
              <a:gd name="connsiteY33" fmla="*/ 2278380 h 8833483"/>
              <a:gd name="connsiteX34" fmla="*/ 5440680 w 9578340"/>
              <a:gd name="connsiteY34" fmla="*/ 2263140 h 8833483"/>
              <a:gd name="connsiteX35" fmla="*/ 5410200 w 9578340"/>
              <a:gd name="connsiteY35" fmla="*/ 2217420 h 8833483"/>
              <a:gd name="connsiteX36" fmla="*/ 5425440 w 9578340"/>
              <a:gd name="connsiteY36" fmla="*/ 2072640 h 8833483"/>
              <a:gd name="connsiteX37" fmla="*/ 5372100 w 9578340"/>
              <a:gd name="connsiteY37" fmla="*/ 2019300 h 8833483"/>
              <a:gd name="connsiteX38" fmla="*/ 5372100 w 9578340"/>
              <a:gd name="connsiteY38" fmla="*/ 1988820 h 8833483"/>
              <a:gd name="connsiteX39" fmla="*/ 5280660 w 9578340"/>
              <a:gd name="connsiteY39" fmla="*/ 1965960 h 8833483"/>
              <a:gd name="connsiteX40" fmla="*/ 5219700 w 9578340"/>
              <a:gd name="connsiteY40" fmla="*/ 2263140 h 8833483"/>
              <a:gd name="connsiteX41" fmla="*/ 5212080 w 9578340"/>
              <a:gd name="connsiteY41" fmla="*/ 2461260 h 8833483"/>
              <a:gd name="connsiteX42" fmla="*/ 5242560 w 9578340"/>
              <a:gd name="connsiteY42" fmla="*/ 2499360 h 8833483"/>
              <a:gd name="connsiteX43" fmla="*/ 5097780 w 9578340"/>
              <a:gd name="connsiteY43" fmla="*/ 2552700 h 8833483"/>
              <a:gd name="connsiteX44" fmla="*/ 5120640 w 9578340"/>
              <a:gd name="connsiteY44" fmla="*/ 2743200 h 8833483"/>
              <a:gd name="connsiteX45" fmla="*/ 5082540 w 9578340"/>
              <a:gd name="connsiteY45" fmla="*/ 2827020 h 8833483"/>
              <a:gd name="connsiteX46" fmla="*/ 4945380 w 9578340"/>
              <a:gd name="connsiteY46" fmla="*/ 2773680 h 8833483"/>
              <a:gd name="connsiteX47" fmla="*/ 4853940 w 9578340"/>
              <a:gd name="connsiteY47" fmla="*/ 2796540 h 8833483"/>
              <a:gd name="connsiteX48" fmla="*/ 4785360 w 9578340"/>
              <a:gd name="connsiteY48" fmla="*/ 2926080 h 8833483"/>
              <a:gd name="connsiteX49" fmla="*/ 4640580 w 9578340"/>
              <a:gd name="connsiteY49" fmla="*/ 2811780 h 8833483"/>
              <a:gd name="connsiteX50" fmla="*/ 4518660 w 9578340"/>
              <a:gd name="connsiteY50" fmla="*/ 2804160 h 8833483"/>
              <a:gd name="connsiteX51" fmla="*/ 4389120 w 9578340"/>
              <a:gd name="connsiteY51" fmla="*/ 2674620 h 8833483"/>
              <a:gd name="connsiteX52" fmla="*/ 4564380 w 9578340"/>
              <a:gd name="connsiteY52" fmla="*/ 2522220 h 8833483"/>
              <a:gd name="connsiteX53" fmla="*/ 4389120 w 9578340"/>
              <a:gd name="connsiteY53" fmla="*/ 2491740 h 8833483"/>
              <a:gd name="connsiteX54" fmla="*/ 4244340 w 9578340"/>
              <a:gd name="connsiteY54" fmla="*/ 2659380 h 8833483"/>
              <a:gd name="connsiteX55" fmla="*/ 4183380 w 9578340"/>
              <a:gd name="connsiteY55" fmla="*/ 2758440 h 8833483"/>
              <a:gd name="connsiteX56" fmla="*/ 4191000 w 9578340"/>
              <a:gd name="connsiteY56" fmla="*/ 2796540 h 8833483"/>
              <a:gd name="connsiteX57" fmla="*/ 4084320 w 9578340"/>
              <a:gd name="connsiteY57" fmla="*/ 2895600 h 8833483"/>
              <a:gd name="connsiteX58" fmla="*/ 4008120 w 9578340"/>
              <a:gd name="connsiteY58" fmla="*/ 2918460 h 8833483"/>
              <a:gd name="connsiteX59" fmla="*/ 3954780 w 9578340"/>
              <a:gd name="connsiteY59" fmla="*/ 2918460 h 8833483"/>
              <a:gd name="connsiteX60" fmla="*/ 3916680 w 9578340"/>
              <a:gd name="connsiteY60" fmla="*/ 2971800 h 8833483"/>
              <a:gd name="connsiteX61" fmla="*/ 3848100 w 9578340"/>
              <a:gd name="connsiteY61" fmla="*/ 2971800 h 8833483"/>
              <a:gd name="connsiteX62" fmla="*/ 3810000 w 9578340"/>
              <a:gd name="connsiteY62" fmla="*/ 3025140 h 8833483"/>
              <a:gd name="connsiteX63" fmla="*/ 3726180 w 9578340"/>
              <a:gd name="connsiteY63" fmla="*/ 3048000 h 8833483"/>
              <a:gd name="connsiteX64" fmla="*/ 3703320 w 9578340"/>
              <a:gd name="connsiteY64" fmla="*/ 3116580 h 8833483"/>
              <a:gd name="connsiteX65" fmla="*/ 3512820 w 9578340"/>
              <a:gd name="connsiteY65" fmla="*/ 2979420 h 8833483"/>
              <a:gd name="connsiteX66" fmla="*/ 3337560 w 9578340"/>
              <a:gd name="connsiteY66" fmla="*/ 3048000 h 8833483"/>
              <a:gd name="connsiteX67" fmla="*/ 3337560 w 9578340"/>
              <a:gd name="connsiteY67" fmla="*/ 3124200 h 8833483"/>
              <a:gd name="connsiteX68" fmla="*/ 3230880 w 9578340"/>
              <a:gd name="connsiteY68" fmla="*/ 3200400 h 8833483"/>
              <a:gd name="connsiteX69" fmla="*/ 3002280 w 9578340"/>
              <a:gd name="connsiteY69" fmla="*/ 3055620 h 8833483"/>
              <a:gd name="connsiteX70" fmla="*/ 3025140 w 9578340"/>
              <a:gd name="connsiteY70" fmla="*/ 3032760 h 8833483"/>
              <a:gd name="connsiteX71" fmla="*/ 2918460 w 9578340"/>
              <a:gd name="connsiteY71" fmla="*/ 2887980 h 8833483"/>
              <a:gd name="connsiteX72" fmla="*/ 2659380 w 9578340"/>
              <a:gd name="connsiteY72" fmla="*/ 2758440 h 8833483"/>
              <a:gd name="connsiteX73" fmla="*/ 2506980 w 9578340"/>
              <a:gd name="connsiteY73" fmla="*/ 3093720 h 8833483"/>
              <a:gd name="connsiteX74" fmla="*/ 2392680 w 9578340"/>
              <a:gd name="connsiteY74" fmla="*/ 3101340 h 8833483"/>
              <a:gd name="connsiteX75" fmla="*/ 2308860 w 9578340"/>
              <a:gd name="connsiteY75" fmla="*/ 3116580 h 8833483"/>
              <a:gd name="connsiteX76" fmla="*/ 2225040 w 9578340"/>
              <a:gd name="connsiteY76" fmla="*/ 3215640 h 8833483"/>
              <a:gd name="connsiteX77" fmla="*/ 2049780 w 9578340"/>
              <a:gd name="connsiteY77" fmla="*/ 3124200 h 8833483"/>
              <a:gd name="connsiteX78" fmla="*/ 1981200 w 9578340"/>
              <a:gd name="connsiteY78" fmla="*/ 3116580 h 8833483"/>
              <a:gd name="connsiteX79" fmla="*/ 1889760 w 9578340"/>
              <a:gd name="connsiteY79" fmla="*/ 2964180 h 8833483"/>
              <a:gd name="connsiteX80" fmla="*/ 1897380 w 9578340"/>
              <a:gd name="connsiteY80" fmla="*/ 2895600 h 8833483"/>
              <a:gd name="connsiteX81" fmla="*/ 1729740 w 9578340"/>
              <a:gd name="connsiteY81" fmla="*/ 3017520 h 8833483"/>
              <a:gd name="connsiteX82" fmla="*/ 1706880 w 9578340"/>
              <a:gd name="connsiteY82" fmla="*/ 3078480 h 8833483"/>
              <a:gd name="connsiteX83" fmla="*/ 1653540 w 9578340"/>
              <a:gd name="connsiteY83" fmla="*/ 3048000 h 8833483"/>
              <a:gd name="connsiteX84" fmla="*/ 1546860 w 9578340"/>
              <a:gd name="connsiteY84" fmla="*/ 3048000 h 8833483"/>
              <a:gd name="connsiteX85" fmla="*/ 1524000 w 9578340"/>
              <a:gd name="connsiteY85" fmla="*/ 3162300 h 8833483"/>
              <a:gd name="connsiteX86" fmla="*/ 1386840 w 9578340"/>
              <a:gd name="connsiteY86" fmla="*/ 3459480 h 8833483"/>
              <a:gd name="connsiteX87" fmla="*/ 1333500 w 9578340"/>
              <a:gd name="connsiteY87" fmla="*/ 3451860 h 8833483"/>
              <a:gd name="connsiteX88" fmla="*/ 1188720 w 9578340"/>
              <a:gd name="connsiteY88" fmla="*/ 3505200 h 8833483"/>
              <a:gd name="connsiteX89" fmla="*/ 1135380 w 9578340"/>
              <a:gd name="connsiteY89" fmla="*/ 3672840 h 8833483"/>
              <a:gd name="connsiteX90" fmla="*/ 1013460 w 9578340"/>
              <a:gd name="connsiteY90" fmla="*/ 3703320 h 8833483"/>
              <a:gd name="connsiteX91" fmla="*/ 929640 w 9578340"/>
              <a:gd name="connsiteY91" fmla="*/ 3710940 h 8833483"/>
              <a:gd name="connsiteX92" fmla="*/ 830580 w 9578340"/>
              <a:gd name="connsiteY92" fmla="*/ 3741420 h 8833483"/>
              <a:gd name="connsiteX93" fmla="*/ 701040 w 9578340"/>
              <a:gd name="connsiteY93" fmla="*/ 3749040 h 8833483"/>
              <a:gd name="connsiteX94" fmla="*/ 548640 w 9578340"/>
              <a:gd name="connsiteY94" fmla="*/ 3787140 h 8833483"/>
              <a:gd name="connsiteX95" fmla="*/ 0 w 9578340"/>
              <a:gd name="connsiteY95" fmla="*/ 5250180 h 8833483"/>
              <a:gd name="connsiteX96" fmla="*/ 167640 w 9578340"/>
              <a:gd name="connsiteY96" fmla="*/ 5242560 h 8833483"/>
              <a:gd name="connsiteX97" fmla="*/ 167640 w 9578340"/>
              <a:gd name="connsiteY97" fmla="*/ 5387340 h 8833483"/>
              <a:gd name="connsiteX98" fmla="*/ 289560 w 9578340"/>
              <a:gd name="connsiteY98" fmla="*/ 5394960 h 8833483"/>
              <a:gd name="connsiteX99" fmla="*/ 281940 w 9578340"/>
              <a:gd name="connsiteY99" fmla="*/ 5478780 h 8833483"/>
              <a:gd name="connsiteX100" fmla="*/ 388620 w 9578340"/>
              <a:gd name="connsiteY100" fmla="*/ 5501640 h 8833483"/>
              <a:gd name="connsiteX101" fmla="*/ 358140 w 9578340"/>
              <a:gd name="connsiteY101" fmla="*/ 5631180 h 8833483"/>
              <a:gd name="connsiteX102" fmla="*/ 358140 w 9578340"/>
              <a:gd name="connsiteY102" fmla="*/ 5730240 h 8833483"/>
              <a:gd name="connsiteX103" fmla="*/ 251460 w 9578340"/>
              <a:gd name="connsiteY103" fmla="*/ 5783580 h 8833483"/>
              <a:gd name="connsiteX104" fmla="*/ 236220 w 9578340"/>
              <a:gd name="connsiteY104" fmla="*/ 5859780 h 8833483"/>
              <a:gd name="connsiteX105" fmla="*/ 144780 w 9578340"/>
              <a:gd name="connsiteY105" fmla="*/ 5981700 h 8833483"/>
              <a:gd name="connsiteX106" fmla="*/ 175260 w 9578340"/>
              <a:gd name="connsiteY106" fmla="*/ 6210300 h 8833483"/>
              <a:gd name="connsiteX107" fmla="*/ 266700 w 9578340"/>
              <a:gd name="connsiteY107" fmla="*/ 6217920 h 8833483"/>
              <a:gd name="connsiteX108" fmla="*/ 304800 w 9578340"/>
              <a:gd name="connsiteY108" fmla="*/ 6278880 h 8833483"/>
              <a:gd name="connsiteX109" fmla="*/ 312420 w 9578340"/>
              <a:gd name="connsiteY109" fmla="*/ 6339840 h 8833483"/>
              <a:gd name="connsiteX110" fmla="*/ 358140 w 9578340"/>
              <a:gd name="connsiteY110" fmla="*/ 6339840 h 8833483"/>
              <a:gd name="connsiteX111" fmla="*/ 365760 w 9578340"/>
              <a:gd name="connsiteY111" fmla="*/ 6477000 h 8833483"/>
              <a:gd name="connsiteX112" fmla="*/ 807720 w 9578340"/>
              <a:gd name="connsiteY112" fmla="*/ 6545580 h 8833483"/>
              <a:gd name="connsiteX113" fmla="*/ 1127760 w 9578340"/>
              <a:gd name="connsiteY113" fmla="*/ 6705600 h 8833483"/>
              <a:gd name="connsiteX114" fmla="*/ 1447800 w 9578340"/>
              <a:gd name="connsiteY114" fmla="*/ 6598920 h 8833483"/>
              <a:gd name="connsiteX115" fmla="*/ 1546860 w 9578340"/>
              <a:gd name="connsiteY115" fmla="*/ 6598920 h 8833483"/>
              <a:gd name="connsiteX116" fmla="*/ 1501140 w 9578340"/>
              <a:gd name="connsiteY116" fmla="*/ 6858000 h 8833483"/>
              <a:gd name="connsiteX117" fmla="*/ 1567815 w 9578340"/>
              <a:gd name="connsiteY117" fmla="*/ 7115810 h 8833483"/>
              <a:gd name="connsiteX118" fmla="*/ 1710690 w 9578340"/>
              <a:gd name="connsiteY118" fmla="*/ 7439660 h 8833483"/>
              <a:gd name="connsiteX119" fmla="*/ 1891665 w 9578340"/>
              <a:gd name="connsiteY119" fmla="*/ 7582535 h 8833483"/>
              <a:gd name="connsiteX120" fmla="*/ 2094865 w 9578340"/>
              <a:gd name="connsiteY120" fmla="*/ 7814310 h 8833483"/>
              <a:gd name="connsiteX121" fmla="*/ 2066290 w 9578340"/>
              <a:gd name="connsiteY121" fmla="*/ 7925434 h 8833483"/>
              <a:gd name="connsiteX122" fmla="*/ 2234565 w 9578340"/>
              <a:gd name="connsiteY122" fmla="*/ 8036559 h 8833483"/>
              <a:gd name="connsiteX123" fmla="*/ 2269490 w 9578340"/>
              <a:gd name="connsiteY123" fmla="*/ 8081009 h 8833483"/>
              <a:gd name="connsiteX124" fmla="*/ 2186940 w 9578340"/>
              <a:gd name="connsiteY124" fmla="*/ 8338184 h 8833483"/>
              <a:gd name="connsiteX125" fmla="*/ 2209165 w 9578340"/>
              <a:gd name="connsiteY125" fmla="*/ 8436608 h 8833483"/>
              <a:gd name="connsiteX126" fmla="*/ 2275840 w 9578340"/>
              <a:gd name="connsiteY126" fmla="*/ 8538208 h 8833483"/>
              <a:gd name="connsiteX127" fmla="*/ 2437765 w 9578340"/>
              <a:gd name="connsiteY127" fmla="*/ 8569958 h 8833483"/>
              <a:gd name="connsiteX128" fmla="*/ 2491740 w 9578340"/>
              <a:gd name="connsiteY128" fmla="*/ 8557258 h 8833483"/>
              <a:gd name="connsiteX129" fmla="*/ 2599690 w 9578340"/>
              <a:gd name="connsiteY129" fmla="*/ 8614408 h 8833483"/>
              <a:gd name="connsiteX130" fmla="*/ 2640965 w 9578340"/>
              <a:gd name="connsiteY130" fmla="*/ 8658858 h 8833483"/>
              <a:gd name="connsiteX131" fmla="*/ 2663190 w 9578340"/>
              <a:gd name="connsiteY131" fmla="*/ 8769983 h 8833483"/>
              <a:gd name="connsiteX132" fmla="*/ 2748915 w 9578340"/>
              <a:gd name="connsiteY132" fmla="*/ 8833483 h 8833483"/>
              <a:gd name="connsiteX133" fmla="*/ 2860040 w 9578340"/>
              <a:gd name="connsiteY133" fmla="*/ 8808083 h 8833483"/>
              <a:gd name="connsiteX134" fmla="*/ 2920365 w 9578340"/>
              <a:gd name="connsiteY134" fmla="*/ 8820783 h 8833483"/>
              <a:gd name="connsiteX135" fmla="*/ 2910840 w 9578340"/>
              <a:gd name="connsiteY135" fmla="*/ 8740614 h 8833483"/>
              <a:gd name="connsiteX136" fmla="*/ 2996565 w 9578340"/>
              <a:gd name="connsiteY136" fmla="*/ 8609645 h 8833483"/>
              <a:gd name="connsiteX137" fmla="*/ 2987040 w 9578340"/>
              <a:gd name="connsiteY137" fmla="*/ 8497727 h 8833483"/>
              <a:gd name="connsiteX138" fmla="*/ 3027522 w 9578340"/>
              <a:gd name="connsiteY138" fmla="*/ 8431051 h 8833483"/>
              <a:gd name="connsiteX139" fmla="*/ 3179922 w 9578340"/>
              <a:gd name="connsiteY139" fmla="*/ 8361995 h 8833483"/>
              <a:gd name="connsiteX140" fmla="*/ 3225166 w 9578340"/>
              <a:gd name="connsiteY140" fmla="*/ 8245315 h 8833483"/>
              <a:gd name="connsiteX141" fmla="*/ 3420427 w 9578340"/>
              <a:gd name="connsiteY141" fmla="*/ 8083389 h 8833483"/>
              <a:gd name="connsiteX142" fmla="*/ 3699034 w 9578340"/>
              <a:gd name="connsiteY142" fmla="*/ 7954802 h 8833483"/>
              <a:gd name="connsiteX143" fmla="*/ 3875246 w 9578340"/>
              <a:gd name="connsiteY143" fmla="*/ 7890508 h 8833483"/>
              <a:gd name="connsiteX144" fmla="*/ 4084796 w 9578340"/>
              <a:gd name="connsiteY144" fmla="*/ 7738108 h 8833483"/>
              <a:gd name="connsiteX145" fmla="*/ 4127659 w 9578340"/>
              <a:gd name="connsiteY145" fmla="*/ 7640476 h 8833483"/>
              <a:gd name="connsiteX146" fmla="*/ 4037171 w 9578340"/>
              <a:gd name="connsiteY146" fmla="*/ 7564277 h 8833483"/>
              <a:gd name="connsiteX147" fmla="*/ 3980021 w 9578340"/>
              <a:gd name="connsiteY147" fmla="*/ 7469027 h 8833483"/>
              <a:gd name="connsiteX148" fmla="*/ 4056222 w 9578340"/>
              <a:gd name="connsiteY148" fmla="*/ 7395208 h 8833483"/>
              <a:gd name="connsiteX149" fmla="*/ 4096703 w 9578340"/>
              <a:gd name="connsiteY149" fmla="*/ 7247570 h 8833483"/>
              <a:gd name="connsiteX150" fmla="*/ 3982402 w 9578340"/>
              <a:gd name="connsiteY150" fmla="*/ 7271383 h 8833483"/>
              <a:gd name="connsiteX151" fmla="*/ 3818096 w 9578340"/>
              <a:gd name="connsiteY151" fmla="*/ 7233283 h 8833483"/>
              <a:gd name="connsiteX152" fmla="*/ 3691889 w 9578340"/>
              <a:gd name="connsiteY152" fmla="*/ 7145176 h 8833483"/>
              <a:gd name="connsiteX153" fmla="*/ 3701416 w 9578340"/>
              <a:gd name="connsiteY153" fmla="*/ 7030877 h 8833483"/>
              <a:gd name="connsiteX154" fmla="*/ 3625215 w 9578340"/>
              <a:gd name="connsiteY154" fmla="*/ 6954677 h 8833483"/>
              <a:gd name="connsiteX155" fmla="*/ 3657600 w 9578340"/>
              <a:gd name="connsiteY155" fmla="*/ 6873240 h 8833483"/>
              <a:gd name="connsiteX156" fmla="*/ 3817620 w 9578340"/>
              <a:gd name="connsiteY156" fmla="*/ 6781800 h 8833483"/>
              <a:gd name="connsiteX157" fmla="*/ 3893820 w 9578340"/>
              <a:gd name="connsiteY157" fmla="*/ 6705600 h 8833483"/>
              <a:gd name="connsiteX158" fmla="*/ 3947160 w 9578340"/>
              <a:gd name="connsiteY158" fmla="*/ 6690360 h 8833483"/>
              <a:gd name="connsiteX159" fmla="*/ 3939540 w 9578340"/>
              <a:gd name="connsiteY159" fmla="*/ 6629400 h 8833483"/>
              <a:gd name="connsiteX160" fmla="*/ 3901440 w 9578340"/>
              <a:gd name="connsiteY160" fmla="*/ 6606540 h 8833483"/>
              <a:gd name="connsiteX161" fmla="*/ 3878580 w 9578340"/>
              <a:gd name="connsiteY161" fmla="*/ 6515100 h 8833483"/>
              <a:gd name="connsiteX162" fmla="*/ 3886200 w 9578340"/>
              <a:gd name="connsiteY162" fmla="*/ 6423660 h 8833483"/>
              <a:gd name="connsiteX163" fmla="*/ 3870960 w 9578340"/>
              <a:gd name="connsiteY163" fmla="*/ 6309360 h 8833483"/>
              <a:gd name="connsiteX164" fmla="*/ 3893820 w 9578340"/>
              <a:gd name="connsiteY164" fmla="*/ 6240780 h 8833483"/>
              <a:gd name="connsiteX165" fmla="*/ 3924300 w 9578340"/>
              <a:gd name="connsiteY165" fmla="*/ 6179820 h 8833483"/>
              <a:gd name="connsiteX166" fmla="*/ 3977640 w 9578340"/>
              <a:gd name="connsiteY166" fmla="*/ 6172200 h 8833483"/>
              <a:gd name="connsiteX167" fmla="*/ 3992880 w 9578340"/>
              <a:gd name="connsiteY167" fmla="*/ 6172200 h 8833483"/>
              <a:gd name="connsiteX168" fmla="*/ 4046220 w 9578340"/>
              <a:gd name="connsiteY168" fmla="*/ 6111240 h 8833483"/>
              <a:gd name="connsiteX169" fmla="*/ 4038600 w 9578340"/>
              <a:gd name="connsiteY169" fmla="*/ 6027420 h 8833483"/>
              <a:gd name="connsiteX170" fmla="*/ 4754880 w 9578340"/>
              <a:gd name="connsiteY170" fmla="*/ 5913120 h 8833483"/>
              <a:gd name="connsiteX171" fmla="*/ 4838700 w 9578340"/>
              <a:gd name="connsiteY171" fmla="*/ 5913120 h 8833483"/>
              <a:gd name="connsiteX172" fmla="*/ 4914900 w 9578340"/>
              <a:gd name="connsiteY172" fmla="*/ 5920740 h 8833483"/>
              <a:gd name="connsiteX173" fmla="*/ 5105400 w 9578340"/>
              <a:gd name="connsiteY173" fmla="*/ 6019800 h 8833483"/>
              <a:gd name="connsiteX174" fmla="*/ 5570220 w 9578340"/>
              <a:gd name="connsiteY174" fmla="*/ 6248400 h 8833483"/>
              <a:gd name="connsiteX175" fmla="*/ 5704205 w 9578340"/>
              <a:gd name="connsiteY175" fmla="*/ 6320155 h 8833483"/>
              <a:gd name="connsiteX176" fmla="*/ 5755005 w 9578340"/>
              <a:gd name="connsiteY176" fmla="*/ 6242685 h 8833483"/>
              <a:gd name="connsiteX177" fmla="*/ 5682615 w 9578340"/>
              <a:gd name="connsiteY177" fmla="*/ 6203315 h 8833483"/>
              <a:gd name="connsiteX178" fmla="*/ 5624195 w 9578340"/>
              <a:gd name="connsiteY178" fmla="*/ 6132195 h 8833483"/>
              <a:gd name="connsiteX179" fmla="*/ 5670550 w 9578340"/>
              <a:gd name="connsiteY179" fmla="*/ 6103620 h 8833483"/>
              <a:gd name="connsiteX180" fmla="*/ 5584825 w 9578340"/>
              <a:gd name="connsiteY180" fmla="*/ 5928995 h 8833483"/>
              <a:gd name="connsiteX181" fmla="*/ 5592445 w 9578340"/>
              <a:gd name="connsiteY181" fmla="*/ 5827395 h 8833483"/>
              <a:gd name="connsiteX182" fmla="*/ 5615305 w 9578340"/>
              <a:gd name="connsiteY182" fmla="*/ 5792470 h 8833483"/>
              <a:gd name="connsiteX183" fmla="*/ 5636895 w 9578340"/>
              <a:gd name="connsiteY183" fmla="*/ 5747385 h 8833483"/>
              <a:gd name="connsiteX184" fmla="*/ 5674360 w 9578340"/>
              <a:gd name="connsiteY184" fmla="*/ 5669915 h 8833483"/>
              <a:gd name="connsiteX185" fmla="*/ 5688965 w 9578340"/>
              <a:gd name="connsiteY185" fmla="*/ 5587365 h 8833483"/>
              <a:gd name="connsiteX186" fmla="*/ 5735320 w 9578340"/>
              <a:gd name="connsiteY186" fmla="*/ 5561965 h 8833483"/>
              <a:gd name="connsiteX187" fmla="*/ 5715000 w 9578340"/>
              <a:gd name="connsiteY187" fmla="*/ 5502910 h 8833483"/>
              <a:gd name="connsiteX188" fmla="*/ 5751195 w 9578340"/>
              <a:gd name="connsiteY188" fmla="*/ 5461635 h 8833483"/>
              <a:gd name="connsiteX189" fmla="*/ 5781675 w 9578340"/>
              <a:gd name="connsiteY189" fmla="*/ 5398770 h 8833483"/>
              <a:gd name="connsiteX190" fmla="*/ 5836920 w 9578340"/>
              <a:gd name="connsiteY190" fmla="*/ 5325110 h 8833483"/>
              <a:gd name="connsiteX191" fmla="*/ 5855970 w 9578340"/>
              <a:gd name="connsiteY191" fmla="*/ 5168900 h 8833483"/>
              <a:gd name="connsiteX192" fmla="*/ 6101080 w 9578340"/>
              <a:gd name="connsiteY192" fmla="*/ 4911090 h 8833483"/>
              <a:gd name="connsiteX193" fmla="*/ 6107430 w 9578340"/>
              <a:gd name="connsiteY193" fmla="*/ 4674870 h 8833483"/>
              <a:gd name="connsiteX194" fmla="*/ 5982970 w 9578340"/>
              <a:gd name="connsiteY194" fmla="*/ 4411980 h 8833483"/>
              <a:gd name="connsiteX195" fmla="*/ 7178040 w 9578340"/>
              <a:gd name="connsiteY195" fmla="*/ 4351020 h 8833483"/>
              <a:gd name="connsiteX196" fmla="*/ 7559040 w 9578340"/>
              <a:gd name="connsiteY196" fmla="*/ 4328160 h 8833483"/>
              <a:gd name="connsiteX197" fmla="*/ 7467600 w 9578340"/>
              <a:gd name="connsiteY197" fmla="*/ 3878580 h 8833483"/>
              <a:gd name="connsiteX198" fmla="*/ 7414260 w 9578340"/>
              <a:gd name="connsiteY198" fmla="*/ 3604260 h 8833483"/>
              <a:gd name="connsiteX199" fmla="*/ 7498080 w 9578340"/>
              <a:gd name="connsiteY199" fmla="*/ 3398520 h 8833483"/>
              <a:gd name="connsiteX200" fmla="*/ 7528560 w 9578340"/>
              <a:gd name="connsiteY200" fmla="*/ 3253740 h 8833483"/>
              <a:gd name="connsiteX201" fmla="*/ 7505700 w 9578340"/>
              <a:gd name="connsiteY201" fmla="*/ 3048000 h 8833483"/>
              <a:gd name="connsiteX202" fmla="*/ 7520940 w 9578340"/>
              <a:gd name="connsiteY202" fmla="*/ 2926080 h 8833483"/>
              <a:gd name="connsiteX203" fmla="*/ 7536180 w 9578340"/>
              <a:gd name="connsiteY203" fmla="*/ 2872740 h 8833483"/>
              <a:gd name="connsiteX204" fmla="*/ 7863840 w 9578340"/>
              <a:gd name="connsiteY204" fmla="*/ 2971800 h 8833483"/>
              <a:gd name="connsiteX205" fmla="*/ 7886700 w 9578340"/>
              <a:gd name="connsiteY205" fmla="*/ 3101340 h 8833483"/>
              <a:gd name="connsiteX206" fmla="*/ 8001000 w 9578340"/>
              <a:gd name="connsiteY206" fmla="*/ 3124200 h 8833483"/>
              <a:gd name="connsiteX207" fmla="*/ 8122920 w 9578340"/>
              <a:gd name="connsiteY207" fmla="*/ 3276600 h 8833483"/>
              <a:gd name="connsiteX208" fmla="*/ 8206740 w 9578340"/>
              <a:gd name="connsiteY208" fmla="*/ 3276600 h 8833483"/>
              <a:gd name="connsiteX209" fmla="*/ 8442960 w 9578340"/>
              <a:gd name="connsiteY209" fmla="*/ 3276600 h 8833483"/>
              <a:gd name="connsiteX210" fmla="*/ 8663940 w 9578340"/>
              <a:gd name="connsiteY210" fmla="*/ 3276600 h 8833483"/>
              <a:gd name="connsiteX211" fmla="*/ 8770620 w 9578340"/>
              <a:gd name="connsiteY211" fmla="*/ 3230880 h 8833483"/>
              <a:gd name="connsiteX212" fmla="*/ 8854440 w 9578340"/>
              <a:gd name="connsiteY212" fmla="*/ 3215640 h 8833483"/>
              <a:gd name="connsiteX213" fmla="*/ 8938260 w 9578340"/>
              <a:gd name="connsiteY213" fmla="*/ 3230880 h 8833483"/>
              <a:gd name="connsiteX214" fmla="*/ 8945880 w 9578340"/>
              <a:gd name="connsiteY214" fmla="*/ 3078480 h 8833483"/>
              <a:gd name="connsiteX215" fmla="*/ 8907780 w 9578340"/>
              <a:gd name="connsiteY215" fmla="*/ 3078480 h 8833483"/>
              <a:gd name="connsiteX216" fmla="*/ 8656320 w 9578340"/>
              <a:gd name="connsiteY216" fmla="*/ 2697480 h 8833483"/>
              <a:gd name="connsiteX217" fmla="*/ 8854440 w 9578340"/>
              <a:gd name="connsiteY217" fmla="*/ 2590800 h 8833483"/>
              <a:gd name="connsiteX218" fmla="*/ 8923020 w 9578340"/>
              <a:gd name="connsiteY218" fmla="*/ 2606040 h 8833483"/>
              <a:gd name="connsiteX219" fmla="*/ 8999220 w 9578340"/>
              <a:gd name="connsiteY219" fmla="*/ 2606040 h 8833483"/>
              <a:gd name="connsiteX220" fmla="*/ 9029700 w 9578340"/>
              <a:gd name="connsiteY220" fmla="*/ 2545080 h 8833483"/>
              <a:gd name="connsiteX221" fmla="*/ 9029700 w 9578340"/>
              <a:gd name="connsiteY221" fmla="*/ 2407920 h 8833483"/>
              <a:gd name="connsiteX222" fmla="*/ 9136380 w 9578340"/>
              <a:gd name="connsiteY222" fmla="*/ 2476500 h 8833483"/>
              <a:gd name="connsiteX223" fmla="*/ 9144000 w 9578340"/>
              <a:gd name="connsiteY223" fmla="*/ 2407920 h 8833483"/>
              <a:gd name="connsiteX224" fmla="*/ 9204960 w 9578340"/>
              <a:gd name="connsiteY224" fmla="*/ 2362200 h 8833483"/>
              <a:gd name="connsiteX225" fmla="*/ 9189720 w 9578340"/>
              <a:gd name="connsiteY225" fmla="*/ 2225040 h 8833483"/>
              <a:gd name="connsiteX226" fmla="*/ 9159240 w 9578340"/>
              <a:gd name="connsiteY226" fmla="*/ 2171700 h 8833483"/>
              <a:gd name="connsiteX227" fmla="*/ 9083040 w 9578340"/>
              <a:gd name="connsiteY227" fmla="*/ 2103120 h 8833483"/>
              <a:gd name="connsiteX228" fmla="*/ 9105900 w 9578340"/>
              <a:gd name="connsiteY228" fmla="*/ 2011680 h 8833483"/>
              <a:gd name="connsiteX229" fmla="*/ 9151620 w 9578340"/>
              <a:gd name="connsiteY229" fmla="*/ 1927860 h 8833483"/>
              <a:gd name="connsiteX230" fmla="*/ 9044940 w 9578340"/>
              <a:gd name="connsiteY230" fmla="*/ 1714500 h 8833483"/>
              <a:gd name="connsiteX231" fmla="*/ 9578340 w 9578340"/>
              <a:gd name="connsiteY231" fmla="*/ 1394460 h 8833483"/>
              <a:gd name="connsiteX232" fmla="*/ 9494520 w 9578340"/>
              <a:gd name="connsiteY232" fmla="*/ 1165860 h 8833483"/>
              <a:gd name="connsiteX233" fmla="*/ 9326880 w 9578340"/>
              <a:gd name="connsiteY233" fmla="*/ 975360 h 8833483"/>
              <a:gd name="connsiteX234" fmla="*/ 9334500 w 9578340"/>
              <a:gd name="connsiteY234" fmla="*/ 906780 h 8833483"/>
              <a:gd name="connsiteX235" fmla="*/ 9342120 w 9578340"/>
              <a:gd name="connsiteY235" fmla="*/ 754380 h 8833483"/>
              <a:gd name="connsiteX236" fmla="*/ 9182100 w 9578340"/>
              <a:gd name="connsiteY236" fmla="*/ 906780 h 8833483"/>
              <a:gd name="connsiteX237" fmla="*/ 9052560 w 9578340"/>
              <a:gd name="connsiteY237" fmla="*/ 1043940 h 8833483"/>
              <a:gd name="connsiteX238" fmla="*/ 8915400 w 9578340"/>
              <a:gd name="connsiteY238" fmla="*/ 1112520 h 8833483"/>
              <a:gd name="connsiteX239" fmla="*/ 8709660 w 9578340"/>
              <a:gd name="connsiteY239" fmla="*/ 1150620 h 8833483"/>
              <a:gd name="connsiteX240" fmla="*/ 8793480 w 9578340"/>
              <a:gd name="connsiteY240" fmla="*/ 960120 h 8833483"/>
              <a:gd name="connsiteX241" fmla="*/ 8717280 w 9578340"/>
              <a:gd name="connsiteY241" fmla="*/ 906780 h 8833483"/>
              <a:gd name="connsiteX242" fmla="*/ 8686800 w 9578340"/>
              <a:gd name="connsiteY242" fmla="*/ 815340 h 8833483"/>
              <a:gd name="connsiteX243" fmla="*/ 8625840 w 9578340"/>
              <a:gd name="connsiteY243" fmla="*/ 746760 h 8833483"/>
              <a:gd name="connsiteX244" fmla="*/ 8633460 w 9578340"/>
              <a:gd name="connsiteY244" fmla="*/ 685800 h 8833483"/>
              <a:gd name="connsiteX245" fmla="*/ 8679180 w 9578340"/>
              <a:gd name="connsiteY245" fmla="*/ 609600 h 8833483"/>
              <a:gd name="connsiteX246" fmla="*/ 8671560 w 9578340"/>
              <a:gd name="connsiteY246" fmla="*/ 579120 h 8833483"/>
              <a:gd name="connsiteX247" fmla="*/ 8580120 w 9578340"/>
              <a:gd name="connsiteY247" fmla="*/ 541020 h 8833483"/>
              <a:gd name="connsiteX248" fmla="*/ 8473440 w 9578340"/>
              <a:gd name="connsiteY248" fmla="*/ 502920 h 8833483"/>
              <a:gd name="connsiteX249" fmla="*/ 8488680 w 9578340"/>
              <a:gd name="connsiteY249" fmla="*/ 449580 h 8833483"/>
              <a:gd name="connsiteX250" fmla="*/ 8435340 w 9578340"/>
              <a:gd name="connsiteY250" fmla="*/ 320040 h 8833483"/>
              <a:gd name="connsiteX251" fmla="*/ 8465820 w 9578340"/>
              <a:gd name="connsiteY251" fmla="*/ 243840 h 8833483"/>
              <a:gd name="connsiteX252" fmla="*/ 8473440 w 9578340"/>
              <a:gd name="connsiteY252" fmla="*/ 83820 h 8833483"/>
              <a:gd name="connsiteX253" fmla="*/ 8351520 w 9578340"/>
              <a:gd name="connsiteY253" fmla="*/ 53340 h 8833483"/>
              <a:gd name="connsiteX254" fmla="*/ 8252460 w 9578340"/>
              <a:gd name="connsiteY254" fmla="*/ 68580 h 8833483"/>
              <a:gd name="connsiteX255" fmla="*/ 8107680 w 9578340"/>
              <a:gd name="connsiteY25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7025640 w 9578340"/>
              <a:gd name="connsiteY26" fmla="*/ 1158240 h 8833483"/>
              <a:gd name="connsiteX27" fmla="*/ 6743700 w 9578340"/>
              <a:gd name="connsiteY27" fmla="*/ 1127760 h 8833483"/>
              <a:gd name="connsiteX28" fmla="*/ 6728460 w 9578340"/>
              <a:gd name="connsiteY28" fmla="*/ 1981200 h 8833483"/>
              <a:gd name="connsiteX29" fmla="*/ 6244590 w 9578340"/>
              <a:gd name="connsiteY29" fmla="*/ 2315208 h 8833483"/>
              <a:gd name="connsiteX30" fmla="*/ 5722620 w 9578340"/>
              <a:gd name="connsiteY30" fmla="*/ 2240280 h 8833483"/>
              <a:gd name="connsiteX31" fmla="*/ 5654040 w 9578340"/>
              <a:gd name="connsiteY31" fmla="*/ 2240280 h 8833483"/>
              <a:gd name="connsiteX32" fmla="*/ 5570220 w 9578340"/>
              <a:gd name="connsiteY32" fmla="*/ 2278380 h 8833483"/>
              <a:gd name="connsiteX33" fmla="*/ 5440680 w 9578340"/>
              <a:gd name="connsiteY33" fmla="*/ 2263140 h 8833483"/>
              <a:gd name="connsiteX34" fmla="*/ 5410200 w 9578340"/>
              <a:gd name="connsiteY34" fmla="*/ 2217420 h 8833483"/>
              <a:gd name="connsiteX35" fmla="*/ 5425440 w 9578340"/>
              <a:gd name="connsiteY35" fmla="*/ 2072640 h 8833483"/>
              <a:gd name="connsiteX36" fmla="*/ 5372100 w 9578340"/>
              <a:gd name="connsiteY36" fmla="*/ 2019300 h 8833483"/>
              <a:gd name="connsiteX37" fmla="*/ 5372100 w 9578340"/>
              <a:gd name="connsiteY37" fmla="*/ 1988820 h 8833483"/>
              <a:gd name="connsiteX38" fmla="*/ 5280660 w 9578340"/>
              <a:gd name="connsiteY38" fmla="*/ 1965960 h 8833483"/>
              <a:gd name="connsiteX39" fmla="*/ 5219700 w 9578340"/>
              <a:gd name="connsiteY39" fmla="*/ 2263140 h 8833483"/>
              <a:gd name="connsiteX40" fmla="*/ 5212080 w 9578340"/>
              <a:gd name="connsiteY40" fmla="*/ 2461260 h 8833483"/>
              <a:gd name="connsiteX41" fmla="*/ 5242560 w 9578340"/>
              <a:gd name="connsiteY41" fmla="*/ 2499360 h 8833483"/>
              <a:gd name="connsiteX42" fmla="*/ 5097780 w 9578340"/>
              <a:gd name="connsiteY42" fmla="*/ 2552700 h 8833483"/>
              <a:gd name="connsiteX43" fmla="*/ 5120640 w 9578340"/>
              <a:gd name="connsiteY43" fmla="*/ 2743200 h 8833483"/>
              <a:gd name="connsiteX44" fmla="*/ 5082540 w 9578340"/>
              <a:gd name="connsiteY44" fmla="*/ 2827020 h 8833483"/>
              <a:gd name="connsiteX45" fmla="*/ 4945380 w 9578340"/>
              <a:gd name="connsiteY45" fmla="*/ 2773680 h 8833483"/>
              <a:gd name="connsiteX46" fmla="*/ 4853940 w 9578340"/>
              <a:gd name="connsiteY46" fmla="*/ 2796540 h 8833483"/>
              <a:gd name="connsiteX47" fmla="*/ 4785360 w 9578340"/>
              <a:gd name="connsiteY47" fmla="*/ 2926080 h 8833483"/>
              <a:gd name="connsiteX48" fmla="*/ 4640580 w 9578340"/>
              <a:gd name="connsiteY48" fmla="*/ 2811780 h 8833483"/>
              <a:gd name="connsiteX49" fmla="*/ 4518660 w 9578340"/>
              <a:gd name="connsiteY49" fmla="*/ 2804160 h 8833483"/>
              <a:gd name="connsiteX50" fmla="*/ 4389120 w 9578340"/>
              <a:gd name="connsiteY50" fmla="*/ 2674620 h 8833483"/>
              <a:gd name="connsiteX51" fmla="*/ 4564380 w 9578340"/>
              <a:gd name="connsiteY51" fmla="*/ 2522220 h 8833483"/>
              <a:gd name="connsiteX52" fmla="*/ 4389120 w 9578340"/>
              <a:gd name="connsiteY52" fmla="*/ 2491740 h 8833483"/>
              <a:gd name="connsiteX53" fmla="*/ 4244340 w 9578340"/>
              <a:gd name="connsiteY53" fmla="*/ 2659380 h 8833483"/>
              <a:gd name="connsiteX54" fmla="*/ 4183380 w 9578340"/>
              <a:gd name="connsiteY54" fmla="*/ 2758440 h 8833483"/>
              <a:gd name="connsiteX55" fmla="*/ 4191000 w 9578340"/>
              <a:gd name="connsiteY55" fmla="*/ 2796540 h 8833483"/>
              <a:gd name="connsiteX56" fmla="*/ 4084320 w 9578340"/>
              <a:gd name="connsiteY56" fmla="*/ 2895600 h 8833483"/>
              <a:gd name="connsiteX57" fmla="*/ 4008120 w 9578340"/>
              <a:gd name="connsiteY57" fmla="*/ 2918460 h 8833483"/>
              <a:gd name="connsiteX58" fmla="*/ 3954780 w 9578340"/>
              <a:gd name="connsiteY58" fmla="*/ 2918460 h 8833483"/>
              <a:gd name="connsiteX59" fmla="*/ 3916680 w 9578340"/>
              <a:gd name="connsiteY59" fmla="*/ 2971800 h 8833483"/>
              <a:gd name="connsiteX60" fmla="*/ 3848100 w 9578340"/>
              <a:gd name="connsiteY60" fmla="*/ 2971800 h 8833483"/>
              <a:gd name="connsiteX61" fmla="*/ 3810000 w 9578340"/>
              <a:gd name="connsiteY61" fmla="*/ 3025140 h 8833483"/>
              <a:gd name="connsiteX62" fmla="*/ 3726180 w 9578340"/>
              <a:gd name="connsiteY62" fmla="*/ 3048000 h 8833483"/>
              <a:gd name="connsiteX63" fmla="*/ 3703320 w 9578340"/>
              <a:gd name="connsiteY63" fmla="*/ 3116580 h 8833483"/>
              <a:gd name="connsiteX64" fmla="*/ 3512820 w 9578340"/>
              <a:gd name="connsiteY64" fmla="*/ 2979420 h 8833483"/>
              <a:gd name="connsiteX65" fmla="*/ 3337560 w 9578340"/>
              <a:gd name="connsiteY65" fmla="*/ 3048000 h 8833483"/>
              <a:gd name="connsiteX66" fmla="*/ 3337560 w 9578340"/>
              <a:gd name="connsiteY66" fmla="*/ 3124200 h 8833483"/>
              <a:gd name="connsiteX67" fmla="*/ 3230880 w 9578340"/>
              <a:gd name="connsiteY67" fmla="*/ 3200400 h 8833483"/>
              <a:gd name="connsiteX68" fmla="*/ 3002280 w 9578340"/>
              <a:gd name="connsiteY68" fmla="*/ 3055620 h 8833483"/>
              <a:gd name="connsiteX69" fmla="*/ 3025140 w 9578340"/>
              <a:gd name="connsiteY69" fmla="*/ 3032760 h 8833483"/>
              <a:gd name="connsiteX70" fmla="*/ 2918460 w 9578340"/>
              <a:gd name="connsiteY70" fmla="*/ 2887980 h 8833483"/>
              <a:gd name="connsiteX71" fmla="*/ 2659380 w 9578340"/>
              <a:gd name="connsiteY71" fmla="*/ 2758440 h 8833483"/>
              <a:gd name="connsiteX72" fmla="*/ 2506980 w 9578340"/>
              <a:gd name="connsiteY72" fmla="*/ 3093720 h 8833483"/>
              <a:gd name="connsiteX73" fmla="*/ 2392680 w 9578340"/>
              <a:gd name="connsiteY73" fmla="*/ 3101340 h 8833483"/>
              <a:gd name="connsiteX74" fmla="*/ 2308860 w 9578340"/>
              <a:gd name="connsiteY74" fmla="*/ 3116580 h 8833483"/>
              <a:gd name="connsiteX75" fmla="*/ 2225040 w 9578340"/>
              <a:gd name="connsiteY75" fmla="*/ 3215640 h 8833483"/>
              <a:gd name="connsiteX76" fmla="*/ 2049780 w 9578340"/>
              <a:gd name="connsiteY76" fmla="*/ 3124200 h 8833483"/>
              <a:gd name="connsiteX77" fmla="*/ 1981200 w 9578340"/>
              <a:gd name="connsiteY77" fmla="*/ 3116580 h 8833483"/>
              <a:gd name="connsiteX78" fmla="*/ 1889760 w 9578340"/>
              <a:gd name="connsiteY78" fmla="*/ 2964180 h 8833483"/>
              <a:gd name="connsiteX79" fmla="*/ 1897380 w 9578340"/>
              <a:gd name="connsiteY79" fmla="*/ 2895600 h 8833483"/>
              <a:gd name="connsiteX80" fmla="*/ 1729740 w 9578340"/>
              <a:gd name="connsiteY80" fmla="*/ 3017520 h 8833483"/>
              <a:gd name="connsiteX81" fmla="*/ 1706880 w 9578340"/>
              <a:gd name="connsiteY81" fmla="*/ 3078480 h 8833483"/>
              <a:gd name="connsiteX82" fmla="*/ 1653540 w 9578340"/>
              <a:gd name="connsiteY82" fmla="*/ 3048000 h 8833483"/>
              <a:gd name="connsiteX83" fmla="*/ 1546860 w 9578340"/>
              <a:gd name="connsiteY83" fmla="*/ 3048000 h 8833483"/>
              <a:gd name="connsiteX84" fmla="*/ 1524000 w 9578340"/>
              <a:gd name="connsiteY84" fmla="*/ 3162300 h 8833483"/>
              <a:gd name="connsiteX85" fmla="*/ 1386840 w 9578340"/>
              <a:gd name="connsiteY85" fmla="*/ 3459480 h 8833483"/>
              <a:gd name="connsiteX86" fmla="*/ 1333500 w 9578340"/>
              <a:gd name="connsiteY86" fmla="*/ 3451860 h 8833483"/>
              <a:gd name="connsiteX87" fmla="*/ 1188720 w 9578340"/>
              <a:gd name="connsiteY87" fmla="*/ 3505200 h 8833483"/>
              <a:gd name="connsiteX88" fmla="*/ 1135380 w 9578340"/>
              <a:gd name="connsiteY88" fmla="*/ 3672840 h 8833483"/>
              <a:gd name="connsiteX89" fmla="*/ 1013460 w 9578340"/>
              <a:gd name="connsiteY89" fmla="*/ 3703320 h 8833483"/>
              <a:gd name="connsiteX90" fmla="*/ 929640 w 9578340"/>
              <a:gd name="connsiteY90" fmla="*/ 3710940 h 8833483"/>
              <a:gd name="connsiteX91" fmla="*/ 830580 w 9578340"/>
              <a:gd name="connsiteY91" fmla="*/ 3741420 h 8833483"/>
              <a:gd name="connsiteX92" fmla="*/ 701040 w 9578340"/>
              <a:gd name="connsiteY92" fmla="*/ 3749040 h 8833483"/>
              <a:gd name="connsiteX93" fmla="*/ 548640 w 9578340"/>
              <a:gd name="connsiteY93" fmla="*/ 3787140 h 8833483"/>
              <a:gd name="connsiteX94" fmla="*/ 0 w 9578340"/>
              <a:gd name="connsiteY94" fmla="*/ 5250180 h 8833483"/>
              <a:gd name="connsiteX95" fmla="*/ 167640 w 9578340"/>
              <a:gd name="connsiteY95" fmla="*/ 5242560 h 8833483"/>
              <a:gd name="connsiteX96" fmla="*/ 167640 w 9578340"/>
              <a:gd name="connsiteY96" fmla="*/ 5387340 h 8833483"/>
              <a:gd name="connsiteX97" fmla="*/ 289560 w 9578340"/>
              <a:gd name="connsiteY97" fmla="*/ 5394960 h 8833483"/>
              <a:gd name="connsiteX98" fmla="*/ 281940 w 9578340"/>
              <a:gd name="connsiteY98" fmla="*/ 5478780 h 8833483"/>
              <a:gd name="connsiteX99" fmla="*/ 388620 w 9578340"/>
              <a:gd name="connsiteY99" fmla="*/ 5501640 h 8833483"/>
              <a:gd name="connsiteX100" fmla="*/ 358140 w 9578340"/>
              <a:gd name="connsiteY100" fmla="*/ 5631180 h 8833483"/>
              <a:gd name="connsiteX101" fmla="*/ 358140 w 9578340"/>
              <a:gd name="connsiteY101" fmla="*/ 5730240 h 8833483"/>
              <a:gd name="connsiteX102" fmla="*/ 251460 w 9578340"/>
              <a:gd name="connsiteY102" fmla="*/ 5783580 h 8833483"/>
              <a:gd name="connsiteX103" fmla="*/ 236220 w 9578340"/>
              <a:gd name="connsiteY103" fmla="*/ 5859780 h 8833483"/>
              <a:gd name="connsiteX104" fmla="*/ 144780 w 9578340"/>
              <a:gd name="connsiteY104" fmla="*/ 5981700 h 8833483"/>
              <a:gd name="connsiteX105" fmla="*/ 175260 w 9578340"/>
              <a:gd name="connsiteY105" fmla="*/ 6210300 h 8833483"/>
              <a:gd name="connsiteX106" fmla="*/ 266700 w 9578340"/>
              <a:gd name="connsiteY106" fmla="*/ 6217920 h 8833483"/>
              <a:gd name="connsiteX107" fmla="*/ 304800 w 9578340"/>
              <a:gd name="connsiteY107" fmla="*/ 6278880 h 8833483"/>
              <a:gd name="connsiteX108" fmla="*/ 312420 w 9578340"/>
              <a:gd name="connsiteY108" fmla="*/ 6339840 h 8833483"/>
              <a:gd name="connsiteX109" fmla="*/ 358140 w 9578340"/>
              <a:gd name="connsiteY109" fmla="*/ 6339840 h 8833483"/>
              <a:gd name="connsiteX110" fmla="*/ 365760 w 9578340"/>
              <a:gd name="connsiteY110" fmla="*/ 6477000 h 8833483"/>
              <a:gd name="connsiteX111" fmla="*/ 807720 w 9578340"/>
              <a:gd name="connsiteY111" fmla="*/ 6545580 h 8833483"/>
              <a:gd name="connsiteX112" fmla="*/ 1127760 w 9578340"/>
              <a:gd name="connsiteY112" fmla="*/ 6705600 h 8833483"/>
              <a:gd name="connsiteX113" fmla="*/ 1447800 w 9578340"/>
              <a:gd name="connsiteY113" fmla="*/ 6598920 h 8833483"/>
              <a:gd name="connsiteX114" fmla="*/ 1546860 w 9578340"/>
              <a:gd name="connsiteY114" fmla="*/ 6598920 h 8833483"/>
              <a:gd name="connsiteX115" fmla="*/ 1501140 w 9578340"/>
              <a:gd name="connsiteY115" fmla="*/ 6858000 h 8833483"/>
              <a:gd name="connsiteX116" fmla="*/ 1567815 w 9578340"/>
              <a:gd name="connsiteY116" fmla="*/ 7115810 h 8833483"/>
              <a:gd name="connsiteX117" fmla="*/ 1710690 w 9578340"/>
              <a:gd name="connsiteY117" fmla="*/ 7439660 h 8833483"/>
              <a:gd name="connsiteX118" fmla="*/ 1891665 w 9578340"/>
              <a:gd name="connsiteY118" fmla="*/ 7582535 h 8833483"/>
              <a:gd name="connsiteX119" fmla="*/ 2094865 w 9578340"/>
              <a:gd name="connsiteY119" fmla="*/ 7814310 h 8833483"/>
              <a:gd name="connsiteX120" fmla="*/ 2066290 w 9578340"/>
              <a:gd name="connsiteY120" fmla="*/ 7925434 h 8833483"/>
              <a:gd name="connsiteX121" fmla="*/ 2234565 w 9578340"/>
              <a:gd name="connsiteY121" fmla="*/ 8036559 h 8833483"/>
              <a:gd name="connsiteX122" fmla="*/ 2269490 w 9578340"/>
              <a:gd name="connsiteY122" fmla="*/ 8081009 h 8833483"/>
              <a:gd name="connsiteX123" fmla="*/ 2186940 w 9578340"/>
              <a:gd name="connsiteY123" fmla="*/ 8338184 h 8833483"/>
              <a:gd name="connsiteX124" fmla="*/ 2209165 w 9578340"/>
              <a:gd name="connsiteY124" fmla="*/ 8436608 h 8833483"/>
              <a:gd name="connsiteX125" fmla="*/ 2275840 w 9578340"/>
              <a:gd name="connsiteY125" fmla="*/ 8538208 h 8833483"/>
              <a:gd name="connsiteX126" fmla="*/ 2437765 w 9578340"/>
              <a:gd name="connsiteY126" fmla="*/ 8569958 h 8833483"/>
              <a:gd name="connsiteX127" fmla="*/ 2491740 w 9578340"/>
              <a:gd name="connsiteY127" fmla="*/ 8557258 h 8833483"/>
              <a:gd name="connsiteX128" fmla="*/ 2599690 w 9578340"/>
              <a:gd name="connsiteY128" fmla="*/ 8614408 h 8833483"/>
              <a:gd name="connsiteX129" fmla="*/ 2640965 w 9578340"/>
              <a:gd name="connsiteY129" fmla="*/ 8658858 h 8833483"/>
              <a:gd name="connsiteX130" fmla="*/ 2663190 w 9578340"/>
              <a:gd name="connsiteY130" fmla="*/ 8769983 h 8833483"/>
              <a:gd name="connsiteX131" fmla="*/ 2748915 w 9578340"/>
              <a:gd name="connsiteY131" fmla="*/ 8833483 h 8833483"/>
              <a:gd name="connsiteX132" fmla="*/ 2860040 w 9578340"/>
              <a:gd name="connsiteY132" fmla="*/ 8808083 h 8833483"/>
              <a:gd name="connsiteX133" fmla="*/ 2920365 w 9578340"/>
              <a:gd name="connsiteY133" fmla="*/ 8820783 h 8833483"/>
              <a:gd name="connsiteX134" fmla="*/ 2910840 w 9578340"/>
              <a:gd name="connsiteY134" fmla="*/ 8740614 h 8833483"/>
              <a:gd name="connsiteX135" fmla="*/ 2996565 w 9578340"/>
              <a:gd name="connsiteY135" fmla="*/ 8609645 h 8833483"/>
              <a:gd name="connsiteX136" fmla="*/ 2987040 w 9578340"/>
              <a:gd name="connsiteY136" fmla="*/ 8497727 h 8833483"/>
              <a:gd name="connsiteX137" fmla="*/ 3027522 w 9578340"/>
              <a:gd name="connsiteY137" fmla="*/ 8431051 h 8833483"/>
              <a:gd name="connsiteX138" fmla="*/ 3179922 w 9578340"/>
              <a:gd name="connsiteY138" fmla="*/ 8361995 h 8833483"/>
              <a:gd name="connsiteX139" fmla="*/ 3225166 w 9578340"/>
              <a:gd name="connsiteY139" fmla="*/ 8245315 h 8833483"/>
              <a:gd name="connsiteX140" fmla="*/ 3420427 w 9578340"/>
              <a:gd name="connsiteY140" fmla="*/ 8083389 h 8833483"/>
              <a:gd name="connsiteX141" fmla="*/ 3699034 w 9578340"/>
              <a:gd name="connsiteY141" fmla="*/ 7954802 h 8833483"/>
              <a:gd name="connsiteX142" fmla="*/ 3875246 w 9578340"/>
              <a:gd name="connsiteY142" fmla="*/ 7890508 h 8833483"/>
              <a:gd name="connsiteX143" fmla="*/ 4084796 w 9578340"/>
              <a:gd name="connsiteY143" fmla="*/ 7738108 h 8833483"/>
              <a:gd name="connsiteX144" fmla="*/ 4127659 w 9578340"/>
              <a:gd name="connsiteY144" fmla="*/ 7640476 h 8833483"/>
              <a:gd name="connsiteX145" fmla="*/ 4037171 w 9578340"/>
              <a:gd name="connsiteY145" fmla="*/ 7564277 h 8833483"/>
              <a:gd name="connsiteX146" fmla="*/ 3980021 w 9578340"/>
              <a:gd name="connsiteY146" fmla="*/ 7469027 h 8833483"/>
              <a:gd name="connsiteX147" fmla="*/ 4056222 w 9578340"/>
              <a:gd name="connsiteY147" fmla="*/ 7395208 h 8833483"/>
              <a:gd name="connsiteX148" fmla="*/ 4096703 w 9578340"/>
              <a:gd name="connsiteY148" fmla="*/ 7247570 h 8833483"/>
              <a:gd name="connsiteX149" fmla="*/ 3982402 w 9578340"/>
              <a:gd name="connsiteY149" fmla="*/ 7271383 h 8833483"/>
              <a:gd name="connsiteX150" fmla="*/ 3818096 w 9578340"/>
              <a:gd name="connsiteY150" fmla="*/ 7233283 h 8833483"/>
              <a:gd name="connsiteX151" fmla="*/ 3691889 w 9578340"/>
              <a:gd name="connsiteY151" fmla="*/ 7145176 h 8833483"/>
              <a:gd name="connsiteX152" fmla="*/ 3701416 w 9578340"/>
              <a:gd name="connsiteY152" fmla="*/ 7030877 h 8833483"/>
              <a:gd name="connsiteX153" fmla="*/ 3625215 w 9578340"/>
              <a:gd name="connsiteY153" fmla="*/ 6954677 h 8833483"/>
              <a:gd name="connsiteX154" fmla="*/ 3657600 w 9578340"/>
              <a:gd name="connsiteY154" fmla="*/ 6873240 h 8833483"/>
              <a:gd name="connsiteX155" fmla="*/ 3817620 w 9578340"/>
              <a:gd name="connsiteY155" fmla="*/ 6781800 h 8833483"/>
              <a:gd name="connsiteX156" fmla="*/ 3893820 w 9578340"/>
              <a:gd name="connsiteY156" fmla="*/ 6705600 h 8833483"/>
              <a:gd name="connsiteX157" fmla="*/ 3947160 w 9578340"/>
              <a:gd name="connsiteY157" fmla="*/ 6690360 h 8833483"/>
              <a:gd name="connsiteX158" fmla="*/ 3939540 w 9578340"/>
              <a:gd name="connsiteY158" fmla="*/ 6629400 h 8833483"/>
              <a:gd name="connsiteX159" fmla="*/ 3901440 w 9578340"/>
              <a:gd name="connsiteY159" fmla="*/ 6606540 h 8833483"/>
              <a:gd name="connsiteX160" fmla="*/ 3878580 w 9578340"/>
              <a:gd name="connsiteY160" fmla="*/ 6515100 h 8833483"/>
              <a:gd name="connsiteX161" fmla="*/ 3886200 w 9578340"/>
              <a:gd name="connsiteY161" fmla="*/ 6423660 h 8833483"/>
              <a:gd name="connsiteX162" fmla="*/ 3870960 w 9578340"/>
              <a:gd name="connsiteY162" fmla="*/ 6309360 h 8833483"/>
              <a:gd name="connsiteX163" fmla="*/ 3893820 w 9578340"/>
              <a:gd name="connsiteY163" fmla="*/ 6240780 h 8833483"/>
              <a:gd name="connsiteX164" fmla="*/ 3924300 w 9578340"/>
              <a:gd name="connsiteY164" fmla="*/ 6179820 h 8833483"/>
              <a:gd name="connsiteX165" fmla="*/ 3977640 w 9578340"/>
              <a:gd name="connsiteY165" fmla="*/ 6172200 h 8833483"/>
              <a:gd name="connsiteX166" fmla="*/ 3992880 w 9578340"/>
              <a:gd name="connsiteY166" fmla="*/ 6172200 h 8833483"/>
              <a:gd name="connsiteX167" fmla="*/ 4046220 w 9578340"/>
              <a:gd name="connsiteY167" fmla="*/ 6111240 h 8833483"/>
              <a:gd name="connsiteX168" fmla="*/ 4038600 w 9578340"/>
              <a:gd name="connsiteY168" fmla="*/ 6027420 h 8833483"/>
              <a:gd name="connsiteX169" fmla="*/ 4754880 w 9578340"/>
              <a:gd name="connsiteY169" fmla="*/ 5913120 h 8833483"/>
              <a:gd name="connsiteX170" fmla="*/ 4838700 w 9578340"/>
              <a:gd name="connsiteY170" fmla="*/ 5913120 h 8833483"/>
              <a:gd name="connsiteX171" fmla="*/ 4914900 w 9578340"/>
              <a:gd name="connsiteY171" fmla="*/ 5920740 h 8833483"/>
              <a:gd name="connsiteX172" fmla="*/ 5105400 w 9578340"/>
              <a:gd name="connsiteY172" fmla="*/ 6019800 h 8833483"/>
              <a:gd name="connsiteX173" fmla="*/ 5570220 w 9578340"/>
              <a:gd name="connsiteY173" fmla="*/ 6248400 h 8833483"/>
              <a:gd name="connsiteX174" fmla="*/ 5704205 w 9578340"/>
              <a:gd name="connsiteY174" fmla="*/ 6320155 h 8833483"/>
              <a:gd name="connsiteX175" fmla="*/ 5755005 w 9578340"/>
              <a:gd name="connsiteY175" fmla="*/ 6242685 h 8833483"/>
              <a:gd name="connsiteX176" fmla="*/ 5682615 w 9578340"/>
              <a:gd name="connsiteY176" fmla="*/ 6203315 h 8833483"/>
              <a:gd name="connsiteX177" fmla="*/ 5624195 w 9578340"/>
              <a:gd name="connsiteY177" fmla="*/ 6132195 h 8833483"/>
              <a:gd name="connsiteX178" fmla="*/ 5670550 w 9578340"/>
              <a:gd name="connsiteY178" fmla="*/ 6103620 h 8833483"/>
              <a:gd name="connsiteX179" fmla="*/ 5584825 w 9578340"/>
              <a:gd name="connsiteY179" fmla="*/ 5928995 h 8833483"/>
              <a:gd name="connsiteX180" fmla="*/ 5592445 w 9578340"/>
              <a:gd name="connsiteY180" fmla="*/ 5827395 h 8833483"/>
              <a:gd name="connsiteX181" fmla="*/ 5615305 w 9578340"/>
              <a:gd name="connsiteY181" fmla="*/ 5792470 h 8833483"/>
              <a:gd name="connsiteX182" fmla="*/ 5636895 w 9578340"/>
              <a:gd name="connsiteY182" fmla="*/ 5747385 h 8833483"/>
              <a:gd name="connsiteX183" fmla="*/ 5674360 w 9578340"/>
              <a:gd name="connsiteY183" fmla="*/ 5669915 h 8833483"/>
              <a:gd name="connsiteX184" fmla="*/ 5688965 w 9578340"/>
              <a:gd name="connsiteY184" fmla="*/ 5587365 h 8833483"/>
              <a:gd name="connsiteX185" fmla="*/ 5735320 w 9578340"/>
              <a:gd name="connsiteY185" fmla="*/ 5561965 h 8833483"/>
              <a:gd name="connsiteX186" fmla="*/ 5715000 w 9578340"/>
              <a:gd name="connsiteY186" fmla="*/ 5502910 h 8833483"/>
              <a:gd name="connsiteX187" fmla="*/ 5751195 w 9578340"/>
              <a:gd name="connsiteY187" fmla="*/ 5461635 h 8833483"/>
              <a:gd name="connsiteX188" fmla="*/ 5781675 w 9578340"/>
              <a:gd name="connsiteY188" fmla="*/ 5398770 h 8833483"/>
              <a:gd name="connsiteX189" fmla="*/ 5836920 w 9578340"/>
              <a:gd name="connsiteY189" fmla="*/ 5325110 h 8833483"/>
              <a:gd name="connsiteX190" fmla="*/ 5855970 w 9578340"/>
              <a:gd name="connsiteY190" fmla="*/ 5168900 h 8833483"/>
              <a:gd name="connsiteX191" fmla="*/ 6101080 w 9578340"/>
              <a:gd name="connsiteY191" fmla="*/ 4911090 h 8833483"/>
              <a:gd name="connsiteX192" fmla="*/ 6107430 w 9578340"/>
              <a:gd name="connsiteY192" fmla="*/ 4674870 h 8833483"/>
              <a:gd name="connsiteX193" fmla="*/ 5982970 w 9578340"/>
              <a:gd name="connsiteY193" fmla="*/ 4411980 h 8833483"/>
              <a:gd name="connsiteX194" fmla="*/ 7178040 w 9578340"/>
              <a:gd name="connsiteY194" fmla="*/ 4351020 h 8833483"/>
              <a:gd name="connsiteX195" fmla="*/ 7559040 w 9578340"/>
              <a:gd name="connsiteY195" fmla="*/ 4328160 h 8833483"/>
              <a:gd name="connsiteX196" fmla="*/ 7467600 w 9578340"/>
              <a:gd name="connsiteY196" fmla="*/ 3878580 h 8833483"/>
              <a:gd name="connsiteX197" fmla="*/ 7414260 w 9578340"/>
              <a:gd name="connsiteY197" fmla="*/ 3604260 h 8833483"/>
              <a:gd name="connsiteX198" fmla="*/ 7498080 w 9578340"/>
              <a:gd name="connsiteY198" fmla="*/ 3398520 h 8833483"/>
              <a:gd name="connsiteX199" fmla="*/ 7528560 w 9578340"/>
              <a:gd name="connsiteY199" fmla="*/ 3253740 h 8833483"/>
              <a:gd name="connsiteX200" fmla="*/ 7505700 w 9578340"/>
              <a:gd name="connsiteY200" fmla="*/ 3048000 h 8833483"/>
              <a:gd name="connsiteX201" fmla="*/ 7520940 w 9578340"/>
              <a:gd name="connsiteY201" fmla="*/ 2926080 h 8833483"/>
              <a:gd name="connsiteX202" fmla="*/ 7536180 w 9578340"/>
              <a:gd name="connsiteY202" fmla="*/ 2872740 h 8833483"/>
              <a:gd name="connsiteX203" fmla="*/ 7863840 w 9578340"/>
              <a:gd name="connsiteY203" fmla="*/ 2971800 h 8833483"/>
              <a:gd name="connsiteX204" fmla="*/ 7886700 w 9578340"/>
              <a:gd name="connsiteY204" fmla="*/ 3101340 h 8833483"/>
              <a:gd name="connsiteX205" fmla="*/ 8001000 w 9578340"/>
              <a:gd name="connsiteY205" fmla="*/ 3124200 h 8833483"/>
              <a:gd name="connsiteX206" fmla="*/ 8122920 w 9578340"/>
              <a:gd name="connsiteY206" fmla="*/ 3276600 h 8833483"/>
              <a:gd name="connsiteX207" fmla="*/ 8206740 w 9578340"/>
              <a:gd name="connsiteY207" fmla="*/ 3276600 h 8833483"/>
              <a:gd name="connsiteX208" fmla="*/ 8442960 w 9578340"/>
              <a:gd name="connsiteY208" fmla="*/ 3276600 h 8833483"/>
              <a:gd name="connsiteX209" fmla="*/ 8663940 w 9578340"/>
              <a:gd name="connsiteY209" fmla="*/ 3276600 h 8833483"/>
              <a:gd name="connsiteX210" fmla="*/ 8770620 w 9578340"/>
              <a:gd name="connsiteY210" fmla="*/ 3230880 h 8833483"/>
              <a:gd name="connsiteX211" fmla="*/ 8854440 w 9578340"/>
              <a:gd name="connsiteY211" fmla="*/ 3215640 h 8833483"/>
              <a:gd name="connsiteX212" fmla="*/ 8938260 w 9578340"/>
              <a:gd name="connsiteY212" fmla="*/ 3230880 h 8833483"/>
              <a:gd name="connsiteX213" fmla="*/ 8945880 w 9578340"/>
              <a:gd name="connsiteY213" fmla="*/ 3078480 h 8833483"/>
              <a:gd name="connsiteX214" fmla="*/ 8907780 w 9578340"/>
              <a:gd name="connsiteY214" fmla="*/ 3078480 h 8833483"/>
              <a:gd name="connsiteX215" fmla="*/ 8656320 w 9578340"/>
              <a:gd name="connsiteY215" fmla="*/ 2697480 h 8833483"/>
              <a:gd name="connsiteX216" fmla="*/ 8854440 w 9578340"/>
              <a:gd name="connsiteY216" fmla="*/ 2590800 h 8833483"/>
              <a:gd name="connsiteX217" fmla="*/ 8923020 w 9578340"/>
              <a:gd name="connsiteY217" fmla="*/ 2606040 h 8833483"/>
              <a:gd name="connsiteX218" fmla="*/ 8999220 w 9578340"/>
              <a:gd name="connsiteY218" fmla="*/ 2606040 h 8833483"/>
              <a:gd name="connsiteX219" fmla="*/ 9029700 w 9578340"/>
              <a:gd name="connsiteY219" fmla="*/ 2545080 h 8833483"/>
              <a:gd name="connsiteX220" fmla="*/ 9029700 w 9578340"/>
              <a:gd name="connsiteY220" fmla="*/ 2407920 h 8833483"/>
              <a:gd name="connsiteX221" fmla="*/ 9136380 w 9578340"/>
              <a:gd name="connsiteY221" fmla="*/ 2476500 h 8833483"/>
              <a:gd name="connsiteX222" fmla="*/ 9144000 w 9578340"/>
              <a:gd name="connsiteY222" fmla="*/ 2407920 h 8833483"/>
              <a:gd name="connsiteX223" fmla="*/ 9204960 w 9578340"/>
              <a:gd name="connsiteY223" fmla="*/ 2362200 h 8833483"/>
              <a:gd name="connsiteX224" fmla="*/ 9189720 w 9578340"/>
              <a:gd name="connsiteY224" fmla="*/ 2225040 h 8833483"/>
              <a:gd name="connsiteX225" fmla="*/ 9159240 w 9578340"/>
              <a:gd name="connsiteY225" fmla="*/ 2171700 h 8833483"/>
              <a:gd name="connsiteX226" fmla="*/ 9083040 w 9578340"/>
              <a:gd name="connsiteY226" fmla="*/ 2103120 h 8833483"/>
              <a:gd name="connsiteX227" fmla="*/ 9105900 w 9578340"/>
              <a:gd name="connsiteY227" fmla="*/ 2011680 h 8833483"/>
              <a:gd name="connsiteX228" fmla="*/ 9151620 w 9578340"/>
              <a:gd name="connsiteY228" fmla="*/ 1927860 h 8833483"/>
              <a:gd name="connsiteX229" fmla="*/ 9044940 w 9578340"/>
              <a:gd name="connsiteY229" fmla="*/ 1714500 h 8833483"/>
              <a:gd name="connsiteX230" fmla="*/ 9578340 w 9578340"/>
              <a:gd name="connsiteY230" fmla="*/ 1394460 h 8833483"/>
              <a:gd name="connsiteX231" fmla="*/ 9494520 w 9578340"/>
              <a:gd name="connsiteY231" fmla="*/ 1165860 h 8833483"/>
              <a:gd name="connsiteX232" fmla="*/ 9326880 w 9578340"/>
              <a:gd name="connsiteY232" fmla="*/ 975360 h 8833483"/>
              <a:gd name="connsiteX233" fmla="*/ 9334500 w 9578340"/>
              <a:gd name="connsiteY233" fmla="*/ 906780 h 8833483"/>
              <a:gd name="connsiteX234" fmla="*/ 9342120 w 9578340"/>
              <a:gd name="connsiteY234" fmla="*/ 754380 h 8833483"/>
              <a:gd name="connsiteX235" fmla="*/ 9182100 w 9578340"/>
              <a:gd name="connsiteY235" fmla="*/ 906780 h 8833483"/>
              <a:gd name="connsiteX236" fmla="*/ 9052560 w 9578340"/>
              <a:gd name="connsiteY236" fmla="*/ 1043940 h 8833483"/>
              <a:gd name="connsiteX237" fmla="*/ 8915400 w 9578340"/>
              <a:gd name="connsiteY237" fmla="*/ 1112520 h 8833483"/>
              <a:gd name="connsiteX238" fmla="*/ 8709660 w 9578340"/>
              <a:gd name="connsiteY238" fmla="*/ 1150620 h 8833483"/>
              <a:gd name="connsiteX239" fmla="*/ 8793480 w 9578340"/>
              <a:gd name="connsiteY239" fmla="*/ 960120 h 8833483"/>
              <a:gd name="connsiteX240" fmla="*/ 8717280 w 9578340"/>
              <a:gd name="connsiteY240" fmla="*/ 906780 h 8833483"/>
              <a:gd name="connsiteX241" fmla="*/ 8686800 w 9578340"/>
              <a:gd name="connsiteY241" fmla="*/ 815340 h 8833483"/>
              <a:gd name="connsiteX242" fmla="*/ 8625840 w 9578340"/>
              <a:gd name="connsiteY242" fmla="*/ 746760 h 8833483"/>
              <a:gd name="connsiteX243" fmla="*/ 8633460 w 9578340"/>
              <a:gd name="connsiteY243" fmla="*/ 685800 h 8833483"/>
              <a:gd name="connsiteX244" fmla="*/ 8679180 w 9578340"/>
              <a:gd name="connsiteY244" fmla="*/ 609600 h 8833483"/>
              <a:gd name="connsiteX245" fmla="*/ 8671560 w 9578340"/>
              <a:gd name="connsiteY245" fmla="*/ 579120 h 8833483"/>
              <a:gd name="connsiteX246" fmla="*/ 8580120 w 9578340"/>
              <a:gd name="connsiteY246" fmla="*/ 541020 h 8833483"/>
              <a:gd name="connsiteX247" fmla="*/ 8473440 w 9578340"/>
              <a:gd name="connsiteY247" fmla="*/ 502920 h 8833483"/>
              <a:gd name="connsiteX248" fmla="*/ 8488680 w 9578340"/>
              <a:gd name="connsiteY248" fmla="*/ 449580 h 8833483"/>
              <a:gd name="connsiteX249" fmla="*/ 8435340 w 9578340"/>
              <a:gd name="connsiteY249" fmla="*/ 320040 h 8833483"/>
              <a:gd name="connsiteX250" fmla="*/ 8465820 w 9578340"/>
              <a:gd name="connsiteY250" fmla="*/ 243840 h 8833483"/>
              <a:gd name="connsiteX251" fmla="*/ 8473440 w 9578340"/>
              <a:gd name="connsiteY251" fmla="*/ 83820 h 8833483"/>
              <a:gd name="connsiteX252" fmla="*/ 8351520 w 9578340"/>
              <a:gd name="connsiteY252" fmla="*/ 53340 h 8833483"/>
              <a:gd name="connsiteX253" fmla="*/ 8252460 w 9578340"/>
              <a:gd name="connsiteY253" fmla="*/ 68580 h 8833483"/>
              <a:gd name="connsiteX254" fmla="*/ 8107680 w 9578340"/>
              <a:gd name="connsiteY25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7094220 w 9578340"/>
              <a:gd name="connsiteY25" fmla="*/ 1173480 h 8833483"/>
              <a:gd name="connsiteX26" fmla="*/ 6743700 w 9578340"/>
              <a:gd name="connsiteY26" fmla="*/ 1127760 h 8833483"/>
              <a:gd name="connsiteX27" fmla="*/ 6728460 w 9578340"/>
              <a:gd name="connsiteY27" fmla="*/ 1981200 h 8833483"/>
              <a:gd name="connsiteX28" fmla="*/ 6244590 w 9578340"/>
              <a:gd name="connsiteY28" fmla="*/ 2315208 h 8833483"/>
              <a:gd name="connsiteX29" fmla="*/ 5722620 w 9578340"/>
              <a:gd name="connsiteY29" fmla="*/ 2240280 h 8833483"/>
              <a:gd name="connsiteX30" fmla="*/ 5654040 w 9578340"/>
              <a:gd name="connsiteY30" fmla="*/ 2240280 h 8833483"/>
              <a:gd name="connsiteX31" fmla="*/ 5570220 w 9578340"/>
              <a:gd name="connsiteY31" fmla="*/ 2278380 h 8833483"/>
              <a:gd name="connsiteX32" fmla="*/ 5440680 w 9578340"/>
              <a:gd name="connsiteY32" fmla="*/ 2263140 h 8833483"/>
              <a:gd name="connsiteX33" fmla="*/ 5410200 w 9578340"/>
              <a:gd name="connsiteY33" fmla="*/ 2217420 h 8833483"/>
              <a:gd name="connsiteX34" fmla="*/ 5425440 w 9578340"/>
              <a:gd name="connsiteY34" fmla="*/ 2072640 h 8833483"/>
              <a:gd name="connsiteX35" fmla="*/ 5372100 w 9578340"/>
              <a:gd name="connsiteY35" fmla="*/ 2019300 h 8833483"/>
              <a:gd name="connsiteX36" fmla="*/ 5372100 w 9578340"/>
              <a:gd name="connsiteY36" fmla="*/ 1988820 h 8833483"/>
              <a:gd name="connsiteX37" fmla="*/ 5280660 w 9578340"/>
              <a:gd name="connsiteY37" fmla="*/ 1965960 h 8833483"/>
              <a:gd name="connsiteX38" fmla="*/ 5219700 w 9578340"/>
              <a:gd name="connsiteY38" fmla="*/ 2263140 h 8833483"/>
              <a:gd name="connsiteX39" fmla="*/ 5212080 w 9578340"/>
              <a:gd name="connsiteY39" fmla="*/ 2461260 h 8833483"/>
              <a:gd name="connsiteX40" fmla="*/ 5242560 w 9578340"/>
              <a:gd name="connsiteY40" fmla="*/ 2499360 h 8833483"/>
              <a:gd name="connsiteX41" fmla="*/ 5097780 w 9578340"/>
              <a:gd name="connsiteY41" fmla="*/ 2552700 h 8833483"/>
              <a:gd name="connsiteX42" fmla="*/ 5120640 w 9578340"/>
              <a:gd name="connsiteY42" fmla="*/ 2743200 h 8833483"/>
              <a:gd name="connsiteX43" fmla="*/ 5082540 w 9578340"/>
              <a:gd name="connsiteY43" fmla="*/ 2827020 h 8833483"/>
              <a:gd name="connsiteX44" fmla="*/ 4945380 w 9578340"/>
              <a:gd name="connsiteY44" fmla="*/ 2773680 h 8833483"/>
              <a:gd name="connsiteX45" fmla="*/ 4853940 w 9578340"/>
              <a:gd name="connsiteY45" fmla="*/ 2796540 h 8833483"/>
              <a:gd name="connsiteX46" fmla="*/ 4785360 w 9578340"/>
              <a:gd name="connsiteY46" fmla="*/ 2926080 h 8833483"/>
              <a:gd name="connsiteX47" fmla="*/ 4640580 w 9578340"/>
              <a:gd name="connsiteY47" fmla="*/ 2811780 h 8833483"/>
              <a:gd name="connsiteX48" fmla="*/ 4518660 w 9578340"/>
              <a:gd name="connsiteY48" fmla="*/ 2804160 h 8833483"/>
              <a:gd name="connsiteX49" fmla="*/ 4389120 w 9578340"/>
              <a:gd name="connsiteY49" fmla="*/ 2674620 h 8833483"/>
              <a:gd name="connsiteX50" fmla="*/ 4564380 w 9578340"/>
              <a:gd name="connsiteY50" fmla="*/ 2522220 h 8833483"/>
              <a:gd name="connsiteX51" fmla="*/ 4389120 w 9578340"/>
              <a:gd name="connsiteY51" fmla="*/ 2491740 h 8833483"/>
              <a:gd name="connsiteX52" fmla="*/ 4244340 w 9578340"/>
              <a:gd name="connsiteY52" fmla="*/ 2659380 h 8833483"/>
              <a:gd name="connsiteX53" fmla="*/ 4183380 w 9578340"/>
              <a:gd name="connsiteY53" fmla="*/ 2758440 h 8833483"/>
              <a:gd name="connsiteX54" fmla="*/ 4191000 w 9578340"/>
              <a:gd name="connsiteY54" fmla="*/ 2796540 h 8833483"/>
              <a:gd name="connsiteX55" fmla="*/ 4084320 w 9578340"/>
              <a:gd name="connsiteY55" fmla="*/ 2895600 h 8833483"/>
              <a:gd name="connsiteX56" fmla="*/ 4008120 w 9578340"/>
              <a:gd name="connsiteY56" fmla="*/ 2918460 h 8833483"/>
              <a:gd name="connsiteX57" fmla="*/ 3954780 w 9578340"/>
              <a:gd name="connsiteY57" fmla="*/ 2918460 h 8833483"/>
              <a:gd name="connsiteX58" fmla="*/ 3916680 w 9578340"/>
              <a:gd name="connsiteY58" fmla="*/ 2971800 h 8833483"/>
              <a:gd name="connsiteX59" fmla="*/ 3848100 w 9578340"/>
              <a:gd name="connsiteY59" fmla="*/ 2971800 h 8833483"/>
              <a:gd name="connsiteX60" fmla="*/ 3810000 w 9578340"/>
              <a:gd name="connsiteY60" fmla="*/ 3025140 h 8833483"/>
              <a:gd name="connsiteX61" fmla="*/ 3726180 w 9578340"/>
              <a:gd name="connsiteY61" fmla="*/ 3048000 h 8833483"/>
              <a:gd name="connsiteX62" fmla="*/ 3703320 w 9578340"/>
              <a:gd name="connsiteY62" fmla="*/ 3116580 h 8833483"/>
              <a:gd name="connsiteX63" fmla="*/ 3512820 w 9578340"/>
              <a:gd name="connsiteY63" fmla="*/ 2979420 h 8833483"/>
              <a:gd name="connsiteX64" fmla="*/ 3337560 w 9578340"/>
              <a:gd name="connsiteY64" fmla="*/ 3048000 h 8833483"/>
              <a:gd name="connsiteX65" fmla="*/ 3337560 w 9578340"/>
              <a:gd name="connsiteY65" fmla="*/ 3124200 h 8833483"/>
              <a:gd name="connsiteX66" fmla="*/ 3230880 w 9578340"/>
              <a:gd name="connsiteY66" fmla="*/ 3200400 h 8833483"/>
              <a:gd name="connsiteX67" fmla="*/ 3002280 w 9578340"/>
              <a:gd name="connsiteY67" fmla="*/ 3055620 h 8833483"/>
              <a:gd name="connsiteX68" fmla="*/ 3025140 w 9578340"/>
              <a:gd name="connsiteY68" fmla="*/ 3032760 h 8833483"/>
              <a:gd name="connsiteX69" fmla="*/ 2918460 w 9578340"/>
              <a:gd name="connsiteY69" fmla="*/ 2887980 h 8833483"/>
              <a:gd name="connsiteX70" fmla="*/ 2659380 w 9578340"/>
              <a:gd name="connsiteY70" fmla="*/ 2758440 h 8833483"/>
              <a:gd name="connsiteX71" fmla="*/ 2506980 w 9578340"/>
              <a:gd name="connsiteY71" fmla="*/ 3093720 h 8833483"/>
              <a:gd name="connsiteX72" fmla="*/ 2392680 w 9578340"/>
              <a:gd name="connsiteY72" fmla="*/ 3101340 h 8833483"/>
              <a:gd name="connsiteX73" fmla="*/ 2308860 w 9578340"/>
              <a:gd name="connsiteY73" fmla="*/ 3116580 h 8833483"/>
              <a:gd name="connsiteX74" fmla="*/ 2225040 w 9578340"/>
              <a:gd name="connsiteY74" fmla="*/ 3215640 h 8833483"/>
              <a:gd name="connsiteX75" fmla="*/ 2049780 w 9578340"/>
              <a:gd name="connsiteY75" fmla="*/ 3124200 h 8833483"/>
              <a:gd name="connsiteX76" fmla="*/ 1981200 w 9578340"/>
              <a:gd name="connsiteY76" fmla="*/ 3116580 h 8833483"/>
              <a:gd name="connsiteX77" fmla="*/ 1889760 w 9578340"/>
              <a:gd name="connsiteY77" fmla="*/ 2964180 h 8833483"/>
              <a:gd name="connsiteX78" fmla="*/ 1897380 w 9578340"/>
              <a:gd name="connsiteY78" fmla="*/ 2895600 h 8833483"/>
              <a:gd name="connsiteX79" fmla="*/ 1729740 w 9578340"/>
              <a:gd name="connsiteY79" fmla="*/ 3017520 h 8833483"/>
              <a:gd name="connsiteX80" fmla="*/ 1706880 w 9578340"/>
              <a:gd name="connsiteY80" fmla="*/ 3078480 h 8833483"/>
              <a:gd name="connsiteX81" fmla="*/ 1653540 w 9578340"/>
              <a:gd name="connsiteY81" fmla="*/ 3048000 h 8833483"/>
              <a:gd name="connsiteX82" fmla="*/ 1546860 w 9578340"/>
              <a:gd name="connsiteY82" fmla="*/ 3048000 h 8833483"/>
              <a:gd name="connsiteX83" fmla="*/ 1524000 w 9578340"/>
              <a:gd name="connsiteY83" fmla="*/ 3162300 h 8833483"/>
              <a:gd name="connsiteX84" fmla="*/ 1386840 w 9578340"/>
              <a:gd name="connsiteY84" fmla="*/ 3459480 h 8833483"/>
              <a:gd name="connsiteX85" fmla="*/ 1333500 w 9578340"/>
              <a:gd name="connsiteY85" fmla="*/ 3451860 h 8833483"/>
              <a:gd name="connsiteX86" fmla="*/ 1188720 w 9578340"/>
              <a:gd name="connsiteY86" fmla="*/ 3505200 h 8833483"/>
              <a:gd name="connsiteX87" fmla="*/ 1135380 w 9578340"/>
              <a:gd name="connsiteY87" fmla="*/ 3672840 h 8833483"/>
              <a:gd name="connsiteX88" fmla="*/ 1013460 w 9578340"/>
              <a:gd name="connsiteY88" fmla="*/ 3703320 h 8833483"/>
              <a:gd name="connsiteX89" fmla="*/ 929640 w 9578340"/>
              <a:gd name="connsiteY89" fmla="*/ 3710940 h 8833483"/>
              <a:gd name="connsiteX90" fmla="*/ 830580 w 9578340"/>
              <a:gd name="connsiteY90" fmla="*/ 3741420 h 8833483"/>
              <a:gd name="connsiteX91" fmla="*/ 701040 w 9578340"/>
              <a:gd name="connsiteY91" fmla="*/ 3749040 h 8833483"/>
              <a:gd name="connsiteX92" fmla="*/ 548640 w 9578340"/>
              <a:gd name="connsiteY92" fmla="*/ 3787140 h 8833483"/>
              <a:gd name="connsiteX93" fmla="*/ 0 w 9578340"/>
              <a:gd name="connsiteY93" fmla="*/ 5250180 h 8833483"/>
              <a:gd name="connsiteX94" fmla="*/ 167640 w 9578340"/>
              <a:gd name="connsiteY94" fmla="*/ 5242560 h 8833483"/>
              <a:gd name="connsiteX95" fmla="*/ 167640 w 9578340"/>
              <a:gd name="connsiteY95" fmla="*/ 5387340 h 8833483"/>
              <a:gd name="connsiteX96" fmla="*/ 289560 w 9578340"/>
              <a:gd name="connsiteY96" fmla="*/ 5394960 h 8833483"/>
              <a:gd name="connsiteX97" fmla="*/ 281940 w 9578340"/>
              <a:gd name="connsiteY97" fmla="*/ 5478780 h 8833483"/>
              <a:gd name="connsiteX98" fmla="*/ 388620 w 9578340"/>
              <a:gd name="connsiteY98" fmla="*/ 5501640 h 8833483"/>
              <a:gd name="connsiteX99" fmla="*/ 358140 w 9578340"/>
              <a:gd name="connsiteY99" fmla="*/ 5631180 h 8833483"/>
              <a:gd name="connsiteX100" fmla="*/ 358140 w 9578340"/>
              <a:gd name="connsiteY100" fmla="*/ 5730240 h 8833483"/>
              <a:gd name="connsiteX101" fmla="*/ 251460 w 9578340"/>
              <a:gd name="connsiteY101" fmla="*/ 5783580 h 8833483"/>
              <a:gd name="connsiteX102" fmla="*/ 236220 w 9578340"/>
              <a:gd name="connsiteY102" fmla="*/ 5859780 h 8833483"/>
              <a:gd name="connsiteX103" fmla="*/ 144780 w 9578340"/>
              <a:gd name="connsiteY103" fmla="*/ 5981700 h 8833483"/>
              <a:gd name="connsiteX104" fmla="*/ 175260 w 9578340"/>
              <a:gd name="connsiteY104" fmla="*/ 6210300 h 8833483"/>
              <a:gd name="connsiteX105" fmla="*/ 266700 w 9578340"/>
              <a:gd name="connsiteY105" fmla="*/ 6217920 h 8833483"/>
              <a:gd name="connsiteX106" fmla="*/ 304800 w 9578340"/>
              <a:gd name="connsiteY106" fmla="*/ 6278880 h 8833483"/>
              <a:gd name="connsiteX107" fmla="*/ 312420 w 9578340"/>
              <a:gd name="connsiteY107" fmla="*/ 6339840 h 8833483"/>
              <a:gd name="connsiteX108" fmla="*/ 358140 w 9578340"/>
              <a:gd name="connsiteY108" fmla="*/ 6339840 h 8833483"/>
              <a:gd name="connsiteX109" fmla="*/ 365760 w 9578340"/>
              <a:gd name="connsiteY109" fmla="*/ 6477000 h 8833483"/>
              <a:gd name="connsiteX110" fmla="*/ 807720 w 9578340"/>
              <a:gd name="connsiteY110" fmla="*/ 6545580 h 8833483"/>
              <a:gd name="connsiteX111" fmla="*/ 1127760 w 9578340"/>
              <a:gd name="connsiteY111" fmla="*/ 6705600 h 8833483"/>
              <a:gd name="connsiteX112" fmla="*/ 1447800 w 9578340"/>
              <a:gd name="connsiteY112" fmla="*/ 6598920 h 8833483"/>
              <a:gd name="connsiteX113" fmla="*/ 1546860 w 9578340"/>
              <a:gd name="connsiteY113" fmla="*/ 6598920 h 8833483"/>
              <a:gd name="connsiteX114" fmla="*/ 1501140 w 9578340"/>
              <a:gd name="connsiteY114" fmla="*/ 6858000 h 8833483"/>
              <a:gd name="connsiteX115" fmla="*/ 1567815 w 9578340"/>
              <a:gd name="connsiteY115" fmla="*/ 7115810 h 8833483"/>
              <a:gd name="connsiteX116" fmla="*/ 1710690 w 9578340"/>
              <a:gd name="connsiteY116" fmla="*/ 7439660 h 8833483"/>
              <a:gd name="connsiteX117" fmla="*/ 1891665 w 9578340"/>
              <a:gd name="connsiteY117" fmla="*/ 7582535 h 8833483"/>
              <a:gd name="connsiteX118" fmla="*/ 2094865 w 9578340"/>
              <a:gd name="connsiteY118" fmla="*/ 7814310 h 8833483"/>
              <a:gd name="connsiteX119" fmla="*/ 2066290 w 9578340"/>
              <a:gd name="connsiteY119" fmla="*/ 7925434 h 8833483"/>
              <a:gd name="connsiteX120" fmla="*/ 2234565 w 9578340"/>
              <a:gd name="connsiteY120" fmla="*/ 8036559 h 8833483"/>
              <a:gd name="connsiteX121" fmla="*/ 2269490 w 9578340"/>
              <a:gd name="connsiteY121" fmla="*/ 8081009 h 8833483"/>
              <a:gd name="connsiteX122" fmla="*/ 2186940 w 9578340"/>
              <a:gd name="connsiteY122" fmla="*/ 8338184 h 8833483"/>
              <a:gd name="connsiteX123" fmla="*/ 2209165 w 9578340"/>
              <a:gd name="connsiteY123" fmla="*/ 8436608 h 8833483"/>
              <a:gd name="connsiteX124" fmla="*/ 2275840 w 9578340"/>
              <a:gd name="connsiteY124" fmla="*/ 8538208 h 8833483"/>
              <a:gd name="connsiteX125" fmla="*/ 2437765 w 9578340"/>
              <a:gd name="connsiteY125" fmla="*/ 8569958 h 8833483"/>
              <a:gd name="connsiteX126" fmla="*/ 2491740 w 9578340"/>
              <a:gd name="connsiteY126" fmla="*/ 8557258 h 8833483"/>
              <a:gd name="connsiteX127" fmla="*/ 2599690 w 9578340"/>
              <a:gd name="connsiteY127" fmla="*/ 8614408 h 8833483"/>
              <a:gd name="connsiteX128" fmla="*/ 2640965 w 9578340"/>
              <a:gd name="connsiteY128" fmla="*/ 8658858 h 8833483"/>
              <a:gd name="connsiteX129" fmla="*/ 2663190 w 9578340"/>
              <a:gd name="connsiteY129" fmla="*/ 8769983 h 8833483"/>
              <a:gd name="connsiteX130" fmla="*/ 2748915 w 9578340"/>
              <a:gd name="connsiteY130" fmla="*/ 8833483 h 8833483"/>
              <a:gd name="connsiteX131" fmla="*/ 2860040 w 9578340"/>
              <a:gd name="connsiteY131" fmla="*/ 8808083 h 8833483"/>
              <a:gd name="connsiteX132" fmla="*/ 2920365 w 9578340"/>
              <a:gd name="connsiteY132" fmla="*/ 8820783 h 8833483"/>
              <a:gd name="connsiteX133" fmla="*/ 2910840 w 9578340"/>
              <a:gd name="connsiteY133" fmla="*/ 8740614 h 8833483"/>
              <a:gd name="connsiteX134" fmla="*/ 2996565 w 9578340"/>
              <a:gd name="connsiteY134" fmla="*/ 8609645 h 8833483"/>
              <a:gd name="connsiteX135" fmla="*/ 2987040 w 9578340"/>
              <a:gd name="connsiteY135" fmla="*/ 8497727 h 8833483"/>
              <a:gd name="connsiteX136" fmla="*/ 3027522 w 9578340"/>
              <a:gd name="connsiteY136" fmla="*/ 8431051 h 8833483"/>
              <a:gd name="connsiteX137" fmla="*/ 3179922 w 9578340"/>
              <a:gd name="connsiteY137" fmla="*/ 8361995 h 8833483"/>
              <a:gd name="connsiteX138" fmla="*/ 3225166 w 9578340"/>
              <a:gd name="connsiteY138" fmla="*/ 8245315 h 8833483"/>
              <a:gd name="connsiteX139" fmla="*/ 3420427 w 9578340"/>
              <a:gd name="connsiteY139" fmla="*/ 8083389 h 8833483"/>
              <a:gd name="connsiteX140" fmla="*/ 3699034 w 9578340"/>
              <a:gd name="connsiteY140" fmla="*/ 7954802 h 8833483"/>
              <a:gd name="connsiteX141" fmla="*/ 3875246 w 9578340"/>
              <a:gd name="connsiteY141" fmla="*/ 7890508 h 8833483"/>
              <a:gd name="connsiteX142" fmla="*/ 4084796 w 9578340"/>
              <a:gd name="connsiteY142" fmla="*/ 7738108 h 8833483"/>
              <a:gd name="connsiteX143" fmla="*/ 4127659 w 9578340"/>
              <a:gd name="connsiteY143" fmla="*/ 7640476 h 8833483"/>
              <a:gd name="connsiteX144" fmla="*/ 4037171 w 9578340"/>
              <a:gd name="connsiteY144" fmla="*/ 7564277 h 8833483"/>
              <a:gd name="connsiteX145" fmla="*/ 3980021 w 9578340"/>
              <a:gd name="connsiteY145" fmla="*/ 7469027 h 8833483"/>
              <a:gd name="connsiteX146" fmla="*/ 4056222 w 9578340"/>
              <a:gd name="connsiteY146" fmla="*/ 7395208 h 8833483"/>
              <a:gd name="connsiteX147" fmla="*/ 4096703 w 9578340"/>
              <a:gd name="connsiteY147" fmla="*/ 7247570 h 8833483"/>
              <a:gd name="connsiteX148" fmla="*/ 3982402 w 9578340"/>
              <a:gd name="connsiteY148" fmla="*/ 7271383 h 8833483"/>
              <a:gd name="connsiteX149" fmla="*/ 3818096 w 9578340"/>
              <a:gd name="connsiteY149" fmla="*/ 7233283 h 8833483"/>
              <a:gd name="connsiteX150" fmla="*/ 3691889 w 9578340"/>
              <a:gd name="connsiteY150" fmla="*/ 7145176 h 8833483"/>
              <a:gd name="connsiteX151" fmla="*/ 3701416 w 9578340"/>
              <a:gd name="connsiteY151" fmla="*/ 7030877 h 8833483"/>
              <a:gd name="connsiteX152" fmla="*/ 3625215 w 9578340"/>
              <a:gd name="connsiteY152" fmla="*/ 6954677 h 8833483"/>
              <a:gd name="connsiteX153" fmla="*/ 3657600 w 9578340"/>
              <a:gd name="connsiteY153" fmla="*/ 6873240 h 8833483"/>
              <a:gd name="connsiteX154" fmla="*/ 3817620 w 9578340"/>
              <a:gd name="connsiteY154" fmla="*/ 6781800 h 8833483"/>
              <a:gd name="connsiteX155" fmla="*/ 3893820 w 9578340"/>
              <a:gd name="connsiteY155" fmla="*/ 6705600 h 8833483"/>
              <a:gd name="connsiteX156" fmla="*/ 3947160 w 9578340"/>
              <a:gd name="connsiteY156" fmla="*/ 6690360 h 8833483"/>
              <a:gd name="connsiteX157" fmla="*/ 3939540 w 9578340"/>
              <a:gd name="connsiteY157" fmla="*/ 6629400 h 8833483"/>
              <a:gd name="connsiteX158" fmla="*/ 3901440 w 9578340"/>
              <a:gd name="connsiteY158" fmla="*/ 6606540 h 8833483"/>
              <a:gd name="connsiteX159" fmla="*/ 3878580 w 9578340"/>
              <a:gd name="connsiteY159" fmla="*/ 6515100 h 8833483"/>
              <a:gd name="connsiteX160" fmla="*/ 3886200 w 9578340"/>
              <a:gd name="connsiteY160" fmla="*/ 6423660 h 8833483"/>
              <a:gd name="connsiteX161" fmla="*/ 3870960 w 9578340"/>
              <a:gd name="connsiteY161" fmla="*/ 6309360 h 8833483"/>
              <a:gd name="connsiteX162" fmla="*/ 3893820 w 9578340"/>
              <a:gd name="connsiteY162" fmla="*/ 6240780 h 8833483"/>
              <a:gd name="connsiteX163" fmla="*/ 3924300 w 9578340"/>
              <a:gd name="connsiteY163" fmla="*/ 6179820 h 8833483"/>
              <a:gd name="connsiteX164" fmla="*/ 3977640 w 9578340"/>
              <a:gd name="connsiteY164" fmla="*/ 6172200 h 8833483"/>
              <a:gd name="connsiteX165" fmla="*/ 3992880 w 9578340"/>
              <a:gd name="connsiteY165" fmla="*/ 6172200 h 8833483"/>
              <a:gd name="connsiteX166" fmla="*/ 4046220 w 9578340"/>
              <a:gd name="connsiteY166" fmla="*/ 6111240 h 8833483"/>
              <a:gd name="connsiteX167" fmla="*/ 4038600 w 9578340"/>
              <a:gd name="connsiteY167" fmla="*/ 6027420 h 8833483"/>
              <a:gd name="connsiteX168" fmla="*/ 4754880 w 9578340"/>
              <a:gd name="connsiteY168" fmla="*/ 5913120 h 8833483"/>
              <a:gd name="connsiteX169" fmla="*/ 4838700 w 9578340"/>
              <a:gd name="connsiteY169" fmla="*/ 5913120 h 8833483"/>
              <a:gd name="connsiteX170" fmla="*/ 4914900 w 9578340"/>
              <a:gd name="connsiteY170" fmla="*/ 5920740 h 8833483"/>
              <a:gd name="connsiteX171" fmla="*/ 5105400 w 9578340"/>
              <a:gd name="connsiteY171" fmla="*/ 6019800 h 8833483"/>
              <a:gd name="connsiteX172" fmla="*/ 5570220 w 9578340"/>
              <a:gd name="connsiteY172" fmla="*/ 6248400 h 8833483"/>
              <a:gd name="connsiteX173" fmla="*/ 5704205 w 9578340"/>
              <a:gd name="connsiteY173" fmla="*/ 6320155 h 8833483"/>
              <a:gd name="connsiteX174" fmla="*/ 5755005 w 9578340"/>
              <a:gd name="connsiteY174" fmla="*/ 6242685 h 8833483"/>
              <a:gd name="connsiteX175" fmla="*/ 5682615 w 9578340"/>
              <a:gd name="connsiteY175" fmla="*/ 6203315 h 8833483"/>
              <a:gd name="connsiteX176" fmla="*/ 5624195 w 9578340"/>
              <a:gd name="connsiteY176" fmla="*/ 6132195 h 8833483"/>
              <a:gd name="connsiteX177" fmla="*/ 5670550 w 9578340"/>
              <a:gd name="connsiteY177" fmla="*/ 6103620 h 8833483"/>
              <a:gd name="connsiteX178" fmla="*/ 5584825 w 9578340"/>
              <a:gd name="connsiteY178" fmla="*/ 5928995 h 8833483"/>
              <a:gd name="connsiteX179" fmla="*/ 5592445 w 9578340"/>
              <a:gd name="connsiteY179" fmla="*/ 5827395 h 8833483"/>
              <a:gd name="connsiteX180" fmla="*/ 5615305 w 9578340"/>
              <a:gd name="connsiteY180" fmla="*/ 5792470 h 8833483"/>
              <a:gd name="connsiteX181" fmla="*/ 5636895 w 9578340"/>
              <a:gd name="connsiteY181" fmla="*/ 5747385 h 8833483"/>
              <a:gd name="connsiteX182" fmla="*/ 5674360 w 9578340"/>
              <a:gd name="connsiteY182" fmla="*/ 5669915 h 8833483"/>
              <a:gd name="connsiteX183" fmla="*/ 5688965 w 9578340"/>
              <a:gd name="connsiteY183" fmla="*/ 5587365 h 8833483"/>
              <a:gd name="connsiteX184" fmla="*/ 5735320 w 9578340"/>
              <a:gd name="connsiteY184" fmla="*/ 5561965 h 8833483"/>
              <a:gd name="connsiteX185" fmla="*/ 5715000 w 9578340"/>
              <a:gd name="connsiteY185" fmla="*/ 5502910 h 8833483"/>
              <a:gd name="connsiteX186" fmla="*/ 5751195 w 9578340"/>
              <a:gd name="connsiteY186" fmla="*/ 5461635 h 8833483"/>
              <a:gd name="connsiteX187" fmla="*/ 5781675 w 9578340"/>
              <a:gd name="connsiteY187" fmla="*/ 5398770 h 8833483"/>
              <a:gd name="connsiteX188" fmla="*/ 5836920 w 9578340"/>
              <a:gd name="connsiteY188" fmla="*/ 5325110 h 8833483"/>
              <a:gd name="connsiteX189" fmla="*/ 5855970 w 9578340"/>
              <a:gd name="connsiteY189" fmla="*/ 5168900 h 8833483"/>
              <a:gd name="connsiteX190" fmla="*/ 6101080 w 9578340"/>
              <a:gd name="connsiteY190" fmla="*/ 4911090 h 8833483"/>
              <a:gd name="connsiteX191" fmla="*/ 6107430 w 9578340"/>
              <a:gd name="connsiteY191" fmla="*/ 4674870 h 8833483"/>
              <a:gd name="connsiteX192" fmla="*/ 5982970 w 9578340"/>
              <a:gd name="connsiteY192" fmla="*/ 4411980 h 8833483"/>
              <a:gd name="connsiteX193" fmla="*/ 7178040 w 9578340"/>
              <a:gd name="connsiteY193" fmla="*/ 4351020 h 8833483"/>
              <a:gd name="connsiteX194" fmla="*/ 7559040 w 9578340"/>
              <a:gd name="connsiteY194" fmla="*/ 4328160 h 8833483"/>
              <a:gd name="connsiteX195" fmla="*/ 7467600 w 9578340"/>
              <a:gd name="connsiteY195" fmla="*/ 3878580 h 8833483"/>
              <a:gd name="connsiteX196" fmla="*/ 7414260 w 9578340"/>
              <a:gd name="connsiteY196" fmla="*/ 3604260 h 8833483"/>
              <a:gd name="connsiteX197" fmla="*/ 7498080 w 9578340"/>
              <a:gd name="connsiteY197" fmla="*/ 3398520 h 8833483"/>
              <a:gd name="connsiteX198" fmla="*/ 7528560 w 9578340"/>
              <a:gd name="connsiteY198" fmla="*/ 3253740 h 8833483"/>
              <a:gd name="connsiteX199" fmla="*/ 7505700 w 9578340"/>
              <a:gd name="connsiteY199" fmla="*/ 3048000 h 8833483"/>
              <a:gd name="connsiteX200" fmla="*/ 7520940 w 9578340"/>
              <a:gd name="connsiteY200" fmla="*/ 2926080 h 8833483"/>
              <a:gd name="connsiteX201" fmla="*/ 7536180 w 9578340"/>
              <a:gd name="connsiteY201" fmla="*/ 2872740 h 8833483"/>
              <a:gd name="connsiteX202" fmla="*/ 7863840 w 9578340"/>
              <a:gd name="connsiteY202" fmla="*/ 2971800 h 8833483"/>
              <a:gd name="connsiteX203" fmla="*/ 7886700 w 9578340"/>
              <a:gd name="connsiteY203" fmla="*/ 3101340 h 8833483"/>
              <a:gd name="connsiteX204" fmla="*/ 8001000 w 9578340"/>
              <a:gd name="connsiteY204" fmla="*/ 3124200 h 8833483"/>
              <a:gd name="connsiteX205" fmla="*/ 8122920 w 9578340"/>
              <a:gd name="connsiteY205" fmla="*/ 3276600 h 8833483"/>
              <a:gd name="connsiteX206" fmla="*/ 8206740 w 9578340"/>
              <a:gd name="connsiteY206" fmla="*/ 3276600 h 8833483"/>
              <a:gd name="connsiteX207" fmla="*/ 8442960 w 9578340"/>
              <a:gd name="connsiteY207" fmla="*/ 3276600 h 8833483"/>
              <a:gd name="connsiteX208" fmla="*/ 8663940 w 9578340"/>
              <a:gd name="connsiteY208" fmla="*/ 3276600 h 8833483"/>
              <a:gd name="connsiteX209" fmla="*/ 8770620 w 9578340"/>
              <a:gd name="connsiteY209" fmla="*/ 3230880 h 8833483"/>
              <a:gd name="connsiteX210" fmla="*/ 8854440 w 9578340"/>
              <a:gd name="connsiteY210" fmla="*/ 3215640 h 8833483"/>
              <a:gd name="connsiteX211" fmla="*/ 8938260 w 9578340"/>
              <a:gd name="connsiteY211" fmla="*/ 3230880 h 8833483"/>
              <a:gd name="connsiteX212" fmla="*/ 8945880 w 9578340"/>
              <a:gd name="connsiteY212" fmla="*/ 3078480 h 8833483"/>
              <a:gd name="connsiteX213" fmla="*/ 8907780 w 9578340"/>
              <a:gd name="connsiteY213" fmla="*/ 3078480 h 8833483"/>
              <a:gd name="connsiteX214" fmla="*/ 8656320 w 9578340"/>
              <a:gd name="connsiteY214" fmla="*/ 2697480 h 8833483"/>
              <a:gd name="connsiteX215" fmla="*/ 8854440 w 9578340"/>
              <a:gd name="connsiteY215" fmla="*/ 2590800 h 8833483"/>
              <a:gd name="connsiteX216" fmla="*/ 8923020 w 9578340"/>
              <a:gd name="connsiteY216" fmla="*/ 2606040 h 8833483"/>
              <a:gd name="connsiteX217" fmla="*/ 8999220 w 9578340"/>
              <a:gd name="connsiteY217" fmla="*/ 2606040 h 8833483"/>
              <a:gd name="connsiteX218" fmla="*/ 9029700 w 9578340"/>
              <a:gd name="connsiteY218" fmla="*/ 2545080 h 8833483"/>
              <a:gd name="connsiteX219" fmla="*/ 9029700 w 9578340"/>
              <a:gd name="connsiteY219" fmla="*/ 2407920 h 8833483"/>
              <a:gd name="connsiteX220" fmla="*/ 9136380 w 9578340"/>
              <a:gd name="connsiteY220" fmla="*/ 2476500 h 8833483"/>
              <a:gd name="connsiteX221" fmla="*/ 9144000 w 9578340"/>
              <a:gd name="connsiteY221" fmla="*/ 2407920 h 8833483"/>
              <a:gd name="connsiteX222" fmla="*/ 9204960 w 9578340"/>
              <a:gd name="connsiteY222" fmla="*/ 2362200 h 8833483"/>
              <a:gd name="connsiteX223" fmla="*/ 9189720 w 9578340"/>
              <a:gd name="connsiteY223" fmla="*/ 2225040 h 8833483"/>
              <a:gd name="connsiteX224" fmla="*/ 9159240 w 9578340"/>
              <a:gd name="connsiteY224" fmla="*/ 2171700 h 8833483"/>
              <a:gd name="connsiteX225" fmla="*/ 9083040 w 9578340"/>
              <a:gd name="connsiteY225" fmla="*/ 2103120 h 8833483"/>
              <a:gd name="connsiteX226" fmla="*/ 9105900 w 9578340"/>
              <a:gd name="connsiteY226" fmla="*/ 2011680 h 8833483"/>
              <a:gd name="connsiteX227" fmla="*/ 9151620 w 9578340"/>
              <a:gd name="connsiteY227" fmla="*/ 1927860 h 8833483"/>
              <a:gd name="connsiteX228" fmla="*/ 9044940 w 9578340"/>
              <a:gd name="connsiteY228" fmla="*/ 1714500 h 8833483"/>
              <a:gd name="connsiteX229" fmla="*/ 9578340 w 9578340"/>
              <a:gd name="connsiteY229" fmla="*/ 1394460 h 8833483"/>
              <a:gd name="connsiteX230" fmla="*/ 9494520 w 9578340"/>
              <a:gd name="connsiteY230" fmla="*/ 1165860 h 8833483"/>
              <a:gd name="connsiteX231" fmla="*/ 9326880 w 9578340"/>
              <a:gd name="connsiteY231" fmla="*/ 975360 h 8833483"/>
              <a:gd name="connsiteX232" fmla="*/ 9334500 w 9578340"/>
              <a:gd name="connsiteY232" fmla="*/ 906780 h 8833483"/>
              <a:gd name="connsiteX233" fmla="*/ 9342120 w 9578340"/>
              <a:gd name="connsiteY233" fmla="*/ 754380 h 8833483"/>
              <a:gd name="connsiteX234" fmla="*/ 9182100 w 9578340"/>
              <a:gd name="connsiteY234" fmla="*/ 906780 h 8833483"/>
              <a:gd name="connsiteX235" fmla="*/ 9052560 w 9578340"/>
              <a:gd name="connsiteY235" fmla="*/ 1043940 h 8833483"/>
              <a:gd name="connsiteX236" fmla="*/ 8915400 w 9578340"/>
              <a:gd name="connsiteY236" fmla="*/ 1112520 h 8833483"/>
              <a:gd name="connsiteX237" fmla="*/ 8709660 w 9578340"/>
              <a:gd name="connsiteY237" fmla="*/ 1150620 h 8833483"/>
              <a:gd name="connsiteX238" fmla="*/ 8793480 w 9578340"/>
              <a:gd name="connsiteY238" fmla="*/ 960120 h 8833483"/>
              <a:gd name="connsiteX239" fmla="*/ 8717280 w 9578340"/>
              <a:gd name="connsiteY239" fmla="*/ 906780 h 8833483"/>
              <a:gd name="connsiteX240" fmla="*/ 8686800 w 9578340"/>
              <a:gd name="connsiteY240" fmla="*/ 815340 h 8833483"/>
              <a:gd name="connsiteX241" fmla="*/ 8625840 w 9578340"/>
              <a:gd name="connsiteY241" fmla="*/ 746760 h 8833483"/>
              <a:gd name="connsiteX242" fmla="*/ 8633460 w 9578340"/>
              <a:gd name="connsiteY242" fmla="*/ 685800 h 8833483"/>
              <a:gd name="connsiteX243" fmla="*/ 8679180 w 9578340"/>
              <a:gd name="connsiteY243" fmla="*/ 609600 h 8833483"/>
              <a:gd name="connsiteX244" fmla="*/ 8671560 w 9578340"/>
              <a:gd name="connsiteY244" fmla="*/ 579120 h 8833483"/>
              <a:gd name="connsiteX245" fmla="*/ 8580120 w 9578340"/>
              <a:gd name="connsiteY245" fmla="*/ 541020 h 8833483"/>
              <a:gd name="connsiteX246" fmla="*/ 8473440 w 9578340"/>
              <a:gd name="connsiteY246" fmla="*/ 502920 h 8833483"/>
              <a:gd name="connsiteX247" fmla="*/ 8488680 w 9578340"/>
              <a:gd name="connsiteY247" fmla="*/ 449580 h 8833483"/>
              <a:gd name="connsiteX248" fmla="*/ 8435340 w 9578340"/>
              <a:gd name="connsiteY248" fmla="*/ 320040 h 8833483"/>
              <a:gd name="connsiteX249" fmla="*/ 8465820 w 9578340"/>
              <a:gd name="connsiteY249" fmla="*/ 243840 h 8833483"/>
              <a:gd name="connsiteX250" fmla="*/ 8473440 w 9578340"/>
              <a:gd name="connsiteY250" fmla="*/ 83820 h 8833483"/>
              <a:gd name="connsiteX251" fmla="*/ 8351520 w 9578340"/>
              <a:gd name="connsiteY251" fmla="*/ 53340 h 8833483"/>
              <a:gd name="connsiteX252" fmla="*/ 8252460 w 9578340"/>
              <a:gd name="connsiteY252" fmla="*/ 68580 h 8833483"/>
              <a:gd name="connsiteX253" fmla="*/ 8107680 w 9578340"/>
              <a:gd name="connsiteY25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7132320 w 9578340"/>
              <a:gd name="connsiteY24" fmla="*/ 1074420 h 8833483"/>
              <a:gd name="connsiteX25" fmla="*/ 6743700 w 9578340"/>
              <a:gd name="connsiteY25" fmla="*/ 1127760 h 8833483"/>
              <a:gd name="connsiteX26" fmla="*/ 6728460 w 9578340"/>
              <a:gd name="connsiteY26" fmla="*/ 1981200 h 8833483"/>
              <a:gd name="connsiteX27" fmla="*/ 6244590 w 9578340"/>
              <a:gd name="connsiteY27" fmla="*/ 2315208 h 8833483"/>
              <a:gd name="connsiteX28" fmla="*/ 5722620 w 9578340"/>
              <a:gd name="connsiteY28" fmla="*/ 2240280 h 8833483"/>
              <a:gd name="connsiteX29" fmla="*/ 5654040 w 9578340"/>
              <a:gd name="connsiteY29" fmla="*/ 2240280 h 8833483"/>
              <a:gd name="connsiteX30" fmla="*/ 5570220 w 9578340"/>
              <a:gd name="connsiteY30" fmla="*/ 2278380 h 8833483"/>
              <a:gd name="connsiteX31" fmla="*/ 5440680 w 9578340"/>
              <a:gd name="connsiteY31" fmla="*/ 2263140 h 8833483"/>
              <a:gd name="connsiteX32" fmla="*/ 5410200 w 9578340"/>
              <a:gd name="connsiteY32" fmla="*/ 2217420 h 8833483"/>
              <a:gd name="connsiteX33" fmla="*/ 5425440 w 9578340"/>
              <a:gd name="connsiteY33" fmla="*/ 2072640 h 8833483"/>
              <a:gd name="connsiteX34" fmla="*/ 5372100 w 9578340"/>
              <a:gd name="connsiteY34" fmla="*/ 2019300 h 8833483"/>
              <a:gd name="connsiteX35" fmla="*/ 5372100 w 9578340"/>
              <a:gd name="connsiteY35" fmla="*/ 1988820 h 8833483"/>
              <a:gd name="connsiteX36" fmla="*/ 5280660 w 9578340"/>
              <a:gd name="connsiteY36" fmla="*/ 1965960 h 8833483"/>
              <a:gd name="connsiteX37" fmla="*/ 5219700 w 9578340"/>
              <a:gd name="connsiteY37" fmla="*/ 2263140 h 8833483"/>
              <a:gd name="connsiteX38" fmla="*/ 5212080 w 9578340"/>
              <a:gd name="connsiteY38" fmla="*/ 2461260 h 8833483"/>
              <a:gd name="connsiteX39" fmla="*/ 5242560 w 9578340"/>
              <a:gd name="connsiteY39" fmla="*/ 2499360 h 8833483"/>
              <a:gd name="connsiteX40" fmla="*/ 5097780 w 9578340"/>
              <a:gd name="connsiteY40" fmla="*/ 2552700 h 8833483"/>
              <a:gd name="connsiteX41" fmla="*/ 5120640 w 9578340"/>
              <a:gd name="connsiteY41" fmla="*/ 2743200 h 8833483"/>
              <a:gd name="connsiteX42" fmla="*/ 5082540 w 9578340"/>
              <a:gd name="connsiteY42" fmla="*/ 2827020 h 8833483"/>
              <a:gd name="connsiteX43" fmla="*/ 4945380 w 9578340"/>
              <a:gd name="connsiteY43" fmla="*/ 2773680 h 8833483"/>
              <a:gd name="connsiteX44" fmla="*/ 4853940 w 9578340"/>
              <a:gd name="connsiteY44" fmla="*/ 2796540 h 8833483"/>
              <a:gd name="connsiteX45" fmla="*/ 4785360 w 9578340"/>
              <a:gd name="connsiteY45" fmla="*/ 2926080 h 8833483"/>
              <a:gd name="connsiteX46" fmla="*/ 4640580 w 9578340"/>
              <a:gd name="connsiteY46" fmla="*/ 2811780 h 8833483"/>
              <a:gd name="connsiteX47" fmla="*/ 4518660 w 9578340"/>
              <a:gd name="connsiteY47" fmla="*/ 2804160 h 8833483"/>
              <a:gd name="connsiteX48" fmla="*/ 4389120 w 9578340"/>
              <a:gd name="connsiteY48" fmla="*/ 2674620 h 8833483"/>
              <a:gd name="connsiteX49" fmla="*/ 4564380 w 9578340"/>
              <a:gd name="connsiteY49" fmla="*/ 2522220 h 8833483"/>
              <a:gd name="connsiteX50" fmla="*/ 4389120 w 9578340"/>
              <a:gd name="connsiteY50" fmla="*/ 2491740 h 8833483"/>
              <a:gd name="connsiteX51" fmla="*/ 4244340 w 9578340"/>
              <a:gd name="connsiteY51" fmla="*/ 2659380 h 8833483"/>
              <a:gd name="connsiteX52" fmla="*/ 4183380 w 9578340"/>
              <a:gd name="connsiteY52" fmla="*/ 2758440 h 8833483"/>
              <a:gd name="connsiteX53" fmla="*/ 4191000 w 9578340"/>
              <a:gd name="connsiteY53" fmla="*/ 2796540 h 8833483"/>
              <a:gd name="connsiteX54" fmla="*/ 4084320 w 9578340"/>
              <a:gd name="connsiteY54" fmla="*/ 2895600 h 8833483"/>
              <a:gd name="connsiteX55" fmla="*/ 4008120 w 9578340"/>
              <a:gd name="connsiteY55" fmla="*/ 2918460 h 8833483"/>
              <a:gd name="connsiteX56" fmla="*/ 3954780 w 9578340"/>
              <a:gd name="connsiteY56" fmla="*/ 2918460 h 8833483"/>
              <a:gd name="connsiteX57" fmla="*/ 3916680 w 9578340"/>
              <a:gd name="connsiteY57" fmla="*/ 2971800 h 8833483"/>
              <a:gd name="connsiteX58" fmla="*/ 3848100 w 9578340"/>
              <a:gd name="connsiteY58" fmla="*/ 2971800 h 8833483"/>
              <a:gd name="connsiteX59" fmla="*/ 3810000 w 9578340"/>
              <a:gd name="connsiteY59" fmla="*/ 3025140 h 8833483"/>
              <a:gd name="connsiteX60" fmla="*/ 3726180 w 9578340"/>
              <a:gd name="connsiteY60" fmla="*/ 3048000 h 8833483"/>
              <a:gd name="connsiteX61" fmla="*/ 3703320 w 9578340"/>
              <a:gd name="connsiteY61" fmla="*/ 3116580 h 8833483"/>
              <a:gd name="connsiteX62" fmla="*/ 3512820 w 9578340"/>
              <a:gd name="connsiteY62" fmla="*/ 2979420 h 8833483"/>
              <a:gd name="connsiteX63" fmla="*/ 3337560 w 9578340"/>
              <a:gd name="connsiteY63" fmla="*/ 3048000 h 8833483"/>
              <a:gd name="connsiteX64" fmla="*/ 3337560 w 9578340"/>
              <a:gd name="connsiteY64" fmla="*/ 3124200 h 8833483"/>
              <a:gd name="connsiteX65" fmla="*/ 3230880 w 9578340"/>
              <a:gd name="connsiteY65" fmla="*/ 3200400 h 8833483"/>
              <a:gd name="connsiteX66" fmla="*/ 3002280 w 9578340"/>
              <a:gd name="connsiteY66" fmla="*/ 3055620 h 8833483"/>
              <a:gd name="connsiteX67" fmla="*/ 3025140 w 9578340"/>
              <a:gd name="connsiteY67" fmla="*/ 3032760 h 8833483"/>
              <a:gd name="connsiteX68" fmla="*/ 2918460 w 9578340"/>
              <a:gd name="connsiteY68" fmla="*/ 2887980 h 8833483"/>
              <a:gd name="connsiteX69" fmla="*/ 2659380 w 9578340"/>
              <a:gd name="connsiteY69" fmla="*/ 2758440 h 8833483"/>
              <a:gd name="connsiteX70" fmla="*/ 2506980 w 9578340"/>
              <a:gd name="connsiteY70" fmla="*/ 3093720 h 8833483"/>
              <a:gd name="connsiteX71" fmla="*/ 2392680 w 9578340"/>
              <a:gd name="connsiteY71" fmla="*/ 3101340 h 8833483"/>
              <a:gd name="connsiteX72" fmla="*/ 2308860 w 9578340"/>
              <a:gd name="connsiteY72" fmla="*/ 3116580 h 8833483"/>
              <a:gd name="connsiteX73" fmla="*/ 2225040 w 9578340"/>
              <a:gd name="connsiteY73" fmla="*/ 3215640 h 8833483"/>
              <a:gd name="connsiteX74" fmla="*/ 2049780 w 9578340"/>
              <a:gd name="connsiteY74" fmla="*/ 3124200 h 8833483"/>
              <a:gd name="connsiteX75" fmla="*/ 1981200 w 9578340"/>
              <a:gd name="connsiteY75" fmla="*/ 3116580 h 8833483"/>
              <a:gd name="connsiteX76" fmla="*/ 1889760 w 9578340"/>
              <a:gd name="connsiteY76" fmla="*/ 2964180 h 8833483"/>
              <a:gd name="connsiteX77" fmla="*/ 1897380 w 9578340"/>
              <a:gd name="connsiteY77" fmla="*/ 2895600 h 8833483"/>
              <a:gd name="connsiteX78" fmla="*/ 1729740 w 9578340"/>
              <a:gd name="connsiteY78" fmla="*/ 3017520 h 8833483"/>
              <a:gd name="connsiteX79" fmla="*/ 1706880 w 9578340"/>
              <a:gd name="connsiteY79" fmla="*/ 3078480 h 8833483"/>
              <a:gd name="connsiteX80" fmla="*/ 1653540 w 9578340"/>
              <a:gd name="connsiteY80" fmla="*/ 3048000 h 8833483"/>
              <a:gd name="connsiteX81" fmla="*/ 1546860 w 9578340"/>
              <a:gd name="connsiteY81" fmla="*/ 3048000 h 8833483"/>
              <a:gd name="connsiteX82" fmla="*/ 1524000 w 9578340"/>
              <a:gd name="connsiteY82" fmla="*/ 3162300 h 8833483"/>
              <a:gd name="connsiteX83" fmla="*/ 1386840 w 9578340"/>
              <a:gd name="connsiteY83" fmla="*/ 3459480 h 8833483"/>
              <a:gd name="connsiteX84" fmla="*/ 1333500 w 9578340"/>
              <a:gd name="connsiteY84" fmla="*/ 3451860 h 8833483"/>
              <a:gd name="connsiteX85" fmla="*/ 1188720 w 9578340"/>
              <a:gd name="connsiteY85" fmla="*/ 3505200 h 8833483"/>
              <a:gd name="connsiteX86" fmla="*/ 1135380 w 9578340"/>
              <a:gd name="connsiteY86" fmla="*/ 3672840 h 8833483"/>
              <a:gd name="connsiteX87" fmla="*/ 1013460 w 9578340"/>
              <a:gd name="connsiteY87" fmla="*/ 3703320 h 8833483"/>
              <a:gd name="connsiteX88" fmla="*/ 929640 w 9578340"/>
              <a:gd name="connsiteY88" fmla="*/ 3710940 h 8833483"/>
              <a:gd name="connsiteX89" fmla="*/ 830580 w 9578340"/>
              <a:gd name="connsiteY89" fmla="*/ 3741420 h 8833483"/>
              <a:gd name="connsiteX90" fmla="*/ 701040 w 9578340"/>
              <a:gd name="connsiteY90" fmla="*/ 3749040 h 8833483"/>
              <a:gd name="connsiteX91" fmla="*/ 548640 w 9578340"/>
              <a:gd name="connsiteY91" fmla="*/ 3787140 h 8833483"/>
              <a:gd name="connsiteX92" fmla="*/ 0 w 9578340"/>
              <a:gd name="connsiteY92" fmla="*/ 5250180 h 8833483"/>
              <a:gd name="connsiteX93" fmla="*/ 167640 w 9578340"/>
              <a:gd name="connsiteY93" fmla="*/ 5242560 h 8833483"/>
              <a:gd name="connsiteX94" fmla="*/ 167640 w 9578340"/>
              <a:gd name="connsiteY94" fmla="*/ 5387340 h 8833483"/>
              <a:gd name="connsiteX95" fmla="*/ 289560 w 9578340"/>
              <a:gd name="connsiteY95" fmla="*/ 5394960 h 8833483"/>
              <a:gd name="connsiteX96" fmla="*/ 281940 w 9578340"/>
              <a:gd name="connsiteY96" fmla="*/ 5478780 h 8833483"/>
              <a:gd name="connsiteX97" fmla="*/ 388620 w 9578340"/>
              <a:gd name="connsiteY97" fmla="*/ 5501640 h 8833483"/>
              <a:gd name="connsiteX98" fmla="*/ 358140 w 9578340"/>
              <a:gd name="connsiteY98" fmla="*/ 5631180 h 8833483"/>
              <a:gd name="connsiteX99" fmla="*/ 358140 w 9578340"/>
              <a:gd name="connsiteY99" fmla="*/ 5730240 h 8833483"/>
              <a:gd name="connsiteX100" fmla="*/ 251460 w 9578340"/>
              <a:gd name="connsiteY100" fmla="*/ 5783580 h 8833483"/>
              <a:gd name="connsiteX101" fmla="*/ 236220 w 9578340"/>
              <a:gd name="connsiteY101" fmla="*/ 5859780 h 8833483"/>
              <a:gd name="connsiteX102" fmla="*/ 144780 w 9578340"/>
              <a:gd name="connsiteY102" fmla="*/ 5981700 h 8833483"/>
              <a:gd name="connsiteX103" fmla="*/ 175260 w 9578340"/>
              <a:gd name="connsiteY103" fmla="*/ 6210300 h 8833483"/>
              <a:gd name="connsiteX104" fmla="*/ 266700 w 9578340"/>
              <a:gd name="connsiteY104" fmla="*/ 6217920 h 8833483"/>
              <a:gd name="connsiteX105" fmla="*/ 304800 w 9578340"/>
              <a:gd name="connsiteY105" fmla="*/ 6278880 h 8833483"/>
              <a:gd name="connsiteX106" fmla="*/ 312420 w 9578340"/>
              <a:gd name="connsiteY106" fmla="*/ 6339840 h 8833483"/>
              <a:gd name="connsiteX107" fmla="*/ 358140 w 9578340"/>
              <a:gd name="connsiteY107" fmla="*/ 6339840 h 8833483"/>
              <a:gd name="connsiteX108" fmla="*/ 365760 w 9578340"/>
              <a:gd name="connsiteY108" fmla="*/ 6477000 h 8833483"/>
              <a:gd name="connsiteX109" fmla="*/ 807720 w 9578340"/>
              <a:gd name="connsiteY109" fmla="*/ 6545580 h 8833483"/>
              <a:gd name="connsiteX110" fmla="*/ 1127760 w 9578340"/>
              <a:gd name="connsiteY110" fmla="*/ 6705600 h 8833483"/>
              <a:gd name="connsiteX111" fmla="*/ 1447800 w 9578340"/>
              <a:gd name="connsiteY111" fmla="*/ 6598920 h 8833483"/>
              <a:gd name="connsiteX112" fmla="*/ 1546860 w 9578340"/>
              <a:gd name="connsiteY112" fmla="*/ 6598920 h 8833483"/>
              <a:gd name="connsiteX113" fmla="*/ 1501140 w 9578340"/>
              <a:gd name="connsiteY113" fmla="*/ 6858000 h 8833483"/>
              <a:gd name="connsiteX114" fmla="*/ 1567815 w 9578340"/>
              <a:gd name="connsiteY114" fmla="*/ 7115810 h 8833483"/>
              <a:gd name="connsiteX115" fmla="*/ 1710690 w 9578340"/>
              <a:gd name="connsiteY115" fmla="*/ 7439660 h 8833483"/>
              <a:gd name="connsiteX116" fmla="*/ 1891665 w 9578340"/>
              <a:gd name="connsiteY116" fmla="*/ 7582535 h 8833483"/>
              <a:gd name="connsiteX117" fmla="*/ 2094865 w 9578340"/>
              <a:gd name="connsiteY117" fmla="*/ 7814310 h 8833483"/>
              <a:gd name="connsiteX118" fmla="*/ 2066290 w 9578340"/>
              <a:gd name="connsiteY118" fmla="*/ 7925434 h 8833483"/>
              <a:gd name="connsiteX119" fmla="*/ 2234565 w 9578340"/>
              <a:gd name="connsiteY119" fmla="*/ 8036559 h 8833483"/>
              <a:gd name="connsiteX120" fmla="*/ 2269490 w 9578340"/>
              <a:gd name="connsiteY120" fmla="*/ 8081009 h 8833483"/>
              <a:gd name="connsiteX121" fmla="*/ 2186940 w 9578340"/>
              <a:gd name="connsiteY121" fmla="*/ 8338184 h 8833483"/>
              <a:gd name="connsiteX122" fmla="*/ 2209165 w 9578340"/>
              <a:gd name="connsiteY122" fmla="*/ 8436608 h 8833483"/>
              <a:gd name="connsiteX123" fmla="*/ 2275840 w 9578340"/>
              <a:gd name="connsiteY123" fmla="*/ 8538208 h 8833483"/>
              <a:gd name="connsiteX124" fmla="*/ 2437765 w 9578340"/>
              <a:gd name="connsiteY124" fmla="*/ 8569958 h 8833483"/>
              <a:gd name="connsiteX125" fmla="*/ 2491740 w 9578340"/>
              <a:gd name="connsiteY125" fmla="*/ 8557258 h 8833483"/>
              <a:gd name="connsiteX126" fmla="*/ 2599690 w 9578340"/>
              <a:gd name="connsiteY126" fmla="*/ 8614408 h 8833483"/>
              <a:gd name="connsiteX127" fmla="*/ 2640965 w 9578340"/>
              <a:gd name="connsiteY127" fmla="*/ 8658858 h 8833483"/>
              <a:gd name="connsiteX128" fmla="*/ 2663190 w 9578340"/>
              <a:gd name="connsiteY128" fmla="*/ 8769983 h 8833483"/>
              <a:gd name="connsiteX129" fmla="*/ 2748915 w 9578340"/>
              <a:gd name="connsiteY129" fmla="*/ 8833483 h 8833483"/>
              <a:gd name="connsiteX130" fmla="*/ 2860040 w 9578340"/>
              <a:gd name="connsiteY130" fmla="*/ 8808083 h 8833483"/>
              <a:gd name="connsiteX131" fmla="*/ 2920365 w 9578340"/>
              <a:gd name="connsiteY131" fmla="*/ 8820783 h 8833483"/>
              <a:gd name="connsiteX132" fmla="*/ 2910840 w 9578340"/>
              <a:gd name="connsiteY132" fmla="*/ 8740614 h 8833483"/>
              <a:gd name="connsiteX133" fmla="*/ 2996565 w 9578340"/>
              <a:gd name="connsiteY133" fmla="*/ 8609645 h 8833483"/>
              <a:gd name="connsiteX134" fmla="*/ 2987040 w 9578340"/>
              <a:gd name="connsiteY134" fmla="*/ 8497727 h 8833483"/>
              <a:gd name="connsiteX135" fmla="*/ 3027522 w 9578340"/>
              <a:gd name="connsiteY135" fmla="*/ 8431051 h 8833483"/>
              <a:gd name="connsiteX136" fmla="*/ 3179922 w 9578340"/>
              <a:gd name="connsiteY136" fmla="*/ 8361995 h 8833483"/>
              <a:gd name="connsiteX137" fmla="*/ 3225166 w 9578340"/>
              <a:gd name="connsiteY137" fmla="*/ 8245315 h 8833483"/>
              <a:gd name="connsiteX138" fmla="*/ 3420427 w 9578340"/>
              <a:gd name="connsiteY138" fmla="*/ 8083389 h 8833483"/>
              <a:gd name="connsiteX139" fmla="*/ 3699034 w 9578340"/>
              <a:gd name="connsiteY139" fmla="*/ 7954802 h 8833483"/>
              <a:gd name="connsiteX140" fmla="*/ 3875246 w 9578340"/>
              <a:gd name="connsiteY140" fmla="*/ 7890508 h 8833483"/>
              <a:gd name="connsiteX141" fmla="*/ 4084796 w 9578340"/>
              <a:gd name="connsiteY141" fmla="*/ 7738108 h 8833483"/>
              <a:gd name="connsiteX142" fmla="*/ 4127659 w 9578340"/>
              <a:gd name="connsiteY142" fmla="*/ 7640476 h 8833483"/>
              <a:gd name="connsiteX143" fmla="*/ 4037171 w 9578340"/>
              <a:gd name="connsiteY143" fmla="*/ 7564277 h 8833483"/>
              <a:gd name="connsiteX144" fmla="*/ 3980021 w 9578340"/>
              <a:gd name="connsiteY144" fmla="*/ 7469027 h 8833483"/>
              <a:gd name="connsiteX145" fmla="*/ 4056222 w 9578340"/>
              <a:gd name="connsiteY145" fmla="*/ 7395208 h 8833483"/>
              <a:gd name="connsiteX146" fmla="*/ 4096703 w 9578340"/>
              <a:gd name="connsiteY146" fmla="*/ 7247570 h 8833483"/>
              <a:gd name="connsiteX147" fmla="*/ 3982402 w 9578340"/>
              <a:gd name="connsiteY147" fmla="*/ 7271383 h 8833483"/>
              <a:gd name="connsiteX148" fmla="*/ 3818096 w 9578340"/>
              <a:gd name="connsiteY148" fmla="*/ 7233283 h 8833483"/>
              <a:gd name="connsiteX149" fmla="*/ 3691889 w 9578340"/>
              <a:gd name="connsiteY149" fmla="*/ 7145176 h 8833483"/>
              <a:gd name="connsiteX150" fmla="*/ 3701416 w 9578340"/>
              <a:gd name="connsiteY150" fmla="*/ 7030877 h 8833483"/>
              <a:gd name="connsiteX151" fmla="*/ 3625215 w 9578340"/>
              <a:gd name="connsiteY151" fmla="*/ 6954677 h 8833483"/>
              <a:gd name="connsiteX152" fmla="*/ 3657600 w 9578340"/>
              <a:gd name="connsiteY152" fmla="*/ 6873240 h 8833483"/>
              <a:gd name="connsiteX153" fmla="*/ 3817620 w 9578340"/>
              <a:gd name="connsiteY153" fmla="*/ 6781800 h 8833483"/>
              <a:gd name="connsiteX154" fmla="*/ 3893820 w 9578340"/>
              <a:gd name="connsiteY154" fmla="*/ 6705600 h 8833483"/>
              <a:gd name="connsiteX155" fmla="*/ 3947160 w 9578340"/>
              <a:gd name="connsiteY155" fmla="*/ 6690360 h 8833483"/>
              <a:gd name="connsiteX156" fmla="*/ 3939540 w 9578340"/>
              <a:gd name="connsiteY156" fmla="*/ 6629400 h 8833483"/>
              <a:gd name="connsiteX157" fmla="*/ 3901440 w 9578340"/>
              <a:gd name="connsiteY157" fmla="*/ 6606540 h 8833483"/>
              <a:gd name="connsiteX158" fmla="*/ 3878580 w 9578340"/>
              <a:gd name="connsiteY158" fmla="*/ 6515100 h 8833483"/>
              <a:gd name="connsiteX159" fmla="*/ 3886200 w 9578340"/>
              <a:gd name="connsiteY159" fmla="*/ 6423660 h 8833483"/>
              <a:gd name="connsiteX160" fmla="*/ 3870960 w 9578340"/>
              <a:gd name="connsiteY160" fmla="*/ 6309360 h 8833483"/>
              <a:gd name="connsiteX161" fmla="*/ 3893820 w 9578340"/>
              <a:gd name="connsiteY161" fmla="*/ 6240780 h 8833483"/>
              <a:gd name="connsiteX162" fmla="*/ 3924300 w 9578340"/>
              <a:gd name="connsiteY162" fmla="*/ 6179820 h 8833483"/>
              <a:gd name="connsiteX163" fmla="*/ 3977640 w 9578340"/>
              <a:gd name="connsiteY163" fmla="*/ 6172200 h 8833483"/>
              <a:gd name="connsiteX164" fmla="*/ 3992880 w 9578340"/>
              <a:gd name="connsiteY164" fmla="*/ 6172200 h 8833483"/>
              <a:gd name="connsiteX165" fmla="*/ 4046220 w 9578340"/>
              <a:gd name="connsiteY165" fmla="*/ 6111240 h 8833483"/>
              <a:gd name="connsiteX166" fmla="*/ 4038600 w 9578340"/>
              <a:gd name="connsiteY166" fmla="*/ 6027420 h 8833483"/>
              <a:gd name="connsiteX167" fmla="*/ 4754880 w 9578340"/>
              <a:gd name="connsiteY167" fmla="*/ 5913120 h 8833483"/>
              <a:gd name="connsiteX168" fmla="*/ 4838700 w 9578340"/>
              <a:gd name="connsiteY168" fmla="*/ 5913120 h 8833483"/>
              <a:gd name="connsiteX169" fmla="*/ 4914900 w 9578340"/>
              <a:gd name="connsiteY169" fmla="*/ 5920740 h 8833483"/>
              <a:gd name="connsiteX170" fmla="*/ 5105400 w 9578340"/>
              <a:gd name="connsiteY170" fmla="*/ 6019800 h 8833483"/>
              <a:gd name="connsiteX171" fmla="*/ 5570220 w 9578340"/>
              <a:gd name="connsiteY171" fmla="*/ 6248400 h 8833483"/>
              <a:gd name="connsiteX172" fmla="*/ 5704205 w 9578340"/>
              <a:gd name="connsiteY172" fmla="*/ 6320155 h 8833483"/>
              <a:gd name="connsiteX173" fmla="*/ 5755005 w 9578340"/>
              <a:gd name="connsiteY173" fmla="*/ 6242685 h 8833483"/>
              <a:gd name="connsiteX174" fmla="*/ 5682615 w 9578340"/>
              <a:gd name="connsiteY174" fmla="*/ 6203315 h 8833483"/>
              <a:gd name="connsiteX175" fmla="*/ 5624195 w 9578340"/>
              <a:gd name="connsiteY175" fmla="*/ 6132195 h 8833483"/>
              <a:gd name="connsiteX176" fmla="*/ 5670550 w 9578340"/>
              <a:gd name="connsiteY176" fmla="*/ 6103620 h 8833483"/>
              <a:gd name="connsiteX177" fmla="*/ 5584825 w 9578340"/>
              <a:gd name="connsiteY177" fmla="*/ 5928995 h 8833483"/>
              <a:gd name="connsiteX178" fmla="*/ 5592445 w 9578340"/>
              <a:gd name="connsiteY178" fmla="*/ 5827395 h 8833483"/>
              <a:gd name="connsiteX179" fmla="*/ 5615305 w 9578340"/>
              <a:gd name="connsiteY179" fmla="*/ 5792470 h 8833483"/>
              <a:gd name="connsiteX180" fmla="*/ 5636895 w 9578340"/>
              <a:gd name="connsiteY180" fmla="*/ 5747385 h 8833483"/>
              <a:gd name="connsiteX181" fmla="*/ 5674360 w 9578340"/>
              <a:gd name="connsiteY181" fmla="*/ 5669915 h 8833483"/>
              <a:gd name="connsiteX182" fmla="*/ 5688965 w 9578340"/>
              <a:gd name="connsiteY182" fmla="*/ 5587365 h 8833483"/>
              <a:gd name="connsiteX183" fmla="*/ 5735320 w 9578340"/>
              <a:gd name="connsiteY183" fmla="*/ 5561965 h 8833483"/>
              <a:gd name="connsiteX184" fmla="*/ 5715000 w 9578340"/>
              <a:gd name="connsiteY184" fmla="*/ 5502910 h 8833483"/>
              <a:gd name="connsiteX185" fmla="*/ 5751195 w 9578340"/>
              <a:gd name="connsiteY185" fmla="*/ 5461635 h 8833483"/>
              <a:gd name="connsiteX186" fmla="*/ 5781675 w 9578340"/>
              <a:gd name="connsiteY186" fmla="*/ 5398770 h 8833483"/>
              <a:gd name="connsiteX187" fmla="*/ 5836920 w 9578340"/>
              <a:gd name="connsiteY187" fmla="*/ 5325110 h 8833483"/>
              <a:gd name="connsiteX188" fmla="*/ 5855970 w 9578340"/>
              <a:gd name="connsiteY188" fmla="*/ 5168900 h 8833483"/>
              <a:gd name="connsiteX189" fmla="*/ 6101080 w 9578340"/>
              <a:gd name="connsiteY189" fmla="*/ 4911090 h 8833483"/>
              <a:gd name="connsiteX190" fmla="*/ 6107430 w 9578340"/>
              <a:gd name="connsiteY190" fmla="*/ 4674870 h 8833483"/>
              <a:gd name="connsiteX191" fmla="*/ 5982970 w 9578340"/>
              <a:gd name="connsiteY191" fmla="*/ 4411980 h 8833483"/>
              <a:gd name="connsiteX192" fmla="*/ 7178040 w 9578340"/>
              <a:gd name="connsiteY192" fmla="*/ 4351020 h 8833483"/>
              <a:gd name="connsiteX193" fmla="*/ 7559040 w 9578340"/>
              <a:gd name="connsiteY193" fmla="*/ 4328160 h 8833483"/>
              <a:gd name="connsiteX194" fmla="*/ 7467600 w 9578340"/>
              <a:gd name="connsiteY194" fmla="*/ 3878580 h 8833483"/>
              <a:gd name="connsiteX195" fmla="*/ 7414260 w 9578340"/>
              <a:gd name="connsiteY195" fmla="*/ 3604260 h 8833483"/>
              <a:gd name="connsiteX196" fmla="*/ 7498080 w 9578340"/>
              <a:gd name="connsiteY196" fmla="*/ 3398520 h 8833483"/>
              <a:gd name="connsiteX197" fmla="*/ 7528560 w 9578340"/>
              <a:gd name="connsiteY197" fmla="*/ 3253740 h 8833483"/>
              <a:gd name="connsiteX198" fmla="*/ 7505700 w 9578340"/>
              <a:gd name="connsiteY198" fmla="*/ 3048000 h 8833483"/>
              <a:gd name="connsiteX199" fmla="*/ 7520940 w 9578340"/>
              <a:gd name="connsiteY199" fmla="*/ 2926080 h 8833483"/>
              <a:gd name="connsiteX200" fmla="*/ 7536180 w 9578340"/>
              <a:gd name="connsiteY200" fmla="*/ 2872740 h 8833483"/>
              <a:gd name="connsiteX201" fmla="*/ 7863840 w 9578340"/>
              <a:gd name="connsiteY201" fmla="*/ 2971800 h 8833483"/>
              <a:gd name="connsiteX202" fmla="*/ 7886700 w 9578340"/>
              <a:gd name="connsiteY202" fmla="*/ 3101340 h 8833483"/>
              <a:gd name="connsiteX203" fmla="*/ 8001000 w 9578340"/>
              <a:gd name="connsiteY203" fmla="*/ 3124200 h 8833483"/>
              <a:gd name="connsiteX204" fmla="*/ 8122920 w 9578340"/>
              <a:gd name="connsiteY204" fmla="*/ 3276600 h 8833483"/>
              <a:gd name="connsiteX205" fmla="*/ 8206740 w 9578340"/>
              <a:gd name="connsiteY205" fmla="*/ 3276600 h 8833483"/>
              <a:gd name="connsiteX206" fmla="*/ 8442960 w 9578340"/>
              <a:gd name="connsiteY206" fmla="*/ 3276600 h 8833483"/>
              <a:gd name="connsiteX207" fmla="*/ 8663940 w 9578340"/>
              <a:gd name="connsiteY207" fmla="*/ 3276600 h 8833483"/>
              <a:gd name="connsiteX208" fmla="*/ 8770620 w 9578340"/>
              <a:gd name="connsiteY208" fmla="*/ 3230880 h 8833483"/>
              <a:gd name="connsiteX209" fmla="*/ 8854440 w 9578340"/>
              <a:gd name="connsiteY209" fmla="*/ 3215640 h 8833483"/>
              <a:gd name="connsiteX210" fmla="*/ 8938260 w 9578340"/>
              <a:gd name="connsiteY210" fmla="*/ 3230880 h 8833483"/>
              <a:gd name="connsiteX211" fmla="*/ 8945880 w 9578340"/>
              <a:gd name="connsiteY211" fmla="*/ 3078480 h 8833483"/>
              <a:gd name="connsiteX212" fmla="*/ 8907780 w 9578340"/>
              <a:gd name="connsiteY212" fmla="*/ 3078480 h 8833483"/>
              <a:gd name="connsiteX213" fmla="*/ 8656320 w 9578340"/>
              <a:gd name="connsiteY213" fmla="*/ 2697480 h 8833483"/>
              <a:gd name="connsiteX214" fmla="*/ 8854440 w 9578340"/>
              <a:gd name="connsiteY214" fmla="*/ 2590800 h 8833483"/>
              <a:gd name="connsiteX215" fmla="*/ 8923020 w 9578340"/>
              <a:gd name="connsiteY215" fmla="*/ 2606040 h 8833483"/>
              <a:gd name="connsiteX216" fmla="*/ 8999220 w 9578340"/>
              <a:gd name="connsiteY216" fmla="*/ 2606040 h 8833483"/>
              <a:gd name="connsiteX217" fmla="*/ 9029700 w 9578340"/>
              <a:gd name="connsiteY217" fmla="*/ 2545080 h 8833483"/>
              <a:gd name="connsiteX218" fmla="*/ 9029700 w 9578340"/>
              <a:gd name="connsiteY218" fmla="*/ 2407920 h 8833483"/>
              <a:gd name="connsiteX219" fmla="*/ 9136380 w 9578340"/>
              <a:gd name="connsiteY219" fmla="*/ 2476500 h 8833483"/>
              <a:gd name="connsiteX220" fmla="*/ 9144000 w 9578340"/>
              <a:gd name="connsiteY220" fmla="*/ 2407920 h 8833483"/>
              <a:gd name="connsiteX221" fmla="*/ 9204960 w 9578340"/>
              <a:gd name="connsiteY221" fmla="*/ 2362200 h 8833483"/>
              <a:gd name="connsiteX222" fmla="*/ 9189720 w 9578340"/>
              <a:gd name="connsiteY222" fmla="*/ 2225040 h 8833483"/>
              <a:gd name="connsiteX223" fmla="*/ 9159240 w 9578340"/>
              <a:gd name="connsiteY223" fmla="*/ 2171700 h 8833483"/>
              <a:gd name="connsiteX224" fmla="*/ 9083040 w 9578340"/>
              <a:gd name="connsiteY224" fmla="*/ 2103120 h 8833483"/>
              <a:gd name="connsiteX225" fmla="*/ 9105900 w 9578340"/>
              <a:gd name="connsiteY225" fmla="*/ 2011680 h 8833483"/>
              <a:gd name="connsiteX226" fmla="*/ 9151620 w 9578340"/>
              <a:gd name="connsiteY226" fmla="*/ 1927860 h 8833483"/>
              <a:gd name="connsiteX227" fmla="*/ 9044940 w 9578340"/>
              <a:gd name="connsiteY227" fmla="*/ 1714500 h 8833483"/>
              <a:gd name="connsiteX228" fmla="*/ 9578340 w 9578340"/>
              <a:gd name="connsiteY228" fmla="*/ 1394460 h 8833483"/>
              <a:gd name="connsiteX229" fmla="*/ 9494520 w 9578340"/>
              <a:gd name="connsiteY229" fmla="*/ 1165860 h 8833483"/>
              <a:gd name="connsiteX230" fmla="*/ 9326880 w 9578340"/>
              <a:gd name="connsiteY230" fmla="*/ 975360 h 8833483"/>
              <a:gd name="connsiteX231" fmla="*/ 9334500 w 9578340"/>
              <a:gd name="connsiteY231" fmla="*/ 906780 h 8833483"/>
              <a:gd name="connsiteX232" fmla="*/ 9342120 w 9578340"/>
              <a:gd name="connsiteY232" fmla="*/ 754380 h 8833483"/>
              <a:gd name="connsiteX233" fmla="*/ 9182100 w 9578340"/>
              <a:gd name="connsiteY233" fmla="*/ 906780 h 8833483"/>
              <a:gd name="connsiteX234" fmla="*/ 9052560 w 9578340"/>
              <a:gd name="connsiteY234" fmla="*/ 1043940 h 8833483"/>
              <a:gd name="connsiteX235" fmla="*/ 8915400 w 9578340"/>
              <a:gd name="connsiteY235" fmla="*/ 1112520 h 8833483"/>
              <a:gd name="connsiteX236" fmla="*/ 8709660 w 9578340"/>
              <a:gd name="connsiteY236" fmla="*/ 1150620 h 8833483"/>
              <a:gd name="connsiteX237" fmla="*/ 8793480 w 9578340"/>
              <a:gd name="connsiteY237" fmla="*/ 960120 h 8833483"/>
              <a:gd name="connsiteX238" fmla="*/ 8717280 w 9578340"/>
              <a:gd name="connsiteY238" fmla="*/ 906780 h 8833483"/>
              <a:gd name="connsiteX239" fmla="*/ 8686800 w 9578340"/>
              <a:gd name="connsiteY239" fmla="*/ 815340 h 8833483"/>
              <a:gd name="connsiteX240" fmla="*/ 8625840 w 9578340"/>
              <a:gd name="connsiteY240" fmla="*/ 746760 h 8833483"/>
              <a:gd name="connsiteX241" fmla="*/ 8633460 w 9578340"/>
              <a:gd name="connsiteY241" fmla="*/ 685800 h 8833483"/>
              <a:gd name="connsiteX242" fmla="*/ 8679180 w 9578340"/>
              <a:gd name="connsiteY242" fmla="*/ 609600 h 8833483"/>
              <a:gd name="connsiteX243" fmla="*/ 8671560 w 9578340"/>
              <a:gd name="connsiteY243" fmla="*/ 579120 h 8833483"/>
              <a:gd name="connsiteX244" fmla="*/ 8580120 w 9578340"/>
              <a:gd name="connsiteY244" fmla="*/ 541020 h 8833483"/>
              <a:gd name="connsiteX245" fmla="*/ 8473440 w 9578340"/>
              <a:gd name="connsiteY245" fmla="*/ 502920 h 8833483"/>
              <a:gd name="connsiteX246" fmla="*/ 8488680 w 9578340"/>
              <a:gd name="connsiteY246" fmla="*/ 449580 h 8833483"/>
              <a:gd name="connsiteX247" fmla="*/ 8435340 w 9578340"/>
              <a:gd name="connsiteY247" fmla="*/ 320040 h 8833483"/>
              <a:gd name="connsiteX248" fmla="*/ 8465820 w 9578340"/>
              <a:gd name="connsiteY248" fmla="*/ 243840 h 8833483"/>
              <a:gd name="connsiteX249" fmla="*/ 8473440 w 9578340"/>
              <a:gd name="connsiteY249" fmla="*/ 83820 h 8833483"/>
              <a:gd name="connsiteX250" fmla="*/ 8351520 w 9578340"/>
              <a:gd name="connsiteY250" fmla="*/ 53340 h 8833483"/>
              <a:gd name="connsiteX251" fmla="*/ 8252460 w 9578340"/>
              <a:gd name="connsiteY251" fmla="*/ 68580 h 8833483"/>
              <a:gd name="connsiteX252" fmla="*/ 8107680 w 9578340"/>
              <a:gd name="connsiteY25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620000 w 9578340"/>
              <a:gd name="connsiteY7" fmla="*/ 320040 h 8833483"/>
              <a:gd name="connsiteX8" fmla="*/ 7475220 w 9578340"/>
              <a:gd name="connsiteY8" fmla="*/ 327660 h 8833483"/>
              <a:gd name="connsiteX9" fmla="*/ 7414260 w 9578340"/>
              <a:gd name="connsiteY9" fmla="*/ 304800 h 8833483"/>
              <a:gd name="connsiteX10" fmla="*/ 7231380 w 9578340"/>
              <a:gd name="connsiteY10" fmla="*/ 419100 h 8833483"/>
              <a:gd name="connsiteX11" fmla="*/ 6911340 w 9578340"/>
              <a:gd name="connsiteY11" fmla="*/ 464820 h 8833483"/>
              <a:gd name="connsiteX12" fmla="*/ 6888480 w 9578340"/>
              <a:gd name="connsiteY12" fmla="*/ 525780 h 8833483"/>
              <a:gd name="connsiteX13" fmla="*/ 6903720 w 9578340"/>
              <a:gd name="connsiteY13" fmla="*/ 601980 h 8833483"/>
              <a:gd name="connsiteX14" fmla="*/ 6896100 w 9578340"/>
              <a:gd name="connsiteY14" fmla="*/ 647700 h 8833483"/>
              <a:gd name="connsiteX15" fmla="*/ 6858000 w 9578340"/>
              <a:gd name="connsiteY15" fmla="*/ 647700 h 8833483"/>
              <a:gd name="connsiteX16" fmla="*/ 6842760 w 9578340"/>
              <a:gd name="connsiteY16" fmla="*/ 739140 h 8833483"/>
              <a:gd name="connsiteX17" fmla="*/ 7010400 w 9578340"/>
              <a:gd name="connsiteY17" fmla="*/ 769620 h 8833483"/>
              <a:gd name="connsiteX18" fmla="*/ 7010400 w 9578340"/>
              <a:gd name="connsiteY18" fmla="*/ 853440 h 8833483"/>
              <a:gd name="connsiteX19" fmla="*/ 6949440 w 9578340"/>
              <a:gd name="connsiteY19" fmla="*/ 861060 h 8833483"/>
              <a:gd name="connsiteX20" fmla="*/ 6941820 w 9578340"/>
              <a:gd name="connsiteY20" fmla="*/ 891540 h 8833483"/>
              <a:gd name="connsiteX21" fmla="*/ 6979920 w 9578340"/>
              <a:gd name="connsiteY21" fmla="*/ 922020 h 8833483"/>
              <a:gd name="connsiteX22" fmla="*/ 6979920 w 9578340"/>
              <a:gd name="connsiteY22" fmla="*/ 990600 h 8833483"/>
              <a:gd name="connsiteX23" fmla="*/ 6964680 w 9578340"/>
              <a:gd name="connsiteY23" fmla="*/ 1028700 h 8833483"/>
              <a:gd name="connsiteX24" fmla="*/ 6743700 w 9578340"/>
              <a:gd name="connsiteY24" fmla="*/ 1127760 h 8833483"/>
              <a:gd name="connsiteX25" fmla="*/ 6728460 w 9578340"/>
              <a:gd name="connsiteY25" fmla="*/ 1981200 h 8833483"/>
              <a:gd name="connsiteX26" fmla="*/ 6244590 w 9578340"/>
              <a:gd name="connsiteY26" fmla="*/ 2315208 h 8833483"/>
              <a:gd name="connsiteX27" fmla="*/ 5722620 w 9578340"/>
              <a:gd name="connsiteY27" fmla="*/ 2240280 h 8833483"/>
              <a:gd name="connsiteX28" fmla="*/ 5654040 w 9578340"/>
              <a:gd name="connsiteY28" fmla="*/ 2240280 h 8833483"/>
              <a:gd name="connsiteX29" fmla="*/ 5570220 w 9578340"/>
              <a:gd name="connsiteY29" fmla="*/ 2278380 h 8833483"/>
              <a:gd name="connsiteX30" fmla="*/ 5440680 w 9578340"/>
              <a:gd name="connsiteY30" fmla="*/ 2263140 h 8833483"/>
              <a:gd name="connsiteX31" fmla="*/ 5410200 w 9578340"/>
              <a:gd name="connsiteY31" fmla="*/ 2217420 h 8833483"/>
              <a:gd name="connsiteX32" fmla="*/ 5425440 w 9578340"/>
              <a:gd name="connsiteY32" fmla="*/ 2072640 h 8833483"/>
              <a:gd name="connsiteX33" fmla="*/ 5372100 w 9578340"/>
              <a:gd name="connsiteY33" fmla="*/ 2019300 h 8833483"/>
              <a:gd name="connsiteX34" fmla="*/ 5372100 w 9578340"/>
              <a:gd name="connsiteY34" fmla="*/ 1988820 h 8833483"/>
              <a:gd name="connsiteX35" fmla="*/ 5280660 w 9578340"/>
              <a:gd name="connsiteY35" fmla="*/ 1965960 h 8833483"/>
              <a:gd name="connsiteX36" fmla="*/ 5219700 w 9578340"/>
              <a:gd name="connsiteY36" fmla="*/ 2263140 h 8833483"/>
              <a:gd name="connsiteX37" fmla="*/ 5212080 w 9578340"/>
              <a:gd name="connsiteY37" fmla="*/ 2461260 h 8833483"/>
              <a:gd name="connsiteX38" fmla="*/ 5242560 w 9578340"/>
              <a:gd name="connsiteY38" fmla="*/ 2499360 h 8833483"/>
              <a:gd name="connsiteX39" fmla="*/ 5097780 w 9578340"/>
              <a:gd name="connsiteY39" fmla="*/ 2552700 h 8833483"/>
              <a:gd name="connsiteX40" fmla="*/ 5120640 w 9578340"/>
              <a:gd name="connsiteY40" fmla="*/ 2743200 h 8833483"/>
              <a:gd name="connsiteX41" fmla="*/ 5082540 w 9578340"/>
              <a:gd name="connsiteY41" fmla="*/ 2827020 h 8833483"/>
              <a:gd name="connsiteX42" fmla="*/ 4945380 w 9578340"/>
              <a:gd name="connsiteY42" fmla="*/ 2773680 h 8833483"/>
              <a:gd name="connsiteX43" fmla="*/ 4853940 w 9578340"/>
              <a:gd name="connsiteY43" fmla="*/ 2796540 h 8833483"/>
              <a:gd name="connsiteX44" fmla="*/ 4785360 w 9578340"/>
              <a:gd name="connsiteY44" fmla="*/ 2926080 h 8833483"/>
              <a:gd name="connsiteX45" fmla="*/ 4640580 w 9578340"/>
              <a:gd name="connsiteY45" fmla="*/ 2811780 h 8833483"/>
              <a:gd name="connsiteX46" fmla="*/ 4518660 w 9578340"/>
              <a:gd name="connsiteY46" fmla="*/ 2804160 h 8833483"/>
              <a:gd name="connsiteX47" fmla="*/ 4389120 w 9578340"/>
              <a:gd name="connsiteY47" fmla="*/ 2674620 h 8833483"/>
              <a:gd name="connsiteX48" fmla="*/ 4564380 w 9578340"/>
              <a:gd name="connsiteY48" fmla="*/ 2522220 h 8833483"/>
              <a:gd name="connsiteX49" fmla="*/ 4389120 w 9578340"/>
              <a:gd name="connsiteY49" fmla="*/ 2491740 h 8833483"/>
              <a:gd name="connsiteX50" fmla="*/ 4244340 w 9578340"/>
              <a:gd name="connsiteY50" fmla="*/ 2659380 h 8833483"/>
              <a:gd name="connsiteX51" fmla="*/ 4183380 w 9578340"/>
              <a:gd name="connsiteY51" fmla="*/ 2758440 h 8833483"/>
              <a:gd name="connsiteX52" fmla="*/ 4191000 w 9578340"/>
              <a:gd name="connsiteY52" fmla="*/ 2796540 h 8833483"/>
              <a:gd name="connsiteX53" fmla="*/ 4084320 w 9578340"/>
              <a:gd name="connsiteY53" fmla="*/ 2895600 h 8833483"/>
              <a:gd name="connsiteX54" fmla="*/ 4008120 w 9578340"/>
              <a:gd name="connsiteY54" fmla="*/ 2918460 h 8833483"/>
              <a:gd name="connsiteX55" fmla="*/ 3954780 w 9578340"/>
              <a:gd name="connsiteY55" fmla="*/ 2918460 h 8833483"/>
              <a:gd name="connsiteX56" fmla="*/ 3916680 w 9578340"/>
              <a:gd name="connsiteY56" fmla="*/ 2971800 h 8833483"/>
              <a:gd name="connsiteX57" fmla="*/ 3848100 w 9578340"/>
              <a:gd name="connsiteY57" fmla="*/ 2971800 h 8833483"/>
              <a:gd name="connsiteX58" fmla="*/ 3810000 w 9578340"/>
              <a:gd name="connsiteY58" fmla="*/ 3025140 h 8833483"/>
              <a:gd name="connsiteX59" fmla="*/ 3726180 w 9578340"/>
              <a:gd name="connsiteY59" fmla="*/ 3048000 h 8833483"/>
              <a:gd name="connsiteX60" fmla="*/ 3703320 w 9578340"/>
              <a:gd name="connsiteY60" fmla="*/ 3116580 h 8833483"/>
              <a:gd name="connsiteX61" fmla="*/ 3512820 w 9578340"/>
              <a:gd name="connsiteY61" fmla="*/ 2979420 h 8833483"/>
              <a:gd name="connsiteX62" fmla="*/ 3337560 w 9578340"/>
              <a:gd name="connsiteY62" fmla="*/ 3048000 h 8833483"/>
              <a:gd name="connsiteX63" fmla="*/ 3337560 w 9578340"/>
              <a:gd name="connsiteY63" fmla="*/ 3124200 h 8833483"/>
              <a:gd name="connsiteX64" fmla="*/ 3230880 w 9578340"/>
              <a:gd name="connsiteY64" fmla="*/ 3200400 h 8833483"/>
              <a:gd name="connsiteX65" fmla="*/ 3002280 w 9578340"/>
              <a:gd name="connsiteY65" fmla="*/ 3055620 h 8833483"/>
              <a:gd name="connsiteX66" fmla="*/ 3025140 w 9578340"/>
              <a:gd name="connsiteY66" fmla="*/ 3032760 h 8833483"/>
              <a:gd name="connsiteX67" fmla="*/ 2918460 w 9578340"/>
              <a:gd name="connsiteY67" fmla="*/ 2887980 h 8833483"/>
              <a:gd name="connsiteX68" fmla="*/ 2659380 w 9578340"/>
              <a:gd name="connsiteY68" fmla="*/ 2758440 h 8833483"/>
              <a:gd name="connsiteX69" fmla="*/ 2506980 w 9578340"/>
              <a:gd name="connsiteY69" fmla="*/ 3093720 h 8833483"/>
              <a:gd name="connsiteX70" fmla="*/ 2392680 w 9578340"/>
              <a:gd name="connsiteY70" fmla="*/ 3101340 h 8833483"/>
              <a:gd name="connsiteX71" fmla="*/ 2308860 w 9578340"/>
              <a:gd name="connsiteY71" fmla="*/ 3116580 h 8833483"/>
              <a:gd name="connsiteX72" fmla="*/ 2225040 w 9578340"/>
              <a:gd name="connsiteY72" fmla="*/ 3215640 h 8833483"/>
              <a:gd name="connsiteX73" fmla="*/ 2049780 w 9578340"/>
              <a:gd name="connsiteY73" fmla="*/ 3124200 h 8833483"/>
              <a:gd name="connsiteX74" fmla="*/ 1981200 w 9578340"/>
              <a:gd name="connsiteY74" fmla="*/ 3116580 h 8833483"/>
              <a:gd name="connsiteX75" fmla="*/ 1889760 w 9578340"/>
              <a:gd name="connsiteY75" fmla="*/ 2964180 h 8833483"/>
              <a:gd name="connsiteX76" fmla="*/ 1897380 w 9578340"/>
              <a:gd name="connsiteY76" fmla="*/ 2895600 h 8833483"/>
              <a:gd name="connsiteX77" fmla="*/ 1729740 w 9578340"/>
              <a:gd name="connsiteY77" fmla="*/ 3017520 h 8833483"/>
              <a:gd name="connsiteX78" fmla="*/ 1706880 w 9578340"/>
              <a:gd name="connsiteY78" fmla="*/ 3078480 h 8833483"/>
              <a:gd name="connsiteX79" fmla="*/ 1653540 w 9578340"/>
              <a:gd name="connsiteY79" fmla="*/ 3048000 h 8833483"/>
              <a:gd name="connsiteX80" fmla="*/ 1546860 w 9578340"/>
              <a:gd name="connsiteY80" fmla="*/ 3048000 h 8833483"/>
              <a:gd name="connsiteX81" fmla="*/ 1524000 w 9578340"/>
              <a:gd name="connsiteY81" fmla="*/ 3162300 h 8833483"/>
              <a:gd name="connsiteX82" fmla="*/ 1386840 w 9578340"/>
              <a:gd name="connsiteY82" fmla="*/ 3459480 h 8833483"/>
              <a:gd name="connsiteX83" fmla="*/ 1333500 w 9578340"/>
              <a:gd name="connsiteY83" fmla="*/ 3451860 h 8833483"/>
              <a:gd name="connsiteX84" fmla="*/ 1188720 w 9578340"/>
              <a:gd name="connsiteY84" fmla="*/ 3505200 h 8833483"/>
              <a:gd name="connsiteX85" fmla="*/ 1135380 w 9578340"/>
              <a:gd name="connsiteY85" fmla="*/ 3672840 h 8833483"/>
              <a:gd name="connsiteX86" fmla="*/ 1013460 w 9578340"/>
              <a:gd name="connsiteY86" fmla="*/ 3703320 h 8833483"/>
              <a:gd name="connsiteX87" fmla="*/ 929640 w 9578340"/>
              <a:gd name="connsiteY87" fmla="*/ 3710940 h 8833483"/>
              <a:gd name="connsiteX88" fmla="*/ 830580 w 9578340"/>
              <a:gd name="connsiteY88" fmla="*/ 3741420 h 8833483"/>
              <a:gd name="connsiteX89" fmla="*/ 701040 w 9578340"/>
              <a:gd name="connsiteY89" fmla="*/ 3749040 h 8833483"/>
              <a:gd name="connsiteX90" fmla="*/ 548640 w 9578340"/>
              <a:gd name="connsiteY90" fmla="*/ 3787140 h 8833483"/>
              <a:gd name="connsiteX91" fmla="*/ 0 w 9578340"/>
              <a:gd name="connsiteY91" fmla="*/ 5250180 h 8833483"/>
              <a:gd name="connsiteX92" fmla="*/ 167640 w 9578340"/>
              <a:gd name="connsiteY92" fmla="*/ 5242560 h 8833483"/>
              <a:gd name="connsiteX93" fmla="*/ 167640 w 9578340"/>
              <a:gd name="connsiteY93" fmla="*/ 5387340 h 8833483"/>
              <a:gd name="connsiteX94" fmla="*/ 289560 w 9578340"/>
              <a:gd name="connsiteY94" fmla="*/ 5394960 h 8833483"/>
              <a:gd name="connsiteX95" fmla="*/ 281940 w 9578340"/>
              <a:gd name="connsiteY95" fmla="*/ 5478780 h 8833483"/>
              <a:gd name="connsiteX96" fmla="*/ 388620 w 9578340"/>
              <a:gd name="connsiteY96" fmla="*/ 5501640 h 8833483"/>
              <a:gd name="connsiteX97" fmla="*/ 358140 w 9578340"/>
              <a:gd name="connsiteY97" fmla="*/ 5631180 h 8833483"/>
              <a:gd name="connsiteX98" fmla="*/ 358140 w 9578340"/>
              <a:gd name="connsiteY98" fmla="*/ 5730240 h 8833483"/>
              <a:gd name="connsiteX99" fmla="*/ 251460 w 9578340"/>
              <a:gd name="connsiteY99" fmla="*/ 5783580 h 8833483"/>
              <a:gd name="connsiteX100" fmla="*/ 236220 w 9578340"/>
              <a:gd name="connsiteY100" fmla="*/ 5859780 h 8833483"/>
              <a:gd name="connsiteX101" fmla="*/ 144780 w 9578340"/>
              <a:gd name="connsiteY101" fmla="*/ 5981700 h 8833483"/>
              <a:gd name="connsiteX102" fmla="*/ 175260 w 9578340"/>
              <a:gd name="connsiteY102" fmla="*/ 6210300 h 8833483"/>
              <a:gd name="connsiteX103" fmla="*/ 266700 w 9578340"/>
              <a:gd name="connsiteY103" fmla="*/ 6217920 h 8833483"/>
              <a:gd name="connsiteX104" fmla="*/ 304800 w 9578340"/>
              <a:gd name="connsiteY104" fmla="*/ 6278880 h 8833483"/>
              <a:gd name="connsiteX105" fmla="*/ 312420 w 9578340"/>
              <a:gd name="connsiteY105" fmla="*/ 6339840 h 8833483"/>
              <a:gd name="connsiteX106" fmla="*/ 358140 w 9578340"/>
              <a:gd name="connsiteY106" fmla="*/ 6339840 h 8833483"/>
              <a:gd name="connsiteX107" fmla="*/ 365760 w 9578340"/>
              <a:gd name="connsiteY107" fmla="*/ 6477000 h 8833483"/>
              <a:gd name="connsiteX108" fmla="*/ 807720 w 9578340"/>
              <a:gd name="connsiteY108" fmla="*/ 6545580 h 8833483"/>
              <a:gd name="connsiteX109" fmla="*/ 1127760 w 9578340"/>
              <a:gd name="connsiteY109" fmla="*/ 6705600 h 8833483"/>
              <a:gd name="connsiteX110" fmla="*/ 1447800 w 9578340"/>
              <a:gd name="connsiteY110" fmla="*/ 6598920 h 8833483"/>
              <a:gd name="connsiteX111" fmla="*/ 1546860 w 9578340"/>
              <a:gd name="connsiteY111" fmla="*/ 6598920 h 8833483"/>
              <a:gd name="connsiteX112" fmla="*/ 1501140 w 9578340"/>
              <a:gd name="connsiteY112" fmla="*/ 6858000 h 8833483"/>
              <a:gd name="connsiteX113" fmla="*/ 1567815 w 9578340"/>
              <a:gd name="connsiteY113" fmla="*/ 7115810 h 8833483"/>
              <a:gd name="connsiteX114" fmla="*/ 1710690 w 9578340"/>
              <a:gd name="connsiteY114" fmla="*/ 7439660 h 8833483"/>
              <a:gd name="connsiteX115" fmla="*/ 1891665 w 9578340"/>
              <a:gd name="connsiteY115" fmla="*/ 7582535 h 8833483"/>
              <a:gd name="connsiteX116" fmla="*/ 2094865 w 9578340"/>
              <a:gd name="connsiteY116" fmla="*/ 7814310 h 8833483"/>
              <a:gd name="connsiteX117" fmla="*/ 2066290 w 9578340"/>
              <a:gd name="connsiteY117" fmla="*/ 7925434 h 8833483"/>
              <a:gd name="connsiteX118" fmla="*/ 2234565 w 9578340"/>
              <a:gd name="connsiteY118" fmla="*/ 8036559 h 8833483"/>
              <a:gd name="connsiteX119" fmla="*/ 2269490 w 9578340"/>
              <a:gd name="connsiteY119" fmla="*/ 8081009 h 8833483"/>
              <a:gd name="connsiteX120" fmla="*/ 2186940 w 9578340"/>
              <a:gd name="connsiteY120" fmla="*/ 8338184 h 8833483"/>
              <a:gd name="connsiteX121" fmla="*/ 2209165 w 9578340"/>
              <a:gd name="connsiteY121" fmla="*/ 8436608 h 8833483"/>
              <a:gd name="connsiteX122" fmla="*/ 2275840 w 9578340"/>
              <a:gd name="connsiteY122" fmla="*/ 8538208 h 8833483"/>
              <a:gd name="connsiteX123" fmla="*/ 2437765 w 9578340"/>
              <a:gd name="connsiteY123" fmla="*/ 8569958 h 8833483"/>
              <a:gd name="connsiteX124" fmla="*/ 2491740 w 9578340"/>
              <a:gd name="connsiteY124" fmla="*/ 8557258 h 8833483"/>
              <a:gd name="connsiteX125" fmla="*/ 2599690 w 9578340"/>
              <a:gd name="connsiteY125" fmla="*/ 8614408 h 8833483"/>
              <a:gd name="connsiteX126" fmla="*/ 2640965 w 9578340"/>
              <a:gd name="connsiteY126" fmla="*/ 8658858 h 8833483"/>
              <a:gd name="connsiteX127" fmla="*/ 2663190 w 9578340"/>
              <a:gd name="connsiteY127" fmla="*/ 8769983 h 8833483"/>
              <a:gd name="connsiteX128" fmla="*/ 2748915 w 9578340"/>
              <a:gd name="connsiteY128" fmla="*/ 8833483 h 8833483"/>
              <a:gd name="connsiteX129" fmla="*/ 2860040 w 9578340"/>
              <a:gd name="connsiteY129" fmla="*/ 8808083 h 8833483"/>
              <a:gd name="connsiteX130" fmla="*/ 2920365 w 9578340"/>
              <a:gd name="connsiteY130" fmla="*/ 8820783 h 8833483"/>
              <a:gd name="connsiteX131" fmla="*/ 2910840 w 9578340"/>
              <a:gd name="connsiteY131" fmla="*/ 8740614 h 8833483"/>
              <a:gd name="connsiteX132" fmla="*/ 2996565 w 9578340"/>
              <a:gd name="connsiteY132" fmla="*/ 8609645 h 8833483"/>
              <a:gd name="connsiteX133" fmla="*/ 2987040 w 9578340"/>
              <a:gd name="connsiteY133" fmla="*/ 8497727 h 8833483"/>
              <a:gd name="connsiteX134" fmla="*/ 3027522 w 9578340"/>
              <a:gd name="connsiteY134" fmla="*/ 8431051 h 8833483"/>
              <a:gd name="connsiteX135" fmla="*/ 3179922 w 9578340"/>
              <a:gd name="connsiteY135" fmla="*/ 8361995 h 8833483"/>
              <a:gd name="connsiteX136" fmla="*/ 3225166 w 9578340"/>
              <a:gd name="connsiteY136" fmla="*/ 8245315 h 8833483"/>
              <a:gd name="connsiteX137" fmla="*/ 3420427 w 9578340"/>
              <a:gd name="connsiteY137" fmla="*/ 8083389 h 8833483"/>
              <a:gd name="connsiteX138" fmla="*/ 3699034 w 9578340"/>
              <a:gd name="connsiteY138" fmla="*/ 7954802 h 8833483"/>
              <a:gd name="connsiteX139" fmla="*/ 3875246 w 9578340"/>
              <a:gd name="connsiteY139" fmla="*/ 7890508 h 8833483"/>
              <a:gd name="connsiteX140" fmla="*/ 4084796 w 9578340"/>
              <a:gd name="connsiteY140" fmla="*/ 7738108 h 8833483"/>
              <a:gd name="connsiteX141" fmla="*/ 4127659 w 9578340"/>
              <a:gd name="connsiteY141" fmla="*/ 7640476 h 8833483"/>
              <a:gd name="connsiteX142" fmla="*/ 4037171 w 9578340"/>
              <a:gd name="connsiteY142" fmla="*/ 7564277 h 8833483"/>
              <a:gd name="connsiteX143" fmla="*/ 3980021 w 9578340"/>
              <a:gd name="connsiteY143" fmla="*/ 7469027 h 8833483"/>
              <a:gd name="connsiteX144" fmla="*/ 4056222 w 9578340"/>
              <a:gd name="connsiteY144" fmla="*/ 7395208 h 8833483"/>
              <a:gd name="connsiteX145" fmla="*/ 4096703 w 9578340"/>
              <a:gd name="connsiteY145" fmla="*/ 7247570 h 8833483"/>
              <a:gd name="connsiteX146" fmla="*/ 3982402 w 9578340"/>
              <a:gd name="connsiteY146" fmla="*/ 7271383 h 8833483"/>
              <a:gd name="connsiteX147" fmla="*/ 3818096 w 9578340"/>
              <a:gd name="connsiteY147" fmla="*/ 7233283 h 8833483"/>
              <a:gd name="connsiteX148" fmla="*/ 3691889 w 9578340"/>
              <a:gd name="connsiteY148" fmla="*/ 7145176 h 8833483"/>
              <a:gd name="connsiteX149" fmla="*/ 3701416 w 9578340"/>
              <a:gd name="connsiteY149" fmla="*/ 7030877 h 8833483"/>
              <a:gd name="connsiteX150" fmla="*/ 3625215 w 9578340"/>
              <a:gd name="connsiteY150" fmla="*/ 6954677 h 8833483"/>
              <a:gd name="connsiteX151" fmla="*/ 3657600 w 9578340"/>
              <a:gd name="connsiteY151" fmla="*/ 6873240 h 8833483"/>
              <a:gd name="connsiteX152" fmla="*/ 3817620 w 9578340"/>
              <a:gd name="connsiteY152" fmla="*/ 6781800 h 8833483"/>
              <a:gd name="connsiteX153" fmla="*/ 3893820 w 9578340"/>
              <a:gd name="connsiteY153" fmla="*/ 6705600 h 8833483"/>
              <a:gd name="connsiteX154" fmla="*/ 3947160 w 9578340"/>
              <a:gd name="connsiteY154" fmla="*/ 6690360 h 8833483"/>
              <a:gd name="connsiteX155" fmla="*/ 3939540 w 9578340"/>
              <a:gd name="connsiteY155" fmla="*/ 6629400 h 8833483"/>
              <a:gd name="connsiteX156" fmla="*/ 3901440 w 9578340"/>
              <a:gd name="connsiteY156" fmla="*/ 6606540 h 8833483"/>
              <a:gd name="connsiteX157" fmla="*/ 3878580 w 9578340"/>
              <a:gd name="connsiteY157" fmla="*/ 6515100 h 8833483"/>
              <a:gd name="connsiteX158" fmla="*/ 3886200 w 9578340"/>
              <a:gd name="connsiteY158" fmla="*/ 6423660 h 8833483"/>
              <a:gd name="connsiteX159" fmla="*/ 3870960 w 9578340"/>
              <a:gd name="connsiteY159" fmla="*/ 6309360 h 8833483"/>
              <a:gd name="connsiteX160" fmla="*/ 3893820 w 9578340"/>
              <a:gd name="connsiteY160" fmla="*/ 6240780 h 8833483"/>
              <a:gd name="connsiteX161" fmla="*/ 3924300 w 9578340"/>
              <a:gd name="connsiteY161" fmla="*/ 6179820 h 8833483"/>
              <a:gd name="connsiteX162" fmla="*/ 3977640 w 9578340"/>
              <a:gd name="connsiteY162" fmla="*/ 6172200 h 8833483"/>
              <a:gd name="connsiteX163" fmla="*/ 3992880 w 9578340"/>
              <a:gd name="connsiteY163" fmla="*/ 6172200 h 8833483"/>
              <a:gd name="connsiteX164" fmla="*/ 4046220 w 9578340"/>
              <a:gd name="connsiteY164" fmla="*/ 6111240 h 8833483"/>
              <a:gd name="connsiteX165" fmla="*/ 4038600 w 9578340"/>
              <a:gd name="connsiteY165" fmla="*/ 6027420 h 8833483"/>
              <a:gd name="connsiteX166" fmla="*/ 4754880 w 9578340"/>
              <a:gd name="connsiteY166" fmla="*/ 5913120 h 8833483"/>
              <a:gd name="connsiteX167" fmla="*/ 4838700 w 9578340"/>
              <a:gd name="connsiteY167" fmla="*/ 5913120 h 8833483"/>
              <a:gd name="connsiteX168" fmla="*/ 4914900 w 9578340"/>
              <a:gd name="connsiteY168" fmla="*/ 5920740 h 8833483"/>
              <a:gd name="connsiteX169" fmla="*/ 5105400 w 9578340"/>
              <a:gd name="connsiteY169" fmla="*/ 6019800 h 8833483"/>
              <a:gd name="connsiteX170" fmla="*/ 5570220 w 9578340"/>
              <a:gd name="connsiteY170" fmla="*/ 6248400 h 8833483"/>
              <a:gd name="connsiteX171" fmla="*/ 5704205 w 9578340"/>
              <a:gd name="connsiteY171" fmla="*/ 6320155 h 8833483"/>
              <a:gd name="connsiteX172" fmla="*/ 5755005 w 9578340"/>
              <a:gd name="connsiteY172" fmla="*/ 6242685 h 8833483"/>
              <a:gd name="connsiteX173" fmla="*/ 5682615 w 9578340"/>
              <a:gd name="connsiteY173" fmla="*/ 6203315 h 8833483"/>
              <a:gd name="connsiteX174" fmla="*/ 5624195 w 9578340"/>
              <a:gd name="connsiteY174" fmla="*/ 6132195 h 8833483"/>
              <a:gd name="connsiteX175" fmla="*/ 5670550 w 9578340"/>
              <a:gd name="connsiteY175" fmla="*/ 6103620 h 8833483"/>
              <a:gd name="connsiteX176" fmla="*/ 5584825 w 9578340"/>
              <a:gd name="connsiteY176" fmla="*/ 5928995 h 8833483"/>
              <a:gd name="connsiteX177" fmla="*/ 5592445 w 9578340"/>
              <a:gd name="connsiteY177" fmla="*/ 5827395 h 8833483"/>
              <a:gd name="connsiteX178" fmla="*/ 5615305 w 9578340"/>
              <a:gd name="connsiteY178" fmla="*/ 5792470 h 8833483"/>
              <a:gd name="connsiteX179" fmla="*/ 5636895 w 9578340"/>
              <a:gd name="connsiteY179" fmla="*/ 5747385 h 8833483"/>
              <a:gd name="connsiteX180" fmla="*/ 5674360 w 9578340"/>
              <a:gd name="connsiteY180" fmla="*/ 5669915 h 8833483"/>
              <a:gd name="connsiteX181" fmla="*/ 5688965 w 9578340"/>
              <a:gd name="connsiteY181" fmla="*/ 5587365 h 8833483"/>
              <a:gd name="connsiteX182" fmla="*/ 5735320 w 9578340"/>
              <a:gd name="connsiteY182" fmla="*/ 5561965 h 8833483"/>
              <a:gd name="connsiteX183" fmla="*/ 5715000 w 9578340"/>
              <a:gd name="connsiteY183" fmla="*/ 5502910 h 8833483"/>
              <a:gd name="connsiteX184" fmla="*/ 5751195 w 9578340"/>
              <a:gd name="connsiteY184" fmla="*/ 5461635 h 8833483"/>
              <a:gd name="connsiteX185" fmla="*/ 5781675 w 9578340"/>
              <a:gd name="connsiteY185" fmla="*/ 5398770 h 8833483"/>
              <a:gd name="connsiteX186" fmla="*/ 5836920 w 9578340"/>
              <a:gd name="connsiteY186" fmla="*/ 5325110 h 8833483"/>
              <a:gd name="connsiteX187" fmla="*/ 5855970 w 9578340"/>
              <a:gd name="connsiteY187" fmla="*/ 5168900 h 8833483"/>
              <a:gd name="connsiteX188" fmla="*/ 6101080 w 9578340"/>
              <a:gd name="connsiteY188" fmla="*/ 4911090 h 8833483"/>
              <a:gd name="connsiteX189" fmla="*/ 6107430 w 9578340"/>
              <a:gd name="connsiteY189" fmla="*/ 4674870 h 8833483"/>
              <a:gd name="connsiteX190" fmla="*/ 5982970 w 9578340"/>
              <a:gd name="connsiteY190" fmla="*/ 4411980 h 8833483"/>
              <a:gd name="connsiteX191" fmla="*/ 7178040 w 9578340"/>
              <a:gd name="connsiteY191" fmla="*/ 4351020 h 8833483"/>
              <a:gd name="connsiteX192" fmla="*/ 7559040 w 9578340"/>
              <a:gd name="connsiteY192" fmla="*/ 4328160 h 8833483"/>
              <a:gd name="connsiteX193" fmla="*/ 7467600 w 9578340"/>
              <a:gd name="connsiteY193" fmla="*/ 3878580 h 8833483"/>
              <a:gd name="connsiteX194" fmla="*/ 7414260 w 9578340"/>
              <a:gd name="connsiteY194" fmla="*/ 3604260 h 8833483"/>
              <a:gd name="connsiteX195" fmla="*/ 7498080 w 9578340"/>
              <a:gd name="connsiteY195" fmla="*/ 3398520 h 8833483"/>
              <a:gd name="connsiteX196" fmla="*/ 7528560 w 9578340"/>
              <a:gd name="connsiteY196" fmla="*/ 3253740 h 8833483"/>
              <a:gd name="connsiteX197" fmla="*/ 7505700 w 9578340"/>
              <a:gd name="connsiteY197" fmla="*/ 3048000 h 8833483"/>
              <a:gd name="connsiteX198" fmla="*/ 7520940 w 9578340"/>
              <a:gd name="connsiteY198" fmla="*/ 2926080 h 8833483"/>
              <a:gd name="connsiteX199" fmla="*/ 7536180 w 9578340"/>
              <a:gd name="connsiteY199" fmla="*/ 2872740 h 8833483"/>
              <a:gd name="connsiteX200" fmla="*/ 7863840 w 9578340"/>
              <a:gd name="connsiteY200" fmla="*/ 2971800 h 8833483"/>
              <a:gd name="connsiteX201" fmla="*/ 7886700 w 9578340"/>
              <a:gd name="connsiteY201" fmla="*/ 3101340 h 8833483"/>
              <a:gd name="connsiteX202" fmla="*/ 8001000 w 9578340"/>
              <a:gd name="connsiteY202" fmla="*/ 3124200 h 8833483"/>
              <a:gd name="connsiteX203" fmla="*/ 8122920 w 9578340"/>
              <a:gd name="connsiteY203" fmla="*/ 3276600 h 8833483"/>
              <a:gd name="connsiteX204" fmla="*/ 8206740 w 9578340"/>
              <a:gd name="connsiteY204" fmla="*/ 3276600 h 8833483"/>
              <a:gd name="connsiteX205" fmla="*/ 8442960 w 9578340"/>
              <a:gd name="connsiteY205" fmla="*/ 3276600 h 8833483"/>
              <a:gd name="connsiteX206" fmla="*/ 8663940 w 9578340"/>
              <a:gd name="connsiteY206" fmla="*/ 3276600 h 8833483"/>
              <a:gd name="connsiteX207" fmla="*/ 8770620 w 9578340"/>
              <a:gd name="connsiteY207" fmla="*/ 3230880 h 8833483"/>
              <a:gd name="connsiteX208" fmla="*/ 8854440 w 9578340"/>
              <a:gd name="connsiteY208" fmla="*/ 3215640 h 8833483"/>
              <a:gd name="connsiteX209" fmla="*/ 8938260 w 9578340"/>
              <a:gd name="connsiteY209" fmla="*/ 3230880 h 8833483"/>
              <a:gd name="connsiteX210" fmla="*/ 8945880 w 9578340"/>
              <a:gd name="connsiteY210" fmla="*/ 3078480 h 8833483"/>
              <a:gd name="connsiteX211" fmla="*/ 8907780 w 9578340"/>
              <a:gd name="connsiteY211" fmla="*/ 3078480 h 8833483"/>
              <a:gd name="connsiteX212" fmla="*/ 8656320 w 9578340"/>
              <a:gd name="connsiteY212" fmla="*/ 2697480 h 8833483"/>
              <a:gd name="connsiteX213" fmla="*/ 8854440 w 9578340"/>
              <a:gd name="connsiteY213" fmla="*/ 2590800 h 8833483"/>
              <a:gd name="connsiteX214" fmla="*/ 8923020 w 9578340"/>
              <a:gd name="connsiteY214" fmla="*/ 2606040 h 8833483"/>
              <a:gd name="connsiteX215" fmla="*/ 8999220 w 9578340"/>
              <a:gd name="connsiteY215" fmla="*/ 2606040 h 8833483"/>
              <a:gd name="connsiteX216" fmla="*/ 9029700 w 9578340"/>
              <a:gd name="connsiteY216" fmla="*/ 2545080 h 8833483"/>
              <a:gd name="connsiteX217" fmla="*/ 9029700 w 9578340"/>
              <a:gd name="connsiteY217" fmla="*/ 2407920 h 8833483"/>
              <a:gd name="connsiteX218" fmla="*/ 9136380 w 9578340"/>
              <a:gd name="connsiteY218" fmla="*/ 2476500 h 8833483"/>
              <a:gd name="connsiteX219" fmla="*/ 9144000 w 9578340"/>
              <a:gd name="connsiteY219" fmla="*/ 2407920 h 8833483"/>
              <a:gd name="connsiteX220" fmla="*/ 9204960 w 9578340"/>
              <a:gd name="connsiteY220" fmla="*/ 2362200 h 8833483"/>
              <a:gd name="connsiteX221" fmla="*/ 9189720 w 9578340"/>
              <a:gd name="connsiteY221" fmla="*/ 2225040 h 8833483"/>
              <a:gd name="connsiteX222" fmla="*/ 9159240 w 9578340"/>
              <a:gd name="connsiteY222" fmla="*/ 2171700 h 8833483"/>
              <a:gd name="connsiteX223" fmla="*/ 9083040 w 9578340"/>
              <a:gd name="connsiteY223" fmla="*/ 2103120 h 8833483"/>
              <a:gd name="connsiteX224" fmla="*/ 9105900 w 9578340"/>
              <a:gd name="connsiteY224" fmla="*/ 2011680 h 8833483"/>
              <a:gd name="connsiteX225" fmla="*/ 9151620 w 9578340"/>
              <a:gd name="connsiteY225" fmla="*/ 1927860 h 8833483"/>
              <a:gd name="connsiteX226" fmla="*/ 9044940 w 9578340"/>
              <a:gd name="connsiteY226" fmla="*/ 1714500 h 8833483"/>
              <a:gd name="connsiteX227" fmla="*/ 9578340 w 9578340"/>
              <a:gd name="connsiteY227" fmla="*/ 1394460 h 8833483"/>
              <a:gd name="connsiteX228" fmla="*/ 9494520 w 9578340"/>
              <a:gd name="connsiteY228" fmla="*/ 1165860 h 8833483"/>
              <a:gd name="connsiteX229" fmla="*/ 9326880 w 9578340"/>
              <a:gd name="connsiteY229" fmla="*/ 975360 h 8833483"/>
              <a:gd name="connsiteX230" fmla="*/ 9334500 w 9578340"/>
              <a:gd name="connsiteY230" fmla="*/ 906780 h 8833483"/>
              <a:gd name="connsiteX231" fmla="*/ 9342120 w 9578340"/>
              <a:gd name="connsiteY231" fmla="*/ 754380 h 8833483"/>
              <a:gd name="connsiteX232" fmla="*/ 9182100 w 9578340"/>
              <a:gd name="connsiteY232" fmla="*/ 906780 h 8833483"/>
              <a:gd name="connsiteX233" fmla="*/ 9052560 w 9578340"/>
              <a:gd name="connsiteY233" fmla="*/ 1043940 h 8833483"/>
              <a:gd name="connsiteX234" fmla="*/ 8915400 w 9578340"/>
              <a:gd name="connsiteY234" fmla="*/ 1112520 h 8833483"/>
              <a:gd name="connsiteX235" fmla="*/ 8709660 w 9578340"/>
              <a:gd name="connsiteY235" fmla="*/ 1150620 h 8833483"/>
              <a:gd name="connsiteX236" fmla="*/ 8793480 w 9578340"/>
              <a:gd name="connsiteY236" fmla="*/ 960120 h 8833483"/>
              <a:gd name="connsiteX237" fmla="*/ 8717280 w 9578340"/>
              <a:gd name="connsiteY237" fmla="*/ 906780 h 8833483"/>
              <a:gd name="connsiteX238" fmla="*/ 8686800 w 9578340"/>
              <a:gd name="connsiteY238" fmla="*/ 815340 h 8833483"/>
              <a:gd name="connsiteX239" fmla="*/ 8625840 w 9578340"/>
              <a:gd name="connsiteY239" fmla="*/ 746760 h 8833483"/>
              <a:gd name="connsiteX240" fmla="*/ 8633460 w 9578340"/>
              <a:gd name="connsiteY240" fmla="*/ 685800 h 8833483"/>
              <a:gd name="connsiteX241" fmla="*/ 8679180 w 9578340"/>
              <a:gd name="connsiteY241" fmla="*/ 609600 h 8833483"/>
              <a:gd name="connsiteX242" fmla="*/ 8671560 w 9578340"/>
              <a:gd name="connsiteY242" fmla="*/ 579120 h 8833483"/>
              <a:gd name="connsiteX243" fmla="*/ 8580120 w 9578340"/>
              <a:gd name="connsiteY243" fmla="*/ 541020 h 8833483"/>
              <a:gd name="connsiteX244" fmla="*/ 8473440 w 9578340"/>
              <a:gd name="connsiteY244" fmla="*/ 502920 h 8833483"/>
              <a:gd name="connsiteX245" fmla="*/ 8488680 w 9578340"/>
              <a:gd name="connsiteY245" fmla="*/ 449580 h 8833483"/>
              <a:gd name="connsiteX246" fmla="*/ 8435340 w 9578340"/>
              <a:gd name="connsiteY246" fmla="*/ 320040 h 8833483"/>
              <a:gd name="connsiteX247" fmla="*/ 8465820 w 9578340"/>
              <a:gd name="connsiteY247" fmla="*/ 243840 h 8833483"/>
              <a:gd name="connsiteX248" fmla="*/ 8473440 w 9578340"/>
              <a:gd name="connsiteY248" fmla="*/ 83820 h 8833483"/>
              <a:gd name="connsiteX249" fmla="*/ 8351520 w 9578340"/>
              <a:gd name="connsiteY249" fmla="*/ 53340 h 8833483"/>
              <a:gd name="connsiteX250" fmla="*/ 8252460 w 9578340"/>
              <a:gd name="connsiteY250" fmla="*/ 68580 h 8833483"/>
              <a:gd name="connsiteX251" fmla="*/ 8107680 w 9578340"/>
              <a:gd name="connsiteY25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941820 w 9578340"/>
              <a:gd name="connsiteY19" fmla="*/ 891540 h 8833483"/>
              <a:gd name="connsiteX20" fmla="*/ 6979920 w 9578340"/>
              <a:gd name="connsiteY20" fmla="*/ 922020 h 8833483"/>
              <a:gd name="connsiteX21" fmla="*/ 6979920 w 9578340"/>
              <a:gd name="connsiteY21" fmla="*/ 990600 h 8833483"/>
              <a:gd name="connsiteX22" fmla="*/ 6964680 w 9578340"/>
              <a:gd name="connsiteY22" fmla="*/ 1028700 h 8833483"/>
              <a:gd name="connsiteX23" fmla="*/ 6743700 w 9578340"/>
              <a:gd name="connsiteY23" fmla="*/ 1127760 h 8833483"/>
              <a:gd name="connsiteX24" fmla="*/ 6728460 w 9578340"/>
              <a:gd name="connsiteY24" fmla="*/ 1981200 h 8833483"/>
              <a:gd name="connsiteX25" fmla="*/ 6244590 w 9578340"/>
              <a:gd name="connsiteY25" fmla="*/ 2315208 h 8833483"/>
              <a:gd name="connsiteX26" fmla="*/ 5722620 w 9578340"/>
              <a:gd name="connsiteY26" fmla="*/ 2240280 h 8833483"/>
              <a:gd name="connsiteX27" fmla="*/ 5654040 w 9578340"/>
              <a:gd name="connsiteY27" fmla="*/ 2240280 h 8833483"/>
              <a:gd name="connsiteX28" fmla="*/ 5570220 w 9578340"/>
              <a:gd name="connsiteY28" fmla="*/ 2278380 h 8833483"/>
              <a:gd name="connsiteX29" fmla="*/ 5440680 w 9578340"/>
              <a:gd name="connsiteY29" fmla="*/ 2263140 h 8833483"/>
              <a:gd name="connsiteX30" fmla="*/ 5410200 w 9578340"/>
              <a:gd name="connsiteY30" fmla="*/ 2217420 h 8833483"/>
              <a:gd name="connsiteX31" fmla="*/ 5425440 w 9578340"/>
              <a:gd name="connsiteY31" fmla="*/ 2072640 h 8833483"/>
              <a:gd name="connsiteX32" fmla="*/ 5372100 w 9578340"/>
              <a:gd name="connsiteY32" fmla="*/ 2019300 h 8833483"/>
              <a:gd name="connsiteX33" fmla="*/ 5372100 w 9578340"/>
              <a:gd name="connsiteY33" fmla="*/ 1988820 h 8833483"/>
              <a:gd name="connsiteX34" fmla="*/ 5280660 w 9578340"/>
              <a:gd name="connsiteY34" fmla="*/ 1965960 h 8833483"/>
              <a:gd name="connsiteX35" fmla="*/ 5219700 w 9578340"/>
              <a:gd name="connsiteY35" fmla="*/ 2263140 h 8833483"/>
              <a:gd name="connsiteX36" fmla="*/ 5212080 w 9578340"/>
              <a:gd name="connsiteY36" fmla="*/ 2461260 h 8833483"/>
              <a:gd name="connsiteX37" fmla="*/ 5242560 w 9578340"/>
              <a:gd name="connsiteY37" fmla="*/ 2499360 h 8833483"/>
              <a:gd name="connsiteX38" fmla="*/ 5097780 w 9578340"/>
              <a:gd name="connsiteY38" fmla="*/ 2552700 h 8833483"/>
              <a:gd name="connsiteX39" fmla="*/ 5120640 w 9578340"/>
              <a:gd name="connsiteY39" fmla="*/ 2743200 h 8833483"/>
              <a:gd name="connsiteX40" fmla="*/ 5082540 w 9578340"/>
              <a:gd name="connsiteY40" fmla="*/ 2827020 h 8833483"/>
              <a:gd name="connsiteX41" fmla="*/ 4945380 w 9578340"/>
              <a:gd name="connsiteY41" fmla="*/ 2773680 h 8833483"/>
              <a:gd name="connsiteX42" fmla="*/ 4853940 w 9578340"/>
              <a:gd name="connsiteY42" fmla="*/ 2796540 h 8833483"/>
              <a:gd name="connsiteX43" fmla="*/ 4785360 w 9578340"/>
              <a:gd name="connsiteY43" fmla="*/ 2926080 h 8833483"/>
              <a:gd name="connsiteX44" fmla="*/ 4640580 w 9578340"/>
              <a:gd name="connsiteY44" fmla="*/ 2811780 h 8833483"/>
              <a:gd name="connsiteX45" fmla="*/ 4518660 w 9578340"/>
              <a:gd name="connsiteY45" fmla="*/ 2804160 h 8833483"/>
              <a:gd name="connsiteX46" fmla="*/ 4389120 w 9578340"/>
              <a:gd name="connsiteY46" fmla="*/ 2674620 h 8833483"/>
              <a:gd name="connsiteX47" fmla="*/ 4564380 w 9578340"/>
              <a:gd name="connsiteY47" fmla="*/ 2522220 h 8833483"/>
              <a:gd name="connsiteX48" fmla="*/ 4389120 w 9578340"/>
              <a:gd name="connsiteY48" fmla="*/ 2491740 h 8833483"/>
              <a:gd name="connsiteX49" fmla="*/ 4244340 w 9578340"/>
              <a:gd name="connsiteY49" fmla="*/ 2659380 h 8833483"/>
              <a:gd name="connsiteX50" fmla="*/ 4183380 w 9578340"/>
              <a:gd name="connsiteY50" fmla="*/ 2758440 h 8833483"/>
              <a:gd name="connsiteX51" fmla="*/ 4191000 w 9578340"/>
              <a:gd name="connsiteY51" fmla="*/ 2796540 h 8833483"/>
              <a:gd name="connsiteX52" fmla="*/ 4084320 w 9578340"/>
              <a:gd name="connsiteY52" fmla="*/ 2895600 h 8833483"/>
              <a:gd name="connsiteX53" fmla="*/ 4008120 w 9578340"/>
              <a:gd name="connsiteY53" fmla="*/ 2918460 h 8833483"/>
              <a:gd name="connsiteX54" fmla="*/ 3954780 w 9578340"/>
              <a:gd name="connsiteY54" fmla="*/ 2918460 h 8833483"/>
              <a:gd name="connsiteX55" fmla="*/ 3916680 w 9578340"/>
              <a:gd name="connsiteY55" fmla="*/ 2971800 h 8833483"/>
              <a:gd name="connsiteX56" fmla="*/ 3848100 w 9578340"/>
              <a:gd name="connsiteY56" fmla="*/ 2971800 h 8833483"/>
              <a:gd name="connsiteX57" fmla="*/ 3810000 w 9578340"/>
              <a:gd name="connsiteY57" fmla="*/ 3025140 h 8833483"/>
              <a:gd name="connsiteX58" fmla="*/ 3726180 w 9578340"/>
              <a:gd name="connsiteY58" fmla="*/ 3048000 h 8833483"/>
              <a:gd name="connsiteX59" fmla="*/ 3703320 w 9578340"/>
              <a:gd name="connsiteY59" fmla="*/ 3116580 h 8833483"/>
              <a:gd name="connsiteX60" fmla="*/ 3512820 w 9578340"/>
              <a:gd name="connsiteY60" fmla="*/ 2979420 h 8833483"/>
              <a:gd name="connsiteX61" fmla="*/ 3337560 w 9578340"/>
              <a:gd name="connsiteY61" fmla="*/ 3048000 h 8833483"/>
              <a:gd name="connsiteX62" fmla="*/ 3337560 w 9578340"/>
              <a:gd name="connsiteY62" fmla="*/ 3124200 h 8833483"/>
              <a:gd name="connsiteX63" fmla="*/ 3230880 w 9578340"/>
              <a:gd name="connsiteY63" fmla="*/ 3200400 h 8833483"/>
              <a:gd name="connsiteX64" fmla="*/ 3002280 w 9578340"/>
              <a:gd name="connsiteY64" fmla="*/ 3055620 h 8833483"/>
              <a:gd name="connsiteX65" fmla="*/ 3025140 w 9578340"/>
              <a:gd name="connsiteY65" fmla="*/ 3032760 h 8833483"/>
              <a:gd name="connsiteX66" fmla="*/ 2918460 w 9578340"/>
              <a:gd name="connsiteY66" fmla="*/ 2887980 h 8833483"/>
              <a:gd name="connsiteX67" fmla="*/ 2659380 w 9578340"/>
              <a:gd name="connsiteY67" fmla="*/ 2758440 h 8833483"/>
              <a:gd name="connsiteX68" fmla="*/ 2506980 w 9578340"/>
              <a:gd name="connsiteY68" fmla="*/ 3093720 h 8833483"/>
              <a:gd name="connsiteX69" fmla="*/ 2392680 w 9578340"/>
              <a:gd name="connsiteY69" fmla="*/ 3101340 h 8833483"/>
              <a:gd name="connsiteX70" fmla="*/ 2308860 w 9578340"/>
              <a:gd name="connsiteY70" fmla="*/ 3116580 h 8833483"/>
              <a:gd name="connsiteX71" fmla="*/ 2225040 w 9578340"/>
              <a:gd name="connsiteY71" fmla="*/ 3215640 h 8833483"/>
              <a:gd name="connsiteX72" fmla="*/ 2049780 w 9578340"/>
              <a:gd name="connsiteY72" fmla="*/ 3124200 h 8833483"/>
              <a:gd name="connsiteX73" fmla="*/ 1981200 w 9578340"/>
              <a:gd name="connsiteY73" fmla="*/ 3116580 h 8833483"/>
              <a:gd name="connsiteX74" fmla="*/ 1889760 w 9578340"/>
              <a:gd name="connsiteY74" fmla="*/ 2964180 h 8833483"/>
              <a:gd name="connsiteX75" fmla="*/ 1897380 w 9578340"/>
              <a:gd name="connsiteY75" fmla="*/ 2895600 h 8833483"/>
              <a:gd name="connsiteX76" fmla="*/ 1729740 w 9578340"/>
              <a:gd name="connsiteY76" fmla="*/ 3017520 h 8833483"/>
              <a:gd name="connsiteX77" fmla="*/ 1706880 w 9578340"/>
              <a:gd name="connsiteY77" fmla="*/ 3078480 h 8833483"/>
              <a:gd name="connsiteX78" fmla="*/ 1653540 w 9578340"/>
              <a:gd name="connsiteY78" fmla="*/ 3048000 h 8833483"/>
              <a:gd name="connsiteX79" fmla="*/ 1546860 w 9578340"/>
              <a:gd name="connsiteY79" fmla="*/ 3048000 h 8833483"/>
              <a:gd name="connsiteX80" fmla="*/ 1524000 w 9578340"/>
              <a:gd name="connsiteY80" fmla="*/ 3162300 h 8833483"/>
              <a:gd name="connsiteX81" fmla="*/ 1386840 w 9578340"/>
              <a:gd name="connsiteY81" fmla="*/ 3459480 h 8833483"/>
              <a:gd name="connsiteX82" fmla="*/ 1333500 w 9578340"/>
              <a:gd name="connsiteY82" fmla="*/ 3451860 h 8833483"/>
              <a:gd name="connsiteX83" fmla="*/ 1188720 w 9578340"/>
              <a:gd name="connsiteY83" fmla="*/ 3505200 h 8833483"/>
              <a:gd name="connsiteX84" fmla="*/ 1135380 w 9578340"/>
              <a:gd name="connsiteY84" fmla="*/ 3672840 h 8833483"/>
              <a:gd name="connsiteX85" fmla="*/ 1013460 w 9578340"/>
              <a:gd name="connsiteY85" fmla="*/ 3703320 h 8833483"/>
              <a:gd name="connsiteX86" fmla="*/ 929640 w 9578340"/>
              <a:gd name="connsiteY86" fmla="*/ 3710940 h 8833483"/>
              <a:gd name="connsiteX87" fmla="*/ 830580 w 9578340"/>
              <a:gd name="connsiteY87" fmla="*/ 3741420 h 8833483"/>
              <a:gd name="connsiteX88" fmla="*/ 701040 w 9578340"/>
              <a:gd name="connsiteY88" fmla="*/ 3749040 h 8833483"/>
              <a:gd name="connsiteX89" fmla="*/ 548640 w 9578340"/>
              <a:gd name="connsiteY89" fmla="*/ 3787140 h 8833483"/>
              <a:gd name="connsiteX90" fmla="*/ 0 w 9578340"/>
              <a:gd name="connsiteY90" fmla="*/ 5250180 h 8833483"/>
              <a:gd name="connsiteX91" fmla="*/ 167640 w 9578340"/>
              <a:gd name="connsiteY91" fmla="*/ 5242560 h 8833483"/>
              <a:gd name="connsiteX92" fmla="*/ 167640 w 9578340"/>
              <a:gd name="connsiteY92" fmla="*/ 5387340 h 8833483"/>
              <a:gd name="connsiteX93" fmla="*/ 289560 w 9578340"/>
              <a:gd name="connsiteY93" fmla="*/ 5394960 h 8833483"/>
              <a:gd name="connsiteX94" fmla="*/ 281940 w 9578340"/>
              <a:gd name="connsiteY94" fmla="*/ 5478780 h 8833483"/>
              <a:gd name="connsiteX95" fmla="*/ 388620 w 9578340"/>
              <a:gd name="connsiteY95" fmla="*/ 5501640 h 8833483"/>
              <a:gd name="connsiteX96" fmla="*/ 358140 w 9578340"/>
              <a:gd name="connsiteY96" fmla="*/ 5631180 h 8833483"/>
              <a:gd name="connsiteX97" fmla="*/ 358140 w 9578340"/>
              <a:gd name="connsiteY97" fmla="*/ 5730240 h 8833483"/>
              <a:gd name="connsiteX98" fmla="*/ 251460 w 9578340"/>
              <a:gd name="connsiteY98" fmla="*/ 5783580 h 8833483"/>
              <a:gd name="connsiteX99" fmla="*/ 236220 w 9578340"/>
              <a:gd name="connsiteY99" fmla="*/ 5859780 h 8833483"/>
              <a:gd name="connsiteX100" fmla="*/ 144780 w 9578340"/>
              <a:gd name="connsiteY100" fmla="*/ 5981700 h 8833483"/>
              <a:gd name="connsiteX101" fmla="*/ 175260 w 9578340"/>
              <a:gd name="connsiteY101" fmla="*/ 6210300 h 8833483"/>
              <a:gd name="connsiteX102" fmla="*/ 266700 w 9578340"/>
              <a:gd name="connsiteY102" fmla="*/ 6217920 h 8833483"/>
              <a:gd name="connsiteX103" fmla="*/ 304800 w 9578340"/>
              <a:gd name="connsiteY103" fmla="*/ 6278880 h 8833483"/>
              <a:gd name="connsiteX104" fmla="*/ 312420 w 9578340"/>
              <a:gd name="connsiteY104" fmla="*/ 6339840 h 8833483"/>
              <a:gd name="connsiteX105" fmla="*/ 358140 w 9578340"/>
              <a:gd name="connsiteY105" fmla="*/ 6339840 h 8833483"/>
              <a:gd name="connsiteX106" fmla="*/ 365760 w 9578340"/>
              <a:gd name="connsiteY106" fmla="*/ 6477000 h 8833483"/>
              <a:gd name="connsiteX107" fmla="*/ 807720 w 9578340"/>
              <a:gd name="connsiteY107" fmla="*/ 6545580 h 8833483"/>
              <a:gd name="connsiteX108" fmla="*/ 1127760 w 9578340"/>
              <a:gd name="connsiteY108" fmla="*/ 6705600 h 8833483"/>
              <a:gd name="connsiteX109" fmla="*/ 1447800 w 9578340"/>
              <a:gd name="connsiteY109" fmla="*/ 6598920 h 8833483"/>
              <a:gd name="connsiteX110" fmla="*/ 1546860 w 9578340"/>
              <a:gd name="connsiteY110" fmla="*/ 6598920 h 8833483"/>
              <a:gd name="connsiteX111" fmla="*/ 1501140 w 9578340"/>
              <a:gd name="connsiteY111" fmla="*/ 6858000 h 8833483"/>
              <a:gd name="connsiteX112" fmla="*/ 1567815 w 9578340"/>
              <a:gd name="connsiteY112" fmla="*/ 7115810 h 8833483"/>
              <a:gd name="connsiteX113" fmla="*/ 1710690 w 9578340"/>
              <a:gd name="connsiteY113" fmla="*/ 7439660 h 8833483"/>
              <a:gd name="connsiteX114" fmla="*/ 1891665 w 9578340"/>
              <a:gd name="connsiteY114" fmla="*/ 7582535 h 8833483"/>
              <a:gd name="connsiteX115" fmla="*/ 2094865 w 9578340"/>
              <a:gd name="connsiteY115" fmla="*/ 7814310 h 8833483"/>
              <a:gd name="connsiteX116" fmla="*/ 2066290 w 9578340"/>
              <a:gd name="connsiteY116" fmla="*/ 7925434 h 8833483"/>
              <a:gd name="connsiteX117" fmla="*/ 2234565 w 9578340"/>
              <a:gd name="connsiteY117" fmla="*/ 8036559 h 8833483"/>
              <a:gd name="connsiteX118" fmla="*/ 2269490 w 9578340"/>
              <a:gd name="connsiteY118" fmla="*/ 8081009 h 8833483"/>
              <a:gd name="connsiteX119" fmla="*/ 2186940 w 9578340"/>
              <a:gd name="connsiteY119" fmla="*/ 8338184 h 8833483"/>
              <a:gd name="connsiteX120" fmla="*/ 2209165 w 9578340"/>
              <a:gd name="connsiteY120" fmla="*/ 8436608 h 8833483"/>
              <a:gd name="connsiteX121" fmla="*/ 2275840 w 9578340"/>
              <a:gd name="connsiteY121" fmla="*/ 8538208 h 8833483"/>
              <a:gd name="connsiteX122" fmla="*/ 2437765 w 9578340"/>
              <a:gd name="connsiteY122" fmla="*/ 8569958 h 8833483"/>
              <a:gd name="connsiteX123" fmla="*/ 2491740 w 9578340"/>
              <a:gd name="connsiteY123" fmla="*/ 8557258 h 8833483"/>
              <a:gd name="connsiteX124" fmla="*/ 2599690 w 9578340"/>
              <a:gd name="connsiteY124" fmla="*/ 8614408 h 8833483"/>
              <a:gd name="connsiteX125" fmla="*/ 2640965 w 9578340"/>
              <a:gd name="connsiteY125" fmla="*/ 8658858 h 8833483"/>
              <a:gd name="connsiteX126" fmla="*/ 2663190 w 9578340"/>
              <a:gd name="connsiteY126" fmla="*/ 8769983 h 8833483"/>
              <a:gd name="connsiteX127" fmla="*/ 2748915 w 9578340"/>
              <a:gd name="connsiteY127" fmla="*/ 8833483 h 8833483"/>
              <a:gd name="connsiteX128" fmla="*/ 2860040 w 9578340"/>
              <a:gd name="connsiteY128" fmla="*/ 8808083 h 8833483"/>
              <a:gd name="connsiteX129" fmla="*/ 2920365 w 9578340"/>
              <a:gd name="connsiteY129" fmla="*/ 8820783 h 8833483"/>
              <a:gd name="connsiteX130" fmla="*/ 2910840 w 9578340"/>
              <a:gd name="connsiteY130" fmla="*/ 8740614 h 8833483"/>
              <a:gd name="connsiteX131" fmla="*/ 2996565 w 9578340"/>
              <a:gd name="connsiteY131" fmla="*/ 8609645 h 8833483"/>
              <a:gd name="connsiteX132" fmla="*/ 2987040 w 9578340"/>
              <a:gd name="connsiteY132" fmla="*/ 8497727 h 8833483"/>
              <a:gd name="connsiteX133" fmla="*/ 3027522 w 9578340"/>
              <a:gd name="connsiteY133" fmla="*/ 8431051 h 8833483"/>
              <a:gd name="connsiteX134" fmla="*/ 3179922 w 9578340"/>
              <a:gd name="connsiteY134" fmla="*/ 8361995 h 8833483"/>
              <a:gd name="connsiteX135" fmla="*/ 3225166 w 9578340"/>
              <a:gd name="connsiteY135" fmla="*/ 8245315 h 8833483"/>
              <a:gd name="connsiteX136" fmla="*/ 3420427 w 9578340"/>
              <a:gd name="connsiteY136" fmla="*/ 8083389 h 8833483"/>
              <a:gd name="connsiteX137" fmla="*/ 3699034 w 9578340"/>
              <a:gd name="connsiteY137" fmla="*/ 7954802 h 8833483"/>
              <a:gd name="connsiteX138" fmla="*/ 3875246 w 9578340"/>
              <a:gd name="connsiteY138" fmla="*/ 7890508 h 8833483"/>
              <a:gd name="connsiteX139" fmla="*/ 4084796 w 9578340"/>
              <a:gd name="connsiteY139" fmla="*/ 7738108 h 8833483"/>
              <a:gd name="connsiteX140" fmla="*/ 4127659 w 9578340"/>
              <a:gd name="connsiteY140" fmla="*/ 7640476 h 8833483"/>
              <a:gd name="connsiteX141" fmla="*/ 4037171 w 9578340"/>
              <a:gd name="connsiteY141" fmla="*/ 7564277 h 8833483"/>
              <a:gd name="connsiteX142" fmla="*/ 3980021 w 9578340"/>
              <a:gd name="connsiteY142" fmla="*/ 7469027 h 8833483"/>
              <a:gd name="connsiteX143" fmla="*/ 4056222 w 9578340"/>
              <a:gd name="connsiteY143" fmla="*/ 7395208 h 8833483"/>
              <a:gd name="connsiteX144" fmla="*/ 4096703 w 9578340"/>
              <a:gd name="connsiteY144" fmla="*/ 7247570 h 8833483"/>
              <a:gd name="connsiteX145" fmla="*/ 3982402 w 9578340"/>
              <a:gd name="connsiteY145" fmla="*/ 7271383 h 8833483"/>
              <a:gd name="connsiteX146" fmla="*/ 3818096 w 9578340"/>
              <a:gd name="connsiteY146" fmla="*/ 7233283 h 8833483"/>
              <a:gd name="connsiteX147" fmla="*/ 3691889 w 9578340"/>
              <a:gd name="connsiteY147" fmla="*/ 7145176 h 8833483"/>
              <a:gd name="connsiteX148" fmla="*/ 3701416 w 9578340"/>
              <a:gd name="connsiteY148" fmla="*/ 7030877 h 8833483"/>
              <a:gd name="connsiteX149" fmla="*/ 3625215 w 9578340"/>
              <a:gd name="connsiteY149" fmla="*/ 6954677 h 8833483"/>
              <a:gd name="connsiteX150" fmla="*/ 3657600 w 9578340"/>
              <a:gd name="connsiteY150" fmla="*/ 6873240 h 8833483"/>
              <a:gd name="connsiteX151" fmla="*/ 3817620 w 9578340"/>
              <a:gd name="connsiteY151" fmla="*/ 6781800 h 8833483"/>
              <a:gd name="connsiteX152" fmla="*/ 3893820 w 9578340"/>
              <a:gd name="connsiteY152" fmla="*/ 6705600 h 8833483"/>
              <a:gd name="connsiteX153" fmla="*/ 3947160 w 9578340"/>
              <a:gd name="connsiteY153" fmla="*/ 6690360 h 8833483"/>
              <a:gd name="connsiteX154" fmla="*/ 3939540 w 9578340"/>
              <a:gd name="connsiteY154" fmla="*/ 6629400 h 8833483"/>
              <a:gd name="connsiteX155" fmla="*/ 3901440 w 9578340"/>
              <a:gd name="connsiteY155" fmla="*/ 6606540 h 8833483"/>
              <a:gd name="connsiteX156" fmla="*/ 3878580 w 9578340"/>
              <a:gd name="connsiteY156" fmla="*/ 6515100 h 8833483"/>
              <a:gd name="connsiteX157" fmla="*/ 3886200 w 9578340"/>
              <a:gd name="connsiteY157" fmla="*/ 6423660 h 8833483"/>
              <a:gd name="connsiteX158" fmla="*/ 3870960 w 9578340"/>
              <a:gd name="connsiteY158" fmla="*/ 6309360 h 8833483"/>
              <a:gd name="connsiteX159" fmla="*/ 3893820 w 9578340"/>
              <a:gd name="connsiteY159" fmla="*/ 6240780 h 8833483"/>
              <a:gd name="connsiteX160" fmla="*/ 3924300 w 9578340"/>
              <a:gd name="connsiteY160" fmla="*/ 6179820 h 8833483"/>
              <a:gd name="connsiteX161" fmla="*/ 3977640 w 9578340"/>
              <a:gd name="connsiteY161" fmla="*/ 6172200 h 8833483"/>
              <a:gd name="connsiteX162" fmla="*/ 3992880 w 9578340"/>
              <a:gd name="connsiteY162" fmla="*/ 6172200 h 8833483"/>
              <a:gd name="connsiteX163" fmla="*/ 4046220 w 9578340"/>
              <a:gd name="connsiteY163" fmla="*/ 6111240 h 8833483"/>
              <a:gd name="connsiteX164" fmla="*/ 4038600 w 9578340"/>
              <a:gd name="connsiteY164" fmla="*/ 6027420 h 8833483"/>
              <a:gd name="connsiteX165" fmla="*/ 4754880 w 9578340"/>
              <a:gd name="connsiteY165" fmla="*/ 5913120 h 8833483"/>
              <a:gd name="connsiteX166" fmla="*/ 4838700 w 9578340"/>
              <a:gd name="connsiteY166" fmla="*/ 5913120 h 8833483"/>
              <a:gd name="connsiteX167" fmla="*/ 4914900 w 9578340"/>
              <a:gd name="connsiteY167" fmla="*/ 5920740 h 8833483"/>
              <a:gd name="connsiteX168" fmla="*/ 5105400 w 9578340"/>
              <a:gd name="connsiteY168" fmla="*/ 6019800 h 8833483"/>
              <a:gd name="connsiteX169" fmla="*/ 5570220 w 9578340"/>
              <a:gd name="connsiteY169" fmla="*/ 6248400 h 8833483"/>
              <a:gd name="connsiteX170" fmla="*/ 5704205 w 9578340"/>
              <a:gd name="connsiteY170" fmla="*/ 6320155 h 8833483"/>
              <a:gd name="connsiteX171" fmla="*/ 5755005 w 9578340"/>
              <a:gd name="connsiteY171" fmla="*/ 6242685 h 8833483"/>
              <a:gd name="connsiteX172" fmla="*/ 5682615 w 9578340"/>
              <a:gd name="connsiteY172" fmla="*/ 6203315 h 8833483"/>
              <a:gd name="connsiteX173" fmla="*/ 5624195 w 9578340"/>
              <a:gd name="connsiteY173" fmla="*/ 6132195 h 8833483"/>
              <a:gd name="connsiteX174" fmla="*/ 5670550 w 9578340"/>
              <a:gd name="connsiteY174" fmla="*/ 6103620 h 8833483"/>
              <a:gd name="connsiteX175" fmla="*/ 5584825 w 9578340"/>
              <a:gd name="connsiteY175" fmla="*/ 5928995 h 8833483"/>
              <a:gd name="connsiteX176" fmla="*/ 5592445 w 9578340"/>
              <a:gd name="connsiteY176" fmla="*/ 5827395 h 8833483"/>
              <a:gd name="connsiteX177" fmla="*/ 5615305 w 9578340"/>
              <a:gd name="connsiteY177" fmla="*/ 5792470 h 8833483"/>
              <a:gd name="connsiteX178" fmla="*/ 5636895 w 9578340"/>
              <a:gd name="connsiteY178" fmla="*/ 5747385 h 8833483"/>
              <a:gd name="connsiteX179" fmla="*/ 5674360 w 9578340"/>
              <a:gd name="connsiteY179" fmla="*/ 5669915 h 8833483"/>
              <a:gd name="connsiteX180" fmla="*/ 5688965 w 9578340"/>
              <a:gd name="connsiteY180" fmla="*/ 5587365 h 8833483"/>
              <a:gd name="connsiteX181" fmla="*/ 5735320 w 9578340"/>
              <a:gd name="connsiteY181" fmla="*/ 5561965 h 8833483"/>
              <a:gd name="connsiteX182" fmla="*/ 5715000 w 9578340"/>
              <a:gd name="connsiteY182" fmla="*/ 5502910 h 8833483"/>
              <a:gd name="connsiteX183" fmla="*/ 5751195 w 9578340"/>
              <a:gd name="connsiteY183" fmla="*/ 5461635 h 8833483"/>
              <a:gd name="connsiteX184" fmla="*/ 5781675 w 9578340"/>
              <a:gd name="connsiteY184" fmla="*/ 5398770 h 8833483"/>
              <a:gd name="connsiteX185" fmla="*/ 5836920 w 9578340"/>
              <a:gd name="connsiteY185" fmla="*/ 5325110 h 8833483"/>
              <a:gd name="connsiteX186" fmla="*/ 5855970 w 9578340"/>
              <a:gd name="connsiteY186" fmla="*/ 5168900 h 8833483"/>
              <a:gd name="connsiteX187" fmla="*/ 6101080 w 9578340"/>
              <a:gd name="connsiteY187" fmla="*/ 4911090 h 8833483"/>
              <a:gd name="connsiteX188" fmla="*/ 6107430 w 9578340"/>
              <a:gd name="connsiteY188" fmla="*/ 4674870 h 8833483"/>
              <a:gd name="connsiteX189" fmla="*/ 5982970 w 9578340"/>
              <a:gd name="connsiteY189" fmla="*/ 4411980 h 8833483"/>
              <a:gd name="connsiteX190" fmla="*/ 7178040 w 9578340"/>
              <a:gd name="connsiteY190" fmla="*/ 4351020 h 8833483"/>
              <a:gd name="connsiteX191" fmla="*/ 7559040 w 9578340"/>
              <a:gd name="connsiteY191" fmla="*/ 4328160 h 8833483"/>
              <a:gd name="connsiteX192" fmla="*/ 7467600 w 9578340"/>
              <a:gd name="connsiteY192" fmla="*/ 3878580 h 8833483"/>
              <a:gd name="connsiteX193" fmla="*/ 7414260 w 9578340"/>
              <a:gd name="connsiteY193" fmla="*/ 3604260 h 8833483"/>
              <a:gd name="connsiteX194" fmla="*/ 7498080 w 9578340"/>
              <a:gd name="connsiteY194" fmla="*/ 3398520 h 8833483"/>
              <a:gd name="connsiteX195" fmla="*/ 7528560 w 9578340"/>
              <a:gd name="connsiteY195" fmla="*/ 3253740 h 8833483"/>
              <a:gd name="connsiteX196" fmla="*/ 7505700 w 9578340"/>
              <a:gd name="connsiteY196" fmla="*/ 3048000 h 8833483"/>
              <a:gd name="connsiteX197" fmla="*/ 7520940 w 9578340"/>
              <a:gd name="connsiteY197" fmla="*/ 2926080 h 8833483"/>
              <a:gd name="connsiteX198" fmla="*/ 7536180 w 9578340"/>
              <a:gd name="connsiteY198" fmla="*/ 2872740 h 8833483"/>
              <a:gd name="connsiteX199" fmla="*/ 7863840 w 9578340"/>
              <a:gd name="connsiteY199" fmla="*/ 2971800 h 8833483"/>
              <a:gd name="connsiteX200" fmla="*/ 7886700 w 9578340"/>
              <a:gd name="connsiteY200" fmla="*/ 3101340 h 8833483"/>
              <a:gd name="connsiteX201" fmla="*/ 8001000 w 9578340"/>
              <a:gd name="connsiteY201" fmla="*/ 3124200 h 8833483"/>
              <a:gd name="connsiteX202" fmla="*/ 8122920 w 9578340"/>
              <a:gd name="connsiteY202" fmla="*/ 3276600 h 8833483"/>
              <a:gd name="connsiteX203" fmla="*/ 8206740 w 9578340"/>
              <a:gd name="connsiteY203" fmla="*/ 3276600 h 8833483"/>
              <a:gd name="connsiteX204" fmla="*/ 8442960 w 9578340"/>
              <a:gd name="connsiteY204" fmla="*/ 3276600 h 8833483"/>
              <a:gd name="connsiteX205" fmla="*/ 8663940 w 9578340"/>
              <a:gd name="connsiteY205" fmla="*/ 3276600 h 8833483"/>
              <a:gd name="connsiteX206" fmla="*/ 8770620 w 9578340"/>
              <a:gd name="connsiteY206" fmla="*/ 3230880 h 8833483"/>
              <a:gd name="connsiteX207" fmla="*/ 8854440 w 9578340"/>
              <a:gd name="connsiteY207" fmla="*/ 3215640 h 8833483"/>
              <a:gd name="connsiteX208" fmla="*/ 8938260 w 9578340"/>
              <a:gd name="connsiteY208" fmla="*/ 3230880 h 8833483"/>
              <a:gd name="connsiteX209" fmla="*/ 8945880 w 9578340"/>
              <a:gd name="connsiteY209" fmla="*/ 3078480 h 8833483"/>
              <a:gd name="connsiteX210" fmla="*/ 8907780 w 9578340"/>
              <a:gd name="connsiteY210" fmla="*/ 3078480 h 8833483"/>
              <a:gd name="connsiteX211" fmla="*/ 8656320 w 9578340"/>
              <a:gd name="connsiteY211" fmla="*/ 2697480 h 8833483"/>
              <a:gd name="connsiteX212" fmla="*/ 8854440 w 9578340"/>
              <a:gd name="connsiteY212" fmla="*/ 2590800 h 8833483"/>
              <a:gd name="connsiteX213" fmla="*/ 8923020 w 9578340"/>
              <a:gd name="connsiteY213" fmla="*/ 2606040 h 8833483"/>
              <a:gd name="connsiteX214" fmla="*/ 8999220 w 9578340"/>
              <a:gd name="connsiteY214" fmla="*/ 2606040 h 8833483"/>
              <a:gd name="connsiteX215" fmla="*/ 9029700 w 9578340"/>
              <a:gd name="connsiteY215" fmla="*/ 2545080 h 8833483"/>
              <a:gd name="connsiteX216" fmla="*/ 9029700 w 9578340"/>
              <a:gd name="connsiteY216" fmla="*/ 2407920 h 8833483"/>
              <a:gd name="connsiteX217" fmla="*/ 9136380 w 9578340"/>
              <a:gd name="connsiteY217" fmla="*/ 2476500 h 8833483"/>
              <a:gd name="connsiteX218" fmla="*/ 9144000 w 9578340"/>
              <a:gd name="connsiteY218" fmla="*/ 2407920 h 8833483"/>
              <a:gd name="connsiteX219" fmla="*/ 9204960 w 9578340"/>
              <a:gd name="connsiteY219" fmla="*/ 2362200 h 8833483"/>
              <a:gd name="connsiteX220" fmla="*/ 9189720 w 9578340"/>
              <a:gd name="connsiteY220" fmla="*/ 2225040 h 8833483"/>
              <a:gd name="connsiteX221" fmla="*/ 9159240 w 9578340"/>
              <a:gd name="connsiteY221" fmla="*/ 2171700 h 8833483"/>
              <a:gd name="connsiteX222" fmla="*/ 9083040 w 9578340"/>
              <a:gd name="connsiteY222" fmla="*/ 2103120 h 8833483"/>
              <a:gd name="connsiteX223" fmla="*/ 9105900 w 9578340"/>
              <a:gd name="connsiteY223" fmla="*/ 2011680 h 8833483"/>
              <a:gd name="connsiteX224" fmla="*/ 9151620 w 9578340"/>
              <a:gd name="connsiteY224" fmla="*/ 1927860 h 8833483"/>
              <a:gd name="connsiteX225" fmla="*/ 9044940 w 9578340"/>
              <a:gd name="connsiteY225" fmla="*/ 1714500 h 8833483"/>
              <a:gd name="connsiteX226" fmla="*/ 9578340 w 9578340"/>
              <a:gd name="connsiteY226" fmla="*/ 1394460 h 8833483"/>
              <a:gd name="connsiteX227" fmla="*/ 9494520 w 9578340"/>
              <a:gd name="connsiteY227" fmla="*/ 1165860 h 8833483"/>
              <a:gd name="connsiteX228" fmla="*/ 9326880 w 9578340"/>
              <a:gd name="connsiteY228" fmla="*/ 975360 h 8833483"/>
              <a:gd name="connsiteX229" fmla="*/ 9334500 w 9578340"/>
              <a:gd name="connsiteY229" fmla="*/ 906780 h 8833483"/>
              <a:gd name="connsiteX230" fmla="*/ 9342120 w 9578340"/>
              <a:gd name="connsiteY230" fmla="*/ 754380 h 8833483"/>
              <a:gd name="connsiteX231" fmla="*/ 9182100 w 9578340"/>
              <a:gd name="connsiteY231" fmla="*/ 906780 h 8833483"/>
              <a:gd name="connsiteX232" fmla="*/ 9052560 w 9578340"/>
              <a:gd name="connsiteY232" fmla="*/ 1043940 h 8833483"/>
              <a:gd name="connsiteX233" fmla="*/ 8915400 w 9578340"/>
              <a:gd name="connsiteY233" fmla="*/ 1112520 h 8833483"/>
              <a:gd name="connsiteX234" fmla="*/ 8709660 w 9578340"/>
              <a:gd name="connsiteY234" fmla="*/ 1150620 h 8833483"/>
              <a:gd name="connsiteX235" fmla="*/ 8793480 w 9578340"/>
              <a:gd name="connsiteY235" fmla="*/ 960120 h 8833483"/>
              <a:gd name="connsiteX236" fmla="*/ 8717280 w 9578340"/>
              <a:gd name="connsiteY236" fmla="*/ 906780 h 8833483"/>
              <a:gd name="connsiteX237" fmla="*/ 8686800 w 9578340"/>
              <a:gd name="connsiteY237" fmla="*/ 815340 h 8833483"/>
              <a:gd name="connsiteX238" fmla="*/ 8625840 w 9578340"/>
              <a:gd name="connsiteY238" fmla="*/ 746760 h 8833483"/>
              <a:gd name="connsiteX239" fmla="*/ 8633460 w 9578340"/>
              <a:gd name="connsiteY239" fmla="*/ 685800 h 8833483"/>
              <a:gd name="connsiteX240" fmla="*/ 8679180 w 9578340"/>
              <a:gd name="connsiteY240" fmla="*/ 609600 h 8833483"/>
              <a:gd name="connsiteX241" fmla="*/ 8671560 w 9578340"/>
              <a:gd name="connsiteY241" fmla="*/ 579120 h 8833483"/>
              <a:gd name="connsiteX242" fmla="*/ 8580120 w 9578340"/>
              <a:gd name="connsiteY242" fmla="*/ 541020 h 8833483"/>
              <a:gd name="connsiteX243" fmla="*/ 8473440 w 9578340"/>
              <a:gd name="connsiteY243" fmla="*/ 502920 h 8833483"/>
              <a:gd name="connsiteX244" fmla="*/ 8488680 w 9578340"/>
              <a:gd name="connsiteY244" fmla="*/ 449580 h 8833483"/>
              <a:gd name="connsiteX245" fmla="*/ 8435340 w 9578340"/>
              <a:gd name="connsiteY245" fmla="*/ 320040 h 8833483"/>
              <a:gd name="connsiteX246" fmla="*/ 8465820 w 9578340"/>
              <a:gd name="connsiteY246" fmla="*/ 243840 h 8833483"/>
              <a:gd name="connsiteX247" fmla="*/ 8473440 w 9578340"/>
              <a:gd name="connsiteY247" fmla="*/ 83820 h 8833483"/>
              <a:gd name="connsiteX248" fmla="*/ 8351520 w 9578340"/>
              <a:gd name="connsiteY248" fmla="*/ 53340 h 8833483"/>
              <a:gd name="connsiteX249" fmla="*/ 8252460 w 9578340"/>
              <a:gd name="connsiteY249" fmla="*/ 68580 h 8833483"/>
              <a:gd name="connsiteX250" fmla="*/ 8107680 w 9578340"/>
              <a:gd name="connsiteY25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941820 w 9578340"/>
              <a:gd name="connsiteY19" fmla="*/ 891540 h 8833483"/>
              <a:gd name="connsiteX20" fmla="*/ 6979920 w 9578340"/>
              <a:gd name="connsiteY20" fmla="*/ 922020 h 8833483"/>
              <a:gd name="connsiteX21" fmla="*/ 6979920 w 9578340"/>
              <a:gd name="connsiteY21" fmla="*/ 990600 h 8833483"/>
              <a:gd name="connsiteX22" fmla="*/ 6743700 w 9578340"/>
              <a:gd name="connsiteY22" fmla="*/ 1127760 h 8833483"/>
              <a:gd name="connsiteX23" fmla="*/ 6728460 w 9578340"/>
              <a:gd name="connsiteY23" fmla="*/ 1981200 h 8833483"/>
              <a:gd name="connsiteX24" fmla="*/ 6244590 w 9578340"/>
              <a:gd name="connsiteY24" fmla="*/ 2315208 h 8833483"/>
              <a:gd name="connsiteX25" fmla="*/ 5722620 w 9578340"/>
              <a:gd name="connsiteY25" fmla="*/ 2240280 h 8833483"/>
              <a:gd name="connsiteX26" fmla="*/ 5654040 w 9578340"/>
              <a:gd name="connsiteY26" fmla="*/ 2240280 h 8833483"/>
              <a:gd name="connsiteX27" fmla="*/ 5570220 w 9578340"/>
              <a:gd name="connsiteY27" fmla="*/ 2278380 h 8833483"/>
              <a:gd name="connsiteX28" fmla="*/ 5440680 w 9578340"/>
              <a:gd name="connsiteY28" fmla="*/ 2263140 h 8833483"/>
              <a:gd name="connsiteX29" fmla="*/ 5410200 w 9578340"/>
              <a:gd name="connsiteY29" fmla="*/ 2217420 h 8833483"/>
              <a:gd name="connsiteX30" fmla="*/ 5425440 w 9578340"/>
              <a:gd name="connsiteY30" fmla="*/ 2072640 h 8833483"/>
              <a:gd name="connsiteX31" fmla="*/ 5372100 w 9578340"/>
              <a:gd name="connsiteY31" fmla="*/ 2019300 h 8833483"/>
              <a:gd name="connsiteX32" fmla="*/ 5372100 w 9578340"/>
              <a:gd name="connsiteY32" fmla="*/ 1988820 h 8833483"/>
              <a:gd name="connsiteX33" fmla="*/ 5280660 w 9578340"/>
              <a:gd name="connsiteY33" fmla="*/ 1965960 h 8833483"/>
              <a:gd name="connsiteX34" fmla="*/ 5219700 w 9578340"/>
              <a:gd name="connsiteY34" fmla="*/ 2263140 h 8833483"/>
              <a:gd name="connsiteX35" fmla="*/ 5212080 w 9578340"/>
              <a:gd name="connsiteY35" fmla="*/ 2461260 h 8833483"/>
              <a:gd name="connsiteX36" fmla="*/ 5242560 w 9578340"/>
              <a:gd name="connsiteY36" fmla="*/ 2499360 h 8833483"/>
              <a:gd name="connsiteX37" fmla="*/ 5097780 w 9578340"/>
              <a:gd name="connsiteY37" fmla="*/ 2552700 h 8833483"/>
              <a:gd name="connsiteX38" fmla="*/ 5120640 w 9578340"/>
              <a:gd name="connsiteY38" fmla="*/ 2743200 h 8833483"/>
              <a:gd name="connsiteX39" fmla="*/ 5082540 w 9578340"/>
              <a:gd name="connsiteY39" fmla="*/ 2827020 h 8833483"/>
              <a:gd name="connsiteX40" fmla="*/ 4945380 w 9578340"/>
              <a:gd name="connsiteY40" fmla="*/ 2773680 h 8833483"/>
              <a:gd name="connsiteX41" fmla="*/ 4853940 w 9578340"/>
              <a:gd name="connsiteY41" fmla="*/ 2796540 h 8833483"/>
              <a:gd name="connsiteX42" fmla="*/ 4785360 w 9578340"/>
              <a:gd name="connsiteY42" fmla="*/ 2926080 h 8833483"/>
              <a:gd name="connsiteX43" fmla="*/ 4640580 w 9578340"/>
              <a:gd name="connsiteY43" fmla="*/ 2811780 h 8833483"/>
              <a:gd name="connsiteX44" fmla="*/ 4518660 w 9578340"/>
              <a:gd name="connsiteY44" fmla="*/ 2804160 h 8833483"/>
              <a:gd name="connsiteX45" fmla="*/ 4389120 w 9578340"/>
              <a:gd name="connsiteY45" fmla="*/ 2674620 h 8833483"/>
              <a:gd name="connsiteX46" fmla="*/ 4564380 w 9578340"/>
              <a:gd name="connsiteY46" fmla="*/ 2522220 h 8833483"/>
              <a:gd name="connsiteX47" fmla="*/ 4389120 w 9578340"/>
              <a:gd name="connsiteY47" fmla="*/ 2491740 h 8833483"/>
              <a:gd name="connsiteX48" fmla="*/ 4244340 w 9578340"/>
              <a:gd name="connsiteY48" fmla="*/ 2659380 h 8833483"/>
              <a:gd name="connsiteX49" fmla="*/ 4183380 w 9578340"/>
              <a:gd name="connsiteY49" fmla="*/ 2758440 h 8833483"/>
              <a:gd name="connsiteX50" fmla="*/ 4191000 w 9578340"/>
              <a:gd name="connsiteY50" fmla="*/ 2796540 h 8833483"/>
              <a:gd name="connsiteX51" fmla="*/ 4084320 w 9578340"/>
              <a:gd name="connsiteY51" fmla="*/ 2895600 h 8833483"/>
              <a:gd name="connsiteX52" fmla="*/ 4008120 w 9578340"/>
              <a:gd name="connsiteY52" fmla="*/ 2918460 h 8833483"/>
              <a:gd name="connsiteX53" fmla="*/ 3954780 w 9578340"/>
              <a:gd name="connsiteY53" fmla="*/ 2918460 h 8833483"/>
              <a:gd name="connsiteX54" fmla="*/ 3916680 w 9578340"/>
              <a:gd name="connsiteY54" fmla="*/ 2971800 h 8833483"/>
              <a:gd name="connsiteX55" fmla="*/ 3848100 w 9578340"/>
              <a:gd name="connsiteY55" fmla="*/ 2971800 h 8833483"/>
              <a:gd name="connsiteX56" fmla="*/ 3810000 w 9578340"/>
              <a:gd name="connsiteY56" fmla="*/ 3025140 h 8833483"/>
              <a:gd name="connsiteX57" fmla="*/ 3726180 w 9578340"/>
              <a:gd name="connsiteY57" fmla="*/ 3048000 h 8833483"/>
              <a:gd name="connsiteX58" fmla="*/ 3703320 w 9578340"/>
              <a:gd name="connsiteY58" fmla="*/ 3116580 h 8833483"/>
              <a:gd name="connsiteX59" fmla="*/ 3512820 w 9578340"/>
              <a:gd name="connsiteY59" fmla="*/ 2979420 h 8833483"/>
              <a:gd name="connsiteX60" fmla="*/ 3337560 w 9578340"/>
              <a:gd name="connsiteY60" fmla="*/ 3048000 h 8833483"/>
              <a:gd name="connsiteX61" fmla="*/ 3337560 w 9578340"/>
              <a:gd name="connsiteY61" fmla="*/ 3124200 h 8833483"/>
              <a:gd name="connsiteX62" fmla="*/ 3230880 w 9578340"/>
              <a:gd name="connsiteY62" fmla="*/ 3200400 h 8833483"/>
              <a:gd name="connsiteX63" fmla="*/ 3002280 w 9578340"/>
              <a:gd name="connsiteY63" fmla="*/ 3055620 h 8833483"/>
              <a:gd name="connsiteX64" fmla="*/ 3025140 w 9578340"/>
              <a:gd name="connsiteY64" fmla="*/ 3032760 h 8833483"/>
              <a:gd name="connsiteX65" fmla="*/ 2918460 w 9578340"/>
              <a:gd name="connsiteY65" fmla="*/ 2887980 h 8833483"/>
              <a:gd name="connsiteX66" fmla="*/ 2659380 w 9578340"/>
              <a:gd name="connsiteY66" fmla="*/ 2758440 h 8833483"/>
              <a:gd name="connsiteX67" fmla="*/ 2506980 w 9578340"/>
              <a:gd name="connsiteY67" fmla="*/ 3093720 h 8833483"/>
              <a:gd name="connsiteX68" fmla="*/ 2392680 w 9578340"/>
              <a:gd name="connsiteY68" fmla="*/ 3101340 h 8833483"/>
              <a:gd name="connsiteX69" fmla="*/ 2308860 w 9578340"/>
              <a:gd name="connsiteY69" fmla="*/ 3116580 h 8833483"/>
              <a:gd name="connsiteX70" fmla="*/ 2225040 w 9578340"/>
              <a:gd name="connsiteY70" fmla="*/ 3215640 h 8833483"/>
              <a:gd name="connsiteX71" fmla="*/ 2049780 w 9578340"/>
              <a:gd name="connsiteY71" fmla="*/ 3124200 h 8833483"/>
              <a:gd name="connsiteX72" fmla="*/ 1981200 w 9578340"/>
              <a:gd name="connsiteY72" fmla="*/ 3116580 h 8833483"/>
              <a:gd name="connsiteX73" fmla="*/ 1889760 w 9578340"/>
              <a:gd name="connsiteY73" fmla="*/ 2964180 h 8833483"/>
              <a:gd name="connsiteX74" fmla="*/ 1897380 w 9578340"/>
              <a:gd name="connsiteY74" fmla="*/ 2895600 h 8833483"/>
              <a:gd name="connsiteX75" fmla="*/ 1729740 w 9578340"/>
              <a:gd name="connsiteY75" fmla="*/ 3017520 h 8833483"/>
              <a:gd name="connsiteX76" fmla="*/ 1706880 w 9578340"/>
              <a:gd name="connsiteY76" fmla="*/ 3078480 h 8833483"/>
              <a:gd name="connsiteX77" fmla="*/ 1653540 w 9578340"/>
              <a:gd name="connsiteY77" fmla="*/ 3048000 h 8833483"/>
              <a:gd name="connsiteX78" fmla="*/ 1546860 w 9578340"/>
              <a:gd name="connsiteY78" fmla="*/ 3048000 h 8833483"/>
              <a:gd name="connsiteX79" fmla="*/ 1524000 w 9578340"/>
              <a:gd name="connsiteY79" fmla="*/ 3162300 h 8833483"/>
              <a:gd name="connsiteX80" fmla="*/ 1386840 w 9578340"/>
              <a:gd name="connsiteY80" fmla="*/ 3459480 h 8833483"/>
              <a:gd name="connsiteX81" fmla="*/ 1333500 w 9578340"/>
              <a:gd name="connsiteY81" fmla="*/ 3451860 h 8833483"/>
              <a:gd name="connsiteX82" fmla="*/ 1188720 w 9578340"/>
              <a:gd name="connsiteY82" fmla="*/ 3505200 h 8833483"/>
              <a:gd name="connsiteX83" fmla="*/ 1135380 w 9578340"/>
              <a:gd name="connsiteY83" fmla="*/ 3672840 h 8833483"/>
              <a:gd name="connsiteX84" fmla="*/ 1013460 w 9578340"/>
              <a:gd name="connsiteY84" fmla="*/ 3703320 h 8833483"/>
              <a:gd name="connsiteX85" fmla="*/ 929640 w 9578340"/>
              <a:gd name="connsiteY85" fmla="*/ 3710940 h 8833483"/>
              <a:gd name="connsiteX86" fmla="*/ 830580 w 9578340"/>
              <a:gd name="connsiteY86" fmla="*/ 3741420 h 8833483"/>
              <a:gd name="connsiteX87" fmla="*/ 701040 w 9578340"/>
              <a:gd name="connsiteY87" fmla="*/ 3749040 h 8833483"/>
              <a:gd name="connsiteX88" fmla="*/ 548640 w 9578340"/>
              <a:gd name="connsiteY88" fmla="*/ 3787140 h 8833483"/>
              <a:gd name="connsiteX89" fmla="*/ 0 w 9578340"/>
              <a:gd name="connsiteY89" fmla="*/ 5250180 h 8833483"/>
              <a:gd name="connsiteX90" fmla="*/ 167640 w 9578340"/>
              <a:gd name="connsiteY90" fmla="*/ 5242560 h 8833483"/>
              <a:gd name="connsiteX91" fmla="*/ 167640 w 9578340"/>
              <a:gd name="connsiteY91" fmla="*/ 5387340 h 8833483"/>
              <a:gd name="connsiteX92" fmla="*/ 289560 w 9578340"/>
              <a:gd name="connsiteY92" fmla="*/ 5394960 h 8833483"/>
              <a:gd name="connsiteX93" fmla="*/ 281940 w 9578340"/>
              <a:gd name="connsiteY93" fmla="*/ 5478780 h 8833483"/>
              <a:gd name="connsiteX94" fmla="*/ 388620 w 9578340"/>
              <a:gd name="connsiteY94" fmla="*/ 5501640 h 8833483"/>
              <a:gd name="connsiteX95" fmla="*/ 358140 w 9578340"/>
              <a:gd name="connsiteY95" fmla="*/ 5631180 h 8833483"/>
              <a:gd name="connsiteX96" fmla="*/ 358140 w 9578340"/>
              <a:gd name="connsiteY96" fmla="*/ 5730240 h 8833483"/>
              <a:gd name="connsiteX97" fmla="*/ 251460 w 9578340"/>
              <a:gd name="connsiteY97" fmla="*/ 5783580 h 8833483"/>
              <a:gd name="connsiteX98" fmla="*/ 236220 w 9578340"/>
              <a:gd name="connsiteY98" fmla="*/ 5859780 h 8833483"/>
              <a:gd name="connsiteX99" fmla="*/ 144780 w 9578340"/>
              <a:gd name="connsiteY99" fmla="*/ 5981700 h 8833483"/>
              <a:gd name="connsiteX100" fmla="*/ 175260 w 9578340"/>
              <a:gd name="connsiteY100" fmla="*/ 6210300 h 8833483"/>
              <a:gd name="connsiteX101" fmla="*/ 266700 w 9578340"/>
              <a:gd name="connsiteY101" fmla="*/ 6217920 h 8833483"/>
              <a:gd name="connsiteX102" fmla="*/ 304800 w 9578340"/>
              <a:gd name="connsiteY102" fmla="*/ 6278880 h 8833483"/>
              <a:gd name="connsiteX103" fmla="*/ 312420 w 9578340"/>
              <a:gd name="connsiteY103" fmla="*/ 6339840 h 8833483"/>
              <a:gd name="connsiteX104" fmla="*/ 358140 w 9578340"/>
              <a:gd name="connsiteY104" fmla="*/ 6339840 h 8833483"/>
              <a:gd name="connsiteX105" fmla="*/ 365760 w 9578340"/>
              <a:gd name="connsiteY105" fmla="*/ 6477000 h 8833483"/>
              <a:gd name="connsiteX106" fmla="*/ 807720 w 9578340"/>
              <a:gd name="connsiteY106" fmla="*/ 6545580 h 8833483"/>
              <a:gd name="connsiteX107" fmla="*/ 1127760 w 9578340"/>
              <a:gd name="connsiteY107" fmla="*/ 6705600 h 8833483"/>
              <a:gd name="connsiteX108" fmla="*/ 1447800 w 9578340"/>
              <a:gd name="connsiteY108" fmla="*/ 6598920 h 8833483"/>
              <a:gd name="connsiteX109" fmla="*/ 1546860 w 9578340"/>
              <a:gd name="connsiteY109" fmla="*/ 6598920 h 8833483"/>
              <a:gd name="connsiteX110" fmla="*/ 1501140 w 9578340"/>
              <a:gd name="connsiteY110" fmla="*/ 6858000 h 8833483"/>
              <a:gd name="connsiteX111" fmla="*/ 1567815 w 9578340"/>
              <a:gd name="connsiteY111" fmla="*/ 7115810 h 8833483"/>
              <a:gd name="connsiteX112" fmla="*/ 1710690 w 9578340"/>
              <a:gd name="connsiteY112" fmla="*/ 7439660 h 8833483"/>
              <a:gd name="connsiteX113" fmla="*/ 1891665 w 9578340"/>
              <a:gd name="connsiteY113" fmla="*/ 7582535 h 8833483"/>
              <a:gd name="connsiteX114" fmla="*/ 2094865 w 9578340"/>
              <a:gd name="connsiteY114" fmla="*/ 7814310 h 8833483"/>
              <a:gd name="connsiteX115" fmla="*/ 2066290 w 9578340"/>
              <a:gd name="connsiteY115" fmla="*/ 7925434 h 8833483"/>
              <a:gd name="connsiteX116" fmla="*/ 2234565 w 9578340"/>
              <a:gd name="connsiteY116" fmla="*/ 8036559 h 8833483"/>
              <a:gd name="connsiteX117" fmla="*/ 2269490 w 9578340"/>
              <a:gd name="connsiteY117" fmla="*/ 8081009 h 8833483"/>
              <a:gd name="connsiteX118" fmla="*/ 2186940 w 9578340"/>
              <a:gd name="connsiteY118" fmla="*/ 8338184 h 8833483"/>
              <a:gd name="connsiteX119" fmla="*/ 2209165 w 9578340"/>
              <a:gd name="connsiteY119" fmla="*/ 8436608 h 8833483"/>
              <a:gd name="connsiteX120" fmla="*/ 2275840 w 9578340"/>
              <a:gd name="connsiteY120" fmla="*/ 8538208 h 8833483"/>
              <a:gd name="connsiteX121" fmla="*/ 2437765 w 9578340"/>
              <a:gd name="connsiteY121" fmla="*/ 8569958 h 8833483"/>
              <a:gd name="connsiteX122" fmla="*/ 2491740 w 9578340"/>
              <a:gd name="connsiteY122" fmla="*/ 8557258 h 8833483"/>
              <a:gd name="connsiteX123" fmla="*/ 2599690 w 9578340"/>
              <a:gd name="connsiteY123" fmla="*/ 8614408 h 8833483"/>
              <a:gd name="connsiteX124" fmla="*/ 2640965 w 9578340"/>
              <a:gd name="connsiteY124" fmla="*/ 8658858 h 8833483"/>
              <a:gd name="connsiteX125" fmla="*/ 2663190 w 9578340"/>
              <a:gd name="connsiteY125" fmla="*/ 8769983 h 8833483"/>
              <a:gd name="connsiteX126" fmla="*/ 2748915 w 9578340"/>
              <a:gd name="connsiteY126" fmla="*/ 8833483 h 8833483"/>
              <a:gd name="connsiteX127" fmla="*/ 2860040 w 9578340"/>
              <a:gd name="connsiteY127" fmla="*/ 8808083 h 8833483"/>
              <a:gd name="connsiteX128" fmla="*/ 2920365 w 9578340"/>
              <a:gd name="connsiteY128" fmla="*/ 8820783 h 8833483"/>
              <a:gd name="connsiteX129" fmla="*/ 2910840 w 9578340"/>
              <a:gd name="connsiteY129" fmla="*/ 8740614 h 8833483"/>
              <a:gd name="connsiteX130" fmla="*/ 2996565 w 9578340"/>
              <a:gd name="connsiteY130" fmla="*/ 8609645 h 8833483"/>
              <a:gd name="connsiteX131" fmla="*/ 2987040 w 9578340"/>
              <a:gd name="connsiteY131" fmla="*/ 8497727 h 8833483"/>
              <a:gd name="connsiteX132" fmla="*/ 3027522 w 9578340"/>
              <a:gd name="connsiteY132" fmla="*/ 8431051 h 8833483"/>
              <a:gd name="connsiteX133" fmla="*/ 3179922 w 9578340"/>
              <a:gd name="connsiteY133" fmla="*/ 8361995 h 8833483"/>
              <a:gd name="connsiteX134" fmla="*/ 3225166 w 9578340"/>
              <a:gd name="connsiteY134" fmla="*/ 8245315 h 8833483"/>
              <a:gd name="connsiteX135" fmla="*/ 3420427 w 9578340"/>
              <a:gd name="connsiteY135" fmla="*/ 8083389 h 8833483"/>
              <a:gd name="connsiteX136" fmla="*/ 3699034 w 9578340"/>
              <a:gd name="connsiteY136" fmla="*/ 7954802 h 8833483"/>
              <a:gd name="connsiteX137" fmla="*/ 3875246 w 9578340"/>
              <a:gd name="connsiteY137" fmla="*/ 7890508 h 8833483"/>
              <a:gd name="connsiteX138" fmla="*/ 4084796 w 9578340"/>
              <a:gd name="connsiteY138" fmla="*/ 7738108 h 8833483"/>
              <a:gd name="connsiteX139" fmla="*/ 4127659 w 9578340"/>
              <a:gd name="connsiteY139" fmla="*/ 7640476 h 8833483"/>
              <a:gd name="connsiteX140" fmla="*/ 4037171 w 9578340"/>
              <a:gd name="connsiteY140" fmla="*/ 7564277 h 8833483"/>
              <a:gd name="connsiteX141" fmla="*/ 3980021 w 9578340"/>
              <a:gd name="connsiteY141" fmla="*/ 7469027 h 8833483"/>
              <a:gd name="connsiteX142" fmla="*/ 4056222 w 9578340"/>
              <a:gd name="connsiteY142" fmla="*/ 7395208 h 8833483"/>
              <a:gd name="connsiteX143" fmla="*/ 4096703 w 9578340"/>
              <a:gd name="connsiteY143" fmla="*/ 7247570 h 8833483"/>
              <a:gd name="connsiteX144" fmla="*/ 3982402 w 9578340"/>
              <a:gd name="connsiteY144" fmla="*/ 7271383 h 8833483"/>
              <a:gd name="connsiteX145" fmla="*/ 3818096 w 9578340"/>
              <a:gd name="connsiteY145" fmla="*/ 7233283 h 8833483"/>
              <a:gd name="connsiteX146" fmla="*/ 3691889 w 9578340"/>
              <a:gd name="connsiteY146" fmla="*/ 7145176 h 8833483"/>
              <a:gd name="connsiteX147" fmla="*/ 3701416 w 9578340"/>
              <a:gd name="connsiteY147" fmla="*/ 7030877 h 8833483"/>
              <a:gd name="connsiteX148" fmla="*/ 3625215 w 9578340"/>
              <a:gd name="connsiteY148" fmla="*/ 6954677 h 8833483"/>
              <a:gd name="connsiteX149" fmla="*/ 3657600 w 9578340"/>
              <a:gd name="connsiteY149" fmla="*/ 6873240 h 8833483"/>
              <a:gd name="connsiteX150" fmla="*/ 3817620 w 9578340"/>
              <a:gd name="connsiteY150" fmla="*/ 6781800 h 8833483"/>
              <a:gd name="connsiteX151" fmla="*/ 3893820 w 9578340"/>
              <a:gd name="connsiteY151" fmla="*/ 6705600 h 8833483"/>
              <a:gd name="connsiteX152" fmla="*/ 3947160 w 9578340"/>
              <a:gd name="connsiteY152" fmla="*/ 6690360 h 8833483"/>
              <a:gd name="connsiteX153" fmla="*/ 3939540 w 9578340"/>
              <a:gd name="connsiteY153" fmla="*/ 6629400 h 8833483"/>
              <a:gd name="connsiteX154" fmla="*/ 3901440 w 9578340"/>
              <a:gd name="connsiteY154" fmla="*/ 6606540 h 8833483"/>
              <a:gd name="connsiteX155" fmla="*/ 3878580 w 9578340"/>
              <a:gd name="connsiteY155" fmla="*/ 6515100 h 8833483"/>
              <a:gd name="connsiteX156" fmla="*/ 3886200 w 9578340"/>
              <a:gd name="connsiteY156" fmla="*/ 6423660 h 8833483"/>
              <a:gd name="connsiteX157" fmla="*/ 3870960 w 9578340"/>
              <a:gd name="connsiteY157" fmla="*/ 6309360 h 8833483"/>
              <a:gd name="connsiteX158" fmla="*/ 3893820 w 9578340"/>
              <a:gd name="connsiteY158" fmla="*/ 6240780 h 8833483"/>
              <a:gd name="connsiteX159" fmla="*/ 3924300 w 9578340"/>
              <a:gd name="connsiteY159" fmla="*/ 6179820 h 8833483"/>
              <a:gd name="connsiteX160" fmla="*/ 3977640 w 9578340"/>
              <a:gd name="connsiteY160" fmla="*/ 6172200 h 8833483"/>
              <a:gd name="connsiteX161" fmla="*/ 3992880 w 9578340"/>
              <a:gd name="connsiteY161" fmla="*/ 6172200 h 8833483"/>
              <a:gd name="connsiteX162" fmla="*/ 4046220 w 9578340"/>
              <a:gd name="connsiteY162" fmla="*/ 6111240 h 8833483"/>
              <a:gd name="connsiteX163" fmla="*/ 4038600 w 9578340"/>
              <a:gd name="connsiteY163" fmla="*/ 6027420 h 8833483"/>
              <a:gd name="connsiteX164" fmla="*/ 4754880 w 9578340"/>
              <a:gd name="connsiteY164" fmla="*/ 5913120 h 8833483"/>
              <a:gd name="connsiteX165" fmla="*/ 4838700 w 9578340"/>
              <a:gd name="connsiteY165" fmla="*/ 5913120 h 8833483"/>
              <a:gd name="connsiteX166" fmla="*/ 4914900 w 9578340"/>
              <a:gd name="connsiteY166" fmla="*/ 5920740 h 8833483"/>
              <a:gd name="connsiteX167" fmla="*/ 5105400 w 9578340"/>
              <a:gd name="connsiteY167" fmla="*/ 6019800 h 8833483"/>
              <a:gd name="connsiteX168" fmla="*/ 5570220 w 9578340"/>
              <a:gd name="connsiteY168" fmla="*/ 6248400 h 8833483"/>
              <a:gd name="connsiteX169" fmla="*/ 5704205 w 9578340"/>
              <a:gd name="connsiteY169" fmla="*/ 6320155 h 8833483"/>
              <a:gd name="connsiteX170" fmla="*/ 5755005 w 9578340"/>
              <a:gd name="connsiteY170" fmla="*/ 6242685 h 8833483"/>
              <a:gd name="connsiteX171" fmla="*/ 5682615 w 9578340"/>
              <a:gd name="connsiteY171" fmla="*/ 6203315 h 8833483"/>
              <a:gd name="connsiteX172" fmla="*/ 5624195 w 9578340"/>
              <a:gd name="connsiteY172" fmla="*/ 6132195 h 8833483"/>
              <a:gd name="connsiteX173" fmla="*/ 5670550 w 9578340"/>
              <a:gd name="connsiteY173" fmla="*/ 6103620 h 8833483"/>
              <a:gd name="connsiteX174" fmla="*/ 5584825 w 9578340"/>
              <a:gd name="connsiteY174" fmla="*/ 5928995 h 8833483"/>
              <a:gd name="connsiteX175" fmla="*/ 5592445 w 9578340"/>
              <a:gd name="connsiteY175" fmla="*/ 5827395 h 8833483"/>
              <a:gd name="connsiteX176" fmla="*/ 5615305 w 9578340"/>
              <a:gd name="connsiteY176" fmla="*/ 5792470 h 8833483"/>
              <a:gd name="connsiteX177" fmla="*/ 5636895 w 9578340"/>
              <a:gd name="connsiteY177" fmla="*/ 5747385 h 8833483"/>
              <a:gd name="connsiteX178" fmla="*/ 5674360 w 9578340"/>
              <a:gd name="connsiteY178" fmla="*/ 5669915 h 8833483"/>
              <a:gd name="connsiteX179" fmla="*/ 5688965 w 9578340"/>
              <a:gd name="connsiteY179" fmla="*/ 5587365 h 8833483"/>
              <a:gd name="connsiteX180" fmla="*/ 5735320 w 9578340"/>
              <a:gd name="connsiteY180" fmla="*/ 5561965 h 8833483"/>
              <a:gd name="connsiteX181" fmla="*/ 5715000 w 9578340"/>
              <a:gd name="connsiteY181" fmla="*/ 5502910 h 8833483"/>
              <a:gd name="connsiteX182" fmla="*/ 5751195 w 9578340"/>
              <a:gd name="connsiteY182" fmla="*/ 5461635 h 8833483"/>
              <a:gd name="connsiteX183" fmla="*/ 5781675 w 9578340"/>
              <a:gd name="connsiteY183" fmla="*/ 5398770 h 8833483"/>
              <a:gd name="connsiteX184" fmla="*/ 5836920 w 9578340"/>
              <a:gd name="connsiteY184" fmla="*/ 5325110 h 8833483"/>
              <a:gd name="connsiteX185" fmla="*/ 5855970 w 9578340"/>
              <a:gd name="connsiteY185" fmla="*/ 5168900 h 8833483"/>
              <a:gd name="connsiteX186" fmla="*/ 6101080 w 9578340"/>
              <a:gd name="connsiteY186" fmla="*/ 4911090 h 8833483"/>
              <a:gd name="connsiteX187" fmla="*/ 6107430 w 9578340"/>
              <a:gd name="connsiteY187" fmla="*/ 4674870 h 8833483"/>
              <a:gd name="connsiteX188" fmla="*/ 5982970 w 9578340"/>
              <a:gd name="connsiteY188" fmla="*/ 4411980 h 8833483"/>
              <a:gd name="connsiteX189" fmla="*/ 7178040 w 9578340"/>
              <a:gd name="connsiteY189" fmla="*/ 4351020 h 8833483"/>
              <a:gd name="connsiteX190" fmla="*/ 7559040 w 9578340"/>
              <a:gd name="connsiteY190" fmla="*/ 4328160 h 8833483"/>
              <a:gd name="connsiteX191" fmla="*/ 7467600 w 9578340"/>
              <a:gd name="connsiteY191" fmla="*/ 3878580 h 8833483"/>
              <a:gd name="connsiteX192" fmla="*/ 7414260 w 9578340"/>
              <a:gd name="connsiteY192" fmla="*/ 3604260 h 8833483"/>
              <a:gd name="connsiteX193" fmla="*/ 7498080 w 9578340"/>
              <a:gd name="connsiteY193" fmla="*/ 3398520 h 8833483"/>
              <a:gd name="connsiteX194" fmla="*/ 7528560 w 9578340"/>
              <a:gd name="connsiteY194" fmla="*/ 3253740 h 8833483"/>
              <a:gd name="connsiteX195" fmla="*/ 7505700 w 9578340"/>
              <a:gd name="connsiteY195" fmla="*/ 3048000 h 8833483"/>
              <a:gd name="connsiteX196" fmla="*/ 7520940 w 9578340"/>
              <a:gd name="connsiteY196" fmla="*/ 2926080 h 8833483"/>
              <a:gd name="connsiteX197" fmla="*/ 7536180 w 9578340"/>
              <a:gd name="connsiteY197" fmla="*/ 2872740 h 8833483"/>
              <a:gd name="connsiteX198" fmla="*/ 7863840 w 9578340"/>
              <a:gd name="connsiteY198" fmla="*/ 2971800 h 8833483"/>
              <a:gd name="connsiteX199" fmla="*/ 7886700 w 9578340"/>
              <a:gd name="connsiteY199" fmla="*/ 3101340 h 8833483"/>
              <a:gd name="connsiteX200" fmla="*/ 8001000 w 9578340"/>
              <a:gd name="connsiteY200" fmla="*/ 3124200 h 8833483"/>
              <a:gd name="connsiteX201" fmla="*/ 8122920 w 9578340"/>
              <a:gd name="connsiteY201" fmla="*/ 3276600 h 8833483"/>
              <a:gd name="connsiteX202" fmla="*/ 8206740 w 9578340"/>
              <a:gd name="connsiteY202" fmla="*/ 3276600 h 8833483"/>
              <a:gd name="connsiteX203" fmla="*/ 8442960 w 9578340"/>
              <a:gd name="connsiteY203" fmla="*/ 3276600 h 8833483"/>
              <a:gd name="connsiteX204" fmla="*/ 8663940 w 9578340"/>
              <a:gd name="connsiteY204" fmla="*/ 3276600 h 8833483"/>
              <a:gd name="connsiteX205" fmla="*/ 8770620 w 9578340"/>
              <a:gd name="connsiteY205" fmla="*/ 3230880 h 8833483"/>
              <a:gd name="connsiteX206" fmla="*/ 8854440 w 9578340"/>
              <a:gd name="connsiteY206" fmla="*/ 3215640 h 8833483"/>
              <a:gd name="connsiteX207" fmla="*/ 8938260 w 9578340"/>
              <a:gd name="connsiteY207" fmla="*/ 3230880 h 8833483"/>
              <a:gd name="connsiteX208" fmla="*/ 8945880 w 9578340"/>
              <a:gd name="connsiteY208" fmla="*/ 3078480 h 8833483"/>
              <a:gd name="connsiteX209" fmla="*/ 8907780 w 9578340"/>
              <a:gd name="connsiteY209" fmla="*/ 3078480 h 8833483"/>
              <a:gd name="connsiteX210" fmla="*/ 8656320 w 9578340"/>
              <a:gd name="connsiteY210" fmla="*/ 2697480 h 8833483"/>
              <a:gd name="connsiteX211" fmla="*/ 8854440 w 9578340"/>
              <a:gd name="connsiteY211" fmla="*/ 2590800 h 8833483"/>
              <a:gd name="connsiteX212" fmla="*/ 8923020 w 9578340"/>
              <a:gd name="connsiteY212" fmla="*/ 2606040 h 8833483"/>
              <a:gd name="connsiteX213" fmla="*/ 8999220 w 9578340"/>
              <a:gd name="connsiteY213" fmla="*/ 2606040 h 8833483"/>
              <a:gd name="connsiteX214" fmla="*/ 9029700 w 9578340"/>
              <a:gd name="connsiteY214" fmla="*/ 2545080 h 8833483"/>
              <a:gd name="connsiteX215" fmla="*/ 9029700 w 9578340"/>
              <a:gd name="connsiteY215" fmla="*/ 2407920 h 8833483"/>
              <a:gd name="connsiteX216" fmla="*/ 9136380 w 9578340"/>
              <a:gd name="connsiteY216" fmla="*/ 2476500 h 8833483"/>
              <a:gd name="connsiteX217" fmla="*/ 9144000 w 9578340"/>
              <a:gd name="connsiteY217" fmla="*/ 2407920 h 8833483"/>
              <a:gd name="connsiteX218" fmla="*/ 9204960 w 9578340"/>
              <a:gd name="connsiteY218" fmla="*/ 2362200 h 8833483"/>
              <a:gd name="connsiteX219" fmla="*/ 9189720 w 9578340"/>
              <a:gd name="connsiteY219" fmla="*/ 2225040 h 8833483"/>
              <a:gd name="connsiteX220" fmla="*/ 9159240 w 9578340"/>
              <a:gd name="connsiteY220" fmla="*/ 2171700 h 8833483"/>
              <a:gd name="connsiteX221" fmla="*/ 9083040 w 9578340"/>
              <a:gd name="connsiteY221" fmla="*/ 2103120 h 8833483"/>
              <a:gd name="connsiteX222" fmla="*/ 9105900 w 9578340"/>
              <a:gd name="connsiteY222" fmla="*/ 2011680 h 8833483"/>
              <a:gd name="connsiteX223" fmla="*/ 9151620 w 9578340"/>
              <a:gd name="connsiteY223" fmla="*/ 1927860 h 8833483"/>
              <a:gd name="connsiteX224" fmla="*/ 9044940 w 9578340"/>
              <a:gd name="connsiteY224" fmla="*/ 1714500 h 8833483"/>
              <a:gd name="connsiteX225" fmla="*/ 9578340 w 9578340"/>
              <a:gd name="connsiteY225" fmla="*/ 1394460 h 8833483"/>
              <a:gd name="connsiteX226" fmla="*/ 9494520 w 9578340"/>
              <a:gd name="connsiteY226" fmla="*/ 1165860 h 8833483"/>
              <a:gd name="connsiteX227" fmla="*/ 9326880 w 9578340"/>
              <a:gd name="connsiteY227" fmla="*/ 975360 h 8833483"/>
              <a:gd name="connsiteX228" fmla="*/ 9334500 w 9578340"/>
              <a:gd name="connsiteY228" fmla="*/ 906780 h 8833483"/>
              <a:gd name="connsiteX229" fmla="*/ 9342120 w 9578340"/>
              <a:gd name="connsiteY229" fmla="*/ 754380 h 8833483"/>
              <a:gd name="connsiteX230" fmla="*/ 9182100 w 9578340"/>
              <a:gd name="connsiteY230" fmla="*/ 906780 h 8833483"/>
              <a:gd name="connsiteX231" fmla="*/ 9052560 w 9578340"/>
              <a:gd name="connsiteY231" fmla="*/ 1043940 h 8833483"/>
              <a:gd name="connsiteX232" fmla="*/ 8915400 w 9578340"/>
              <a:gd name="connsiteY232" fmla="*/ 1112520 h 8833483"/>
              <a:gd name="connsiteX233" fmla="*/ 8709660 w 9578340"/>
              <a:gd name="connsiteY233" fmla="*/ 1150620 h 8833483"/>
              <a:gd name="connsiteX234" fmla="*/ 8793480 w 9578340"/>
              <a:gd name="connsiteY234" fmla="*/ 960120 h 8833483"/>
              <a:gd name="connsiteX235" fmla="*/ 8717280 w 9578340"/>
              <a:gd name="connsiteY235" fmla="*/ 906780 h 8833483"/>
              <a:gd name="connsiteX236" fmla="*/ 8686800 w 9578340"/>
              <a:gd name="connsiteY236" fmla="*/ 815340 h 8833483"/>
              <a:gd name="connsiteX237" fmla="*/ 8625840 w 9578340"/>
              <a:gd name="connsiteY237" fmla="*/ 746760 h 8833483"/>
              <a:gd name="connsiteX238" fmla="*/ 8633460 w 9578340"/>
              <a:gd name="connsiteY238" fmla="*/ 685800 h 8833483"/>
              <a:gd name="connsiteX239" fmla="*/ 8679180 w 9578340"/>
              <a:gd name="connsiteY239" fmla="*/ 609600 h 8833483"/>
              <a:gd name="connsiteX240" fmla="*/ 8671560 w 9578340"/>
              <a:gd name="connsiteY240" fmla="*/ 579120 h 8833483"/>
              <a:gd name="connsiteX241" fmla="*/ 8580120 w 9578340"/>
              <a:gd name="connsiteY241" fmla="*/ 541020 h 8833483"/>
              <a:gd name="connsiteX242" fmla="*/ 8473440 w 9578340"/>
              <a:gd name="connsiteY242" fmla="*/ 502920 h 8833483"/>
              <a:gd name="connsiteX243" fmla="*/ 8488680 w 9578340"/>
              <a:gd name="connsiteY243" fmla="*/ 449580 h 8833483"/>
              <a:gd name="connsiteX244" fmla="*/ 8435340 w 9578340"/>
              <a:gd name="connsiteY244" fmla="*/ 320040 h 8833483"/>
              <a:gd name="connsiteX245" fmla="*/ 8465820 w 9578340"/>
              <a:gd name="connsiteY245" fmla="*/ 243840 h 8833483"/>
              <a:gd name="connsiteX246" fmla="*/ 8473440 w 9578340"/>
              <a:gd name="connsiteY246" fmla="*/ 83820 h 8833483"/>
              <a:gd name="connsiteX247" fmla="*/ 8351520 w 9578340"/>
              <a:gd name="connsiteY247" fmla="*/ 53340 h 8833483"/>
              <a:gd name="connsiteX248" fmla="*/ 8252460 w 9578340"/>
              <a:gd name="connsiteY248" fmla="*/ 68580 h 8833483"/>
              <a:gd name="connsiteX249" fmla="*/ 8107680 w 9578340"/>
              <a:gd name="connsiteY24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941820 w 9578340"/>
              <a:gd name="connsiteY19" fmla="*/ 891540 h 8833483"/>
              <a:gd name="connsiteX20" fmla="*/ 6979920 w 9578340"/>
              <a:gd name="connsiteY20" fmla="*/ 922020 h 8833483"/>
              <a:gd name="connsiteX21" fmla="*/ 6743700 w 9578340"/>
              <a:gd name="connsiteY21" fmla="*/ 1127760 h 8833483"/>
              <a:gd name="connsiteX22" fmla="*/ 6728460 w 9578340"/>
              <a:gd name="connsiteY22" fmla="*/ 1981200 h 8833483"/>
              <a:gd name="connsiteX23" fmla="*/ 6244590 w 9578340"/>
              <a:gd name="connsiteY23" fmla="*/ 2315208 h 8833483"/>
              <a:gd name="connsiteX24" fmla="*/ 5722620 w 9578340"/>
              <a:gd name="connsiteY24" fmla="*/ 2240280 h 8833483"/>
              <a:gd name="connsiteX25" fmla="*/ 5654040 w 9578340"/>
              <a:gd name="connsiteY25" fmla="*/ 2240280 h 8833483"/>
              <a:gd name="connsiteX26" fmla="*/ 5570220 w 9578340"/>
              <a:gd name="connsiteY26" fmla="*/ 2278380 h 8833483"/>
              <a:gd name="connsiteX27" fmla="*/ 5440680 w 9578340"/>
              <a:gd name="connsiteY27" fmla="*/ 2263140 h 8833483"/>
              <a:gd name="connsiteX28" fmla="*/ 5410200 w 9578340"/>
              <a:gd name="connsiteY28" fmla="*/ 2217420 h 8833483"/>
              <a:gd name="connsiteX29" fmla="*/ 5425440 w 9578340"/>
              <a:gd name="connsiteY29" fmla="*/ 2072640 h 8833483"/>
              <a:gd name="connsiteX30" fmla="*/ 5372100 w 9578340"/>
              <a:gd name="connsiteY30" fmla="*/ 2019300 h 8833483"/>
              <a:gd name="connsiteX31" fmla="*/ 5372100 w 9578340"/>
              <a:gd name="connsiteY31" fmla="*/ 1988820 h 8833483"/>
              <a:gd name="connsiteX32" fmla="*/ 5280660 w 9578340"/>
              <a:gd name="connsiteY32" fmla="*/ 1965960 h 8833483"/>
              <a:gd name="connsiteX33" fmla="*/ 5219700 w 9578340"/>
              <a:gd name="connsiteY33" fmla="*/ 2263140 h 8833483"/>
              <a:gd name="connsiteX34" fmla="*/ 5212080 w 9578340"/>
              <a:gd name="connsiteY34" fmla="*/ 2461260 h 8833483"/>
              <a:gd name="connsiteX35" fmla="*/ 5242560 w 9578340"/>
              <a:gd name="connsiteY35" fmla="*/ 2499360 h 8833483"/>
              <a:gd name="connsiteX36" fmla="*/ 5097780 w 9578340"/>
              <a:gd name="connsiteY36" fmla="*/ 2552700 h 8833483"/>
              <a:gd name="connsiteX37" fmla="*/ 5120640 w 9578340"/>
              <a:gd name="connsiteY37" fmla="*/ 2743200 h 8833483"/>
              <a:gd name="connsiteX38" fmla="*/ 5082540 w 9578340"/>
              <a:gd name="connsiteY38" fmla="*/ 2827020 h 8833483"/>
              <a:gd name="connsiteX39" fmla="*/ 4945380 w 9578340"/>
              <a:gd name="connsiteY39" fmla="*/ 2773680 h 8833483"/>
              <a:gd name="connsiteX40" fmla="*/ 4853940 w 9578340"/>
              <a:gd name="connsiteY40" fmla="*/ 2796540 h 8833483"/>
              <a:gd name="connsiteX41" fmla="*/ 4785360 w 9578340"/>
              <a:gd name="connsiteY41" fmla="*/ 2926080 h 8833483"/>
              <a:gd name="connsiteX42" fmla="*/ 4640580 w 9578340"/>
              <a:gd name="connsiteY42" fmla="*/ 2811780 h 8833483"/>
              <a:gd name="connsiteX43" fmla="*/ 4518660 w 9578340"/>
              <a:gd name="connsiteY43" fmla="*/ 2804160 h 8833483"/>
              <a:gd name="connsiteX44" fmla="*/ 4389120 w 9578340"/>
              <a:gd name="connsiteY44" fmla="*/ 2674620 h 8833483"/>
              <a:gd name="connsiteX45" fmla="*/ 4564380 w 9578340"/>
              <a:gd name="connsiteY45" fmla="*/ 2522220 h 8833483"/>
              <a:gd name="connsiteX46" fmla="*/ 4389120 w 9578340"/>
              <a:gd name="connsiteY46" fmla="*/ 2491740 h 8833483"/>
              <a:gd name="connsiteX47" fmla="*/ 4244340 w 9578340"/>
              <a:gd name="connsiteY47" fmla="*/ 2659380 h 8833483"/>
              <a:gd name="connsiteX48" fmla="*/ 4183380 w 9578340"/>
              <a:gd name="connsiteY48" fmla="*/ 2758440 h 8833483"/>
              <a:gd name="connsiteX49" fmla="*/ 4191000 w 9578340"/>
              <a:gd name="connsiteY49" fmla="*/ 2796540 h 8833483"/>
              <a:gd name="connsiteX50" fmla="*/ 4084320 w 9578340"/>
              <a:gd name="connsiteY50" fmla="*/ 2895600 h 8833483"/>
              <a:gd name="connsiteX51" fmla="*/ 4008120 w 9578340"/>
              <a:gd name="connsiteY51" fmla="*/ 2918460 h 8833483"/>
              <a:gd name="connsiteX52" fmla="*/ 3954780 w 9578340"/>
              <a:gd name="connsiteY52" fmla="*/ 2918460 h 8833483"/>
              <a:gd name="connsiteX53" fmla="*/ 3916680 w 9578340"/>
              <a:gd name="connsiteY53" fmla="*/ 2971800 h 8833483"/>
              <a:gd name="connsiteX54" fmla="*/ 3848100 w 9578340"/>
              <a:gd name="connsiteY54" fmla="*/ 2971800 h 8833483"/>
              <a:gd name="connsiteX55" fmla="*/ 3810000 w 9578340"/>
              <a:gd name="connsiteY55" fmla="*/ 3025140 h 8833483"/>
              <a:gd name="connsiteX56" fmla="*/ 3726180 w 9578340"/>
              <a:gd name="connsiteY56" fmla="*/ 3048000 h 8833483"/>
              <a:gd name="connsiteX57" fmla="*/ 3703320 w 9578340"/>
              <a:gd name="connsiteY57" fmla="*/ 3116580 h 8833483"/>
              <a:gd name="connsiteX58" fmla="*/ 3512820 w 9578340"/>
              <a:gd name="connsiteY58" fmla="*/ 2979420 h 8833483"/>
              <a:gd name="connsiteX59" fmla="*/ 3337560 w 9578340"/>
              <a:gd name="connsiteY59" fmla="*/ 3048000 h 8833483"/>
              <a:gd name="connsiteX60" fmla="*/ 3337560 w 9578340"/>
              <a:gd name="connsiteY60" fmla="*/ 3124200 h 8833483"/>
              <a:gd name="connsiteX61" fmla="*/ 3230880 w 9578340"/>
              <a:gd name="connsiteY61" fmla="*/ 3200400 h 8833483"/>
              <a:gd name="connsiteX62" fmla="*/ 3002280 w 9578340"/>
              <a:gd name="connsiteY62" fmla="*/ 3055620 h 8833483"/>
              <a:gd name="connsiteX63" fmla="*/ 3025140 w 9578340"/>
              <a:gd name="connsiteY63" fmla="*/ 3032760 h 8833483"/>
              <a:gd name="connsiteX64" fmla="*/ 2918460 w 9578340"/>
              <a:gd name="connsiteY64" fmla="*/ 2887980 h 8833483"/>
              <a:gd name="connsiteX65" fmla="*/ 2659380 w 9578340"/>
              <a:gd name="connsiteY65" fmla="*/ 2758440 h 8833483"/>
              <a:gd name="connsiteX66" fmla="*/ 2506980 w 9578340"/>
              <a:gd name="connsiteY66" fmla="*/ 3093720 h 8833483"/>
              <a:gd name="connsiteX67" fmla="*/ 2392680 w 9578340"/>
              <a:gd name="connsiteY67" fmla="*/ 3101340 h 8833483"/>
              <a:gd name="connsiteX68" fmla="*/ 2308860 w 9578340"/>
              <a:gd name="connsiteY68" fmla="*/ 3116580 h 8833483"/>
              <a:gd name="connsiteX69" fmla="*/ 2225040 w 9578340"/>
              <a:gd name="connsiteY69" fmla="*/ 3215640 h 8833483"/>
              <a:gd name="connsiteX70" fmla="*/ 2049780 w 9578340"/>
              <a:gd name="connsiteY70" fmla="*/ 3124200 h 8833483"/>
              <a:gd name="connsiteX71" fmla="*/ 1981200 w 9578340"/>
              <a:gd name="connsiteY71" fmla="*/ 3116580 h 8833483"/>
              <a:gd name="connsiteX72" fmla="*/ 1889760 w 9578340"/>
              <a:gd name="connsiteY72" fmla="*/ 2964180 h 8833483"/>
              <a:gd name="connsiteX73" fmla="*/ 1897380 w 9578340"/>
              <a:gd name="connsiteY73" fmla="*/ 2895600 h 8833483"/>
              <a:gd name="connsiteX74" fmla="*/ 1729740 w 9578340"/>
              <a:gd name="connsiteY74" fmla="*/ 3017520 h 8833483"/>
              <a:gd name="connsiteX75" fmla="*/ 1706880 w 9578340"/>
              <a:gd name="connsiteY75" fmla="*/ 3078480 h 8833483"/>
              <a:gd name="connsiteX76" fmla="*/ 1653540 w 9578340"/>
              <a:gd name="connsiteY76" fmla="*/ 3048000 h 8833483"/>
              <a:gd name="connsiteX77" fmla="*/ 1546860 w 9578340"/>
              <a:gd name="connsiteY77" fmla="*/ 3048000 h 8833483"/>
              <a:gd name="connsiteX78" fmla="*/ 1524000 w 9578340"/>
              <a:gd name="connsiteY78" fmla="*/ 3162300 h 8833483"/>
              <a:gd name="connsiteX79" fmla="*/ 1386840 w 9578340"/>
              <a:gd name="connsiteY79" fmla="*/ 3459480 h 8833483"/>
              <a:gd name="connsiteX80" fmla="*/ 1333500 w 9578340"/>
              <a:gd name="connsiteY80" fmla="*/ 3451860 h 8833483"/>
              <a:gd name="connsiteX81" fmla="*/ 1188720 w 9578340"/>
              <a:gd name="connsiteY81" fmla="*/ 3505200 h 8833483"/>
              <a:gd name="connsiteX82" fmla="*/ 1135380 w 9578340"/>
              <a:gd name="connsiteY82" fmla="*/ 3672840 h 8833483"/>
              <a:gd name="connsiteX83" fmla="*/ 1013460 w 9578340"/>
              <a:gd name="connsiteY83" fmla="*/ 3703320 h 8833483"/>
              <a:gd name="connsiteX84" fmla="*/ 929640 w 9578340"/>
              <a:gd name="connsiteY84" fmla="*/ 3710940 h 8833483"/>
              <a:gd name="connsiteX85" fmla="*/ 830580 w 9578340"/>
              <a:gd name="connsiteY85" fmla="*/ 3741420 h 8833483"/>
              <a:gd name="connsiteX86" fmla="*/ 701040 w 9578340"/>
              <a:gd name="connsiteY86" fmla="*/ 3749040 h 8833483"/>
              <a:gd name="connsiteX87" fmla="*/ 548640 w 9578340"/>
              <a:gd name="connsiteY87" fmla="*/ 3787140 h 8833483"/>
              <a:gd name="connsiteX88" fmla="*/ 0 w 9578340"/>
              <a:gd name="connsiteY88" fmla="*/ 5250180 h 8833483"/>
              <a:gd name="connsiteX89" fmla="*/ 167640 w 9578340"/>
              <a:gd name="connsiteY89" fmla="*/ 5242560 h 8833483"/>
              <a:gd name="connsiteX90" fmla="*/ 167640 w 9578340"/>
              <a:gd name="connsiteY90" fmla="*/ 5387340 h 8833483"/>
              <a:gd name="connsiteX91" fmla="*/ 289560 w 9578340"/>
              <a:gd name="connsiteY91" fmla="*/ 5394960 h 8833483"/>
              <a:gd name="connsiteX92" fmla="*/ 281940 w 9578340"/>
              <a:gd name="connsiteY92" fmla="*/ 5478780 h 8833483"/>
              <a:gd name="connsiteX93" fmla="*/ 388620 w 9578340"/>
              <a:gd name="connsiteY93" fmla="*/ 5501640 h 8833483"/>
              <a:gd name="connsiteX94" fmla="*/ 358140 w 9578340"/>
              <a:gd name="connsiteY94" fmla="*/ 5631180 h 8833483"/>
              <a:gd name="connsiteX95" fmla="*/ 358140 w 9578340"/>
              <a:gd name="connsiteY95" fmla="*/ 5730240 h 8833483"/>
              <a:gd name="connsiteX96" fmla="*/ 251460 w 9578340"/>
              <a:gd name="connsiteY96" fmla="*/ 5783580 h 8833483"/>
              <a:gd name="connsiteX97" fmla="*/ 236220 w 9578340"/>
              <a:gd name="connsiteY97" fmla="*/ 5859780 h 8833483"/>
              <a:gd name="connsiteX98" fmla="*/ 144780 w 9578340"/>
              <a:gd name="connsiteY98" fmla="*/ 5981700 h 8833483"/>
              <a:gd name="connsiteX99" fmla="*/ 175260 w 9578340"/>
              <a:gd name="connsiteY99" fmla="*/ 6210300 h 8833483"/>
              <a:gd name="connsiteX100" fmla="*/ 266700 w 9578340"/>
              <a:gd name="connsiteY100" fmla="*/ 6217920 h 8833483"/>
              <a:gd name="connsiteX101" fmla="*/ 304800 w 9578340"/>
              <a:gd name="connsiteY101" fmla="*/ 6278880 h 8833483"/>
              <a:gd name="connsiteX102" fmla="*/ 312420 w 9578340"/>
              <a:gd name="connsiteY102" fmla="*/ 6339840 h 8833483"/>
              <a:gd name="connsiteX103" fmla="*/ 358140 w 9578340"/>
              <a:gd name="connsiteY103" fmla="*/ 6339840 h 8833483"/>
              <a:gd name="connsiteX104" fmla="*/ 365760 w 9578340"/>
              <a:gd name="connsiteY104" fmla="*/ 6477000 h 8833483"/>
              <a:gd name="connsiteX105" fmla="*/ 807720 w 9578340"/>
              <a:gd name="connsiteY105" fmla="*/ 6545580 h 8833483"/>
              <a:gd name="connsiteX106" fmla="*/ 1127760 w 9578340"/>
              <a:gd name="connsiteY106" fmla="*/ 6705600 h 8833483"/>
              <a:gd name="connsiteX107" fmla="*/ 1447800 w 9578340"/>
              <a:gd name="connsiteY107" fmla="*/ 6598920 h 8833483"/>
              <a:gd name="connsiteX108" fmla="*/ 1546860 w 9578340"/>
              <a:gd name="connsiteY108" fmla="*/ 6598920 h 8833483"/>
              <a:gd name="connsiteX109" fmla="*/ 1501140 w 9578340"/>
              <a:gd name="connsiteY109" fmla="*/ 6858000 h 8833483"/>
              <a:gd name="connsiteX110" fmla="*/ 1567815 w 9578340"/>
              <a:gd name="connsiteY110" fmla="*/ 7115810 h 8833483"/>
              <a:gd name="connsiteX111" fmla="*/ 1710690 w 9578340"/>
              <a:gd name="connsiteY111" fmla="*/ 7439660 h 8833483"/>
              <a:gd name="connsiteX112" fmla="*/ 1891665 w 9578340"/>
              <a:gd name="connsiteY112" fmla="*/ 7582535 h 8833483"/>
              <a:gd name="connsiteX113" fmla="*/ 2094865 w 9578340"/>
              <a:gd name="connsiteY113" fmla="*/ 7814310 h 8833483"/>
              <a:gd name="connsiteX114" fmla="*/ 2066290 w 9578340"/>
              <a:gd name="connsiteY114" fmla="*/ 7925434 h 8833483"/>
              <a:gd name="connsiteX115" fmla="*/ 2234565 w 9578340"/>
              <a:gd name="connsiteY115" fmla="*/ 8036559 h 8833483"/>
              <a:gd name="connsiteX116" fmla="*/ 2269490 w 9578340"/>
              <a:gd name="connsiteY116" fmla="*/ 8081009 h 8833483"/>
              <a:gd name="connsiteX117" fmla="*/ 2186940 w 9578340"/>
              <a:gd name="connsiteY117" fmla="*/ 8338184 h 8833483"/>
              <a:gd name="connsiteX118" fmla="*/ 2209165 w 9578340"/>
              <a:gd name="connsiteY118" fmla="*/ 8436608 h 8833483"/>
              <a:gd name="connsiteX119" fmla="*/ 2275840 w 9578340"/>
              <a:gd name="connsiteY119" fmla="*/ 8538208 h 8833483"/>
              <a:gd name="connsiteX120" fmla="*/ 2437765 w 9578340"/>
              <a:gd name="connsiteY120" fmla="*/ 8569958 h 8833483"/>
              <a:gd name="connsiteX121" fmla="*/ 2491740 w 9578340"/>
              <a:gd name="connsiteY121" fmla="*/ 8557258 h 8833483"/>
              <a:gd name="connsiteX122" fmla="*/ 2599690 w 9578340"/>
              <a:gd name="connsiteY122" fmla="*/ 8614408 h 8833483"/>
              <a:gd name="connsiteX123" fmla="*/ 2640965 w 9578340"/>
              <a:gd name="connsiteY123" fmla="*/ 8658858 h 8833483"/>
              <a:gd name="connsiteX124" fmla="*/ 2663190 w 9578340"/>
              <a:gd name="connsiteY124" fmla="*/ 8769983 h 8833483"/>
              <a:gd name="connsiteX125" fmla="*/ 2748915 w 9578340"/>
              <a:gd name="connsiteY125" fmla="*/ 8833483 h 8833483"/>
              <a:gd name="connsiteX126" fmla="*/ 2860040 w 9578340"/>
              <a:gd name="connsiteY126" fmla="*/ 8808083 h 8833483"/>
              <a:gd name="connsiteX127" fmla="*/ 2920365 w 9578340"/>
              <a:gd name="connsiteY127" fmla="*/ 8820783 h 8833483"/>
              <a:gd name="connsiteX128" fmla="*/ 2910840 w 9578340"/>
              <a:gd name="connsiteY128" fmla="*/ 8740614 h 8833483"/>
              <a:gd name="connsiteX129" fmla="*/ 2996565 w 9578340"/>
              <a:gd name="connsiteY129" fmla="*/ 8609645 h 8833483"/>
              <a:gd name="connsiteX130" fmla="*/ 2987040 w 9578340"/>
              <a:gd name="connsiteY130" fmla="*/ 8497727 h 8833483"/>
              <a:gd name="connsiteX131" fmla="*/ 3027522 w 9578340"/>
              <a:gd name="connsiteY131" fmla="*/ 8431051 h 8833483"/>
              <a:gd name="connsiteX132" fmla="*/ 3179922 w 9578340"/>
              <a:gd name="connsiteY132" fmla="*/ 8361995 h 8833483"/>
              <a:gd name="connsiteX133" fmla="*/ 3225166 w 9578340"/>
              <a:gd name="connsiteY133" fmla="*/ 8245315 h 8833483"/>
              <a:gd name="connsiteX134" fmla="*/ 3420427 w 9578340"/>
              <a:gd name="connsiteY134" fmla="*/ 8083389 h 8833483"/>
              <a:gd name="connsiteX135" fmla="*/ 3699034 w 9578340"/>
              <a:gd name="connsiteY135" fmla="*/ 7954802 h 8833483"/>
              <a:gd name="connsiteX136" fmla="*/ 3875246 w 9578340"/>
              <a:gd name="connsiteY136" fmla="*/ 7890508 h 8833483"/>
              <a:gd name="connsiteX137" fmla="*/ 4084796 w 9578340"/>
              <a:gd name="connsiteY137" fmla="*/ 7738108 h 8833483"/>
              <a:gd name="connsiteX138" fmla="*/ 4127659 w 9578340"/>
              <a:gd name="connsiteY138" fmla="*/ 7640476 h 8833483"/>
              <a:gd name="connsiteX139" fmla="*/ 4037171 w 9578340"/>
              <a:gd name="connsiteY139" fmla="*/ 7564277 h 8833483"/>
              <a:gd name="connsiteX140" fmla="*/ 3980021 w 9578340"/>
              <a:gd name="connsiteY140" fmla="*/ 7469027 h 8833483"/>
              <a:gd name="connsiteX141" fmla="*/ 4056222 w 9578340"/>
              <a:gd name="connsiteY141" fmla="*/ 7395208 h 8833483"/>
              <a:gd name="connsiteX142" fmla="*/ 4096703 w 9578340"/>
              <a:gd name="connsiteY142" fmla="*/ 7247570 h 8833483"/>
              <a:gd name="connsiteX143" fmla="*/ 3982402 w 9578340"/>
              <a:gd name="connsiteY143" fmla="*/ 7271383 h 8833483"/>
              <a:gd name="connsiteX144" fmla="*/ 3818096 w 9578340"/>
              <a:gd name="connsiteY144" fmla="*/ 7233283 h 8833483"/>
              <a:gd name="connsiteX145" fmla="*/ 3691889 w 9578340"/>
              <a:gd name="connsiteY145" fmla="*/ 7145176 h 8833483"/>
              <a:gd name="connsiteX146" fmla="*/ 3701416 w 9578340"/>
              <a:gd name="connsiteY146" fmla="*/ 7030877 h 8833483"/>
              <a:gd name="connsiteX147" fmla="*/ 3625215 w 9578340"/>
              <a:gd name="connsiteY147" fmla="*/ 6954677 h 8833483"/>
              <a:gd name="connsiteX148" fmla="*/ 3657600 w 9578340"/>
              <a:gd name="connsiteY148" fmla="*/ 6873240 h 8833483"/>
              <a:gd name="connsiteX149" fmla="*/ 3817620 w 9578340"/>
              <a:gd name="connsiteY149" fmla="*/ 6781800 h 8833483"/>
              <a:gd name="connsiteX150" fmla="*/ 3893820 w 9578340"/>
              <a:gd name="connsiteY150" fmla="*/ 6705600 h 8833483"/>
              <a:gd name="connsiteX151" fmla="*/ 3947160 w 9578340"/>
              <a:gd name="connsiteY151" fmla="*/ 6690360 h 8833483"/>
              <a:gd name="connsiteX152" fmla="*/ 3939540 w 9578340"/>
              <a:gd name="connsiteY152" fmla="*/ 6629400 h 8833483"/>
              <a:gd name="connsiteX153" fmla="*/ 3901440 w 9578340"/>
              <a:gd name="connsiteY153" fmla="*/ 6606540 h 8833483"/>
              <a:gd name="connsiteX154" fmla="*/ 3878580 w 9578340"/>
              <a:gd name="connsiteY154" fmla="*/ 6515100 h 8833483"/>
              <a:gd name="connsiteX155" fmla="*/ 3886200 w 9578340"/>
              <a:gd name="connsiteY155" fmla="*/ 6423660 h 8833483"/>
              <a:gd name="connsiteX156" fmla="*/ 3870960 w 9578340"/>
              <a:gd name="connsiteY156" fmla="*/ 6309360 h 8833483"/>
              <a:gd name="connsiteX157" fmla="*/ 3893820 w 9578340"/>
              <a:gd name="connsiteY157" fmla="*/ 6240780 h 8833483"/>
              <a:gd name="connsiteX158" fmla="*/ 3924300 w 9578340"/>
              <a:gd name="connsiteY158" fmla="*/ 6179820 h 8833483"/>
              <a:gd name="connsiteX159" fmla="*/ 3977640 w 9578340"/>
              <a:gd name="connsiteY159" fmla="*/ 6172200 h 8833483"/>
              <a:gd name="connsiteX160" fmla="*/ 3992880 w 9578340"/>
              <a:gd name="connsiteY160" fmla="*/ 6172200 h 8833483"/>
              <a:gd name="connsiteX161" fmla="*/ 4046220 w 9578340"/>
              <a:gd name="connsiteY161" fmla="*/ 6111240 h 8833483"/>
              <a:gd name="connsiteX162" fmla="*/ 4038600 w 9578340"/>
              <a:gd name="connsiteY162" fmla="*/ 6027420 h 8833483"/>
              <a:gd name="connsiteX163" fmla="*/ 4754880 w 9578340"/>
              <a:gd name="connsiteY163" fmla="*/ 5913120 h 8833483"/>
              <a:gd name="connsiteX164" fmla="*/ 4838700 w 9578340"/>
              <a:gd name="connsiteY164" fmla="*/ 5913120 h 8833483"/>
              <a:gd name="connsiteX165" fmla="*/ 4914900 w 9578340"/>
              <a:gd name="connsiteY165" fmla="*/ 5920740 h 8833483"/>
              <a:gd name="connsiteX166" fmla="*/ 5105400 w 9578340"/>
              <a:gd name="connsiteY166" fmla="*/ 6019800 h 8833483"/>
              <a:gd name="connsiteX167" fmla="*/ 5570220 w 9578340"/>
              <a:gd name="connsiteY167" fmla="*/ 6248400 h 8833483"/>
              <a:gd name="connsiteX168" fmla="*/ 5704205 w 9578340"/>
              <a:gd name="connsiteY168" fmla="*/ 6320155 h 8833483"/>
              <a:gd name="connsiteX169" fmla="*/ 5755005 w 9578340"/>
              <a:gd name="connsiteY169" fmla="*/ 6242685 h 8833483"/>
              <a:gd name="connsiteX170" fmla="*/ 5682615 w 9578340"/>
              <a:gd name="connsiteY170" fmla="*/ 6203315 h 8833483"/>
              <a:gd name="connsiteX171" fmla="*/ 5624195 w 9578340"/>
              <a:gd name="connsiteY171" fmla="*/ 6132195 h 8833483"/>
              <a:gd name="connsiteX172" fmla="*/ 5670550 w 9578340"/>
              <a:gd name="connsiteY172" fmla="*/ 6103620 h 8833483"/>
              <a:gd name="connsiteX173" fmla="*/ 5584825 w 9578340"/>
              <a:gd name="connsiteY173" fmla="*/ 5928995 h 8833483"/>
              <a:gd name="connsiteX174" fmla="*/ 5592445 w 9578340"/>
              <a:gd name="connsiteY174" fmla="*/ 5827395 h 8833483"/>
              <a:gd name="connsiteX175" fmla="*/ 5615305 w 9578340"/>
              <a:gd name="connsiteY175" fmla="*/ 5792470 h 8833483"/>
              <a:gd name="connsiteX176" fmla="*/ 5636895 w 9578340"/>
              <a:gd name="connsiteY176" fmla="*/ 5747385 h 8833483"/>
              <a:gd name="connsiteX177" fmla="*/ 5674360 w 9578340"/>
              <a:gd name="connsiteY177" fmla="*/ 5669915 h 8833483"/>
              <a:gd name="connsiteX178" fmla="*/ 5688965 w 9578340"/>
              <a:gd name="connsiteY178" fmla="*/ 5587365 h 8833483"/>
              <a:gd name="connsiteX179" fmla="*/ 5735320 w 9578340"/>
              <a:gd name="connsiteY179" fmla="*/ 5561965 h 8833483"/>
              <a:gd name="connsiteX180" fmla="*/ 5715000 w 9578340"/>
              <a:gd name="connsiteY180" fmla="*/ 5502910 h 8833483"/>
              <a:gd name="connsiteX181" fmla="*/ 5751195 w 9578340"/>
              <a:gd name="connsiteY181" fmla="*/ 5461635 h 8833483"/>
              <a:gd name="connsiteX182" fmla="*/ 5781675 w 9578340"/>
              <a:gd name="connsiteY182" fmla="*/ 5398770 h 8833483"/>
              <a:gd name="connsiteX183" fmla="*/ 5836920 w 9578340"/>
              <a:gd name="connsiteY183" fmla="*/ 5325110 h 8833483"/>
              <a:gd name="connsiteX184" fmla="*/ 5855970 w 9578340"/>
              <a:gd name="connsiteY184" fmla="*/ 5168900 h 8833483"/>
              <a:gd name="connsiteX185" fmla="*/ 6101080 w 9578340"/>
              <a:gd name="connsiteY185" fmla="*/ 4911090 h 8833483"/>
              <a:gd name="connsiteX186" fmla="*/ 6107430 w 9578340"/>
              <a:gd name="connsiteY186" fmla="*/ 4674870 h 8833483"/>
              <a:gd name="connsiteX187" fmla="*/ 5982970 w 9578340"/>
              <a:gd name="connsiteY187" fmla="*/ 4411980 h 8833483"/>
              <a:gd name="connsiteX188" fmla="*/ 7178040 w 9578340"/>
              <a:gd name="connsiteY188" fmla="*/ 4351020 h 8833483"/>
              <a:gd name="connsiteX189" fmla="*/ 7559040 w 9578340"/>
              <a:gd name="connsiteY189" fmla="*/ 4328160 h 8833483"/>
              <a:gd name="connsiteX190" fmla="*/ 7467600 w 9578340"/>
              <a:gd name="connsiteY190" fmla="*/ 3878580 h 8833483"/>
              <a:gd name="connsiteX191" fmla="*/ 7414260 w 9578340"/>
              <a:gd name="connsiteY191" fmla="*/ 3604260 h 8833483"/>
              <a:gd name="connsiteX192" fmla="*/ 7498080 w 9578340"/>
              <a:gd name="connsiteY192" fmla="*/ 3398520 h 8833483"/>
              <a:gd name="connsiteX193" fmla="*/ 7528560 w 9578340"/>
              <a:gd name="connsiteY193" fmla="*/ 3253740 h 8833483"/>
              <a:gd name="connsiteX194" fmla="*/ 7505700 w 9578340"/>
              <a:gd name="connsiteY194" fmla="*/ 3048000 h 8833483"/>
              <a:gd name="connsiteX195" fmla="*/ 7520940 w 9578340"/>
              <a:gd name="connsiteY195" fmla="*/ 2926080 h 8833483"/>
              <a:gd name="connsiteX196" fmla="*/ 7536180 w 9578340"/>
              <a:gd name="connsiteY196" fmla="*/ 2872740 h 8833483"/>
              <a:gd name="connsiteX197" fmla="*/ 7863840 w 9578340"/>
              <a:gd name="connsiteY197" fmla="*/ 2971800 h 8833483"/>
              <a:gd name="connsiteX198" fmla="*/ 7886700 w 9578340"/>
              <a:gd name="connsiteY198" fmla="*/ 3101340 h 8833483"/>
              <a:gd name="connsiteX199" fmla="*/ 8001000 w 9578340"/>
              <a:gd name="connsiteY199" fmla="*/ 3124200 h 8833483"/>
              <a:gd name="connsiteX200" fmla="*/ 8122920 w 9578340"/>
              <a:gd name="connsiteY200" fmla="*/ 3276600 h 8833483"/>
              <a:gd name="connsiteX201" fmla="*/ 8206740 w 9578340"/>
              <a:gd name="connsiteY201" fmla="*/ 3276600 h 8833483"/>
              <a:gd name="connsiteX202" fmla="*/ 8442960 w 9578340"/>
              <a:gd name="connsiteY202" fmla="*/ 3276600 h 8833483"/>
              <a:gd name="connsiteX203" fmla="*/ 8663940 w 9578340"/>
              <a:gd name="connsiteY203" fmla="*/ 3276600 h 8833483"/>
              <a:gd name="connsiteX204" fmla="*/ 8770620 w 9578340"/>
              <a:gd name="connsiteY204" fmla="*/ 3230880 h 8833483"/>
              <a:gd name="connsiteX205" fmla="*/ 8854440 w 9578340"/>
              <a:gd name="connsiteY205" fmla="*/ 3215640 h 8833483"/>
              <a:gd name="connsiteX206" fmla="*/ 8938260 w 9578340"/>
              <a:gd name="connsiteY206" fmla="*/ 3230880 h 8833483"/>
              <a:gd name="connsiteX207" fmla="*/ 8945880 w 9578340"/>
              <a:gd name="connsiteY207" fmla="*/ 3078480 h 8833483"/>
              <a:gd name="connsiteX208" fmla="*/ 8907780 w 9578340"/>
              <a:gd name="connsiteY208" fmla="*/ 3078480 h 8833483"/>
              <a:gd name="connsiteX209" fmla="*/ 8656320 w 9578340"/>
              <a:gd name="connsiteY209" fmla="*/ 2697480 h 8833483"/>
              <a:gd name="connsiteX210" fmla="*/ 8854440 w 9578340"/>
              <a:gd name="connsiteY210" fmla="*/ 2590800 h 8833483"/>
              <a:gd name="connsiteX211" fmla="*/ 8923020 w 9578340"/>
              <a:gd name="connsiteY211" fmla="*/ 2606040 h 8833483"/>
              <a:gd name="connsiteX212" fmla="*/ 8999220 w 9578340"/>
              <a:gd name="connsiteY212" fmla="*/ 2606040 h 8833483"/>
              <a:gd name="connsiteX213" fmla="*/ 9029700 w 9578340"/>
              <a:gd name="connsiteY213" fmla="*/ 2545080 h 8833483"/>
              <a:gd name="connsiteX214" fmla="*/ 9029700 w 9578340"/>
              <a:gd name="connsiteY214" fmla="*/ 2407920 h 8833483"/>
              <a:gd name="connsiteX215" fmla="*/ 9136380 w 9578340"/>
              <a:gd name="connsiteY215" fmla="*/ 2476500 h 8833483"/>
              <a:gd name="connsiteX216" fmla="*/ 9144000 w 9578340"/>
              <a:gd name="connsiteY216" fmla="*/ 2407920 h 8833483"/>
              <a:gd name="connsiteX217" fmla="*/ 9204960 w 9578340"/>
              <a:gd name="connsiteY217" fmla="*/ 2362200 h 8833483"/>
              <a:gd name="connsiteX218" fmla="*/ 9189720 w 9578340"/>
              <a:gd name="connsiteY218" fmla="*/ 2225040 h 8833483"/>
              <a:gd name="connsiteX219" fmla="*/ 9159240 w 9578340"/>
              <a:gd name="connsiteY219" fmla="*/ 2171700 h 8833483"/>
              <a:gd name="connsiteX220" fmla="*/ 9083040 w 9578340"/>
              <a:gd name="connsiteY220" fmla="*/ 2103120 h 8833483"/>
              <a:gd name="connsiteX221" fmla="*/ 9105900 w 9578340"/>
              <a:gd name="connsiteY221" fmla="*/ 2011680 h 8833483"/>
              <a:gd name="connsiteX222" fmla="*/ 9151620 w 9578340"/>
              <a:gd name="connsiteY222" fmla="*/ 1927860 h 8833483"/>
              <a:gd name="connsiteX223" fmla="*/ 9044940 w 9578340"/>
              <a:gd name="connsiteY223" fmla="*/ 1714500 h 8833483"/>
              <a:gd name="connsiteX224" fmla="*/ 9578340 w 9578340"/>
              <a:gd name="connsiteY224" fmla="*/ 1394460 h 8833483"/>
              <a:gd name="connsiteX225" fmla="*/ 9494520 w 9578340"/>
              <a:gd name="connsiteY225" fmla="*/ 1165860 h 8833483"/>
              <a:gd name="connsiteX226" fmla="*/ 9326880 w 9578340"/>
              <a:gd name="connsiteY226" fmla="*/ 975360 h 8833483"/>
              <a:gd name="connsiteX227" fmla="*/ 9334500 w 9578340"/>
              <a:gd name="connsiteY227" fmla="*/ 906780 h 8833483"/>
              <a:gd name="connsiteX228" fmla="*/ 9342120 w 9578340"/>
              <a:gd name="connsiteY228" fmla="*/ 754380 h 8833483"/>
              <a:gd name="connsiteX229" fmla="*/ 9182100 w 9578340"/>
              <a:gd name="connsiteY229" fmla="*/ 906780 h 8833483"/>
              <a:gd name="connsiteX230" fmla="*/ 9052560 w 9578340"/>
              <a:gd name="connsiteY230" fmla="*/ 1043940 h 8833483"/>
              <a:gd name="connsiteX231" fmla="*/ 8915400 w 9578340"/>
              <a:gd name="connsiteY231" fmla="*/ 1112520 h 8833483"/>
              <a:gd name="connsiteX232" fmla="*/ 8709660 w 9578340"/>
              <a:gd name="connsiteY232" fmla="*/ 1150620 h 8833483"/>
              <a:gd name="connsiteX233" fmla="*/ 8793480 w 9578340"/>
              <a:gd name="connsiteY233" fmla="*/ 960120 h 8833483"/>
              <a:gd name="connsiteX234" fmla="*/ 8717280 w 9578340"/>
              <a:gd name="connsiteY234" fmla="*/ 906780 h 8833483"/>
              <a:gd name="connsiteX235" fmla="*/ 8686800 w 9578340"/>
              <a:gd name="connsiteY235" fmla="*/ 815340 h 8833483"/>
              <a:gd name="connsiteX236" fmla="*/ 8625840 w 9578340"/>
              <a:gd name="connsiteY236" fmla="*/ 746760 h 8833483"/>
              <a:gd name="connsiteX237" fmla="*/ 8633460 w 9578340"/>
              <a:gd name="connsiteY237" fmla="*/ 685800 h 8833483"/>
              <a:gd name="connsiteX238" fmla="*/ 8679180 w 9578340"/>
              <a:gd name="connsiteY238" fmla="*/ 609600 h 8833483"/>
              <a:gd name="connsiteX239" fmla="*/ 8671560 w 9578340"/>
              <a:gd name="connsiteY239" fmla="*/ 579120 h 8833483"/>
              <a:gd name="connsiteX240" fmla="*/ 8580120 w 9578340"/>
              <a:gd name="connsiteY240" fmla="*/ 541020 h 8833483"/>
              <a:gd name="connsiteX241" fmla="*/ 8473440 w 9578340"/>
              <a:gd name="connsiteY241" fmla="*/ 502920 h 8833483"/>
              <a:gd name="connsiteX242" fmla="*/ 8488680 w 9578340"/>
              <a:gd name="connsiteY242" fmla="*/ 449580 h 8833483"/>
              <a:gd name="connsiteX243" fmla="*/ 8435340 w 9578340"/>
              <a:gd name="connsiteY243" fmla="*/ 320040 h 8833483"/>
              <a:gd name="connsiteX244" fmla="*/ 8465820 w 9578340"/>
              <a:gd name="connsiteY244" fmla="*/ 243840 h 8833483"/>
              <a:gd name="connsiteX245" fmla="*/ 8473440 w 9578340"/>
              <a:gd name="connsiteY245" fmla="*/ 83820 h 8833483"/>
              <a:gd name="connsiteX246" fmla="*/ 8351520 w 9578340"/>
              <a:gd name="connsiteY246" fmla="*/ 53340 h 8833483"/>
              <a:gd name="connsiteX247" fmla="*/ 8252460 w 9578340"/>
              <a:gd name="connsiteY247" fmla="*/ 68580 h 8833483"/>
              <a:gd name="connsiteX248" fmla="*/ 8107680 w 9578340"/>
              <a:gd name="connsiteY24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941820 w 9578340"/>
              <a:gd name="connsiteY19" fmla="*/ 891540 h 8833483"/>
              <a:gd name="connsiteX20" fmla="*/ 6743700 w 9578340"/>
              <a:gd name="connsiteY20" fmla="*/ 1127760 h 8833483"/>
              <a:gd name="connsiteX21" fmla="*/ 6728460 w 9578340"/>
              <a:gd name="connsiteY21" fmla="*/ 1981200 h 8833483"/>
              <a:gd name="connsiteX22" fmla="*/ 6244590 w 9578340"/>
              <a:gd name="connsiteY22" fmla="*/ 2315208 h 8833483"/>
              <a:gd name="connsiteX23" fmla="*/ 5722620 w 9578340"/>
              <a:gd name="connsiteY23" fmla="*/ 2240280 h 8833483"/>
              <a:gd name="connsiteX24" fmla="*/ 5654040 w 9578340"/>
              <a:gd name="connsiteY24" fmla="*/ 2240280 h 8833483"/>
              <a:gd name="connsiteX25" fmla="*/ 5570220 w 9578340"/>
              <a:gd name="connsiteY25" fmla="*/ 2278380 h 8833483"/>
              <a:gd name="connsiteX26" fmla="*/ 5440680 w 9578340"/>
              <a:gd name="connsiteY26" fmla="*/ 2263140 h 8833483"/>
              <a:gd name="connsiteX27" fmla="*/ 5410200 w 9578340"/>
              <a:gd name="connsiteY27" fmla="*/ 2217420 h 8833483"/>
              <a:gd name="connsiteX28" fmla="*/ 5425440 w 9578340"/>
              <a:gd name="connsiteY28" fmla="*/ 2072640 h 8833483"/>
              <a:gd name="connsiteX29" fmla="*/ 5372100 w 9578340"/>
              <a:gd name="connsiteY29" fmla="*/ 2019300 h 8833483"/>
              <a:gd name="connsiteX30" fmla="*/ 5372100 w 9578340"/>
              <a:gd name="connsiteY30" fmla="*/ 1988820 h 8833483"/>
              <a:gd name="connsiteX31" fmla="*/ 5280660 w 9578340"/>
              <a:gd name="connsiteY31" fmla="*/ 1965960 h 8833483"/>
              <a:gd name="connsiteX32" fmla="*/ 5219700 w 9578340"/>
              <a:gd name="connsiteY32" fmla="*/ 2263140 h 8833483"/>
              <a:gd name="connsiteX33" fmla="*/ 5212080 w 9578340"/>
              <a:gd name="connsiteY33" fmla="*/ 2461260 h 8833483"/>
              <a:gd name="connsiteX34" fmla="*/ 5242560 w 9578340"/>
              <a:gd name="connsiteY34" fmla="*/ 2499360 h 8833483"/>
              <a:gd name="connsiteX35" fmla="*/ 5097780 w 9578340"/>
              <a:gd name="connsiteY35" fmla="*/ 2552700 h 8833483"/>
              <a:gd name="connsiteX36" fmla="*/ 5120640 w 9578340"/>
              <a:gd name="connsiteY36" fmla="*/ 2743200 h 8833483"/>
              <a:gd name="connsiteX37" fmla="*/ 5082540 w 9578340"/>
              <a:gd name="connsiteY37" fmla="*/ 2827020 h 8833483"/>
              <a:gd name="connsiteX38" fmla="*/ 4945380 w 9578340"/>
              <a:gd name="connsiteY38" fmla="*/ 2773680 h 8833483"/>
              <a:gd name="connsiteX39" fmla="*/ 4853940 w 9578340"/>
              <a:gd name="connsiteY39" fmla="*/ 2796540 h 8833483"/>
              <a:gd name="connsiteX40" fmla="*/ 4785360 w 9578340"/>
              <a:gd name="connsiteY40" fmla="*/ 2926080 h 8833483"/>
              <a:gd name="connsiteX41" fmla="*/ 4640580 w 9578340"/>
              <a:gd name="connsiteY41" fmla="*/ 2811780 h 8833483"/>
              <a:gd name="connsiteX42" fmla="*/ 4518660 w 9578340"/>
              <a:gd name="connsiteY42" fmla="*/ 2804160 h 8833483"/>
              <a:gd name="connsiteX43" fmla="*/ 4389120 w 9578340"/>
              <a:gd name="connsiteY43" fmla="*/ 2674620 h 8833483"/>
              <a:gd name="connsiteX44" fmla="*/ 4564380 w 9578340"/>
              <a:gd name="connsiteY44" fmla="*/ 2522220 h 8833483"/>
              <a:gd name="connsiteX45" fmla="*/ 4389120 w 9578340"/>
              <a:gd name="connsiteY45" fmla="*/ 2491740 h 8833483"/>
              <a:gd name="connsiteX46" fmla="*/ 4244340 w 9578340"/>
              <a:gd name="connsiteY46" fmla="*/ 2659380 h 8833483"/>
              <a:gd name="connsiteX47" fmla="*/ 4183380 w 9578340"/>
              <a:gd name="connsiteY47" fmla="*/ 2758440 h 8833483"/>
              <a:gd name="connsiteX48" fmla="*/ 4191000 w 9578340"/>
              <a:gd name="connsiteY48" fmla="*/ 2796540 h 8833483"/>
              <a:gd name="connsiteX49" fmla="*/ 4084320 w 9578340"/>
              <a:gd name="connsiteY49" fmla="*/ 2895600 h 8833483"/>
              <a:gd name="connsiteX50" fmla="*/ 4008120 w 9578340"/>
              <a:gd name="connsiteY50" fmla="*/ 2918460 h 8833483"/>
              <a:gd name="connsiteX51" fmla="*/ 3954780 w 9578340"/>
              <a:gd name="connsiteY51" fmla="*/ 2918460 h 8833483"/>
              <a:gd name="connsiteX52" fmla="*/ 3916680 w 9578340"/>
              <a:gd name="connsiteY52" fmla="*/ 2971800 h 8833483"/>
              <a:gd name="connsiteX53" fmla="*/ 3848100 w 9578340"/>
              <a:gd name="connsiteY53" fmla="*/ 2971800 h 8833483"/>
              <a:gd name="connsiteX54" fmla="*/ 3810000 w 9578340"/>
              <a:gd name="connsiteY54" fmla="*/ 3025140 h 8833483"/>
              <a:gd name="connsiteX55" fmla="*/ 3726180 w 9578340"/>
              <a:gd name="connsiteY55" fmla="*/ 3048000 h 8833483"/>
              <a:gd name="connsiteX56" fmla="*/ 3703320 w 9578340"/>
              <a:gd name="connsiteY56" fmla="*/ 3116580 h 8833483"/>
              <a:gd name="connsiteX57" fmla="*/ 3512820 w 9578340"/>
              <a:gd name="connsiteY57" fmla="*/ 2979420 h 8833483"/>
              <a:gd name="connsiteX58" fmla="*/ 3337560 w 9578340"/>
              <a:gd name="connsiteY58" fmla="*/ 3048000 h 8833483"/>
              <a:gd name="connsiteX59" fmla="*/ 3337560 w 9578340"/>
              <a:gd name="connsiteY59" fmla="*/ 3124200 h 8833483"/>
              <a:gd name="connsiteX60" fmla="*/ 3230880 w 9578340"/>
              <a:gd name="connsiteY60" fmla="*/ 3200400 h 8833483"/>
              <a:gd name="connsiteX61" fmla="*/ 3002280 w 9578340"/>
              <a:gd name="connsiteY61" fmla="*/ 3055620 h 8833483"/>
              <a:gd name="connsiteX62" fmla="*/ 3025140 w 9578340"/>
              <a:gd name="connsiteY62" fmla="*/ 3032760 h 8833483"/>
              <a:gd name="connsiteX63" fmla="*/ 2918460 w 9578340"/>
              <a:gd name="connsiteY63" fmla="*/ 2887980 h 8833483"/>
              <a:gd name="connsiteX64" fmla="*/ 2659380 w 9578340"/>
              <a:gd name="connsiteY64" fmla="*/ 2758440 h 8833483"/>
              <a:gd name="connsiteX65" fmla="*/ 2506980 w 9578340"/>
              <a:gd name="connsiteY65" fmla="*/ 3093720 h 8833483"/>
              <a:gd name="connsiteX66" fmla="*/ 2392680 w 9578340"/>
              <a:gd name="connsiteY66" fmla="*/ 3101340 h 8833483"/>
              <a:gd name="connsiteX67" fmla="*/ 2308860 w 9578340"/>
              <a:gd name="connsiteY67" fmla="*/ 3116580 h 8833483"/>
              <a:gd name="connsiteX68" fmla="*/ 2225040 w 9578340"/>
              <a:gd name="connsiteY68" fmla="*/ 3215640 h 8833483"/>
              <a:gd name="connsiteX69" fmla="*/ 2049780 w 9578340"/>
              <a:gd name="connsiteY69" fmla="*/ 3124200 h 8833483"/>
              <a:gd name="connsiteX70" fmla="*/ 1981200 w 9578340"/>
              <a:gd name="connsiteY70" fmla="*/ 3116580 h 8833483"/>
              <a:gd name="connsiteX71" fmla="*/ 1889760 w 9578340"/>
              <a:gd name="connsiteY71" fmla="*/ 2964180 h 8833483"/>
              <a:gd name="connsiteX72" fmla="*/ 1897380 w 9578340"/>
              <a:gd name="connsiteY72" fmla="*/ 2895600 h 8833483"/>
              <a:gd name="connsiteX73" fmla="*/ 1729740 w 9578340"/>
              <a:gd name="connsiteY73" fmla="*/ 3017520 h 8833483"/>
              <a:gd name="connsiteX74" fmla="*/ 1706880 w 9578340"/>
              <a:gd name="connsiteY74" fmla="*/ 3078480 h 8833483"/>
              <a:gd name="connsiteX75" fmla="*/ 1653540 w 9578340"/>
              <a:gd name="connsiteY75" fmla="*/ 3048000 h 8833483"/>
              <a:gd name="connsiteX76" fmla="*/ 1546860 w 9578340"/>
              <a:gd name="connsiteY76" fmla="*/ 3048000 h 8833483"/>
              <a:gd name="connsiteX77" fmla="*/ 1524000 w 9578340"/>
              <a:gd name="connsiteY77" fmla="*/ 3162300 h 8833483"/>
              <a:gd name="connsiteX78" fmla="*/ 1386840 w 9578340"/>
              <a:gd name="connsiteY78" fmla="*/ 3459480 h 8833483"/>
              <a:gd name="connsiteX79" fmla="*/ 1333500 w 9578340"/>
              <a:gd name="connsiteY79" fmla="*/ 3451860 h 8833483"/>
              <a:gd name="connsiteX80" fmla="*/ 1188720 w 9578340"/>
              <a:gd name="connsiteY80" fmla="*/ 3505200 h 8833483"/>
              <a:gd name="connsiteX81" fmla="*/ 1135380 w 9578340"/>
              <a:gd name="connsiteY81" fmla="*/ 3672840 h 8833483"/>
              <a:gd name="connsiteX82" fmla="*/ 1013460 w 9578340"/>
              <a:gd name="connsiteY82" fmla="*/ 3703320 h 8833483"/>
              <a:gd name="connsiteX83" fmla="*/ 929640 w 9578340"/>
              <a:gd name="connsiteY83" fmla="*/ 3710940 h 8833483"/>
              <a:gd name="connsiteX84" fmla="*/ 830580 w 9578340"/>
              <a:gd name="connsiteY84" fmla="*/ 3741420 h 8833483"/>
              <a:gd name="connsiteX85" fmla="*/ 701040 w 9578340"/>
              <a:gd name="connsiteY85" fmla="*/ 3749040 h 8833483"/>
              <a:gd name="connsiteX86" fmla="*/ 548640 w 9578340"/>
              <a:gd name="connsiteY86" fmla="*/ 3787140 h 8833483"/>
              <a:gd name="connsiteX87" fmla="*/ 0 w 9578340"/>
              <a:gd name="connsiteY87" fmla="*/ 5250180 h 8833483"/>
              <a:gd name="connsiteX88" fmla="*/ 167640 w 9578340"/>
              <a:gd name="connsiteY88" fmla="*/ 5242560 h 8833483"/>
              <a:gd name="connsiteX89" fmla="*/ 167640 w 9578340"/>
              <a:gd name="connsiteY89" fmla="*/ 5387340 h 8833483"/>
              <a:gd name="connsiteX90" fmla="*/ 289560 w 9578340"/>
              <a:gd name="connsiteY90" fmla="*/ 5394960 h 8833483"/>
              <a:gd name="connsiteX91" fmla="*/ 281940 w 9578340"/>
              <a:gd name="connsiteY91" fmla="*/ 5478780 h 8833483"/>
              <a:gd name="connsiteX92" fmla="*/ 388620 w 9578340"/>
              <a:gd name="connsiteY92" fmla="*/ 5501640 h 8833483"/>
              <a:gd name="connsiteX93" fmla="*/ 358140 w 9578340"/>
              <a:gd name="connsiteY93" fmla="*/ 5631180 h 8833483"/>
              <a:gd name="connsiteX94" fmla="*/ 358140 w 9578340"/>
              <a:gd name="connsiteY94" fmla="*/ 5730240 h 8833483"/>
              <a:gd name="connsiteX95" fmla="*/ 251460 w 9578340"/>
              <a:gd name="connsiteY95" fmla="*/ 5783580 h 8833483"/>
              <a:gd name="connsiteX96" fmla="*/ 236220 w 9578340"/>
              <a:gd name="connsiteY96" fmla="*/ 5859780 h 8833483"/>
              <a:gd name="connsiteX97" fmla="*/ 144780 w 9578340"/>
              <a:gd name="connsiteY97" fmla="*/ 5981700 h 8833483"/>
              <a:gd name="connsiteX98" fmla="*/ 175260 w 9578340"/>
              <a:gd name="connsiteY98" fmla="*/ 6210300 h 8833483"/>
              <a:gd name="connsiteX99" fmla="*/ 266700 w 9578340"/>
              <a:gd name="connsiteY99" fmla="*/ 6217920 h 8833483"/>
              <a:gd name="connsiteX100" fmla="*/ 304800 w 9578340"/>
              <a:gd name="connsiteY100" fmla="*/ 6278880 h 8833483"/>
              <a:gd name="connsiteX101" fmla="*/ 312420 w 9578340"/>
              <a:gd name="connsiteY101" fmla="*/ 6339840 h 8833483"/>
              <a:gd name="connsiteX102" fmla="*/ 358140 w 9578340"/>
              <a:gd name="connsiteY102" fmla="*/ 6339840 h 8833483"/>
              <a:gd name="connsiteX103" fmla="*/ 365760 w 9578340"/>
              <a:gd name="connsiteY103" fmla="*/ 6477000 h 8833483"/>
              <a:gd name="connsiteX104" fmla="*/ 807720 w 9578340"/>
              <a:gd name="connsiteY104" fmla="*/ 6545580 h 8833483"/>
              <a:gd name="connsiteX105" fmla="*/ 1127760 w 9578340"/>
              <a:gd name="connsiteY105" fmla="*/ 6705600 h 8833483"/>
              <a:gd name="connsiteX106" fmla="*/ 1447800 w 9578340"/>
              <a:gd name="connsiteY106" fmla="*/ 6598920 h 8833483"/>
              <a:gd name="connsiteX107" fmla="*/ 1546860 w 9578340"/>
              <a:gd name="connsiteY107" fmla="*/ 6598920 h 8833483"/>
              <a:gd name="connsiteX108" fmla="*/ 1501140 w 9578340"/>
              <a:gd name="connsiteY108" fmla="*/ 6858000 h 8833483"/>
              <a:gd name="connsiteX109" fmla="*/ 1567815 w 9578340"/>
              <a:gd name="connsiteY109" fmla="*/ 7115810 h 8833483"/>
              <a:gd name="connsiteX110" fmla="*/ 1710690 w 9578340"/>
              <a:gd name="connsiteY110" fmla="*/ 7439660 h 8833483"/>
              <a:gd name="connsiteX111" fmla="*/ 1891665 w 9578340"/>
              <a:gd name="connsiteY111" fmla="*/ 7582535 h 8833483"/>
              <a:gd name="connsiteX112" fmla="*/ 2094865 w 9578340"/>
              <a:gd name="connsiteY112" fmla="*/ 7814310 h 8833483"/>
              <a:gd name="connsiteX113" fmla="*/ 2066290 w 9578340"/>
              <a:gd name="connsiteY113" fmla="*/ 7925434 h 8833483"/>
              <a:gd name="connsiteX114" fmla="*/ 2234565 w 9578340"/>
              <a:gd name="connsiteY114" fmla="*/ 8036559 h 8833483"/>
              <a:gd name="connsiteX115" fmla="*/ 2269490 w 9578340"/>
              <a:gd name="connsiteY115" fmla="*/ 8081009 h 8833483"/>
              <a:gd name="connsiteX116" fmla="*/ 2186940 w 9578340"/>
              <a:gd name="connsiteY116" fmla="*/ 8338184 h 8833483"/>
              <a:gd name="connsiteX117" fmla="*/ 2209165 w 9578340"/>
              <a:gd name="connsiteY117" fmla="*/ 8436608 h 8833483"/>
              <a:gd name="connsiteX118" fmla="*/ 2275840 w 9578340"/>
              <a:gd name="connsiteY118" fmla="*/ 8538208 h 8833483"/>
              <a:gd name="connsiteX119" fmla="*/ 2437765 w 9578340"/>
              <a:gd name="connsiteY119" fmla="*/ 8569958 h 8833483"/>
              <a:gd name="connsiteX120" fmla="*/ 2491740 w 9578340"/>
              <a:gd name="connsiteY120" fmla="*/ 8557258 h 8833483"/>
              <a:gd name="connsiteX121" fmla="*/ 2599690 w 9578340"/>
              <a:gd name="connsiteY121" fmla="*/ 8614408 h 8833483"/>
              <a:gd name="connsiteX122" fmla="*/ 2640965 w 9578340"/>
              <a:gd name="connsiteY122" fmla="*/ 8658858 h 8833483"/>
              <a:gd name="connsiteX123" fmla="*/ 2663190 w 9578340"/>
              <a:gd name="connsiteY123" fmla="*/ 8769983 h 8833483"/>
              <a:gd name="connsiteX124" fmla="*/ 2748915 w 9578340"/>
              <a:gd name="connsiteY124" fmla="*/ 8833483 h 8833483"/>
              <a:gd name="connsiteX125" fmla="*/ 2860040 w 9578340"/>
              <a:gd name="connsiteY125" fmla="*/ 8808083 h 8833483"/>
              <a:gd name="connsiteX126" fmla="*/ 2920365 w 9578340"/>
              <a:gd name="connsiteY126" fmla="*/ 8820783 h 8833483"/>
              <a:gd name="connsiteX127" fmla="*/ 2910840 w 9578340"/>
              <a:gd name="connsiteY127" fmla="*/ 8740614 h 8833483"/>
              <a:gd name="connsiteX128" fmla="*/ 2996565 w 9578340"/>
              <a:gd name="connsiteY128" fmla="*/ 8609645 h 8833483"/>
              <a:gd name="connsiteX129" fmla="*/ 2987040 w 9578340"/>
              <a:gd name="connsiteY129" fmla="*/ 8497727 h 8833483"/>
              <a:gd name="connsiteX130" fmla="*/ 3027522 w 9578340"/>
              <a:gd name="connsiteY130" fmla="*/ 8431051 h 8833483"/>
              <a:gd name="connsiteX131" fmla="*/ 3179922 w 9578340"/>
              <a:gd name="connsiteY131" fmla="*/ 8361995 h 8833483"/>
              <a:gd name="connsiteX132" fmla="*/ 3225166 w 9578340"/>
              <a:gd name="connsiteY132" fmla="*/ 8245315 h 8833483"/>
              <a:gd name="connsiteX133" fmla="*/ 3420427 w 9578340"/>
              <a:gd name="connsiteY133" fmla="*/ 8083389 h 8833483"/>
              <a:gd name="connsiteX134" fmla="*/ 3699034 w 9578340"/>
              <a:gd name="connsiteY134" fmla="*/ 7954802 h 8833483"/>
              <a:gd name="connsiteX135" fmla="*/ 3875246 w 9578340"/>
              <a:gd name="connsiteY135" fmla="*/ 7890508 h 8833483"/>
              <a:gd name="connsiteX136" fmla="*/ 4084796 w 9578340"/>
              <a:gd name="connsiteY136" fmla="*/ 7738108 h 8833483"/>
              <a:gd name="connsiteX137" fmla="*/ 4127659 w 9578340"/>
              <a:gd name="connsiteY137" fmla="*/ 7640476 h 8833483"/>
              <a:gd name="connsiteX138" fmla="*/ 4037171 w 9578340"/>
              <a:gd name="connsiteY138" fmla="*/ 7564277 h 8833483"/>
              <a:gd name="connsiteX139" fmla="*/ 3980021 w 9578340"/>
              <a:gd name="connsiteY139" fmla="*/ 7469027 h 8833483"/>
              <a:gd name="connsiteX140" fmla="*/ 4056222 w 9578340"/>
              <a:gd name="connsiteY140" fmla="*/ 7395208 h 8833483"/>
              <a:gd name="connsiteX141" fmla="*/ 4096703 w 9578340"/>
              <a:gd name="connsiteY141" fmla="*/ 7247570 h 8833483"/>
              <a:gd name="connsiteX142" fmla="*/ 3982402 w 9578340"/>
              <a:gd name="connsiteY142" fmla="*/ 7271383 h 8833483"/>
              <a:gd name="connsiteX143" fmla="*/ 3818096 w 9578340"/>
              <a:gd name="connsiteY143" fmla="*/ 7233283 h 8833483"/>
              <a:gd name="connsiteX144" fmla="*/ 3691889 w 9578340"/>
              <a:gd name="connsiteY144" fmla="*/ 7145176 h 8833483"/>
              <a:gd name="connsiteX145" fmla="*/ 3701416 w 9578340"/>
              <a:gd name="connsiteY145" fmla="*/ 7030877 h 8833483"/>
              <a:gd name="connsiteX146" fmla="*/ 3625215 w 9578340"/>
              <a:gd name="connsiteY146" fmla="*/ 6954677 h 8833483"/>
              <a:gd name="connsiteX147" fmla="*/ 3657600 w 9578340"/>
              <a:gd name="connsiteY147" fmla="*/ 6873240 h 8833483"/>
              <a:gd name="connsiteX148" fmla="*/ 3817620 w 9578340"/>
              <a:gd name="connsiteY148" fmla="*/ 6781800 h 8833483"/>
              <a:gd name="connsiteX149" fmla="*/ 3893820 w 9578340"/>
              <a:gd name="connsiteY149" fmla="*/ 6705600 h 8833483"/>
              <a:gd name="connsiteX150" fmla="*/ 3947160 w 9578340"/>
              <a:gd name="connsiteY150" fmla="*/ 6690360 h 8833483"/>
              <a:gd name="connsiteX151" fmla="*/ 3939540 w 9578340"/>
              <a:gd name="connsiteY151" fmla="*/ 6629400 h 8833483"/>
              <a:gd name="connsiteX152" fmla="*/ 3901440 w 9578340"/>
              <a:gd name="connsiteY152" fmla="*/ 6606540 h 8833483"/>
              <a:gd name="connsiteX153" fmla="*/ 3878580 w 9578340"/>
              <a:gd name="connsiteY153" fmla="*/ 6515100 h 8833483"/>
              <a:gd name="connsiteX154" fmla="*/ 3886200 w 9578340"/>
              <a:gd name="connsiteY154" fmla="*/ 6423660 h 8833483"/>
              <a:gd name="connsiteX155" fmla="*/ 3870960 w 9578340"/>
              <a:gd name="connsiteY155" fmla="*/ 6309360 h 8833483"/>
              <a:gd name="connsiteX156" fmla="*/ 3893820 w 9578340"/>
              <a:gd name="connsiteY156" fmla="*/ 6240780 h 8833483"/>
              <a:gd name="connsiteX157" fmla="*/ 3924300 w 9578340"/>
              <a:gd name="connsiteY157" fmla="*/ 6179820 h 8833483"/>
              <a:gd name="connsiteX158" fmla="*/ 3977640 w 9578340"/>
              <a:gd name="connsiteY158" fmla="*/ 6172200 h 8833483"/>
              <a:gd name="connsiteX159" fmla="*/ 3992880 w 9578340"/>
              <a:gd name="connsiteY159" fmla="*/ 6172200 h 8833483"/>
              <a:gd name="connsiteX160" fmla="*/ 4046220 w 9578340"/>
              <a:gd name="connsiteY160" fmla="*/ 6111240 h 8833483"/>
              <a:gd name="connsiteX161" fmla="*/ 4038600 w 9578340"/>
              <a:gd name="connsiteY161" fmla="*/ 6027420 h 8833483"/>
              <a:gd name="connsiteX162" fmla="*/ 4754880 w 9578340"/>
              <a:gd name="connsiteY162" fmla="*/ 5913120 h 8833483"/>
              <a:gd name="connsiteX163" fmla="*/ 4838700 w 9578340"/>
              <a:gd name="connsiteY163" fmla="*/ 5913120 h 8833483"/>
              <a:gd name="connsiteX164" fmla="*/ 4914900 w 9578340"/>
              <a:gd name="connsiteY164" fmla="*/ 5920740 h 8833483"/>
              <a:gd name="connsiteX165" fmla="*/ 5105400 w 9578340"/>
              <a:gd name="connsiteY165" fmla="*/ 6019800 h 8833483"/>
              <a:gd name="connsiteX166" fmla="*/ 5570220 w 9578340"/>
              <a:gd name="connsiteY166" fmla="*/ 6248400 h 8833483"/>
              <a:gd name="connsiteX167" fmla="*/ 5704205 w 9578340"/>
              <a:gd name="connsiteY167" fmla="*/ 6320155 h 8833483"/>
              <a:gd name="connsiteX168" fmla="*/ 5755005 w 9578340"/>
              <a:gd name="connsiteY168" fmla="*/ 6242685 h 8833483"/>
              <a:gd name="connsiteX169" fmla="*/ 5682615 w 9578340"/>
              <a:gd name="connsiteY169" fmla="*/ 6203315 h 8833483"/>
              <a:gd name="connsiteX170" fmla="*/ 5624195 w 9578340"/>
              <a:gd name="connsiteY170" fmla="*/ 6132195 h 8833483"/>
              <a:gd name="connsiteX171" fmla="*/ 5670550 w 9578340"/>
              <a:gd name="connsiteY171" fmla="*/ 6103620 h 8833483"/>
              <a:gd name="connsiteX172" fmla="*/ 5584825 w 9578340"/>
              <a:gd name="connsiteY172" fmla="*/ 5928995 h 8833483"/>
              <a:gd name="connsiteX173" fmla="*/ 5592445 w 9578340"/>
              <a:gd name="connsiteY173" fmla="*/ 5827395 h 8833483"/>
              <a:gd name="connsiteX174" fmla="*/ 5615305 w 9578340"/>
              <a:gd name="connsiteY174" fmla="*/ 5792470 h 8833483"/>
              <a:gd name="connsiteX175" fmla="*/ 5636895 w 9578340"/>
              <a:gd name="connsiteY175" fmla="*/ 5747385 h 8833483"/>
              <a:gd name="connsiteX176" fmla="*/ 5674360 w 9578340"/>
              <a:gd name="connsiteY176" fmla="*/ 5669915 h 8833483"/>
              <a:gd name="connsiteX177" fmla="*/ 5688965 w 9578340"/>
              <a:gd name="connsiteY177" fmla="*/ 5587365 h 8833483"/>
              <a:gd name="connsiteX178" fmla="*/ 5735320 w 9578340"/>
              <a:gd name="connsiteY178" fmla="*/ 5561965 h 8833483"/>
              <a:gd name="connsiteX179" fmla="*/ 5715000 w 9578340"/>
              <a:gd name="connsiteY179" fmla="*/ 5502910 h 8833483"/>
              <a:gd name="connsiteX180" fmla="*/ 5751195 w 9578340"/>
              <a:gd name="connsiteY180" fmla="*/ 5461635 h 8833483"/>
              <a:gd name="connsiteX181" fmla="*/ 5781675 w 9578340"/>
              <a:gd name="connsiteY181" fmla="*/ 5398770 h 8833483"/>
              <a:gd name="connsiteX182" fmla="*/ 5836920 w 9578340"/>
              <a:gd name="connsiteY182" fmla="*/ 5325110 h 8833483"/>
              <a:gd name="connsiteX183" fmla="*/ 5855970 w 9578340"/>
              <a:gd name="connsiteY183" fmla="*/ 5168900 h 8833483"/>
              <a:gd name="connsiteX184" fmla="*/ 6101080 w 9578340"/>
              <a:gd name="connsiteY184" fmla="*/ 4911090 h 8833483"/>
              <a:gd name="connsiteX185" fmla="*/ 6107430 w 9578340"/>
              <a:gd name="connsiteY185" fmla="*/ 4674870 h 8833483"/>
              <a:gd name="connsiteX186" fmla="*/ 5982970 w 9578340"/>
              <a:gd name="connsiteY186" fmla="*/ 4411980 h 8833483"/>
              <a:gd name="connsiteX187" fmla="*/ 7178040 w 9578340"/>
              <a:gd name="connsiteY187" fmla="*/ 4351020 h 8833483"/>
              <a:gd name="connsiteX188" fmla="*/ 7559040 w 9578340"/>
              <a:gd name="connsiteY188" fmla="*/ 4328160 h 8833483"/>
              <a:gd name="connsiteX189" fmla="*/ 7467600 w 9578340"/>
              <a:gd name="connsiteY189" fmla="*/ 3878580 h 8833483"/>
              <a:gd name="connsiteX190" fmla="*/ 7414260 w 9578340"/>
              <a:gd name="connsiteY190" fmla="*/ 3604260 h 8833483"/>
              <a:gd name="connsiteX191" fmla="*/ 7498080 w 9578340"/>
              <a:gd name="connsiteY191" fmla="*/ 3398520 h 8833483"/>
              <a:gd name="connsiteX192" fmla="*/ 7528560 w 9578340"/>
              <a:gd name="connsiteY192" fmla="*/ 3253740 h 8833483"/>
              <a:gd name="connsiteX193" fmla="*/ 7505700 w 9578340"/>
              <a:gd name="connsiteY193" fmla="*/ 3048000 h 8833483"/>
              <a:gd name="connsiteX194" fmla="*/ 7520940 w 9578340"/>
              <a:gd name="connsiteY194" fmla="*/ 2926080 h 8833483"/>
              <a:gd name="connsiteX195" fmla="*/ 7536180 w 9578340"/>
              <a:gd name="connsiteY195" fmla="*/ 2872740 h 8833483"/>
              <a:gd name="connsiteX196" fmla="*/ 7863840 w 9578340"/>
              <a:gd name="connsiteY196" fmla="*/ 2971800 h 8833483"/>
              <a:gd name="connsiteX197" fmla="*/ 7886700 w 9578340"/>
              <a:gd name="connsiteY197" fmla="*/ 3101340 h 8833483"/>
              <a:gd name="connsiteX198" fmla="*/ 8001000 w 9578340"/>
              <a:gd name="connsiteY198" fmla="*/ 3124200 h 8833483"/>
              <a:gd name="connsiteX199" fmla="*/ 8122920 w 9578340"/>
              <a:gd name="connsiteY199" fmla="*/ 3276600 h 8833483"/>
              <a:gd name="connsiteX200" fmla="*/ 8206740 w 9578340"/>
              <a:gd name="connsiteY200" fmla="*/ 3276600 h 8833483"/>
              <a:gd name="connsiteX201" fmla="*/ 8442960 w 9578340"/>
              <a:gd name="connsiteY201" fmla="*/ 3276600 h 8833483"/>
              <a:gd name="connsiteX202" fmla="*/ 8663940 w 9578340"/>
              <a:gd name="connsiteY202" fmla="*/ 3276600 h 8833483"/>
              <a:gd name="connsiteX203" fmla="*/ 8770620 w 9578340"/>
              <a:gd name="connsiteY203" fmla="*/ 3230880 h 8833483"/>
              <a:gd name="connsiteX204" fmla="*/ 8854440 w 9578340"/>
              <a:gd name="connsiteY204" fmla="*/ 3215640 h 8833483"/>
              <a:gd name="connsiteX205" fmla="*/ 8938260 w 9578340"/>
              <a:gd name="connsiteY205" fmla="*/ 3230880 h 8833483"/>
              <a:gd name="connsiteX206" fmla="*/ 8945880 w 9578340"/>
              <a:gd name="connsiteY206" fmla="*/ 3078480 h 8833483"/>
              <a:gd name="connsiteX207" fmla="*/ 8907780 w 9578340"/>
              <a:gd name="connsiteY207" fmla="*/ 3078480 h 8833483"/>
              <a:gd name="connsiteX208" fmla="*/ 8656320 w 9578340"/>
              <a:gd name="connsiteY208" fmla="*/ 2697480 h 8833483"/>
              <a:gd name="connsiteX209" fmla="*/ 8854440 w 9578340"/>
              <a:gd name="connsiteY209" fmla="*/ 2590800 h 8833483"/>
              <a:gd name="connsiteX210" fmla="*/ 8923020 w 9578340"/>
              <a:gd name="connsiteY210" fmla="*/ 2606040 h 8833483"/>
              <a:gd name="connsiteX211" fmla="*/ 8999220 w 9578340"/>
              <a:gd name="connsiteY211" fmla="*/ 2606040 h 8833483"/>
              <a:gd name="connsiteX212" fmla="*/ 9029700 w 9578340"/>
              <a:gd name="connsiteY212" fmla="*/ 2545080 h 8833483"/>
              <a:gd name="connsiteX213" fmla="*/ 9029700 w 9578340"/>
              <a:gd name="connsiteY213" fmla="*/ 2407920 h 8833483"/>
              <a:gd name="connsiteX214" fmla="*/ 9136380 w 9578340"/>
              <a:gd name="connsiteY214" fmla="*/ 2476500 h 8833483"/>
              <a:gd name="connsiteX215" fmla="*/ 9144000 w 9578340"/>
              <a:gd name="connsiteY215" fmla="*/ 2407920 h 8833483"/>
              <a:gd name="connsiteX216" fmla="*/ 9204960 w 9578340"/>
              <a:gd name="connsiteY216" fmla="*/ 2362200 h 8833483"/>
              <a:gd name="connsiteX217" fmla="*/ 9189720 w 9578340"/>
              <a:gd name="connsiteY217" fmla="*/ 2225040 h 8833483"/>
              <a:gd name="connsiteX218" fmla="*/ 9159240 w 9578340"/>
              <a:gd name="connsiteY218" fmla="*/ 2171700 h 8833483"/>
              <a:gd name="connsiteX219" fmla="*/ 9083040 w 9578340"/>
              <a:gd name="connsiteY219" fmla="*/ 2103120 h 8833483"/>
              <a:gd name="connsiteX220" fmla="*/ 9105900 w 9578340"/>
              <a:gd name="connsiteY220" fmla="*/ 2011680 h 8833483"/>
              <a:gd name="connsiteX221" fmla="*/ 9151620 w 9578340"/>
              <a:gd name="connsiteY221" fmla="*/ 1927860 h 8833483"/>
              <a:gd name="connsiteX222" fmla="*/ 9044940 w 9578340"/>
              <a:gd name="connsiteY222" fmla="*/ 1714500 h 8833483"/>
              <a:gd name="connsiteX223" fmla="*/ 9578340 w 9578340"/>
              <a:gd name="connsiteY223" fmla="*/ 1394460 h 8833483"/>
              <a:gd name="connsiteX224" fmla="*/ 9494520 w 9578340"/>
              <a:gd name="connsiteY224" fmla="*/ 1165860 h 8833483"/>
              <a:gd name="connsiteX225" fmla="*/ 9326880 w 9578340"/>
              <a:gd name="connsiteY225" fmla="*/ 975360 h 8833483"/>
              <a:gd name="connsiteX226" fmla="*/ 9334500 w 9578340"/>
              <a:gd name="connsiteY226" fmla="*/ 906780 h 8833483"/>
              <a:gd name="connsiteX227" fmla="*/ 9342120 w 9578340"/>
              <a:gd name="connsiteY227" fmla="*/ 754380 h 8833483"/>
              <a:gd name="connsiteX228" fmla="*/ 9182100 w 9578340"/>
              <a:gd name="connsiteY228" fmla="*/ 906780 h 8833483"/>
              <a:gd name="connsiteX229" fmla="*/ 9052560 w 9578340"/>
              <a:gd name="connsiteY229" fmla="*/ 1043940 h 8833483"/>
              <a:gd name="connsiteX230" fmla="*/ 8915400 w 9578340"/>
              <a:gd name="connsiteY230" fmla="*/ 1112520 h 8833483"/>
              <a:gd name="connsiteX231" fmla="*/ 8709660 w 9578340"/>
              <a:gd name="connsiteY231" fmla="*/ 1150620 h 8833483"/>
              <a:gd name="connsiteX232" fmla="*/ 8793480 w 9578340"/>
              <a:gd name="connsiteY232" fmla="*/ 960120 h 8833483"/>
              <a:gd name="connsiteX233" fmla="*/ 8717280 w 9578340"/>
              <a:gd name="connsiteY233" fmla="*/ 906780 h 8833483"/>
              <a:gd name="connsiteX234" fmla="*/ 8686800 w 9578340"/>
              <a:gd name="connsiteY234" fmla="*/ 815340 h 8833483"/>
              <a:gd name="connsiteX235" fmla="*/ 8625840 w 9578340"/>
              <a:gd name="connsiteY235" fmla="*/ 746760 h 8833483"/>
              <a:gd name="connsiteX236" fmla="*/ 8633460 w 9578340"/>
              <a:gd name="connsiteY236" fmla="*/ 685800 h 8833483"/>
              <a:gd name="connsiteX237" fmla="*/ 8679180 w 9578340"/>
              <a:gd name="connsiteY237" fmla="*/ 609600 h 8833483"/>
              <a:gd name="connsiteX238" fmla="*/ 8671560 w 9578340"/>
              <a:gd name="connsiteY238" fmla="*/ 579120 h 8833483"/>
              <a:gd name="connsiteX239" fmla="*/ 8580120 w 9578340"/>
              <a:gd name="connsiteY239" fmla="*/ 541020 h 8833483"/>
              <a:gd name="connsiteX240" fmla="*/ 8473440 w 9578340"/>
              <a:gd name="connsiteY240" fmla="*/ 502920 h 8833483"/>
              <a:gd name="connsiteX241" fmla="*/ 8488680 w 9578340"/>
              <a:gd name="connsiteY241" fmla="*/ 449580 h 8833483"/>
              <a:gd name="connsiteX242" fmla="*/ 8435340 w 9578340"/>
              <a:gd name="connsiteY242" fmla="*/ 320040 h 8833483"/>
              <a:gd name="connsiteX243" fmla="*/ 8465820 w 9578340"/>
              <a:gd name="connsiteY243" fmla="*/ 243840 h 8833483"/>
              <a:gd name="connsiteX244" fmla="*/ 8473440 w 9578340"/>
              <a:gd name="connsiteY244" fmla="*/ 83820 h 8833483"/>
              <a:gd name="connsiteX245" fmla="*/ 8351520 w 9578340"/>
              <a:gd name="connsiteY245" fmla="*/ 53340 h 8833483"/>
              <a:gd name="connsiteX246" fmla="*/ 8252460 w 9578340"/>
              <a:gd name="connsiteY246" fmla="*/ 68580 h 8833483"/>
              <a:gd name="connsiteX247" fmla="*/ 8107680 w 9578340"/>
              <a:gd name="connsiteY24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949440 w 9578340"/>
              <a:gd name="connsiteY18" fmla="*/ 861060 h 8833483"/>
              <a:gd name="connsiteX19" fmla="*/ 6743700 w 9578340"/>
              <a:gd name="connsiteY19" fmla="*/ 1127760 h 8833483"/>
              <a:gd name="connsiteX20" fmla="*/ 6728460 w 9578340"/>
              <a:gd name="connsiteY20" fmla="*/ 1981200 h 8833483"/>
              <a:gd name="connsiteX21" fmla="*/ 6244590 w 9578340"/>
              <a:gd name="connsiteY21" fmla="*/ 2315208 h 8833483"/>
              <a:gd name="connsiteX22" fmla="*/ 5722620 w 9578340"/>
              <a:gd name="connsiteY22" fmla="*/ 2240280 h 8833483"/>
              <a:gd name="connsiteX23" fmla="*/ 5654040 w 9578340"/>
              <a:gd name="connsiteY23" fmla="*/ 2240280 h 8833483"/>
              <a:gd name="connsiteX24" fmla="*/ 5570220 w 9578340"/>
              <a:gd name="connsiteY24" fmla="*/ 2278380 h 8833483"/>
              <a:gd name="connsiteX25" fmla="*/ 5440680 w 9578340"/>
              <a:gd name="connsiteY25" fmla="*/ 2263140 h 8833483"/>
              <a:gd name="connsiteX26" fmla="*/ 5410200 w 9578340"/>
              <a:gd name="connsiteY26" fmla="*/ 2217420 h 8833483"/>
              <a:gd name="connsiteX27" fmla="*/ 5425440 w 9578340"/>
              <a:gd name="connsiteY27" fmla="*/ 2072640 h 8833483"/>
              <a:gd name="connsiteX28" fmla="*/ 5372100 w 9578340"/>
              <a:gd name="connsiteY28" fmla="*/ 2019300 h 8833483"/>
              <a:gd name="connsiteX29" fmla="*/ 5372100 w 9578340"/>
              <a:gd name="connsiteY29" fmla="*/ 1988820 h 8833483"/>
              <a:gd name="connsiteX30" fmla="*/ 5280660 w 9578340"/>
              <a:gd name="connsiteY30" fmla="*/ 1965960 h 8833483"/>
              <a:gd name="connsiteX31" fmla="*/ 5219700 w 9578340"/>
              <a:gd name="connsiteY31" fmla="*/ 2263140 h 8833483"/>
              <a:gd name="connsiteX32" fmla="*/ 5212080 w 9578340"/>
              <a:gd name="connsiteY32" fmla="*/ 2461260 h 8833483"/>
              <a:gd name="connsiteX33" fmla="*/ 5242560 w 9578340"/>
              <a:gd name="connsiteY33" fmla="*/ 2499360 h 8833483"/>
              <a:gd name="connsiteX34" fmla="*/ 5097780 w 9578340"/>
              <a:gd name="connsiteY34" fmla="*/ 2552700 h 8833483"/>
              <a:gd name="connsiteX35" fmla="*/ 5120640 w 9578340"/>
              <a:gd name="connsiteY35" fmla="*/ 2743200 h 8833483"/>
              <a:gd name="connsiteX36" fmla="*/ 5082540 w 9578340"/>
              <a:gd name="connsiteY36" fmla="*/ 2827020 h 8833483"/>
              <a:gd name="connsiteX37" fmla="*/ 4945380 w 9578340"/>
              <a:gd name="connsiteY37" fmla="*/ 2773680 h 8833483"/>
              <a:gd name="connsiteX38" fmla="*/ 4853940 w 9578340"/>
              <a:gd name="connsiteY38" fmla="*/ 2796540 h 8833483"/>
              <a:gd name="connsiteX39" fmla="*/ 4785360 w 9578340"/>
              <a:gd name="connsiteY39" fmla="*/ 2926080 h 8833483"/>
              <a:gd name="connsiteX40" fmla="*/ 4640580 w 9578340"/>
              <a:gd name="connsiteY40" fmla="*/ 2811780 h 8833483"/>
              <a:gd name="connsiteX41" fmla="*/ 4518660 w 9578340"/>
              <a:gd name="connsiteY41" fmla="*/ 2804160 h 8833483"/>
              <a:gd name="connsiteX42" fmla="*/ 4389120 w 9578340"/>
              <a:gd name="connsiteY42" fmla="*/ 2674620 h 8833483"/>
              <a:gd name="connsiteX43" fmla="*/ 4564380 w 9578340"/>
              <a:gd name="connsiteY43" fmla="*/ 2522220 h 8833483"/>
              <a:gd name="connsiteX44" fmla="*/ 4389120 w 9578340"/>
              <a:gd name="connsiteY44" fmla="*/ 2491740 h 8833483"/>
              <a:gd name="connsiteX45" fmla="*/ 4244340 w 9578340"/>
              <a:gd name="connsiteY45" fmla="*/ 2659380 h 8833483"/>
              <a:gd name="connsiteX46" fmla="*/ 4183380 w 9578340"/>
              <a:gd name="connsiteY46" fmla="*/ 2758440 h 8833483"/>
              <a:gd name="connsiteX47" fmla="*/ 4191000 w 9578340"/>
              <a:gd name="connsiteY47" fmla="*/ 2796540 h 8833483"/>
              <a:gd name="connsiteX48" fmla="*/ 4084320 w 9578340"/>
              <a:gd name="connsiteY48" fmla="*/ 2895600 h 8833483"/>
              <a:gd name="connsiteX49" fmla="*/ 4008120 w 9578340"/>
              <a:gd name="connsiteY49" fmla="*/ 2918460 h 8833483"/>
              <a:gd name="connsiteX50" fmla="*/ 3954780 w 9578340"/>
              <a:gd name="connsiteY50" fmla="*/ 2918460 h 8833483"/>
              <a:gd name="connsiteX51" fmla="*/ 3916680 w 9578340"/>
              <a:gd name="connsiteY51" fmla="*/ 2971800 h 8833483"/>
              <a:gd name="connsiteX52" fmla="*/ 3848100 w 9578340"/>
              <a:gd name="connsiteY52" fmla="*/ 2971800 h 8833483"/>
              <a:gd name="connsiteX53" fmla="*/ 3810000 w 9578340"/>
              <a:gd name="connsiteY53" fmla="*/ 3025140 h 8833483"/>
              <a:gd name="connsiteX54" fmla="*/ 3726180 w 9578340"/>
              <a:gd name="connsiteY54" fmla="*/ 3048000 h 8833483"/>
              <a:gd name="connsiteX55" fmla="*/ 3703320 w 9578340"/>
              <a:gd name="connsiteY55" fmla="*/ 3116580 h 8833483"/>
              <a:gd name="connsiteX56" fmla="*/ 3512820 w 9578340"/>
              <a:gd name="connsiteY56" fmla="*/ 2979420 h 8833483"/>
              <a:gd name="connsiteX57" fmla="*/ 3337560 w 9578340"/>
              <a:gd name="connsiteY57" fmla="*/ 3048000 h 8833483"/>
              <a:gd name="connsiteX58" fmla="*/ 3337560 w 9578340"/>
              <a:gd name="connsiteY58" fmla="*/ 3124200 h 8833483"/>
              <a:gd name="connsiteX59" fmla="*/ 3230880 w 9578340"/>
              <a:gd name="connsiteY59" fmla="*/ 3200400 h 8833483"/>
              <a:gd name="connsiteX60" fmla="*/ 3002280 w 9578340"/>
              <a:gd name="connsiteY60" fmla="*/ 3055620 h 8833483"/>
              <a:gd name="connsiteX61" fmla="*/ 3025140 w 9578340"/>
              <a:gd name="connsiteY61" fmla="*/ 3032760 h 8833483"/>
              <a:gd name="connsiteX62" fmla="*/ 2918460 w 9578340"/>
              <a:gd name="connsiteY62" fmla="*/ 2887980 h 8833483"/>
              <a:gd name="connsiteX63" fmla="*/ 2659380 w 9578340"/>
              <a:gd name="connsiteY63" fmla="*/ 2758440 h 8833483"/>
              <a:gd name="connsiteX64" fmla="*/ 2506980 w 9578340"/>
              <a:gd name="connsiteY64" fmla="*/ 3093720 h 8833483"/>
              <a:gd name="connsiteX65" fmla="*/ 2392680 w 9578340"/>
              <a:gd name="connsiteY65" fmla="*/ 3101340 h 8833483"/>
              <a:gd name="connsiteX66" fmla="*/ 2308860 w 9578340"/>
              <a:gd name="connsiteY66" fmla="*/ 3116580 h 8833483"/>
              <a:gd name="connsiteX67" fmla="*/ 2225040 w 9578340"/>
              <a:gd name="connsiteY67" fmla="*/ 3215640 h 8833483"/>
              <a:gd name="connsiteX68" fmla="*/ 2049780 w 9578340"/>
              <a:gd name="connsiteY68" fmla="*/ 3124200 h 8833483"/>
              <a:gd name="connsiteX69" fmla="*/ 1981200 w 9578340"/>
              <a:gd name="connsiteY69" fmla="*/ 3116580 h 8833483"/>
              <a:gd name="connsiteX70" fmla="*/ 1889760 w 9578340"/>
              <a:gd name="connsiteY70" fmla="*/ 2964180 h 8833483"/>
              <a:gd name="connsiteX71" fmla="*/ 1897380 w 9578340"/>
              <a:gd name="connsiteY71" fmla="*/ 2895600 h 8833483"/>
              <a:gd name="connsiteX72" fmla="*/ 1729740 w 9578340"/>
              <a:gd name="connsiteY72" fmla="*/ 3017520 h 8833483"/>
              <a:gd name="connsiteX73" fmla="*/ 1706880 w 9578340"/>
              <a:gd name="connsiteY73" fmla="*/ 3078480 h 8833483"/>
              <a:gd name="connsiteX74" fmla="*/ 1653540 w 9578340"/>
              <a:gd name="connsiteY74" fmla="*/ 3048000 h 8833483"/>
              <a:gd name="connsiteX75" fmla="*/ 1546860 w 9578340"/>
              <a:gd name="connsiteY75" fmla="*/ 3048000 h 8833483"/>
              <a:gd name="connsiteX76" fmla="*/ 1524000 w 9578340"/>
              <a:gd name="connsiteY76" fmla="*/ 3162300 h 8833483"/>
              <a:gd name="connsiteX77" fmla="*/ 1386840 w 9578340"/>
              <a:gd name="connsiteY77" fmla="*/ 3459480 h 8833483"/>
              <a:gd name="connsiteX78" fmla="*/ 1333500 w 9578340"/>
              <a:gd name="connsiteY78" fmla="*/ 3451860 h 8833483"/>
              <a:gd name="connsiteX79" fmla="*/ 1188720 w 9578340"/>
              <a:gd name="connsiteY79" fmla="*/ 3505200 h 8833483"/>
              <a:gd name="connsiteX80" fmla="*/ 1135380 w 9578340"/>
              <a:gd name="connsiteY80" fmla="*/ 3672840 h 8833483"/>
              <a:gd name="connsiteX81" fmla="*/ 1013460 w 9578340"/>
              <a:gd name="connsiteY81" fmla="*/ 3703320 h 8833483"/>
              <a:gd name="connsiteX82" fmla="*/ 929640 w 9578340"/>
              <a:gd name="connsiteY82" fmla="*/ 3710940 h 8833483"/>
              <a:gd name="connsiteX83" fmla="*/ 830580 w 9578340"/>
              <a:gd name="connsiteY83" fmla="*/ 3741420 h 8833483"/>
              <a:gd name="connsiteX84" fmla="*/ 701040 w 9578340"/>
              <a:gd name="connsiteY84" fmla="*/ 3749040 h 8833483"/>
              <a:gd name="connsiteX85" fmla="*/ 548640 w 9578340"/>
              <a:gd name="connsiteY85" fmla="*/ 3787140 h 8833483"/>
              <a:gd name="connsiteX86" fmla="*/ 0 w 9578340"/>
              <a:gd name="connsiteY86" fmla="*/ 5250180 h 8833483"/>
              <a:gd name="connsiteX87" fmla="*/ 167640 w 9578340"/>
              <a:gd name="connsiteY87" fmla="*/ 5242560 h 8833483"/>
              <a:gd name="connsiteX88" fmla="*/ 167640 w 9578340"/>
              <a:gd name="connsiteY88" fmla="*/ 5387340 h 8833483"/>
              <a:gd name="connsiteX89" fmla="*/ 289560 w 9578340"/>
              <a:gd name="connsiteY89" fmla="*/ 5394960 h 8833483"/>
              <a:gd name="connsiteX90" fmla="*/ 281940 w 9578340"/>
              <a:gd name="connsiteY90" fmla="*/ 5478780 h 8833483"/>
              <a:gd name="connsiteX91" fmla="*/ 388620 w 9578340"/>
              <a:gd name="connsiteY91" fmla="*/ 5501640 h 8833483"/>
              <a:gd name="connsiteX92" fmla="*/ 358140 w 9578340"/>
              <a:gd name="connsiteY92" fmla="*/ 5631180 h 8833483"/>
              <a:gd name="connsiteX93" fmla="*/ 358140 w 9578340"/>
              <a:gd name="connsiteY93" fmla="*/ 5730240 h 8833483"/>
              <a:gd name="connsiteX94" fmla="*/ 251460 w 9578340"/>
              <a:gd name="connsiteY94" fmla="*/ 5783580 h 8833483"/>
              <a:gd name="connsiteX95" fmla="*/ 236220 w 9578340"/>
              <a:gd name="connsiteY95" fmla="*/ 5859780 h 8833483"/>
              <a:gd name="connsiteX96" fmla="*/ 144780 w 9578340"/>
              <a:gd name="connsiteY96" fmla="*/ 5981700 h 8833483"/>
              <a:gd name="connsiteX97" fmla="*/ 175260 w 9578340"/>
              <a:gd name="connsiteY97" fmla="*/ 6210300 h 8833483"/>
              <a:gd name="connsiteX98" fmla="*/ 266700 w 9578340"/>
              <a:gd name="connsiteY98" fmla="*/ 6217920 h 8833483"/>
              <a:gd name="connsiteX99" fmla="*/ 304800 w 9578340"/>
              <a:gd name="connsiteY99" fmla="*/ 6278880 h 8833483"/>
              <a:gd name="connsiteX100" fmla="*/ 312420 w 9578340"/>
              <a:gd name="connsiteY100" fmla="*/ 6339840 h 8833483"/>
              <a:gd name="connsiteX101" fmla="*/ 358140 w 9578340"/>
              <a:gd name="connsiteY101" fmla="*/ 6339840 h 8833483"/>
              <a:gd name="connsiteX102" fmla="*/ 365760 w 9578340"/>
              <a:gd name="connsiteY102" fmla="*/ 6477000 h 8833483"/>
              <a:gd name="connsiteX103" fmla="*/ 807720 w 9578340"/>
              <a:gd name="connsiteY103" fmla="*/ 6545580 h 8833483"/>
              <a:gd name="connsiteX104" fmla="*/ 1127760 w 9578340"/>
              <a:gd name="connsiteY104" fmla="*/ 6705600 h 8833483"/>
              <a:gd name="connsiteX105" fmla="*/ 1447800 w 9578340"/>
              <a:gd name="connsiteY105" fmla="*/ 6598920 h 8833483"/>
              <a:gd name="connsiteX106" fmla="*/ 1546860 w 9578340"/>
              <a:gd name="connsiteY106" fmla="*/ 6598920 h 8833483"/>
              <a:gd name="connsiteX107" fmla="*/ 1501140 w 9578340"/>
              <a:gd name="connsiteY107" fmla="*/ 6858000 h 8833483"/>
              <a:gd name="connsiteX108" fmla="*/ 1567815 w 9578340"/>
              <a:gd name="connsiteY108" fmla="*/ 7115810 h 8833483"/>
              <a:gd name="connsiteX109" fmla="*/ 1710690 w 9578340"/>
              <a:gd name="connsiteY109" fmla="*/ 7439660 h 8833483"/>
              <a:gd name="connsiteX110" fmla="*/ 1891665 w 9578340"/>
              <a:gd name="connsiteY110" fmla="*/ 7582535 h 8833483"/>
              <a:gd name="connsiteX111" fmla="*/ 2094865 w 9578340"/>
              <a:gd name="connsiteY111" fmla="*/ 7814310 h 8833483"/>
              <a:gd name="connsiteX112" fmla="*/ 2066290 w 9578340"/>
              <a:gd name="connsiteY112" fmla="*/ 7925434 h 8833483"/>
              <a:gd name="connsiteX113" fmla="*/ 2234565 w 9578340"/>
              <a:gd name="connsiteY113" fmla="*/ 8036559 h 8833483"/>
              <a:gd name="connsiteX114" fmla="*/ 2269490 w 9578340"/>
              <a:gd name="connsiteY114" fmla="*/ 8081009 h 8833483"/>
              <a:gd name="connsiteX115" fmla="*/ 2186940 w 9578340"/>
              <a:gd name="connsiteY115" fmla="*/ 8338184 h 8833483"/>
              <a:gd name="connsiteX116" fmla="*/ 2209165 w 9578340"/>
              <a:gd name="connsiteY116" fmla="*/ 8436608 h 8833483"/>
              <a:gd name="connsiteX117" fmla="*/ 2275840 w 9578340"/>
              <a:gd name="connsiteY117" fmla="*/ 8538208 h 8833483"/>
              <a:gd name="connsiteX118" fmla="*/ 2437765 w 9578340"/>
              <a:gd name="connsiteY118" fmla="*/ 8569958 h 8833483"/>
              <a:gd name="connsiteX119" fmla="*/ 2491740 w 9578340"/>
              <a:gd name="connsiteY119" fmla="*/ 8557258 h 8833483"/>
              <a:gd name="connsiteX120" fmla="*/ 2599690 w 9578340"/>
              <a:gd name="connsiteY120" fmla="*/ 8614408 h 8833483"/>
              <a:gd name="connsiteX121" fmla="*/ 2640965 w 9578340"/>
              <a:gd name="connsiteY121" fmla="*/ 8658858 h 8833483"/>
              <a:gd name="connsiteX122" fmla="*/ 2663190 w 9578340"/>
              <a:gd name="connsiteY122" fmla="*/ 8769983 h 8833483"/>
              <a:gd name="connsiteX123" fmla="*/ 2748915 w 9578340"/>
              <a:gd name="connsiteY123" fmla="*/ 8833483 h 8833483"/>
              <a:gd name="connsiteX124" fmla="*/ 2860040 w 9578340"/>
              <a:gd name="connsiteY124" fmla="*/ 8808083 h 8833483"/>
              <a:gd name="connsiteX125" fmla="*/ 2920365 w 9578340"/>
              <a:gd name="connsiteY125" fmla="*/ 8820783 h 8833483"/>
              <a:gd name="connsiteX126" fmla="*/ 2910840 w 9578340"/>
              <a:gd name="connsiteY126" fmla="*/ 8740614 h 8833483"/>
              <a:gd name="connsiteX127" fmla="*/ 2996565 w 9578340"/>
              <a:gd name="connsiteY127" fmla="*/ 8609645 h 8833483"/>
              <a:gd name="connsiteX128" fmla="*/ 2987040 w 9578340"/>
              <a:gd name="connsiteY128" fmla="*/ 8497727 h 8833483"/>
              <a:gd name="connsiteX129" fmla="*/ 3027522 w 9578340"/>
              <a:gd name="connsiteY129" fmla="*/ 8431051 h 8833483"/>
              <a:gd name="connsiteX130" fmla="*/ 3179922 w 9578340"/>
              <a:gd name="connsiteY130" fmla="*/ 8361995 h 8833483"/>
              <a:gd name="connsiteX131" fmla="*/ 3225166 w 9578340"/>
              <a:gd name="connsiteY131" fmla="*/ 8245315 h 8833483"/>
              <a:gd name="connsiteX132" fmla="*/ 3420427 w 9578340"/>
              <a:gd name="connsiteY132" fmla="*/ 8083389 h 8833483"/>
              <a:gd name="connsiteX133" fmla="*/ 3699034 w 9578340"/>
              <a:gd name="connsiteY133" fmla="*/ 7954802 h 8833483"/>
              <a:gd name="connsiteX134" fmla="*/ 3875246 w 9578340"/>
              <a:gd name="connsiteY134" fmla="*/ 7890508 h 8833483"/>
              <a:gd name="connsiteX135" fmla="*/ 4084796 w 9578340"/>
              <a:gd name="connsiteY135" fmla="*/ 7738108 h 8833483"/>
              <a:gd name="connsiteX136" fmla="*/ 4127659 w 9578340"/>
              <a:gd name="connsiteY136" fmla="*/ 7640476 h 8833483"/>
              <a:gd name="connsiteX137" fmla="*/ 4037171 w 9578340"/>
              <a:gd name="connsiteY137" fmla="*/ 7564277 h 8833483"/>
              <a:gd name="connsiteX138" fmla="*/ 3980021 w 9578340"/>
              <a:gd name="connsiteY138" fmla="*/ 7469027 h 8833483"/>
              <a:gd name="connsiteX139" fmla="*/ 4056222 w 9578340"/>
              <a:gd name="connsiteY139" fmla="*/ 7395208 h 8833483"/>
              <a:gd name="connsiteX140" fmla="*/ 4096703 w 9578340"/>
              <a:gd name="connsiteY140" fmla="*/ 7247570 h 8833483"/>
              <a:gd name="connsiteX141" fmla="*/ 3982402 w 9578340"/>
              <a:gd name="connsiteY141" fmla="*/ 7271383 h 8833483"/>
              <a:gd name="connsiteX142" fmla="*/ 3818096 w 9578340"/>
              <a:gd name="connsiteY142" fmla="*/ 7233283 h 8833483"/>
              <a:gd name="connsiteX143" fmla="*/ 3691889 w 9578340"/>
              <a:gd name="connsiteY143" fmla="*/ 7145176 h 8833483"/>
              <a:gd name="connsiteX144" fmla="*/ 3701416 w 9578340"/>
              <a:gd name="connsiteY144" fmla="*/ 7030877 h 8833483"/>
              <a:gd name="connsiteX145" fmla="*/ 3625215 w 9578340"/>
              <a:gd name="connsiteY145" fmla="*/ 6954677 h 8833483"/>
              <a:gd name="connsiteX146" fmla="*/ 3657600 w 9578340"/>
              <a:gd name="connsiteY146" fmla="*/ 6873240 h 8833483"/>
              <a:gd name="connsiteX147" fmla="*/ 3817620 w 9578340"/>
              <a:gd name="connsiteY147" fmla="*/ 6781800 h 8833483"/>
              <a:gd name="connsiteX148" fmla="*/ 3893820 w 9578340"/>
              <a:gd name="connsiteY148" fmla="*/ 6705600 h 8833483"/>
              <a:gd name="connsiteX149" fmla="*/ 3947160 w 9578340"/>
              <a:gd name="connsiteY149" fmla="*/ 6690360 h 8833483"/>
              <a:gd name="connsiteX150" fmla="*/ 3939540 w 9578340"/>
              <a:gd name="connsiteY150" fmla="*/ 6629400 h 8833483"/>
              <a:gd name="connsiteX151" fmla="*/ 3901440 w 9578340"/>
              <a:gd name="connsiteY151" fmla="*/ 6606540 h 8833483"/>
              <a:gd name="connsiteX152" fmla="*/ 3878580 w 9578340"/>
              <a:gd name="connsiteY152" fmla="*/ 6515100 h 8833483"/>
              <a:gd name="connsiteX153" fmla="*/ 3886200 w 9578340"/>
              <a:gd name="connsiteY153" fmla="*/ 6423660 h 8833483"/>
              <a:gd name="connsiteX154" fmla="*/ 3870960 w 9578340"/>
              <a:gd name="connsiteY154" fmla="*/ 6309360 h 8833483"/>
              <a:gd name="connsiteX155" fmla="*/ 3893820 w 9578340"/>
              <a:gd name="connsiteY155" fmla="*/ 6240780 h 8833483"/>
              <a:gd name="connsiteX156" fmla="*/ 3924300 w 9578340"/>
              <a:gd name="connsiteY156" fmla="*/ 6179820 h 8833483"/>
              <a:gd name="connsiteX157" fmla="*/ 3977640 w 9578340"/>
              <a:gd name="connsiteY157" fmla="*/ 6172200 h 8833483"/>
              <a:gd name="connsiteX158" fmla="*/ 3992880 w 9578340"/>
              <a:gd name="connsiteY158" fmla="*/ 6172200 h 8833483"/>
              <a:gd name="connsiteX159" fmla="*/ 4046220 w 9578340"/>
              <a:gd name="connsiteY159" fmla="*/ 6111240 h 8833483"/>
              <a:gd name="connsiteX160" fmla="*/ 4038600 w 9578340"/>
              <a:gd name="connsiteY160" fmla="*/ 6027420 h 8833483"/>
              <a:gd name="connsiteX161" fmla="*/ 4754880 w 9578340"/>
              <a:gd name="connsiteY161" fmla="*/ 5913120 h 8833483"/>
              <a:gd name="connsiteX162" fmla="*/ 4838700 w 9578340"/>
              <a:gd name="connsiteY162" fmla="*/ 5913120 h 8833483"/>
              <a:gd name="connsiteX163" fmla="*/ 4914900 w 9578340"/>
              <a:gd name="connsiteY163" fmla="*/ 5920740 h 8833483"/>
              <a:gd name="connsiteX164" fmla="*/ 5105400 w 9578340"/>
              <a:gd name="connsiteY164" fmla="*/ 6019800 h 8833483"/>
              <a:gd name="connsiteX165" fmla="*/ 5570220 w 9578340"/>
              <a:gd name="connsiteY165" fmla="*/ 6248400 h 8833483"/>
              <a:gd name="connsiteX166" fmla="*/ 5704205 w 9578340"/>
              <a:gd name="connsiteY166" fmla="*/ 6320155 h 8833483"/>
              <a:gd name="connsiteX167" fmla="*/ 5755005 w 9578340"/>
              <a:gd name="connsiteY167" fmla="*/ 6242685 h 8833483"/>
              <a:gd name="connsiteX168" fmla="*/ 5682615 w 9578340"/>
              <a:gd name="connsiteY168" fmla="*/ 6203315 h 8833483"/>
              <a:gd name="connsiteX169" fmla="*/ 5624195 w 9578340"/>
              <a:gd name="connsiteY169" fmla="*/ 6132195 h 8833483"/>
              <a:gd name="connsiteX170" fmla="*/ 5670550 w 9578340"/>
              <a:gd name="connsiteY170" fmla="*/ 6103620 h 8833483"/>
              <a:gd name="connsiteX171" fmla="*/ 5584825 w 9578340"/>
              <a:gd name="connsiteY171" fmla="*/ 5928995 h 8833483"/>
              <a:gd name="connsiteX172" fmla="*/ 5592445 w 9578340"/>
              <a:gd name="connsiteY172" fmla="*/ 5827395 h 8833483"/>
              <a:gd name="connsiteX173" fmla="*/ 5615305 w 9578340"/>
              <a:gd name="connsiteY173" fmla="*/ 5792470 h 8833483"/>
              <a:gd name="connsiteX174" fmla="*/ 5636895 w 9578340"/>
              <a:gd name="connsiteY174" fmla="*/ 5747385 h 8833483"/>
              <a:gd name="connsiteX175" fmla="*/ 5674360 w 9578340"/>
              <a:gd name="connsiteY175" fmla="*/ 5669915 h 8833483"/>
              <a:gd name="connsiteX176" fmla="*/ 5688965 w 9578340"/>
              <a:gd name="connsiteY176" fmla="*/ 5587365 h 8833483"/>
              <a:gd name="connsiteX177" fmla="*/ 5735320 w 9578340"/>
              <a:gd name="connsiteY177" fmla="*/ 5561965 h 8833483"/>
              <a:gd name="connsiteX178" fmla="*/ 5715000 w 9578340"/>
              <a:gd name="connsiteY178" fmla="*/ 5502910 h 8833483"/>
              <a:gd name="connsiteX179" fmla="*/ 5751195 w 9578340"/>
              <a:gd name="connsiteY179" fmla="*/ 5461635 h 8833483"/>
              <a:gd name="connsiteX180" fmla="*/ 5781675 w 9578340"/>
              <a:gd name="connsiteY180" fmla="*/ 5398770 h 8833483"/>
              <a:gd name="connsiteX181" fmla="*/ 5836920 w 9578340"/>
              <a:gd name="connsiteY181" fmla="*/ 5325110 h 8833483"/>
              <a:gd name="connsiteX182" fmla="*/ 5855970 w 9578340"/>
              <a:gd name="connsiteY182" fmla="*/ 5168900 h 8833483"/>
              <a:gd name="connsiteX183" fmla="*/ 6101080 w 9578340"/>
              <a:gd name="connsiteY183" fmla="*/ 4911090 h 8833483"/>
              <a:gd name="connsiteX184" fmla="*/ 6107430 w 9578340"/>
              <a:gd name="connsiteY184" fmla="*/ 4674870 h 8833483"/>
              <a:gd name="connsiteX185" fmla="*/ 5982970 w 9578340"/>
              <a:gd name="connsiteY185" fmla="*/ 4411980 h 8833483"/>
              <a:gd name="connsiteX186" fmla="*/ 7178040 w 9578340"/>
              <a:gd name="connsiteY186" fmla="*/ 4351020 h 8833483"/>
              <a:gd name="connsiteX187" fmla="*/ 7559040 w 9578340"/>
              <a:gd name="connsiteY187" fmla="*/ 4328160 h 8833483"/>
              <a:gd name="connsiteX188" fmla="*/ 7467600 w 9578340"/>
              <a:gd name="connsiteY188" fmla="*/ 3878580 h 8833483"/>
              <a:gd name="connsiteX189" fmla="*/ 7414260 w 9578340"/>
              <a:gd name="connsiteY189" fmla="*/ 3604260 h 8833483"/>
              <a:gd name="connsiteX190" fmla="*/ 7498080 w 9578340"/>
              <a:gd name="connsiteY190" fmla="*/ 3398520 h 8833483"/>
              <a:gd name="connsiteX191" fmla="*/ 7528560 w 9578340"/>
              <a:gd name="connsiteY191" fmla="*/ 3253740 h 8833483"/>
              <a:gd name="connsiteX192" fmla="*/ 7505700 w 9578340"/>
              <a:gd name="connsiteY192" fmla="*/ 3048000 h 8833483"/>
              <a:gd name="connsiteX193" fmla="*/ 7520940 w 9578340"/>
              <a:gd name="connsiteY193" fmla="*/ 2926080 h 8833483"/>
              <a:gd name="connsiteX194" fmla="*/ 7536180 w 9578340"/>
              <a:gd name="connsiteY194" fmla="*/ 2872740 h 8833483"/>
              <a:gd name="connsiteX195" fmla="*/ 7863840 w 9578340"/>
              <a:gd name="connsiteY195" fmla="*/ 2971800 h 8833483"/>
              <a:gd name="connsiteX196" fmla="*/ 7886700 w 9578340"/>
              <a:gd name="connsiteY196" fmla="*/ 3101340 h 8833483"/>
              <a:gd name="connsiteX197" fmla="*/ 8001000 w 9578340"/>
              <a:gd name="connsiteY197" fmla="*/ 3124200 h 8833483"/>
              <a:gd name="connsiteX198" fmla="*/ 8122920 w 9578340"/>
              <a:gd name="connsiteY198" fmla="*/ 3276600 h 8833483"/>
              <a:gd name="connsiteX199" fmla="*/ 8206740 w 9578340"/>
              <a:gd name="connsiteY199" fmla="*/ 3276600 h 8833483"/>
              <a:gd name="connsiteX200" fmla="*/ 8442960 w 9578340"/>
              <a:gd name="connsiteY200" fmla="*/ 3276600 h 8833483"/>
              <a:gd name="connsiteX201" fmla="*/ 8663940 w 9578340"/>
              <a:gd name="connsiteY201" fmla="*/ 3276600 h 8833483"/>
              <a:gd name="connsiteX202" fmla="*/ 8770620 w 9578340"/>
              <a:gd name="connsiteY202" fmla="*/ 3230880 h 8833483"/>
              <a:gd name="connsiteX203" fmla="*/ 8854440 w 9578340"/>
              <a:gd name="connsiteY203" fmla="*/ 3215640 h 8833483"/>
              <a:gd name="connsiteX204" fmla="*/ 8938260 w 9578340"/>
              <a:gd name="connsiteY204" fmla="*/ 3230880 h 8833483"/>
              <a:gd name="connsiteX205" fmla="*/ 8945880 w 9578340"/>
              <a:gd name="connsiteY205" fmla="*/ 3078480 h 8833483"/>
              <a:gd name="connsiteX206" fmla="*/ 8907780 w 9578340"/>
              <a:gd name="connsiteY206" fmla="*/ 3078480 h 8833483"/>
              <a:gd name="connsiteX207" fmla="*/ 8656320 w 9578340"/>
              <a:gd name="connsiteY207" fmla="*/ 2697480 h 8833483"/>
              <a:gd name="connsiteX208" fmla="*/ 8854440 w 9578340"/>
              <a:gd name="connsiteY208" fmla="*/ 2590800 h 8833483"/>
              <a:gd name="connsiteX209" fmla="*/ 8923020 w 9578340"/>
              <a:gd name="connsiteY209" fmla="*/ 2606040 h 8833483"/>
              <a:gd name="connsiteX210" fmla="*/ 8999220 w 9578340"/>
              <a:gd name="connsiteY210" fmla="*/ 2606040 h 8833483"/>
              <a:gd name="connsiteX211" fmla="*/ 9029700 w 9578340"/>
              <a:gd name="connsiteY211" fmla="*/ 2545080 h 8833483"/>
              <a:gd name="connsiteX212" fmla="*/ 9029700 w 9578340"/>
              <a:gd name="connsiteY212" fmla="*/ 2407920 h 8833483"/>
              <a:gd name="connsiteX213" fmla="*/ 9136380 w 9578340"/>
              <a:gd name="connsiteY213" fmla="*/ 2476500 h 8833483"/>
              <a:gd name="connsiteX214" fmla="*/ 9144000 w 9578340"/>
              <a:gd name="connsiteY214" fmla="*/ 2407920 h 8833483"/>
              <a:gd name="connsiteX215" fmla="*/ 9204960 w 9578340"/>
              <a:gd name="connsiteY215" fmla="*/ 2362200 h 8833483"/>
              <a:gd name="connsiteX216" fmla="*/ 9189720 w 9578340"/>
              <a:gd name="connsiteY216" fmla="*/ 2225040 h 8833483"/>
              <a:gd name="connsiteX217" fmla="*/ 9159240 w 9578340"/>
              <a:gd name="connsiteY217" fmla="*/ 2171700 h 8833483"/>
              <a:gd name="connsiteX218" fmla="*/ 9083040 w 9578340"/>
              <a:gd name="connsiteY218" fmla="*/ 2103120 h 8833483"/>
              <a:gd name="connsiteX219" fmla="*/ 9105900 w 9578340"/>
              <a:gd name="connsiteY219" fmla="*/ 2011680 h 8833483"/>
              <a:gd name="connsiteX220" fmla="*/ 9151620 w 9578340"/>
              <a:gd name="connsiteY220" fmla="*/ 1927860 h 8833483"/>
              <a:gd name="connsiteX221" fmla="*/ 9044940 w 9578340"/>
              <a:gd name="connsiteY221" fmla="*/ 1714500 h 8833483"/>
              <a:gd name="connsiteX222" fmla="*/ 9578340 w 9578340"/>
              <a:gd name="connsiteY222" fmla="*/ 1394460 h 8833483"/>
              <a:gd name="connsiteX223" fmla="*/ 9494520 w 9578340"/>
              <a:gd name="connsiteY223" fmla="*/ 1165860 h 8833483"/>
              <a:gd name="connsiteX224" fmla="*/ 9326880 w 9578340"/>
              <a:gd name="connsiteY224" fmla="*/ 975360 h 8833483"/>
              <a:gd name="connsiteX225" fmla="*/ 9334500 w 9578340"/>
              <a:gd name="connsiteY225" fmla="*/ 906780 h 8833483"/>
              <a:gd name="connsiteX226" fmla="*/ 9342120 w 9578340"/>
              <a:gd name="connsiteY226" fmla="*/ 754380 h 8833483"/>
              <a:gd name="connsiteX227" fmla="*/ 9182100 w 9578340"/>
              <a:gd name="connsiteY227" fmla="*/ 906780 h 8833483"/>
              <a:gd name="connsiteX228" fmla="*/ 9052560 w 9578340"/>
              <a:gd name="connsiteY228" fmla="*/ 1043940 h 8833483"/>
              <a:gd name="connsiteX229" fmla="*/ 8915400 w 9578340"/>
              <a:gd name="connsiteY229" fmla="*/ 1112520 h 8833483"/>
              <a:gd name="connsiteX230" fmla="*/ 8709660 w 9578340"/>
              <a:gd name="connsiteY230" fmla="*/ 1150620 h 8833483"/>
              <a:gd name="connsiteX231" fmla="*/ 8793480 w 9578340"/>
              <a:gd name="connsiteY231" fmla="*/ 960120 h 8833483"/>
              <a:gd name="connsiteX232" fmla="*/ 8717280 w 9578340"/>
              <a:gd name="connsiteY232" fmla="*/ 906780 h 8833483"/>
              <a:gd name="connsiteX233" fmla="*/ 8686800 w 9578340"/>
              <a:gd name="connsiteY233" fmla="*/ 815340 h 8833483"/>
              <a:gd name="connsiteX234" fmla="*/ 8625840 w 9578340"/>
              <a:gd name="connsiteY234" fmla="*/ 746760 h 8833483"/>
              <a:gd name="connsiteX235" fmla="*/ 8633460 w 9578340"/>
              <a:gd name="connsiteY235" fmla="*/ 685800 h 8833483"/>
              <a:gd name="connsiteX236" fmla="*/ 8679180 w 9578340"/>
              <a:gd name="connsiteY236" fmla="*/ 609600 h 8833483"/>
              <a:gd name="connsiteX237" fmla="*/ 8671560 w 9578340"/>
              <a:gd name="connsiteY237" fmla="*/ 579120 h 8833483"/>
              <a:gd name="connsiteX238" fmla="*/ 8580120 w 9578340"/>
              <a:gd name="connsiteY238" fmla="*/ 541020 h 8833483"/>
              <a:gd name="connsiteX239" fmla="*/ 8473440 w 9578340"/>
              <a:gd name="connsiteY239" fmla="*/ 502920 h 8833483"/>
              <a:gd name="connsiteX240" fmla="*/ 8488680 w 9578340"/>
              <a:gd name="connsiteY240" fmla="*/ 449580 h 8833483"/>
              <a:gd name="connsiteX241" fmla="*/ 8435340 w 9578340"/>
              <a:gd name="connsiteY241" fmla="*/ 320040 h 8833483"/>
              <a:gd name="connsiteX242" fmla="*/ 8465820 w 9578340"/>
              <a:gd name="connsiteY242" fmla="*/ 243840 h 8833483"/>
              <a:gd name="connsiteX243" fmla="*/ 8473440 w 9578340"/>
              <a:gd name="connsiteY243" fmla="*/ 83820 h 8833483"/>
              <a:gd name="connsiteX244" fmla="*/ 8351520 w 9578340"/>
              <a:gd name="connsiteY244" fmla="*/ 53340 h 8833483"/>
              <a:gd name="connsiteX245" fmla="*/ 8252460 w 9578340"/>
              <a:gd name="connsiteY245" fmla="*/ 68580 h 8833483"/>
              <a:gd name="connsiteX246" fmla="*/ 8107680 w 9578340"/>
              <a:gd name="connsiteY24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7010400 w 9578340"/>
              <a:gd name="connsiteY17" fmla="*/ 853440 h 8833483"/>
              <a:gd name="connsiteX18" fmla="*/ 6743700 w 9578340"/>
              <a:gd name="connsiteY18" fmla="*/ 1127760 h 8833483"/>
              <a:gd name="connsiteX19" fmla="*/ 6728460 w 9578340"/>
              <a:gd name="connsiteY19" fmla="*/ 1981200 h 8833483"/>
              <a:gd name="connsiteX20" fmla="*/ 6244590 w 9578340"/>
              <a:gd name="connsiteY20" fmla="*/ 2315208 h 8833483"/>
              <a:gd name="connsiteX21" fmla="*/ 5722620 w 9578340"/>
              <a:gd name="connsiteY21" fmla="*/ 2240280 h 8833483"/>
              <a:gd name="connsiteX22" fmla="*/ 5654040 w 9578340"/>
              <a:gd name="connsiteY22" fmla="*/ 2240280 h 8833483"/>
              <a:gd name="connsiteX23" fmla="*/ 5570220 w 9578340"/>
              <a:gd name="connsiteY23" fmla="*/ 2278380 h 8833483"/>
              <a:gd name="connsiteX24" fmla="*/ 5440680 w 9578340"/>
              <a:gd name="connsiteY24" fmla="*/ 2263140 h 8833483"/>
              <a:gd name="connsiteX25" fmla="*/ 5410200 w 9578340"/>
              <a:gd name="connsiteY25" fmla="*/ 2217420 h 8833483"/>
              <a:gd name="connsiteX26" fmla="*/ 5425440 w 9578340"/>
              <a:gd name="connsiteY26" fmla="*/ 2072640 h 8833483"/>
              <a:gd name="connsiteX27" fmla="*/ 5372100 w 9578340"/>
              <a:gd name="connsiteY27" fmla="*/ 2019300 h 8833483"/>
              <a:gd name="connsiteX28" fmla="*/ 5372100 w 9578340"/>
              <a:gd name="connsiteY28" fmla="*/ 1988820 h 8833483"/>
              <a:gd name="connsiteX29" fmla="*/ 5280660 w 9578340"/>
              <a:gd name="connsiteY29" fmla="*/ 1965960 h 8833483"/>
              <a:gd name="connsiteX30" fmla="*/ 5219700 w 9578340"/>
              <a:gd name="connsiteY30" fmla="*/ 2263140 h 8833483"/>
              <a:gd name="connsiteX31" fmla="*/ 5212080 w 9578340"/>
              <a:gd name="connsiteY31" fmla="*/ 2461260 h 8833483"/>
              <a:gd name="connsiteX32" fmla="*/ 5242560 w 9578340"/>
              <a:gd name="connsiteY32" fmla="*/ 2499360 h 8833483"/>
              <a:gd name="connsiteX33" fmla="*/ 5097780 w 9578340"/>
              <a:gd name="connsiteY33" fmla="*/ 2552700 h 8833483"/>
              <a:gd name="connsiteX34" fmla="*/ 5120640 w 9578340"/>
              <a:gd name="connsiteY34" fmla="*/ 2743200 h 8833483"/>
              <a:gd name="connsiteX35" fmla="*/ 5082540 w 9578340"/>
              <a:gd name="connsiteY35" fmla="*/ 2827020 h 8833483"/>
              <a:gd name="connsiteX36" fmla="*/ 4945380 w 9578340"/>
              <a:gd name="connsiteY36" fmla="*/ 2773680 h 8833483"/>
              <a:gd name="connsiteX37" fmla="*/ 4853940 w 9578340"/>
              <a:gd name="connsiteY37" fmla="*/ 2796540 h 8833483"/>
              <a:gd name="connsiteX38" fmla="*/ 4785360 w 9578340"/>
              <a:gd name="connsiteY38" fmla="*/ 2926080 h 8833483"/>
              <a:gd name="connsiteX39" fmla="*/ 4640580 w 9578340"/>
              <a:gd name="connsiteY39" fmla="*/ 2811780 h 8833483"/>
              <a:gd name="connsiteX40" fmla="*/ 4518660 w 9578340"/>
              <a:gd name="connsiteY40" fmla="*/ 2804160 h 8833483"/>
              <a:gd name="connsiteX41" fmla="*/ 4389120 w 9578340"/>
              <a:gd name="connsiteY41" fmla="*/ 2674620 h 8833483"/>
              <a:gd name="connsiteX42" fmla="*/ 4564380 w 9578340"/>
              <a:gd name="connsiteY42" fmla="*/ 2522220 h 8833483"/>
              <a:gd name="connsiteX43" fmla="*/ 4389120 w 9578340"/>
              <a:gd name="connsiteY43" fmla="*/ 2491740 h 8833483"/>
              <a:gd name="connsiteX44" fmla="*/ 4244340 w 9578340"/>
              <a:gd name="connsiteY44" fmla="*/ 2659380 h 8833483"/>
              <a:gd name="connsiteX45" fmla="*/ 4183380 w 9578340"/>
              <a:gd name="connsiteY45" fmla="*/ 2758440 h 8833483"/>
              <a:gd name="connsiteX46" fmla="*/ 4191000 w 9578340"/>
              <a:gd name="connsiteY46" fmla="*/ 2796540 h 8833483"/>
              <a:gd name="connsiteX47" fmla="*/ 4084320 w 9578340"/>
              <a:gd name="connsiteY47" fmla="*/ 2895600 h 8833483"/>
              <a:gd name="connsiteX48" fmla="*/ 4008120 w 9578340"/>
              <a:gd name="connsiteY48" fmla="*/ 2918460 h 8833483"/>
              <a:gd name="connsiteX49" fmla="*/ 3954780 w 9578340"/>
              <a:gd name="connsiteY49" fmla="*/ 2918460 h 8833483"/>
              <a:gd name="connsiteX50" fmla="*/ 3916680 w 9578340"/>
              <a:gd name="connsiteY50" fmla="*/ 2971800 h 8833483"/>
              <a:gd name="connsiteX51" fmla="*/ 3848100 w 9578340"/>
              <a:gd name="connsiteY51" fmla="*/ 2971800 h 8833483"/>
              <a:gd name="connsiteX52" fmla="*/ 3810000 w 9578340"/>
              <a:gd name="connsiteY52" fmla="*/ 3025140 h 8833483"/>
              <a:gd name="connsiteX53" fmla="*/ 3726180 w 9578340"/>
              <a:gd name="connsiteY53" fmla="*/ 3048000 h 8833483"/>
              <a:gd name="connsiteX54" fmla="*/ 3703320 w 9578340"/>
              <a:gd name="connsiteY54" fmla="*/ 3116580 h 8833483"/>
              <a:gd name="connsiteX55" fmla="*/ 3512820 w 9578340"/>
              <a:gd name="connsiteY55" fmla="*/ 2979420 h 8833483"/>
              <a:gd name="connsiteX56" fmla="*/ 3337560 w 9578340"/>
              <a:gd name="connsiteY56" fmla="*/ 3048000 h 8833483"/>
              <a:gd name="connsiteX57" fmla="*/ 3337560 w 9578340"/>
              <a:gd name="connsiteY57" fmla="*/ 3124200 h 8833483"/>
              <a:gd name="connsiteX58" fmla="*/ 3230880 w 9578340"/>
              <a:gd name="connsiteY58" fmla="*/ 3200400 h 8833483"/>
              <a:gd name="connsiteX59" fmla="*/ 3002280 w 9578340"/>
              <a:gd name="connsiteY59" fmla="*/ 3055620 h 8833483"/>
              <a:gd name="connsiteX60" fmla="*/ 3025140 w 9578340"/>
              <a:gd name="connsiteY60" fmla="*/ 3032760 h 8833483"/>
              <a:gd name="connsiteX61" fmla="*/ 2918460 w 9578340"/>
              <a:gd name="connsiteY61" fmla="*/ 2887980 h 8833483"/>
              <a:gd name="connsiteX62" fmla="*/ 2659380 w 9578340"/>
              <a:gd name="connsiteY62" fmla="*/ 2758440 h 8833483"/>
              <a:gd name="connsiteX63" fmla="*/ 2506980 w 9578340"/>
              <a:gd name="connsiteY63" fmla="*/ 3093720 h 8833483"/>
              <a:gd name="connsiteX64" fmla="*/ 2392680 w 9578340"/>
              <a:gd name="connsiteY64" fmla="*/ 3101340 h 8833483"/>
              <a:gd name="connsiteX65" fmla="*/ 2308860 w 9578340"/>
              <a:gd name="connsiteY65" fmla="*/ 3116580 h 8833483"/>
              <a:gd name="connsiteX66" fmla="*/ 2225040 w 9578340"/>
              <a:gd name="connsiteY66" fmla="*/ 3215640 h 8833483"/>
              <a:gd name="connsiteX67" fmla="*/ 2049780 w 9578340"/>
              <a:gd name="connsiteY67" fmla="*/ 3124200 h 8833483"/>
              <a:gd name="connsiteX68" fmla="*/ 1981200 w 9578340"/>
              <a:gd name="connsiteY68" fmla="*/ 3116580 h 8833483"/>
              <a:gd name="connsiteX69" fmla="*/ 1889760 w 9578340"/>
              <a:gd name="connsiteY69" fmla="*/ 2964180 h 8833483"/>
              <a:gd name="connsiteX70" fmla="*/ 1897380 w 9578340"/>
              <a:gd name="connsiteY70" fmla="*/ 2895600 h 8833483"/>
              <a:gd name="connsiteX71" fmla="*/ 1729740 w 9578340"/>
              <a:gd name="connsiteY71" fmla="*/ 3017520 h 8833483"/>
              <a:gd name="connsiteX72" fmla="*/ 1706880 w 9578340"/>
              <a:gd name="connsiteY72" fmla="*/ 3078480 h 8833483"/>
              <a:gd name="connsiteX73" fmla="*/ 1653540 w 9578340"/>
              <a:gd name="connsiteY73" fmla="*/ 3048000 h 8833483"/>
              <a:gd name="connsiteX74" fmla="*/ 1546860 w 9578340"/>
              <a:gd name="connsiteY74" fmla="*/ 3048000 h 8833483"/>
              <a:gd name="connsiteX75" fmla="*/ 1524000 w 9578340"/>
              <a:gd name="connsiteY75" fmla="*/ 3162300 h 8833483"/>
              <a:gd name="connsiteX76" fmla="*/ 1386840 w 9578340"/>
              <a:gd name="connsiteY76" fmla="*/ 3459480 h 8833483"/>
              <a:gd name="connsiteX77" fmla="*/ 1333500 w 9578340"/>
              <a:gd name="connsiteY77" fmla="*/ 3451860 h 8833483"/>
              <a:gd name="connsiteX78" fmla="*/ 1188720 w 9578340"/>
              <a:gd name="connsiteY78" fmla="*/ 3505200 h 8833483"/>
              <a:gd name="connsiteX79" fmla="*/ 1135380 w 9578340"/>
              <a:gd name="connsiteY79" fmla="*/ 3672840 h 8833483"/>
              <a:gd name="connsiteX80" fmla="*/ 1013460 w 9578340"/>
              <a:gd name="connsiteY80" fmla="*/ 3703320 h 8833483"/>
              <a:gd name="connsiteX81" fmla="*/ 929640 w 9578340"/>
              <a:gd name="connsiteY81" fmla="*/ 3710940 h 8833483"/>
              <a:gd name="connsiteX82" fmla="*/ 830580 w 9578340"/>
              <a:gd name="connsiteY82" fmla="*/ 3741420 h 8833483"/>
              <a:gd name="connsiteX83" fmla="*/ 701040 w 9578340"/>
              <a:gd name="connsiteY83" fmla="*/ 3749040 h 8833483"/>
              <a:gd name="connsiteX84" fmla="*/ 548640 w 9578340"/>
              <a:gd name="connsiteY84" fmla="*/ 3787140 h 8833483"/>
              <a:gd name="connsiteX85" fmla="*/ 0 w 9578340"/>
              <a:gd name="connsiteY85" fmla="*/ 5250180 h 8833483"/>
              <a:gd name="connsiteX86" fmla="*/ 167640 w 9578340"/>
              <a:gd name="connsiteY86" fmla="*/ 5242560 h 8833483"/>
              <a:gd name="connsiteX87" fmla="*/ 167640 w 9578340"/>
              <a:gd name="connsiteY87" fmla="*/ 5387340 h 8833483"/>
              <a:gd name="connsiteX88" fmla="*/ 289560 w 9578340"/>
              <a:gd name="connsiteY88" fmla="*/ 5394960 h 8833483"/>
              <a:gd name="connsiteX89" fmla="*/ 281940 w 9578340"/>
              <a:gd name="connsiteY89" fmla="*/ 5478780 h 8833483"/>
              <a:gd name="connsiteX90" fmla="*/ 388620 w 9578340"/>
              <a:gd name="connsiteY90" fmla="*/ 5501640 h 8833483"/>
              <a:gd name="connsiteX91" fmla="*/ 358140 w 9578340"/>
              <a:gd name="connsiteY91" fmla="*/ 5631180 h 8833483"/>
              <a:gd name="connsiteX92" fmla="*/ 358140 w 9578340"/>
              <a:gd name="connsiteY92" fmla="*/ 5730240 h 8833483"/>
              <a:gd name="connsiteX93" fmla="*/ 251460 w 9578340"/>
              <a:gd name="connsiteY93" fmla="*/ 5783580 h 8833483"/>
              <a:gd name="connsiteX94" fmla="*/ 236220 w 9578340"/>
              <a:gd name="connsiteY94" fmla="*/ 5859780 h 8833483"/>
              <a:gd name="connsiteX95" fmla="*/ 144780 w 9578340"/>
              <a:gd name="connsiteY95" fmla="*/ 5981700 h 8833483"/>
              <a:gd name="connsiteX96" fmla="*/ 175260 w 9578340"/>
              <a:gd name="connsiteY96" fmla="*/ 6210300 h 8833483"/>
              <a:gd name="connsiteX97" fmla="*/ 266700 w 9578340"/>
              <a:gd name="connsiteY97" fmla="*/ 6217920 h 8833483"/>
              <a:gd name="connsiteX98" fmla="*/ 304800 w 9578340"/>
              <a:gd name="connsiteY98" fmla="*/ 6278880 h 8833483"/>
              <a:gd name="connsiteX99" fmla="*/ 312420 w 9578340"/>
              <a:gd name="connsiteY99" fmla="*/ 6339840 h 8833483"/>
              <a:gd name="connsiteX100" fmla="*/ 358140 w 9578340"/>
              <a:gd name="connsiteY100" fmla="*/ 6339840 h 8833483"/>
              <a:gd name="connsiteX101" fmla="*/ 365760 w 9578340"/>
              <a:gd name="connsiteY101" fmla="*/ 6477000 h 8833483"/>
              <a:gd name="connsiteX102" fmla="*/ 807720 w 9578340"/>
              <a:gd name="connsiteY102" fmla="*/ 6545580 h 8833483"/>
              <a:gd name="connsiteX103" fmla="*/ 1127760 w 9578340"/>
              <a:gd name="connsiteY103" fmla="*/ 6705600 h 8833483"/>
              <a:gd name="connsiteX104" fmla="*/ 1447800 w 9578340"/>
              <a:gd name="connsiteY104" fmla="*/ 6598920 h 8833483"/>
              <a:gd name="connsiteX105" fmla="*/ 1546860 w 9578340"/>
              <a:gd name="connsiteY105" fmla="*/ 6598920 h 8833483"/>
              <a:gd name="connsiteX106" fmla="*/ 1501140 w 9578340"/>
              <a:gd name="connsiteY106" fmla="*/ 6858000 h 8833483"/>
              <a:gd name="connsiteX107" fmla="*/ 1567815 w 9578340"/>
              <a:gd name="connsiteY107" fmla="*/ 7115810 h 8833483"/>
              <a:gd name="connsiteX108" fmla="*/ 1710690 w 9578340"/>
              <a:gd name="connsiteY108" fmla="*/ 7439660 h 8833483"/>
              <a:gd name="connsiteX109" fmla="*/ 1891665 w 9578340"/>
              <a:gd name="connsiteY109" fmla="*/ 7582535 h 8833483"/>
              <a:gd name="connsiteX110" fmla="*/ 2094865 w 9578340"/>
              <a:gd name="connsiteY110" fmla="*/ 7814310 h 8833483"/>
              <a:gd name="connsiteX111" fmla="*/ 2066290 w 9578340"/>
              <a:gd name="connsiteY111" fmla="*/ 7925434 h 8833483"/>
              <a:gd name="connsiteX112" fmla="*/ 2234565 w 9578340"/>
              <a:gd name="connsiteY112" fmla="*/ 8036559 h 8833483"/>
              <a:gd name="connsiteX113" fmla="*/ 2269490 w 9578340"/>
              <a:gd name="connsiteY113" fmla="*/ 8081009 h 8833483"/>
              <a:gd name="connsiteX114" fmla="*/ 2186940 w 9578340"/>
              <a:gd name="connsiteY114" fmla="*/ 8338184 h 8833483"/>
              <a:gd name="connsiteX115" fmla="*/ 2209165 w 9578340"/>
              <a:gd name="connsiteY115" fmla="*/ 8436608 h 8833483"/>
              <a:gd name="connsiteX116" fmla="*/ 2275840 w 9578340"/>
              <a:gd name="connsiteY116" fmla="*/ 8538208 h 8833483"/>
              <a:gd name="connsiteX117" fmla="*/ 2437765 w 9578340"/>
              <a:gd name="connsiteY117" fmla="*/ 8569958 h 8833483"/>
              <a:gd name="connsiteX118" fmla="*/ 2491740 w 9578340"/>
              <a:gd name="connsiteY118" fmla="*/ 8557258 h 8833483"/>
              <a:gd name="connsiteX119" fmla="*/ 2599690 w 9578340"/>
              <a:gd name="connsiteY119" fmla="*/ 8614408 h 8833483"/>
              <a:gd name="connsiteX120" fmla="*/ 2640965 w 9578340"/>
              <a:gd name="connsiteY120" fmla="*/ 8658858 h 8833483"/>
              <a:gd name="connsiteX121" fmla="*/ 2663190 w 9578340"/>
              <a:gd name="connsiteY121" fmla="*/ 8769983 h 8833483"/>
              <a:gd name="connsiteX122" fmla="*/ 2748915 w 9578340"/>
              <a:gd name="connsiteY122" fmla="*/ 8833483 h 8833483"/>
              <a:gd name="connsiteX123" fmla="*/ 2860040 w 9578340"/>
              <a:gd name="connsiteY123" fmla="*/ 8808083 h 8833483"/>
              <a:gd name="connsiteX124" fmla="*/ 2920365 w 9578340"/>
              <a:gd name="connsiteY124" fmla="*/ 8820783 h 8833483"/>
              <a:gd name="connsiteX125" fmla="*/ 2910840 w 9578340"/>
              <a:gd name="connsiteY125" fmla="*/ 8740614 h 8833483"/>
              <a:gd name="connsiteX126" fmla="*/ 2996565 w 9578340"/>
              <a:gd name="connsiteY126" fmla="*/ 8609645 h 8833483"/>
              <a:gd name="connsiteX127" fmla="*/ 2987040 w 9578340"/>
              <a:gd name="connsiteY127" fmla="*/ 8497727 h 8833483"/>
              <a:gd name="connsiteX128" fmla="*/ 3027522 w 9578340"/>
              <a:gd name="connsiteY128" fmla="*/ 8431051 h 8833483"/>
              <a:gd name="connsiteX129" fmla="*/ 3179922 w 9578340"/>
              <a:gd name="connsiteY129" fmla="*/ 8361995 h 8833483"/>
              <a:gd name="connsiteX130" fmla="*/ 3225166 w 9578340"/>
              <a:gd name="connsiteY130" fmla="*/ 8245315 h 8833483"/>
              <a:gd name="connsiteX131" fmla="*/ 3420427 w 9578340"/>
              <a:gd name="connsiteY131" fmla="*/ 8083389 h 8833483"/>
              <a:gd name="connsiteX132" fmla="*/ 3699034 w 9578340"/>
              <a:gd name="connsiteY132" fmla="*/ 7954802 h 8833483"/>
              <a:gd name="connsiteX133" fmla="*/ 3875246 w 9578340"/>
              <a:gd name="connsiteY133" fmla="*/ 7890508 h 8833483"/>
              <a:gd name="connsiteX134" fmla="*/ 4084796 w 9578340"/>
              <a:gd name="connsiteY134" fmla="*/ 7738108 h 8833483"/>
              <a:gd name="connsiteX135" fmla="*/ 4127659 w 9578340"/>
              <a:gd name="connsiteY135" fmla="*/ 7640476 h 8833483"/>
              <a:gd name="connsiteX136" fmla="*/ 4037171 w 9578340"/>
              <a:gd name="connsiteY136" fmla="*/ 7564277 h 8833483"/>
              <a:gd name="connsiteX137" fmla="*/ 3980021 w 9578340"/>
              <a:gd name="connsiteY137" fmla="*/ 7469027 h 8833483"/>
              <a:gd name="connsiteX138" fmla="*/ 4056222 w 9578340"/>
              <a:gd name="connsiteY138" fmla="*/ 7395208 h 8833483"/>
              <a:gd name="connsiteX139" fmla="*/ 4096703 w 9578340"/>
              <a:gd name="connsiteY139" fmla="*/ 7247570 h 8833483"/>
              <a:gd name="connsiteX140" fmla="*/ 3982402 w 9578340"/>
              <a:gd name="connsiteY140" fmla="*/ 7271383 h 8833483"/>
              <a:gd name="connsiteX141" fmla="*/ 3818096 w 9578340"/>
              <a:gd name="connsiteY141" fmla="*/ 7233283 h 8833483"/>
              <a:gd name="connsiteX142" fmla="*/ 3691889 w 9578340"/>
              <a:gd name="connsiteY142" fmla="*/ 7145176 h 8833483"/>
              <a:gd name="connsiteX143" fmla="*/ 3701416 w 9578340"/>
              <a:gd name="connsiteY143" fmla="*/ 7030877 h 8833483"/>
              <a:gd name="connsiteX144" fmla="*/ 3625215 w 9578340"/>
              <a:gd name="connsiteY144" fmla="*/ 6954677 h 8833483"/>
              <a:gd name="connsiteX145" fmla="*/ 3657600 w 9578340"/>
              <a:gd name="connsiteY145" fmla="*/ 6873240 h 8833483"/>
              <a:gd name="connsiteX146" fmla="*/ 3817620 w 9578340"/>
              <a:gd name="connsiteY146" fmla="*/ 6781800 h 8833483"/>
              <a:gd name="connsiteX147" fmla="*/ 3893820 w 9578340"/>
              <a:gd name="connsiteY147" fmla="*/ 6705600 h 8833483"/>
              <a:gd name="connsiteX148" fmla="*/ 3947160 w 9578340"/>
              <a:gd name="connsiteY148" fmla="*/ 6690360 h 8833483"/>
              <a:gd name="connsiteX149" fmla="*/ 3939540 w 9578340"/>
              <a:gd name="connsiteY149" fmla="*/ 6629400 h 8833483"/>
              <a:gd name="connsiteX150" fmla="*/ 3901440 w 9578340"/>
              <a:gd name="connsiteY150" fmla="*/ 6606540 h 8833483"/>
              <a:gd name="connsiteX151" fmla="*/ 3878580 w 9578340"/>
              <a:gd name="connsiteY151" fmla="*/ 6515100 h 8833483"/>
              <a:gd name="connsiteX152" fmla="*/ 3886200 w 9578340"/>
              <a:gd name="connsiteY152" fmla="*/ 6423660 h 8833483"/>
              <a:gd name="connsiteX153" fmla="*/ 3870960 w 9578340"/>
              <a:gd name="connsiteY153" fmla="*/ 6309360 h 8833483"/>
              <a:gd name="connsiteX154" fmla="*/ 3893820 w 9578340"/>
              <a:gd name="connsiteY154" fmla="*/ 6240780 h 8833483"/>
              <a:gd name="connsiteX155" fmla="*/ 3924300 w 9578340"/>
              <a:gd name="connsiteY155" fmla="*/ 6179820 h 8833483"/>
              <a:gd name="connsiteX156" fmla="*/ 3977640 w 9578340"/>
              <a:gd name="connsiteY156" fmla="*/ 6172200 h 8833483"/>
              <a:gd name="connsiteX157" fmla="*/ 3992880 w 9578340"/>
              <a:gd name="connsiteY157" fmla="*/ 6172200 h 8833483"/>
              <a:gd name="connsiteX158" fmla="*/ 4046220 w 9578340"/>
              <a:gd name="connsiteY158" fmla="*/ 6111240 h 8833483"/>
              <a:gd name="connsiteX159" fmla="*/ 4038600 w 9578340"/>
              <a:gd name="connsiteY159" fmla="*/ 6027420 h 8833483"/>
              <a:gd name="connsiteX160" fmla="*/ 4754880 w 9578340"/>
              <a:gd name="connsiteY160" fmla="*/ 5913120 h 8833483"/>
              <a:gd name="connsiteX161" fmla="*/ 4838700 w 9578340"/>
              <a:gd name="connsiteY161" fmla="*/ 5913120 h 8833483"/>
              <a:gd name="connsiteX162" fmla="*/ 4914900 w 9578340"/>
              <a:gd name="connsiteY162" fmla="*/ 5920740 h 8833483"/>
              <a:gd name="connsiteX163" fmla="*/ 5105400 w 9578340"/>
              <a:gd name="connsiteY163" fmla="*/ 6019800 h 8833483"/>
              <a:gd name="connsiteX164" fmla="*/ 5570220 w 9578340"/>
              <a:gd name="connsiteY164" fmla="*/ 6248400 h 8833483"/>
              <a:gd name="connsiteX165" fmla="*/ 5704205 w 9578340"/>
              <a:gd name="connsiteY165" fmla="*/ 6320155 h 8833483"/>
              <a:gd name="connsiteX166" fmla="*/ 5755005 w 9578340"/>
              <a:gd name="connsiteY166" fmla="*/ 6242685 h 8833483"/>
              <a:gd name="connsiteX167" fmla="*/ 5682615 w 9578340"/>
              <a:gd name="connsiteY167" fmla="*/ 6203315 h 8833483"/>
              <a:gd name="connsiteX168" fmla="*/ 5624195 w 9578340"/>
              <a:gd name="connsiteY168" fmla="*/ 6132195 h 8833483"/>
              <a:gd name="connsiteX169" fmla="*/ 5670550 w 9578340"/>
              <a:gd name="connsiteY169" fmla="*/ 6103620 h 8833483"/>
              <a:gd name="connsiteX170" fmla="*/ 5584825 w 9578340"/>
              <a:gd name="connsiteY170" fmla="*/ 5928995 h 8833483"/>
              <a:gd name="connsiteX171" fmla="*/ 5592445 w 9578340"/>
              <a:gd name="connsiteY171" fmla="*/ 5827395 h 8833483"/>
              <a:gd name="connsiteX172" fmla="*/ 5615305 w 9578340"/>
              <a:gd name="connsiteY172" fmla="*/ 5792470 h 8833483"/>
              <a:gd name="connsiteX173" fmla="*/ 5636895 w 9578340"/>
              <a:gd name="connsiteY173" fmla="*/ 5747385 h 8833483"/>
              <a:gd name="connsiteX174" fmla="*/ 5674360 w 9578340"/>
              <a:gd name="connsiteY174" fmla="*/ 5669915 h 8833483"/>
              <a:gd name="connsiteX175" fmla="*/ 5688965 w 9578340"/>
              <a:gd name="connsiteY175" fmla="*/ 5587365 h 8833483"/>
              <a:gd name="connsiteX176" fmla="*/ 5735320 w 9578340"/>
              <a:gd name="connsiteY176" fmla="*/ 5561965 h 8833483"/>
              <a:gd name="connsiteX177" fmla="*/ 5715000 w 9578340"/>
              <a:gd name="connsiteY177" fmla="*/ 5502910 h 8833483"/>
              <a:gd name="connsiteX178" fmla="*/ 5751195 w 9578340"/>
              <a:gd name="connsiteY178" fmla="*/ 5461635 h 8833483"/>
              <a:gd name="connsiteX179" fmla="*/ 5781675 w 9578340"/>
              <a:gd name="connsiteY179" fmla="*/ 5398770 h 8833483"/>
              <a:gd name="connsiteX180" fmla="*/ 5836920 w 9578340"/>
              <a:gd name="connsiteY180" fmla="*/ 5325110 h 8833483"/>
              <a:gd name="connsiteX181" fmla="*/ 5855970 w 9578340"/>
              <a:gd name="connsiteY181" fmla="*/ 5168900 h 8833483"/>
              <a:gd name="connsiteX182" fmla="*/ 6101080 w 9578340"/>
              <a:gd name="connsiteY182" fmla="*/ 4911090 h 8833483"/>
              <a:gd name="connsiteX183" fmla="*/ 6107430 w 9578340"/>
              <a:gd name="connsiteY183" fmla="*/ 4674870 h 8833483"/>
              <a:gd name="connsiteX184" fmla="*/ 5982970 w 9578340"/>
              <a:gd name="connsiteY184" fmla="*/ 4411980 h 8833483"/>
              <a:gd name="connsiteX185" fmla="*/ 7178040 w 9578340"/>
              <a:gd name="connsiteY185" fmla="*/ 4351020 h 8833483"/>
              <a:gd name="connsiteX186" fmla="*/ 7559040 w 9578340"/>
              <a:gd name="connsiteY186" fmla="*/ 4328160 h 8833483"/>
              <a:gd name="connsiteX187" fmla="*/ 7467600 w 9578340"/>
              <a:gd name="connsiteY187" fmla="*/ 3878580 h 8833483"/>
              <a:gd name="connsiteX188" fmla="*/ 7414260 w 9578340"/>
              <a:gd name="connsiteY188" fmla="*/ 3604260 h 8833483"/>
              <a:gd name="connsiteX189" fmla="*/ 7498080 w 9578340"/>
              <a:gd name="connsiteY189" fmla="*/ 3398520 h 8833483"/>
              <a:gd name="connsiteX190" fmla="*/ 7528560 w 9578340"/>
              <a:gd name="connsiteY190" fmla="*/ 3253740 h 8833483"/>
              <a:gd name="connsiteX191" fmla="*/ 7505700 w 9578340"/>
              <a:gd name="connsiteY191" fmla="*/ 3048000 h 8833483"/>
              <a:gd name="connsiteX192" fmla="*/ 7520940 w 9578340"/>
              <a:gd name="connsiteY192" fmla="*/ 2926080 h 8833483"/>
              <a:gd name="connsiteX193" fmla="*/ 7536180 w 9578340"/>
              <a:gd name="connsiteY193" fmla="*/ 2872740 h 8833483"/>
              <a:gd name="connsiteX194" fmla="*/ 7863840 w 9578340"/>
              <a:gd name="connsiteY194" fmla="*/ 2971800 h 8833483"/>
              <a:gd name="connsiteX195" fmla="*/ 7886700 w 9578340"/>
              <a:gd name="connsiteY195" fmla="*/ 3101340 h 8833483"/>
              <a:gd name="connsiteX196" fmla="*/ 8001000 w 9578340"/>
              <a:gd name="connsiteY196" fmla="*/ 3124200 h 8833483"/>
              <a:gd name="connsiteX197" fmla="*/ 8122920 w 9578340"/>
              <a:gd name="connsiteY197" fmla="*/ 3276600 h 8833483"/>
              <a:gd name="connsiteX198" fmla="*/ 8206740 w 9578340"/>
              <a:gd name="connsiteY198" fmla="*/ 3276600 h 8833483"/>
              <a:gd name="connsiteX199" fmla="*/ 8442960 w 9578340"/>
              <a:gd name="connsiteY199" fmla="*/ 3276600 h 8833483"/>
              <a:gd name="connsiteX200" fmla="*/ 8663940 w 9578340"/>
              <a:gd name="connsiteY200" fmla="*/ 3276600 h 8833483"/>
              <a:gd name="connsiteX201" fmla="*/ 8770620 w 9578340"/>
              <a:gd name="connsiteY201" fmla="*/ 3230880 h 8833483"/>
              <a:gd name="connsiteX202" fmla="*/ 8854440 w 9578340"/>
              <a:gd name="connsiteY202" fmla="*/ 3215640 h 8833483"/>
              <a:gd name="connsiteX203" fmla="*/ 8938260 w 9578340"/>
              <a:gd name="connsiteY203" fmla="*/ 3230880 h 8833483"/>
              <a:gd name="connsiteX204" fmla="*/ 8945880 w 9578340"/>
              <a:gd name="connsiteY204" fmla="*/ 3078480 h 8833483"/>
              <a:gd name="connsiteX205" fmla="*/ 8907780 w 9578340"/>
              <a:gd name="connsiteY205" fmla="*/ 3078480 h 8833483"/>
              <a:gd name="connsiteX206" fmla="*/ 8656320 w 9578340"/>
              <a:gd name="connsiteY206" fmla="*/ 2697480 h 8833483"/>
              <a:gd name="connsiteX207" fmla="*/ 8854440 w 9578340"/>
              <a:gd name="connsiteY207" fmla="*/ 2590800 h 8833483"/>
              <a:gd name="connsiteX208" fmla="*/ 8923020 w 9578340"/>
              <a:gd name="connsiteY208" fmla="*/ 2606040 h 8833483"/>
              <a:gd name="connsiteX209" fmla="*/ 8999220 w 9578340"/>
              <a:gd name="connsiteY209" fmla="*/ 2606040 h 8833483"/>
              <a:gd name="connsiteX210" fmla="*/ 9029700 w 9578340"/>
              <a:gd name="connsiteY210" fmla="*/ 2545080 h 8833483"/>
              <a:gd name="connsiteX211" fmla="*/ 9029700 w 9578340"/>
              <a:gd name="connsiteY211" fmla="*/ 2407920 h 8833483"/>
              <a:gd name="connsiteX212" fmla="*/ 9136380 w 9578340"/>
              <a:gd name="connsiteY212" fmla="*/ 2476500 h 8833483"/>
              <a:gd name="connsiteX213" fmla="*/ 9144000 w 9578340"/>
              <a:gd name="connsiteY213" fmla="*/ 2407920 h 8833483"/>
              <a:gd name="connsiteX214" fmla="*/ 9204960 w 9578340"/>
              <a:gd name="connsiteY214" fmla="*/ 2362200 h 8833483"/>
              <a:gd name="connsiteX215" fmla="*/ 9189720 w 9578340"/>
              <a:gd name="connsiteY215" fmla="*/ 2225040 h 8833483"/>
              <a:gd name="connsiteX216" fmla="*/ 9159240 w 9578340"/>
              <a:gd name="connsiteY216" fmla="*/ 2171700 h 8833483"/>
              <a:gd name="connsiteX217" fmla="*/ 9083040 w 9578340"/>
              <a:gd name="connsiteY217" fmla="*/ 2103120 h 8833483"/>
              <a:gd name="connsiteX218" fmla="*/ 9105900 w 9578340"/>
              <a:gd name="connsiteY218" fmla="*/ 2011680 h 8833483"/>
              <a:gd name="connsiteX219" fmla="*/ 9151620 w 9578340"/>
              <a:gd name="connsiteY219" fmla="*/ 1927860 h 8833483"/>
              <a:gd name="connsiteX220" fmla="*/ 9044940 w 9578340"/>
              <a:gd name="connsiteY220" fmla="*/ 1714500 h 8833483"/>
              <a:gd name="connsiteX221" fmla="*/ 9578340 w 9578340"/>
              <a:gd name="connsiteY221" fmla="*/ 1394460 h 8833483"/>
              <a:gd name="connsiteX222" fmla="*/ 9494520 w 9578340"/>
              <a:gd name="connsiteY222" fmla="*/ 1165860 h 8833483"/>
              <a:gd name="connsiteX223" fmla="*/ 9326880 w 9578340"/>
              <a:gd name="connsiteY223" fmla="*/ 975360 h 8833483"/>
              <a:gd name="connsiteX224" fmla="*/ 9334500 w 9578340"/>
              <a:gd name="connsiteY224" fmla="*/ 906780 h 8833483"/>
              <a:gd name="connsiteX225" fmla="*/ 9342120 w 9578340"/>
              <a:gd name="connsiteY225" fmla="*/ 754380 h 8833483"/>
              <a:gd name="connsiteX226" fmla="*/ 9182100 w 9578340"/>
              <a:gd name="connsiteY226" fmla="*/ 906780 h 8833483"/>
              <a:gd name="connsiteX227" fmla="*/ 9052560 w 9578340"/>
              <a:gd name="connsiteY227" fmla="*/ 1043940 h 8833483"/>
              <a:gd name="connsiteX228" fmla="*/ 8915400 w 9578340"/>
              <a:gd name="connsiteY228" fmla="*/ 1112520 h 8833483"/>
              <a:gd name="connsiteX229" fmla="*/ 8709660 w 9578340"/>
              <a:gd name="connsiteY229" fmla="*/ 1150620 h 8833483"/>
              <a:gd name="connsiteX230" fmla="*/ 8793480 w 9578340"/>
              <a:gd name="connsiteY230" fmla="*/ 960120 h 8833483"/>
              <a:gd name="connsiteX231" fmla="*/ 8717280 w 9578340"/>
              <a:gd name="connsiteY231" fmla="*/ 906780 h 8833483"/>
              <a:gd name="connsiteX232" fmla="*/ 8686800 w 9578340"/>
              <a:gd name="connsiteY232" fmla="*/ 815340 h 8833483"/>
              <a:gd name="connsiteX233" fmla="*/ 8625840 w 9578340"/>
              <a:gd name="connsiteY233" fmla="*/ 746760 h 8833483"/>
              <a:gd name="connsiteX234" fmla="*/ 8633460 w 9578340"/>
              <a:gd name="connsiteY234" fmla="*/ 685800 h 8833483"/>
              <a:gd name="connsiteX235" fmla="*/ 8679180 w 9578340"/>
              <a:gd name="connsiteY235" fmla="*/ 609600 h 8833483"/>
              <a:gd name="connsiteX236" fmla="*/ 8671560 w 9578340"/>
              <a:gd name="connsiteY236" fmla="*/ 579120 h 8833483"/>
              <a:gd name="connsiteX237" fmla="*/ 8580120 w 9578340"/>
              <a:gd name="connsiteY237" fmla="*/ 541020 h 8833483"/>
              <a:gd name="connsiteX238" fmla="*/ 8473440 w 9578340"/>
              <a:gd name="connsiteY238" fmla="*/ 502920 h 8833483"/>
              <a:gd name="connsiteX239" fmla="*/ 8488680 w 9578340"/>
              <a:gd name="connsiteY239" fmla="*/ 449580 h 8833483"/>
              <a:gd name="connsiteX240" fmla="*/ 8435340 w 9578340"/>
              <a:gd name="connsiteY240" fmla="*/ 320040 h 8833483"/>
              <a:gd name="connsiteX241" fmla="*/ 8465820 w 9578340"/>
              <a:gd name="connsiteY241" fmla="*/ 243840 h 8833483"/>
              <a:gd name="connsiteX242" fmla="*/ 8473440 w 9578340"/>
              <a:gd name="connsiteY242" fmla="*/ 83820 h 8833483"/>
              <a:gd name="connsiteX243" fmla="*/ 8351520 w 9578340"/>
              <a:gd name="connsiteY243" fmla="*/ 53340 h 8833483"/>
              <a:gd name="connsiteX244" fmla="*/ 8252460 w 9578340"/>
              <a:gd name="connsiteY244" fmla="*/ 68580 h 8833483"/>
              <a:gd name="connsiteX245" fmla="*/ 8107680 w 9578340"/>
              <a:gd name="connsiteY24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7010400 w 9578340"/>
              <a:gd name="connsiteY16" fmla="*/ 769620 h 8833483"/>
              <a:gd name="connsiteX17" fmla="*/ 6743700 w 9578340"/>
              <a:gd name="connsiteY17" fmla="*/ 1127760 h 8833483"/>
              <a:gd name="connsiteX18" fmla="*/ 6728460 w 9578340"/>
              <a:gd name="connsiteY18" fmla="*/ 1981200 h 8833483"/>
              <a:gd name="connsiteX19" fmla="*/ 6244590 w 9578340"/>
              <a:gd name="connsiteY19" fmla="*/ 2315208 h 8833483"/>
              <a:gd name="connsiteX20" fmla="*/ 5722620 w 9578340"/>
              <a:gd name="connsiteY20" fmla="*/ 2240280 h 8833483"/>
              <a:gd name="connsiteX21" fmla="*/ 5654040 w 9578340"/>
              <a:gd name="connsiteY21" fmla="*/ 2240280 h 8833483"/>
              <a:gd name="connsiteX22" fmla="*/ 5570220 w 9578340"/>
              <a:gd name="connsiteY22" fmla="*/ 2278380 h 8833483"/>
              <a:gd name="connsiteX23" fmla="*/ 5440680 w 9578340"/>
              <a:gd name="connsiteY23" fmla="*/ 2263140 h 8833483"/>
              <a:gd name="connsiteX24" fmla="*/ 5410200 w 9578340"/>
              <a:gd name="connsiteY24" fmla="*/ 2217420 h 8833483"/>
              <a:gd name="connsiteX25" fmla="*/ 5425440 w 9578340"/>
              <a:gd name="connsiteY25" fmla="*/ 2072640 h 8833483"/>
              <a:gd name="connsiteX26" fmla="*/ 5372100 w 9578340"/>
              <a:gd name="connsiteY26" fmla="*/ 2019300 h 8833483"/>
              <a:gd name="connsiteX27" fmla="*/ 5372100 w 9578340"/>
              <a:gd name="connsiteY27" fmla="*/ 1988820 h 8833483"/>
              <a:gd name="connsiteX28" fmla="*/ 5280660 w 9578340"/>
              <a:gd name="connsiteY28" fmla="*/ 1965960 h 8833483"/>
              <a:gd name="connsiteX29" fmla="*/ 5219700 w 9578340"/>
              <a:gd name="connsiteY29" fmla="*/ 2263140 h 8833483"/>
              <a:gd name="connsiteX30" fmla="*/ 5212080 w 9578340"/>
              <a:gd name="connsiteY30" fmla="*/ 2461260 h 8833483"/>
              <a:gd name="connsiteX31" fmla="*/ 5242560 w 9578340"/>
              <a:gd name="connsiteY31" fmla="*/ 2499360 h 8833483"/>
              <a:gd name="connsiteX32" fmla="*/ 5097780 w 9578340"/>
              <a:gd name="connsiteY32" fmla="*/ 2552700 h 8833483"/>
              <a:gd name="connsiteX33" fmla="*/ 5120640 w 9578340"/>
              <a:gd name="connsiteY33" fmla="*/ 2743200 h 8833483"/>
              <a:gd name="connsiteX34" fmla="*/ 5082540 w 9578340"/>
              <a:gd name="connsiteY34" fmla="*/ 2827020 h 8833483"/>
              <a:gd name="connsiteX35" fmla="*/ 4945380 w 9578340"/>
              <a:gd name="connsiteY35" fmla="*/ 2773680 h 8833483"/>
              <a:gd name="connsiteX36" fmla="*/ 4853940 w 9578340"/>
              <a:gd name="connsiteY36" fmla="*/ 2796540 h 8833483"/>
              <a:gd name="connsiteX37" fmla="*/ 4785360 w 9578340"/>
              <a:gd name="connsiteY37" fmla="*/ 2926080 h 8833483"/>
              <a:gd name="connsiteX38" fmla="*/ 4640580 w 9578340"/>
              <a:gd name="connsiteY38" fmla="*/ 2811780 h 8833483"/>
              <a:gd name="connsiteX39" fmla="*/ 4518660 w 9578340"/>
              <a:gd name="connsiteY39" fmla="*/ 2804160 h 8833483"/>
              <a:gd name="connsiteX40" fmla="*/ 4389120 w 9578340"/>
              <a:gd name="connsiteY40" fmla="*/ 2674620 h 8833483"/>
              <a:gd name="connsiteX41" fmla="*/ 4564380 w 9578340"/>
              <a:gd name="connsiteY41" fmla="*/ 2522220 h 8833483"/>
              <a:gd name="connsiteX42" fmla="*/ 4389120 w 9578340"/>
              <a:gd name="connsiteY42" fmla="*/ 2491740 h 8833483"/>
              <a:gd name="connsiteX43" fmla="*/ 4244340 w 9578340"/>
              <a:gd name="connsiteY43" fmla="*/ 2659380 h 8833483"/>
              <a:gd name="connsiteX44" fmla="*/ 4183380 w 9578340"/>
              <a:gd name="connsiteY44" fmla="*/ 2758440 h 8833483"/>
              <a:gd name="connsiteX45" fmla="*/ 4191000 w 9578340"/>
              <a:gd name="connsiteY45" fmla="*/ 2796540 h 8833483"/>
              <a:gd name="connsiteX46" fmla="*/ 4084320 w 9578340"/>
              <a:gd name="connsiteY46" fmla="*/ 2895600 h 8833483"/>
              <a:gd name="connsiteX47" fmla="*/ 4008120 w 9578340"/>
              <a:gd name="connsiteY47" fmla="*/ 2918460 h 8833483"/>
              <a:gd name="connsiteX48" fmla="*/ 3954780 w 9578340"/>
              <a:gd name="connsiteY48" fmla="*/ 2918460 h 8833483"/>
              <a:gd name="connsiteX49" fmla="*/ 3916680 w 9578340"/>
              <a:gd name="connsiteY49" fmla="*/ 2971800 h 8833483"/>
              <a:gd name="connsiteX50" fmla="*/ 3848100 w 9578340"/>
              <a:gd name="connsiteY50" fmla="*/ 2971800 h 8833483"/>
              <a:gd name="connsiteX51" fmla="*/ 3810000 w 9578340"/>
              <a:gd name="connsiteY51" fmla="*/ 3025140 h 8833483"/>
              <a:gd name="connsiteX52" fmla="*/ 3726180 w 9578340"/>
              <a:gd name="connsiteY52" fmla="*/ 3048000 h 8833483"/>
              <a:gd name="connsiteX53" fmla="*/ 3703320 w 9578340"/>
              <a:gd name="connsiteY53" fmla="*/ 3116580 h 8833483"/>
              <a:gd name="connsiteX54" fmla="*/ 3512820 w 9578340"/>
              <a:gd name="connsiteY54" fmla="*/ 2979420 h 8833483"/>
              <a:gd name="connsiteX55" fmla="*/ 3337560 w 9578340"/>
              <a:gd name="connsiteY55" fmla="*/ 3048000 h 8833483"/>
              <a:gd name="connsiteX56" fmla="*/ 3337560 w 9578340"/>
              <a:gd name="connsiteY56" fmla="*/ 3124200 h 8833483"/>
              <a:gd name="connsiteX57" fmla="*/ 3230880 w 9578340"/>
              <a:gd name="connsiteY57" fmla="*/ 3200400 h 8833483"/>
              <a:gd name="connsiteX58" fmla="*/ 3002280 w 9578340"/>
              <a:gd name="connsiteY58" fmla="*/ 3055620 h 8833483"/>
              <a:gd name="connsiteX59" fmla="*/ 3025140 w 9578340"/>
              <a:gd name="connsiteY59" fmla="*/ 3032760 h 8833483"/>
              <a:gd name="connsiteX60" fmla="*/ 2918460 w 9578340"/>
              <a:gd name="connsiteY60" fmla="*/ 2887980 h 8833483"/>
              <a:gd name="connsiteX61" fmla="*/ 2659380 w 9578340"/>
              <a:gd name="connsiteY61" fmla="*/ 2758440 h 8833483"/>
              <a:gd name="connsiteX62" fmla="*/ 2506980 w 9578340"/>
              <a:gd name="connsiteY62" fmla="*/ 3093720 h 8833483"/>
              <a:gd name="connsiteX63" fmla="*/ 2392680 w 9578340"/>
              <a:gd name="connsiteY63" fmla="*/ 3101340 h 8833483"/>
              <a:gd name="connsiteX64" fmla="*/ 2308860 w 9578340"/>
              <a:gd name="connsiteY64" fmla="*/ 3116580 h 8833483"/>
              <a:gd name="connsiteX65" fmla="*/ 2225040 w 9578340"/>
              <a:gd name="connsiteY65" fmla="*/ 3215640 h 8833483"/>
              <a:gd name="connsiteX66" fmla="*/ 2049780 w 9578340"/>
              <a:gd name="connsiteY66" fmla="*/ 3124200 h 8833483"/>
              <a:gd name="connsiteX67" fmla="*/ 1981200 w 9578340"/>
              <a:gd name="connsiteY67" fmla="*/ 3116580 h 8833483"/>
              <a:gd name="connsiteX68" fmla="*/ 1889760 w 9578340"/>
              <a:gd name="connsiteY68" fmla="*/ 2964180 h 8833483"/>
              <a:gd name="connsiteX69" fmla="*/ 1897380 w 9578340"/>
              <a:gd name="connsiteY69" fmla="*/ 2895600 h 8833483"/>
              <a:gd name="connsiteX70" fmla="*/ 1729740 w 9578340"/>
              <a:gd name="connsiteY70" fmla="*/ 3017520 h 8833483"/>
              <a:gd name="connsiteX71" fmla="*/ 1706880 w 9578340"/>
              <a:gd name="connsiteY71" fmla="*/ 3078480 h 8833483"/>
              <a:gd name="connsiteX72" fmla="*/ 1653540 w 9578340"/>
              <a:gd name="connsiteY72" fmla="*/ 3048000 h 8833483"/>
              <a:gd name="connsiteX73" fmla="*/ 1546860 w 9578340"/>
              <a:gd name="connsiteY73" fmla="*/ 3048000 h 8833483"/>
              <a:gd name="connsiteX74" fmla="*/ 1524000 w 9578340"/>
              <a:gd name="connsiteY74" fmla="*/ 3162300 h 8833483"/>
              <a:gd name="connsiteX75" fmla="*/ 1386840 w 9578340"/>
              <a:gd name="connsiteY75" fmla="*/ 3459480 h 8833483"/>
              <a:gd name="connsiteX76" fmla="*/ 1333500 w 9578340"/>
              <a:gd name="connsiteY76" fmla="*/ 3451860 h 8833483"/>
              <a:gd name="connsiteX77" fmla="*/ 1188720 w 9578340"/>
              <a:gd name="connsiteY77" fmla="*/ 3505200 h 8833483"/>
              <a:gd name="connsiteX78" fmla="*/ 1135380 w 9578340"/>
              <a:gd name="connsiteY78" fmla="*/ 3672840 h 8833483"/>
              <a:gd name="connsiteX79" fmla="*/ 1013460 w 9578340"/>
              <a:gd name="connsiteY79" fmla="*/ 3703320 h 8833483"/>
              <a:gd name="connsiteX80" fmla="*/ 929640 w 9578340"/>
              <a:gd name="connsiteY80" fmla="*/ 3710940 h 8833483"/>
              <a:gd name="connsiteX81" fmla="*/ 830580 w 9578340"/>
              <a:gd name="connsiteY81" fmla="*/ 3741420 h 8833483"/>
              <a:gd name="connsiteX82" fmla="*/ 701040 w 9578340"/>
              <a:gd name="connsiteY82" fmla="*/ 3749040 h 8833483"/>
              <a:gd name="connsiteX83" fmla="*/ 548640 w 9578340"/>
              <a:gd name="connsiteY83" fmla="*/ 3787140 h 8833483"/>
              <a:gd name="connsiteX84" fmla="*/ 0 w 9578340"/>
              <a:gd name="connsiteY84" fmla="*/ 5250180 h 8833483"/>
              <a:gd name="connsiteX85" fmla="*/ 167640 w 9578340"/>
              <a:gd name="connsiteY85" fmla="*/ 5242560 h 8833483"/>
              <a:gd name="connsiteX86" fmla="*/ 167640 w 9578340"/>
              <a:gd name="connsiteY86" fmla="*/ 5387340 h 8833483"/>
              <a:gd name="connsiteX87" fmla="*/ 289560 w 9578340"/>
              <a:gd name="connsiteY87" fmla="*/ 5394960 h 8833483"/>
              <a:gd name="connsiteX88" fmla="*/ 281940 w 9578340"/>
              <a:gd name="connsiteY88" fmla="*/ 5478780 h 8833483"/>
              <a:gd name="connsiteX89" fmla="*/ 388620 w 9578340"/>
              <a:gd name="connsiteY89" fmla="*/ 5501640 h 8833483"/>
              <a:gd name="connsiteX90" fmla="*/ 358140 w 9578340"/>
              <a:gd name="connsiteY90" fmla="*/ 5631180 h 8833483"/>
              <a:gd name="connsiteX91" fmla="*/ 358140 w 9578340"/>
              <a:gd name="connsiteY91" fmla="*/ 5730240 h 8833483"/>
              <a:gd name="connsiteX92" fmla="*/ 251460 w 9578340"/>
              <a:gd name="connsiteY92" fmla="*/ 5783580 h 8833483"/>
              <a:gd name="connsiteX93" fmla="*/ 236220 w 9578340"/>
              <a:gd name="connsiteY93" fmla="*/ 5859780 h 8833483"/>
              <a:gd name="connsiteX94" fmla="*/ 144780 w 9578340"/>
              <a:gd name="connsiteY94" fmla="*/ 5981700 h 8833483"/>
              <a:gd name="connsiteX95" fmla="*/ 175260 w 9578340"/>
              <a:gd name="connsiteY95" fmla="*/ 6210300 h 8833483"/>
              <a:gd name="connsiteX96" fmla="*/ 266700 w 9578340"/>
              <a:gd name="connsiteY96" fmla="*/ 6217920 h 8833483"/>
              <a:gd name="connsiteX97" fmla="*/ 304800 w 9578340"/>
              <a:gd name="connsiteY97" fmla="*/ 6278880 h 8833483"/>
              <a:gd name="connsiteX98" fmla="*/ 312420 w 9578340"/>
              <a:gd name="connsiteY98" fmla="*/ 6339840 h 8833483"/>
              <a:gd name="connsiteX99" fmla="*/ 358140 w 9578340"/>
              <a:gd name="connsiteY99" fmla="*/ 6339840 h 8833483"/>
              <a:gd name="connsiteX100" fmla="*/ 365760 w 9578340"/>
              <a:gd name="connsiteY100" fmla="*/ 6477000 h 8833483"/>
              <a:gd name="connsiteX101" fmla="*/ 807720 w 9578340"/>
              <a:gd name="connsiteY101" fmla="*/ 6545580 h 8833483"/>
              <a:gd name="connsiteX102" fmla="*/ 1127760 w 9578340"/>
              <a:gd name="connsiteY102" fmla="*/ 6705600 h 8833483"/>
              <a:gd name="connsiteX103" fmla="*/ 1447800 w 9578340"/>
              <a:gd name="connsiteY103" fmla="*/ 6598920 h 8833483"/>
              <a:gd name="connsiteX104" fmla="*/ 1546860 w 9578340"/>
              <a:gd name="connsiteY104" fmla="*/ 6598920 h 8833483"/>
              <a:gd name="connsiteX105" fmla="*/ 1501140 w 9578340"/>
              <a:gd name="connsiteY105" fmla="*/ 6858000 h 8833483"/>
              <a:gd name="connsiteX106" fmla="*/ 1567815 w 9578340"/>
              <a:gd name="connsiteY106" fmla="*/ 7115810 h 8833483"/>
              <a:gd name="connsiteX107" fmla="*/ 1710690 w 9578340"/>
              <a:gd name="connsiteY107" fmla="*/ 7439660 h 8833483"/>
              <a:gd name="connsiteX108" fmla="*/ 1891665 w 9578340"/>
              <a:gd name="connsiteY108" fmla="*/ 7582535 h 8833483"/>
              <a:gd name="connsiteX109" fmla="*/ 2094865 w 9578340"/>
              <a:gd name="connsiteY109" fmla="*/ 7814310 h 8833483"/>
              <a:gd name="connsiteX110" fmla="*/ 2066290 w 9578340"/>
              <a:gd name="connsiteY110" fmla="*/ 7925434 h 8833483"/>
              <a:gd name="connsiteX111" fmla="*/ 2234565 w 9578340"/>
              <a:gd name="connsiteY111" fmla="*/ 8036559 h 8833483"/>
              <a:gd name="connsiteX112" fmla="*/ 2269490 w 9578340"/>
              <a:gd name="connsiteY112" fmla="*/ 8081009 h 8833483"/>
              <a:gd name="connsiteX113" fmla="*/ 2186940 w 9578340"/>
              <a:gd name="connsiteY113" fmla="*/ 8338184 h 8833483"/>
              <a:gd name="connsiteX114" fmla="*/ 2209165 w 9578340"/>
              <a:gd name="connsiteY114" fmla="*/ 8436608 h 8833483"/>
              <a:gd name="connsiteX115" fmla="*/ 2275840 w 9578340"/>
              <a:gd name="connsiteY115" fmla="*/ 8538208 h 8833483"/>
              <a:gd name="connsiteX116" fmla="*/ 2437765 w 9578340"/>
              <a:gd name="connsiteY116" fmla="*/ 8569958 h 8833483"/>
              <a:gd name="connsiteX117" fmla="*/ 2491740 w 9578340"/>
              <a:gd name="connsiteY117" fmla="*/ 8557258 h 8833483"/>
              <a:gd name="connsiteX118" fmla="*/ 2599690 w 9578340"/>
              <a:gd name="connsiteY118" fmla="*/ 8614408 h 8833483"/>
              <a:gd name="connsiteX119" fmla="*/ 2640965 w 9578340"/>
              <a:gd name="connsiteY119" fmla="*/ 8658858 h 8833483"/>
              <a:gd name="connsiteX120" fmla="*/ 2663190 w 9578340"/>
              <a:gd name="connsiteY120" fmla="*/ 8769983 h 8833483"/>
              <a:gd name="connsiteX121" fmla="*/ 2748915 w 9578340"/>
              <a:gd name="connsiteY121" fmla="*/ 8833483 h 8833483"/>
              <a:gd name="connsiteX122" fmla="*/ 2860040 w 9578340"/>
              <a:gd name="connsiteY122" fmla="*/ 8808083 h 8833483"/>
              <a:gd name="connsiteX123" fmla="*/ 2920365 w 9578340"/>
              <a:gd name="connsiteY123" fmla="*/ 8820783 h 8833483"/>
              <a:gd name="connsiteX124" fmla="*/ 2910840 w 9578340"/>
              <a:gd name="connsiteY124" fmla="*/ 8740614 h 8833483"/>
              <a:gd name="connsiteX125" fmla="*/ 2996565 w 9578340"/>
              <a:gd name="connsiteY125" fmla="*/ 8609645 h 8833483"/>
              <a:gd name="connsiteX126" fmla="*/ 2987040 w 9578340"/>
              <a:gd name="connsiteY126" fmla="*/ 8497727 h 8833483"/>
              <a:gd name="connsiteX127" fmla="*/ 3027522 w 9578340"/>
              <a:gd name="connsiteY127" fmla="*/ 8431051 h 8833483"/>
              <a:gd name="connsiteX128" fmla="*/ 3179922 w 9578340"/>
              <a:gd name="connsiteY128" fmla="*/ 8361995 h 8833483"/>
              <a:gd name="connsiteX129" fmla="*/ 3225166 w 9578340"/>
              <a:gd name="connsiteY129" fmla="*/ 8245315 h 8833483"/>
              <a:gd name="connsiteX130" fmla="*/ 3420427 w 9578340"/>
              <a:gd name="connsiteY130" fmla="*/ 8083389 h 8833483"/>
              <a:gd name="connsiteX131" fmla="*/ 3699034 w 9578340"/>
              <a:gd name="connsiteY131" fmla="*/ 7954802 h 8833483"/>
              <a:gd name="connsiteX132" fmla="*/ 3875246 w 9578340"/>
              <a:gd name="connsiteY132" fmla="*/ 7890508 h 8833483"/>
              <a:gd name="connsiteX133" fmla="*/ 4084796 w 9578340"/>
              <a:gd name="connsiteY133" fmla="*/ 7738108 h 8833483"/>
              <a:gd name="connsiteX134" fmla="*/ 4127659 w 9578340"/>
              <a:gd name="connsiteY134" fmla="*/ 7640476 h 8833483"/>
              <a:gd name="connsiteX135" fmla="*/ 4037171 w 9578340"/>
              <a:gd name="connsiteY135" fmla="*/ 7564277 h 8833483"/>
              <a:gd name="connsiteX136" fmla="*/ 3980021 w 9578340"/>
              <a:gd name="connsiteY136" fmla="*/ 7469027 h 8833483"/>
              <a:gd name="connsiteX137" fmla="*/ 4056222 w 9578340"/>
              <a:gd name="connsiteY137" fmla="*/ 7395208 h 8833483"/>
              <a:gd name="connsiteX138" fmla="*/ 4096703 w 9578340"/>
              <a:gd name="connsiteY138" fmla="*/ 7247570 h 8833483"/>
              <a:gd name="connsiteX139" fmla="*/ 3982402 w 9578340"/>
              <a:gd name="connsiteY139" fmla="*/ 7271383 h 8833483"/>
              <a:gd name="connsiteX140" fmla="*/ 3818096 w 9578340"/>
              <a:gd name="connsiteY140" fmla="*/ 7233283 h 8833483"/>
              <a:gd name="connsiteX141" fmla="*/ 3691889 w 9578340"/>
              <a:gd name="connsiteY141" fmla="*/ 7145176 h 8833483"/>
              <a:gd name="connsiteX142" fmla="*/ 3701416 w 9578340"/>
              <a:gd name="connsiteY142" fmla="*/ 7030877 h 8833483"/>
              <a:gd name="connsiteX143" fmla="*/ 3625215 w 9578340"/>
              <a:gd name="connsiteY143" fmla="*/ 6954677 h 8833483"/>
              <a:gd name="connsiteX144" fmla="*/ 3657600 w 9578340"/>
              <a:gd name="connsiteY144" fmla="*/ 6873240 h 8833483"/>
              <a:gd name="connsiteX145" fmla="*/ 3817620 w 9578340"/>
              <a:gd name="connsiteY145" fmla="*/ 6781800 h 8833483"/>
              <a:gd name="connsiteX146" fmla="*/ 3893820 w 9578340"/>
              <a:gd name="connsiteY146" fmla="*/ 6705600 h 8833483"/>
              <a:gd name="connsiteX147" fmla="*/ 3947160 w 9578340"/>
              <a:gd name="connsiteY147" fmla="*/ 6690360 h 8833483"/>
              <a:gd name="connsiteX148" fmla="*/ 3939540 w 9578340"/>
              <a:gd name="connsiteY148" fmla="*/ 6629400 h 8833483"/>
              <a:gd name="connsiteX149" fmla="*/ 3901440 w 9578340"/>
              <a:gd name="connsiteY149" fmla="*/ 6606540 h 8833483"/>
              <a:gd name="connsiteX150" fmla="*/ 3878580 w 9578340"/>
              <a:gd name="connsiteY150" fmla="*/ 6515100 h 8833483"/>
              <a:gd name="connsiteX151" fmla="*/ 3886200 w 9578340"/>
              <a:gd name="connsiteY151" fmla="*/ 6423660 h 8833483"/>
              <a:gd name="connsiteX152" fmla="*/ 3870960 w 9578340"/>
              <a:gd name="connsiteY152" fmla="*/ 6309360 h 8833483"/>
              <a:gd name="connsiteX153" fmla="*/ 3893820 w 9578340"/>
              <a:gd name="connsiteY153" fmla="*/ 6240780 h 8833483"/>
              <a:gd name="connsiteX154" fmla="*/ 3924300 w 9578340"/>
              <a:gd name="connsiteY154" fmla="*/ 6179820 h 8833483"/>
              <a:gd name="connsiteX155" fmla="*/ 3977640 w 9578340"/>
              <a:gd name="connsiteY155" fmla="*/ 6172200 h 8833483"/>
              <a:gd name="connsiteX156" fmla="*/ 3992880 w 9578340"/>
              <a:gd name="connsiteY156" fmla="*/ 6172200 h 8833483"/>
              <a:gd name="connsiteX157" fmla="*/ 4046220 w 9578340"/>
              <a:gd name="connsiteY157" fmla="*/ 6111240 h 8833483"/>
              <a:gd name="connsiteX158" fmla="*/ 4038600 w 9578340"/>
              <a:gd name="connsiteY158" fmla="*/ 6027420 h 8833483"/>
              <a:gd name="connsiteX159" fmla="*/ 4754880 w 9578340"/>
              <a:gd name="connsiteY159" fmla="*/ 5913120 h 8833483"/>
              <a:gd name="connsiteX160" fmla="*/ 4838700 w 9578340"/>
              <a:gd name="connsiteY160" fmla="*/ 5913120 h 8833483"/>
              <a:gd name="connsiteX161" fmla="*/ 4914900 w 9578340"/>
              <a:gd name="connsiteY161" fmla="*/ 5920740 h 8833483"/>
              <a:gd name="connsiteX162" fmla="*/ 5105400 w 9578340"/>
              <a:gd name="connsiteY162" fmla="*/ 6019800 h 8833483"/>
              <a:gd name="connsiteX163" fmla="*/ 5570220 w 9578340"/>
              <a:gd name="connsiteY163" fmla="*/ 6248400 h 8833483"/>
              <a:gd name="connsiteX164" fmla="*/ 5704205 w 9578340"/>
              <a:gd name="connsiteY164" fmla="*/ 6320155 h 8833483"/>
              <a:gd name="connsiteX165" fmla="*/ 5755005 w 9578340"/>
              <a:gd name="connsiteY165" fmla="*/ 6242685 h 8833483"/>
              <a:gd name="connsiteX166" fmla="*/ 5682615 w 9578340"/>
              <a:gd name="connsiteY166" fmla="*/ 6203315 h 8833483"/>
              <a:gd name="connsiteX167" fmla="*/ 5624195 w 9578340"/>
              <a:gd name="connsiteY167" fmla="*/ 6132195 h 8833483"/>
              <a:gd name="connsiteX168" fmla="*/ 5670550 w 9578340"/>
              <a:gd name="connsiteY168" fmla="*/ 6103620 h 8833483"/>
              <a:gd name="connsiteX169" fmla="*/ 5584825 w 9578340"/>
              <a:gd name="connsiteY169" fmla="*/ 5928995 h 8833483"/>
              <a:gd name="connsiteX170" fmla="*/ 5592445 w 9578340"/>
              <a:gd name="connsiteY170" fmla="*/ 5827395 h 8833483"/>
              <a:gd name="connsiteX171" fmla="*/ 5615305 w 9578340"/>
              <a:gd name="connsiteY171" fmla="*/ 5792470 h 8833483"/>
              <a:gd name="connsiteX172" fmla="*/ 5636895 w 9578340"/>
              <a:gd name="connsiteY172" fmla="*/ 5747385 h 8833483"/>
              <a:gd name="connsiteX173" fmla="*/ 5674360 w 9578340"/>
              <a:gd name="connsiteY173" fmla="*/ 5669915 h 8833483"/>
              <a:gd name="connsiteX174" fmla="*/ 5688965 w 9578340"/>
              <a:gd name="connsiteY174" fmla="*/ 5587365 h 8833483"/>
              <a:gd name="connsiteX175" fmla="*/ 5735320 w 9578340"/>
              <a:gd name="connsiteY175" fmla="*/ 5561965 h 8833483"/>
              <a:gd name="connsiteX176" fmla="*/ 5715000 w 9578340"/>
              <a:gd name="connsiteY176" fmla="*/ 5502910 h 8833483"/>
              <a:gd name="connsiteX177" fmla="*/ 5751195 w 9578340"/>
              <a:gd name="connsiteY177" fmla="*/ 5461635 h 8833483"/>
              <a:gd name="connsiteX178" fmla="*/ 5781675 w 9578340"/>
              <a:gd name="connsiteY178" fmla="*/ 5398770 h 8833483"/>
              <a:gd name="connsiteX179" fmla="*/ 5836920 w 9578340"/>
              <a:gd name="connsiteY179" fmla="*/ 5325110 h 8833483"/>
              <a:gd name="connsiteX180" fmla="*/ 5855970 w 9578340"/>
              <a:gd name="connsiteY180" fmla="*/ 5168900 h 8833483"/>
              <a:gd name="connsiteX181" fmla="*/ 6101080 w 9578340"/>
              <a:gd name="connsiteY181" fmla="*/ 4911090 h 8833483"/>
              <a:gd name="connsiteX182" fmla="*/ 6107430 w 9578340"/>
              <a:gd name="connsiteY182" fmla="*/ 4674870 h 8833483"/>
              <a:gd name="connsiteX183" fmla="*/ 5982970 w 9578340"/>
              <a:gd name="connsiteY183" fmla="*/ 4411980 h 8833483"/>
              <a:gd name="connsiteX184" fmla="*/ 7178040 w 9578340"/>
              <a:gd name="connsiteY184" fmla="*/ 4351020 h 8833483"/>
              <a:gd name="connsiteX185" fmla="*/ 7559040 w 9578340"/>
              <a:gd name="connsiteY185" fmla="*/ 4328160 h 8833483"/>
              <a:gd name="connsiteX186" fmla="*/ 7467600 w 9578340"/>
              <a:gd name="connsiteY186" fmla="*/ 3878580 h 8833483"/>
              <a:gd name="connsiteX187" fmla="*/ 7414260 w 9578340"/>
              <a:gd name="connsiteY187" fmla="*/ 3604260 h 8833483"/>
              <a:gd name="connsiteX188" fmla="*/ 7498080 w 9578340"/>
              <a:gd name="connsiteY188" fmla="*/ 3398520 h 8833483"/>
              <a:gd name="connsiteX189" fmla="*/ 7528560 w 9578340"/>
              <a:gd name="connsiteY189" fmla="*/ 3253740 h 8833483"/>
              <a:gd name="connsiteX190" fmla="*/ 7505700 w 9578340"/>
              <a:gd name="connsiteY190" fmla="*/ 3048000 h 8833483"/>
              <a:gd name="connsiteX191" fmla="*/ 7520940 w 9578340"/>
              <a:gd name="connsiteY191" fmla="*/ 2926080 h 8833483"/>
              <a:gd name="connsiteX192" fmla="*/ 7536180 w 9578340"/>
              <a:gd name="connsiteY192" fmla="*/ 2872740 h 8833483"/>
              <a:gd name="connsiteX193" fmla="*/ 7863840 w 9578340"/>
              <a:gd name="connsiteY193" fmla="*/ 2971800 h 8833483"/>
              <a:gd name="connsiteX194" fmla="*/ 7886700 w 9578340"/>
              <a:gd name="connsiteY194" fmla="*/ 3101340 h 8833483"/>
              <a:gd name="connsiteX195" fmla="*/ 8001000 w 9578340"/>
              <a:gd name="connsiteY195" fmla="*/ 3124200 h 8833483"/>
              <a:gd name="connsiteX196" fmla="*/ 8122920 w 9578340"/>
              <a:gd name="connsiteY196" fmla="*/ 3276600 h 8833483"/>
              <a:gd name="connsiteX197" fmla="*/ 8206740 w 9578340"/>
              <a:gd name="connsiteY197" fmla="*/ 3276600 h 8833483"/>
              <a:gd name="connsiteX198" fmla="*/ 8442960 w 9578340"/>
              <a:gd name="connsiteY198" fmla="*/ 3276600 h 8833483"/>
              <a:gd name="connsiteX199" fmla="*/ 8663940 w 9578340"/>
              <a:gd name="connsiteY199" fmla="*/ 3276600 h 8833483"/>
              <a:gd name="connsiteX200" fmla="*/ 8770620 w 9578340"/>
              <a:gd name="connsiteY200" fmla="*/ 3230880 h 8833483"/>
              <a:gd name="connsiteX201" fmla="*/ 8854440 w 9578340"/>
              <a:gd name="connsiteY201" fmla="*/ 3215640 h 8833483"/>
              <a:gd name="connsiteX202" fmla="*/ 8938260 w 9578340"/>
              <a:gd name="connsiteY202" fmla="*/ 3230880 h 8833483"/>
              <a:gd name="connsiteX203" fmla="*/ 8945880 w 9578340"/>
              <a:gd name="connsiteY203" fmla="*/ 3078480 h 8833483"/>
              <a:gd name="connsiteX204" fmla="*/ 8907780 w 9578340"/>
              <a:gd name="connsiteY204" fmla="*/ 3078480 h 8833483"/>
              <a:gd name="connsiteX205" fmla="*/ 8656320 w 9578340"/>
              <a:gd name="connsiteY205" fmla="*/ 2697480 h 8833483"/>
              <a:gd name="connsiteX206" fmla="*/ 8854440 w 9578340"/>
              <a:gd name="connsiteY206" fmla="*/ 2590800 h 8833483"/>
              <a:gd name="connsiteX207" fmla="*/ 8923020 w 9578340"/>
              <a:gd name="connsiteY207" fmla="*/ 2606040 h 8833483"/>
              <a:gd name="connsiteX208" fmla="*/ 8999220 w 9578340"/>
              <a:gd name="connsiteY208" fmla="*/ 2606040 h 8833483"/>
              <a:gd name="connsiteX209" fmla="*/ 9029700 w 9578340"/>
              <a:gd name="connsiteY209" fmla="*/ 2545080 h 8833483"/>
              <a:gd name="connsiteX210" fmla="*/ 9029700 w 9578340"/>
              <a:gd name="connsiteY210" fmla="*/ 2407920 h 8833483"/>
              <a:gd name="connsiteX211" fmla="*/ 9136380 w 9578340"/>
              <a:gd name="connsiteY211" fmla="*/ 2476500 h 8833483"/>
              <a:gd name="connsiteX212" fmla="*/ 9144000 w 9578340"/>
              <a:gd name="connsiteY212" fmla="*/ 2407920 h 8833483"/>
              <a:gd name="connsiteX213" fmla="*/ 9204960 w 9578340"/>
              <a:gd name="connsiteY213" fmla="*/ 2362200 h 8833483"/>
              <a:gd name="connsiteX214" fmla="*/ 9189720 w 9578340"/>
              <a:gd name="connsiteY214" fmla="*/ 2225040 h 8833483"/>
              <a:gd name="connsiteX215" fmla="*/ 9159240 w 9578340"/>
              <a:gd name="connsiteY215" fmla="*/ 2171700 h 8833483"/>
              <a:gd name="connsiteX216" fmla="*/ 9083040 w 9578340"/>
              <a:gd name="connsiteY216" fmla="*/ 2103120 h 8833483"/>
              <a:gd name="connsiteX217" fmla="*/ 9105900 w 9578340"/>
              <a:gd name="connsiteY217" fmla="*/ 2011680 h 8833483"/>
              <a:gd name="connsiteX218" fmla="*/ 9151620 w 9578340"/>
              <a:gd name="connsiteY218" fmla="*/ 1927860 h 8833483"/>
              <a:gd name="connsiteX219" fmla="*/ 9044940 w 9578340"/>
              <a:gd name="connsiteY219" fmla="*/ 1714500 h 8833483"/>
              <a:gd name="connsiteX220" fmla="*/ 9578340 w 9578340"/>
              <a:gd name="connsiteY220" fmla="*/ 1394460 h 8833483"/>
              <a:gd name="connsiteX221" fmla="*/ 9494520 w 9578340"/>
              <a:gd name="connsiteY221" fmla="*/ 1165860 h 8833483"/>
              <a:gd name="connsiteX222" fmla="*/ 9326880 w 9578340"/>
              <a:gd name="connsiteY222" fmla="*/ 975360 h 8833483"/>
              <a:gd name="connsiteX223" fmla="*/ 9334500 w 9578340"/>
              <a:gd name="connsiteY223" fmla="*/ 906780 h 8833483"/>
              <a:gd name="connsiteX224" fmla="*/ 9342120 w 9578340"/>
              <a:gd name="connsiteY224" fmla="*/ 754380 h 8833483"/>
              <a:gd name="connsiteX225" fmla="*/ 9182100 w 9578340"/>
              <a:gd name="connsiteY225" fmla="*/ 906780 h 8833483"/>
              <a:gd name="connsiteX226" fmla="*/ 9052560 w 9578340"/>
              <a:gd name="connsiteY226" fmla="*/ 1043940 h 8833483"/>
              <a:gd name="connsiteX227" fmla="*/ 8915400 w 9578340"/>
              <a:gd name="connsiteY227" fmla="*/ 1112520 h 8833483"/>
              <a:gd name="connsiteX228" fmla="*/ 8709660 w 9578340"/>
              <a:gd name="connsiteY228" fmla="*/ 1150620 h 8833483"/>
              <a:gd name="connsiteX229" fmla="*/ 8793480 w 9578340"/>
              <a:gd name="connsiteY229" fmla="*/ 960120 h 8833483"/>
              <a:gd name="connsiteX230" fmla="*/ 8717280 w 9578340"/>
              <a:gd name="connsiteY230" fmla="*/ 906780 h 8833483"/>
              <a:gd name="connsiteX231" fmla="*/ 8686800 w 9578340"/>
              <a:gd name="connsiteY231" fmla="*/ 815340 h 8833483"/>
              <a:gd name="connsiteX232" fmla="*/ 8625840 w 9578340"/>
              <a:gd name="connsiteY232" fmla="*/ 746760 h 8833483"/>
              <a:gd name="connsiteX233" fmla="*/ 8633460 w 9578340"/>
              <a:gd name="connsiteY233" fmla="*/ 685800 h 8833483"/>
              <a:gd name="connsiteX234" fmla="*/ 8679180 w 9578340"/>
              <a:gd name="connsiteY234" fmla="*/ 609600 h 8833483"/>
              <a:gd name="connsiteX235" fmla="*/ 8671560 w 9578340"/>
              <a:gd name="connsiteY235" fmla="*/ 579120 h 8833483"/>
              <a:gd name="connsiteX236" fmla="*/ 8580120 w 9578340"/>
              <a:gd name="connsiteY236" fmla="*/ 541020 h 8833483"/>
              <a:gd name="connsiteX237" fmla="*/ 8473440 w 9578340"/>
              <a:gd name="connsiteY237" fmla="*/ 502920 h 8833483"/>
              <a:gd name="connsiteX238" fmla="*/ 8488680 w 9578340"/>
              <a:gd name="connsiteY238" fmla="*/ 449580 h 8833483"/>
              <a:gd name="connsiteX239" fmla="*/ 8435340 w 9578340"/>
              <a:gd name="connsiteY239" fmla="*/ 320040 h 8833483"/>
              <a:gd name="connsiteX240" fmla="*/ 8465820 w 9578340"/>
              <a:gd name="connsiteY240" fmla="*/ 243840 h 8833483"/>
              <a:gd name="connsiteX241" fmla="*/ 8473440 w 9578340"/>
              <a:gd name="connsiteY241" fmla="*/ 83820 h 8833483"/>
              <a:gd name="connsiteX242" fmla="*/ 8351520 w 9578340"/>
              <a:gd name="connsiteY242" fmla="*/ 53340 h 8833483"/>
              <a:gd name="connsiteX243" fmla="*/ 8252460 w 9578340"/>
              <a:gd name="connsiteY243" fmla="*/ 68580 h 8833483"/>
              <a:gd name="connsiteX244" fmla="*/ 8107680 w 9578340"/>
              <a:gd name="connsiteY24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842760 w 9578340"/>
              <a:gd name="connsiteY15" fmla="*/ 739140 h 8833483"/>
              <a:gd name="connsiteX16" fmla="*/ 6743700 w 9578340"/>
              <a:gd name="connsiteY16" fmla="*/ 1127760 h 8833483"/>
              <a:gd name="connsiteX17" fmla="*/ 6728460 w 9578340"/>
              <a:gd name="connsiteY17" fmla="*/ 1981200 h 8833483"/>
              <a:gd name="connsiteX18" fmla="*/ 6244590 w 9578340"/>
              <a:gd name="connsiteY18" fmla="*/ 2315208 h 8833483"/>
              <a:gd name="connsiteX19" fmla="*/ 5722620 w 9578340"/>
              <a:gd name="connsiteY19" fmla="*/ 2240280 h 8833483"/>
              <a:gd name="connsiteX20" fmla="*/ 5654040 w 9578340"/>
              <a:gd name="connsiteY20" fmla="*/ 2240280 h 8833483"/>
              <a:gd name="connsiteX21" fmla="*/ 5570220 w 9578340"/>
              <a:gd name="connsiteY21" fmla="*/ 2278380 h 8833483"/>
              <a:gd name="connsiteX22" fmla="*/ 5440680 w 9578340"/>
              <a:gd name="connsiteY22" fmla="*/ 2263140 h 8833483"/>
              <a:gd name="connsiteX23" fmla="*/ 5410200 w 9578340"/>
              <a:gd name="connsiteY23" fmla="*/ 2217420 h 8833483"/>
              <a:gd name="connsiteX24" fmla="*/ 5425440 w 9578340"/>
              <a:gd name="connsiteY24" fmla="*/ 2072640 h 8833483"/>
              <a:gd name="connsiteX25" fmla="*/ 5372100 w 9578340"/>
              <a:gd name="connsiteY25" fmla="*/ 2019300 h 8833483"/>
              <a:gd name="connsiteX26" fmla="*/ 5372100 w 9578340"/>
              <a:gd name="connsiteY26" fmla="*/ 1988820 h 8833483"/>
              <a:gd name="connsiteX27" fmla="*/ 5280660 w 9578340"/>
              <a:gd name="connsiteY27" fmla="*/ 1965960 h 8833483"/>
              <a:gd name="connsiteX28" fmla="*/ 5219700 w 9578340"/>
              <a:gd name="connsiteY28" fmla="*/ 2263140 h 8833483"/>
              <a:gd name="connsiteX29" fmla="*/ 5212080 w 9578340"/>
              <a:gd name="connsiteY29" fmla="*/ 2461260 h 8833483"/>
              <a:gd name="connsiteX30" fmla="*/ 5242560 w 9578340"/>
              <a:gd name="connsiteY30" fmla="*/ 2499360 h 8833483"/>
              <a:gd name="connsiteX31" fmla="*/ 5097780 w 9578340"/>
              <a:gd name="connsiteY31" fmla="*/ 2552700 h 8833483"/>
              <a:gd name="connsiteX32" fmla="*/ 5120640 w 9578340"/>
              <a:gd name="connsiteY32" fmla="*/ 2743200 h 8833483"/>
              <a:gd name="connsiteX33" fmla="*/ 5082540 w 9578340"/>
              <a:gd name="connsiteY33" fmla="*/ 2827020 h 8833483"/>
              <a:gd name="connsiteX34" fmla="*/ 4945380 w 9578340"/>
              <a:gd name="connsiteY34" fmla="*/ 2773680 h 8833483"/>
              <a:gd name="connsiteX35" fmla="*/ 4853940 w 9578340"/>
              <a:gd name="connsiteY35" fmla="*/ 2796540 h 8833483"/>
              <a:gd name="connsiteX36" fmla="*/ 4785360 w 9578340"/>
              <a:gd name="connsiteY36" fmla="*/ 2926080 h 8833483"/>
              <a:gd name="connsiteX37" fmla="*/ 4640580 w 9578340"/>
              <a:gd name="connsiteY37" fmla="*/ 2811780 h 8833483"/>
              <a:gd name="connsiteX38" fmla="*/ 4518660 w 9578340"/>
              <a:gd name="connsiteY38" fmla="*/ 2804160 h 8833483"/>
              <a:gd name="connsiteX39" fmla="*/ 4389120 w 9578340"/>
              <a:gd name="connsiteY39" fmla="*/ 2674620 h 8833483"/>
              <a:gd name="connsiteX40" fmla="*/ 4564380 w 9578340"/>
              <a:gd name="connsiteY40" fmla="*/ 2522220 h 8833483"/>
              <a:gd name="connsiteX41" fmla="*/ 4389120 w 9578340"/>
              <a:gd name="connsiteY41" fmla="*/ 2491740 h 8833483"/>
              <a:gd name="connsiteX42" fmla="*/ 4244340 w 9578340"/>
              <a:gd name="connsiteY42" fmla="*/ 2659380 h 8833483"/>
              <a:gd name="connsiteX43" fmla="*/ 4183380 w 9578340"/>
              <a:gd name="connsiteY43" fmla="*/ 2758440 h 8833483"/>
              <a:gd name="connsiteX44" fmla="*/ 4191000 w 9578340"/>
              <a:gd name="connsiteY44" fmla="*/ 2796540 h 8833483"/>
              <a:gd name="connsiteX45" fmla="*/ 4084320 w 9578340"/>
              <a:gd name="connsiteY45" fmla="*/ 2895600 h 8833483"/>
              <a:gd name="connsiteX46" fmla="*/ 4008120 w 9578340"/>
              <a:gd name="connsiteY46" fmla="*/ 2918460 h 8833483"/>
              <a:gd name="connsiteX47" fmla="*/ 3954780 w 9578340"/>
              <a:gd name="connsiteY47" fmla="*/ 2918460 h 8833483"/>
              <a:gd name="connsiteX48" fmla="*/ 3916680 w 9578340"/>
              <a:gd name="connsiteY48" fmla="*/ 2971800 h 8833483"/>
              <a:gd name="connsiteX49" fmla="*/ 3848100 w 9578340"/>
              <a:gd name="connsiteY49" fmla="*/ 2971800 h 8833483"/>
              <a:gd name="connsiteX50" fmla="*/ 3810000 w 9578340"/>
              <a:gd name="connsiteY50" fmla="*/ 3025140 h 8833483"/>
              <a:gd name="connsiteX51" fmla="*/ 3726180 w 9578340"/>
              <a:gd name="connsiteY51" fmla="*/ 3048000 h 8833483"/>
              <a:gd name="connsiteX52" fmla="*/ 3703320 w 9578340"/>
              <a:gd name="connsiteY52" fmla="*/ 3116580 h 8833483"/>
              <a:gd name="connsiteX53" fmla="*/ 3512820 w 9578340"/>
              <a:gd name="connsiteY53" fmla="*/ 2979420 h 8833483"/>
              <a:gd name="connsiteX54" fmla="*/ 3337560 w 9578340"/>
              <a:gd name="connsiteY54" fmla="*/ 3048000 h 8833483"/>
              <a:gd name="connsiteX55" fmla="*/ 3337560 w 9578340"/>
              <a:gd name="connsiteY55" fmla="*/ 3124200 h 8833483"/>
              <a:gd name="connsiteX56" fmla="*/ 3230880 w 9578340"/>
              <a:gd name="connsiteY56" fmla="*/ 3200400 h 8833483"/>
              <a:gd name="connsiteX57" fmla="*/ 3002280 w 9578340"/>
              <a:gd name="connsiteY57" fmla="*/ 3055620 h 8833483"/>
              <a:gd name="connsiteX58" fmla="*/ 3025140 w 9578340"/>
              <a:gd name="connsiteY58" fmla="*/ 3032760 h 8833483"/>
              <a:gd name="connsiteX59" fmla="*/ 2918460 w 9578340"/>
              <a:gd name="connsiteY59" fmla="*/ 2887980 h 8833483"/>
              <a:gd name="connsiteX60" fmla="*/ 2659380 w 9578340"/>
              <a:gd name="connsiteY60" fmla="*/ 2758440 h 8833483"/>
              <a:gd name="connsiteX61" fmla="*/ 2506980 w 9578340"/>
              <a:gd name="connsiteY61" fmla="*/ 3093720 h 8833483"/>
              <a:gd name="connsiteX62" fmla="*/ 2392680 w 9578340"/>
              <a:gd name="connsiteY62" fmla="*/ 3101340 h 8833483"/>
              <a:gd name="connsiteX63" fmla="*/ 2308860 w 9578340"/>
              <a:gd name="connsiteY63" fmla="*/ 3116580 h 8833483"/>
              <a:gd name="connsiteX64" fmla="*/ 2225040 w 9578340"/>
              <a:gd name="connsiteY64" fmla="*/ 3215640 h 8833483"/>
              <a:gd name="connsiteX65" fmla="*/ 2049780 w 9578340"/>
              <a:gd name="connsiteY65" fmla="*/ 3124200 h 8833483"/>
              <a:gd name="connsiteX66" fmla="*/ 1981200 w 9578340"/>
              <a:gd name="connsiteY66" fmla="*/ 3116580 h 8833483"/>
              <a:gd name="connsiteX67" fmla="*/ 1889760 w 9578340"/>
              <a:gd name="connsiteY67" fmla="*/ 2964180 h 8833483"/>
              <a:gd name="connsiteX68" fmla="*/ 1897380 w 9578340"/>
              <a:gd name="connsiteY68" fmla="*/ 2895600 h 8833483"/>
              <a:gd name="connsiteX69" fmla="*/ 1729740 w 9578340"/>
              <a:gd name="connsiteY69" fmla="*/ 3017520 h 8833483"/>
              <a:gd name="connsiteX70" fmla="*/ 1706880 w 9578340"/>
              <a:gd name="connsiteY70" fmla="*/ 3078480 h 8833483"/>
              <a:gd name="connsiteX71" fmla="*/ 1653540 w 9578340"/>
              <a:gd name="connsiteY71" fmla="*/ 3048000 h 8833483"/>
              <a:gd name="connsiteX72" fmla="*/ 1546860 w 9578340"/>
              <a:gd name="connsiteY72" fmla="*/ 3048000 h 8833483"/>
              <a:gd name="connsiteX73" fmla="*/ 1524000 w 9578340"/>
              <a:gd name="connsiteY73" fmla="*/ 3162300 h 8833483"/>
              <a:gd name="connsiteX74" fmla="*/ 1386840 w 9578340"/>
              <a:gd name="connsiteY74" fmla="*/ 3459480 h 8833483"/>
              <a:gd name="connsiteX75" fmla="*/ 1333500 w 9578340"/>
              <a:gd name="connsiteY75" fmla="*/ 3451860 h 8833483"/>
              <a:gd name="connsiteX76" fmla="*/ 1188720 w 9578340"/>
              <a:gd name="connsiteY76" fmla="*/ 3505200 h 8833483"/>
              <a:gd name="connsiteX77" fmla="*/ 1135380 w 9578340"/>
              <a:gd name="connsiteY77" fmla="*/ 3672840 h 8833483"/>
              <a:gd name="connsiteX78" fmla="*/ 1013460 w 9578340"/>
              <a:gd name="connsiteY78" fmla="*/ 3703320 h 8833483"/>
              <a:gd name="connsiteX79" fmla="*/ 929640 w 9578340"/>
              <a:gd name="connsiteY79" fmla="*/ 3710940 h 8833483"/>
              <a:gd name="connsiteX80" fmla="*/ 830580 w 9578340"/>
              <a:gd name="connsiteY80" fmla="*/ 3741420 h 8833483"/>
              <a:gd name="connsiteX81" fmla="*/ 701040 w 9578340"/>
              <a:gd name="connsiteY81" fmla="*/ 3749040 h 8833483"/>
              <a:gd name="connsiteX82" fmla="*/ 548640 w 9578340"/>
              <a:gd name="connsiteY82" fmla="*/ 3787140 h 8833483"/>
              <a:gd name="connsiteX83" fmla="*/ 0 w 9578340"/>
              <a:gd name="connsiteY83" fmla="*/ 5250180 h 8833483"/>
              <a:gd name="connsiteX84" fmla="*/ 167640 w 9578340"/>
              <a:gd name="connsiteY84" fmla="*/ 5242560 h 8833483"/>
              <a:gd name="connsiteX85" fmla="*/ 167640 w 9578340"/>
              <a:gd name="connsiteY85" fmla="*/ 5387340 h 8833483"/>
              <a:gd name="connsiteX86" fmla="*/ 289560 w 9578340"/>
              <a:gd name="connsiteY86" fmla="*/ 5394960 h 8833483"/>
              <a:gd name="connsiteX87" fmla="*/ 281940 w 9578340"/>
              <a:gd name="connsiteY87" fmla="*/ 5478780 h 8833483"/>
              <a:gd name="connsiteX88" fmla="*/ 388620 w 9578340"/>
              <a:gd name="connsiteY88" fmla="*/ 5501640 h 8833483"/>
              <a:gd name="connsiteX89" fmla="*/ 358140 w 9578340"/>
              <a:gd name="connsiteY89" fmla="*/ 5631180 h 8833483"/>
              <a:gd name="connsiteX90" fmla="*/ 358140 w 9578340"/>
              <a:gd name="connsiteY90" fmla="*/ 5730240 h 8833483"/>
              <a:gd name="connsiteX91" fmla="*/ 251460 w 9578340"/>
              <a:gd name="connsiteY91" fmla="*/ 5783580 h 8833483"/>
              <a:gd name="connsiteX92" fmla="*/ 236220 w 9578340"/>
              <a:gd name="connsiteY92" fmla="*/ 5859780 h 8833483"/>
              <a:gd name="connsiteX93" fmla="*/ 144780 w 9578340"/>
              <a:gd name="connsiteY93" fmla="*/ 5981700 h 8833483"/>
              <a:gd name="connsiteX94" fmla="*/ 175260 w 9578340"/>
              <a:gd name="connsiteY94" fmla="*/ 6210300 h 8833483"/>
              <a:gd name="connsiteX95" fmla="*/ 266700 w 9578340"/>
              <a:gd name="connsiteY95" fmla="*/ 6217920 h 8833483"/>
              <a:gd name="connsiteX96" fmla="*/ 304800 w 9578340"/>
              <a:gd name="connsiteY96" fmla="*/ 6278880 h 8833483"/>
              <a:gd name="connsiteX97" fmla="*/ 312420 w 9578340"/>
              <a:gd name="connsiteY97" fmla="*/ 6339840 h 8833483"/>
              <a:gd name="connsiteX98" fmla="*/ 358140 w 9578340"/>
              <a:gd name="connsiteY98" fmla="*/ 6339840 h 8833483"/>
              <a:gd name="connsiteX99" fmla="*/ 365760 w 9578340"/>
              <a:gd name="connsiteY99" fmla="*/ 6477000 h 8833483"/>
              <a:gd name="connsiteX100" fmla="*/ 807720 w 9578340"/>
              <a:gd name="connsiteY100" fmla="*/ 6545580 h 8833483"/>
              <a:gd name="connsiteX101" fmla="*/ 1127760 w 9578340"/>
              <a:gd name="connsiteY101" fmla="*/ 6705600 h 8833483"/>
              <a:gd name="connsiteX102" fmla="*/ 1447800 w 9578340"/>
              <a:gd name="connsiteY102" fmla="*/ 6598920 h 8833483"/>
              <a:gd name="connsiteX103" fmla="*/ 1546860 w 9578340"/>
              <a:gd name="connsiteY103" fmla="*/ 6598920 h 8833483"/>
              <a:gd name="connsiteX104" fmla="*/ 1501140 w 9578340"/>
              <a:gd name="connsiteY104" fmla="*/ 6858000 h 8833483"/>
              <a:gd name="connsiteX105" fmla="*/ 1567815 w 9578340"/>
              <a:gd name="connsiteY105" fmla="*/ 7115810 h 8833483"/>
              <a:gd name="connsiteX106" fmla="*/ 1710690 w 9578340"/>
              <a:gd name="connsiteY106" fmla="*/ 7439660 h 8833483"/>
              <a:gd name="connsiteX107" fmla="*/ 1891665 w 9578340"/>
              <a:gd name="connsiteY107" fmla="*/ 7582535 h 8833483"/>
              <a:gd name="connsiteX108" fmla="*/ 2094865 w 9578340"/>
              <a:gd name="connsiteY108" fmla="*/ 7814310 h 8833483"/>
              <a:gd name="connsiteX109" fmla="*/ 2066290 w 9578340"/>
              <a:gd name="connsiteY109" fmla="*/ 7925434 h 8833483"/>
              <a:gd name="connsiteX110" fmla="*/ 2234565 w 9578340"/>
              <a:gd name="connsiteY110" fmla="*/ 8036559 h 8833483"/>
              <a:gd name="connsiteX111" fmla="*/ 2269490 w 9578340"/>
              <a:gd name="connsiteY111" fmla="*/ 8081009 h 8833483"/>
              <a:gd name="connsiteX112" fmla="*/ 2186940 w 9578340"/>
              <a:gd name="connsiteY112" fmla="*/ 8338184 h 8833483"/>
              <a:gd name="connsiteX113" fmla="*/ 2209165 w 9578340"/>
              <a:gd name="connsiteY113" fmla="*/ 8436608 h 8833483"/>
              <a:gd name="connsiteX114" fmla="*/ 2275840 w 9578340"/>
              <a:gd name="connsiteY114" fmla="*/ 8538208 h 8833483"/>
              <a:gd name="connsiteX115" fmla="*/ 2437765 w 9578340"/>
              <a:gd name="connsiteY115" fmla="*/ 8569958 h 8833483"/>
              <a:gd name="connsiteX116" fmla="*/ 2491740 w 9578340"/>
              <a:gd name="connsiteY116" fmla="*/ 8557258 h 8833483"/>
              <a:gd name="connsiteX117" fmla="*/ 2599690 w 9578340"/>
              <a:gd name="connsiteY117" fmla="*/ 8614408 h 8833483"/>
              <a:gd name="connsiteX118" fmla="*/ 2640965 w 9578340"/>
              <a:gd name="connsiteY118" fmla="*/ 8658858 h 8833483"/>
              <a:gd name="connsiteX119" fmla="*/ 2663190 w 9578340"/>
              <a:gd name="connsiteY119" fmla="*/ 8769983 h 8833483"/>
              <a:gd name="connsiteX120" fmla="*/ 2748915 w 9578340"/>
              <a:gd name="connsiteY120" fmla="*/ 8833483 h 8833483"/>
              <a:gd name="connsiteX121" fmla="*/ 2860040 w 9578340"/>
              <a:gd name="connsiteY121" fmla="*/ 8808083 h 8833483"/>
              <a:gd name="connsiteX122" fmla="*/ 2920365 w 9578340"/>
              <a:gd name="connsiteY122" fmla="*/ 8820783 h 8833483"/>
              <a:gd name="connsiteX123" fmla="*/ 2910840 w 9578340"/>
              <a:gd name="connsiteY123" fmla="*/ 8740614 h 8833483"/>
              <a:gd name="connsiteX124" fmla="*/ 2996565 w 9578340"/>
              <a:gd name="connsiteY124" fmla="*/ 8609645 h 8833483"/>
              <a:gd name="connsiteX125" fmla="*/ 2987040 w 9578340"/>
              <a:gd name="connsiteY125" fmla="*/ 8497727 h 8833483"/>
              <a:gd name="connsiteX126" fmla="*/ 3027522 w 9578340"/>
              <a:gd name="connsiteY126" fmla="*/ 8431051 h 8833483"/>
              <a:gd name="connsiteX127" fmla="*/ 3179922 w 9578340"/>
              <a:gd name="connsiteY127" fmla="*/ 8361995 h 8833483"/>
              <a:gd name="connsiteX128" fmla="*/ 3225166 w 9578340"/>
              <a:gd name="connsiteY128" fmla="*/ 8245315 h 8833483"/>
              <a:gd name="connsiteX129" fmla="*/ 3420427 w 9578340"/>
              <a:gd name="connsiteY129" fmla="*/ 8083389 h 8833483"/>
              <a:gd name="connsiteX130" fmla="*/ 3699034 w 9578340"/>
              <a:gd name="connsiteY130" fmla="*/ 7954802 h 8833483"/>
              <a:gd name="connsiteX131" fmla="*/ 3875246 w 9578340"/>
              <a:gd name="connsiteY131" fmla="*/ 7890508 h 8833483"/>
              <a:gd name="connsiteX132" fmla="*/ 4084796 w 9578340"/>
              <a:gd name="connsiteY132" fmla="*/ 7738108 h 8833483"/>
              <a:gd name="connsiteX133" fmla="*/ 4127659 w 9578340"/>
              <a:gd name="connsiteY133" fmla="*/ 7640476 h 8833483"/>
              <a:gd name="connsiteX134" fmla="*/ 4037171 w 9578340"/>
              <a:gd name="connsiteY134" fmla="*/ 7564277 h 8833483"/>
              <a:gd name="connsiteX135" fmla="*/ 3980021 w 9578340"/>
              <a:gd name="connsiteY135" fmla="*/ 7469027 h 8833483"/>
              <a:gd name="connsiteX136" fmla="*/ 4056222 w 9578340"/>
              <a:gd name="connsiteY136" fmla="*/ 7395208 h 8833483"/>
              <a:gd name="connsiteX137" fmla="*/ 4096703 w 9578340"/>
              <a:gd name="connsiteY137" fmla="*/ 7247570 h 8833483"/>
              <a:gd name="connsiteX138" fmla="*/ 3982402 w 9578340"/>
              <a:gd name="connsiteY138" fmla="*/ 7271383 h 8833483"/>
              <a:gd name="connsiteX139" fmla="*/ 3818096 w 9578340"/>
              <a:gd name="connsiteY139" fmla="*/ 7233283 h 8833483"/>
              <a:gd name="connsiteX140" fmla="*/ 3691889 w 9578340"/>
              <a:gd name="connsiteY140" fmla="*/ 7145176 h 8833483"/>
              <a:gd name="connsiteX141" fmla="*/ 3701416 w 9578340"/>
              <a:gd name="connsiteY141" fmla="*/ 7030877 h 8833483"/>
              <a:gd name="connsiteX142" fmla="*/ 3625215 w 9578340"/>
              <a:gd name="connsiteY142" fmla="*/ 6954677 h 8833483"/>
              <a:gd name="connsiteX143" fmla="*/ 3657600 w 9578340"/>
              <a:gd name="connsiteY143" fmla="*/ 6873240 h 8833483"/>
              <a:gd name="connsiteX144" fmla="*/ 3817620 w 9578340"/>
              <a:gd name="connsiteY144" fmla="*/ 6781800 h 8833483"/>
              <a:gd name="connsiteX145" fmla="*/ 3893820 w 9578340"/>
              <a:gd name="connsiteY145" fmla="*/ 6705600 h 8833483"/>
              <a:gd name="connsiteX146" fmla="*/ 3947160 w 9578340"/>
              <a:gd name="connsiteY146" fmla="*/ 6690360 h 8833483"/>
              <a:gd name="connsiteX147" fmla="*/ 3939540 w 9578340"/>
              <a:gd name="connsiteY147" fmla="*/ 6629400 h 8833483"/>
              <a:gd name="connsiteX148" fmla="*/ 3901440 w 9578340"/>
              <a:gd name="connsiteY148" fmla="*/ 6606540 h 8833483"/>
              <a:gd name="connsiteX149" fmla="*/ 3878580 w 9578340"/>
              <a:gd name="connsiteY149" fmla="*/ 6515100 h 8833483"/>
              <a:gd name="connsiteX150" fmla="*/ 3886200 w 9578340"/>
              <a:gd name="connsiteY150" fmla="*/ 6423660 h 8833483"/>
              <a:gd name="connsiteX151" fmla="*/ 3870960 w 9578340"/>
              <a:gd name="connsiteY151" fmla="*/ 6309360 h 8833483"/>
              <a:gd name="connsiteX152" fmla="*/ 3893820 w 9578340"/>
              <a:gd name="connsiteY152" fmla="*/ 6240780 h 8833483"/>
              <a:gd name="connsiteX153" fmla="*/ 3924300 w 9578340"/>
              <a:gd name="connsiteY153" fmla="*/ 6179820 h 8833483"/>
              <a:gd name="connsiteX154" fmla="*/ 3977640 w 9578340"/>
              <a:gd name="connsiteY154" fmla="*/ 6172200 h 8833483"/>
              <a:gd name="connsiteX155" fmla="*/ 3992880 w 9578340"/>
              <a:gd name="connsiteY155" fmla="*/ 6172200 h 8833483"/>
              <a:gd name="connsiteX156" fmla="*/ 4046220 w 9578340"/>
              <a:gd name="connsiteY156" fmla="*/ 6111240 h 8833483"/>
              <a:gd name="connsiteX157" fmla="*/ 4038600 w 9578340"/>
              <a:gd name="connsiteY157" fmla="*/ 6027420 h 8833483"/>
              <a:gd name="connsiteX158" fmla="*/ 4754880 w 9578340"/>
              <a:gd name="connsiteY158" fmla="*/ 5913120 h 8833483"/>
              <a:gd name="connsiteX159" fmla="*/ 4838700 w 9578340"/>
              <a:gd name="connsiteY159" fmla="*/ 5913120 h 8833483"/>
              <a:gd name="connsiteX160" fmla="*/ 4914900 w 9578340"/>
              <a:gd name="connsiteY160" fmla="*/ 5920740 h 8833483"/>
              <a:gd name="connsiteX161" fmla="*/ 5105400 w 9578340"/>
              <a:gd name="connsiteY161" fmla="*/ 6019800 h 8833483"/>
              <a:gd name="connsiteX162" fmla="*/ 5570220 w 9578340"/>
              <a:gd name="connsiteY162" fmla="*/ 6248400 h 8833483"/>
              <a:gd name="connsiteX163" fmla="*/ 5704205 w 9578340"/>
              <a:gd name="connsiteY163" fmla="*/ 6320155 h 8833483"/>
              <a:gd name="connsiteX164" fmla="*/ 5755005 w 9578340"/>
              <a:gd name="connsiteY164" fmla="*/ 6242685 h 8833483"/>
              <a:gd name="connsiteX165" fmla="*/ 5682615 w 9578340"/>
              <a:gd name="connsiteY165" fmla="*/ 6203315 h 8833483"/>
              <a:gd name="connsiteX166" fmla="*/ 5624195 w 9578340"/>
              <a:gd name="connsiteY166" fmla="*/ 6132195 h 8833483"/>
              <a:gd name="connsiteX167" fmla="*/ 5670550 w 9578340"/>
              <a:gd name="connsiteY167" fmla="*/ 6103620 h 8833483"/>
              <a:gd name="connsiteX168" fmla="*/ 5584825 w 9578340"/>
              <a:gd name="connsiteY168" fmla="*/ 5928995 h 8833483"/>
              <a:gd name="connsiteX169" fmla="*/ 5592445 w 9578340"/>
              <a:gd name="connsiteY169" fmla="*/ 5827395 h 8833483"/>
              <a:gd name="connsiteX170" fmla="*/ 5615305 w 9578340"/>
              <a:gd name="connsiteY170" fmla="*/ 5792470 h 8833483"/>
              <a:gd name="connsiteX171" fmla="*/ 5636895 w 9578340"/>
              <a:gd name="connsiteY171" fmla="*/ 5747385 h 8833483"/>
              <a:gd name="connsiteX172" fmla="*/ 5674360 w 9578340"/>
              <a:gd name="connsiteY172" fmla="*/ 5669915 h 8833483"/>
              <a:gd name="connsiteX173" fmla="*/ 5688965 w 9578340"/>
              <a:gd name="connsiteY173" fmla="*/ 5587365 h 8833483"/>
              <a:gd name="connsiteX174" fmla="*/ 5735320 w 9578340"/>
              <a:gd name="connsiteY174" fmla="*/ 5561965 h 8833483"/>
              <a:gd name="connsiteX175" fmla="*/ 5715000 w 9578340"/>
              <a:gd name="connsiteY175" fmla="*/ 5502910 h 8833483"/>
              <a:gd name="connsiteX176" fmla="*/ 5751195 w 9578340"/>
              <a:gd name="connsiteY176" fmla="*/ 5461635 h 8833483"/>
              <a:gd name="connsiteX177" fmla="*/ 5781675 w 9578340"/>
              <a:gd name="connsiteY177" fmla="*/ 5398770 h 8833483"/>
              <a:gd name="connsiteX178" fmla="*/ 5836920 w 9578340"/>
              <a:gd name="connsiteY178" fmla="*/ 5325110 h 8833483"/>
              <a:gd name="connsiteX179" fmla="*/ 5855970 w 9578340"/>
              <a:gd name="connsiteY179" fmla="*/ 5168900 h 8833483"/>
              <a:gd name="connsiteX180" fmla="*/ 6101080 w 9578340"/>
              <a:gd name="connsiteY180" fmla="*/ 4911090 h 8833483"/>
              <a:gd name="connsiteX181" fmla="*/ 6107430 w 9578340"/>
              <a:gd name="connsiteY181" fmla="*/ 4674870 h 8833483"/>
              <a:gd name="connsiteX182" fmla="*/ 5982970 w 9578340"/>
              <a:gd name="connsiteY182" fmla="*/ 4411980 h 8833483"/>
              <a:gd name="connsiteX183" fmla="*/ 7178040 w 9578340"/>
              <a:gd name="connsiteY183" fmla="*/ 4351020 h 8833483"/>
              <a:gd name="connsiteX184" fmla="*/ 7559040 w 9578340"/>
              <a:gd name="connsiteY184" fmla="*/ 4328160 h 8833483"/>
              <a:gd name="connsiteX185" fmla="*/ 7467600 w 9578340"/>
              <a:gd name="connsiteY185" fmla="*/ 3878580 h 8833483"/>
              <a:gd name="connsiteX186" fmla="*/ 7414260 w 9578340"/>
              <a:gd name="connsiteY186" fmla="*/ 3604260 h 8833483"/>
              <a:gd name="connsiteX187" fmla="*/ 7498080 w 9578340"/>
              <a:gd name="connsiteY187" fmla="*/ 3398520 h 8833483"/>
              <a:gd name="connsiteX188" fmla="*/ 7528560 w 9578340"/>
              <a:gd name="connsiteY188" fmla="*/ 3253740 h 8833483"/>
              <a:gd name="connsiteX189" fmla="*/ 7505700 w 9578340"/>
              <a:gd name="connsiteY189" fmla="*/ 3048000 h 8833483"/>
              <a:gd name="connsiteX190" fmla="*/ 7520940 w 9578340"/>
              <a:gd name="connsiteY190" fmla="*/ 2926080 h 8833483"/>
              <a:gd name="connsiteX191" fmla="*/ 7536180 w 9578340"/>
              <a:gd name="connsiteY191" fmla="*/ 2872740 h 8833483"/>
              <a:gd name="connsiteX192" fmla="*/ 7863840 w 9578340"/>
              <a:gd name="connsiteY192" fmla="*/ 2971800 h 8833483"/>
              <a:gd name="connsiteX193" fmla="*/ 7886700 w 9578340"/>
              <a:gd name="connsiteY193" fmla="*/ 3101340 h 8833483"/>
              <a:gd name="connsiteX194" fmla="*/ 8001000 w 9578340"/>
              <a:gd name="connsiteY194" fmla="*/ 3124200 h 8833483"/>
              <a:gd name="connsiteX195" fmla="*/ 8122920 w 9578340"/>
              <a:gd name="connsiteY195" fmla="*/ 3276600 h 8833483"/>
              <a:gd name="connsiteX196" fmla="*/ 8206740 w 9578340"/>
              <a:gd name="connsiteY196" fmla="*/ 3276600 h 8833483"/>
              <a:gd name="connsiteX197" fmla="*/ 8442960 w 9578340"/>
              <a:gd name="connsiteY197" fmla="*/ 3276600 h 8833483"/>
              <a:gd name="connsiteX198" fmla="*/ 8663940 w 9578340"/>
              <a:gd name="connsiteY198" fmla="*/ 3276600 h 8833483"/>
              <a:gd name="connsiteX199" fmla="*/ 8770620 w 9578340"/>
              <a:gd name="connsiteY199" fmla="*/ 3230880 h 8833483"/>
              <a:gd name="connsiteX200" fmla="*/ 8854440 w 9578340"/>
              <a:gd name="connsiteY200" fmla="*/ 3215640 h 8833483"/>
              <a:gd name="connsiteX201" fmla="*/ 8938260 w 9578340"/>
              <a:gd name="connsiteY201" fmla="*/ 3230880 h 8833483"/>
              <a:gd name="connsiteX202" fmla="*/ 8945880 w 9578340"/>
              <a:gd name="connsiteY202" fmla="*/ 3078480 h 8833483"/>
              <a:gd name="connsiteX203" fmla="*/ 8907780 w 9578340"/>
              <a:gd name="connsiteY203" fmla="*/ 3078480 h 8833483"/>
              <a:gd name="connsiteX204" fmla="*/ 8656320 w 9578340"/>
              <a:gd name="connsiteY204" fmla="*/ 2697480 h 8833483"/>
              <a:gd name="connsiteX205" fmla="*/ 8854440 w 9578340"/>
              <a:gd name="connsiteY205" fmla="*/ 2590800 h 8833483"/>
              <a:gd name="connsiteX206" fmla="*/ 8923020 w 9578340"/>
              <a:gd name="connsiteY206" fmla="*/ 2606040 h 8833483"/>
              <a:gd name="connsiteX207" fmla="*/ 8999220 w 9578340"/>
              <a:gd name="connsiteY207" fmla="*/ 2606040 h 8833483"/>
              <a:gd name="connsiteX208" fmla="*/ 9029700 w 9578340"/>
              <a:gd name="connsiteY208" fmla="*/ 2545080 h 8833483"/>
              <a:gd name="connsiteX209" fmla="*/ 9029700 w 9578340"/>
              <a:gd name="connsiteY209" fmla="*/ 2407920 h 8833483"/>
              <a:gd name="connsiteX210" fmla="*/ 9136380 w 9578340"/>
              <a:gd name="connsiteY210" fmla="*/ 2476500 h 8833483"/>
              <a:gd name="connsiteX211" fmla="*/ 9144000 w 9578340"/>
              <a:gd name="connsiteY211" fmla="*/ 2407920 h 8833483"/>
              <a:gd name="connsiteX212" fmla="*/ 9204960 w 9578340"/>
              <a:gd name="connsiteY212" fmla="*/ 2362200 h 8833483"/>
              <a:gd name="connsiteX213" fmla="*/ 9189720 w 9578340"/>
              <a:gd name="connsiteY213" fmla="*/ 2225040 h 8833483"/>
              <a:gd name="connsiteX214" fmla="*/ 9159240 w 9578340"/>
              <a:gd name="connsiteY214" fmla="*/ 2171700 h 8833483"/>
              <a:gd name="connsiteX215" fmla="*/ 9083040 w 9578340"/>
              <a:gd name="connsiteY215" fmla="*/ 2103120 h 8833483"/>
              <a:gd name="connsiteX216" fmla="*/ 9105900 w 9578340"/>
              <a:gd name="connsiteY216" fmla="*/ 2011680 h 8833483"/>
              <a:gd name="connsiteX217" fmla="*/ 9151620 w 9578340"/>
              <a:gd name="connsiteY217" fmla="*/ 1927860 h 8833483"/>
              <a:gd name="connsiteX218" fmla="*/ 9044940 w 9578340"/>
              <a:gd name="connsiteY218" fmla="*/ 1714500 h 8833483"/>
              <a:gd name="connsiteX219" fmla="*/ 9578340 w 9578340"/>
              <a:gd name="connsiteY219" fmla="*/ 1394460 h 8833483"/>
              <a:gd name="connsiteX220" fmla="*/ 9494520 w 9578340"/>
              <a:gd name="connsiteY220" fmla="*/ 1165860 h 8833483"/>
              <a:gd name="connsiteX221" fmla="*/ 9326880 w 9578340"/>
              <a:gd name="connsiteY221" fmla="*/ 975360 h 8833483"/>
              <a:gd name="connsiteX222" fmla="*/ 9334500 w 9578340"/>
              <a:gd name="connsiteY222" fmla="*/ 906780 h 8833483"/>
              <a:gd name="connsiteX223" fmla="*/ 9342120 w 9578340"/>
              <a:gd name="connsiteY223" fmla="*/ 754380 h 8833483"/>
              <a:gd name="connsiteX224" fmla="*/ 9182100 w 9578340"/>
              <a:gd name="connsiteY224" fmla="*/ 906780 h 8833483"/>
              <a:gd name="connsiteX225" fmla="*/ 9052560 w 9578340"/>
              <a:gd name="connsiteY225" fmla="*/ 1043940 h 8833483"/>
              <a:gd name="connsiteX226" fmla="*/ 8915400 w 9578340"/>
              <a:gd name="connsiteY226" fmla="*/ 1112520 h 8833483"/>
              <a:gd name="connsiteX227" fmla="*/ 8709660 w 9578340"/>
              <a:gd name="connsiteY227" fmla="*/ 1150620 h 8833483"/>
              <a:gd name="connsiteX228" fmla="*/ 8793480 w 9578340"/>
              <a:gd name="connsiteY228" fmla="*/ 960120 h 8833483"/>
              <a:gd name="connsiteX229" fmla="*/ 8717280 w 9578340"/>
              <a:gd name="connsiteY229" fmla="*/ 906780 h 8833483"/>
              <a:gd name="connsiteX230" fmla="*/ 8686800 w 9578340"/>
              <a:gd name="connsiteY230" fmla="*/ 815340 h 8833483"/>
              <a:gd name="connsiteX231" fmla="*/ 8625840 w 9578340"/>
              <a:gd name="connsiteY231" fmla="*/ 746760 h 8833483"/>
              <a:gd name="connsiteX232" fmla="*/ 8633460 w 9578340"/>
              <a:gd name="connsiteY232" fmla="*/ 685800 h 8833483"/>
              <a:gd name="connsiteX233" fmla="*/ 8679180 w 9578340"/>
              <a:gd name="connsiteY233" fmla="*/ 609600 h 8833483"/>
              <a:gd name="connsiteX234" fmla="*/ 8671560 w 9578340"/>
              <a:gd name="connsiteY234" fmla="*/ 579120 h 8833483"/>
              <a:gd name="connsiteX235" fmla="*/ 8580120 w 9578340"/>
              <a:gd name="connsiteY235" fmla="*/ 541020 h 8833483"/>
              <a:gd name="connsiteX236" fmla="*/ 8473440 w 9578340"/>
              <a:gd name="connsiteY236" fmla="*/ 502920 h 8833483"/>
              <a:gd name="connsiteX237" fmla="*/ 8488680 w 9578340"/>
              <a:gd name="connsiteY237" fmla="*/ 449580 h 8833483"/>
              <a:gd name="connsiteX238" fmla="*/ 8435340 w 9578340"/>
              <a:gd name="connsiteY238" fmla="*/ 320040 h 8833483"/>
              <a:gd name="connsiteX239" fmla="*/ 8465820 w 9578340"/>
              <a:gd name="connsiteY239" fmla="*/ 243840 h 8833483"/>
              <a:gd name="connsiteX240" fmla="*/ 8473440 w 9578340"/>
              <a:gd name="connsiteY240" fmla="*/ 83820 h 8833483"/>
              <a:gd name="connsiteX241" fmla="*/ 8351520 w 9578340"/>
              <a:gd name="connsiteY241" fmla="*/ 53340 h 8833483"/>
              <a:gd name="connsiteX242" fmla="*/ 8252460 w 9578340"/>
              <a:gd name="connsiteY242" fmla="*/ 68580 h 8833483"/>
              <a:gd name="connsiteX243" fmla="*/ 8107680 w 9578340"/>
              <a:gd name="connsiteY24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858000 w 9578340"/>
              <a:gd name="connsiteY14" fmla="*/ 647700 h 8833483"/>
              <a:gd name="connsiteX15" fmla="*/ 6743700 w 9578340"/>
              <a:gd name="connsiteY15" fmla="*/ 1127760 h 8833483"/>
              <a:gd name="connsiteX16" fmla="*/ 6728460 w 9578340"/>
              <a:gd name="connsiteY16" fmla="*/ 1981200 h 8833483"/>
              <a:gd name="connsiteX17" fmla="*/ 6244590 w 9578340"/>
              <a:gd name="connsiteY17" fmla="*/ 2315208 h 8833483"/>
              <a:gd name="connsiteX18" fmla="*/ 5722620 w 9578340"/>
              <a:gd name="connsiteY18" fmla="*/ 2240280 h 8833483"/>
              <a:gd name="connsiteX19" fmla="*/ 5654040 w 9578340"/>
              <a:gd name="connsiteY19" fmla="*/ 2240280 h 8833483"/>
              <a:gd name="connsiteX20" fmla="*/ 5570220 w 9578340"/>
              <a:gd name="connsiteY20" fmla="*/ 2278380 h 8833483"/>
              <a:gd name="connsiteX21" fmla="*/ 5440680 w 9578340"/>
              <a:gd name="connsiteY21" fmla="*/ 2263140 h 8833483"/>
              <a:gd name="connsiteX22" fmla="*/ 5410200 w 9578340"/>
              <a:gd name="connsiteY22" fmla="*/ 2217420 h 8833483"/>
              <a:gd name="connsiteX23" fmla="*/ 5425440 w 9578340"/>
              <a:gd name="connsiteY23" fmla="*/ 2072640 h 8833483"/>
              <a:gd name="connsiteX24" fmla="*/ 5372100 w 9578340"/>
              <a:gd name="connsiteY24" fmla="*/ 2019300 h 8833483"/>
              <a:gd name="connsiteX25" fmla="*/ 5372100 w 9578340"/>
              <a:gd name="connsiteY25" fmla="*/ 1988820 h 8833483"/>
              <a:gd name="connsiteX26" fmla="*/ 5280660 w 9578340"/>
              <a:gd name="connsiteY26" fmla="*/ 1965960 h 8833483"/>
              <a:gd name="connsiteX27" fmla="*/ 5219700 w 9578340"/>
              <a:gd name="connsiteY27" fmla="*/ 2263140 h 8833483"/>
              <a:gd name="connsiteX28" fmla="*/ 5212080 w 9578340"/>
              <a:gd name="connsiteY28" fmla="*/ 2461260 h 8833483"/>
              <a:gd name="connsiteX29" fmla="*/ 5242560 w 9578340"/>
              <a:gd name="connsiteY29" fmla="*/ 2499360 h 8833483"/>
              <a:gd name="connsiteX30" fmla="*/ 5097780 w 9578340"/>
              <a:gd name="connsiteY30" fmla="*/ 2552700 h 8833483"/>
              <a:gd name="connsiteX31" fmla="*/ 5120640 w 9578340"/>
              <a:gd name="connsiteY31" fmla="*/ 2743200 h 8833483"/>
              <a:gd name="connsiteX32" fmla="*/ 5082540 w 9578340"/>
              <a:gd name="connsiteY32" fmla="*/ 2827020 h 8833483"/>
              <a:gd name="connsiteX33" fmla="*/ 4945380 w 9578340"/>
              <a:gd name="connsiteY33" fmla="*/ 2773680 h 8833483"/>
              <a:gd name="connsiteX34" fmla="*/ 4853940 w 9578340"/>
              <a:gd name="connsiteY34" fmla="*/ 2796540 h 8833483"/>
              <a:gd name="connsiteX35" fmla="*/ 4785360 w 9578340"/>
              <a:gd name="connsiteY35" fmla="*/ 2926080 h 8833483"/>
              <a:gd name="connsiteX36" fmla="*/ 4640580 w 9578340"/>
              <a:gd name="connsiteY36" fmla="*/ 2811780 h 8833483"/>
              <a:gd name="connsiteX37" fmla="*/ 4518660 w 9578340"/>
              <a:gd name="connsiteY37" fmla="*/ 2804160 h 8833483"/>
              <a:gd name="connsiteX38" fmla="*/ 4389120 w 9578340"/>
              <a:gd name="connsiteY38" fmla="*/ 2674620 h 8833483"/>
              <a:gd name="connsiteX39" fmla="*/ 4564380 w 9578340"/>
              <a:gd name="connsiteY39" fmla="*/ 2522220 h 8833483"/>
              <a:gd name="connsiteX40" fmla="*/ 4389120 w 9578340"/>
              <a:gd name="connsiteY40" fmla="*/ 2491740 h 8833483"/>
              <a:gd name="connsiteX41" fmla="*/ 4244340 w 9578340"/>
              <a:gd name="connsiteY41" fmla="*/ 2659380 h 8833483"/>
              <a:gd name="connsiteX42" fmla="*/ 4183380 w 9578340"/>
              <a:gd name="connsiteY42" fmla="*/ 2758440 h 8833483"/>
              <a:gd name="connsiteX43" fmla="*/ 4191000 w 9578340"/>
              <a:gd name="connsiteY43" fmla="*/ 2796540 h 8833483"/>
              <a:gd name="connsiteX44" fmla="*/ 4084320 w 9578340"/>
              <a:gd name="connsiteY44" fmla="*/ 2895600 h 8833483"/>
              <a:gd name="connsiteX45" fmla="*/ 4008120 w 9578340"/>
              <a:gd name="connsiteY45" fmla="*/ 2918460 h 8833483"/>
              <a:gd name="connsiteX46" fmla="*/ 3954780 w 9578340"/>
              <a:gd name="connsiteY46" fmla="*/ 2918460 h 8833483"/>
              <a:gd name="connsiteX47" fmla="*/ 3916680 w 9578340"/>
              <a:gd name="connsiteY47" fmla="*/ 2971800 h 8833483"/>
              <a:gd name="connsiteX48" fmla="*/ 3848100 w 9578340"/>
              <a:gd name="connsiteY48" fmla="*/ 2971800 h 8833483"/>
              <a:gd name="connsiteX49" fmla="*/ 3810000 w 9578340"/>
              <a:gd name="connsiteY49" fmla="*/ 3025140 h 8833483"/>
              <a:gd name="connsiteX50" fmla="*/ 3726180 w 9578340"/>
              <a:gd name="connsiteY50" fmla="*/ 3048000 h 8833483"/>
              <a:gd name="connsiteX51" fmla="*/ 3703320 w 9578340"/>
              <a:gd name="connsiteY51" fmla="*/ 3116580 h 8833483"/>
              <a:gd name="connsiteX52" fmla="*/ 3512820 w 9578340"/>
              <a:gd name="connsiteY52" fmla="*/ 2979420 h 8833483"/>
              <a:gd name="connsiteX53" fmla="*/ 3337560 w 9578340"/>
              <a:gd name="connsiteY53" fmla="*/ 3048000 h 8833483"/>
              <a:gd name="connsiteX54" fmla="*/ 3337560 w 9578340"/>
              <a:gd name="connsiteY54" fmla="*/ 3124200 h 8833483"/>
              <a:gd name="connsiteX55" fmla="*/ 3230880 w 9578340"/>
              <a:gd name="connsiteY55" fmla="*/ 3200400 h 8833483"/>
              <a:gd name="connsiteX56" fmla="*/ 3002280 w 9578340"/>
              <a:gd name="connsiteY56" fmla="*/ 3055620 h 8833483"/>
              <a:gd name="connsiteX57" fmla="*/ 3025140 w 9578340"/>
              <a:gd name="connsiteY57" fmla="*/ 3032760 h 8833483"/>
              <a:gd name="connsiteX58" fmla="*/ 2918460 w 9578340"/>
              <a:gd name="connsiteY58" fmla="*/ 2887980 h 8833483"/>
              <a:gd name="connsiteX59" fmla="*/ 2659380 w 9578340"/>
              <a:gd name="connsiteY59" fmla="*/ 2758440 h 8833483"/>
              <a:gd name="connsiteX60" fmla="*/ 2506980 w 9578340"/>
              <a:gd name="connsiteY60" fmla="*/ 3093720 h 8833483"/>
              <a:gd name="connsiteX61" fmla="*/ 2392680 w 9578340"/>
              <a:gd name="connsiteY61" fmla="*/ 3101340 h 8833483"/>
              <a:gd name="connsiteX62" fmla="*/ 2308860 w 9578340"/>
              <a:gd name="connsiteY62" fmla="*/ 3116580 h 8833483"/>
              <a:gd name="connsiteX63" fmla="*/ 2225040 w 9578340"/>
              <a:gd name="connsiteY63" fmla="*/ 3215640 h 8833483"/>
              <a:gd name="connsiteX64" fmla="*/ 2049780 w 9578340"/>
              <a:gd name="connsiteY64" fmla="*/ 3124200 h 8833483"/>
              <a:gd name="connsiteX65" fmla="*/ 1981200 w 9578340"/>
              <a:gd name="connsiteY65" fmla="*/ 3116580 h 8833483"/>
              <a:gd name="connsiteX66" fmla="*/ 1889760 w 9578340"/>
              <a:gd name="connsiteY66" fmla="*/ 2964180 h 8833483"/>
              <a:gd name="connsiteX67" fmla="*/ 1897380 w 9578340"/>
              <a:gd name="connsiteY67" fmla="*/ 2895600 h 8833483"/>
              <a:gd name="connsiteX68" fmla="*/ 1729740 w 9578340"/>
              <a:gd name="connsiteY68" fmla="*/ 3017520 h 8833483"/>
              <a:gd name="connsiteX69" fmla="*/ 1706880 w 9578340"/>
              <a:gd name="connsiteY69" fmla="*/ 3078480 h 8833483"/>
              <a:gd name="connsiteX70" fmla="*/ 1653540 w 9578340"/>
              <a:gd name="connsiteY70" fmla="*/ 3048000 h 8833483"/>
              <a:gd name="connsiteX71" fmla="*/ 1546860 w 9578340"/>
              <a:gd name="connsiteY71" fmla="*/ 3048000 h 8833483"/>
              <a:gd name="connsiteX72" fmla="*/ 1524000 w 9578340"/>
              <a:gd name="connsiteY72" fmla="*/ 3162300 h 8833483"/>
              <a:gd name="connsiteX73" fmla="*/ 1386840 w 9578340"/>
              <a:gd name="connsiteY73" fmla="*/ 3459480 h 8833483"/>
              <a:gd name="connsiteX74" fmla="*/ 1333500 w 9578340"/>
              <a:gd name="connsiteY74" fmla="*/ 3451860 h 8833483"/>
              <a:gd name="connsiteX75" fmla="*/ 1188720 w 9578340"/>
              <a:gd name="connsiteY75" fmla="*/ 3505200 h 8833483"/>
              <a:gd name="connsiteX76" fmla="*/ 1135380 w 9578340"/>
              <a:gd name="connsiteY76" fmla="*/ 3672840 h 8833483"/>
              <a:gd name="connsiteX77" fmla="*/ 1013460 w 9578340"/>
              <a:gd name="connsiteY77" fmla="*/ 3703320 h 8833483"/>
              <a:gd name="connsiteX78" fmla="*/ 929640 w 9578340"/>
              <a:gd name="connsiteY78" fmla="*/ 3710940 h 8833483"/>
              <a:gd name="connsiteX79" fmla="*/ 830580 w 9578340"/>
              <a:gd name="connsiteY79" fmla="*/ 3741420 h 8833483"/>
              <a:gd name="connsiteX80" fmla="*/ 701040 w 9578340"/>
              <a:gd name="connsiteY80" fmla="*/ 3749040 h 8833483"/>
              <a:gd name="connsiteX81" fmla="*/ 548640 w 9578340"/>
              <a:gd name="connsiteY81" fmla="*/ 3787140 h 8833483"/>
              <a:gd name="connsiteX82" fmla="*/ 0 w 9578340"/>
              <a:gd name="connsiteY82" fmla="*/ 5250180 h 8833483"/>
              <a:gd name="connsiteX83" fmla="*/ 167640 w 9578340"/>
              <a:gd name="connsiteY83" fmla="*/ 5242560 h 8833483"/>
              <a:gd name="connsiteX84" fmla="*/ 167640 w 9578340"/>
              <a:gd name="connsiteY84" fmla="*/ 5387340 h 8833483"/>
              <a:gd name="connsiteX85" fmla="*/ 289560 w 9578340"/>
              <a:gd name="connsiteY85" fmla="*/ 5394960 h 8833483"/>
              <a:gd name="connsiteX86" fmla="*/ 281940 w 9578340"/>
              <a:gd name="connsiteY86" fmla="*/ 5478780 h 8833483"/>
              <a:gd name="connsiteX87" fmla="*/ 388620 w 9578340"/>
              <a:gd name="connsiteY87" fmla="*/ 5501640 h 8833483"/>
              <a:gd name="connsiteX88" fmla="*/ 358140 w 9578340"/>
              <a:gd name="connsiteY88" fmla="*/ 5631180 h 8833483"/>
              <a:gd name="connsiteX89" fmla="*/ 358140 w 9578340"/>
              <a:gd name="connsiteY89" fmla="*/ 5730240 h 8833483"/>
              <a:gd name="connsiteX90" fmla="*/ 251460 w 9578340"/>
              <a:gd name="connsiteY90" fmla="*/ 5783580 h 8833483"/>
              <a:gd name="connsiteX91" fmla="*/ 236220 w 9578340"/>
              <a:gd name="connsiteY91" fmla="*/ 5859780 h 8833483"/>
              <a:gd name="connsiteX92" fmla="*/ 144780 w 9578340"/>
              <a:gd name="connsiteY92" fmla="*/ 5981700 h 8833483"/>
              <a:gd name="connsiteX93" fmla="*/ 175260 w 9578340"/>
              <a:gd name="connsiteY93" fmla="*/ 6210300 h 8833483"/>
              <a:gd name="connsiteX94" fmla="*/ 266700 w 9578340"/>
              <a:gd name="connsiteY94" fmla="*/ 6217920 h 8833483"/>
              <a:gd name="connsiteX95" fmla="*/ 304800 w 9578340"/>
              <a:gd name="connsiteY95" fmla="*/ 6278880 h 8833483"/>
              <a:gd name="connsiteX96" fmla="*/ 312420 w 9578340"/>
              <a:gd name="connsiteY96" fmla="*/ 6339840 h 8833483"/>
              <a:gd name="connsiteX97" fmla="*/ 358140 w 9578340"/>
              <a:gd name="connsiteY97" fmla="*/ 6339840 h 8833483"/>
              <a:gd name="connsiteX98" fmla="*/ 365760 w 9578340"/>
              <a:gd name="connsiteY98" fmla="*/ 6477000 h 8833483"/>
              <a:gd name="connsiteX99" fmla="*/ 807720 w 9578340"/>
              <a:gd name="connsiteY99" fmla="*/ 6545580 h 8833483"/>
              <a:gd name="connsiteX100" fmla="*/ 1127760 w 9578340"/>
              <a:gd name="connsiteY100" fmla="*/ 6705600 h 8833483"/>
              <a:gd name="connsiteX101" fmla="*/ 1447800 w 9578340"/>
              <a:gd name="connsiteY101" fmla="*/ 6598920 h 8833483"/>
              <a:gd name="connsiteX102" fmla="*/ 1546860 w 9578340"/>
              <a:gd name="connsiteY102" fmla="*/ 6598920 h 8833483"/>
              <a:gd name="connsiteX103" fmla="*/ 1501140 w 9578340"/>
              <a:gd name="connsiteY103" fmla="*/ 6858000 h 8833483"/>
              <a:gd name="connsiteX104" fmla="*/ 1567815 w 9578340"/>
              <a:gd name="connsiteY104" fmla="*/ 7115810 h 8833483"/>
              <a:gd name="connsiteX105" fmla="*/ 1710690 w 9578340"/>
              <a:gd name="connsiteY105" fmla="*/ 7439660 h 8833483"/>
              <a:gd name="connsiteX106" fmla="*/ 1891665 w 9578340"/>
              <a:gd name="connsiteY106" fmla="*/ 7582535 h 8833483"/>
              <a:gd name="connsiteX107" fmla="*/ 2094865 w 9578340"/>
              <a:gd name="connsiteY107" fmla="*/ 7814310 h 8833483"/>
              <a:gd name="connsiteX108" fmla="*/ 2066290 w 9578340"/>
              <a:gd name="connsiteY108" fmla="*/ 7925434 h 8833483"/>
              <a:gd name="connsiteX109" fmla="*/ 2234565 w 9578340"/>
              <a:gd name="connsiteY109" fmla="*/ 8036559 h 8833483"/>
              <a:gd name="connsiteX110" fmla="*/ 2269490 w 9578340"/>
              <a:gd name="connsiteY110" fmla="*/ 8081009 h 8833483"/>
              <a:gd name="connsiteX111" fmla="*/ 2186940 w 9578340"/>
              <a:gd name="connsiteY111" fmla="*/ 8338184 h 8833483"/>
              <a:gd name="connsiteX112" fmla="*/ 2209165 w 9578340"/>
              <a:gd name="connsiteY112" fmla="*/ 8436608 h 8833483"/>
              <a:gd name="connsiteX113" fmla="*/ 2275840 w 9578340"/>
              <a:gd name="connsiteY113" fmla="*/ 8538208 h 8833483"/>
              <a:gd name="connsiteX114" fmla="*/ 2437765 w 9578340"/>
              <a:gd name="connsiteY114" fmla="*/ 8569958 h 8833483"/>
              <a:gd name="connsiteX115" fmla="*/ 2491740 w 9578340"/>
              <a:gd name="connsiteY115" fmla="*/ 8557258 h 8833483"/>
              <a:gd name="connsiteX116" fmla="*/ 2599690 w 9578340"/>
              <a:gd name="connsiteY116" fmla="*/ 8614408 h 8833483"/>
              <a:gd name="connsiteX117" fmla="*/ 2640965 w 9578340"/>
              <a:gd name="connsiteY117" fmla="*/ 8658858 h 8833483"/>
              <a:gd name="connsiteX118" fmla="*/ 2663190 w 9578340"/>
              <a:gd name="connsiteY118" fmla="*/ 8769983 h 8833483"/>
              <a:gd name="connsiteX119" fmla="*/ 2748915 w 9578340"/>
              <a:gd name="connsiteY119" fmla="*/ 8833483 h 8833483"/>
              <a:gd name="connsiteX120" fmla="*/ 2860040 w 9578340"/>
              <a:gd name="connsiteY120" fmla="*/ 8808083 h 8833483"/>
              <a:gd name="connsiteX121" fmla="*/ 2920365 w 9578340"/>
              <a:gd name="connsiteY121" fmla="*/ 8820783 h 8833483"/>
              <a:gd name="connsiteX122" fmla="*/ 2910840 w 9578340"/>
              <a:gd name="connsiteY122" fmla="*/ 8740614 h 8833483"/>
              <a:gd name="connsiteX123" fmla="*/ 2996565 w 9578340"/>
              <a:gd name="connsiteY123" fmla="*/ 8609645 h 8833483"/>
              <a:gd name="connsiteX124" fmla="*/ 2987040 w 9578340"/>
              <a:gd name="connsiteY124" fmla="*/ 8497727 h 8833483"/>
              <a:gd name="connsiteX125" fmla="*/ 3027522 w 9578340"/>
              <a:gd name="connsiteY125" fmla="*/ 8431051 h 8833483"/>
              <a:gd name="connsiteX126" fmla="*/ 3179922 w 9578340"/>
              <a:gd name="connsiteY126" fmla="*/ 8361995 h 8833483"/>
              <a:gd name="connsiteX127" fmla="*/ 3225166 w 9578340"/>
              <a:gd name="connsiteY127" fmla="*/ 8245315 h 8833483"/>
              <a:gd name="connsiteX128" fmla="*/ 3420427 w 9578340"/>
              <a:gd name="connsiteY128" fmla="*/ 8083389 h 8833483"/>
              <a:gd name="connsiteX129" fmla="*/ 3699034 w 9578340"/>
              <a:gd name="connsiteY129" fmla="*/ 7954802 h 8833483"/>
              <a:gd name="connsiteX130" fmla="*/ 3875246 w 9578340"/>
              <a:gd name="connsiteY130" fmla="*/ 7890508 h 8833483"/>
              <a:gd name="connsiteX131" fmla="*/ 4084796 w 9578340"/>
              <a:gd name="connsiteY131" fmla="*/ 7738108 h 8833483"/>
              <a:gd name="connsiteX132" fmla="*/ 4127659 w 9578340"/>
              <a:gd name="connsiteY132" fmla="*/ 7640476 h 8833483"/>
              <a:gd name="connsiteX133" fmla="*/ 4037171 w 9578340"/>
              <a:gd name="connsiteY133" fmla="*/ 7564277 h 8833483"/>
              <a:gd name="connsiteX134" fmla="*/ 3980021 w 9578340"/>
              <a:gd name="connsiteY134" fmla="*/ 7469027 h 8833483"/>
              <a:gd name="connsiteX135" fmla="*/ 4056222 w 9578340"/>
              <a:gd name="connsiteY135" fmla="*/ 7395208 h 8833483"/>
              <a:gd name="connsiteX136" fmla="*/ 4096703 w 9578340"/>
              <a:gd name="connsiteY136" fmla="*/ 7247570 h 8833483"/>
              <a:gd name="connsiteX137" fmla="*/ 3982402 w 9578340"/>
              <a:gd name="connsiteY137" fmla="*/ 7271383 h 8833483"/>
              <a:gd name="connsiteX138" fmla="*/ 3818096 w 9578340"/>
              <a:gd name="connsiteY138" fmla="*/ 7233283 h 8833483"/>
              <a:gd name="connsiteX139" fmla="*/ 3691889 w 9578340"/>
              <a:gd name="connsiteY139" fmla="*/ 7145176 h 8833483"/>
              <a:gd name="connsiteX140" fmla="*/ 3701416 w 9578340"/>
              <a:gd name="connsiteY140" fmla="*/ 7030877 h 8833483"/>
              <a:gd name="connsiteX141" fmla="*/ 3625215 w 9578340"/>
              <a:gd name="connsiteY141" fmla="*/ 6954677 h 8833483"/>
              <a:gd name="connsiteX142" fmla="*/ 3657600 w 9578340"/>
              <a:gd name="connsiteY142" fmla="*/ 6873240 h 8833483"/>
              <a:gd name="connsiteX143" fmla="*/ 3817620 w 9578340"/>
              <a:gd name="connsiteY143" fmla="*/ 6781800 h 8833483"/>
              <a:gd name="connsiteX144" fmla="*/ 3893820 w 9578340"/>
              <a:gd name="connsiteY144" fmla="*/ 6705600 h 8833483"/>
              <a:gd name="connsiteX145" fmla="*/ 3947160 w 9578340"/>
              <a:gd name="connsiteY145" fmla="*/ 6690360 h 8833483"/>
              <a:gd name="connsiteX146" fmla="*/ 3939540 w 9578340"/>
              <a:gd name="connsiteY146" fmla="*/ 6629400 h 8833483"/>
              <a:gd name="connsiteX147" fmla="*/ 3901440 w 9578340"/>
              <a:gd name="connsiteY147" fmla="*/ 6606540 h 8833483"/>
              <a:gd name="connsiteX148" fmla="*/ 3878580 w 9578340"/>
              <a:gd name="connsiteY148" fmla="*/ 6515100 h 8833483"/>
              <a:gd name="connsiteX149" fmla="*/ 3886200 w 9578340"/>
              <a:gd name="connsiteY149" fmla="*/ 6423660 h 8833483"/>
              <a:gd name="connsiteX150" fmla="*/ 3870960 w 9578340"/>
              <a:gd name="connsiteY150" fmla="*/ 6309360 h 8833483"/>
              <a:gd name="connsiteX151" fmla="*/ 3893820 w 9578340"/>
              <a:gd name="connsiteY151" fmla="*/ 6240780 h 8833483"/>
              <a:gd name="connsiteX152" fmla="*/ 3924300 w 9578340"/>
              <a:gd name="connsiteY152" fmla="*/ 6179820 h 8833483"/>
              <a:gd name="connsiteX153" fmla="*/ 3977640 w 9578340"/>
              <a:gd name="connsiteY153" fmla="*/ 6172200 h 8833483"/>
              <a:gd name="connsiteX154" fmla="*/ 3992880 w 9578340"/>
              <a:gd name="connsiteY154" fmla="*/ 6172200 h 8833483"/>
              <a:gd name="connsiteX155" fmla="*/ 4046220 w 9578340"/>
              <a:gd name="connsiteY155" fmla="*/ 6111240 h 8833483"/>
              <a:gd name="connsiteX156" fmla="*/ 4038600 w 9578340"/>
              <a:gd name="connsiteY156" fmla="*/ 6027420 h 8833483"/>
              <a:gd name="connsiteX157" fmla="*/ 4754880 w 9578340"/>
              <a:gd name="connsiteY157" fmla="*/ 5913120 h 8833483"/>
              <a:gd name="connsiteX158" fmla="*/ 4838700 w 9578340"/>
              <a:gd name="connsiteY158" fmla="*/ 5913120 h 8833483"/>
              <a:gd name="connsiteX159" fmla="*/ 4914900 w 9578340"/>
              <a:gd name="connsiteY159" fmla="*/ 5920740 h 8833483"/>
              <a:gd name="connsiteX160" fmla="*/ 5105400 w 9578340"/>
              <a:gd name="connsiteY160" fmla="*/ 6019800 h 8833483"/>
              <a:gd name="connsiteX161" fmla="*/ 5570220 w 9578340"/>
              <a:gd name="connsiteY161" fmla="*/ 6248400 h 8833483"/>
              <a:gd name="connsiteX162" fmla="*/ 5704205 w 9578340"/>
              <a:gd name="connsiteY162" fmla="*/ 6320155 h 8833483"/>
              <a:gd name="connsiteX163" fmla="*/ 5755005 w 9578340"/>
              <a:gd name="connsiteY163" fmla="*/ 6242685 h 8833483"/>
              <a:gd name="connsiteX164" fmla="*/ 5682615 w 9578340"/>
              <a:gd name="connsiteY164" fmla="*/ 6203315 h 8833483"/>
              <a:gd name="connsiteX165" fmla="*/ 5624195 w 9578340"/>
              <a:gd name="connsiteY165" fmla="*/ 6132195 h 8833483"/>
              <a:gd name="connsiteX166" fmla="*/ 5670550 w 9578340"/>
              <a:gd name="connsiteY166" fmla="*/ 6103620 h 8833483"/>
              <a:gd name="connsiteX167" fmla="*/ 5584825 w 9578340"/>
              <a:gd name="connsiteY167" fmla="*/ 5928995 h 8833483"/>
              <a:gd name="connsiteX168" fmla="*/ 5592445 w 9578340"/>
              <a:gd name="connsiteY168" fmla="*/ 5827395 h 8833483"/>
              <a:gd name="connsiteX169" fmla="*/ 5615305 w 9578340"/>
              <a:gd name="connsiteY169" fmla="*/ 5792470 h 8833483"/>
              <a:gd name="connsiteX170" fmla="*/ 5636895 w 9578340"/>
              <a:gd name="connsiteY170" fmla="*/ 5747385 h 8833483"/>
              <a:gd name="connsiteX171" fmla="*/ 5674360 w 9578340"/>
              <a:gd name="connsiteY171" fmla="*/ 5669915 h 8833483"/>
              <a:gd name="connsiteX172" fmla="*/ 5688965 w 9578340"/>
              <a:gd name="connsiteY172" fmla="*/ 5587365 h 8833483"/>
              <a:gd name="connsiteX173" fmla="*/ 5735320 w 9578340"/>
              <a:gd name="connsiteY173" fmla="*/ 5561965 h 8833483"/>
              <a:gd name="connsiteX174" fmla="*/ 5715000 w 9578340"/>
              <a:gd name="connsiteY174" fmla="*/ 5502910 h 8833483"/>
              <a:gd name="connsiteX175" fmla="*/ 5751195 w 9578340"/>
              <a:gd name="connsiteY175" fmla="*/ 5461635 h 8833483"/>
              <a:gd name="connsiteX176" fmla="*/ 5781675 w 9578340"/>
              <a:gd name="connsiteY176" fmla="*/ 5398770 h 8833483"/>
              <a:gd name="connsiteX177" fmla="*/ 5836920 w 9578340"/>
              <a:gd name="connsiteY177" fmla="*/ 5325110 h 8833483"/>
              <a:gd name="connsiteX178" fmla="*/ 5855970 w 9578340"/>
              <a:gd name="connsiteY178" fmla="*/ 5168900 h 8833483"/>
              <a:gd name="connsiteX179" fmla="*/ 6101080 w 9578340"/>
              <a:gd name="connsiteY179" fmla="*/ 4911090 h 8833483"/>
              <a:gd name="connsiteX180" fmla="*/ 6107430 w 9578340"/>
              <a:gd name="connsiteY180" fmla="*/ 4674870 h 8833483"/>
              <a:gd name="connsiteX181" fmla="*/ 5982970 w 9578340"/>
              <a:gd name="connsiteY181" fmla="*/ 4411980 h 8833483"/>
              <a:gd name="connsiteX182" fmla="*/ 7178040 w 9578340"/>
              <a:gd name="connsiteY182" fmla="*/ 4351020 h 8833483"/>
              <a:gd name="connsiteX183" fmla="*/ 7559040 w 9578340"/>
              <a:gd name="connsiteY183" fmla="*/ 4328160 h 8833483"/>
              <a:gd name="connsiteX184" fmla="*/ 7467600 w 9578340"/>
              <a:gd name="connsiteY184" fmla="*/ 3878580 h 8833483"/>
              <a:gd name="connsiteX185" fmla="*/ 7414260 w 9578340"/>
              <a:gd name="connsiteY185" fmla="*/ 3604260 h 8833483"/>
              <a:gd name="connsiteX186" fmla="*/ 7498080 w 9578340"/>
              <a:gd name="connsiteY186" fmla="*/ 3398520 h 8833483"/>
              <a:gd name="connsiteX187" fmla="*/ 7528560 w 9578340"/>
              <a:gd name="connsiteY187" fmla="*/ 3253740 h 8833483"/>
              <a:gd name="connsiteX188" fmla="*/ 7505700 w 9578340"/>
              <a:gd name="connsiteY188" fmla="*/ 3048000 h 8833483"/>
              <a:gd name="connsiteX189" fmla="*/ 7520940 w 9578340"/>
              <a:gd name="connsiteY189" fmla="*/ 2926080 h 8833483"/>
              <a:gd name="connsiteX190" fmla="*/ 7536180 w 9578340"/>
              <a:gd name="connsiteY190" fmla="*/ 2872740 h 8833483"/>
              <a:gd name="connsiteX191" fmla="*/ 7863840 w 9578340"/>
              <a:gd name="connsiteY191" fmla="*/ 2971800 h 8833483"/>
              <a:gd name="connsiteX192" fmla="*/ 7886700 w 9578340"/>
              <a:gd name="connsiteY192" fmla="*/ 3101340 h 8833483"/>
              <a:gd name="connsiteX193" fmla="*/ 8001000 w 9578340"/>
              <a:gd name="connsiteY193" fmla="*/ 3124200 h 8833483"/>
              <a:gd name="connsiteX194" fmla="*/ 8122920 w 9578340"/>
              <a:gd name="connsiteY194" fmla="*/ 3276600 h 8833483"/>
              <a:gd name="connsiteX195" fmla="*/ 8206740 w 9578340"/>
              <a:gd name="connsiteY195" fmla="*/ 3276600 h 8833483"/>
              <a:gd name="connsiteX196" fmla="*/ 8442960 w 9578340"/>
              <a:gd name="connsiteY196" fmla="*/ 3276600 h 8833483"/>
              <a:gd name="connsiteX197" fmla="*/ 8663940 w 9578340"/>
              <a:gd name="connsiteY197" fmla="*/ 3276600 h 8833483"/>
              <a:gd name="connsiteX198" fmla="*/ 8770620 w 9578340"/>
              <a:gd name="connsiteY198" fmla="*/ 3230880 h 8833483"/>
              <a:gd name="connsiteX199" fmla="*/ 8854440 w 9578340"/>
              <a:gd name="connsiteY199" fmla="*/ 3215640 h 8833483"/>
              <a:gd name="connsiteX200" fmla="*/ 8938260 w 9578340"/>
              <a:gd name="connsiteY200" fmla="*/ 3230880 h 8833483"/>
              <a:gd name="connsiteX201" fmla="*/ 8945880 w 9578340"/>
              <a:gd name="connsiteY201" fmla="*/ 3078480 h 8833483"/>
              <a:gd name="connsiteX202" fmla="*/ 8907780 w 9578340"/>
              <a:gd name="connsiteY202" fmla="*/ 3078480 h 8833483"/>
              <a:gd name="connsiteX203" fmla="*/ 8656320 w 9578340"/>
              <a:gd name="connsiteY203" fmla="*/ 2697480 h 8833483"/>
              <a:gd name="connsiteX204" fmla="*/ 8854440 w 9578340"/>
              <a:gd name="connsiteY204" fmla="*/ 2590800 h 8833483"/>
              <a:gd name="connsiteX205" fmla="*/ 8923020 w 9578340"/>
              <a:gd name="connsiteY205" fmla="*/ 2606040 h 8833483"/>
              <a:gd name="connsiteX206" fmla="*/ 8999220 w 9578340"/>
              <a:gd name="connsiteY206" fmla="*/ 2606040 h 8833483"/>
              <a:gd name="connsiteX207" fmla="*/ 9029700 w 9578340"/>
              <a:gd name="connsiteY207" fmla="*/ 2545080 h 8833483"/>
              <a:gd name="connsiteX208" fmla="*/ 9029700 w 9578340"/>
              <a:gd name="connsiteY208" fmla="*/ 2407920 h 8833483"/>
              <a:gd name="connsiteX209" fmla="*/ 9136380 w 9578340"/>
              <a:gd name="connsiteY209" fmla="*/ 2476500 h 8833483"/>
              <a:gd name="connsiteX210" fmla="*/ 9144000 w 9578340"/>
              <a:gd name="connsiteY210" fmla="*/ 2407920 h 8833483"/>
              <a:gd name="connsiteX211" fmla="*/ 9204960 w 9578340"/>
              <a:gd name="connsiteY211" fmla="*/ 2362200 h 8833483"/>
              <a:gd name="connsiteX212" fmla="*/ 9189720 w 9578340"/>
              <a:gd name="connsiteY212" fmla="*/ 2225040 h 8833483"/>
              <a:gd name="connsiteX213" fmla="*/ 9159240 w 9578340"/>
              <a:gd name="connsiteY213" fmla="*/ 2171700 h 8833483"/>
              <a:gd name="connsiteX214" fmla="*/ 9083040 w 9578340"/>
              <a:gd name="connsiteY214" fmla="*/ 2103120 h 8833483"/>
              <a:gd name="connsiteX215" fmla="*/ 9105900 w 9578340"/>
              <a:gd name="connsiteY215" fmla="*/ 2011680 h 8833483"/>
              <a:gd name="connsiteX216" fmla="*/ 9151620 w 9578340"/>
              <a:gd name="connsiteY216" fmla="*/ 1927860 h 8833483"/>
              <a:gd name="connsiteX217" fmla="*/ 9044940 w 9578340"/>
              <a:gd name="connsiteY217" fmla="*/ 1714500 h 8833483"/>
              <a:gd name="connsiteX218" fmla="*/ 9578340 w 9578340"/>
              <a:gd name="connsiteY218" fmla="*/ 1394460 h 8833483"/>
              <a:gd name="connsiteX219" fmla="*/ 9494520 w 9578340"/>
              <a:gd name="connsiteY219" fmla="*/ 1165860 h 8833483"/>
              <a:gd name="connsiteX220" fmla="*/ 9326880 w 9578340"/>
              <a:gd name="connsiteY220" fmla="*/ 975360 h 8833483"/>
              <a:gd name="connsiteX221" fmla="*/ 9334500 w 9578340"/>
              <a:gd name="connsiteY221" fmla="*/ 906780 h 8833483"/>
              <a:gd name="connsiteX222" fmla="*/ 9342120 w 9578340"/>
              <a:gd name="connsiteY222" fmla="*/ 754380 h 8833483"/>
              <a:gd name="connsiteX223" fmla="*/ 9182100 w 9578340"/>
              <a:gd name="connsiteY223" fmla="*/ 906780 h 8833483"/>
              <a:gd name="connsiteX224" fmla="*/ 9052560 w 9578340"/>
              <a:gd name="connsiteY224" fmla="*/ 1043940 h 8833483"/>
              <a:gd name="connsiteX225" fmla="*/ 8915400 w 9578340"/>
              <a:gd name="connsiteY225" fmla="*/ 1112520 h 8833483"/>
              <a:gd name="connsiteX226" fmla="*/ 8709660 w 9578340"/>
              <a:gd name="connsiteY226" fmla="*/ 1150620 h 8833483"/>
              <a:gd name="connsiteX227" fmla="*/ 8793480 w 9578340"/>
              <a:gd name="connsiteY227" fmla="*/ 960120 h 8833483"/>
              <a:gd name="connsiteX228" fmla="*/ 8717280 w 9578340"/>
              <a:gd name="connsiteY228" fmla="*/ 906780 h 8833483"/>
              <a:gd name="connsiteX229" fmla="*/ 8686800 w 9578340"/>
              <a:gd name="connsiteY229" fmla="*/ 815340 h 8833483"/>
              <a:gd name="connsiteX230" fmla="*/ 8625840 w 9578340"/>
              <a:gd name="connsiteY230" fmla="*/ 746760 h 8833483"/>
              <a:gd name="connsiteX231" fmla="*/ 8633460 w 9578340"/>
              <a:gd name="connsiteY231" fmla="*/ 685800 h 8833483"/>
              <a:gd name="connsiteX232" fmla="*/ 8679180 w 9578340"/>
              <a:gd name="connsiteY232" fmla="*/ 609600 h 8833483"/>
              <a:gd name="connsiteX233" fmla="*/ 8671560 w 9578340"/>
              <a:gd name="connsiteY233" fmla="*/ 579120 h 8833483"/>
              <a:gd name="connsiteX234" fmla="*/ 8580120 w 9578340"/>
              <a:gd name="connsiteY234" fmla="*/ 541020 h 8833483"/>
              <a:gd name="connsiteX235" fmla="*/ 8473440 w 9578340"/>
              <a:gd name="connsiteY235" fmla="*/ 502920 h 8833483"/>
              <a:gd name="connsiteX236" fmla="*/ 8488680 w 9578340"/>
              <a:gd name="connsiteY236" fmla="*/ 449580 h 8833483"/>
              <a:gd name="connsiteX237" fmla="*/ 8435340 w 9578340"/>
              <a:gd name="connsiteY237" fmla="*/ 320040 h 8833483"/>
              <a:gd name="connsiteX238" fmla="*/ 8465820 w 9578340"/>
              <a:gd name="connsiteY238" fmla="*/ 243840 h 8833483"/>
              <a:gd name="connsiteX239" fmla="*/ 8473440 w 9578340"/>
              <a:gd name="connsiteY239" fmla="*/ 83820 h 8833483"/>
              <a:gd name="connsiteX240" fmla="*/ 8351520 w 9578340"/>
              <a:gd name="connsiteY240" fmla="*/ 53340 h 8833483"/>
              <a:gd name="connsiteX241" fmla="*/ 8252460 w 9578340"/>
              <a:gd name="connsiteY241" fmla="*/ 68580 h 8833483"/>
              <a:gd name="connsiteX242" fmla="*/ 8107680 w 9578340"/>
              <a:gd name="connsiteY242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903720 w 9578340"/>
              <a:gd name="connsiteY12" fmla="*/ 601980 h 8833483"/>
              <a:gd name="connsiteX13" fmla="*/ 6896100 w 9578340"/>
              <a:gd name="connsiteY13" fmla="*/ 647700 h 8833483"/>
              <a:gd name="connsiteX14" fmla="*/ 6743700 w 9578340"/>
              <a:gd name="connsiteY14" fmla="*/ 1127760 h 8833483"/>
              <a:gd name="connsiteX15" fmla="*/ 6728460 w 9578340"/>
              <a:gd name="connsiteY15" fmla="*/ 1981200 h 8833483"/>
              <a:gd name="connsiteX16" fmla="*/ 6244590 w 9578340"/>
              <a:gd name="connsiteY16" fmla="*/ 2315208 h 8833483"/>
              <a:gd name="connsiteX17" fmla="*/ 5722620 w 9578340"/>
              <a:gd name="connsiteY17" fmla="*/ 2240280 h 8833483"/>
              <a:gd name="connsiteX18" fmla="*/ 5654040 w 9578340"/>
              <a:gd name="connsiteY18" fmla="*/ 2240280 h 8833483"/>
              <a:gd name="connsiteX19" fmla="*/ 5570220 w 9578340"/>
              <a:gd name="connsiteY19" fmla="*/ 2278380 h 8833483"/>
              <a:gd name="connsiteX20" fmla="*/ 5440680 w 9578340"/>
              <a:gd name="connsiteY20" fmla="*/ 2263140 h 8833483"/>
              <a:gd name="connsiteX21" fmla="*/ 5410200 w 9578340"/>
              <a:gd name="connsiteY21" fmla="*/ 2217420 h 8833483"/>
              <a:gd name="connsiteX22" fmla="*/ 5425440 w 9578340"/>
              <a:gd name="connsiteY22" fmla="*/ 2072640 h 8833483"/>
              <a:gd name="connsiteX23" fmla="*/ 5372100 w 9578340"/>
              <a:gd name="connsiteY23" fmla="*/ 2019300 h 8833483"/>
              <a:gd name="connsiteX24" fmla="*/ 5372100 w 9578340"/>
              <a:gd name="connsiteY24" fmla="*/ 1988820 h 8833483"/>
              <a:gd name="connsiteX25" fmla="*/ 5280660 w 9578340"/>
              <a:gd name="connsiteY25" fmla="*/ 1965960 h 8833483"/>
              <a:gd name="connsiteX26" fmla="*/ 5219700 w 9578340"/>
              <a:gd name="connsiteY26" fmla="*/ 2263140 h 8833483"/>
              <a:gd name="connsiteX27" fmla="*/ 5212080 w 9578340"/>
              <a:gd name="connsiteY27" fmla="*/ 2461260 h 8833483"/>
              <a:gd name="connsiteX28" fmla="*/ 5242560 w 9578340"/>
              <a:gd name="connsiteY28" fmla="*/ 2499360 h 8833483"/>
              <a:gd name="connsiteX29" fmla="*/ 5097780 w 9578340"/>
              <a:gd name="connsiteY29" fmla="*/ 2552700 h 8833483"/>
              <a:gd name="connsiteX30" fmla="*/ 5120640 w 9578340"/>
              <a:gd name="connsiteY30" fmla="*/ 2743200 h 8833483"/>
              <a:gd name="connsiteX31" fmla="*/ 5082540 w 9578340"/>
              <a:gd name="connsiteY31" fmla="*/ 2827020 h 8833483"/>
              <a:gd name="connsiteX32" fmla="*/ 4945380 w 9578340"/>
              <a:gd name="connsiteY32" fmla="*/ 2773680 h 8833483"/>
              <a:gd name="connsiteX33" fmla="*/ 4853940 w 9578340"/>
              <a:gd name="connsiteY33" fmla="*/ 2796540 h 8833483"/>
              <a:gd name="connsiteX34" fmla="*/ 4785360 w 9578340"/>
              <a:gd name="connsiteY34" fmla="*/ 2926080 h 8833483"/>
              <a:gd name="connsiteX35" fmla="*/ 4640580 w 9578340"/>
              <a:gd name="connsiteY35" fmla="*/ 2811780 h 8833483"/>
              <a:gd name="connsiteX36" fmla="*/ 4518660 w 9578340"/>
              <a:gd name="connsiteY36" fmla="*/ 2804160 h 8833483"/>
              <a:gd name="connsiteX37" fmla="*/ 4389120 w 9578340"/>
              <a:gd name="connsiteY37" fmla="*/ 2674620 h 8833483"/>
              <a:gd name="connsiteX38" fmla="*/ 4564380 w 9578340"/>
              <a:gd name="connsiteY38" fmla="*/ 2522220 h 8833483"/>
              <a:gd name="connsiteX39" fmla="*/ 4389120 w 9578340"/>
              <a:gd name="connsiteY39" fmla="*/ 2491740 h 8833483"/>
              <a:gd name="connsiteX40" fmla="*/ 4244340 w 9578340"/>
              <a:gd name="connsiteY40" fmla="*/ 2659380 h 8833483"/>
              <a:gd name="connsiteX41" fmla="*/ 4183380 w 9578340"/>
              <a:gd name="connsiteY41" fmla="*/ 2758440 h 8833483"/>
              <a:gd name="connsiteX42" fmla="*/ 4191000 w 9578340"/>
              <a:gd name="connsiteY42" fmla="*/ 2796540 h 8833483"/>
              <a:gd name="connsiteX43" fmla="*/ 4084320 w 9578340"/>
              <a:gd name="connsiteY43" fmla="*/ 2895600 h 8833483"/>
              <a:gd name="connsiteX44" fmla="*/ 4008120 w 9578340"/>
              <a:gd name="connsiteY44" fmla="*/ 2918460 h 8833483"/>
              <a:gd name="connsiteX45" fmla="*/ 3954780 w 9578340"/>
              <a:gd name="connsiteY45" fmla="*/ 2918460 h 8833483"/>
              <a:gd name="connsiteX46" fmla="*/ 3916680 w 9578340"/>
              <a:gd name="connsiteY46" fmla="*/ 2971800 h 8833483"/>
              <a:gd name="connsiteX47" fmla="*/ 3848100 w 9578340"/>
              <a:gd name="connsiteY47" fmla="*/ 2971800 h 8833483"/>
              <a:gd name="connsiteX48" fmla="*/ 3810000 w 9578340"/>
              <a:gd name="connsiteY48" fmla="*/ 3025140 h 8833483"/>
              <a:gd name="connsiteX49" fmla="*/ 3726180 w 9578340"/>
              <a:gd name="connsiteY49" fmla="*/ 3048000 h 8833483"/>
              <a:gd name="connsiteX50" fmla="*/ 3703320 w 9578340"/>
              <a:gd name="connsiteY50" fmla="*/ 3116580 h 8833483"/>
              <a:gd name="connsiteX51" fmla="*/ 3512820 w 9578340"/>
              <a:gd name="connsiteY51" fmla="*/ 2979420 h 8833483"/>
              <a:gd name="connsiteX52" fmla="*/ 3337560 w 9578340"/>
              <a:gd name="connsiteY52" fmla="*/ 3048000 h 8833483"/>
              <a:gd name="connsiteX53" fmla="*/ 3337560 w 9578340"/>
              <a:gd name="connsiteY53" fmla="*/ 3124200 h 8833483"/>
              <a:gd name="connsiteX54" fmla="*/ 3230880 w 9578340"/>
              <a:gd name="connsiteY54" fmla="*/ 3200400 h 8833483"/>
              <a:gd name="connsiteX55" fmla="*/ 3002280 w 9578340"/>
              <a:gd name="connsiteY55" fmla="*/ 3055620 h 8833483"/>
              <a:gd name="connsiteX56" fmla="*/ 3025140 w 9578340"/>
              <a:gd name="connsiteY56" fmla="*/ 3032760 h 8833483"/>
              <a:gd name="connsiteX57" fmla="*/ 2918460 w 9578340"/>
              <a:gd name="connsiteY57" fmla="*/ 2887980 h 8833483"/>
              <a:gd name="connsiteX58" fmla="*/ 2659380 w 9578340"/>
              <a:gd name="connsiteY58" fmla="*/ 2758440 h 8833483"/>
              <a:gd name="connsiteX59" fmla="*/ 2506980 w 9578340"/>
              <a:gd name="connsiteY59" fmla="*/ 3093720 h 8833483"/>
              <a:gd name="connsiteX60" fmla="*/ 2392680 w 9578340"/>
              <a:gd name="connsiteY60" fmla="*/ 3101340 h 8833483"/>
              <a:gd name="connsiteX61" fmla="*/ 2308860 w 9578340"/>
              <a:gd name="connsiteY61" fmla="*/ 3116580 h 8833483"/>
              <a:gd name="connsiteX62" fmla="*/ 2225040 w 9578340"/>
              <a:gd name="connsiteY62" fmla="*/ 3215640 h 8833483"/>
              <a:gd name="connsiteX63" fmla="*/ 2049780 w 9578340"/>
              <a:gd name="connsiteY63" fmla="*/ 3124200 h 8833483"/>
              <a:gd name="connsiteX64" fmla="*/ 1981200 w 9578340"/>
              <a:gd name="connsiteY64" fmla="*/ 3116580 h 8833483"/>
              <a:gd name="connsiteX65" fmla="*/ 1889760 w 9578340"/>
              <a:gd name="connsiteY65" fmla="*/ 2964180 h 8833483"/>
              <a:gd name="connsiteX66" fmla="*/ 1897380 w 9578340"/>
              <a:gd name="connsiteY66" fmla="*/ 2895600 h 8833483"/>
              <a:gd name="connsiteX67" fmla="*/ 1729740 w 9578340"/>
              <a:gd name="connsiteY67" fmla="*/ 3017520 h 8833483"/>
              <a:gd name="connsiteX68" fmla="*/ 1706880 w 9578340"/>
              <a:gd name="connsiteY68" fmla="*/ 3078480 h 8833483"/>
              <a:gd name="connsiteX69" fmla="*/ 1653540 w 9578340"/>
              <a:gd name="connsiteY69" fmla="*/ 3048000 h 8833483"/>
              <a:gd name="connsiteX70" fmla="*/ 1546860 w 9578340"/>
              <a:gd name="connsiteY70" fmla="*/ 3048000 h 8833483"/>
              <a:gd name="connsiteX71" fmla="*/ 1524000 w 9578340"/>
              <a:gd name="connsiteY71" fmla="*/ 3162300 h 8833483"/>
              <a:gd name="connsiteX72" fmla="*/ 1386840 w 9578340"/>
              <a:gd name="connsiteY72" fmla="*/ 3459480 h 8833483"/>
              <a:gd name="connsiteX73" fmla="*/ 1333500 w 9578340"/>
              <a:gd name="connsiteY73" fmla="*/ 3451860 h 8833483"/>
              <a:gd name="connsiteX74" fmla="*/ 1188720 w 9578340"/>
              <a:gd name="connsiteY74" fmla="*/ 3505200 h 8833483"/>
              <a:gd name="connsiteX75" fmla="*/ 1135380 w 9578340"/>
              <a:gd name="connsiteY75" fmla="*/ 3672840 h 8833483"/>
              <a:gd name="connsiteX76" fmla="*/ 1013460 w 9578340"/>
              <a:gd name="connsiteY76" fmla="*/ 3703320 h 8833483"/>
              <a:gd name="connsiteX77" fmla="*/ 929640 w 9578340"/>
              <a:gd name="connsiteY77" fmla="*/ 3710940 h 8833483"/>
              <a:gd name="connsiteX78" fmla="*/ 830580 w 9578340"/>
              <a:gd name="connsiteY78" fmla="*/ 3741420 h 8833483"/>
              <a:gd name="connsiteX79" fmla="*/ 701040 w 9578340"/>
              <a:gd name="connsiteY79" fmla="*/ 3749040 h 8833483"/>
              <a:gd name="connsiteX80" fmla="*/ 548640 w 9578340"/>
              <a:gd name="connsiteY80" fmla="*/ 3787140 h 8833483"/>
              <a:gd name="connsiteX81" fmla="*/ 0 w 9578340"/>
              <a:gd name="connsiteY81" fmla="*/ 5250180 h 8833483"/>
              <a:gd name="connsiteX82" fmla="*/ 167640 w 9578340"/>
              <a:gd name="connsiteY82" fmla="*/ 5242560 h 8833483"/>
              <a:gd name="connsiteX83" fmla="*/ 167640 w 9578340"/>
              <a:gd name="connsiteY83" fmla="*/ 5387340 h 8833483"/>
              <a:gd name="connsiteX84" fmla="*/ 289560 w 9578340"/>
              <a:gd name="connsiteY84" fmla="*/ 5394960 h 8833483"/>
              <a:gd name="connsiteX85" fmla="*/ 281940 w 9578340"/>
              <a:gd name="connsiteY85" fmla="*/ 5478780 h 8833483"/>
              <a:gd name="connsiteX86" fmla="*/ 388620 w 9578340"/>
              <a:gd name="connsiteY86" fmla="*/ 5501640 h 8833483"/>
              <a:gd name="connsiteX87" fmla="*/ 358140 w 9578340"/>
              <a:gd name="connsiteY87" fmla="*/ 5631180 h 8833483"/>
              <a:gd name="connsiteX88" fmla="*/ 358140 w 9578340"/>
              <a:gd name="connsiteY88" fmla="*/ 5730240 h 8833483"/>
              <a:gd name="connsiteX89" fmla="*/ 251460 w 9578340"/>
              <a:gd name="connsiteY89" fmla="*/ 5783580 h 8833483"/>
              <a:gd name="connsiteX90" fmla="*/ 236220 w 9578340"/>
              <a:gd name="connsiteY90" fmla="*/ 5859780 h 8833483"/>
              <a:gd name="connsiteX91" fmla="*/ 144780 w 9578340"/>
              <a:gd name="connsiteY91" fmla="*/ 5981700 h 8833483"/>
              <a:gd name="connsiteX92" fmla="*/ 175260 w 9578340"/>
              <a:gd name="connsiteY92" fmla="*/ 6210300 h 8833483"/>
              <a:gd name="connsiteX93" fmla="*/ 266700 w 9578340"/>
              <a:gd name="connsiteY93" fmla="*/ 6217920 h 8833483"/>
              <a:gd name="connsiteX94" fmla="*/ 304800 w 9578340"/>
              <a:gd name="connsiteY94" fmla="*/ 6278880 h 8833483"/>
              <a:gd name="connsiteX95" fmla="*/ 312420 w 9578340"/>
              <a:gd name="connsiteY95" fmla="*/ 6339840 h 8833483"/>
              <a:gd name="connsiteX96" fmla="*/ 358140 w 9578340"/>
              <a:gd name="connsiteY96" fmla="*/ 6339840 h 8833483"/>
              <a:gd name="connsiteX97" fmla="*/ 365760 w 9578340"/>
              <a:gd name="connsiteY97" fmla="*/ 6477000 h 8833483"/>
              <a:gd name="connsiteX98" fmla="*/ 807720 w 9578340"/>
              <a:gd name="connsiteY98" fmla="*/ 6545580 h 8833483"/>
              <a:gd name="connsiteX99" fmla="*/ 1127760 w 9578340"/>
              <a:gd name="connsiteY99" fmla="*/ 6705600 h 8833483"/>
              <a:gd name="connsiteX100" fmla="*/ 1447800 w 9578340"/>
              <a:gd name="connsiteY100" fmla="*/ 6598920 h 8833483"/>
              <a:gd name="connsiteX101" fmla="*/ 1546860 w 9578340"/>
              <a:gd name="connsiteY101" fmla="*/ 6598920 h 8833483"/>
              <a:gd name="connsiteX102" fmla="*/ 1501140 w 9578340"/>
              <a:gd name="connsiteY102" fmla="*/ 6858000 h 8833483"/>
              <a:gd name="connsiteX103" fmla="*/ 1567815 w 9578340"/>
              <a:gd name="connsiteY103" fmla="*/ 7115810 h 8833483"/>
              <a:gd name="connsiteX104" fmla="*/ 1710690 w 9578340"/>
              <a:gd name="connsiteY104" fmla="*/ 7439660 h 8833483"/>
              <a:gd name="connsiteX105" fmla="*/ 1891665 w 9578340"/>
              <a:gd name="connsiteY105" fmla="*/ 7582535 h 8833483"/>
              <a:gd name="connsiteX106" fmla="*/ 2094865 w 9578340"/>
              <a:gd name="connsiteY106" fmla="*/ 7814310 h 8833483"/>
              <a:gd name="connsiteX107" fmla="*/ 2066290 w 9578340"/>
              <a:gd name="connsiteY107" fmla="*/ 7925434 h 8833483"/>
              <a:gd name="connsiteX108" fmla="*/ 2234565 w 9578340"/>
              <a:gd name="connsiteY108" fmla="*/ 8036559 h 8833483"/>
              <a:gd name="connsiteX109" fmla="*/ 2269490 w 9578340"/>
              <a:gd name="connsiteY109" fmla="*/ 8081009 h 8833483"/>
              <a:gd name="connsiteX110" fmla="*/ 2186940 w 9578340"/>
              <a:gd name="connsiteY110" fmla="*/ 8338184 h 8833483"/>
              <a:gd name="connsiteX111" fmla="*/ 2209165 w 9578340"/>
              <a:gd name="connsiteY111" fmla="*/ 8436608 h 8833483"/>
              <a:gd name="connsiteX112" fmla="*/ 2275840 w 9578340"/>
              <a:gd name="connsiteY112" fmla="*/ 8538208 h 8833483"/>
              <a:gd name="connsiteX113" fmla="*/ 2437765 w 9578340"/>
              <a:gd name="connsiteY113" fmla="*/ 8569958 h 8833483"/>
              <a:gd name="connsiteX114" fmla="*/ 2491740 w 9578340"/>
              <a:gd name="connsiteY114" fmla="*/ 8557258 h 8833483"/>
              <a:gd name="connsiteX115" fmla="*/ 2599690 w 9578340"/>
              <a:gd name="connsiteY115" fmla="*/ 8614408 h 8833483"/>
              <a:gd name="connsiteX116" fmla="*/ 2640965 w 9578340"/>
              <a:gd name="connsiteY116" fmla="*/ 8658858 h 8833483"/>
              <a:gd name="connsiteX117" fmla="*/ 2663190 w 9578340"/>
              <a:gd name="connsiteY117" fmla="*/ 8769983 h 8833483"/>
              <a:gd name="connsiteX118" fmla="*/ 2748915 w 9578340"/>
              <a:gd name="connsiteY118" fmla="*/ 8833483 h 8833483"/>
              <a:gd name="connsiteX119" fmla="*/ 2860040 w 9578340"/>
              <a:gd name="connsiteY119" fmla="*/ 8808083 h 8833483"/>
              <a:gd name="connsiteX120" fmla="*/ 2920365 w 9578340"/>
              <a:gd name="connsiteY120" fmla="*/ 8820783 h 8833483"/>
              <a:gd name="connsiteX121" fmla="*/ 2910840 w 9578340"/>
              <a:gd name="connsiteY121" fmla="*/ 8740614 h 8833483"/>
              <a:gd name="connsiteX122" fmla="*/ 2996565 w 9578340"/>
              <a:gd name="connsiteY122" fmla="*/ 8609645 h 8833483"/>
              <a:gd name="connsiteX123" fmla="*/ 2987040 w 9578340"/>
              <a:gd name="connsiteY123" fmla="*/ 8497727 h 8833483"/>
              <a:gd name="connsiteX124" fmla="*/ 3027522 w 9578340"/>
              <a:gd name="connsiteY124" fmla="*/ 8431051 h 8833483"/>
              <a:gd name="connsiteX125" fmla="*/ 3179922 w 9578340"/>
              <a:gd name="connsiteY125" fmla="*/ 8361995 h 8833483"/>
              <a:gd name="connsiteX126" fmla="*/ 3225166 w 9578340"/>
              <a:gd name="connsiteY126" fmla="*/ 8245315 h 8833483"/>
              <a:gd name="connsiteX127" fmla="*/ 3420427 w 9578340"/>
              <a:gd name="connsiteY127" fmla="*/ 8083389 h 8833483"/>
              <a:gd name="connsiteX128" fmla="*/ 3699034 w 9578340"/>
              <a:gd name="connsiteY128" fmla="*/ 7954802 h 8833483"/>
              <a:gd name="connsiteX129" fmla="*/ 3875246 w 9578340"/>
              <a:gd name="connsiteY129" fmla="*/ 7890508 h 8833483"/>
              <a:gd name="connsiteX130" fmla="*/ 4084796 w 9578340"/>
              <a:gd name="connsiteY130" fmla="*/ 7738108 h 8833483"/>
              <a:gd name="connsiteX131" fmla="*/ 4127659 w 9578340"/>
              <a:gd name="connsiteY131" fmla="*/ 7640476 h 8833483"/>
              <a:gd name="connsiteX132" fmla="*/ 4037171 w 9578340"/>
              <a:gd name="connsiteY132" fmla="*/ 7564277 h 8833483"/>
              <a:gd name="connsiteX133" fmla="*/ 3980021 w 9578340"/>
              <a:gd name="connsiteY133" fmla="*/ 7469027 h 8833483"/>
              <a:gd name="connsiteX134" fmla="*/ 4056222 w 9578340"/>
              <a:gd name="connsiteY134" fmla="*/ 7395208 h 8833483"/>
              <a:gd name="connsiteX135" fmla="*/ 4096703 w 9578340"/>
              <a:gd name="connsiteY135" fmla="*/ 7247570 h 8833483"/>
              <a:gd name="connsiteX136" fmla="*/ 3982402 w 9578340"/>
              <a:gd name="connsiteY136" fmla="*/ 7271383 h 8833483"/>
              <a:gd name="connsiteX137" fmla="*/ 3818096 w 9578340"/>
              <a:gd name="connsiteY137" fmla="*/ 7233283 h 8833483"/>
              <a:gd name="connsiteX138" fmla="*/ 3691889 w 9578340"/>
              <a:gd name="connsiteY138" fmla="*/ 7145176 h 8833483"/>
              <a:gd name="connsiteX139" fmla="*/ 3701416 w 9578340"/>
              <a:gd name="connsiteY139" fmla="*/ 7030877 h 8833483"/>
              <a:gd name="connsiteX140" fmla="*/ 3625215 w 9578340"/>
              <a:gd name="connsiteY140" fmla="*/ 6954677 h 8833483"/>
              <a:gd name="connsiteX141" fmla="*/ 3657600 w 9578340"/>
              <a:gd name="connsiteY141" fmla="*/ 6873240 h 8833483"/>
              <a:gd name="connsiteX142" fmla="*/ 3817620 w 9578340"/>
              <a:gd name="connsiteY142" fmla="*/ 6781800 h 8833483"/>
              <a:gd name="connsiteX143" fmla="*/ 3893820 w 9578340"/>
              <a:gd name="connsiteY143" fmla="*/ 6705600 h 8833483"/>
              <a:gd name="connsiteX144" fmla="*/ 3947160 w 9578340"/>
              <a:gd name="connsiteY144" fmla="*/ 6690360 h 8833483"/>
              <a:gd name="connsiteX145" fmla="*/ 3939540 w 9578340"/>
              <a:gd name="connsiteY145" fmla="*/ 6629400 h 8833483"/>
              <a:gd name="connsiteX146" fmla="*/ 3901440 w 9578340"/>
              <a:gd name="connsiteY146" fmla="*/ 6606540 h 8833483"/>
              <a:gd name="connsiteX147" fmla="*/ 3878580 w 9578340"/>
              <a:gd name="connsiteY147" fmla="*/ 6515100 h 8833483"/>
              <a:gd name="connsiteX148" fmla="*/ 3886200 w 9578340"/>
              <a:gd name="connsiteY148" fmla="*/ 6423660 h 8833483"/>
              <a:gd name="connsiteX149" fmla="*/ 3870960 w 9578340"/>
              <a:gd name="connsiteY149" fmla="*/ 6309360 h 8833483"/>
              <a:gd name="connsiteX150" fmla="*/ 3893820 w 9578340"/>
              <a:gd name="connsiteY150" fmla="*/ 6240780 h 8833483"/>
              <a:gd name="connsiteX151" fmla="*/ 3924300 w 9578340"/>
              <a:gd name="connsiteY151" fmla="*/ 6179820 h 8833483"/>
              <a:gd name="connsiteX152" fmla="*/ 3977640 w 9578340"/>
              <a:gd name="connsiteY152" fmla="*/ 6172200 h 8833483"/>
              <a:gd name="connsiteX153" fmla="*/ 3992880 w 9578340"/>
              <a:gd name="connsiteY153" fmla="*/ 6172200 h 8833483"/>
              <a:gd name="connsiteX154" fmla="*/ 4046220 w 9578340"/>
              <a:gd name="connsiteY154" fmla="*/ 6111240 h 8833483"/>
              <a:gd name="connsiteX155" fmla="*/ 4038600 w 9578340"/>
              <a:gd name="connsiteY155" fmla="*/ 6027420 h 8833483"/>
              <a:gd name="connsiteX156" fmla="*/ 4754880 w 9578340"/>
              <a:gd name="connsiteY156" fmla="*/ 5913120 h 8833483"/>
              <a:gd name="connsiteX157" fmla="*/ 4838700 w 9578340"/>
              <a:gd name="connsiteY157" fmla="*/ 5913120 h 8833483"/>
              <a:gd name="connsiteX158" fmla="*/ 4914900 w 9578340"/>
              <a:gd name="connsiteY158" fmla="*/ 5920740 h 8833483"/>
              <a:gd name="connsiteX159" fmla="*/ 5105400 w 9578340"/>
              <a:gd name="connsiteY159" fmla="*/ 6019800 h 8833483"/>
              <a:gd name="connsiteX160" fmla="*/ 5570220 w 9578340"/>
              <a:gd name="connsiteY160" fmla="*/ 6248400 h 8833483"/>
              <a:gd name="connsiteX161" fmla="*/ 5704205 w 9578340"/>
              <a:gd name="connsiteY161" fmla="*/ 6320155 h 8833483"/>
              <a:gd name="connsiteX162" fmla="*/ 5755005 w 9578340"/>
              <a:gd name="connsiteY162" fmla="*/ 6242685 h 8833483"/>
              <a:gd name="connsiteX163" fmla="*/ 5682615 w 9578340"/>
              <a:gd name="connsiteY163" fmla="*/ 6203315 h 8833483"/>
              <a:gd name="connsiteX164" fmla="*/ 5624195 w 9578340"/>
              <a:gd name="connsiteY164" fmla="*/ 6132195 h 8833483"/>
              <a:gd name="connsiteX165" fmla="*/ 5670550 w 9578340"/>
              <a:gd name="connsiteY165" fmla="*/ 6103620 h 8833483"/>
              <a:gd name="connsiteX166" fmla="*/ 5584825 w 9578340"/>
              <a:gd name="connsiteY166" fmla="*/ 5928995 h 8833483"/>
              <a:gd name="connsiteX167" fmla="*/ 5592445 w 9578340"/>
              <a:gd name="connsiteY167" fmla="*/ 5827395 h 8833483"/>
              <a:gd name="connsiteX168" fmla="*/ 5615305 w 9578340"/>
              <a:gd name="connsiteY168" fmla="*/ 5792470 h 8833483"/>
              <a:gd name="connsiteX169" fmla="*/ 5636895 w 9578340"/>
              <a:gd name="connsiteY169" fmla="*/ 5747385 h 8833483"/>
              <a:gd name="connsiteX170" fmla="*/ 5674360 w 9578340"/>
              <a:gd name="connsiteY170" fmla="*/ 5669915 h 8833483"/>
              <a:gd name="connsiteX171" fmla="*/ 5688965 w 9578340"/>
              <a:gd name="connsiteY171" fmla="*/ 5587365 h 8833483"/>
              <a:gd name="connsiteX172" fmla="*/ 5735320 w 9578340"/>
              <a:gd name="connsiteY172" fmla="*/ 5561965 h 8833483"/>
              <a:gd name="connsiteX173" fmla="*/ 5715000 w 9578340"/>
              <a:gd name="connsiteY173" fmla="*/ 5502910 h 8833483"/>
              <a:gd name="connsiteX174" fmla="*/ 5751195 w 9578340"/>
              <a:gd name="connsiteY174" fmla="*/ 5461635 h 8833483"/>
              <a:gd name="connsiteX175" fmla="*/ 5781675 w 9578340"/>
              <a:gd name="connsiteY175" fmla="*/ 5398770 h 8833483"/>
              <a:gd name="connsiteX176" fmla="*/ 5836920 w 9578340"/>
              <a:gd name="connsiteY176" fmla="*/ 5325110 h 8833483"/>
              <a:gd name="connsiteX177" fmla="*/ 5855970 w 9578340"/>
              <a:gd name="connsiteY177" fmla="*/ 5168900 h 8833483"/>
              <a:gd name="connsiteX178" fmla="*/ 6101080 w 9578340"/>
              <a:gd name="connsiteY178" fmla="*/ 4911090 h 8833483"/>
              <a:gd name="connsiteX179" fmla="*/ 6107430 w 9578340"/>
              <a:gd name="connsiteY179" fmla="*/ 4674870 h 8833483"/>
              <a:gd name="connsiteX180" fmla="*/ 5982970 w 9578340"/>
              <a:gd name="connsiteY180" fmla="*/ 4411980 h 8833483"/>
              <a:gd name="connsiteX181" fmla="*/ 7178040 w 9578340"/>
              <a:gd name="connsiteY181" fmla="*/ 4351020 h 8833483"/>
              <a:gd name="connsiteX182" fmla="*/ 7559040 w 9578340"/>
              <a:gd name="connsiteY182" fmla="*/ 4328160 h 8833483"/>
              <a:gd name="connsiteX183" fmla="*/ 7467600 w 9578340"/>
              <a:gd name="connsiteY183" fmla="*/ 3878580 h 8833483"/>
              <a:gd name="connsiteX184" fmla="*/ 7414260 w 9578340"/>
              <a:gd name="connsiteY184" fmla="*/ 3604260 h 8833483"/>
              <a:gd name="connsiteX185" fmla="*/ 7498080 w 9578340"/>
              <a:gd name="connsiteY185" fmla="*/ 3398520 h 8833483"/>
              <a:gd name="connsiteX186" fmla="*/ 7528560 w 9578340"/>
              <a:gd name="connsiteY186" fmla="*/ 3253740 h 8833483"/>
              <a:gd name="connsiteX187" fmla="*/ 7505700 w 9578340"/>
              <a:gd name="connsiteY187" fmla="*/ 3048000 h 8833483"/>
              <a:gd name="connsiteX188" fmla="*/ 7520940 w 9578340"/>
              <a:gd name="connsiteY188" fmla="*/ 2926080 h 8833483"/>
              <a:gd name="connsiteX189" fmla="*/ 7536180 w 9578340"/>
              <a:gd name="connsiteY189" fmla="*/ 2872740 h 8833483"/>
              <a:gd name="connsiteX190" fmla="*/ 7863840 w 9578340"/>
              <a:gd name="connsiteY190" fmla="*/ 2971800 h 8833483"/>
              <a:gd name="connsiteX191" fmla="*/ 7886700 w 9578340"/>
              <a:gd name="connsiteY191" fmla="*/ 3101340 h 8833483"/>
              <a:gd name="connsiteX192" fmla="*/ 8001000 w 9578340"/>
              <a:gd name="connsiteY192" fmla="*/ 3124200 h 8833483"/>
              <a:gd name="connsiteX193" fmla="*/ 8122920 w 9578340"/>
              <a:gd name="connsiteY193" fmla="*/ 3276600 h 8833483"/>
              <a:gd name="connsiteX194" fmla="*/ 8206740 w 9578340"/>
              <a:gd name="connsiteY194" fmla="*/ 3276600 h 8833483"/>
              <a:gd name="connsiteX195" fmla="*/ 8442960 w 9578340"/>
              <a:gd name="connsiteY195" fmla="*/ 3276600 h 8833483"/>
              <a:gd name="connsiteX196" fmla="*/ 8663940 w 9578340"/>
              <a:gd name="connsiteY196" fmla="*/ 3276600 h 8833483"/>
              <a:gd name="connsiteX197" fmla="*/ 8770620 w 9578340"/>
              <a:gd name="connsiteY197" fmla="*/ 3230880 h 8833483"/>
              <a:gd name="connsiteX198" fmla="*/ 8854440 w 9578340"/>
              <a:gd name="connsiteY198" fmla="*/ 3215640 h 8833483"/>
              <a:gd name="connsiteX199" fmla="*/ 8938260 w 9578340"/>
              <a:gd name="connsiteY199" fmla="*/ 3230880 h 8833483"/>
              <a:gd name="connsiteX200" fmla="*/ 8945880 w 9578340"/>
              <a:gd name="connsiteY200" fmla="*/ 3078480 h 8833483"/>
              <a:gd name="connsiteX201" fmla="*/ 8907780 w 9578340"/>
              <a:gd name="connsiteY201" fmla="*/ 3078480 h 8833483"/>
              <a:gd name="connsiteX202" fmla="*/ 8656320 w 9578340"/>
              <a:gd name="connsiteY202" fmla="*/ 2697480 h 8833483"/>
              <a:gd name="connsiteX203" fmla="*/ 8854440 w 9578340"/>
              <a:gd name="connsiteY203" fmla="*/ 2590800 h 8833483"/>
              <a:gd name="connsiteX204" fmla="*/ 8923020 w 9578340"/>
              <a:gd name="connsiteY204" fmla="*/ 2606040 h 8833483"/>
              <a:gd name="connsiteX205" fmla="*/ 8999220 w 9578340"/>
              <a:gd name="connsiteY205" fmla="*/ 2606040 h 8833483"/>
              <a:gd name="connsiteX206" fmla="*/ 9029700 w 9578340"/>
              <a:gd name="connsiteY206" fmla="*/ 2545080 h 8833483"/>
              <a:gd name="connsiteX207" fmla="*/ 9029700 w 9578340"/>
              <a:gd name="connsiteY207" fmla="*/ 2407920 h 8833483"/>
              <a:gd name="connsiteX208" fmla="*/ 9136380 w 9578340"/>
              <a:gd name="connsiteY208" fmla="*/ 2476500 h 8833483"/>
              <a:gd name="connsiteX209" fmla="*/ 9144000 w 9578340"/>
              <a:gd name="connsiteY209" fmla="*/ 2407920 h 8833483"/>
              <a:gd name="connsiteX210" fmla="*/ 9204960 w 9578340"/>
              <a:gd name="connsiteY210" fmla="*/ 2362200 h 8833483"/>
              <a:gd name="connsiteX211" fmla="*/ 9189720 w 9578340"/>
              <a:gd name="connsiteY211" fmla="*/ 2225040 h 8833483"/>
              <a:gd name="connsiteX212" fmla="*/ 9159240 w 9578340"/>
              <a:gd name="connsiteY212" fmla="*/ 2171700 h 8833483"/>
              <a:gd name="connsiteX213" fmla="*/ 9083040 w 9578340"/>
              <a:gd name="connsiteY213" fmla="*/ 2103120 h 8833483"/>
              <a:gd name="connsiteX214" fmla="*/ 9105900 w 9578340"/>
              <a:gd name="connsiteY214" fmla="*/ 2011680 h 8833483"/>
              <a:gd name="connsiteX215" fmla="*/ 9151620 w 9578340"/>
              <a:gd name="connsiteY215" fmla="*/ 1927860 h 8833483"/>
              <a:gd name="connsiteX216" fmla="*/ 9044940 w 9578340"/>
              <a:gd name="connsiteY216" fmla="*/ 1714500 h 8833483"/>
              <a:gd name="connsiteX217" fmla="*/ 9578340 w 9578340"/>
              <a:gd name="connsiteY217" fmla="*/ 1394460 h 8833483"/>
              <a:gd name="connsiteX218" fmla="*/ 9494520 w 9578340"/>
              <a:gd name="connsiteY218" fmla="*/ 1165860 h 8833483"/>
              <a:gd name="connsiteX219" fmla="*/ 9326880 w 9578340"/>
              <a:gd name="connsiteY219" fmla="*/ 975360 h 8833483"/>
              <a:gd name="connsiteX220" fmla="*/ 9334500 w 9578340"/>
              <a:gd name="connsiteY220" fmla="*/ 906780 h 8833483"/>
              <a:gd name="connsiteX221" fmla="*/ 9342120 w 9578340"/>
              <a:gd name="connsiteY221" fmla="*/ 754380 h 8833483"/>
              <a:gd name="connsiteX222" fmla="*/ 9182100 w 9578340"/>
              <a:gd name="connsiteY222" fmla="*/ 906780 h 8833483"/>
              <a:gd name="connsiteX223" fmla="*/ 9052560 w 9578340"/>
              <a:gd name="connsiteY223" fmla="*/ 1043940 h 8833483"/>
              <a:gd name="connsiteX224" fmla="*/ 8915400 w 9578340"/>
              <a:gd name="connsiteY224" fmla="*/ 1112520 h 8833483"/>
              <a:gd name="connsiteX225" fmla="*/ 8709660 w 9578340"/>
              <a:gd name="connsiteY225" fmla="*/ 1150620 h 8833483"/>
              <a:gd name="connsiteX226" fmla="*/ 8793480 w 9578340"/>
              <a:gd name="connsiteY226" fmla="*/ 960120 h 8833483"/>
              <a:gd name="connsiteX227" fmla="*/ 8717280 w 9578340"/>
              <a:gd name="connsiteY227" fmla="*/ 906780 h 8833483"/>
              <a:gd name="connsiteX228" fmla="*/ 8686800 w 9578340"/>
              <a:gd name="connsiteY228" fmla="*/ 815340 h 8833483"/>
              <a:gd name="connsiteX229" fmla="*/ 8625840 w 9578340"/>
              <a:gd name="connsiteY229" fmla="*/ 746760 h 8833483"/>
              <a:gd name="connsiteX230" fmla="*/ 8633460 w 9578340"/>
              <a:gd name="connsiteY230" fmla="*/ 685800 h 8833483"/>
              <a:gd name="connsiteX231" fmla="*/ 8679180 w 9578340"/>
              <a:gd name="connsiteY231" fmla="*/ 609600 h 8833483"/>
              <a:gd name="connsiteX232" fmla="*/ 8671560 w 9578340"/>
              <a:gd name="connsiteY232" fmla="*/ 579120 h 8833483"/>
              <a:gd name="connsiteX233" fmla="*/ 8580120 w 9578340"/>
              <a:gd name="connsiteY233" fmla="*/ 541020 h 8833483"/>
              <a:gd name="connsiteX234" fmla="*/ 8473440 w 9578340"/>
              <a:gd name="connsiteY234" fmla="*/ 502920 h 8833483"/>
              <a:gd name="connsiteX235" fmla="*/ 8488680 w 9578340"/>
              <a:gd name="connsiteY235" fmla="*/ 449580 h 8833483"/>
              <a:gd name="connsiteX236" fmla="*/ 8435340 w 9578340"/>
              <a:gd name="connsiteY236" fmla="*/ 320040 h 8833483"/>
              <a:gd name="connsiteX237" fmla="*/ 8465820 w 9578340"/>
              <a:gd name="connsiteY237" fmla="*/ 243840 h 8833483"/>
              <a:gd name="connsiteX238" fmla="*/ 8473440 w 9578340"/>
              <a:gd name="connsiteY238" fmla="*/ 83820 h 8833483"/>
              <a:gd name="connsiteX239" fmla="*/ 8351520 w 9578340"/>
              <a:gd name="connsiteY239" fmla="*/ 53340 h 8833483"/>
              <a:gd name="connsiteX240" fmla="*/ 8252460 w 9578340"/>
              <a:gd name="connsiteY240" fmla="*/ 68580 h 8833483"/>
              <a:gd name="connsiteX241" fmla="*/ 8107680 w 9578340"/>
              <a:gd name="connsiteY241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88480 w 9578340"/>
              <a:gd name="connsiteY11" fmla="*/ 525780 h 8833483"/>
              <a:gd name="connsiteX12" fmla="*/ 6896100 w 9578340"/>
              <a:gd name="connsiteY12" fmla="*/ 647700 h 8833483"/>
              <a:gd name="connsiteX13" fmla="*/ 6743700 w 9578340"/>
              <a:gd name="connsiteY13" fmla="*/ 1127760 h 8833483"/>
              <a:gd name="connsiteX14" fmla="*/ 6728460 w 9578340"/>
              <a:gd name="connsiteY14" fmla="*/ 1981200 h 8833483"/>
              <a:gd name="connsiteX15" fmla="*/ 6244590 w 9578340"/>
              <a:gd name="connsiteY15" fmla="*/ 2315208 h 8833483"/>
              <a:gd name="connsiteX16" fmla="*/ 5722620 w 9578340"/>
              <a:gd name="connsiteY16" fmla="*/ 2240280 h 8833483"/>
              <a:gd name="connsiteX17" fmla="*/ 5654040 w 9578340"/>
              <a:gd name="connsiteY17" fmla="*/ 2240280 h 8833483"/>
              <a:gd name="connsiteX18" fmla="*/ 5570220 w 9578340"/>
              <a:gd name="connsiteY18" fmla="*/ 2278380 h 8833483"/>
              <a:gd name="connsiteX19" fmla="*/ 5440680 w 9578340"/>
              <a:gd name="connsiteY19" fmla="*/ 2263140 h 8833483"/>
              <a:gd name="connsiteX20" fmla="*/ 5410200 w 9578340"/>
              <a:gd name="connsiteY20" fmla="*/ 2217420 h 8833483"/>
              <a:gd name="connsiteX21" fmla="*/ 5425440 w 9578340"/>
              <a:gd name="connsiteY21" fmla="*/ 2072640 h 8833483"/>
              <a:gd name="connsiteX22" fmla="*/ 5372100 w 9578340"/>
              <a:gd name="connsiteY22" fmla="*/ 2019300 h 8833483"/>
              <a:gd name="connsiteX23" fmla="*/ 5372100 w 9578340"/>
              <a:gd name="connsiteY23" fmla="*/ 1988820 h 8833483"/>
              <a:gd name="connsiteX24" fmla="*/ 5280660 w 9578340"/>
              <a:gd name="connsiteY24" fmla="*/ 1965960 h 8833483"/>
              <a:gd name="connsiteX25" fmla="*/ 5219700 w 9578340"/>
              <a:gd name="connsiteY25" fmla="*/ 2263140 h 8833483"/>
              <a:gd name="connsiteX26" fmla="*/ 5212080 w 9578340"/>
              <a:gd name="connsiteY26" fmla="*/ 2461260 h 8833483"/>
              <a:gd name="connsiteX27" fmla="*/ 5242560 w 9578340"/>
              <a:gd name="connsiteY27" fmla="*/ 2499360 h 8833483"/>
              <a:gd name="connsiteX28" fmla="*/ 5097780 w 9578340"/>
              <a:gd name="connsiteY28" fmla="*/ 2552700 h 8833483"/>
              <a:gd name="connsiteX29" fmla="*/ 5120640 w 9578340"/>
              <a:gd name="connsiteY29" fmla="*/ 2743200 h 8833483"/>
              <a:gd name="connsiteX30" fmla="*/ 5082540 w 9578340"/>
              <a:gd name="connsiteY30" fmla="*/ 2827020 h 8833483"/>
              <a:gd name="connsiteX31" fmla="*/ 4945380 w 9578340"/>
              <a:gd name="connsiteY31" fmla="*/ 2773680 h 8833483"/>
              <a:gd name="connsiteX32" fmla="*/ 4853940 w 9578340"/>
              <a:gd name="connsiteY32" fmla="*/ 2796540 h 8833483"/>
              <a:gd name="connsiteX33" fmla="*/ 4785360 w 9578340"/>
              <a:gd name="connsiteY33" fmla="*/ 2926080 h 8833483"/>
              <a:gd name="connsiteX34" fmla="*/ 4640580 w 9578340"/>
              <a:gd name="connsiteY34" fmla="*/ 2811780 h 8833483"/>
              <a:gd name="connsiteX35" fmla="*/ 4518660 w 9578340"/>
              <a:gd name="connsiteY35" fmla="*/ 2804160 h 8833483"/>
              <a:gd name="connsiteX36" fmla="*/ 4389120 w 9578340"/>
              <a:gd name="connsiteY36" fmla="*/ 2674620 h 8833483"/>
              <a:gd name="connsiteX37" fmla="*/ 4564380 w 9578340"/>
              <a:gd name="connsiteY37" fmla="*/ 2522220 h 8833483"/>
              <a:gd name="connsiteX38" fmla="*/ 4389120 w 9578340"/>
              <a:gd name="connsiteY38" fmla="*/ 2491740 h 8833483"/>
              <a:gd name="connsiteX39" fmla="*/ 4244340 w 9578340"/>
              <a:gd name="connsiteY39" fmla="*/ 2659380 h 8833483"/>
              <a:gd name="connsiteX40" fmla="*/ 4183380 w 9578340"/>
              <a:gd name="connsiteY40" fmla="*/ 2758440 h 8833483"/>
              <a:gd name="connsiteX41" fmla="*/ 4191000 w 9578340"/>
              <a:gd name="connsiteY41" fmla="*/ 2796540 h 8833483"/>
              <a:gd name="connsiteX42" fmla="*/ 4084320 w 9578340"/>
              <a:gd name="connsiteY42" fmla="*/ 2895600 h 8833483"/>
              <a:gd name="connsiteX43" fmla="*/ 4008120 w 9578340"/>
              <a:gd name="connsiteY43" fmla="*/ 2918460 h 8833483"/>
              <a:gd name="connsiteX44" fmla="*/ 3954780 w 9578340"/>
              <a:gd name="connsiteY44" fmla="*/ 2918460 h 8833483"/>
              <a:gd name="connsiteX45" fmla="*/ 3916680 w 9578340"/>
              <a:gd name="connsiteY45" fmla="*/ 2971800 h 8833483"/>
              <a:gd name="connsiteX46" fmla="*/ 3848100 w 9578340"/>
              <a:gd name="connsiteY46" fmla="*/ 2971800 h 8833483"/>
              <a:gd name="connsiteX47" fmla="*/ 3810000 w 9578340"/>
              <a:gd name="connsiteY47" fmla="*/ 3025140 h 8833483"/>
              <a:gd name="connsiteX48" fmla="*/ 3726180 w 9578340"/>
              <a:gd name="connsiteY48" fmla="*/ 3048000 h 8833483"/>
              <a:gd name="connsiteX49" fmla="*/ 3703320 w 9578340"/>
              <a:gd name="connsiteY49" fmla="*/ 3116580 h 8833483"/>
              <a:gd name="connsiteX50" fmla="*/ 3512820 w 9578340"/>
              <a:gd name="connsiteY50" fmla="*/ 2979420 h 8833483"/>
              <a:gd name="connsiteX51" fmla="*/ 3337560 w 9578340"/>
              <a:gd name="connsiteY51" fmla="*/ 3048000 h 8833483"/>
              <a:gd name="connsiteX52" fmla="*/ 3337560 w 9578340"/>
              <a:gd name="connsiteY52" fmla="*/ 3124200 h 8833483"/>
              <a:gd name="connsiteX53" fmla="*/ 3230880 w 9578340"/>
              <a:gd name="connsiteY53" fmla="*/ 3200400 h 8833483"/>
              <a:gd name="connsiteX54" fmla="*/ 3002280 w 9578340"/>
              <a:gd name="connsiteY54" fmla="*/ 3055620 h 8833483"/>
              <a:gd name="connsiteX55" fmla="*/ 3025140 w 9578340"/>
              <a:gd name="connsiteY55" fmla="*/ 3032760 h 8833483"/>
              <a:gd name="connsiteX56" fmla="*/ 2918460 w 9578340"/>
              <a:gd name="connsiteY56" fmla="*/ 2887980 h 8833483"/>
              <a:gd name="connsiteX57" fmla="*/ 2659380 w 9578340"/>
              <a:gd name="connsiteY57" fmla="*/ 2758440 h 8833483"/>
              <a:gd name="connsiteX58" fmla="*/ 2506980 w 9578340"/>
              <a:gd name="connsiteY58" fmla="*/ 3093720 h 8833483"/>
              <a:gd name="connsiteX59" fmla="*/ 2392680 w 9578340"/>
              <a:gd name="connsiteY59" fmla="*/ 3101340 h 8833483"/>
              <a:gd name="connsiteX60" fmla="*/ 2308860 w 9578340"/>
              <a:gd name="connsiteY60" fmla="*/ 3116580 h 8833483"/>
              <a:gd name="connsiteX61" fmla="*/ 2225040 w 9578340"/>
              <a:gd name="connsiteY61" fmla="*/ 3215640 h 8833483"/>
              <a:gd name="connsiteX62" fmla="*/ 2049780 w 9578340"/>
              <a:gd name="connsiteY62" fmla="*/ 3124200 h 8833483"/>
              <a:gd name="connsiteX63" fmla="*/ 1981200 w 9578340"/>
              <a:gd name="connsiteY63" fmla="*/ 3116580 h 8833483"/>
              <a:gd name="connsiteX64" fmla="*/ 1889760 w 9578340"/>
              <a:gd name="connsiteY64" fmla="*/ 2964180 h 8833483"/>
              <a:gd name="connsiteX65" fmla="*/ 1897380 w 9578340"/>
              <a:gd name="connsiteY65" fmla="*/ 2895600 h 8833483"/>
              <a:gd name="connsiteX66" fmla="*/ 1729740 w 9578340"/>
              <a:gd name="connsiteY66" fmla="*/ 3017520 h 8833483"/>
              <a:gd name="connsiteX67" fmla="*/ 1706880 w 9578340"/>
              <a:gd name="connsiteY67" fmla="*/ 3078480 h 8833483"/>
              <a:gd name="connsiteX68" fmla="*/ 1653540 w 9578340"/>
              <a:gd name="connsiteY68" fmla="*/ 3048000 h 8833483"/>
              <a:gd name="connsiteX69" fmla="*/ 1546860 w 9578340"/>
              <a:gd name="connsiteY69" fmla="*/ 3048000 h 8833483"/>
              <a:gd name="connsiteX70" fmla="*/ 1524000 w 9578340"/>
              <a:gd name="connsiteY70" fmla="*/ 3162300 h 8833483"/>
              <a:gd name="connsiteX71" fmla="*/ 1386840 w 9578340"/>
              <a:gd name="connsiteY71" fmla="*/ 3459480 h 8833483"/>
              <a:gd name="connsiteX72" fmla="*/ 1333500 w 9578340"/>
              <a:gd name="connsiteY72" fmla="*/ 3451860 h 8833483"/>
              <a:gd name="connsiteX73" fmla="*/ 1188720 w 9578340"/>
              <a:gd name="connsiteY73" fmla="*/ 3505200 h 8833483"/>
              <a:gd name="connsiteX74" fmla="*/ 1135380 w 9578340"/>
              <a:gd name="connsiteY74" fmla="*/ 3672840 h 8833483"/>
              <a:gd name="connsiteX75" fmla="*/ 1013460 w 9578340"/>
              <a:gd name="connsiteY75" fmla="*/ 3703320 h 8833483"/>
              <a:gd name="connsiteX76" fmla="*/ 929640 w 9578340"/>
              <a:gd name="connsiteY76" fmla="*/ 3710940 h 8833483"/>
              <a:gd name="connsiteX77" fmla="*/ 830580 w 9578340"/>
              <a:gd name="connsiteY77" fmla="*/ 3741420 h 8833483"/>
              <a:gd name="connsiteX78" fmla="*/ 701040 w 9578340"/>
              <a:gd name="connsiteY78" fmla="*/ 3749040 h 8833483"/>
              <a:gd name="connsiteX79" fmla="*/ 548640 w 9578340"/>
              <a:gd name="connsiteY79" fmla="*/ 3787140 h 8833483"/>
              <a:gd name="connsiteX80" fmla="*/ 0 w 9578340"/>
              <a:gd name="connsiteY80" fmla="*/ 5250180 h 8833483"/>
              <a:gd name="connsiteX81" fmla="*/ 167640 w 9578340"/>
              <a:gd name="connsiteY81" fmla="*/ 5242560 h 8833483"/>
              <a:gd name="connsiteX82" fmla="*/ 167640 w 9578340"/>
              <a:gd name="connsiteY82" fmla="*/ 5387340 h 8833483"/>
              <a:gd name="connsiteX83" fmla="*/ 289560 w 9578340"/>
              <a:gd name="connsiteY83" fmla="*/ 5394960 h 8833483"/>
              <a:gd name="connsiteX84" fmla="*/ 281940 w 9578340"/>
              <a:gd name="connsiteY84" fmla="*/ 5478780 h 8833483"/>
              <a:gd name="connsiteX85" fmla="*/ 388620 w 9578340"/>
              <a:gd name="connsiteY85" fmla="*/ 5501640 h 8833483"/>
              <a:gd name="connsiteX86" fmla="*/ 358140 w 9578340"/>
              <a:gd name="connsiteY86" fmla="*/ 5631180 h 8833483"/>
              <a:gd name="connsiteX87" fmla="*/ 358140 w 9578340"/>
              <a:gd name="connsiteY87" fmla="*/ 5730240 h 8833483"/>
              <a:gd name="connsiteX88" fmla="*/ 251460 w 9578340"/>
              <a:gd name="connsiteY88" fmla="*/ 5783580 h 8833483"/>
              <a:gd name="connsiteX89" fmla="*/ 236220 w 9578340"/>
              <a:gd name="connsiteY89" fmla="*/ 5859780 h 8833483"/>
              <a:gd name="connsiteX90" fmla="*/ 144780 w 9578340"/>
              <a:gd name="connsiteY90" fmla="*/ 5981700 h 8833483"/>
              <a:gd name="connsiteX91" fmla="*/ 175260 w 9578340"/>
              <a:gd name="connsiteY91" fmla="*/ 6210300 h 8833483"/>
              <a:gd name="connsiteX92" fmla="*/ 266700 w 9578340"/>
              <a:gd name="connsiteY92" fmla="*/ 6217920 h 8833483"/>
              <a:gd name="connsiteX93" fmla="*/ 304800 w 9578340"/>
              <a:gd name="connsiteY93" fmla="*/ 6278880 h 8833483"/>
              <a:gd name="connsiteX94" fmla="*/ 312420 w 9578340"/>
              <a:gd name="connsiteY94" fmla="*/ 6339840 h 8833483"/>
              <a:gd name="connsiteX95" fmla="*/ 358140 w 9578340"/>
              <a:gd name="connsiteY95" fmla="*/ 6339840 h 8833483"/>
              <a:gd name="connsiteX96" fmla="*/ 365760 w 9578340"/>
              <a:gd name="connsiteY96" fmla="*/ 6477000 h 8833483"/>
              <a:gd name="connsiteX97" fmla="*/ 807720 w 9578340"/>
              <a:gd name="connsiteY97" fmla="*/ 6545580 h 8833483"/>
              <a:gd name="connsiteX98" fmla="*/ 1127760 w 9578340"/>
              <a:gd name="connsiteY98" fmla="*/ 6705600 h 8833483"/>
              <a:gd name="connsiteX99" fmla="*/ 1447800 w 9578340"/>
              <a:gd name="connsiteY99" fmla="*/ 6598920 h 8833483"/>
              <a:gd name="connsiteX100" fmla="*/ 1546860 w 9578340"/>
              <a:gd name="connsiteY100" fmla="*/ 6598920 h 8833483"/>
              <a:gd name="connsiteX101" fmla="*/ 1501140 w 9578340"/>
              <a:gd name="connsiteY101" fmla="*/ 6858000 h 8833483"/>
              <a:gd name="connsiteX102" fmla="*/ 1567815 w 9578340"/>
              <a:gd name="connsiteY102" fmla="*/ 7115810 h 8833483"/>
              <a:gd name="connsiteX103" fmla="*/ 1710690 w 9578340"/>
              <a:gd name="connsiteY103" fmla="*/ 7439660 h 8833483"/>
              <a:gd name="connsiteX104" fmla="*/ 1891665 w 9578340"/>
              <a:gd name="connsiteY104" fmla="*/ 7582535 h 8833483"/>
              <a:gd name="connsiteX105" fmla="*/ 2094865 w 9578340"/>
              <a:gd name="connsiteY105" fmla="*/ 7814310 h 8833483"/>
              <a:gd name="connsiteX106" fmla="*/ 2066290 w 9578340"/>
              <a:gd name="connsiteY106" fmla="*/ 7925434 h 8833483"/>
              <a:gd name="connsiteX107" fmla="*/ 2234565 w 9578340"/>
              <a:gd name="connsiteY107" fmla="*/ 8036559 h 8833483"/>
              <a:gd name="connsiteX108" fmla="*/ 2269490 w 9578340"/>
              <a:gd name="connsiteY108" fmla="*/ 8081009 h 8833483"/>
              <a:gd name="connsiteX109" fmla="*/ 2186940 w 9578340"/>
              <a:gd name="connsiteY109" fmla="*/ 8338184 h 8833483"/>
              <a:gd name="connsiteX110" fmla="*/ 2209165 w 9578340"/>
              <a:gd name="connsiteY110" fmla="*/ 8436608 h 8833483"/>
              <a:gd name="connsiteX111" fmla="*/ 2275840 w 9578340"/>
              <a:gd name="connsiteY111" fmla="*/ 8538208 h 8833483"/>
              <a:gd name="connsiteX112" fmla="*/ 2437765 w 9578340"/>
              <a:gd name="connsiteY112" fmla="*/ 8569958 h 8833483"/>
              <a:gd name="connsiteX113" fmla="*/ 2491740 w 9578340"/>
              <a:gd name="connsiteY113" fmla="*/ 8557258 h 8833483"/>
              <a:gd name="connsiteX114" fmla="*/ 2599690 w 9578340"/>
              <a:gd name="connsiteY114" fmla="*/ 8614408 h 8833483"/>
              <a:gd name="connsiteX115" fmla="*/ 2640965 w 9578340"/>
              <a:gd name="connsiteY115" fmla="*/ 8658858 h 8833483"/>
              <a:gd name="connsiteX116" fmla="*/ 2663190 w 9578340"/>
              <a:gd name="connsiteY116" fmla="*/ 8769983 h 8833483"/>
              <a:gd name="connsiteX117" fmla="*/ 2748915 w 9578340"/>
              <a:gd name="connsiteY117" fmla="*/ 8833483 h 8833483"/>
              <a:gd name="connsiteX118" fmla="*/ 2860040 w 9578340"/>
              <a:gd name="connsiteY118" fmla="*/ 8808083 h 8833483"/>
              <a:gd name="connsiteX119" fmla="*/ 2920365 w 9578340"/>
              <a:gd name="connsiteY119" fmla="*/ 8820783 h 8833483"/>
              <a:gd name="connsiteX120" fmla="*/ 2910840 w 9578340"/>
              <a:gd name="connsiteY120" fmla="*/ 8740614 h 8833483"/>
              <a:gd name="connsiteX121" fmla="*/ 2996565 w 9578340"/>
              <a:gd name="connsiteY121" fmla="*/ 8609645 h 8833483"/>
              <a:gd name="connsiteX122" fmla="*/ 2987040 w 9578340"/>
              <a:gd name="connsiteY122" fmla="*/ 8497727 h 8833483"/>
              <a:gd name="connsiteX123" fmla="*/ 3027522 w 9578340"/>
              <a:gd name="connsiteY123" fmla="*/ 8431051 h 8833483"/>
              <a:gd name="connsiteX124" fmla="*/ 3179922 w 9578340"/>
              <a:gd name="connsiteY124" fmla="*/ 8361995 h 8833483"/>
              <a:gd name="connsiteX125" fmla="*/ 3225166 w 9578340"/>
              <a:gd name="connsiteY125" fmla="*/ 8245315 h 8833483"/>
              <a:gd name="connsiteX126" fmla="*/ 3420427 w 9578340"/>
              <a:gd name="connsiteY126" fmla="*/ 8083389 h 8833483"/>
              <a:gd name="connsiteX127" fmla="*/ 3699034 w 9578340"/>
              <a:gd name="connsiteY127" fmla="*/ 7954802 h 8833483"/>
              <a:gd name="connsiteX128" fmla="*/ 3875246 w 9578340"/>
              <a:gd name="connsiteY128" fmla="*/ 7890508 h 8833483"/>
              <a:gd name="connsiteX129" fmla="*/ 4084796 w 9578340"/>
              <a:gd name="connsiteY129" fmla="*/ 7738108 h 8833483"/>
              <a:gd name="connsiteX130" fmla="*/ 4127659 w 9578340"/>
              <a:gd name="connsiteY130" fmla="*/ 7640476 h 8833483"/>
              <a:gd name="connsiteX131" fmla="*/ 4037171 w 9578340"/>
              <a:gd name="connsiteY131" fmla="*/ 7564277 h 8833483"/>
              <a:gd name="connsiteX132" fmla="*/ 3980021 w 9578340"/>
              <a:gd name="connsiteY132" fmla="*/ 7469027 h 8833483"/>
              <a:gd name="connsiteX133" fmla="*/ 4056222 w 9578340"/>
              <a:gd name="connsiteY133" fmla="*/ 7395208 h 8833483"/>
              <a:gd name="connsiteX134" fmla="*/ 4096703 w 9578340"/>
              <a:gd name="connsiteY134" fmla="*/ 7247570 h 8833483"/>
              <a:gd name="connsiteX135" fmla="*/ 3982402 w 9578340"/>
              <a:gd name="connsiteY135" fmla="*/ 7271383 h 8833483"/>
              <a:gd name="connsiteX136" fmla="*/ 3818096 w 9578340"/>
              <a:gd name="connsiteY136" fmla="*/ 7233283 h 8833483"/>
              <a:gd name="connsiteX137" fmla="*/ 3691889 w 9578340"/>
              <a:gd name="connsiteY137" fmla="*/ 7145176 h 8833483"/>
              <a:gd name="connsiteX138" fmla="*/ 3701416 w 9578340"/>
              <a:gd name="connsiteY138" fmla="*/ 7030877 h 8833483"/>
              <a:gd name="connsiteX139" fmla="*/ 3625215 w 9578340"/>
              <a:gd name="connsiteY139" fmla="*/ 6954677 h 8833483"/>
              <a:gd name="connsiteX140" fmla="*/ 3657600 w 9578340"/>
              <a:gd name="connsiteY140" fmla="*/ 6873240 h 8833483"/>
              <a:gd name="connsiteX141" fmla="*/ 3817620 w 9578340"/>
              <a:gd name="connsiteY141" fmla="*/ 6781800 h 8833483"/>
              <a:gd name="connsiteX142" fmla="*/ 3893820 w 9578340"/>
              <a:gd name="connsiteY142" fmla="*/ 6705600 h 8833483"/>
              <a:gd name="connsiteX143" fmla="*/ 3947160 w 9578340"/>
              <a:gd name="connsiteY143" fmla="*/ 6690360 h 8833483"/>
              <a:gd name="connsiteX144" fmla="*/ 3939540 w 9578340"/>
              <a:gd name="connsiteY144" fmla="*/ 6629400 h 8833483"/>
              <a:gd name="connsiteX145" fmla="*/ 3901440 w 9578340"/>
              <a:gd name="connsiteY145" fmla="*/ 6606540 h 8833483"/>
              <a:gd name="connsiteX146" fmla="*/ 3878580 w 9578340"/>
              <a:gd name="connsiteY146" fmla="*/ 6515100 h 8833483"/>
              <a:gd name="connsiteX147" fmla="*/ 3886200 w 9578340"/>
              <a:gd name="connsiteY147" fmla="*/ 6423660 h 8833483"/>
              <a:gd name="connsiteX148" fmla="*/ 3870960 w 9578340"/>
              <a:gd name="connsiteY148" fmla="*/ 6309360 h 8833483"/>
              <a:gd name="connsiteX149" fmla="*/ 3893820 w 9578340"/>
              <a:gd name="connsiteY149" fmla="*/ 6240780 h 8833483"/>
              <a:gd name="connsiteX150" fmla="*/ 3924300 w 9578340"/>
              <a:gd name="connsiteY150" fmla="*/ 6179820 h 8833483"/>
              <a:gd name="connsiteX151" fmla="*/ 3977640 w 9578340"/>
              <a:gd name="connsiteY151" fmla="*/ 6172200 h 8833483"/>
              <a:gd name="connsiteX152" fmla="*/ 3992880 w 9578340"/>
              <a:gd name="connsiteY152" fmla="*/ 6172200 h 8833483"/>
              <a:gd name="connsiteX153" fmla="*/ 4046220 w 9578340"/>
              <a:gd name="connsiteY153" fmla="*/ 6111240 h 8833483"/>
              <a:gd name="connsiteX154" fmla="*/ 4038600 w 9578340"/>
              <a:gd name="connsiteY154" fmla="*/ 6027420 h 8833483"/>
              <a:gd name="connsiteX155" fmla="*/ 4754880 w 9578340"/>
              <a:gd name="connsiteY155" fmla="*/ 5913120 h 8833483"/>
              <a:gd name="connsiteX156" fmla="*/ 4838700 w 9578340"/>
              <a:gd name="connsiteY156" fmla="*/ 5913120 h 8833483"/>
              <a:gd name="connsiteX157" fmla="*/ 4914900 w 9578340"/>
              <a:gd name="connsiteY157" fmla="*/ 5920740 h 8833483"/>
              <a:gd name="connsiteX158" fmla="*/ 5105400 w 9578340"/>
              <a:gd name="connsiteY158" fmla="*/ 6019800 h 8833483"/>
              <a:gd name="connsiteX159" fmla="*/ 5570220 w 9578340"/>
              <a:gd name="connsiteY159" fmla="*/ 6248400 h 8833483"/>
              <a:gd name="connsiteX160" fmla="*/ 5704205 w 9578340"/>
              <a:gd name="connsiteY160" fmla="*/ 6320155 h 8833483"/>
              <a:gd name="connsiteX161" fmla="*/ 5755005 w 9578340"/>
              <a:gd name="connsiteY161" fmla="*/ 6242685 h 8833483"/>
              <a:gd name="connsiteX162" fmla="*/ 5682615 w 9578340"/>
              <a:gd name="connsiteY162" fmla="*/ 6203315 h 8833483"/>
              <a:gd name="connsiteX163" fmla="*/ 5624195 w 9578340"/>
              <a:gd name="connsiteY163" fmla="*/ 6132195 h 8833483"/>
              <a:gd name="connsiteX164" fmla="*/ 5670550 w 9578340"/>
              <a:gd name="connsiteY164" fmla="*/ 6103620 h 8833483"/>
              <a:gd name="connsiteX165" fmla="*/ 5584825 w 9578340"/>
              <a:gd name="connsiteY165" fmla="*/ 5928995 h 8833483"/>
              <a:gd name="connsiteX166" fmla="*/ 5592445 w 9578340"/>
              <a:gd name="connsiteY166" fmla="*/ 5827395 h 8833483"/>
              <a:gd name="connsiteX167" fmla="*/ 5615305 w 9578340"/>
              <a:gd name="connsiteY167" fmla="*/ 5792470 h 8833483"/>
              <a:gd name="connsiteX168" fmla="*/ 5636895 w 9578340"/>
              <a:gd name="connsiteY168" fmla="*/ 5747385 h 8833483"/>
              <a:gd name="connsiteX169" fmla="*/ 5674360 w 9578340"/>
              <a:gd name="connsiteY169" fmla="*/ 5669915 h 8833483"/>
              <a:gd name="connsiteX170" fmla="*/ 5688965 w 9578340"/>
              <a:gd name="connsiteY170" fmla="*/ 5587365 h 8833483"/>
              <a:gd name="connsiteX171" fmla="*/ 5735320 w 9578340"/>
              <a:gd name="connsiteY171" fmla="*/ 5561965 h 8833483"/>
              <a:gd name="connsiteX172" fmla="*/ 5715000 w 9578340"/>
              <a:gd name="connsiteY172" fmla="*/ 5502910 h 8833483"/>
              <a:gd name="connsiteX173" fmla="*/ 5751195 w 9578340"/>
              <a:gd name="connsiteY173" fmla="*/ 5461635 h 8833483"/>
              <a:gd name="connsiteX174" fmla="*/ 5781675 w 9578340"/>
              <a:gd name="connsiteY174" fmla="*/ 5398770 h 8833483"/>
              <a:gd name="connsiteX175" fmla="*/ 5836920 w 9578340"/>
              <a:gd name="connsiteY175" fmla="*/ 5325110 h 8833483"/>
              <a:gd name="connsiteX176" fmla="*/ 5855970 w 9578340"/>
              <a:gd name="connsiteY176" fmla="*/ 5168900 h 8833483"/>
              <a:gd name="connsiteX177" fmla="*/ 6101080 w 9578340"/>
              <a:gd name="connsiteY177" fmla="*/ 4911090 h 8833483"/>
              <a:gd name="connsiteX178" fmla="*/ 6107430 w 9578340"/>
              <a:gd name="connsiteY178" fmla="*/ 4674870 h 8833483"/>
              <a:gd name="connsiteX179" fmla="*/ 5982970 w 9578340"/>
              <a:gd name="connsiteY179" fmla="*/ 4411980 h 8833483"/>
              <a:gd name="connsiteX180" fmla="*/ 7178040 w 9578340"/>
              <a:gd name="connsiteY180" fmla="*/ 4351020 h 8833483"/>
              <a:gd name="connsiteX181" fmla="*/ 7559040 w 9578340"/>
              <a:gd name="connsiteY181" fmla="*/ 4328160 h 8833483"/>
              <a:gd name="connsiteX182" fmla="*/ 7467600 w 9578340"/>
              <a:gd name="connsiteY182" fmla="*/ 3878580 h 8833483"/>
              <a:gd name="connsiteX183" fmla="*/ 7414260 w 9578340"/>
              <a:gd name="connsiteY183" fmla="*/ 3604260 h 8833483"/>
              <a:gd name="connsiteX184" fmla="*/ 7498080 w 9578340"/>
              <a:gd name="connsiteY184" fmla="*/ 3398520 h 8833483"/>
              <a:gd name="connsiteX185" fmla="*/ 7528560 w 9578340"/>
              <a:gd name="connsiteY185" fmla="*/ 3253740 h 8833483"/>
              <a:gd name="connsiteX186" fmla="*/ 7505700 w 9578340"/>
              <a:gd name="connsiteY186" fmla="*/ 3048000 h 8833483"/>
              <a:gd name="connsiteX187" fmla="*/ 7520940 w 9578340"/>
              <a:gd name="connsiteY187" fmla="*/ 2926080 h 8833483"/>
              <a:gd name="connsiteX188" fmla="*/ 7536180 w 9578340"/>
              <a:gd name="connsiteY188" fmla="*/ 2872740 h 8833483"/>
              <a:gd name="connsiteX189" fmla="*/ 7863840 w 9578340"/>
              <a:gd name="connsiteY189" fmla="*/ 2971800 h 8833483"/>
              <a:gd name="connsiteX190" fmla="*/ 7886700 w 9578340"/>
              <a:gd name="connsiteY190" fmla="*/ 3101340 h 8833483"/>
              <a:gd name="connsiteX191" fmla="*/ 8001000 w 9578340"/>
              <a:gd name="connsiteY191" fmla="*/ 3124200 h 8833483"/>
              <a:gd name="connsiteX192" fmla="*/ 8122920 w 9578340"/>
              <a:gd name="connsiteY192" fmla="*/ 3276600 h 8833483"/>
              <a:gd name="connsiteX193" fmla="*/ 8206740 w 9578340"/>
              <a:gd name="connsiteY193" fmla="*/ 3276600 h 8833483"/>
              <a:gd name="connsiteX194" fmla="*/ 8442960 w 9578340"/>
              <a:gd name="connsiteY194" fmla="*/ 3276600 h 8833483"/>
              <a:gd name="connsiteX195" fmla="*/ 8663940 w 9578340"/>
              <a:gd name="connsiteY195" fmla="*/ 3276600 h 8833483"/>
              <a:gd name="connsiteX196" fmla="*/ 8770620 w 9578340"/>
              <a:gd name="connsiteY196" fmla="*/ 3230880 h 8833483"/>
              <a:gd name="connsiteX197" fmla="*/ 8854440 w 9578340"/>
              <a:gd name="connsiteY197" fmla="*/ 3215640 h 8833483"/>
              <a:gd name="connsiteX198" fmla="*/ 8938260 w 9578340"/>
              <a:gd name="connsiteY198" fmla="*/ 3230880 h 8833483"/>
              <a:gd name="connsiteX199" fmla="*/ 8945880 w 9578340"/>
              <a:gd name="connsiteY199" fmla="*/ 3078480 h 8833483"/>
              <a:gd name="connsiteX200" fmla="*/ 8907780 w 9578340"/>
              <a:gd name="connsiteY200" fmla="*/ 3078480 h 8833483"/>
              <a:gd name="connsiteX201" fmla="*/ 8656320 w 9578340"/>
              <a:gd name="connsiteY201" fmla="*/ 2697480 h 8833483"/>
              <a:gd name="connsiteX202" fmla="*/ 8854440 w 9578340"/>
              <a:gd name="connsiteY202" fmla="*/ 2590800 h 8833483"/>
              <a:gd name="connsiteX203" fmla="*/ 8923020 w 9578340"/>
              <a:gd name="connsiteY203" fmla="*/ 2606040 h 8833483"/>
              <a:gd name="connsiteX204" fmla="*/ 8999220 w 9578340"/>
              <a:gd name="connsiteY204" fmla="*/ 2606040 h 8833483"/>
              <a:gd name="connsiteX205" fmla="*/ 9029700 w 9578340"/>
              <a:gd name="connsiteY205" fmla="*/ 2545080 h 8833483"/>
              <a:gd name="connsiteX206" fmla="*/ 9029700 w 9578340"/>
              <a:gd name="connsiteY206" fmla="*/ 2407920 h 8833483"/>
              <a:gd name="connsiteX207" fmla="*/ 9136380 w 9578340"/>
              <a:gd name="connsiteY207" fmla="*/ 2476500 h 8833483"/>
              <a:gd name="connsiteX208" fmla="*/ 9144000 w 9578340"/>
              <a:gd name="connsiteY208" fmla="*/ 2407920 h 8833483"/>
              <a:gd name="connsiteX209" fmla="*/ 9204960 w 9578340"/>
              <a:gd name="connsiteY209" fmla="*/ 2362200 h 8833483"/>
              <a:gd name="connsiteX210" fmla="*/ 9189720 w 9578340"/>
              <a:gd name="connsiteY210" fmla="*/ 2225040 h 8833483"/>
              <a:gd name="connsiteX211" fmla="*/ 9159240 w 9578340"/>
              <a:gd name="connsiteY211" fmla="*/ 2171700 h 8833483"/>
              <a:gd name="connsiteX212" fmla="*/ 9083040 w 9578340"/>
              <a:gd name="connsiteY212" fmla="*/ 2103120 h 8833483"/>
              <a:gd name="connsiteX213" fmla="*/ 9105900 w 9578340"/>
              <a:gd name="connsiteY213" fmla="*/ 2011680 h 8833483"/>
              <a:gd name="connsiteX214" fmla="*/ 9151620 w 9578340"/>
              <a:gd name="connsiteY214" fmla="*/ 1927860 h 8833483"/>
              <a:gd name="connsiteX215" fmla="*/ 9044940 w 9578340"/>
              <a:gd name="connsiteY215" fmla="*/ 1714500 h 8833483"/>
              <a:gd name="connsiteX216" fmla="*/ 9578340 w 9578340"/>
              <a:gd name="connsiteY216" fmla="*/ 1394460 h 8833483"/>
              <a:gd name="connsiteX217" fmla="*/ 9494520 w 9578340"/>
              <a:gd name="connsiteY217" fmla="*/ 1165860 h 8833483"/>
              <a:gd name="connsiteX218" fmla="*/ 9326880 w 9578340"/>
              <a:gd name="connsiteY218" fmla="*/ 975360 h 8833483"/>
              <a:gd name="connsiteX219" fmla="*/ 9334500 w 9578340"/>
              <a:gd name="connsiteY219" fmla="*/ 906780 h 8833483"/>
              <a:gd name="connsiteX220" fmla="*/ 9342120 w 9578340"/>
              <a:gd name="connsiteY220" fmla="*/ 754380 h 8833483"/>
              <a:gd name="connsiteX221" fmla="*/ 9182100 w 9578340"/>
              <a:gd name="connsiteY221" fmla="*/ 906780 h 8833483"/>
              <a:gd name="connsiteX222" fmla="*/ 9052560 w 9578340"/>
              <a:gd name="connsiteY222" fmla="*/ 1043940 h 8833483"/>
              <a:gd name="connsiteX223" fmla="*/ 8915400 w 9578340"/>
              <a:gd name="connsiteY223" fmla="*/ 1112520 h 8833483"/>
              <a:gd name="connsiteX224" fmla="*/ 8709660 w 9578340"/>
              <a:gd name="connsiteY224" fmla="*/ 1150620 h 8833483"/>
              <a:gd name="connsiteX225" fmla="*/ 8793480 w 9578340"/>
              <a:gd name="connsiteY225" fmla="*/ 960120 h 8833483"/>
              <a:gd name="connsiteX226" fmla="*/ 8717280 w 9578340"/>
              <a:gd name="connsiteY226" fmla="*/ 906780 h 8833483"/>
              <a:gd name="connsiteX227" fmla="*/ 8686800 w 9578340"/>
              <a:gd name="connsiteY227" fmla="*/ 815340 h 8833483"/>
              <a:gd name="connsiteX228" fmla="*/ 8625840 w 9578340"/>
              <a:gd name="connsiteY228" fmla="*/ 746760 h 8833483"/>
              <a:gd name="connsiteX229" fmla="*/ 8633460 w 9578340"/>
              <a:gd name="connsiteY229" fmla="*/ 685800 h 8833483"/>
              <a:gd name="connsiteX230" fmla="*/ 8679180 w 9578340"/>
              <a:gd name="connsiteY230" fmla="*/ 609600 h 8833483"/>
              <a:gd name="connsiteX231" fmla="*/ 8671560 w 9578340"/>
              <a:gd name="connsiteY231" fmla="*/ 579120 h 8833483"/>
              <a:gd name="connsiteX232" fmla="*/ 8580120 w 9578340"/>
              <a:gd name="connsiteY232" fmla="*/ 541020 h 8833483"/>
              <a:gd name="connsiteX233" fmla="*/ 8473440 w 9578340"/>
              <a:gd name="connsiteY233" fmla="*/ 502920 h 8833483"/>
              <a:gd name="connsiteX234" fmla="*/ 8488680 w 9578340"/>
              <a:gd name="connsiteY234" fmla="*/ 449580 h 8833483"/>
              <a:gd name="connsiteX235" fmla="*/ 8435340 w 9578340"/>
              <a:gd name="connsiteY235" fmla="*/ 320040 h 8833483"/>
              <a:gd name="connsiteX236" fmla="*/ 8465820 w 9578340"/>
              <a:gd name="connsiteY236" fmla="*/ 243840 h 8833483"/>
              <a:gd name="connsiteX237" fmla="*/ 8473440 w 9578340"/>
              <a:gd name="connsiteY237" fmla="*/ 83820 h 8833483"/>
              <a:gd name="connsiteX238" fmla="*/ 8351520 w 9578340"/>
              <a:gd name="connsiteY238" fmla="*/ 53340 h 8833483"/>
              <a:gd name="connsiteX239" fmla="*/ 8252460 w 9578340"/>
              <a:gd name="connsiteY239" fmla="*/ 68580 h 8833483"/>
              <a:gd name="connsiteX240" fmla="*/ 8107680 w 9578340"/>
              <a:gd name="connsiteY240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911340 w 9578340"/>
              <a:gd name="connsiteY10" fmla="*/ 464820 h 8833483"/>
              <a:gd name="connsiteX11" fmla="*/ 6896100 w 9578340"/>
              <a:gd name="connsiteY11" fmla="*/ 647700 h 8833483"/>
              <a:gd name="connsiteX12" fmla="*/ 6743700 w 9578340"/>
              <a:gd name="connsiteY12" fmla="*/ 1127760 h 8833483"/>
              <a:gd name="connsiteX13" fmla="*/ 6728460 w 9578340"/>
              <a:gd name="connsiteY13" fmla="*/ 1981200 h 8833483"/>
              <a:gd name="connsiteX14" fmla="*/ 6244590 w 9578340"/>
              <a:gd name="connsiteY14" fmla="*/ 2315208 h 8833483"/>
              <a:gd name="connsiteX15" fmla="*/ 5722620 w 9578340"/>
              <a:gd name="connsiteY15" fmla="*/ 2240280 h 8833483"/>
              <a:gd name="connsiteX16" fmla="*/ 5654040 w 9578340"/>
              <a:gd name="connsiteY16" fmla="*/ 2240280 h 8833483"/>
              <a:gd name="connsiteX17" fmla="*/ 5570220 w 9578340"/>
              <a:gd name="connsiteY17" fmla="*/ 2278380 h 8833483"/>
              <a:gd name="connsiteX18" fmla="*/ 5440680 w 9578340"/>
              <a:gd name="connsiteY18" fmla="*/ 2263140 h 8833483"/>
              <a:gd name="connsiteX19" fmla="*/ 5410200 w 9578340"/>
              <a:gd name="connsiteY19" fmla="*/ 2217420 h 8833483"/>
              <a:gd name="connsiteX20" fmla="*/ 5425440 w 9578340"/>
              <a:gd name="connsiteY20" fmla="*/ 2072640 h 8833483"/>
              <a:gd name="connsiteX21" fmla="*/ 5372100 w 9578340"/>
              <a:gd name="connsiteY21" fmla="*/ 2019300 h 8833483"/>
              <a:gd name="connsiteX22" fmla="*/ 5372100 w 9578340"/>
              <a:gd name="connsiteY22" fmla="*/ 1988820 h 8833483"/>
              <a:gd name="connsiteX23" fmla="*/ 5280660 w 9578340"/>
              <a:gd name="connsiteY23" fmla="*/ 1965960 h 8833483"/>
              <a:gd name="connsiteX24" fmla="*/ 5219700 w 9578340"/>
              <a:gd name="connsiteY24" fmla="*/ 2263140 h 8833483"/>
              <a:gd name="connsiteX25" fmla="*/ 5212080 w 9578340"/>
              <a:gd name="connsiteY25" fmla="*/ 2461260 h 8833483"/>
              <a:gd name="connsiteX26" fmla="*/ 5242560 w 9578340"/>
              <a:gd name="connsiteY26" fmla="*/ 2499360 h 8833483"/>
              <a:gd name="connsiteX27" fmla="*/ 5097780 w 9578340"/>
              <a:gd name="connsiteY27" fmla="*/ 2552700 h 8833483"/>
              <a:gd name="connsiteX28" fmla="*/ 5120640 w 9578340"/>
              <a:gd name="connsiteY28" fmla="*/ 2743200 h 8833483"/>
              <a:gd name="connsiteX29" fmla="*/ 5082540 w 9578340"/>
              <a:gd name="connsiteY29" fmla="*/ 2827020 h 8833483"/>
              <a:gd name="connsiteX30" fmla="*/ 4945380 w 9578340"/>
              <a:gd name="connsiteY30" fmla="*/ 2773680 h 8833483"/>
              <a:gd name="connsiteX31" fmla="*/ 4853940 w 9578340"/>
              <a:gd name="connsiteY31" fmla="*/ 2796540 h 8833483"/>
              <a:gd name="connsiteX32" fmla="*/ 4785360 w 9578340"/>
              <a:gd name="connsiteY32" fmla="*/ 2926080 h 8833483"/>
              <a:gd name="connsiteX33" fmla="*/ 4640580 w 9578340"/>
              <a:gd name="connsiteY33" fmla="*/ 2811780 h 8833483"/>
              <a:gd name="connsiteX34" fmla="*/ 4518660 w 9578340"/>
              <a:gd name="connsiteY34" fmla="*/ 2804160 h 8833483"/>
              <a:gd name="connsiteX35" fmla="*/ 4389120 w 9578340"/>
              <a:gd name="connsiteY35" fmla="*/ 2674620 h 8833483"/>
              <a:gd name="connsiteX36" fmla="*/ 4564380 w 9578340"/>
              <a:gd name="connsiteY36" fmla="*/ 2522220 h 8833483"/>
              <a:gd name="connsiteX37" fmla="*/ 4389120 w 9578340"/>
              <a:gd name="connsiteY37" fmla="*/ 2491740 h 8833483"/>
              <a:gd name="connsiteX38" fmla="*/ 4244340 w 9578340"/>
              <a:gd name="connsiteY38" fmla="*/ 2659380 h 8833483"/>
              <a:gd name="connsiteX39" fmla="*/ 4183380 w 9578340"/>
              <a:gd name="connsiteY39" fmla="*/ 2758440 h 8833483"/>
              <a:gd name="connsiteX40" fmla="*/ 4191000 w 9578340"/>
              <a:gd name="connsiteY40" fmla="*/ 2796540 h 8833483"/>
              <a:gd name="connsiteX41" fmla="*/ 4084320 w 9578340"/>
              <a:gd name="connsiteY41" fmla="*/ 2895600 h 8833483"/>
              <a:gd name="connsiteX42" fmla="*/ 4008120 w 9578340"/>
              <a:gd name="connsiteY42" fmla="*/ 2918460 h 8833483"/>
              <a:gd name="connsiteX43" fmla="*/ 3954780 w 9578340"/>
              <a:gd name="connsiteY43" fmla="*/ 2918460 h 8833483"/>
              <a:gd name="connsiteX44" fmla="*/ 3916680 w 9578340"/>
              <a:gd name="connsiteY44" fmla="*/ 2971800 h 8833483"/>
              <a:gd name="connsiteX45" fmla="*/ 3848100 w 9578340"/>
              <a:gd name="connsiteY45" fmla="*/ 2971800 h 8833483"/>
              <a:gd name="connsiteX46" fmla="*/ 3810000 w 9578340"/>
              <a:gd name="connsiteY46" fmla="*/ 3025140 h 8833483"/>
              <a:gd name="connsiteX47" fmla="*/ 3726180 w 9578340"/>
              <a:gd name="connsiteY47" fmla="*/ 3048000 h 8833483"/>
              <a:gd name="connsiteX48" fmla="*/ 3703320 w 9578340"/>
              <a:gd name="connsiteY48" fmla="*/ 3116580 h 8833483"/>
              <a:gd name="connsiteX49" fmla="*/ 3512820 w 9578340"/>
              <a:gd name="connsiteY49" fmla="*/ 2979420 h 8833483"/>
              <a:gd name="connsiteX50" fmla="*/ 3337560 w 9578340"/>
              <a:gd name="connsiteY50" fmla="*/ 3048000 h 8833483"/>
              <a:gd name="connsiteX51" fmla="*/ 3337560 w 9578340"/>
              <a:gd name="connsiteY51" fmla="*/ 3124200 h 8833483"/>
              <a:gd name="connsiteX52" fmla="*/ 3230880 w 9578340"/>
              <a:gd name="connsiteY52" fmla="*/ 3200400 h 8833483"/>
              <a:gd name="connsiteX53" fmla="*/ 3002280 w 9578340"/>
              <a:gd name="connsiteY53" fmla="*/ 3055620 h 8833483"/>
              <a:gd name="connsiteX54" fmla="*/ 3025140 w 9578340"/>
              <a:gd name="connsiteY54" fmla="*/ 3032760 h 8833483"/>
              <a:gd name="connsiteX55" fmla="*/ 2918460 w 9578340"/>
              <a:gd name="connsiteY55" fmla="*/ 2887980 h 8833483"/>
              <a:gd name="connsiteX56" fmla="*/ 2659380 w 9578340"/>
              <a:gd name="connsiteY56" fmla="*/ 2758440 h 8833483"/>
              <a:gd name="connsiteX57" fmla="*/ 2506980 w 9578340"/>
              <a:gd name="connsiteY57" fmla="*/ 3093720 h 8833483"/>
              <a:gd name="connsiteX58" fmla="*/ 2392680 w 9578340"/>
              <a:gd name="connsiteY58" fmla="*/ 3101340 h 8833483"/>
              <a:gd name="connsiteX59" fmla="*/ 2308860 w 9578340"/>
              <a:gd name="connsiteY59" fmla="*/ 3116580 h 8833483"/>
              <a:gd name="connsiteX60" fmla="*/ 2225040 w 9578340"/>
              <a:gd name="connsiteY60" fmla="*/ 3215640 h 8833483"/>
              <a:gd name="connsiteX61" fmla="*/ 2049780 w 9578340"/>
              <a:gd name="connsiteY61" fmla="*/ 3124200 h 8833483"/>
              <a:gd name="connsiteX62" fmla="*/ 1981200 w 9578340"/>
              <a:gd name="connsiteY62" fmla="*/ 3116580 h 8833483"/>
              <a:gd name="connsiteX63" fmla="*/ 1889760 w 9578340"/>
              <a:gd name="connsiteY63" fmla="*/ 2964180 h 8833483"/>
              <a:gd name="connsiteX64" fmla="*/ 1897380 w 9578340"/>
              <a:gd name="connsiteY64" fmla="*/ 2895600 h 8833483"/>
              <a:gd name="connsiteX65" fmla="*/ 1729740 w 9578340"/>
              <a:gd name="connsiteY65" fmla="*/ 3017520 h 8833483"/>
              <a:gd name="connsiteX66" fmla="*/ 1706880 w 9578340"/>
              <a:gd name="connsiteY66" fmla="*/ 3078480 h 8833483"/>
              <a:gd name="connsiteX67" fmla="*/ 1653540 w 9578340"/>
              <a:gd name="connsiteY67" fmla="*/ 3048000 h 8833483"/>
              <a:gd name="connsiteX68" fmla="*/ 1546860 w 9578340"/>
              <a:gd name="connsiteY68" fmla="*/ 3048000 h 8833483"/>
              <a:gd name="connsiteX69" fmla="*/ 1524000 w 9578340"/>
              <a:gd name="connsiteY69" fmla="*/ 3162300 h 8833483"/>
              <a:gd name="connsiteX70" fmla="*/ 1386840 w 9578340"/>
              <a:gd name="connsiteY70" fmla="*/ 3459480 h 8833483"/>
              <a:gd name="connsiteX71" fmla="*/ 1333500 w 9578340"/>
              <a:gd name="connsiteY71" fmla="*/ 3451860 h 8833483"/>
              <a:gd name="connsiteX72" fmla="*/ 1188720 w 9578340"/>
              <a:gd name="connsiteY72" fmla="*/ 3505200 h 8833483"/>
              <a:gd name="connsiteX73" fmla="*/ 1135380 w 9578340"/>
              <a:gd name="connsiteY73" fmla="*/ 3672840 h 8833483"/>
              <a:gd name="connsiteX74" fmla="*/ 1013460 w 9578340"/>
              <a:gd name="connsiteY74" fmla="*/ 3703320 h 8833483"/>
              <a:gd name="connsiteX75" fmla="*/ 929640 w 9578340"/>
              <a:gd name="connsiteY75" fmla="*/ 3710940 h 8833483"/>
              <a:gd name="connsiteX76" fmla="*/ 830580 w 9578340"/>
              <a:gd name="connsiteY76" fmla="*/ 3741420 h 8833483"/>
              <a:gd name="connsiteX77" fmla="*/ 701040 w 9578340"/>
              <a:gd name="connsiteY77" fmla="*/ 3749040 h 8833483"/>
              <a:gd name="connsiteX78" fmla="*/ 548640 w 9578340"/>
              <a:gd name="connsiteY78" fmla="*/ 3787140 h 8833483"/>
              <a:gd name="connsiteX79" fmla="*/ 0 w 9578340"/>
              <a:gd name="connsiteY79" fmla="*/ 5250180 h 8833483"/>
              <a:gd name="connsiteX80" fmla="*/ 167640 w 9578340"/>
              <a:gd name="connsiteY80" fmla="*/ 5242560 h 8833483"/>
              <a:gd name="connsiteX81" fmla="*/ 167640 w 9578340"/>
              <a:gd name="connsiteY81" fmla="*/ 5387340 h 8833483"/>
              <a:gd name="connsiteX82" fmla="*/ 289560 w 9578340"/>
              <a:gd name="connsiteY82" fmla="*/ 5394960 h 8833483"/>
              <a:gd name="connsiteX83" fmla="*/ 281940 w 9578340"/>
              <a:gd name="connsiteY83" fmla="*/ 5478780 h 8833483"/>
              <a:gd name="connsiteX84" fmla="*/ 388620 w 9578340"/>
              <a:gd name="connsiteY84" fmla="*/ 5501640 h 8833483"/>
              <a:gd name="connsiteX85" fmla="*/ 358140 w 9578340"/>
              <a:gd name="connsiteY85" fmla="*/ 5631180 h 8833483"/>
              <a:gd name="connsiteX86" fmla="*/ 358140 w 9578340"/>
              <a:gd name="connsiteY86" fmla="*/ 5730240 h 8833483"/>
              <a:gd name="connsiteX87" fmla="*/ 251460 w 9578340"/>
              <a:gd name="connsiteY87" fmla="*/ 5783580 h 8833483"/>
              <a:gd name="connsiteX88" fmla="*/ 236220 w 9578340"/>
              <a:gd name="connsiteY88" fmla="*/ 5859780 h 8833483"/>
              <a:gd name="connsiteX89" fmla="*/ 144780 w 9578340"/>
              <a:gd name="connsiteY89" fmla="*/ 5981700 h 8833483"/>
              <a:gd name="connsiteX90" fmla="*/ 175260 w 9578340"/>
              <a:gd name="connsiteY90" fmla="*/ 6210300 h 8833483"/>
              <a:gd name="connsiteX91" fmla="*/ 266700 w 9578340"/>
              <a:gd name="connsiteY91" fmla="*/ 6217920 h 8833483"/>
              <a:gd name="connsiteX92" fmla="*/ 304800 w 9578340"/>
              <a:gd name="connsiteY92" fmla="*/ 6278880 h 8833483"/>
              <a:gd name="connsiteX93" fmla="*/ 312420 w 9578340"/>
              <a:gd name="connsiteY93" fmla="*/ 6339840 h 8833483"/>
              <a:gd name="connsiteX94" fmla="*/ 358140 w 9578340"/>
              <a:gd name="connsiteY94" fmla="*/ 6339840 h 8833483"/>
              <a:gd name="connsiteX95" fmla="*/ 365760 w 9578340"/>
              <a:gd name="connsiteY95" fmla="*/ 6477000 h 8833483"/>
              <a:gd name="connsiteX96" fmla="*/ 807720 w 9578340"/>
              <a:gd name="connsiteY96" fmla="*/ 6545580 h 8833483"/>
              <a:gd name="connsiteX97" fmla="*/ 1127760 w 9578340"/>
              <a:gd name="connsiteY97" fmla="*/ 6705600 h 8833483"/>
              <a:gd name="connsiteX98" fmla="*/ 1447800 w 9578340"/>
              <a:gd name="connsiteY98" fmla="*/ 6598920 h 8833483"/>
              <a:gd name="connsiteX99" fmla="*/ 1546860 w 9578340"/>
              <a:gd name="connsiteY99" fmla="*/ 6598920 h 8833483"/>
              <a:gd name="connsiteX100" fmla="*/ 1501140 w 9578340"/>
              <a:gd name="connsiteY100" fmla="*/ 6858000 h 8833483"/>
              <a:gd name="connsiteX101" fmla="*/ 1567815 w 9578340"/>
              <a:gd name="connsiteY101" fmla="*/ 7115810 h 8833483"/>
              <a:gd name="connsiteX102" fmla="*/ 1710690 w 9578340"/>
              <a:gd name="connsiteY102" fmla="*/ 7439660 h 8833483"/>
              <a:gd name="connsiteX103" fmla="*/ 1891665 w 9578340"/>
              <a:gd name="connsiteY103" fmla="*/ 7582535 h 8833483"/>
              <a:gd name="connsiteX104" fmla="*/ 2094865 w 9578340"/>
              <a:gd name="connsiteY104" fmla="*/ 7814310 h 8833483"/>
              <a:gd name="connsiteX105" fmla="*/ 2066290 w 9578340"/>
              <a:gd name="connsiteY105" fmla="*/ 7925434 h 8833483"/>
              <a:gd name="connsiteX106" fmla="*/ 2234565 w 9578340"/>
              <a:gd name="connsiteY106" fmla="*/ 8036559 h 8833483"/>
              <a:gd name="connsiteX107" fmla="*/ 2269490 w 9578340"/>
              <a:gd name="connsiteY107" fmla="*/ 8081009 h 8833483"/>
              <a:gd name="connsiteX108" fmla="*/ 2186940 w 9578340"/>
              <a:gd name="connsiteY108" fmla="*/ 8338184 h 8833483"/>
              <a:gd name="connsiteX109" fmla="*/ 2209165 w 9578340"/>
              <a:gd name="connsiteY109" fmla="*/ 8436608 h 8833483"/>
              <a:gd name="connsiteX110" fmla="*/ 2275840 w 9578340"/>
              <a:gd name="connsiteY110" fmla="*/ 8538208 h 8833483"/>
              <a:gd name="connsiteX111" fmla="*/ 2437765 w 9578340"/>
              <a:gd name="connsiteY111" fmla="*/ 8569958 h 8833483"/>
              <a:gd name="connsiteX112" fmla="*/ 2491740 w 9578340"/>
              <a:gd name="connsiteY112" fmla="*/ 8557258 h 8833483"/>
              <a:gd name="connsiteX113" fmla="*/ 2599690 w 9578340"/>
              <a:gd name="connsiteY113" fmla="*/ 8614408 h 8833483"/>
              <a:gd name="connsiteX114" fmla="*/ 2640965 w 9578340"/>
              <a:gd name="connsiteY114" fmla="*/ 8658858 h 8833483"/>
              <a:gd name="connsiteX115" fmla="*/ 2663190 w 9578340"/>
              <a:gd name="connsiteY115" fmla="*/ 8769983 h 8833483"/>
              <a:gd name="connsiteX116" fmla="*/ 2748915 w 9578340"/>
              <a:gd name="connsiteY116" fmla="*/ 8833483 h 8833483"/>
              <a:gd name="connsiteX117" fmla="*/ 2860040 w 9578340"/>
              <a:gd name="connsiteY117" fmla="*/ 8808083 h 8833483"/>
              <a:gd name="connsiteX118" fmla="*/ 2920365 w 9578340"/>
              <a:gd name="connsiteY118" fmla="*/ 8820783 h 8833483"/>
              <a:gd name="connsiteX119" fmla="*/ 2910840 w 9578340"/>
              <a:gd name="connsiteY119" fmla="*/ 8740614 h 8833483"/>
              <a:gd name="connsiteX120" fmla="*/ 2996565 w 9578340"/>
              <a:gd name="connsiteY120" fmla="*/ 8609645 h 8833483"/>
              <a:gd name="connsiteX121" fmla="*/ 2987040 w 9578340"/>
              <a:gd name="connsiteY121" fmla="*/ 8497727 h 8833483"/>
              <a:gd name="connsiteX122" fmla="*/ 3027522 w 9578340"/>
              <a:gd name="connsiteY122" fmla="*/ 8431051 h 8833483"/>
              <a:gd name="connsiteX123" fmla="*/ 3179922 w 9578340"/>
              <a:gd name="connsiteY123" fmla="*/ 8361995 h 8833483"/>
              <a:gd name="connsiteX124" fmla="*/ 3225166 w 9578340"/>
              <a:gd name="connsiteY124" fmla="*/ 8245315 h 8833483"/>
              <a:gd name="connsiteX125" fmla="*/ 3420427 w 9578340"/>
              <a:gd name="connsiteY125" fmla="*/ 8083389 h 8833483"/>
              <a:gd name="connsiteX126" fmla="*/ 3699034 w 9578340"/>
              <a:gd name="connsiteY126" fmla="*/ 7954802 h 8833483"/>
              <a:gd name="connsiteX127" fmla="*/ 3875246 w 9578340"/>
              <a:gd name="connsiteY127" fmla="*/ 7890508 h 8833483"/>
              <a:gd name="connsiteX128" fmla="*/ 4084796 w 9578340"/>
              <a:gd name="connsiteY128" fmla="*/ 7738108 h 8833483"/>
              <a:gd name="connsiteX129" fmla="*/ 4127659 w 9578340"/>
              <a:gd name="connsiteY129" fmla="*/ 7640476 h 8833483"/>
              <a:gd name="connsiteX130" fmla="*/ 4037171 w 9578340"/>
              <a:gd name="connsiteY130" fmla="*/ 7564277 h 8833483"/>
              <a:gd name="connsiteX131" fmla="*/ 3980021 w 9578340"/>
              <a:gd name="connsiteY131" fmla="*/ 7469027 h 8833483"/>
              <a:gd name="connsiteX132" fmla="*/ 4056222 w 9578340"/>
              <a:gd name="connsiteY132" fmla="*/ 7395208 h 8833483"/>
              <a:gd name="connsiteX133" fmla="*/ 4096703 w 9578340"/>
              <a:gd name="connsiteY133" fmla="*/ 7247570 h 8833483"/>
              <a:gd name="connsiteX134" fmla="*/ 3982402 w 9578340"/>
              <a:gd name="connsiteY134" fmla="*/ 7271383 h 8833483"/>
              <a:gd name="connsiteX135" fmla="*/ 3818096 w 9578340"/>
              <a:gd name="connsiteY135" fmla="*/ 7233283 h 8833483"/>
              <a:gd name="connsiteX136" fmla="*/ 3691889 w 9578340"/>
              <a:gd name="connsiteY136" fmla="*/ 7145176 h 8833483"/>
              <a:gd name="connsiteX137" fmla="*/ 3701416 w 9578340"/>
              <a:gd name="connsiteY137" fmla="*/ 7030877 h 8833483"/>
              <a:gd name="connsiteX138" fmla="*/ 3625215 w 9578340"/>
              <a:gd name="connsiteY138" fmla="*/ 6954677 h 8833483"/>
              <a:gd name="connsiteX139" fmla="*/ 3657600 w 9578340"/>
              <a:gd name="connsiteY139" fmla="*/ 6873240 h 8833483"/>
              <a:gd name="connsiteX140" fmla="*/ 3817620 w 9578340"/>
              <a:gd name="connsiteY140" fmla="*/ 6781800 h 8833483"/>
              <a:gd name="connsiteX141" fmla="*/ 3893820 w 9578340"/>
              <a:gd name="connsiteY141" fmla="*/ 6705600 h 8833483"/>
              <a:gd name="connsiteX142" fmla="*/ 3947160 w 9578340"/>
              <a:gd name="connsiteY142" fmla="*/ 6690360 h 8833483"/>
              <a:gd name="connsiteX143" fmla="*/ 3939540 w 9578340"/>
              <a:gd name="connsiteY143" fmla="*/ 6629400 h 8833483"/>
              <a:gd name="connsiteX144" fmla="*/ 3901440 w 9578340"/>
              <a:gd name="connsiteY144" fmla="*/ 6606540 h 8833483"/>
              <a:gd name="connsiteX145" fmla="*/ 3878580 w 9578340"/>
              <a:gd name="connsiteY145" fmla="*/ 6515100 h 8833483"/>
              <a:gd name="connsiteX146" fmla="*/ 3886200 w 9578340"/>
              <a:gd name="connsiteY146" fmla="*/ 6423660 h 8833483"/>
              <a:gd name="connsiteX147" fmla="*/ 3870960 w 9578340"/>
              <a:gd name="connsiteY147" fmla="*/ 6309360 h 8833483"/>
              <a:gd name="connsiteX148" fmla="*/ 3893820 w 9578340"/>
              <a:gd name="connsiteY148" fmla="*/ 6240780 h 8833483"/>
              <a:gd name="connsiteX149" fmla="*/ 3924300 w 9578340"/>
              <a:gd name="connsiteY149" fmla="*/ 6179820 h 8833483"/>
              <a:gd name="connsiteX150" fmla="*/ 3977640 w 9578340"/>
              <a:gd name="connsiteY150" fmla="*/ 6172200 h 8833483"/>
              <a:gd name="connsiteX151" fmla="*/ 3992880 w 9578340"/>
              <a:gd name="connsiteY151" fmla="*/ 6172200 h 8833483"/>
              <a:gd name="connsiteX152" fmla="*/ 4046220 w 9578340"/>
              <a:gd name="connsiteY152" fmla="*/ 6111240 h 8833483"/>
              <a:gd name="connsiteX153" fmla="*/ 4038600 w 9578340"/>
              <a:gd name="connsiteY153" fmla="*/ 6027420 h 8833483"/>
              <a:gd name="connsiteX154" fmla="*/ 4754880 w 9578340"/>
              <a:gd name="connsiteY154" fmla="*/ 5913120 h 8833483"/>
              <a:gd name="connsiteX155" fmla="*/ 4838700 w 9578340"/>
              <a:gd name="connsiteY155" fmla="*/ 5913120 h 8833483"/>
              <a:gd name="connsiteX156" fmla="*/ 4914900 w 9578340"/>
              <a:gd name="connsiteY156" fmla="*/ 5920740 h 8833483"/>
              <a:gd name="connsiteX157" fmla="*/ 5105400 w 9578340"/>
              <a:gd name="connsiteY157" fmla="*/ 6019800 h 8833483"/>
              <a:gd name="connsiteX158" fmla="*/ 5570220 w 9578340"/>
              <a:gd name="connsiteY158" fmla="*/ 6248400 h 8833483"/>
              <a:gd name="connsiteX159" fmla="*/ 5704205 w 9578340"/>
              <a:gd name="connsiteY159" fmla="*/ 6320155 h 8833483"/>
              <a:gd name="connsiteX160" fmla="*/ 5755005 w 9578340"/>
              <a:gd name="connsiteY160" fmla="*/ 6242685 h 8833483"/>
              <a:gd name="connsiteX161" fmla="*/ 5682615 w 9578340"/>
              <a:gd name="connsiteY161" fmla="*/ 6203315 h 8833483"/>
              <a:gd name="connsiteX162" fmla="*/ 5624195 w 9578340"/>
              <a:gd name="connsiteY162" fmla="*/ 6132195 h 8833483"/>
              <a:gd name="connsiteX163" fmla="*/ 5670550 w 9578340"/>
              <a:gd name="connsiteY163" fmla="*/ 6103620 h 8833483"/>
              <a:gd name="connsiteX164" fmla="*/ 5584825 w 9578340"/>
              <a:gd name="connsiteY164" fmla="*/ 5928995 h 8833483"/>
              <a:gd name="connsiteX165" fmla="*/ 5592445 w 9578340"/>
              <a:gd name="connsiteY165" fmla="*/ 5827395 h 8833483"/>
              <a:gd name="connsiteX166" fmla="*/ 5615305 w 9578340"/>
              <a:gd name="connsiteY166" fmla="*/ 5792470 h 8833483"/>
              <a:gd name="connsiteX167" fmla="*/ 5636895 w 9578340"/>
              <a:gd name="connsiteY167" fmla="*/ 5747385 h 8833483"/>
              <a:gd name="connsiteX168" fmla="*/ 5674360 w 9578340"/>
              <a:gd name="connsiteY168" fmla="*/ 5669915 h 8833483"/>
              <a:gd name="connsiteX169" fmla="*/ 5688965 w 9578340"/>
              <a:gd name="connsiteY169" fmla="*/ 5587365 h 8833483"/>
              <a:gd name="connsiteX170" fmla="*/ 5735320 w 9578340"/>
              <a:gd name="connsiteY170" fmla="*/ 5561965 h 8833483"/>
              <a:gd name="connsiteX171" fmla="*/ 5715000 w 9578340"/>
              <a:gd name="connsiteY171" fmla="*/ 5502910 h 8833483"/>
              <a:gd name="connsiteX172" fmla="*/ 5751195 w 9578340"/>
              <a:gd name="connsiteY172" fmla="*/ 5461635 h 8833483"/>
              <a:gd name="connsiteX173" fmla="*/ 5781675 w 9578340"/>
              <a:gd name="connsiteY173" fmla="*/ 5398770 h 8833483"/>
              <a:gd name="connsiteX174" fmla="*/ 5836920 w 9578340"/>
              <a:gd name="connsiteY174" fmla="*/ 5325110 h 8833483"/>
              <a:gd name="connsiteX175" fmla="*/ 5855970 w 9578340"/>
              <a:gd name="connsiteY175" fmla="*/ 5168900 h 8833483"/>
              <a:gd name="connsiteX176" fmla="*/ 6101080 w 9578340"/>
              <a:gd name="connsiteY176" fmla="*/ 4911090 h 8833483"/>
              <a:gd name="connsiteX177" fmla="*/ 6107430 w 9578340"/>
              <a:gd name="connsiteY177" fmla="*/ 4674870 h 8833483"/>
              <a:gd name="connsiteX178" fmla="*/ 5982970 w 9578340"/>
              <a:gd name="connsiteY178" fmla="*/ 4411980 h 8833483"/>
              <a:gd name="connsiteX179" fmla="*/ 7178040 w 9578340"/>
              <a:gd name="connsiteY179" fmla="*/ 4351020 h 8833483"/>
              <a:gd name="connsiteX180" fmla="*/ 7559040 w 9578340"/>
              <a:gd name="connsiteY180" fmla="*/ 4328160 h 8833483"/>
              <a:gd name="connsiteX181" fmla="*/ 7467600 w 9578340"/>
              <a:gd name="connsiteY181" fmla="*/ 3878580 h 8833483"/>
              <a:gd name="connsiteX182" fmla="*/ 7414260 w 9578340"/>
              <a:gd name="connsiteY182" fmla="*/ 3604260 h 8833483"/>
              <a:gd name="connsiteX183" fmla="*/ 7498080 w 9578340"/>
              <a:gd name="connsiteY183" fmla="*/ 3398520 h 8833483"/>
              <a:gd name="connsiteX184" fmla="*/ 7528560 w 9578340"/>
              <a:gd name="connsiteY184" fmla="*/ 3253740 h 8833483"/>
              <a:gd name="connsiteX185" fmla="*/ 7505700 w 9578340"/>
              <a:gd name="connsiteY185" fmla="*/ 3048000 h 8833483"/>
              <a:gd name="connsiteX186" fmla="*/ 7520940 w 9578340"/>
              <a:gd name="connsiteY186" fmla="*/ 2926080 h 8833483"/>
              <a:gd name="connsiteX187" fmla="*/ 7536180 w 9578340"/>
              <a:gd name="connsiteY187" fmla="*/ 2872740 h 8833483"/>
              <a:gd name="connsiteX188" fmla="*/ 7863840 w 9578340"/>
              <a:gd name="connsiteY188" fmla="*/ 2971800 h 8833483"/>
              <a:gd name="connsiteX189" fmla="*/ 7886700 w 9578340"/>
              <a:gd name="connsiteY189" fmla="*/ 3101340 h 8833483"/>
              <a:gd name="connsiteX190" fmla="*/ 8001000 w 9578340"/>
              <a:gd name="connsiteY190" fmla="*/ 3124200 h 8833483"/>
              <a:gd name="connsiteX191" fmla="*/ 8122920 w 9578340"/>
              <a:gd name="connsiteY191" fmla="*/ 3276600 h 8833483"/>
              <a:gd name="connsiteX192" fmla="*/ 8206740 w 9578340"/>
              <a:gd name="connsiteY192" fmla="*/ 3276600 h 8833483"/>
              <a:gd name="connsiteX193" fmla="*/ 8442960 w 9578340"/>
              <a:gd name="connsiteY193" fmla="*/ 3276600 h 8833483"/>
              <a:gd name="connsiteX194" fmla="*/ 8663940 w 9578340"/>
              <a:gd name="connsiteY194" fmla="*/ 3276600 h 8833483"/>
              <a:gd name="connsiteX195" fmla="*/ 8770620 w 9578340"/>
              <a:gd name="connsiteY195" fmla="*/ 3230880 h 8833483"/>
              <a:gd name="connsiteX196" fmla="*/ 8854440 w 9578340"/>
              <a:gd name="connsiteY196" fmla="*/ 3215640 h 8833483"/>
              <a:gd name="connsiteX197" fmla="*/ 8938260 w 9578340"/>
              <a:gd name="connsiteY197" fmla="*/ 3230880 h 8833483"/>
              <a:gd name="connsiteX198" fmla="*/ 8945880 w 9578340"/>
              <a:gd name="connsiteY198" fmla="*/ 3078480 h 8833483"/>
              <a:gd name="connsiteX199" fmla="*/ 8907780 w 9578340"/>
              <a:gd name="connsiteY199" fmla="*/ 3078480 h 8833483"/>
              <a:gd name="connsiteX200" fmla="*/ 8656320 w 9578340"/>
              <a:gd name="connsiteY200" fmla="*/ 2697480 h 8833483"/>
              <a:gd name="connsiteX201" fmla="*/ 8854440 w 9578340"/>
              <a:gd name="connsiteY201" fmla="*/ 2590800 h 8833483"/>
              <a:gd name="connsiteX202" fmla="*/ 8923020 w 9578340"/>
              <a:gd name="connsiteY202" fmla="*/ 2606040 h 8833483"/>
              <a:gd name="connsiteX203" fmla="*/ 8999220 w 9578340"/>
              <a:gd name="connsiteY203" fmla="*/ 2606040 h 8833483"/>
              <a:gd name="connsiteX204" fmla="*/ 9029700 w 9578340"/>
              <a:gd name="connsiteY204" fmla="*/ 2545080 h 8833483"/>
              <a:gd name="connsiteX205" fmla="*/ 9029700 w 9578340"/>
              <a:gd name="connsiteY205" fmla="*/ 2407920 h 8833483"/>
              <a:gd name="connsiteX206" fmla="*/ 9136380 w 9578340"/>
              <a:gd name="connsiteY206" fmla="*/ 2476500 h 8833483"/>
              <a:gd name="connsiteX207" fmla="*/ 9144000 w 9578340"/>
              <a:gd name="connsiteY207" fmla="*/ 2407920 h 8833483"/>
              <a:gd name="connsiteX208" fmla="*/ 9204960 w 9578340"/>
              <a:gd name="connsiteY208" fmla="*/ 2362200 h 8833483"/>
              <a:gd name="connsiteX209" fmla="*/ 9189720 w 9578340"/>
              <a:gd name="connsiteY209" fmla="*/ 2225040 h 8833483"/>
              <a:gd name="connsiteX210" fmla="*/ 9159240 w 9578340"/>
              <a:gd name="connsiteY210" fmla="*/ 2171700 h 8833483"/>
              <a:gd name="connsiteX211" fmla="*/ 9083040 w 9578340"/>
              <a:gd name="connsiteY211" fmla="*/ 2103120 h 8833483"/>
              <a:gd name="connsiteX212" fmla="*/ 9105900 w 9578340"/>
              <a:gd name="connsiteY212" fmla="*/ 2011680 h 8833483"/>
              <a:gd name="connsiteX213" fmla="*/ 9151620 w 9578340"/>
              <a:gd name="connsiteY213" fmla="*/ 1927860 h 8833483"/>
              <a:gd name="connsiteX214" fmla="*/ 9044940 w 9578340"/>
              <a:gd name="connsiteY214" fmla="*/ 1714500 h 8833483"/>
              <a:gd name="connsiteX215" fmla="*/ 9578340 w 9578340"/>
              <a:gd name="connsiteY215" fmla="*/ 1394460 h 8833483"/>
              <a:gd name="connsiteX216" fmla="*/ 9494520 w 9578340"/>
              <a:gd name="connsiteY216" fmla="*/ 1165860 h 8833483"/>
              <a:gd name="connsiteX217" fmla="*/ 9326880 w 9578340"/>
              <a:gd name="connsiteY217" fmla="*/ 975360 h 8833483"/>
              <a:gd name="connsiteX218" fmla="*/ 9334500 w 9578340"/>
              <a:gd name="connsiteY218" fmla="*/ 906780 h 8833483"/>
              <a:gd name="connsiteX219" fmla="*/ 9342120 w 9578340"/>
              <a:gd name="connsiteY219" fmla="*/ 754380 h 8833483"/>
              <a:gd name="connsiteX220" fmla="*/ 9182100 w 9578340"/>
              <a:gd name="connsiteY220" fmla="*/ 906780 h 8833483"/>
              <a:gd name="connsiteX221" fmla="*/ 9052560 w 9578340"/>
              <a:gd name="connsiteY221" fmla="*/ 1043940 h 8833483"/>
              <a:gd name="connsiteX222" fmla="*/ 8915400 w 9578340"/>
              <a:gd name="connsiteY222" fmla="*/ 1112520 h 8833483"/>
              <a:gd name="connsiteX223" fmla="*/ 8709660 w 9578340"/>
              <a:gd name="connsiteY223" fmla="*/ 1150620 h 8833483"/>
              <a:gd name="connsiteX224" fmla="*/ 8793480 w 9578340"/>
              <a:gd name="connsiteY224" fmla="*/ 960120 h 8833483"/>
              <a:gd name="connsiteX225" fmla="*/ 8717280 w 9578340"/>
              <a:gd name="connsiteY225" fmla="*/ 906780 h 8833483"/>
              <a:gd name="connsiteX226" fmla="*/ 8686800 w 9578340"/>
              <a:gd name="connsiteY226" fmla="*/ 815340 h 8833483"/>
              <a:gd name="connsiteX227" fmla="*/ 8625840 w 9578340"/>
              <a:gd name="connsiteY227" fmla="*/ 746760 h 8833483"/>
              <a:gd name="connsiteX228" fmla="*/ 8633460 w 9578340"/>
              <a:gd name="connsiteY228" fmla="*/ 685800 h 8833483"/>
              <a:gd name="connsiteX229" fmla="*/ 8679180 w 9578340"/>
              <a:gd name="connsiteY229" fmla="*/ 609600 h 8833483"/>
              <a:gd name="connsiteX230" fmla="*/ 8671560 w 9578340"/>
              <a:gd name="connsiteY230" fmla="*/ 579120 h 8833483"/>
              <a:gd name="connsiteX231" fmla="*/ 8580120 w 9578340"/>
              <a:gd name="connsiteY231" fmla="*/ 541020 h 8833483"/>
              <a:gd name="connsiteX232" fmla="*/ 8473440 w 9578340"/>
              <a:gd name="connsiteY232" fmla="*/ 502920 h 8833483"/>
              <a:gd name="connsiteX233" fmla="*/ 8488680 w 9578340"/>
              <a:gd name="connsiteY233" fmla="*/ 449580 h 8833483"/>
              <a:gd name="connsiteX234" fmla="*/ 8435340 w 9578340"/>
              <a:gd name="connsiteY234" fmla="*/ 320040 h 8833483"/>
              <a:gd name="connsiteX235" fmla="*/ 8465820 w 9578340"/>
              <a:gd name="connsiteY235" fmla="*/ 243840 h 8833483"/>
              <a:gd name="connsiteX236" fmla="*/ 8473440 w 9578340"/>
              <a:gd name="connsiteY236" fmla="*/ 83820 h 8833483"/>
              <a:gd name="connsiteX237" fmla="*/ 8351520 w 9578340"/>
              <a:gd name="connsiteY237" fmla="*/ 53340 h 8833483"/>
              <a:gd name="connsiteX238" fmla="*/ 8252460 w 9578340"/>
              <a:gd name="connsiteY238" fmla="*/ 68580 h 8833483"/>
              <a:gd name="connsiteX239" fmla="*/ 8107680 w 9578340"/>
              <a:gd name="connsiteY239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7231380 w 9578340"/>
              <a:gd name="connsiteY9" fmla="*/ 419100 h 8833483"/>
              <a:gd name="connsiteX10" fmla="*/ 6896100 w 9578340"/>
              <a:gd name="connsiteY10" fmla="*/ 647700 h 8833483"/>
              <a:gd name="connsiteX11" fmla="*/ 6743700 w 9578340"/>
              <a:gd name="connsiteY11" fmla="*/ 1127760 h 8833483"/>
              <a:gd name="connsiteX12" fmla="*/ 6728460 w 9578340"/>
              <a:gd name="connsiteY12" fmla="*/ 1981200 h 8833483"/>
              <a:gd name="connsiteX13" fmla="*/ 6244590 w 9578340"/>
              <a:gd name="connsiteY13" fmla="*/ 2315208 h 8833483"/>
              <a:gd name="connsiteX14" fmla="*/ 5722620 w 9578340"/>
              <a:gd name="connsiteY14" fmla="*/ 2240280 h 8833483"/>
              <a:gd name="connsiteX15" fmla="*/ 5654040 w 9578340"/>
              <a:gd name="connsiteY15" fmla="*/ 2240280 h 8833483"/>
              <a:gd name="connsiteX16" fmla="*/ 5570220 w 9578340"/>
              <a:gd name="connsiteY16" fmla="*/ 2278380 h 8833483"/>
              <a:gd name="connsiteX17" fmla="*/ 5440680 w 9578340"/>
              <a:gd name="connsiteY17" fmla="*/ 2263140 h 8833483"/>
              <a:gd name="connsiteX18" fmla="*/ 5410200 w 9578340"/>
              <a:gd name="connsiteY18" fmla="*/ 2217420 h 8833483"/>
              <a:gd name="connsiteX19" fmla="*/ 5425440 w 9578340"/>
              <a:gd name="connsiteY19" fmla="*/ 2072640 h 8833483"/>
              <a:gd name="connsiteX20" fmla="*/ 5372100 w 9578340"/>
              <a:gd name="connsiteY20" fmla="*/ 2019300 h 8833483"/>
              <a:gd name="connsiteX21" fmla="*/ 5372100 w 9578340"/>
              <a:gd name="connsiteY21" fmla="*/ 1988820 h 8833483"/>
              <a:gd name="connsiteX22" fmla="*/ 5280660 w 9578340"/>
              <a:gd name="connsiteY22" fmla="*/ 1965960 h 8833483"/>
              <a:gd name="connsiteX23" fmla="*/ 5219700 w 9578340"/>
              <a:gd name="connsiteY23" fmla="*/ 2263140 h 8833483"/>
              <a:gd name="connsiteX24" fmla="*/ 5212080 w 9578340"/>
              <a:gd name="connsiteY24" fmla="*/ 2461260 h 8833483"/>
              <a:gd name="connsiteX25" fmla="*/ 5242560 w 9578340"/>
              <a:gd name="connsiteY25" fmla="*/ 2499360 h 8833483"/>
              <a:gd name="connsiteX26" fmla="*/ 5097780 w 9578340"/>
              <a:gd name="connsiteY26" fmla="*/ 2552700 h 8833483"/>
              <a:gd name="connsiteX27" fmla="*/ 5120640 w 9578340"/>
              <a:gd name="connsiteY27" fmla="*/ 2743200 h 8833483"/>
              <a:gd name="connsiteX28" fmla="*/ 5082540 w 9578340"/>
              <a:gd name="connsiteY28" fmla="*/ 2827020 h 8833483"/>
              <a:gd name="connsiteX29" fmla="*/ 4945380 w 9578340"/>
              <a:gd name="connsiteY29" fmla="*/ 2773680 h 8833483"/>
              <a:gd name="connsiteX30" fmla="*/ 4853940 w 9578340"/>
              <a:gd name="connsiteY30" fmla="*/ 2796540 h 8833483"/>
              <a:gd name="connsiteX31" fmla="*/ 4785360 w 9578340"/>
              <a:gd name="connsiteY31" fmla="*/ 2926080 h 8833483"/>
              <a:gd name="connsiteX32" fmla="*/ 4640580 w 9578340"/>
              <a:gd name="connsiteY32" fmla="*/ 2811780 h 8833483"/>
              <a:gd name="connsiteX33" fmla="*/ 4518660 w 9578340"/>
              <a:gd name="connsiteY33" fmla="*/ 2804160 h 8833483"/>
              <a:gd name="connsiteX34" fmla="*/ 4389120 w 9578340"/>
              <a:gd name="connsiteY34" fmla="*/ 2674620 h 8833483"/>
              <a:gd name="connsiteX35" fmla="*/ 4564380 w 9578340"/>
              <a:gd name="connsiteY35" fmla="*/ 2522220 h 8833483"/>
              <a:gd name="connsiteX36" fmla="*/ 4389120 w 9578340"/>
              <a:gd name="connsiteY36" fmla="*/ 2491740 h 8833483"/>
              <a:gd name="connsiteX37" fmla="*/ 4244340 w 9578340"/>
              <a:gd name="connsiteY37" fmla="*/ 2659380 h 8833483"/>
              <a:gd name="connsiteX38" fmla="*/ 4183380 w 9578340"/>
              <a:gd name="connsiteY38" fmla="*/ 2758440 h 8833483"/>
              <a:gd name="connsiteX39" fmla="*/ 4191000 w 9578340"/>
              <a:gd name="connsiteY39" fmla="*/ 2796540 h 8833483"/>
              <a:gd name="connsiteX40" fmla="*/ 4084320 w 9578340"/>
              <a:gd name="connsiteY40" fmla="*/ 2895600 h 8833483"/>
              <a:gd name="connsiteX41" fmla="*/ 4008120 w 9578340"/>
              <a:gd name="connsiteY41" fmla="*/ 2918460 h 8833483"/>
              <a:gd name="connsiteX42" fmla="*/ 3954780 w 9578340"/>
              <a:gd name="connsiteY42" fmla="*/ 2918460 h 8833483"/>
              <a:gd name="connsiteX43" fmla="*/ 3916680 w 9578340"/>
              <a:gd name="connsiteY43" fmla="*/ 2971800 h 8833483"/>
              <a:gd name="connsiteX44" fmla="*/ 3848100 w 9578340"/>
              <a:gd name="connsiteY44" fmla="*/ 2971800 h 8833483"/>
              <a:gd name="connsiteX45" fmla="*/ 3810000 w 9578340"/>
              <a:gd name="connsiteY45" fmla="*/ 3025140 h 8833483"/>
              <a:gd name="connsiteX46" fmla="*/ 3726180 w 9578340"/>
              <a:gd name="connsiteY46" fmla="*/ 3048000 h 8833483"/>
              <a:gd name="connsiteX47" fmla="*/ 3703320 w 9578340"/>
              <a:gd name="connsiteY47" fmla="*/ 3116580 h 8833483"/>
              <a:gd name="connsiteX48" fmla="*/ 3512820 w 9578340"/>
              <a:gd name="connsiteY48" fmla="*/ 2979420 h 8833483"/>
              <a:gd name="connsiteX49" fmla="*/ 3337560 w 9578340"/>
              <a:gd name="connsiteY49" fmla="*/ 3048000 h 8833483"/>
              <a:gd name="connsiteX50" fmla="*/ 3337560 w 9578340"/>
              <a:gd name="connsiteY50" fmla="*/ 3124200 h 8833483"/>
              <a:gd name="connsiteX51" fmla="*/ 3230880 w 9578340"/>
              <a:gd name="connsiteY51" fmla="*/ 3200400 h 8833483"/>
              <a:gd name="connsiteX52" fmla="*/ 3002280 w 9578340"/>
              <a:gd name="connsiteY52" fmla="*/ 3055620 h 8833483"/>
              <a:gd name="connsiteX53" fmla="*/ 3025140 w 9578340"/>
              <a:gd name="connsiteY53" fmla="*/ 3032760 h 8833483"/>
              <a:gd name="connsiteX54" fmla="*/ 2918460 w 9578340"/>
              <a:gd name="connsiteY54" fmla="*/ 2887980 h 8833483"/>
              <a:gd name="connsiteX55" fmla="*/ 2659380 w 9578340"/>
              <a:gd name="connsiteY55" fmla="*/ 2758440 h 8833483"/>
              <a:gd name="connsiteX56" fmla="*/ 2506980 w 9578340"/>
              <a:gd name="connsiteY56" fmla="*/ 3093720 h 8833483"/>
              <a:gd name="connsiteX57" fmla="*/ 2392680 w 9578340"/>
              <a:gd name="connsiteY57" fmla="*/ 3101340 h 8833483"/>
              <a:gd name="connsiteX58" fmla="*/ 2308860 w 9578340"/>
              <a:gd name="connsiteY58" fmla="*/ 3116580 h 8833483"/>
              <a:gd name="connsiteX59" fmla="*/ 2225040 w 9578340"/>
              <a:gd name="connsiteY59" fmla="*/ 3215640 h 8833483"/>
              <a:gd name="connsiteX60" fmla="*/ 2049780 w 9578340"/>
              <a:gd name="connsiteY60" fmla="*/ 3124200 h 8833483"/>
              <a:gd name="connsiteX61" fmla="*/ 1981200 w 9578340"/>
              <a:gd name="connsiteY61" fmla="*/ 3116580 h 8833483"/>
              <a:gd name="connsiteX62" fmla="*/ 1889760 w 9578340"/>
              <a:gd name="connsiteY62" fmla="*/ 2964180 h 8833483"/>
              <a:gd name="connsiteX63" fmla="*/ 1897380 w 9578340"/>
              <a:gd name="connsiteY63" fmla="*/ 2895600 h 8833483"/>
              <a:gd name="connsiteX64" fmla="*/ 1729740 w 9578340"/>
              <a:gd name="connsiteY64" fmla="*/ 3017520 h 8833483"/>
              <a:gd name="connsiteX65" fmla="*/ 1706880 w 9578340"/>
              <a:gd name="connsiteY65" fmla="*/ 3078480 h 8833483"/>
              <a:gd name="connsiteX66" fmla="*/ 1653540 w 9578340"/>
              <a:gd name="connsiteY66" fmla="*/ 3048000 h 8833483"/>
              <a:gd name="connsiteX67" fmla="*/ 1546860 w 9578340"/>
              <a:gd name="connsiteY67" fmla="*/ 3048000 h 8833483"/>
              <a:gd name="connsiteX68" fmla="*/ 1524000 w 9578340"/>
              <a:gd name="connsiteY68" fmla="*/ 3162300 h 8833483"/>
              <a:gd name="connsiteX69" fmla="*/ 1386840 w 9578340"/>
              <a:gd name="connsiteY69" fmla="*/ 3459480 h 8833483"/>
              <a:gd name="connsiteX70" fmla="*/ 1333500 w 9578340"/>
              <a:gd name="connsiteY70" fmla="*/ 3451860 h 8833483"/>
              <a:gd name="connsiteX71" fmla="*/ 1188720 w 9578340"/>
              <a:gd name="connsiteY71" fmla="*/ 3505200 h 8833483"/>
              <a:gd name="connsiteX72" fmla="*/ 1135380 w 9578340"/>
              <a:gd name="connsiteY72" fmla="*/ 3672840 h 8833483"/>
              <a:gd name="connsiteX73" fmla="*/ 1013460 w 9578340"/>
              <a:gd name="connsiteY73" fmla="*/ 3703320 h 8833483"/>
              <a:gd name="connsiteX74" fmla="*/ 929640 w 9578340"/>
              <a:gd name="connsiteY74" fmla="*/ 3710940 h 8833483"/>
              <a:gd name="connsiteX75" fmla="*/ 830580 w 9578340"/>
              <a:gd name="connsiteY75" fmla="*/ 3741420 h 8833483"/>
              <a:gd name="connsiteX76" fmla="*/ 701040 w 9578340"/>
              <a:gd name="connsiteY76" fmla="*/ 3749040 h 8833483"/>
              <a:gd name="connsiteX77" fmla="*/ 548640 w 9578340"/>
              <a:gd name="connsiteY77" fmla="*/ 3787140 h 8833483"/>
              <a:gd name="connsiteX78" fmla="*/ 0 w 9578340"/>
              <a:gd name="connsiteY78" fmla="*/ 5250180 h 8833483"/>
              <a:gd name="connsiteX79" fmla="*/ 167640 w 9578340"/>
              <a:gd name="connsiteY79" fmla="*/ 5242560 h 8833483"/>
              <a:gd name="connsiteX80" fmla="*/ 167640 w 9578340"/>
              <a:gd name="connsiteY80" fmla="*/ 5387340 h 8833483"/>
              <a:gd name="connsiteX81" fmla="*/ 289560 w 9578340"/>
              <a:gd name="connsiteY81" fmla="*/ 5394960 h 8833483"/>
              <a:gd name="connsiteX82" fmla="*/ 281940 w 9578340"/>
              <a:gd name="connsiteY82" fmla="*/ 5478780 h 8833483"/>
              <a:gd name="connsiteX83" fmla="*/ 388620 w 9578340"/>
              <a:gd name="connsiteY83" fmla="*/ 5501640 h 8833483"/>
              <a:gd name="connsiteX84" fmla="*/ 358140 w 9578340"/>
              <a:gd name="connsiteY84" fmla="*/ 5631180 h 8833483"/>
              <a:gd name="connsiteX85" fmla="*/ 358140 w 9578340"/>
              <a:gd name="connsiteY85" fmla="*/ 5730240 h 8833483"/>
              <a:gd name="connsiteX86" fmla="*/ 251460 w 9578340"/>
              <a:gd name="connsiteY86" fmla="*/ 5783580 h 8833483"/>
              <a:gd name="connsiteX87" fmla="*/ 236220 w 9578340"/>
              <a:gd name="connsiteY87" fmla="*/ 5859780 h 8833483"/>
              <a:gd name="connsiteX88" fmla="*/ 144780 w 9578340"/>
              <a:gd name="connsiteY88" fmla="*/ 5981700 h 8833483"/>
              <a:gd name="connsiteX89" fmla="*/ 175260 w 9578340"/>
              <a:gd name="connsiteY89" fmla="*/ 6210300 h 8833483"/>
              <a:gd name="connsiteX90" fmla="*/ 266700 w 9578340"/>
              <a:gd name="connsiteY90" fmla="*/ 6217920 h 8833483"/>
              <a:gd name="connsiteX91" fmla="*/ 304800 w 9578340"/>
              <a:gd name="connsiteY91" fmla="*/ 6278880 h 8833483"/>
              <a:gd name="connsiteX92" fmla="*/ 312420 w 9578340"/>
              <a:gd name="connsiteY92" fmla="*/ 6339840 h 8833483"/>
              <a:gd name="connsiteX93" fmla="*/ 358140 w 9578340"/>
              <a:gd name="connsiteY93" fmla="*/ 6339840 h 8833483"/>
              <a:gd name="connsiteX94" fmla="*/ 365760 w 9578340"/>
              <a:gd name="connsiteY94" fmla="*/ 6477000 h 8833483"/>
              <a:gd name="connsiteX95" fmla="*/ 807720 w 9578340"/>
              <a:gd name="connsiteY95" fmla="*/ 6545580 h 8833483"/>
              <a:gd name="connsiteX96" fmla="*/ 1127760 w 9578340"/>
              <a:gd name="connsiteY96" fmla="*/ 6705600 h 8833483"/>
              <a:gd name="connsiteX97" fmla="*/ 1447800 w 9578340"/>
              <a:gd name="connsiteY97" fmla="*/ 6598920 h 8833483"/>
              <a:gd name="connsiteX98" fmla="*/ 1546860 w 9578340"/>
              <a:gd name="connsiteY98" fmla="*/ 6598920 h 8833483"/>
              <a:gd name="connsiteX99" fmla="*/ 1501140 w 9578340"/>
              <a:gd name="connsiteY99" fmla="*/ 6858000 h 8833483"/>
              <a:gd name="connsiteX100" fmla="*/ 1567815 w 9578340"/>
              <a:gd name="connsiteY100" fmla="*/ 7115810 h 8833483"/>
              <a:gd name="connsiteX101" fmla="*/ 1710690 w 9578340"/>
              <a:gd name="connsiteY101" fmla="*/ 7439660 h 8833483"/>
              <a:gd name="connsiteX102" fmla="*/ 1891665 w 9578340"/>
              <a:gd name="connsiteY102" fmla="*/ 7582535 h 8833483"/>
              <a:gd name="connsiteX103" fmla="*/ 2094865 w 9578340"/>
              <a:gd name="connsiteY103" fmla="*/ 7814310 h 8833483"/>
              <a:gd name="connsiteX104" fmla="*/ 2066290 w 9578340"/>
              <a:gd name="connsiteY104" fmla="*/ 7925434 h 8833483"/>
              <a:gd name="connsiteX105" fmla="*/ 2234565 w 9578340"/>
              <a:gd name="connsiteY105" fmla="*/ 8036559 h 8833483"/>
              <a:gd name="connsiteX106" fmla="*/ 2269490 w 9578340"/>
              <a:gd name="connsiteY106" fmla="*/ 8081009 h 8833483"/>
              <a:gd name="connsiteX107" fmla="*/ 2186940 w 9578340"/>
              <a:gd name="connsiteY107" fmla="*/ 8338184 h 8833483"/>
              <a:gd name="connsiteX108" fmla="*/ 2209165 w 9578340"/>
              <a:gd name="connsiteY108" fmla="*/ 8436608 h 8833483"/>
              <a:gd name="connsiteX109" fmla="*/ 2275840 w 9578340"/>
              <a:gd name="connsiteY109" fmla="*/ 8538208 h 8833483"/>
              <a:gd name="connsiteX110" fmla="*/ 2437765 w 9578340"/>
              <a:gd name="connsiteY110" fmla="*/ 8569958 h 8833483"/>
              <a:gd name="connsiteX111" fmla="*/ 2491740 w 9578340"/>
              <a:gd name="connsiteY111" fmla="*/ 8557258 h 8833483"/>
              <a:gd name="connsiteX112" fmla="*/ 2599690 w 9578340"/>
              <a:gd name="connsiteY112" fmla="*/ 8614408 h 8833483"/>
              <a:gd name="connsiteX113" fmla="*/ 2640965 w 9578340"/>
              <a:gd name="connsiteY113" fmla="*/ 8658858 h 8833483"/>
              <a:gd name="connsiteX114" fmla="*/ 2663190 w 9578340"/>
              <a:gd name="connsiteY114" fmla="*/ 8769983 h 8833483"/>
              <a:gd name="connsiteX115" fmla="*/ 2748915 w 9578340"/>
              <a:gd name="connsiteY115" fmla="*/ 8833483 h 8833483"/>
              <a:gd name="connsiteX116" fmla="*/ 2860040 w 9578340"/>
              <a:gd name="connsiteY116" fmla="*/ 8808083 h 8833483"/>
              <a:gd name="connsiteX117" fmla="*/ 2920365 w 9578340"/>
              <a:gd name="connsiteY117" fmla="*/ 8820783 h 8833483"/>
              <a:gd name="connsiteX118" fmla="*/ 2910840 w 9578340"/>
              <a:gd name="connsiteY118" fmla="*/ 8740614 h 8833483"/>
              <a:gd name="connsiteX119" fmla="*/ 2996565 w 9578340"/>
              <a:gd name="connsiteY119" fmla="*/ 8609645 h 8833483"/>
              <a:gd name="connsiteX120" fmla="*/ 2987040 w 9578340"/>
              <a:gd name="connsiteY120" fmla="*/ 8497727 h 8833483"/>
              <a:gd name="connsiteX121" fmla="*/ 3027522 w 9578340"/>
              <a:gd name="connsiteY121" fmla="*/ 8431051 h 8833483"/>
              <a:gd name="connsiteX122" fmla="*/ 3179922 w 9578340"/>
              <a:gd name="connsiteY122" fmla="*/ 8361995 h 8833483"/>
              <a:gd name="connsiteX123" fmla="*/ 3225166 w 9578340"/>
              <a:gd name="connsiteY123" fmla="*/ 8245315 h 8833483"/>
              <a:gd name="connsiteX124" fmla="*/ 3420427 w 9578340"/>
              <a:gd name="connsiteY124" fmla="*/ 8083389 h 8833483"/>
              <a:gd name="connsiteX125" fmla="*/ 3699034 w 9578340"/>
              <a:gd name="connsiteY125" fmla="*/ 7954802 h 8833483"/>
              <a:gd name="connsiteX126" fmla="*/ 3875246 w 9578340"/>
              <a:gd name="connsiteY126" fmla="*/ 7890508 h 8833483"/>
              <a:gd name="connsiteX127" fmla="*/ 4084796 w 9578340"/>
              <a:gd name="connsiteY127" fmla="*/ 7738108 h 8833483"/>
              <a:gd name="connsiteX128" fmla="*/ 4127659 w 9578340"/>
              <a:gd name="connsiteY128" fmla="*/ 7640476 h 8833483"/>
              <a:gd name="connsiteX129" fmla="*/ 4037171 w 9578340"/>
              <a:gd name="connsiteY129" fmla="*/ 7564277 h 8833483"/>
              <a:gd name="connsiteX130" fmla="*/ 3980021 w 9578340"/>
              <a:gd name="connsiteY130" fmla="*/ 7469027 h 8833483"/>
              <a:gd name="connsiteX131" fmla="*/ 4056222 w 9578340"/>
              <a:gd name="connsiteY131" fmla="*/ 7395208 h 8833483"/>
              <a:gd name="connsiteX132" fmla="*/ 4096703 w 9578340"/>
              <a:gd name="connsiteY132" fmla="*/ 7247570 h 8833483"/>
              <a:gd name="connsiteX133" fmla="*/ 3982402 w 9578340"/>
              <a:gd name="connsiteY133" fmla="*/ 7271383 h 8833483"/>
              <a:gd name="connsiteX134" fmla="*/ 3818096 w 9578340"/>
              <a:gd name="connsiteY134" fmla="*/ 7233283 h 8833483"/>
              <a:gd name="connsiteX135" fmla="*/ 3691889 w 9578340"/>
              <a:gd name="connsiteY135" fmla="*/ 7145176 h 8833483"/>
              <a:gd name="connsiteX136" fmla="*/ 3701416 w 9578340"/>
              <a:gd name="connsiteY136" fmla="*/ 7030877 h 8833483"/>
              <a:gd name="connsiteX137" fmla="*/ 3625215 w 9578340"/>
              <a:gd name="connsiteY137" fmla="*/ 6954677 h 8833483"/>
              <a:gd name="connsiteX138" fmla="*/ 3657600 w 9578340"/>
              <a:gd name="connsiteY138" fmla="*/ 6873240 h 8833483"/>
              <a:gd name="connsiteX139" fmla="*/ 3817620 w 9578340"/>
              <a:gd name="connsiteY139" fmla="*/ 6781800 h 8833483"/>
              <a:gd name="connsiteX140" fmla="*/ 3893820 w 9578340"/>
              <a:gd name="connsiteY140" fmla="*/ 6705600 h 8833483"/>
              <a:gd name="connsiteX141" fmla="*/ 3947160 w 9578340"/>
              <a:gd name="connsiteY141" fmla="*/ 6690360 h 8833483"/>
              <a:gd name="connsiteX142" fmla="*/ 3939540 w 9578340"/>
              <a:gd name="connsiteY142" fmla="*/ 6629400 h 8833483"/>
              <a:gd name="connsiteX143" fmla="*/ 3901440 w 9578340"/>
              <a:gd name="connsiteY143" fmla="*/ 6606540 h 8833483"/>
              <a:gd name="connsiteX144" fmla="*/ 3878580 w 9578340"/>
              <a:gd name="connsiteY144" fmla="*/ 6515100 h 8833483"/>
              <a:gd name="connsiteX145" fmla="*/ 3886200 w 9578340"/>
              <a:gd name="connsiteY145" fmla="*/ 6423660 h 8833483"/>
              <a:gd name="connsiteX146" fmla="*/ 3870960 w 9578340"/>
              <a:gd name="connsiteY146" fmla="*/ 6309360 h 8833483"/>
              <a:gd name="connsiteX147" fmla="*/ 3893820 w 9578340"/>
              <a:gd name="connsiteY147" fmla="*/ 6240780 h 8833483"/>
              <a:gd name="connsiteX148" fmla="*/ 3924300 w 9578340"/>
              <a:gd name="connsiteY148" fmla="*/ 6179820 h 8833483"/>
              <a:gd name="connsiteX149" fmla="*/ 3977640 w 9578340"/>
              <a:gd name="connsiteY149" fmla="*/ 6172200 h 8833483"/>
              <a:gd name="connsiteX150" fmla="*/ 3992880 w 9578340"/>
              <a:gd name="connsiteY150" fmla="*/ 6172200 h 8833483"/>
              <a:gd name="connsiteX151" fmla="*/ 4046220 w 9578340"/>
              <a:gd name="connsiteY151" fmla="*/ 6111240 h 8833483"/>
              <a:gd name="connsiteX152" fmla="*/ 4038600 w 9578340"/>
              <a:gd name="connsiteY152" fmla="*/ 6027420 h 8833483"/>
              <a:gd name="connsiteX153" fmla="*/ 4754880 w 9578340"/>
              <a:gd name="connsiteY153" fmla="*/ 5913120 h 8833483"/>
              <a:gd name="connsiteX154" fmla="*/ 4838700 w 9578340"/>
              <a:gd name="connsiteY154" fmla="*/ 5913120 h 8833483"/>
              <a:gd name="connsiteX155" fmla="*/ 4914900 w 9578340"/>
              <a:gd name="connsiteY155" fmla="*/ 5920740 h 8833483"/>
              <a:gd name="connsiteX156" fmla="*/ 5105400 w 9578340"/>
              <a:gd name="connsiteY156" fmla="*/ 6019800 h 8833483"/>
              <a:gd name="connsiteX157" fmla="*/ 5570220 w 9578340"/>
              <a:gd name="connsiteY157" fmla="*/ 6248400 h 8833483"/>
              <a:gd name="connsiteX158" fmla="*/ 5704205 w 9578340"/>
              <a:gd name="connsiteY158" fmla="*/ 6320155 h 8833483"/>
              <a:gd name="connsiteX159" fmla="*/ 5755005 w 9578340"/>
              <a:gd name="connsiteY159" fmla="*/ 6242685 h 8833483"/>
              <a:gd name="connsiteX160" fmla="*/ 5682615 w 9578340"/>
              <a:gd name="connsiteY160" fmla="*/ 6203315 h 8833483"/>
              <a:gd name="connsiteX161" fmla="*/ 5624195 w 9578340"/>
              <a:gd name="connsiteY161" fmla="*/ 6132195 h 8833483"/>
              <a:gd name="connsiteX162" fmla="*/ 5670550 w 9578340"/>
              <a:gd name="connsiteY162" fmla="*/ 6103620 h 8833483"/>
              <a:gd name="connsiteX163" fmla="*/ 5584825 w 9578340"/>
              <a:gd name="connsiteY163" fmla="*/ 5928995 h 8833483"/>
              <a:gd name="connsiteX164" fmla="*/ 5592445 w 9578340"/>
              <a:gd name="connsiteY164" fmla="*/ 5827395 h 8833483"/>
              <a:gd name="connsiteX165" fmla="*/ 5615305 w 9578340"/>
              <a:gd name="connsiteY165" fmla="*/ 5792470 h 8833483"/>
              <a:gd name="connsiteX166" fmla="*/ 5636895 w 9578340"/>
              <a:gd name="connsiteY166" fmla="*/ 5747385 h 8833483"/>
              <a:gd name="connsiteX167" fmla="*/ 5674360 w 9578340"/>
              <a:gd name="connsiteY167" fmla="*/ 5669915 h 8833483"/>
              <a:gd name="connsiteX168" fmla="*/ 5688965 w 9578340"/>
              <a:gd name="connsiteY168" fmla="*/ 5587365 h 8833483"/>
              <a:gd name="connsiteX169" fmla="*/ 5735320 w 9578340"/>
              <a:gd name="connsiteY169" fmla="*/ 5561965 h 8833483"/>
              <a:gd name="connsiteX170" fmla="*/ 5715000 w 9578340"/>
              <a:gd name="connsiteY170" fmla="*/ 5502910 h 8833483"/>
              <a:gd name="connsiteX171" fmla="*/ 5751195 w 9578340"/>
              <a:gd name="connsiteY171" fmla="*/ 5461635 h 8833483"/>
              <a:gd name="connsiteX172" fmla="*/ 5781675 w 9578340"/>
              <a:gd name="connsiteY172" fmla="*/ 5398770 h 8833483"/>
              <a:gd name="connsiteX173" fmla="*/ 5836920 w 9578340"/>
              <a:gd name="connsiteY173" fmla="*/ 5325110 h 8833483"/>
              <a:gd name="connsiteX174" fmla="*/ 5855970 w 9578340"/>
              <a:gd name="connsiteY174" fmla="*/ 5168900 h 8833483"/>
              <a:gd name="connsiteX175" fmla="*/ 6101080 w 9578340"/>
              <a:gd name="connsiteY175" fmla="*/ 4911090 h 8833483"/>
              <a:gd name="connsiteX176" fmla="*/ 6107430 w 9578340"/>
              <a:gd name="connsiteY176" fmla="*/ 4674870 h 8833483"/>
              <a:gd name="connsiteX177" fmla="*/ 5982970 w 9578340"/>
              <a:gd name="connsiteY177" fmla="*/ 4411980 h 8833483"/>
              <a:gd name="connsiteX178" fmla="*/ 7178040 w 9578340"/>
              <a:gd name="connsiteY178" fmla="*/ 4351020 h 8833483"/>
              <a:gd name="connsiteX179" fmla="*/ 7559040 w 9578340"/>
              <a:gd name="connsiteY179" fmla="*/ 4328160 h 8833483"/>
              <a:gd name="connsiteX180" fmla="*/ 7467600 w 9578340"/>
              <a:gd name="connsiteY180" fmla="*/ 3878580 h 8833483"/>
              <a:gd name="connsiteX181" fmla="*/ 7414260 w 9578340"/>
              <a:gd name="connsiteY181" fmla="*/ 3604260 h 8833483"/>
              <a:gd name="connsiteX182" fmla="*/ 7498080 w 9578340"/>
              <a:gd name="connsiteY182" fmla="*/ 3398520 h 8833483"/>
              <a:gd name="connsiteX183" fmla="*/ 7528560 w 9578340"/>
              <a:gd name="connsiteY183" fmla="*/ 3253740 h 8833483"/>
              <a:gd name="connsiteX184" fmla="*/ 7505700 w 9578340"/>
              <a:gd name="connsiteY184" fmla="*/ 3048000 h 8833483"/>
              <a:gd name="connsiteX185" fmla="*/ 7520940 w 9578340"/>
              <a:gd name="connsiteY185" fmla="*/ 2926080 h 8833483"/>
              <a:gd name="connsiteX186" fmla="*/ 7536180 w 9578340"/>
              <a:gd name="connsiteY186" fmla="*/ 2872740 h 8833483"/>
              <a:gd name="connsiteX187" fmla="*/ 7863840 w 9578340"/>
              <a:gd name="connsiteY187" fmla="*/ 2971800 h 8833483"/>
              <a:gd name="connsiteX188" fmla="*/ 7886700 w 9578340"/>
              <a:gd name="connsiteY188" fmla="*/ 3101340 h 8833483"/>
              <a:gd name="connsiteX189" fmla="*/ 8001000 w 9578340"/>
              <a:gd name="connsiteY189" fmla="*/ 3124200 h 8833483"/>
              <a:gd name="connsiteX190" fmla="*/ 8122920 w 9578340"/>
              <a:gd name="connsiteY190" fmla="*/ 3276600 h 8833483"/>
              <a:gd name="connsiteX191" fmla="*/ 8206740 w 9578340"/>
              <a:gd name="connsiteY191" fmla="*/ 3276600 h 8833483"/>
              <a:gd name="connsiteX192" fmla="*/ 8442960 w 9578340"/>
              <a:gd name="connsiteY192" fmla="*/ 3276600 h 8833483"/>
              <a:gd name="connsiteX193" fmla="*/ 8663940 w 9578340"/>
              <a:gd name="connsiteY193" fmla="*/ 3276600 h 8833483"/>
              <a:gd name="connsiteX194" fmla="*/ 8770620 w 9578340"/>
              <a:gd name="connsiteY194" fmla="*/ 3230880 h 8833483"/>
              <a:gd name="connsiteX195" fmla="*/ 8854440 w 9578340"/>
              <a:gd name="connsiteY195" fmla="*/ 3215640 h 8833483"/>
              <a:gd name="connsiteX196" fmla="*/ 8938260 w 9578340"/>
              <a:gd name="connsiteY196" fmla="*/ 3230880 h 8833483"/>
              <a:gd name="connsiteX197" fmla="*/ 8945880 w 9578340"/>
              <a:gd name="connsiteY197" fmla="*/ 3078480 h 8833483"/>
              <a:gd name="connsiteX198" fmla="*/ 8907780 w 9578340"/>
              <a:gd name="connsiteY198" fmla="*/ 3078480 h 8833483"/>
              <a:gd name="connsiteX199" fmla="*/ 8656320 w 9578340"/>
              <a:gd name="connsiteY199" fmla="*/ 2697480 h 8833483"/>
              <a:gd name="connsiteX200" fmla="*/ 8854440 w 9578340"/>
              <a:gd name="connsiteY200" fmla="*/ 2590800 h 8833483"/>
              <a:gd name="connsiteX201" fmla="*/ 8923020 w 9578340"/>
              <a:gd name="connsiteY201" fmla="*/ 2606040 h 8833483"/>
              <a:gd name="connsiteX202" fmla="*/ 8999220 w 9578340"/>
              <a:gd name="connsiteY202" fmla="*/ 2606040 h 8833483"/>
              <a:gd name="connsiteX203" fmla="*/ 9029700 w 9578340"/>
              <a:gd name="connsiteY203" fmla="*/ 2545080 h 8833483"/>
              <a:gd name="connsiteX204" fmla="*/ 9029700 w 9578340"/>
              <a:gd name="connsiteY204" fmla="*/ 2407920 h 8833483"/>
              <a:gd name="connsiteX205" fmla="*/ 9136380 w 9578340"/>
              <a:gd name="connsiteY205" fmla="*/ 2476500 h 8833483"/>
              <a:gd name="connsiteX206" fmla="*/ 9144000 w 9578340"/>
              <a:gd name="connsiteY206" fmla="*/ 2407920 h 8833483"/>
              <a:gd name="connsiteX207" fmla="*/ 9204960 w 9578340"/>
              <a:gd name="connsiteY207" fmla="*/ 2362200 h 8833483"/>
              <a:gd name="connsiteX208" fmla="*/ 9189720 w 9578340"/>
              <a:gd name="connsiteY208" fmla="*/ 2225040 h 8833483"/>
              <a:gd name="connsiteX209" fmla="*/ 9159240 w 9578340"/>
              <a:gd name="connsiteY209" fmla="*/ 2171700 h 8833483"/>
              <a:gd name="connsiteX210" fmla="*/ 9083040 w 9578340"/>
              <a:gd name="connsiteY210" fmla="*/ 2103120 h 8833483"/>
              <a:gd name="connsiteX211" fmla="*/ 9105900 w 9578340"/>
              <a:gd name="connsiteY211" fmla="*/ 2011680 h 8833483"/>
              <a:gd name="connsiteX212" fmla="*/ 9151620 w 9578340"/>
              <a:gd name="connsiteY212" fmla="*/ 1927860 h 8833483"/>
              <a:gd name="connsiteX213" fmla="*/ 9044940 w 9578340"/>
              <a:gd name="connsiteY213" fmla="*/ 1714500 h 8833483"/>
              <a:gd name="connsiteX214" fmla="*/ 9578340 w 9578340"/>
              <a:gd name="connsiteY214" fmla="*/ 1394460 h 8833483"/>
              <a:gd name="connsiteX215" fmla="*/ 9494520 w 9578340"/>
              <a:gd name="connsiteY215" fmla="*/ 1165860 h 8833483"/>
              <a:gd name="connsiteX216" fmla="*/ 9326880 w 9578340"/>
              <a:gd name="connsiteY216" fmla="*/ 975360 h 8833483"/>
              <a:gd name="connsiteX217" fmla="*/ 9334500 w 9578340"/>
              <a:gd name="connsiteY217" fmla="*/ 906780 h 8833483"/>
              <a:gd name="connsiteX218" fmla="*/ 9342120 w 9578340"/>
              <a:gd name="connsiteY218" fmla="*/ 754380 h 8833483"/>
              <a:gd name="connsiteX219" fmla="*/ 9182100 w 9578340"/>
              <a:gd name="connsiteY219" fmla="*/ 906780 h 8833483"/>
              <a:gd name="connsiteX220" fmla="*/ 9052560 w 9578340"/>
              <a:gd name="connsiteY220" fmla="*/ 1043940 h 8833483"/>
              <a:gd name="connsiteX221" fmla="*/ 8915400 w 9578340"/>
              <a:gd name="connsiteY221" fmla="*/ 1112520 h 8833483"/>
              <a:gd name="connsiteX222" fmla="*/ 8709660 w 9578340"/>
              <a:gd name="connsiteY222" fmla="*/ 1150620 h 8833483"/>
              <a:gd name="connsiteX223" fmla="*/ 8793480 w 9578340"/>
              <a:gd name="connsiteY223" fmla="*/ 960120 h 8833483"/>
              <a:gd name="connsiteX224" fmla="*/ 8717280 w 9578340"/>
              <a:gd name="connsiteY224" fmla="*/ 906780 h 8833483"/>
              <a:gd name="connsiteX225" fmla="*/ 8686800 w 9578340"/>
              <a:gd name="connsiteY225" fmla="*/ 815340 h 8833483"/>
              <a:gd name="connsiteX226" fmla="*/ 8625840 w 9578340"/>
              <a:gd name="connsiteY226" fmla="*/ 746760 h 8833483"/>
              <a:gd name="connsiteX227" fmla="*/ 8633460 w 9578340"/>
              <a:gd name="connsiteY227" fmla="*/ 685800 h 8833483"/>
              <a:gd name="connsiteX228" fmla="*/ 8679180 w 9578340"/>
              <a:gd name="connsiteY228" fmla="*/ 609600 h 8833483"/>
              <a:gd name="connsiteX229" fmla="*/ 8671560 w 9578340"/>
              <a:gd name="connsiteY229" fmla="*/ 579120 h 8833483"/>
              <a:gd name="connsiteX230" fmla="*/ 8580120 w 9578340"/>
              <a:gd name="connsiteY230" fmla="*/ 541020 h 8833483"/>
              <a:gd name="connsiteX231" fmla="*/ 8473440 w 9578340"/>
              <a:gd name="connsiteY231" fmla="*/ 502920 h 8833483"/>
              <a:gd name="connsiteX232" fmla="*/ 8488680 w 9578340"/>
              <a:gd name="connsiteY232" fmla="*/ 449580 h 8833483"/>
              <a:gd name="connsiteX233" fmla="*/ 8435340 w 9578340"/>
              <a:gd name="connsiteY233" fmla="*/ 320040 h 8833483"/>
              <a:gd name="connsiteX234" fmla="*/ 8465820 w 9578340"/>
              <a:gd name="connsiteY234" fmla="*/ 243840 h 8833483"/>
              <a:gd name="connsiteX235" fmla="*/ 8473440 w 9578340"/>
              <a:gd name="connsiteY235" fmla="*/ 83820 h 8833483"/>
              <a:gd name="connsiteX236" fmla="*/ 8351520 w 9578340"/>
              <a:gd name="connsiteY236" fmla="*/ 53340 h 8833483"/>
              <a:gd name="connsiteX237" fmla="*/ 8252460 w 9578340"/>
              <a:gd name="connsiteY237" fmla="*/ 68580 h 8833483"/>
              <a:gd name="connsiteX238" fmla="*/ 8107680 w 9578340"/>
              <a:gd name="connsiteY238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75220 w 9578340"/>
              <a:gd name="connsiteY7" fmla="*/ 327660 h 8833483"/>
              <a:gd name="connsiteX8" fmla="*/ 7414260 w 9578340"/>
              <a:gd name="connsiteY8" fmla="*/ 304800 h 8833483"/>
              <a:gd name="connsiteX9" fmla="*/ 6896100 w 9578340"/>
              <a:gd name="connsiteY9" fmla="*/ 647700 h 8833483"/>
              <a:gd name="connsiteX10" fmla="*/ 6743700 w 9578340"/>
              <a:gd name="connsiteY10" fmla="*/ 1127760 h 8833483"/>
              <a:gd name="connsiteX11" fmla="*/ 6728460 w 9578340"/>
              <a:gd name="connsiteY11" fmla="*/ 1981200 h 8833483"/>
              <a:gd name="connsiteX12" fmla="*/ 6244590 w 9578340"/>
              <a:gd name="connsiteY12" fmla="*/ 2315208 h 8833483"/>
              <a:gd name="connsiteX13" fmla="*/ 5722620 w 9578340"/>
              <a:gd name="connsiteY13" fmla="*/ 2240280 h 8833483"/>
              <a:gd name="connsiteX14" fmla="*/ 5654040 w 9578340"/>
              <a:gd name="connsiteY14" fmla="*/ 2240280 h 8833483"/>
              <a:gd name="connsiteX15" fmla="*/ 5570220 w 9578340"/>
              <a:gd name="connsiteY15" fmla="*/ 2278380 h 8833483"/>
              <a:gd name="connsiteX16" fmla="*/ 5440680 w 9578340"/>
              <a:gd name="connsiteY16" fmla="*/ 2263140 h 8833483"/>
              <a:gd name="connsiteX17" fmla="*/ 5410200 w 9578340"/>
              <a:gd name="connsiteY17" fmla="*/ 2217420 h 8833483"/>
              <a:gd name="connsiteX18" fmla="*/ 5425440 w 9578340"/>
              <a:gd name="connsiteY18" fmla="*/ 2072640 h 8833483"/>
              <a:gd name="connsiteX19" fmla="*/ 5372100 w 9578340"/>
              <a:gd name="connsiteY19" fmla="*/ 2019300 h 8833483"/>
              <a:gd name="connsiteX20" fmla="*/ 5372100 w 9578340"/>
              <a:gd name="connsiteY20" fmla="*/ 1988820 h 8833483"/>
              <a:gd name="connsiteX21" fmla="*/ 5280660 w 9578340"/>
              <a:gd name="connsiteY21" fmla="*/ 1965960 h 8833483"/>
              <a:gd name="connsiteX22" fmla="*/ 5219700 w 9578340"/>
              <a:gd name="connsiteY22" fmla="*/ 2263140 h 8833483"/>
              <a:gd name="connsiteX23" fmla="*/ 5212080 w 9578340"/>
              <a:gd name="connsiteY23" fmla="*/ 2461260 h 8833483"/>
              <a:gd name="connsiteX24" fmla="*/ 5242560 w 9578340"/>
              <a:gd name="connsiteY24" fmla="*/ 2499360 h 8833483"/>
              <a:gd name="connsiteX25" fmla="*/ 5097780 w 9578340"/>
              <a:gd name="connsiteY25" fmla="*/ 2552700 h 8833483"/>
              <a:gd name="connsiteX26" fmla="*/ 5120640 w 9578340"/>
              <a:gd name="connsiteY26" fmla="*/ 2743200 h 8833483"/>
              <a:gd name="connsiteX27" fmla="*/ 5082540 w 9578340"/>
              <a:gd name="connsiteY27" fmla="*/ 2827020 h 8833483"/>
              <a:gd name="connsiteX28" fmla="*/ 4945380 w 9578340"/>
              <a:gd name="connsiteY28" fmla="*/ 2773680 h 8833483"/>
              <a:gd name="connsiteX29" fmla="*/ 4853940 w 9578340"/>
              <a:gd name="connsiteY29" fmla="*/ 2796540 h 8833483"/>
              <a:gd name="connsiteX30" fmla="*/ 4785360 w 9578340"/>
              <a:gd name="connsiteY30" fmla="*/ 2926080 h 8833483"/>
              <a:gd name="connsiteX31" fmla="*/ 4640580 w 9578340"/>
              <a:gd name="connsiteY31" fmla="*/ 2811780 h 8833483"/>
              <a:gd name="connsiteX32" fmla="*/ 4518660 w 9578340"/>
              <a:gd name="connsiteY32" fmla="*/ 2804160 h 8833483"/>
              <a:gd name="connsiteX33" fmla="*/ 4389120 w 9578340"/>
              <a:gd name="connsiteY33" fmla="*/ 2674620 h 8833483"/>
              <a:gd name="connsiteX34" fmla="*/ 4564380 w 9578340"/>
              <a:gd name="connsiteY34" fmla="*/ 2522220 h 8833483"/>
              <a:gd name="connsiteX35" fmla="*/ 4389120 w 9578340"/>
              <a:gd name="connsiteY35" fmla="*/ 2491740 h 8833483"/>
              <a:gd name="connsiteX36" fmla="*/ 4244340 w 9578340"/>
              <a:gd name="connsiteY36" fmla="*/ 2659380 h 8833483"/>
              <a:gd name="connsiteX37" fmla="*/ 4183380 w 9578340"/>
              <a:gd name="connsiteY37" fmla="*/ 2758440 h 8833483"/>
              <a:gd name="connsiteX38" fmla="*/ 4191000 w 9578340"/>
              <a:gd name="connsiteY38" fmla="*/ 2796540 h 8833483"/>
              <a:gd name="connsiteX39" fmla="*/ 4084320 w 9578340"/>
              <a:gd name="connsiteY39" fmla="*/ 2895600 h 8833483"/>
              <a:gd name="connsiteX40" fmla="*/ 4008120 w 9578340"/>
              <a:gd name="connsiteY40" fmla="*/ 2918460 h 8833483"/>
              <a:gd name="connsiteX41" fmla="*/ 3954780 w 9578340"/>
              <a:gd name="connsiteY41" fmla="*/ 2918460 h 8833483"/>
              <a:gd name="connsiteX42" fmla="*/ 3916680 w 9578340"/>
              <a:gd name="connsiteY42" fmla="*/ 2971800 h 8833483"/>
              <a:gd name="connsiteX43" fmla="*/ 3848100 w 9578340"/>
              <a:gd name="connsiteY43" fmla="*/ 2971800 h 8833483"/>
              <a:gd name="connsiteX44" fmla="*/ 3810000 w 9578340"/>
              <a:gd name="connsiteY44" fmla="*/ 3025140 h 8833483"/>
              <a:gd name="connsiteX45" fmla="*/ 3726180 w 9578340"/>
              <a:gd name="connsiteY45" fmla="*/ 3048000 h 8833483"/>
              <a:gd name="connsiteX46" fmla="*/ 3703320 w 9578340"/>
              <a:gd name="connsiteY46" fmla="*/ 3116580 h 8833483"/>
              <a:gd name="connsiteX47" fmla="*/ 3512820 w 9578340"/>
              <a:gd name="connsiteY47" fmla="*/ 2979420 h 8833483"/>
              <a:gd name="connsiteX48" fmla="*/ 3337560 w 9578340"/>
              <a:gd name="connsiteY48" fmla="*/ 3048000 h 8833483"/>
              <a:gd name="connsiteX49" fmla="*/ 3337560 w 9578340"/>
              <a:gd name="connsiteY49" fmla="*/ 3124200 h 8833483"/>
              <a:gd name="connsiteX50" fmla="*/ 3230880 w 9578340"/>
              <a:gd name="connsiteY50" fmla="*/ 3200400 h 8833483"/>
              <a:gd name="connsiteX51" fmla="*/ 3002280 w 9578340"/>
              <a:gd name="connsiteY51" fmla="*/ 3055620 h 8833483"/>
              <a:gd name="connsiteX52" fmla="*/ 3025140 w 9578340"/>
              <a:gd name="connsiteY52" fmla="*/ 3032760 h 8833483"/>
              <a:gd name="connsiteX53" fmla="*/ 2918460 w 9578340"/>
              <a:gd name="connsiteY53" fmla="*/ 2887980 h 8833483"/>
              <a:gd name="connsiteX54" fmla="*/ 2659380 w 9578340"/>
              <a:gd name="connsiteY54" fmla="*/ 2758440 h 8833483"/>
              <a:gd name="connsiteX55" fmla="*/ 2506980 w 9578340"/>
              <a:gd name="connsiteY55" fmla="*/ 3093720 h 8833483"/>
              <a:gd name="connsiteX56" fmla="*/ 2392680 w 9578340"/>
              <a:gd name="connsiteY56" fmla="*/ 3101340 h 8833483"/>
              <a:gd name="connsiteX57" fmla="*/ 2308860 w 9578340"/>
              <a:gd name="connsiteY57" fmla="*/ 3116580 h 8833483"/>
              <a:gd name="connsiteX58" fmla="*/ 2225040 w 9578340"/>
              <a:gd name="connsiteY58" fmla="*/ 3215640 h 8833483"/>
              <a:gd name="connsiteX59" fmla="*/ 2049780 w 9578340"/>
              <a:gd name="connsiteY59" fmla="*/ 3124200 h 8833483"/>
              <a:gd name="connsiteX60" fmla="*/ 1981200 w 9578340"/>
              <a:gd name="connsiteY60" fmla="*/ 3116580 h 8833483"/>
              <a:gd name="connsiteX61" fmla="*/ 1889760 w 9578340"/>
              <a:gd name="connsiteY61" fmla="*/ 2964180 h 8833483"/>
              <a:gd name="connsiteX62" fmla="*/ 1897380 w 9578340"/>
              <a:gd name="connsiteY62" fmla="*/ 2895600 h 8833483"/>
              <a:gd name="connsiteX63" fmla="*/ 1729740 w 9578340"/>
              <a:gd name="connsiteY63" fmla="*/ 3017520 h 8833483"/>
              <a:gd name="connsiteX64" fmla="*/ 1706880 w 9578340"/>
              <a:gd name="connsiteY64" fmla="*/ 3078480 h 8833483"/>
              <a:gd name="connsiteX65" fmla="*/ 1653540 w 9578340"/>
              <a:gd name="connsiteY65" fmla="*/ 3048000 h 8833483"/>
              <a:gd name="connsiteX66" fmla="*/ 1546860 w 9578340"/>
              <a:gd name="connsiteY66" fmla="*/ 3048000 h 8833483"/>
              <a:gd name="connsiteX67" fmla="*/ 1524000 w 9578340"/>
              <a:gd name="connsiteY67" fmla="*/ 3162300 h 8833483"/>
              <a:gd name="connsiteX68" fmla="*/ 1386840 w 9578340"/>
              <a:gd name="connsiteY68" fmla="*/ 3459480 h 8833483"/>
              <a:gd name="connsiteX69" fmla="*/ 1333500 w 9578340"/>
              <a:gd name="connsiteY69" fmla="*/ 3451860 h 8833483"/>
              <a:gd name="connsiteX70" fmla="*/ 1188720 w 9578340"/>
              <a:gd name="connsiteY70" fmla="*/ 3505200 h 8833483"/>
              <a:gd name="connsiteX71" fmla="*/ 1135380 w 9578340"/>
              <a:gd name="connsiteY71" fmla="*/ 3672840 h 8833483"/>
              <a:gd name="connsiteX72" fmla="*/ 1013460 w 9578340"/>
              <a:gd name="connsiteY72" fmla="*/ 3703320 h 8833483"/>
              <a:gd name="connsiteX73" fmla="*/ 929640 w 9578340"/>
              <a:gd name="connsiteY73" fmla="*/ 3710940 h 8833483"/>
              <a:gd name="connsiteX74" fmla="*/ 830580 w 9578340"/>
              <a:gd name="connsiteY74" fmla="*/ 3741420 h 8833483"/>
              <a:gd name="connsiteX75" fmla="*/ 701040 w 9578340"/>
              <a:gd name="connsiteY75" fmla="*/ 3749040 h 8833483"/>
              <a:gd name="connsiteX76" fmla="*/ 548640 w 9578340"/>
              <a:gd name="connsiteY76" fmla="*/ 3787140 h 8833483"/>
              <a:gd name="connsiteX77" fmla="*/ 0 w 9578340"/>
              <a:gd name="connsiteY77" fmla="*/ 5250180 h 8833483"/>
              <a:gd name="connsiteX78" fmla="*/ 167640 w 9578340"/>
              <a:gd name="connsiteY78" fmla="*/ 5242560 h 8833483"/>
              <a:gd name="connsiteX79" fmla="*/ 167640 w 9578340"/>
              <a:gd name="connsiteY79" fmla="*/ 5387340 h 8833483"/>
              <a:gd name="connsiteX80" fmla="*/ 289560 w 9578340"/>
              <a:gd name="connsiteY80" fmla="*/ 5394960 h 8833483"/>
              <a:gd name="connsiteX81" fmla="*/ 281940 w 9578340"/>
              <a:gd name="connsiteY81" fmla="*/ 5478780 h 8833483"/>
              <a:gd name="connsiteX82" fmla="*/ 388620 w 9578340"/>
              <a:gd name="connsiteY82" fmla="*/ 5501640 h 8833483"/>
              <a:gd name="connsiteX83" fmla="*/ 358140 w 9578340"/>
              <a:gd name="connsiteY83" fmla="*/ 5631180 h 8833483"/>
              <a:gd name="connsiteX84" fmla="*/ 358140 w 9578340"/>
              <a:gd name="connsiteY84" fmla="*/ 5730240 h 8833483"/>
              <a:gd name="connsiteX85" fmla="*/ 251460 w 9578340"/>
              <a:gd name="connsiteY85" fmla="*/ 5783580 h 8833483"/>
              <a:gd name="connsiteX86" fmla="*/ 236220 w 9578340"/>
              <a:gd name="connsiteY86" fmla="*/ 5859780 h 8833483"/>
              <a:gd name="connsiteX87" fmla="*/ 144780 w 9578340"/>
              <a:gd name="connsiteY87" fmla="*/ 5981700 h 8833483"/>
              <a:gd name="connsiteX88" fmla="*/ 175260 w 9578340"/>
              <a:gd name="connsiteY88" fmla="*/ 6210300 h 8833483"/>
              <a:gd name="connsiteX89" fmla="*/ 266700 w 9578340"/>
              <a:gd name="connsiteY89" fmla="*/ 6217920 h 8833483"/>
              <a:gd name="connsiteX90" fmla="*/ 304800 w 9578340"/>
              <a:gd name="connsiteY90" fmla="*/ 6278880 h 8833483"/>
              <a:gd name="connsiteX91" fmla="*/ 312420 w 9578340"/>
              <a:gd name="connsiteY91" fmla="*/ 6339840 h 8833483"/>
              <a:gd name="connsiteX92" fmla="*/ 358140 w 9578340"/>
              <a:gd name="connsiteY92" fmla="*/ 6339840 h 8833483"/>
              <a:gd name="connsiteX93" fmla="*/ 365760 w 9578340"/>
              <a:gd name="connsiteY93" fmla="*/ 6477000 h 8833483"/>
              <a:gd name="connsiteX94" fmla="*/ 807720 w 9578340"/>
              <a:gd name="connsiteY94" fmla="*/ 6545580 h 8833483"/>
              <a:gd name="connsiteX95" fmla="*/ 1127760 w 9578340"/>
              <a:gd name="connsiteY95" fmla="*/ 6705600 h 8833483"/>
              <a:gd name="connsiteX96" fmla="*/ 1447800 w 9578340"/>
              <a:gd name="connsiteY96" fmla="*/ 6598920 h 8833483"/>
              <a:gd name="connsiteX97" fmla="*/ 1546860 w 9578340"/>
              <a:gd name="connsiteY97" fmla="*/ 6598920 h 8833483"/>
              <a:gd name="connsiteX98" fmla="*/ 1501140 w 9578340"/>
              <a:gd name="connsiteY98" fmla="*/ 6858000 h 8833483"/>
              <a:gd name="connsiteX99" fmla="*/ 1567815 w 9578340"/>
              <a:gd name="connsiteY99" fmla="*/ 7115810 h 8833483"/>
              <a:gd name="connsiteX100" fmla="*/ 1710690 w 9578340"/>
              <a:gd name="connsiteY100" fmla="*/ 7439660 h 8833483"/>
              <a:gd name="connsiteX101" fmla="*/ 1891665 w 9578340"/>
              <a:gd name="connsiteY101" fmla="*/ 7582535 h 8833483"/>
              <a:gd name="connsiteX102" fmla="*/ 2094865 w 9578340"/>
              <a:gd name="connsiteY102" fmla="*/ 7814310 h 8833483"/>
              <a:gd name="connsiteX103" fmla="*/ 2066290 w 9578340"/>
              <a:gd name="connsiteY103" fmla="*/ 7925434 h 8833483"/>
              <a:gd name="connsiteX104" fmla="*/ 2234565 w 9578340"/>
              <a:gd name="connsiteY104" fmla="*/ 8036559 h 8833483"/>
              <a:gd name="connsiteX105" fmla="*/ 2269490 w 9578340"/>
              <a:gd name="connsiteY105" fmla="*/ 8081009 h 8833483"/>
              <a:gd name="connsiteX106" fmla="*/ 2186940 w 9578340"/>
              <a:gd name="connsiteY106" fmla="*/ 8338184 h 8833483"/>
              <a:gd name="connsiteX107" fmla="*/ 2209165 w 9578340"/>
              <a:gd name="connsiteY107" fmla="*/ 8436608 h 8833483"/>
              <a:gd name="connsiteX108" fmla="*/ 2275840 w 9578340"/>
              <a:gd name="connsiteY108" fmla="*/ 8538208 h 8833483"/>
              <a:gd name="connsiteX109" fmla="*/ 2437765 w 9578340"/>
              <a:gd name="connsiteY109" fmla="*/ 8569958 h 8833483"/>
              <a:gd name="connsiteX110" fmla="*/ 2491740 w 9578340"/>
              <a:gd name="connsiteY110" fmla="*/ 8557258 h 8833483"/>
              <a:gd name="connsiteX111" fmla="*/ 2599690 w 9578340"/>
              <a:gd name="connsiteY111" fmla="*/ 8614408 h 8833483"/>
              <a:gd name="connsiteX112" fmla="*/ 2640965 w 9578340"/>
              <a:gd name="connsiteY112" fmla="*/ 8658858 h 8833483"/>
              <a:gd name="connsiteX113" fmla="*/ 2663190 w 9578340"/>
              <a:gd name="connsiteY113" fmla="*/ 8769983 h 8833483"/>
              <a:gd name="connsiteX114" fmla="*/ 2748915 w 9578340"/>
              <a:gd name="connsiteY114" fmla="*/ 8833483 h 8833483"/>
              <a:gd name="connsiteX115" fmla="*/ 2860040 w 9578340"/>
              <a:gd name="connsiteY115" fmla="*/ 8808083 h 8833483"/>
              <a:gd name="connsiteX116" fmla="*/ 2920365 w 9578340"/>
              <a:gd name="connsiteY116" fmla="*/ 8820783 h 8833483"/>
              <a:gd name="connsiteX117" fmla="*/ 2910840 w 9578340"/>
              <a:gd name="connsiteY117" fmla="*/ 8740614 h 8833483"/>
              <a:gd name="connsiteX118" fmla="*/ 2996565 w 9578340"/>
              <a:gd name="connsiteY118" fmla="*/ 8609645 h 8833483"/>
              <a:gd name="connsiteX119" fmla="*/ 2987040 w 9578340"/>
              <a:gd name="connsiteY119" fmla="*/ 8497727 h 8833483"/>
              <a:gd name="connsiteX120" fmla="*/ 3027522 w 9578340"/>
              <a:gd name="connsiteY120" fmla="*/ 8431051 h 8833483"/>
              <a:gd name="connsiteX121" fmla="*/ 3179922 w 9578340"/>
              <a:gd name="connsiteY121" fmla="*/ 8361995 h 8833483"/>
              <a:gd name="connsiteX122" fmla="*/ 3225166 w 9578340"/>
              <a:gd name="connsiteY122" fmla="*/ 8245315 h 8833483"/>
              <a:gd name="connsiteX123" fmla="*/ 3420427 w 9578340"/>
              <a:gd name="connsiteY123" fmla="*/ 8083389 h 8833483"/>
              <a:gd name="connsiteX124" fmla="*/ 3699034 w 9578340"/>
              <a:gd name="connsiteY124" fmla="*/ 7954802 h 8833483"/>
              <a:gd name="connsiteX125" fmla="*/ 3875246 w 9578340"/>
              <a:gd name="connsiteY125" fmla="*/ 7890508 h 8833483"/>
              <a:gd name="connsiteX126" fmla="*/ 4084796 w 9578340"/>
              <a:gd name="connsiteY126" fmla="*/ 7738108 h 8833483"/>
              <a:gd name="connsiteX127" fmla="*/ 4127659 w 9578340"/>
              <a:gd name="connsiteY127" fmla="*/ 7640476 h 8833483"/>
              <a:gd name="connsiteX128" fmla="*/ 4037171 w 9578340"/>
              <a:gd name="connsiteY128" fmla="*/ 7564277 h 8833483"/>
              <a:gd name="connsiteX129" fmla="*/ 3980021 w 9578340"/>
              <a:gd name="connsiteY129" fmla="*/ 7469027 h 8833483"/>
              <a:gd name="connsiteX130" fmla="*/ 4056222 w 9578340"/>
              <a:gd name="connsiteY130" fmla="*/ 7395208 h 8833483"/>
              <a:gd name="connsiteX131" fmla="*/ 4096703 w 9578340"/>
              <a:gd name="connsiteY131" fmla="*/ 7247570 h 8833483"/>
              <a:gd name="connsiteX132" fmla="*/ 3982402 w 9578340"/>
              <a:gd name="connsiteY132" fmla="*/ 7271383 h 8833483"/>
              <a:gd name="connsiteX133" fmla="*/ 3818096 w 9578340"/>
              <a:gd name="connsiteY133" fmla="*/ 7233283 h 8833483"/>
              <a:gd name="connsiteX134" fmla="*/ 3691889 w 9578340"/>
              <a:gd name="connsiteY134" fmla="*/ 7145176 h 8833483"/>
              <a:gd name="connsiteX135" fmla="*/ 3701416 w 9578340"/>
              <a:gd name="connsiteY135" fmla="*/ 7030877 h 8833483"/>
              <a:gd name="connsiteX136" fmla="*/ 3625215 w 9578340"/>
              <a:gd name="connsiteY136" fmla="*/ 6954677 h 8833483"/>
              <a:gd name="connsiteX137" fmla="*/ 3657600 w 9578340"/>
              <a:gd name="connsiteY137" fmla="*/ 6873240 h 8833483"/>
              <a:gd name="connsiteX138" fmla="*/ 3817620 w 9578340"/>
              <a:gd name="connsiteY138" fmla="*/ 6781800 h 8833483"/>
              <a:gd name="connsiteX139" fmla="*/ 3893820 w 9578340"/>
              <a:gd name="connsiteY139" fmla="*/ 6705600 h 8833483"/>
              <a:gd name="connsiteX140" fmla="*/ 3947160 w 9578340"/>
              <a:gd name="connsiteY140" fmla="*/ 6690360 h 8833483"/>
              <a:gd name="connsiteX141" fmla="*/ 3939540 w 9578340"/>
              <a:gd name="connsiteY141" fmla="*/ 6629400 h 8833483"/>
              <a:gd name="connsiteX142" fmla="*/ 3901440 w 9578340"/>
              <a:gd name="connsiteY142" fmla="*/ 6606540 h 8833483"/>
              <a:gd name="connsiteX143" fmla="*/ 3878580 w 9578340"/>
              <a:gd name="connsiteY143" fmla="*/ 6515100 h 8833483"/>
              <a:gd name="connsiteX144" fmla="*/ 3886200 w 9578340"/>
              <a:gd name="connsiteY144" fmla="*/ 6423660 h 8833483"/>
              <a:gd name="connsiteX145" fmla="*/ 3870960 w 9578340"/>
              <a:gd name="connsiteY145" fmla="*/ 6309360 h 8833483"/>
              <a:gd name="connsiteX146" fmla="*/ 3893820 w 9578340"/>
              <a:gd name="connsiteY146" fmla="*/ 6240780 h 8833483"/>
              <a:gd name="connsiteX147" fmla="*/ 3924300 w 9578340"/>
              <a:gd name="connsiteY147" fmla="*/ 6179820 h 8833483"/>
              <a:gd name="connsiteX148" fmla="*/ 3977640 w 9578340"/>
              <a:gd name="connsiteY148" fmla="*/ 6172200 h 8833483"/>
              <a:gd name="connsiteX149" fmla="*/ 3992880 w 9578340"/>
              <a:gd name="connsiteY149" fmla="*/ 6172200 h 8833483"/>
              <a:gd name="connsiteX150" fmla="*/ 4046220 w 9578340"/>
              <a:gd name="connsiteY150" fmla="*/ 6111240 h 8833483"/>
              <a:gd name="connsiteX151" fmla="*/ 4038600 w 9578340"/>
              <a:gd name="connsiteY151" fmla="*/ 6027420 h 8833483"/>
              <a:gd name="connsiteX152" fmla="*/ 4754880 w 9578340"/>
              <a:gd name="connsiteY152" fmla="*/ 5913120 h 8833483"/>
              <a:gd name="connsiteX153" fmla="*/ 4838700 w 9578340"/>
              <a:gd name="connsiteY153" fmla="*/ 5913120 h 8833483"/>
              <a:gd name="connsiteX154" fmla="*/ 4914900 w 9578340"/>
              <a:gd name="connsiteY154" fmla="*/ 5920740 h 8833483"/>
              <a:gd name="connsiteX155" fmla="*/ 5105400 w 9578340"/>
              <a:gd name="connsiteY155" fmla="*/ 6019800 h 8833483"/>
              <a:gd name="connsiteX156" fmla="*/ 5570220 w 9578340"/>
              <a:gd name="connsiteY156" fmla="*/ 6248400 h 8833483"/>
              <a:gd name="connsiteX157" fmla="*/ 5704205 w 9578340"/>
              <a:gd name="connsiteY157" fmla="*/ 6320155 h 8833483"/>
              <a:gd name="connsiteX158" fmla="*/ 5755005 w 9578340"/>
              <a:gd name="connsiteY158" fmla="*/ 6242685 h 8833483"/>
              <a:gd name="connsiteX159" fmla="*/ 5682615 w 9578340"/>
              <a:gd name="connsiteY159" fmla="*/ 6203315 h 8833483"/>
              <a:gd name="connsiteX160" fmla="*/ 5624195 w 9578340"/>
              <a:gd name="connsiteY160" fmla="*/ 6132195 h 8833483"/>
              <a:gd name="connsiteX161" fmla="*/ 5670550 w 9578340"/>
              <a:gd name="connsiteY161" fmla="*/ 6103620 h 8833483"/>
              <a:gd name="connsiteX162" fmla="*/ 5584825 w 9578340"/>
              <a:gd name="connsiteY162" fmla="*/ 5928995 h 8833483"/>
              <a:gd name="connsiteX163" fmla="*/ 5592445 w 9578340"/>
              <a:gd name="connsiteY163" fmla="*/ 5827395 h 8833483"/>
              <a:gd name="connsiteX164" fmla="*/ 5615305 w 9578340"/>
              <a:gd name="connsiteY164" fmla="*/ 5792470 h 8833483"/>
              <a:gd name="connsiteX165" fmla="*/ 5636895 w 9578340"/>
              <a:gd name="connsiteY165" fmla="*/ 5747385 h 8833483"/>
              <a:gd name="connsiteX166" fmla="*/ 5674360 w 9578340"/>
              <a:gd name="connsiteY166" fmla="*/ 5669915 h 8833483"/>
              <a:gd name="connsiteX167" fmla="*/ 5688965 w 9578340"/>
              <a:gd name="connsiteY167" fmla="*/ 5587365 h 8833483"/>
              <a:gd name="connsiteX168" fmla="*/ 5735320 w 9578340"/>
              <a:gd name="connsiteY168" fmla="*/ 5561965 h 8833483"/>
              <a:gd name="connsiteX169" fmla="*/ 5715000 w 9578340"/>
              <a:gd name="connsiteY169" fmla="*/ 5502910 h 8833483"/>
              <a:gd name="connsiteX170" fmla="*/ 5751195 w 9578340"/>
              <a:gd name="connsiteY170" fmla="*/ 5461635 h 8833483"/>
              <a:gd name="connsiteX171" fmla="*/ 5781675 w 9578340"/>
              <a:gd name="connsiteY171" fmla="*/ 5398770 h 8833483"/>
              <a:gd name="connsiteX172" fmla="*/ 5836920 w 9578340"/>
              <a:gd name="connsiteY172" fmla="*/ 5325110 h 8833483"/>
              <a:gd name="connsiteX173" fmla="*/ 5855970 w 9578340"/>
              <a:gd name="connsiteY173" fmla="*/ 5168900 h 8833483"/>
              <a:gd name="connsiteX174" fmla="*/ 6101080 w 9578340"/>
              <a:gd name="connsiteY174" fmla="*/ 4911090 h 8833483"/>
              <a:gd name="connsiteX175" fmla="*/ 6107430 w 9578340"/>
              <a:gd name="connsiteY175" fmla="*/ 4674870 h 8833483"/>
              <a:gd name="connsiteX176" fmla="*/ 5982970 w 9578340"/>
              <a:gd name="connsiteY176" fmla="*/ 4411980 h 8833483"/>
              <a:gd name="connsiteX177" fmla="*/ 7178040 w 9578340"/>
              <a:gd name="connsiteY177" fmla="*/ 4351020 h 8833483"/>
              <a:gd name="connsiteX178" fmla="*/ 7559040 w 9578340"/>
              <a:gd name="connsiteY178" fmla="*/ 4328160 h 8833483"/>
              <a:gd name="connsiteX179" fmla="*/ 7467600 w 9578340"/>
              <a:gd name="connsiteY179" fmla="*/ 3878580 h 8833483"/>
              <a:gd name="connsiteX180" fmla="*/ 7414260 w 9578340"/>
              <a:gd name="connsiteY180" fmla="*/ 3604260 h 8833483"/>
              <a:gd name="connsiteX181" fmla="*/ 7498080 w 9578340"/>
              <a:gd name="connsiteY181" fmla="*/ 3398520 h 8833483"/>
              <a:gd name="connsiteX182" fmla="*/ 7528560 w 9578340"/>
              <a:gd name="connsiteY182" fmla="*/ 3253740 h 8833483"/>
              <a:gd name="connsiteX183" fmla="*/ 7505700 w 9578340"/>
              <a:gd name="connsiteY183" fmla="*/ 3048000 h 8833483"/>
              <a:gd name="connsiteX184" fmla="*/ 7520940 w 9578340"/>
              <a:gd name="connsiteY184" fmla="*/ 2926080 h 8833483"/>
              <a:gd name="connsiteX185" fmla="*/ 7536180 w 9578340"/>
              <a:gd name="connsiteY185" fmla="*/ 2872740 h 8833483"/>
              <a:gd name="connsiteX186" fmla="*/ 7863840 w 9578340"/>
              <a:gd name="connsiteY186" fmla="*/ 2971800 h 8833483"/>
              <a:gd name="connsiteX187" fmla="*/ 7886700 w 9578340"/>
              <a:gd name="connsiteY187" fmla="*/ 3101340 h 8833483"/>
              <a:gd name="connsiteX188" fmla="*/ 8001000 w 9578340"/>
              <a:gd name="connsiteY188" fmla="*/ 3124200 h 8833483"/>
              <a:gd name="connsiteX189" fmla="*/ 8122920 w 9578340"/>
              <a:gd name="connsiteY189" fmla="*/ 3276600 h 8833483"/>
              <a:gd name="connsiteX190" fmla="*/ 8206740 w 9578340"/>
              <a:gd name="connsiteY190" fmla="*/ 3276600 h 8833483"/>
              <a:gd name="connsiteX191" fmla="*/ 8442960 w 9578340"/>
              <a:gd name="connsiteY191" fmla="*/ 3276600 h 8833483"/>
              <a:gd name="connsiteX192" fmla="*/ 8663940 w 9578340"/>
              <a:gd name="connsiteY192" fmla="*/ 3276600 h 8833483"/>
              <a:gd name="connsiteX193" fmla="*/ 8770620 w 9578340"/>
              <a:gd name="connsiteY193" fmla="*/ 3230880 h 8833483"/>
              <a:gd name="connsiteX194" fmla="*/ 8854440 w 9578340"/>
              <a:gd name="connsiteY194" fmla="*/ 3215640 h 8833483"/>
              <a:gd name="connsiteX195" fmla="*/ 8938260 w 9578340"/>
              <a:gd name="connsiteY195" fmla="*/ 3230880 h 8833483"/>
              <a:gd name="connsiteX196" fmla="*/ 8945880 w 9578340"/>
              <a:gd name="connsiteY196" fmla="*/ 3078480 h 8833483"/>
              <a:gd name="connsiteX197" fmla="*/ 8907780 w 9578340"/>
              <a:gd name="connsiteY197" fmla="*/ 3078480 h 8833483"/>
              <a:gd name="connsiteX198" fmla="*/ 8656320 w 9578340"/>
              <a:gd name="connsiteY198" fmla="*/ 2697480 h 8833483"/>
              <a:gd name="connsiteX199" fmla="*/ 8854440 w 9578340"/>
              <a:gd name="connsiteY199" fmla="*/ 2590800 h 8833483"/>
              <a:gd name="connsiteX200" fmla="*/ 8923020 w 9578340"/>
              <a:gd name="connsiteY200" fmla="*/ 2606040 h 8833483"/>
              <a:gd name="connsiteX201" fmla="*/ 8999220 w 9578340"/>
              <a:gd name="connsiteY201" fmla="*/ 2606040 h 8833483"/>
              <a:gd name="connsiteX202" fmla="*/ 9029700 w 9578340"/>
              <a:gd name="connsiteY202" fmla="*/ 2545080 h 8833483"/>
              <a:gd name="connsiteX203" fmla="*/ 9029700 w 9578340"/>
              <a:gd name="connsiteY203" fmla="*/ 2407920 h 8833483"/>
              <a:gd name="connsiteX204" fmla="*/ 9136380 w 9578340"/>
              <a:gd name="connsiteY204" fmla="*/ 2476500 h 8833483"/>
              <a:gd name="connsiteX205" fmla="*/ 9144000 w 9578340"/>
              <a:gd name="connsiteY205" fmla="*/ 2407920 h 8833483"/>
              <a:gd name="connsiteX206" fmla="*/ 9204960 w 9578340"/>
              <a:gd name="connsiteY206" fmla="*/ 2362200 h 8833483"/>
              <a:gd name="connsiteX207" fmla="*/ 9189720 w 9578340"/>
              <a:gd name="connsiteY207" fmla="*/ 2225040 h 8833483"/>
              <a:gd name="connsiteX208" fmla="*/ 9159240 w 9578340"/>
              <a:gd name="connsiteY208" fmla="*/ 2171700 h 8833483"/>
              <a:gd name="connsiteX209" fmla="*/ 9083040 w 9578340"/>
              <a:gd name="connsiteY209" fmla="*/ 2103120 h 8833483"/>
              <a:gd name="connsiteX210" fmla="*/ 9105900 w 9578340"/>
              <a:gd name="connsiteY210" fmla="*/ 2011680 h 8833483"/>
              <a:gd name="connsiteX211" fmla="*/ 9151620 w 9578340"/>
              <a:gd name="connsiteY211" fmla="*/ 1927860 h 8833483"/>
              <a:gd name="connsiteX212" fmla="*/ 9044940 w 9578340"/>
              <a:gd name="connsiteY212" fmla="*/ 1714500 h 8833483"/>
              <a:gd name="connsiteX213" fmla="*/ 9578340 w 9578340"/>
              <a:gd name="connsiteY213" fmla="*/ 1394460 h 8833483"/>
              <a:gd name="connsiteX214" fmla="*/ 9494520 w 9578340"/>
              <a:gd name="connsiteY214" fmla="*/ 1165860 h 8833483"/>
              <a:gd name="connsiteX215" fmla="*/ 9326880 w 9578340"/>
              <a:gd name="connsiteY215" fmla="*/ 975360 h 8833483"/>
              <a:gd name="connsiteX216" fmla="*/ 9334500 w 9578340"/>
              <a:gd name="connsiteY216" fmla="*/ 906780 h 8833483"/>
              <a:gd name="connsiteX217" fmla="*/ 9342120 w 9578340"/>
              <a:gd name="connsiteY217" fmla="*/ 754380 h 8833483"/>
              <a:gd name="connsiteX218" fmla="*/ 9182100 w 9578340"/>
              <a:gd name="connsiteY218" fmla="*/ 906780 h 8833483"/>
              <a:gd name="connsiteX219" fmla="*/ 9052560 w 9578340"/>
              <a:gd name="connsiteY219" fmla="*/ 1043940 h 8833483"/>
              <a:gd name="connsiteX220" fmla="*/ 8915400 w 9578340"/>
              <a:gd name="connsiteY220" fmla="*/ 1112520 h 8833483"/>
              <a:gd name="connsiteX221" fmla="*/ 8709660 w 9578340"/>
              <a:gd name="connsiteY221" fmla="*/ 1150620 h 8833483"/>
              <a:gd name="connsiteX222" fmla="*/ 8793480 w 9578340"/>
              <a:gd name="connsiteY222" fmla="*/ 960120 h 8833483"/>
              <a:gd name="connsiteX223" fmla="*/ 8717280 w 9578340"/>
              <a:gd name="connsiteY223" fmla="*/ 906780 h 8833483"/>
              <a:gd name="connsiteX224" fmla="*/ 8686800 w 9578340"/>
              <a:gd name="connsiteY224" fmla="*/ 815340 h 8833483"/>
              <a:gd name="connsiteX225" fmla="*/ 8625840 w 9578340"/>
              <a:gd name="connsiteY225" fmla="*/ 746760 h 8833483"/>
              <a:gd name="connsiteX226" fmla="*/ 8633460 w 9578340"/>
              <a:gd name="connsiteY226" fmla="*/ 685800 h 8833483"/>
              <a:gd name="connsiteX227" fmla="*/ 8679180 w 9578340"/>
              <a:gd name="connsiteY227" fmla="*/ 609600 h 8833483"/>
              <a:gd name="connsiteX228" fmla="*/ 8671560 w 9578340"/>
              <a:gd name="connsiteY228" fmla="*/ 579120 h 8833483"/>
              <a:gd name="connsiteX229" fmla="*/ 8580120 w 9578340"/>
              <a:gd name="connsiteY229" fmla="*/ 541020 h 8833483"/>
              <a:gd name="connsiteX230" fmla="*/ 8473440 w 9578340"/>
              <a:gd name="connsiteY230" fmla="*/ 502920 h 8833483"/>
              <a:gd name="connsiteX231" fmla="*/ 8488680 w 9578340"/>
              <a:gd name="connsiteY231" fmla="*/ 449580 h 8833483"/>
              <a:gd name="connsiteX232" fmla="*/ 8435340 w 9578340"/>
              <a:gd name="connsiteY232" fmla="*/ 320040 h 8833483"/>
              <a:gd name="connsiteX233" fmla="*/ 8465820 w 9578340"/>
              <a:gd name="connsiteY233" fmla="*/ 243840 h 8833483"/>
              <a:gd name="connsiteX234" fmla="*/ 8473440 w 9578340"/>
              <a:gd name="connsiteY234" fmla="*/ 83820 h 8833483"/>
              <a:gd name="connsiteX235" fmla="*/ 8351520 w 9578340"/>
              <a:gd name="connsiteY235" fmla="*/ 53340 h 8833483"/>
              <a:gd name="connsiteX236" fmla="*/ 8252460 w 9578340"/>
              <a:gd name="connsiteY236" fmla="*/ 68580 h 8833483"/>
              <a:gd name="connsiteX237" fmla="*/ 8107680 w 9578340"/>
              <a:gd name="connsiteY237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7414260 w 9578340"/>
              <a:gd name="connsiteY7" fmla="*/ 304800 h 8833483"/>
              <a:gd name="connsiteX8" fmla="*/ 6896100 w 9578340"/>
              <a:gd name="connsiteY8" fmla="*/ 647700 h 8833483"/>
              <a:gd name="connsiteX9" fmla="*/ 6743700 w 9578340"/>
              <a:gd name="connsiteY9" fmla="*/ 1127760 h 8833483"/>
              <a:gd name="connsiteX10" fmla="*/ 6728460 w 9578340"/>
              <a:gd name="connsiteY10" fmla="*/ 1981200 h 8833483"/>
              <a:gd name="connsiteX11" fmla="*/ 6244590 w 9578340"/>
              <a:gd name="connsiteY11" fmla="*/ 2315208 h 8833483"/>
              <a:gd name="connsiteX12" fmla="*/ 5722620 w 9578340"/>
              <a:gd name="connsiteY12" fmla="*/ 2240280 h 8833483"/>
              <a:gd name="connsiteX13" fmla="*/ 5654040 w 9578340"/>
              <a:gd name="connsiteY13" fmla="*/ 2240280 h 8833483"/>
              <a:gd name="connsiteX14" fmla="*/ 5570220 w 9578340"/>
              <a:gd name="connsiteY14" fmla="*/ 2278380 h 8833483"/>
              <a:gd name="connsiteX15" fmla="*/ 5440680 w 9578340"/>
              <a:gd name="connsiteY15" fmla="*/ 2263140 h 8833483"/>
              <a:gd name="connsiteX16" fmla="*/ 5410200 w 9578340"/>
              <a:gd name="connsiteY16" fmla="*/ 2217420 h 8833483"/>
              <a:gd name="connsiteX17" fmla="*/ 5425440 w 9578340"/>
              <a:gd name="connsiteY17" fmla="*/ 2072640 h 8833483"/>
              <a:gd name="connsiteX18" fmla="*/ 5372100 w 9578340"/>
              <a:gd name="connsiteY18" fmla="*/ 2019300 h 8833483"/>
              <a:gd name="connsiteX19" fmla="*/ 5372100 w 9578340"/>
              <a:gd name="connsiteY19" fmla="*/ 1988820 h 8833483"/>
              <a:gd name="connsiteX20" fmla="*/ 5280660 w 9578340"/>
              <a:gd name="connsiteY20" fmla="*/ 1965960 h 8833483"/>
              <a:gd name="connsiteX21" fmla="*/ 5219700 w 9578340"/>
              <a:gd name="connsiteY21" fmla="*/ 2263140 h 8833483"/>
              <a:gd name="connsiteX22" fmla="*/ 5212080 w 9578340"/>
              <a:gd name="connsiteY22" fmla="*/ 2461260 h 8833483"/>
              <a:gd name="connsiteX23" fmla="*/ 5242560 w 9578340"/>
              <a:gd name="connsiteY23" fmla="*/ 2499360 h 8833483"/>
              <a:gd name="connsiteX24" fmla="*/ 5097780 w 9578340"/>
              <a:gd name="connsiteY24" fmla="*/ 2552700 h 8833483"/>
              <a:gd name="connsiteX25" fmla="*/ 5120640 w 9578340"/>
              <a:gd name="connsiteY25" fmla="*/ 2743200 h 8833483"/>
              <a:gd name="connsiteX26" fmla="*/ 5082540 w 9578340"/>
              <a:gd name="connsiteY26" fmla="*/ 2827020 h 8833483"/>
              <a:gd name="connsiteX27" fmla="*/ 4945380 w 9578340"/>
              <a:gd name="connsiteY27" fmla="*/ 2773680 h 8833483"/>
              <a:gd name="connsiteX28" fmla="*/ 4853940 w 9578340"/>
              <a:gd name="connsiteY28" fmla="*/ 2796540 h 8833483"/>
              <a:gd name="connsiteX29" fmla="*/ 4785360 w 9578340"/>
              <a:gd name="connsiteY29" fmla="*/ 2926080 h 8833483"/>
              <a:gd name="connsiteX30" fmla="*/ 4640580 w 9578340"/>
              <a:gd name="connsiteY30" fmla="*/ 2811780 h 8833483"/>
              <a:gd name="connsiteX31" fmla="*/ 4518660 w 9578340"/>
              <a:gd name="connsiteY31" fmla="*/ 2804160 h 8833483"/>
              <a:gd name="connsiteX32" fmla="*/ 4389120 w 9578340"/>
              <a:gd name="connsiteY32" fmla="*/ 2674620 h 8833483"/>
              <a:gd name="connsiteX33" fmla="*/ 4564380 w 9578340"/>
              <a:gd name="connsiteY33" fmla="*/ 2522220 h 8833483"/>
              <a:gd name="connsiteX34" fmla="*/ 4389120 w 9578340"/>
              <a:gd name="connsiteY34" fmla="*/ 2491740 h 8833483"/>
              <a:gd name="connsiteX35" fmla="*/ 4244340 w 9578340"/>
              <a:gd name="connsiteY35" fmla="*/ 2659380 h 8833483"/>
              <a:gd name="connsiteX36" fmla="*/ 4183380 w 9578340"/>
              <a:gd name="connsiteY36" fmla="*/ 2758440 h 8833483"/>
              <a:gd name="connsiteX37" fmla="*/ 4191000 w 9578340"/>
              <a:gd name="connsiteY37" fmla="*/ 2796540 h 8833483"/>
              <a:gd name="connsiteX38" fmla="*/ 4084320 w 9578340"/>
              <a:gd name="connsiteY38" fmla="*/ 2895600 h 8833483"/>
              <a:gd name="connsiteX39" fmla="*/ 4008120 w 9578340"/>
              <a:gd name="connsiteY39" fmla="*/ 2918460 h 8833483"/>
              <a:gd name="connsiteX40" fmla="*/ 3954780 w 9578340"/>
              <a:gd name="connsiteY40" fmla="*/ 2918460 h 8833483"/>
              <a:gd name="connsiteX41" fmla="*/ 3916680 w 9578340"/>
              <a:gd name="connsiteY41" fmla="*/ 2971800 h 8833483"/>
              <a:gd name="connsiteX42" fmla="*/ 3848100 w 9578340"/>
              <a:gd name="connsiteY42" fmla="*/ 2971800 h 8833483"/>
              <a:gd name="connsiteX43" fmla="*/ 3810000 w 9578340"/>
              <a:gd name="connsiteY43" fmla="*/ 3025140 h 8833483"/>
              <a:gd name="connsiteX44" fmla="*/ 3726180 w 9578340"/>
              <a:gd name="connsiteY44" fmla="*/ 3048000 h 8833483"/>
              <a:gd name="connsiteX45" fmla="*/ 3703320 w 9578340"/>
              <a:gd name="connsiteY45" fmla="*/ 3116580 h 8833483"/>
              <a:gd name="connsiteX46" fmla="*/ 3512820 w 9578340"/>
              <a:gd name="connsiteY46" fmla="*/ 2979420 h 8833483"/>
              <a:gd name="connsiteX47" fmla="*/ 3337560 w 9578340"/>
              <a:gd name="connsiteY47" fmla="*/ 3048000 h 8833483"/>
              <a:gd name="connsiteX48" fmla="*/ 3337560 w 9578340"/>
              <a:gd name="connsiteY48" fmla="*/ 3124200 h 8833483"/>
              <a:gd name="connsiteX49" fmla="*/ 3230880 w 9578340"/>
              <a:gd name="connsiteY49" fmla="*/ 3200400 h 8833483"/>
              <a:gd name="connsiteX50" fmla="*/ 3002280 w 9578340"/>
              <a:gd name="connsiteY50" fmla="*/ 3055620 h 8833483"/>
              <a:gd name="connsiteX51" fmla="*/ 3025140 w 9578340"/>
              <a:gd name="connsiteY51" fmla="*/ 3032760 h 8833483"/>
              <a:gd name="connsiteX52" fmla="*/ 2918460 w 9578340"/>
              <a:gd name="connsiteY52" fmla="*/ 2887980 h 8833483"/>
              <a:gd name="connsiteX53" fmla="*/ 2659380 w 9578340"/>
              <a:gd name="connsiteY53" fmla="*/ 2758440 h 8833483"/>
              <a:gd name="connsiteX54" fmla="*/ 2506980 w 9578340"/>
              <a:gd name="connsiteY54" fmla="*/ 3093720 h 8833483"/>
              <a:gd name="connsiteX55" fmla="*/ 2392680 w 9578340"/>
              <a:gd name="connsiteY55" fmla="*/ 3101340 h 8833483"/>
              <a:gd name="connsiteX56" fmla="*/ 2308860 w 9578340"/>
              <a:gd name="connsiteY56" fmla="*/ 3116580 h 8833483"/>
              <a:gd name="connsiteX57" fmla="*/ 2225040 w 9578340"/>
              <a:gd name="connsiteY57" fmla="*/ 3215640 h 8833483"/>
              <a:gd name="connsiteX58" fmla="*/ 2049780 w 9578340"/>
              <a:gd name="connsiteY58" fmla="*/ 3124200 h 8833483"/>
              <a:gd name="connsiteX59" fmla="*/ 1981200 w 9578340"/>
              <a:gd name="connsiteY59" fmla="*/ 3116580 h 8833483"/>
              <a:gd name="connsiteX60" fmla="*/ 1889760 w 9578340"/>
              <a:gd name="connsiteY60" fmla="*/ 2964180 h 8833483"/>
              <a:gd name="connsiteX61" fmla="*/ 1897380 w 9578340"/>
              <a:gd name="connsiteY61" fmla="*/ 2895600 h 8833483"/>
              <a:gd name="connsiteX62" fmla="*/ 1729740 w 9578340"/>
              <a:gd name="connsiteY62" fmla="*/ 3017520 h 8833483"/>
              <a:gd name="connsiteX63" fmla="*/ 1706880 w 9578340"/>
              <a:gd name="connsiteY63" fmla="*/ 3078480 h 8833483"/>
              <a:gd name="connsiteX64" fmla="*/ 1653540 w 9578340"/>
              <a:gd name="connsiteY64" fmla="*/ 3048000 h 8833483"/>
              <a:gd name="connsiteX65" fmla="*/ 1546860 w 9578340"/>
              <a:gd name="connsiteY65" fmla="*/ 3048000 h 8833483"/>
              <a:gd name="connsiteX66" fmla="*/ 1524000 w 9578340"/>
              <a:gd name="connsiteY66" fmla="*/ 3162300 h 8833483"/>
              <a:gd name="connsiteX67" fmla="*/ 1386840 w 9578340"/>
              <a:gd name="connsiteY67" fmla="*/ 3459480 h 8833483"/>
              <a:gd name="connsiteX68" fmla="*/ 1333500 w 9578340"/>
              <a:gd name="connsiteY68" fmla="*/ 3451860 h 8833483"/>
              <a:gd name="connsiteX69" fmla="*/ 1188720 w 9578340"/>
              <a:gd name="connsiteY69" fmla="*/ 3505200 h 8833483"/>
              <a:gd name="connsiteX70" fmla="*/ 1135380 w 9578340"/>
              <a:gd name="connsiteY70" fmla="*/ 3672840 h 8833483"/>
              <a:gd name="connsiteX71" fmla="*/ 1013460 w 9578340"/>
              <a:gd name="connsiteY71" fmla="*/ 3703320 h 8833483"/>
              <a:gd name="connsiteX72" fmla="*/ 929640 w 9578340"/>
              <a:gd name="connsiteY72" fmla="*/ 3710940 h 8833483"/>
              <a:gd name="connsiteX73" fmla="*/ 830580 w 9578340"/>
              <a:gd name="connsiteY73" fmla="*/ 3741420 h 8833483"/>
              <a:gd name="connsiteX74" fmla="*/ 701040 w 9578340"/>
              <a:gd name="connsiteY74" fmla="*/ 3749040 h 8833483"/>
              <a:gd name="connsiteX75" fmla="*/ 548640 w 9578340"/>
              <a:gd name="connsiteY75" fmla="*/ 3787140 h 8833483"/>
              <a:gd name="connsiteX76" fmla="*/ 0 w 9578340"/>
              <a:gd name="connsiteY76" fmla="*/ 5250180 h 8833483"/>
              <a:gd name="connsiteX77" fmla="*/ 167640 w 9578340"/>
              <a:gd name="connsiteY77" fmla="*/ 5242560 h 8833483"/>
              <a:gd name="connsiteX78" fmla="*/ 167640 w 9578340"/>
              <a:gd name="connsiteY78" fmla="*/ 5387340 h 8833483"/>
              <a:gd name="connsiteX79" fmla="*/ 289560 w 9578340"/>
              <a:gd name="connsiteY79" fmla="*/ 5394960 h 8833483"/>
              <a:gd name="connsiteX80" fmla="*/ 281940 w 9578340"/>
              <a:gd name="connsiteY80" fmla="*/ 5478780 h 8833483"/>
              <a:gd name="connsiteX81" fmla="*/ 388620 w 9578340"/>
              <a:gd name="connsiteY81" fmla="*/ 5501640 h 8833483"/>
              <a:gd name="connsiteX82" fmla="*/ 358140 w 9578340"/>
              <a:gd name="connsiteY82" fmla="*/ 5631180 h 8833483"/>
              <a:gd name="connsiteX83" fmla="*/ 358140 w 9578340"/>
              <a:gd name="connsiteY83" fmla="*/ 5730240 h 8833483"/>
              <a:gd name="connsiteX84" fmla="*/ 251460 w 9578340"/>
              <a:gd name="connsiteY84" fmla="*/ 5783580 h 8833483"/>
              <a:gd name="connsiteX85" fmla="*/ 236220 w 9578340"/>
              <a:gd name="connsiteY85" fmla="*/ 5859780 h 8833483"/>
              <a:gd name="connsiteX86" fmla="*/ 144780 w 9578340"/>
              <a:gd name="connsiteY86" fmla="*/ 5981700 h 8833483"/>
              <a:gd name="connsiteX87" fmla="*/ 175260 w 9578340"/>
              <a:gd name="connsiteY87" fmla="*/ 6210300 h 8833483"/>
              <a:gd name="connsiteX88" fmla="*/ 266700 w 9578340"/>
              <a:gd name="connsiteY88" fmla="*/ 6217920 h 8833483"/>
              <a:gd name="connsiteX89" fmla="*/ 304800 w 9578340"/>
              <a:gd name="connsiteY89" fmla="*/ 6278880 h 8833483"/>
              <a:gd name="connsiteX90" fmla="*/ 312420 w 9578340"/>
              <a:gd name="connsiteY90" fmla="*/ 6339840 h 8833483"/>
              <a:gd name="connsiteX91" fmla="*/ 358140 w 9578340"/>
              <a:gd name="connsiteY91" fmla="*/ 6339840 h 8833483"/>
              <a:gd name="connsiteX92" fmla="*/ 365760 w 9578340"/>
              <a:gd name="connsiteY92" fmla="*/ 6477000 h 8833483"/>
              <a:gd name="connsiteX93" fmla="*/ 807720 w 9578340"/>
              <a:gd name="connsiteY93" fmla="*/ 6545580 h 8833483"/>
              <a:gd name="connsiteX94" fmla="*/ 1127760 w 9578340"/>
              <a:gd name="connsiteY94" fmla="*/ 6705600 h 8833483"/>
              <a:gd name="connsiteX95" fmla="*/ 1447800 w 9578340"/>
              <a:gd name="connsiteY95" fmla="*/ 6598920 h 8833483"/>
              <a:gd name="connsiteX96" fmla="*/ 1546860 w 9578340"/>
              <a:gd name="connsiteY96" fmla="*/ 6598920 h 8833483"/>
              <a:gd name="connsiteX97" fmla="*/ 1501140 w 9578340"/>
              <a:gd name="connsiteY97" fmla="*/ 6858000 h 8833483"/>
              <a:gd name="connsiteX98" fmla="*/ 1567815 w 9578340"/>
              <a:gd name="connsiteY98" fmla="*/ 7115810 h 8833483"/>
              <a:gd name="connsiteX99" fmla="*/ 1710690 w 9578340"/>
              <a:gd name="connsiteY99" fmla="*/ 7439660 h 8833483"/>
              <a:gd name="connsiteX100" fmla="*/ 1891665 w 9578340"/>
              <a:gd name="connsiteY100" fmla="*/ 7582535 h 8833483"/>
              <a:gd name="connsiteX101" fmla="*/ 2094865 w 9578340"/>
              <a:gd name="connsiteY101" fmla="*/ 7814310 h 8833483"/>
              <a:gd name="connsiteX102" fmla="*/ 2066290 w 9578340"/>
              <a:gd name="connsiteY102" fmla="*/ 7925434 h 8833483"/>
              <a:gd name="connsiteX103" fmla="*/ 2234565 w 9578340"/>
              <a:gd name="connsiteY103" fmla="*/ 8036559 h 8833483"/>
              <a:gd name="connsiteX104" fmla="*/ 2269490 w 9578340"/>
              <a:gd name="connsiteY104" fmla="*/ 8081009 h 8833483"/>
              <a:gd name="connsiteX105" fmla="*/ 2186940 w 9578340"/>
              <a:gd name="connsiteY105" fmla="*/ 8338184 h 8833483"/>
              <a:gd name="connsiteX106" fmla="*/ 2209165 w 9578340"/>
              <a:gd name="connsiteY106" fmla="*/ 8436608 h 8833483"/>
              <a:gd name="connsiteX107" fmla="*/ 2275840 w 9578340"/>
              <a:gd name="connsiteY107" fmla="*/ 8538208 h 8833483"/>
              <a:gd name="connsiteX108" fmla="*/ 2437765 w 9578340"/>
              <a:gd name="connsiteY108" fmla="*/ 8569958 h 8833483"/>
              <a:gd name="connsiteX109" fmla="*/ 2491740 w 9578340"/>
              <a:gd name="connsiteY109" fmla="*/ 8557258 h 8833483"/>
              <a:gd name="connsiteX110" fmla="*/ 2599690 w 9578340"/>
              <a:gd name="connsiteY110" fmla="*/ 8614408 h 8833483"/>
              <a:gd name="connsiteX111" fmla="*/ 2640965 w 9578340"/>
              <a:gd name="connsiteY111" fmla="*/ 8658858 h 8833483"/>
              <a:gd name="connsiteX112" fmla="*/ 2663190 w 9578340"/>
              <a:gd name="connsiteY112" fmla="*/ 8769983 h 8833483"/>
              <a:gd name="connsiteX113" fmla="*/ 2748915 w 9578340"/>
              <a:gd name="connsiteY113" fmla="*/ 8833483 h 8833483"/>
              <a:gd name="connsiteX114" fmla="*/ 2860040 w 9578340"/>
              <a:gd name="connsiteY114" fmla="*/ 8808083 h 8833483"/>
              <a:gd name="connsiteX115" fmla="*/ 2920365 w 9578340"/>
              <a:gd name="connsiteY115" fmla="*/ 8820783 h 8833483"/>
              <a:gd name="connsiteX116" fmla="*/ 2910840 w 9578340"/>
              <a:gd name="connsiteY116" fmla="*/ 8740614 h 8833483"/>
              <a:gd name="connsiteX117" fmla="*/ 2996565 w 9578340"/>
              <a:gd name="connsiteY117" fmla="*/ 8609645 h 8833483"/>
              <a:gd name="connsiteX118" fmla="*/ 2987040 w 9578340"/>
              <a:gd name="connsiteY118" fmla="*/ 8497727 h 8833483"/>
              <a:gd name="connsiteX119" fmla="*/ 3027522 w 9578340"/>
              <a:gd name="connsiteY119" fmla="*/ 8431051 h 8833483"/>
              <a:gd name="connsiteX120" fmla="*/ 3179922 w 9578340"/>
              <a:gd name="connsiteY120" fmla="*/ 8361995 h 8833483"/>
              <a:gd name="connsiteX121" fmla="*/ 3225166 w 9578340"/>
              <a:gd name="connsiteY121" fmla="*/ 8245315 h 8833483"/>
              <a:gd name="connsiteX122" fmla="*/ 3420427 w 9578340"/>
              <a:gd name="connsiteY122" fmla="*/ 8083389 h 8833483"/>
              <a:gd name="connsiteX123" fmla="*/ 3699034 w 9578340"/>
              <a:gd name="connsiteY123" fmla="*/ 7954802 h 8833483"/>
              <a:gd name="connsiteX124" fmla="*/ 3875246 w 9578340"/>
              <a:gd name="connsiteY124" fmla="*/ 7890508 h 8833483"/>
              <a:gd name="connsiteX125" fmla="*/ 4084796 w 9578340"/>
              <a:gd name="connsiteY125" fmla="*/ 7738108 h 8833483"/>
              <a:gd name="connsiteX126" fmla="*/ 4127659 w 9578340"/>
              <a:gd name="connsiteY126" fmla="*/ 7640476 h 8833483"/>
              <a:gd name="connsiteX127" fmla="*/ 4037171 w 9578340"/>
              <a:gd name="connsiteY127" fmla="*/ 7564277 h 8833483"/>
              <a:gd name="connsiteX128" fmla="*/ 3980021 w 9578340"/>
              <a:gd name="connsiteY128" fmla="*/ 7469027 h 8833483"/>
              <a:gd name="connsiteX129" fmla="*/ 4056222 w 9578340"/>
              <a:gd name="connsiteY129" fmla="*/ 7395208 h 8833483"/>
              <a:gd name="connsiteX130" fmla="*/ 4096703 w 9578340"/>
              <a:gd name="connsiteY130" fmla="*/ 7247570 h 8833483"/>
              <a:gd name="connsiteX131" fmla="*/ 3982402 w 9578340"/>
              <a:gd name="connsiteY131" fmla="*/ 7271383 h 8833483"/>
              <a:gd name="connsiteX132" fmla="*/ 3818096 w 9578340"/>
              <a:gd name="connsiteY132" fmla="*/ 7233283 h 8833483"/>
              <a:gd name="connsiteX133" fmla="*/ 3691889 w 9578340"/>
              <a:gd name="connsiteY133" fmla="*/ 7145176 h 8833483"/>
              <a:gd name="connsiteX134" fmla="*/ 3701416 w 9578340"/>
              <a:gd name="connsiteY134" fmla="*/ 7030877 h 8833483"/>
              <a:gd name="connsiteX135" fmla="*/ 3625215 w 9578340"/>
              <a:gd name="connsiteY135" fmla="*/ 6954677 h 8833483"/>
              <a:gd name="connsiteX136" fmla="*/ 3657600 w 9578340"/>
              <a:gd name="connsiteY136" fmla="*/ 6873240 h 8833483"/>
              <a:gd name="connsiteX137" fmla="*/ 3817620 w 9578340"/>
              <a:gd name="connsiteY137" fmla="*/ 6781800 h 8833483"/>
              <a:gd name="connsiteX138" fmla="*/ 3893820 w 9578340"/>
              <a:gd name="connsiteY138" fmla="*/ 6705600 h 8833483"/>
              <a:gd name="connsiteX139" fmla="*/ 3947160 w 9578340"/>
              <a:gd name="connsiteY139" fmla="*/ 6690360 h 8833483"/>
              <a:gd name="connsiteX140" fmla="*/ 3939540 w 9578340"/>
              <a:gd name="connsiteY140" fmla="*/ 6629400 h 8833483"/>
              <a:gd name="connsiteX141" fmla="*/ 3901440 w 9578340"/>
              <a:gd name="connsiteY141" fmla="*/ 6606540 h 8833483"/>
              <a:gd name="connsiteX142" fmla="*/ 3878580 w 9578340"/>
              <a:gd name="connsiteY142" fmla="*/ 6515100 h 8833483"/>
              <a:gd name="connsiteX143" fmla="*/ 3886200 w 9578340"/>
              <a:gd name="connsiteY143" fmla="*/ 6423660 h 8833483"/>
              <a:gd name="connsiteX144" fmla="*/ 3870960 w 9578340"/>
              <a:gd name="connsiteY144" fmla="*/ 6309360 h 8833483"/>
              <a:gd name="connsiteX145" fmla="*/ 3893820 w 9578340"/>
              <a:gd name="connsiteY145" fmla="*/ 6240780 h 8833483"/>
              <a:gd name="connsiteX146" fmla="*/ 3924300 w 9578340"/>
              <a:gd name="connsiteY146" fmla="*/ 6179820 h 8833483"/>
              <a:gd name="connsiteX147" fmla="*/ 3977640 w 9578340"/>
              <a:gd name="connsiteY147" fmla="*/ 6172200 h 8833483"/>
              <a:gd name="connsiteX148" fmla="*/ 3992880 w 9578340"/>
              <a:gd name="connsiteY148" fmla="*/ 6172200 h 8833483"/>
              <a:gd name="connsiteX149" fmla="*/ 4046220 w 9578340"/>
              <a:gd name="connsiteY149" fmla="*/ 6111240 h 8833483"/>
              <a:gd name="connsiteX150" fmla="*/ 4038600 w 9578340"/>
              <a:gd name="connsiteY150" fmla="*/ 6027420 h 8833483"/>
              <a:gd name="connsiteX151" fmla="*/ 4754880 w 9578340"/>
              <a:gd name="connsiteY151" fmla="*/ 5913120 h 8833483"/>
              <a:gd name="connsiteX152" fmla="*/ 4838700 w 9578340"/>
              <a:gd name="connsiteY152" fmla="*/ 5913120 h 8833483"/>
              <a:gd name="connsiteX153" fmla="*/ 4914900 w 9578340"/>
              <a:gd name="connsiteY153" fmla="*/ 5920740 h 8833483"/>
              <a:gd name="connsiteX154" fmla="*/ 5105400 w 9578340"/>
              <a:gd name="connsiteY154" fmla="*/ 6019800 h 8833483"/>
              <a:gd name="connsiteX155" fmla="*/ 5570220 w 9578340"/>
              <a:gd name="connsiteY155" fmla="*/ 6248400 h 8833483"/>
              <a:gd name="connsiteX156" fmla="*/ 5704205 w 9578340"/>
              <a:gd name="connsiteY156" fmla="*/ 6320155 h 8833483"/>
              <a:gd name="connsiteX157" fmla="*/ 5755005 w 9578340"/>
              <a:gd name="connsiteY157" fmla="*/ 6242685 h 8833483"/>
              <a:gd name="connsiteX158" fmla="*/ 5682615 w 9578340"/>
              <a:gd name="connsiteY158" fmla="*/ 6203315 h 8833483"/>
              <a:gd name="connsiteX159" fmla="*/ 5624195 w 9578340"/>
              <a:gd name="connsiteY159" fmla="*/ 6132195 h 8833483"/>
              <a:gd name="connsiteX160" fmla="*/ 5670550 w 9578340"/>
              <a:gd name="connsiteY160" fmla="*/ 6103620 h 8833483"/>
              <a:gd name="connsiteX161" fmla="*/ 5584825 w 9578340"/>
              <a:gd name="connsiteY161" fmla="*/ 5928995 h 8833483"/>
              <a:gd name="connsiteX162" fmla="*/ 5592445 w 9578340"/>
              <a:gd name="connsiteY162" fmla="*/ 5827395 h 8833483"/>
              <a:gd name="connsiteX163" fmla="*/ 5615305 w 9578340"/>
              <a:gd name="connsiteY163" fmla="*/ 5792470 h 8833483"/>
              <a:gd name="connsiteX164" fmla="*/ 5636895 w 9578340"/>
              <a:gd name="connsiteY164" fmla="*/ 5747385 h 8833483"/>
              <a:gd name="connsiteX165" fmla="*/ 5674360 w 9578340"/>
              <a:gd name="connsiteY165" fmla="*/ 5669915 h 8833483"/>
              <a:gd name="connsiteX166" fmla="*/ 5688965 w 9578340"/>
              <a:gd name="connsiteY166" fmla="*/ 5587365 h 8833483"/>
              <a:gd name="connsiteX167" fmla="*/ 5735320 w 9578340"/>
              <a:gd name="connsiteY167" fmla="*/ 5561965 h 8833483"/>
              <a:gd name="connsiteX168" fmla="*/ 5715000 w 9578340"/>
              <a:gd name="connsiteY168" fmla="*/ 5502910 h 8833483"/>
              <a:gd name="connsiteX169" fmla="*/ 5751195 w 9578340"/>
              <a:gd name="connsiteY169" fmla="*/ 5461635 h 8833483"/>
              <a:gd name="connsiteX170" fmla="*/ 5781675 w 9578340"/>
              <a:gd name="connsiteY170" fmla="*/ 5398770 h 8833483"/>
              <a:gd name="connsiteX171" fmla="*/ 5836920 w 9578340"/>
              <a:gd name="connsiteY171" fmla="*/ 5325110 h 8833483"/>
              <a:gd name="connsiteX172" fmla="*/ 5855970 w 9578340"/>
              <a:gd name="connsiteY172" fmla="*/ 5168900 h 8833483"/>
              <a:gd name="connsiteX173" fmla="*/ 6101080 w 9578340"/>
              <a:gd name="connsiteY173" fmla="*/ 4911090 h 8833483"/>
              <a:gd name="connsiteX174" fmla="*/ 6107430 w 9578340"/>
              <a:gd name="connsiteY174" fmla="*/ 4674870 h 8833483"/>
              <a:gd name="connsiteX175" fmla="*/ 5982970 w 9578340"/>
              <a:gd name="connsiteY175" fmla="*/ 4411980 h 8833483"/>
              <a:gd name="connsiteX176" fmla="*/ 7178040 w 9578340"/>
              <a:gd name="connsiteY176" fmla="*/ 4351020 h 8833483"/>
              <a:gd name="connsiteX177" fmla="*/ 7559040 w 9578340"/>
              <a:gd name="connsiteY177" fmla="*/ 4328160 h 8833483"/>
              <a:gd name="connsiteX178" fmla="*/ 7467600 w 9578340"/>
              <a:gd name="connsiteY178" fmla="*/ 3878580 h 8833483"/>
              <a:gd name="connsiteX179" fmla="*/ 7414260 w 9578340"/>
              <a:gd name="connsiteY179" fmla="*/ 3604260 h 8833483"/>
              <a:gd name="connsiteX180" fmla="*/ 7498080 w 9578340"/>
              <a:gd name="connsiteY180" fmla="*/ 3398520 h 8833483"/>
              <a:gd name="connsiteX181" fmla="*/ 7528560 w 9578340"/>
              <a:gd name="connsiteY181" fmla="*/ 3253740 h 8833483"/>
              <a:gd name="connsiteX182" fmla="*/ 7505700 w 9578340"/>
              <a:gd name="connsiteY182" fmla="*/ 3048000 h 8833483"/>
              <a:gd name="connsiteX183" fmla="*/ 7520940 w 9578340"/>
              <a:gd name="connsiteY183" fmla="*/ 2926080 h 8833483"/>
              <a:gd name="connsiteX184" fmla="*/ 7536180 w 9578340"/>
              <a:gd name="connsiteY184" fmla="*/ 2872740 h 8833483"/>
              <a:gd name="connsiteX185" fmla="*/ 7863840 w 9578340"/>
              <a:gd name="connsiteY185" fmla="*/ 2971800 h 8833483"/>
              <a:gd name="connsiteX186" fmla="*/ 7886700 w 9578340"/>
              <a:gd name="connsiteY186" fmla="*/ 3101340 h 8833483"/>
              <a:gd name="connsiteX187" fmla="*/ 8001000 w 9578340"/>
              <a:gd name="connsiteY187" fmla="*/ 3124200 h 8833483"/>
              <a:gd name="connsiteX188" fmla="*/ 8122920 w 9578340"/>
              <a:gd name="connsiteY188" fmla="*/ 3276600 h 8833483"/>
              <a:gd name="connsiteX189" fmla="*/ 8206740 w 9578340"/>
              <a:gd name="connsiteY189" fmla="*/ 3276600 h 8833483"/>
              <a:gd name="connsiteX190" fmla="*/ 8442960 w 9578340"/>
              <a:gd name="connsiteY190" fmla="*/ 3276600 h 8833483"/>
              <a:gd name="connsiteX191" fmla="*/ 8663940 w 9578340"/>
              <a:gd name="connsiteY191" fmla="*/ 3276600 h 8833483"/>
              <a:gd name="connsiteX192" fmla="*/ 8770620 w 9578340"/>
              <a:gd name="connsiteY192" fmla="*/ 3230880 h 8833483"/>
              <a:gd name="connsiteX193" fmla="*/ 8854440 w 9578340"/>
              <a:gd name="connsiteY193" fmla="*/ 3215640 h 8833483"/>
              <a:gd name="connsiteX194" fmla="*/ 8938260 w 9578340"/>
              <a:gd name="connsiteY194" fmla="*/ 3230880 h 8833483"/>
              <a:gd name="connsiteX195" fmla="*/ 8945880 w 9578340"/>
              <a:gd name="connsiteY195" fmla="*/ 3078480 h 8833483"/>
              <a:gd name="connsiteX196" fmla="*/ 8907780 w 9578340"/>
              <a:gd name="connsiteY196" fmla="*/ 3078480 h 8833483"/>
              <a:gd name="connsiteX197" fmla="*/ 8656320 w 9578340"/>
              <a:gd name="connsiteY197" fmla="*/ 2697480 h 8833483"/>
              <a:gd name="connsiteX198" fmla="*/ 8854440 w 9578340"/>
              <a:gd name="connsiteY198" fmla="*/ 2590800 h 8833483"/>
              <a:gd name="connsiteX199" fmla="*/ 8923020 w 9578340"/>
              <a:gd name="connsiteY199" fmla="*/ 2606040 h 8833483"/>
              <a:gd name="connsiteX200" fmla="*/ 8999220 w 9578340"/>
              <a:gd name="connsiteY200" fmla="*/ 2606040 h 8833483"/>
              <a:gd name="connsiteX201" fmla="*/ 9029700 w 9578340"/>
              <a:gd name="connsiteY201" fmla="*/ 2545080 h 8833483"/>
              <a:gd name="connsiteX202" fmla="*/ 9029700 w 9578340"/>
              <a:gd name="connsiteY202" fmla="*/ 2407920 h 8833483"/>
              <a:gd name="connsiteX203" fmla="*/ 9136380 w 9578340"/>
              <a:gd name="connsiteY203" fmla="*/ 2476500 h 8833483"/>
              <a:gd name="connsiteX204" fmla="*/ 9144000 w 9578340"/>
              <a:gd name="connsiteY204" fmla="*/ 2407920 h 8833483"/>
              <a:gd name="connsiteX205" fmla="*/ 9204960 w 9578340"/>
              <a:gd name="connsiteY205" fmla="*/ 2362200 h 8833483"/>
              <a:gd name="connsiteX206" fmla="*/ 9189720 w 9578340"/>
              <a:gd name="connsiteY206" fmla="*/ 2225040 h 8833483"/>
              <a:gd name="connsiteX207" fmla="*/ 9159240 w 9578340"/>
              <a:gd name="connsiteY207" fmla="*/ 2171700 h 8833483"/>
              <a:gd name="connsiteX208" fmla="*/ 9083040 w 9578340"/>
              <a:gd name="connsiteY208" fmla="*/ 2103120 h 8833483"/>
              <a:gd name="connsiteX209" fmla="*/ 9105900 w 9578340"/>
              <a:gd name="connsiteY209" fmla="*/ 2011680 h 8833483"/>
              <a:gd name="connsiteX210" fmla="*/ 9151620 w 9578340"/>
              <a:gd name="connsiteY210" fmla="*/ 1927860 h 8833483"/>
              <a:gd name="connsiteX211" fmla="*/ 9044940 w 9578340"/>
              <a:gd name="connsiteY211" fmla="*/ 1714500 h 8833483"/>
              <a:gd name="connsiteX212" fmla="*/ 9578340 w 9578340"/>
              <a:gd name="connsiteY212" fmla="*/ 1394460 h 8833483"/>
              <a:gd name="connsiteX213" fmla="*/ 9494520 w 9578340"/>
              <a:gd name="connsiteY213" fmla="*/ 1165860 h 8833483"/>
              <a:gd name="connsiteX214" fmla="*/ 9326880 w 9578340"/>
              <a:gd name="connsiteY214" fmla="*/ 975360 h 8833483"/>
              <a:gd name="connsiteX215" fmla="*/ 9334500 w 9578340"/>
              <a:gd name="connsiteY215" fmla="*/ 906780 h 8833483"/>
              <a:gd name="connsiteX216" fmla="*/ 9342120 w 9578340"/>
              <a:gd name="connsiteY216" fmla="*/ 754380 h 8833483"/>
              <a:gd name="connsiteX217" fmla="*/ 9182100 w 9578340"/>
              <a:gd name="connsiteY217" fmla="*/ 906780 h 8833483"/>
              <a:gd name="connsiteX218" fmla="*/ 9052560 w 9578340"/>
              <a:gd name="connsiteY218" fmla="*/ 1043940 h 8833483"/>
              <a:gd name="connsiteX219" fmla="*/ 8915400 w 9578340"/>
              <a:gd name="connsiteY219" fmla="*/ 1112520 h 8833483"/>
              <a:gd name="connsiteX220" fmla="*/ 8709660 w 9578340"/>
              <a:gd name="connsiteY220" fmla="*/ 1150620 h 8833483"/>
              <a:gd name="connsiteX221" fmla="*/ 8793480 w 9578340"/>
              <a:gd name="connsiteY221" fmla="*/ 960120 h 8833483"/>
              <a:gd name="connsiteX222" fmla="*/ 8717280 w 9578340"/>
              <a:gd name="connsiteY222" fmla="*/ 906780 h 8833483"/>
              <a:gd name="connsiteX223" fmla="*/ 8686800 w 9578340"/>
              <a:gd name="connsiteY223" fmla="*/ 815340 h 8833483"/>
              <a:gd name="connsiteX224" fmla="*/ 8625840 w 9578340"/>
              <a:gd name="connsiteY224" fmla="*/ 746760 h 8833483"/>
              <a:gd name="connsiteX225" fmla="*/ 8633460 w 9578340"/>
              <a:gd name="connsiteY225" fmla="*/ 685800 h 8833483"/>
              <a:gd name="connsiteX226" fmla="*/ 8679180 w 9578340"/>
              <a:gd name="connsiteY226" fmla="*/ 609600 h 8833483"/>
              <a:gd name="connsiteX227" fmla="*/ 8671560 w 9578340"/>
              <a:gd name="connsiteY227" fmla="*/ 579120 h 8833483"/>
              <a:gd name="connsiteX228" fmla="*/ 8580120 w 9578340"/>
              <a:gd name="connsiteY228" fmla="*/ 541020 h 8833483"/>
              <a:gd name="connsiteX229" fmla="*/ 8473440 w 9578340"/>
              <a:gd name="connsiteY229" fmla="*/ 502920 h 8833483"/>
              <a:gd name="connsiteX230" fmla="*/ 8488680 w 9578340"/>
              <a:gd name="connsiteY230" fmla="*/ 449580 h 8833483"/>
              <a:gd name="connsiteX231" fmla="*/ 8435340 w 9578340"/>
              <a:gd name="connsiteY231" fmla="*/ 320040 h 8833483"/>
              <a:gd name="connsiteX232" fmla="*/ 8465820 w 9578340"/>
              <a:gd name="connsiteY232" fmla="*/ 243840 h 8833483"/>
              <a:gd name="connsiteX233" fmla="*/ 8473440 w 9578340"/>
              <a:gd name="connsiteY233" fmla="*/ 83820 h 8833483"/>
              <a:gd name="connsiteX234" fmla="*/ 8351520 w 9578340"/>
              <a:gd name="connsiteY234" fmla="*/ 53340 h 8833483"/>
              <a:gd name="connsiteX235" fmla="*/ 8252460 w 9578340"/>
              <a:gd name="connsiteY235" fmla="*/ 68580 h 8833483"/>
              <a:gd name="connsiteX236" fmla="*/ 8107680 w 9578340"/>
              <a:gd name="connsiteY236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7726680 w 9578340"/>
              <a:gd name="connsiteY6" fmla="*/ 297180 h 8833483"/>
              <a:gd name="connsiteX7" fmla="*/ 6896100 w 9578340"/>
              <a:gd name="connsiteY7" fmla="*/ 647700 h 8833483"/>
              <a:gd name="connsiteX8" fmla="*/ 6743700 w 9578340"/>
              <a:gd name="connsiteY8" fmla="*/ 1127760 h 8833483"/>
              <a:gd name="connsiteX9" fmla="*/ 6728460 w 9578340"/>
              <a:gd name="connsiteY9" fmla="*/ 1981200 h 8833483"/>
              <a:gd name="connsiteX10" fmla="*/ 6244590 w 9578340"/>
              <a:gd name="connsiteY10" fmla="*/ 2315208 h 8833483"/>
              <a:gd name="connsiteX11" fmla="*/ 5722620 w 9578340"/>
              <a:gd name="connsiteY11" fmla="*/ 2240280 h 8833483"/>
              <a:gd name="connsiteX12" fmla="*/ 5654040 w 9578340"/>
              <a:gd name="connsiteY12" fmla="*/ 2240280 h 8833483"/>
              <a:gd name="connsiteX13" fmla="*/ 5570220 w 9578340"/>
              <a:gd name="connsiteY13" fmla="*/ 2278380 h 8833483"/>
              <a:gd name="connsiteX14" fmla="*/ 5440680 w 9578340"/>
              <a:gd name="connsiteY14" fmla="*/ 2263140 h 8833483"/>
              <a:gd name="connsiteX15" fmla="*/ 5410200 w 9578340"/>
              <a:gd name="connsiteY15" fmla="*/ 2217420 h 8833483"/>
              <a:gd name="connsiteX16" fmla="*/ 5425440 w 9578340"/>
              <a:gd name="connsiteY16" fmla="*/ 2072640 h 8833483"/>
              <a:gd name="connsiteX17" fmla="*/ 5372100 w 9578340"/>
              <a:gd name="connsiteY17" fmla="*/ 2019300 h 8833483"/>
              <a:gd name="connsiteX18" fmla="*/ 5372100 w 9578340"/>
              <a:gd name="connsiteY18" fmla="*/ 1988820 h 8833483"/>
              <a:gd name="connsiteX19" fmla="*/ 5280660 w 9578340"/>
              <a:gd name="connsiteY19" fmla="*/ 1965960 h 8833483"/>
              <a:gd name="connsiteX20" fmla="*/ 5219700 w 9578340"/>
              <a:gd name="connsiteY20" fmla="*/ 2263140 h 8833483"/>
              <a:gd name="connsiteX21" fmla="*/ 5212080 w 9578340"/>
              <a:gd name="connsiteY21" fmla="*/ 2461260 h 8833483"/>
              <a:gd name="connsiteX22" fmla="*/ 5242560 w 9578340"/>
              <a:gd name="connsiteY22" fmla="*/ 2499360 h 8833483"/>
              <a:gd name="connsiteX23" fmla="*/ 5097780 w 9578340"/>
              <a:gd name="connsiteY23" fmla="*/ 2552700 h 8833483"/>
              <a:gd name="connsiteX24" fmla="*/ 5120640 w 9578340"/>
              <a:gd name="connsiteY24" fmla="*/ 2743200 h 8833483"/>
              <a:gd name="connsiteX25" fmla="*/ 5082540 w 9578340"/>
              <a:gd name="connsiteY25" fmla="*/ 2827020 h 8833483"/>
              <a:gd name="connsiteX26" fmla="*/ 4945380 w 9578340"/>
              <a:gd name="connsiteY26" fmla="*/ 2773680 h 8833483"/>
              <a:gd name="connsiteX27" fmla="*/ 4853940 w 9578340"/>
              <a:gd name="connsiteY27" fmla="*/ 2796540 h 8833483"/>
              <a:gd name="connsiteX28" fmla="*/ 4785360 w 9578340"/>
              <a:gd name="connsiteY28" fmla="*/ 2926080 h 8833483"/>
              <a:gd name="connsiteX29" fmla="*/ 4640580 w 9578340"/>
              <a:gd name="connsiteY29" fmla="*/ 2811780 h 8833483"/>
              <a:gd name="connsiteX30" fmla="*/ 4518660 w 9578340"/>
              <a:gd name="connsiteY30" fmla="*/ 2804160 h 8833483"/>
              <a:gd name="connsiteX31" fmla="*/ 4389120 w 9578340"/>
              <a:gd name="connsiteY31" fmla="*/ 2674620 h 8833483"/>
              <a:gd name="connsiteX32" fmla="*/ 4564380 w 9578340"/>
              <a:gd name="connsiteY32" fmla="*/ 2522220 h 8833483"/>
              <a:gd name="connsiteX33" fmla="*/ 4389120 w 9578340"/>
              <a:gd name="connsiteY33" fmla="*/ 2491740 h 8833483"/>
              <a:gd name="connsiteX34" fmla="*/ 4244340 w 9578340"/>
              <a:gd name="connsiteY34" fmla="*/ 2659380 h 8833483"/>
              <a:gd name="connsiteX35" fmla="*/ 4183380 w 9578340"/>
              <a:gd name="connsiteY35" fmla="*/ 2758440 h 8833483"/>
              <a:gd name="connsiteX36" fmla="*/ 4191000 w 9578340"/>
              <a:gd name="connsiteY36" fmla="*/ 2796540 h 8833483"/>
              <a:gd name="connsiteX37" fmla="*/ 4084320 w 9578340"/>
              <a:gd name="connsiteY37" fmla="*/ 2895600 h 8833483"/>
              <a:gd name="connsiteX38" fmla="*/ 4008120 w 9578340"/>
              <a:gd name="connsiteY38" fmla="*/ 2918460 h 8833483"/>
              <a:gd name="connsiteX39" fmla="*/ 3954780 w 9578340"/>
              <a:gd name="connsiteY39" fmla="*/ 2918460 h 8833483"/>
              <a:gd name="connsiteX40" fmla="*/ 3916680 w 9578340"/>
              <a:gd name="connsiteY40" fmla="*/ 2971800 h 8833483"/>
              <a:gd name="connsiteX41" fmla="*/ 3848100 w 9578340"/>
              <a:gd name="connsiteY41" fmla="*/ 2971800 h 8833483"/>
              <a:gd name="connsiteX42" fmla="*/ 3810000 w 9578340"/>
              <a:gd name="connsiteY42" fmla="*/ 3025140 h 8833483"/>
              <a:gd name="connsiteX43" fmla="*/ 3726180 w 9578340"/>
              <a:gd name="connsiteY43" fmla="*/ 3048000 h 8833483"/>
              <a:gd name="connsiteX44" fmla="*/ 3703320 w 9578340"/>
              <a:gd name="connsiteY44" fmla="*/ 3116580 h 8833483"/>
              <a:gd name="connsiteX45" fmla="*/ 3512820 w 9578340"/>
              <a:gd name="connsiteY45" fmla="*/ 2979420 h 8833483"/>
              <a:gd name="connsiteX46" fmla="*/ 3337560 w 9578340"/>
              <a:gd name="connsiteY46" fmla="*/ 3048000 h 8833483"/>
              <a:gd name="connsiteX47" fmla="*/ 3337560 w 9578340"/>
              <a:gd name="connsiteY47" fmla="*/ 3124200 h 8833483"/>
              <a:gd name="connsiteX48" fmla="*/ 3230880 w 9578340"/>
              <a:gd name="connsiteY48" fmla="*/ 3200400 h 8833483"/>
              <a:gd name="connsiteX49" fmla="*/ 3002280 w 9578340"/>
              <a:gd name="connsiteY49" fmla="*/ 3055620 h 8833483"/>
              <a:gd name="connsiteX50" fmla="*/ 3025140 w 9578340"/>
              <a:gd name="connsiteY50" fmla="*/ 3032760 h 8833483"/>
              <a:gd name="connsiteX51" fmla="*/ 2918460 w 9578340"/>
              <a:gd name="connsiteY51" fmla="*/ 2887980 h 8833483"/>
              <a:gd name="connsiteX52" fmla="*/ 2659380 w 9578340"/>
              <a:gd name="connsiteY52" fmla="*/ 2758440 h 8833483"/>
              <a:gd name="connsiteX53" fmla="*/ 2506980 w 9578340"/>
              <a:gd name="connsiteY53" fmla="*/ 3093720 h 8833483"/>
              <a:gd name="connsiteX54" fmla="*/ 2392680 w 9578340"/>
              <a:gd name="connsiteY54" fmla="*/ 3101340 h 8833483"/>
              <a:gd name="connsiteX55" fmla="*/ 2308860 w 9578340"/>
              <a:gd name="connsiteY55" fmla="*/ 3116580 h 8833483"/>
              <a:gd name="connsiteX56" fmla="*/ 2225040 w 9578340"/>
              <a:gd name="connsiteY56" fmla="*/ 3215640 h 8833483"/>
              <a:gd name="connsiteX57" fmla="*/ 2049780 w 9578340"/>
              <a:gd name="connsiteY57" fmla="*/ 3124200 h 8833483"/>
              <a:gd name="connsiteX58" fmla="*/ 1981200 w 9578340"/>
              <a:gd name="connsiteY58" fmla="*/ 3116580 h 8833483"/>
              <a:gd name="connsiteX59" fmla="*/ 1889760 w 9578340"/>
              <a:gd name="connsiteY59" fmla="*/ 2964180 h 8833483"/>
              <a:gd name="connsiteX60" fmla="*/ 1897380 w 9578340"/>
              <a:gd name="connsiteY60" fmla="*/ 2895600 h 8833483"/>
              <a:gd name="connsiteX61" fmla="*/ 1729740 w 9578340"/>
              <a:gd name="connsiteY61" fmla="*/ 3017520 h 8833483"/>
              <a:gd name="connsiteX62" fmla="*/ 1706880 w 9578340"/>
              <a:gd name="connsiteY62" fmla="*/ 3078480 h 8833483"/>
              <a:gd name="connsiteX63" fmla="*/ 1653540 w 9578340"/>
              <a:gd name="connsiteY63" fmla="*/ 3048000 h 8833483"/>
              <a:gd name="connsiteX64" fmla="*/ 1546860 w 9578340"/>
              <a:gd name="connsiteY64" fmla="*/ 3048000 h 8833483"/>
              <a:gd name="connsiteX65" fmla="*/ 1524000 w 9578340"/>
              <a:gd name="connsiteY65" fmla="*/ 3162300 h 8833483"/>
              <a:gd name="connsiteX66" fmla="*/ 1386840 w 9578340"/>
              <a:gd name="connsiteY66" fmla="*/ 3459480 h 8833483"/>
              <a:gd name="connsiteX67" fmla="*/ 1333500 w 9578340"/>
              <a:gd name="connsiteY67" fmla="*/ 3451860 h 8833483"/>
              <a:gd name="connsiteX68" fmla="*/ 1188720 w 9578340"/>
              <a:gd name="connsiteY68" fmla="*/ 3505200 h 8833483"/>
              <a:gd name="connsiteX69" fmla="*/ 1135380 w 9578340"/>
              <a:gd name="connsiteY69" fmla="*/ 3672840 h 8833483"/>
              <a:gd name="connsiteX70" fmla="*/ 1013460 w 9578340"/>
              <a:gd name="connsiteY70" fmla="*/ 3703320 h 8833483"/>
              <a:gd name="connsiteX71" fmla="*/ 929640 w 9578340"/>
              <a:gd name="connsiteY71" fmla="*/ 3710940 h 8833483"/>
              <a:gd name="connsiteX72" fmla="*/ 830580 w 9578340"/>
              <a:gd name="connsiteY72" fmla="*/ 3741420 h 8833483"/>
              <a:gd name="connsiteX73" fmla="*/ 701040 w 9578340"/>
              <a:gd name="connsiteY73" fmla="*/ 3749040 h 8833483"/>
              <a:gd name="connsiteX74" fmla="*/ 548640 w 9578340"/>
              <a:gd name="connsiteY74" fmla="*/ 3787140 h 8833483"/>
              <a:gd name="connsiteX75" fmla="*/ 0 w 9578340"/>
              <a:gd name="connsiteY75" fmla="*/ 5250180 h 8833483"/>
              <a:gd name="connsiteX76" fmla="*/ 167640 w 9578340"/>
              <a:gd name="connsiteY76" fmla="*/ 5242560 h 8833483"/>
              <a:gd name="connsiteX77" fmla="*/ 167640 w 9578340"/>
              <a:gd name="connsiteY77" fmla="*/ 5387340 h 8833483"/>
              <a:gd name="connsiteX78" fmla="*/ 289560 w 9578340"/>
              <a:gd name="connsiteY78" fmla="*/ 5394960 h 8833483"/>
              <a:gd name="connsiteX79" fmla="*/ 281940 w 9578340"/>
              <a:gd name="connsiteY79" fmla="*/ 5478780 h 8833483"/>
              <a:gd name="connsiteX80" fmla="*/ 388620 w 9578340"/>
              <a:gd name="connsiteY80" fmla="*/ 5501640 h 8833483"/>
              <a:gd name="connsiteX81" fmla="*/ 358140 w 9578340"/>
              <a:gd name="connsiteY81" fmla="*/ 5631180 h 8833483"/>
              <a:gd name="connsiteX82" fmla="*/ 358140 w 9578340"/>
              <a:gd name="connsiteY82" fmla="*/ 5730240 h 8833483"/>
              <a:gd name="connsiteX83" fmla="*/ 251460 w 9578340"/>
              <a:gd name="connsiteY83" fmla="*/ 5783580 h 8833483"/>
              <a:gd name="connsiteX84" fmla="*/ 236220 w 9578340"/>
              <a:gd name="connsiteY84" fmla="*/ 5859780 h 8833483"/>
              <a:gd name="connsiteX85" fmla="*/ 144780 w 9578340"/>
              <a:gd name="connsiteY85" fmla="*/ 5981700 h 8833483"/>
              <a:gd name="connsiteX86" fmla="*/ 175260 w 9578340"/>
              <a:gd name="connsiteY86" fmla="*/ 6210300 h 8833483"/>
              <a:gd name="connsiteX87" fmla="*/ 266700 w 9578340"/>
              <a:gd name="connsiteY87" fmla="*/ 6217920 h 8833483"/>
              <a:gd name="connsiteX88" fmla="*/ 304800 w 9578340"/>
              <a:gd name="connsiteY88" fmla="*/ 6278880 h 8833483"/>
              <a:gd name="connsiteX89" fmla="*/ 312420 w 9578340"/>
              <a:gd name="connsiteY89" fmla="*/ 6339840 h 8833483"/>
              <a:gd name="connsiteX90" fmla="*/ 358140 w 9578340"/>
              <a:gd name="connsiteY90" fmla="*/ 6339840 h 8833483"/>
              <a:gd name="connsiteX91" fmla="*/ 365760 w 9578340"/>
              <a:gd name="connsiteY91" fmla="*/ 6477000 h 8833483"/>
              <a:gd name="connsiteX92" fmla="*/ 807720 w 9578340"/>
              <a:gd name="connsiteY92" fmla="*/ 6545580 h 8833483"/>
              <a:gd name="connsiteX93" fmla="*/ 1127760 w 9578340"/>
              <a:gd name="connsiteY93" fmla="*/ 6705600 h 8833483"/>
              <a:gd name="connsiteX94" fmla="*/ 1447800 w 9578340"/>
              <a:gd name="connsiteY94" fmla="*/ 6598920 h 8833483"/>
              <a:gd name="connsiteX95" fmla="*/ 1546860 w 9578340"/>
              <a:gd name="connsiteY95" fmla="*/ 6598920 h 8833483"/>
              <a:gd name="connsiteX96" fmla="*/ 1501140 w 9578340"/>
              <a:gd name="connsiteY96" fmla="*/ 6858000 h 8833483"/>
              <a:gd name="connsiteX97" fmla="*/ 1567815 w 9578340"/>
              <a:gd name="connsiteY97" fmla="*/ 7115810 h 8833483"/>
              <a:gd name="connsiteX98" fmla="*/ 1710690 w 9578340"/>
              <a:gd name="connsiteY98" fmla="*/ 7439660 h 8833483"/>
              <a:gd name="connsiteX99" fmla="*/ 1891665 w 9578340"/>
              <a:gd name="connsiteY99" fmla="*/ 7582535 h 8833483"/>
              <a:gd name="connsiteX100" fmla="*/ 2094865 w 9578340"/>
              <a:gd name="connsiteY100" fmla="*/ 7814310 h 8833483"/>
              <a:gd name="connsiteX101" fmla="*/ 2066290 w 9578340"/>
              <a:gd name="connsiteY101" fmla="*/ 7925434 h 8833483"/>
              <a:gd name="connsiteX102" fmla="*/ 2234565 w 9578340"/>
              <a:gd name="connsiteY102" fmla="*/ 8036559 h 8833483"/>
              <a:gd name="connsiteX103" fmla="*/ 2269490 w 9578340"/>
              <a:gd name="connsiteY103" fmla="*/ 8081009 h 8833483"/>
              <a:gd name="connsiteX104" fmla="*/ 2186940 w 9578340"/>
              <a:gd name="connsiteY104" fmla="*/ 8338184 h 8833483"/>
              <a:gd name="connsiteX105" fmla="*/ 2209165 w 9578340"/>
              <a:gd name="connsiteY105" fmla="*/ 8436608 h 8833483"/>
              <a:gd name="connsiteX106" fmla="*/ 2275840 w 9578340"/>
              <a:gd name="connsiteY106" fmla="*/ 8538208 h 8833483"/>
              <a:gd name="connsiteX107" fmla="*/ 2437765 w 9578340"/>
              <a:gd name="connsiteY107" fmla="*/ 8569958 h 8833483"/>
              <a:gd name="connsiteX108" fmla="*/ 2491740 w 9578340"/>
              <a:gd name="connsiteY108" fmla="*/ 8557258 h 8833483"/>
              <a:gd name="connsiteX109" fmla="*/ 2599690 w 9578340"/>
              <a:gd name="connsiteY109" fmla="*/ 8614408 h 8833483"/>
              <a:gd name="connsiteX110" fmla="*/ 2640965 w 9578340"/>
              <a:gd name="connsiteY110" fmla="*/ 8658858 h 8833483"/>
              <a:gd name="connsiteX111" fmla="*/ 2663190 w 9578340"/>
              <a:gd name="connsiteY111" fmla="*/ 8769983 h 8833483"/>
              <a:gd name="connsiteX112" fmla="*/ 2748915 w 9578340"/>
              <a:gd name="connsiteY112" fmla="*/ 8833483 h 8833483"/>
              <a:gd name="connsiteX113" fmla="*/ 2860040 w 9578340"/>
              <a:gd name="connsiteY113" fmla="*/ 8808083 h 8833483"/>
              <a:gd name="connsiteX114" fmla="*/ 2920365 w 9578340"/>
              <a:gd name="connsiteY114" fmla="*/ 8820783 h 8833483"/>
              <a:gd name="connsiteX115" fmla="*/ 2910840 w 9578340"/>
              <a:gd name="connsiteY115" fmla="*/ 8740614 h 8833483"/>
              <a:gd name="connsiteX116" fmla="*/ 2996565 w 9578340"/>
              <a:gd name="connsiteY116" fmla="*/ 8609645 h 8833483"/>
              <a:gd name="connsiteX117" fmla="*/ 2987040 w 9578340"/>
              <a:gd name="connsiteY117" fmla="*/ 8497727 h 8833483"/>
              <a:gd name="connsiteX118" fmla="*/ 3027522 w 9578340"/>
              <a:gd name="connsiteY118" fmla="*/ 8431051 h 8833483"/>
              <a:gd name="connsiteX119" fmla="*/ 3179922 w 9578340"/>
              <a:gd name="connsiteY119" fmla="*/ 8361995 h 8833483"/>
              <a:gd name="connsiteX120" fmla="*/ 3225166 w 9578340"/>
              <a:gd name="connsiteY120" fmla="*/ 8245315 h 8833483"/>
              <a:gd name="connsiteX121" fmla="*/ 3420427 w 9578340"/>
              <a:gd name="connsiteY121" fmla="*/ 8083389 h 8833483"/>
              <a:gd name="connsiteX122" fmla="*/ 3699034 w 9578340"/>
              <a:gd name="connsiteY122" fmla="*/ 7954802 h 8833483"/>
              <a:gd name="connsiteX123" fmla="*/ 3875246 w 9578340"/>
              <a:gd name="connsiteY123" fmla="*/ 7890508 h 8833483"/>
              <a:gd name="connsiteX124" fmla="*/ 4084796 w 9578340"/>
              <a:gd name="connsiteY124" fmla="*/ 7738108 h 8833483"/>
              <a:gd name="connsiteX125" fmla="*/ 4127659 w 9578340"/>
              <a:gd name="connsiteY125" fmla="*/ 7640476 h 8833483"/>
              <a:gd name="connsiteX126" fmla="*/ 4037171 w 9578340"/>
              <a:gd name="connsiteY126" fmla="*/ 7564277 h 8833483"/>
              <a:gd name="connsiteX127" fmla="*/ 3980021 w 9578340"/>
              <a:gd name="connsiteY127" fmla="*/ 7469027 h 8833483"/>
              <a:gd name="connsiteX128" fmla="*/ 4056222 w 9578340"/>
              <a:gd name="connsiteY128" fmla="*/ 7395208 h 8833483"/>
              <a:gd name="connsiteX129" fmla="*/ 4096703 w 9578340"/>
              <a:gd name="connsiteY129" fmla="*/ 7247570 h 8833483"/>
              <a:gd name="connsiteX130" fmla="*/ 3982402 w 9578340"/>
              <a:gd name="connsiteY130" fmla="*/ 7271383 h 8833483"/>
              <a:gd name="connsiteX131" fmla="*/ 3818096 w 9578340"/>
              <a:gd name="connsiteY131" fmla="*/ 7233283 h 8833483"/>
              <a:gd name="connsiteX132" fmla="*/ 3691889 w 9578340"/>
              <a:gd name="connsiteY132" fmla="*/ 7145176 h 8833483"/>
              <a:gd name="connsiteX133" fmla="*/ 3701416 w 9578340"/>
              <a:gd name="connsiteY133" fmla="*/ 7030877 h 8833483"/>
              <a:gd name="connsiteX134" fmla="*/ 3625215 w 9578340"/>
              <a:gd name="connsiteY134" fmla="*/ 6954677 h 8833483"/>
              <a:gd name="connsiteX135" fmla="*/ 3657600 w 9578340"/>
              <a:gd name="connsiteY135" fmla="*/ 6873240 h 8833483"/>
              <a:gd name="connsiteX136" fmla="*/ 3817620 w 9578340"/>
              <a:gd name="connsiteY136" fmla="*/ 6781800 h 8833483"/>
              <a:gd name="connsiteX137" fmla="*/ 3893820 w 9578340"/>
              <a:gd name="connsiteY137" fmla="*/ 6705600 h 8833483"/>
              <a:gd name="connsiteX138" fmla="*/ 3947160 w 9578340"/>
              <a:gd name="connsiteY138" fmla="*/ 6690360 h 8833483"/>
              <a:gd name="connsiteX139" fmla="*/ 3939540 w 9578340"/>
              <a:gd name="connsiteY139" fmla="*/ 6629400 h 8833483"/>
              <a:gd name="connsiteX140" fmla="*/ 3901440 w 9578340"/>
              <a:gd name="connsiteY140" fmla="*/ 6606540 h 8833483"/>
              <a:gd name="connsiteX141" fmla="*/ 3878580 w 9578340"/>
              <a:gd name="connsiteY141" fmla="*/ 6515100 h 8833483"/>
              <a:gd name="connsiteX142" fmla="*/ 3886200 w 9578340"/>
              <a:gd name="connsiteY142" fmla="*/ 6423660 h 8833483"/>
              <a:gd name="connsiteX143" fmla="*/ 3870960 w 9578340"/>
              <a:gd name="connsiteY143" fmla="*/ 6309360 h 8833483"/>
              <a:gd name="connsiteX144" fmla="*/ 3893820 w 9578340"/>
              <a:gd name="connsiteY144" fmla="*/ 6240780 h 8833483"/>
              <a:gd name="connsiteX145" fmla="*/ 3924300 w 9578340"/>
              <a:gd name="connsiteY145" fmla="*/ 6179820 h 8833483"/>
              <a:gd name="connsiteX146" fmla="*/ 3977640 w 9578340"/>
              <a:gd name="connsiteY146" fmla="*/ 6172200 h 8833483"/>
              <a:gd name="connsiteX147" fmla="*/ 3992880 w 9578340"/>
              <a:gd name="connsiteY147" fmla="*/ 6172200 h 8833483"/>
              <a:gd name="connsiteX148" fmla="*/ 4046220 w 9578340"/>
              <a:gd name="connsiteY148" fmla="*/ 6111240 h 8833483"/>
              <a:gd name="connsiteX149" fmla="*/ 4038600 w 9578340"/>
              <a:gd name="connsiteY149" fmla="*/ 6027420 h 8833483"/>
              <a:gd name="connsiteX150" fmla="*/ 4754880 w 9578340"/>
              <a:gd name="connsiteY150" fmla="*/ 5913120 h 8833483"/>
              <a:gd name="connsiteX151" fmla="*/ 4838700 w 9578340"/>
              <a:gd name="connsiteY151" fmla="*/ 5913120 h 8833483"/>
              <a:gd name="connsiteX152" fmla="*/ 4914900 w 9578340"/>
              <a:gd name="connsiteY152" fmla="*/ 5920740 h 8833483"/>
              <a:gd name="connsiteX153" fmla="*/ 5105400 w 9578340"/>
              <a:gd name="connsiteY153" fmla="*/ 6019800 h 8833483"/>
              <a:gd name="connsiteX154" fmla="*/ 5570220 w 9578340"/>
              <a:gd name="connsiteY154" fmla="*/ 6248400 h 8833483"/>
              <a:gd name="connsiteX155" fmla="*/ 5704205 w 9578340"/>
              <a:gd name="connsiteY155" fmla="*/ 6320155 h 8833483"/>
              <a:gd name="connsiteX156" fmla="*/ 5755005 w 9578340"/>
              <a:gd name="connsiteY156" fmla="*/ 6242685 h 8833483"/>
              <a:gd name="connsiteX157" fmla="*/ 5682615 w 9578340"/>
              <a:gd name="connsiteY157" fmla="*/ 6203315 h 8833483"/>
              <a:gd name="connsiteX158" fmla="*/ 5624195 w 9578340"/>
              <a:gd name="connsiteY158" fmla="*/ 6132195 h 8833483"/>
              <a:gd name="connsiteX159" fmla="*/ 5670550 w 9578340"/>
              <a:gd name="connsiteY159" fmla="*/ 6103620 h 8833483"/>
              <a:gd name="connsiteX160" fmla="*/ 5584825 w 9578340"/>
              <a:gd name="connsiteY160" fmla="*/ 5928995 h 8833483"/>
              <a:gd name="connsiteX161" fmla="*/ 5592445 w 9578340"/>
              <a:gd name="connsiteY161" fmla="*/ 5827395 h 8833483"/>
              <a:gd name="connsiteX162" fmla="*/ 5615305 w 9578340"/>
              <a:gd name="connsiteY162" fmla="*/ 5792470 h 8833483"/>
              <a:gd name="connsiteX163" fmla="*/ 5636895 w 9578340"/>
              <a:gd name="connsiteY163" fmla="*/ 5747385 h 8833483"/>
              <a:gd name="connsiteX164" fmla="*/ 5674360 w 9578340"/>
              <a:gd name="connsiteY164" fmla="*/ 5669915 h 8833483"/>
              <a:gd name="connsiteX165" fmla="*/ 5688965 w 9578340"/>
              <a:gd name="connsiteY165" fmla="*/ 5587365 h 8833483"/>
              <a:gd name="connsiteX166" fmla="*/ 5735320 w 9578340"/>
              <a:gd name="connsiteY166" fmla="*/ 5561965 h 8833483"/>
              <a:gd name="connsiteX167" fmla="*/ 5715000 w 9578340"/>
              <a:gd name="connsiteY167" fmla="*/ 5502910 h 8833483"/>
              <a:gd name="connsiteX168" fmla="*/ 5751195 w 9578340"/>
              <a:gd name="connsiteY168" fmla="*/ 5461635 h 8833483"/>
              <a:gd name="connsiteX169" fmla="*/ 5781675 w 9578340"/>
              <a:gd name="connsiteY169" fmla="*/ 5398770 h 8833483"/>
              <a:gd name="connsiteX170" fmla="*/ 5836920 w 9578340"/>
              <a:gd name="connsiteY170" fmla="*/ 5325110 h 8833483"/>
              <a:gd name="connsiteX171" fmla="*/ 5855970 w 9578340"/>
              <a:gd name="connsiteY171" fmla="*/ 5168900 h 8833483"/>
              <a:gd name="connsiteX172" fmla="*/ 6101080 w 9578340"/>
              <a:gd name="connsiteY172" fmla="*/ 4911090 h 8833483"/>
              <a:gd name="connsiteX173" fmla="*/ 6107430 w 9578340"/>
              <a:gd name="connsiteY173" fmla="*/ 4674870 h 8833483"/>
              <a:gd name="connsiteX174" fmla="*/ 5982970 w 9578340"/>
              <a:gd name="connsiteY174" fmla="*/ 4411980 h 8833483"/>
              <a:gd name="connsiteX175" fmla="*/ 7178040 w 9578340"/>
              <a:gd name="connsiteY175" fmla="*/ 4351020 h 8833483"/>
              <a:gd name="connsiteX176" fmla="*/ 7559040 w 9578340"/>
              <a:gd name="connsiteY176" fmla="*/ 4328160 h 8833483"/>
              <a:gd name="connsiteX177" fmla="*/ 7467600 w 9578340"/>
              <a:gd name="connsiteY177" fmla="*/ 3878580 h 8833483"/>
              <a:gd name="connsiteX178" fmla="*/ 7414260 w 9578340"/>
              <a:gd name="connsiteY178" fmla="*/ 3604260 h 8833483"/>
              <a:gd name="connsiteX179" fmla="*/ 7498080 w 9578340"/>
              <a:gd name="connsiteY179" fmla="*/ 3398520 h 8833483"/>
              <a:gd name="connsiteX180" fmla="*/ 7528560 w 9578340"/>
              <a:gd name="connsiteY180" fmla="*/ 3253740 h 8833483"/>
              <a:gd name="connsiteX181" fmla="*/ 7505700 w 9578340"/>
              <a:gd name="connsiteY181" fmla="*/ 3048000 h 8833483"/>
              <a:gd name="connsiteX182" fmla="*/ 7520940 w 9578340"/>
              <a:gd name="connsiteY182" fmla="*/ 2926080 h 8833483"/>
              <a:gd name="connsiteX183" fmla="*/ 7536180 w 9578340"/>
              <a:gd name="connsiteY183" fmla="*/ 2872740 h 8833483"/>
              <a:gd name="connsiteX184" fmla="*/ 7863840 w 9578340"/>
              <a:gd name="connsiteY184" fmla="*/ 2971800 h 8833483"/>
              <a:gd name="connsiteX185" fmla="*/ 7886700 w 9578340"/>
              <a:gd name="connsiteY185" fmla="*/ 3101340 h 8833483"/>
              <a:gd name="connsiteX186" fmla="*/ 8001000 w 9578340"/>
              <a:gd name="connsiteY186" fmla="*/ 3124200 h 8833483"/>
              <a:gd name="connsiteX187" fmla="*/ 8122920 w 9578340"/>
              <a:gd name="connsiteY187" fmla="*/ 3276600 h 8833483"/>
              <a:gd name="connsiteX188" fmla="*/ 8206740 w 9578340"/>
              <a:gd name="connsiteY188" fmla="*/ 3276600 h 8833483"/>
              <a:gd name="connsiteX189" fmla="*/ 8442960 w 9578340"/>
              <a:gd name="connsiteY189" fmla="*/ 3276600 h 8833483"/>
              <a:gd name="connsiteX190" fmla="*/ 8663940 w 9578340"/>
              <a:gd name="connsiteY190" fmla="*/ 3276600 h 8833483"/>
              <a:gd name="connsiteX191" fmla="*/ 8770620 w 9578340"/>
              <a:gd name="connsiteY191" fmla="*/ 3230880 h 8833483"/>
              <a:gd name="connsiteX192" fmla="*/ 8854440 w 9578340"/>
              <a:gd name="connsiteY192" fmla="*/ 3215640 h 8833483"/>
              <a:gd name="connsiteX193" fmla="*/ 8938260 w 9578340"/>
              <a:gd name="connsiteY193" fmla="*/ 3230880 h 8833483"/>
              <a:gd name="connsiteX194" fmla="*/ 8945880 w 9578340"/>
              <a:gd name="connsiteY194" fmla="*/ 3078480 h 8833483"/>
              <a:gd name="connsiteX195" fmla="*/ 8907780 w 9578340"/>
              <a:gd name="connsiteY195" fmla="*/ 3078480 h 8833483"/>
              <a:gd name="connsiteX196" fmla="*/ 8656320 w 9578340"/>
              <a:gd name="connsiteY196" fmla="*/ 2697480 h 8833483"/>
              <a:gd name="connsiteX197" fmla="*/ 8854440 w 9578340"/>
              <a:gd name="connsiteY197" fmla="*/ 2590800 h 8833483"/>
              <a:gd name="connsiteX198" fmla="*/ 8923020 w 9578340"/>
              <a:gd name="connsiteY198" fmla="*/ 2606040 h 8833483"/>
              <a:gd name="connsiteX199" fmla="*/ 8999220 w 9578340"/>
              <a:gd name="connsiteY199" fmla="*/ 2606040 h 8833483"/>
              <a:gd name="connsiteX200" fmla="*/ 9029700 w 9578340"/>
              <a:gd name="connsiteY200" fmla="*/ 2545080 h 8833483"/>
              <a:gd name="connsiteX201" fmla="*/ 9029700 w 9578340"/>
              <a:gd name="connsiteY201" fmla="*/ 2407920 h 8833483"/>
              <a:gd name="connsiteX202" fmla="*/ 9136380 w 9578340"/>
              <a:gd name="connsiteY202" fmla="*/ 2476500 h 8833483"/>
              <a:gd name="connsiteX203" fmla="*/ 9144000 w 9578340"/>
              <a:gd name="connsiteY203" fmla="*/ 2407920 h 8833483"/>
              <a:gd name="connsiteX204" fmla="*/ 9204960 w 9578340"/>
              <a:gd name="connsiteY204" fmla="*/ 2362200 h 8833483"/>
              <a:gd name="connsiteX205" fmla="*/ 9189720 w 9578340"/>
              <a:gd name="connsiteY205" fmla="*/ 2225040 h 8833483"/>
              <a:gd name="connsiteX206" fmla="*/ 9159240 w 9578340"/>
              <a:gd name="connsiteY206" fmla="*/ 2171700 h 8833483"/>
              <a:gd name="connsiteX207" fmla="*/ 9083040 w 9578340"/>
              <a:gd name="connsiteY207" fmla="*/ 2103120 h 8833483"/>
              <a:gd name="connsiteX208" fmla="*/ 9105900 w 9578340"/>
              <a:gd name="connsiteY208" fmla="*/ 2011680 h 8833483"/>
              <a:gd name="connsiteX209" fmla="*/ 9151620 w 9578340"/>
              <a:gd name="connsiteY209" fmla="*/ 1927860 h 8833483"/>
              <a:gd name="connsiteX210" fmla="*/ 9044940 w 9578340"/>
              <a:gd name="connsiteY210" fmla="*/ 1714500 h 8833483"/>
              <a:gd name="connsiteX211" fmla="*/ 9578340 w 9578340"/>
              <a:gd name="connsiteY211" fmla="*/ 1394460 h 8833483"/>
              <a:gd name="connsiteX212" fmla="*/ 9494520 w 9578340"/>
              <a:gd name="connsiteY212" fmla="*/ 1165860 h 8833483"/>
              <a:gd name="connsiteX213" fmla="*/ 9326880 w 9578340"/>
              <a:gd name="connsiteY213" fmla="*/ 975360 h 8833483"/>
              <a:gd name="connsiteX214" fmla="*/ 9334500 w 9578340"/>
              <a:gd name="connsiteY214" fmla="*/ 906780 h 8833483"/>
              <a:gd name="connsiteX215" fmla="*/ 9342120 w 9578340"/>
              <a:gd name="connsiteY215" fmla="*/ 754380 h 8833483"/>
              <a:gd name="connsiteX216" fmla="*/ 9182100 w 9578340"/>
              <a:gd name="connsiteY216" fmla="*/ 906780 h 8833483"/>
              <a:gd name="connsiteX217" fmla="*/ 9052560 w 9578340"/>
              <a:gd name="connsiteY217" fmla="*/ 1043940 h 8833483"/>
              <a:gd name="connsiteX218" fmla="*/ 8915400 w 9578340"/>
              <a:gd name="connsiteY218" fmla="*/ 1112520 h 8833483"/>
              <a:gd name="connsiteX219" fmla="*/ 8709660 w 9578340"/>
              <a:gd name="connsiteY219" fmla="*/ 1150620 h 8833483"/>
              <a:gd name="connsiteX220" fmla="*/ 8793480 w 9578340"/>
              <a:gd name="connsiteY220" fmla="*/ 960120 h 8833483"/>
              <a:gd name="connsiteX221" fmla="*/ 8717280 w 9578340"/>
              <a:gd name="connsiteY221" fmla="*/ 906780 h 8833483"/>
              <a:gd name="connsiteX222" fmla="*/ 8686800 w 9578340"/>
              <a:gd name="connsiteY222" fmla="*/ 815340 h 8833483"/>
              <a:gd name="connsiteX223" fmla="*/ 8625840 w 9578340"/>
              <a:gd name="connsiteY223" fmla="*/ 746760 h 8833483"/>
              <a:gd name="connsiteX224" fmla="*/ 8633460 w 9578340"/>
              <a:gd name="connsiteY224" fmla="*/ 685800 h 8833483"/>
              <a:gd name="connsiteX225" fmla="*/ 8679180 w 9578340"/>
              <a:gd name="connsiteY225" fmla="*/ 609600 h 8833483"/>
              <a:gd name="connsiteX226" fmla="*/ 8671560 w 9578340"/>
              <a:gd name="connsiteY226" fmla="*/ 579120 h 8833483"/>
              <a:gd name="connsiteX227" fmla="*/ 8580120 w 9578340"/>
              <a:gd name="connsiteY227" fmla="*/ 541020 h 8833483"/>
              <a:gd name="connsiteX228" fmla="*/ 8473440 w 9578340"/>
              <a:gd name="connsiteY228" fmla="*/ 502920 h 8833483"/>
              <a:gd name="connsiteX229" fmla="*/ 8488680 w 9578340"/>
              <a:gd name="connsiteY229" fmla="*/ 449580 h 8833483"/>
              <a:gd name="connsiteX230" fmla="*/ 8435340 w 9578340"/>
              <a:gd name="connsiteY230" fmla="*/ 320040 h 8833483"/>
              <a:gd name="connsiteX231" fmla="*/ 8465820 w 9578340"/>
              <a:gd name="connsiteY231" fmla="*/ 243840 h 8833483"/>
              <a:gd name="connsiteX232" fmla="*/ 8473440 w 9578340"/>
              <a:gd name="connsiteY232" fmla="*/ 83820 h 8833483"/>
              <a:gd name="connsiteX233" fmla="*/ 8351520 w 9578340"/>
              <a:gd name="connsiteY233" fmla="*/ 53340 h 8833483"/>
              <a:gd name="connsiteX234" fmla="*/ 8252460 w 9578340"/>
              <a:gd name="connsiteY234" fmla="*/ 68580 h 8833483"/>
              <a:gd name="connsiteX235" fmla="*/ 8107680 w 9578340"/>
              <a:gd name="connsiteY235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25740 w 9578340"/>
              <a:gd name="connsiteY5" fmla="*/ 297180 h 8833483"/>
              <a:gd name="connsiteX6" fmla="*/ 6896100 w 9578340"/>
              <a:gd name="connsiteY6" fmla="*/ 647700 h 8833483"/>
              <a:gd name="connsiteX7" fmla="*/ 6743700 w 9578340"/>
              <a:gd name="connsiteY7" fmla="*/ 1127760 h 8833483"/>
              <a:gd name="connsiteX8" fmla="*/ 6728460 w 9578340"/>
              <a:gd name="connsiteY8" fmla="*/ 1981200 h 8833483"/>
              <a:gd name="connsiteX9" fmla="*/ 6244590 w 9578340"/>
              <a:gd name="connsiteY9" fmla="*/ 2315208 h 8833483"/>
              <a:gd name="connsiteX10" fmla="*/ 5722620 w 9578340"/>
              <a:gd name="connsiteY10" fmla="*/ 2240280 h 8833483"/>
              <a:gd name="connsiteX11" fmla="*/ 5654040 w 9578340"/>
              <a:gd name="connsiteY11" fmla="*/ 2240280 h 8833483"/>
              <a:gd name="connsiteX12" fmla="*/ 5570220 w 9578340"/>
              <a:gd name="connsiteY12" fmla="*/ 2278380 h 8833483"/>
              <a:gd name="connsiteX13" fmla="*/ 5440680 w 9578340"/>
              <a:gd name="connsiteY13" fmla="*/ 2263140 h 8833483"/>
              <a:gd name="connsiteX14" fmla="*/ 5410200 w 9578340"/>
              <a:gd name="connsiteY14" fmla="*/ 2217420 h 8833483"/>
              <a:gd name="connsiteX15" fmla="*/ 5425440 w 9578340"/>
              <a:gd name="connsiteY15" fmla="*/ 2072640 h 8833483"/>
              <a:gd name="connsiteX16" fmla="*/ 5372100 w 9578340"/>
              <a:gd name="connsiteY16" fmla="*/ 2019300 h 8833483"/>
              <a:gd name="connsiteX17" fmla="*/ 5372100 w 9578340"/>
              <a:gd name="connsiteY17" fmla="*/ 1988820 h 8833483"/>
              <a:gd name="connsiteX18" fmla="*/ 5280660 w 9578340"/>
              <a:gd name="connsiteY18" fmla="*/ 1965960 h 8833483"/>
              <a:gd name="connsiteX19" fmla="*/ 5219700 w 9578340"/>
              <a:gd name="connsiteY19" fmla="*/ 2263140 h 8833483"/>
              <a:gd name="connsiteX20" fmla="*/ 5212080 w 9578340"/>
              <a:gd name="connsiteY20" fmla="*/ 2461260 h 8833483"/>
              <a:gd name="connsiteX21" fmla="*/ 5242560 w 9578340"/>
              <a:gd name="connsiteY21" fmla="*/ 2499360 h 8833483"/>
              <a:gd name="connsiteX22" fmla="*/ 5097780 w 9578340"/>
              <a:gd name="connsiteY22" fmla="*/ 2552700 h 8833483"/>
              <a:gd name="connsiteX23" fmla="*/ 5120640 w 9578340"/>
              <a:gd name="connsiteY23" fmla="*/ 2743200 h 8833483"/>
              <a:gd name="connsiteX24" fmla="*/ 5082540 w 9578340"/>
              <a:gd name="connsiteY24" fmla="*/ 2827020 h 8833483"/>
              <a:gd name="connsiteX25" fmla="*/ 4945380 w 9578340"/>
              <a:gd name="connsiteY25" fmla="*/ 2773680 h 8833483"/>
              <a:gd name="connsiteX26" fmla="*/ 4853940 w 9578340"/>
              <a:gd name="connsiteY26" fmla="*/ 2796540 h 8833483"/>
              <a:gd name="connsiteX27" fmla="*/ 4785360 w 9578340"/>
              <a:gd name="connsiteY27" fmla="*/ 2926080 h 8833483"/>
              <a:gd name="connsiteX28" fmla="*/ 4640580 w 9578340"/>
              <a:gd name="connsiteY28" fmla="*/ 2811780 h 8833483"/>
              <a:gd name="connsiteX29" fmla="*/ 4518660 w 9578340"/>
              <a:gd name="connsiteY29" fmla="*/ 2804160 h 8833483"/>
              <a:gd name="connsiteX30" fmla="*/ 4389120 w 9578340"/>
              <a:gd name="connsiteY30" fmla="*/ 2674620 h 8833483"/>
              <a:gd name="connsiteX31" fmla="*/ 4564380 w 9578340"/>
              <a:gd name="connsiteY31" fmla="*/ 2522220 h 8833483"/>
              <a:gd name="connsiteX32" fmla="*/ 4389120 w 9578340"/>
              <a:gd name="connsiteY32" fmla="*/ 2491740 h 8833483"/>
              <a:gd name="connsiteX33" fmla="*/ 4244340 w 9578340"/>
              <a:gd name="connsiteY33" fmla="*/ 2659380 h 8833483"/>
              <a:gd name="connsiteX34" fmla="*/ 4183380 w 9578340"/>
              <a:gd name="connsiteY34" fmla="*/ 2758440 h 8833483"/>
              <a:gd name="connsiteX35" fmla="*/ 4191000 w 9578340"/>
              <a:gd name="connsiteY35" fmla="*/ 2796540 h 8833483"/>
              <a:gd name="connsiteX36" fmla="*/ 4084320 w 9578340"/>
              <a:gd name="connsiteY36" fmla="*/ 2895600 h 8833483"/>
              <a:gd name="connsiteX37" fmla="*/ 4008120 w 9578340"/>
              <a:gd name="connsiteY37" fmla="*/ 2918460 h 8833483"/>
              <a:gd name="connsiteX38" fmla="*/ 3954780 w 9578340"/>
              <a:gd name="connsiteY38" fmla="*/ 2918460 h 8833483"/>
              <a:gd name="connsiteX39" fmla="*/ 3916680 w 9578340"/>
              <a:gd name="connsiteY39" fmla="*/ 2971800 h 8833483"/>
              <a:gd name="connsiteX40" fmla="*/ 3848100 w 9578340"/>
              <a:gd name="connsiteY40" fmla="*/ 2971800 h 8833483"/>
              <a:gd name="connsiteX41" fmla="*/ 3810000 w 9578340"/>
              <a:gd name="connsiteY41" fmla="*/ 3025140 h 8833483"/>
              <a:gd name="connsiteX42" fmla="*/ 3726180 w 9578340"/>
              <a:gd name="connsiteY42" fmla="*/ 3048000 h 8833483"/>
              <a:gd name="connsiteX43" fmla="*/ 3703320 w 9578340"/>
              <a:gd name="connsiteY43" fmla="*/ 3116580 h 8833483"/>
              <a:gd name="connsiteX44" fmla="*/ 3512820 w 9578340"/>
              <a:gd name="connsiteY44" fmla="*/ 2979420 h 8833483"/>
              <a:gd name="connsiteX45" fmla="*/ 3337560 w 9578340"/>
              <a:gd name="connsiteY45" fmla="*/ 3048000 h 8833483"/>
              <a:gd name="connsiteX46" fmla="*/ 3337560 w 9578340"/>
              <a:gd name="connsiteY46" fmla="*/ 3124200 h 8833483"/>
              <a:gd name="connsiteX47" fmla="*/ 3230880 w 9578340"/>
              <a:gd name="connsiteY47" fmla="*/ 3200400 h 8833483"/>
              <a:gd name="connsiteX48" fmla="*/ 3002280 w 9578340"/>
              <a:gd name="connsiteY48" fmla="*/ 3055620 h 8833483"/>
              <a:gd name="connsiteX49" fmla="*/ 3025140 w 9578340"/>
              <a:gd name="connsiteY49" fmla="*/ 3032760 h 8833483"/>
              <a:gd name="connsiteX50" fmla="*/ 2918460 w 9578340"/>
              <a:gd name="connsiteY50" fmla="*/ 2887980 h 8833483"/>
              <a:gd name="connsiteX51" fmla="*/ 2659380 w 9578340"/>
              <a:gd name="connsiteY51" fmla="*/ 2758440 h 8833483"/>
              <a:gd name="connsiteX52" fmla="*/ 2506980 w 9578340"/>
              <a:gd name="connsiteY52" fmla="*/ 3093720 h 8833483"/>
              <a:gd name="connsiteX53" fmla="*/ 2392680 w 9578340"/>
              <a:gd name="connsiteY53" fmla="*/ 3101340 h 8833483"/>
              <a:gd name="connsiteX54" fmla="*/ 2308860 w 9578340"/>
              <a:gd name="connsiteY54" fmla="*/ 3116580 h 8833483"/>
              <a:gd name="connsiteX55" fmla="*/ 2225040 w 9578340"/>
              <a:gd name="connsiteY55" fmla="*/ 3215640 h 8833483"/>
              <a:gd name="connsiteX56" fmla="*/ 2049780 w 9578340"/>
              <a:gd name="connsiteY56" fmla="*/ 3124200 h 8833483"/>
              <a:gd name="connsiteX57" fmla="*/ 1981200 w 9578340"/>
              <a:gd name="connsiteY57" fmla="*/ 3116580 h 8833483"/>
              <a:gd name="connsiteX58" fmla="*/ 1889760 w 9578340"/>
              <a:gd name="connsiteY58" fmla="*/ 2964180 h 8833483"/>
              <a:gd name="connsiteX59" fmla="*/ 1897380 w 9578340"/>
              <a:gd name="connsiteY59" fmla="*/ 2895600 h 8833483"/>
              <a:gd name="connsiteX60" fmla="*/ 1729740 w 9578340"/>
              <a:gd name="connsiteY60" fmla="*/ 3017520 h 8833483"/>
              <a:gd name="connsiteX61" fmla="*/ 1706880 w 9578340"/>
              <a:gd name="connsiteY61" fmla="*/ 3078480 h 8833483"/>
              <a:gd name="connsiteX62" fmla="*/ 1653540 w 9578340"/>
              <a:gd name="connsiteY62" fmla="*/ 3048000 h 8833483"/>
              <a:gd name="connsiteX63" fmla="*/ 1546860 w 9578340"/>
              <a:gd name="connsiteY63" fmla="*/ 3048000 h 8833483"/>
              <a:gd name="connsiteX64" fmla="*/ 1524000 w 9578340"/>
              <a:gd name="connsiteY64" fmla="*/ 3162300 h 8833483"/>
              <a:gd name="connsiteX65" fmla="*/ 1386840 w 9578340"/>
              <a:gd name="connsiteY65" fmla="*/ 3459480 h 8833483"/>
              <a:gd name="connsiteX66" fmla="*/ 1333500 w 9578340"/>
              <a:gd name="connsiteY66" fmla="*/ 3451860 h 8833483"/>
              <a:gd name="connsiteX67" fmla="*/ 1188720 w 9578340"/>
              <a:gd name="connsiteY67" fmla="*/ 3505200 h 8833483"/>
              <a:gd name="connsiteX68" fmla="*/ 1135380 w 9578340"/>
              <a:gd name="connsiteY68" fmla="*/ 3672840 h 8833483"/>
              <a:gd name="connsiteX69" fmla="*/ 1013460 w 9578340"/>
              <a:gd name="connsiteY69" fmla="*/ 3703320 h 8833483"/>
              <a:gd name="connsiteX70" fmla="*/ 929640 w 9578340"/>
              <a:gd name="connsiteY70" fmla="*/ 3710940 h 8833483"/>
              <a:gd name="connsiteX71" fmla="*/ 830580 w 9578340"/>
              <a:gd name="connsiteY71" fmla="*/ 3741420 h 8833483"/>
              <a:gd name="connsiteX72" fmla="*/ 701040 w 9578340"/>
              <a:gd name="connsiteY72" fmla="*/ 3749040 h 8833483"/>
              <a:gd name="connsiteX73" fmla="*/ 548640 w 9578340"/>
              <a:gd name="connsiteY73" fmla="*/ 3787140 h 8833483"/>
              <a:gd name="connsiteX74" fmla="*/ 0 w 9578340"/>
              <a:gd name="connsiteY74" fmla="*/ 5250180 h 8833483"/>
              <a:gd name="connsiteX75" fmla="*/ 167640 w 9578340"/>
              <a:gd name="connsiteY75" fmla="*/ 5242560 h 8833483"/>
              <a:gd name="connsiteX76" fmla="*/ 167640 w 9578340"/>
              <a:gd name="connsiteY76" fmla="*/ 5387340 h 8833483"/>
              <a:gd name="connsiteX77" fmla="*/ 289560 w 9578340"/>
              <a:gd name="connsiteY77" fmla="*/ 5394960 h 8833483"/>
              <a:gd name="connsiteX78" fmla="*/ 281940 w 9578340"/>
              <a:gd name="connsiteY78" fmla="*/ 5478780 h 8833483"/>
              <a:gd name="connsiteX79" fmla="*/ 388620 w 9578340"/>
              <a:gd name="connsiteY79" fmla="*/ 5501640 h 8833483"/>
              <a:gd name="connsiteX80" fmla="*/ 358140 w 9578340"/>
              <a:gd name="connsiteY80" fmla="*/ 5631180 h 8833483"/>
              <a:gd name="connsiteX81" fmla="*/ 358140 w 9578340"/>
              <a:gd name="connsiteY81" fmla="*/ 5730240 h 8833483"/>
              <a:gd name="connsiteX82" fmla="*/ 251460 w 9578340"/>
              <a:gd name="connsiteY82" fmla="*/ 5783580 h 8833483"/>
              <a:gd name="connsiteX83" fmla="*/ 236220 w 9578340"/>
              <a:gd name="connsiteY83" fmla="*/ 5859780 h 8833483"/>
              <a:gd name="connsiteX84" fmla="*/ 144780 w 9578340"/>
              <a:gd name="connsiteY84" fmla="*/ 5981700 h 8833483"/>
              <a:gd name="connsiteX85" fmla="*/ 175260 w 9578340"/>
              <a:gd name="connsiteY85" fmla="*/ 6210300 h 8833483"/>
              <a:gd name="connsiteX86" fmla="*/ 266700 w 9578340"/>
              <a:gd name="connsiteY86" fmla="*/ 6217920 h 8833483"/>
              <a:gd name="connsiteX87" fmla="*/ 304800 w 9578340"/>
              <a:gd name="connsiteY87" fmla="*/ 6278880 h 8833483"/>
              <a:gd name="connsiteX88" fmla="*/ 312420 w 9578340"/>
              <a:gd name="connsiteY88" fmla="*/ 6339840 h 8833483"/>
              <a:gd name="connsiteX89" fmla="*/ 358140 w 9578340"/>
              <a:gd name="connsiteY89" fmla="*/ 6339840 h 8833483"/>
              <a:gd name="connsiteX90" fmla="*/ 365760 w 9578340"/>
              <a:gd name="connsiteY90" fmla="*/ 6477000 h 8833483"/>
              <a:gd name="connsiteX91" fmla="*/ 807720 w 9578340"/>
              <a:gd name="connsiteY91" fmla="*/ 6545580 h 8833483"/>
              <a:gd name="connsiteX92" fmla="*/ 1127760 w 9578340"/>
              <a:gd name="connsiteY92" fmla="*/ 6705600 h 8833483"/>
              <a:gd name="connsiteX93" fmla="*/ 1447800 w 9578340"/>
              <a:gd name="connsiteY93" fmla="*/ 6598920 h 8833483"/>
              <a:gd name="connsiteX94" fmla="*/ 1546860 w 9578340"/>
              <a:gd name="connsiteY94" fmla="*/ 6598920 h 8833483"/>
              <a:gd name="connsiteX95" fmla="*/ 1501140 w 9578340"/>
              <a:gd name="connsiteY95" fmla="*/ 6858000 h 8833483"/>
              <a:gd name="connsiteX96" fmla="*/ 1567815 w 9578340"/>
              <a:gd name="connsiteY96" fmla="*/ 7115810 h 8833483"/>
              <a:gd name="connsiteX97" fmla="*/ 1710690 w 9578340"/>
              <a:gd name="connsiteY97" fmla="*/ 7439660 h 8833483"/>
              <a:gd name="connsiteX98" fmla="*/ 1891665 w 9578340"/>
              <a:gd name="connsiteY98" fmla="*/ 7582535 h 8833483"/>
              <a:gd name="connsiteX99" fmla="*/ 2094865 w 9578340"/>
              <a:gd name="connsiteY99" fmla="*/ 7814310 h 8833483"/>
              <a:gd name="connsiteX100" fmla="*/ 2066290 w 9578340"/>
              <a:gd name="connsiteY100" fmla="*/ 7925434 h 8833483"/>
              <a:gd name="connsiteX101" fmla="*/ 2234565 w 9578340"/>
              <a:gd name="connsiteY101" fmla="*/ 8036559 h 8833483"/>
              <a:gd name="connsiteX102" fmla="*/ 2269490 w 9578340"/>
              <a:gd name="connsiteY102" fmla="*/ 8081009 h 8833483"/>
              <a:gd name="connsiteX103" fmla="*/ 2186940 w 9578340"/>
              <a:gd name="connsiteY103" fmla="*/ 8338184 h 8833483"/>
              <a:gd name="connsiteX104" fmla="*/ 2209165 w 9578340"/>
              <a:gd name="connsiteY104" fmla="*/ 8436608 h 8833483"/>
              <a:gd name="connsiteX105" fmla="*/ 2275840 w 9578340"/>
              <a:gd name="connsiteY105" fmla="*/ 8538208 h 8833483"/>
              <a:gd name="connsiteX106" fmla="*/ 2437765 w 9578340"/>
              <a:gd name="connsiteY106" fmla="*/ 8569958 h 8833483"/>
              <a:gd name="connsiteX107" fmla="*/ 2491740 w 9578340"/>
              <a:gd name="connsiteY107" fmla="*/ 8557258 h 8833483"/>
              <a:gd name="connsiteX108" fmla="*/ 2599690 w 9578340"/>
              <a:gd name="connsiteY108" fmla="*/ 8614408 h 8833483"/>
              <a:gd name="connsiteX109" fmla="*/ 2640965 w 9578340"/>
              <a:gd name="connsiteY109" fmla="*/ 8658858 h 8833483"/>
              <a:gd name="connsiteX110" fmla="*/ 2663190 w 9578340"/>
              <a:gd name="connsiteY110" fmla="*/ 8769983 h 8833483"/>
              <a:gd name="connsiteX111" fmla="*/ 2748915 w 9578340"/>
              <a:gd name="connsiteY111" fmla="*/ 8833483 h 8833483"/>
              <a:gd name="connsiteX112" fmla="*/ 2860040 w 9578340"/>
              <a:gd name="connsiteY112" fmla="*/ 8808083 h 8833483"/>
              <a:gd name="connsiteX113" fmla="*/ 2920365 w 9578340"/>
              <a:gd name="connsiteY113" fmla="*/ 8820783 h 8833483"/>
              <a:gd name="connsiteX114" fmla="*/ 2910840 w 9578340"/>
              <a:gd name="connsiteY114" fmla="*/ 8740614 h 8833483"/>
              <a:gd name="connsiteX115" fmla="*/ 2996565 w 9578340"/>
              <a:gd name="connsiteY115" fmla="*/ 8609645 h 8833483"/>
              <a:gd name="connsiteX116" fmla="*/ 2987040 w 9578340"/>
              <a:gd name="connsiteY116" fmla="*/ 8497727 h 8833483"/>
              <a:gd name="connsiteX117" fmla="*/ 3027522 w 9578340"/>
              <a:gd name="connsiteY117" fmla="*/ 8431051 h 8833483"/>
              <a:gd name="connsiteX118" fmla="*/ 3179922 w 9578340"/>
              <a:gd name="connsiteY118" fmla="*/ 8361995 h 8833483"/>
              <a:gd name="connsiteX119" fmla="*/ 3225166 w 9578340"/>
              <a:gd name="connsiteY119" fmla="*/ 8245315 h 8833483"/>
              <a:gd name="connsiteX120" fmla="*/ 3420427 w 9578340"/>
              <a:gd name="connsiteY120" fmla="*/ 8083389 h 8833483"/>
              <a:gd name="connsiteX121" fmla="*/ 3699034 w 9578340"/>
              <a:gd name="connsiteY121" fmla="*/ 7954802 h 8833483"/>
              <a:gd name="connsiteX122" fmla="*/ 3875246 w 9578340"/>
              <a:gd name="connsiteY122" fmla="*/ 7890508 h 8833483"/>
              <a:gd name="connsiteX123" fmla="*/ 4084796 w 9578340"/>
              <a:gd name="connsiteY123" fmla="*/ 7738108 h 8833483"/>
              <a:gd name="connsiteX124" fmla="*/ 4127659 w 9578340"/>
              <a:gd name="connsiteY124" fmla="*/ 7640476 h 8833483"/>
              <a:gd name="connsiteX125" fmla="*/ 4037171 w 9578340"/>
              <a:gd name="connsiteY125" fmla="*/ 7564277 h 8833483"/>
              <a:gd name="connsiteX126" fmla="*/ 3980021 w 9578340"/>
              <a:gd name="connsiteY126" fmla="*/ 7469027 h 8833483"/>
              <a:gd name="connsiteX127" fmla="*/ 4056222 w 9578340"/>
              <a:gd name="connsiteY127" fmla="*/ 7395208 h 8833483"/>
              <a:gd name="connsiteX128" fmla="*/ 4096703 w 9578340"/>
              <a:gd name="connsiteY128" fmla="*/ 7247570 h 8833483"/>
              <a:gd name="connsiteX129" fmla="*/ 3982402 w 9578340"/>
              <a:gd name="connsiteY129" fmla="*/ 7271383 h 8833483"/>
              <a:gd name="connsiteX130" fmla="*/ 3818096 w 9578340"/>
              <a:gd name="connsiteY130" fmla="*/ 7233283 h 8833483"/>
              <a:gd name="connsiteX131" fmla="*/ 3691889 w 9578340"/>
              <a:gd name="connsiteY131" fmla="*/ 7145176 h 8833483"/>
              <a:gd name="connsiteX132" fmla="*/ 3701416 w 9578340"/>
              <a:gd name="connsiteY132" fmla="*/ 7030877 h 8833483"/>
              <a:gd name="connsiteX133" fmla="*/ 3625215 w 9578340"/>
              <a:gd name="connsiteY133" fmla="*/ 6954677 h 8833483"/>
              <a:gd name="connsiteX134" fmla="*/ 3657600 w 9578340"/>
              <a:gd name="connsiteY134" fmla="*/ 6873240 h 8833483"/>
              <a:gd name="connsiteX135" fmla="*/ 3817620 w 9578340"/>
              <a:gd name="connsiteY135" fmla="*/ 6781800 h 8833483"/>
              <a:gd name="connsiteX136" fmla="*/ 3893820 w 9578340"/>
              <a:gd name="connsiteY136" fmla="*/ 6705600 h 8833483"/>
              <a:gd name="connsiteX137" fmla="*/ 3947160 w 9578340"/>
              <a:gd name="connsiteY137" fmla="*/ 6690360 h 8833483"/>
              <a:gd name="connsiteX138" fmla="*/ 3939540 w 9578340"/>
              <a:gd name="connsiteY138" fmla="*/ 6629400 h 8833483"/>
              <a:gd name="connsiteX139" fmla="*/ 3901440 w 9578340"/>
              <a:gd name="connsiteY139" fmla="*/ 6606540 h 8833483"/>
              <a:gd name="connsiteX140" fmla="*/ 3878580 w 9578340"/>
              <a:gd name="connsiteY140" fmla="*/ 6515100 h 8833483"/>
              <a:gd name="connsiteX141" fmla="*/ 3886200 w 9578340"/>
              <a:gd name="connsiteY141" fmla="*/ 6423660 h 8833483"/>
              <a:gd name="connsiteX142" fmla="*/ 3870960 w 9578340"/>
              <a:gd name="connsiteY142" fmla="*/ 6309360 h 8833483"/>
              <a:gd name="connsiteX143" fmla="*/ 3893820 w 9578340"/>
              <a:gd name="connsiteY143" fmla="*/ 6240780 h 8833483"/>
              <a:gd name="connsiteX144" fmla="*/ 3924300 w 9578340"/>
              <a:gd name="connsiteY144" fmla="*/ 6179820 h 8833483"/>
              <a:gd name="connsiteX145" fmla="*/ 3977640 w 9578340"/>
              <a:gd name="connsiteY145" fmla="*/ 6172200 h 8833483"/>
              <a:gd name="connsiteX146" fmla="*/ 3992880 w 9578340"/>
              <a:gd name="connsiteY146" fmla="*/ 6172200 h 8833483"/>
              <a:gd name="connsiteX147" fmla="*/ 4046220 w 9578340"/>
              <a:gd name="connsiteY147" fmla="*/ 6111240 h 8833483"/>
              <a:gd name="connsiteX148" fmla="*/ 4038600 w 9578340"/>
              <a:gd name="connsiteY148" fmla="*/ 6027420 h 8833483"/>
              <a:gd name="connsiteX149" fmla="*/ 4754880 w 9578340"/>
              <a:gd name="connsiteY149" fmla="*/ 5913120 h 8833483"/>
              <a:gd name="connsiteX150" fmla="*/ 4838700 w 9578340"/>
              <a:gd name="connsiteY150" fmla="*/ 5913120 h 8833483"/>
              <a:gd name="connsiteX151" fmla="*/ 4914900 w 9578340"/>
              <a:gd name="connsiteY151" fmla="*/ 5920740 h 8833483"/>
              <a:gd name="connsiteX152" fmla="*/ 5105400 w 9578340"/>
              <a:gd name="connsiteY152" fmla="*/ 6019800 h 8833483"/>
              <a:gd name="connsiteX153" fmla="*/ 5570220 w 9578340"/>
              <a:gd name="connsiteY153" fmla="*/ 6248400 h 8833483"/>
              <a:gd name="connsiteX154" fmla="*/ 5704205 w 9578340"/>
              <a:gd name="connsiteY154" fmla="*/ 6320155 h 8833483"/>
              <a:gd name="connsiteX155" fmla="*/ 5755005 w 9578340"/>
              <a:gd name="connsiteY155" fmla="*/ 6242685 h 8833483"/>
              <a:gd name="connsiteX156" fmla="*/ 5682615 w 9578340"/>
              <a:gd name="connsiteY156" fmla="*/ 6203315 h 8833483"/>
              <a:gd name="connsiteX157" fmla="*/ 5624195 w 9578340"/>
              <a:gd name="connsiteY157" fmla="*/ 6132195 h 8833483"/>
              <a:gd name="connsiteX158" fmla="*/ 5670550 w 9578340"/>
              <a:gd name="connsiteY158" fmla="*/ 6103620 h 8833483"/>
              <a:gd name="connsiteX159" fmla="*/ 5584825 w 9578340"/>
              <a:gd name="connsiteY159" fmla="*/ 5928995 h 8833483"/>
              <a:gd name="connsiteX160" fmla="*/ 5592445 w 9578340"/>
              <a:gd name="connsiteY160" fmla="*/ 5827395 h 8833483"/>
              <a:gd name="connsiteX161" fmla="*/ 5615305 w 9578340"/>
              <a:gd name="connsiteY161" fmla="*/ 5792470 h 8833483"/>
              <a:gd name="connsiteX162" fmla="*/ 5636895 w 9578340"/>
              <a:gd name="connsiteY162" fmla="*/ 5747385 h 8833483"/>
              <a:gd name="connsiteX163" fmla="*/ 5674360 w 9578340"/>
              <a:gd name="connsiteY163" fmla="*/ 5669915 h 8833483"/>
              <a:gd name="connsiteX164" fmla="*/ 5688965 w 9578340"/>
              <a:gd name="connsiteY164" fmla="*/ 5587365 h 8833483"/>
              <a:gd name="connsiteX165" fmla="*/ 5735320 w 9578340"/>
              <a:gd name="connsiteY165" fmla="*/ 5561965 h 8833483"/>
              <a:gd name="connsiteX166" fmla="*/ 5715000 w 9578340"/>
              <a:gd name="connsiteY166" fmla="*/ 5502910 h 8833483"/>
              <a:gd name="connsiteX167" fmla="*/ 5751195 w 9578340"/>
              <a:gd name="connsiteY167" fmla="*/ 5461635 h 8833483"/>
              <a:gd name="connsiteX168" fmla="*/ 5781675 w 9578340"/>
              <a:gd name="connsiteY168" fmla="*/ 5398770 h 8833483"/>
              <a:gd name="connsiteX169" fmla="*/ 5836920 w 9578340"/>
              <a:gd name="connsiteY169" fmla="*/ 5325110 h 8833483"/>
              <a:gd name="connsiteX170" fmla="*/ 5855970 w 9578340"/>
              <a:gd name="connsiteY170" fmla="*/ 5168900 h 8833483"/>
              <a:gd name="connsiteX171" fmla="*/ 6101080 w 9578340"/>
              <a:gd name="connsiteY171" fmla="*/ 4911090 h 8833483"/>
              <a:gd name="connsiteX172" fmla="*/ 6107430 w 9578340"/>
              <a:gd name="connsiteY172" fmla="*/ 4674870 h 8833483"/>
              <a:gd name="connsiteX173" fmla="*/ 5982970 w 9578340"/>
              <a:gd name="connsiteY173" fmla="*/ 4411980 h 8833483"/>
              <a:gd name="connsiteX174" fmla="*/ 7178040 w 9578340"/>
              <a:gd name="connsiteY174" fmla="*/ 4351020 h 8833483"/>
              <a:gd name="connsiteX175" fmla="*/ 7559040 w 9578340"/>
              <a:gd name="connsiteY175" fmla="*/ 4328160 h 8833483"/>
              <a:gd name="connsiteX176" fmla="*/ 7467600 w 9578340"/>
              <a:gd name="connsiteY176" fmla="*/ 3878580 h 8833483"/>
              <a:gd name="connsiteX177" fmla="*/ 7414260 w 9578340"/>
              <a:gd name="connsiteY177" fmla="*/ 3604260 h 8833483"/>
              <a:gd name="connsiteX178" fmla="*/ 7498080 w 9578340"/>
              <a:gd name="connsiteY178" fmla="*/ 3398520 h 8833483"/>
              <a:gd name="connsiteX179" fmla="*/ 7528560 w 9578340"/>
              <a:gd name="connsiteY179" fmla="*/ 3253740 h 8833483"/>
              <a:gd name="connsiteX180" fmla="*/ 7505700 w 9578340"/>
              <a:gd name="connsiteY180" fmla="*/ 3048000 h 8833483"/>
              <a:gd name="connsiteX181" fmla="*/ 7520940 w 9578340"/>
              <a:gd name="connsiteY181" fmla="*/ 2926080 h 8833483"/>
              <a:gd name="connsiteX182" fmla="*/ 7536180 w 9578340"/>
              <a:gd name="connsiteY182" fmla="*/ 2872740 h 8833483"/>
              <a:gd name="connsiteX183" fmla="*/ 7863840 w 9578340"/>
              <a:gd name="connsiteY183" fmla="*/ 2971800 h 8833483"/>
              <a:gd name="connsiteX184" fmla="*/ 7886700 w 9578340"/>
              <a:gd name="connsiteY184" fmla="*/ 3101340 h 8833483"/>
              <a:gd name="connsiteX185" fmla="*/ 8001000 w 9578340"/>
              <a:gd name="connsiteY185" fmla="*/ 3124200 h 8833483"/>
              <a:gd name="connsiteX186" fmla="*/ 8122920 w 9578340"/>
              <a:gd name="connsiteY186" fmla="*/ 3276600 h 8833483"/>
              <a:gd name="connsiteX187" fmla="*/ 8206740 w 9578340"/>
              <a:gd name="connsiteY187" fmla="*/ 3276600 h 8833483"/>
              <a:gd name="connsiteX188" fmla="*/ 8442960 w 9578340"/>
              <a:gd name="connsiteY188" fmla="*/ 3276600 h 8833483"/>
              <a:gd name="connsiteX189" fmla="*/ 8663940 w 9578340"/>
              <a:gd name="connsiteY189" fmla="*/ 3276600 h 8833483"/>
              <a:gd name="connsiteX190" fmla="*/ 8770620 w 9578340"/>
              <a:gd name="connsiteY190" fmla="*/ 3230880 h 8833483"/>
              <a:gd name="connsiteX191" fmla="*/ 8854440 w 9578340"/>
              <a:gd name="connsiteY191" fmla="*/ 3215640 h 8833483"/>
              <a:gd name="connsiteX192" fmla="*/ 8938260 w 9578340"/>
              <a:gd name="connsiteY192" fmla="*/ 3230880 h 8833483"/>
              <a:gd name="connsiteX193" fmla="*/ 8945880 w 9578340"/>
              <a:gd name="connsiteY193" fmla="*/ 3078480 h 8833483"/>
              <a:gd name="connsiteX194" fmla="*/ 8907780 w 9578340"/>
              <a:gd name="connsiteY194" fmla="*/ 3078480 h 8833483"/>
              <a:gd name="connsiteX195" fmla="*/ 8656320 w 9578340"/>
              <a:gd name="connsiteY195" fmla="*/ 2697480 h 8833483"/>
              <a:gd name="connsiteX196" fmla="*/ 8854440 w 9578340"/>
              <a:gd name="connsiteY196" fmla="*/ 2590800 h 8833483"/>
              <a:gd name="connsiteX197" fmla="*/ 8923020 w 9578340"/>
              <a:gd name="connsiteY197" fmla="*/ 2606040 h 8833483"/>
              <a:gd name="connsiteX198" fmla="*/ 8999220 w 9578340"/>
              <a:gd name="connsiteY198" fmla="*/ 2606040 h 8833483"/>
              <a:gd name="connsiteX199" fmla="*/ 9029700 w 9578340"/>
              <a:gd name="connsiteY199" fmla="*/ 2545080 h 8833483"/>
              <a:gd name="connsiteX200" fmla="*/ 9029700 w 9578340"/>
              <a:gd name="connsiteY200" fmla="*/ 2407920 h 8833483"/>
              <a:gd name="connsiteX201" fmla="*/ 9136380 w 9578340"/>
              <a:gd name="connsiteY201" fmla="*/ 2476500 h 8833483"/>
              <a:gd name="connsiteX202" fmla="*/ 9144000 w 9578340"/>
              <a:gd name="connsiteY202" fmla="*/ 2407920 h 8833483"/>
              <a:gd name="connsiteX203" fmla="*/ 9204960 w 9578340"/>
              <a:gd name="connsiteY203" fmla="*/ 2362200 h 8833483"/>
              <a:gd name="connsiteX204" fmla="*/ 9189720 w 9578340"/>
              <a:gd name="connsiteY204" fmla="*/ 2225040 h 8833483"/>
              <a:gd name="connsiteX205" fmla="*/ 9159240 w 9578340"/>
              <a:gd name="connsiteY205" fmla="*/ 2171700 h 8833483"/>
              <a:gd name="connsiteX206" fmla="*/ 9083040 w 9578340"/>
              <a:gd name="connsiteY206" fmla="*/ 2103120 h 8833483"/>
              <a:gd name="connsiteX207" fmla="*/ 9105900 w 9578340"/>
              <a:gd name="connsiteY207" fmla="*/ 2011680 h 8833483"/>
              <a:gd name="connsiteX208" fmla="*/ 9151620 w 9578340"/>
              <a:gd name="connsiteY208" fmla="*/ 1927860 h 8833483"/>
              <a:gd name="connsiteX209" fmla="*/ 9044940 w 9578340"/>
              <a:gd name="connsiteY209" fmla="*/ 1714500 h 8833483"/>
              <a:gd name="connsiteX210" fmla="*/ 9578340 w 9578340"/>
              <a:gd name="connsiteY210" fmla="*/ 1394460 h 8833483"/>
              <a:gd name="connsiteX211" fmla="*/ 9494520 w 9578340"/>
              <a:gd name="connsiteY211" fmla="*/ 1165860 h 8833483"/>
              <a:gd name="connsiteX212" fmla="*/ 9326880 w 9578340"/>
              <a:gd name="connsiteY212" fmla="*/ 975360 h 8833483"/>
              <a:gd name="connsiteX213" fmla="*/ 9334500 w 9578340"/>
              <a:gd name="connsiteY213" fmla="*/ 906780 h 8833483"/>
              <a:gd name="connsiteX214" fmla="*/ 9342120 w 9578340"/>
              <a:gd name="connsiteY214" fmla="*/ 754380 h 8833483"/>
              <a:gd name="connsiteX215" fmla="*/ 9182100 w 9578340"/>
              <a:gd name="connsiteY215" fmla="*/ 906780 h 8833483"/>
              <a:gd name="connsiteX216" fmla="*/ 9052560 w 9578340"/>
              <a:gd name="connsiteY216" fmla="*/ 1043940 h 8833483"/>
              <a:gd name="connsiteX217" fmla="*/ 8915400 w 9578340"/>
              <a:gd name="connsiteY217" fmla="*/ 1112520 h 8833483"/>
              <a:gd name="connsiteX218" fmla="*/ 8709660 w 9578340"/>
              <a:gd name="connsiteY218" fmla="*/ 1150620 h 8833483"/>
              <a:gd name="connsiteX219" fmla="*/ 8793480 w 9578340"/>
              <a:gd name="connsiteY219" fmla="*/ 960120 h 8833483"/>
              <a:gd name="connsiteX220" fmla="*/ 8717280 w 9578340"/>
              <a:gd name="connsiteY220" fmla="*/ 906780 h 8833483"/>
              <a:gd name="connsiteX221" fmla="*/ 8686800 w 9578340"/>
              <a:gd name="connsiteY221" fmla="*/ 815340 h 8833483"/>
              <a:gd name="connsiteX222" fmla="*/ 8625840 w 9578340"/>
              <a:gd name="connsiteY222" fmla="*/ 746760 h 8833483"/>
              <a:gd name="connsiteX223" fmla="*/ 8633460 w 9578340"/>
              <a:gd name="connsiteY223" fmla="*/ 685800 h 8833483"/>
              <a:gd name="connsiteX224" fmla="*/ 8679180 w 9578340"/>
              <a:gd name="connsiteY224" fmla="*/ 609600 h 8833483"/>
              <a:gd name="connsiteX225" fmla="*/ 8671560 w 9578340"/>
              <a:gd name="connsiteY225" fmla="*/ 579120 h 8833483"/>
              <a:gd name="connsiteX226" fmla="*/ 8580120 w 9578340"/>
              <a:gd name="connsiteY226" fmla="*/ 541020 h 8833483"/>
              <a:gd name="connsiteX227" fmla="*/ 8473440 w 9578340"/>
              <a:gd name="connsiteY227" fmla="*/ 502920 h 8833483"/>
              <a:gd name="connsiteX228" fmla="*/ 8488680 w 9578340"/>
              <a:gd name="connsiteY228" fmla="*/ 449580 h 8833483"/>
              <a:gd name="connsiteX229" fmla="*/ 8435340 w 9578340"/>
              <a:gd name="connsiteY229" fmla="*/ 320040 h 8833483"/>
              <a:gd name="connsiteX230" fmla="*/ 8465820 w 9578340"/>
              <a:gd name="connsiteY230" fmla="*/ 243840 h 8833483"/>
              <a:gd name="connsiteX231" fmla="*/ 8473440 w 9578340"/>
              <a:gd name="connsiteY231" fmla="*/ 83820 h 8833483"/>
              <a:gd name="connsiteX232" fmla="*/ 8351520 w 9578340"/>
              <a:gd name="connsiteY232" fmla="*/ 53340 h 8833483"/>
              <a:gd name="connsiteX233" fmla="*/ 8252460 w 9578340"/>
              <a:gd name="connsiteY233" fmla="*/ 68580 h 8833483"/>
              <a:gd name="connsiteX234" fmla="*/ 8107680 w 9578340"/>
              <a:gd name="connsiteY23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6896100 w 9578340"/>
              <a:gd name="connsiteY5" fmla="*/ 647700 h 8833483"/>
              <a:gd name="connsiteX6" fmla="*/ 6743700 w 9578340"/>
              <a:gd name="connsiteY6" fmla="*/ 1127760 h 8833483"/>
              <a:gd name="connsiteX7" fmla="*/ 6728460 w 9578340"/>
              <a:gd name="connsiteY7" fmla="*/ 1981200 h 8833483"/>
              <a:gd name="connsiteX8" fmla="*/ 6244590 w 9578340"/>
              <a:gd name="connsiteY8" fmla="*/ 2315208 h 8833483"/>
              <a:gd name="connsiteX9" fmla="*/ 5722620 w 9578340"/>
              <a:gd name="connsiteY9" fmla="*/ 2240280 h 8833483"/>
              <a:gd name="connsiteX10" fmla="*/ 5654040 w 9578340"/>
              <a:gd name="connsiteY10" fmla="*/ 2240280 h 8833483"/>
              <a:gd name="connsiteX11" fmla="*/ 5570220 w 9578340"/>
              <a:gd name="connsiteY11" fmla="*/ 2278380 h 8833483"/>
              <a:gd name="connsiteX12" fmla="*/ 5440680 w 9578340"/>
              <a:gd name="connsiteY12" fmla="*/ 2263140 h 8833483"/>
              <a:gd name="connsiteX13" fmla="*/ 5410200 w 9578340"/>
              <a:gd name="connsiteY13" fmla="*/ 2217420 h 8833483"/>
              <a:gd name="connsiteX14" fmla="*/ 5425440 w 9578340"/>
              <a:gd name="connsiteY14" fmla="*/ 2072640 h 8833483"/>
              <a:gd name="connsiteX15" fmla="*/ 5372100 w 9578340"/>
              <a:gd name="connsiteY15" fmla="*/ 2019300 h 8833483"/>
              <a:gd name="connsiteX16" fmla="*/ 5372100 w 9578340"/>
              <a:gd name="connsiteY16" fmla="*/ 1988820 h 8833483"/>
              <a:gd name="connsiteX17" fmla="*/ 5280660 w 9578340"/>
              <a:gd name="connsiteY17" fmla="*/ 1965960 h 8833483"/>
              <a:gd name="connsiteX18" fmla="*/ 5219700 w 9578340"/>
              <a:gd name="connsiteY18" fmla="*/ 2263140 h 8833483"/>
              <a:gd name="connsiteX19" fmla="*/ 5212080 w 9578340"/>
              <a:gd name="connsiteY19" fmla="*/ 2461260 h 8833483"/>
              <a:gd name="connsiteX20" fmla="*/ 5242560 w 9578340"/>
              <a:gd name="connsiteY20" fmla="*/ 2499360 h 8833483"/>
              <a:gd name="connsiteX21" fmla="*/ 5097780 w 9578340"/>
              <a:gd name="connsiteY21" fmla="*/ 2552700 h 8833483"/>
              <a:gd name="connsiteX22" fmla="*/ 5120640 w 9578340"/>
              <a:gd name="connsiteY22" fmla="*/ 2743200 h 8833483"/>
              <a:gd name="connsiteX23" fmla="*/ 5082540 w 9578340"/>
              <a:gd name="connsiteY23" fmla="*/ 2827020 h 8833483"/>
              <a:gd name="connsiteX24" fmla="*/ 4945380 w 9578340"/>
              <a:gd name="connsiteY24" fmla="*/ 2773680 h 8833483"/>
              <a:gd name="connsiteX25" fmla="*/ 4853940 w 9578340"/>
              <a:gd name="connsiteY25" fmla="*/ 2796540 h 8833483"/>
              <a:gd name="connsiteX26" fmla="*/ 4785360 w 9578340"/>
              <a:gd name="connsiteY26" fmla="*/ 2926080 h 8833483"/>
              <a:gd name="connsiteX27" fmla="*/ 4640580 w 9578340"/>
              <a:gd name="connsiteY27" fmla="*/ 2811780 h 8833483"/>
              <a:gd name="connsiteX28" fmla="*/ 4518660 w 9578340"/>
              <a:gd name="connsiteY28" fmla="*/ 2804160 h 8833483"/>
              <a:gd name="connsiteX29" fmla="*/ 4389120 w 9578340"/>
              <a:gd name="connsiteY29" fmla="*/ 2674620 h 8833483"/>
              <a:gd name="connsiteX30" fmla="*/ 4564380 w 9578340"/>
              <a:gd name="connsiteY30" fmla="*/ 2522220 h 8833483"/>
              <a:gd name="connsiteX31" fmla="*/ 4389120 w 9578340"/>
              <a:gd name="connsiteY31" fmla="*/ 2491740 h 8833483"/>
              <a:gd name="connsiteX32" fmla="*/ 4244340 w 9578340"/>
              <a:gd name="connsiteY32" fmla="*/ 2659380 h 8833483"/>
              <a:gd name="connsiteX33" fmla="*/ 4183380 w 9578340"/>
              <a:gd name="connsiteY33" fmla="*/ 2758440 h 8833483"/>
              <a:gd name="connsiteX34" fmla="*/ 4191000 w 9578340"/>
              <a:gd name="connsiteY34" fmla="*/ 2796540 h 8833483"/>
              <a:gd name="connsiteX35" fmla="*/ 4084320 w 9578340"/>
              <a:gd name="connsiteY35" fmla="*/ 2895600 h 8833483"/>
              <a:gd name="connsiteX36" fmla="*/ 4008120 w 9578340"/>
              <a:gd name="connsiteY36" fmla="*/ 2918460 h 8833483"/>
              <a:gd name="connsiteX37" fmla="*/ 3954780 w 9578340"/>
              <a:gd name="connsiteY37" fmla="*/ 2918460 h 8833483"/>
              <a:gd name="connsiteX38" fmla="*/ 3916680 w 9578340"/>
              <a:gd name="connsiteY38" fmla="*/ 2971800 h 8833483"/>
              <a:gd name="connsiteX39" fmla="*/ 3848100 w 9578340"/>
              <a:gd name="connsiteY39" fmla="*/ 2971800 h 8833483"/>
              <a:gd name="connsiteX40" fmla="*/ 3810000 w 9578340"/>
              <a:gd name="connsiteY40" fmla="*/ 3025140 h 8833483"/>
              <a:gd name="connsiteX41" fmla="*/ 3726180 w 9578340"/>
              <a:gd name="connsiteY41" fmla="*/ 3048000 h 8833483"/>
              <a:gd name="connsiteX42" fmla="*/ 3703320 w 9578340"/>
              <a:gd name="connsiteY42" fmla="*/ 3116580 h 8833483"/>
              <a:gd name="connsiteX43" fmla="*/ 3512820 w 9578340"/>
              <a:gd name="connsiteY43" fmla="*/ 2979420 h 8833483"/>
              <a:gd name="connsiteX44" fmla="*/ 3337560 w 9578340"/>
              <a:gd name="connsiteY44" fmla="*/ 3048000 h 8833483"/>
              <a:gd name="connsiteX45" fmla="*/ 3337560 w 9578340"/>
              <a:gd name="connsiteY45" fmla="*/ 3124200 h 8833483"/>
              <a:gd name="connsiteX46" fmla="*/ 3230880 w 9578340"/>
              <a:gd name="connsiteY46" fmla="*/ 3200400 h 8833483"/>
              <a:gd name="connsiteX47" fmla="*/ 3002280 w 9578340"/>
              <a:gd name="connsiteY47" fmla="*/ 3055620 h 8833483"/>
              <a:gd name="connsiteX48" fmla="*/ 3025140 w 9578340"/>
              <a:gd name="connsiteY48" fmla="*/ 3032760 h 8833483"/>
              <a:gd name="connsiteX49" fmla="*/ 2918460 w 9578340"/>
              <a:gd name="connsiteY49" fmla="*/ 2887980 h 8833483"/>
              <a:gd name="connsiteX50" fmla="*/ 2659380 w 9578340"/>
              <a:gd name="connsiteY50" fmla="*/ 2758440 h 8833483"/>
              <a:gd name="connsiteX51" fmla="*/ 2506980 w 9578340"/>
              <a:gd name="connsiteY51" fmla="*/ 3093720 h 8833483"/>
              <a:gd name="connsiteX52" fmla="*/ 2392680 w 9578340"/>
              <a:gd name="connsiteY52" fmla="*/ 3101340 h 8833483"/>
              <a:gd name="connsiteX53" fmla="*/ 2308860 w 9578340"/>
              <a:gd name="connsiteY53" fmla="*/ 3116580 h 8833483"/>
              <a:gd name="connsiteX54" fmla="*/ 2225040 w 9578340"/>
              <a:gd name="connsiteY54" fmla="*/ 3215640 h 8833483"/>
              <a:gd name="connsiteX55" fmla="*/ 2049780 w 9578340"/>
              <a:gd name="connsiteY55" fmla="*/ 3124200 h 8833483"/>
              <a:gd name="connsiteX56" fmla="*/ 1981200 w 9578340"/>
              <a:gd name="connsiteY56" fmla="*/ 3116580 h 8833483"/>
              <a:gd name="connsiteX57" fmla="*/ 1889760 w 9578340"/>
              <a:gd name="connsiteY57" fmla="*/ 2964180 h 8833483"/>
              <a:gd name="connsiteX58" fmla="*/ 1897380 w 9578340"/>
              <a:gd name="connsiteY58" fmla="*/ 2895600 h 8833483"/>
              <a:gd name="connsiteX59" fmla="*/ 1729740 w 9578340"/>
              <a:gd name="connsiteY59" fmla="*/ 3017520 h 8833483"/>
              <a:gd name="connsiteX60" fmla="*/ 1706880 w 9578340"/>
              <a:gd name="connsiteY60" fmla="*/ 3078480 h 8833483"/>
              <a:gd name="connsiteX61" fmla="*/ 1653540 w 9578340"/>
              <a:gd name="connsiteY61" fmla="*/ 3048000 h 8833483"/>
              <a:gd name="connsiteX62" fmla="*/ 1546860 w 9578340"/>
              <a:gd name="connsiteY62" fmla="*/ 3048000 h 8833483"/>
              <a:gd name="connsiteX63" fmla="*/ 1524000 w 9578340"/>
              <a:gd name="connsiteY63" fmla="*/ 3162300 h 8833483"/>
              <a:gd name="connsiteX64" fmla="*/ 1386840 w 9578340"/>
              <a:gd name="connsiteY64" fmla="*/ 3459480 h 8833483"/>
              <a:gd name="connsiteX65" fmla="*/ 1333500 w 9578340"/>
              <a:gd name="connsiteY65" fmla="*/ 3451860 h 8833483"/>
              <a:gd name="connsiteX66" fmla="*/ 1188720 w 9578340"/>
              <a:gd name="connsiteY66" fmla="*/ 3505200 h 8833483"/>
              <a:gd name="connsiteX67" fmla="*/ 1135380 w 9578340"/>
              <a:gd name="connsiteY67" fmla="*/ 3672840 h 8833483"/>
              <a:gd name="connsiteX68" fmla="*/ 1013460 w 9578340"/>
              <a:gd name="connsiteY68" fmla="*/ 3703320 h 8833483"/>
              <a:gd name="connsiteX69" fmla="*/ 929640 w 9578340"/>
              <a:gd name="connsiteY69" fmla="*/ 3710940 h 8833483"/>
              <a:gd name="connsiteX70" fmla="*/ 830580 w 9578340"/>
              <a:gd name="connsiteY70" fmla="*/ 3741420 h 8833483"/>
              <a:gd name="connsiteX71" fmla="*/ 701040 w 9578340"/>
              <a:gd name="connsiteY71" fmla="*/ 3749040 h 8833483"/>
              <a:gd name="connsiteX72" fmla="*/ 548640 w 9578340"/>
              <a:gd name="connsiteY72" fmla="*/ 3787140 h 8833483"/>
              <a:gd name="connsiteX73" fmla="*/ 0 w 9578340"/>
              <a:gd name="connsiteY73" fmla="*/ 5250180 h 8833483"/>
              <a:gd name="connsiteX74" fmla="*/ 167640 w 9578340"/>
              <a:gd name="connsiteY74" fmla="*/ 5242560 h 8833483"/>
              <a:gd name="connsiteX75" fmla="*/ 167640 w 9578340"/>
              <a:gd name="connsiteY75" fmla="*/ 5387340 h 8833483"/>
              <a:gd name="connsiteX76" fmla="*/ 289560 w 9578340"/>
              <a:gd name="connsiteY76" fmla="*/ 5394960 h 8833483"/>
              <a:gd name="connsiteX77" fmla="*/ 281940 w 9578340"/>
              <a:gd name="connsiteY77" fmla="*/ 5478780 h 8833483"/>
              <a:gd name="connsiteX78" fmla="*/ 388620 w 9578340"/>
              <a:gd name="connsiteY78" fmla="*/ 5501640 h 8833483"/>
              <a:gd name="connsiteX79" fmla="*/ 358140 w 9578340"/>
              <a:gd name="connsiteY79" fmla="*/ 5631180 h 8833483"/>
              <a:gd name="connsiteX80" fmla="*/ 358140 w 9578340"/>
              <a:gd name="connsiteY80" fmla="*/ 5730240 h 8833483"/>
              <a:gd name="connsiteX81" fmla="*/ 251460 w 9578340"/>
              <a:gd name="connsiteY81" fmla="*/ 5783580 h 8833483"/>
              <a:gd name="connsiteX82" fmla="*/ 236220 w 9578340"/>
              <a:gd name="connsiteY82" fmla="*/ 5859780 h 8833483"/>
              <a:gd name="connsiteX83" fmla="*/ 144780 w 9578340"/>
              <a:gd name="connsiteY83" fmla="*/ 5981700 h 8833483"/>
              <a:gd name="connsiteX84" fmla="*/ 175260 w 9578340"/>
              <a:gd name="connsiteY84" fmla="*/ 6210300 h 8833483"/>
              <a:gd name="connsiteX85" fmla="*/ 266700 w 9578340"/>
              <a:gd name="connsiteY85" fmla="*/ 6217920 h 8833483"/>
              <a:gd name="connsiteX86" fmla="*/ 304800 w 9578340"/>
              <a:gd name="connsiteY86" fmla="*/ 6278880 h 8833483"/>
              <a:gd name="connsiteX87" fmla="*/ 312420 w 9578340"/>
              <a:gd name="connsiteY87" fmla="*/ 6339840 h 8833483"/>
              <a:gd name="connsiteX88" fmla="*/ 358140 w 9578340"/>
              <a:gd name="connsiteY88" fmla="*/ 6339840 h 8833483"/>
              <a:gd name="connsiteX89" fmla="*/ 365760 w 9578340"/>
              <a:gd name="connsiteY89" fmla="*/ 6477000 h 8833483"/>
              <a:gd name="connsiteX90" fmla="*/ 807720 w 9578340"/>
              <a:gd name="connsiteY90" fmla="*/ 6545580 h 8833483"/>
              <a:gd name="connsiteX91" fmla="*/ 1127760 w 9578340"/>
              <a:gd name="connsiteY91" fmla="*/ 6705600 h 8833483"/>
              <a:gd name="connsiteX92" fmla="*/ 1447800 w 9578340"/>
              <a:gd name="connsiteY92" fmla="*/ 6598920 h 8833483"/>
              <a:gd name="connsiteX93" fmla="*/ 1546860 w 9578340"/>
              <a:gd name="connsiteY93" fmla="*/ 6598920 h 8833483"/>
              <a:gd name="connsiteX94" fmla="*/ 1501140 w 9578340"/>
              <a:gd name="connsiteY94" fmla="*/ 6858000 h 8833483"/>
              <a:gd name="connsiteX95" fmla="*/ 1567815 w 9578340"/>
              <a:gd name="connsiteY95" fmla="*/ 7115810 h 8833483"/>
              <a:gd name="connsiteX96" fmla="*/ 1710690 w 9578340"/>
              <a:gd name="connsiteY96" fmla="*/ 7439660 h 8833483"/>
              <a:gd name="connsiteX97" fmla="*/ 1891665 w 9578340"/>
              <a:gd name="connsiteY97" fmla="*/ 7582535 h 8833483"/>
              <a:gd name="connsiteX98" fmla="*/ 2094865 w 9578340"/>
              <a:gd name="connsiteY98" fmla="*/ 7814310 h 8833483"/>
              <a:gd name="connsiteX99" fmla="*/ 2066290 w 9578340"/>
              <a:gd name="connsiteY99" fmla="*/ 7925434 h 8833483"/>
              <a:gd name="connsiteX100" fmla="*/ 2234565 w 9578340"/>
              <a:gd name="connsiteY100" fmla="*/ 8036559 h 8833483"/>
              <a:gd name="connsiteX101" fmla="*/ 2269490 w 9578340"/>
              <a:gd name="connsiteY101" fmla="*/ 8081009 h 8833483"/>
              <a:gd name="connsiteX102" fmla="*/ 2186940 w 9578340"/>
              <a:gd name="connsiteY102" fmla="*/ 8338184 h 8833483"/>
              <a:gd name="connsiteX103" fmla="*/ 2209165 w 9578340"/>
              <a:gd name="connsiteY103" fmla="*/ 8436608 h 8833483"/>
              <a:gd name="connsiteX104" fmla="*/ 2275840 w 9578340"/>
              <a:gd name="connsiteY104" fmla="*/ 8538208 h 8833483"/>
              <a:gd name="connsiteX105" fmla="*/ 2437765 w 9578340"/>
              <a:gd name="connsiteY105" fmla="*/ 8569958 h 8833483"/>
              <a:gd name="connsiteX106" fmla="*/ 2491740 w 9578340"/>
              <a:gd name="connsiteY106" fmla="*/ 8557258 h 8833483"/>
              <a:gd name="connsiteX107" fmla="*/ 2599690 w 9578340"/>
              <a:gd name="connsiteY107" fmla="*/ 8614408 h 8833483"/>
              <a:gd name="connsiteX108" fmla="*/ 2640965 w 9578340"/>
              <a:gd name="connsiteY108" fmla="*/ 8658858 h 8833483"/>
              <a:gd name="connsiteX109" fmla="*/ 2663190 w 9578340"/>
              <a:gd name="connsiteY109" fmla="*/ 8769983 h 8833483"/>
              <a:gd name="connsiteX110" fmla="*/ 2748915 w 9578340"/>
              <a:gd name="connsiteY110" fmla="*/ 8833483 h 8833483"/>
              <a:gd name="connsiteX111" fmla="*/ 2860040 w 9578340"/>
              <a:gd name="connsiteY111" fmla="*/ 8808083 h 8833483"/>
              <a:gd name="connsiteX112" fmla="*/ 2920365 w 9578340"/>
              <a:gd name="connsiteY112" fmla="*/ 8820783 h 8833483"/>
              <a:gd name="connsiteX113" fmla="*/ 2910840 w 9578340"/>
              <a:gd name="connsiteY113" fmla="*/ 8740614 h 8833483"/>
              <a:gd name="connsiteX114" fmla="*/ 2996565 w 9578340"/>
              <a:gd name="connsiteY114" fmla="*/ 8609645 h 8833483"/>
              <a:gd name="connsiteX115" fmla="*/ 2987040 w 9578340"/>
              <a:gd name="connsiteY115" fmla="*/ 8497727 h 8833483"/>
              <a:gd name="connsiteX116" fmla="*/ 3027522 w 9578340"/>
              <a:gd name="connsiteY116" fmla="*/ 8431051 h 8833483"/>
              <a:gd name="connsiteX117" fmla="*/ 3179922 w 9578340"/>
              <a:gd name="connsiteY117" fmla="*/ 8361995 h 8833483"/>
              <a:gd name="connsiteX118" fmla="*/ 3225166 w 9578340"/>
              <a:gd name="connsiteY118" fmla="*/ 8245315 h 8833483"/>
              <a:gd name="connsiteX119" fmla="*/ 3420427 w 9578340"/>
              <a:gd name="connsiteY119" fmla="*/ 8083389 h 8833483"/>
              <a:gd name="connsiteX120" fmla="*/ 3699034 w 9578340"/>
              <a:gd name="connsiteY120" fmla="*/ 7954802 h 8833483"/>
              <a:gd name="connsiteX121" fmla="*/ 3875246 w 9578340"/>
              <a:gd name="connsiteY121" fmla="*/ 7890508 h 8833483"/>
              <a:gd name="connsiteX122" fmla="*/ 4084796 w 9578340"/>
              <a:gd name="connsiteY122" fmla="*/ 7738108 h 8833483"/>
              <a:gd name="connsiteX123" fmla="*/ 4127659 w 9578340"/>
              <a:gd name="connsiteY123" fmla="*/ 7640476 h 8833483"/>
              <a:gd name="connsiteX124" fmla="*/ 4037171 w 9578340"/>
              <a:gd name="connsiteY124" fmla="*/ 7564277 h 8833483"/>
              <a:gd name="connsiteX125" fmla="*/ 3980021 w 9578340"/>
              <a:gd name="connsiteY125" fmla="*/ 7469027 h 8833483"/>
              <a:gd name="connsiteX126" fmla="*/ 4056222 w 9578340"/>
              <a:gd name="connsiteY126" fmla="*/ 7395208 h 8833483"/>
              <a:gd name="connsiteX127" fmla="*/ 4096703 w 9578340"/>
              <a:gd name="connsiteY127" fmla="*/ 7247570 h 8833483"/>
              <a:gd name="connsiteX128" fmla="*/ 3982402 w 9578340"/>
              <a:gd name="connsiteY128" fmla="*/ 7271383 h 8833483"/>
              <a:gd name="connsiteX129" fmla="*/ 3818096 w 9578340"/>
              <a:gd name="connsiteY129" fmla="*/ 7233283 h 8833483"/>
              <a:gd name="connsiteX130" fmla="*/ 3691889 w 9578340"/>
              <a:gd name="connsiteY130" fmla="*/ 7145176 h 8833483"/>
              <a:gd name="connsiteX131" fmla="*/ 3701416 w 9578340"/>
              <a:gd name="connsiteY131" fmla="*/ 7030877 h 8833483"/>
              <a:gd name="connsiteX132" fmla="*/ 3625215 w 9578340"/>
              <a:gd name="connsiteY132" fmla="*/ 6954677 h 8833483"/>
              <a:gd name="connsiteX133" fmla="*/ 3657600 w 9578340"/>
              <a:gd name="connsiteY133" fmla="*/ 6873240 h 8833483"/>
              <a:gd name="connsiteX134" fmla="*/ 3817620 w 9578340"/>
              <a:gd name="connsiteY134" fmla="*/ 6781800 h 8833483"/>
              <a:gd name="connsiteX135" fmla="*/ 3893820 w 9578340"/>
              <a:gd name="connsiteY135" fmla="*/ 6705600 h 8833483"/>
              <a:gd name="connsiteX136" fmla="*/ 3947160 w 9578340"/>
              <a:gd name="connsiteY136" fmla="*/ 6690360 h 8833483"/>
              <a:gd name="connsiteX137" fmla="*/ 3939540 w 9578340"/>
              <a:gd name="connsiteY137" fmla="*/ 6629400 h 8833483"/>
              <a:gd name="connsiteX138" fmla="*/ 3901440 w 9578340"/>
              <a:gd name="connsiteY138" fmla="*/ 6606540 h 8833483"/>
              <a:gd name="connsiteX139" fmla="*/ 3878580 w 9578340"/>
              <a:gd name="connsiteY139" fmla="*/ 6515100 h 8833483"/>
              <a:gd name="connsiteX140" fmla="*/ 3886200 w 9578340"/>
              <a:gd name="connsiteY140" fmla="*/ 6423660 h 8833483"/>
              <a:gd name="connsiteX141" fmla="*/ 3870960 w 9578340"/>
              <a:gd name="connsiteY141" fmla="*/ 6309360 h 8833483"/>
              <a:gd name="connsiteX142" fmla="*/ 3893820 w 9578340"/>
              <a:gd name="connsiteY142" fmla="*/ 6240780 h 8833483"/>
              <a:gd name="connsiteX143" fmla="*/ 3924300 w 9578340"/>
              <a:gd name="connsiteY143" fmla="*/ 6179820 h 8833483"/>
              <a:gd name="connsiteX144" fmla="*/ 3977640 w 9578340"/>
              <a:gd name="connsiteY144" fmla="*/ 6172200 h 8833483"/>
              <a:gd name="connsiteX145" fmla="*/ 3992880 w 9578340"/>
              <a:gd name="connsiteY145" fmla="*/ 6172200 h 8833483"/>
              <a:gd name="connsiteX146" fmla="*/ 4046220 w 9578340"/>
              <a:gd name="connsiteY146" fmla="*/ 6111240 h 8833483"/>
              <a:gd name="connsiteX147" fmla="*/ 4038600 w 9578340"/>
              <a:gd name="connsiteY147" fmla="*/ 6027420 h 8833483"/>
              <a:gd name="connsiteX148" fmla="*/ 4754880 w 9578340"/>
              <a:gd name="connsiteY148" fmla="*/ 5913120 h 8833483"/>
              <a:gd name="connsiteX149" fmla="*/ 4838700 w 9578340"/>
              <a:gd name="connsiteY149" fmla="*/ 5913120 h 8833483"/>
              <a:gd name="connsiteX150" fmla="*/ 4914900 w 9578340"/>
              <a:gd name="connsiteY150" fmla="*/ 5920740 h 8833483"/>
              <a:gd name="connsiteX151" fmla="*/ 5105400 w 9578340"/>
              <a:gd name="connsiteY151" fmla="*/ 6019800 h 8833483"/>
              <a:gd name="connsiteX152" fmla="*/ 5570220 w 9578340"/>
              <a:gd name="connsiteY152" fmla="*/ 6248400 h 8833483"/>
              <a:gd name="connsiteX153" fmla="*/ 5704205 w 9578340"/>
              <a:gd name="connsiteY153" fmla="*/ 6320155 h 8833483"/>
              <a:gd name="connsiteX154" fmla="*/ 5755005 w 9578340"/>
              <a:gd name="connsiteY154" fmla="*/ 6242685 h 8833483"/>
              <a:gd name="connsiteX155" fmla="*/ 5682615 w 9578340"/>
              <a:gd name="connsiteY155" fmla="*/ 6203315 h 8833483"/>
              <a:gd name="connsiteX156" fmla="*/ 5624195 w 9578340"/>
              <a:gd name="connsiteY156" fmla="*/ 6132195 h 8833483"/>
              <a:gd name="connsiteX157" fmla="*/ 5670550 w 9578340"/>
              <a:gd name="connsiteY157" fmla="*/ 6103620 h 8833483"/>
              <a:gd name="connsiteX158" fmla="*/ 5584825 w 9578340"/>
              <a:gd name="connsiteY158" fmla="*/ 5928995 h 8833483"/>
              <a:gd name="connsiteX159" fmla="*/ 5592445 w 9578340"/>
              <a:gd name="connsiteY159" fmla="*/ 5827395 h 8833483"/>
              <a:gd name="connsiteX160" fmla="*/ 5615305 w 9578340"/>
              <a:gd name="connsiteY160" fmla="*/ 5792470 h 8833483"/>
              <a:gd name="connsiteX161" fmla="*/ 5636895 w 9578340"/>
              <a:gd name="connsiteY161" fmla="*/ 5747385 h 8833483"/>
              <a:gd name="connsiteX162" fmla="*/ 5674360 w 9578340"/>
              <a:gd name="connsiteY162" fmla="*/ 5669915 h 8833483"/>
              <a:gd name="connsiteX163" fmla="*/ 5688965 w 9578340"/>
              <a:gd name="connsiteY163" fmla="*/ 5587365 h 8833483"/>
              <a:gd name="connsiteX164" fmla="*/ 5735320 w 9578340"/>
              <a:gd name="connsiteY164" fmla="*/ 5561965 h 8833483"/>
              <a:gd name="connsiteX165" fmla="*/ 5715000 w 9578340"/>
              <a:gd name="connsiteY165" fmla="*/ 5502910 h 8833483"/>
              <a:gd name="connsiteX166" fmla="*/ 5751195 w 9578340"/>
              <a:gd name="connsiteY166" fmla="*/ 5461635 h 8833483"/>
              <a:gd name="connsiteX167" fmla="*/ 5781675 w 9578340"/>
              <a:gd name="connsiteY167" fmla="*/ 5398770 h 8833483"/>
              <a:gd name="connsiteX168" fmla="*/ 5836920 w 9578340"/>
              <a:gd name="connsiteY168" fmla="*/ 5325110 h 8833483"/>
              <a:gd name="connsiteX169" fmla="*/ 5855970 w 9578340"/>
              <a:gd name="connsiteY169" fmla="*/ 5168900 h 8833483"/>
              <a:gd name="connsiteX170" fmla="*/ 6101080 w 9578340"/>
              <a:gd name="connsiteY170" fmla="*/ 4911090 h 8833483"/>
              <a:gd name="connsiteX171" fmla="*/ 6107430 w 9578340"/>
              <a:gd name="connsiteY171" fmla="*/ 4674870 h 8833483"/>
              <a:gd name="connsiteX172" fmla="*/ 5982970 w 9578340"/>
              <a:gd name="connsiteY172" fmla="*/ 4411980 h 8833483"/>
              <a:gd name="connsiteX173" fmla="*/ 7178040 w 9578340"/>
              <a:gd name="connsiteY173" fmla="*/ 4351020 h 8833483"/>
              <a:gd name="connsiteX174" fmla="*/ 7559040 w 9578340"/>
              <a:gd name="connsiteY174" fmla="*/ 4328160 h 8833483"/>
              <a:gd name="connsiteX175" fmla="*/ 7467600 w 9578340"/>
              <a:gd name="connsiteY175" fmla="*/ 3878580 h 8833483"/>
              <a:gd name="connsiteX176" fmla="*/ 7414260 w 9578340"/>
              <a:gd name="connsiteY176" fmla="*/ 3604260 h 8833483"/>
              <a:gd name="connsiteX177" fmla="*/ 7498080 w 9578340"/>
              <a:gd name="connsiteY177" fmla="*/ 3398520 h 8833483"/>
              <a:gd name="connsiteX178" fmla="*/ 7528560 w 9578340"/>
              <a:gd name="connsiteY178" fmla="*/ 3253740 h 8833483"/>
              <a:gd name="connsiteX179" fmla="*/ 7505700 w 9578340"/>
              <a:gd name="connsiteY179" fmla="*/ 3048000 h 8833483"/>
              <a:gd name="connsiteX180" fmla="*/ 7520940 w 9578340"/>
              <a:gd name="connsiteY180" fmla="*/ 2926080 h 8833483"/>
              <a:gd name="connsiteX181" fmla="*/ 7536180 w 9578340"/>
              <a:gd name="connsiteY181" fmla="*/ 2872740 h 8833483"/>
              <a:gd name="connsiteX182" fmla="*/ 7863840 w 9578340"/>
              <a:gd name="connsiteY182" fmla="*/ 2971800 h 8833483"/>
              <a:gd name="connsiteX183" fmla="*/ 7886700 w 9578340"/>
              <a:gd name="connsiteY183" fmla="*/ 3101340 h 8833483"/>
              <a:gd name="connsiteX184" fmla="*/ 8001000 w 9578340"/>
              <a:gd name="connsiteY184" fmla="*/ 3124200 h 8833483"/>
              <a:gd name="connsiteX185" fmla="*/ 8122920 w 9578340"/>
              <a:gd name="connsiteY185" fmla="*/ 3276600 h 8833483"/>
              <a:gd name="connsiteX186" fmla="*/ 8206740 w 9578340"/>
              <a:gd name="connsiteY186" fmla="*/ 3276600 h 8833483"/>
              <a:gd name="connsiteX187" fmla="*/ 8442960 w 9578340"/>
              <a:gd name="connsiteY187" fmla="*/ 3276600 h 8833483"/>
              <a:gd name="connsiteX188" fmla="*/ 8663940 w 9578340"/>
              <a:gd name="connsiteY188" fmla="*/ 3276600 h 8833483"/>
              <a:gd name="connsiteX189" fmla="*/ 8770620 w 9578340"/>
              <a:gd name="connsiteY189" fmla="*/ 3230880 h 8833483"/>
              <a:gd name="connsiteX190" fmla="*/ 8854440 w 9578340"/>
              <a:gd name="connsiteY190" fmla="*/ 3215640 h 8833483"/>
              <a:gd name="connsiteX191" fmla="*/ 8938260 w 9578340"/>
              <a:gd name="connsiteY191" fmla="*/ 3230880 h 8833483"/>
              <a:gd name="connsiteX192" fmla="*/ 8945880 w 9578340"/>
              <a:gd name="connsiteY192" fmla="*/ 3078480 h 8833483"/>
              <a:gd name="connsiteX193" fmla="*/ 8907780 w 9578340"/>
              <a:gd name="connsiteY193" fmla="*/ 3078480 h 8833483"/>
              <a:gd name="connsiteX194" fmla="*/ 8656320 w 9578340"/>
              <a:gd name="connsiteY194" fmla="*/ 2697480 h 8833483"/>
              <a:gd name="connsiteX195" fmla="*/ 8854440 w 9578340"/>
              <a:gd name="connsiteY195" fmla="*/ 2590800 h 8833483"/>
              <a:gd name="connsiteX196" fmla="*/ 8923020 w 9578340"/>
              <a:gd name="connsiteY196" fmla="*/ 2606040 h 8833483"/>
              <a:gd name="connsiteX197" fmla="*/ 8999220 w 9578340"/>
              <a:gd name="connsiteY197" fmla="*/ 2606040 h 8833483"/>
              <a:gd name="connsiteX198" fmla="*/ 9029700 w 9578340"/>
              <a:gd name="connsiteY198" fmla="*/ 2545080 h 8833483"/>
              <a:gd name="connsiteX199" fmla="*/ 9029700 w 9578340"/>
              <a:gd name="connsiteY199" fmla="*/ 2407920 h 8833483"/>
              <a:gd name="connsiteX200" fmla="*/ 9136380 w 9578340"/>
              <a:gd name="connsiteY200" fmla="*/ 2476500 h 8833483"/>
              <a:gd name="connsiteX201" fmla="*/ 9144000 w 9578340"/>
              <a:gd name="connsiteY201" fmla="*/ 2407920 h 8833483"/>
              <a:gd name="connsiteX202" fmla="*/ 9204960 w 9578340"/>
              <a:gd name="connsiteY202" fmla="*/ 2362200 h 8833483"/>
              <a:gd name="connsiteX203" fmla="*/ 9189720 w 9578340"/>
              <a:gd name="connsiteY203" fmla="*/ 2225040 h 8833483"/>
              <a:gd name="connsiteX204" fmla="*/ 9159240 w 9578340"/>
              <a:gd name="connsiteY204" fmla="*/ 2171700 h 8833483"/>
              <a:gd name="connsiteX205" fmla="*/ 9083040 w 9578340"/>
              <a:gd name="connsiteY205" fmla="*/ 2103120 h 8833483"/>
              <a:gd name="connsiteX206" fmla="*/ 9105900 w 9578340"/>
              <a:gd name="connsiteY206" fmla="*/ 2011680 h 8833483"/>
              <a:gd name="connsiteX207" fmla="*/ 9151620 w 9578340"/>
              <a:gd name="connsiteY207" fmla="*/ 1927860 h 8833483"/>
              <a:gd name="connsiteX208" fmla="*/ 9044940 w 9578340"/>
              <a:gd name="connsiteY208" fmla="*/ 1714500 h 8833483"/>
              <a:gd name="connsiteX209" fmla="*/ 9578340 w 9578340"/>
              <a:gd name="connsiteY209" fmla="*/ 1394460 h 8833483"/>
              <a:gd name="connsiteX210" fmla="*/ 9494520 w 9578340"/>
              <a:gd name="connsiteY210" fmla="*/ 1165860 h 8833483"/>
              <a:gd name="connsiteX211" fmla="*/ 9326880 w 9578340"/>
              <a:gd name="connsiteY211" fmla="*/ 975360 h 8833483"/>
              <a:gd name="connsiteX212" fmla="*/ 9334500 w 9578340"/>
              <a:gd name="connsiteY212" fmla="*/ 906780 h 8833483"/>
              <a:gd name="connsiteX213" fmla="*/ 9342120 w 9578340"/>
              <a:gd name="connsiteY213" fmla="*/ 754380 h 8833483"/>
              <a:gd name="connsiteX214" fmla="*/ 9182100 w 9578340"/>
              <a:gd name="connsiteY214" fmla="*/ 906780 h 8833483"/>
              <a:gd name="connsiteX215" fmla="*/ 9052560 w 9578340"/>
              <a:gd name="connsiteY215" fmla="*/ 1043940 h 8833483"/>
              <a:gd name="connsiteX216" fmla="*/ 8915400 w 9578340"/>
              <a:gd name="connsiteY216" fmla="*/ 1112520 h 8833483"/>
              <a:gd name="connsiteX217" fmla="*/ 8709660 w 9578340"/>
              <a:gd name="connsiteY217" fmla="*/ 1150620 h 8833483"/>
              <a:gd name="connsiteX218" fmla="*/ 8793480 w 9578340"/>
              <a:gd name="connsiteY218" fmla="*/ 960120 h 8833483"/>
              <a:gd name="connsiteX219" fmla="*/ 8717280 w 9578340"/>
              <a:gd name="connsiteY219" fmla="*/ 906780 h 8833483"/>
              <a:gd name="connsiteX220" fmla="*/ 8686800 w 9578340"/>
              <a:gd name="connsiteY220" fmla="*/ 815340 h 8833483"/>
              <a:gd name="connsiteX221" fmla="*/ 8625840 w 9578340"/>
              <a:gd name="connsiteY221" fmla="*/ 746760 h 8833483"/>
              <a:gd name="connsiteX222" fmla="*/ 8633460 w 9578340"/>
              <a:gd name="connsiteY222" fmla="*/ 685800 h 8833483"/>
              <a:gd name="connsiteX223" fmla="*/ 8679180 w 9578340"/>
              <a:gd name="connsiteY223" fmla="*/ 609600 h 8833483"/>
              <a:gd name="connsiteX224" fmla="*/ 8671560 w 9578340"/>
              <a:gd name="connsiteY224" fmla="*/ 579120 h 8833483"/>
              <a:gd name="connsiteX225" fmla="*/ 8580120 w 9578340"/>
              <a:gd name="connsiteY225" fmla="*/ 541020 h 8833483"/>
              <a:gd name="connsiteX226" fmla="*/ 8473440 w 9578340"/>
              <a:gd name="connsiteY226" fmla="*/ 502920 h 8833483"/>
              <a:gd name="connsiteX227" fmla="*/ 8488680 w 9578340"/>
              <a:gd name="connsiteY227" fmla="*/ 449580 h 8833483"/>
              <a:gd name="connsiteX228" fmla="*/ 8435340 w 9578340"/>
              <a:gd name="connsiteY228" fmla="*/ 320040 h 8833483"/>
              <a:gd name="connsiteX229" fmla="*/ 8465820 w 9578340"/>
              <a:gd name="connsiteY229" fmla="*/ 243840 h 8833483"/>
              <a:gd name="connsiteX230" fmla="*/ 8473440 w 9578340"/>
              <a:gd name="connsiteY230" fmla="*/ 83820 h 8833483"/>
              <a:gd name="connsiteX231" fmla="*/ 8351520 w 9578340"/>
              <a:gd name="connsiteY231" fmla="*/ 53340 h 8833483"/>
              <a:gd name="connsiteX232" fmla="*/ 8252460 w 9578340"/>
              <a:gd name="connsiteY232" fmla="*/ 68580 h 8833483"/>
              <a:gd name="connsiteX233" fmla="*/ 8107680 w 9578340"/>
              <a:gd name="connsiteY23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8001000 w 9578340"/>
              <a:gd name="connsiteY3" fmla="*/ 160020 h 8833483"/>
              <a:gd name="connsiteX4" fmla="*/ 7917180 w 9578340"/>
              <a:gd name="connsiteY4" fmla="*/ 144780 h 8833483"/>
              <a:gd name="connsiteX5" fmla="*/ 7863840 w 9578340"/>
              <a:gd name="connsiteY5" fmla="*/ 168908 h 8833483"/>
              <a:gd name="connsiteX6" fmla="*/ 6896100 w 9578340"/>
              <a:gd name="connsiteY6" fmla="*/ 647700 h 8833483"/>
              <a:gd name="connsiteX7" fmla="*/ 6743700 w 9578340"/>
              <a:gd name="connsiteY7" fmla="*/ 1127760 h 8833483"/>
              <a:gd name="connsiteX8" fmla="*/ 6728460 w 9578340"/>
              <a:gd name="connsiteY8" fmla="*/ 1981200 h 8833483"/>
              <a:gd name="connsiteX9" fmla="*/ 6244590 w 9578340"/>
              <a:gd name="connsiteY9" fmla="*/ 2315208 h 8833483"/>
              <a:gd name="connsiteX10" fmla="*/ 5722620 w 9578340"/>
              <a:gd name="connsiteY10" fmla="*/ 2240280 h 8833483"/>
              <a:gd name="connsiteX11" fmla="*/ 5654040 w 9578340"/>
              <a:gd name="connsiteY11" fmla="*/ 2240280 h 8833483"/>
              <a:gd name="connsiteX12" fmla="*/ 5570220 w 9578340"/>
              <a:gd name="connsiteY12" fmla="*/ 2278380 h 8833483"/>
              <a:gd name="connsiteX13" fmla="*/ 5440680 w 9578340"/>
              <a:gd name="connsiteY13" fmla="*/ 2263140 h 8833483"/>
              <a:gd name="connsiteX14" fmla="*/ 5410200 w 9578340"/>
              <a:gd name="connsiteY14" fmla="*/ 2217420 h 8833483"/>
              <a:gd name="connsiteX15" fmla="*/ 5425440 w 9578340"/>
              <a:gd name="connsiteY15" fmla="*/ 2072640 h 8833483"/>
              <a:gd name="connsiteX16" fmla="*/ 5372100 w 9578340"/>
              <a:gd name="connsiteY16" fmla="*/ 2019300 h 8833483"/>
              <a:gd name="connsiteX17" fmla="*/ 5372100 w 9578340"/>
              <a:gd name="connsiteY17" fmla="*/ 1988820 h 8833483"/>
              <a:gd name="connsiteX18" fmla="*/ 5280660 w 9578340"/>
              <a:gd name="connsiteY18" fmla="*/ 1965960 h 8833483"/>
              <a:gd name="connsiteX19" fmla="*/ 5219700 w 9578340"/>
              <a:gd name="connsiteY19" fmla="*/ 2263140 h 8833483"/>
              <a:gd name="connsiteX20" fmla="*/ 5212080 w 9578340"/>
              <a:gd name="connsiteY20" fmla="*/ 2461260 h 8833483"/>
              <a:gd name="connsiteX21" fmla="*/ 5242560 w 9578340"/>
              <a:gd name="connsiteY21" fmla="*/ 2499360 h 8833483"/>
              <a:gd name="connsiteX22" fmla="*/ 5097780 w 9578340"/>
              <a:gd name="connsiteY22" fmla="*/ 2552700 h 8833483"/>
              <a:gd name="connsiteX23" fmla="*/ 5120640 w 9578340"/>
              <a:gd name="connsiteY23" fmla="*/ 2743200 h 8833483"/>
              <a:gd name="connsiteX24" fmla="*/ 5082540 w 9578340"/>
              <a:gd name="connsiteY24" fmla="*/ 2827020 h 8833483"/>
              <a:gd name="connsiteX25" fmla="*/ 4945380 w 9578340"/>
              <a:gd name="connsiteY25" fmla="*/ 2773680 h 8833483"/>
              <a:gd name="connsiteX26" fmla="*/ 4853940 w 9578340"/>
              <a:gd name="connsiteY26" fmla="*/ 2796540 h 8833483"/>
              <a:gd name="connsiteX27" fmla="*/ 4785360 w 9578340"/>
              <a:gd name="connsiteY27" fmla="*/ 2926080 h 8833483"/>
              <a:gd name="connsiteX28" fmla="*/ 4640580 w 9578340"/>
              <a:gd name="connsiteY28" fmla="*/ 2811780 h 8833483"/>
              <a:gd name="connsiteX29" fmla="*/ 4518660 w 9578340"/>
              <a:gd name="connsiteY29" fmla="*/ 2804160 h 8833483"/>
              <a:gd name="connsiteX30" fmla="*/ 4389120 w 9578340"/>
              <a:gd name="connsiteY30" fmla="*/ 2674620 h 8833483"/>
              <a:gd name="connsiteX31" fmla="*/ 4564380 w 9578340"/>
              <a:gd name="connsiteY31" fmla="*/ 2522220 h 8833483"/>
              <a:gd name="connsiteX32" fmla="*/ 4389120 w 9578340"/>
              <a:gd name="connsiteY32" fmla="*/ 2491740 h 8833483"/>
              <a:gd name="connsiteX33" fmla="*/ 4244340 w 9578340"/>
              <a:gd name="connsiteY33" fmla="*/ 2659380 h 8833483"/>
              <a:gd name="connsiteX34" fmla="*/ 4183380 w 9578340"/>
              <a:gd name="connsiteY34" fmla="*/ 2758440 h 8833483"/>
              <a:gd name="connsiteX35" fmla="*/ 4191000 w 9578340"/>
              <a:gd name="connsiteY35" fmla="*/ 2796540 h 8833483"/>
              <a:gd name="connsiteX36" fmla="*/ 4084320 w 9578340"/>
              <a:gd name="connsiteY36" fmla="*/ 2895600 h 8833483"/>
              <a:gd name="connsiteX37" fmla="*/ 4008120 w 9578340"/>
              <a:gd name="connsiteY37" fmla="*/ 2918460 h 8833483"/>
              <a:gd name="connsiteX38" fmla="*/ 3954780 w 9578340"/>
              <a:gd name="connsiteY38" fmla="*/ 2918460 h 8833483"/>
              <a:gd name="connsiteX39" fmla="*/ 3916680 w 9578340"/>
              <a:gd name="connsiteY39" fmla="*/ 2971800 h 8833483"/>
              <a:gd name="connsiteX40" fmla="*/ 3848100 w 9578340"/>
              <a:gd name="connsiteY40" fmla="*/ 2971800 h 8833483"/>
              <a:gd name="connsiteX41" fmla="*/ 3810000 w 9578340"/>
              <a:gd name="connsiteY41" fmla="*/ 3025140 h 8833483"/>
              <a:gd name="connsiteX42" fmla="*/ 3726180 w 9578340"/>
              <a:gd name="connsiteY42" fmla="*/ 3048000 h 8833483"/>
              <a:gd name="connsiteX43" fmla="*/ 3703320 w 9578340"/>
              <a:gd name="connsiteY43" fmla="*/ 3116580 h 8833483"/>
              <a:gd name="connsiteX44" fmla="*/ 3512820 w 9578340"/>
              <a:gd name="connsiteY44" fmla="*/ 2979420 h 8833483"/>
              <a:gd name="connsiteX45" fmla="*/ 3337560 w 9578340"/>
              <a:gd name="connsiteY45" fmla="*/ 3048000 h 8833483"/>
              <a:gd name="connsiteX46" fmla="*/ 3337560 w 9578340"/>
              <a:gd name="connsiteY46" fmla="*/ 3124200 h 8833483"/>
              <a:gd name="connsiteX47" fmla="*/ 3230880 w 9578340"/>
              <a:gd name="connsiteY47" fmla="*/ 3200400 h 8833483"/>
              <a:gd name="connsiteX48" fmla="*/ 3002280 w 9578340"/>
              <a:gd name="connsiteY48" fmla="*/ 3055620 h 8833483"/>
              <a:gd name="connsiteX49" fmla="*/ 3025140 w 9578340"/>
              <a:gd name="connsiteY49" fmla="*/ 3032760 h 8833483"/>
              <a:gd name="connsiteX50" fmla="*/ 2918460 w 9578340"/>
              <a:gd name="connsiteY50" fmla="*/ 2887980 h 8833483"/>
              <a:gd name="connsiteX51" fmla="*/ 2659380 w 9578340"/>
              <a:gd name="connsiteY51" fmla="*/ 2758440 h 8833483"/>
              <a:gd name="connsiteX52" fmla="*/ 2506980 w 9578340"/>
              <a:gd name="connsiteY52" fmla="*/ 3093720 h 8833483"/>
              <a:gd name="connsiteX53" fmla="*/ 2392680 w 9578340"/>
              <a:gd name="connsiteY53" fmla="*/ 3101340 h 8833483"/>
              <a:gd name="connsiteX54" fmla="*/ 2308860 w 9578340"/>
              <a:gd name="connsiteY54" fmla="*/ 3116580 h 8833483"/>
              <a:gd name="connsiteX55" fmla="*/ 2225040 w 9578340"/>
              <a:gd name="connsiteY55" fmla="*/ 3215640 h 8833483"/>
              <a:gd name="connsiteX56" fmla="*/ 2049780 w 9578340"/>
              <a:gd name="connsiteY56" fmla="*/ 3124200 h 8833483"/>
              <a:gd name="connsiteX57" fmla="*/ 1981200 w 9578340"/>
              <a:gd name="connsiteY57" fmla="*/ 3116580 h 8833483"/>
              <a:gd name="connsiteX58" fmla="*/ 1889760 w 9578340"/>
              <a:gd name="connsiteY58" fmla="*/ 2964180 h 8833483"/>
              <a:gd name="connsiteX59" fmla="*/ 1897380 w 9578340"/>
              <a:gd name="connsiteY59" fmla="*/ 2895600 h 8833483"/>
              <a:gd name="connsiteX60" fmla="*/ 1729740 w 9578340"/>
              <a:gd name="connsiteY60" fmla="*/ 3017520 h 8833483"/>
              <a:gd name="connsiteX61" fmla="*/ 1706880 w 9578340"/>
              <a:gd name="connsiteY61" fmla="*/ 3078480 h 8833483"/>
              <a:gd name="connsiteX62" fmla="*/ 1653540 w 9578340"/>
              <a:gd name="connsiteY62" fmla="*/ 3048000 h 8833483"/>
              <a:gd name="connsiteX63" fmla="*/ 1546860 w 9578340"/>
              <a:gd name="connsiteY63" fmla="*/ 3048000 h 8833483"/>
              <a:gd name="connsiteX64" fmla="*/ 1524000 w 9578340"/>
              <a:gd name="connsiteY64" fmla="*/ 3162300 h 8833483"/>
              <a:gd name="connsiteX65" fmla="*/ 1386840 w 9578340"/>
              <a:gd name="connsiteY65" fmla="*/ 3459480 h 8833483"/>
              <a:gd name="connsiteX66" fmla="*/ 1333500 w 9578340"/>
              <a:gd name="connsiteY66" fmla="*/ 3451860 h 8833483"/>
              <a:gd name="connsiteX67" fmla="*/ 1188720 w 9578340"/>
              <a:gd name="connsiteY67" fmla="*/ 3505200 h 8833483"/>
              <a:gd name="connsiteX68" fmla="*/ 1135380 w 9578340"/>
              <a:gd name="connsiteY68" fmla="*/ 3672840 h 8833483"/>
              <a:gd name="connsiteX69" fmla="*/ 1013460 w 9578340"/>
              <a:gd name="connsiteY69" fmla="*/ 3703320 h 8833483"/>
              <a:gd name="connsiteX70" fmla="*/ 929640 w 9578340"/>
              <a:gd name="connsiteY70" fmla="*/ 3710940 h 8833483"/>
              <a:gd name="connsiteX71" fmla="*/ 830580 w 9578340"/>
              <a:gd name="connsiteY71" fmla="*/ 3741420 h 8833483"/>
              <a:gd name="connsiteX72" fmla="*/ 701040 w 9578340"/>
              <a:gd name="connsiteY72" fmla="*/ 3749040 h 8833483"/>
              <a:gd name="connsiteX73" fmla="*/ 548640 w 9578340"/>
              <a:gd name="connsiteY73" fmla="*/ 3787140 h 8833483"/>
              <a:gd name="connsiteX74" fmla="*/ 0 w 9578340"/>
              <a:gd name="connsiteY74" fmla="*/ 5250180 h 8833483"/>
              <a:gd name="connsiteX75" fmla="*/ 167640 w 9578340"/>
              <a:gd name="connsiteY75" fmla="*/ 5242560 h 8833483"/>
              <a:gd name="connsiteX76" fmla="*/ 167640 w 9578340"/>
              <a:gd name="connsiteY76" fmla="*/ 5387340 h 8833483"/>
              <a:gd name="connsiteX77" fmla="*/ 289560 w 9578340"/>
              <a:gd name="connsiteY77" fmla="*/ 5394960 h 8833483"/>
              <a:gd name="connsiteX78" fmla="*/ 281940 w 9578340"/>
              <a:gd name="connsiteY78" fmla="*/ 5478780 h 8833483"/>
              <a:gd name="connsiteX79" fmla="*/ 388620 w 9578340"/>
              <a:gd name="connsiteY79" fmla="*/ 5501640 h 8833483"/>
              <a:gd name="connsiteX80" fmla="*/ 358140 w 9578340"/>
              <a:gd name="connsiteY80" fmla="*/ 5631180 h 8833483"/>
              <a:gd name="connsiteX81" fmla="*/ 358140 w 9578340"/>
              <a:gd name="connsiteY81" fmla="*/ 5730240 h 8833483"/>
              <a:gd name="connsiteX82" fmla="*/ 251460 w 9578340"/>
              <a:gd name="connsiteY82" fmla="*/ 5783580 h 8833483"/>
              <a:gd name="connsiteX83" fmla="*/ 236220 w 9578340"/>
              <a:gd name="connsiteY83" fmla="*/ 5859780 h 8833483"/>
              <a:gd name="connsiteX84" fmla="*/ 144780 w 9578340"/>
              <a:gd name="connsiteY84" fmla="*/ 5981700 h 8833483"/>
              <a:gd name="connsiteX85" fmla="*/ 175260 w 9578340"/>
              <a:gd name="connsiteY85" fmla="*/ 6210300 h 8833483"/>
              <a:gd name="connsiteX86" fmla="*/ 266700 w 9578340"/>
              <a:gd name="connsiteY86" fmla="*/ 6217920 h 8833483"/>
              <a:gd name="connsiteX87" fmla="*/ 304800 w 9578340"/>
              <a:gd name="connsiteY87" fmla="*/ 6278880 h 8833483"/>
              <a:gd name="connsiteX88" fmla="*/ 312420 w 9578340"/>
              <a:gd name="connsiteY88" fmla="*/ 6339840 h 8833483"/>
              <a:gd name="connsiteX89" fmla="*/ 358140 w 9578340"/>
              <a:gd name="connsiteY89" fmla="*/ 6339840 h 8833483"/>
              <a:gd name="connsiteX90" fmla="*/ 365760 w 9578340"/>
              <a:gd name="connsiteY90" fmla="*/ 6477000 h 8833483"/>
              <a:gd name="connsiteX91" fmla="*/ 807720 w 9578340"/>
              <a:gd name="connsiteY91" fmla="*/ 6545580 h 8833483"/>
              <a:gd name="connsiteX92" fmla="*/ 1127760 w 9578340"/>
              <a:gd name="connsiteY92" fmla="*/ 6705600 h 8833483"/>
              <a:gd name="connsiteX93" fmla="*/ 1447800 w 9578340"/>
              <a:gd name="connsiteY93" fmla="*/ 6598920 h 8833483"/>
              <a:gd name="connsiteX94" fmla="*/ 1546860 w 9578340"/>
              <a:gd name="connsiteY94" fmla="*/ 6598920 h 8833483"/>
              <a:gd name="connsiteX95" fmla="*/ 1501140 w 9578340"/>
              <a:gd name="connsiteY95" fmla="*/ 6858000 h 8833483"/>
              <a:gd name="connsiteX96" fmla="*/ 1567815 w 9578340"/>
              <a:gd name="connsiteY96" fmla="*/ 7115810 h 8833483"/>
              <a:gd name="connsiteX97" fmla="*/ 1710690 w 9578340"/>
              <a:gd name="connsiteY97" fmla="*/ 7439660 h 8833483"/>
              <a:gd name="connsiteX98" fmla="*/ 1891665 w 9578340"/>
              <a:gd name="connsiteY98" fmla="*/ 7582535 h 8833483"/>
              <a:gd name="connsiteX99" fmla="*/ 2094865 w 9578340"/>
              <a:gd name="connsiteY99" fmla="*/ 7814310 h 8833483"/>
              <a:gd name="connsiteX100" fmla="*/ 2066290 w 9578340"/>
              <a:gd name="connsiteY100" fmla="*/ 7925434 h 8833483"/>
              <a:gd name="connsiteX101" fmla="*/ 2234565 w 9578340"/>
              <a:gd name="connsiteY101" fmla="*/ 8036559 h 8833483"/>
              <a:gd name="connsiteX102" fmla="*/ 2269490 w 9578340"/>
              <a:gd name="connsiteY102" fmla="*/ 8081009 h 8833483"/>
              <a:gd name="connsiteX103" fmla="*/ 2186940 w 9578340"/>
              <a:gd name="connsiteY103" fmla="*/ 8338184 h 8833483"/>
              <a:gd name="connsiteX104" fmla="*/ 2209165 w 9578340"/>
              <a:gd name="connsiteY104" fmla="*/ 8436608 h 8833483"/>
              <a:gd name="connsiteX105" fmla="*/ 2275840 w 9578340"/>
              <a:gd name="connsiteY105" fmla="*/ 8538208 h 8833483"/>
              <a:gd name="connsiteX106" fmla="*/ 2437765 w 9578340"/>
              <a:gd name="connsiteY106" fmla="*/ 8569958 h 8833483"/>
              <a:gd name="connsiteX107" fmla="*/ 2491740 w 9578340"/>
              <a:gd name="connsiteY107" fmla="*/ 8557258 h 8833483"/>
              <a:gd name="connsiteX108" fmla="*/ 2599690 w 9578340"/>
              <a:gd name="connsiteY108" fmla="*/ 8614408 h 8833483"/>
              <a:gd name="connsiteX109" fmla="*/ 2640965 w 9578340"/>
              <a:gd name="connsiteY109" fmla="*/ 8658858 h 8833483"/>
              <a:gd name="connsiteX110" fmla="*/ 2663190 w 9578340"/>
              <a:gd name="connsiteY110" fmla="*/ 8769983 h 8833483"/>
              <a:gd name="connsiteX111" fmla="*/ 2748915 w 9578340"/>
              <a:gd name="connsiteY111" fmla="*/ 8833483 h 8833483"/>
              <a:gd name="connsiteX112" fmla="*/ 2860040 w 9578340"/>
              <a:gd name="connsiteY112" fmla="*/ 8808083 h 8833483"/>
              <a:gd name="connsiteX113" fmla="*/ 2920365 w 9578340"/>
              <a:gd name="connsiteY113" fmla="*/ 8820783 h 8833483"/>
              <a:gd name="connsiteX114" fmla="*/ 2910840 w 9578340"/>
              <a:gd name="connsiteY114" fmla="*/ 8740614 h 8833483"/>
              <a:gd name="connsiteX115" fmla="*/ 2996565 w 9578340"/>
              <a:gd name="connsiteY115" fmla="*/ 8609645 h 8833483"/>
              <a:gd name="connsiteX116" fmla="*/ 2987040 w 9578340"/>
              <a:gd name="connsiteY116" fmla="*/ 8497727 h 8833483"/>
              <a:gd name="connsiteX117" fmla="*/ 3027522 w 9578340"/>
              <a:gd name="connsiteY117" fmla="*/ 8431051 h 8833483"/>
              <a:gd name="connsiteX118" fmla="*/ 3179922 w 9578340"/>
              <a:gd name="connsiteY118" fmla="*/ 8361995 h 8833483"/>
              <a:gd name="connsiteX119" fmla="*/ 3225166 w 9578340"/>
              <a:gd name="connsiteY119" fmla="*/ 8245315 h 8833483"/>
              <a:gd name="connsiteX120" fmla="*/ 3420427 w 9578340"/>
              <a:gd name="connsiteY120" fmla="*/ 8083389 h 8833483"/>
              <a:gd name="connsiteX121" fmla="*/ 3699034 w 9578340"/>
              <a:gd name="connsiteY121" fmla="*/ 7954802 h 8833483"/>
              <a:gd name="connsiteX122" fmla="*/ 3875246 w 9578340"/>
              <a:gd name="connsiteY122" fmla="*/ 7890508 h 8833483"/>
              <a:gd name="connsiteX123" fmla="*/ 4084796 w 9578340"/>
              <a:gd name="connsiteY123" fmla="*/ 7738108 h 8833483"/>
              <a:gd name="connsiteX124" fmla="*/ 4127659 w 9578340"/>
              <a:gd name="connsiteY124" fmla="*/ 7640476 h 8833483"/>
              <a:gd name="connsiteX125" fmla="*/ 4037171 w 9578340"/>
              <a:gd name="connsiteY125" fmla="*/ 7564277 h 8833483"/>
              <a:gd name="connsiteX126" fmla="*/ 3980021 w 9578340"/>
              <a:gd name="connsiteY126" fmla="*/ 7469027 h 8833483"/>
              <a:gd name="connsiteX127" fmla="*/ 4056222 w 9578340"/>
              <a:gd name="connsiteY127" fmla="*/ 7395208 h 8833483"/>
              <a:gd name="connsiteX128" fmla="*/ 4096703 w 9578340"/>
              <a:gd name="connsiteY128" fmla="*/ 7247570 h 8833483"/>
              <a:gd name="connsiteX129" fmla="*/ 3982402 w 9578340"/>
              <a:gd name="connsiteY129" fmla="*/ 7271383 h 8833483"/>
              <a:gd name="connsiteX130" fmla="*/ 3818096 w 9578340"/>
              <a:gd name="connsiteY130" fmla="*/ 7233283 h 8833483"/>
              <a:gd name="connsiteX131" fmla="*/ 3691889 w 9578340"/>
              <a:gd name="connsiteY131" fmla="*/ 7145176 h 8833483"/>
              <a:gd name="connsiteX132" fmla="*/ 3701416 w 9578340"/>
              <a:gd name="connsiteY132" fmla="*/ 7030877 h 8833483"/>
              <a:gd name="connsiteX133" fmla="*/ 3625215 w 9578340"/>
              <a:gd name="connsiteY133" fmla="*/ 6954677 h 8833483"/>
              <a:gd name="connsiteX134" fmla="*/ 3657600 w 9578340"/>
              <a:gd name="connsiteY134" fmla="*/ 6873240 h 8833483"/>
              <a:gd name="connsiteX135" fmla="*/ 3817620 w 9578340"/>
              <a:gd name="connsiteY135" fmla="*/ 6781800 h 8833483"/>
              <a:gd name="connsiteX136" fmla="*/ 3893820 w 9578340"/>
              <a:gd name="connsiteY136" fmla="*/ 6705600 h 8833483"/>
              <a:gd name="connsiteX137" fmla="*/ 3947160 w 9578340"/>
              <a:gd name="connsiteY137" fmla="*/ 6690360 h 8833483"/>
              <a:gd name="connsiteX138" fmla="*/ 3939540 w 9578340"/>
              <a:gd name="connsiteY138" fmla="*/ 6629400 h 8833483"/>
              <a:gd name="connsiteX139" fmla="*/ 3901440 w 9578340"/>
              <a:gd name="connsiteY139" fmla="*/ 6606540 h 8833483"/>
              <a:gd name="connsiteX140" fmla="*/ 3878580 w 9578340"/>
              <a:gd name="connsiteY140" fmla="*/ 6515100 h 8833483"/>
              <a:gd name="connsiteX141" fmla="*/ 3886200 w 9578340"/>
              <a:gd name="connsiteY141" fmla="*/ 6423660 h 8833483"/>
              <a:gd name="connsiteX142" fmla="*/ 3870960 w 9578340"/>
              <a:gd name="connsiteY142" fmla="*/ 6309360 h 8833483"/>
              <a:gd name="connsiteX143" fmla="*/ 3893820 w 9578340"/>
              <a:gd name="connsiteY143" fmla="*/ 6240780 h 8833483"/>
              <a:gd name="connsiteX144" fmla="*/ 3924300 w 9578340"/>
              <a:gd name="connsiteY144" fmla="*/ 6179820 h 8833483"/>
              <a:gd name="connsiteX145" fmla="*/ 3977640 w 9578340"/>
              <a:gd name="connsiteY145" fmla="*/ 6172200 h 8833483"/>
              <a:gd name="connsiteX146" fmla="*/ 3992880 w 9578340"/>
              <a:gd name="connsiteY146" fmla="*/ 6172200 h 8833483"/>
              <a:gd name="connsiteX147" fmla="*/ 4046220 w 9578340"/>
              <a:gd name="connsiteY147" fmla="*/ 6111240 h 8833483"/>
              <a:gd name="connsiteX148" fmla="*/ 4038600 w 9578340"/>
              <a:gd name="connsiteY148" fmla="*/ 6027420 h 8833483"/>
              <a:gd name="connsiteX149" fmla="*/ 4754880 w 9578340"/>
              <a:gd name="connsiteY149" fmla="*/ 5913120 h 8833483"/>
              <a:gd name="connsiteX150" fmla="*/ 4838700 w 9578340"/>
              <a:gd name="connsiteY150" fmla="*/ 5913120 h 8833483"/>
              <a:gd name="connsiteX151" fmla="*/ 4914900 w 9578340"/>
              <a:gd name="connsiteY151" fmla="*/ 5920740 h 8833483"/>
              <a:gd name="connsiteX152" fmla="*/ 5105400 w 9578340"/>
              <a:gd name="connsiteY152" fmla="*/ 6019800 h 8833483"/>
              <a:gd name="connsiteX153" fmla="*/ 5570220 w 9578340"/>
              <a:gd name="connsiteY153" fmla="*/ 6248400 h 8833483"/>
              <a:gd name="connsiteX154" fmla="*/ 5704205 w 9578340"/>
              <a:gd name="connsiteY154" fmla="*/ 6320155 h 8833483"/>
              <a:gd name="connsiteX155" fmla="*/ 5755005 w 9578340"/>
              <a:gd name="connsiteY155" fmla="*/ 6242685 h 8833483"/>
              <a:gd name="connsiteX156" fmla="*/ 5682615 w 9578340"/>
              <a:gd name="connsiteY156" fmla="*/ 6203315 h 8833483"/>
              <a:gd name="connsiteX157" fmla="*/ 5624195 w 9578340"/>
              <a:gd name="connsiteY157" fmla="*/ 6132195 h 8833483"/>
              <a:gd name="connsiteX158" fmla="*/ 5670550 w 9578340"/>
              <a:gd name="connsiteY158" fmla="*/ 6103620 h 8833483"/>
              <a:gd name="connsiteX159" fmla="*/ 5584825 w 9578340"/>
              <a:gd name="connsiteY159" fmla="*/ 5928995 h 8833483"/>
              <a:gd name="connsiteX160" fmla="*/ 5592445 w 9578340"/>
              <a:gd name="connsiteY160" fmla="*/ 5827395 h 8833483"/>
              <a:gd name="connsiteX161" fmla="*/ 5615305 w 9578340"/>
              <a:gd name="connsiteY161" fmla="*/ 5792470 h 8833483"/>
              <a:gd name="connsiteX162" fmla="*/ 5636895 w 9578340"/>
              <a:gd name="connsiteY162" fmla="*/ 5747385 h 8833483"/>
              <a:gd name="connsiteX163" fmla="*/ 5674360 w 9578340"/>
              <a:gd name="connsiteY163" fmla="*/ 5669915 h 8833483"/>
              <a:gd name="connsiteX164" fmla="*/ 5688965 w 9578340"/>
              <a:gd name="connsiteY164" fmla="*/ 5587365 h 8833483"/>
              <a:gd name="connsiteX165" fmla="*/ 5735320 w 9578340"/>
              <a:gd name="connsiteY165" fmla="*/ 5561965 h 8833483"/>
              <a:gd name="connsiteX166" fmla="*/ 5715000 w 9578340"/>
              <a:gd name="connsiteY166" fmla="*/ 5502910 h 8833483"/>
              <a:gd name="connsiteX167" fmla="*/ 5751195 w 9578340"/>
              <a:gd name="connsiteY167" fmla="*/ 5461635 h 8833483"/>
              <a:gd name="connsiteX168" fmla="*/ 5781675 w 9578340"/>
              <a:gd name="connsiteY168" fmla="*/ 5398770 h 8833483"/>
              <a:gd name="connsiteX169" fmla="*/ 5836920 w 9578340"/>
              <a:gd name="connsiteY169" fmla="*/ 5325110 h 8833483"/>
              <a:gd name="connsiteX170" fmla="*/ 5855970 w 9578340"/>
              <a:gd name="connsiteY170" fmla="*/ 5168900 h 8833483"/>
              <a:gd name="connsiteX171" fmla="*/ 6101080 w 9578340"/>
              <a:gd name="connsiteY171" fmla="*/ 4911090 h 8833483"/>
              <a:gd name="connsiteX172" fmla="*/ 6107430 w 9578340"/>
              <a:gd name="connsiteY172" fmla="*/ 4674870 h 8833483"/>
              <a:gd name="connsiteX173" fmla="*/ 5982970 w 9578340"/>
              <a:gd name="connsiteY173" fmla="*/ 4411980 h 8833483"/>
              <a:gd name="connsiteX174" fmla="*/ 7178040 w 9578340"/>
              <a:gd name="connsiteY174" fmla="*/ 4351020 h 8833483"/>
              <a:gd name="connsiteX175" fmla="*/ 7559040 w 9578340"/>
              <a:gd name="connsiteY175" fmla="*/ 4328160 h 8833483"/>
              <a:gd name="connsiteX176" fmla="*/ 7467600 w 9578340"/>
              <a:gd name="connsiteY176" fmla="*/ 3878580 h 8833483"/>
              <a:gd name="connsiteX177" fmla="*/ 7414260 w 9578340"/>
              <a:gd name="connsiteY177" fmla="*/ 3604260 h 8833483"/>
              <a:gd name="connsiteX178" fmla="*/ 7498080 w 9578340"/>
              <a:gd name="connsiteY178" fmla="*/ 3398520 h 8833483"/>
              <a:gd name="connsiteX179" fmla="*/ 7528560 w 9578340"/>
              <a:gd name="connsiteY179" fmla="*/ 3253740 h 8833483"/>
              <a:gd name="connsiteX180" fmla="*/ 7505700 w 9578340"/>
              <a:gd name="connsiteY180" fmla="*/ 3048000 h 8833483"/>
              <a:gd name="connsiteX181" fmla="*/ 7520940 w 9578340"/>
              <a:gd name="connsiteY181" fmla="*/ 2926080 h 8833483"/>
              <a:gd name="connsiteX182" fmla="*/ 7536180 w 9578340"/>
              <a:gd name="connsiteY182" fmla="*/ 2872740 h 8833483"/>
              <a:gd name="connsiteX183" fmla="*/ 7863840 w 9578340"/>
              <a:gd name="connsiteY183" fmla="*/ 2971800 h 8833483"/>
              <a:gd name="connsiteX184" fmla="*/ 7886700 w 9578340"/>
              <a:gd name="connsiteY184" fmla="*/ 3101340 h 8833483"/>
              <a:gd name="connsiteX185" fmla="*/ 8001000 w 9578340"/>
              <a:gd name="connsiteY185" fmla="*/ 3124200 h 8833483"/>
              <a:gd name="connsiteX186" fmla="*/ 8122920 w 9578340"/>
              <a:gd name="connsiteY186" fmla="*/ 3276600 h 8833483"/>
              <a:gd name="connsiteX187" fmla="*/ 8206740 w 9578340"/>
              <a:gd name="connsiteY187" fmla="*/ 3276600 h 8833483"/>
              <a:gd name="connsiteX188" fmla="*/ 8442960 w 9578340"/>
              <a:gd name="connsiteY188" fmla="*/ 3276600 h 8833483"/>
              <a:gd name="connsiteX189" fmla="*/ 8663940 w 9578340"/>
              <a:gd name="connsiteY189" fmla="*/ 3276600 h 8833483"/>
              <a:gd name="connsiteX190" fmla="*/ 8770620 w 9578340"/>
              <a:gd name="connsiteY190" fmla="*/ 3230880 h 8833483"/>
              <a:gd name="connsiteX191" fmla="*/ 8854440 w 9578340"/>
              <a:gd name="connsiteY191" fmla="*/ 3215640 h 8833483"/>
              <a:gd name="connsiteX192" fmla="*/ 8938260 w 9578340"/>
              <a:gd name="connsiteY192" fmla="*/ 3230880 h 8833483"/>
              <a:gd name="connsiteX193" fmla="*/ 8945880 w 9578340"/>
              <a:gd name="connsiteY193" fmla="*/ 3078480 h 8833483"/>
              <a:gd name="connsiteX194" fmla="*/ 8907780 w 9578340"/>
              <a:gd name="connsiteY194" fmla="*/ 3078480 h 8833483"/>
              <a:gd name="connsiteX195" fmla="*/ 8656320 w 9578340"/>
              <a:gd name="connsiteY195" fmla="*/ 2697480 h 8833483"/>
              <a:gd name="connsiteX196" fmla="*/ 8854440 w 9578340"/>
              <a:gd name="connsiteY196" fmla="*/ 2590800 h 8833483"/>
              <a:gd name="connsiteX197" fmla="*/ 8923020 w 9578340"/>
              <a:gd name="connsiteY197" fmla="*/ 2606040 h 8833483"/>
              <a:gd name="connsiteX198" fmla="*/ 8999220 w 9578340"/>
              <a:gd name="connsiteY198" fmla="*/ 2606040 h 8833483"/>
              <a:gd name="connsiteX199" fmla="*/ 9029700 w 9578340"/>
              <a:gd name="connsiteY199" fmla="*/ 2545080 h 8833483"/>
              <a:gd name="connsiteX200" fmla="*/ 9029700 w 9578340"/>
              <a:gd name="connsiteY200" fmla="*/ 2407920 h 8833483"/>
              <a:gd name="connsiteX201" fmla="*/ 9136380 w 9578340"/>
              <a:gd name="connsiteY201" fmla="*/ 2476500 h 8833483"/>
              <a:gd name="connsiteX202" fmla="*/ 9144000 w 9578340"/>
              <a:gd name="connsiteY202" fmla="*/ 2407920 h 8833483"/>
              <a:gd name="connsiteX203" fmla="*/ 9204960 w 9578340"/>
              <a:gd name="connsiteY203" fmla="*/ 2362200 h 8833483"/>
              <a:gd name="connsiteX204" fmla="*/ 9189720 w 9578340"/>
              <a:gd name="connsiteY204" fmla="*/ 2225040 h 8833483"/>
              <a:gd name="connsiteX205" fmla="*/ 9159240 w 9578340"/>
              <a:gd name="connsiteY205" fmla="*/ 2171700 h 8833483"/>
              <a:gd name="connsiteX206" fmla="*/ 9083040 w 9578340"/>
              <a:gd name="connsiteY206" fmla="*/ 2103120 h 8833483"/>
              <a:gd name="connsiteX207" fmla="*/ 9105900 w 9578340"/>
              <a:gd name="connsiteY207" fmla="*/ 2011680 h 8833483"/>
              <a:gd name="connsiteX208" fmla="*/ 9151620 w 9578340"/>
              <a:gd name="connsiteY208" fmla="*/ 1927860 h 8833483"/>
              <a:gd name="connsiteX209" fmla="*/ 9044940 w 9578340"/>
              <a:gd name="connsiteY209" fmla="*/ 1714500 h 8833483"/>
              <a:gd name="connsiteX210" fmla="*/ 9578340 w 9578340"/>
              <a:gd name="connsiteY210" fmla="*/ 1394460 h 8833483"/>
              <a:gd name="connsiteX211" fmla="*/ 9494520 w 9578340"/>
              <a:gd name="connsiteY211" fmla="*/ 1165860 h 8833483"/>
              <a:gd name="connsiteX212" fmla="*/ 9326880 w 9578340"/>
              <a:gd name="connsiteY212" fmla="*/ 975360 h 8833483"/>
              <a:gd name="connsiteX213" fmla="*/ 9334500 w 9578340"/>
              <a:gd name="connsiteY213" fmla="*/ 906780 h 8833483"/>
              <a:gd name="connsiteX214" fmla="*/ 9342120 w 9578340"/>
              <a:gd name="connsiteY214" fmla="*/ 754380 h 8833483"/>
              <a:gd name="connsiteX215" fmla="*/ 9182100 w 9578340"/>
              <a:gd name="connsiteY215" fmla="*/ 906780 h 8833483"/>
              <a:gd name="connsiteX216" fmla="*/ 9052560 w 9578340"/>
              <a:gd name="connsiteY216" fmla="*/ 1043940 h 8833483"/>
              <a:gd name="connsiteX217" fmla="*/ 8915400 w 9578340"/>
              <a:gd name="connsiteY217" fmla="*/ 1112520 h 8833483"/>
              <a:gd name="connsiteX218" fmla="*/ 8709660 w 9578340"/>
              <a:gd name="connsiteY218" fmla="*/ 1150620 h 8833483"/>
              <a:gd name="connsiteX219" fmla="*/ 8793480 w 9578340"/>
              <a:gd name="connsiteY219" fmla="*/ 960120 h 8833483"/>
              <a:gd name="connsiteX220" fmla="*/ 8717280 w 9578340"/>
              <a:gd name="connsiteY220" fmla="*/ 906780 h 8833483"/>
              <a:gd name="connsiteX221" fmla="*/ 8686800 w 9578340"/>
              <a:gd name="connsiteY221" fmla="*/ 815340 h 8833483"/>
              <a:gd name="connsiteX222" fmla="*/ 8625840 w 9578340"/>
              <a:gd name="connsiteY222" fmla="*/ 746760 h 8833483"/>
              <a:gd name="connsiteX223" fmla="*/ 8633460 w 9578340"/>
              <a:gd name="connsiteY223" fmla="*/ 685800 h 8833483"/>
              <a:gd name="connsiteX224" fmla="*/ 8679180 w 9578340"/>
              <a:gd name="connsiteY224" fmla="*/ 609600 h 8833483"/>
              <a:gd name="connsiteX225" fmla="*/ 8671560 w 9578340"/>
              <a:gd name="connsiteY225" fmla="*/ 579120 h 8833483"/>
              <a:gd name="connsiteX226" fmla="*/ 8580120 w 9578340"/>
              <a:gd name="connsiteY226" fmla="*/ 541020 h 8833483"/>
              <a:gd name="connsiteX227" fmla="*/ 8473440 w 9578340"/>
              <a:gd name="connsiteY227" fmla="*/ 502920 h 8833483"/>
              <a:gd name="connsiteX228" fmla="*/ 8488680 w 9578340"/>
              <a:gd name="connsiteY228" fmla="*/ 449580 h 8833483"/>
              <a:gd name="connsiteX229" fmla="*/ 8435340 w 9578340"/>
              <a:gd name="connsiteY229" fmla="*/ 320040 h 8833483"/>
              <a:gd name="connsiteX230" fmla="*/ 8465820 w 9578340"/>
              <a:gd name="connsiteY230" fmla="*/ 243840 h 8833483"/>
              <a:gd name="connsiteX231" fmla="*/ 8473440 w 9578340"/>
              <a:gd name="connsiteY231" fmla="*/ 83820 h 8833483"/>
              <a:gd name="connsiteX232" fmla="*/ 8351520 w 9578340"/>
              <a:gd name="connsiteY232" fmla="*/ 53340 h 8833483"/>
              <a:gd name="connsiteX233" fmla="*/ 8252460 w 9578340"/>
              <a:gd name="connsiteY233" fmla="*/ 68580 h 8833483"/>
              <a:gd name="connsiteX234" fmla="*/ 8107680 w 9578340"/>
              <a:gd name="connsiteY23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7917180 w 9578340"/>
              <a:gd name="connsiteY3" fmla="*/ 144780 h 8833483"/>
              <a:gd name="connsiteX4" fmla="*/ 7863840 w 9578340"/>
              <a:gd name="connsiteY4" fmla="*/ 168908 h 8833483"/>
              <a:gd name="connsiteX5" fmla="*/ 6896100 w 9578340"/>
              <a:gd name="connsiteY5" fmla="*/ 647700 h 8833483"/>
              <a:gd name="connsiteX6" fmla="*/ 6743700 w 9578340"/>
              <a:gd name="connsiteY6" fmla="*/ 1127760 h 8833483"/>
              <a:gd name="connsiteX7" fmla="*/ 6728460 w 9578340"/>
              <a:gd name="connsiteY7" fmla="*/ 1981200 h 8833483"/>
              <a:gd name="connsiteX8" fmla="*/ 6244590 w 9578340"/>
              <a:gd name="connsiteY8" fmla="*/ 2315208 h 8833483"/>
              <a:gd name="connsiteX9" fmla="*/ 5722620 w 9578340"/>
              <a:gd name="connsiteY9" fmla="*/ 2240280 h 8833483"/>
              <a:gd name="connsiteX10" fmla="*/ 5654040 w 9578340"/>
              <a:gd name="connsiteY10" fmla="*/ 2240280 h 8833483"/>
              <a:gd name="connsiteX11" fmla="*/ 5570220 w 9578340"/>
              <a:gd name="connsiteY11" fmla="*/ 2278380 h 8833483"/>
              <a:gd name="connsiteX12" fmla="*/ 5440680 w 9578340"/>
              <a:gd name="connsiteY12" fmla="*/ 2263140 h 8833483"/>
              <a:gd name="connsiteX13" fmla="*/ 5410200 w 9578340"/>
              <a:gd name="connsiteY13" fmla="*/ 2217420 h 8833483"/>
              <a:gd name="connsiteX14" fmla="*/ 5425440 w 9578340"/>
              <a:gd name="connsiteY14" fmla="*/ 2072640 h 8833483"/>
              <a:gd name="connsiteX15" fmla="*/ 5372100 w 9578340"/>
              <a:gd name="connsiteY15" fmla="*/ 2019300 h 8833483"/>
              <a:gd name="connsiteX16" fmla="*/ 5372100 w 9578340"/>
              <a:gd name="connsiteY16" fmla="*/ 1988820 h 8833483"/>
              <a:gd name="connsiteX17" fmla="*/ 5280660 w 9578340"/>
              <a:gd name="connsiteY17" fmla="*/ 1965960 h 8833483"/>
              <a:gd name="connsiteX18" fmla="*/ 5219700 w 9578340"/>
              <a:gd name="connsiteY18" fmla="*/ 2263140 h 8833483"/>
              <a:gd name="connsiteX19" fmla="*/ 5212080 w 9578340"/>
              <a:gd name="connsiteY19" fmla="*/ 2461260 h 8833483"/>
              <a:gd name="connsiteX20" fmla="*/ 5242560 w 9578340"/>
              <a:gd name="connsiteY20" fmla="*/ 2499360 h 8833483"/>
              <a:gd name="connsiteX21" fmla="*/ 5097780 w 9578340"/>
              <a:gd name="connsiteY21" fmla="*/ 2552700 h 8833483"/>
              <a:gd name="connsiteX22" fmla="*/ 5120640 w 9578340"/>
              <a:gd name="connsiteY22" fmla="*/ 2743200 h 8833483"/>
              <a:gd name="connsiteX23" fmla="*/ 5082540 w 9578340"/>
              <a:gd name="connsiteY23" fmla="*/ 2827020 h 8833483"/>
              <a:gd name="connsiteX24" fmla="*/ 4945380 w 9578340"/>
              <a:gd name="connsiteY24" fmla="*/ 2773680 h 8833483"/>
              <a:gd name="connsiteX25" fmla="*/ 4853940 w 9578340"/>
              <a:gd name="connsiteY25" fmla="*/ 2796540 h 8833483"/>
              <a:gd name="connsiteX26" fmla="*/ 4785360 w 9578340"/>
              <a:gd name="connsiteY26" fmla="*/ 2926080 h 8833483"/>
              <a:gd name="connsiteX27" fmla="*/ 4640580 w 9578340"/>
              <a:gd name="connsiteY27" fmla="*/ 2811780 h 8833483"/>
              <a:gd name="connsiteX28" fmla="*/ 4518660 w 9578340"/>
              <a:gd name="connsiteY28" fmla="*/ 2804160 h 8833483"/>
              <a:gd name="connsiteX29" fmla="*/ 4389120 w 9578340"/>
              <a:gd name="connsiteY29" fmla="*/ 2674620 h 8833483"/>
              <a:gd name="connsiteX30" fmla="*/ 4564380 w 9578340"/>
              <a:gd name="connsiteY30" fmla="*/ 2522220 h 8833483"/>
              <a:gd name="connsiteX31" fmla="*/ 4389120 w 9578340"/>
              <a:gd name="connsiteY31" fmla="*/ 2491740 h 8833483"/>
              <a:gd name="connsiteX32" fmla="*/ 4244340 w 9578340"/>
              <a:gd name="connsiteY32" fmla="*/ 2659380 h 8833483"/>
              <a:gd name="connsiteX33" fmla="*/ 4183380 w 9578340"/>
              <a:gd name="connsiteY33" fmla="*/ 2758440 h 8833483"/>
              <a:gd name="connsiteX34" fmla="*/ 4191000 w 9578340"/>
              <a:gd name="connsiteY34" fmla="*/ 2796540 h 8833483"/>
              <a:gd name="connsiteX35" fmla="*/ 4084320 w 9578340"/>
              <a:gd name="connsiteY35" fmla="*/ 2895600 h 8833483"/>
              <a:gd name="connsiteX36" fmla="*/ 4008120 w 9578340"/>
              <a:gd name="connsiteY36" fmla="*/ 2918460 h 8833483"/>
              <a:gd name="connsiteX37" fmla="*/ 3954780 w 9578340"/>
              <a:gd name="connsiteY37" fmla="*/ 2918460 h 8833483"/>
              <a:gd name="connsiteX38" fmla="*/ 3916680 w 9578340"/>
              <a:gd name="connsiteY38" fmla="*/ 2971800 h 8833483"/>
              <a:gd name="connsiteX39" fmla="*/ 3848100 w 9578340"/>
              <a:gd name="connsiteY39" fmla="*/ 2971800 h 8833483"/>
              <a:gd name="connsiteX40" fmla="*/ 3810000 w 9578340"/>
              <a:gd name="connsiteY40" fmla="*/ 3025140 h 8833483"/>
              <a:gd name="connsiteX41" fmla="*/ 3726180 w 9578340"/>
              <a:gd name="connsiteY41" fmla="*/ 3048000 h 8833483"/>
              <a:gd name="connsiteX42" fmla="*/ 3703320 w 9578340"/>
              <a:gd name="connsiteY42" fmla="*/ 3116580 h 8833483"/>
              <a:gd name="connsiteX43" fmla="*/ 3512820 w 9578340"/>
              <a:gd name="connsiteY43" fmla="*/ 2979420 h 8833483"/>
              <a:gd name="connsiteX44" fmla="*/ 3337560 w 9578340"/>
              <a:gd name="connsiteY44" fmla="*/ 3048000 h 8833483"/>
              <a:gd name="connsiteX45" fmla="*/ 3337560 w 9578340"/>
              <a:gd name="connsiteY45" fmla="*/ 3124200 h 8833483"/>
              <a:gd name="connsiteX46" fmla="*/ 3230880 w 9578340"/>
              <a:gd name="connsiteY46" fmla="*/ 3200400 h 8833483"/>
              <a:gd name="connsiteX47" fmla="*/ 3002280 w 9578340"/>
              <a:gd name="connsiteY47" fmla="*/ 3055620 h 8833483"/>
              <a:gd name="connsiteX48" fmla="*/ 3025140 w 9578340"/>
              <a:gd name="connsiteY48" fmla="*/ 3032760 h 8833483"/>
              <a:gd name="connsiteX49" fmla="*/ 2918460 w 9578340"/>
              <a:gd name="connsiteY49" fmla="*/ 2887980 h 8833483"/>
              <a:gd name="connsiteX50" fmla="*/ 2659380 w 9578340"/>
              <a:gd name="connsiteY50" fmla="*/ 2758440 h 8833483"/>
              <a:gd name="connsiteX51" fmla="*/ 2506980 w 9578340"/>
              <a:gd name="connsiteY51" fmla="*/ 3093720 h 8833483"/>
              <a:gd name="connsiteX52" fmla="*/ 2392680 w 9578340"/>
              <a:gd name="connsiteY52" fmla="*/ 3101340 h 8833483"/>
              <a:gd name="connsiteX53" fmla="*/ 2308860 w 9578340"/>
              <a:gd name="connsiteY53" fmla="*/ 3116580 h 8833483"/>
              <a:gd name="connsiteX54" fmla="*/ 2225040 w 9578340"/>
              <a:gd name="connsiteY54" fmla="*/ 3215640 h 8833483"/>
              <a:gd name="connsiteX55" fmla="*/ 2049780 w 9578340"/>
              <a:gd name="connsiteY55" fmla="*/ 3124200 h 8833483"/>
              <a:gd name="connsiteX56" fmla="*/ 1981200 w 9578340"/>
              <a:gd name="connsiteY56" fmla="*/ 3116580 h 8833483"/>
              <a:gd name="connsiteX57" fmla="*/ 1889760 w 9578340"/>
              <a:gd name="connsiteY57" fmla="*/ 2964180 h 8833483"/>
              <a:gd name="connsiteX58" fmla="*/ 1897380 w 9578340"/>
              <a:gd name="connsiteY58" fmla="*/ 2895600 h 8833483"/>
              <a:gd name="connsiteX59" fmla="*/ 1729740 w 9578340"/>
              <a:gd name="connsiteY59" fmla="*/ 3017520 h 8833483"/>
              <a:gd name="connsiteX60" fmla="*/ 1706880 w 9578340"/>
              <a:gd name="connsiteY60" fmla="*/ 3078480 h 8833483"/>
              <a:gd name="connsiteX61" fmla="*/ 1653540 w 9578340"/>
              <a:gd name="connsiteY61" fmla="*/ 3048000 h 8833483"/>
              <a:gd name="connsiteX62" fmla="*/ 1546860 w 9578340"/>
              <a:gd name="connsiteY62" fmla="*/ 3048000 h 8833483"/>
              <a:gd name="connsiteX63" fmla="*/ 1524000 w 9578340"/>
              <a:gd name="connsiteY63" fmla="*/ 3162300 h 8833483"/>
              <a:gd name="connsiteX64" fmla="*/ 1386840 w 9578340"/>
              <a:gd name="connsiteY64" fmla="*/ 3459480 h 8833483"/>
              <a:gd name="connsiteX65" fmla="*/ 1333500 w 9578340"/>
              <a:gd name="connsiteY65" fmla="*/ 3451860 h 8833483"/>
              <a:gd name="connsiteX66" fmla="*/ 1188720 w 9578340"/>
              <a:gd name="connsiteY66" fmla="*/ 3505200 h 8833483"/>
              <a:gd name="connsiteX67" fmla="*/ 1135380 w 9578340"/>
              <a:gd name="connsiteY67" fmla="*/ 3672840 h 8833483"/>
              <a:gd name="connsiteX68" fmla="*/ 1013460 w 9578340"/>
              <a:gd name="connsiteY68" fmla="*/ 3703320 h 8833483"/>
              <a:gd name="connsiteX69" fmla="*/ 929640 w 9578340"/>
              <a:gd name="connsiteY69" fmla="*/ 3710940 h 8833483"/>
              <a:gd name="connsiteX70" fmla="*/ 830580 w 9578340"/>
              <a:gd name="connsiteY70" fmla="*/ 3741420 h 8833483"/>
              <a:gd name="connsiteX71" fmla="*/ 701040 w 9578340"/>
              <a:gd name="connsiteY71" fmla="*/ 3749040 h 8833483"/>
              <a:gd name="connsiteX72" fmla="*/ 548640 w 9578340"/>
              <a:gd name="connsiteY72" fmla="*/ 3787140 h 8833483"/>
              <a:gd name="connsiteX73" fmla="*/ 0 w 9578340"/>
              <a:gd name="connsiteY73" fmla="*/ 5250180 h 8833483"/>
              <a:gd name="connsiteX74" fmla="*/ 167640 w 9578340"/>
              <a:gd name="connsiteY74" fmla="*/ 5242560 h 8833483"/>
              <a:gd name="connsiteX75" fmla="*/ 167640 w 9578340"/>
              <a:gd name="connsiteY75" fmla="*/ 5387340 h 8833483"/>
              <a:gd name="connsiteX76" fmla="*/ 289560 w 9578340"/>
              <a:gd name="connsiteY76" fmla="*/ 5394960 h 8833483"/>
              <a:gd name="connsiteX77" fmla="*/ 281940 w 9578340"/>
              <a:gd name="connsiteY77" fmla="*/ 5478780 h 8833483"/>
              <a:gd name="connsiteX78" fmla="*/ 388620 w 9578340"/>
              <a:gd name="connsiteY78" fmla="*/ 5501640 h 8833483"/>
              <a:gd name="connsiteX79" fmla="*/ 358140 w 9578340"/>
              <a:gd name="connsiteY79" fmla="*/ 5631180 h 8833483"/>
              <a:gd name="connsiteX80" fmla="*/ 358140 w 9578340"/>
              <a:gd name="connsiteY80" fmla="*/ 5730240 h 8833483"/>
              <a:gd name="connsiteX81" fmla="*/ 251460 w 9578340"/>
              <a:gd name="connsiteY81" fmla="*/ 5783580 h 8833483"/>
              <a:gd name="connsiteX82" fmla="*/ 236220 w 9578340"/>
              <a:gd name="connsiteY82" fmla="*/ 5859780 h 8833483"/>
              <a:gd name="connsiteX83" fmla="*/ 144780 w 9578340"/>
              <a:gd name="connsiteY83" fmla="*/ 5981700 h 8833483"/>
              <a:gd name="connsiteX84" fmla="*/ 175260 w 9578340"/>
              <a:gd name="connsiteY84" fmla="*/ 6210300 h 8833483"/>
              <a:gd name="connsiteX85" fmla="*/ 266700 w 9578340"/>
              <a:gd name="connsiteY85" fmla="*/ 6217920 h 8833483"/>
              <a:gd name="connsiteX86" fmla="*/ 304800 w 9578340"/>
              <a:gd name="connsiteY86" fmla="*/ 6278880 h 8833483"/>
              <a:gd name="connsiteX87" fmla="*/ 312420 w 9578340"/>
              <a:gd name="connsiteY87" fmla="*/ 6339840 h 8833483"/>
              <a:gd name="connsiteX88" fmla="*/ 358140 w 9578340"/>
              <a:gd name="connsiteY88" fmla="*/ 6339840 h 8833483"/>
              <a:gd name="connsiteX89" fmla="*/ 365760 w 9578340"/>
              <a:gd name="connsiteY89" fmla="*/ 6477000 h 8833483"/>
              <a:gd name="connsiteX90" fmla="*/ 807720 w 9578340"/>
              <a:gd name="connsiteY90" fmla="*/ 6545580 h 8833483"/>
              <a:gd name="connsiteX91" fmla="*/ 1127760 w 9578340"/>
              <a:gd name="connsiteY91" fmla="*/ 6705600 h 8833483"/>
              <a:gd name="connsiteX92" fmla="*/ 1447800 w 9578340"/>
              <a:gd name="connsiteY92" fmla="*/ 6598920 h 8833483"/>
              <a:gd name="connsiteX93" fmla="*/ 1546860 w 9578340"/>
              <a:gd name="connsiteY93" fmla="*/ 6598920 h 8833483"/>
              <a:gd name="connsiteX94" fmla="*/ 1501140 w 9578340"/>
              <a:gd name="connsiteY94" fmla="*/ 6858000 h 8833483"/>
              <a:gd name="connsiteX95" fmla="*/ 1567815 w 9578340"/>
              <a:gd name="connsiteY95" fmla="*/ 7115810 h 8833483"/>
              <a:gd name="connsiteX96" fmla="*/ 1710690 w 9578340"/>
              <a:gd name="connsiteY96" fmla="*/ 7439660 h 8833483"/>
              <a:gd name="connsiteX97" fmla="*/ 1891665 w 9578340"/>
              <a:gd name="connsiteY97" fmla="*/ 7582535 h 8833483"/>
              <a:gd name="connsiteX98" fmla="*/ 2094865 w 9578340"/>
              <a:gd name="connsiteY98" fmla="*/ 7814310 h 8833483"/>
              <a:gd name="connsiteX99" fmla="*/ 2066290 w 9578340"/>
              <a:gd name="connsiteY99" fmla="*/ 7925434 h 8833483"/>
              <a:gd name="connsiteX100" fmla="*/ 2234565 w 9578340"/>
              <a:gd name="connsiteY100" fmla="*/ 8036559 h 8833483"/>
              <a:gd name="connsiteX101" fmla="*/ 2269490 w 9578340"/>
              <a:gd name="connsiteY101" fmla="*/ 8081009 h 8833483"/>
              <a:gd name="connsiteX102" fmla="*/ 2186940 w 9578340"/>
              <a:gd name="connsiteY102" fmla="*/ 8338184 h 8833483"/>
              <a:gd name="connsiteX103" fmla="*/ 2209165 w 9578340"/>
              <a:gd name="connsiteY103" fmla="*/ 8436608 h 8833483"/>
              <a:gd name="connsiteX104" fmla="*/ 2275840 w 9578340"/>
              <a:gd name="connsiteY104" fmla="*/ 8538208 h 8833483"/>
              <a:gd name="connsiteX105" fmla="*/ 2437765 w 9578340"/>
              <a:gd name="connsiteY105" fmla="*/ 8569958 h 8833483"/>
              <a:gd name="connsiteX106" fmla="*/ 2491740 w 9578340"/>
              <a:gd name="connsiteY106" fmla="*/ 8557258 h 8833483"/>
              <a:gd name="connsiteX107" fmla="*/ 2599690 w 9578340"/>
              <a:gd name="connsiteY107" fmla="*/ 8614408 h 8833483"/>
              <a:gd name="connsiteX108" fmla="*/ 2640965 w 9578340"/>
              <a:gd name="connsiteY108" fmla="*/ 8658858 h 8833483"/>
              <a:gd name="connsiteX109" fmla="*/ 2663190 w 9578340"/>
              <a:gd name="connsiteY109" fmla="*/ 8769983 h 8833483"/>
              <a:gd name="connsiteX110" fmla="*/ 2748915 w 9578340"/>
              <a:gd name="connsiteY110" fmla="*/ 8833483 h 8833483"/>
              <a:gd name="connsiteX111" fmla="*/ 2860040 w 9578340"/>
              <a:gd name="connsiteY111" fmla="*/ 8808083 h 8833483"/>
              <a:gd name="connsiteX112" fmla="*/ 2920365 w 9578340"/>
              <a:gd name="connsiteY112" fmla="*/ 8820783 h 8833483"/>
              <a:gd name="connsiteX113" fmla="*/ 2910840 w 9578340"/>
              <a:gd name="connsiteY113" fmla="*/ 8740614 h 8833483"/>
              <a:gd name="connsiteX114" fmla="*/ 2996565 w 9578340"/>
              <a:gd name="connsiteY114" fmla="*/ 8609645 h 8833483"/>
              <a:gd name="connsiteX115" fmla="*/ 2987040 w 9578340"/>
              <a:gd name="connsiteY115" fmla="*/ 8497727 h 8833483"/>
              <a:gd name="connsiteX116" fmla="*/ 3027522 w 9578340"/>
              <a:gd name="connsiteY116" fmla="*/ 8431051 h 8833483"/>
              <a:gd name="connsiteX117" fmla="*/ 3179922 w 9578340"/>
              <a:gd name="connsiteY117" fmla="*/ 8361995 h 8833483"/>
              <a:gd name="connsiteX118" fmla="*/ 3225166 w 9578340"/>
              <a:gd name="connsiteY118" fmla="*/ 8245315 h 8833483"/>
              <a:gd name="connsiteX119" fmla="*/ 3420427 w 9578340"/>
              <a:gd name="connsiteY119" fmla="*/ 8083389 h 8833483"/>
              <a:gd name="connsiteX120" fmla="*/ 3699034 w 9578340"/>
              <a:gd name="connsiteY120" fmla="*/ 7954802 h 8833483"/>
              <a:gd name="connsiteX121" fmla="*/ 3875246 w 9578340"/>
              <a:gd name="connsiteY121" fmla="*/ 7890508 h 8833483"/>
              <a:gd name="connsiteX122" fmla="*/ 4084796 w 9578340"/>
              <a:gd name="connsiteY122" fmla="*/ 7738108 h 8833483"/>
              <a:gd name="connsiteX123" fmla="*/ 4127659 w 9578340"/>
              <a:gd name="connsiteY123" fmla="*/ 7640476 h 8833483"/>
              <a:gd name="connsiteX124" fmla="*/ 4037171 w 9578340"/>
              <a:gd name="connsiteY124" fmla="*/ 7564277 h 8833483"/>
              <a:gd name="connsiteX125" fmla="*/ 3980021 w 9578340"/>
              <a:gd name="connsiteY125" fmla="*/ 7469027 h 8833483"/>
              <a:gd name="connsiteX126" fmla="*/ 4056222 w 9578340"/>
              <a:gd name="connsiteY126" fmla="*/ 7395208 h 8833483"/>
              <a:gd name="connsiteX127" fmla="*/ 4096703 w 9578340"/>
              <a:gd name="connsiteY127" fmla="*/ 7247570 h 8833483"/>
              <a:gd name="connsiteX128" fmla="*/ 3982402 w 9578340"/>
              <a:gd name="connsiteY128" fmla="*/ 7271383 h 8833483"/>
              <a:gd name="connsiteX129" fmla="*/ 3818096 w 9578340"/>
              <a:gd name="connsiteY129" fmla="*/ 7233283 h 8833483"/>
              <a:gd name="connsiteX130" fmla="*/ 3691889 w 9578340"/>
              <a:gd name="connsiteY130" fmla="*/ 7145176 h 8833483"/>
              <a:gd name="connsiteX131" fmla="*/ 3701416 w 9578340"/>
              <a:gd name="connsiteY131" fmla="*/ 7030877 h 8833483"/>
              <a:gd name="connsiteX132" fmla="*/ 3625215 w 9578340"/>
              <a:gd name="connsiteY132" fmla="*/ 6954677 h 8833483"/>
              <a:gd name="connsiteX133" fmla="*/ 3657600 w 9578340"/>
              <a:gd name="connsiteY133" fmla="*/ 6873240 h 8833483"/>
              <a:gd name="connsiteX134" fmla="*/ 3817620 w 9578340"/>
              <a:gd name="connsiteY134" fmla="*/ 6781800 h 8833483"/>
              <a:gd name="connsiteX135" fmla="*/ 3893820 w 9578340"/>
              <a:gd name="connsiteY135" fmla="*/ 6705600 h 8833483"/>
              <a:gd name="connsiteX136" fmla="*/ 3947160 w 9578340"/>
              <a:gd name="connsiteY136" fmla="*/ 6690360 h 8833483"/>
              <a:gd name="connsiteX137" fmla="*/ 3939540 w 9578340"/>
              <a:gd name="connsiteY137" fmla="*/ 6629400 h 8833483"/>
              <a:gd name="connsiteX138" fmla="*/ 3901440 w 9578340"/>
              <a:gd name="connsiteY138" fmla="*/ 6606540 h 8833483"/>
              <a:gd name="connsiteX139" fmla="*/ 3878580 w 9578340"/>
              <a:gd name="connsiteY139" fmla="*/ 6515100 h 8833483"/>
              <a:gd name="connsiteX140" fmla="*/ 3886200 w 9578340"/>
              <a:gd name="connsiteY140" fmla="*/ 6423660 h 8833483"/>
              <a:gd name="connsiteX141" fmla="*/ 3870960 w 9578340"/>
              <a:gd name="connsiteY141" fmla="*/ 6309360 h 8833483"/>
              <a:gd name="connsiteX142" fmla="*/ 3893820 w 9578340"/>
              <a:gd name="connsiteY142" fmla="*/ 6240780 h 8833483"/>
              <a:gd name="connsiteX143" fmla="*/ 3924300 w 9578340"/>
              <a:gd name="connsiteY143" fmla="*/ 6179820 h 8833483"/>
              <a:gd name="connsiteX144" fmla="*/ 3977640 w 9578340"/>
              <a:gd name="connsiteY144" fmla="*/ 6172200 h 8833483"/>
              <a:gd name="connsiteX145" fmla="*/ 3992880 w 9578340"/>
              <a:gd name="connsiteY145" fmla="*/ 6172200 h 8833483"/>
              <a:gd name="connsiteX146" fmla="*/ 4046220 w 9578340"/>
              <a:gd name="connsiteY146" fmla="*/ 6111240 h 8833483"/>
              <a:gd name="connsiteX147" fmla="*/ 4038600 w 9578340"/>
              <a:gd name="connsiteY147" fmla="*/ 6027420 h 8833483"/>
              <a:gd name="connsiteX148" fmla="*/ 4754880 w 9578340"/>
              <a:gd name="connsiteY148" fmla="*/ 5913120 h 8833483"/>
              <a:gd name="connsiteX149" fmla="*/ 4838700 w 9578340"/>
              <a:gd name="connsiteY149" fmla="*/ 5913120 h 8833483"/>
              <a:gd name="connsiteX150" fmla="*/ 4914900 w 9578340"/>
              <a:gd name="connsiteY150" fmla="*/ 5920740 h 8833483"/>
              <a:gd name="connsiteX151" fmla="*/ 5105400 w 9578340"/>
              <a:gd name="connsiteY151" fmla="*/ 6019800 h 8833483"/>
              <a:gd name="connsiteX152" fmla="*/ 5570220 w 9578340"/>
              <a:gd name="connsiteY152" fmla="*/ 6248400 h 8833483"/>
              <a:gd name="connsiteX153" fmla="*/ 5704205 w 9578340"/>
              <a:gd name="connsiteY153" fmla="*/ 6320155 h 8833483"/>
              <a:gd name="connsiteX154" fmla="*/ 5755005 w 9578340"/>
              <a:gd name="connsiteY154" fmla="*/ 6242685 h 8833483"/>
              <a:gd name="connsiteX155" fmla="*/ 5682615 w 9578340"/>
              <a:gd name="connsiteY155" fmla="*/ 6203315 h 8833483"/>
              <a:gd name="connsiteX156" fmla="*/ 5624195 w 9578340"/>
              <a:gd name="connsiteY156" fmla="*/ 6132195 h 8833483"/>
              <a:gd name="connsiteX157" fmla="*/ 5670550 w 9578340"/>
              <a:gd name="connsiteY157" fmla="*/ 6103620 h 8833483"/>
              <a:gd name="connsiteX158" fmla="*/ 5584825 w 9578340"/>
              <a:gd name="connsiteY158" fmla="*/ 5928995 h 8833483"/>
              <a:gd name="connsiteX159" fmla="*/ 5592445 w 9578340"/>
              <a:gd name="connsiteY159" fmla="*/ 5827395 h 8833483"/>
              <a:gd name="connsiteX160" fmla="*/ 5615305 w 9578340"/>
              <a:gd name="connsiteY160" fmla="*/ 5792470 h 8833483"/>
              <a:gd name="connsiteX161" fmla="*/ 5636895 w 9578340"/>
              <a:gd name="connsiteY161" fmla="*/ 5747385 h 8833483"/>
              <a:gd name="connsiteX162" fmla="*/ 5674360 w 9578340"/>
              <a:gd name="connsiteY162" fmla="*/ 5669915 h 8833483"/>
              <a:gd name="connsiteX163" fmla="*/ 5688965 w 9578340"/>
              <a:gd name="connsiteY163" fmla="*/ 5587365 h 8833483"/>
              <a:gd name="connsiteX164" fmla="*/ 5735320 w 9578340"/>
              <a:gd name="connsiteY164" fmla="*/ 5561965 h 8833483"/>
              <a:gd name="connsiteX165" fmla="*/ 5715000 w 9578340"/>
              <a:gd name="connsiteY165" fmla="*/ 5502910 h 8833483"/>
              <a:gd name="connsiteX166" fmla="*/ 5751195 w 9578340"/>
              <a:gd name="connsiteY166" fmla="*/ 5461635 h 8833483"/>
              <a:gd name="connsiteX167" fmla="*/ 5781675 w 9578340"/>
              <a:gd name="connsiteY167" fmla="*/ 5398770 h 8833483"/>
              <a:gd name="connsiteX168" fmla="*/ 5836920 w 9578340"/>
              <a:gd name="connsiteY168" fmla="*/ 5325110 h 8833483"/>
              <a:gd name="connsiteX169" fmla="*/ 5855970 w 9578340"/>
              <a:gd name="connsiteY169" fmla="*/ 5168900 h 8833483"/>
              <a:gd name="connsiteX170" fmla="*/ 6101080 w 9578340"/>
              <a:gd name="connsiteY170" fmla="*/ 4911090 h 8833483"/>
              <a:gd name="connsiteX171" fmla="*/ 6107430 w 9578340"/>
              <a:gd name="connsiteY171" fmla="*/ 4674870 h 8833483"/>
              <a:gd name="connsiteX172" fmla="*/ 5982970 w 9578340"/>
              <a:gd name="connsiteY172" fmla="*/ 4411980 h 8833483"/>
              <a:gd name="connsiteX173" fmla="*/ 7178040 w 9578340"/>
              <a:gd name="connsiteY173" fmla="*/ 4351020 h 8833483"/>
              <a:gd name="connsiteX174" fmla="*/ 7559040 w 9578340"/>
              <a:gd name="connsiteY174" fmla="*/ 4328160 h 8833483"/>
              <a:gd name="connsiteX175" fmla="*/ 7467600 w 9578340"/>
              <a:gd name="connsiteY175" fmla="*/ 3878580 h 8833483"/>
              <a:gd name="connsiteX176" fmla="*/ 7414260 w 9578340"/>
              <a:gd name="connsiteY176" fmla="*/ 3604260 h 8833483"/>
              <a:gd name="connsiteX177" fmla="*/ 7498080 w 9578340"/>
              <a:gd name="connsiteY177" fmla="*/ 3398520 h 8833483"/>
              <a:gd name="connsiteX178" fmla="*/ 7528560 w 9578340"/>
              <a:gd name="connsiteY178" fmla="*/ 3253740 h 8833483"/>
              <a:gd name="connsiteX179" fmla="*/ 7505700 w 9578340"/>
              <a:gd name="connsiteY179" fmla="*/ 3048000 h 8833483"/>
              <a:gd name="connsiteX180" fmla="*/ 7520940 w 9578340"/>
              <a:gd name="connsiteY180" fmla="*/ 2926080 h 8833483"/>
              <a:gd name="connsiteX181" fmla="*/ 7536180 w 9578340"/>
              <a:gd name="connsiteY181" fmla="*/ 2872740 h 8833483"/>
              <a:gd name="connsiteX182" fmla="*/ 7863840 w 9578340"/>
              <a:gd name="connsiteY182" fmla="*/ 2971800 h 8833483"/>
              <a:gd name="connsiteX183" fmla="*/ 7886700 w 9578340"/>
              <a:gd name="connsiteY183" fmla="*/ 3101340 h 8833483"/>
              <a:gd name="connsiteX184" fmla="*/ 8001000 w 9578340"/>
              <a:gd name="connsiteY184" fmla="*/ 3124200 h 8833483"/>
              <a:gd name="connsiteX185" fmla="*/ 8122920 w 9578340"/>
              <a:gd name="connsiteY185" fmla="*/ 3276600 h 8833483"/>
              <a:gd name="connsiteX186" fmla="*/ 8206740 w 9578340"/>
              <a:gd name="connsiteY186" fmla="*/ 3276600 h 8833483"/>
              <a:gd name="connsiteX187" fmla="*/ 8442960 w 9578340"/>
              <a:gd name="connsiteY187" fmla="*/ 3276600 h 8833483"/>
              <a:gd name="connsiteX188" fmla="*/ 8663940 w 9578340"/>
              <a:gd name="connsiteY188" fmla="*/ 3276600 h 8833483"/>
              <a:gd name="connsiteX189" fmla="*/ 8770620 w 9578340"/>
              <a:gd name="connsiteY189" fmla="*/ 3230880 h 8833483"/>
              <a:gd name="connsiteX190" fmla="*/ 8854440 w 9578340"/>
              <a:gd name="connsiteY190" fmla="*/ 3215640 h 8833483"/>
              <a:gd name="connsiteX191" fmla="*/ 8938260 w 9578340"/>
              <a:gd name="connsiteY191" fmla="*/ 3230880 h 8833483"/>
              <a:gd name="connsiteX192" fmla="*/ 8945880 w 9578340"/>
              <a:gd name="connsiteY192" fmla="*/ 3078480 h 8833483"/>
              <a:gd name="connsiteX193" fmla="*/ 8907780 w 9578340"/>
              <a:gd name="connsiteY193" fmla="*/ 3078480 h 8833483"/>
              <a:gd name="connsiteX194" fmla="*/ 8656320 w 9578340"/>
              <a:gd name="connsiteY194" fmla="*/ 2697480 h 8833483"/>
              <a:gd name="connsiteX195" fmla="*/ 8854440 w 9578340"/>
              <a:gd name="connsiteY195" fmla="*/ 2590800 h 8833483"/>
              <a:gd name="connsiteX196" fmla="*/ 8923020 w 9578340"/>
              <a:gd name="connsiteY196" fmla="*/ 2606040 h 8833483"/>
              <a:gd name="connsiteX197" fmla="*/ 8999220 w 9578340"/>
              <a:gd name="connsiteY197" fmla="*/ 2606040 h 8833483"/>
              <a:gd name="connsiteX198" fmla="*/ 9029700 w 9578340"/>
              <a:gd name="connsiteY198" fmla="*/ 2545080 h 8833483"/>
              <a:gd name="connsiteX199" fmla="*/ 9029700 w 9578340"/>
              <a:gd name="connsiteY199" fmla="*/ 2407920 h 8833483"/>
              <a:gd name="connsiteX200" fmla="*/ 9136380 w 9578340"/>
              <a:gd name="connsiteY200" fmla="*/ 2476500 h 8833483"/>
              <a:gd name="connsiteX201" fmla="*/ 9144000 w 9578340"/>
              <a:gd name="connsiteY201" fmla="*/ 2407920 h 8833483"/>
              <a:gd name="connsiteX202" fmla="*/ 9204960 w 9578340"/>
              <a:gd name="connsiteY202" fmla="*/ 2362200 h 8833483"/>
              <a:gd name="connsiteX203" fmla="*/ 9189720 w 9578340"/>
              <a:gd name="connsiteY203" fmla="*/ 2225040 h 8833483"/>
              <a:gd name="connsiteX204" fmla="*/ 9159240 w 9578340"/>
              <a:gd name="connsiteY204" fmla="*/ 2171700 h 8833483"/>
              <a:gd name="connsiteX205" fmla="*/ 9083040 w 9578340"/>
              <a:gd name="connsiteY205" fmla="*/ 2103120 h 8833483"/>
              <a:gd name="connsiteX206" fmla="*/ 9105900 w 9578340"/>
              <a:gd name="connsiteY206" fmla="*/ 2011680 h 8833483"/>
              <a:gd name="connsiteX207" fmla="*/ 9151620 w 9578340"/>
              <a:gd name="connsiteY207" fmla="*/ 1927860 h 8833483"/>
              <a:gd name="connsiteX208" fmla="*/ 9044940 w 9578340"/>
              <a:gd name="connsiteY208" fmla="*/ 1714500 h 8833483"/>
              <a:gd name="connsiteX209" fmla="*/ 9578340 w 9578340"/>
              <a:gd name="connsiteY209" fmla="*/ 1394460 h 8833483"/>
              <a:gd name="connsiteX210" fmla="*/ 9494520 w 9578340"/>
              <a:gd name="connsiteY210" fmla="*/ 1165860 h 8833483"/>
              <a:gd name="connsiteX211" fmla="*/ 9326880 w 9578340"/>
              <a:gd name="connsiteY211" fmla="*/ 975360 h 8833483"/>
              <a:gd name="connsiteX212" fmla="*/ 9334500 w 9578340"/>
              <a:gd name="connsiteY212" fmla="*/ 906780 h 8833483"/>
              <a:gd name="connsiteX213" fmla="*/ 9342120 w 9578340"/>
              <a:gd name="connsiteY213" fmla="*/ 754380 h 8833483"/>
              <a:gd name="connsiteX214" fmla="*/ 9182100 w 9578340"/>
              <a:gd name="connsiteY214" fmla="*/ 906780 h 8833483"/>
              <a:gd name="connsiteX215" fmla="*/ 9052560 w 9578340"/>
              <a:gd name="connsiteY215" fmla="*/ 1043940 h 8833483"/>
              <a:gd name="connsiteX216" fmla="*/ 8915400 w 9578340"/>
              <a:gd name="connsiteY216" fmla="*/ 1112520 h 8833483"/>
              <a:gd name="connsiteX217" fmla="*/ 8709660 w 9578340"/>
              <a:gd name="connsiteY217" fmla="*/ 1150620 h 8833483"/>
              <a:gd name="connsiteX218" fmla="*/ 8793480 w 9578340"/>
              <a:gd name="connsiteY218" fmla="*/ 960120 h 8833483"/>
              <a:gd name="connsiteX219" fmla="*/ 8717280 w 9578340"/>
              <a:gd name="connsiteY219" fmla="*/ 906780 h 8833483"/>
              <a:gd name="connsiteX220" fmla="*/ 8686800 w 9578340"/>
              <a:gd name="connsiteY220" fmla="*/ 815340 h 8833483"/>
              <a:gd name="connsiteX221" fmla="*/ 8625840 w 9578340"/>
              <a:gd name="connsiteY221" fmla="*/ 746760 h 8833483"/>
              <a:gd name="connsiteX222" fmla="*/ 8633460 w 9578340"/>
              <a:gd name="connsiteY222" fmla="*/ 685800 h 8833483"/>
              <a:gd name="connsiteX223" fmla="*/ 8679180 w 9578340"/>
              <a:gd name="connsiteY223" fmla="*/ 609600 h 8833483"/>
              <a:gd name="connsiteX224" fmla="*/ 8671560 w 9578340"/>
              <a:gd name="connsiteY224" fmla="*/ 579120 h 8833483"/>
              <a:gd name="connsiteX225" fmla="*/ 8580120 w 9578340"/>
              <a:gd name="connsiteY225" fmla="*/ 541020 h 8833483"/>
              <a:gd name="connsiteX226" fmla="*/ 8473440 w 9578340"/>
              <a:gd name="connsiteY226" fmla="*/ 502920 h 8833483"/>
              <a:gd name="connsiteX227" fmla="*/ 8488680 w 9578340"/>
              <a:gd name="connsiteY227" fmla="*/ 449580 h 8833483"/>
              <a:gd name="connsiteX228" fmla="*/ 8435340 w 9578340"/>
              <a:gd name="connsiteY228" fmla="*/ 320040 h 8833483"/>
              <a:gd name="connsiteX229" fmla="*/ 8465820 w 9578340"/>
              <a:gd name="connsiteY229" fmla="*/ 243840 h 8833483"/>
              <a:gd name="connsiteX230" fmla="*/ 8473440 w 9578340"/>
              <a:gd name="connsiteY230" fmla="*/ 83820 h 8833483"/>
              <a:gd name="connsiteX231" fmla="*/ 8351520 w 9578340"/>
              <a:gd name="connsiteY231" fmla="*/ 53340 h 8833483"/>
              <a:gd name="connsiteX232" fmla="*/ 8252460 w 9578340"/>
              <a:gd name="connsiteY232" fmla="*/ 68580 h 8833483"/>
              <a:gd name="connsiteX233" fmla="*/ 8107680 w 9578340"/>
              <a:gd name="connsiteY23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8061960 w 9578340"/>
              <a:gd name="connsiteY2" fmla="*/ 99060 h 8833483"/>
              <a:gd name="connsiteX3" fmla="*/ 7997190 w 9578340"/>
              <a:gd name="connsiteY3" fmla="*/ 111758 h 8833483"/>
              <a:gd name="connsiteX4" fmla="*/ 7917180 w 9578340"/>
              <a:gd name="connsiteY4" fmla="*/ 144780 h 8833483"/>
              <a:gd name="connsiteX5" fmla="*/ 7863840 w 9578340"/>
              <a:gd name="connsiteY5" fmla="*/ 168908 h 8833483"/>
              <a:gd name="connsiteX6" fmla="*/ 6896100 w 9578340"/>
              <a:gd name="connsiteY6" fmla="*/ 647700 h 8833483"/>
              <a:gd name="connsiteX7" fmla="*/ 6743700 w 9578340"/>
              <a:gd name="connsiteY7" fmla="*/ 1127760 h 8833483"/>
              <a:gd name="connsiteX8" fmla="*/ 6728460 w 9578340"/>
              <a:gd name="connsiteY8" fmla="*/ 1981200 h 8833483"/>
              <a:gd name="connsiteX9" fmla="*/ 6244590 w 9578340"/>
              <a:gd name="connsiteY9" fmla="*/ 2315208 h 8833483"/>
              <a:gd name="connsiteX10" fmla="*/ 5722620 w 9578340"/>
              <a:gd name="connsiteY10" fmla="*/ 2240280 h 8833483"/>
              <a:gd name="connsiteX11" fmla="*/ 5654040 w 9578340"/>
              <a:gd name="connsiteY11" fmla="*/ 2240280 h 8833483"/>
              <a:gd name="connsiteX12" fmla="*/ 5570220 w 9578340"/>
              <a:gd name="connsiteY12" fmla="*/ 2278380 h 8833483"/>
              <a:gd name="connsiteX13" fmla="*/ 5440680 w 9578340"/>
              <a:gd name="connsiteY13" fmla="*/ 2263140 h 8833483"/>
              <a:gd name="connsiteX14" fmla="*/ 5410200 w 9578340"/>
              <a:gd name="connsiteY14" fmla="*/ 2217420 h 8833483"/>
              <a:gd name="connsiteX15" fmla="*/ 5425440 w 9578340"/>
              <a:gd name="connsiteY15" fmla="*/ 2072640 h 8833483"/>
              <a:gd name="connsiteX16" fmla="*/ 5372100 w 9578340"/>
              <a:gd name="connsiteY16" fmla="*/ 2019300 h 8833483"/>
              <a:gd name="connsiteX17" fmla="*/ 5372100 w 9578340"/>
              <a:gd name="connsiteY17" fmla="*/ 1988820 h 8833483"/>
              <a:gd name="connsiteX18" fmla="*/ 5280660 w 9578340"/>
              <a:gd name="connsiteY18" fmla="*/ 1965960 h 8833483"/>
              <a:gd name="connsiteX19" fmla="*/ 5219700 w 9578340"/>
              <a:gd name="connsiteY19" fmla="*/ 2263140 h 8833483"/>
              <a:gd name="connsiteX20" fmla="*/ 5212080 w 9578340"/>
              <a:gd name="connsiteY20" fmla="*/ 2461260 h 8833483"/>
              <a:gd name="connsiteX21" fmla="*/ 5242560 w 9578340"/>
              <a:gd name="connsiteY21" fmla="*/ 2499360 h 8833483"/>
              <a:gd name="connsiteX22" fmla="*/ 5097780 w 9578340"/>
              <a:gd name="connsiteY22" fmla="*/ 2552700 h 8833483"/>
              <a:gd name="connsiteX23" fmla="*/ 5120640 w 9578340"/>
              <a:gd name="connsiteY23" fmla="*/ 2743200 h 8833483"/>
              <a:gd name="connsiteX24" fmla="*/ 5082540 w 9578340"/>
              <a:gd name="connsiteY24" fmla="*/ 2827020 h 8833483"/>
              <a:gd name="connsiteX25" fmla="*/ 4945380 w 9578340"/>
              <a:gd name="connsiteY25" fmla="*/ 2773680 h 8833483"/>
              <a:gd name="connsiteX26" fmla="*/ 4853940 w 9578340"/>
              <a:gd name="connsiteY26" fmla="*/ 2796540 h 8833483"/>
              <a:gd name="connsiteX27" fmla="*/ 4785360 w 9578340"/>
              <a:gd name="connsiteY27" fmla="*/ 2926080 h 8833483"/>
              <a:gd name="connsiteX28" fmla="*/ 4640580 w 9578340"/>
              <a:gd name="connsiteY28" fmla="*/ 2811780 h 8833483"/>
              <a:gd name="connsiteX29" fmla="*/ 4518660 w 9578340"/>
              <a:gd name="connsiteY29" fmla="*/ 2804160 h 8833483"/>
              <a:gd name="connsiteX30" fmla="*/ 4389120 w 9578340"/>
              <a:gd name="connsiteY30" fmla="*/ 2674620 h 8833483"/>
              <a:gd name="connsiteX31" fmla="*/ 4564380 w 9578340"/>
              <a:gd name="connsiteY31" fmla="*/ 2522220 h 8833483"/>
              <a:gd name="connsiteX32" fmla="*/ 4389120 w 9578340"/>
              <a:gd name="connsiteY32" fmla="*/ 2491740 h 8833483"/>
              <a:gd name="connsiteX33" fmla="*/ 4244340 w 9578340"/>
              <a:gd name="connsiteY33" fmla="*/ 2659380 h 8833483"/>
              <a:gd name="connsiteX34" fmla="*/ 4183380 w 9578340"/>
              <a:gd name="connsiteY34" fmla="*/ 2758440 h 8833483"/>
              <a:gd name="connsiteX35" fmla="*/ 4191000 w 9578340"/>
              <a:gd name="connsiteY35" fmla="*/ 2796540 h 8833483"/>
              <a:gd name="connsiteX36" fmla="*/ 4084320 w 9578340"/>
              <a:gd name="connsiteY36" fmla="*/ 2895600 h 8833483"/>
              <a:gd name="connsiteX37" fmla="*/ 4008120 w 9578340"/>
              <a:gd name="connsiteY37" fmla="*/ 2918460 h 8833483"/>
              <a:gd name="connsiteX38" fmla="*/ 3954780 w 9578340"/>
              <a:gd name="connsiteY38" fmla="*/ 2918460 h 8833483"/>
              <a:gd name="connsiteX39" fmla="*/ 3916680 w 9578340"/>
              <a:gd name="connsiteY39" fmla="*/ 2971800 h 8833483"/>
              <a:gd name="connsiteX40" fmla="*/ 3848100 w 9578340"/>
              <a:gd name="connsiteY40" fmla="*/ 2971800 h 8833483"/>
              <a:gd name="connsiteX41" fmla="*/ 3810000 w 9578340"/>
              <a:gd name="connsiteY41" fmla="*/ 3025140 h 8833483"/>
              <a:gd name="connsiteX42" fmla="*/ 3726180 w 9578340"/>
              <a:gd name="connsiteY42" fmla="*/ 3048000 h 8833483"/>
              <a:gd name="connsiteX43" fmla="*/ 3703320 w 9578340"/>
              <a:gd name="connsiteY43" fmla="*/ 3116580 h 8833483"/>
              <a:gd name="connsiteX44" fmla="*/ 3512820 w 9578340"/>
              <a:gd name="connsiteY44" fmla="*/ 2979420 h 8833483"/>
              <a:gd name="connsiteX45" fmla="*/ 3337560 w 9578340"/>
              <a:gd name="connsiteY45" fmla="*/ 3048000 h 8833483"/>
              <a:gd name="connsiteX46" fmla="*/ 3337560 w 9578340"/>
              <a:gd name="connsiteY46" fmla="*/ 3124200 h 8833483"/>
              <a:gd name="connsiteX47" fmla="*/ 3230880 w 9578340"/>
              <a:gd name="connsiteY47" fmla="*/ 3200400 h 8833483"/>
              <a:gd name="connsiteX48" fmla="*/ 3002280 w 9578340"/>
              <a:gd name="connsiteY48" fmla="*/ 3055620 h 8833483"/>
              <a:gd name="connsiteX49" fmla="*/ 3025140 w 9578340"/>
              <a:gd name="connsiteY49" fmla="*/ 3032760 h 8833483"/>
              <a:gd name="connsiteX50" fmla="*/ 2918460 w 9578340"/>
              <a:gd name="connsiteY50" fmla="*/ 2887980 h 8833483"/>
              <a:gd name="connsiteX51" fmla="*/ 2659380 w 9578340"/>
              <a:gd name="connsiteY51" fmla="*/ 2758440 h 8833483"/>
              <a:gd name="connsiteX52" fmla="*/ 2506980 w 9578340"/>
              <a:gd name="connsiteY52" fmla="*/ 3093720 h 8833483"/>
              <a:gd name="connsiteX53" fmla="*/ 2392680 w 9578340"/>
              <a:gd name="connsiteY53" fmla="*/ 3101340 h 8833483"/>
              <a:gd name="connsiteX54" fmla="*/ 2308860 w 9578340"/>
              <a:gd name="connsiteY54" fmla="*/ 3116580 h 8833483"/>
              <a:gd name="connsiteX55" fmla="*/ 2225040 w 9578340"/>
              <a:gd name="connsiteY55" fmla="*/ 3215640 h 8833483"/>
              <a:gd name="connsiteX56" fmla="*/ 2049780 w 9578340"/>
              <a:gd name="connsiteY56" fmla="*/ 3124200 h 8833483"/>
              <a:gd name="connsiteX57" fmla="*/ 1981200 w 9578340"/>
              <a:gd name="connsiteY57" fmla="*/ 3116580 h 8833483"/>
              <a:gd name="connsiteX58" fmla="*/ 1889760 w 9578340"/>
              <a:gd name="connsiteY58" fmla="*/ 2964180 h 8833483"/>
              <a:gd name="connsiteX59" fmla="*/ 1897380 w 9578340"/>
              <a:gd name="connsiteY59" fmla="*/ 2895600 h 8833483"/>
              <a:gd name="connsiteX60" fmla="*/ 1729740 w 9578340"/>
              <a:gd name="connsiteY60" fmla="*/ 3017520 h 8833483"/>
              <a:gd name="connsiteX61" fmla="*/ 1706880 w 9578340"/>
              <a:gd name="connsiteY61" fmla="*/ 3078480 h 8833483"/>
              <a:gd name="connsiteX62" fmla="*/ 1653540 w 9578340"/>
              <a:gd name="connsiteY62" fmla="*/ 3048000 h 8833483"/>
              <a:gd name="connsiteX63" fmla="*/ 1546860 w 9578340"/>
              <a:gd name="connsiteY63" fmla="*/ 3048000 h 8833483"/>
              <a:gd name="connsiteX64" fmla="*/ 1524000 w 9578340"/>
              <a:gd name="connsiteY64" fmla="*/ 3162300 h 8833483"/>
              <a:gd name="connsiteX65" fmla="*/ 1386840 w 9578340"/>
              <a:gd name="connsiteY65" fmla="*/ 3459480 h 8833483"/>
              <a:gd name="connsiteX66" fmla="*/ 1333500 w 9578340"/>
              <a:gd name="connsiteY66" fmla="*/ 3451860 h 8833483"/>
              <a:gd name="connsiteX67" fmla="*/ 1188720 w 9578340"/>
              <a:gd name="connsiteY67" fmla="*/ 3505200 h 8833483"/>
              <a:gd name="connsiteX68" fmla="*/ 1135380 w 9578340"/>
              <a:gd name="connsiteY68" fmla="*/ 3672840 h 8833483"/>
              <a:gd name="connsiteX69" fmla="*/ 1013460 w 9578340"/>
              <a:gd name="connsiteY69" fmla="*/ 3703320 h 8833483"/>
              <a:gd name="connsiteX70" fmla="*/ 929640 w 9578340"/>
              <a:gd name="connsiteY70" fmla="*/ 3710940 h 8833483"/>
              <a:gd name="connsiteX71" fmla="*/ 830580 w 9578340"/>
              <a:gd name="connsiteY71" fmla="*/ 3741420 h 8833483"/>
              <a:gd name="connsiteX72" fmla="*/ 701040 w 9578340"/>
              <a:gd name="connsiteY72" fmla="*/ 3749040 h 8833483"/>
              <a:gd name="connsiteX73" fmla="*/ 548640 w 9578340"/>
              <a:gd name="connsiteY73" fmla="*/ 3787140 h 8833483"/>
              <a:gd name="connsiteX74" fmla="*/ 0 w 9578340"/>
              <a:gd name="connsiteY74" fmla="*/ 5250180 h 8833483"/>
              <a:gd name="connsiteX75" fmla="*/ 167640 w 9578340"/>
              <a:gd name="connsiteY75" fmla="*/ 5242560 h 8833483"/>
              <a:gd name="connsiteX76" fmla="*/ 167640 w 9578340"/>
              <a:gd name="connsiteY76" fmla="*/ 5387340 h 8833483"/>
              <a:gd name="connsiteX77" fmla="*/ 289560 w 9578340"/>
              <a:gd name="connsiteY77" fmla="*/ 5394960 h 8833483"/>
              <a:gd name="connsiteX78" fmla="*/ 281940 w 9578340"/>
              <a:gd name="connsiteY78" fmla="*/ 5478780 h 8833483"/>
              <a:gd name="connsiteX79" fmla="*/ 388620 w 9578340"/>
              <a:gd name="connsiteY79" fmla="*/ 5501640 h 8833483"/>
              <a:gd name="connsiteX80" fmla="*/ 358140 w 9578340"/>
              <a:gd name="connsiteY80" fmla="*/ 5631180 h 8833483"/>
              <a:gd name="connsiteX81" fmla="*/ 358140 w 9578340"/>
              <a:gd name="connsiteY81" fmla="*/ 5730240 h 8833483"/>
              <a:gd name="connsiteX82" fmla="*/ 251460 w 9578340"/>
              <a:gd name="connsiteY82" fmla="*/ 5783580 h 8833483"/>
              <a:gd name="connsiteX83" fmla="*/ 236220 w 9578340"/>
              <a:gd name="connsiteY83" fmla="*/ 5859780 h 8833483"/>
              <a:gd name="connsiteX84" fmla="*/ 144780 w 9578340"/>
              <a:gd name="connsiteY84" fmla="*/ 5981700 h 8833483"/>
              <a:gd name="connsiteX85" fmla="*/ 175260 w 9578340"/>
              <a:gd name="connsiteY85" fmla="*/ 6210300 h 8833483"/>
              <a:gd name="connsiteX86" fmla="*/ 266700 w 9578340"/>
              <a:gd name="connsiteY86" fmla="*/ 6217920 h 8833483"/>
              <a:gd name="connsiteX87" fmla="*/ 304800 w 9578340"/>
              <a:gd name="connsiteY87" fmla="*/ 6278880 h 8833483"/>
              <a:gd name="connsiteX88" fmla="*/ 312420 w 9578340"/>
              <a:gd name="connsiteY88" fmla="*/ 6339840 h 8833483"/>
              <a:gd name="connsiteX89" fmla="*/ 358140 w 9578340"/>
              <a:gd name="connsiteY89" fmla="*/ 6339840 h 8833483"/>
              <a:gd name="connsiteX90" fmla="*/ 365760 w 9578340"/>
              <a:gd name="connsiteY90" fmla="*/ 6477000 h 8833483"/>
              <a:gd name="connsiteX91" fmla="*/ 807720 w 9578340"/>
              <a:gd name="connsiteY91" fmla="*/ 6545580 h 8833483"/>
              <a:gd name="connsiteX92" fmla="*/ 1127760 w 9578340"/>
              <a:gd name="connsiteY92" fmla="*/ 6705600 h 8833483"/>
              <a:gd name="connsiteX93" fmla="*/ 1447800 w 9578340"/>
              <a:gd name="connsiteY93" fmla="*/ 6598920 h 8833483"/>
              <a:gd name="connsiteX94" fmla="*/ 1546860 w 9578340"/>
              <a:gd name="connsiteY94" fmla="*/ 6598920 h 8833483"/>
              <a:gd name="connsiteX95" fmla="*/ 1501140 w 9578340"/>
              <a:gd name="connsiteY95" fmla="*/ 6858000 h 8833483"/>
              <a:gd name="connsiteX96" fmla="*/ 1567815 w 9578340"/>
              <a:gd name="connsiteY96" fmla="*/ 7115810 h 8833483"/>
              <a:gd name="connsiteX97" fmla="*/ 1710690 w 9578340"/>
              <a:gd name="connsiteY97" fmla="*/ 7439660 h 8833483"/>
              <a:gd name="connsiteX98" fmla="*/ 1891665 w 9578340"/>
              <a:gd name="connsiteY98" fmla="*/ 7582535 h 8833483"/>
              <a:gd name="connsiteX99" fmla="*/ 2094865 w 9578340"/>
              <a:gd name="connsiteY99" fmla="*/ 7814310 h 8833483"/>
              <a:gd name="connsiteX100" fmla="*/ 2066290 w 9578340"/>
              <a:gd name="connsiteY100" fmla="*/ 7925434 h 8833483"/>
              <a:gd name="connsiteX101" fmla="*/ 2234565 w 9578340"/>
              <a:gd name="connsiteY101" fmla="*/ 8036559 h 8833483"/>
              <a:gd name="connsiteX102" fmla="*/ 2269490 w 9578340"/>
              <a:gd name="connsiteY102" fmla="*/ 8081009 h 8833483"/>
              <a:gd name="connsiteX103" fmla="*/ 2186940 w 9578340"/>
              <a:gd name="connsiteY103" fmla="*/ 8338184 h 8833483"/>
              <a:gd name="connsiteX104" fmla="*/ 2209165 w 9578340"/>
              <a:gd name="connsiteY104" fmla="*/ 8436608 h 8833483"/>
              <a:gd name="connsiteX105" fmla="*/ 2275840 w 9578340"/>
              <a:gd name="connsiteY105" fmla="*/ 8538208 h 8833483"/>
              <a:gd name="connsiteX106" fmla="*/ 2437765 w 9578340"/>
              <a:gd name="connsiteY106" fmla="*/ 8569958 h 8833483"/>
              <a:gd name="connsiteX107" fmla="*/ 2491740 w 9578340"/>
              <a:gd name="connsiteY107" fmla="*/ 8557258 h 8833483"/>
              <a:gd name="connsiteX108" fmla="*/ 2599690 w 9578340"/>
              <a:gd name="connsiteY108" fmla="*/ 8614408 h 8833483"/>
              <a:gd name="connsiteX109" fmla="*/ 2640965 w 9578340"/>
              <a:gd name="connsiteY109" fmla="*/ 8658858 h 8833483"/>
              <a:gd name="connsiteX110" fmla="*/ 2663190 w 9578340"/>
              <a:gd name="connsiteY110" fmla="*/ 8769983 h 8833483"/>
              <a:gd name="connsiteX111" fmla="*/ 2748915 w 9578340"/>
              <a:gd name="connsiteY111" fmla="*/ 8833483 h 8833483"/>
              <a:gd name="connsiteX112" fmla="*/ 2860040 w 9578340"/>
              <a:gd name="connsiteY112" fmla="*/ 8808083 h 8833483"/>
              <a:gd name="connsiteX113" fmla="*/ 2920365 w 9578340"/>
              <a:gd name="connsiteY113" fmla="*/ 8820783 h 8833483"/>
              <a:gd name="connsiteX114" fmla="*/ 2910840 w 9578340"/>
              <a:gd name="connsiteY114" fmla="*/ 8740614 h 8833483"/>
              <a:gd name="connsiteX115" fmla="*/ 2996565 w 9578340"/>
              <a:gd name="connsiteY115" fmla="*/ 8609645 h 8833483"/>
              <a:gd name="connsiteX116" fmla="*/ 2987040 w 9578340"/>
              <a:gd name="connsiteY116" fmla="*/ 8497727 h 8833483"/>
              <a:gd name="connsiteX117" fmla="*/ 3027522 w 9578340"/>
              <a:gd name="connsiteY117" fmla="*/ 8431051 h 8833483"/>
              <a:gd name="connsiteX118" fmla="*/ 3179922 w 9578340"/>
              <a:gd name="connsiteY118" fmla="*/ 8361995 h 8833483"/>
              <a:gd name="connsiteX119" fmla="*/ 3225166 w 9578340"/>
              <a:gd name="connsiteY119" fmla="*/ 8245315 h 8833483"/>
              <a:gd name="connsiteX120" fmla="*/ 3420427 w 9578340"/>
              <a:gd name="connsiteY120" fmla="*/ 8083389 h 8833483"/>
              <a:gd name="connsiteX121" fmla="*/ 3699034 w 9578340"/>
              <a:gd name="connsiteY121" fmla="*/ 7954802 h 8833483"/>
              <a:gd name="connsiteX122" fmla="*/ 3875246 w 9578340"/>
              <a:gd name="connsiteY122" fmla="*/ 7890508 h 8833483"/>
              <a:gd name="connsiteX123" fmla="*/ 4084796 w 9578340"/>
              <a:gd name="connsiteY123" fmla="*/ 7738108 h 8833483"/>
              <a:gd name="connsiteX124" fmla="*/ 4127659 w 9578340"/>
              <a:gd name="connsiteY124" fmla="*/ 7640476 h 8833483"/>
              <a:gd name="connsiteX125" fmla="*/ 4037171 w 9578340"/>
              <a:gd name="connsiteY125" fmla="*/ 7564277 h 8833483"/>
              <a:gd name="connsiteX126" fmla="*/ 3980021 w 9578340"/>
              <a:gd name="connsiteY126" fmla="*/ 7469027 h 8833483"/>
              <a:gd name="connsiteX127" fmla="*/ 4056222 w 9578340"/>
              <a:gd name="connsiteY127" fmla="*/ 7395208 h 8833483"/>
              <a:gd name="connsiteX128" fmla="*/ 4096703 w 9578340"/>
              <a:gd name="connsiteY128" fmla="*/ 7247570 h 8833483"/>
              <a:gd name="connsiteX129" fmla="*/ 3982402 w 9578340"/>
              <a:gd name="connsiteY129" fmla="*/ 7271383 h 8833483"/>
              <a:gd name="connsiteX130" fmla="*/ 3818096 w 9578340"/>
              <a:gd name="connsiteY130" fmla="*/ 7233283 h 8833483"/>
              <a:gd name="connsiteX131" fmla="*/ 3691889 w 9578340"/>
              <a:gd name="connsiteY131" fmla="*/ 7145176 h 8833483"/>
              <a:gd name="connsiteX132" fmla="*/ 3701416 w 9578340"/>
              <a:gd name="connsiteY132" fmla="*/ 7030877 h 8833483"/>
              <a:gd name="connsiteX133" fmla="*/ 3625215 w 9578340"/>
              <a:gd name="connsiteY133" fmla="*/ 6954677 h 8833483"/>
              <a:gd name="connsiteX134" fmla="*/ 3657600 w 9578340"/>
              <a:gd name="connsiteY134" fmla="*/ 6873240 h 8833483"/>
              <a:gd name="connsiteX135" fmla="*/ 3817620 w 9578340"/>
              <a:gd name="connsiteY135" fmla="*/ 6781800 h 8833483"/>
              <a:gd name="connsiteX136" fmla="*/ 3893820 w 9578340"/>
              <a:gd name="connsiteY136" fmla="*/ 6705600 h 8833483"/>
              <a:gd name="connsiteX137" fmla="*/ 3947160 w 9578340"/>
              <a:gd name="connsiteY137" fmla="*/ 6690360 h 8833483"/>
              <a:gd name="connsiteX138" fmla="*/ 3939540 w 9578340"/>
              <a:gd name="connsiteY138" fmla="*/ 6629400 h 8833483"/>
              <a:gd name="connsiteX139" fmla="*/ 3901440 w 9578340"/>
              <a:gd name="connsiteY139" fmla="*/ 6606540 h 8833483"/>
              <a:gd name="connsiteX140" fmla="*/ 3878580 w 9578340"/>
              <a:gd name="connsiteY140" fmla="*/ 6515100 h 8833483"/>
              <a:gd name="connsiteX141" fmla="*/ 3886200 w 9578340"/>
              <a:gd name="connsiteY141" fmla="*/ 6423660 h 8833483"/>
              <a:gd name="connsiteX142" fmla="*/ 3870960 w 9578340"/>
              <a:gd name="connsiteY142" fmla="*/ 6309360 h 8833483"/>
              <a:gd name="connsiteX143" fmla="*/ 3893820 w 9578340"/>
              <a:gd name="connsiteY143" fmla="*/ 6240780 h 8833483"/>
              <a:gd name="connsiteX144" fmla="*/ 3924300 w 9578340"/>
              <a:gd name="connsiteY144" fmla="*/ 6179820 h 8833483"/>
              <a:gd name="connsiteX145" fmla="*/ 3977640 w 9578340"/>
              <a:gd name="connsiteY145" fmla="*/ 6172200 h 8833483"/>
              <a:gd name="connsiteX146" fmla="*/ 3992880 w 9578340"/>
              <a:gd name="connsiteY146" fmla="*/ 6172200 h 8833483"/>
              <a:gd name="connsiteX147" fmla="*/ 4046220 w 9578340"/>
              <a:gd name="connsiteY147" fmla="*/ 6111240 h 8833483"/>
              <a:gd name="connsiteX148" fmla="*/ 4038600 w 9578340"/>
              <a:gd name="connsiteY148" fmla="*/ 6027420 h 8833483"/>
              <a:gd name="connsiteX149" fmla="*/ 4754880 w 9578340"/>
              <a:gd name="connsiteY149" fmla="*/ 5913120 h 8833483"/>
              <a:gd name="connsiteX150" fmla="*/ 4838700 w 9578340"/>
              <a:gd name="connsiteY150" fmla="*/ 5913120 h 8833483"/>
              <a:gd name="connsiteX151" fmla="*/ 4914900 w 9578340"/>
              <a:gd name="connsiteY151" fmla="*/ 5920740 h 8833483"/>
              <a:gd name="connsiteX152" fmla="*/ 5105400 w 9578340"/>
              <a:gd name="connsiteY152" fmla="*/ 6019800 h 8833483"/>
              <a:gd name="connsiteX153" fmla="*/ 5570220 w 9578340"/>
              <a:gd name="connsiteY153" fmla="*/ 6248400 h 8833483"/>
              <a:gd name="connsiteX154" fmla="*/ 5704205 w 9578340"/>
              <a:gd name="connsiteY154" fmla="*/ 6320155 h 8833483"/>
              <a:gd name="connsiteX155" fmla="*/ 5755005 w 9578340"/>
              <a:gd name="connsiteY155" fmla="*/ 6242685 h 8833483"/>
              <a:gd name="connsiteX156" fmla="*/ 5682615 w 9578340"/>
              <a:gd name="connsiteY156" fmla="*/ 6203315 h 8833483"/>
              <a:gd name="connsiteX157" fmla="*/ 5624195 w 9578340"/>
              <a:gd name="connsiteY157" fmla="*/ 6132195 h 8833483"/>
              <a:gd name="connsiteX158" fmla="*/ 5670550 w 9578340"/>
              <a:gd name="connsiteY158" fmla="*/ 6103620 h 8833483"/>
              <a:gd name="connsiteX159" fmla="*/ 5584825 w 9578340"/>
              <a:gd name="connsiteY159" fmla="*/ 5928995 h 8833483"/>
              <a:gd name="connsiteX160" fmla="*/ 5592445 w 9578340"/>
              <a:gd name="connsiteY160" fmla="*/ 5827395 h 8833483"/>
              <a:gd name="connsiteX161" fmla="*/ 5615305 w 9578340"/>
              <a:gd name="connsiteY161" fmla="*/ 5792470 h 8833483"/>
              <a:gd name="connsiteX162" fmla="*/ 5636895 w 9578340"/>
              <a:gd name="connsiteY162" fmla="*/ 5747385 h 8833483"/>
              <a:gd name="connsiteX163" fmla="*/ 5674360 w 9578340"/>
              <a:gd name="connsiteY163" fmla="*/ 5669915 h 8833483"/>
              <a:gd name="connsiteX164" fmla="*/ 5688965 w 9578340"/>
              <a:gd name="connsiteY164" fmla="*/ 5587365 h 8833483"/>
              <a:gd name="connsiteX165" fmla="*/ 5735320 w 9578340"/>
              <a:gd name="connsiteY165" fmla="*/ 5561965 h 8833483"/>
              <a:gd name="connsiteX166" fmla="*/ 5715000 w 9578340"/>
              <a:gd name="connsiteY166" fmla="*/ 5502910 h 8833483"/>
              <a:gd name="connsiteX167" fmla="*/ 5751195 w 9578340"/>
              <a:gd name="connsiteY167" fmla="*/ 5461635 h 8833483"/>
              <a:gd name="connsiteX168" fmla="*/ 5781675 w 9578340"/>
              <a:gd name="connsiteY168" fmla="*/ 5398770 h 8833483"/>
              <a:gd name="connsiteX169" fmla="*/ 5836920 w 9578340"/>
              <a:gd name="connsiteY169" fmla="*/ 5325110 h 8833483"/>
              <a:gd name="connsiteX170" fmla="*/ 5855970 w 9578340"/>
              <a:gd name="connsiteY170" fmla="*/ 5168900 h 8833483"/>
              <a:gd name="connsiteX171" fmla="*/ 6101080 w 9578340"/>
              <a:gd name="connsiteY171" fmla="*/ 4911090 h 8833483"/>
              <a:gd name="connsiteX172" fmla="*/ 6107430 w 9578340"/>
              <a:gd name="connsiteY172" fmla="*/ 4674870 h 8833483"/>
              <a:gd name="connsiteX173" fmla="*/ 5982970 w 9578340"/>
              <a:gd name="connsiteY173" fmla="*/ 4411980 h 8833483"/>
              <a:gd name="connsiteX174" fmla="*/ 7178040 w 9578340"/>
              <a:gd name="connsiteY174" fmla="*/ 4351020 h 8833483"/>
              <a:gd name="connsiteX175" fmla="*/ 7559040 w 9578340"/>
              <a:gd name="connsiteY175" fmla="*/ 4328160 h 8833483"/>
              <a:gd name="connsiteX176" fmla="*/ 7467600 w 9578340"/>
              <a:gd name="connsiteY176" fmla="*/ 3878580 h 8833483"/>
              <a:gd name="connsiteX177" fmla="*/ 7414260 w 9578340"/>
              <a:gd name="connsiteY177" fmla="*/ 3604260 h 8833483"/>
              <a:gd name="connsiteX178" fmla="*/ 7498080 w 9578340"/>
              <a:gd name="connsiteY178" fmla="*/ 3398520 h 8833483"/>
              <a:gd name="connsiteX179" fmla="*/ 7528560 w 9578340"/>
              <a:gd name="connsiteY179" fmla="*/ 3253740 h 8833483"/>
              <a:gd name="connsiteX180" fmla="*/ 7505700 w 9578340"/>
              <a:gd name="connsiteY180" fmla="*/ 3048000 h 8833483"/>
              <a:gd name="connsiteX181" fmla="*/ 7520940 w 9578340"/>
              <a:gd name="connsiteY181" fmla="*/ 2926080 h 8833483"/>
              <a:gd name="connsiteX182" fmla="*/ 7536180 w 9578340"/>
              <a:gd name="connsiteY182" fmla="*/ 2872740 h 8833483"/>
              <a:gd name="connsiteX183" fmla="*/ 7863840 w 9578340"/>
              <a:gd name="connsiteY183" fmla="*/ 2971800 h 8833483"/>
              <a:gd name="connsiteX184" fmla="*/ 7886700 w 9578340"/>
              <a:gd name="connsiteY184" fmla="*/ 3101340 h 8833483"/>
              <a:gd name="connsiteX185" fmla="*/ 8001000 w 9578340"/>
              <a:gd name="connsiteY185" fmla="*/ 3124200 h 8833483"/>
              <a:gd name="connsiteX186" fmla="*/ 8122920 w 9578340"/>
              <a:gd name="connsiteY186" fmla="*/ 3276600 h 8833483"/>
              <a:gd name="connsiteX187" fmla="*/ 8206740 w 9578340"/>
              <a:gd name="connsiteY187" fmla="*/ 3276600 h 8833483"/>
              <a:gd name="connsiteX188" fmla="*/ 8442960 w 9578340"/>
              <a:gd name="connsiteY188" fmla="*/ 3276600 h 8833483"/>
              <a:gd name="connsiteX189" fmla="*/ 8663940 w 9578340"/>
              <a:gd name="connsiteY189" fmla="*/ 3276600 h 8833483"/>
              <a:gd name="connsiteX190" fmla="*/ 8770620 w 9578340"/>
              <a:gd name="connsiteY190" fmla="*/ 3230880 h 8833483"/>
              <a:gd name="connsiteX191" fmla="*/ 8854440 w 9578340"/>
              <a:gd name="connsiteY191" fmla="*/ 3215640 h 8833483"/>
              <a:gd name="connsiteX192" fmla="*/ 8938260 w 9578340"/>
              <a:gd name="connsiteY192" fmla="*/ 3230880 h 8833483"/>
              <a:gd name="connsiteX193" fmla="*/ 8945880 w 9578340"/>
              <a:gd name="connsiteY193" fmla="*/ 3078480 h 8833483"/>
              <a:gd name="connsiteX194" fmla="*/ 8907780 w 9578340"/>
              <a:gd name="connsiteY194" fmla="*/ 3078480 h 8833483"/>
              <a:gd name="connsiteX195" fmla="*/ 8656320 w 9578340"/>
              <a:gd name="connsiteY195" fmla="*/ 2697480 h 8833483"/>
              <a:gd name="connsiteX196" fmla="*/ 8854440 w 9578340"/>
              <a:gd name="connsiteY196" fmla="*/ 2590800 h 8833483"/>
              <a:gd name="connsiteX197" fmla="*/ 8923020 w 9578340"/>
              <a:gd name="connsiteY197" fmla="*/ 2606040 h 8833483"/>
              <a:gd name="connsiteX198" fmla="*/ 8999220 w 9578340"/>
              <a:gd name="connsiteY198" fmla="*/ 2606040 h 8833483"/>
              <a:gd name="connsiteX199" fmla="*/ 9029700 w 9578340"/>
              <a:gd name="connsiteY199" fmla="*/ 2545080 h 8833483"/>
              <a:gd name="connsiteX200" fmla="*/ 9029700 w 9578340"/>
              <a:gd name="connsiteY200" fmla="*/ 2407920 h 8833483"/>
              <a:gd name="connsiteX201" fmla="*/ 9136380 w 9578340"/>
              <a:gd name="connsiteY201" fmla="*/ 2476500 h 8833483"/>
              <a:gd name="connsiteX202" fmla="*/ 9144000 w 9578340"/>
              <a:gd name="connsiteY202" fmla="*/ 2407920 h 8833483"/>
              <a:gd name="connsiteX203" fmla="*/ 9204960 w 9578340"/>
              <a:gd name="connsiteY203" fmla="*/ 2362200 h 8833483"/>
              <a:gd name="connsiteX204" fmla="*/ 9189720 w 9578340"/>
              <a:gd name="connsiteY204" fmla="*/ 2225040 h 8833483"/>
              <a:gd name="connsiteX205" fmla="*/ 9159240 w 9578340"/>
              <a:gd name="connsiteY205" fmla="*/ 2171700 h 8833483"/>
              <a:gd name="connsiteX206" fmla="*/ 9083040 w 9578340"/>
              <a:gd name="connsiteY206" fmla="*/ 2103120 h 8833483"/>
              <a:gd name="connsiteX207" fmla="*/ 9105900 w 9578340"/>
              <a:gd name="connsiteY207" fmla="*/ 2011680 h 8833483"/>
              <a:gd name="connsiteX208" fmla="*/ 9151620 w 9578340"/>
              <a:gd name="connsiteY208" fmla="*/ 1927860 h 8833483"/>
              <a:gd name="connsiteX209" fmla="*/ 9044940 w 9578340"/>
              <a:gd name="connsiteY209" fmla="*/ 1714500 h 8833483"/>
              <a:gd name="connsiteX210" fmla="*/ 9578340 w 9578340"/>
              <a:gd name="connsiteY210" fmla="*/ 1394460 h 8833483"/>
              <a:gd name="connsiteX211" fmla="*/ 9494520 w 9578340"/>
              <a:gd name="connsiteY211" fmla="*/ 1165860 h 8833483"/>
              <a:gd name="connsiteX212" fmla="*/ 9326880 w 9578340"/>
              <a:gd name="connsiteY212" fmla="*/ 975360 h 8833483"/>
              <a:gd name="connsiteX213" fmla="*/ 9334500 w 9578340"/>
              <a:gd name="connsiteY213" fmla="*/ 906780 h 8833483"/>
              <a:gd name="connsiteX214" fmla="*/ 9342120 w 9578340"/>
              <a:gd name="connsiteY214" fmla="*/ 754380 h 8833483"/>
              <a:gd name="connsiteX215" fmla="*/ 9182100 w 9578340"/>
              <a:gd name="connsiteY215" fmla="*/ 906780 h 8833483"/>
              <a:gd name="connsiteX216" fmla="*/ 9052560 w 9578340"/>
              <a:gd name="connsiteY216" fmla="*/ 1043940 h 8833483"/>
              <a:gd name="connsiteX217" fmla="*/ 8915400 w 9578340"/>
              <a:gd name="connsiteY217" fmla="*/ 1112520 h 8833483"/>
              <a:gd name="connsiteX218" fmla="*/ 8709660 w 9578340"/>
              <a:gd name="connsiteY218" fmla="*/ 1150620 h 8833483"/>
              <a:gd name="connsiteX219" fmla="*/ 8793480 w 9578340"/>
              <a:gd name="connsiteY219" fmla="*/ 960120 h 8833483"/>
              <a:gd name="connsiteX220" fmla="*/ 8717280 w 9578340"/>
              <a:gd name="connsiteY220" fmla="*/ 906780 h 8833483"/>
              <a:gd name="connsiteX221" fmla="*/ 8686800 w 9578340"/>
              <a:gd name="connsiteY221" fmla="*/ 815340 h 8833483"/>
              <a:gd name="connsiteX222" fmla="*/ 8625840 w 9578340"/>
              <a:gd name="connsiteY222" fmla="*/ 746760 h 8833483"/>
              <a:gd name="connsiteX223" fmla="*/ 8633460 w 9578340"/>
              <a:gd name="connsiteY223" fmla="*/ 685800 h 8833483"/>
              <a:gd name="connsiteX224" fmla="*/ 8679180 w 9578340"/>
              <a:gd name="connsiteY224" fmla="*/ 609600 h 8833483"/>
              <a:gd name="connsiteX225" fmla="*/ 8671560 w 9578340"/>
              <a:gd name="connsiteY225" fmla="*/ 579120 h 8833483"/>
              <a:gd name="connsiteX226" fmla="*/ 8580120 w 9578340"/>
              <a:gd name="connsiteY226" fmla="*/ 541020 h 8833483"/>
              <a:gd name="connsiteX227" fmla="*/ 8473440 w 9578340"/>
              <a:gd name="connsiteY227" fmla="*/ 502920 h 8833483"/>
              <a:gd name="connsiteX228" fmla="*/ 8488680 w 9578340"/>
              <a:gd name="connsiteY228" fmla="*/ 449580 h 8833483"/>
              <a:gd name="connsiteX229" fmla="*/ 8435340 w 9578340"/>
              <a:gd name="connsiteY229" fmla="*/ 320040 h 8833483"/>
              <a:gd name="connsiteX230" fmla="*/ 8465820 w 9578340"/>
              <a:gd name="connsiteY230" fmla="*/ 243840 h 8833483"/>
              <a:gd name="connsiteX231" fmla="*/ 8473440 w 9578340"/>
              <a:gd name="connsiteY231" fmla="*/ 83820 h 8833483"/>
              <a:gd name="connsiteX232" fmla="*/ 8351520 w 9578340"/>
              <a:gd name="connsiteY232" fmla="*/ 53340 h 8833483"/>
              <a:gd name="connsiteX233" fmla="*/ 8252460 w 9578340"/>
              <a:gd name="connsiteY233" fmla="*/ 68580 h 8833483"/>
              <a:gd name="connsiteX234" fmla="*/ 8107680 w 9578340"/>
              <a:gd name="connsiteY234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7997190 w 9578340"/>
              <a:gd name="connsiteY2" fmla="*/ 111758 h 8833483"/>
              <a:gd name="connsiteX3" fmla="*/ 7917180 w 9578340"/>
              <a:gd name="connsiteY3" fmla="*/ 144780 h 8833483"/>
              <a:gd name="connsiteX4" fmla="*/ 7863840 w 9578340"/>
              <a:gd name="connsiteY4" fmla="*/ 168908 h 8833483"/>
              <a:gd name="connsiteX5" fmla="*/ 6896100 w 9578340"/>
              <a:gd name="connsiteY5" fmla="*/ 647700 h 8833483"/>
              <a:gd name="connsiteX6" fmla="*/ 6743700 w 9578340"/>
              <a:gd name="connsiteY6" fmla="*/ 1127760 h 8833483"/>
              <a:gd name="connsiteX7" fmla="*/ 6728460 w 9578340"/>
              <a:gd name="connsiteY7" fmla="*/ 1981200 h 8833483"/>
              <a:gd name="connsiteX8" fmla="*/ 6244590 w 9578340"/>
              <a:gd name="connsiteY8" fmla="*/ 2315208 h 8833483"/>
              <a:gd name="connsiteX9" fmla="*/ 5722620 w 9578340"/>
              <a:gd name="connsiteY9" fmla="*/ 2240280 h 8833483"/>
              <a:gd name="connsiteX10" fmla="*/ 5654040 w 9578340"/>
              <a:gd name="connsiteY10" fmla="*/ 2240280 h 8833483"/>
              <a:gd name="connsiteX11" fmla="*/ 5570220 w 9578340"/>
              <a:gd name="connsiteY11" fmla="*/ 2278380 h 8833483"/>
              <a:gd name="connsiteX12" fmla="*/ 5440680 w 9578340"/>
              <a:gd name="connsiteY12" fmla="*/ 2263140 h 8833483"/>
              <a:gd name="connsiteX13" fmla="*/ 5410200 w 9578340"/>
              <a:gd name="connsiteY13" fmla="*/ 2217420 h 8833483"/>
              <a:gd name="connsiteX14" fmla="*/ 5425440 w 9578340"/>
              <a:gd name="connsiteY14" fmla="*/ 2072640 h 8833483"/>
              <a:gd name="connsiteX15" fmla="*/ 5372100 w 9578340"/>
              <a:gd name="connsiteY15" fmla="*/ 2019300 h 8833483"/>
              <a:gd name="connsiteX16" fmla="*/ 5372100 w 9578340"/>
              <a:gd name="connsiteY16" fmla="*/ 1988820 h 8833483"/>
              <a:gd name="connsiteX17" fmla="*/ 5280660 w 9578340"/>
              <a:gd name="connsiteY17" fmla="*/ 1965960 h 8833483"/>
              <a:gd name="connsiteX18" fmla="*/ 5219700 w 9578340"/>
              <a:gd name="connsiteY18" fmla="*/ 2263140 h 8833483"/>
              <a:gd name="connsiteX19" fmla="*/ 5212080 w 9578340"/>
              <a:gd name="connsiteY19" fmla="*/ 2461260 h 8833483"/>
              <a:gd name="connsiteX20" fmla="*/ 5242560 w 9578340"/>
              <a:gd name="connsiteY20" fmla="*/ 2499360 h 8833483"/>
              <a:gd name="connsiteX21" fmla="*/ 5097780 w 9578340"/>
              <a:gd name="connsiteY21" fmla="*/ 2552700 h 8833483"/>
              <a:gd name="connsiteX22" fmla="*/ 5120640 w 9578340"/>
              <a:gd name="connsiteY22" fmla="*/ 2743200 h 8833483"/>
              <a:gd name="connsiteX23" fmla="*/ 5082540 w 9578340"/>
              <a:gd name="connsiteY23" fmla="*/ 2827020 h 8833483"/>
              <a:gd name="connsiteX24" fmla="*/ 4945380 w 9578340"/>
              <a:gd name="connsiteY24" fmla="*/ 2773680 h 8833483"/>
              <a:gd name="connsiteX25" fmla="*/ 4853940 w 9578340"/>
              <a:gd name="connsiteY25" fmla="*/ 2796540 h 8833483"/>
              <a:gd name="connsiteX26" fmla="*/ 4785360 w 9578340"/>
              <a:gd name="connsiteY26" fmla="*/ 2926080 h 8833483"/>
              <a:gd name="connsiteX27" fmla="*/ 4640580 w 9578340"/>
              <a:gd name="connsiteY27" fmla="*/ 2811780 h 8833483"/>
              <a:gd name="connsiteX28" fmla="*/ 4518660 w 9578340"/>
              <a:gd name="connsiteY28" fmla="*/ 2804160 h 8833483"/>
              <a:gd name="connsiteX29" fmla="*/ 4389120 w 9578340"/>
              <a:gd name="connsiteY29" fmla="*/ 2674620 h 8833483"/>
              <a:gd name="connsiteX30" fmla="*/ 4564380 w 9578340"/>
              <a:gd name="connsiteY30" fmla="*/ 2522220 h 8833483"/>
              <a:gd name="connsiteX31" fmla="*/ 4389120 w 9578340"/>
              <a:gd name="connsiteY31" fmla="*/ 2491740 h 8833483"/>
              <a:gd name="connsiteX32" fmla="*/ 4244340 w 9578340"/>
              <a:gd name="connsiteY32" fmla="*/ 2659380 h 8833483"/>
              <a:gd name="connsiteX33" fmla="*/ 4183380 w 9578340"/>
              <a:gd name="connsiteY33" fmla="*/ 2758440 h 8833483"/>
              <a:gd name="connsiteX34" fmla="*/ 4191000 w 9578340"/>
              <a:gd name="connsiteY34" fmla="*/ 2796540 h 8833483"/>
              <a:gd name="connsiteX35" fmla="*/ 4084320 w 9578340"/>
              <a:gd name="connsiteY35" fmla="*/ 2895600 h 8833483"/>
              <a:gd name="connsiteX36" fmla="*/ 4008120 w 9578340"/>
              <a:gd name="connsiteY36" fmla="*/ 2918460 h 8833483"/>
              <a:gd name="connsiteX37" fmla="*/ 3954780 w 9578340"/>
              <a:gd name="connsiteY37" fmla="*/ 2918460 h 8833483"/>
              <a:gd name="connsiteX38" fmla="*/ 3916680 w 9578340"/>
              <a:gd name="connsiteY38" fmla="*/ 2971800 h 8833483"/>
              <a:gd name="connsiteX39" fmla="*/ 3848100 w 9578340"/>
              <a:gd name="connsiteY39" fmla="*/ 2971800 h 8833483"/>
              <a:gd name="connsiteX40" fmla="*/ 3810000 w 9578340"/>
              <a:gd name="connsiteY40" fmla="*/ 3025140 h 8833483"/>
              <a:gd name="connsiteX41" fmla="*/ 3726180 w 9578340"/>
              <a:gd name="connsiteY41" fmla="*/ 3048000 h 8833483"/>
              <a:gd name="connsiteX42" fmla="*/ 3703320 w 9578340"/>
              <a:gd name="connsiteY42" fmla="*/ 3116580 h 8833483"/>
              <a:gd name="connsiteX43" fmla="*/ 3512820 w 9578340"/>
              <a:gd name="connsiteY43" fmla="*/ 2979420 h 8833483"/>
              <a:gd name="connsiteX44" fmla="*/ 3337560 w 9578340"/>
              <a:gd name="connsiteY44" fmla="*/ 3048000 h 8833483"/>
              <a:gd name="connsiteX45" fmla="*/ 3337560 w 9578340"/>
              <a:gd name="connsiteY45" fmla="*/ 3124200 h 8833483"/>
              <a:gd name="connsiteX46" fmla="*/ 3230880 w 9578340"/>
              <a:gd name="connsiteY46" fmla="*/ 3200400 h 8833483"/>
              <a:gd name="connsiteX47" fmla="*/ 3002280 w 9578340"/>
              <a:gd name="connsiteY47" fmla="*/ 3055620 h 8833483"/>
              <a:gd name="connsiteX48" fmla="*/ 3025140 w 9578340"/>
              <a:gd name="connsiteY48" fmla="*/ 3032760 h 8833483"/>
              <a:gd name="connsiteX49" fmla="*/ 2918460 w 9578340"/>
              <a:gd name="connsiteY49" fmla="*/ 2887980 h 8833483"/>
              <a:gd name="connsiteX50" fmla="*/ 2659380 w 9578340"/>
              <a:gd name="connsiteY50" fmla="*/ 2758440 h 8833483"/>
              <a:gd name="connsiteX51" fmla="*/ 2506980 w 9578340"/>
              <a:gd name="connsiteY51" fmla="*/ 3093720 h 8833483"/>
              <a:gd name="connsiteX52" fmla="*/ 2392680 w 9578340"/>
              <a:gd name="connsiteY52" fmla="*/ 3101340 h 8833483"/>
              <a:gd name="connsiteX53" fmla="*/ 2308860 w 9578340"/>
              <a:gd name="connsiteY53" fmla="*/ 3116580 h 8833483"/>
              <a:gd name="connsiteX54" fmla="*/ 2225040 w 9578340"/>
              <a:gd name="connsiteY54" fmla="*/ 3215640 h 8833483"/>
              <a:gd name="connsiteX55" fmla="*/ 2049780 w 9578340"/>
              <a:gd name="connsiteY55" fmla="*/ 3124200 h 8833483"/>
              <a:gd name="connsiteX56" fmla="*/ 1981200 w 9578340"/>
              <a:gd name="connsiteY56" fmla="*/ 3116580 h 8833483"/>
              <a:gd name="connsiteX57" fmla="*/ 1889760 w 9578340"/>
              <a:gd name="connsiteY57" fmla="*/ 2964180 h 8833483"/>
              <a:gd name="connsiteX58" fmla="*/ 1897380 w 9578340"/>
              <a:gd name="connsiteY58" fmla="*/ 2895600 h 8833483"/>
              <a:gd name="connsiteX59" fmla="*/ 1729740 w 9578340"/>
              <a:gd name="connsiteY59" fmla="*/ 3017520 h 8833483"/>
              <a:gd name="connsiteX60" fmla="*/ 1706880 w 9578340"/>
              <a:gd name="connsiteY60" fmla="*/ 3078480 h 8833483"/>
              <a:gd name="connsiteX61" fmla="*/ 1653540 w 9578340"/>
              <a:gd name="connsiteY61" fmla="*/ 3048000 h 8833483"/>
              <a:gd name="connsiteX62" fmla="*/ 1546860 w 9578340"/>
              <a:gd name="connsiteY62" fmla="*/ 3048000 h 8833483"/>
              <a:gd name="connsiteX63" fmla="*/ 1524000 w 9578340"/>
              <a:gd name="connsiteY63" fmla="*/ 3162300 h 8833483"/>
              <a:gd name="connsiteX64" fmla="*/ 1386840 w 9578340"/>
              <a:gd name="connsiteY64" fmla="*/ 3459480 h 8833483"/>
              <a:gd name="connsiteX65" fmla="*/ 1333500 w 9578340"/>
              <a:gd name="connsiteY65" fmla="*/ 3451860 h 8833483"/>
              <a:gd name="connsiteX66" fmla="*/ 1188720 w 9578340"/>
              <a:gd name="connsiteY66" fmla="*/ 3505200 h 8833483"/>
              <a:gd name="connsiteX67" fmla="*/ 1135380 w 9578340"/>
              <a:gd name="connsiteY67" fmla="*/ 3672840 h 8833483"/>
              <a:gd name="connsiteX68" fmla="*/ 1013460 w 9578340"/>
              <a:gd name="connsiteY68" fmla="*/ 3703320 h 8833483"/>
              <a:gd name="connsiteX69" fmla="*/ 929640 w 9578340"/>
              <a:gd name="connsiteY69" fmla="*/ 3710940 h 8833483"/>
              <a:gd name="connsiteX70" fmla="*/ 830580 w 9578340"/>
              <a:gd name="connsiteY70" fmla="*/ 3741420 h 8833483"/>
              <a:gd name="connsiteX71" fmla="*/ 701040 w 9578340"/>
              <a:gd name="connsiteY71" fmla="*/ 3749040 h 8833483"/>
              <a:gd name="connsiteX72" fmla="*/ 548640 w 9578340"/>
              <a:gd name="connsiteY72" fmla="*/ 3787140 h 8833483"/>
              <a:gd name="connsiteX73" fmla="*/ 0 w 9578340"/>
              <a:gd name="connsiteY73" fmla="*/ 5250180 h 8833483"/>
              <a:gd name="connsiteX74" fmla="*/ 167640 w 9578340"/>
              <a:gd name="connsiteY74" fmla="*/ 5242560 h 8833483"/>
              <a:gd name="connsiteX75" fmla="*/ 167640 w 9578340"/>
              <a:gd name="connsiteY75" fmla="*/ 5387340 h 8833483"/>
              <a:gd name="connsiteX76" fmla="*/ 289560 w 9578340"/>
              <a:gd name="connsiteY76" fmla="*/ 5394960 h 8833483"/>
              <a:gd name="connsiteX77" fmla="*/ 281940 w 9578340"/>
              <a:gd name="connsiteY77" fmla="*/ 5478780 h 8833483"/>
              <a:gd name="connsiteX78" fmla="*/ 388620 w 9578340"/>
              <a:gd name="connsiteY78" fmla="*/ 5501640 h 8833483"/>
              <a:gd name="connsiteX79" fmla="*/ 358140 w 9578340"/>
              <a:gd name="connsiteY79" fmla="*/ 5631180 h 8833483"/>
              <a:gd name="connsiteX80" fmla="*/ 358140 w 9578340"/>
              <a:gd name="connsiteY80" fmla="*/ 5730240 h 8833483"/>
              <a:gd name="connsiteX81" fmla="*/ 251460 w 9578340"/>
              <a:gd name="connsiteY81" fmla="*/ 5783580 h 8833483"/>
              <a:gd name="connsiteX82" fmla="*/ 236220 w 9578340"/>
              <a:gd name="connsiteY82" fmla="*/ 5859780 h 8833483"/>
              <a:gd name="connsiteX83" fmla="*/ 144780 w 9578340"/>
              <a:gd name="connsiteY83" fmla="*/ 5981700 h 8833483"/>
              <a:gd name="connsiteX84" fmla="*/ 175260 w 9578340"/>
              <a:gd name="connsiteY84" fmla="*/ 6210300 h 8833483"/>
              <a:gd name="connsiteX85" fmla="*/ 266700 w 9578340"/>
              <a:gd name="connsiteY85" fmla="*/ 6217920 h 8833483"/>
              <a:gd name="connsiteX86" fmla="*/ 304800 w 9578340"/>
              <a:gd name="connsiteY86" fmla="*/ 6278880 h 8833483"/>
              <a:gd name="connsiteX87" fmla="*/ 312420 w 9578340"/>
              <a:gd name="connsiteY87" fmla="*/ 6339840 h 8833483"/>
              <a:gd name="connsiteX88" fmla="*/ 358140 w 9578340"/>
              <a:gd name="connsiteY88" fmla="*/ 6339840 h 8833483"/>
              <a:gd name="connsiteX89" fmla="*/ 365760 w 9578340"/>
              <a:gd name="connsiteY89" fmla="*/ 6477000 h 8833483"/>
              <a:gd name="connsiteX90" fmla="*/ 807720 w 9578340"/>
              <a:gd name="connsiteY90" fmla="*/ 6545580 h 8833483"/>
              <a:gd name="connsiteX91" fmla="*/ 1127760 w 9578340"/>
              <a:gd name="connsiteY91" fmla="*/ 6705600 h 8833483"/>
              <a:gd name="connsiteX92" fmla="*/ 1447800 w 9578340"/>
              <a:gd name="connsiteY92" fmla="*/ 6598920 h 8833483"/>
              <a:gd name="connsiteX93" fmla="*/ 1546860 w 9578340"/>
              <a:gd name="connsiteY93" fmla="*/ 6598920 h 8833483"/>
              <a:gd name="connsiteX94" fmla="*/ 1501140 w 9578340"/>
              <a:gd name="connsiteY94" fmla="*/ 6858000 h 8833483"/>
              <a:gd name="connsiteX95" fmla="*/ 1567815 w 9578340"/>
              <a:gd name="connsiteY95" fmla="*/ 7115810 h 8833483"/>
              <a:gd name="connsiteX96" fmla="*/ 1710690 w 9578340"/>
              <a:gd name="connsiteY96" fmla="*/ 7439660 h 8833483"/>
              <a:gd name="connsiteX97" fmla="*/ 1891665 w 9578340"/>
              <a:gd name="connsiteY97" fmla="*/ 7582535 h 8833483"/>
              <a:gd name="connsiteX98" fmla="*/ 2094865 w 9578340"/>
              <a:gd name="connsiteY98" fmla="*/ 7814310 h 8833483"/>
              <a:gd name="connsiteX99" fmla="*/ 2066290 w 9578340"/>
              <a:gd name="connsiteY99" fmla="*/ 7925434 h 8833483"/>
              <a:gd name="connsiteX100" fmla="*/ 2234565 w 9578340"/>
              <a:gd name="connsiteY100" fmla="*/ 8036559 h 8833483"/>
              <a:gd name="connsiteX101" fmla="*/ 2269490 w 9578340"/>
              <a:gd name="connsiteY101" fmla="*/ 8081009 h 8833483"/>
              <a:gd name="connsiteX102" fmla="*/ 2186940 w 9578340"/>
              <a:gd name="connsiteY102" fmla="*/ 8338184 h 8833483"/>
              <a:gd name="connsiteX103" fmla="*/ 2209165 w 9578340"/>
              <a:gd name="connsiteY103" fmla="*/ 8436608 h 8833483"/>
              <a:gd name="connsiteX104" fmla="*/ 2275840 w 9578340"/>
              <a:gd name="connsiteY104" fmla="*/ 8538208 h 8833483"/>
              <a:gd name="connsiteX105" fmla="*/ 2437765 w 9578340"/>
              <a:gd name="connsiteY105" fmla="*/ 8569958 h 8833483"/>
              <a:gd name="connsiteX106" fmla="*/ 2491740 w 9578340"/>
              <a:gd name="connsiteY106" fmla="*/ 8557258 h 8833483"/>
              <a:gd name="connsiteX107" fmla="*/ 2599690 w 9578340"/>
              <a:gd name="connsiteY107" fmla="*/ 8614408 h 8833483"/>
              <a:gd name="connsiteX108" fmla="*/ 2640965 w 9578340"/>
              <a:gd name="connsiteY108" fmla="*/ 8658858 h 8833483"/>
              <a:gd name="connsiteX109" fmla="*/ 2663190 w 9578340"/>
              <a:gd name="connsiteY109" fmla="*/ 8769983 h 8833483"/>
              <a:gd name="connsiteX110" fmla="*/ 2748915 w 9578340"/>
              <a:gd name="connsiteY110" fmla="*/ 8833483 h 8833483"/>
              <a:gd name="connsiteX111" fmla="*/ 2860040 w 9578340"/>
              <a:gd name="connsiteY111" fmla="*/ 8808083 h 8833483"/>
              <a:gd name="connsiteX112" fmla="*/ 2920365 w 9578340"/>
              <a:gd name="connsiteY112" fmla="*/ 8820783 h 8833483"/>
              <a:gd name="connsiteX113" fmla="*/ 2910840 w 9578340"/>
              <a:gd name="connsiteY113" fmla="*/ 8740614 h 8833483"/>
              <a:gd name="connsiteX114" fmla="*/ 2996565 w 9578340"/>
              <a:gd name="connsiteY114" fmla="*/ 8609645 h 8833483"/>
              <a:gd name="connsiteX115" fmla="*/ 2987040 w 9578340"/>
              <a:gd name="connsiteY115" fmla="*/ 8497727 h 8833483"/>
              <a:gd name="connsiteX116" fmla="*/ 3027522 w 9578340"/>
              <a:gd name="connsiteY116" fmla="*/ 8431051 h 8833483"/>
              <a:gd name="connsiteX117" fmla="*/ 3179922 w 9578340"/>
              <a:gd name="connsiteY117" fmla="*/ 8361995 h 8833483"/>
              <a:gd name="connsiteX118" fmla="*/ 3225166 w 9578340"/>
              <a:gd name="connsiteY118" fmla="*/ 8245315 h 8833483"/>
              <a:gd name="connsiteX119" fmla="*/ 3420427 w 9578340"/>
              <a:gd name="connsiteY119" fmla="*/ 8083389 h 8833483"/>
              <a:gd name="connsiteX120" fmla="*/ 3699034 w 9578340"/>
              <a:gd name="connsiteY120" fmla="*/ 7954802 h 8833483"/>
              <a:gd name="connsiteX121" fmla="*/ 3875246 w 9578340"/>
              <a:gd name="connsiteY121" fmla="*/ 7890508 h 8833483"/>
              <a:gd name="connsiteX122" fmla="*/ 4084796 w 9578340"/>
              <a:gd name="connsiteY122" fmla="*/ 7738108 h 8833483"/>
              <a:gd name="connsiteX123" fmla="*/ 4127659 w 9578340"/>
              <a:gd name="connsiteY123" fmla="*/ 7640476 h 8833483"/>
              <a:gd name="connsiteX124" fmla="*/ 4037171 w 9578340"/>
              <a:gd name="connsiteY124" fmla="*/ 7564277 h 8833483"/>
              <a:gd name="connsiteX125" fmla="*/ 3980021 w 9578340"/>
              <a:gd name="connsiteY125" fmla="*/ 7469027 h 8833483"/>
              <a:gd name="connsiteX126" fmla="*/ 4056222 w 9578340"/>
              <a:gd name="connsiteY126" fmla="*/ 7395208 h 8833483"/>
              <a:gd name="connsiteX127" fmla="*/ 4096703 w 9578340"/>
              <a:gd name="connsiteY127" fmla="*/ 7247570 h 8833483"/>
              <a:gd name="connsiteX128" fmla="*/ 3982402 w 9578340"/>
              <a:gd name="connsiteY128" fmla="*/ 7271383 h 8833483"/>
              <a:gd name="connsiteX129" fmla="*/ 3818096 w 9578340"/>
              <a:gd name="connsiteY129" fmla="*/ 7233283 h 8833483"/>
              <a:gd name="connsiteX130" fmla="*/ 3691889 w 9578340"/>
              <a:gd name="connsiteY130" fmla="*/ 7145176 h 8833483"/>
              <a:gd name="connsiteX131" fmla="*/ 3701416 w 9578340"/>
              <a:gd name="connsiteY131" fmla="*/ 7030877 h 8833483"/>
              <a:gd name="connsiteX132" fmla="*/ 3625215 w 9578340"/>
              <a:gd name="connsiteY132" fmla="*/ 6954677 h 8833483"/>
              <a:gd name="connsiteX133" fmla="*/ 3657600 w 9578340"/>
              <a:gd name="connsiteY133" fmla="*/ 6873240 h 8833483"/>
              <a:gd name="connsiteX134" fmla="*/ 3817620 w 9578340"/>
              <a:gd name="connsiteY134" fmla="*/ 6781800 h 8833483"/>
              <a:gd name="connsiteX135" fmla="*/ 3893820 w 9578340"/>
              <a:gd name="connsiteY135" fmla="*/ 6705600 h 8833483"/>
              <a:gd name="connsiteX136" fmla="*/ 3947160 w 9578340"/>
              <a:gd name="connsiteY136" fmla="*/ 6690360 h 8833483"/>
              <a:gd name="connsiteX137" fmla="*/ 3939540 w 9578340"/>
              <a:gd name="connsiteY137" fmla="*/ 6629400 h 8833483"/>
              <a:gd name="connsiteX138" fmla="*/ 3901440 w 9578340"/>
              <a:gd name="connsiteY138" fmla="*/ 6606540 h 8833483"/>
              <a:gd name="connsiteX139" fmla="*/ 3878580 w 9578340"/>
              <a:gd name="connsiteY139" fmla="*/ 6515100 h 8833483"/>
              <a:gd name="connsiteX140" fmla="*/ 3886200 w 9578340"/>
              <a:gd name="connsiteY140" fmla="*/ 6423660 h 8833483"/>
              <a:gd name="connsiteX141" fmla="*/ 3870960 w 9578340"/>
              <a:gd name="connsiteY141" fmla="*/ 6309360 h 8833483"/>
              <a:gd name="connsiteX142" fmla="*/ 3893820 w 9578340"/>
              <a:gd name="connsiteY142" fmla="*/ 6240780 h 8833483"/>
              <a:gd name="connsiteX143" fmla="*/ 3924300 w 9578340"/>
              <a:gd name="connsiteY143" fmla="*/ 6179820 h 8833483"/>
              <a:gd name="connsiteX144" fmla="*/ 3977640 w 9578340"/>
              <a:gd name="connsiteY144" fmla="*/ 6172200 h 8833483"/>
              <a:gd name="connsiteX145" fmla="*/ 3992880 w 9578340"/>
              <a:gd name="connsiteY145" fmla="*/ 6172200 h 8833483"/>
              <a:gd name="connsiteX146" fmla="*/ 4046220 w 9578340"/>
              <a:gd name="connsiteY146" fmla="*/ 6111240 h 8833483"/>
              <a:gd name="connsiteX147" fmla="*/ 4038600 w 9578340"/>
              <a:gd name="connsiteY147" fmla="*/ 6027420 h 8833483"/>
              <a:gd name="connsiteX148" fmla="*/ 4754880 w 9578340"/>
              <a:gd name="connsiteY148" fmla="*/ 5913120 h 8833483"/>
              <a:gd name="connsiteX149" fmla="*/ 4838700 w 9578340"/>
              <a:gd name="connsiteY149" fmla="*/ 5913120 h 8833483"/>
              <a:gd name="connsiteX150" fmla="*/ 4914900 w 9578340"/>
              <a:gd name="connsiteY150" fmla="*/ 5920740 h 8833483"/>
              <a:gd name="connsiteX151" fmla="*/ 5105400 w 9578340"/>
              <a:gd name="connsiteY151" fmla="*/ 6019800 h 8833483"/>
              <a:gd name="connsiteX152" fmla="*/ 5570220 w 9578340"/>
              <a:gd name="connsiteY152" fmla="*/ 6248400 h 8833483"/>
              <a:gd name="connsiteX153" fmla="*/ 5704205 w 9578340"/>
              <a:gd name="connsiteY153" fmla="*/ 6320155 h 8833483"/>
              <a:gd name="connsiteX154" fmla="*/ 5755005 w 9578340"/>
              <a:gd name="connsiteY154" fmla="*/ 6242685 h 8833483"/>
              <a:gd name="connsiteX155" fmla="*/ 5682615 w 9578340"/>
              <a:gd name="connsiteY155" fmla="*/ 6203315 h 8833483"/>
              <a:gd name="connsiteX156" fmla="*/ 5624195 w 9578340"/>
              <a:gd name="connsiteY156" fmla="*/ 6132195 h 8833483"/>
              <a:gd name="connsiteX157" fmla="*/ 5670550 w 9578340"/>
              <a:gd name="connsiteY157" fmla="*/ 6103620 h 8833483"/>
              <a:gd name="connsiteX158" fmla="*/ 5584825 w 9578340"/>
              <a:gd name="connsiteY158" fmla="*/ 5928995 h 8833483"/>
              <a:gd name="connsiteX159" fmla="*/ 5592445 w 9578340"/>
              <a:gd name="connsiteY159" fmla="*/ 5827395 h 8833483"/>
              <a:gd name="connsiteX160" fmla="*/ 5615305 w 9578340"/>
              <a:gd name="connsiteY160" fmla="*/ 5792470 h 8833483"/>
              <a:gd name="connsiteX161" fmla="*/ 5636895 w 9578340"/>
              <a:gd name="connsiteY161" fmla="*/ 5747385 h 8833483"/>
              <a:gd name="connsiteX162" fmla="*/ 5674360 w 9578340"/>
              <a:gd name="connsiteY162" fmla="*/ 5669915 h 8833483"/>
              <a:gd name="connsiteX163" fmla="*/ 5688965 w 9578340"/>
              <a:gd name="connsiteY163" fmla="*/ 5587365 h 8833483"/>
              <a:gd name="connsiteX164" fmla="*/ 5735320 w 9578340"/>
              <a:gd name="connsiteY164" fmla="*/ 5561965 h 8833483"/>
              <a:gd name="connsiteX165" fmla="*/ 5715000 w 9578340"/>
              <a:gd name="connsiteY165" fmla="*/ 5502910 h 8833483"/>
              <a:gd name="connsiteX166" fmla="*/ 5751195 w 9578340"/>
              <a:gd name="connsiteY166" fmla="*/ 5461635 h 8833483"/>
              <a:gd name="connsiteX167" fmla="*/ 5781675 w 9578340"/>
              <a:gd name="connsiteY167" fmla="*/ 5398770 h 8833483"/>
              <a:gd name="connsiteX168" fmla="*/ 5836920 w 9578340"/>
              <a:gd name="connsiteY168" fmla="*/ 5325110 h 8833483"/>
              <a:gd name="connsiteX169" fmla="*/ 5855970 w 9578340"/>
              <a:gd name="connsiteY169" fmla="*/ 5168900 h 8833483"/>
              <a:gd name="connsiteX170" fmla="*/ 6101080 w 9578340"/>
              <a:gd name="connsiteY170" fmla="*/ 4911090 h 8833483"/>
              <a:gd name="connsiteX171" fmla="*/ 6107430 w 9578340"/>
              <a:gd name="connsiteY171" fmla="*/ 4674870 h 8833483"/>
              <a:gd name="connsiteX172" fmla="*/ 5982970 w 9578340"/>
              <a:gd name="connsiteY172" fmla="*/ 4411980 h 8833483"/>
              <a:gd name="connsiteX173" fmla="*/ 7178040 w 9578340"/>
              <a:gd name="connsiteY173" fmla="*/ 4351020 h 8833483"/>
              <a:gd name="connsiteX174" fmla="*/ 7559040 w 9578340"/>
              <a:gd name="connsiteY174" fmla="*/ 4328160 h 8833483"/>
              <a:gd name="connsiteX175" fmla="*/ 7467600 w 9578340"/>
              <a:gd name="connsiteY175" fmla="*/ 3878580 h 8833483"/>
              <a:gd name="connsiteX176" fmla="*/ 7414260 w 9578340"/>
              <a:gd name="connsiteY176" fmla="*/ 3604260 h 8833483"/>
              <a:gd name="connsiteX177" fmla="*/ 7498080 w 9578340"/>
              <a:gd name="connsiteY177" fmla="*/ 3398520 h 8833483"/>
              <a:gd name="connsiteX178" fmla="*/ 7528560 w 9578340"/>
              <a:gd name="connsiteY178" fmla="*/ 3253740 h 8833483"/>
              <a:gd name="connsiteX179" fmla="*/ 7505700 w 9578340"/>
              <a:gd name="connsiteY179" fmla="*/ 3048000 h 8833483"/>
              <a:gd name="connsiteX180" fmla="*/ 7520940 w 9578340"/>
              <a:gd name="connsiteY180" fmla="*/ 2926080 h 8833483"/>
              <a:gd name="connsiteX181" fmla="*/ 7536180 w 9578340"/>
              <a:gd name="connsiteY181" fmla="*/ 2872740 h 8833483"/>
              <a:gd name="connsiteX182" fmla="*/ 7863840 w 9578340"/>
              <a:gd name="connsiteY182" fmla="*/ 2971800 h 8833483"/>
              <a:gd name="connsiteX183" fmla="*/ 7886700 w 9578340"/>
              <a:gd name="connsiteY183" fmla="*/ 3101340 h 8833483"/>
              <a:gd name="connsiteX184" fmla="*/ 8001000 w 9578340"/>
              <a:gd name="connsiteY184" fmla="*/ 3124200 h 8833483"/>
              <a:gd name="connsiteX185" fmla="*/ 8122920 w 9578340"/>
              <a:gd name="connsiteY185" fmla="*/ 3276600 h 8833483"/>
              <a:gd name="connsiteX186" fmla="*/ 8206740 w 9578340"/>
              <a:gd name="connsiteY186" fmla="*/ 3276600 h 8833483"/>
              <a:gd name="connsiteX187" fmla="*/ 8442960 w 9578340"/>
              <a:gd name="connsiteY187" fmla="*/ 3276600 h 8833483"/>
              <a:gd name="connsiteX188" fmla="*/ 8663940 w 9578340"/>
              <a:gd name="connsiteY188" fmla="*/ 3276600 h 8833483"/>
              <a:gd name="connsiteX189" fmla="*/ 8770620 w 9578340"/>
              <a:gd name="connsiteY189" fmla="*/ 3230880 h 8833483"/>
              <a:gd name="connsiteX190" fmla="*/ 8854440 w 9578340"/>
              <a:gd name="connsiteY190" fmla="*/ 3215640 h 8833483"/>
              <a:gd name="connsiteX191" fmla="*/ 8938260 w 9578340"/>
              <a:gd name="connsiteY191" fmla="*/ 3230880 h 8833483"/>
              <a:gd name="connsiteX192" fmla="*/ 8945880 w 9578340"/>
              <a:gd name="connsiteY192" fmla="*/ 3078480 h 8833483"/>
              <a:gd name="connsiteX193" fmla="*/ 8907780 w 9578340"/>
              <a:gd name="connsiteY193" fmla="*/ 3078480 h 8833483"/>
              <a:gd name="connsiteX194" fmla="*/ 8656320 w 9578340"/>
              <a:gd name="connsiteY194" fmla="*/ 2697480 h 8833483"/>
              <a:gd name="connsiteX195" fmla="*/ 8854440 w 9578340"/>
              <a:gd name="connsiteY195" fmla="*/ 2590800 h 8833483"/>
              <a:gd name="connsiteX196" fmla="*/ 8923020 w 9578340"/>
              <a:gd name="connsiteY196" fmla="*/ 2606040 h 8833483"/>
              <a:gd name="connsiteX197" fmla="*/ 8999220 w 9578340"/>
              <a:gd name="connsiteY197" fmla="*/ 2606040 h 8833483"/>
              <a:gd name="connsiteX198" fmla="*/ 9029700 w 9578340"/>
              <a:gd name="connsiteY198" fmla="*/ 2545080 h 8833483"/>
              <a:gd name="connsiteX199" fmla="*/ 9029700 w 9578340"/>
              <a:gd name="connsiteY199" fmla="*/ 2407920 h 8833483"/>
              <a:gd name="connsiteX200" fmla="*/ 9136380 w 9578340"/>
              <a:gd name="connsiteY200" fmla="*/ 2476500 h 8833483"/>
              <a:gd name="connsiteX201" fmla="*/ 9144000 w 9578340"/>
              <a:gd name="connsiteY201" fmla="*/ 2407920 h 8833483"/>
              <a:gd name="connsiteX202" fmla="*/ 9204960 w 9578340"/>
              <a:gd name="connsiteY202" fmla="*/ 2362200 h 8833483"/>
              <a:gd name="connsiteX203" fmla="*/ 9189720 w 9578340"/>
              <a:gd name="connsiteY203" fmla="*/ 2225040 h 8833483"/>
              <a:gd name="connsiteX204" fmla="*/ 9159240 w 9578340"/>
              <a:gd name="connsiteY204" fmla="*/ 2171700 h 8833483"/>
              <a:gd name="connsiteX205" fmla="*/ 9083040 w 9578340"/>
              <a:gd name="connsiteY205" fmla="*/ 2103120 h 8833483"/>
              <a:gd name="connsiteX206" fmla="*/ 9105900 w 9578340"/>
              <a:gd name="connsiteY206" fmla="*/ 2011680 h 8833483"/>
              <a:gd name="connsiteX207" fmla="*/ 9151620 w 9578340"/>
              <a:gd name="connsiteY207" fmla="*/ 1927860 h 8833483"/>
              <a:gd name="connsiteX208" fmla="*/ 9044940 w 9578340"/>
              <a:gd name="connsiteY208" fmla="*/ 1714500 h 8833483"/>
              <a:gd name="connsiteX209" fmla="*/ 9578340 w 9578340"/>
              <a:gd name="connsiteY209" fmla="*/ 1394460 h 8833483"/>
              <a:gd name="connsiteX210" fmla="*/ 9494520 w 9578340"/>
              <a:gd name="connsiteY210" fmla="*/ 1165860 h 8833483"/>
              <a:gd name="connsiteX211" fmla="*/ 9326880 w 9578340"/>
              <a:gd name="connsiteY211" fmla="*/ 975360 h 8833483"/>
              <a:gd name="connsiteX212" fmla="*/ 9334500 w 9578340"/>
              <a:gd name="connsiteY212" fmla="*/ 906780 h 8833483"/>
              <a:gd name="connsiteX213" fmla="*/ 9342120 w 9578340"/>
              <a:gd name="connsiteY213" fmla="*/ 754380 h 8833483"/>
              <a:gd name="connsiteX214" fmla="*/ 9182100 w 9578340"/>
              <a:gd name="connsiteY214" fmla="*/ 906780 h 8833483"/>
              <a:gd name="connsiteX215" fmla="*/ 9052560 w 9578340"/>
              <a:gd name="connsiteY215" fmla="*/ 1043940 h 8833483"/>
              <a:gd name="connsiteX216" fmla="*/ 8915400 w 9578340"/>
              <a:gd name="connsiteY216" fmla="*/ 1112520 h 8833483"/>
              <a:gd name="connsiteX217" fmla="*/ 8709660 w 9578340"/>
              <a:gd name="connsiteY217" fmla="*/ 1150620 h 8833483"/>
              <a:gd name="connsiteX218" fmla="*/ 8793480 w 9578340"/>
              <a:gd name="connsiteY218" fmla="*/ 960120 h 8833483"/>
              <a:gd name="connsiteX219" fmla="*/ 8717280 w 9578340"/>
              <a:gd name="connsiteY219" fmla="*/ 906780 h 8833483"/>
              <a:gd name="connsiteX220" fmla="*/ 8686800 w 9578340"/>
              <a:gd name="connsiteY220" fmla="*/ 815340 h 8833483"/>
              <a:gd name="connsiteX221" fmla="*/ 8625840 w 9578340"/>
              <a:gd name="connsiteY221" fmla="*/ 746760 h 8833483"/>
              <a:gd name="connsiteX222" fmla="*/ 8633460 w 9578340"/>
              <a:gd name="connsiteY222" fmla="*/ 685800 h 8833483"/>
              <a:gd name="connsiteX223" fmla="*/ 8679180 w 9578340"/>
              <a:gd name="connsiteY223" fmla="*/ 609600 h 8833483"/>
              <a:gd name="connsiteX224" fmla="*/ 8671560 w 9578340"/>
              <a:gd name="connsiteY224" fmla="*/ 579120 h 8833483"/>
              <a:gd name="connsiteX225" fmla="*/ 8580120 w 9578340"/>
              <a:gd name="connsiteY225" fmla="*/ 541020 h 8833483"/>
              <a:gd name="connsiteX226" fmla="*/ 8473440 w 9578340"/>
              <a:gd name="connsiteY226" fmla="*/ 502920 h 8833483"/>
              <a:gd name="connsiteX227" fmla="*/ 8488680 w 9578340"/>
              <a:gd name="connsiteY227" fmla="*/ 449580 h 8833483"/>
              <a:gd name="connsiteX228" fmla="*/ 8435340 w 9578340"/>
              <a:gd name="connsiteY228" fmla="*/ 320040 h 8833483"/>
              <a:gd name="connsiteX229" fmla="*/ 8465820 w 9578340"/>
              <a:gd name="connsiteY229" fmla="*/ 243840 h 8833483"/>
              <a:gd name="connsiteX230" fmla="*/ 8473440 w 9578340"/>
              <a:gd name="connsiteY230" fmla="*/ 83820 h 8833483"/>
              <a:gd name="connsiteX231" fmla="*/ 8351520 w 9578340"/>
              <a:gd name="connsiteY231" fmla="*/ 53340 h 8833483"/>
              <a:gd name="connsiteX232" fmla="*/ 8252460 w 9578340"/>
              <a:gd name="connsiteY232" fmla="*/ 68580 h 8833483"/>
              <a:gd name="connsiteX233" fmla="*/ 8107680 w 9578340"/>
              <a:gd name="connsiteY233" fmla="*/ 0 h 8833483"/>
              <a:gd name="connsiteX0" fmla="*/ 8107680 w 9578340"/>
              <a:gd name="connsiteY0" fmla="*/ 0 h 8833483"/>
              <a:gd name="connsiteX1" fmla="*/ 8054340 w 9578340"/>
              <a:gd name="connsiteY1" fmla="*/ 60960 h 8833483"/>
              <a:gd name="connsiteX2" fmla="*/ 7917180 w 9578340"/>
              <a:gd name="connsiteY2" fmla="*/ 144780 h 8833483"/>
              <a:gd name="connsiteX3" fmla="*/ 7863840 w 9578340"/>
              <a:gd name="connsiteY3" fmla="*/ 168908 h 8833483"/>
              <a:gd name="connsiteX4" fmla="*/ 6896100 w 9578340"/>
              <a:gd name="connsiteY4" fmla="*/ 647700 h 8833483"/>
              <a:gd name="connsiteX5" fmla="*/ 6743700 w 9578340"/>
              <a:gd name="connsiteY5" fmla="*/ 1127760 h 8833483"/>
              <a:gd name="connsiteX6" fmla="*/ 6728460 w 9578340"/>
              <a:gd name="connsiteY6" fmla="*/ 1981200 h 8833483"/>
              <a:gd name="connsiteX7" fmla="*/ 6244590 w 9578340"/>
              <a:gd name="connsiteY7" fmla="*/ 2315208 h 8833483"/>
              <a:gd name="connsiteX8" fmla="*/ 5722620 w 9578340"/>
              <a:gd name="connsiteY8" fmla="*/ 2240280 h 8833483"/>
              <a:gd name="connsiteX9" fmla="*/ 5654040 w 9578340"/>
              <a:gd name="connsiteY9" fmla="*/ 2240280 h 8833483"/>
              <a:gd name="connsiteX10" fmla="*/ 5570220 w 9578340"/>
              <a:gd name="connsiteY10" fmla="*/ 2278380 h 8833483"/>
              <a:gd name="connsiteX11" fmla="*/ 5440680 w 9578340"/>
              <a:gd name="connsiteY11" fmla="*/ 2263140 h 8833483"/>
              <a:gd name="connsiteX12" fmla="*/ 5410200 w 9578340"/>
              <a:gd name="connsiteY12" fmla="*/ 2217420 h 8833483"/>
              <a:gd name="connsiteX13" fmla="*/ 5425440 w 9578340"/>
              <a:gd name="connsiteY13" fmla="*/ 2072640 h 8833483"/>
              <a:gd name="connsiteX14" fmla="*/ 5372100 w 9578340"/>
              <a:gd name="connsiteY14" fmla="*/ 2019300 h 8833483"/>
              <a:gd name="connsiteX15" fmla="*/ 5372100 w 9578340"/>
              <a:gd name="connsiteY15" fmla="*/ 1988820 h 8833483"/>
              <a:gd name="connsiteX16" fmla="*/ 5280660 w 9578340"/>
              <a:gd name="connsiteY16" fmla="*/ 1965960 h 8833483"/>
              <a:gd name="connsiteX17" fmla="*/ 5219700 w 9578340"/>
              <a:gd name="connsiteY17" fmla="*/ 2263140 h 8833483"/>
              <a:gd name="connsiteX18" fmla="*/ 5212080 w 9578340"/>
              <a:gd name="connsiteY18" fmla="*/ 2461260 h 8833483"/>
              <a:gd name="connsiteX19" fmla="*/ 5242560 w 9578340"/>
              <a:gd name="connsiteY19" fmla="*/ 2499360 h 8833483"/>
              <a:gd name="connsiteX20" fmla="*/ 5097780 w 9578340"/>
              <a:gd name="connsiteY20" fmla="*/ 2552700 h 8833483"/>
              <a:gd name="connsiteX21" fmla="*/ 5120640 w 9578340"/>
              <a:gd name="connsiteY21" fmla="*/ 2743200 h 8833483"/>
              <a:gd name="connsiteX22" fmla="*/ 5082540 w 9578340"/>
              <a:gd name="connsiteY22" fmla="*/ 2827020 h 8833483"/>
              <a:gd name="connsiteX23" fmla="*/ 4945380 w 9578340"/>
              <a:gd name="connsiteY23" fmla="*/ 2773680 h 8833483"/>
              <a:gd name="connsiteX24" fmla="*/ 4853940 w 9578340"/>
              <a:gd name="connsiteY24" fmla="*/ 2796540 h 8833483"/>
              <a:gd name="connsiteX25" fmla="*/ 4785360 w 9578340"/>
              <a:gd name="connsiteY25" fmla="*/ 2926080 h 8833483"/>
              <a:gd name="connsiteX26" fmla="*/ 4640580 w 9578340"/>
              <a:gd name="connsiteY26" fmla="*/ 2811780 h 8833483"/>
              <a:gd name="connsiteX27" fmla="*/ 4518660 w 9578340"/>
              <a:gd name="connsiteY27" fmla="*/ 2804160 h 8833483"/>
              <a:gd name="connsiteX28" fmla="*/ 4389120 w 9578340"/>
              <a:gd name="connsiteY28" fmla="*/ 2674620 h 8833483"/>
              <a:gd name="connsiteX29" fmla="*/ 4564380 w 9578340"/>
              <a:gd name="connsiteY29" fmla="*/ 2522220 h 8833483"/>
              <a:gd name="connsiteX30" fmla="*/ 4389120 w 9578340"/>
              <a:gd name="connsiteY30" fmla="*/ 2491740 h 8833483"/>
              <a:gd name="connsiteX31" fmla="*/ 4244340 w 9578340"/>
              <a:gd name="connsiteY31" fmla="*/ 2659380 h 8833483"/>
              <a:gd name="connsiteX32" fmla="*/ 4183380 w 9578340"/>
              <a:gd name="connsiteY32" fmla="*/ 2758440 h 8833483"/>
              <a:gd name="connsiteX33" fmla="*/ 4191000 w 9578340"/>
              <a:gd name="connsiteY33" fmla="*/ 2796540 h 8833483"/>
              <a:gd name="connsiteX34" fmla="*/ 4084320 w 9578340"/>
              <a:gd name="connsiteY34" fmla="*/ 2895600 h 8833483"/>
              <a:gd name="connsiteX35" fmla="*/ 4008120 w 9578340"/>
              <a:gd name="connsiteY35" fmla="*/ 2918460 h 8833483"/>
              <a:gd name="connsiteX36" fmla="*/ 3954780 w 9578340"/>
              <a:gd name="connsiteY36" fmla="*/ 2918460 h 8833483"/>
              <a:gd name="connsiteX37" fmla="*/ 3916680 w 9578340"/>
              <a:gd name="connsiteY37" fmla="*/ 2971800 h 8833483"/>
              <a:gd name="connsiteX38" fmla="*/ 3848100 w 9578340"/>
              <a:gd name="connsiteY38" fmla="*/ 2971800 h 8833483"/>
              <a:gd name="connsiteX39" fmla="*/ 3810000 w 9578340"/>
              <a:gd name="connsiteY39" fmla="*/ 3025140 h 8833483"/>
              <a:gd name="connsiteX40" fmla="*/ 3726180 w 9578340"/>
              <a:gd name="connsiteY40" fmla="*/ 3048000 h 8833483"/>
              <a:gd name="connsiteX41" fmla="*/ 3703320 w 9578340"/>
              <a:gd name="connsiteY41" fmla="*/ 3116580 h 8833483"/>
              <a:gd name="connsiteX42" fmla="*/ 3512820 w 9578340"/>
              <a:gd name="connsiteY42" fmla="*/ 2979420 h 8833483"/>
              <a:gd name="connsiteX43" fmla="*/ 3337560 w 9578340"/>
              <a:gd name="connsiteY43" fmla="*/ 3048000 h 8833483"/>
              <a:gd name="connsiteX44" fmla="*/ 3337560 w 9578340"/>
              <a:gd name="connsiteY44" fmla="*/ 3124200 h 8833483"/>
              <a:gd name="connsiteX45" fmla="*/ 3230880 w 9578340"/>
              <a:gd name="connsiteY45" fmla="*/ 3200400 h 8833483"/>
              <a:gd name="connsiteX46" fmla="*/ 3002280 w 9578340"/>
              <a:gd name="connsiteY46" fmla="*/ 3055620 h 8833483"/>
              <a:gd name="connsiteX47" fmla="*/ 3025140 w 9578340"/>
              <a:gd name="connsiteY47" fmla="*/ 3032760 h 8833483"/>
              <a:gd name="connsiteX48" fmla="*/ 2918460 w 9578340"/>
              <a:gd name="connsiteY48" fmla="*/ 2887980 h 8833483"/>
              <a:gd name="connsiteX49" fmla="*/ 2659380 w 9578340"/>
              <a:gd name="connsiteY49" fmla="*/ 2758440 h 8833483"/>
              <a:gd name="connsiteX50" fmla="*/ 2506980 w 9578340"/>
              <a:gd name="connsiteY50" fmla="*/ 3093720 h 8833483"/>
              <a:gd name="connsiteX51" fmla="*/ 2392680 w 9578340"/>
              <a:gd name="connsiteY51" fmla="*/ 3101340 h 8833483"/>
              <a:gd name="connsiteX52" fmla="*/ 2308860 w 9578340"/>
              <a:gd name="connsiteY52" fmla="*/ 3116580 h 8833483"/>
              <a:gd name="connsiteX53" fmla="*/ 2225040 w 9578340"/>
              <a:gd name="connsiteY53" fmla="*/ 3215640 h 8833483"/>
              <a:gd name="connsiteX54" fmla="*/ 2049780 w 9578340"/>
              <a:gd name="connsiteY54" fmla="*/ 3124200 h 8833483"/>
              <a:gd name="connsiteX55" fmla="*/ 1981200 w 9578340"/>
              <a:gd name="connsiteY55" fmla="*/ 3116580 h 8833483"/>
              <a:gd name="connsiteX56" fmla="*/ 1889760 w 9578340"/>
              <a:gd name="connsiteY56" fmla="*/ 2964180 h 8833483"/>
              <a:gd name="connsiteX57" fmla="*/ 1897380 w 9578340"/>
              <a:gd name="connsiteY57" fmla="*/ 2895600 h 8833483"/>
              <a:gd name="connsiteX58" fmla="*/ 1729740 w 9578340"/>
              <a:gd name="connsiteY58" fmla="*/ 3017520 h 8833483"/>
              <a:gd name="connsiteX59" fmla="*/ 1706880 w 9578340"/>
              <a:gd name="connsiteY59" fmla="*/ 3078480 h 8833483"/>
              <a:gd name="connsiteX60" fmla="*/ 1653540 w 9578340"/>
              <a:gd name="connsiteY60" fmla="*/ 3048000 h 8833483"/>
              <a:gd name="connsiteX61" fmla="*/ 1546860 w 9578340"/>
              <a:gd name="connsiteY61" fmla="*/ 3048000 h 8833483"/>
              <a:gd name="connsiteX62" fmla="*/ 1524000 w 9578340"/>
              <a:gd name="connsiteY62" fmla="*/ 3162300 h 8833483"/>
              <a:gd name="connsiteX63" fmla="*/ 1386840 w 9578340"/>
              <a:gd name="connsiteY63" fmla="*/ 3459480 h 8833483"/>
              <a:gd name="connsiteX64" fmla="*/ 1333500 w 9578340"/>
              <a:gd name="connsiteY64" fmla="*/ 3451860 h 8833483"/>
              <a:gd name="connsiteX65" fmla="*/ 1188720 w 9578340"/>
              <a:gd name="connsiteY65" fmla="*/ 3505200 h 8833483"/>
              <a:gd name="connsiteX66" fmla="*/ 1135380 w 9578340"/>
              <a:gd name="connsiteY66" fmla="*/ 3672840 h 8833483"/>
              <a:gd name="connsiteX67" fmla="*/ 1013460 w 9578340"/>
              <a:gd name="connsiteY67" fmla="*/ 3703320 h 8833483"/>
              <a:gd name="connsiteX68" fmla="*/ 929640 w 9578340"/>
              <a:gd name="connsiteY68" fmla="*/ 3710940 h 8833483"/>
              <a:gd name="connsiteX69" fmla="*/ 830580 w 9578340"/>
              <a:gd name="connsiteY69" fmla="*/ 3741420 h 8833483"/>
              <a:gd name="connsiteX70" fmla="*/ 701040 w 9578340"/>
              <a:gd name="connsiteY70" fmla="*/ 3749040 h 8833483"/>
              <a:gd name="connsiteX71" fmla="*/ 548640 w 9578340"/>
              <a:gd name="connsiteY71" fmla="*/ 3787140 h 8833483"/>
              <a:gd name="connsiteX72" fmla="*/ 0 w 9578340"/>
              <a:gd name="connsiteY72" fmla="*/ 5250180 h 8833483"/>
              <a:gd name="connsiteX73" fmla="*/ 167640 w 9578340"/>
              <a:gd name="connsiteY73" fmla="*/ 5242560 h 8833483"/>
              <a:gd name="connsiteX74" fmla="*/ 167640 w 9578340"/>
              <a:gd name="connsiteY74" fmla="*/ 5387340 h 8833483"/>
              <a:gd name="connsiteX75" fmla="*/ 289560 w 9578340"/>
              <a:gd name="connsiteY75" fmla="*/ 5394960 h 8833483"/>
              <a:gd name="connsiteX76" fmla="*/ 281940 w 9578340"/>
              <a:gd name="connsiteY76" fmla="*/ 5478780 h 8833483"/>
              <a:gd name="connsiteX77" fmla="*/ 388620 w 9578340"/>
              <a:gd name="connsiteY77" fmla="*/ 5501640 h 8833483"/>
              <a:gd name="connsiteX78" fmla="*/ 358140 w 9578340"/>
              <a:gd name="connsiteY78" fmla="*/ 5631180 h 8833483"/>
              <a:gd name="connsiteX79" fmla="*/ 358140 w 9578340"/>
              <a:gd name="connsiteY79" fmla="*/ 5730240 h 8833483"/>
              <a:gd name="connsiteX80" fmla="*/ 251460 w 9578340"/>
              <a:gd name="connsiteY80" fmla="*/ 5783580 h 8833483"/>
              <a:gd name="connsiteX81" fmla="*/ 236220 w 9578340"/>
              <a:gd name="connsiteY81" fmla="*/ 5859780 h 8833483"/>
              <a:gd name="connsiteX82" fmla="*/ 144780 w 9578340"/>
              <a:gd name="connsiteY82" fmla="*/ 5981700 h 8833483"/>
              <a:gd name="connsiteX83" fmla="*/ 175260 w 9578340"/>
              <a:gd name="connsiteY83" fmla="*/ 6210300 h 8833483"/>
              <a:gd name="connsiteX84" fmla="*/ 266700 w 9578340"/>
              <a:gd name="connsiteY84" fmla="*/ 6217920 h 8833483"/>
              <a:gd name="connsiteX85" fmla="*/ 304800 w 9578340"/>
              <a:gd name="connsiteY85" fmla="*/ 6278880 h 8833483"/>
              <a:gd name="connsiteX86" fmla="*/ 312420 w 9578340"/>
              <a:gd name="connsiteY86" fmla="*/ 6339840 h 8833483"/>
              <a:gd name="connsiteX87" fmla="*/ 358140 w 9578340"/>
              <a:gd name="connsiteY87" fmla="*/ 6339840 h 8833483"/>
              <a:gd name="connsiteX88" fmla="*/ 365760 w 9578340"/>
              <a:gd name="connsiteY88" fmla="*/ 6477000 h 8833483"/>
              <a:gd name="connsiteX89" fmla="*/ 807720 w 9578340"/>
              <a:gd name="connsiteY89" fmla="*/ 6545580 h 8833483"/>
              <a:gd name="connsiteX90" fmla="*/ 1127760 w 9578340"/>
              <a:gd name="connsiteY90" fmla="*/ 6705600 h 8833483"/>
              <a:gd name="connsiteX91" fmla="*/ 1447800 w 9578340"/>
              <a:gd name="connsiteY91" fmla="*/ 6598920 h 8833483"/>
              <a:gd name="connsiteX92" fmla="*/ 1546860 w 9578340"/>
              <a:gd name="connsiteY92" fmla="*/ 6598920 h 8833483"/>
              <a:gd name="connsiteX93" fmla="*/ 1501140 w 9578340"/>
              <a:gd name="connsiteY93" fmla="*/ 6858000 h 8833483"/>
              <a:gd name="connsiteX94" fmla="*/ 1567815 w 9578340"/>
              <a:gd name="connsiteY94" fmla="*/ 7115810 h 8833483"/>
              <a:gd name="connsiteX95" fmla="*/ 1710690 w 9578340"/>
              <a:gd name="connsiteY95" fmla="*/ 7439660 h 8833483"/>
              <a:gd name="connsiteX96" fmla="*/ 1891665 w 9578340"/>
              <a:gd name="connsiteY96" fmla="*/ 7582535 h 8833483"/>
              <a:gd name="connsiteX97" fmla="*/ 2094865 w 9578340"/>
              <a:gd name="connsiteY97" fmla="*/ 7814310 h 8833483"/>
              <a:gd name="connsiteX98" fmla="*/ 2066290 w 9578340"/>
              <a:gd name="connsiteY98" fmla="*/ 7925434 h 8833483"/>
              <a:gd name="connsiteX99" fmla="*/ 2234565 w 9578340"/>
              <a:gd name="connsiteY99" fmla="*/ 8036559 h 8833483"/>
              <a:gd name="connsiteX100" fmla="*/ 2269490 w 9578340"/>
              <a:gd name="connsiteY100" fmla="*/ 8081009 h 8833483"/>
              <a:gd name="connsiteX101" fmla="*/ 2186940 w 9578340"/>
              <a:gd name="connsiteY101" fmla="*/ 8338184 h 8833483"/>
              <a:gd name="connsiteX102" fmla="*/ 2209165 w 9578340"/>
              <a:gd name="connsiteY102" fmla="*/ 8436608 h 8833483"/>
              <a:gd name="connsiteX103" fmla="*/ 2275840 w 9578340"/>
              <a:gd name="connsiteY103" fmla="*/ 8538208 h 8833483"/>
              <a:gd name="connsiteX104" fmla="*/ 2437765 w 9578340"/>
              <a:gd name="connsiteY104" fmla="*/ 8569958 h 8833483"/>
              <a:gd name="connsiteX105" fmla="*/ 2491740 w 9578340"/>
              <a:gd name="connsiteY105" fmla="*/ 8557258 h 8833483"/>
              <a:gd name="connsiteX106" fmla="*/ 2599690 w 9578340"/>
              <a:gd name="connsiteY106" fmla="*/ 8614408 h 8833483"/>
              <a:gd name="connsiteX107" fmla="*/ 2640965 w 9578340"/>
              <a:gd name="connsiteY107" fmla="*/ 8658858 h 8833483"/>
              <a:gd name="connsiteX108" fmla="*/ 2663190 w 9578340"/>
              <a:gd name="connsiteY108" fmla="*/ 8769983 h 8833483"/>
              <a:gd name="connsiteX109" fmla="*/ 2748915 w 9578340"/>
              <a:gd name="connsiteY109" fmla="*/ 8833483 h 8833483"/>
              <a:gd name="connsiteX110" fmla="*/ 2860040 w 9578340"/>
              <a:gd name="connsiteY110" fmla="*/ 8808083 h 8833483"/>
              <a:gd name="connsiteX111" fmla="*/ 2920365 w 9578340"/>
              <a:gd name="connsiteY111" fmla="*/ 8820783 h 8833483"/>
              <a:gd name="connsiteX112" fmla="*/ 2910840 w 9578340"/>
              <a:gd name="connsiteY112" fmla="*/ 8740614 h 8833483"/>
              <a:gd name="connsiteX113" fmla="*/ 2996565 w 9578340"/>
              <a:gd name="connsiteY113" fmla="*/ 8609645 h 8833483"/>
              <a:gd name="connsiteX114" fmla="*/ 2987040 w 9578340"/>
              <a:gd name="connsiteY114" fmla="*/ 8497727 h 8833483"/>
              <a:gd name="connsiteX115" fmla="*/ 3027522 w 9578340"/>
              <a:gd name="connsiteY115" fmla="*/ 8431051 h 8833483"/>
              <a:gd name="connsiteX116" fmla="*/ 3179922 w 9578340"/>
              <a:gd name="connsiteY116" fmla="*/ 8361995 h 8833483"/>
              <a:gd name="connsiteX117" fmla="*/ 3225166 w 9578340"/>
              <a:gd name="connsiteY117" fmla="*/ 8245315 h 8833483"/>
              <a:gd name="connsiteX118" fmla="*/ 3420427 w 9578340"/>
              <a:gd name="connsiteY118" fmla="*/ 8083389 h 8833483"/>
              <a:gd name="connsiteX119" fmla="*/ 3699034 w 9578340"/>
              <a:gd name="connsiteY119" fmla="*/ 7954802 h 8833483"/>
              <a:gd name="connsiteX120" fmla="*/ 3875246 w 9578340"/>
              <a:gd name="connsiteY120" fmla="*/ 7890508 h 8833483"/>
              <a:gd name="connsiteX121" fmla="*/ 4084796 w 9578340"/>
              <a:gd name="connsiteY121" fmla="*/ 7738108 h 8833483"/>
              <a:gd name="connsiteX122" fmla="*/ 4127659 w 9578340"/>
              <a:gd name="connsiteY122" fmla="*/ 7640476 h 8833483"/>
              <a:gd name="connsiteX123" fmla="*/ 4037171 w 9578340"/>
              <a:gd name="connsiteY123" fmla="*/ 7564277 h 8833483"/>
              <a:gd name="connsiteX124" fmla="*/ 3980021 w 9578340"/>
              <a:gd name="connsiteY124" fmla="*/ 7469027 h 8833483"/>
              <a:gd name="connsiteX125" fmla="*/ 4056222 w 9578340"/>
              <a:gd name="connsiteY125" fmla="*/ 7395208 h 8833483"/>
              <a:gd name="connsiteX126" fmla="*/ 4096703 w 9578340"/>
              <a:gd name="connsiteY126" fmla="*/ 7247570 h 8833483"/>
              <a:gd name="connsiteX127" fmla="*/ 3982402 w 9578340"/>
              <a:gd name="connsiteY127" fmla="*/ 7271383 h 8833483"/>
              <a:gd name="connsiteX128" fmla="*/ 3818096 w 9578340"/>
              <a:gd name="connsiteY128" fmla="*/ 7233283 h 8833483"/>
              <a:gd name="connsiteX129" fmla="*/ 3691889 w 9578340"/>
              <a:gd name="connsiteY129" fmla="*/ 7145176 h 8833483"/>
              <a:gd name="connsiteX130" fmla="*/ 3701416 w 9578340"/>
              <a:gd name="connsiteY130" fmla="*/ 7030877 h 8833483"/>
              <a:gd name="connsiteX131" fmla="*/ 3625215 w 9578340"/>
              <a:gd name="connsiteY131" fmla="*/ 6954677 h 8833483"/>
              <a:gd name="connsiteX132" fmla="*/ 3657600 w 9578340"/>
              <a:gd name="connsiteY132" fmla="*/ 6873240 h 8833483"/>
              <a:gd name="connsiteX133" fmla="*/ 3817620 w 9578340"/>
              <a:gd name="connsiteY133" fmla="*/ 6781800 h 8833483"/>
              <a:gd name="connsiteX134" fmla="*/ 3893820 w 9578340"/>
              <a:gd name="connsiteY134" fmla="*/ 6705600 h 8833483"/>
              <a:gd name="connsiteX135" fmla="*/ 3947160 w 9578340"/>
              <a:gd name="connsiteY135" fmla="*/ 6690360 h 8833483"/>
              <a:gd name="connsiteX136" fmla="*/ 3939540 w 9578340"/>
              <a:gd name="connsiteY136" fmla="*/ 6629400 h 8833483"/>
              <a:gd name="connsiteX137" fmla="*/ 3901440 w 9578340"/>
              <a:gd name="connsiteY137" fmla="*/ 6606540 h 8833483"/>
              <a:gd name="connsiteX138" fmla="*/ 3878580 w 9578340"/>
              <a:gd name="connsiteY138" fmla="*/ 6515100 h 8833483"/>
              <a:gd name="connsiteX139" fmla="*/ 3886200 w 9578340"/>
              <a:gd name="connsiteY139" fmla="*/ 6423660 h 8833483"/>
              <a:gd name="connsiteX140" fmla="*/ 3870960 w 9578340"/>
              <a:gd name="connsiteY140" fmla="*/ 6309360 h 8833483"/>
              <a:gd name="connsiteX141" fmla="*/ 3893820 w 9578340"/>
              <a:gd name="connsiteY141" fmla="*/ 6240780 h 8833483"/>
              <a:gd name="connsiteX142" fmla="*/ 3924300 w 9578340"/>
              <a:gd name="connsiteY142" fmla="*/ 6179820 h 8833483"/>
              <a:gd name="connsiteX143" fmla="*/ 3977640 w 9578340"/>
              <a:gd name="connsiteY143" fmla="*/ 6172200 h 8833483"/>
              <a:gd name="connsiteX144" fmla="*/ 3992880 w 9578340"/>
              <a:gd name="connsiteY144" fmla="*/ 6172200 h 8833483"/>
              <a:gd name="connsiteX145" fmla="*/ 4046220 w 9578340"/>
              <a:gd name="connsiteY145" fmla="*/ 6111240 h 8833483"/>
              <a:gd name="connsiteX146" fmla="*/ 4038600 w 9578340"/>
              <a:gd name="connsiteY146" fmla="*/ 6027420 h 8833483"/>
              <a:gd name="connsiteX147" fmla="*/ 4754880 w 9578340"/>
              <a:gd name="connsiteY147" fmla="*/ 5913120 h 8833483"/>
              <a:gd name="connsiteX148" fmla="*/ 4838700 w 9578340"/>
              <a:gd name="connsiteY148" fmla="*/ 5913120 h 8833483"/>
              <a:gd name="connsiteX149" fmla="*/ 4914900 w 9578340"/>
              <a:gd name="connsiteY149" fmla="*/ 5920740 h 8833483"/>
              <a:gd name="connsiteX150" fmla="*/ 5105400 w 9578340"/>
              <a:gd name="connsiteY150" fmla="*/ 6019800 h 8833483"/>
              <a:gd name="connsiteX151" fmla="*/ 5570220 w 9578340"/>
              <a:gd name="connsiteY151" fmla="*/ 6248400 h 8833483"/>
              <a:gd name="connsiteX152" fmla="*/ 5704205 w 9578340"/>
              <a:gd name="connsiteY152" fmla="*/ 6320155 h 8833483"/>
              <a:gd name="connsiteX153" fmla="*/ 5755005 w 9578340"/>
              <a:gd name="connsiteY153" fmla="*/ 6242685 h 8833483"/>
              <a:gd name="connsiteX154" fmla="*/ 5682615 w 9578340"/>
              <a:gd name="connsiteY154" fmla="*/ 6203315 h 8833483"/>
              <a:gd name="connsiteX155" fmla="*/ 5624195 w 9578340"/>
              <a:gd name="connsiteY155" fmla="*/ 6132195 h 8833483"/>
              <a:gd name="connsiteX156" fmla="*/ 5670550 w 9578340"/>
              <a:gd name="connsiteY156" fmla="*/ 6103620 h 8833483"/>
              <a:gd name="connsiteX157" fmla="*/ 5584825 w 9578340"/>
              <a:gd name="connsiteY157" fmla="*/ 5928995 h 8833483"/>
              <a:gd name="connsiteX158" fmla="*/ 5592445 w 9578340"/>
              <a:gd name="connsiteY158" fmla="*/ 5827395 h 8833483"/>
              <a:gd name="connsiteX159" fmla="*/ 5615305 w 9578340"/>
              <a:gd name="connsiteY159" fmla="*/ 5792470 h 8833483"/>
              <a:gd name="connsiteX160" fmla="*/ 5636895 w 9578340"/>
              <a:gd name="connsiteY160" fmla="*/ 5747385 h 8833483"/>
              <a:gd name="connsiteX161" fmla="*/ 5674360 w 9578340"/>
              <a:gd name="connsiteY161" fmla="*/ 5669915 h 8833483"/>
              <a:gd name="connsiteX162" fmla="*/ 5688965 w 9578340"/>
              <a:gd name="connsiteY162" fmla="*/ 5587365 h 8833483"/>
              <a:gd name="connsiteX163" fmla="*/ 5735320 w 9578340"/>
              <a:gd name="connsiteY163" fmla="*/ 5561965 h 8833483"/>
              <a:gd name="connsiteX164" fmla="*/ 5715000 w 9578340"/>
              <a:gd name="connsiteY164" fmla="*/ 5502910 h 8833483"/>
              <a:gd name="connsiteX165" fmla="*/ 5751195 w 9578340"/>
              <a:gd name="connsiteY165" fmla="*/ 5461635 h 8833483"/>
              <a:gd name="connsiteX166" fmla="*/ 5781675 w 9578340"/>
              <a:gd name="connsiteY166" fmla="*/ 5398770 h 8833483"/>
              <a:gd name="connsiteX167" fmla="*/ 5836920 w 9578340"/>
              <a:gd name="connsiteY167" fmla="*/ 5325110 h 8833483"/>
              <a:gd name="connsiteX168" fmla="*/ 5855970 w 9578340"/>
              <a:gd name="connsiteY168" fmla="*/ 5168900 h 8833483"/>
              <a:gd name="connsiteX169" fmla="*/ 6101080 w 9578340"/>
              <a:gd name="connsiteY169" fmla="*/ 4911090 h 8833483"/>
              <a:gd name="connsiteX170" fmla="*/ 6107430 w 9578340"/>
              <a:gd name="connsiteY170" fmla="*/ 4674870 h 8833483"/>
              <a:gd name="connsiteX171" fmla="*/ 5982970 w 9578340"/>
              <a:gd name="connsiteY171" fmla="*/ 4411980 h 8833483"/>
              <a:gd name="connsiteX172" fmla="*/ 7178040 w 9578340"/>
              <a:gd name="connsiteY172" fmla="*/ 4351020 h 8833483"/>
              <a:gd name="connsiteX173" fmla="*/ 7559040 w 9578340"/>
              <a:gd name="connsiteY173" fmla="*/ 4328160 h 8833483"/>
              <a:gd name="connsiteX174" fmla="*/ 7467600 w 9578340"/>
              <a:gd name="connsiteY174" fmla="*/ 3878580 h 8833483"/>
              <a:gd name="connsiteX175" fmla="*/ 7414260 w 9578340"/>
              <a:gd name="connsiteY175" fmla="*/ 3604260 h 8833483"/>
              <a:gd name="connsiteX176" fmla="*/ 7498080 w 9578340"/>
              <a:gd name="connsiteY176" fmla="*/ 3398520 h 8833483"/>
              <a:gd name="connsiteX177" fmla="*/ 7528560 w 9578340"/>
              <a:gd name="connsiteY177" fmla="*/ 3253740 h 8833483"/>
              <a:gd name="connsiteX178" fmla="*/ 7505700 w 9578340"/>
              <a:gd name="connsiteY178" fmla="*/ 3048000 h 8833483"/>
              <a:gd name="connsiteX179" fmla="*/ 7520940 w 9578340"/>
              <a:gd name="connsiteY179" fmla="*/ 2926080 h 8833483"/>
              <a:gd name="connsiteX180" fmla="*/ 7536180 w 9578340"/>
              <a:gd name="connsiteY180" fmla="*/ 2872740 h 8833483"/>
              <a:gd name="connsiteX181" fmla="*/ 7863840 w 9578340"/>
              <a:gd name="connsiteY181" fmla="*/ 2971800 h 8833483"/>
              <a:gd name="connsiteX182" fmla="*/ 7886700 w 9578340"/>
              <a:gd name="connsiteY182" fmla="*/ 3101340 h 8833483"/>
              <a:gd name="connsiteX183" fmla="*/ 8001000 w 9578340"/>
              <a:gd name="connsiteY183" fmla="*/ 3124200 h 8833483"/>
              <a:gd name="connsiteX184" fmla="*/ 8122920 w 9578340"/>
              <a:gd name="connsiteY184" fmla="*/ 3276600 h 8833483"/>
              <a:gd name="connsiteX185" fmla="*/ 8206740 w 9578340"/>
              <a:gd name="connsiteY185" fmla="*/ 3276600 h 8833483"/>
              <a:gd name="connsiteX186" fmla="*/ 8442960 w 9578340"/>
              <a:gd name="connsiteY186" fmla="*/ 3276600 h 8833483"/>
              <a:gd name="connsiteX187" fmla="*/ 8663940 w 9578340"/>
              <a:gd name="connsiteY187" fmla="*/ 3276600 h 8833483"/>
              <a:gd name="connsiteX188" fmla="*/ 8770620 w 9578340"/>
              <a:gd name="connsiteY188" fmla="*/ 3230880 h 8833483"/>
              <a:gd name="connsiteX189" fmla="*/ 8854440 w 9578340"/>
              <a:gd name="connsiteY189" fmla="*/ 3215640 h 8833483"/>
              <a:gd name="connsiteX190" fmla="*/ 8938260 w 9578340"/>
              <a:gd name="connsiteY190" fmla="*/ 3230880 h 8833483"/>
              <a:gd name="connsiteX191" fmla="*/ 8945880 w 9578340"/>
              <a:gd name="connsiteY191" fmla="*/ 3078480 h 8833483"/>
              <a:gd name="connsiteX192" fmla="*/ 8907780 w 9578340"/>
              <a:gd name="connsiteY192" fmla="*/ 3078480 h 8833483"/>
              <a:gd name="connsiteX193" fmla="*/ 8656320 w 9578340"/>
              <a:gd name="connsiteY193" fmla="*/ 2697480 h 8833483"/>
              <a:gd name="connsiteX194" fmla="*/ 8854440 w 9578340"/>
              <a:gd name="connsiteY194" fmla="*/ 2590800 h 8833483"/>
              <a:gd name="connsiteX195" fmla="*/ 8923020 w 9578340"/>
              <a:gd name="connsiteY195" fmla="*/ 2606040 h 8833483"/>
              <a:gd name="connsiteX196" fmla="*/ 8999220 w 9578340"/>
              <a:gd name="connsiteY196" fmla="*/ 2606040 h 8833483"/>
              <a:gd name="connsiteX197" fmla="*/ 9029700 w 9578340"/>
              <a:gd name="connsiteY197" fmla="*/ 2545080 h 8833483"/>
              <a:gd name="connsiteX198" fmla="*/ 9029700 w 9578340"/>
              <a:gd name="connsiteY198" fmla="*/ 2407920 h 8833483"/>
              <a:gd name="connsiteX199" fmla="*/ 9136380 w 9578340"/>
              <a:gd name="connsiteY199" fmla="*/ 2476500 h 8833483"/>
              <a:gd name="connsiteX200" fmla="*/ 9144000 w 9578340"/>
              <a:gd name="connsiteY200" fmla="*/ 2407920 h 8833483"/>
              <a:gd name="connsiteX201" fmla="*/ 9204960 w 9578340"/>
              <a:gd name="connsiteY201" fmla="*/ 2362200 h 8833483"/>
              <a:gd name="connsiteX202" fmla="*/ 9189720 w 9578340"/>
              <a:gd name="connsiteY202" fmla="*/ 2225040 h 8833483"/>
              <a:gd name="connsiteX203" fmla="*/ 9159240 w 9578340"/>
              <a:gd name="connsiteY203" fmla="*/ 2171700 h 8833483"/>
              <a:gd name="connsiteX204" fmla="*/ 9083040 w 9578340"/>
              <a:gd name="connsiteY204" fmla="*/ 2103120 h 8833483"/>
              <a:gd name="connsiteX205" fmla="*/ 9105900 w 9578340"/>
              <a:gd name="connsiteY205" fmla="*/ 2011680 h 8833483"/>
              <a:gd name="connsiteX206" fmla="*/ 9151620 w 9578340"/>
              <a:gd name="connsiteY206" fmla="*/ 1927860 h 8833483"/>
              <a:gd name="connsiteX207" fmla="*/ 9044940 w 9578340"/>
              <a:gd name="connsiteY207" fmla="*/ 1714500 h 8833483"/>
              <a:gd name="connsiteX208" fmla="*/ 9578340 w 9578340"/>
              <a:gd name="connsiteY208" fmla="*/ 1394460 h 8833483"/>
              <a:gd name="connsiteX209" fmla="*/ 9494520 w 9578340"/>
              <a:gd name="connsiteY209" fmla="*/ 1165860 h 8833483"/>
              <a:gd name="connsiteX210" fmla="*/ 9326880 w 9578340"/>
              <a:gd name="connsiteY210" fmla="*/ 975360 h 8833483"/>
              <a:gd name="connsiteX211" fmla="*/ 9334500 w 9578340"/>
              <a:gd name="connsiteY211" fmla="*/ 906780 h 8833483"/>
              <a:gd name="connsiteX212" fmla="*/ 9342120 w 9578340"/>
              <a:gd name="connsiteY212" fmla="*/ 754380 h 8833483"/>
              <a:gd name="connsiteX213" fmla="*/ 9182100 w 9578340"/>
              <a:gd name="connsiteY213" fmla="*/ 906780 h 8833483"/>
              <a:gd name="connsiteX214" fmla="*/ 9052560 w 9578340"/>
              <a:gd name="connsiteY214" fmla="*/ 1043940 h 8833483"/>
              <a:gd name="connsiteX215" fmla="*/ 8915400 w 9578340"/>
              <a:gd name="connsiteY215" fmla="*/ 1112520 h 8833483"/>
              <a:gd name="connsiteX216" fmla="*/ 8709660 w 9578340"/>
              <a:gd name="connsiteY216" fmla="*/ 1150620 h 8833483"/>
              <a:gd name="connsiteX217" fmla="*/ 8793480 w 9578340"/>
              <a:gd name="connsiteY217" fmla="*/ 960120 h 8833483"/>
              <a:gd name="connsiteX218" fmla="*/ 8717280 w 9578340"/>
              <a:gd name="connsiteY218" fmla="*/ 906780 h 8833483"/>
              <a:gd name="connsiteX219" fmla="*/ 8686800 w 9578340"/>
              <a:gd name="connsiteY219" fmla="*/ 815340 h 8833483"/>
              <a:gd name="connsiteX220" fmla="*/ 8625840 w 9578340"/>
              <a:gd name="connsiteY220" fmla="*/ 746760 h 8833483"/>
              <a:gd name="connsiteX221" fmla="*/ 8633460 w 9578340"/>
              <a:gd name="connsiteY221" fmla="*/ 685800 h 8833483"/>
              <a:gd name="connsiteX222" fmla="*/ 8679180 w 9578340"/>
              <a:gd name="connsiteY222" fmla="*/ 609600 h 8833483"/>
              <a:gd name="connsiteX223" fmla="*/ 8671560 w 9578340"/>
              <a:gd name="connsiteY223" fmla="*/ 579120 h 8833483"/>
              <a:gd name="connsiteX224" fmla="*/ 8580120 w 9578340"/>
              <a:gd name="connsiteY224" fmla="*/ 541020 h 8833483"/>
              <a:gd name="connsiteX225" fmla="*/ 8473440 w 9578340"/>
              <a:gd name="connsiteY225" fmla="*/ 502920 h 8833483"/>
              <a:gd name="connsiteX226" fmla="*/ 8488680 w 9578340"/>
              <a:gd name="connsiteY226" fmla="*/ 449580 h 8833483"/>
              <a:gd name="connsiteX227" fmla="*/ 8435340 w 9578340"/>
              <a:gd name="connsiteY227" fmla="*/ 320040 h 8833483"/>
              <a:gd name="connsiteX228" fmla="*/ 8465820 w 9578340"/>
              <a:gd name="connsiteY228" fmla="*/ 243840 h 8833483"/>
              <a:gd name="connsiteX229" fmla="*/ 8473440 w 9578340"/>
              <a:gd name="connsiteY229" fmla="*/ 83820 h 8833483"/>
              <a:gd name="connsiteX230" fmla="*/ 8351520 w 9578340"/>
              <a:gd name="connsiteY230" fmla="*/ 53340 h 8833483"/>
              <a:gd name="connsiteX231" fmla="*/ 8252460 w 9578340"/>
              <a:gd name="connsiteY231" fmla="*/ 68580 h 8833483"/>
              <a:gd name="connsiteX232" fmla="*/ 8107680 w 9578340"/>
              <a:gd name="connsiteY232" fmla="*/ 0 h 8833483"/>
              <a:gd name="connsiteX0" fmla="*/ 8107680 w 9578340"/>
              <a:gd name="connsiteY0" fmla="*/ 0 h 8833483"/>
              <a:gd name="connsiteX1" fmla="*/ 7917180 w 9578340"/>
              <a:gd name="connsiteY1" fmla="*/ 144780 h 8833483"/>
              <a:gd name="connsiteX2" fmla="*/ 7863840 w 9578340"/>
              <a:gd name="connsiteY2" fmla="*/ 168908 h 8833483"/>
              <a:gd name="connsiteX3" fmla="*/ 6896100 w 9578340"/>
              <a:gd name="connsiteY3" fmla="*/ 647700 h 8833483"/>
              <a:gd name="connsiteX4" fmla="*/ 6743700 w 9578340"/>
              <a:gd name="connsiteY4" fmla="*/ 1127760 h 8833483"/>
              <a:gd name="connsiteX5" fmla="*/ 6728460 w 9578340"/>
              <a:gd name="connsiteY5" fmla="*/ 1981200 h 8833483"/>
              <a:gd name="connsiteX6" fmla="*/ 6244590 w 9578340"/>
              <a:gd name="connsiteY6" fmla="*/ 2315208 h 8833483"/>
              <a:gd name="connsiteX7" fmla="*/ 5722620 w 9578340"/>
              <a:gd name="connsiteY7" fmla="*/ 2240280 h 8833483"/>
              <a:gd name="connsiteX8" fmla="*/ 5654040 w 9578340"/>
              <a:gd name="connsiteY8" fmla="*/ 2240280 h 8833483"/>
              <a:gd name="connsiteX9" fmla="*/ 5570220 w 9578340"/>
              <a:gd name="connsiteY9" fmla="*/ 2278380 h 8833483"/>
              <a:gd name="connsiteX10" fmla="*/ 5440680 w 9578340"/>
              <a:gd name="connsiteY10" fmla="*/ 2263140 h 8833483"/>
              <a:gd name="connsiteX11" fmla="*/ 5410200 w 9578340"/>
              <a:gd name="connsiteY11" fmla="*/ 2217420 h 8833483"/>
              <a:gd name="connsiteX12" fmla="*/ 5425440 w 9578340"/>
              <a:gd name="connsiteY12" fmla="*/ 2072640 h 8833483"/>
              <a:gd name="connsiteX13" fmla="*/ 5372100 w 9578340"/>
              <a:gd name="connsiteY13" fmla="*/ 2019300 h 8833483"/>
              <a:gd name="connsiteX14" fmla="*/ 5372100 w 9578340"/>
              <a:gd name="connsiteY14" fmla="*/ 1988820 h 8833483"/>
              <a:gd name="connsiteX15" fmla="*/ 5280660 w 9578340"/>
              <a:gd name="connsiteY15" fmla="*/ 1965960 h 8833483"/>
              <a:gd name="connsiteX16" fmla="*/ 5219700 w 9578340"/>
              <a:gd name="connsiteY16" fmla="*/ 2263140 h 8833483"/>
              <a:gd name="connsiteX17" fmla="*/ 5212080 w 9578340"/>
              <a:gd name="connsiteY17" fmla="*/ 2461260 h 8833483"/>
              <a:gd name="connsiteX18" fmla="*/ 5242560 w 9578340"/>
              <a:gd name="connsiteY18" fmla="*/ 2499360 h 8833483"/>
              <a:gd name="connsiteX19" fmla="*/ 5097780 w 9578340"/>
              <a:gd name="connsiteY19" fmla="*/ 2552700 h 8833483"/>
              <a:gd name="connsiteX20" fmla="*/ 5120640 w 9578340"/>
              <a:gd name="connsiteY20" fmla="*/ 2743200 h 8833483"/>
              <a:gd name="connsiteX21" fmla="*/ 5082540 w 9578340"/>
              <a:gd name="connsiteY21" fmla="*/ 2827020 h 8833483"/>
              <a:gd name="connsiteX22" fmla="*/ 4945380 w 9578340"/>
              <a:gd name="connsiteY22" fmla="*/ 2773680 h 8833483"/>
              <a:gd name="connsiteX23" fmla="*/ 4853940 w 9578340"/>
              <a:gd name="connsiteY23" fmla="*/ 2796540 h 8833483"/>
              <a:gd name="connsiteX24" fmla="*/ 4785360 w 9578340"/>
              <a:gd name="connsiteY24" fmla="*/ 2926080 h 8833483"/>
              <a:gd name="connsiteX25" fmla="*/ 4640580 w 9578340"/>
              <a:gd name="connsiteY25" fmla="*/ 2811780 h 8833483"/>
              <a:gd name="connsiteX26" fmla="*/ 4518660 w 9578340"/>
              <a:gd name="connsiteY26" fmla="*/ 2804160 h 8833483"/>
              <a:gd name="connsiteX27" fmla="*/ 4389120 w 9578340"/>
              <a:gd name="connsiteY27" fmla="*/ 2674620 h 8833483"/>
              <a:gd name="connsiteX28" fmla="*/ 4564380 w 9578340"/>
              <a:gd name="connsiteY28" fmla="*/ 2522220 h 8833483"/>
              <a:gd name="connsiteX29" fmla="*/ 4389120 w 9578340"/>
              <a:gd name="connsiteY29" fmla="*/ 2491740 h 8833483"/>
              <a:gd name="connsiteX30" fmla="*/ 4244340 w 9578340"/>
              <a:gd name="connsiteY30" fmla="*/ 2659380 h 8833483"/>
              <a:gd name="connsiteX31" fmla="*/ 4183380 w 9578340"/>
              <a:gd name="connsiteY31" fmla="*/ 2758440 h 8833483"/>
              <a:gd name="connsiteX32" fmla="*/ 4191000 w 9578340"/>
              <a:gd name="connsiteY32" fmla="*/ 2796540 h 8833483"/>
              <a:gd name="connsiteX33" fmla="*/ 4084320 w 9578340"/>
              <a:gd name="connsiteY33" fmla="*/ 2895600 h 8833483"/>
              <a:gd name="connsiteX34" fmla="*/ 4008120 w 9578340"/>
              <a:gd name="connsiteY34" fmla="*/ 2918460 h 8833483"/>
              <a:gd name="connsiteX35" fmla="*/ 3954780 w 9578340"/>
              <a:gd name="connsiteY35" fmla="*/ 2918460 h 8833483"/>
              <a:gd name="connsiteX36" fmla="*/ 3916680 w 9578340"/>
              <a:gd name="connsiteY36" fmla="*/ 2971800 h 8833483"/>
              <a:gd name="connsiteX37" fmla="*/ 3848100 w 9578340"/>
              <a:gd name="connsiteY37" fmla="*/ 2971800 h 8833483"/>
              <a:gd name="connsiteX38" fmla="*/ 3810000 w 9578340"/>
              <a:gd name="connsiteY38" fmla="*/ 3025140 h 8833483"/>
              <a:gd name="connsiteX39" fmla="*/ 3726180 w 9578340"/>
              <a:gd name="connsiteY39" fmla="*/ 3048000 h 8833483"/>
              <a:gd name="connsiteX40" fmla="*/ 3703320 w 9578340"/>
              <a:gd name="connsiteY40" fmla="*/ 3116580 h 8833483"/>
              <a:gd name="connsiteX41" fmla="*/ 3512820 w 9578340"/>
              <a:gd name="connsiteY41" fmla="*/ 2979420 h 8833483"/>
              <a:gd name="connsiteX42" fmla="*/ 3337560 w 9578340"/>
              <a:gd name="connsiteY42" fmla="*/ 3048000 h 8833483"/>
              <a:gd name="connsiteX43" fmla="*/ 3337560 w 9578340"/>
              <a:gd name="connsiteY43" fmla="*/ 3124200 h 8833483"/>
              <a:gd name="connsiteX44" fmla="*/ 3230880 w 9578340"/>
              <a:gd name="connsiteY44" fmla="*/ 3200400 h 8833483"/>
              <a:gd name="connsiteX45" fmla="*/ 3002280 w 9578340"/>
              <a:gd name="connsiteY45" fmla="*/ 3055620 h 8833483"/>
              <a:gd name="connsiteX46" fmla="*/ 3025140 w 9578340"/>
              <a:gd name="connsiteY46" fmla="*/ 3032760 h 8833483"/>
              <a:gd name="connsiteX47" fmla="*/ 2918460 w 9578340"/>
              <a:gd name="connsiteY47" fmla="*/ 2887980 h 8833483"/>
              <a:gd name="connsiteX48" fmla="*/ 2659380 w 9578340"/>
              <a:gd name="connsiteY48" fmla="*/ 2758440 h 8833483"/>
              <a:gd name="connsiteX49" fmla="*/ 2506980 w 9578340"/>
              <a:gd name="connsiteY49" fmla="*/ 3093720 h 8833483"/>
              <a:gd name="connsiteX50" fmla="*/ 2392680 w 9578340"/>
              <a:gd name="connsiteY50" fmla="*/ 3101340 h 8833483"/>
              <a:gd name="connsiteX51" fmla="*/ 2308860 w 9578340"/>
              <a:gd name="connsiteY51" fmla="*/ 3116580 h 8833483"/>
              <a:gd name="connsiteX52" fmla="*/ 2225040 w 9578340"/>
              <a:gd name="connsiteY52" fmla="*/ 3215640 h 8833483"/>
              <a:gd name="connsiteX53" fmla="*/ 2049780 w 9578340"/>
              <a:gd name="connsiteY53" fmla="*/ 3124200 h 8833483"/>
              <a:gd name="connsiteX54" fmla="*/ 1981200 w 9578340"/>
              <a:gd name="connsiteY54" fmla="*/ 3116580 h 8833483"/>
              <a:gd name="connsiteX55" fmla="*/ 1889760 w 9578340"/>
              <a:gd name="connsiteY55" fmla="*/ 2964180 h 8833483"/>
              <a:gd name="connsiteX56" fmla="*/ 1897380 w 9578340"/>
              <a:gd name="connsiteY56" fmla="*/ 2895600 h 8833483"/>
              <a:gd name="connsiteX57" fmla="*/ 1729740 w 9578340"/>
              <a:gd name="connsiteY57" fmla="*/ 3017520 h 8833483"/>
              <a:gd name="connsiteX58" fmla="*/ 1706880 w 9578340"/>
              <a:gd name="connsiteY58" fmla="*/ 3078480 h 8833483"/>
              <a:gd name="connsiteX59" fmla="*/ 1653540 w 9578340"/>
              <a:gd name="connsiteY59" fmla="*/ 3048000 h 8833483"/>
              <a:gd name="connsiteX60" fmla="*/ 1546860 w 9578340"/>
              <a:gd name="connsiteY60" fmla="*/ 3048000 h 8833483"/>
              <a:gd name="connsiteX61" fmla="*/ 1524000 w 9578340"/>
              <a:gd name="connsiteY61" fmla="*/ 3162300 h 8833483"/>
              <a:gd name="connsiteX62" fmla="*/ 1386840 w 9578340"/>
              <a:gd name="connsiteY62" fmla="*/ 3459480 h 8833483"/>
              <a:gd name="connsiteX63" fmla="*/ 1333500 w 9578340"/>
              <a:gd name="connsiteY63" fmla="*/ 3451860 h 8833483"/>
              <a:gd name="connsiteX64" fmla="*/ 1188720 w 9578340"/>
              <a:gd name="connsiteY64" fmla="*/ 3505200 h 8833483"/>
              <a:gd name="connsiteX65" fmla="*/ 1135380 w 9578340"/>
              <a:gd name="connsiteY65" fmla="*/ 3672840 h 8833483"/>
              <a:gd name="connsiteX66" fmla="*/ 1013460 w 9578340"/>
              <a:gd name="connsiteY66" fmla="*/ 3703320 h 8833483"/>
              <a:gd name="connsiteX67" fmla="*/ 929640 w 9578340"/>
              <a:gd name="connsiteY67" fmla="*/ 3710940 h 8833483"/>
              <a:gd name="connsiteX68" fmla="*/ 830580 w 9578340"/>
              <a:gd name="connsiteY68" fmla="*/ 3741420 h 8833483"/>
              <a:gd name="connsiteX69" fmla="*/ 701040 w 9578340"/>
              <a:gd name="connsiteY69" fmla="*/ 3749040 h 8833483"/>
              <a:gd name="connsiteX70" fmla="*/ 548640 w 9578340"/>
              <a:gd name="connsiteY70" fmla="*/ 3787140 h 8833483"/>
              <a:gd name="connsiteX71" fmla="*/ 0 w 9578340"/>
              <a:gd name="connsiteY71" fmla="*/ 5250180 h 8833483"/>
              <a:gd name="connsiteX72" fmla="*/ 167640 w 9578340"/>
              <a:gd name="connsiteY72" fmla="*/ 5242560 h 8833483"/>
              <a:gd name="connsiteX73" fmla="*/ 167640 w 9578340"/>
              <a:gd name="connsiteY73" fmla="*/ 5387340 h 8833483"/>
              <a:gd name="connsiteX74" fmla="*/ 289560 w 9578340"/>
              <a:gd name="connsiteY74" fmla="*/ 5394960 h 8833483"/>
              <a:gd name="connsiteX75" fmla="*/ 281940 w 9578340"/>
              <a:gd name="connsiteY75" fmla="*/ 5478780 h 8833483"/>
              <a:gd name="connsiteX76" fmla="*/ 388620 w 9578340"/>
              <a:gd name="connsiteY76" fmla="*/ 5501640 h 8833483"/>
              <a:gd name="connsiteX77" fmla="*/ 358140 w 9578340"/>
              <a:gd name="connsiteY77" fmla="*/ 5631180 h 8833483"/>
              <a:gd name="connsiteX78" fmla="*/ 358140 w 9578340"/>
              <a:gd name="connsiteY78" fmla="*/ 5730240 h 8833483"/>
              <a:gd name="connsiteX79" fmla="*/ 251460 w 9578340"/>
              <a:gd name="connsiteY79" fmla="*/ 5783580 h 8833483"/>
              <a:gd name="connsiteX80" fmla="*/ 236220 w 9578340"/>
              <a:gd name="connsiteY80" fmla="*/ 5859780 h 8833483"/>
              <a:gd name="connsiteX81" fmla="*/ 144780 w 9578340"/>
              <a:gd name="connsiteY81" fmla="*/ 5981700 h 8833483"/>
              <a:gd name="connsiteX82" fmla="*/ 175260 w 9578340"/>
              <a:gd name="connsiteY82" fmla="*/ 6210300 h 8833483"/>
              <a:gd name="connsiteX83" fmla="*/ 266700 w 9578340"/>
              <a:gd name="connsiteY83" fmla="*/ 6217920 h 8833483"/>
              <a:gd name="connsiteX84" fmla="*/ 304800 w 9578340"/>
              <a:gd name="connsiteY84" fmla="*/ 6278880 h 8833483"/>
              <a:gd name="connsiteX85" fmla="*/ 312420 w 9578340"/>
              <a:gd name="connsiteY85" fmla="*/ 6339840 h 8833483"/>
              <a:gd name="connsiteX86" fmla="*/ 358140 w 9578340"/>
              <a:gd name="connsiteY86" fmla="*/ 6339840 h 8833483"/>
              <a:gd name="connsiteX87" fmla="*/ 365760 w 9578340"/>
              <a:gd name="connsiteY87" fmla="*/ 6477000 h 8833483"/>
              <a:gd name="connsiteX88" fmla="*/ 807720 w 9578340"/>
              <a:gd name="connsiteY88" fmla="*/ 6545580 h 8833483"/>
              <a:gd name="connsiteX89" fmla="*/ 1127760 w 9578340"/>
              <a:gd name="connsiteY89" fmla="*/ 6705600 h 8833483"/>
              <a:gd name="connsiteX90" fmla="*/ 1447800 w 9578340"/>
              <a:gd name="connsiteY90" fmla="*/ 6598920 h 8833483"/>
              <a:gd name="connsiteX91" fmla="*/ 1546860 w 9578340"/>
              <a:gd name="connsiteY91" fmla="*/ 6598920 h 8833483"/>
              <a:gd name="connsiteX92" fmla="*/ 1501140 w 9578340"/>
              <a:gd name="connsiteY92" fmla="*/ 6858000 h 8833483"/>
              <a:gd name="connsiteX93" fmla="*/ 1567815 w 9578340"/>
              <a:gd name="connsiteY93" fmla="*/ 7115810 h 8833483"/>
              <a:gd name="connsiteX94" fmla="*/ 1710690 w 9578340"/>
              <a:gd name="connsiteY94" fmla="*/ 7439660 h 8833483"/>
              <a:gd name="connsiteX95" fmla="*/ 1891665 w 9578340"/>
              <a:gd name="connsiteY95" fmla="*/ 7582535 h 8833483"/>
              <a:gd name="connsiteX96" fmla="*/ 2094865 w 9578340"/>
              <a:gd name="connsiteY96" fmla="*/ 7814310 h 8833483"/>
              <a:gd name="connsiteX97" fmla="*/ 2066290 w 9578340"/>
              <a:gd name="connsiteY97" fmla="*/ 7925434 h 8833483"/>
              <a:gd name="connsiteX98" fmla="*/ 2234565 w 9578340"/>
              <a:gd name="connsiteY98" fmla="*/ 8036559 h 8833483"/>
              <a:gd name="connsiteX99" fmla="*/ 2269490 w 9578340"/>
              <a:gd name="connsiteY99" fmla="*/ 8081009 h 8833483"/>
              <a:gd name="connsiteX100" fmla="*/ 2186940 w 9578340"/>
              <a:gd name="connsiteY100" fmla="*/ 8338184 h 8833483"/>
              <a:gd name="connsiteX101" fmla="*/ 2209165 w 9578340"/>
              <a:gd name="connsiteY101" fmla="*/ 8436608 h 8833483"/>
              <a:gd name="connsiteX102" fmla="*/ 2275840 w 9578340"/>
              <a:gd name="connsiteY102" fmla="*/ 8538208 h 8833483"/>
              <a:gd name="connsiteX103" fmla="*/ 2437765 w 9578340"/>
              <a:gd name="connsiteY103" fmla="*/ 8569958 h 8833483"/>
              <a:gd name="connsiteX104" fmla="*/ 2491740 w 9578340"/>
              <a:gd name="connsiteY104" fmla="*/ 8557258 h 8833483"/>
              <a:gd name="connsiteX105" fmla="*/ 2599690 w 9578340"/>
              <a:gd name="connsiteY105" fmla="*/ 8614408 h 8833483"/>
              <a:gd name="connsiteX106" fmla="*/ 2640965 w 9578340"/>
              <a:gd name="connsiteY106" fmla="*/ 8658858 h 8833483"/>
              <a:gd name="connsiteX107" fmla="*/ 2663190 w 9578340"/>
              <a:gd name="connsiteY107" fmla="*/ 8769983 h 8833483"/>
              <a:gd name="connsiteX108" fmla="*/ 2748915 w 9578340"/>
              <a:gd name="connsiteY108" fmla="*/ 8833483 h 8833483"/>
              <a:gd name="connsiteX109" fmla="*/ 2860040 w 9578340"/>
              <a:gd name="connsiteY109" fmla="*/ 8808083 h 8833483"/>
              <a:gd name="connsiteX110" fmla="*/ 2920365 w 9578340"/>
              <a:gd name="connsiteY110" fmla="*/ 8820783 h 8833483"/>
              <a:gd name="connsiteX111" fmla="*/ 2910840 w 9578340"/>
              <a:gd name="connsiteY111" fmla="*/ 8740614 h 8833483"/>
              <a:gd name="connsiteX112" fmla="*/ 2996565 w 9578340"/>
              <a:gd name="connsiteY112" fmla="*/ 8609645 h 8833483"/>
              <a:gd name="connsiteX113" fmla="*/ 2987040 w 9578340"/>
              <a:gd name="connsiteY113" fmla="*/ 8497727 h 8833483"/>
              <a:gd name="connsiteX114" fmla="*/ 3027522 w 9578340"/>
              <a:gd name="connsiteY114" fmla="*/ 8431051 h 8833483"/>
              <a:gd name="connsiteX115" fmla="*/ 3179922 w 9578340"/>
              <a:gd name="connsiteY115" fmla="*/ 8361995 h 8833483"/>
              <a:gd name="connsiteX116" fmla="*/ 3225166 w 9578340"/>
              <a:gd name="connsiteY116" fmla="*/ 8245315 h 8833483"/>
              <a:gd name="connsiteX117" fmla="*/ 3420427 w 9578340"/>
              <a:gd name="connsiteY117" fmla="*/ 8083389 h 8833483"/>
              <a:gd name="connsiteX118" fmla="*/ 3699034 w 9578340"/>
              <a:gd name="connsiteY118" fmla="*/ 7954802 h 8833483"/>
              <a:gd name="connsiteX119" fmla="*/ 3875246 w 9578340"/>
              <a:gd name="connsiteY119" fmla="*/ 7890508 h 8833483"/>
              <a:gd name="connsiteX120" fmla="*/ 4084796 w 9578340"/>
              <a:gd name="connsiteY120" fmla="*/ 7738108 h 8833483"/>
              <a:gd name="connsiteX121" fmla="*/ 4127659 w 9578340"/>
              <a:gd name="connsiteY121" fmla="*/ 7640476 h 8833483"/>
              <a:gd name="connsiteX122" fmla="*/ 4037171 w 9578340"/>
              <a:gd name="connsiteY122" fmla="*/ 7564277 h 8833483"/>
              <a:gd name="connsiteX123" fmla="*/ 3980021 w 9578340"/>
              <a:gd name="connsiteY123" fmla="*/ 7469027 h 8833483"/>
              <a:gd name="connsiteX124" fmla="*/ 4056222 w 9578340"/>
              <a:gd name="connsiteY124" fmla="*/ 7395208 h 8833483"/>
              <a:gd name="connsiteX125" fmla="*/ 4096703 w 9578340"/>
              <a:gd name="connsiteY125" fmla="*/ 7247570 h 8833483"/>
              <a:gd name="connsiteX126" fmla="*/ 3982402 w 9578340"/>
              <a:gd name="connsiteY126" fmla="*/ 7271383 h 8833483"/>
              <a:gd name="connsiteX127" fmla="*/ 3818096 w 9578340"/>
              <a:gd name="connsiteY127" fmla="*/ 7233283 h 8833483"/>
              <a:gd name="connsiteX128" fmla="*/ 3691889 w 9578340"/>
              <a:gd name="connsiteY128" fmla="*/ 7145176 h 8833483"/>
              <a:gd name="connsiteX129" fmla="*/ 3701416 w 9578340"/>
              <a:gd name="connsiteY129" fmla="*/ 7030877 h 8833483"/>
              <a:gd name="connsiteX130" fmla="*/ 3625215 w 9578340"/>
              <a:gd name="connsiteY130" fmla="*/ 6954677 h 8833483"/>
              <a:gd name="connsiteX131" fmla="*/ 3657600 w 9578340"/>
              <a:gd name="connsiteY131" fmla="*/ 6873240 h 8833483"/>
              <a:gd name="connsiteX132" fmla="*/ 3817620 w 9578340"/>
              <a:gd name="connsiteY132" fmla="*/ 6781800 h 8833483"/>
              <a:gd name="connsiteX133" fmla="*/ 3893820 w 9578340"/>
              <a:gd name="connsiteY133" fmla="*/ 6705600 h 8833483"/>
              <a:gd name="connsiteX134" fmla="*/ 3947160 w 9578340"/>
              <a:gd name="connsiteY134" fmla="*/ 6690360 h 8833483"/>
              <a:gd name="connsiteX135" fmla="*/ 3939540 w 9578340"/>
              <a:gd name="connsiteY135" fmla="*/ 6629400 h 8833483"/>
              <a:gd name="connsiteX136" fmla="*/ 3901440 w 9578340"/>
              <a:gd name="connsiteY136" fmla="*/ 6606540 h 8833483"/>
              <a:gd name="connsiteX137" fmla="*/ 3878580 w 9578340"/>
              <a:gd name="connsiteY137" fmla="*/ 6515100 h 8833483"/>
              <a:gd name="connsiteX138" fmla="*/ 3886200 w 9578340"/>
              <a:gd name="connsiteY138" fmla="*/ 6423660 h 8833483"/>
              <a:gd name="connsiteX139" fmla="*/ 3870960 w 9578340"/>
              <a:gd name="connsiteY139" fmla="*/ 6309360 h 8833483"/>
              <a:gd name="connsiteX140" fmla="*/ 3893820 w 9578340"/>
              <a:gd name="connsiteY140" fmla="*/ 6240780 h 8833483"/>
              <a:gd name="connsiteX141" fmla="*/ 3924300 w 9578340"/>
              <a:gd name="connsiteY141" fmla="*/ 6179820 h 8833483"/>
              <a:gd name="connsiteX142" fmla="*/ 3977640 w 9578340"/>
              <a:gd name="connsiteY142" fmla="*/ 6172200 h 8833483"/>
              <a:gd name="connsiteX143" fmla="*/ 3992880 w 9578340"/>
              <a:gd name="connsiteY143" fmla="*/ 6172200 h 8833483"/>
              <a:gd name="connsiteX144" fmla="*/ 4046220 w 9578340"/>
              <a:gd name="connsiteY144" fmla="*/ 6111240 h 8833483"/>
              <a:gd name="connsiteX145" fmla="*/ 4038600 w 9578340"/>
              <a:gd name="connsiteY145" fmla="*/ 6027420 h 8833483"/>
              <a:gd name="connsiteX146" fmla="*/ 4754880 w 9578340"/>
              <a:gd name="connsiteY146" fmla="*/ 5913120 h 8833483"/>
              <a:gd name="connsiteX147" fmla="*/ 4838700 w 9578340"/>
              <a:gd name="connsiteY147" fmla="*/ 5913120 h 8833483"/>
              <a:gd name="connsiteX148" fmla="*/ 4914900 w 9578340"/>
              <a:gd name="connsiteY148" fmla="*/ 5920740 h 8833483"/>
              <a:gd name="connsiteX149" fmla="*/ 5105400 w 9578340"/>
              <a:gd name="connsiteY149" fmla="*/ 6019800 h 8833483"/>
              <a:gd name="connsiteX150" fmla="*/ 5570220 w 9578340"/>
              <a:gd name="connsiteY150" fmla="*/ 6248400 h 8833483"/>
              <a:gd name="connsiteX151" fmla="*/ 5704205 w 9578340"/>
              <a:gd name="connsiteY151" fmla="*/ 6320155 h 8833483"/>
              <a:gd name="connsiteX152" fmla="*/ 5755005 w 9578340"/>
              <a:gd name="connsiteY152" fmla="*/ 6242685 h 8833483"/>
              <a:gd name="connsiteX153" fmla="*/ 5682615 w 9578340"/>
              <a:gd name="connsiteY153" fmla="*/ 6203315 h 8833483"/>
              <a:gd name="connsiteX154" fmla="*/ 5624195 w 9578340"/>
              <a:gd name="connsiteY154" fmla="*/ 6132195 h 8833483"/>
              <a:gd name="connsiteX155" fmla="*/ 5670550 w 9578340"/>
              <a:gd name="connsiteY155" fmla="*/ 6103620 h 8833483"/>
              <a:gd name="connsiteX156" fmla="*/ 5584825 w 9578340"/>
              <a:gd name="connsiteY156" fmla="*/ 5928995 h 8833483"/>
              <a:gd name="connsiteX157" fmla="*/ 5592445 w 9578340"/>
              <a:gd name="connsiteY157" fmla="*/ 5827395 h 8833483"/>
              <a:gd name="connsiteX158" fmla="*/ 5615305 w 9578340"/>
              <a:gd name="connsiteY158" fmla="*/ 5792470 h 8833483"/>
              <a:gd name="connsiteX159" fmla="*/ 5636895 w 9578340"/>
              <a:gd name="connsiteY159" fmla="*/ 5747385 h 8833483"/>
              <a:gd name="connsiteX160" fmla="*/ 5674360 w 9578340"/>
              <a:gd name="connsiteY160" fmla="*/ 5669915 h 8833483"/>
              <a:gd name="connsiteX161" fmla="*/ 5688965 w 9578340"/>
              <a:gd name="connsiteY161" fmla="*/ 5587365 h 8833483"/>
              <a:gd name="connsiteX162" fmla="*/ 5735320 w 9578340"/>
              <a:gd name="connsiteY162" fmla="*/ 5561965 h 8833483"/>
              <a:gd name="connsiteX163" fmla="*/ 5715000 w 9578340"/>
              <a:gd name="connsiteY163" fmla="*/ 5502910 h 8833483"/>
              <a:gd name="connsiteX164" fmla="*/ 5751195 w 9578340"/>
              <a:gd name="connsiteY164" fmla="*/ 5461635 h 8833483"/>
              <a:gd name="connsiteX165" fmla="*/ 5781675 w 9578340"/>
              <a:gd name="connsiteY165" fmla="*/ 5398770 h 8833483"/>
              <a:gd name="connsiteX166" fmla="*/ 5836920 w 9578340"/>
              <a:gd name="connsiteY166" fmla="*/ 5325110 h 8833483"/>
              <a:gd name="connsiteX167" fmla="*/ 5855970 w 9578340"/>
              <a:gd name="connsiteY167" fmla="*/ 5168900 h 8833483"/>
              <a:gd name="connsiteX168" fmla="*/ 6101080 w 9578340"/>
              <a:gd name="connsiteY168" fmla="*/ 4911090 h 8833483"/>
              <a:gd name="connsiteX169" fmla="*/ 6107430 w 9578340"/>
              <a:gd name="connsiteY169" fmla="*/ 4674870 h 8833483"/>
              <a:gd name="connsiteX170" fmla="*/ 5982970 w 9578340"/>
              <a:gd name="connsiteY170" fmla="*/ 4411980 h 8833483"/>
              <a:gd name="connsiteX171" fmla="*/ 7178040 w 9578340"/>
              <a:gd name="connsiteY171" fmla="*/ 4351020 h 8833483"/>
              <a:gd name="connsiteX172" fmla="*/ 7559040 w 9578340"/>
              <a:gd name="connsiteY172" fmla="*/ 4328160 h 8833483"/>
              <a:gd name="connsiteX173" fmla="*/ 7467600 w 9578340"/>
              <a:gd name="connsiteY173" fmla="*/ 3878580 h 8833483"/>
              <a:gd name="connsiteX174" fmla="*/ 7414260 w 9578340"/>
              <a:gd name="connsiteY174" fmla="*/ 3604260 h 8833483"/>
              <a:gd name="connsiteX175" fmla="*/ 7498080 w 9578340"/>
              <a:gd name="connsiteY175" fmla="*/ 3398520 h 8833483"/>
              <a:gd name="connsiteX176" fmla="*/ 7528560 w 9578340"/>
              <a:gd name="connsiteY176" fmla="*/ 3253740 h 8833483"/>
              <a:gd name="connsiteX177" fmla="*/ 7505700 w 9578340"/>
              <a:gd name="connsiteY177" fmla="*/ 3048000 h 8833483"/>
              <a:gd name="connsiteX178" fmla="*/ 7520940 w 9578340"/>
              <a:gd name="connsiteY178" fmla="*/ 2926080 h 8833483"/>
              <a:gd name="connsiteX179" fmla="*/ 7536180 w 9578340"/>
              <a:gd name="connsiteY179" fmla="*/ 2872740 h 8833483"/>
              <a:gd name="connsiteX180" fmla="*/ 7863840 w 9578340"/>
              <a:gd name="connsiteY180" fmla="*/ 2971800 h 8833483"/>
              <a:gd name="connsiteX181" fmla="*/ 7886700 w 9578340"/>
              <a:gd name="connsiteY181" fmla="*/ 3101340 h 8833483"/>
              <a:gd name="connsiteX182" fmla="*/ 8001000 w 9578340"/>
              <a:gd name="connsiteY182" fmla="*/ 3124200 h 8833483"/>
              <a:gd name="connsiteX183" fmla="*/ 8122920 w 9578340"/>
              <a:gd name="connsiteY183" fmla="*/ 3276600 h 8833483"/>
              <a:gd name="connsiteX184" fmla="*/ 8206740 w 9578340"/>
              <a:gd name="connsiteY184" fmla="*/ 3276600 h 8833483"/>
              <a:gd name="connsiteX185" fmla="*/ 8442960 w 9578340"/>
              <a:gd name="connsiteY185" fmla="*/ 3276600 h 8833483"/>
              <a:gd name="connsiteX186" fmla="*/ 8663940 w 9578340"/>
              <a:gd name="connsiteY186" fmla="*/ 3276600 h 8833483"/>
              <a:gd name="connsiteX187" fmla="*/ 8770620 w 9578340"/>
              <a:gd name="connsiteY187" fmla="*/ 3230880 h 8833483"/>
              <a:gd name="connsiteX188" fmla="*/ 8854440 w 9578340"/>
              <a:gd name="connsiteY188" fmla="*/ 3215640 h 8833483"/>
              <a:gd name="connsiteX189" fmla="*/ 8938260 w 9578340"/>
              <a:gd name="connsiteY189" fmla="*/ 3230880 h 8833483"/>
              <a:gd name="connsiteX190" fmla="*/ 8945880 w 9578340"/>
              <a:gd name="connsiteY190" fmla="*/ 3078480 h 8833483"/>
              <a:gd name="connsiteX191" fmla="*/ 8907780 w 9578340"/>
              <a:gd name="connsiteY191" fmla="*/ 3078480 h 8833483"/>
              <a:gd name="connsiteX192" fmla="*/ 8656320 w 9578340"/>
              <a:gd name="connsiteY192" fmla="*/ 2697480 h 8833483"/>
              <a:gd name="connsiteX193" fmla="*/ 8854440 w 9578340"/>
              <a:gd name="connsiteY193" fmla="*/ 2590800 h 8833483"/>
              <a:gd name="connsiteX194" fmla="*/ 8923020 w 9578340"/>
              <a:gd name="connsiteY194" fmla="*/ 2606040 h 8833483"/>
              <a:gd name="connsiteX195" fmla="*/ 8999220 w 9578340"/>
              <a:gd name="connsiteY195" fmla="*/ 2606040 h 8833483"/>
              <a:gd name="connsiteX196" fmla="*/ 9029700 w 9578340"/>
              <a:gd name="connsiteY196" fmla="*/ 2545080 h 8833483"/>
              <a:gd name="connsiteX197" fmla="*/ 9029700 w 9578340"/>
              <a:gd name="connsiteY197" fmla="*/ 2407920 h 8833483"/>
              <a:gd name="connsiteX198" fmla="*/ 9136380 w 9578340"/>
              <a:gd name="connsiteY198" fmla="*/ 2476500 h 8833483"/>
              <a:gd name="connsiteX199" fmla="*/ 9144000 w 9578340"/>
              <a:gd name="connsiteY199" fmla="*/ 2407920 h 8833483"/>
              <a:gd name="connsiteX200" fmla="*/ 9204960 w 9578340"/>
              <a:gd name="connsiteY200" fmla="*/ 2362200 h 8833483"/>
              <a:gd name="connsiteX201" fmla="*/ 9189720 w 9578340"/>
              <a:gd name="connsiteY201" fmla="*/ 2225040 h 8833483"/>
              <a:gd name="connsiteX202" fmla="*/ 9159240 w 9578340"/>
              <a:gd name="connsiteY202" fmla="*/ 2171700 h 8833483"/>
              <a:gd name="connsiteX203" fmla="*/ 9083040 w 9578340"/>
              <a:gd name="connsiteY203" fmla="*/ 2103120 h 8833483"/>
              <a:gd name="connsiteX204" fmla="*/ 9105900 w 9578340"/>
              <a:gd name="connsiteY204" fmla="*/ 2011680 h 8833483"/>
              <a:gd name="connsiteX205" fmla="*/ 9151620 w 9578340"/>
              <a:gd name="connsiteY205" fmla="*/ 1927860 h 8833483"/>
              <a:gd name="connsiteX206" fmla="*/ 9044940 w 9578340"/>
              <a:gd name="connsiteY206" fmla="*/ 1714500 h 8833483"/>
              <a:gd name="connsiteX207" fmla="*/ 9578340 w 9578340"/>
              <a:gd name="connsiteY207" fmla="*/ 1394460 h 8833483"/>
              <a:gd name="connsiteX208" fmla="*/ 9494520 w 9578340"/>
              <a:gd name="connsiteY208" fmla="*/ 1165860 h 8833483"/>
              <a:gd name="connsiteX209" fmla="*/ 9326880 w 9578340"/>
              <a:gd name="connsiteY209" fmla="*/ 975360 h 8833483"/>
              <a:gd name="connsiteX210" fmla="*/ 9334500 w 9578340"/>
              <a:gd name="connsiteY210" fmla="*/ 906780 h 8833483"/>
              <a:gd name="connsiteX211" fmla="*/ 9342120 w 9578340"/>
              <a:gd name="connsiteY211" fmla="*/ 754380 h 8833483"/>
              <a:gd name="connsiteX212" fmla="*/ 9182100 w 9578340"/>
              <a:gd name="connsiteY212" fmla="*/ 906780 h 8833483"/>
              <a:gd name="connsiteX213" fmla="*/ 9052560 w 9578340"/>
              <a:gd name="connsiteY213" fmla="*/ 1043940 h 8833483"/>
              <a:gd name="connsiteX214" fmla="*/ 8915400 w 9578340"/>
              <a:gd name="connsiteY214" fmla="*/ 1112520 h 8833483"/>
              <a:gd name="connsiteX215" fmla="*/ 8709660 w 9578340"/>
              <a:gd name="connsiteY215" fmla="*/ 1150620 h 8833483"/>
              <a:gd name="connsiteX216" fmla="*/ 8793480 w 9578340"/>
              <a:gd name="connsiteY216" fmla="*/ 960120 h 8833483"/>
              <a:gd name="connsiteX217" fmla="*/ 8717280 w 9578340"/>
              <a:gd name="connsiteY217" fmla="*/ 906780 h 8833483"/>
              <a:gd name="connsiteX218" fmla="*/ 8686800 w 9578340"/>
              <a:gd name="connsiteY218" fmla="*/ 815340 h 8833483"/>
              <a:gd name="connsiteX219" fmla="*/ 8625840 w 9578340"/>
              <a:gd name="connsiteY219" fmla="*/ 746760 h 8833483"/>
              <a:gd name="connsiteX220" fmla="*/ 8633460 w 9578340"/>
              <a:gd name="connsiteY220" fmla="*/ 685800 h 8833483"/>
              <a:gd name="connsiteX221" fmla="*/ 8679180 w 9578340"/>
              <a:gd name="connsiteY221" fmla="*/ 609600 h 8833483"/>
              <a:gd name="connsiteX222" fmla="*/ 8671560 w 9578340"/>
              <a:gd name="connsiteY222" fmla="*/ 579120 h 8833483"/>
              <a:gd name="connsiteX223" fmla="*/ 8580120 w 9578340"/>
              <a:gd name="connsiteY223" fmla="*/ 541020 h 8833483"/>
              <a:gd name="connsiteX224" fmla="*/ 8473440 w 9578340"/>
              <a:gd name="connsiteY224" fmla="*/ 502920 h 8833483"/>
              <a:gd name="connsiteX225" fmla="*/ 8488680 w 9578340"/>
              <a:gd name="connsiteY225" fmla="*/ 449580 h 8833483"/>
              <a:gd name="connsiteX226" fmla="*/ 8435340 w 9578340"/>
              <a:gd name="connsiteY226" fmla="*/ 320040 h 8833483"/>
              <a:gd name="connsiteX227" fmla="*/ 8465820 w 9578340"/>
              <a:gd name="connsiteY227" fmla="*/ 243840 h 8833483"/>
              <a:gd name="connsiteX228" fmla="*/ 8473440 w 9578340"/>
              <a:gd name="connsiteY228" fmla="*/ 83820 h 8833483"/>
              <a:gd name="connsiteX229" fmla="*/ 8351520 w 9578340"/>
              <a:gd name="connsiteY229" fmla="*/ 53340 h 8833483"/>
              <a:gd name="connsiteX230" fmla="*/ 8252460 w 9578340"/>
              <a:gd name="connsiteY230" fmla="*/ 68580 h 8833483"/>
              <a:gd name="connsiteX231" fmla="*/ 8107680 w 9578340"/>
              <a:gd name="connsiteY231" fmla="*/ 0 h 8833483"/>
              <a:gd name="connsiteX0" fmla="*/ 8252460 w 9578340"/>
              <a:gd name="connsiteY0" fmla="*/ 15240 h 8780143"/>
              <a:gd name="connsiteX1" fmla="*/ 7917180 w 9578340"/>
              <a:gd name="connsiteY1" fmla="*/ 91440 h 8780143"/>
              <a:gd name="connsiteX2" fmla="*/ 7863840 w 9578340"/>
              <a:gd name="connsiteY2" fmla="*/ 115568 h 8780143"/>
              <a:gd name="connsiteX3" fmla="*/ 6896100 w 9578340"/>
              <a:gd name="connsiteY3" fmla="*/ 594360 h 8780143"/>
              <a:gd name="connsiteX4" fmla="*/ 6743700 w 9578340"/>
              <a:gd name="connsiteY4" fmla="*/ 1074420 h 8780143"/>
              <a:gd name="connsiteX5" fmla="*/ 6728460 w 9578340"/>
              <a:gd name="connsiteY5" fmla="*/ 1927860 h 8780143"/>
              <a:gd name="connsiteX6" fmla="*/ 6244590 w 9578340"/>
              <a:gd name="connsiteY6" fmla="*/ 2261868 h 8780143"/>
              <a:gd name="connsiteX7" fmla="*/ 5722620 w 9578340"/>
              <a:gd name="connsiteY7" fmla="*/ 2186940 h 8780143"/>
              <a:gd name="connsiteX8" fmla="*/ 5654040 w 9578340"/>
              <a:gd name="connsiteY8" fmla="*/ 2186940 h 8780143"/>
              <a:gd name="connsiteX9" fmla="*/ 5570220 w 9578340"/>
              <a:gd name="connsiteY9" fmla="*/ 2225040 h 8780143"/>
              <a:gd name="connsiteX10" fmla="*/ 5440680 w 9578340"/>
              <a:gd name="connsiteY10" fmla="*/ 2209800 h 8780143"/>
              <a:gd name="connsiteX11" fmla="*/ 5410200 w 9578340"/>
              <a:gd name="connsiteY11" fmla="*/ 2164080 h 8780143"/>
              <a:gd name="connsiteX12" fmla="*/ 5425440 w 9578340"/>
              <a:gd name="connsiteY12" fmla="*/ 2019300 h 8780143"/>
              <a:gd name="connsiteX13" fmla="*/ 5372100 w 9578340"/>
              <a:gd name="connsiteY13" fmla="*/ 1965960 h 8780143"/>
              <a:gd name="connsiteX14" fmla="*/ 5372100 w 9578340"/>
              <a:gd name="connsiteY14" fmla="*/ 1935480 h 8780143"/>
              <a:gd name="connsiteX15" fmla="*/ 5280660 w 9578340"/>
              <a:gd name="connsiteY15" fmla="*/ 1912620 h 8780143"/>
              <a:gd name="connsiteX16" fmla="*/ 5219700 w 9578340"/>
              <a:gd name="connsiteY16" fmla="*/ 2209800 h 8780143"/>
              <a:gd name="connsiteX17" fmla="*/ 5212080 w 9578340"/>
              <a:gd name="connsiteY17" fmla="*/ 2407920 h 8780143"/>
              <a:gd name="connsiteX18" fmla="*/ 5242560 w 9578340"/>
              <a:gd name="connsiteY18" fmla="*/ 2446020 h 8780143"/>
              <a:gd name="connsiteX19" fmla="*/ 5097780 w 9578340"/>
              <a:gd name="connsiteY19" fmla="*/ 2499360 h 8780143"/>
              <a:gd name="connsiteX20" fmla="*/ 5120640 w 9578340"/>
              <a:gd name="connsiteY20" fmla="*/ 2689860 h 8780143"/>
              <a:gd name="connsiteX21" fmla="*/ 5082540 w 9578340"/>
              <a:gd name="connsiteY21" fmla="*/ 2773680 h 8780143"/>
              <a:gd name="connsiteX22" fmla="*/ 4945380 w 9578340"/>
              <a:gd name="connsiteY22" fmla="*/ 2720340 h 8780143"/>
              <a:gd name="connsiteX23" fmla="*/ 4853940 w 9578340"/>
              <a:gd name="connsiteY23" fmla="*/ 2743200 h 8780143"/>
              <a:gd name="connsiteX24" fmla="*/ 4785360 w 9578340"/>
              <a:gd name="connsiteY24" fmla="*/ 2872740 h 8780143"/>
              <a:gd name="connsiteX25" fmla="*/ 4640580 w 9578340"/>
              <a:gd name="connsiteY25" fmla="*/ 2758440 h 8780143"/>
              <a:gd name="connsiteX26" fmla="*/ 4518660 w 9578340"/>
              <a:gd name="connsiteY26" fmla="*/ 2750820 h 8780143"/>
              <a:gd name="connsiteX27" fmla="*/ 4389120 w 9578340"/>
              <a:gd name="connsiteY27" fmla="*/ 2621280 h 8780143"/>
              <a:gd name="connsiteX28" fmla="*/ 4564380 w 9578340"/>
              <a:gd name="connsiteY28" fmla="*/ 2468880 h 8780143"/>
              <a:gd name="connsiteX29" fmla="*/ 4389120 w 9578340"/>
              <a:gd name="connsiteY29" fmla="*/ 2438400 h 8780143"/>
              <a:gd name="connsiteX30" fmla="*/ 4244340 w 9578340"/>
              <a:gd name="connsiteY30" fmla="*/ 2606040 h 8780143"/>
              <a:gd name="connsiteX31" fmla="*/ 4183380 w 9578340"/>
              <a:gd name="connsiteY31" fmla="*/ 2705100 h 8780143"/>
              <a:gd name="connsiteX32" fmla="*/ 4191000 w 9578340"/>
              <a:gd name="connsiteY32" fmla="*/ 2743200 h 8780143"/>
              <a:gd name="connsiteX33" fmla="*/ 4084320 w 9578340"/>
              <a:gd name="connsiteY33" fmla="*/ 2842260 h 8780143"/>
              <a:gd name="connsiteX34" fmla="*/ 4008120 w 9578340"/>
              <a:gd name="connsiteY34" fmla="*/ 2865120 h 8780143"/>
              <a:gd name="connsiteX35" fmla="*/ 3954780 w 9578340"/>
              <a:gd name="connsiteY35" fmla="*/ 2865120 h 8780143"/>
              <a:gd name="connsiteX36" fmla="*/ 3916680 w 9578340"/>
              <a:gd name="connsiteY36" fmla="*/ 2918460 h 8780143"/>
              <a:gd name="connsiteX37" fmla="*/ 3848100 w 9578340"/>
              <a:gd name="connsiteY37" fmla="*/ 2918460 h 8780143"/>
              <a:gd name="connsiteX38" fmla="*/ 3810000 w 9578340"/>
              <a:gd name="connsiteY38" fmla="*/ 2971800 h 8780143"/>
              <a:gd name="connsiteX39" fmla="*/ 3726180 w 9578340"/>
              <a:gd name="connsiteY39" fmla="*/ 2994660 h 8780143"/>
              <a:gd name="connsiteX40" fmla="*/ 3703320 w 9578340"/>
              <a:gd name="connsiteY40" fmla="*/ 3063240 h 8780143"/>
              <a:gd name="connsiteX41" fmla="*/ 3512820 w 9578340"/>
              <a:gd name="connsiteY41" fmla="*/ 2926080 h 8780143"/>
              <a:gd name="connsiteX42" fmla="*/ 3337560 w 9578340"/>
              <a:gd name="connsiteY42" fmla="*/ 2994660 h 8780143"/>
              <a:gd name="connsiteX43" fmla="*/ 3337560 w 9578340"/>
              <a:gd name="connsiteY43" fmla="*/ 3070860 h 8780143"/>
              <a:gd name="connsiteX44" fmla="*/ 3230880 w 9578340"/>
              <a:gd name="connsiteY44" fmla="*/ 3147060 h 8780143"/>
              <a:gd name="connsiteX45" fmla="*/ 3002280 w 9578340"/>
              <a:gd name="connsiteY45" fmla="*/ 3002280 h 8780143"/>
              <a:gd name="connsiteX46" fmla="*/ 3025140 w 9578340"/>
              <a:gd name="connsiteY46" fmla="*/ 2979420 h 8780143"/>
              <a:gd name="connsiteX47" fmla="*/ 2918460 w 9578340"/>
              <a:gd name="connsiteY47" fmla="*/ 2834640 h 8780143"/>
              <a:gd name="connsiteX48" fmla="*/ 2659380 w 9578340"/>
              <a:gd name="connsiteY48" fmla="*/ 2705100 h 8780143"/>
              <a:gd name="connsiteX49" fmla="*/ 2506980 w 9578340"/>
              <a:gd name="connsiteY49" fmla="*/ 3040380 h 8780143"/>
              <a:gd name="connsiteX50" fmla="*/ 2392680 w 9578340"/>
              <a:gd name="connsiteY50" fmla="*/ 3048000 h 8780143"/>
              <a:gd name="connsiteX51" fmla="*/ 2308860 w 9578340"/>
              <a:gd name="connsiteY51" fmla="*/ 3063240 h 8780143"/>
              <a:gd name="connsiteX52" fmla="*/ 2225040 w 9578340"/>
              <a:gd name="connsiteY52" fmla="*/ 3162300 h 8780143"/>
              <a:gd name="connsiteX53" fmla="*/ 2049780 w 9578340"/>
              <a:gd name="connsiteY53" fmla="*/ 3070860 h 8780143"/>
              <a:gd name="connsiteX54" fmla="*/ 1981200 w 9578340"/>
              <a:gd name="connsiteY54" fmla="*/ 3063240 h 8780143"/>
              <a:gd name="connsiteX55" fmla="*/ 1889760 w 9578340"/>
              <a:gd name="connsiteY55" fmla="*/ 2910840 h 8780143"/>
              <a:gd name="connsiteX56" fmla="*/ 1897380 w 9578340"/>
              <a:gd name="connsiteY56" fmla="*/ 2842260 h 8780143"/>
              <a:gd name="connsiteX57" fmla="*/ 1729740 w 9578340"/>
              <a:gd name="connsiteY57" fmla="*/ 2964180 h 8780143"/>
              <a:gd name="connsiteX58" fmla="*/ 1706880 w 9578340"/>
              <a:gd name="connsiteY58" fmla="*/ 3025140 h 8780143"/>
              <a:gd name="connsiteX59" fmla="*/ 1653540 w 9578340"/>
              <a:gd name="connsiteY59" fmla="*/ 2994660 h 8780143"/>
              <a:gd name="connsiteX60" fmla="*/ 1546860 w 9578340"/>
              <a:gd name="connsiteY60" fmla="*/ 2994660 h 8780143"/>
              <a:gd name="connsiteX61" fmla="*/ 1524000 w 9578340"/>
              <a:gd name="connsiteY61" fmla="*/ 3108960 h 8780143"/>
              <a:gd name="connsiteX62" fmla="*/ 1386840 w 9578340"/>
              <a:gd name="connsiteY62" fmla="*/ 3406140 h 8780143"/>
              <a:gd name="connsiteX63" fmla="*/ 1333500 w 9578340"/>
              <a:gd name="connsiteY63" fmla="*/ 3398520 h 8780143"/>
              <a:gd name="connsiteX64" fmla="*/ 1188720 w 9578340"/>
              <a:gd name="connsiteY64" fmla="*/ 3451860 h 8780143"/>
              <a:gd name="connsiteX65" fmla="*/ 1135380 w 9578340"/>
              <a:gd name="connsiteY65" fmla="*/ 3619500 h 8780143"/>
              <a:gd name="connsiteX66" fmla="*/ 1013460 w 9578340"/>
              <a:gd name="connsiteY66" fmla="*/ 3649980 h 8780143"/>
              <a:gd name="connsiteX67" fmla="*/ 929640 w 9578340"/>
              <a:gd name="connsiteY67" fmla="*/ 3657600 h 8780143"/>
              <a:gd name="connsiteX68" fmla="*/ 830580 w 9578340"/>
              <a:gd name="connsiteY68" fmla="*/ 3688080 h 8780143"/>
              <a:gd name="connsiteX69" fmla="*/ 701040 w 9578340"/>
              <a:gd name="connsiteY69" fmla="*/ 3695700 h 8780143"/>
              <a:gd name="connsiteX70" fmla="*/ 548640 w 9578340"/>
              <a:gd name="connsiteY70" fmla="*/ 3733800 h 8780143"/>
              <a:gd name="connsiteX71" fmla="*/ 0 w 9578340"/>
              <a:gd name="connsiteY71" fmla="*/ 5196840 h 8780143"/>
              <a:gd name="connsiteX72" fmla="*/ 167640 w 9578340"/>
              <a:gd name="connsiteY72" fmla="*/ 5189220 h 8780143"/>
              <a:gd name="connsiteX73" fmla="*/ 167640 w 9578340"/>
              <a:gd name="connsiteY73" fmla="*/ 5334000 h 8780143"/>
              <a:gd name="connsiteX74" fmla="*/ 289560 w 9578340"/>
              <a:gd name="connsiteY74" fmla="*/ 5341620 h 8780143"/>
              <a:gd name="connsiteX75" fmla="*/ 281940 w 9578340"/>
              <a:gd name="connsiteY75" fmla="*/ 5425440 h 8780143"/>
              <a:gd name="connsiteX76" fmla="*/ 388620 w 9578340"/>
              <a:gd name="connsiteY76" fmla="*/ 5448300 h 8780143"/>
              <a:gd name="connsiteX77" fmla="*/ 358140 w 9578340"/>
              <a:gd name="connsiteY77" fmla="*/ 5577840 h 8780143"/>
              <a:gd name="connsiteX78" fmla="*/ 358140 w 9578340"/>
              <a:gd name="connsiteY78" fmla="*/ 5676900 h 8780143"/>
              <a:gd name="connsiteX79" fmla="*/ 251460 w 9578340"/>
              <a:gd name="connsiteY79" fmla="*/ 5730240 h 8780143"/>
              <a:gd name="connsiteX80" fmla="*/ 236220 w 9578340"/>
              <a:gd name="connsiteY80" fmla="*/ 5806440 h 8780143"/>
              <a:gd name="connsiteX81" fmla="*/ 144780 w 9578340"/>
              <a:gd name="connsiteY81" fmla="*/ 5928360 h 8780143"/>
              <a:gd name="connsiteX82" fmla="*/ 175260 w 9578340"/>
              <a:gd name="connsiteY82" fmla="*/ 6156960 h 8780143"/>
              <a:gd name="connsiteX83" fmla="*/ 266700 w 9578340"/>
              <a:gd name="connsiteY83" fmla="*/ 6164580 h 8780143"/>
              <a:gd name="connsiteX84" fmla="*/ 304800 w 9578340"/>
              <a:gd name="connsiteY84" fmla="*/ 6225540 h 8780143"/>
              <a:gd name="connsiteX85" fmla="*/ 312420 w 9578340"/>
              <a:gd name="connsiteY85" fmla="*/ 6286500 h 8780143"/>
              <a:gd name="connsiteX86" fmla="*/ 358140 w 9578340"/>
              <a:gd name="connsiteY86" fmla="*/ 6286500 h 8780143"/>
              <a:gd name="connsiteX87" fmla="*/ 365760 w 9578340"/>
              <a:gd name="connsiteY87" fmla="*/ 6423660 h 8780143"/>
              <a:gd name="connsiteX88" fmla="*/ 807720 w 9578340"/>
              <a:gd name="connsiteY88" fmla="*/ 6492240 h 8780143"/>
              <a:gd name="connsiteX89" fmla="*/ 1127760 w 9578340"/>
              <a:gd name="connsiteY89" fmla="*/ 6652260 h 8780143"/>
              <a:gd name="connsiteX90" fmla="*/ 1447800 w 9578340"/>
              <a:gd name="connsiteY90" fmla="*/ 6545580 h 8780143"/>
              <a:gd name="connsiteX91" fmla="*/ 1546860 w 9578340"/>
              <a:gd name="connsiteY91" fmla="*/ 6545580 h 8780143"/>
              <a:gd name="connsiteX92" fmla="*/ 1501140 w 9578340"/>
              <a:gd name="connsiteY92" fmla="*/ 6804660 h 8780143"/>
              <a:gd name="connsiteX93" fmla="*/ 1567815 w 9578340"/>
              <a:gd name="connsiteY93" fmla="*/ 7062470 h 8780143"/>
              <a:gd name="connsiteX94" fmla="*/ 1710690 w 9578340"/>
              <a:gd name="connsiteY94" fmla="*/ 7386320 h 8780143"/>
              <a:gd name="connsiteX95" fmla="*/ 1891665 w 9578340"/>
              <a:gd name="connsiteY95" fmla="*/ 7529195 h 8780143"/>
              <a:gd name="connsiteX96" fmla="*/ 2094865 w 9578340"/>
              <a:gd name="connsiteY96" fmla="*/ 7760970 h 8780143"/>
              <a:gd name="connsiteX97" fmla="*/ 2066290 w 9578340"/>
              <a:gd name="connsiteY97" fmla="*/ 7872094 h 8780143"/>
              <a:gd name="connsiteX98" fmla="*/ 2234565 w 9578340"/>
              <a:gd name="connsiteY98" fmla="*/ 7983219 h 8780143"/>
              <a:gd name="connsiteX99" fmla="*/ 2269490 w 9578340"/>
              <a:gd name="connsiteY99" fmla="*/ 8027669 h 8780143"/>
              <a:gd name="connsiteX100" fmla="*/ 2186940 w 9578340"/>
              <a:gd name="connsiteY100" fmla="*/ 8284844 h 8780143"/>
              <a:gd name="connsiteX101" fmla="*/ 2209165 w 9578340"/>
              <a:gd name="connsiteY101" fmla="*/ 8383268 h 8780143"/>
              <a:gd name="connsiteX102" fmla="*/ 2275840 w 9578340"/>
              <a:gd name="connsiteY102" fmla="*/ 8484868 h 8780143"/>
              <a:gd name="connsiteX103" fmla="*/ 2437765 w 9578340"/>
              <a:gd name="connsiteY103" fmla="*/ 8516618 h 8780143"/>
              <a:gd name="connsiteX104" fmla="*/ 2491740 w 9578340"/>
              <a:gd name="connsiteY104" fmla="*/ 8503918 h 8780143"/>
              <a:gd name="connsiteX105" fmla="*/ 2599690 w 9578340"/>
              <a:gd name="connsiteY105" fmla="*/ 8561068 h 8780143"/>
              <a:gd name="connsiteX106" fmla="*/ 2640965 w 9578340"/>
              <a:gd name="connsiteY106" fmla="*/ 8605518 h 8780143"/>
              <a:gd name="connsiteX107" fmla="*/ 2663190 w 9578340"/>
              <a:gd name="connsiteY107" fmla="*/ 8716643 h 8780143"/>
              <a:gd name="connsiteX108" fmla="*/ 2748915 w 9578340"/>
              <a:gd name="connsiteY108" fmla="*/ 8780143 h 8780143"/>
              <a:gd name="connsiteX109" fmla="*/ 2860040 w 9578340"/>
              <a:gd name="connsiteY109" fmla="*/ 8754743 h 8780143"/>
              <a:gd name="connsiteX110" fmla="*/ 2920365 w 9578340"/>
              <a:gd name="connsiteY110" fmla="*/ 8767443 h 8780143"/>
              <a:gd name="connsiteX111" fmla="*/ 2910840 w 9578340"/>
              <a:gd name="connsiteY111" fmla="*/ 8687274 h 8780143"/>
              <a:gd name="connsiteX112" fmla="*/ 2996565 w 9578340"/>
              <a:gd name="connsiteY112" fmla="*/ 8556305 h 8780143"/>
              <a:gd name="connsiteX113" fmla="*/ 2987040 w 9578340"/>
              <a:gd name="connsiteY113" fmla="*/ 8444387 h 8780143"/>
              <a:gd name="connsiteX114" fmla="*/ 3027522 w 9578340"/>
              <a:gd name="connsiteY114" fmla="*/ 8377711 h 8780143"/>
              <a:gd name="connsiteX115" fmla="*/ 3179922 w 9578340"/>
              <a:gd name="connsiteY115" fmla="*/ 8308655 h 8780143"/>
              <a:gd name="connsiteX116" fmla="*/ 3225166 w 9578340"/>
              <a:gd name="connsiteY116" fmla="*/ 8191975 h 8780143"/>
              <a:gd name="connsiteX117" fmla="*/ 3420427 w 9578340"/>
              <a:gd name="connsiteY117" fmla="*/ 8030049 h 8780143"/>
              <a:gd name="connsiteX118" fmla="*/ 3699034 w 9578340"/>
              <a:gd name="connsiteY118" fmla="*/ 7901462 h 8780143"/>
              <a:gd name="connsiteX119" fmla="*/ 3875246 w 9578340"/>
              <a:gd name="connsiteY119" fmla="*/ 7837168 h 8780143"/>
              <a:gd name="connsiteX120" fmla="*/ 4084796 w 9578340"/>
              <a:gd name="connsiteY120" fmla="*/ 7684768 h 8780143"/>
              <a:gd name="connsiteX121" fmla="*/ 4127659 w 9578340"/>
              <a:gd name="connsiteY121" fmla="*/ 7587136 h 8780143"/>
              <a:gd name="connsiteX122" fmla="*/ 4037171 w 9578340"/>
              <a:gd name="connsiteY122" fmla="*/ 7510937 h 8780143"/>
              <a:gd name="connsiteX123" fmla="*/ 3980021 w 9578340"/>
              <a:gd name="connsiteY123" fmla="*/ 7415687 h 8780143"/>
              <a:gd name="connsiteX124" fmla="*/ 4056222 w 9578340"/>
              <a:gd name="connsiteY124" fmla="*/ 7341868 h 8780143"/>
              <a:gd name="connsiteX125" fmla="*/ 4096703 w 9578340"/>
              <a:gd name="connsiteY125" fmla="*/ 7194230 h 8780143"/>
              <a:gd name="connsiteX126" fmla="*/ 3982402 w 9578340"/>
              <a:gd name="connsiteY126" fmla="*/ 7218043 h 8780143"/>
              <a:gd name="connsiteX127" fmla="*/ 3818096 w 9578340"/>
              <a:gd name="connsiteY127" fmla="*/ 7179943 h 8780143"/>
              <a:gd name="connsiteX128" fmla="*/ 3691889 w 9578340"/>
              <a:gd name="connsiteY128" fmla="*/ 7091836 h 8780143"/>
              <a:gd name="connsiteX129" fmla="*/ 3701416 w 9578340"/>
              <a:gd name="connsiteY129" fmla="*/ 6977537 h 8780143"/>
              <a:gd name="connsiteX130" fmla="*/ 3625215 w 9578340"/>
              <a:gd name="connsiteY130" fmla="*/ 6901337 h 8780143"/>
              <a:gd name="connsiteX131" fmla="*/ 3657600 w 9578340"/>
              <a:gd name="connsiteY131" fmla="*/ 6819900 h 8780143"/>
              <a:gd name="connsiteX132" fmla="*/ 3817620 w 9578340"/>
              <a:gd name="connsiteY132" fmla="*/ 6728460 h 8780143"/>
              <a:gd name="connsiteX133" fmla="*/ 3893820 w 9578340"/>
              <a:gd name="connsiteY133" fmla="*/ 6652260 h 8780143"/>
              <a:gd name="connsiteX134" fmla="*/ 3947160 w 9578340"/>
              <a:gd name="connsiteY134" fmla="*/ 6637020 h 8780143"/>
              <a:gd name="connsiteX135" fmla="*/ 3939540 w 9578340"/>
              <a:gd name="connsiteY135" fmla="*/ 6576060 h 8780143"/>
              <a:gd name="connsiteX136" fmla="*/ 3901440 w 9578340"/>
              <a:gd name="connsiteY136" fmla="*/ 6553200 h 8780143"/>
              <a:gd name="connsiteX137" fmla="*/ 3878580 w 9578340"/>
              <a:gd name="connsiteY137" fmla="*/ 6461760 h 8780143"/>
              <a:gd name="connsiteX138" fmla="*/ 3886200 w 9578340"/>
              <a:gd name="connsiteY138" fmla="*/ 6370320 h 8780143"/>
              <a:gd name="connsiteX139" fmla="*/ 3870960 w 9578340"/>
              <a:gd name="connsiteY139" fmla="*/ 6256020 h 8780143"/>
              <a:gd name="connsiteX140" fmla="*/ 3893820 w 9578340"/>
              <a:gd name="connsiteY140" fmla="*/ 6187440 h 8780143"/>
              <a:gd name="connsiteX141" fmla="*/ 3924300 w 9578340"/>
              <a:gd name="connsiteY141" fmla="*/ 6126480 h 8780143"/>
              <a:gd name="connsiteX142" fmla="*/ 3977640 w 9578340"/>
              <a:gd name="connsiteY142" fmla="*/ 6118860 h 8780143"/>
              <a:gd name="connsiteX143" fmla="*/ 3992880 w 9578340"/>
              <a:gd name="connsiteY143" fmla="*/ 6118860 h 8780143"/>
              <a:gd name="connsiteX144" fmla="*/ 4046220 w 9578340"/>
              <a:gd name="connsiteY144" fmla="*/ 6057900 h 8780143"/>
              <a:gd name="connsiteX145" fmla="*/ 4038600 w 9578340"/>
              <a:gd name="connsiteY145" fmla="*/ 5974080 h 8780143"/>
              <a:gd name="connsiteX146" fmla="*/ 4754880 w 9578340"/>
              <a:gd name="connsiteY146" fmla="*/ 5859780 h 8780143"/>
              <a:gd name="connsiteX147" fmla="*/ 4838700 w 9578340"/>
              <a:gd name="connsiteY147" fmla="*/ 5859780 h 8780143"/>
              <a:gd name="connsiteX148" fmla="*/ 4914900 w 9578340"/>
              <a:gd name="connsiteY148" fmla="*/ 5867400 h 8780143"/>
              <a:gd name="connsiteX149" fmla="*/ 5105400 w 9578340"/>
              <a:gd name="connsiteY149" fmla="*/ 5966460 h 8780143"/>
              <a:gd name="connsiteX150" fmla="*/ 5570220 w 9578340"/>
              <a:gd name="connsiteY150" fmla="*/ 6195060 h 8780143"/>
              <a:gd name="connsiteX151" fmla="*/ 5704205 w 9578340"/>
              <a:gd name="connsiteY151" fmla="*/ 6266815 h 8780143"/>
              <a:gd name="connsiteX152" fmla="*/ 5755005 w 9578340"/>
              <a:gd name="connsiteY152" fmla="*/ 6189345 h 8780143"/>
              <a:gd name="connsiteX153" fmla="*/ 5682615 w 9578340"/>
              <a:gd name="connsiteY153" fmla="*/ 6149975 h 8780143"/>
              <a:gd name="connsiteX154" fmla="*/ 5624195 w 9578340"/>
              <a:gd name="connsiteY154" fmla="*/ 6078855 h 8780143"/>
              <a:gd name="connsiteX155" fmla="*/ 5670550 w 9578340"/>
              <a:gd name="connsiteY155" fmla="*/ 6050280 h 8780143"/>
              <a:gd name="connsiteX156" fmla="*/ 5584825 w 9578340"/>
              <a:gd name="connsiteY156" fmla="*/ 5875655 h 8780143"/>
              <a:gd name="connsiteX157" fmla="*/ 5592445 w 9578340"/>
              <a:gd name="connsiteY157" fmla="*/ 5774055 h 8780143"/>
              <a:gd name="connsiteX158" fmla="*/ 5615305 w 9578340"/>
              <a:gd name="connsiteY158" fmla="*/ 5739130 h 8780143"/>
              <a:gd name="connsiteX159" fmla="*/ 5636895 w 9578340"/>
              <a:gd name="connsiteY159" fmla="*/ 5694045 h 8780143"/>
              <a:gd name="connsiteX160" fmla="*/ 5674360 w 9578340"/>
              <a:gd name="connsiteY160" fmla="*/ 5616575 h 8780143"/>
              <a:gd name="connsiteX161" fmla="*/ 5688965 w 9578340"/>
              <a:gd name="connsiteY161" fmla="*/ 5534025 h 8780143"/>
              <a:gd name="connsiteX162" fmla="*/ 5735320 w 9578340"/>
              <a:gd name="connsiteY162" fmla="*/ 5508625 h 8780143"/>
              <a:gd name="connsiteX163" fmla="*/ 5715000 w 9578340"/>
              <a:gd name="connsiteY163" fmla="*/ 5449570 h 8780143"/>
              <a:gd name="connsiteX164" fmla="*/ 5751195 w 9578340"/>
              <a:gd name="connsiteY164" fmla="*/ 5408295 h 8780143"/>
              <a:gd name="connsiteX165" fmla="*/ 5781675 w 9578340"/>
              <a:gd name="connsiteY165" fmla="*/ 5345430 h 8780143"/>
              <a:gd name="connsiteX166" fmla="*/ 5836920 w 9578340"/>
              <a:gd name="connsiteY166" fmla="*/ 5271770 h 8780143"/>
              <a:gd name="connsiteX167" fmla="*/ 5855970 w 9578340"/>
              <a:gd name="connsiteY167" fmla="*/ 5115560 h 8780143"/>
              <a:gd name="connsiteX168" fmla="*/ 6101080 w 9578340"/>
              <a:gd name="connsiteY168" fmla="*/ 4857750 h 8780143"/>
              <a:gd name="connsiteX169" fmla="*/ 6107430 w 9578340"/>
              <a:gd name="connsiteY169" fmla="*/ 4621530 h 8780143"/>
              <a:gd name="connsiteX170" fmla="*/ 5982970 w 9578340"/>
              <a:gd name="connsiteY170" fmla="*/ 4358640 h 8780143"/>
              <a:gd name="connsiteX171" fmla="*/ 7178040 w 9578340"/>
              <a:gd name="connsiteY171" fmla="*/ 4297680 h 8780143"/>
              <a:gd name="connsiteX172" fmla="*/ 7559040 w 9578340"/>
              <a:gd name="connsiteY172" fmla="*/ 4274820 h 8780143"/>
              <a:gd name="connsiteX173" fmla="*/ 7467600 w 9578340"/>
              <a:gd name="connsiteY173" fmla="*/ 3825240 h 8780143"/>
              <a:gd name="connsiteX174" fmla="*/ 7414260 w 9578340"/>
              <a:gd name="connsiteY174" fmla="*/ 3550920 h 8780143"/>
              <a:gd name="connsiteX175" fmla="*/ 7498080 w 9578340"/>
              <a:gd name="connsiteY175" fmla="*/ 3345180 h 8780143"/>
              <a:gd name="connsiteX176" fmla="*/ 7528560 w 9578340"/>
              <a:gd name="connsiteY176" fmla="*/ 3200400 h 8780143"/>
              <a:gd name="connsiteX177" fmla="*/ 7505700 w 9578340"/>
              <a:gd name="connsiteY177" fmla="*/ 2994660 h 8780143"/>
              <a:gd name="connsiteX178" fmla="*/ 7520940 w 9578340"/>
              <a:gd name="connsiteY178" fmla="*/ 2872740 h 8780143"/>
              <a:gd name="connsiteX179" fmla="*/ 7536180 w 9578340"/>
              <a:gd name="connsiteY179" fmla="*/ 2819400 h 8780143"/>
              <a:gd name="connsiteX180" fmla="*/ 7863840 w 9578340"/>
              <a:gd name="connsiteY180" fmla="*/ 2918460 h 8780143"/>
              <a:gd name="connsiteX181" fmla="*/ 7886700 w 9578340"/>
              <a:gd name="connsiteY181" fmla="*/ 3048000 h 8780143"/>
              <a:gd name="connsiteX182" fmla="*/ 8001000 w 9578340"/>
              <a:gd name="connsiteY182" fmla="*/ 3070860 h 8780143"/>
              <a:gd name="connsiteX183" fmla="*/ 8122920 w 9578340"/>
              <a:gd name="connsiteY183" fmla="*/ 3223260 h 8780143"/>
              <a:gd name="connsiteX184" fmla="*/ 8206740 w 9578340"/>
              <a:gd name="connsiteY184" fmla="*/ 3223260 h 8780143"/>
              <a:gd name="connsiteX185" fmla="*/ 8442960 w 9578340"/>
              <a:gd name="connsiteY185" fmla="*/ 3223260 h 8780143"/>
              <a:gd name="connsiteX186" fmla="*/ 8663940 w 9578340"/>
              <a:gd name="connsiteY186" fmla="*/ 3223260 h 8780143"/>
              <a:gd name="connsiteX187" fmla="*/ 8770620 w 9578340"/>
              <a:gd name="connsiteY187" fmla="*/ 3177540 h 8780143"/>
              <a:gd name="connsiteX188" fmla="*/ 8854440 w 9578340"/>
              <a:gd name="connsiteY188" fmla="*/ 3162300 h 8780143"/>
              <a:gd name="connsiteX189" fmla="*/ 8938260 w 9578340"/>
              <a:gd name="connsiteY189" fmla="*/ 3177540 h 8780143"/>
              <a:gd name="connsiteX190" fmla="*/ 8945880 w 9578340"/>
              <a:gd name="connsiteY190" fmla="*/ 3025140 h 8780143"/>
              <a:gd name="connsiteX191" fmla="*/ 8907780 w 9578340"/>
              <a:gd name="connsiteY191" fmla="*/ 3025140 h 8780143"/>
              <a:gd name="connsiteX192" fmla="*/ 8656320 w 9578340"/>
              <a:gd name="connsiteY192" fmla="*/ 2644140 h 8780143"/>
              <a:gd name="connsiteX193" fmla="*/ 8854440 w 9578340"/>
              <a:gd name="connsiteY193" fmla="*/ 2537460 h 8780143"/>
              <a:gd name="connsiteX194" fmla="*/ 8923020 w 9578340"/>
              <a:gd name="connsiteY194" fmla="*/ 2552700 h 8780143"/>
              <a:gd name="connsiteX195" fmla="*/ 8999220 w 9578340"/>
              <a:gd name="connsiteY195" fmla="*/ 2552700 h 8780143"/>
              <a:gd name="connsiteX196" fmla="*/ 9029700 w 9578340"/>
              <a:gd name="connsiteY196" fmla="*/ 2491740 h 8780143"/>
              <a:gd name="connsiteX197" fmla="*/ 9029700 w 9578340"/>
              <a:gd name="connsiteY197" fmla="*/ 2354580 h 8780143"/>
              <a:gd name="connsiteX198" fmla="*/ 9136380 w 9578340"/>
              <a:gd name="connsiteY198" fmla="*/ 2423160 h 8780143"/>
              <a:gd name="connsiteX199" fmla="*/ 9144000 w 9578340"/>
              <a:gd name="connsiteY199" fmla="*/ 2354580 h 8780143"/>
              <a:gd name="connsiteX200" fmla="*/ 9204960 w 9578340"/>
              <a:gd name="connsiteY200" fmla="*/ 2308860 h 8780143"/>
              <a:gd name="connsiteX201" fmla="*/ 9189720 w 9578340"/>
              <a:gd name="connsiteY201" fmla="*/ 2171700 h 8780143"/>
              <a:gd name="connsiteX202" fmla="*/ 9159240 w 9578340"/>
              <a:gd name="connsiteY202" fmla="*/ 2118360 h 8780143"/>
              <a:gd name="connsiteX203" fmla="*/ 9083040 w 9578340"/>
              <a:gd name="connsiteY203" fmla="*/ 2049780 h 8780143"/>
              <a:gd name="connsiteX204" fmla="*/ 9105900 w 9578340"/>
              <a:gd name="connsiteY204" fmla="*/ 1958340 h 8780143"/>
              <a:gd name="connsiteX205" fmla="*/ 9151620 w 9578340"/>
              <a:gd name="connsiteY205" fmla="*/ 1874520 h 8780143"/>
              <a:gd name="connsiteX206" fmla="*/ 9044940 w 9578340"/>
              <a:gd name="connsiteY206" fmla="*/ 1661160 h 8780143"/>
              <a:gd name="connsiteX207" fmla="*/ 9578340 w 9578340"/>
              <a:gd name="connsiteY207" fmla="*/ 1341120 h 8780143"/>
              <a:gd name="connsiteX208" fmla="*/ 9494520 w 9578340"/>
              <a:gd name="connsiteY208" fmla="*/ 1112520 h 8780143"/>
              <a:gd name="connsiteX209" fmla="*/ 9326880 w 9578340"/>
              <a:gd name="connsiteY209" fmla="*/ 922020 h 8780143"/>
              <a:gd name="connsiteX210" fmla="*/ 9334500 w 9578340"/>
              <a:gd name="connsiteY210" fmla="*/ 853440 h 8780143"/>
              <a:gd name="connsiteX211" fmla="*/ 9342120 w 9578340"/>
              <a:gd name="connsiteY211" fmla="*/ 701040 h 8780143"/>
              <a:gd name="connsiteX212" fmla="*/ 9182100 w 9578340"/>
              <a:gd name="connsiteY212" fmla="*/ 853440 h 8780143"/>
              <a:gd name="connsiteX213" fmla="*/ 9052560 w 9578340"/>
              <a:gd name="connsiteY213" fmla="*/ 990600 h 8780143"/>
              <a:gd name="connsiteX214" fmla="*/ 8915400 w 9578340"/>
              <a:gd name="connsiteY214" fmla="*/ 1059180 h 8780143"/>
              <a:gd name="connsiteX215" fmla="*/ 8709660 w 9578340"/>
              <a:gd name="connsiteY215" fmla="*/ 1097280 h 8780143"/>
              <a:gd name="connsiteX216" fmla="*/ 8793480 w 9578340"/>
              <a:gd name="connsiteY216" fmla="*/ 906780 h 8780143"/>
              <a:gd name="connsiteX217" fmla="*/ 8717280 w 9578340"/>
              <a:gd name="connsiteY217" fmla="*/ 853440 h 8780143"/>
              <a:gd name="connsiteX218" fmla="*/ 8686800 w 9578340"/>
              <a:gd name="connsiteY218" fmla="*/ 762000 h 8780143"/>
              <a:gd name="connsiteX219" fmla="*/ 8625840 w 9578340"/>
              <a:gd name="connsiteY219" fmla="*/ 693420 h 8780143"/>
              <a:gd name="connsiteX220" fmla="*/ 8633460 w 9578340"/>
              <a:gd name="connsiteY220" fmla="*/ 632460 h 8780143"/>
              <a:gd name="connsiteX221" fmla="*/ 8679180 w 9578340"/>
              <a:gd name="connsiteY221" fmla="*/ 556260 h 8780143"/>
              <a:gd name="connsiteX222" fmla="*/ 8671560 w 9578340"/>
              <a:gd name="connsiteY222" fmla="*/ 525780 h 8780143"/>
              <a:gd name="connsiteX223" fmla="*/ 8580120 w 9578340"/>
              <a:gd name="connsiteY223" fmla="*/ 487680 h 8780143"/>
              <a:gd name="connsiteX224" fmla="*/ 8473440 w 9578340"/>
              <a:gd name="connsiteY224" fmla="*/ 449580 h 8780143"/>
              <a:gd name="connsiteX225" fmla="*/ 8488680 w 9578340"/>
              <a:gd name="connsiteY225" fmla="*/ 396240 h 8780143"/>
              <a:gd name="connsiteX226" fmla="*/ 8435340 w 9578340"/>
              <a:gd name="connsiteY226" fmla="*/ 266700 h 8780143"/>
              <a:gd name="connsiteX227" fmla="*/ 8465820 w 9578340"/>
              <a:gd name="connsiteY227" fmla="*/ 190500 h 8780143"/>
              <a:gd name="connsiteX228" fmla="*/ 8473440 w 9578340"/>
              <a:gd name="connsiteY228" fmla="*/ 30480 h 8780143"/>
              <a:gd name="connsiteX229" fmla="*/ 8351520 w 9578340"/>
              <a:gd name="connsiteY229" fmla="*/ 0 h 8780143"/>
              <a:gd name="connsiteX230" fmla="*/ 8252460 w 9578340"/>
              <a:gd name="connsiteY230" fmla="*/ 15240 h 8780143"/>
              <a:gd name="connsiteX0" fmla="*/ 8351520 w 9578340"/>
              <a:gd name="connsiteY0" fmla="*/ 0 h 8780143"/>
              <a:gd name="connsiteX1" fmla="*/ 7917180 w 9578340"/>
              <a:gd name="connsiteY1" fmla="*/ 91440 h 8780143"/>
              <a:gd name="connsiteX2" fmla="*/ 7863840 w 9578340"/>
              <a:gd name="connsiteY2" fmla="*/ 115568 h 8780143"/>
              <a:gd name="connsiteX3" fmla="*/ 6896100 w 9578340"/>
              <a:gd name="connsiteY3" fmla="*/ 594360 h 8780143"/>
              <a:gd name="connsiteX4" fmla="*/ 6743700 w 9578340"/>
              <a:gd name="connsiteY4" fmla="*/ 1074420 h 8780143"/>
              <a:gd name="connsiteX5" fmla="*/ 6728460 w 9578340"/>
              <a:gd name="connsiteY5" fmla="*/ 1927860 h 8780143"/>
              <a:gd name="connsiteX6" fmla="*/ 6244590 w 9578340"/>
              <a:gd name="connsiteY6" fmla="*/ 2261868 h 8780143"/>
              <a:gd name="connsiteX7" fmla="*/ 5722620 w 9578340"/>
              <a:gd name="connsiteY7" fmla="*/ 2186940 h 8780143"/>
              <a:gd name="connsiteX8" fmla="*/ 5654040 w 9578340"/>
              <a:gd name="connsiteY8" fmla="*/ 2186940 h 8780143"/>
              <a:gd name="connsiteX9" fmla="*/ 5570220 w 9578340"/>
              <a:gd name="connsiteY9" fmla="*/ 2225040 h 8780143"/>
              <a:gd name="connsiteX10" fmla="*/ 5440680 w 9578340"/>
              <a:gd name="connsiteY10" fmla="*/ 2209800 h 8780143"/>
              <a:gd name="connsiteX11" fmla="*/ 5410200 w 9578340"/>
              <a:gd name="connsiteY11" fmla="*/ 2164080 h 8780143"/>
              <a:gd name="connsiteX12" fmla="*/ 5425440 w 9578340"/>
              <a:gd name="connsiteY12" fmla="*/ 2019300 h 8780143"/>
              <a:gd name="connsiteX13" fmla="*/ 5372100 w 9578340"/>
              <a:gd name="connsiteY13" fmla="*/ 1965960 h 8780143"/>
              <a:gd name="connsiteX14" fmla="*/ 5372100 w 9578340"/>
              <a:gd name="connsiteY14" fmla="*/ 1935480 h 8780143"/>
              <a:gd name="connsiteX15" fmla="*/ 5280660 w 9578340"/>
              <a:gd name="connsiteY15" fmla="*/ 1912620 h 8780143"/>
              <a:gd name="connsiteX16" fmla="*/ 5219700 w 9578340"/>
              <a:gd name="connsiteY16" fmla="*/ 2209800 h 8780143"/>
              <a:gd name="connsiteX17" fmla="*/ 5212080 w 9578340"/>
              <a:gd name="connsiteY17" fmla="*/ 2407920 h 8780143"/>
              <a:gd name="connsiteX18" fmla="*/ 5242560 w 9578340"/>
              <a:gd name="connsiteY18" fmla="*/ 2446020 h 8780143"/>
              <a:gd name="connsiteX19" fmla="*/ 5097780 w 9578340"/>
              <a:gd name="connsiteY19" fmla="*/ 2499360 h 8780143"/>
              <a:gd name="connsiteX20" fmla="*/ 5120640 w 9578340"/>
              <a:gd name="connsiteY20" fmla="*/ 2689860 h 8780143"/>
              <a:gd name="connsiteX21" fmla="*/ 5082540 w 9578340"/>
              <a:gd name="connsiteY21" fmla="*/ 2773680 h 8780143"/>
              <a:gd name="connsiteX22" fmla="*/ 4945380 w 9578340"/>
              <a:gd name="connsiteY22" fmla="*/ 2720340 h 8780143"/>
              <a:gd name="connsiteX23" fmla="*/ 4853940 w 9578340"/>
              <a:gd name="connsiteY23" fmla="*/ 2743200 h 8780143"/>
              <a:gd name="connsiteX24" fmla="*/ 4785360 w 9578340"/>
              <a:gd name="connsiteY24" fmla="*/ 2872740 h 8780143"/>
              <a:gd name="connsiteX25" fmla="*/ 4640580 w 9578340"/>
              <a:gd name="connsiteY25" fmla="*/ 2758440 h 8780143"/>
              <a:gd name="connsiteX26" fmla="*/ 4518660 w 9578340"/>
              <a:gd name="connsiteY26" fmla="*/ 2750820 h 8780143"/>
              <a:gd name="connsiteX27" fmla="*/ 4389120 w 9578340"/>
              <a:gd name="connsiteY27" fmla="*/ 2621280 h 8780143"/>
              <a:gd name="connsiteX28" fmla="*/ 4564380 w 9578340"/>
              <a:gd name="connsiteY28" fmla="*/ 2468880 h 8780143"/>
              <a:gd name="connsiteX29" fmla="*/ 4389120 w 9578340"/>
              <a:gd name="connsiteY29" fmla="*/ 2438400 h 8780143"/>
              <a:gd name="connsiteX30" fmla="*/ 4244340 w 9578340"/>
              <a:gd name="connsiteY30" fmla="*/ 2606040 h 8780143"/>
              <a:gd name="connsiteX31" fmla="*/ 4183380 w 9578340"/>
              <a:gd name="connsiteY31" fmla="*/ 2705100 h 8780143"/>
              <a:gd name="connsiteX32" fmla="*/ 4191000 w 9578340"/>
              <a:gd name="connsiteY32" fmla="*/ 2743200 h 8780143"/>
              <a:gd name="connsiteX33" fmla="*/ 4084320 w 9578340"/>
              <a:gd name="connsiteY33" fmla="*/ 2842260 h 8780143"/>
              <a:gd name="connsiteX34" fmla="*/ 4008120 w 9578340"/>
              <a:gd name="connsiteY34" fmla="*/ 2865120 h 8780143"/>
              <a:gd name="connsiteX35" fmla="*/ 3954780 w 9578340"/>
              <a:gd name="connsiteY35" fmla="*/ 2865120 h 8780143"/>
              <a:gd name="connsiteX36" fmla="*/ 3916680 w 9578340"/>
              <a:gd name="connsiteY36" fmla="*/ 2918460 h 8780143"/>
              <a:gd name="connsiteX37" fmla="*/ 3848100 w 9578340"/>
              <a:gd name="connsiteY37" fmla="*/ 2918460 h 8780143"/>
              <a:gd name="connsiteX38" fmla="*/ 3810000 w 9578340"/>
              <a:gd name="connsiteY38" fmla="*/ 2971800 h 8780143"/>
              <a:gd name="connsiteX39" fmla="*/ 3726180 w 9578340"/>
              <a:gd name="connsiteY39" fmla="*/ 2994660 h 8780143"/>
              <a:gd name="connsiteX40" fmla="*/ 3703320 w 9578340"/>
              <a:gd name="connsiteY40" fmla="*/ 3063240 h 8780143"/>
              <a:gd name="connsiteX41" fmla="*/ 3512820 w 9578340"/>
              <a:gd name="connsiteY41" fmla="*/ 2926080 h 8780143"/>
              <a:gd name="connsiteX42" fmla="*/ 3337560 w 9578340"/>
              <a:gd name="connsiteY42" fmla="*/ 2994660 h 8780143"/>
              <a:gd name="connsiteX43" fmla="*/ 3337560 w 9578340"/>
              <a:gd name="connsiteY43" fmla="*/ 3070860 h 8780143"/>
              <a:gd name="connsiteX44" fmla="*/ 3230880 w 9578340"/>
              <a:gd name="connsiteY44" fmla="*/ 3147060 h 8780143"/>
              <a:gd name="connsiteX45" fmla="*/ 3002280 w 9578340"/>
              <a:gd name="connsiteY45" fmla="*/ 3002280 h 8780143"/>
              <a:gd name="connsiteX46" fmla="*/ 3025140 w 9578340"/>
              <a:gd name="connsiteY46" fmla="*/ 2979420 h 8780143"/>
              <a:gd name="connsiteX47" fmla="*/ 2918460 w 9578340"/>
              <a:gd name="connsiteY47" fmla="*/ 2834640 h 8780143"/>
              <a:gd name="connsiteX48" fmla="*/ 2659380 w 9578340"/>
              <a:gd name="connsiteY48" fmla="*/ 2705100 h 8780143"/>
              <a:gd name="connsiteX49" fmla="*/ 2506980 w 9578340"/>
              <a:gd name="connsiteY49" fmla="*/ 3040380 h 8780143"/>
              <a:gd name="connsiteX50" fmla="*/ 2392680 w 9578340"/>
              <a:gd name="connsiteY50" fmla="*/ 3048000 h 8780143"/>
              <a:gd name="connsiteX51" fmla="*/ 2308860 w 9578340"/>
              <a:gd name="connsiteY51" fmla="*/ 3063240 h 8780143"/>
              <a:gd name="connsiteX52" fmla="*/ 2225040 w 9578340"/>
              <a:gd name="connsiteY52" fmla="*/ 3162300 h 8780143"/>
              <a:gd name="connsiteX53" fmla="*/ 2049780 w 9578340"/>
              <a:gd name="connsiteY53" fmla="*/ 3070860 h 8780143"/>
              <a:gd name="connsiteX54" fmla="*/ 1981200 w 9578340"/>
              <a:gd name="connsiteY54" fmla="*/ 3063240 h 8780143"/>
              <a:gd name="connsiteX55" fmla="*/ 1889760 w 9578340"/>
              <a:gd name="connsiteY55" fmla="*/ 2910840 h 8780143"/>
              <a:gd name="connsiteX56" fmla="*/ 1897380 w 9578340"/>
              <a:gd name="connsiteY56" fmla="*/ 2842260 h 8780143"/>
              <a:gd name="connsiteX57" fmla="*/ 1729740 w 9578340"/>
              <a:gd name="connsiteY57" fmla="*/ 2964180 h 8780143"/>
              <a:gd name="connsiteX58" fmla="*/ 1706880 w 9578340"/>
              <a:gd name="connsiteY58" fmla="*/ 3025140 h 8780143"/>
              <a:gd name="connsiteX59" fmla="*/ 1653540 w 9578340"/>
              <a:gd name="connsiteY59" fmla="*/ 2994660 h 8780143"/>
              <a:gd name="connsiteX60" fmla="*/ 1546860 w 9578340"/>
              <a:gd name="connsiteY60" fmla="*/ 2994660 h 8780143"/>
              <a:gd name="connsiteX61" fmla="*/ 1524000 w 9578340"/>
              <a:gd name="connsiteY61" fmla="*/ 3108960 h 8780143"/>
              <a:gd name="connsiteX62" fmla="*/ 1386840 w 9578340"/>
              <a:gd name="connsiteY62" fmla="*/ 3406140 h 8780143"/>
              <a:gd name="connsiteX63" fmla="*/ 1333500 w 9578340"/>
              <a:gd name="connsiteY63" fmla="*/ 3398520 h 8780143"/>
              <a:gd name="connsiteX64" fmla="*/ 1188720 w 9578340"/>
              <a:gd name="connsiteY64" fmla="*/ 3451860 h 8780143"/>
              <a:gd name="connsiteX65" fmla="*/ 1135380 w 9578340"/>
              <a:gd name="connsiteY65" fmla="*/ 3619500 h 8780143"/>
              <a:gd name="connsiteX66" fmla="*/ 1013460 w 9578340"/>
              <a:gd name="connsiteY66" fmla="*/ 3649980 h 8780143"/>
              <a:gd name="connsiteX67" fmla="*/ 929640 w 9578340"/>
              <a:gd name="connsiteY67" fmla="*/ 3657600 h 8780143"/>
              <a:gd name="connsiteX68" fmla="*/ 830580 w 9578340"/>
              <a:gd name="connsiteY68" fmla="*/ 3688080 h 8780143"/>
              <a:gd name="connsiteX69" fmla="*/ 701040 w 9578340"/>
              <a:gd name="connsiteY69" fmla="*/ 3695700 h 8780143"/>
              <a:gd name="connsiteX70" fmla="*/ 548640 w 9578340"/>
              <a:gd name="connsiteY70" fmla="*/ 3733800 h 8780143"/>
              <a:gd name="connsiteX71" fmla="*/ 0 w 9578340"/>
              <a:gd name="connsiteY71" fmla="*/ 5196840 h 8780143"/>
              <a:gd name="connsiteX72" fmla="*/ 167640 w 9578340"/>
              <a:gd name="connsiteY72" fmla="*/ 5189220 h 8780143"/>
              <a:gd name="connsiteX73" fmla="*/ 167640 w 9578340"/>
              <a:gd name="connsiteY73" fmla="*/ 5334000 h 8780143"/>
              <a:gd name="connsiteX74" fmla="*/ 289560 w 9578340"/>
              <a:gd name="connsiteY74" fmla="*/ 5341620 h 8780143"/>
              <a:gd name="connsiteX75" fmla="*/ 281940 w 9578340"/>
              <a:gd name="connsiteY75" fmla="*/ 5425440 h 8780143"/>
              <a:gd name="connsiteX76" fmla="*/ 388620 w 9578340"/>
              <a:gd name="connsiteY76" fmla="*/ 5448300 h 8780143"/>
              <a:gd name="connsiteX77" fmla="*/ 358140 w 9578340"/>
              <a:gd name="connsiteY77" fmla="*/ 5577840 h 8780143"/>
              <a:gd name="connsiteX78" fmla="*/ 358140 w 9578340"/>
              <a:gd name="connsiteY78" fmla="*/ 5676900 h 8780143"/>
              <a:gd name="connsiteX79" fmla="*/ 251460 w 9578340"/>
              <a:gd name="connsiteY79" fmla="*/ 5730240 h 8780143"/>
              <a:gd name="connsiteX80" fmla="*/ 236220 w 9578340"/>
              <a:gd name="connsiteY80" fmla="*/ 5806440 h 8780143"/>
              <a:gd name="connsiteX81" fmla="*/ 144780 w 9578340"/>
              <a:gd name="connsiteY81" fmla="*/ 5928360 h 8780143"/>
              <a:gd name="connsiteX82" fmla="*/ 175260 w 9578340"/>
              <a:gd name="connsiteY82" fmla="*/ 6156960 h 8780143"/>
              <a:gd name="connsiteX83" fmla="*/ 266700 w 9578340"/>
              <a:gd name="connsiteY83" fmla="*/ 6164580 h 8780143"/>
              <a:gd name="connsiteX84" fmla="*/ 304800 w 9578340"/>
              <a:gd name="connsiteY84" fmla="*/ 6225540 h 8780143"/>
              <a:gd name="connsiteX85" fmla="*/ 312420 w 9578340"/>
              <a:gd name="connsiteY85" fmla="*/ 6286500 h 8780143"/>
              <a:gd name="connsiteX86" fmla="*/ 358140 w 9578340"/>
              <a:gd name="connsiteY86" fmla="*/ 6286500 h 8780143"/>
              <a:gd name="connsiteX87" fmla="*/ 365760 w 9578340"/>
              <a:gd name="connsiteY87" fmla="*/ 6423660 h 8780143"/>
              <a:gd name="connsiteX88" fmla="*/ 807720 w 9578340"/>
              <a:gd name="connsiteY88" fmla="*/ 6492240 h 8780143"/>
              <a:gd name="connsiteX89" fmla="*/ 1127760 w 9578340"/>
              <a:gd name="connsiteY89" fmla="*/ 6652260 h 8780143"/>
              <a:gd name="connsiteX90" fmla="*/ 1447800 w 9578340"/>
              <a:gd name="connsiteY90" fmla="*/ 6545580 h 8780143"/>
              <a:gd name="connsiteX91" fmla="*/ 1546860 w 9578340"/>
              <a:gd name="connsiteY91" fmla="*/ 6545580 h 8780143"/>
              <a:gd name="connsiteX92" fmla="*/ 1501140 w 9578340"/>
              <a:gd name="connsiteY92" fmla="*/ 6804660 h 8780143"/>
              <a:gd name="connsiteX93" fmla="*/ 1567815 w 9578340"/>
              <a:gd name="connsiteY93" fmla="*/ 7062470 h 8780143"/>
              <a:gd name="connsiteX94" fmla="*/ 1710690 w 9578340"/>
              <a:gd name="connsiteY94" fmla="*/ 7386320 h 8780143"/>
              <a:gd name="connsiteX95" fmla="*/ 1891665 w 9578340"/>
              <a:gd name="connsiteY95" fmla="*/ 7529195 h 8780143"/>
              <a:gd name="connsiteX96" fmla="*/ 2094865 w 9578340"/>
              <a:gd name="connsiteY96" fmla="*/ 7760970 h 8780143"/>
              <a:gd name="connsiteX97" fmla="*/ 2066290 w 9578340"/>
              <a:gd name="connsiteY97" fmla="*/ 7872094 h 8780143"/>
              <a:gd name="connsiteX98" fmla="*/ 2234565 w 9578340"/>
              <a:gd name="connsiteY98" fmla="*/ 7983219 h 8780143"/>
              <a:gd name="connsiteX99" fmla="*/ 2269490 w 9578340"/>
              <a:gd name="connsiteY99" fmla="*/ 8027669 h 8780143"/>
              <a:gd name="connsiteX100" fmla="*/ 2186940 w 9578340"/>
              <a:gd name="connsiteY100" fmla="*/ 8284844 h 8780143"/>
              <a:gd name="connsiteX101" fmla="*/ 2209165 w 9578340"/>
              <a:gd name="connsiteY101" fmla="*/ 8383268 h 8780143"/>
              <a:gd name="connsiteX102" fmla="*/ 2275840 w 9578340"/>
              <a:gd name="connsiteY102" fmla="*/ 8484868 h 8780143"/>
              <a:gd name="connsiteX103" fmla="*/ 2437765 w 9578340"/>
              <a:gd name="connsiteY103" fmla="*/ 8516618 h 8780143"/>
              <a:gd name="connsiteX104" fmla="*/ 2491740 w 9578340"/>
              <a:gd name="connsiteY104" fmla="*/ 8503918 h 8780143"/>
              <a:gd name="connsiteX105" fmla="*/ 2599690 w 9578340"/>
              <a:gd name="connsiteY105" fmla="*/ 8561068 h 8780143"/>
              <a:gd name="connsiteX106" fmla="*/ 2640965 w 9578340"/>
              <a:gd name="connsiteY106" fmla="*/ 8605518 h 8780143"/>
              <a:gd name="connsiteX107" fmla="*/ 2663190 w 9578340"/>
              <a:gd name="connsiteY107" fmla="*/ 8716643 h 8780143"/>
              <a:gd name="connsiteX108" fmla="*/ 2748915 w 9578340"/>
              <a:gd name="connsiteY108" fmla="*/ 8780143 h 8780143"/>
              <a:gd name="connsiteX109" fmla="*/ 2860040 w 9578340"/>
              <a:gd name="connsiteY109" fmla="*/ 8754743 h 8780143"/>
              <a:gd name="connsiteX110" fmla="*/ 2920365 w 9578340"/>
              <a:gd name="connsiteY110" fmla="*/ 8767443 h 8780143"/>
              <a:gd name="connsiteX111" fmla="*/ 2910840 w 9578340"/>
              <a:gd name="connsiteY111" fmla="*/ 8687274 h 8780143"/>
              <a:gd name="connsiteX112" fmla="*/ 2996565 w 9578340"/>
              <a:gd name="connsiteY112" fmla="*/ 8556305 h 8780143"/>
              <a:gd name="connsiteX113" fmla="*/ 2987040 w 9578340"/>
              <a:gd name="connsiteY113" fmla="*/ 8444387 h 8780143"/>
              <a:gd name="connsiteX114" fmla="*/ 3027522 w 9578340"/>
              <a:gd name="connsiteY114" fmla="*/ 8377711 h 8780143"/>
              <a:gd name="connsiteX115" fmla="*/ 3179922 w 9578340"/>
              <a:gd name="connsiteY115" fmla="*/ 8308655 h 8780143"/>
              <a:gd name="connsiteX116" fmla="*/ 3225166 w 9578340"/>
              <a:gd name="connsiteY116" fmla="*/ 8191975 h 8780143"/>
              <a:gd name="connsiteX117" fmla="*/ 3420427 w 9578340"/>
              <a:gd name="connsiteY117" fmla="*/ 8030049 h 8780143"/>
              <a:gd name="connsiteX118" fmla="*/ 3699034 w 9578340"/>
              <a:gd name="connsiteY118" fmla="*/ 7901462 h 8780143"/>
              <a:gd name="connsiteX119" fmla="*/ 3875246 w 9578340"/>
              <a:gd name="connsiteY119" fmla="*/ 7837168 h 8780143"/>
              <a:gd name="connsiteX120" fmla="*/ 4084796 w 9578340"/>
              <a:gd name="connsiteY120" fmla="*/ 7684768 h 8780143"/>
              <a:gd name="connsiteX121" fmla="*/ 4127659 w 9578340"/>
              <a:gd name="connsiteY121" fmla="*/ 7587136 h 8780143"/>
              <a:gd name="connsiteX122" fmla="*/ 4037171 w 9578340"/>
              <a:gd name="connsiteY122" fmla="*/ 7510937 h 8780143"/>
              <a:gd name="connsiteX123" fmla="*/ 3980021 w 9578340"/>
              <a:gd name="connsiteY123" fmla="*/ 7415687 h 8780143"/>
              <a:gd name="connsiteX124" fmla="*/ 4056222 w 9578340"/>
              <a:gd name="connsiteY124" fmla="*/ 7341868 h 8780143"/>
              <a:gd name="connsiteX125" fmla="*/ 4096703 w 9578340"/>
              <a:gd name="connsiteY125" fmla="*/ 7194230 h 8780143"/>
              <a:gd name="connsiteX126" fmla="*/ 3982402 w 9578340"/>
              <a:gd name="connsiteY126" fmla="*/ 7218043 h 8780143"/>
              <a:gd name="connsiteX127" fmla="*/ 3818096 w 9578340"/>
              <a:gd name="connsiteY127" fmla="*/ 7179943 h 8780143"/>
              <a:gd name="connsiteX128" fmla="*/ 3691889 w 9578340"/>
              <a:gd name="connsiteY128" fmla="*/ 7091836 h 8780143"/>
              <a:gd name="connsiteX129" fmla="*/ 3701416 w 9578340"/>
              <a:gd name="connsiteY129" fmla="*/ 6977537 h 8780143"/>
              <a:gd name="connsiteX130" fmla="*/ 3625215 w 9578340"/>
              <a:gd name="connsiteY130" fmla="*/ 6901337 h 8780143"/>
              <a:gd name="connsiteX131" fmla="*/ 3657600 w 9578340"/>
              <a:gd name="connsiteY131" fmla="*/ 6819900 h 8780143"/>
              <a:gd name="connsiteX132" fmla="*/ 3817620 w 9578340"/>
              <a:gd name="connsiteY132" fmla="*/ 6728460 h 8780143"/>
              <a:gd name="connsiteX133" fmla="*/ 3893820 w 9578340"/>
              <a:gd name="connsiteY133" fmla="*/ 6652260 h 8780143"/>
              <a:gd name="connsiteX134" fmla="*/ 3947160 w 9578340"/>
              <a:gd name="connsiteY134" fmla="*/ 6637020 h 8780143"/>
              <a:gd name="connsiteX135" fmla="*/ 3939540 w 9578340"/>
              <a:gd name="connsiteY135" fmla="*/ 6576060 h 8780143"/>
              <a:gd name="connsiteX136" fmla="*/ 3901440 w 9578340"/>
              <a:gd name="connsiteY136" fmla="*/ 6553200 h 8780143"/>
              <a:gd name="connsiteX137" fmla="*/ 3878580 w 9578340"/>
              <a:gd name="connsiteY137" fmla="*/ 6461760 h 8780143"/>
              <a:gd name="connsiteX138" fmla="*/ 3886200 w 9578340"/>
              <a:gd name="connsiteY138" fmla="*/ 6370320 h 8780143"/>
              <a:gd name="connsiteX139" fmla="*/ 3870960 w 9578340"/>
              <a:gd name="connsiteY139" fmla="*/ 6256020 h 8780143"/>
              <a:gd name="connsiteX140" fmla="*/ 3893820 w 9578340"/>
              <a:gd name="connsiteY140" fmla="*/ 6187440 h 8780143"/>
              <a:gd name="connsiteX141" fmla="*/ 3924300 w 9578340"/>
              <a:gd name="connsiteY141" fmla="*/ 6126480 h 8780143"/>
              <a:gd name="connsiteX142" fmla="*/ 3977640 w 9578340"/>
              <a:gd name="connsiteY142" fmla="*/ 6118860 h 8780143"/>
              <a:gd name="connsiteX143" fmla="*/ 3992880 w 9578340"/>
              <a:gd name="connsiteY143" fmla="*/ 6118860 h 8780143"/>
              <a:gd name="connsiteX144" fmla="*/ 4046220 w 9578340"/>
              <a:gd name="connsiteY144" fmla="*/ 6057900 h 8780143"/>
              <a:gd name="connsiteX145" fmla="*/ 4038600 w 9578340"/>
              <a:gd name="connsiteY145" fmla="*/ 5974080 h 8780143"/>
              <a:gd name="connsiteX146" fmla="*/ 4754880 w 9578340"/>
              <a:gd name="connsiteY146" fmla="*/ 5859780 h 8780143"/>
              <a:gd name="connsiteX147" fmla="*/ 4838700 w 9578340"/>
              <a:gd name="connsiteY147" fmla="*/ 5859780 h 8780143"/>
              <a:gd name="connsiteX148" fmla="*/ 4914900 w 9578340"/>
              <a:gd name="connsiteY148" fmla="*/ 5867400 h 8780143"/>
              <a:gd name="connsiteX149" fmla="*/ 5105400 w 9578340"/>
              <a:gd name="connsiteY149" fmla="*/ 5966460 h 8780143"/>
              <a:gd name="connsiteX150" fmla="*/ 5570220 w 9578340"/>
              <a:gd name="connsiteY150" fmla="*/ 6195060 h 8780143"/>
              <a:gd name="connsiteX151" fmla="*/ 5704205 w 9578340"/>
              <a:gd name="connsiteY151" fmla="*/ 6266815 h 8780143"/>
              <a:gd name="connsiteX152" fmla="*/ 5755005 w 9578340"/>
              <a:gd name="connsiteY152" fmla="*/ 6189345 h 8780143"/>
              <a:gd name="connsiteX153" fmla="*/ 5682615 w 9578340"/>
              <a:gd name="connsiteY153" fmla="*/ 6149975 h 8780143"/>
              <a:gd name="connsiteX154" fmla="*/ 5624195 w 9578340"/>
              <a:gd name="connsiteY154" fmla="*/ 6078855 h 8780143"/>
              <a:gd name="connsiteX155" fmla="*/ 5670550 w 9578340"/>
              <a:gd name="connsiteY155" fmla="*/ 6050280 h 8780143"/>
              <a:gd name="connsiteX156" fmla="*/ 5584825 w 9578340"/>
              <a:gd name="connsiteY156" fmla="*/ 5875655 h 8780143"/>
              <a:gd name="connsiteX157" fmla="*/ 5592445 w 9578340"/>
              <a:gd name="connsiteY157" fmla="*/ 5774055 h 8780143"/>
              <a:gd name="connsiteX158" fmla="*/ 5615305 w 9578340"/>
              <a:gd name="connsiteY158" fmla="*/ 5739130 h 8780143"/>
              <a:gd name="connsiteX159" fmla="*/ 5636895 w 9578340"/>
              <a:gd name="connsiteY159" fmla="*/ 5694045 h 8780143"/>
              <a:gd name="connsiteX160" fmla="*/ 5674360 w 9578340"/>
              <a:gd name="connsiteY160" fmla="*/ 5616575 h 8780143"/>
              <a:gd name="connsiteX161" fmla="*/ 5688965 w 9578340"/>
              <a:gd name="connsiteY161" fmla="*/ 5534025 h 8780143"/>
              <a:gd name="connsiteX162" fmla="*/ 5735320 w 9578340"/>
              <a:gd name="connsiteY162" fmla="*/ 5508625 h 8780143"/>
              <a:gd name="connsiteX163" fmla="*/ 5715000 w 9578340"/>
              <a:gd name="connsiteY163" fmla="*/ 5449570 h 8780143"/>
              <a:gd name="connsiteX164" fmla="*/ 5751195 w 9578340"/>
              <a:gd name="connsiteY164" fmla="*/ 5408295 h 8780143"/>
              <a:gd name="connsiteX165" fmla="*/ 5781675 w 9578340"/>
              <a:gd name="connsiteY165" fmla="*/ 5345430 h 8780143"/>
              <a:gd name="connsiteX166" fmla="*/ 5836920 w 9578340"/>
              <a:gd name="connsiteY166" fmla="*/ 5271770 h 8780143"/>
              <a:gd name="connsiteX167" fmla="*/ 5855970 w 9578340"/>
              <a:gd name="connsiteY167" fmla="*/ 5115560 h 8780143"/>
              <a:gd name="connsiteX168" fmla="*/ 6101080 w 9578340"/>
              <a:gd name="connsiteY168" fmla="*/ 4857750 h 8780143"/>
              <a:gd name="connsiteX169" fmla="*/ 6107430 w 9578340"/>
              <a:gd name="connsiteY169" fmla="*/ 4621530 h 8780143"/>
              <a:gd name="connsiteX170" fmla="*/ 5982970 w 9578340"/>
              <a:gd name="connsiteY170" fmla="*/ 4358640 h 8780143"/>
              <a:gd name="connsiteX171" fmla="*/ 7178040 w 9578340"/>
              <a:gd name="connsiteY171" fmla="*/ 4297680 h 8780143"/>
              <a:gd name="connsiteX172" fmla="*/ 7559040 w 9578340"/>
              <a:gd name="connsiteY172" fmla="*/ 4274820 h 8780143"/>
              <a:gd name="connsiteX173" fmla="*/ 7467600 w 9578340"/>
              <a:gd name="connsiteY173" fmla="*/ 3825240 h 8780143"/>
              <a:gd name="connsiteX174" fmla="*/ 7414260 w 9578340"/>
              <a:gd name="connsiteY174" fmla="*/ 3550920 h 8780143"/>
              <a:gd name="connsiteX175" fmla="*/ 7498080 w 9578340"/>
              <a:gd name="connsiteY175" fmla="*/ 3345180 h 8780143"/>
              <a:gd name="connsiteX176" fmla="*/ 7528560 w 9578340"/>
              <a:gd name="connsiteY176" fmla="*/ 3200400 h 8780143"/>
              <a:gd name="connsiteX177" fmla="*/ 7505700 w 9578340"/>
              <a:gd name="connsiteY177" fmla="*/ 2994660 h 8780143"/>
              <a:gd name="connsiteX178" fmla="*/ 7520940 w 9578340"/>
              <a:gd name="connsiteY178" fmla="*/ 2872740 h 8780143"/>
              <a:gd name="connsiteX179" fmla="*/ 7536180 w 9578340"/>
              <a:gd name="connsiteY179" fmla="*/ 2819400 h 8780143"/>
              <a:gd name="connsiteX180" fmla="*/ 7863840 w 9578340"/>
              <a:gd name="connsiteY180" fmla="*/ 2918460 h 8780143"/>
              <a:gd name="connsiteX181" fmla="*/ 7886700 w 9578340"/>
              <a:gd name="connsiteY181" fmla="*/ 3048000 h 8780143"/>
              <a:gd name="connsiteX182" fmla="*/ 8001000 w 9578340"/>
              <a:gd name="connsiteY182" fmla="*/ 3070860 h 8780143"/>
              <a:gd name="connsiteX183" fmla="*/ 8122920 w 9578340"/>
              <a:gd name="connsiteY183" fmla="*/ 3223260 h 8780143"/>
              <a:gd name="connsiteX184" fmla="*/ 8206740 w 9578340"/>
              <a:gd name="connsiteY184" fmla="*/ 3223260 h 8780143"/>
              <a:gd name="connsiteX185" fmla="*/ 8442960 w 9578340"/>
              <a:gd name="connsiteY185" fmla="*/ 3223260 h 8780143"/>
              <a:gd name="connsiteX186" fmla="*/ 8663940 w 9578340"/>
              <a:gd name="connsiteY186" fmla="*/ 3223260 h 8780143"/>
              <a:gd name="connsiteX187" fmla="*/ 8770620 w 9578340"/>
              <a:gd name="connsiteY187" fmla="*/ 3177540 h 8780143"/>
              <a:gd name="connsiteX188" fmla="*/ 8854440 w 9578340"/>
              <a:gd name="connsiteY188" fmla="*/ 3162300 h 8780143"/>
              <a:gd name="connsiteX189" fmla="*/ 8938260 w 9578340"/>
              <a:gd name="connsiteY189" fmla="*/ 3177540 h 8780143"/>
              <a:gd name="connsiteX190" fmla="*/ 8945880 w 9578340"/>
              <a:gd name="connsiteY190" fmla="*/ 3025140 h 8780143"/>
              <a:gd name="connsiteX191" fmla="*/ 8907780 w 9578340"/>
              <a:gd name="connsiteY191" fmla="*/ 3025140 h 8780143"/>
              <a:gd name="connsiteX192" fmla="*/ 8656320 w 9578340"/>
              <a:gd name="connsiteY192" fmla="*/ 2644140 h 8780143"/>
              <a:gd name="connsiteX193" fmla="*/ 8854440 w 9578340"/>
              <a:gd name="connsiteY193" fmla="*/ 2537460 h 8780143"/>
              <a:gd name="connsiteX194" fmla="*/ 8923020 w 9578340"/>
              <a:gd name="connsiteY194" fmla="*/ 2552700 h 8780143"/>
              <a:gd name="connsiteX195" fmla="*/ 8999220 w 9578340"/>
              <a:gd name="connsiteY195" fmla="*/ 2552700 h 8780143"/>
              <a:gd name="connsiteX196" fmla="*/ 9029700 w 9578340"/>
              <a:gd name="connsiteY196" fmla="*/ 2491740 h 8780143"/>
              <a:gd name="connsiteX197" fmla="*/ 9029700 w 9578340"/>
              <a:gd name="connsiteY197" fmla="*/ 2354580 h 8780143"/>
              <a:gd name="connsiteX198" fmla="*/ 9136380 w 9578340"/>
              <a:gd name="connsiteY198" fmla="*/ 2423160 h 8780143"/>
              <a:gd name="connsiteX199" fmla="*/ 9144000 w 9578340"/>
              <a:gd name="connsiteY199" fmla="*/ 2354580 h 8780143"/>
              <a:gd name="connsiteX200" fmla="*/ 9204960 w 9578340"/>
              <a:gd name="connsiteY200" fmla="*/ 2308860 h 8780143"/>
              <a:gd name="connsiteX201" fmla="*/ 9189720 w 9578340"/>
              <a:gd name="connsiteY201" fmla="*/ 2171700 h 8780143"/>
              <a:gd name="connsiteX202" fmla="*/ 9159240 w 9578340"/>
              <a:gd name="connsiteY202" fmla="*/ 2118360 h 8780143"/>
              <a:gd name="connsiteX203" fmla="*/ 9083040 w 9578340"/>
              <a:gd name="connsiteY203" fmla="*/ 2049780 h 8780143"/>
              <a:gd name="connsiteX204" fmla="*/ 9105900 w 9578340"/>
              <a:gd name="connsiteY204" fmla="*/ 1958340 h 8780143"/>
              <a:gd name="connsiteX205" fmla="*/ 9151620 w 9578340"/>
              <a:gd name="connsiteY205" fmla="*/ 1874520 h 8780143"/>
              <a:gd name="connsiteX206" fmla="*/ 9044940 w 9578340"/>
              <a:gd name="connsiteY206" fmla="*/ 1661160 h 8780143"/>
              <a:gd name="connsiteX207" fmla="*/ 9578340 w 9578340"/>
              <a:gd name="connsiteY207" fmla="*/ 1341120 h 8780143"/>
              <a:gd name="connsiteX208" fmla="*/ 9494520 w 9578340"/>
              <a:gd name="connsiteY208" fmla="*/ 1112520 h 8780143"/>
              <a:gd name="connsiteX209" fmla="*/ 9326880 w 9578340"/>
              <a:gd name="connsiteY209" fmla="*/ 922020 h 8780143"/>
              <a:gd name="connsiteX210" fmla="*/ 9334500 w 9578340"/>
              <a:gd name="connsiteY210" fmla="*/ 853440 h 8780143"/>
              <a:gd name="connsiteX211" fmla="*/ 9342120 w 9578340"/>
              <a:gd name="connsiteY211" fmla="*/ 701040 h 8780143"/>
              <a:gd name="connsiteX212" fmla="*/ 9182100 w 9578340"/>
              <a:gd name="connsiteY212" fmla="*/ 853440 h 8780143"/>
              <a:gd name="connsiteX213" fmla="*/ 9052560 w 9578340"/>
              <a:gd name="connsiteY213" fmla="*/ 990600 h 8780143"/>
              <a:gd name="connsiteX214" fmla="*/ 8915400 w 9578340"/>
              <a:gd name="connsiteY214" fmla="*/ 1059180 h 8780143"/>
              <a:gd name="connsiteX215" fmla="*/ 8709660 w 9578340"/>
              <a:gd name="connsiteY215" fmla="*/ 1097280 h 8780143"/>
              <a:gd name="connsiteX216" fmla="*/ 8793480 w 9578340"/>
              <a:gd name="connsiteY216" fmla="*/ 906780 h 8780143"/>
              <a:gd name="connsiteX217" fmla="*/ 8717280 w 9578340"/>
              <a:gd name="connsiteY217" fmla="*/ 853440 h 8780143"/>
              <a:gd name="connsiteX218" fmla="*/ 8686800 w 9578340"/>
              <a:gd name="connsiteY218" fmla="*/ 762000 h 8780143"/>
              <a:gd name="connsiteX219" fmla="*/ 8625840 w 9578340"/>
              <a:gd name="connsiteY219" fmla="*/ 693420 h 8780143"/>
              <a:gd name="connsiteX220" fmla="*/ 8633460 w 9578340"/>
              <a:gd name="connsiteY220" fmla="*/ 632460 h 8780143"/>
              <a:gd name="connsiteX221" fmla="*/ 8679180 w 9578340"/>
              <a:gd name="connsiteY221" fmla="*/ 556260 h 8780143"/>
              <a:gd name="connsiteX222" fmla="*/ 8671560 w 9578340"/>
              <a:gd name="connsiteY222" fmla="*/ 525780 h 8780143"/>
              <a:gd name="connsiteX223" fmla="*/ 8580120 w 9578340"/>
              <a:gd name="connsiteY223" fmla="*/ 487680 h 8780143"/>
              <a:gd name="connsiteX224" fmla="*/ 8473440 w 9578340"/>
              <a:gd name="connsiteY224" fmla="*/ 449580 h 8780143"/>
              <a:gd name="connsiteX225" fmla="*/ 8488680 w 9578340"/>
              <a:gd name="connsiteY225" fmla="*/ 396240 h 8780143"/>
              <a:gd name="connsiteX226" fmla="*/ 8435340 w 9578340"/>
              <a:gd name="connsiteY226" fmla="*/ 266700 h 8780143"/>
              <a:gd name="connsiteX227" fmla="*/ 8465820 w 9578340"/>
              <a:gd name="connsiteY227" fmla="*/ 190500 h 8780143"/>
              <a:gd name="connsiteX228" fmla="*/ 8473440 w 9578340"/>
              <a:gd name="connsiteY228" fmla="*/ 30480 h 8780143"/>
              <a:gd name="connsiteX229" fmla="*/ 8351520 w 9578340"/>
              <a:gd name="connsiteY229" fmla="*/ 0 h 8780143"/>
              <a:gd name="connsiteX0" fmla="*/ 8473440 w 9578340"/>
              <a:gd name="connsiteY0" fmla="*/ 0 h 8749663"/>
              <a:gd name="connsiteX1" fmla="*/ 7917180 w 9578340"/>
              <a:gd name="connsiteY1" fmla="*/ 60960 h 8749663"/>
              <a:gd name="connsiteX2" fmla="*/ 7863840 w 9578340"/>
              <a:gd name="connsiteY2" fmla="*/ 85088 h 8749663"/>
              <a:gd name="connsiteX3" fmla="*/ 6896100 w 9578340"/>
              <a:gd name="connsiteY3" fmla="*/ 563880 h 8749663"/>
              <a:gd name="connsiteX4" fmla="*/ 6743700 w 9578340"/>
              <a:gd name="connsiteY4" fmla="*/ 1043940 h 8749663"/>
              <a:gd name="connsiteX5" fmla="*/ 6728460 w 9578340"/>
              <a:gd name="connsiteY5" fmla="*/ 1897380 h 8749663"/>
              <a:gd name="connsiteX6" fmla="*/ 6244590 w 9578340"/>
              <a:gd name="connsiteY6" fmla="*/ 2231388 h 8749663"/>
              <a:gd name="connsiteX7" fmla="*/ 5722620 w 9578340"/>
              <a:gd name="connsiteY7" fmla="*/ 2156460 h 8749663"/>
              <a:gd name="connsiteX8" fmla="*/ 5654040 w 9578340"/>
              <a:gd name="connsiteY8" fmla="*/ 2156460 h 8749663"/>
              <a:gd name="connsiteX9" fmla="*/ 5570220 w 9578340"/>
              <a:gd name="connsiteY9" fmla="*/ 2194560 h 8749663"/>
              <a:gd name="connsiteX10" fmla="*/ 5440680 w 9578340"/>
              <a:gd name="connsiteY10" fmla="*/ 2179320 h 8749663"/>
              <a:gd name="connsiteX11" fmla="*/ 5410200 w 9578340"/>
              <a:gd name="connsiteY11" fmla="*/ 2133600 h 8749663"/>
              <a:gd name="connsiteX12" fmla="*/ 5425440 w 9578340"/>
              <a:gd name="connsiteY12" fmla="*/ 1988820 h 8749663"/>
              <a:gd name="connsiteX13" fmla="*/ 5372100 w 9578340"/>
              <a:gd name="connsiteY13" fmla="*/ 1935480 h 8749663"/>
              <a:gd name="connsiteX14" fmla="*/ 5372100 w 9578340"/>
              <a:gd name="connsiteY14" fmla="*/ 1905000 h 8749663"/>
              <a:gd name="connsiteX15" fmla="*/ 5280660 w 9578340"/>
              <a:gd name="connsiteY15" fmla="*/ 1882140 h 8749663"/>
              <a:gd name="connsiteX16" fmla="*/ 5219700 w 9578340"/>
              <a:gd name="connsiteY16" fmla="*/ 2179320 h 8749663"/>
              <a:gd name="connsiteX17" fmla="*/ 5212080 w 9578340"/>
              <a:gd name="connsiteY17" fmla="*/ 2377440 h 8749663"/>
              <a:gd name="connsiteX18" fmla="*/ 5242560 w 9578340"/>
              <a:gd name="connsiteY18" fmla="*/ 2415540 h 8749663"/>
              <a:gd name="connsiteX19" fmla="*/ 5097780 w 9578340"/>
              <a:gd name="connsiteY19" fmla="*/ 2468880 h 8749663"/>
              <a:gd name="connsiteX20" fmla="*/ 5120640 w 9578340"/>
              <a:gd name="connsiteY20" fmla="*/ 2659380 h 8749663"/>
              <a:gd name="connsiteX21" fmla="*/ 5082540 w 9578340"/>
              <a:gd name="connsiteY21" fmla="*/ 2743200 h 8749663"/>
              <a:gd name="connsiteX22" fmla="*/ 4945380 w 9578340"/>
              <a:gd name="connsiteY22" fmla="*/ 2689860 h 8749663"/>
              <a:gd name="connsiteX23" fmla="*/ 4853940 w 9578340"/>
              <a:gd name="connsiteY23" fmla="*/ 2712720 h 8749663"/>
              <a:gd name="connsiteX24" fmla="*/ 4785360 w 9578340"/>
              <a:gd name="connsiteY24" fmla="*/ 2842260 h 8749663"/>
              <a:gd name="connsiteX25" fmla="*/ 4640580 w 9578340"/>
              <a:gd name="connsiteY25" fmla="*/ 2727960 h 8749663"/>
              <a:gd name="connsiteX26" fmla="*/ 4518660 w 9578340"/>
              <a:gd name="connsiteY26" fmla="*/ 2720340 h 8749663"/>
              <a:gd name="connsiteX27" fmla="*/ 4389120 w 9578340"/>
              <a:gd name="connsiteY27" fmla="*/ 2590800 h 8749663"/>
              <a:gd name="connsiteX28" fmla="*/ 4564380 w 9578340"/>
              <a:gd name="connsiteY28" fmla="*/ 2438400 h 8749663"/>
              <a:gd name="connsiteX29" fmla="*/ 4389120 w 9578340"/>
              <a:gd name="connsiteY29" fmla="*/ 2407920 h 8749663"/>
              <a:gd name="connsiteX30" fmla="*/ 4244340 w 9578340"/>
              <a:gd name="connsiteY30" fmla="*/ 2575560 h 8749663"/>
              <a:gd name="connsiteX31" fmla="*/ 4183380 w 9578340"/>
              <a:gd name="connsiteY31" fmla="*/ 2674620 h 8749663"/>
              <a:gd name="connsiteX32" fmla="*/ 4191000 w 9578340"/>
              <a:gd name="connsiteY32" fmla="*/ 2712720 h 8749663"/>
              <a:gd name="connsiteX33" fmla="*/ 4084320 w 9578340"/>
              <a:gd name="connsiteY33" fmla="*/ 2811780 h 8749663"/>
              <a:gd name="connsiteX34" fmla="*/ 4008120 w 9578340"/>
              <a:gd name="connsiteY34" fmla="*/ 2834640 h 8749663"/>
              <a:gd name="connsiteX35" fmla="*/ 3954780 w 9578340"/>
              <a:gd name="connsiteY35" fmla="*/ 2834640 h 8749663"/>
              <a:gd name="connsiteX36" fmla="*/ 3916680 w 9578340"/>
              <a:gd name="connsiteY36" fmla="*/ 2887980 h 8749663"/>
              <a:gd name="connsiteX37" fmla="*/ 3848100 w 9578340"/>
              <a:gd name="connsiteY37" fmla="*/ 2887980 h 8749663"/>
              <a:gd name="connsiteX38" fmla="*/ 3810000 w 9578340"/>
              <a:gd name="connsiteY38" fmla="*/ 2941320 h 8749663"/>
              <a:gd name="connsiteX39" fmla="*/ 3726180 w 9578340"/>
              <a:gd name="connsiteY39" fmla="*/ 2964180 h 8749663"/>
              <a:gd name="connsiteX40" fmla="*/ 3703320 w 9578340"/>
              <a:gd name="connsiteY40" fmla="*/ 3032760 h 8749663"/>
              <a:gd name="connsiteX41" fmla="*/ 3512820 w 9578340"/>
              <a:gd name="connsiteY41" fmla="*/ 2895600 h 8749663"/>
              <a:gd name="connsiteX42" fmla="*/ 3337560 w 9578340"/>
              <a:gd name="connsiteY42" fmla="*/ 2964180 h 8749663"/>
              <a:gd name="connsiteX43" fmla="*/ 3337560 w 9578340"/>
              <a:gd name="connsiteY43" fmla="*/ 3040380 h 8749663"/>
              <a:gd name="connsiteX44" fmla="*/ 3230880 w 9578340"/>
              <a:gd name="connsiteY44" fmla="*/ 3116580 h 8749663"/>
              <a:gd name="connsiteX45" fmla="*/ 3002280 w 9578340"/>
              <a:gd name="connsiteY45" fmla="*/ 2971800 h 8749663"/>
              <a:gd name="connsiteX46" fmla="*/ 3025140 w 9578340"/>
              <a:gd name="connsiteY46" fmla="*/ 2948940 h 8749663"/>
              <a:gd name="connsiteX47" fmla="*/ 2918460 w 9578340"/>
              <a:gd name="connsiteY47" fmla="*/ 2804160 h 8749663"/>
              <a:gd name="connsiteX48" fmla="*/ 2659380 w 9578340"/>
              <a:gd name="connsiteY48" fmla="*/ 2674620 h 8749663"/>
              <a:gd name="connsiteX49" fmla="*/ 2506980 w 9578340"/>
              <a:gd name="connsiteY49" fmla="*/ 3009900 h 8749663"/>
              <a:gd name="connsiteX50" fmla="*/ 2392680 w 9578340"/>
              <a:gd name="connsiteY50" fmla="*/ 3017520 h 8749663"/>
              <a:gd name="connsiteX51" fmla="*/ 2308860 w 9578340"/>
              <a:gd name="connsiteY51" fmla="*/ 3032760 h 8749663"/>
              <a:gd name="connsiteX52" fmla="*/ 2225040 w 9578340"/>
              <a:gd name="connsiteY52" fmla="*/ 3131820 h 8749663"/>
              <a:gd name="connsiteX53" fmla="*/ 2049780 w 9578340"/>
              <a:gd name="connsiteY53" fmla="*/ 3040380 h 8749663"/>
              <a:gd name="connsiteX54" fmla="*/ 1981200 w 9578340"/>
              <a:gd name="connsiteY54" fmla="*/ 3032760 h 8749663"/>
              <a:gd name="connsiteX55" fmla="*/ 1889760 w 9578340"/>
              <a:gd name="connsiteY55" fmla="*/ 2880360 h 8749663"/>
              <a:gd name="connsiteX56" fmla="*/ 1897380 w 9578340"/>
              <a:gd name="connsiteY56" fmla="*/ 2811780 h 8749663"/>
              <a:gd name="connsiteX57" fmla="*/ 1729740 w 9578340"/>
              <a:gd name="connsiteY57" fmla="*/ 2933700 h 8749663"/>
              <a:gd name="connsiteX58" fmla="*/ 1706880 w 9578340"/>
              <a:gd name="connsiteY58" fmla="*/ 2994660 h 8749663"/>
              <a:gd name="connsiteX59" fmla="*/ 1653540 w 9578340"/>
              <a:gd name="connsiteY59" fmla="*/ 2964180 h 8749663"/>
              <a:gd name="connsiteX60" fmla="*/ 1546860 w 9578340"/>
              <a:gd name="connsiteY60" fmla="*/ 2964180 h 8749663"/>
              <a:gd name="connsiteX61" fmla="*/ 1524000 w 9578340"/>
              <a:gd name="connsiteY61" fmla="*/ 3078480 h 8749663"/>
              <a:gd name="connsiteX62" fmla="*/ 1386840 w 9578340"/>
              <a:gd name="connsiteY62" fmla="*/ 3375660 h 8749663"/>
              <a:gd name="connsiteX63" fmla="*/ 1333500 w 9578340"/>
              <a:gd name="connsiteY63" fmla="*/ 3368040 h 8749663"/>
              <a:gd name="connsiteX64" fmla="*/ 1188720 w 9578340"/>
              <a:gd name="connsiteY64" fmla="*/ 3421380 h 8749663"/>
              <a:gd name="connsiteX65" fmla="*/ 1135380 w 9578340"/>
              <a:gd name="connsiteY65" fmla="*/ 3589020 h 8749663"/>
              <a:gd name="connsiteX66" fmla="*/ 1013460 w 9578340"/>
              <a:gd name="connsiteY66" fmla="*/ 3619500 h 8749663"/>
              <a:gd name="connsiteX67" fmla="*/ 929640 w 9578340"/>
              <a:gd name="connsiteY67" fmla="*/ 3627120 h 8749663"/>
              <a:gd name="connsiteX68" fmla="*/ 830580 w 9578340"/>
              <a:gd name="connsiteY68" fmla="*/ 3657600 h 8749663"/>
              <a:gd name="connsiteX69" fmla="*/ 701040 w 9578340"/>
              <a:gd name="connsiteY69" fmla="*/ 3665220 h 8749663"/>
              <a:gd name="connsiteX70" fmla="*/ 548640 w 9578340"/>
              <a:gd name="connsiteY70" fmla="*/ 3703320 h 8749663"/>
              <a:gd name="connsiteX71" fmla="*/ 0 w 9578340"/>
              <a:gd name="connsiteY71" fmla="*/ 5166360 h 8749663"/>
              <a:gd name="connsiteX72" fmla="*/ 167640 w 9578340"/>
              <a:gd name="connsiteY72" fmla="*/ 5158740 h 8749663"/>
              <a:gd name="connsiteX73" fmla="*/ 167640 w 9578340"/>
              <a:gd name="connsiteY73" fmla="*/ 5303520 h 8749663"/>
              <a:gd name="connsiteX74" fmla="*/ 289560 w 9578340"/>
              <a:gd name="connsiteY74" fmla="*/ 5311140 h 8749663"/>
              <a:gd name="connsiteX75" fmla="*/ 281940 w 9578340"/>
              <a:gd name="connsiteY75" fmla="*/ 5394960 h 8749663"/>
              <a:gd name="connsiteX76" fmla="*/ 388620 w 9578340"/>
              <a:gd name="connsiteY76" fmla="*/ 5417820 h 8749663"/>
              <a:gd name="connsiteX77" fmla="*/ 358140 w 9578340"/>
              <a:gd name="connsiteY77" fmla="*/ 5547360 h 8749663"/>
              <a:gd name="connsiteX78" fmla="*/ 358140 w 9578340"/>
              <a:gd name="connsiteY78" fmla="*/ 5646420 h 8749663"/>
              <a:gd name="connsiteX79" fmla="*/ 251460 w 9578340"/>
              <a:gd name="connsiteY79" fmla="*/ 5699760 h 8749663"/>
              <a:gd name="connsiteX80" fmla="*/ 236220 w 9578340"/>
              <a:gd name="connsiteY80" fmla="*/ 5775960 h 8749663"/>
              <a:gd name="connsiteX81" fmla="*/ 144780 w 9578340"/>
              <a:gd name="connsiteY81" fmla="*/ 5897880 h 8749663"/>
              <a:gd name="connsiteX82" fmla="*/ 175260 w 9578340"/>
              <a:gd name="connsiteY82" fmla="*/ 6126480 h 8749663"/>
              <a:gd name="connsiteX83" fmla="*/ 266700 w 9578340"/>
              <a:gd name="connsiteY83" fmla="*/ 6134100 h 8749663"/>
              <a:gd name="connsiteX84" fmla="*/ 304800 w 9578340"/>
              <a:gd name="connsiteY84" fmla="*/ 6195060 h 8749663"/>
              <a:gd name="connsiteX85" fmla="*/ 312420 w 9578340"/>
              <a:gd name="connsiteY85" fmla="*/ 6256020 h 8749663"/>
              <a:gd name="connsiteX86" fmla="*/ 358140 w 9578340"/>
              <a:gd name="connsiteY86" fmla="*/ 6256020 h 8749663"/>
              <a:gd name="connsiteX87" fmla="*/ 365760 w 9578340"/>
              <a:gd name="connsiteY87" fmla="*/ 6393180 h 8749663"/>
              <a:gd name="connsiteX88" fmla="*/ 807720 w 9578340"/>
              <a:gd name="connsiteY88" fmla="*/ 6461760 h 8749663"/>
              <a:gd name="connsiteX89" fmla="*/ 1127760 w 9578340"/>
              <a:gd name="connsiteY89" fmla="*/ 6621780 h 8749663"/>
              <a:gd name="connsiteX90" fmla="*/ 1447800 w 9578340"/>
              <a:gd name="connsiteY90" fmla="*/ 6515100 h 8749663"/>
              <a:gd name="connsiteX91" fmla="*/ 1546860 w 9578340"/>
              <a:gd name="connsiteY91" fmla="*/ 6515100 h 8749663"/>
              <a:gd name="connsiteX92" fmla="*/ 1501140 w 9578340"/>
              <a:gd name="connsiteY92" fmla="*/ 6774180 h 8749663"/>
              <a:gd name="connsiteX93" fmla="*/ 1567815 w 9578340"/>
              <a:gd name="connsiteY93" fmla="*/ 7031990 h 8749663"/>
              <a:gd name="connsiteX94" fmla="*/ 1710690 w 9578340"/>
              <a:gd name="connsiteY94" fmla="*/ 7355840 h 8749663"/>
              <a:gd name="connsiteX95" fmla="*/ 1891665 w 9578340"/>
              <a:gd name="connsiteY95" fmla="*/ 7498715 h 8749663"/>
              <a:gd name="connsiteX96" fmla="*/ 2094865 w 9578340"/>
              <a:gd name="connsiteY96" fmla="*/ 7730490 h 8749663"/>
              <a:gd name="connsiteX97" fmla="*/ 2066290 w 9578340"/>
              <a:gd name="connsiteY97" fmla="*/ 7841614 h 8749663"/>
              <a:gd name="connsiteX98" fmla="*/ 2234565 w 9578340"/>
              <a:gd name="connsiteY98" fmla="*/ 7952739 h 8749663"/>
              <a:gd name="connsiteX99" fmla="*/ 2269490 w 9578340"/>
              <a:gd name="connsiteY99" fmla="*/ 7997189 h 8749663"/>
              <a:gd name="connsiteX100" fmla="*/ 2186940 w 9578340"/>
              <a:gd name="connsiteY100" fmla="*/ 8254364 h 8749663"/>
              <a:gd name="connsiteX101" fmla="*/ 2209165 w 9578340"/>
              <a:gd name="connsiteY101" fmla="*/ 8352788 h 8749663"/>
              <a:gd name="connsiteX102" fmla="*/ 2275840 w 9578340"/>
              <a:gd name="connsiteY102" fmla="*/ 8454388 h 8749663"/>
              <a:gd name="connsiteX103" fmla="*/ 2437765 w 9578340"/>
              <a:gd name="connsiteY103" fmla="*/ 8486138 h 8749663"/>
              <a:gd name="connsiteX104" fmla="*/ 2491740 w 9578340"/>
              <a:gd name="connsiteY104" fmla="*/ 8473438 h 8749663"/>
              <a:gd name="connsiteX105" fmla="*/ 2599690 w 9578340"/>
              <a:gd name="connsiteY105" fmla="*/ 8530588 h 8749663"/>
              <a:gd name="connsiteX106" fmla="*/ 2640965 w 9578340"/>
              <a:gd name="connsiteY106" fmla="*/ 8575038 h 8749663"/>
              <a:gd name="connsiteX107" fmla="*/ 2663190 w 9578340"/>
              <a:gd name="connsiteY107" fmla="*/ 8686163 h 8749663"/>
              <a:gd name="connsiteX108" fmla="*/ 2748915 w 9578340"/>
              <a:gd name="connsiteY108" fmla="*/ 8749663 h 8749663"/>
              <a:gd name="connsiteX109" fmla="*/ 2860040 w 9578340"/>
              <a:gd name="connsiteY109" fmla="*/ 8724263 h 8749663"/>
              <a:gd name="connsiteX110" fmla="*/ 2920365 w 9578340"/>
              <a:gd name="connsiteY110" fmla="*/ 8736963 h 8749663"/>
              <a:gd name="connsiteX111" fmla="*/ 2910840 w 9578340"/>
              <a:gd name="connsiteY111" fmla="*/ 8656794 h 8749663"/>
              <a:gd name="connsiteX112" fmla="*/ 2996565 w 9578340"/>
              <a:gd name="connsiteY112" fmla="*/ 8525825 h 8749663"/>
              <a:gd name="connsiteX113" fmla="*/ 2987040 w 9578340"/>
              <a:gd name="connsiteY113" fmla="*/ 8413907 h 8749663"/>
              <a:gd name="connsiteX114" fmla="*/ 3027522 w 9578340"/>
              <a:gd name="connsiteY114" fmla="*/ 8347231 h 8749663"/>
              <a:gd name="connsiteX115" fmla="*/ 3179922 w 9578340"/>
              <a:gd name="connsiteY115" fmla="*/ 8278175 h 8749663"/>
              <a:gd name="connsiteX116" fmla="*/ 3225166 w 9578340"/>
              <a:gd name="connsiteY116" fmla="*/ 8161495 h 8749663"/>
              <a:gd name="connsiteX117" fmla="*/ 3420427 w 9578340"/>
              <a:gd name="connsiteY117" fmla="*/ 7999569 h 8749663"/>
              <a:gd name="connsiteX118" fmla="*/ 3699034 w 9578340"/>
              <a:gd name="connsiteY118" fmla="*/ 7870982 h 8749663"/>
              <a:gd name="connsiteX119" fmla="*/ 3875246 w 9578340"/>
              <a:gd name="connsiteY119" fmla="*/ 7806688 h 8749663"/>
              <a:gd name="connsiteX120" fmla="*/ 4084796 w 9578340"/>
              <a:gd name="connsiteY120" fmla="*/ 7654288 h 8749663"/>
              <a:gd name="connsiteX121" fmla="*/ 4127659 w 9578340"/>
              <a:gd name="connsiteY121" fmla="*/ 7556656 h 8749663"/>
              <a:gd name="connsiteX122" fmla="*/ 4037171 w 9578340"/>
              <a:gd name="connsiteY122" fmla="*/ 7480457 h 8749663"/>
              <a:gd name="connsiteX123" fmla="*/ 3980021 w 9578340"/>
              <a:gd name="connsiteY123" fmla="*/ 7385207 h 8749663"/>
              <a:gd name="connsiteX124" fmla="*/ 4056222 w 9578340"/>
              <a:gd name="connsiteY124" fmla="*/ 7311388 h 8749663"/>
              <a:gd name="connsiteX125" fmla="*/ 4096703 w 9578340"/>
              <a:gd name="connsiteY125" fmla="*/ 7163750 h 8749663"/>
              <a:gd name="connsiteX126" fmla="*/ 3982402 w 9578340"/>
              <a:gd name="connsiteY126" fmla="*/ 7187563 h 8749663"/>
              <a:gd name="connsiteX127" fmla="*/ 3818096 w 9578340"/>
              <a:gd name="connsiteY127" fmla="*/ 7149463 h 8749663"/>
              <a:gd name="connsiteX128" fmla="*/ 3691889 w 9578340"/>
              <a:gd name="connsiteY128" fmla="*/ 7061356 h 8749663"/>
              <a:gd name="connsiteX129" fmla="*/ 3701416 w 9578340"/>
              <a:gd name="connsiteY129" fmla="*/ 6947057 h 8749663"/>
              <a:gd name="connsiteX130" fmla="*/ 3625215 w 9578340"/>
              <a:gd name="connsiteY130" fmla="*/ 6870857 h 8749663"/>
              <a:gd name="connsiteX131" fmla="*/ 3657600 w 9578340"/>
              <a:gd name="connsiteY131" fmla="*/ 6789420 h 8749663"/>
              <a:gd name="connsiteX132" fmla="*/ 3817620 w 9578340"/>
              <a:gd name="connsiteY132" fmla="*/ 6697980 h 8749663"/>
              <a:gd name="connsiteX133" fmla="*/ 3893820 w 9578340"/>
              <a:gd name="connsiteY133" fmla="*/ 6621780 h 8749663"/>
              <a:gd name="connsiteX134" fmla="*/ 3947160 w 9578340"/>
              <a:gd name="connsiteY134" fmla="*/ 6606540 h 8749663"/>
              <a:gd name="connsiteX135" fmla="*/ 3939540 w 9578340"/>
              <a:gd name="connsiteY135" fmla="*/ 6545580 h 8749663"/>
              <a:gd name="connsiteX136" fmla="*/ 3901440 w 9578340"/>
              <a:gd name="connsiteY136" fmla="*/ 6522720 h 8749663"/>
              <a:gd name="connsiteX137" fmla="*/ 3878580 w 9578340"/>
              <a:gd name="connsiteY137" fmla="*/ 6431280 h 8749663"/>
              <a:gd name="connsiteX138" fmla="*/ 3886200 w 9578340"/>
              <a:gd name="connsiteY138" fmla="*/ 6339840 h 8749663"/>
              <a:gd name="connsiteX139" fmla="*/ 3870960 w 9578340"/>
              <a:gd name="connsiteY139" fmla="*/ 6225540 h 8749663"/>
              <a:gd name="connsiteX140" fmla="*/ 3893820 w 9578340"/>
              <a:gd name="connsiteY140" fmla="*/ 6156960 h 8749663"/>
              <a:gd name="connsiteX141" fmla="*/ 3924300 w 9578340"/>
              <a:gd name="connsiteY141" fmla="*/ 6096000 h 8749663"/>
              <a:gd name="connsiteX142" fmla="*/ 3977640 w 9578340"/>
              <a:gd name="connsiteY142" fmla="*/ 6088380 h 8749663"/>
              <a:gd name="connsiteX143" fmla="*/ 3992880 w 9578340"/>
              <a:gd name="connsiteY143" fmla="*/ 6088380 h 8749663"/>
              <a:gd name="connsiteX144" fmla="*/ 4046220 w 9578340"/>
              <a:gd name="connsiteY144" fmla="*/ 6027420 h 8749663"/>
              <a:gd name="connsiteX145" fmla="*/ 4038600 w 9578340"/>
              <a:gd name="connsiteY145" fmla="*/ 5943600 h 8749663"/>
              <a:gd name="connsiteX146" fmla="*/ 4754880 w 9578340"/>
              <a:gd name="connsiteY146" fmla="*/ 5829300 h 8749663"/>
              <a:gd name="connsiteX147" fmla="*/ 4838700 w 9578340"/>
              <a:gd name="connsiteY147" fmla="*/ 5829300 h 8749663"/>
              <a:gd name="connsiteX148" fmla="*/ 4914900 w 9578340"/>
              <a:gd name="connsiteY148" fmla="*/ 5836920 h 8749663"/>
              <a:gd name="connsiteX149" fmla="*/ 5105400 w 9578340"/>
              <a:gd name="connsiteY149" fmla="*/ 5935980 h 8749663"/>
              <a:gd name="connsiteX150" fmla="*/ 5570220 w 9578340"/>
              <a:gd name="connsiteY150" fmla="*/ 6164580 h 8749663"/>
              <a:gd name="connsiteX151" fmla="*/ 5704205 w 9578340"/>
              <a:gd name="connsiteY151" fmla="*/ 6236335 h 8749663"/>
              <a:gd name="connsiteX152" fmla="*/ 5755005 w 9578340"/>
              <a:gd name="connsiteY152" fmla="*/ 6158865 h 8749663"/>
              <a:gd name="connsiteX153" fmla="*/ 5682615 w 9578340"/>
              <a:gd name="connsiteY153" fmla="*/ 6119495 h 8749663"/>
              <a:gd name="connsiteX154" fmla="*/ 5624195 w 9578340"/>
              <a:gd name="connsiteY154" fmla="*/ 6048375 h 8749663"/>
              <a:gd name="connsiteX155" fmla="*/ 5670550 w 9578340"/>
              <a:gd name="connsiteY155" fmla="*/ 6019800 h 8749663"/>
              <a:gd name="connsiteX156" fmla="*/ 5584825 w 9578340"/>
              <a:gd name="connsiteY156" fmla="*/ 5845175 h 8749663"/>
              <a:gd name="connsiteX157" fmla="*/ 5592445 w 9578340"/>
              <a:gd name="connsiteY157" fmla="*/ 5743575 h 8749663"/>
              <a:gd name="connsiteX158" fmla="*/ 5615305 w 9578340"/>
              <a:gd name="connsiteY158" fmla="*/ 5708650 h 8749663"/>
              <a:gd name="connsiteX159" fmla="*/ 5636895 w 9578340"/>
              <a:gd name="connsiteY159" fmla="*/ 5663565 h 8749663"/>
              <a:gd name="connsiteX160" fmla="*/ 5674360 w 9578340"/>
              <a:gd name="connsiteY160" fmla="*/ 5586095 h 8749663"/>
              <a:gd name="connsiteX161" fmla="*/ 5688965 w 9578340"/>
              <a:gd name="connsiteY161" fmla="*/ 5503545 h 8749663"/>
              <a:gd name="connsiteX162" fmla="*/ 5735320 w 9578340"/>
              <a:gd name="connsiteY162" fmla="*/ 5478145 h 8749663"/>
              <a:gd name="connsiteX163" fmla="*/ 5715000 w 9578340"/>
              <a:gd name="connsiteY163" fmla="*/ 5419090 h 8749663"/>
              <a:gd name="connsiteX164" fmla="*/ 5751195 w 9578340"/>
              <a:gd name="connsiteY164" fmla="*/ 5377815 h 8749663"/>
              <a:gd name="connsiteX165" fmla="*/ 5781675 w 9578340"/>
              <a:gd name="connsiteY165" fmla="*/ 5314950 h 8749663"/>
              <a:gd name="connsiteX166" fmla="*/ 5836920 w 9578340"/>
              <a:gd name="connsiteY166" fmla="*/ 5241290 h 8749663"/>
              <a:gd name="connsiteX167" fmla="*/ 5855970 w 9578340"/>
              <a:gd name="connsiteY167" fmla="*/ 5085080 h 8749663"/>
              <a:gd name="connsiteX168" fmla="*/ 6101080 w 9578340"/>
              <a:gd name="connsiteY168" fmla="*/ 4827270 h 8749663"/>
              <a:gd name="connsiteX169" fmla="*/ 6107430 w 9578340"/>
              <a:gd name="connsiteY169" fmla="*/ 4591050 h 8749663"/>
              <a:gd name="connsiteX170" fmla="*/ 5982970 w 9578340"/>
              <a:gd name="connsiteY170" fmla="*/ 4328160 h 8749663"/>
              <a:gd name="connsiteX171" fmla="*/ 7178040 w 9578340"/>
              <a:gd name="connsiteY171" fmla="*/ 4267200 h 8749663"/>
              <a:gd name="connsiteX172" fmla="*/ 7559040 w 9578340"/>
              <a:gd name="connsiteY172" fmla="*/ 4244340 h 8749663"/>
              <a:gd name="connsiteX173" fmla="*/ 7467600 w 9578340"/>
              <a:gd name="connsiteY173" fmla="*/ 3794760 h 8749663"/>
              <a:gd name="connsiteX174" fmla="*/ 7414260 w 9578340"/>
              <a:gd name="connsiteY174" fmla="*/ 3520440 h 8749663"/>
              <a:gd name="connsiteX175" fmla="*/ 7498080 w 9578340"/>
              <a:gd name="connsiteY175" fmla="*/ 3314700 h 8749663"/>
              <a:gd name="connsiteX176" fmla="*/ 7528560 w 9578340"/>
              <a:gd name="connsiteY176" fmla="*/ 3169920 h 8749663"/>
              <a:gd name="connsiteX177" fmla="*/ 7505700 w 9578340"/>
              <a:gd name="connsiteY177" fmla="*/ 2964180 h 8749663"/>
              <a:gd name="connsiteX178" fmla="*/ 7520940 w 9578340"/>
              <a:gd name="connsiteY178" fmla="*/ 2842260 h 8749663"/>
              <a:gd name="connsiteX179" fmla="*/ 7536180 w 9578340"/>
              <a:gd name="connsiteY179" fmla="*/ 2788920 h 8749663"/>
              <a:gd name="connsiteX180" fmla="*/ 7863840 w 9578340"/>
              <a:gd name="connsiteY180" fmla="*/ 2887980 h 8749663"/>
              <a:gd name="connsiteX181" fmla="*/ 7886700 w 9578340"/>
              <a:gd name="connsiteY181" fmla="*/ 3017520 h 8749663"/>
              <a:gd name="connsiteX182" fmla="*/ 8001000 w 9578340"/>
              <a:gd name="connsiteY182" fmla="*/ 3040380 h 8749663"/>
              <a:gd name="connsiteX183" fmla="*/ 8122920 w 9578340"/>
              <a:gd name="connsiteY183" fmla="*/ 3192780 h 8749663"/>
              <a:gd name="connsiteX184" fmla="*/ 8206740 w 9578340"/>
              <a:gd name="connsiteY184" fmla="*/ 3192780 h 8749663"/>
              <a:gd name="connsiteX185" fmla="*/ 8442960 w 9578340"/>
              <a:gd name="connsiteY185" fmla="*/ 3192780 h 8749663"/>
              <a:gd name="connsiteX186" fmla="*/ 8663940 w 9578340"/>
              <a:gd name="connsiteY186" fmla="*/ 3192780 h 8749663"/>
              <a:gd name="connsiteX187" fmla="*/ 8770620 w 9578340"/>
              <a:gd name="connsiteY187" fmla="*/ 3147060 h 8749663"/>
              <a:gd name="connsiteX188" fmla="*/ 8854440 w 9578340"/>
              <a:gd name="connsiteY188" fmla="*/ 3131820 h 8749663"/>
              <a:gd name="connsiteX189" fmla="*/ 8938260 w 9578340"/>
              <a:gd name="connsiteY189" fmla="*/ 3147060 h 8749663"/>
              <a:gd name="connsiteX190" fmla="*/ 8945880 w 9578340"/>
              <a:gd name="connsiteY190" fmla="*/ 2994660 h 8749663"/>
              <a:gd name="connsiteX191" fmla="*/ 8907780 w 9578340"/>
              <a:gd name="connsiteY191" fmla="*/ 2994660 h 8749663"/>
              <a:gd name="connsiteX192" fmla="*/ 8656320 w 9578340"/>
              <a:gd name="connsiteY192" fmla="*/ 2613660 h 8749663"/>
              <a:gd name="connsiteX193" fmla="*/ 8854440 w 9578340"/>
              <a:gd name="connsiteY193" fmla="*/ 2506980 h 8749663"/>
              <a:gd name="connsiteX194" fmla="*/ 8923020 w 9578340"/>
              <a:gd name="connsiteY194" fmla="*/ 2522220 h 8749663"/>
              <a:gd name="connsiteX195" fmla="*/ 8999220 w 9578340"/>
              <a:gd name="connsiteY195" fmla="*/ 2522220 h 8749663"/>
              <a:gd name="connsiteX196" fmla="*/ 9029700 w 9578340"/>
              <a:gd name="connsiteY196" fmla="*/ 2461260 h 8749663"/>
              <a:gd name="connsiteX197" fmla="*/ 9029700 w 9578340"/>
              <a:gd name="connsiteY197" fmla="*/ 2324100 h 8749663"/>
              <a:gd name="connsiteX198" fmla="*/ 9136380 w 9578340"/>
              <a:gd name="connsiteY198" fmla="*/ 2392680 h 8749663"/>
              <a:gd name="connsiteX199" fmla="*/ 9144000 w 9578340"/>
              <a:gd name="connsiteY199" fmla="*/ 2324100 h 8749663"/>
              <a:gd name="connsiteX200" fmla="*/ 9204960 w 9578340"/>
              <a:gd name="connsiteY200" fmla="*/ 2278380 h 8749663"/>
              <a:gd name="connsiteX201" fmla="*/ 9189720 w 9578340"/>
              <a:gd name="connsiteY201" fmla="*/ 2141220 h 8749663"/>
              <a:gd name="connsiteX202" fmla="*/ 9159240 w 9578340"/>
              <a:gd name="connsiteY202" fmla="*/ 2087880 h 8749663"/>
              <a:gd name="connsiteX203" fmla="*/ 9083040 w 9578340"/>
              <a:gd name="connsiteY203" fmla="*/ 2019300 h 8749663"/>
              <a:gd name="connsiteX204" fmla="*/ 9105900 w 9578340"/>
              <a:gd name="connsiteY204" fmla="*/ 1927860 h 8749663"/>
              <a:gd name="connsiteX205" fmla="*/ 9151620 w 9578340"/>
              <a:gd name="connsiteY205" fmla="*/ 1844040 h 8749663"/>
              <a:gd name="connsiteX206" fmla="*/ 9044940 w 9578340"/>
              <a:gd name="connsiteY206" fmla="*/ 1630680 h 8749663"/>
              <a:gd name="connsiteX207" fmla="*/ 9578340 w 9578340"/>
              <a:gd name="connsiteY207" fmla="*/ 1310640 h 8749663"/>
              <a:gd name="connsiteX208" fmla="*/ 9494520 w 9578340"/>
              <a:gd name="connsiteY208" fmla="*/ 1082040 h 8749663"/>
              <a:gd name="connsiteX209" fmla="*/ 9326880 w 9578340"/>
              <a:gd name="connsiteY209" fmla="*/ 891540 h 8749663"/>
              <a:gd name="connsiteX210" fmla="*/ 9334500 w 9578340"/>
              <a:gd name="connsiteY210" fmla="*/ 822960 h 8749663"/>
              <a:gd name="connsiteX211" fmla="*/ 9342120 w 9578340"/>
              <a:gd name="connsiteY211" fmla="*/ 670560 h 8749663"/>
              <a:gd name="connsiteX212" fmla="*/ 9182100 w 9578340"/>
              <a:gd name="connsiteY212" fmla="*/ 822960 h 8749663"/>
              <a:gd name="connsiteX213" fmla="*/ 9052560 w 9578340"/>
              <a:gd name="connsiteY213" fmla="*/ 960120 h 8749663"/>
              <a:gd name="connsiteX214" fmla="*/ 8915400 w 9578340"/>
              <a:gd name="connsiteY214" fmla="*/ 1028700 h 8749663"/>
              <a:gd name="connsiteX215" fmla="*/ 8709660 w 9578340"/>
              <a:gd name="connsiteY215" fmla="*/ 1066800 h 8749663"/>
              <a:gd name="connsiteX216" fmla="*/ 8793480 w 9578340"/>
              <a:gd name="connsiteY216" fmla="*/ 876300 h 8749663"/>
              <a:gd name="connsiteX217" fmla="*/ 8717280 w 9578340"/>
              <a:gd name="connsiteY217" fmla="*/ 822960 h 8749663"/>
              <a:gd name="connsiteX218" fmla="*/ 8686800 w 9578340"/>
              <a:gd name="connsiteY218" fmla="*/ 731520 h 8749663"/>
              <a:gd name="connsiteX219" fmla="*/ 8625840 w 9578340"/>
              <a:gd name="connsiteY219" fmla="*/ 662940 h 8749663"/>
              <a:gd name="connsiteX220" fmla="*/ 8633460 w 9578340"/>
              <a:gd name="connsiteY220" fmla="*/ 601980 h 8749663"/>
              <a:gd name="connsiteX221" fmla="*/ 8679180 w 9578340"/>
              <a:gd name="connsiteY221" fmla="*/ 525780 h 8749663"/>
              <a:gd name="connsiteX222" fmla="*/ 8671560 w 9578340"/>
              <a:gd name="connsiteY222" fmla="*/ 495300 h 8749663"/>
              <a:gd name="connsiteX223" fmla="*/ 8580120 w 9578340"/>
              <a:gd name="connsiteY223" fmla="*/ 457200 h 8749663"/>
              <a:gd name="connsiteX224" fmla="*/ 8473440 w 9578340"/>
              <a:gd name="connsiteY224" fmla="*/ 419100 h 8749663"/>
              <a:gd name="connsiteX225" fmla="*/ 8488680 w 9578340"/>
              <a:gd name="connsiteY225" fmla="*/ 365760 h 8749663"/>
              <a:gd name="connsiteX226" fmla="*/ 8435340 w 9578340"/>
              <a:gd name="connsiteY226" fmla="*/ 236220 h 8749663"/>
              <a:gd name="connsiteX227" fmla="*/ 8465820 w 9578340"/>
              <a:gd name="connsiteY227" fmla="*/ 160020 h 8749663"/>
              <a:gd name="connsiteX228" fmla="*/ 8473440 w 9578340"/>
              <a:gd name="connsiteY228" fmla="*/ 0 h 8749663"/>
              <a:gd name="connsiteX0" fmla="*/ 8465820 w 9578340"/>
              <a:gd name="connsiteY0" fmla="*/ 9906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224" fmla="*/ 8473440 w 9578340"/>
              <a:gd name="connsiteY224" fmla="*/ 358140 h 8688703"/>
              <a:gd name="connsiteX225" fmla="*/ 8488680 w 9578340"/>
              <a:gd name="connsiteY225" fmla="*/ 304800 h 8688703"/>
              <a:gd name="connsiteX226" fmla="*/ 8435340 w 9578340"/>
              <a:gd name="connsiteY226" fmla="*/ 175260 h 8688703"/>
              <a:gd name="connsiteX227" fmla="*/ 8465820 w 9578340"/>
              <a:gd name="connsiteY227" fmla="*/ 99060 h 8688703"/>
              <a:gd name="connsiteX0" fmla="*/ 8435340 w 9578340"/>
              <a:gd name="connsiteY0" fmla="*/ 17526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224" fmla="*/ 8473440 w 9578340"/>
              <a:gd name="connsiteY224" fmla="*/ 358140 h 8688703"/>
              <a:gd name="connsiteX225" fmla="*/ 8488680 w 9578340"/>
              <a:gd name="connsiteY225" fmla="*/ 304800 h 8688703"/>
              <a:gd name="connsiteX226" fmla="*/ 8435340 w 9578340"/>
              <a:gd name="connsiteY226" fmla="*/ 175260 h 8688703"/>
              <a:gd name="connsiteX0" fmla="*/ 8488680 w 9578340"/>
              <a:gd name="connsiteY0" fmla="*/ 3048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224" fmla="*/ 8473440 w 9578340"/>
              <a:gd name="connsiteY224" fmla="*/ 358140 h 8688703"/>
              <a:gd name="connsiteX225" fmla="*/ 8488680 w 9578340"/>
              <a:gd name="connsiteY225" fmla="*/ 304800 h 8688703"/>
              <a:gd name="connsiteX0" fmla="*/ 8473440 w 9578340"/>
              <a:gd name="connsiteY0" fmla="*/ 3581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224" fmla="*/ 8473440 w 9578340"/>
              <a:gd name="connsiteY224" fmla="*/ 358140 h 8688703"/>
              <a:gd name="connsiteX0" fmla="*/ 8580120 w 9578340"/>
              <a:gd name="connsiteY0" fmla="*/ 3962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223" fmla="*/ 8580120 w 9578340"/>
              <a:gd name="connsiteY223" fmla="*/ 396240 h 8688703"/>
              <a:gd name="connsiteX0" fmla="*/ 8671560 w 9578340"/>
              <a:gd name="connsiteY0" fmla="*/ 4343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222" fmla="*/ 8671560 w 9578340"/>
              <a:gd name="connsiteY222" fmla="*/ 434340 h 8688703"/>
              <a:gd name="connsiteX0" fmla="*/ 8679180 w 9578340"/>
              <a:gd name="connsiteY0" fmla="*/ 46482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221" fmla="*/ 8679180 w 9578340"/>
              <a:gd name="connsiteY221" fmla="*/ 464820 h 8688703"/>
              <a:gd name="connsiteX0" fmla="*/ 8633460 w 9578340"/>
              <a:gd name="connsiteY0" fmla="*/ 54102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220" fmla="*/ 8633460 w 9578340"/>
              <a:gd name="connsiteY220" fmla="*/ 541020 h 8688703"/>
              <a:gd name="connsiteX0" fmla="*/ 8625840 w 9578340"/>
              <a:gd name="connsiteY0" fmla="*/ 60198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219" fmla="*/ 8625840 w 9578340"/>
              <a:gd name="connsiteY219" fmla="*/ 601980 h 8688703"/>
              <a:gd name="connsiteX0" fmla="*/ 8686800 w 9578340"/>
              <a:gd name="connsiteY0" fmla="*/ 67056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218" fmla="*/ 8686800 w 9578340"/>
              <a:gd name="connsiteY218" fmla="*/ 670560 h 8688703"/>
              <a:gd name="connsiteX0" fmla="*/ 8717280 w 9578340"/>
              <a:gd name="connsiteY0" fmla="*/ 7620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217" fmla="*/ 8717280 w 9578340"/>
              <a:gd name="connsiteY217" fmla="*/ 762000 h 8688703"/>
              <a:gd name="connsiteX0" fmla="*/ 8793480 w 9578340"/>
              <a:gd name="connsiteY0" fmla="*/ 8153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216" fmla="*/ 8793480 w 9578340"/>
              <a:gd name="connsiteY216" fmla="*/ 815340 h 8688703"/>
              <a:gd name="connsiteX0" fmla="*/ 8709660 w 9578340"/>
              <a:gd name="connsiteY0" fmla="*/ 10058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215" fmla="*/ 8709660 w 9578340"/>
              <a:gd name="connsiteY215" fmla="*/ 1005840 h 8688703"/>
              <a:gd name="connsiteX0" fmla="*/ 8915400 w 9578340"/>
              <a:gd name="connsiteY0" fmla="*/ 96774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214" fmla="*/ 8915400 w 9578340"/>
              <a:gd name="connsiteY214" fmla="*/ 967740 h 8688703"/>
              <a:gd name="connsiteX0" fmla="*/ 9052560 w 9578340"/>
              <a:gd name="connsiteY0" fmla="*/ 89916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213" fmla="*/ 9052560 w 9578340"/>
              <a:gd name="connsiteY213" fmla="*/ 899160 h 8688703"/>
              <a:gd name="connsiteX0" fmla="*/ 9182100 w 9578340"/>
              <a:gd name="connsiteY0" fmla="*/ 7620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212" fmla="*/ 9182100 w 9578340"/>
              <a:gd name="connsiteY212" fmla="*/ 762000 h 8688703"/>
              <a:gd name="connsiteX0" fmla="*/ 9342120 w 9578340"/>
              <a:gd name="connsiteY0" fmla="*/ 6096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211" fmla="*/ 9342120 w 9578340"/>
              <a:gd name="connsiteY211" fmla="*/ 609600 h 8688703"/>
              <a:gd name="connsiteX0" fmla="*/ 9334500 w 9578340"/>
              <a:gd name="connsiteY0" fmla="*/ 76200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210" fmla="*/ 9334500 w 9578340"/>
              <a:gd name="connsiteY210" fmla="*/ 762000 h 8688703"/>
              <a:gd name="connsiteX0" fmla="*/ 9326880 w 9578340"/>
              <a:gd name="connsiteY0" fmla="*/ 83058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209" fmla="*/ 9326880 w 9578340"/>
              <a:gd name="connsiteY209" fmla="*/ 830580 h 8688703"/>
              <a:gd name="connsiteX0" fmla="*/ 9494520 w 9578340"/>
              <a:gd name="connsiteY0" fmla="*/ 102108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208" fmla="*/ 9494520 w 9578340"/>
              <a:gd name="connsiteY208" fmla="*/ 1021080 h 8688703"/>
              <a:gd name="connsiteX0" fmla="*/ 9578340 w 9578340"/>
              <a:gd name="connsiteY0" fmla="*/ 1249680 h 8688703"/>
              <a:gd name="connsiteX1" fmla="*/ 7917180 w 9578340"/>
              <a:gd name="connsiteY1" fmla="*/ 0 h 8688703"/>
              <a:gd name="connsiteX2" fmla="*/ 7863840 w 9578340"/>
              <a:gd name="connsiteY2" fmla="*/ 24128 h 8688703"/>
              <a:gd name="connsiteX3" fmla="*/ 6896100 w 9578340"/>
              <a:gd name="connsiteY3" fmla="*/ 502920 h 8688703"/>
              <a:gd name="connsiteX4" fmla="*/ 6743700 w 9578340"/>
              <a:gd name="connsiteY4" fmla="*/ 982980 h 8688703"/>
              <a:gd name="connsiteX5" fmla="*/ 6728460 w 9578340"/>
              <a:gd name="connsiteY5" fmla="*/ 1836420 h 8688703"/>
              <a:gd name="connsiteX6" fmla="*/ 6244590 w 9578340"/>
              <a:gd name="connsiteY6" fmla="*/ 2170428 h 8688703"/>
              <a:gd name="connsiteX7" fmla="*/ 5722620 w 9578340"/>
              <a:gd name="connsiteY7" fmla="*/ 2095500 h 8688703"/>
              <a:gd name="connsiteX8" fmla="*/ 5654040 w 9578340"/>
              <a:gd name="connsiteY8" fmla="*/ 2095500 h 8688703"/>
              <a:gd name="connsiteX9" fmla="*/ 5570220 w 9578340"/>
              <a:gd name="connsiteY9" fmla="*/ 2133600 h 8688703"/>
              <a:gd name="connsiteX10" fmla="*/ 5440680 w 9578340"/>
              <a:gd name="connsiteY10" fmla="*/ 2118360 h 8688703"/>
              <a:gd name="connsiteX11" fmla="*/ 5410200 w 9578340"/>
              <a:gd name="connsiteY11" fmla="*/ 2072640 h 8688703"/>
              <a:gd name="connsiteX12" fmla="*/ 5425440 w 9578340"/>
              <a:gd name="connsiteY12" fmla="*/ 1927860 h 8688703"/>
              <a:gd name="connsiteX13" fmla="*/ 5372100 w 9578340"/>
              <a:gd name="connsiteY13" fmla="*/ 1874520 h 8688703"/>
              <a:gd name="connsiteX14" fmla="*/ 5372100 w 9578340"/>
              <a:gd name="connsiteY14" fmla="*/ 1844040 h 8688703"/>
              <a:gd name="connsiteX15" fmla="*/ 5280660 w 9578340"/>
              <a:gd name="connsiteY15" fmla="*/ 1821180 h 8688703"/>
              <a:gd name="connsiteX16" fmla="*/ 5219700 w 9578340"/>
              <a:gd name="connsiteY16" fmla="*/ 2118360 h 8688703"/>
              <a:gd name="connsiteX17" fmla="*/ 5212080 w 9578340"/>
              <a:gd name="connsiteY17" fmla="*/ 2316480 h 8688703"/>
              <a:gd name="connsiteX18" fmla="*/ 5242560 w 9578340"/>
              <a:gd name="connsiteY18" fmla="*/ 2354580 h 8688703"/>
              <a:gd name="connsiteX19" fmla="*/ 5097780 w 9578340"/>
              <a:gd name="connsiteY19" fmla="*/ 2407920 h 8688703"/>
              <a:gd name="connsiteX20" fmla="*/ 5120640 w 9578340"/>
              <a:gd name="connsiteY20" fmla="*/ 2598420 h 8688703"/>
              <a:gd name="connsiteX21" fmla="*/ 5082540 w 9578340"/>
              <a:gd name="connsiteY21" fmla="*/ 2682240 h 8688703"/>
              <a:gd name="connsiteX22" fmla="*/ 4945380 w 9578340"/>
              <a:gd name="connsiteY22" fmla="*/ 2628900 h 8688703"/>
              <a:gd name="connsiteX23" fmla="*/ 4853940 w 9578340"/>
              <a:gd name="connsiteY23" fmla="*/ 2651760 h 8688703"/>
              <a:gd name="connsiteX24" fmla="*/ 4785360 w 9578340"/>
              <a:gd name="connsiteY24" fmla="*/ 2781300 h 8688703"/>
              <a:gd name="connsiteX25" fmla="*/ 4640580 w 9578340"/>
              <a:gd name="connsiteY25" fmla="*/ 2667000 h 8688703"/>
              <a:gd name="connsiteX26" fmla="*/ 4518660 w 9578340"/>
              <a:gd name="connsiteY26" fmla="*/ 2659380 h 8688703"/>
              <a:gd name="connsiteX27" fmla="*/ 4389120 w 9578340"/>
              <a:gd name="connsiteY27" fmla="*/ 2529840 h 8688703"/>
              <a:gd name="connsiteX28" fmla="*/ 4564380 w 9578340"/>
              <a:gd name="connsiteY28" fmla="*/ 2377440 h 8688703"/>
              <a:gd name="connsiteX29" fmla="*/ 4389120 w 9578340"/>
              <a:gd name="connsiteY29" fmla="*/ 2346960 h 8688703"/>
              <a:gd name="connsiteX30" fmla="*/ 4244340 w 9578340"/>
              <a:gd name="connsiteY30" fmla="*/ 2514600 h 8688703"/>
              <a:gd name="connsiteX31" fmla="*/ 4183380 w 9578340"/>
              <a:gd name="connsiteY31" fmla="*/ 2613660 h 8688703"/>
              <a:gd name="connsiteX32" fmla="*/ 4191000 w 9578340"/>
              <a:gd name="connsiteY32" fmla="*/ 2651760 h 8688703"/>
              <a:gd name="connsiteX33" fmla="*/ 4084320 w 9578340"/>
              <a:gd name="connsiteY33" fmla="*/ 2750820 h 8688703"/>
              <a:gd name="connsiteX34" fmla="*/ 4008120 w 9578340"/>
              <a:gd name="connsiteY34" fmla="*/ 2773680 h 8688703"/>
              <a:gd name="connsiteX35" fmla="*/ 3954780 w 9578340"/>
              <a:gd name="connsiteY35" fmla="*/ 2773680 h 8688703"/>
              <a:gd name="connsiteX36" fmla="*/ 3916680 w 9578340"/>
              <a:gd name="connsiteY36" fmla="*/ 2827020 h 8688703"/>
              <a:gd name="connsiteX37" fmla="*/ 3848100 w 9578340"/>
              <a:gd name="connsiteY37" fmla="*/ 2827020 h 8688703"/>
              <a:gd name="connsiteX38" fmla="*/ 3810000 w 9578340"/>
              <a:gd name="connsiteY38" fmla="*/ 2880360 h 8688703"/>
              <a:gd name="connsiteX39" fmla="*/ 3726180 w 9578340"/>
              <a:gd name="connsiteY39" fmla="*/ 2903220 h 8688703"/>
              <a:gd name="connsiteX40" fmla="*/ 3703320 w 9578340"/>
              <a:gd name="connsiteY40" fmla="*/ 2971800 h 8688703"/>
              <a:gd name="connsiteX41" fmla="*/ 3512820 w 9578340"/>
              <a:gd name="connsiteY41" fmla="*/ 2834640 h 8688703"/>
              <a:gd name="connsiteX42" fmla="*/ 3337560 w 9578340"/>
              <a:gd name="connsiteY42" fmla="*/ 2903220 h 8688703"/>
              <a:gd name="connsiteX43" fmla="*/ 3337560 w 9578340"/>
              <a:gd name="connsiteY43" fmla="*/ 2979420 h 8688703"/>
              <a:gd name="connsiteX44" fmla="*/ 3230880 w 9578340"/>
              <a:gd name="connsiteY44" fmla="*/ 3055620 h 8688703"/>
              <a:gd name="connsiteX45" fmla="*/ 3002280 w 9578340"/>
              <a:gd name="connsiteY45" fmla="*/ 2910840 h 8688703"/>
              <a:gd name="connsiteX46" fmla="*/ 3025140 w 9578340"/>
              <a:gd name="connsiteY46" fmla="*/ 2887980 h 8688703"/>
              <a:gd name="connsiteX47" fmla="*/ 2918460 w 9578340"/>
              <a:gd name="connsiteY47" fmla="*/ 2743200 h 8688703"/>
              <a:gd name="connsiteX48" fmla="*/ 2659380 w 9578340"/>
              <a:gd name="connsiteY48" fmla="*/ 2613660 h 8688703"/>
              <a:gd name="connsiteX49" fmla="*/ 2506980 w 9578340"/>
              <a:gd name="connsiteY49" fmla="*/ 2948940 h 8688703"/>
              <a:gd name="connsiteX50" fmla="*/ 2392680 w 9578340"/>
              <a:gd name="connsiteY50" fmla="*/ 2956560 h 8688703"/>
              <a:gd name="connsiteX51" fmla="*/ 2308860 w 9578340"/>
              <a:gd name="connsiteY51" fmla="*/ 2971800 h 8688703"/>
              <a:gd name="connsiteX52" fmla="*/ 2225040 w 9578340"/>
              <a:gd name="connsiteY52" fmla="*/ 3070860 h 8688703"/>
              <a:gd name="connsiteX53" fmla="*/ 2049780 w 9578340"/>
              <a:gd name="connsiteY53" fmla="*/ 2979420 h 8688703"/>
              <a:gd name="connsiteX54" fmla="*/ 1981200 w 9578340"/>
              <a:gd name="connsiteY54" fmla="*/ 2971800 h 8688703"/>
              <a:gd name="connsiteX55" fmla="*/ 1889760 w 9578340"/>
              <a:gd name="connsiteY55" fmla="*/ 2819400 h 8688703"/>
              <a:gd name="connsiteX56" fmla="*/ 1897380 w 9578340"/>
              <a:gd name="connsiteY56" fmla="*/ 2750820 h 8688703"/>
              <a:gd name="connsiteX57" fmla="*/ 1729740 w 9578340"/>
              <a:gd name="connsiteY57" fmla="*/ 2872740 h 8688703"/>
              <a:gd name="connsiteX58" fmla="*/ 1706880 w 9578340"/>
              <a:gd name="connsiteY58" fmla="*/ 2933700 h 8688703"/>
              <a:gd name="connsiteX59" fmla="*/ 1653540 w 9578340"/>
              <a:gd name="connsiteY59" fmla="*/ 2903220 h 8688703"/>
              <a:gd name="connsiteX60" fmla="*/ 1546860 w 9578340"/>
              <a:gd name="connsiteY60" fmla="*/ 2903220 h 8688703"/>
              <a:gd name="connsiteX61" fmla="*/ 1524000 w 9578340"/>
              <a:gd name="connsiteY61" fmla="*/ 3017520 h 8688703"/>
              <a:gd name="connsiteX62" fmla="*/ 1386840 w 9578340"/>
              <a:gd name="connsiteY62" fmla="*/ 3314700 h 8688703"/>
              <a:gd name="connsiteX63" fmla="*/ 1333500 w 9578340"/>
              <a:gd name="connsiteY63" fmla="*/ 3307080 h 8688703"/>
              <a:gd name="connsiteX64" fmla="*/ 1188720 w 9578340"/>
              <a:gd name="connsiteY64" fmla="*/ 3360420 h 8688703"/>
              <a:gd name="connsiteX65" fmla="*/ 1135380 w 9578340"/>
              <a:gd name="connsiteY65" fmla="*/ 3528060 h 8688703"/>
              <a:gd name="connsiteX66" fmla="*/ 1013460 w 9578340"/>
              <a:gd name="connsiteY66" fmla="*/ 3558540 h 8688703"/>
              <a:gd name="connsiteX67" fmla="*/ 929640 w 9578340"/>
              <a:gd name="connsiteY67" fmla="*/ 3566160 h 8688703"/>
              <a:gd name="connsiteX68" fmla="*/ 830580 w 9578340"/>
              <a:gd name="connsiteY68" fmla="*/ 3596640 h 8688703"/>
              <a:gd name="connsiteX69" fmla="*/ 701040 w 9578340"/>
              <a:gd name="connsiteY69" fmla="*/ 3604260 h 8688703"/>
              <a:gd name="connsiteX70" fmla="*/ 548640 w 9578340"/>
              <a:gd name="connsiteY70" fmla="*/ 3642360 h 8688703"/>
              <a:gd name="connsiteX71" fmla="*/ 0 w 9578340"/>
              <a:gd name="connsiteY71" fmla="*/ 5105400 h 8688703"/>
              <a:gd name="connsiteX72" fmla="*/ 167640 w 9578340"/>
              <a:gd name="connsiteY72" fmla="*/ 5097780 h 8688703"/>
              <a:gd name="connsiteX73" fmla="*/ 167640 w 9578340"/>
              <a:gd name="connsiteY73" fmla="*/ 5242560 h 8688703"/>
              <a:gd name="connsiteX74" fmla="*/ 289560 w 9578340"/>
              <a:gd name="connsiteY74" fmla="*/ 5250180 h 8688703"/>
              <a:gd name="connsiteX75" fmla="*/ 281940 w 9578340"/>
              <a:gd name="connsiteY75" fmla="*/ 5334000 h 8688703"/>
              <a:gd name="connsiteX76" fmla="*/ 388620 w 9578340"/>
              <a:gd name="connsiteY76" fmla="*/ 5356860 h 8688703"/>
              <a:gd name="connsiteX77" fmla="*/ 358140 w 9578340"/>
              <a:gd name="connsiteY77" fmla="*/ 5486400 h 8688703"/>
              <a:gd name="connsiteX78" fmla="*/ 358140 w 9578340"/>
              <a:gd name="connsiteY78" fmla="*/ 5585460 h 8688703"/>
              <a:gd name="connsiteX79" fmla="*/ 251460 w 9578340"/>
              <a:gd name="connsiteY79" fmla="*/ 5638800 h 8688703"/>
              <a:gd name="connsiteX80" fmla="*/ 236220 w 9578340"/>
              <a:gd name="connsiteY80" fmla="*/ 5715000 h 8688703"/>
              <a:gd name="connsiteX81" fmla="*/ 144780 w 9578340"/>
              <a:gd name="connsiteY81" fmla="*/ 5836920 h 8688703"/>
              <a:gd name="connsiteX82" fmla="*/ 175260 w 9578340"/>
              <a:gd name="connsiteY82" fmla="*/ 6065520 h 8688703"/>
              <a:gd name="connsiteX83" fmla="*/ 266700 w 9578340"/>
              <a:gd name="connsiteY83" fmla="*/ 6073140 h 8688703"/>
              <a:gd name="connsiteX84" fmla="*/ 304800 w 9578340"/>
              <a:gd name="connsiteY84" fmla="*/ 6134100 h 8688703"/>
              <a:gd name="connsiteX85" fmla="*/ 312420 w 9578340"/>
              <a:gd name="connsiteY85" fmla="*/ 6195060 h 8688703"/>
              <a:gd name="connsiteX86" fmla="*/ 358140 w 9578340"/>
              <a:gd name="connsiteY86" fmla="*/ 6195060 h 8688703"/>
              <a:gd name="connsiteX87" fmla="*/ 365760 w 9578340"/>
              <a:gd name="connsiteY87" fmla="*/ 6332220 h 8688703"/>
              <a:gd name="connsiteX88" fmla="*/ 807720 w 9578340"/>
              <a:gd name="connsiteY88" fmla="*/ 6400800 h 8688703"/>
              <a:gd name="connsiteX89" fmla="*/ 1127760 w 9578340"/>
              <a:gd name="connsiteY89" fmla="*/ 6560820 h 8688703"/>
              <a:gd name="connsiteX90" fmla="*/ 1447800 w 9578340"/>
              <a:gd name="connsiteY90" fmla="*/ 6454140 h 8688703"/>
              <a:gd name="connsiteX91" fmla="*/ 1546860 w 9578340"/>
              <a:gd name="connsiteY91" fmla="*/ 6454140 h 8688703"/>
              <a:gd name="connsiteX92" fmla="*/ 1501140 w 9578340"/>
              <a:gd name="connsiteY92" fmla="*/ 6713220 h 8688703"/>
              <a:gd name="connsiteX93" fmla="*/ 1567815 w 9578340"/>
              <a:gd name="connsiteY93" fmla="*/ 6971030 h 8688703"/>
              <a:gd name="connsiteX94" fmla="*/ 1710690 w 9578340"/>
              <a:gd name="connsiteY94" fmla="*/ 7294880 h 8688703"/>
              <a:gd name="connsiteX95" fmla="*/ 1891665 w 9578340"/>
              <a:gd name="connsiteY95" fmla="*/ 7437755 h 8688703"/>
              <a:gd name="connsiteX96" fmla="*/ 2094865 w 9578340"/>
              <a:gd name="connsiteY96" fmla="*/ 7669530 h 8688703"/>
              <a:gd name="connsiteX97" fmla="*/ 2066290 w 9578340"/>
              <a:gd name="connsiteY97" fmla="*/ 7780654 h 8688703"/>
              <a:gd name="connsiteX98" fmla="*/ 2234565 w 9578340"/>
              <a:gd name="connsiteY98" fmla="*/ 7891779 h 8688703"/>
              <a:gd name="connsiteX99" fmla="*/ 2269490 w 9578340"/>
              <a:gd name="connsiteY99" fmla="*/ 7936229 h 8688703"/>
              <a:gd name="connsiteX100" fmla="*/ 2186940 w 9578340"/>
              <a:gd name="connsiteY100" fmla="*/ 8193404 h 8688703"/>
              <a:gd name="connsiteX101" fmla="*/ 2209165 w 9578340"/>
              <a:gd name="connsiteY101" fmla="*/ 8291828 h 8688703"/>
              <a:gd name="connsiteX102" fmla="*/ 2275840 w 9578340"/>
              <a:gd name="connsiteY102" fmla="*/ 8393428 h 8688703"/>
              <a:gd name="connsiteX103" fmla="*/ 2437765 w 9578340"/>
              <a:gd name="connsiteY103" fmla="*/ 8425178 h 8688703"/>
              <a:gd name="connsiteX104" fmla="*/ 2491740 w 9578340"/>
              <a:gd name="connsiteY104" fmla="*/ 8412478 h 8688703"/>
              <a:gd name="connsiteX105" fmla="*/ 2599690 w 9578340"/>
              <a:gd name="connsiteY105" fmla="*/ 8469628 h 8688703"/>
              <a:gd name="connsiteX106" fmla="*/ 2640965 w 9578340"/>
              <a:gd name="connsiteY106" fmla="*/ 8514078 h 8688703"/>
              <a:gd name="connsiteX107" fmla="*/ 2663190 w 9578340"/>
              <a:gd name="connsiteY107" fmla="*/ 8625203 h 8688703"/>
              <a:gd name="connsiteX108" fmla="*/ 2748915 w 9578340"/>
              <a:gd name="connsiteY108" fmla="*/ 8688703 h 8688703"/>
              <a:gd name="connsiteX109" fmla="*/ 2860040 w 9578340"/>
              <a:gd name="connsiteY109" fmla="*/ 8663303 h 8688703"/>
              <a:gd name="connsiteX110" fmla="*/ 2920365 w 9578340"/>
              <a:gd name="connsiteY110" fmla="*/ 8676003 h 8688703"/>
              <a:gd name="connsiteX111" fmla="*/ 2910840 w 9578340"/>
              <a:gd name="connsiteY111" fmla="*/ 8595834 h 8688703"/>
              <a:gd name="connsiteX112" fmla="*/ 2996565 w 9578340"/>
              <a:gd name="connsiteY112" fmla="*/ 8464865 h 8688703"/>
              <a:gd name="connsiteX113" fmla="*/ 2987040 w 9578340"/>
              <a:gd name="connsiteY113" fmla="*/ 8352947 h 8688703"/>
              <a:gd name="connsiteX114" fmla="*/ 3027522 w 9578340"/>
              <a:gd name="connsiteY114" fmla="*/ 8286271 h 8688703"/>
              <a:gd name="connsiteX115" fmla="*/ 3179922 w 9578340"/>
              <a:gd name="connsiteY115" fmla="*/ 8217215 h 8688703"/>
              <a:gd name="connsiteX116" fmla="*/ 3225166 w 9578340"/>
              <a:gd name="connsiteY116" fmla="*/ 8100535 h 8688703"/>
              <a:gd name="connsiteX117" fmla="*/ 3420427 w 9578340"/>
              <a:gd name="connsiteY117" fmla="*/ 7938609 h 8688703"/>
              <a:gd name="connsiteX118" fmla="*/ 3699034 w 9578340"/>
              <a:gd name="connsiteY118" fmla="*/ 7810022 h 8688703"/>
              <a:gd name="connsiteX119" fmla="*/ 3875246 w 9578340"/>
              <a:gd name="connsiteY119" fmla="*/ 7745728 h 8688703"/>
              <a:gd name="connsiteX120" fmla="*/ 4084796 w 9578340"/>
              <a:gd name="connsiteY120" fmla="*/ 7593328 h 8688703"/>
              <a:gd name="connsiteX121" fmla="*/ 4127659 w 9578340"/>
              <a:gd name="connsiteY121" fmla="*/ 7495696 h 8688703"/>
              <a:gd name="connsiteX122" fmla="*/ 4037171 w 9578340"/>
              <a:gd name="connsiteY122" fmla="*/ 7419497 h 8688703"/>
              <a:gd name="connsiteX123" fmla="*/ 3980021 w 9578340"/>
              <a:gd name="connsiteY123" fmla="*/ 7324247 h 8688703"/>
              <a:gd name="connsiteX124" fmla="*/ 4056222 w 9578340"/>
              <a:gd name="connsiteY124" fmla="*/ 7250428 h 8688703"/>
              <a:gd name="connsiteX125" fmla="*/ 4096703 w 9578340"/>
              <a:gd name="connsiteY125" fmla="*/ 7102790 h 8688703"/>
              <a:gd name="connsiteX126" fmla="*/ 3982402 w 9578340"/>
              <a:gd name="connsiteY126" fmla="*/ 7126603 h 8688703"/>
              <a:gd name="connsiteX127" fmla="*/ 3818096 w 9578340"/>
              <a:gd name="connsiteY127" fmla="*/ 7088503 h 8688703"/>
              <a:gd name="connsiteX128" fmla="*/ 3691889 w 9578340"/>
              <a:gd name="connsiteY128" fmla="*/ 7000396 h 8688703"/>
              <a:gd name="connsiteX129" fmla="*/ 3701416 w 9578340"/>
              <a:gd name="connsiteY129" fmla="*/ 6886097 h 8688703"/>
              <a:gd name="connsiteX130" fmla="*/ 3625215 w 9578340"/>
              <a:gd name="connsiteY130" fmla="*/ 6809897 h 8688703"/>
              <a:gd name="connsiteX131" fmla="*/ 3657600 w 9578340"/>
              <a:gd name="connsiteY131" fmla="*/ 6728460 h 8688703"/>
              <a:gd name="connsiteX132" fmla="*/ 3817620 w 9578340"/>
              <a:gd name="connsiteY132" fmla="*/ 6637020 h 8688703"/>
              <a:gd name="connsiteX133" fmla="*/ 3893820 w 9578340"/>
              <a:gd name="connsiteY133" fmla="*/ 6560820 h 8688703"/>
              <a:gd name="connsiteX134" fmla="*/ 3947160 w 9578340"/>
              <a:gd name="connsiteY134" fmla="*/ 6545580 h 8688703"/>
              <a:gd name="connsiteX135" fmla="*/ 3939540 w 9578340"/>
              <a:gd name="connsiteY135" fmla="*/ 6484620 h 8688703"/>
              <a:gd name="connsiteX136" fmla="*/ 3901440 w 9578340"/>
              <a:gd name="connsiteY136" fmla="*/ 6461760 h 8688703"/>
              <a:gd name="connsiteX137" fmla="*/ 3878580 w 9578340"/>
              <a:gd name="connsiteY137" fmla="*/ 6370320 h 8688703"/>
              <a:gd name="connsiteX138" fmla="*/ 3886200 w 9578340"/>
              <a:gd name="connsiteY138" fmla="*/ 6278880 h 8688703"/>
              <a:gd name="connsiteX139" fmla="*/ 3870960 w 9578340"/>
              <a:gd name="connsiteY139" fmla="*/ 6164580 h 8688703"/>
              <a:gd name="connsiteX140" fmla="*/ 3893820 w 9578340"/>
              <a:gd name="connsiteY140" fmla="*/ 6096000 h 8688703"/>
              <a:gd name="connsiteX141" fmla="*/ 3924300 w 9578340"/>
              <a:gd name="connsiteY141" fmla="*/ 6035040 h 8688703"/>
              <a:gd name="connsiteX142" fmla="*/ 3977640 w 9578340"/>
              <a:gd name="connsiteY142" fmla="*/ 6027420 h 8688703"/>
              <a:gd name="connsiteX143" fmla="*/ 3992880 w 9578340"/>
              <a:gd name="connsiteY143" fmla="*/ 6027420 h 8688703"/>
              <a:gd name="connsiteX144" fmla="*/ 4046220 w 9578340"/>
              <a:gd name="connsiteY144" fmla="*/ 5966460 h 8688703"/>
              <a:gd name="connsiteX145" fmla="*/ 4038600 w 9578340"/>
              <a:gd name="connsiteY145" fmla="*/ 5882640 h 8688703"/>
              <a:gd name="connsiteX146" fmla="*/ 4754880 w 9578340"/>
              <a:gd name="connsiteY146" fmla="*/ 5768340 h 8688703"/>
              <a:gd name="connsiteX147" fmla="*/ 4838700 w 9578340"/>
              <a:gd name="connsiteY147" fmla="*/ 5768340 h 8688703"/>
              <a:gd name="connsiteX148" fmla="*/ 4914900 w 9578340"/>
              <a:gd name="connsiteY148" fmla="*/ 5775960 h 8688703"/>
              <a:gd name="connsiteX149" fmla="*/ 5105400 w 9578340"/>
              <a:gd name="connsiteY149" fmla="*/ 5875020 h 8688703"/>
              <a:gd name="connsiteX150" fmla="*/ 5570220 w 9578340"/>
              <a:gd name="connsiteY150" fmla="*/ 6103620 h 8688703"/>
              <a:gd name="connsiteX151" fmla="*/ 5704205 w 9578340"/>
              <a:gd name="connsiteY151" fmla="*/ 6175375 h 8688703"/>
              <a:gd name="connsiteX152" fmla="*/ 5755005 w 9578340"/>
              <a:gd name="connsiteY152" fmla="*/ 6097905 h 8688703"/>
              <a:gd name="connsiteX153" fmla="*/ 5682615 w 9578340"/>
              <a:gd name="connsiteY153" fmla="*/ 6058535 h 8688703"/>
              <a:gd name="connsiteX154" fmla="*/ 5624195 w 9578340"/>
              <a:gd name="connsiteY154" fmla="*/ 5987415 h 8688703"/>
              <a:gd name="connsiteX155" fmla="*/ 5670550 w 9578340"/>
              <a:gd name="connsiteY155" fmla="*/ 5958840 h 8688703"/>
              <a:gd name="connsiteX156" fmla="*/ 5584825 w 9578340"/>
              <a:gd name="connsiteY156" fmla="*/ 5784215 h 8688703"/>
              <a:gd name="connsiteX157" fmla="*/ 5592445 w 9578340"/>
              <a:gd name="connsiteY157" fmla="*/ 5682615 h 8688703"/>
              <a:gd name="connsiteX158" fmla="*/ 5615305 w 9578340"/>
              <a:gd name="connsiteY158" fmla="*/ 5647690 h 8688703"/>
              <a:gd name="connsiteX159" fmla="*/ 5636895 w 9578340"/>
              <a:gd name="connsiteY159" fmla="*/ 5602605 h 8688703"/>
              <a:gd name="connsiteX160" fmla="*/ 5674360 w 9578340"/>
              <a:gd name="connsiteY160" fmla="*/ 5525135 h 8688703"/>
              <a:gd name="connsiteX161" fmla="*/ 5688965 w 9578340"/>
              <a:gd name="connsiteY161" fmla="*/ 5442585 h 8688703"/>
              <a:gd name="connsiteX162" fmla="*/ 5735320 w 9578340"/>
              <a:gd name="connsiteY162" fmla="*/ 5417185 h 8688703"/>
              <a:gd name="connsiteX163" fmla="*/ 5715000 w 9578340"/>
              <a:gd name="connsiteY163" fmla="*/ 5358130 h 8688703"/>
              <a:gd name="connsiteX164" fmla="*/ 5751195 w 9578340"/>
              <a:gd name="connsiteY164" fmla="*/ 5316855 h 8688703"/>
              <a:gd name="connsiteX165" fmla="*/ 5781675 w 9578340"/>
              <a:gd name="connsiteY165" fmla="*/ 5253990 h 8688703"/>
              <a:gd name="connsiteX166" fmla="*/ 5836920 w 9578340"/>
              <a:gd name="connsiteY166" fmla="*/ 5180330 h 8688703"/>
              <a:gd name="connsiteX167" fmla="*/ 5855970 w 9578340"/>
              <a:gd name="connsiteY167" fmla="*/ 5024120 h 8688703"/>
              <a:gd name="connsiteX168" fmla="*/ 6101080 w 9578340"/>
              <a:gd name="connsiteY168" fmla="*/ 4766310 h 8688703"/>
              <a:gd name="connsiteX169" fmla="*/ 6107430 w 9578340"/>
              <a:gd name="connsiteY169" fmla="*/ 4530090 h 8688703"/>
              <a:gd name="connsiteX170" fmla="*/ 5982970 w 9578340"/>
              <a:gd name="connsiteY170" fmla="*/ 4267200 h 8688703"/>
              <a:gd name="connsiteX171" fmla="*/ 7178040 w 9578340"/>
              <a:gd name="connsiteY171" fmla="*/ 4206240 h 8688703"/>
              <a:gd name="connsiteX172" fmla="*/ 7559040 w 9578340"/>
              <a:gd name="connsiteY172" fmla="*/ 4183380 h 8688703"/>
              <a:gd name="connsiteX173" fmla="*/ 7467600 w 9578340"/>
              <a:gd name="connsiteY173" fmla="*/ 3733800 h 8688703"/>
              <a:gd name="connsiteX174" fmla="*/ 7414260 w 9578340"/>
              <a:gd name="connsiteY174" fmla="*/ 3459480 h 8688703"/>
              <a:gd name="connsiteX175" fmla="*/ 7498080 w 9578340"/>
              <a:gd name="connsiteY175" fmla="*/ 3253740 h 8688703"/>
              <a:gd name="connsiteX176" fmla="*/ 7528560 w 9578340"/>
              <a:gd name="connsiteY176" fmla="*/ 3108960 h 8688703"/>
              <a:gd name="connsiteX177" fmla="*/ 7505700 w 9578340"/>
              <a:gd name="connsiteY177" fmla="*/ 2903220 h 8688703"/>
              <a:gd name="connsiteX178" fmla="*/ 7520940 w 9578340"/>
              <a:gd name="connsiteY178" fmla="*/ 2781300 h 8688703"/>
              <a:gd name="connsiteX179" fmla="*/ 7536180 w 9578340"/>
              <a:gd name="connsiteY179" fmla="*/ 2727960 h 8688703"/>
              <a:gd name="connsiteX180" fmla="*/ 7863840 w 9578340"/>
              <a:gd name="connsiteY180" fmla="*/ 2827020 h 8688703"/>
              <a:gd name="connsiteX181" fmla="*/ 7886700 w 9578340"/>
              <a:gd name="connsiteY181" fmla="*/ 2956560 h 8688703"/>
              <a:gd name="connsiteX182" fmla="*/ 8001000 w 9578340"/>
              <a:gd name="connsiteY182" fmla="*/ 2979420 h 8688703"/>
              <a:gd name="connsiteX183" fmla="*/ 8122920 w 9578340"/>
              <a:gd name="connsiteY183" fmla="*/ 3131820 h 8688703"/>
              <a:gd name="connsiteX184" fmla="*/ 8206740 w 9578340"/>
              <a:gd name="connsiteY184" fmla="*/ 3131820 h 8688703"/>
              <a:gd name="connsiteX185" fmla="*/ 8442960 w 9578340"/>
              <a:gd name="connsiteY185" fmla="*/ 3131820 h 8688703"/>
              <a:gd name="connsiteX186" fmla="*/ 8663940 w 9578340"/>
              <a:gd name="connsiteY186" fmla="*/ 3131820 h 8688703"/>
              <a:gd name="connsiteX187" fmla="*/ 8770620 w 9578340"/>
              <a:gd name="connsiteY187" fmla="*/ 3086100 h 8688703"/>
              <a:gd name="connsiteX188" fmla="*/ 8854440 w 9578340"/>
              <a:gd name="connsiteY188" fmla="*/ 3070860 h 8688703"/>
              <a:gd name="connsiteX189" fmla="*/ 8938260 w 9578340"/>
              <a:gd name="connsiteY189" fmla="*/ 3086100 h 8688703"/>
              <a:gd name="connsiteX190" fmla="*/ 8945880 w 9578340"/>
              <a:gd name="connsiteY190" fmla="*/ 2933700 h 8688703"/>
              <a:gd name="connsiteX191" fmla="*/ 8907780 w 9578340"/>
              <a:gd name="connsiteY191" fmla="*/ 2933700 h 8688703"/>
              <a:gd name="connsiteX192" fmla="*/ 8656320 w 9578340"/>
              <a:gd name="connsiteY192" fmla="*/ 2552700 h 8688703"/>
              <a:gd name="connsiteX193" fmla="*/ 8854440 w 9578340"/>
              <a:gd name="connsiteY193" fmla="*/ 2446020 h 8688703"/>
              <a:gd name="connsiteX194" fmla="*/ 8923020 w 9578340"/>
              <a:gd name="connsiteY194" fmla="*/ 2461260 h 8688703"/>
              <a:gd name="connsiteX195" fmla="*/ 8999220 w 9578340"/>
              <a:gd name="connsiteY195" fmla="*/ 2461260 h 8688703"/>
              <a:gd name="connsiteX196" fmla="*/ 9029700 w 9578340"/>
              <a:gd name="connsiteY196" fmla="*/ 2400300 h 8688703"/>
              <a:gd name="connsiteX197" fmla="*/ 9029700 w 9578340"/>
              <a:gd name="connsiteY197" fmla="*/ 2263140 h 8688703"/>
              <a:gd name="connsiteX198" fmla="*/ 9136380 w 9578340"/>
              <a:gd name="connsiteY198" fmla="*/ 2331720 h 8688703"/>
              <a:gd name="connsiteX199" fmla="*/ 9144000 w 9578340"/>
              <a:gd name="connsiteY199" fmla="*/ 2263140 h 8688703"/>
              <a:gd name="connsiteX200" fmla="*/ 9204960 w 9578340"/>
              <a:gd name="connsiteY200" fmla="*/ 2217420 h 8688703"/>
              <a:gd name="connsiteX201" fmla="*/ 9189720 w 9578340"/>
              <a:gd name="connsiteY201" fmla="*/ 2080260 h 8688703"/>
              <a:gd name="connsiteX202" fmla="*/ 9159240 w 9578340"/>
              <a:gd name="connsiteY202" fmla="*/ 2026920 h 8688703"/>
              <a:gd name="connsiteX203" fmla="*/ 9083040 w 9578340"/>
              <a:gd name="connsiteY203" fmla="*/ 1958340 h 8688703"/>
              <a:gd name="connsiteX204" fmla="*/ 9105900 w 9578340"/>
              <a:gd name="connsiteY204" fmla="*/ 1866900 h 8688703"/>
              <a:gd name="connsiteX205" fmla="*/ 9151620 w 9578340"/>
              <a:gd name="connsiteY205" fmla="*/ 1783080 h 8688703"/>
              <a:gd name="connsiteX206" fmla="*/ 9044940 w 9578340"/>
              <a:gd name="connsiteY206" fmla="*/ 1569720 h 8688703"/>
              <a:gd name="connsiteX207" fmla="*/ 9578340 w 9578340"/>
              <a:gd name="connsiteY207" fmla="*/ 1249680 h 8688703"/>
              <a:gd name="connsiteX0" fmla="*/ 9044940 w 9204960"/>
              <a:gd name="connsiteY0" fmla="*/ 156972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203" fmla="*/ 9083040 w 9204960"/>
              <a:gd name="connsiteY203" fmla="*/ 1958340 h 8688703"/>
              <a:gd name="connsiteX204" fmla="*/ 9105900 w 9204960"/>
              <a:gd name="connsiteY204" fmla="*/ 1866900 h 8688703"/>
              <a:gd name="connsiteX205" fmla="*/ 9151620 w 9204960"/>
              <a:gd name="connsiteY205" fmla="*/ 1783080 h 8688703"/>
              <a:gd name="connsiteX206" fmla="*/ 9044940 w 9204960"/>
              <a:gd name="connsiteY206" fmla="*/ 1569720 h 8688703"/>
              <a:gd name="connsiteX0" fmla="*/ 9151620 w 9204960"/>
              <a:gd name="connsiteY0" fmla="*/ 178308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203" fmla="*/ 9083040 w 9204960"/>
              <a:gd name="connsiteY203" fmla="*/ 1958340 h 8688703"/>
              <a:gd name="connsiteX204" fmla="*/ 9105900 w 9204960"/>
              <a:gd name="connsiteY204" fmla="*/ 1866900 h 8688703"/>
              <a:gd name="connsiteX205" fmla="*/ 9151620 w 9204960"/>
              <a:gd name="connsiteY205" fmla="*/ 1783080 h 8688703"/>
              <a:gd name="connsiteX0" fmla="*/ 9105900 w 9204960"/>
              <a:gd name="connsiteY0" fmla="*/ 186690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203" fmla="*/ 9083040 w 9204960"/>
              <a:gd name="connsiteY203" fmla="*/ 1958340 h 8688703"/>
              <a:gd name="connsiteX204" fmla="*/ 9105900 w 9204960"/>
              <a:gd name="connsiteY204" fmla="*/ 1866900 h 8688703"/>
              <a:gd name="connsiteX0" fmla="*/ 9083040 w 9204960"/>
              <a:gd name="connsiteY0" fmla="*/ 195834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203" fmla="*/ 9083040 w 9204960"/>
              <a:gd name="connsiteY203" fmla="*/ 1958340 h 8688703"/>
              <a:gd name="connsiteX0" fmla="*/ 9159240 w 9204960"/>
              <a:gd name="connsiteY0" fmla="*/ 202692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202" fmla="*/ 9159240 w 9204960"/>
              <a:gd name="connsiteY202" fmla="*/ 2026920 h 8688703"/>
              <a:gd name="connsiteX0" fmla="*/ 9189720 w 9204960"/>
              <a:gd name="connsiteY0" fmla="*/ 208026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201" fmla="*/ 9189720 w 9204960"/>
              <a:gd name="connsiteY201" fmla="*/ 2080260 h 8688703"/>
              <a:gd name="connsiteX0" fmla="*/ 9204960 w 9204960"/>
              <a:gd name="connsiteY0" fmla="*/ 2217420 h 8688703"/>
              <a:gd name="connsiteX1" fmla="*/ 7917180 w 9204960"/>
              <a:gd name="connsiteY1" fmla="*/ 0 h 8688703"/>
              <a:gd name="connsiteX2" fmla="*/ 7863840 w 9204960"/>
              <a:gd name="connsiteY2" fmla="*/ 24128 h 8688703"/>
              <a:gd name="connsiteX3" fmla="*/ 6896100 w 9204960"/>
              <a:gd name="connsiteY3" fmla="*/ 502920 h 8688703"/>
              <a:gd name="connsiteX4" fmla="*/ 6743700 w 9204960"/>
              <a:gd name="connsiteY4" fmla="*/ 982980 h 8688703"/>
              <a:gd name="connsiteX5" fmla="*/ 6728460 w 9204960"/>
              <a:gd name="connsiteY5" fmla="*/ 1836420 h 8688703"/>
              <a:gd name="connsiteX6" fmla="*/ 6244590 w 9204960"/>
              <a:gd name="connsiteY6" fmla="*/ 2170428 h 8688703"/>
              <a:gd name="connsiteX7" fmla="*/ 5722620 w 9204960"/>
              <a:gd name="connsiteY7" fmla="*/ 2095500 h 8688703"/>
              <a:gd name="connsiteX8" fmla="*/ 5654040 w 9204960"/>
              <a:gd name="connsiteY8" fmla="*/ 2095500 h 8688703"/>
              <a:gd name="connsiteX9" fmla="*/ 5570220 w 9204960"/>
              <a:gd name="connsiteY9" fmla="*/ 2133600 h 8688703"/>
              <a:gd name="connsiteX10" fmla="*/ 5440680 w 9204960"/>
              <a:gd name="connsiteY10" fmla="*/ 2118360 h 8688703"/>
              <a:gd name="connsiteX11" fmla="*/ 5410200 w 9204960"/>
              <a:gd name="connsiteY11" fmla="*/ 2072640 h 8688703"/>
              <a:gd name="connsiteX12" fmla="*/ 5425440 w 9204960"/>
              <a:gd name="connsiteY12" fmla="*/ 1927860 h 8688703"/>
              <a:gd name="connsiteX13" fmla="*/ 5372100 w 9204960"/>
              <a:gd name="connsiteY13" fmla="*/ 1874520 h 8688703"/>
              <a:gd name="connsiteX14" fmla="*/ 5372100 w 9204960"/>
              <a:gd name="connsiteY14" fmla="*/ 1844040 h 8688703"/>
              <a:gd name="connsiteX15" fmla="*/ 5280660 w 9204960"/>
              <a:gd name="connsiteY15" fmla="*/ 1821180 h 8688703"/>
              <a:gd name="connsiteX16" fmla="*/ 5219700 w 9204960"/>
              <a:gd name="connsiteY16" fmla="*/ 2118360 h 8688703"/>
              <a:gd name="connsiteX17" fmla="*/ 5212080 w 9204960"/>
              <a:gd name="connsiteY17" fmla="*/ 2316480 h 8688703"/>
              <a:gd name="connsiteX18" fmla="*/ 5242560 w 9204960"/>
              <a:gd name="connsiteY18" fmla="*/ 2354580 h 8688703"/>
              <a:gd name="connsiteX19" fmla="*/ 5097780 w 9204960"/>
              <a:gd name="connsiteY19" fmla="*/ 2407920 h 8688703"/>
              <a:gd name="connsiteX20" fmla="*/ 5120640 w 9204960"/>
              <a:gd name="connsiteY20" fmla="*/ 2598420 h 8688703"/>
              <a:gd name="connsiteX21" fmla="*/ 5082540 w 9204960"/>
              <a:gd name="connsiteY21" fmla="*/ 2682240 h 8688703"/>
              <a:gd name="connsiteX22" fmla="*/ 4945380 w 9204960"/>
              <a:gd name="connsiteY22" fmla="*/ 2628900 h 8688703"/>
              <a:gd name="connsiteX23" fmla="*/ 4853940 w 9204960"/>
              <a:gd name="connsiteY23" fmla="*/ 2651760 h 8688703"/>
              <a:gd name="connsiteX24" fmla="*/ 4785360 w 9204960"/>
              <a:gd name="connsiteY24" fmla="*/ 2781300 h 8688703"/>
              <a:gd name="connsiteX25" fmla="*/ 4640580 w 9204960"/>
              <a:gd name="connsiteY25" fmla="*/ 2667000 h 8688703"/>
              <a:gd name="connsiteX26" fmla="*/ 4518660 w 9204960"/>
              <a:gd name="connsiteY26" fmla="*/ 2659380 h 8688703"/>
              <a:gd name="connsiteX27" fmla="*/ 4389120 w 9204960"/>
              <a:gd name="connsiteY27" fmla="*/ 2529840 h 8688703"/>
              <a:gd name="connsiteX28" fmla="*/ 4564380 w 9204960"/>
              <a:gd name="connsiteY28" fmla="*/ 2377440 h 8688703"/>
              <a:gd name="connsiteX29" fmla="*/ 4389120 w 9204960"/>
              <a:gd name="connsiteY29" fmla="*/ 2346960 h 8688703"/>
              <a:gd name="connsiteX30" fmla="*/ 4244340 w 9204960"/>
              <a:gd name="connsiteY30" fmla="*/ 2514600 h 8688703"/>
              <a:gd name="connsiteX31" fmla="*/ 4183380 w 9204960"/>
              <a:gd name="connsiteY31" fmla="*/ 2613660 h 8688703"/>
              <a:gd name="connsiteX32" fmla="*/ 4191000 w 9204960"/>
              <a:gd name="connsiteY32" fmla="*/ 2651760 h 8688703"/>
              <a:gd name="connsiteX33" fmla="*/ 4084320 w 9204960"/>
              <a:gd name="connsiteY33" fmla="*/ 2750820 h 8688703"/>
              <a:gd name="connsiteX34" fmla="*/ 4008120 w 9204960"/>
              <a:gd name="connsiteY34" fmla="*/ 2773680 h 8688703"/>
              <a:gd name="connsiteX35" fmla="*/ 3954780 w 9204960"/>
              <a:gd name="connsiteY35" fmla="*/ 2773680 h 8688703"/>
              <a:gd name="connsiteX36" fmla="*/ 3916680 w 9204960"/>
              <a:gd name="connsiteY36" fmla="*/ 2827020 h 8688703"/>
              <a:gd name="connsiteX37" fmla="*/ 3848100 w 9204960"/>
              <a:gd name="connsiteY37" fmla="*/ 2827020 h 8688703"/>
              <a:gd name="connsiteX38" fmla="*/ 3810000 w 9204960"/>
              <a:gd name="connsiteY38" fmla="*/ 2880360 h 8688703"/>
              <a:gd name="connsiteX39" fmla="*/ 3726180 w 9204960"/>
              <a:gd name="connsiteY39" fmla="*/ 2903220 h 8688703"/>
              <a:gd name="connsiteX40" fmla="*/ 3703320 w 9204960"/>
              <a:gd name="connsiteY40" fmla="*/ 2971800 h 8688703"/>
              <a:gd name="connsiteX41" fmla="*/ 3512820 w 9204960"/>
              <a:gd name="connsiteY41" fmla="*/ 2834640 h 8688703"/>
              <a:gd name="connsiteX42" fmla="*/ 3337560 w 9204960"/>
              <a:gd name="connsiteY42" fmla="*/ 2903220 h 8688703"/>
              <a:gd name="connsiteX43" fmla="*/ 3337560 w 9204960"/>
              <a:gd name="connsiteY43" fmla="*/ 2979420 h 8688703"/>
              <a:gd name="connsiteX44" fmla="*/ 3230880 w 9204960"/>
              <a:gd name="connsiteY44" fmla="*/ 3055620 h 8688703"/>
              <a:gd name="connsiteX45" fmla="*/ 3002280 w 9204960"/>
              <a:gd name="connsiteY45" fmla="*/ 2910840 h 8688703"/>
              <a:gd name="connsiteX46" fmla="*/ 3025140 w 9204960"/>
              <a:gd name="connsiteY46" fmla="*/ 2887980 h 8688703"/>
              <a:gd name="connsiteX47" fmla="*/ 2918460 w 9204960"/>
              <a:gd name="connsiteY47" fmla="*/ 2743200 h 8688703"/>
              <a:gd name="connsiteX48" fmla="*/ 2659380 w 9204960"/>
              <a:gd name="connsiteY48" fmla="*/ 2613660 h 8688703"/>
              <a:gd name="connsiteX49" fmla="*/ 2506980 w 9204960"/>
              <a:gd name="connsiteY49" fmla="*/ 2948940 h 8688703"/>
              <a:gd name="connsiteX50" fmla="*/ 2392680 w 9204960"/>
              <a:gd name="connsiteY50" fmla="*/ 2956560 h 8688703"/>
              <a:gd name="connsiteX51" fmla="*/ 2308860 w 9204960"/>
              <a:gd name="connsiteY51" fmla="*/ 2971800 h 8688703"/>
              <a:gd name="connsiteX52" fmla="*/ 2225040 w 9204960"/>
              <a:gd name="connsiteY52" fmla="*/ 3070860 h 8688703"/>
              <a:gd name="connsiteX53" fmla="*/ 2049780 w 9204960"/>
              <a:gd name="connsiteY53" fmla="*/ 2979420 h 8688703"/>
              <a:gd name="connsiteX54" fmla="*/ 1981200 w 9204960"/>
              <a:gd name="connsiteY54" fmla="*/ 2971800 h 8688703"/>
              <a:gd name="connsiteX55" fmla="*/ 1889760 w 9204960"/>
              <a:gd name="connsiteY55" fmla="*/ 2819400 h 8688703"/>
              <a:gd name="connsiteX56" fmla="*/ 1897380 w 9204960"/>
              <a:gd name="connsiteY56" fmla="*/ 2750820 h 8688703"/>
              <a:gd name="connsiteX57" fmla="*/ 1729740 w 9204960"/>
              <a:gd name="connsiteY57" fmla="*/ 2872740 h 8688703"/>
              <a:gd name="connsiteX58" fmla="*/ 1706880 w 9204960"/>
              <a:gd name="connsiteY58" fmla="*/ 2933700 h 8688703"/>
              <a:gd name="connsiteX59" fmla="*/ 1653540 w 9204960"/>
              <a:gd name="connsiteY59" fmla="*/ 2903220 h 8688703"/>
              <a:gd name="connsiteX60" fmla="*/ 1546860 w 9204960"/>
              <a:gd name="connsiteY60" fmla="*/ 2903220 h 8688703"/>
              <a:gd name="connsiteX61" fmla="*/ 1524000 w 9204960"/>
              <a:gd name="connsiteY61" fmla="*/ 3017520 h 8688703"/>
              <a:gd name="connsiteX62" fmla="*/ 1386840 w 9204960"/>
              <a:gd name="connsiteY62" fmla="*/ 3314700 h 8688703"/>
              <a:gd name="connsiteX63" fmla="*/ 1333500 w 9204960"/>
              <a:gd name="connsiteY63" fmla="*/ 3307080 h 8688703"/>
              <a:gd name="connsiteX64" fmla="*/ 1188720 w 9204960"/>
              <a:gd name="connsiteY64" fmla="*/ 3360420 h 8688703"/>
              <a:gd name="connsiteX65" fmla="*/ 1135380 w 9204960"/>
              <a:gd name="connsiteY65" fmla="*/ 3528060 h 8688703"/>
              <a:gd name="connsiteX66" fmla="*/ 1013460 w 9204960"/>
              <a:gd name="connsiteY66" fmla="*/ 3558540 h 8688703"/>
              <a:gd name="connsiteX67" fmla="*/ 929640 w 9204960"/>
              <a:gd name="connsiteY67" fmla="*/ 3566160 h 8688703"/>
              <a:gd name="connsiteX68" fmla="*/ 830580 w 9204960"/>
              <a:gd name="connsiteY68" fmla="*/ 3596640 h 8688703"/>
              <a:gd name="connsiteX69" fmla="*/ 701040 w 9204960"/>
              <a:gd name="connsiteY69" fmla="*/ 3604260 h 8688703"/>
              <a:gd name="connsiteX70" fmla="*/ 548640 w 9204960"/>
              <a:gd name="connsiteY70" fmla="*/ 3642360 h 8688703"/>
              <a:gd name="connsiteX71" fmla="*/ 0 w 9204960"/>
              <a:gd name="connsiteY71" fmla="*/ 5105400 h 8688703"/>
              <a:gd name="connsiteX72" fmla="*/ 167640 w 9204960"/>
              <a:gd name="connsiteY72" fmla="*/ 5097780 h 8688703"/>
              <a:gd name="connsiteX73" fmla="*/ 167640 w 9204960"/>
              <a:gd name="connsiteY73" fmla="*/ 5242560 h 8688703"/>
              <a:gd name="connsiteX74" fmla="*/ 289560 w 9204960"/>
              <a:gd name="connsiteY74" fmla="*/ 5250180 h 8688703"/>
              <a:gd name="connsiteX75" fmla="*/ 281940 w 9204960"/>
              <a:gd name="connsiteY75" fmla="*/ 5334000 h 8688703"/>
              <a:gd name="connsiteX76" fmla="*/ 388620 w 9204960"/>
              <a:gd name="connsiteY76" fmla="*/ 5356860 h 8688703"/>
              <a:gd name="connsiteX77" fmla="*/ 358140 w 9204960"/>
              <a:gd name="connsiteY77" fmla="*/ 5486400 h 8688703"/>
              <a:gd name="connsiteX78" fmla="*/ 358140 w 9204960"/>
              <a:gd name="connsiteY78" fmla="*/ 5585460 h 8688703"/>
              <a:gd name="connsiteX79" fmla="*/ 251460 w 9204960"/>
              <a:gd name="connsiteY79" fmla="*/ 5638800 h 8688703"/>
              <a:gd name="connsiteX80" fmla="*/ 236220 w 9204960"/>
              <a:gd name="connsiteY80" fmla="*/ 5715000 h 8688703"/>
              <a:gd name="connsiteX81" fmla="*/ 144780 w 9204960"/>
              <a:gd name="connsiteY81" fmla="*/ 5836920 h 8688703"/>
              <a:gd name="connsiteX82" fmla="*/ 175260 w 9204960"/>
              <a:gd name="connsiteY82" fmla="*/ 6065520 h 8688703"/>
              <a:gd name="connsiteX83" fmla="*/ 266700 w 9204960"/>
              <a:gd name="connsiteY83" fmla="*/ 6073140 h 8688703"/>
              <a:gd name="connsiteX84" fmla="*/ 304800 w 9204960"/>
              <a:gd name="connsiteY84" fmla="*/ 6134100 h 8688703"/>
              <a:gd name="connsiteX85" fmla="*/ 312420 w 9204960"/>
              <a:gd name="connsiteY85" fmla="*/ 6195060 h 8688703"/>
              <a:gd name="connsiteX86" fmla="*/ 358140 w 9204960"/>
              <a:gd name="connsiteY86" fmla="*/ 6195060 h 8688703"/>
              <a:gd name="connsiteX87" fmla="*/ 365760 w 9204960"/>
              <a:gd name="connsiteY87" fmla="*/ 6332220 h 8688703"/>
              <a:gd name="connsiteX88" fmla="*/ 807720 w 9204960"/>
              <a:gd name="connsiteY88" fmla="*/ 6400800 h 8688703"/>
              <a:gd name="connsiteX89" fmla="*/ 1127760 w 9204960"/>
              <a:gd name="connsiteY89" fmla="*/ 6560820 h 8688703"/>
              <a:gd name="connsiteX90" fmla="*/ 1447800 w 9204960"/>
              <a:gd name="connsiteY90" fmla="*/ 6454140 h 8688703"/>
              <a:gd name="connsiteX91" fmla="*/ 1546860 w 9204960"/>
              <a:gd name="connsiteY91" fmla="*/ 6454140 h 8688703"/>
              <a:gd name="connsiteX92" fmla="*/ 1501140 w 9204960"/>
              <a:gd name="connsiteY92" fmla="*/ 6713220 h 8688703"/>
              <a:gd name="connsiteX93" fmla="*/ 1567815 w 9204960"/>
              <a:gd name="connsiteY93" fmla="*/ 6971030 h 8688703"/>
              <a:gd name="connsiteX94" fmla="*/ 1710690 w 9204960"/>
              <a:gd name="connsiteY94" fmla="*/ 7294880 h 8688703"/>
              <a:gd name="connsiteX95" fmla="*/ 1891665 w 9204960"/>
              <a:gd name="connsiteY95" fmla="*/ 7437755 h 8688703"/>
              <a:gd name="connsiteX96" fmla="*/ 2094865 w 9204960"/>
              <a:gd name="connsiteY96" fmla="*/ 7669530 h 8688703"/>
              <a:gd name="connsiteX97" fmla="*/ 2066290 w 9204960"/>
              <a:gd name="connsiteY97" fmla="*/ 7780654 h 8688703"/>
              <a:gd name="connsiteX98" fmla="*/ 2234565 w 9204960"/>
              <a:gd name="connsiteY98" fmla="*/ 7891779 h 8688703"/>
              <a:gd name="connsiteX99" fmla="*/ 2269490 w 9204960"/>
              <a:gd name="connsiteY99" fmla="*/ 7936229 h 8688703"/>
              <a:gd name="connsiteX100" fmla="*/ 2186940 w 9204960"/>
              <a:gd name="connsiteY100" fmla="*/ 8193404 h 8688703"/>
              <a:gd name="connsiteX101" fmla="*/ 2209165 w 9204960"/>
              <a:gd name="connsiteY101" fmla="*/ 8291828 h 8688703"/>
              <a:gd name="connsiteX102" fmla="*/ 2275840 w 9204960"/>
              <a:gd name="connsiteY102" fmla="*/ 8393428 h 8688703"/>
              <a:gd name="connsiteX103" fmla="*/ 2437765 w 9204960"/>
              <a:gd name="connsiteY103" fmla="*/ 8425178 h 8688703"/>
              <a:gd name="connsiteX104" fmla="*/ 2491740 w 9204960"/>
              <a:gd name="connsiteY104" fmla="*/ 8412478 h 8688703"/>
              <a:gd name="connsiteX105" fmla="*/ 2599690 w 9204960"/>
              <a:gd name="connsiteY105" fmla="*/ 8469628 h 8688703"/>
              <a:gd name="connsiteX106" fmla="*/ 2640965 w 9204960"/>
              <a:gd name="connsiteY106" fmla="*/ 8514078 h 8688703"/>
              <a:gd name="connsiteX107" fmla="*/ 2663190 w 9204960"/>
              <a:gd name="connsiteY107" fmla="*/ 8625203 h 8688703"/>
              <a:gd name="connsiteX108" fmla="*/ 2748915 w 9204960"/>
              <a:gd name="connsiteY108" fmla="*/ 8688703 h 8688703"/>
              <a:gd name="connsiteX109" fmla="*/ 2860040 w 9204960"/>
              <a:gd name="connsiteY109" fmla="*/ 8663303 h 8688703"/>
              <a:gd name="connsiteX110" fmla="*/ 2920365 w 9204960"/>
              <a:gd name="connsiteY110" fmla="*/ 8676003 h 8688703"/>
              <a:gd name="connsiteX111" fmla="*/ 2910840 w 9204960"/>
              <a:gd name="connsiteY111" fmla="*/ 8595834 h 8688703"/>
              <a:gd name="connsiteX112" fmla="*/ 2996565 w 9204960"/>
              <a:gd name="connsiteY112" fmla="*/ 8464865 h 8688703"/>
              <a:gd name="connsiteX113" fmla="*/ 2987040 w 9204960"/>
              <a:gd name="connsiteY113" fmla="*/ 8352947 h 8688703"/>
              <a:gd name="connsiteX114" fmla="*/ 3027522 w 9204960"/>
              <a:gd name="connsiteY114" fmla="*/ 8286271 h 8688703"/>
              <a:gd name="connsiteX115" fmla="*/ 3179922 w 9204960"/>
              <a:gd name="connsiteY115" fmla="*/ 8217215 h 8688703"/>
              <a:gd name="connsiteX116" fmla="*/ 3225166 w 9204960"/>
              <a:gd name="connsiteY116" fmla="*/ 8100535 h 8688703"/>
              <a:gd name="connsiteX117" fmla="*/ 3420427 w 9204960"/>
              <a:gd name="connsiteY117" fmla="*/ 7938609 h 8688703"/>
              <a:gd name="connsiteX118" fmla="*/ 3699034 w 9204960"/>
              <a:gd name="connsiteY118" fmla="*/ 7810022 h 8688703"/>
              <a:gd name="connsiteX119" fmla="*/ 3875246 w 9204960"/>
              <a:gd name="connsiteY119" fmla="*/ 7745728 h 8688703"/>
              <a:gd name="connsiteX120" fmla="*/ 4084796 w 9204960"/>
              <a:gd name="connsiteY120" fmla="*/ 7593328 h 8688703"/>
              <a:gd name="connsiteX121" fmla="*/ 4127659 w 9204960"/>
              <a:gd name="connsiteY121" fmla="*/ 7495696 h 8688703"/>
              <a:gd name="connsiteX122" fmla="*/ 4037171 w 9204960"/>
              <a:gd name="connsiteY122" fmla="*/ 7419497 h 8688703"/>
              <a:gd name="connsiteX123" fmla="*/ 3980021 w 9204960"/>
              <a:gd name="connsiteY123" fmla="*/ 7324247 h 8688703"/>
              <a:gd name="connsiteX124" fmla="*/ 4056222 w 9204960"/>
              <a:gd name="connsiteY124" fmla="*/ 7250428 h 8688703"/>
              <a:gd name="connsiteX125" fmla="*/ 4096703 w 9204960"/>
              <a:gd name="connsiteY125" fmla="*/ 7102790 h 8688703"/>
              <a:gd name="connsiteX126" fmla="*/ 3982402 w 9204960"/>
              <a:gd name="connsiteY126" fmla="*/ 7126603 h 8688703"/>
              <a:gd name="connsiteX127" fmla="*/ 3818096 w 9204960"/>
              <a:gd name="connsiteY127" fmla="*/ 7088503 h 8688703"/>
              <a:gd name="connsiteX128" fmla="*/ 3691889 w 9204960"/>
              <a:gd name="connsiteY128" fmla="*/ 7000396 h 8688703"/>
              <a:gd name="connsiteX129" fmla="*/ 3701416 w 9204960"/>
              <a:gd name="connsiteY129" fmla="*/ 6886097 h 8688703"/>
              <a:gd name="connsiteX130" fmla="*/ 3625215 w 9204960"/>
              <a:gd name="connsiteY130" fmla="*/ 6809897 h 8688703"/>
              <a:gd name="connsiteX131" fmla="*/ 3657600 w 9204960"/>
              <a:gd name="connsiteY131" fmla="*/ 6728460 h 8688703"/>
              <a:gd name="connsiteX132" fmla="*/ 3817620 w 9204960"/>
              <a:gd name="connsiteY132" fmla="*/ 6637020 h 8688703"/>
              <a:gd name="connsiteX133" fmla="*/ 3893820 w 9204960"/>
              <a:gd name="connsiteY133" fmla="*/ 6560820 h 8688703"/>
              <a:gd name="connsiteX134" fmla="*/ 3947160 w 9204960"/>
              <a:gd name="connsiteY134" fmla="*/ 6545580 h 8688703"/>
              <a:gd name="connsiteX135" fmla="*/ 3939540 w 9204960"/>
              <a:gd name="connsiteY135" fmla="*/ 6484620 h 8688703"/>
              <a:gd name="connsiteX136" fmla="*/ 3901440 w 9204960"/>
              <a:gd name="connsiteY136" fmla="*/ 6461760 h 8688703"/>
              <a:gd name="connsiteX137" fmla="*/ 3878580 w 9204960"/>
              <a:gd name="connsiteY137" fmla="*/ 6370320 h 8688703"/>
              <a:gd name="connsiteX138" fmla="*/ 3886200 w 9204960"/>
              <a:gd name="connsiteY138" fmla="*/ 6278880 h 8688703"/>
              <a:gd name="connsiteX139" fmla="*/ 3870960 w 9204960"/>
              <a:gd name="connsiteY139" fmla="*/ 6164580 h 8688703"/>
              <a:gd name="connsiteX140" fmla="*/ 3893820 w 9204960"/>
              <a:gd name="connsiteY140" fmla="*/ 6096000 h 8688703"/>
              <a:gd name="connsiteX141" fmla="*/ 3924300 w 9204960"/>
              <a:gd name="connsiteY141" fmla="*/ 6035040 h 8688703"/>
              <a:gd name="connsiteX142" fmla="*/ 3977640 w 9204960"/>
              <a:gd name="connsiteY142" fmla="*/ 6027420 h 8688703"/>
              <a:gd name="connsiteX143" fmla="*/ 3992880 w 9204960"/>
              <a:gd name="connsiteY143" fmla="*/ 6027420 h 8688703"/>
              <a:gd name="connsiteX144" fmla="*/ 4046220 w 9204960"/>
              <a:gd name="connsiteY144" fmla="*/ 5966460 h 8688703"/>
              <a:gd name="connsiteX145" fmla="*/ 4038600 w 9204960"/>
              <a:gd name="connsiteY145" fmla="*/ 5882640 h 8688703"/>
              <a:gd name="connsiteX146" fmla="*/ 4754880 w 9204960"/>
              <a:gd name="connsiteY146" fmla="*/ 5768340 h 8688703"/>
              <a:gd name="connsiteX147" fmla="*/ 4838700 w 9204960"/>
              <a:gd name="connsiteY147" fmla="*/ 5768340 h 8688703"/>
              <a:gd name="connsiteX148" fmla="*/ 4914900 w 9204960"/>
              <a:gd name="connsiteY148" fmla="*/ 5775960 h 8688703"/>
              <a:gd name="connsiteX149" fmla="*/ 5105400 w 9204960"/>
              <a:gd name="connsiteY149" fmla="*/ 5875020 h 8688703"/>
              <a:gd name="connsiteX150" fmla="*/ 5570220 w 9204960"/>
              <a:gd name="connsiteY150" fmla="*/ 6103620 h 8688703"/>
              <a:gd name="connsiteX151" fmla="*/ 5704205 w 9204960"/>
              <a:gd name="connsiteY151" fmla="*/ 6175375 h 8688703"/>
              <a:gd name="connsiteX152" fmla="*/ 5755005 w 9204960"/>
              <a:gd name="connsiteY152" fmla="*/ 6097905 h 8688703"/>
              <a:gd name="connsiteX153" fmla="*/ 5682615 w 9204960"/>
              <a:gd name="connsiteY153" fmla="*/ 6058535 h 8688703"/>
              <a:gd name="connsiteX154" fmla="*/ 5624195 w 9204960"/>
              <a:gd name="connsiteY154" fmla="*/ 5987415 h 8688703"/>
              <a:gd name="connsiteX155" fmla="*/ 5670550 w 9204960"/>
              <a:gd name="connsiteY155" fmla="*/ 5958840 h 8688703"/>
              <a:gd name="connsiteX156" fmla="*/ 5584825 w 9204960"/>
              <a:gd name="connsiteY156" fmla="*/ 5784215 h 8688703"/>
              <a:gd name="connsiteX157" fmla="*/ 5592445 w 9204960"/>
              <a:gd name="connsiteY157" fmla="*/ 5682615 h 8688703"/>
              <a:gd name="connsiteX158" fmla="*/ 5615305 w 9204960"/>
              <a:gd name="connsiteY158" fmla="*/ 5647690 h 8688703"/>
              <a:gd name="connsiteX159" fmla="*/ 5636895 w 9204960"/>
              <a:gd name="connsiteY159" fmla="*/ 5602605 h 8688703"/>
              <a:gd name="connsiteX160" fmla="*/ 5674360 w 9204960"/>
              <a:gd name="connsiteY160" fmla="*/ 5525135 h 8688703"/>
              <a:gd name="connsiteX161" fmla="*/ 5688965 w 9204960"/>
              <a:gd name="connsiteY161" fmla="*/ 5442585 h 8688703"/>
              <a:gd name="connsiteX162" fmla="*/ 5735320 w 9204960"/>
              <a:gd name="connsiteY162" fmla="*/ 5417185 h 8688703"/>
              <a:gd name="connsiteX163" fmla="*/ 5715000 w 9204960"/>
              <a:gd name="connsiteY163" fmla="*/ 5358130 h 8688703"/>
              <a:gd name="connsiteX164" fmla="*/ 5751195 w 9204960"/>
              <a:gd name="connsiteY164" fmla="*/ 5316855 h 8688703"/>
              <a:gd name="connsiteX165" fmla="*/ 5781675 w 9204960"/>
              <a:gd name="connsiteY165" fmla="*/ 5253990 h 8688703"/>
              <a:gd name="connsiteX166" fmla="*/ 5836920 w 9204960"/>
              <a:gd name="connsiteY166" fmla="*/ 5180330 h 8688703"/>
              <a:gd name="connsiteX167" fmla="*/ 5855970 w 9204960"/>
              <a:gd name="connsiteY167" fmla="*/ 5024120 h 8688703"/>
              <a:gd name="connsiteX168" fmla="*/ 6101080 w 9204960"/>
              <a:gd name="connsiteY168" fmla="*/ 4766310 h 8688703"/>
              <a:gd name="connsiteX169" fmla="*/ 6107430 w 9204960"/>
              <a:gd name="connsiteY169" fmla="*/ 4530090 h 8688703"/>
              <a:gd name="connsiteX170" fmla="*/ 5982970 w 9204960"/>
              <a:gd name="connsiteY170" fmla="*/ 4267200 h 8688703"/>
              <a:gd name="connsiteX171" fmla="*/ 7178040 w 9204960"/>
              <a:gd name="connsiteY171" fmla="*/ 4206240 h 8688703"/>
              <a:gd name="connsiteX172" fmla="*/ 7559040 w 9204960"/>
              <a:gd name="connsiteY172" fmla="*/ 4183380 h 8688703"/>
              <a:gd name="connsiteX173" fmla="*/ 7467600 w 9204960"/>
              <a:gd name="connsiteY173" fmla="*/ 3733800 h 8688703"/>
              <a:gd name="connsiteX174" fmla="*/ 7414260 w 9204960"/>
              <a:gd name="connsiteY174" fmla="*/ 3459480 h 8688703"/>
              <a:gd name="connsiteX175" fmla="*/ 7498080 w 9204960"/>
              <a:gd name="connsiteY175" fmla="*/ 3253740 h 8688703"/>
              <a:gd name="connsiteX176" fmla="*/ 7528560 w 9204960"/>
              <a:gd name="connsiteY176" fmla="*/ 3108960 h 8688703"/>
              <a:gd name="connsiteX177" fmla="*/ 7505700 w 9204960"/>
              <a:gd name="connsiteY177" fmla="*/ 2903220 h 8688703"/>
              <a:gd name="connsiteX178" fmla="*/ 7520940 w 9204960"/>
              <a:gd name="connsiteY178" fmla="*/ 2781300 h 8688703"/>
              <a:gd name="connsiteX179" fmla="*/ 7536180 w 9204960"/>
              <a:gd name="connsiteY179" fmla="*/ 2727960 h 8688703"/>
              <a:gd name="connsiteX180" fmla="*/ 7863840 w 9204960"/>
              <a:gd name="connsiteY180" fmla="*/ 2827020 h 8688703"/>
              <a:gd name="connsiteX181" fmla="*/ 7886700 w 9204960"/>
              <a:gd name="connsiteY181" fmla="*/ 2956560 h 8688703"/>
              <a:gd name="connsiteX182" fmla="*/ 8001000 w 9204960"/>
              <a:gd name="connsiteY182" fmla="*/ 2979420 h 8688703"/>
              <a:gd name="connsiteX183" fmla="*/ 8122920 w 9204960"/>
              <a:gd name="connsiteY183" fmla="*/ 3131820 h 8688703"/>
              <a:gd name="connsiteX184" fmla="*/ 8206740 w 9204960"/>
              <a:gd name="connsiteY184" fmla="*/ 3131820 h 8688703"/>
              <a:gd name="connsiteX185" fmla="*/ 8442960 w 9204960"/>
              <a:gd name="connsiteY185" fmla="*/ 3131820 h 8688703"/>
              <a:gd name="connsiteX186" fmla="*/ 8663940 w 9204960"/>
              <a:gd name="connsiteY186" fmla="*/ 3131820 h 8688703"/>
              <a:gd name="connsiteX187" fmla="*/ 8770620 w 9204960"/>
              <a:gd name="connsiteY187" fmla="*/ 3086100 h 8688703"/>
              <a:gd name="connsiteX188" fmla="*/ 8854440 w 9204960"/>
              <a:gd name="connsiteY188" fmla="*/ 3070860 h 8688703"/>
              <a:gd name="connsiteX189" fmla="*/ 8938260 w 9204960"/>
              <a:gd name="connsiteY189" fmla="*/ 3086100 h 8688703"/>
              <a:gd name="connsiteX190" fmla="*/ 8945880 w 9204960"/>
              <a:gd name="connsiteY190" fmla="*/ 2933700 h 8688703"/>
              <a:gd name="connsiteX191" fmla="*/ 8907780 w 9204960"/>
              <a:gd name="connsiteY191" fmla="*/ 2933700 h 8688703"/>
              <a:gd name="connsiteX192" fmla="*/ 8656320 w 9204960"/>
              <a:gd name="connsiteY192" fmla="*/ 2552700 h 8688703"/>
              <a:gd name="connsiteX193" fmla="*/ 8854440 w 9204960"/>
              <a:gd name="connsiteY193" fmla="*/ 2446020 h 8688703"/>
              <a:gd name="connsiteX194" fmla="*/ 8923020 w 9204960"/>
              <a:gd name="connsiteY194" fmla="*/ 2461260 h 8688703"/>
              <a:gd name="connsiteX195" fmla="*/ 8999220 w 9204960"/>
              <a:gd name="connsiteY195" fmla="*/ 2461260 h 8688703"/>
              <a:gd name="connsiteX196" fmla="*/ 9029700 w 9204960"/>
              <a:gd name="connsiteY196" fmla="*/ 2400300 h 8688703"/>
              <a:gd name="connsiteX197" fmla="*/ 9029700 w 9204960"/>
              <a:gd name="connsiteY197" fmla="*/ 2263140 h 8688703"/>
              <a:gd name="connsiteX198" fmla="*/ 9136380 w 9204960"/>
              <a:gd name="connsiteY198" fmla="*/ 2331720 h 8688703"/>
              <a:gd name="connsiteX199" fmla="*/ 9144000 w 9204960"/>
              <a:gd name="connsiteY199" fmla="*/ 2263140 h 8688703"/>
              <a:gd name="connsiteX200" fmla="*/ 9204960 w 9204960"/>
              <a:gd name="connsiteY200" fmla="*/ 2217420 h 8688703"/>
              <a:gd name="connsiteX0" fmla="*/ 9144000 w 9144000"/>
              <a:gd name="connsiteY0" fmla="*/ 2263140 h 8688703"/>
              <a:gd name="connsiteX1" fmla="*/ 7917180 w 9144000"/>
              <a:gd name="connsiteY1" fmla="*/ 0 h 8688703"/>
              <a:gd name="connsiteX2" fmla="*/ 7863840 w 9144000"/>
              <a:gd name="connsiteY2" fmla="*/ 24128 h 8688703"/>
              <a:gd name="connsiteX3" fmla="*/ 6896100 w 9144000"/>
              <a:gd name="connsiteY3" fmla="*/ 502920 h 8688703"/>
              <a:gd name="connsiteX4" fmla="*/ 6743700 w 9144000"/>
              <a:gd name="connsiteY4" fmla="*/ 982980 h 8688703"/>
              <a:gd name="connsiteX5" fmla="*/ 6728460 w 9144000"/>
              <a:gd name="connsiteY5" fmla="*/ 1836420 h 8688703"/>
              <a:gd name="connsiteX6" fmla="*/ 6244590 w 9144000"/>
              <a:gd name="connsiteY6" fmla="*/ 2170428 h 8688703"/>
              <a:gd name="connsiteX7" fmla="*/ 5722620 w 9144000"/>
              <a:gd name="connsiteY7" fmla="*/ 2095500 h 8688703"/>
              <a:gd name="connsiteX8" fmla="*/ 5654040 w 9144000"/>
              <a:gd name="connsiteY8" fmla="*/ 2095500 h 8688703"/>
              <a:gd name="connsiteX9" fmla="*/ 5570220 w 9144000"/>
              <a:gd name="connsiteY9" fmla="*/ 2133600 h 8688703"/>
              <a:gd name="connsiteX10" fmla="*/ 5440680 w 9144000"/>
              <a:gd name="connsiteY10" fmla="*/ 2118360 h 8688703"/>
              <a:gd name="connsiteX11" fmla="*/ 5410200 w 9144000"/>
              <a:gd name="connsiteY11" fmla="*/ 2072640 h 8688703"/>
              <a:gd name="connsiteX12" fmla="*/ 5425440 w 9144000"/>
              <a:gd name="connsiteY12" fmla="*/ 1927860 h 8688703"/>
              <a:gd name="connsiteX13" fmla="*/ 5372100 w 9144000"/>
              <a:gd name="connsiteY13" fmla="*/ 1874520 h 8688703"/>
              <a:gd name="connsiteX14" fmla="*/ 5372100 w 9144000"/>
              <a:gd name="connsiteY14" fmla="*/ 1844040 h 8688703"/>
              <a:gd name="connsiteX15" fmla="*/ 5280660 w 9144000"/>
              <a:gd name="connsiteY15" fmla="*/ 1821180 h 8688703"/>
              <a:gd name="connsiteX16" fmla="*/ 5219700 w 9144000"/>
              <a:gd name="connsiteY16" fmla="*/ 2118360 h 8688703"/>
              <a:gd name="connsiteX17" fmla="*/ 5212080 w 9144000"/>
              <a:gd name="connsiteY17" fmla="*/ 2316480 h 8688703"/>
              <a:gd name="connsiteX18" fmla="*/ 5242560 w 9144000"/>
              <a:gd name="connsiteY18" fmla="*/ 2354580 h 8688703"/>
              <a:gd name="connsiteX19" fmla="*/ 5097780 w 9144000"/>
              <a:gd name="connsiteY19" fmla="*/ 2407920 h 8688703"/>
              <a:gd name="connsiteX20" fmla="*/ 5120640 w 9144000"/>
              <a:gd name="connsiteY20" fmla="*/ 2598420 h 8688703"/>
              <a:gd name="connsiteX21" fmla="*/ 5082540 w 9144000"/>
              <a:gd name="connsiteY21" fmla="*/ 2682240 h 8688703"/>
              <a:gd name="connsiteX22" fmla="*/ 4945380 w 9144000"/>
              <a:gd name="connsiteY22" fmla="*/ 2628900 h 8688703"/>
              <a:gd name="connsiteX23" fmla="*/ 4853940 w 9144000"/>
              <a:gd name="connsiteY23" fmla="*/ 2651760 h 8688703"/>
              <a:gd name="connsiteX24" fmla="*/ 4785360 w 9144000"/>
              <a:gd name="connsiteY24" fmla="*/ 2781300 h 8688703"/>
              <a:gd name="connsiteX25" fmla="*/ 4640580 w 9144000"/>
              <a:gd name="connsiteY25" fmla="*/ 2667000 h 8688703"/>
              <a:gd name="connsiteX26" fmla="*/ 4518660 w 9144000"/>
              <a:gd name="connsiteY26" fmla="*/ 2659380 h 8688703"/>
              <a:gd name="connsiteX27" fmla="*/ 4389120 w 9144000"/>
              <a:gd name="connsiteY27" fmla="*/ 2529840 h 8688703"/>
              <a:gd name="connsiteX28" fmla="*/ 4564380 w 9144000"/>
              <a:gd name="connsiteY28" fmla="*/ 2377440 h 8688703"/>
              <a:gd name="connsiteX29" fmla="*/ 4389120 w 9144000"/>
              <a:gd name="connsiteY29" fmla="*/ 2346960 h 8688703"/>
              <a:gd name="connsiteX30" fmla="*/ 4244340 w 9144000"/>
              <a:gd name="connsiteY30" fmla="*/ 2514600 h 8688703"/>
              <a:gd name="connsiteX31" fmla="*/ 4183380 w 9144000"/>
              <a:gd name="connsiteY31" fmla="*/ 2613660 h 8688703"/>
              <a:gd name="connsiteX32" fmla="*/ 4191000 w 9144000"/>
              <a:gd name="connsiteY32" fmla="*/ 2651760 h 8688703"/>
              <a:gd name="connsiteX33" fmla="*/ 4084320 w 9144000"/>
              <a:gd name="connsiteY33" fmla="*/ 2750820 h 8688703"/>
              <a:gd name="connsiteX34" fmla="*/ 4008120 w 9144000"/>
              <a:gd name="connsiteY34" fmla="*/ 2773680 h 8688703"/>
              <a:gd name="connsiteX35" fmla="*/ 3954780 w 9144000"/>
              <a:gd name="connsiteY35" fmla="*/ 2773680 h 8688703"/>
              <a:gd name="connsiteX36" fmla="*/ 3916680 w 9144000"/>
              <a:gd name="connsiteY36" fmla="*/ 2827020 h 8688703"/>
              <a:gd name="connsiteX37" fmla="*/ 3848100 w 9144000"/>
              <a:gd name="connsiteY37" fmla="*/ 2827020 h 8688703"/>
              <a:gd name="connsiteX38" fmla="*/ 3810000 w 9144000"/>
              <a:gd name="connsiteY38" fmla="*/ 2880360 h 8688703"/>
              <a:gd name="connsiteX39" fmla="*/ 3726180 w 9144000"/>
              <a:gd name="connsiteY39" fmla="*/ 2903220 h 8688703"/>
              <a:gd name="connsiteX40" fmla="*/ 3703320 w 9144000"/>
              <a:gd name="connsiteY40" fmla="*/ 2971800 h 8688703"/>
              <a:gd name="connsiteX41" fmla="*/ 3512820 w 9144000"/>
              <a:gd name="connsiteY41" fmla="*/ 2834640 h 8688703"/>
              <a:gd name="connsiteX42" fmla="*/ 3337560 w 9144000"/>
              <a:gd name="connsiteY42" fmla="*/ 2903220 h 8688703"/>
              <a:gd name="connsiteX43" fmla="*/ 3337560 w 9144000"/>
              <a:gd name="connsiteY43" fmla="*/ 2979420 h 8688703"/>
              <a:gd name="connsiteX44" fmla="*/ 3230880 w 9144000"/>
              <a:gd name="connsiteY44" fmla="*/ 3055620 h 8688703"/>
              <a:gd name="connsiteX45" fmla="*/ 3002280 w 9144000"/>
              <a:gd name="connsiteY45" fmla="*/ 2910840 h 8688703"/>
              <a:gd name="connsiteX46" fmla="*/ 3025140 w 9144000"/>
              <a:gd name="connsiteY46" fmla="*/ 2887980 h 8688703"/>
              <a:gd name="connsiteX47" fmla="*/ 2918460 w 9144000"/>
              <a:gd name="connsiteY47" fmla="*/ 2743200 h 8688703"/>
              <a:gd name="connsiteX48" fmla="*/ 2659380 w 9144000"/>
              <a:gd name="connsiteY48" fmla="*/ 2613660 h 8688703"/>
              <a:gd name="connsiteX49" fmla="*/ 2506980 w 9144000"/>
              <a:gd name="connsiteY49" fmla="*/ 2948940 h 8688703"/>
              <a:gd name="connsiteX50" fmla="*/ 2392680 w 9144000"/>
              <a:gd name="connsiteY50" fmla="*/ 2956560 h 8688703"/>
              <a:gd name="connsiteX51" fmla="*/ 2308860 w 9144000"/>
              <a:gd name="connsiteY51" fmla="*/ 2971800 h 8688703"/>
              <a:gd name="connsiteX52" fmla="*/ 2225040 w 9144000"/>
              <a:gd name="connsiteY52" fmla="*/ 3070860 h 8688703"/>
              <a:gd name="connsiteX53" fmla="*/ 2049780 w 9144000"/>
              <a:gd name="connsiteY53" fmla="*/ 2979420 h 8688703"/>
              <a:gd name="connsiteX54" fmla="*/ 1981200 w 9144000"/>
              <a:gd name="connsiteY54" fmla="*/ 2971800 h 8688703"/>
              <a:gd name="connsiteX55" fmla="*/ 1889760 w 9144000"/>
              <a:gd name="connsiteY55" fmla="*/ 2819400 h 8688703"/>
              <a:gd name="connsiteX56" fmla="*/ 1897380 w 9144000"/>
              <a:gd name="connsiteY56" fmla="*/ 2750820 h 8688703"/>
              <a:gd name="connsiteX57" fmla="*/ 1729740 w 9144000"/>
              <a:gd name="connsiteY57" fmla="*/ 2872740 h 8688703"/>
              <a:gd name="connsiteX58" fmla="*/ 1706880 w 9144000"/>
              <a:gd name="connsiteY58" fmla="*/ 2933700 h 8688703"/>
              <a:gd name="connsiteX59" fmla="*/ 1653540 w 9144000"/>
              <a:gd name="connsiteY59" fmla="*/ 2903220 h 8688703"/>
              <a:gd name="connsiteX60" fmla="*/ 1546860 w 9144000"/>
              <a:gd name="connsiteY60" fmla="*/ 2903220 h 8688703"/>
              <a:gd name="connsiteX61" fmla="*/ 1524000 w 9144000"/>
              <a:gd name="connsiteY61" fmla="*/ 3017520 h 8688703"/>
              <a:gd name="connsiteX62" fmla="*/ 1386840 w 9144000"/>
              <a:gd name="connsiteY62" fmla="*/ 3314700 h 8688703"/>
              <a:gd name="connsiteX63" fmla="*/ 1333500 w 9144000"/>
              <a:gd name="connsiteY63" fmla="*/ 3307080 h 8688703"/>
              <a:gd name="connsiteX64" fmla="*/ 1188720 w 9144000"/>
              <a:gd name="connsiteY64" fmla="*/ 3360420 h 8688703"/>
              <a:gd name="connsiteX65" fmla="*/ 1135380 w 9144000"/>
              <a:gd name="connsiteY65" fmla="*/ 3528060 h 8688703"/>
              <a:gd name="connsiteX66" fmla="*/ 1013460 w 9144000"/>
              <a:gd name="connsiteY66" fmla="*/ 3558540 h 8688703"/>
              <a:gd name="connsiteX67" fmla="*/ 929640 w 9144000"/>
              <a:gd name="connsiteY67" fmla="*/ 3566160 h 8688703"/>
              <a:gd name="connsiteX68" fmla="*/ 830580 w 9144000"/>
              <a:gd name="connsiteY68" fmla="*/ 3596640 h 8688703"/>
              <a:gd name="connsiteX69" fmla="*/ 701040 w 9144000"/>
              <a:gd name="connsiteY69" fmla="*/ 3604260 h 8688703"/>
              <a:gd name="connsiteX70" fmla="*/ 548640 w 9144000"/>
              <a:gd name="connsiteY70" fmla="*/ 3642360 h 8688703"/>
              <a:gd name="connsiteX71" fmla="*/ 0 w 9144000"/>
              <a:gd name="connsiteY71" fmla="*/ 5105400 h 8688703"/>
              <a:gd name="connsiteX72" fmla="*/ 167640 w 9144000"/>
              <a:gd name="connsiteY72" fmla="*/ 5097780 h 8688703"/>
              <a:gd name="connsiteX73" fmla="*/ 167640 w 9144000"/>
              <a:gd name="connsiteY73" fmla="*/ 5242560 h 8688703"/>
              <a:gd name="connsiteX74" fmla="*/ 289560 w 9144000"/>
              <a:gd name="connsiteY74" fmla="*/ 5250180 h 8688703"/>
              <a:gd name="connsiteX75" fmla="*/ 281940 w 9144000"/>
              <a:gd name="connsiteY75" fmla="*/ 5334000 h 8688703"/>
              <a:gd name="connsiteX76" fmla="*/ 388620 w 9144000"/>
              <a:gd name="connsiteY76" fmla="*/ 5356860 h 8688703"/>
              <a:gd name="connsiteX77" fmla="*/ 358140 w 9144000"/>
              <a:gd name="connsiteY77" fmla="*/ 5486400 h 8688703"/>
              <a:gd name="connsiteX78" fmla="*/ 358140 w 9144000"/>
              <a:gd name="connsiteY78" fmla="*/ 5585460 h 8688703"/>
              <a:gd name="connsiteX79" fmla="*/ 251460 w 9144000"/>
              <a:gd name="connsiteY79" fmla="*/ 5638800 h 8688703"/>
              <a:gd name="connsiteX80" fmla="*/ 236220 w 9144000"/>
              <a:gd name="connsiteY80" fmla="*/ 5715000 h 8688703"/>
              <a:gd name="connsiteX81" fmla="*/ 144780 w 9144000"/>
              <a:gd name="connsiteY81" fmla="*/ 5836920 h 8688703"/>
              <a:gd name="connsiteX82" fmla="*/ 175260 w 9144000"/>
              <a:gd name="connsiteY82" fmla="*/ 6065520 h 8688703"/>
              <a:gd name="connsiteX83" fmla="*/ 266700 w 9144000"/>
              <a:gd name="connsiteY83" fmla="*/ 6073140 h 8688703"/>
              <a:gd name="connsiteX84" fmla="*/ 304800 w 9144000"/>
              <a:gd name="connsiteY84" fmla="*/ 6134100 h 8688703"/>
              <a:gd name="connsiteX85" fmla="*/ 312420 w 9144000"/>
              <a:gd name="connsiteY85" fmla="*/ 6195060 h 8688703"/>
              <a:gd name="connsiteX86" fmla="*/ 358140 w 9144000"/>
              <a:gd name="connsiteY86" fmla="*/ 6195060 h 8688703"/>
              <a:gd name="connsiteX87" fmla="*/ 365760 w 9144000"/>
              <a:gd name="connsiteY87" fmla="*/ 6332220 h 8688703"/>
              <a:gd name="connsiteX88" fmla="*/ 807720 w 9144000"/>
              <a:gd name="connsiteY88" fmla="*/ 6400800 h 8688703"/>
              <a:gd name="connsiteX89" fmla="*/ 1127760 w 9144000"/>
              <a:gd name="connsiteY89" fmla="*/ 6560820 h 8688703"/>
              <a:gd name="connsiteX90" fmla="*/ 1447800 w 9144000"/>
              <a:gd name="connsiteY90" fmla="*/ 6454140 h 8688703"/>
              <a:gd name="connsiteX91" fmla="*/ 1546860 w 9144000"/>
              <a:gd name="connsiteY91" fmla="*/ 6454140 h 8688703"/>
              <a:gd name="connsiteX92" fmla="*/ 1501140 w 9144000"/>
              <a:gd name="connsiteY92" fmla="*/ 6713220 h 8688703"/>
              <a:gd name="connsiteX93" fmla="*/ 1567815 w 9144000"/>
              <a:gd name="connsiteY93" fmla="*/ 6971030 h 8688703"/>
              <a:gd name="connsiteX94" fmla="*/ 1710690 w 9144000"/>
              <a:gd name="connsiteY94" fmla="*/ 7294880 h 8688703"/>
              <a:gd name="connsiteX95" fmla="*/ 1891665 w 9144000"/>
              <a:gd name="connsiteY95" fmla="*/ 7437755 h 8688703"/>
              <a:gd name="connsiteX96" fmla="*/ 2094865 w 9144000"/>
              <a:gd name="connsiteY96" fmla="*/ 7669530 h 8688703"/>
              <a:gd name="connsiteX97" fmla="*/ 2066290 w 9144000"/>
              <a:gd name="connsiteY97" fmla="*/ 7780654 h 8688703"/>
              <a:gd name="connsiteX98" fmla="*/ 2234565 w 9144000"/>
              <a:gd name="connsiteY98" fmla="*/ 7891779 h 8688703"/>
              <a:gd name="connsiteX99" fmla="*/ 2269490 w 9144000"/>
              <a:gd name="connsiteY99" fmla="*/ 7936229 h 8688703"/>
              <a:gd name="connsiteX100" fmla="*/ 2186940 w 9144000"/>
              <a:gd name="connsiteY100" fmla="*/ 8193404 h 8688703"/>
              <a:gd name="connsiteX101" fmla="*/ 2209165 w 9144000"/>
              <a:gd name="connsiteY101" fmla="*/ 8291828 h 8688703"/>
              <a:gd name="connsiteX102" fmla="*/ 2275840 w 9144000"/>
              <a:gd name="connsiteY102" fmla="*/ 8393428 h 8688703"/>
              <a:gd name="connsiteX103" fmla="*/ 2437765 w 9144000"/>
              <a:gd name="connsiteY103" fmla="*/ 8425178 h 8688703"/>
              <a:gd name="connsiteX104" fmla="*/ 2491740 w 9144000"/>
              <a:gd name="connsiteY104" fmla="*/ 8412478 h 8688703"/>
              <a:gd name="connsiteX105" fmla="*/ 2599690 w 9144000"/>
              <a:gd name="connsiteY105" fmla="*/ 8469628 h 8688703"/>
              <a:gd name="connsiteX106" fmla="*/ 2640965 w 9144000"/>
              <a:gd name="connsiteY106" fmla="*/ 8514078 h 8688703"/>
              <a:gd name="connsiteX107" fmla="*/ 2663190 w 9144000"/>
              <a:gd name="connsiteY107" fmla="*/ 8625203 h 8688703"/>
              <a:gd name="connsiteX108" fmla="*/ 2748915 w 9144000"/>
              <a:gd name="connsiteY108" fmla="*/ 8688703 h 8688703"/>
              <a:gd name="connsiteX109" fmla="*/ 2860040 w 9144000"/>
              <a:gd name="connsiteY109" fmla="*/ 8663303 h 8688703"/>
              <a:gd name="connsiteX110" fmla="*/ 2920365 w 9144000"/>
              <a:gd name="connsiteY110" fmla="*/ 8676003 h 8688703"/>
              <a:gd name="connsiteX111" fmla="*/ 2910840 w 9144000"/>
              <a:gd name="connsiteY111" fmla="*/ 8595834 h 8688703"/>
              <a:gd name="connsiteX112" fmla="*/ 2996565 w 9144000"/>
              <a:gd name="connsiteY112" fmla="*/ 8464865 h 8688703"/>
              <a:gd name="connsiteX113" fmla="*/ 2987040 w 9144000"/>
              <a:gd name="connsiteY113" fmla="*/ 8352947 h 8688703"/>
              <a:gd name="connsiteX114" fmla="*/ 3027522 w 9144000"/>
              <a:gd name="connsiteY114" fmla="*/ 8286271 h 8688703"/>
              <a:gd name="connsiteX115" fmla="*/ 3179922 w 9144000"/>
              <a:gd name="connsiteY115" fmla="*/ 8217215 h 8688703"/>
              <a:gd name="connsiteX116" fmla="*/ 3225166 w 9144000"/>
              <a:gd name="connsiteY116" fmla="*/ 8100535 h 8688703"/>
              <a:gd name="connsiteX117" fmla="*/ 3420427 w 9144000"/>
              <a:gd name="connsiteY117" fmla="*/ 7938609 h 8688703"/>
              <a:gd name="connsiteX118" fmla="*/ 3699034 w 9144000"/>
              <a:gd name="connsiteY118" fmla="*/ 7810022 h 8688703"/>
              <a:gd name="connsiteX119" fmla="*/ 3875246 w 9144000"/>
              <a:gd name="connsiteY119" fmla="*/ 7745728 h 8688703"/>
              <a:gd name="connsiteX120" fmla="*/ 4084796 w 9144000"/>
              <a:gd name="connsiteY120" fmla="*/ 7593328 h 8688703"/>
              <a:gd name="connsiteX121" fmla="*/ 4127659 w 9144000"/>
              <a:gd name="connsiteY121" fmla="*/ 7495696 h 8688703"/>
              <a:gd name="connsiteX122" fmla="*/ 4037171 w 9144000"/>
              <a:gd name="connsiteY122" fmla="*/ 7419497 h 8688703"/>
              <a:gd name="connsiteX123" fmla="*/ 3980021 w 9144000"/>
              <a:gd name="connsiteY123" fmla="*/ 7324247 h 8688703"/>
              <a:gd name="connsiteX124" fmla="*/ 4056222 w 9144000"/>
              <a:gd name="connsiteY124" fmla="*/ 7250428 h 8688703"/>
              <a:gd name="connsiteX125" fmla="*/ 4096703 w 9144000"/>
              <a:gd name="connsiteY125" fmla="*/ 7102790 h 8688703"/>
              <a:gd name="connsiteX126" fmla="*/ 3982402 w 9144000"/>
              <a:gd name="connsiteY126" fmla="*/ 7126603 h 8688703"/>
              <a:gd name="connsiteX127" fmla="*/ 3818096 w 9144000"/>
              <a:gd name="connsiteY127" fmla="*/ 7088503 h 8688703"/>
              <a:gd name="connsiteX128" fmla="*/ 3691889 w 9144000"/>
              <a:gd name="connsiteY128" fmla="*/ 7000396 h 8688703"/>
              <a:gd name="connsiteX129" fmla="*/ 3701416 w 9144000"/>
              <a:gd name="connsiteY129" fmla="*/ 6886097 h 8688703"/>
              <a:gd name="connsiteX130" fmla="*/ 3625215 w 9144000"/>
              <a:gd name="connsiteY130" fmla="*/ 6809897 h 8688703"/>
              <a:gd name="connsiteX131" fmla="*/ 3657600 w 9144000"/>
              <a:gd name="connsiteY131" fmla="*/ 6728460 h 8688703"/>
              <a:gd name="connsiteX132" fmla="*/ 3817620 w 9144000"/>
              <a:gd name="connsiteY132" fmla="*/ 6637020 h 8688703"/>
              <a:gd name="connsiteX133" fmla="*/ 3893820 w 9144000"/>
              <a:gd name="connsiteY133" fmla="*/ 6560820 h 8688703"/>
              <a:gd name="connsiteX134" fmla="*/ 3947160 w 9144000"/>
              <a:gd name="connsiteY134" fmla="*/ 6545580 h 8688703"/>
              <a:gd name="connsiteX135" fmla="*/ 3939540 w 9144000"/>
              <a:gd name="connsiteY135" fmla="*/ 6484620 h 8688703"/>
              <a:gd name="connsiteX136" fmla="*/ 3901440 w 9144000"/>
              <a:gd name="connsiteY136" fmla="*/ 6461760 h 8688703"/>
              <a:gd name="connsiteX137" fmla="*/ 3878580 w 9144000"/>
              <a:gd name="connsiteY137" fmla="*/ 6370320 h 8688703"/>
              <a:gd name="connsiteX138" fmla="*/ 3886200 w 9144000"/>
              <a:gd name="connsiteY138" fmla="*/ 6278880 h 8688703"/>
              <a:gd name="connsiteX139" fmla="*/ 3870960 w 9144000"/>
              <a:gd name="connsiteY139" fmla="*/ 6164580 h 8688703"/>
              <a:gd name="connsiteX140" fmla="*/ 3893820 w 9144000"/>
              <a:gd name="connsiteY140" fmla="*/ 6096000 h 8688703"/>
              <a:gd name="connsiteX141" fmla="*/ 3924300 w 9144000"/>
              <a:gd name="connsiteY141" fmla="*/ 6035040 h 8688703"/>
              <a:gd name="connsiteX142" fmla="*/ 3977640 w 9144000"/>
              <a:gd name="connsiteY142" fmla="*/ 6027420 h 8688703"/>
              <a:gd name="connsiteX143" fmla="*/ 3992880 w 9144000"/>
              <a:gd name="connsiteY143" fmla="*/ 6027420 h 8688703"/>
              <a:gd name="connsiteX144" fmla="*/ 4046220 w 9144000"/>
              <a:gd name="connsiteY144" fmla="*/ 5966460 h 8688703"/>
              <a:gd name="connsiteX145" fmla="*/ 4038600 w 9144000"/>
              <a:gd name="connsiteY145" fmla="*/ 5882640 h 8688703"/>
              <a:gd name="connsiteX146" fmla="*/ 4754880 w 9144000"/>
              <a:gd name="connsiteY146" fmla="*/ 5768340 h 8688703"/>
              <a:gd name="connsiteX147" fmla="*/ 4838700 w 9144000"/>
              <a:gd name="connsiteY147" fmla="*/ 5768340 h 8688703"/>
              <a:gd name="connsiteX148" fmla="*/ 4914900 w 9144000"/>
              <a:gd name="connsiteY148" fmla="*/ 5775960 h 8688703"/>
              <a:gd name="connsiteX149" fmla="*/ 5105400 w 9144000"/>
              <a:gd name="connsiteY149" fmla="*/ 5875020 h 8688703"/>
              <a:gd name="connsiteX150" fmla="*/ 5570220 w 9144000"/>
              <a:gd name="connsiteY150" fmla="*/ 6103620 h 8688703"/>
              <a:gd name="connsiteX151" fmla="*/ 5704205 w 9144000"/>
              <a:gd name="connsiteY151" fmla="*/ 6175375 h 8688703"/>
              <a:gd name="connsiteX152" fmla="*/ 5755005 w 9144000"/>
              <a:gd name="connsiteY152" fmla="*/ 6097905 h 8688703"/>
              <a:gd name="connsiteX153" fmla="*/ 5682615 w 9144000"/>
              <a:gd name="connsiteY153" fmla="*/ 6058535 h 8688703"/>
              <a:gd name="connsiteX154" fmla="*/ 5624195 w 9144000"/>
              <a:gd name="connsiteY154" fmla="*/ 5987415 h 8688703"/>
              <a:gd name="connsiteX155" fmla="*/ 5670550 w 9144000"/>
              <a:gd name="connsiteY155" fmla="*/ 5958840 h 8688703"/>
              <a:gd name="connsiteX156" fmla="*/ 5584825 w 9144000"/>
              <a:gd name="connsiteY156" fmla="*/ 5784215 h 8688703"/>
              <a:gd name="connsiteX157" fmla="*/ 5592445 w 9144000"/>
              <a:gd name="connsiteY157" fmla="*/ 5682615 h 8688703"/>
              <a:gd name="connsiteX158" fmla="*/ 5615305 w 9144000"/>
              <a:gd name="connsiteY158" fmla="*/ 5647690 h 8688703"/>
              <a:gd name="connsiteX159" fmla="*/ 5636895 w 9144000"/>
              <a:gd name="connsiteY159" fmla="*/ 5602605 h 8688703"/>
              <a:gd name="connsiteX160" fmla="*/ 5674360 w 9144000"/>
              <a:gd name="connsiteY160" fmla="*/ 5525135 h 8688703"/>
              <a:gd name="connsiteX161" fmla="*/ 5688965 w 9144000"/>
              <a:gd name="connsiteY161" fmla="*/ 5442585 h 8688703"/>
              <a:gd name="connsiteX162" fmla="*/ 5735320 w 9144000"/>
              <a:gd name="connsiteY162" fmla="*/ 5417185 h 8688703"/>
              <a:gd name="connsiteX163" fmla="*/ 5715000 w 9144000"/>
              <a:gd name="connsiteY163" fmla="*/ 5358130 h 8688703"/>
              <a:gd name="connsiteX164" fmla="*/ 5751195 w 9144000"/>
              <a:gd name="connsiteY164" fmla="*/ 5316855 h 8688703"/>
              <a:gd name="connsiteX165" fmla="*/ 5781675 w 9144000"/>
              <a:gd name="connsiteY165" fmla="*/ 5253990 h 8688703"/>
              <a:gd name="connsiteX166" fmla="*/ 5836920 w 9144000"/>
              <a:gd name="connsiteY166" fmla="*/ 5180330 h 8688703"/>
              <a:gd name="connsiteX167" fmla="*/ 5855970 w 9144000"/>
              <a:gd name="connsiteY167" fmla="*/ 5024120 h 8688703"/>
              <a:gd name="connsiteX168" fmla="*/ 6101080 w 9144000"/>
              <a:gd name="connsiteY168" fmla="*/ 4766310 h 8688703"/>
              <a:gd name="connsiteX169" fmla="*/ 6107430 w 9144000"/>
              <a:gd name="connsiteY169" fmla="*/ 4530090 h 8688703"/>
              <a:gd name="connsiteX170" fmla="*/ 5982970 w 9144000"/>
              <a:gd name="connsiteY170" fmla="*/ 4267200 h 8688703"/>
              <a:gd name="connsiteX171" fmla="*/ 7178040 w 9144000"/>
              <a:gd name="connsiteY171" fmla="*/ 4206240 h 8688703"/>
              <a:gd name="connsiteX172" fmla="*/ 7559040 w 9144000"/>
              <a:gd name="connsiteY172" fmla="*/ 4183380 h 8688703"/>
              <a:gd name="connsiteX173" fmla="*/ 7467600 w 9144000"/>
              <a:gd name="connsiteY173" fmla="*/ 3733800 h 8688703"/>
              <a:gd name="connsiteX174" fmla="*/ 7414260 w 9144000"/>
              <a:gd name="connsiteY174" fmla="*/ 3459480 h 8688703"/>
              <a:gd name="connsiteX175" fmla="*/ 7498080 w 9144000"/>
              <a:gd name="connsiteY175" fmla="*/ 3253740 h 8688703"/>
              <a:gd name="connsiteX176" fmla="*/ 7528560 w 9144000"/>
              <a:gd name="connsiteY176" fmla="*/ 3108960 h 8688703"/>
              <a:gd name="connsiteX177" fmla="*/ 7505700 w 9144000"/>
              <a:gd name="connsiteY177" fmla="*/ 2903220 h 8688703"/>
              <a:gd name="connsiteX178" fmla="*/ 7520940 w 9144000"/>
              <a:gd name="connsiteY178" fmla="*/ 2781300 h 8688703"/>
              <a:gd name="connsiteX179" fmla="*/ 7536180 w 9144000"/>
              <a:gd name="connsiteY179" fmla="*/ 2727960 h 8688703"/>
              <a:gd name="connsiteX180" fmla="*/ 7863840 w 9144000"/>
              <a:gd name="connsiteY180" fmla="*/ 2827020 h 8688703"/>
              <a:gd name="connsiteX181" fmla="*/ 7886700 w 9144000"/>
              <a:gd name="connsiteY181" fmla="*/ 2956560 h 8688703"/>
              <a:gd name="connsiteX182" fmla="*/ 8001000 w 9144000"/>
              <a:gd name="connsiteY182" fmla="*/ 2979420 h 8688703"/>
              <a:gd name="connsiteX183" fmla="*/ 8122920 w 9144000"/>
              <a:gd name="connsiteY183" fmla="*/ 3131820 h 8688703"/>
              <a:gd name="connsiteX184" fmla="*/ 8206740 w 9144000"/>
              <a:gd name="connsiteY184" fmla="*/ 3131820 h 8688703"/>
              <a:gd name="connsiteX185" fmla="*/ 8442960 w 9144000"/>
              <a:gd name="connsiteY185" fmla="*/ 3131820 h 8688703"/>
              <a:gd name="connsiteX186" fmla="*/ 8663940 w 9144000"/>
              <a:gd name="connsiteY186" fmla="*/ 3131820 h 8688703"/>
              <a:gd name="connsiteX187" fmla="*/ 8770620 w 9144000"/>
              <a:gd name="connsiteY187" fmla="*/ 3086100 h 8688703"/>
              <a:gd name="connsiteX188" fmla="*/ 8854440 w 9144000"/>
              <a:gd name="connsiteY188" fmla="*/ 3070860 h 8688703"/>
              <a:gd name="connsiteX189" fmla="*/ 8938260 w 9144000"/>
              <a:gd name="connsiteY189" fmla="*/ 3086100 h 8688703"/>
              <a:gd name="connsiteX190" fmla="*/ 8945880 w 9144000"/>
              <a:gd name="connsiteY190" fmla="*/ 2933700 h 8688703"/>
              <a:gd name="connsiteX191" fmla="*/ 8907780 w 9144000"/>
              <a:gd name="connsiteY191" fmla="*/ 2933700 h 8688703"/>
              <a:gd name="connsiteX192" fmla="*/ 8656320 w 9144000"/>
              <a:gd name="connsiteY192" fmla="*/ 2552700 h 8688703"/>
              <a:gd name="connsiteX193" fmla="*/ 8854440 w 9144000"/>
              <a:gd name="connsiteY193" fmla="*/ 2446020 h 8688703"/>
              <a:gd name="connsiteX194" fmla="*/ 8923020 w 9144000"/>
              <a:gd name="connsiteY194" fmla="*/ 2461260 h 8688703"/>
              <a:gd name="connsiteX195" fmla="*/ 8999220 w 9144000"/>
              <a:gd name="connsiteY195" fmla="*/ 2461260 h 8688703"/>
              <a:gd name="connsiteX196" fmla="*/ 9029700 w 9144000"/>
              <a:gd name="connsiteY196" fmla="*/ 2400300 h 8688703"/>
              <a:gd name="connsiteX197" fmla="*/ 9029700 w 9144000"/>
              <a:gd name="connsiteY197" fmla="*/ 2263140 h 8688703"/>
              <a:gd name="connsiteX198" fmla="*/ 9136380 w 9144000"/>
              <a:gd name="connsiteY198" fmla="*/ 2331720 h 8688703"/>
              <a:gd name="connsiteX199" fmla="*/ 9144000 w 9144000"/>
              <a:gd name="connsiteY199" fmla="*/ 2263140 h 8688703"/>
              <a:gd name="connsiteX0" fmla="*/ 9136380 w 9136380"/>
              <a:gd name="connsiteY0" fmla="*/ 2331720 h 8688703"/>
              <a:gd name="connsiteX1" fmla="*/ 7917180 w 9136380"/>
              <a:gd name="connsiteY1" fmla="*/ 0 h 8688703"/>
              <a:gd name="connsiteX2" fmla="*/ 7863840 w 9136380"/>
              <a:gd name="connsiteY2" fmla="*/ 24128 h 8688703"/>
              <a:gd name="connsiteX3" fmla="*/ 6896100 w 9136380"/>
              <a:gd name="connsiteY3" fmla="*/ 502920 h 8688703"/>
              <a:gd name="connsiteX4" fmla="*/ 6743700 w 9136380"/>
              <a:gd name="connsiteY4" fmla="*/ 982980 h 8688703"/>
              <a:gd name="connsiteX5" fmla="*/ 6728460 w 9136380"/>
              <a:gd name="connsiteY5" fmla="*/ 1836420 h 8688703"/>
              <a:gd name="connsiteX6" fmla="*/ 6244590 w 9136380"/>
              <a:gd name="connsiteY6" fmla="*/ 2170428 h 8688703"/>
              <a:gd name="connsiteX7" fmla="*/ 5722620 w 9136380"/>
              <a:gd name="connsiteY7" fmla="*/ 2095500 h 8688703"/>
              <a:gd name="connsiteX8" fmla="*/ 5654040 w 9136380"/>
              <a:gd name="connsiteY8" fmla="*/ 2095500 h 8688703"/>
              <a:gd name="connsiteX9" fmla="*/ 5570220 w 9136380"/>
              <a:gd name="connsiteY9" fmla="*/ 2133600 h 8688703"/>
              <a:gd name="connsiteX10" fmla="*/ 5440680 w 9136380"/>
              <a:gd name="connsiteY10" fmla="*/ 2118360 h 8688703"/>
              <a:gd name="connsiteX11" fmla="*/ 5410200 w 9136380"/>
              <a:gd name="connsiteY11" fmla="*/ 2072640 h 8688703"/>
              <a:gd name="connsiteX12" fmla="*/ 5425440 w 9136380"/>
              <a:gd name="connsiteY12" fmla="*/ 1927860 h 8688703"/>
              <a:gd name="connsiteX13" fmla="*/ 5372100 w 9136380"/>
              <a:gd name="connsiteY13" fmla="*/ 1874520 h 8688703"/>
              <a:gd name="connsiteX14" fmla="*/ 5372100 w 9136380"/>
              <a:gd name="connsiteY14" fmla="*/ 1844040 h 8688703"/>
              <a:gd name="connsiteX15" fmla="*/ 5280660 w 9136380"/>
              <a:gd name="connsiteY15" fmla="*/ 1821180 h 8688703"/>
              <a:gd name="connsiteX16" fmla="*/ 5219700 w 9136380"/>
              <a:gd name="connsiteY16" fmla="*/ 2118360 h 8688703"/>
              <a:gd name="connsiteX17" fmla="*/ 5212080 w 9136380"/>
              <a:gd name="connsiteY17" fmla="*/ 2316480 h 8688703"/>
              <a:gd name="connsiteX18" fmla="*/ 5242560 w 9136380"/>
              <a:gd name="connsiteY18" fmla="*/ 2354580 h 8688703"/>
              <a:gd name="connsiteX19" fmla="*/ 5097780 w 9136380"/>
              <a:gd name="connsiteY19" fmla="*/ 2407920 h 8688703"/>
              <a:gd name="connsiteX20" fmla="*/ 5120640 w 9136380"/>
              <a:gd name="connsiteY20" fmla="*/ 2598420 h 8688703"/>
              <a:gd name="connsiteX21" fmla="*/ 5082540 w 9136380"/>
              <a:gd name="connsiteY21" fmla="*/ 2682240 h 8688703"/>
              <a:gd name="connsiteX22" fmla="*/ 4945380 w 9136380"/>
              <a:gd name="connsiteY22" fmla="*/ 2628900 h 8688703"/>
              <a:gd name="connsiteX23" fmla="*/ 4853940 w 9136380"/>
              <a:gd name="connsiteY23" fmla="*/ 2651760 h 8688703"/>
              <a:gd name="connsiteX24" fmla="*/ 4785360 w 9136380"/>
              <a:gd name="connsiteY24" fmla="*/ 2781300 h 8688703"/>
              <a:gd name="connsiteX25" fmla="*/ 4640580 w 9136380"/>
              <a:gd name="connsiteY25" fmla="*/ 2667000 h 8688703"/>
              <a:gd name="connsiteX26" fmla="*/ 4518660 w 9136380"/>
              <a:gd name="connsiteY26" fmla="*/ 2659380 h 8688703"/>
              <a:gd name="connsiteX27" fmla="*/ 4389120 w 9136380"/>
              <a:gd name="connsiteY27" fmla="*/ 2529840 h 8688703"/>
              <a:gd name="connsiteX28" fmla="*/ 4564380 w 9136380"/>
              <a:gd name="connsiteY28" fmla="*/ 2377440 h 8688703"/>
              <a:gd name="connsiteX29" fmla="*/ 4389120 w 9136380"/>
              <a:gd name="connsiteY29" fmla="*/ 2346960 h 8688703"/>
              <a:gd name="connsiteX30" fmla="*/ 4244340 w 9136380"/>
              <a:gd name="connsiteY30" fmla="*/ 2514600 h 8688703"/>
              <a:gd name="connsiteX31" fmla="*/ 4183380 w 9136380"/>
              <a:gd name="connsiteY31" fmla="*/ 2613660 h 8688703"/>
              <a:gd name="connsiteX32" fmla="*/ 4191000 w 9136380"/>
              <a:gd name="connsiteY32" fmla="*/ 2651760 h 8688703"/>
              <a:gd name="connsiteX33" fmla="*/ 4084320 w 9136380"/>
              <a:gd name="connsiteY33" fmla="*/ 2750820 h 8688703"/>
              <a:gd name="connsiteX34" fmla="*/ 4008120 w 9136380"/>
              <a:gd name="connsiteY34" fmla="*/ 2773680 h 8688703"/>
              <a:gd name="connsiteX35" fmla="*/ 3954780 w 9136380"/>
              <a:gd name="connsiteY35" fmla="*/ 2773680 h 8688703"/>
              <a:gd name="connsiteX36" fmla="*/ 3916680 w 9136380"/>
              <a:gd name="connsiteY36" fmla="*/ 2827020 h 8688703"/>
              <a:gd name="connsiteX37" fmla="*/ 3848100 w 9136380"/>
              <a:gd name="connsiteY37" fmla="*/ 2827020 h 8688703"/>
              <a:gd name="connsiteX38" fmla="*/ 3810000 w 9136380"/>
              <a:gd name="connsiteY38" fmla="*/ 2880360 h 8688703"/>
              <a:gd name="connsiteX39" fmla="*/ 3726180 w 9136380"/>
              <a:gd name="connsiteY39" fmla="*/ 2903220 h 8688703"/>
              <a:gd name="connsiteX40" fmla="*/ 3703320 w 9136380"/>
              <a:gd name="connsiteY40" fmla="*/ 2971800 h 8688703"/>
              <a:gd name="connsiteX41" fmla="*/ 3512820 w 9136380"/>
              <a:gd name="connsiteY41" fmla="*/ 2834640 h 8688703"/>
              <a:gd name="connsiteX42" fmla="*/ 3337560 w 9136380"/>
              <a:gd name="connsiteY42" fmla="*/ 2903220 h 8688703"/>
              <a:gd name="connsiteX43" fmla="*/ 3337560 w 9136380"/>
              <a:gd name="connsiteY43" fmla="*/ 2979420 h 8688703"/>
              <a:gd name="connsiteX44" fmla="*/ 3230880 w 9136380"/>
              <a:gd name="connsiteY44" fmla="*/ 3055620 h 8688703"/>
              <a:gd name="connsiteX45" fmla="*/ 3002280 w 9136380"/>
              <a:gd name="connsiteY45" fmla="*/ 2910840 h 8688703"/>
              <a:gd name="connsiteX46" fmla="*/ 3025140 w 9136380"/>
              <a:gd name="connsiteY46" fmla="*/ 2887980 h 8688703"/>
              <a:gd name="connsiteX47" fmla="*/ 2918460 w 9136380"/>
              <a:gd name="connsiteY47" fmla="*/ 2743200 h 8688703"/>
              <a:gd name="connsiteX48" fmla="*/ 2659380 w 9136380"/>
              <a:gd name="connsiteY48" fmla="*/ 2613660 h 8688703"/>
              <a:gd name="connsiteX49" fmla="*/ 2506980 w 9136380"/>
              <a:gd name="connsiteY49" fmla="*/ 2948940 h 8688703"/>
              <a:gd name="connsiteX50" fmla="*/ 2392680 w 9136380"/>
              <a:gd name="connsiteY50" fmla="*/ 2956560 h 8688703"/>
              <a:gd name="connsiteX51" fmla="*/ 2308860 w 9136380"/>
              <a:gd name="connsiteY51" fmla="*/ 2971800 h 8688703"/>
              <a:gd name="connsiteX52" fmla="*/ 2225040 w 9136380"/>
              <a:gd name="connsiteY52" fmla="*/ 3070860 h 8688703"/>
              <a:gd name="connsiteX53" fmla="*/ 2049780 w 9136380"/>
              <a:gd name="connsiteY53" fmla="*/ 2979420 h 8688703"/>
              <a:gd name="connsiteX54" fmla="*/ 1981200 w 9136380"/>
              <a:gd name="connsiteY54" fmla="*/ 2971800 h 8688703"/>
              <a:gd name="connsiteX55" fmla="*/ 1889760 w 9136380"/>
              <a:gd name="connsiteY55" fmla="*/ 2819400 h 8688703"/>
              <a:gd name="connsiteX56" fmla="*/ 1897380 w 9136380"/>
              <a:gd name="connsiteY56" fmla="*/ 2750820 h 8688703"/>
              <a:gd name="connsiteX57" fmla="*/ 1729740 w 9136380"/>
              <a:gd name="connsiteY57" fmla="*/ 2872740 h 8688703"/>
              <a:gd name="connsiteX58" fmla="*/ 1706880 w 9136380"/>
              <a:gd name="connsiteY58" fmla="*/ 2933700 h 8688703"/>
              <a:gd name="connsiteX59" fmla="*/ 1653540 w 9136380"/>
              <a:gd name="connsiteY59" fmla="*/ 2903220 h 8688703"/>
              <a:gd name="connsiteX60" fmla="*/ 1546860 w 9136380"/>
              <a:gd name="connsiteY60" fmla="*/ 2903220 h 8688703"/>
              <a:gd name="connsiteX61" fmla="*/ 1524000 w 9136380"/>
              <a:gd name="connsiteY61" fmla="*/ 3017520 h 8688703"/>
              <a:gd name="connsiteX62" fmla="*/ 1386840 w 9136380"/>
              <a:gd name="connsiteY62" fmla="*/ 3314700 h 8688703"/>
              <a:gd name="connsiteX63" fmla="*/ 1333500 w 9136380"/>
              <a:gd name="connsiteY63" fmla="*/ 3307080 h 8688703"/>
              <a:gd name="connsiteX64" fmla="*/ 1188720 w 9136380"/>
              <a:gd name="connsiteY64" fmla="*/ 3360420 h 8688703"/>
              <a:gd name="connsiteX65" fmla="*/ 1135380 w 9136380"/>
              <a:gd name="connsiteY65" fmla="*/ 3528060 h 8688703"/>
              <a:gd name="connsiteX66" fmla="*/ 1013460 w 9136380"/>
              <a:gd name="connsiteY66" fmla="*/ 3558540 h 8688703"/>
              <a:gd name="connsiteX67" fmla="*/ 929640 w 9136380"/>
              <a:gd name="connsiteY67" fmla="*/ 3566160 h 8688703"/>
              <a:gd name="connsiteX68" fmla="*/ 830580 w 9136380"/>
              <a:gd name="connsiteY68" fmla="*/ 3596640 h 8688703"/>
              <a:gd name="connsiteX69" fmla="*/ 701040 w 9136380"/>
              <a:gd name="connsiteY69" fmla="*/ 3604260 h 8688703"/>
              <a:gd name="connsiteX70" fmla="*/ 548640 w 9136380"/>
              <a:gd name="connsiteY70" fmla="*/ 3642360 h 8688703"/>
              <a:gd name="connsiteX71" fmla="*/ 0 w 9136380"/>
              <a:gd name="connsiteY71" fmla="*/ 5105400 h 8688703"/>
              <a:gd name="connsiteX72" fmla="*/ 167640 w 9136380"/>
              <a:gd name="connsiteY72" fmla="*/ 5097780 h 8688703"/>
              <a:gd name="connsiteX73" fmla="*/ 167640 w 9136380"/>
              <a:gd name="connsiteY73" fmla="*/ 5242560 h 8688703"/>
              <a:gd name="connsiteX74" fmla="*/ 289560 w 9136380"/>
              <a:gd name="connsiteY74" fmla="*/ 5250180 h 8688703"/>
              <a:gd name="connsiteX75" fmla="*/ 281940 w 9136380"/>
              <a:gd name="connsiteY75" fmla="*/ 5334000 h 8688703"/>
              <a:gd name="connsiteX76" fmla="*/ 388620 w 9136380"/>
              <a:gd name="connsiteY76" fmla="*/ 5356860 h 8688703"/>
              <a:gd name="connsiteX77" fmla="*/ 358140 w 9136380"/>
              <a:gd name="connsiteY77" fmla="*/ 5486400 h 8688703"/>
              <a:gd name="connsiteX78" fmla="*/ 358140 w 9136380"/>
              <a:gd name="connsiteY78" fmla="*/ 5585460 h 8688703"/>
              <a:gd name="connsiteX79" fmla="*/ 251460 w 9136380"/>
              <a:gd name="connsiteY79" fmla="*/ 5638800 h 8688703"/>
              <a:gd name="connsiteX80" fmla="*/ 236220 w 9136380"/>
              <a:gd name="connsiteY80" fmla="*/ 5715000 h 8688703"/>
              <a:gd name="connsiteX81" fmla="*/ 144780 w 9136380"/>
              <a:gd name="connsiteY81" fmla="*/ 5836920 h 8688703"/>
              <a:gd name="connsiteX82" fmla="*/ 175260 w 9136380"/>
              <a:gd name="connsiteY82" fmla="*/ 6065520 h 8688703"/>
              <a:gd name="connsiteX83" fmla="*/ 266700 w 9136380"/>
              <a:gd name="connsiteY83" fmla="*/ 6073140 h 8688703"/>
              <a:gd name="connsiteX84" fmla="*/ 304800 w 9136380"/>
              <a:gd name="connsiteY84" fmla="*/ 6134100 h 8688703"/>
              <a:gd name="connsiteX85" fmla="*/ 312420 w 9136380"/>
              <a:gd name="connsiteY85" fmla="*/ 6195060 h 8688703"/>
              <a:gd name="connsiteX86" fmla="*/ 358140 w 9136380"/>
              <a:gd name="connsiteY86" fmla="*/ 6195060 h 8688703"/>
              <a:gd name="connsiteX87" fmla="*/ 365760 w 9136380"/>
              <a:gd name="connsiteY87" fmla="*/ 6332220 h 8688703"/>
              <a:gd name="connsiteX88" fmla="*/ 807720 w 9136380"/>
              <a:gd name="connsiteY88" fmla="*/ 6400800 h 8688703"/>
              <a:gd name="connsiteX89" fmla="*/ 1127760 w 9136380"/>
              <a:gd name="connsiteY89" fmla="*/ 6560820 h 8688703"/>
              <a:gd name="connsiteX90" fmla="*/ 1447800 w 9136380"/>
              <a:gd name="connsiteY90" fmla="*/ 6454140 h 8688703"/>
              <a:gd name="connsiteX91" fmla="*/ 1546860 w 9136380"/>
              <a:gd name="connsiteY91" fmla="*/ 6454140 h 8688703"/>
              <a:gd name="connsiteX92" fmla="*/ 1501140 w 9136380"/>
              <a:gd name="connsiteY92" fmla="*/ 6713220 h 8688703"/>
              <a:gd name="connsiteX93" fmla="*/ 1567815 w 9136380"/>
              <a:gd name="connsiteY93" fmla="*/ 6971030 h 8688703"/>
              <a:gd name="connsiteX94" fmla="*/ 1710690 w 9136380"/>
              <a:gd name="connsiteY94" fmla="*/ 7294880 h 8688703"/>
              <a:gd name="connsiteX95" fmla="*/ 1891665 w 9136380"/>
              <a:gd name="connsiteY95" fmla="*/ 7437755 h 8688703"/>
              <a:gd name="connsiteX96" fmla="*/ 2094865 w 9136380"/>
              <a:gd name="connsiteY96" fmla="*/ 7669530 h 8688703"/>
              <a:gd name="connsiteX97" fmla="*/ 2066290 w 9136380"/>
              <a:gd name="connsiteY97" fmla="*/ 7780654 h 8688703"/>
              <a:gd name="connsiteX98" fmla="*/ 2234565 w 9136380"/>
              <a:gd name="connsiteY98" fmla="*/ 7891779 h 8688703"/>
              <a:gd name="connsiteX99" fmla="*/ 2269490 w 9136380"/>
              <a:gd name="connsiteY99" fmla="*/ 7936229 h 8688703"/>
              <a:gd name="connsiteX100" fmla="*/ 2186940 w 9136380"/>
              <a:gd name="connsiteY100" fmla="*/ 8193404 h 8688703"/>
              <a:gd name="connsiteX101" fmla="*/ 2209165 w 9136380"/>
              <a:gd name="connsiteY101" fmla="*/ 8291828 h 8688703"/>
              <a:gd name="connsiteX102" fmla="*/ 2275840 w 9136380"/>
              <a:gd name="connsiteY102" fmla="*/ 8393428 h 8688703"/>
              <a:gd name="connsiteX103" fmla="*/ 2437765 w 9136380"/>
              <a:gd name="connsiteY103" fmla="*/ 8425178 h 8688703"/>
              <a:gd name="connsiteX104" fmla="*/ 2491740 w 9136380"/>
              <a:gd name="connsiteY104" fmla="*/ 8412478 h 8688703"/>
              <a:gd name="connsiteX105" fmla="*/ 2599690 w 9136380"/>
              <a:gd name="connsiteY105" fmla="*/ 8469628 h 8688703"/>
              <a:gd name="connsiteX106" fmla="*/ 2640965 w 9136380"/>
              <a:gd name="connsiteY106" fmla="*/ 8514078 h 8688703"/>
              <a:gd name="connsiteX107" fmla="*/ 2663190 w 9136380"/>
              <a:gd name="connsiteY107" fmla="*/ 8625203 h 8688703"/>
              <a:gd name="connsiteX108" fmla="*/ 2748915 w 9136380"/>
              <a:gd name="connsiteY108" fmla="*/ 8688703 h 8688703"/>
              <a:gd name="connsiteX109" fmla="*/ 2860040 w 9136380"/>
              <a:gd name="connsiteY109" fmla="*/ 8663303 h 8688703"/>
              <a:gd name="connsiteX110" fmla="*/ 2920365 w 9136380"/>
              <a:gd name="connsiteY110" fmla="*/ 8676003 h 8688703"/>
              <a:gd name="connsiteX111" fmla="*/ 2910840 w 9136380"/>
              <a:gd name="connsiteY111" fmla="*/ 8595834 h 8688703"/>
              <a:gd name="connsiteX112" fmla="*/ 2996565 w 9136380"/>
              <a:gd name="connsiteY112" fmla="*/ 8464865 h 8688703"/>
              <a:gd name="connsiteX113" fmla="*/ 2987040 w 9136380"/>
              <a:gd name="connsiteY113" fmla="*/ 8352947 h 8688703"/>
              <a:gd name="connsiteX114" fmla="*/ 3027522 w 9136380"/>
              <a:gd name="connsiteY114" fmla="*/ 8286271 h 8688703"/>
              <a:gd name="connsiteX115" fmla="*/ 3179922 w 9136380"/>
              <a:gd name="connsiteY115" fmla="*/ 8217215 h 8688703"/>
              <a:gd name="connsiteX116" fmla="*/ 3225166 w 9136380"/>
              <a:gd name="connsiteY116" fmla="*/ 8100535 h 8688703"/>
              <a:gd name="connsiteX117" fmla="*/ 3420427 w 9136380"/>
              <a:gd name="connsiteY117" fmla="*/ 7938609 h 8688703"/>
              <a:gd name="connsiteX118" fmla="*/ 3699034 w 9136380"/>
              <a:gd name="connsiteY118" fmla="*/ 7810022 h 8688703"/>
              <a:gd name="connsiteX119" fmla="*/ 3875246 w 9136380"/>
              <a:gd name="connsiteY119" fmla="*/ 7745728 h 8688703"/>
              <a:gd name="connsiteX120" fmla="*/ 4084796 w 9136380"/>
              <a:gd name="connsiteY120" fmla="*/ 7593328 h 8688703"/>
              <a:gd name="connsiteX121" fmla="*/ 4127659 w 9136380"/>
              <a:gd name="connsiteY121" fmla="*/ 7495696 h 8688703"/>
              <a:gd name="connsiteX122" fmla="*/ 4037171 w 9136380"/>
              <a:gd name="connsiteY122" fmla="*/ 7419497 h 8688703"/>
              <a:gd name="connsiteX123" fmla="*/ 3980021 w 9136380"/>
              <a:gd name="connsiteY123" fmla="*/ 7324247 h 8688703"/>
              <a:gd name="connsiteX124" fmla="*/ 4056222 w 9136380"/>
              <a:gd name="connsiteY124" fmla="*/ 7250428 h 8688703"/>
              <a:gd name="connsiteX125" fmla="*/ 4096703 w 9136380"/>
              <a:gd name="connsiteY125" fmla="*/ 7102790 h 8688703"/>
              <a:gd name="connsiteX126" fmla="*/ 3982402 w 9136380"/>
              <a:gd name="connsiteY126" fmla="*/ 7126603 h 8688703"/>
              <a:gd name="connsiteX127" fmla="*/ 3818096 w 9136380"/>
              <a:gd name="connsiteY127" fmla="*/ 7088503 h 8688703"/>
              <a:gd name="connsiteX128" fmla="*/ 3691889 w 9136380"/>
              <a:gd name="connsiteY128" fmla="*/ 7000396 h 8688703"/>
              <a:gd name="connsiteX129" fmla="*/ 3701416 w 9136380"/>
              <a:gd name="connsiteY129" fmla="*/ 6886097 h 8688703"/>
              <a:gd name="connsiteX130" fmla="*/ 3625215 w 9136380"/>
              <a:gd name="connsiteY130" fmla="*/ 6809897 h 8688703"/>
              <a:gd name="connsiteX131" fmla="*/ 3657600 w 9136380"/>
              <a:gd name="connsiteY131" fmla="*/ 6728460 h 8688703"/>
              <a:gd name="connsiteX132" fmla="*/ 3817620 w 9136380"/>
              <a:gd name="connsiteY132" fmla="*/ 6637020 h 8688703"/>
              <a:gd name="connsiteX133" fmla="*/ 3893820 w 9136380"/>
              <a:gd name="connsiteY133" fmla="*/ 6560820 h 8688703"/>
              <a:gd name="connsiteX134" fmla="*/ 3947160 w 9136380"/>
              <a:gd name="connsiteY134" fmla="*/ 6545580 h 8688703"/>
              <a:gd name="connsiteX135" fmla="*/ 3939540 w 9136380"/>
              <a:gd name="connsiteY135" fmla="*/ 6484620 h 8688703"/>
              <a:gd name="connsiteX136" fmla="*/ 3901440 w 9136380"/>
              <a:gd name="connsiteY136" fmla="*/ 6461760 h 8688703"/>
              <a:gd name="connsiteX137" fmla="*/ 3878580 w 9136380"/>
              <a:gd name="connsiteY137" fmla="*/ 6370320 h 8688703"/>
              <a:gd name="connsiteX138" fmla="*/ 3886200 w 9136380"/>
              <a:gd name="connsiteY138" fmla="*/ 6278880 h 8688703"/>
              <a:gd name="connsiteX139" fmla="*/ 3870960 w 9136380"/>
              <a:gd name="connsiteY139" fmla="*/ 6164580 h 8688703"/>
              <a:gd name="connsiteX140" fmla="*/ 3893820 w 9136380"/>
              <a:gd name="connsiteY140" fmla="*/ 6096000 h 8688703"/>
              <a:gd name="connsiteX141" fmla="*/ 3924300 w 9136380"/>
              <a:gd name="connsiteY141" fmla="*/ 6035040 h 8688703"/>
              <a:gd name="connsiteX142" fmla="*/ 3977640 w 9136380"/>
              <a:gd name="connsiteY142" fmla="*/ 6027420 h 8688703"/>
              <a:gd name="connsiteX143" fmla="*/ 3992880 w 9136380"/>
              <a:gd name="connsiteY143" fmla="*/ 6027420 h 8688703"/>
              <a:gd name="connsiteX144" fmla="*/ 4046220 w 9136380"/>
              <a:gd name="connsiteY144" fmla="*/ 5966460 h 8688703"/>
              <a:gd name="connsiteX145" fmla="*/ 4038600 w 9136380"/>
              <a:gd name="connsiteY145" fmla="*/ 5882640 h 8688703"/>
              <a:gd name="connsiteX146" fmla="*/ 4754880 w 9136380"/>
              <a:gd name="connsiteY146" fmla="*/ 5768340 h 8688703"/>
              <a:gd name="connsiteX147" fmla="*/ 4838700 w 9136380"/>
              <a:gd name="connsiteY147" fmla="*/ 5768340 h 8688703"/>
              <a:gd name="connsiteX148" fmla="*/ 4914900 w 9136380"/>
              <a:gd name="connsiteY148" fmla="*/ 5775960 h 8688703"/>
              <a:gd name="connsiteX149" fmla="*/ 5105400 w 9136380"/>
              <a:gd name="connsiteY149" fmla="*/ 5875020 h 8688703"/>
              <a:gd name="connsiteX150" fmla="*/ 5570220 w 9136380"/>
              <a:gd name="connsiteY150" fmla="*/ 6103620 h 8688703"/>
              <a:gd name="connsiteX151" fmla="*/ 5704205 w 9136380"/>
              <a:gd name="connsiteY151" fmla="*/ 6175375 h 8688703"/>
              <a:gd name="connsiteX152" fmla="*/ 5755005 w 9136380"/>
              <a:gd name="connsiteY152" fmla="*/ 6097905 h 8688703"/>
              <a:gd name="connsiteX153" fmla="*/ 5682615 w 9136380"/>
              <a:gd name="connsiteY153" fmla="*/ 6058535 h 8688703"/>
              <a:gd name="connsiteX154" fmla="*/ 5624195 w 9136380"/>
              <a:gd name="connsiteY154" fmla="*/ 5987415 h 8688703"/>
              <a:gd name="connsiteX155" fmla="*/ 5670550 w 9136380"/>
              <a:gd name="connsiteY155" fmla="*/ 5958840 h 8688703"/>
              <a:gd name="connsiteX156" fmla="*/ 5584825 w 9136380"/>
              <a:gd name="connsiteY156" fmla="*/ 5784215 h 8688703"/>
              <a:gd name="connsiteX157" fmla="*/ 5592445 w 9136380"/>
              <a:gd name="connsiteY157" fmla="*/ 5682615 h 8688703"/>
              <a:gd name="connsiteX158" fmla="*/ 5615305 w 9136380"/>
              <a:gd name="connsiteY158" fmla="*/ 5647690 h 8688703"/>
              <a:gd name="connsiteX159" fmla="*/ 5636895 w 9136380"/>
              <a:gd name="connsiteY159" fmla="*/ 5602605 h 8688703"/>
              <a:gd name="connsiteX160" fmla="*/ 5674360 w 9136380"/>
              <a:gd name="connsiteY160" fmla="*/ 5525135 h 8688703"/>
              <a:gd name="connsiteX161" fmla="*/ 5688965 w 9136380"/>
              <a:gd name="connsiteY161" fmla="*/ 5442585 h 8688703"/>
              <a:gd name="connsiteX162" fmla="*/ 5735320 w 9136380"/>
              <a:gd name="connsiteY162" fmla="*/ 5417185 h 8688703"/>
              <a:gd name="connsiteX163" fmla="*/ 5715000 w 9136380"/>
              <a:gd name="connsiteY163" fmla="*/ 5358130 h 8688703"/>
              <a:gd name="connsiteX164" fmla="*/ 5751195 w 9136380"/>
              <a:gd name="connsiteY164" fmla="*/ 5316855 h 8688703"/>
              <a:gd name="connsiteX165" fmla="*/ 5781675 w 9136380"/>
              <a:gd name="connsiteY165" fmla="*/ 5253990 h 8688703"/>
              <a:gd name="connsiteX166" fmla="*/ 5836920 w 9136380"/>
              <a:gd name="connsiteY166" fmla="*/ 5180330 h 8688703"/>
              <a:gd name="connsiteX167" fmla="*/ 5855970 w 9136380"/>
              <a:gd name="connsiteY167" fmla="*/ 5024120 h 8688703"/>
              <a:gd name="connsiteX168" fmla="*/ 6101080 w 9136380"/>
              <a:gd name="connsiteY168" fmla="*/ 4766310 h 8688703"/>
              <a:gd name="connsiteX169" fmla="*/ 6107430 w 9136380"/>
              <a:gd name="connsiteY169" fmla="*/ 4530090 h 8688703"/>
              <a:gd name="connsiteX170" fmla="*/ 5982970 w 9136380"/>
              <a:gd name="connsiteY170" fmla="*/ 4267200 h 8688703"/>
              <a:gd name="connsiteX171" fmla="*/ 7178040 w 9136380"/>
              <a:gd name="connsiteY171" fmla="*/ 4206240 h 8688703"/>
              <a:gd name="connsiteX172" fmla="*/ 7559040 w 9136380"/>
              <a:gd name="connsiteY172" fmla="*/ 4183380 h 8688703"/>
              <a:gd name="connsiteX173" fmla="*/ 7467600 w 9136380"/>
              <a:gd name="connsiteY173" fmla="*/ 3733800 h 8688703"/>
              <a:gd name="connsiteX174" fmla="*/ 7414260 w 9136380"/>
              <a:gd name="connsiteY174" fmla="*/ 3459480 h 8688703"/>
              <a:gd name="connsiteX175" fmla="*/ 7498080 w 9136380"/>
              <a:gd name="connsiteY175" fmla="*/ 3253740 h 8688703"/>
              <a:gd name="connsiteX176" fmla="*/ 7528560 w 9136380"/>
              <a:gd name="connsiteY176" fmla="*/ 3108960 h 8688703"/>
              <a:gd name="connsiteX177" fmla="*/ 7505700 w 9136380"/>
              <a:gd name="connsiteY177" fmla="*/ 2903220 h 8688703"/>
              <a:gd name="connsiteX178" fmla="*/ 7520940 w 9136380"/>
              <a:gd name="connsiteY178" fmla="*/ 2781300 h 8688703"/>
              <a:gd name="connsiteX179" fmla="*/ 7536180 w 9136380"/>
              <a:gd name="connsiteY179" fmla="*/ 2727960 h 8688703"/>
              <a:gd name="connsiteX180" fmla="*/ 7863840 w 9136380"/>
              <a:gd name="connsiteY180" fmla="*/ 2827020 h 8688703"/>
              <a:gd name="connsiteX181" fmla="*/ 7886700 w 9136380"/>
              <a:gd name="connsiteY181" fmla="*/ 2956560 h 8688703"/>
              <a:gd name="connsiteX182" fmla="*/ 8001000 w 9136380"/>
              <a:gd name="connsiteY182" fmla="*/ 2979420 h 8688703"/>
              <a:gd name="connsiteX183" fmla="*/ 8122920 w 9136380"/>
              <a:gd name="connsiteY183" fmla="*/ 3131820 h 8688703"/>
              <a:gd name="connsiteX184" fmla="*/ 8206740 w 9136380"/>
              <a:gd name="connsiteY184" fmla="*/ 3131820 h 8688703"/>
              <a:gd name="connsiteX185" fmla="*/ 8442960 w 9136380"/>
              <a:gd name="connsiteY185" fmla="*/ 3131820 h 8688703"/>
              <a:gd name="connsiteX186" fmla="*/ 8663940 w 9136380"/>
              <a:gd name="connsiteY186" fmla="*/ 3131820 h 8688703"/>
              <a:gd name="connsiteX187" fmla="*/ 8770620 w 9136380"/>
              <a:gd name="connsiteY187" fmla="*/ 3086100 h 8688703"/>
              <a:gd name="connsiteX188" fmla="*/ 8854440 w 9136380"/>
              <a:gd name="connsiteY188" fmla="*/ 3070860 h 8688703"/>
              <a:gd name="connsiteX189" fmla="*/ 8938260 w 9136380"/>
              <a:gd name="connsiteY189" fmla="*/ 3086100 h 8688703"/>
              <a:gd name="connsiteX190" fmla="*/ 8945880 w 9136380"/>
              <a:gd name="connsiteY190" fmla="*/ 2933700 h 8688703"/>
              <a:gd name="connsiteX191" fmla="*/ 8907780 w 9136380"/>
              <a:gd name="connsiteY191" fmla="*/ 2933700 h 8688703"/>
              <a:gd name="connsiteX192" fmla="*/ 8656320 w 9136380"/>
              <a:gd name="connsiteY192" fmla="*/ 2552700 h 8688703"/>
              <a:gd name="connsiteX193" fmla="*/ 8854440 w 9136380"/>
              <a:gd name="connsiteY193" fmla="*/ 2446020 h 8688703"/>
              <a:gd name="connsiteX194" fmla="*/ 8923020 w 9136380"/>
              <a:gd name="connsiteY194" fmla="*/ 2461260 h 8688703"/>
              <a:gd name="connsiteX195" fmla="*/ 8999220 w 9136380"/>
              <a:gd name="connsiteY195" fmla="*/ 2461260 h 8688703"/>
              <a:gd name="connsiteX196" fmla="*/ 9029700 w 9136380"/>
              <a:gd name="connsiteY196" fmla="*/ 2400300 h 8688703"/>
              <a:gd name="connsiteX197" fmla="*/ 9029700 w 9136380"/>
              <a:gd name="connsiteY197" fmla="*/ 2263140 h 8688703"/>
              <a:gd name="connsiteX198" fmla="*/ 9136380 w 9136380"/>
              <a:gd name="connsiteY198" fmla="*/ 2331720 h 8688703"/>
              <a:gd name="connsiteX0" fmla="*/ 9029700 w 9029700"/>
              <a:gd name="connsiteY0" fmla="*/ 2263140 h 8688703"/>
              <a:gd name="connsiteX1" fmla="*/ 7917180 w 9029700"/>
              <a:gd name="connsiteY1" fmla="*/ 0 h 8688703"/>
              <a:gd name="connsiteX2" fmla="*/ 7863840 w 9029700"/>
              <a:gd name="connsiteY2" fmla="*/ 24128 h 8688703"/>
              <a:gd name="connsiteX3" fmla="*/ 6896100 w 9029700"/>
              <a:gd name="connsiteY3" fmla="*/ 502920 h 8688703"/>
              <a:gd name="connsiteX4" fmla="*/ 6743700 w 9029700"/>
              <a:gd name="connsiteY4" fmla="*/ 982980 h 8688703"/>
              <a:gd name="connsiteX5" fmla="*/ 6728460 w 9029700"/>
              <a:gd name="connsiteY5" fmla="*/ 1836420 h 8688703"/>
              <a:gd name="connsiteX6" fmla="*/ 6244590 w 9029700"/>
              <a:gd name="connsiteY6" fmla="*/ 2170428 h 8688703"/>
              <a:gd name="connsiteX7" fmla="*/ 5722620 w 9029700"/>
              <a:gd name="connsiteY7" fmla="*/ 2095500 h 8688703"/>
              <a:gd name="connsiteX8" fmla="*/ 5654040 w 9029700"/>
              <a:gd name="connsiteY8" fmla="*/ 2095500 h 8688703"/>
              <a:gd name="connsiteX9" fmla="*/ 5570220 w 9029700"/>
              <a:gd name="connsiteY9" fmla="*/ 2133600 h 8688703"/>
              <a:gd name="connsiteX10" fmla="*/ 5440680 w 9029700"/>
              <a:gd name="connsiteY10" fmla="*/ 2118360 h 8688703"/>
              <a:gd name="connsiteX11" fmla="*/ 5410200 w 9029700"/>
              <a:gd name="connsiteY11" fmla="*/ 2072640 h 8688703"/>
              <a:gd name="connsiteX12" fmla="*/ 5425440 w 9029700"/>
              <a:gd name="connsiteY12" fmla="*/ 1927860 h 8688703"/>
              <a:gd name="connsiteX13" fmla="*/ 5372100 w 9029700"/>
              <a:gd name="connsiteY13" fmla="*/ 1874520 h 8688703"/>
              <a:gd name="connsiteX14" fmla="*/ 5372100 w 9029700"/>
              <a:gd name="connsiteY14" fmla="*/ 1844040 h 8688703"/>
              <a:gd name="connsiteX15" fmla="*/ 5280660 w 9029700"/>
              <a:gd name="connsiteY15" fmla="*/ 1821180 h 8688703"/>
              <a:gd name="connsiteX16" fmla="*/ 5219700 w 9029700"/>
              <a:gd name="connsiteY16" fmla="*/ 2118360 h 8688703"/>
              <a:gd name="connsiteX17" fmla="*/ 5212080 w 9029700"/>
              <a:gd name="connsiteY17" fmla="*/ 2316480 h 8688703"/>
              <a:gd name="connsiteX18" fmla="*/ 5242560 w 9029700"/>
              <a:gd name="connsiteY18" fmla="*/ 2354580 h 8688703"/>
              <a:gd name="connsiteX19" fmla="*/ 5097780 w 9029700"/>
              <a:gd name="connsiteY19" fmla="*/ 2407920 h 8688703"/>
              <a:gd name="connsiteX20" fmla="*/ 5120640 w 9029700"/>
              <a:gd name="connsiteY20" fmla="*/ 2598420 h 8688703"/>
              <a:gd name="connsiteX21" fmla="*/ 5082540 w 9029700"/>
              <a:gd name="connsiteY21" fmla="*/ 2682240 h 8688703"/>
              <a:gd name="connsiteX22" fmla="*/ 4945380 w 9029700"/>
              <a:gd name="connsiteY22" fmla="*/ 2628900 h 8688703"/>
              <a:gd name="connsiteX23" fmla="*/ 4853940 w 9029700"/>
              <a:gd name="connsiteY23" fmla="*/ 2651760 h 8688703"/>
              <a:gd name="connsiteX24" fmla="*/ 4785360 w 9029700"/>
              <a:gd name="connsiteY24" fmla="*/ 2781300 h 8688703"/>
              <a:gd name="connsiteX25" fmla="*/ 4640580 w 9029700"/>
              <a:gd name="connsiteY25" fmla="*/ 2667000 h 8688703"/>
              <a:gd name="connsiteX26" fmla="*/ 4518660 w 9029700"/>
              <a:gd name="connsiteY26" fmla="*/ 2659380 h 8688703"/>
              <a:gd name="connsiteX27" fmla="*/ 4389120 w 9029700"/>
              <a:gd name="connsiteY27" fmla="*/ 2529840 h 8688703"/>
              <a:gd name="connsiteX28" fmla="*/ 4564380 w 9029700"/>
              <a:gd name="connsiteY28" fmla="*/ 2377440 h 8688703"/>
              <a:gd name="connsiteX29" fmla="*/ 4389120 w 9029700"/>
              <a:gd name="connsiteY29" fmla="*/ 2346960 h 8688703"/>
              <a:gd name="connsiteX30" fmla="*/ 4244340 w 9029700"/>
              <a:gd name="connsiteY30" fmla="*/ 2514600 h 8688703"/>
              <a:gd name="connsiteX31" fmla="*/ 4183380 w 9029700"/>
              <a:gd name="connsiteY31" fmla="*/ 2613660 h 8688703"/>
              <a:gd name="connsiteX32" fmla="*/ 4191000 w 9029700"/>
              <a:gd name="connsiteY32" fmla="*/ 2651760 h 8688703"/>
              <a:gd name="connsiteX33" fmla="*/ 4084320 w 9029700"/>
              <a:gd name="connsiteY33" fmla="*/ 2750820 h 8688703"/>
              <a:gd name="connsiteX34" fmla="*/ 4008120 w 9029700"/>
              <a:gd name="connsiteY34" fmla="*/ 2773680 h 8688703"/>
              <a:gd name="connsiteX35" fmla="*/ 3954780 w 9029700"/>
              <a:gd name="connsiteY35" fmla="*/ 2773680 h 8688703"/>
              <a:gd name="connsiteX36" fmla="*/ 3916680 w 9029700"/>
              <a:gd name="connsiteY36" fmla="*/ 2827020 h 8688703"/>
              <a:gd name="connsiteX37" fmla="*/ 3848100 w 9029700"/>
              <a:gd name="connsiteY37" fmla="*/ 2827020 h 8688703"/>
              <a:gd name="connsiteX38" fmla="*/ 3810000 w 9029700"/>
              <a:gd name="connsiteY38" fmla="*/ 2880360 h 8688703"/>
              <a:gd name="connsiteX39" fmla="*/ 3726180 w 9029700"/>
              <a:gd name="connsiteY39" fmla="*/ 2903220 h 8688703"/>
              <a:gd name="connsiteX40" fmla="*/ 3703320 w 9029700"/>
              <a:gd name="connsiteY40" fmla="*/ 2971800 h 8688703"/>
              <a:gd name="connsiteX41" fmla="*/ 3512820 w 9029700"/>
              <a:gd name="connsiteY41" fmla="*/ 2834640 h 8688703"/>
              <a:gd name="connsiteX42" fmla="*/ 3337560 w 9029700"/>
              <a:gd name="connsiteY42" fmla="*/ 2903220 h 8688703"/>
              <a:gd name="connsiteX43" fmla="*/ 3337560 w 9029700"/>
              <a:gd name="connsiteY43" fmla="*/ 2979420 h 8688703"/>
              <a:gd name="connsiteX44" fmla="*/ 3230880 w 9029700"/>
              <a:gd name="connsiteY44" fmla="*/ 3055620 h 8688703"/>
              <a:gd name="connsiteX45" fmla="*/ 3002280 w 9029700"/>
              <a:gd name="connsiteY45" fmla="*/ 2910840 h 8688703"/>
              <a:gd name="connsiteX46" fmla="*/ 3025140 w 9029700"/>
              <a:gd name="connsiteY46" fmla="*/ 2887980 h 8688703"/>
              <a:gd name="connsiteX47" fmla="*/ 2918460 w 9029700"/>
              <a:gd name="connsiteY47" fmla="*/ 2743200 h 8688703"/>
              <a:gd name="connsiteX48" fmla="*/ 2659380 w 9029700"/>
              <a:gd name="connsiteY48" fmla="*/ 2613660 h 8688703"/>
              <a:gd name="connsiteX49" fmla="*/ 2506980 w 9029700"/>
              <a:gd name="connsiteY49" fmla="*/ 2948940 h 8688703"/>
              <a:gd name="connsiteX50" fmla="*/ 2392680 w 9029700"/>
              <a:gd name="connsiteY50" fmla="*/ 2956560 h 8688703"/>
              <a:gd name="connsiteX51" fmla="*/ 2308860 w 9029700"/>
              <a:gd name="connsiteY51" fmla="*/ 2971800 h 8688703"/>
              <a:gd name="connsiteX52" fmla="*/ 2225040 w 9029700"/>
              <a:gd name="connsiteY52" fmla="*/ 3070860 h 8688703"/>
              <a:gd name="connsiteX53" fmla="*/ 2049780 w 9029700"/>
              <a:gd name="connsiteY53" fmla="*/ 2979420 h 8688703"/>
              <a:gd name="connsiteX54" fmla="*/ 1981200 w 9029700"/>
              <a:gd name="connsiteY54" fmla="*/ 2971800 h 8688703"/>
              <a:gd name="connsiteX55" fmla="*/ 1889760 w 9029700"/>
              <a:gd name="connsiteY55" fmla="*/ 2819400 h 8688703"/>
              <a:gd name="connsiteX56" fmla="*/ 1897380 w 9029700"/>
              <a:gd name="connsiteY56" fmla="*/ 2750820 h 8688703"/>
              <a:gd name="connsiteX57" fmla="*/ 1729740 w 9029700"/>
              <a:gd name="connsiteY57" fmla="*/ 2872740 h 8688703"/>
              <a:gd name="connsiteX58" fmla="*/ 1706880 w 9029700"/>
              <a:gd name="connsiteY58" fmla="*/ 2933700 h 8688703"/>
              <a:gd name="connsiteX59" fmla="*/ 1653540 w 9029700"/>
              <a:gd name="connsiteY59" fmla="*/ 2903220 h 8688703"/>
              <a:gd name="connsiteX60" fmla="*/ 1546860 w 9029700"/>
              <a:gd name="connsiteY60" fmla="*/ 2903220 h 8688703"/>
              <a:gd name="connsiteX61" fmla="*/ 1524000 w 9029700"/>
              <a:gd name="connsiteY61" fmla="*/ 3017520 h 8688703"/>
              <a:gd name="connsiteX62" fmla="*/ 1386840 w 9029700"/>
              <a:gd name="connsiteY62" fmla="*/ 3314700 h 8688703"/>
              <a:gd name="connsiteX63" fmla="*/ 1333500 w 9029700"/>
              <a:gd name="connsiteY63" fmla="*/ 3307080 h 8688703"/>
              <a:gd name="connsiteX64" fmla="*/ 1188720 w 9029700"/>
              <a:gd name="connsiteY64" fmla="*/ 3360420 h 8688703"/>
              <a:gd name="connsiteX65" fmla="*/ 1135380 w 9029700"/>
              <a:gd name="connsiteY65" fmla="*/ 3528060 h 8688703"/>
              <a:gd name="connsiteX66" fmla="*/ 1013460 w 9029700"/>
              <a:gd name="connsiteY66" fmla="*/ 3558540 h 8688703"/>
              <a:gd name="connsiteX67" fmla="*/ 929640 w 9029700"/>
              <a:gd name="connsiteY67" fmla="*/ 3566160 h 8688703"/>
              <a:gd name="connsiteX68" fmla="*/ 830580 w 9029700"/>
              <a:gd name="connsiteY68" fmla="*/ 3596640 h 8688703"/>
              <a:gd name="connsiteX69" fmla="*/ 701040 w 9029700"/>
              <a:gd name="connsiteY69" fmla="*/ 3604260 h 8688703"/>
              <a:gd name="connsiteX70" fmla="*/ 548640 w 9029700"/>
              <a:gd name="connsiteY70" fmla="*/ 3642360 h 8688703"/>
              <a:gd name="connsiteX71" fmla="*/ 0 w 9029700"/>
              <a:gd name="connsiteY71" fmla="*/ 5105400 h 8688703"/>
              <a:gd name="connsiteX72" fmla="*/ 167640 w 9029700"/>
              <a:gd name="connsiteY72" fmla="*/ 5097780 h 8688703"/>
              <a:gd name="connsiteX73" fmla="*/ 167640 w 9029700"/>
              <a:gd name="connsiteY73" fmla="*/ 5242560 h 8688703"/>
              <a:gd name="connsiteX74" fmla="*/ 289560 w 9029700"/>
              <a:gd name="connsiteY74" fmla="*/ 5250180 h 8688703"/>
              <a:gd name="connsiteX75" fmla="*/ 281940 w 9029700"/>
              <a:gd name="connsiteY75" fmla="*/ 5334000 h 8688703"/>
              <a:gd name="connsiteX76" fmla="*/ 388620 w 9029700"/>
              <a:gd name="connsiteY76" fmla="*/ 5356860 h 8688703"/>
              <a:gd name="connsiteX77" fmla="*/ 358140 w 9029700"/>
              <a:gd name="connsiteY77" fmla="*/ 5486400 h 8688703"/>
              <a:gd name="connsiteX78" fmla="*/ 358140 w 9029700"/>
              <a:gd name="connsiteY78" fmla="*/ 5585460 h 8688703"/>
              <a:gd name="connsiteX79" fmla="*/ 251460 w 9029700"/>
              <a:gd name="connsiteY79" fmla="*/ 5638800 h 8688703"/>
              <a:gd name="connsiteX80" fmla="*/ 236220 w 9029700"/>
              <a:gd name="connsiteY80" fmla="*/ 5715000 h 8688703"/>
              <a:gd name="connsiteX81" fmla="*/ 144780 w 9029700"/>
              <a:gd name="connsiteY81" fmla="*/ 5836920 h 8688703"/>
              <a:gd name="connsiteX82" fmla="*/ 175260 w 9029700"/>
              <a:gd name="connsiteY82" fmla="*/ 6065520 h 8688703"/>
              <a:gd name="connsiteX83" fmla="*/ 266700 w 9029700"/>
              <a:gd name="connsiteY83" fmla="*/ 6073140 h 8688703"/>
              <a:gd name="connsiteX84" fmla="*/ 304800 w 9029700"/>
              <a:gd name="connsiteY84" fmla="*/ 6134100 h 8688703"/>
              <a:gd name="connsiteX85" fmla="*/ 312420 w 9029700"/>
              <a:gd name="connsiteY85" fmla="*/ 6195060 h 8688703"/>
              <a:gd name="connsiteX86" fmla="*/ 358140 w 9029700"/>
              <a:gd name="connsiteY86" fmla="*/ 6195060 h 8688703"/>
              <a:gd name="connsiteX87" fmla="*/ 365760 w 9029700"/>
              <a:gd name="connsiteY87" fmla="*/ 6332220 h 8688703"/>
              <a:gd name="connsiteX88" fmla="*/ 807720 w 9029700"/>
              <a:gd name="connsiteY88" fmla="*/ 6400800 h 8688703"/>
              <a:gd name="connsiteX89" fmla="*/ 1127760 w 9029700"/>
              <a:gd name="connsiteY89" fmla="*/ 6560820 h 8688703"/>
              <a:gd name="connsiteX90" fmla="*/ 1447800 w 9029700"/>
              <a:gd name="connsiteY90" fmla="*/ 6454140 h 8688703"/>
              <a:gd name="connsiteX91" fmla="*/ 1546860 w 9029700"/>
              <a:gd name="connsiteY91" fmla="*/ 6454140 h 8688703"/>
              <a:gd name="connsiteX92" fmla="*/ 1501140 w 9029700"/>
              <a:gd name="connsiteY92" fmla="*/ 6713220 h 8688703"/>
              <a:gd name="connsiteX93" fmla="*/ 1567815 w 9029700"/>
              <a:gd name="connsiteY93" fmla="*/ 6971030 h 8688703"/>
              <a:gd name="connsiteX94" fmla="*/ 1710690 w 9029700"/>
              <a:gd name="connsiteY94" fmla="*/ 7294880 h 8688703"/>
              <a:gd name="connsiteX95" fmla="*/ 1891665 w 9029700"/>
              <a:gd name="connsiteY95" fmla="*/ 7437755 h 8688703"/>
              <a:gd name="connsiteX96" fmla="*/ 2094865 w 9029700"/>
              <a:gd name="connsiteY96" fmla="*/ 7669530 h 8688703"/>
              <a:gd name="connsiteX97" fmla="*/ 2066290 w 9029700"/>
              <a:gd name="connsiteY97" fmla="*/ 7780654 h 8688703"/>
              <a:gd name="connsiteX98" fmla="*/ 2234565 w 9029700"/>
              <a:gd name="connsiteY98" fmla="*/ 7891779 h 8688703"/>
              <a:gd name="connsiteX99" fmla="*/ 2269490 w 9029700"/>
              <a:gd name="connsiteY99" fmla="*/ 7936229 h 8688703"/>
              <a:gd name="connsiteX100" fmla="*/ 2186940 w 9029700"/>
              <a:gd name="connsiteY100" fmla="*/ 8193404 h 8688703"/>
              <a:gd name="connsiteX101" fmla="*/ 2209165 w 9029700"/>
              <a:gd name="connsiteY101" fmla="*/ 8291828 h 8688703"/>
              <a:gd name="connsiteX102" fmla="*/ 2275840 w 9029700"/>
              <a:gd name="connsiteY102" fmla="*/ 8393428 h 8688703"/>
              <a:gd name="connsiteX103" fmla="*/ 2437765 w 9029700"/>
              <a:gd name="connsiteY103" fmla="*/ 8425178 h 8688703"/>
              <a:gd name="connsiteX104" fmla="*/ 2491740 w 9029700"/>
              <a:gd name="connsiteY104" fmla="*/ 8412478 h 8688703"/>
              <a:gd name="connsiteX105" fmla="*/ 2599690 w 9029700"/>
              <a:gd name="connsiteY105" fmla="*/ 8469628 h 8688703"/>
              <a:gd name="connsiteX106" fmla="*/ 2640965 w 9029700"/>
              <a:gd name="connsiteY106" fmla="*/ 8514078 h 8688703"/>
              <a:gd name="connsiteX107" fmla="*/ 2663190 w 9029700"/>
              <a:gd name="connsiteY107" fmla="*/ 8625203 h 8688703"/>
              <a:gd name="connsiteX108" fmla="*/ 2748915 w 9029700"/>
              <a:gd name="connsiteY108" fmla="*/ 8688703 h 8688703"/>
              <a:gd name="connsiteX109" fmla="*/ 2860040 w 9029700"/>
              <a:gd name="connsiteY109" fmla="*/ 8663303 h 8688703"/>
              <a:gd name="connsiteX110" fmla="*/ 2920365 w 9029700"/>
              <a:gd name="connsiteY110" fmla="*/ 8676003 h 8688703"/>
              <a:gd name="connsiteX111" fmla="*/ 2910840 w 9029700"/>
              <a:gd name="connsiteY111" fmla="*/ 8595834 h 8688703"/>
              <a:gd name="connsiteX112" fmla="*/ 2996565 w 9029700"/>
              <a:gd name="connsiteY112" fmla="*/ 8464865 h 8688703"/>
              <a:gd name="connsiteX113" fmla="*/ 2987040 w 9029700"/>
              <a:gd name="connsiteY113" fmla="*/ 8352947 h 8688703"/>
              <a:gd name="connsiteX114" fmla="*/ 3027522 w 9029700"/>
              <a:gd name="connsiteY114" fmla="*/ 8286271 h 8688703"/>
              <a:gd name="connsiteX115" fmla="*/ 3179922 w 9029700"/>
              <a:gd name="connsiteY115" fmla="*/ 8217215 h 8688703"/>
              <a:gd name="connsiteX116" fmla="*/ 3225166 w 9029700"/>
              <a:gd name="connsiteY116" fmla="*/ 8100535 h 8688703"/>
              <a:gd name="connsiteX117" fmla="*/ 3420427 w 9029700"/>
              <a:gd name="connsiteY117" fmla="*/ 7938609 h 8688703"/>
              <a:gd name="connsiteX118" fmla="*/ 3699034 w 9029700"/>
              <a:gd name="connsiteY118" fmla="*/ 7810022 h 8688703"/>
              <a:gd name="connsiteX119" fmla="*/ 3875246 w 9029700"/>
              <a:gd name="connsiteY119" fmla="*/ 7745728 h 8688703"/>
              <a:gd name="connsiteX120" fmla="*/ 4084796 w 9029700"/>
              <a:gd name="connsiteY120" fmla="*/ 7593328 h 8688703"/>
              <a:gd name="connsiteX121" fmla="*/ 4127659 w 9029700"/>
              <a:gd name="connsiteY121" fmla="*/ 7495696 h 8688703"/>
              <a:gd name="connsiteX122" fmla="*/ 4037171 w 9029700"/>
              <a:gd name="connsiteY122" fmla="*/ 7419497 h 8688703"/>
              <a:gd name="connsiteX123" fmla="*/ 3980021 w 9029700"/>
              <a:gd name="connsiteY123" fmla="*/ 7324247 h 8688703"/>
              <a:gd name="connsiteX124" fmla="*/ 4056222 w 9029700"/>
              <a:gd name="connsiteY124" fmla="*/ 7250428 h 8688703"/>
              <a:gd name="connsiteX125" fmla="*/ 4096703 w 9029700"/>
              <a:gd name="connsiteY125" fmla="*/ 7102790 h 8688703"/>
              <a:gd name="connsiteX126" fmla="*/ 3982402 w 9029700"/>
              <a:gd name="connsiteY126" fmla="*/ 7126603 h 8688703"/>
              <a:gd name="connsiteX127" fmla="*/ 3818096 w 9029700"/>
              <a:gd name="connsiteY127" fmla="*/ 7088503 h 8688703"/>
              <a:gd name="connsiteX128" fmla="*/ 3691889 w 9029700"/>
              <a:gd name="connsiteY128" fmla="*/ 7000396 h 8688703"/>
              <a:gd name="connsiteX129" fmla="*/ 3701416 w 9029700"/>
              <a:gd name="connsiteY129" fmla="*/ 6886097 h 8688703"/>
              <a:gd name="connsiteX130" fmla="*/ 3625215 w 9029700"/>
              <a:gd name="connsiteY130" fmla="*/ 6809897 h 8688703"/>
              <a:gd name="connsiteX131" fmla="*/ 3657600 w 9029700"/>
              <a:gd name="connsiteY131" fmla="*/ 6728460 h 8688703"/>
              <a:gd name="connsiteX132" fmla="*/ 3817620 w 9029700"/>
              <a:gd name="connsiteY132" fmla="*/ 6637020 h 8688703"/>
              <a:gd name="connsiteX133" fmla="*/ 3893820 w 9029700"/>
              <a:gd name="connsiteY133" fmla="*/ 6560820 h 8688703"/>
              <a:gd name="connsiteX134" fmla="*/ 3947160 w 9029700"/>
              <a:gd name="connsiteY134" fmla="*/ 6545580 h 8688703"/>
              <a:gd name="connsiteX135" fmla="*/ 3939540 w 9029700"/>
              <a:gd name="connsiteY135" fmla="*/ 6484620 h 8688703"/>
              <a:gd name="connsiteX136" fmla="*/ 3901440 w 9029700"/>
              <a:gd name="connsiteY136" fmla="*/ 6461760 h 8688703"/>
              <a:gd name="connsiteX137" fmla="*/ 3878580 w 9029700"/>
              <a:gd name="connsiteY137" fmla="*/ 6370320 h 8688703"/>
              <a:gd name="connsiteX138" fmla="*/ 3886200 w 9029700"/>
              <a:gd name="connsiteY138" fmla="*/ 6278880 h 8688703"/>
              <a:gd name="connsiteX139" fmla="*/ 3870960 w 9029700"/>
              <a:gd name="connsiteY139" fmla="*/ 6164580 h 8688703"/>
              <a:gd name="connsiteX140" fmla="*/ 3893820 w 9029700"/>
              <a:gd name="connsiteY140" fmla="*/ 6096000 h 8688703"/>
              <a:gd name="connsiteX141" fmla="*/ 3924300 w 9029700"/>
              <a:gd name="connsiteY141" fmla="*/ 6035040 h 8688703"/>
              <a:gd name="connsiteX142" fmla="*/ 3977640 w 9029700"/>
              <a:gd name="connsiteY142" fmla="*/ 6027420 h 8688703"/>
              <a:gd name="connsiteX143" fmla="*/ 3992880 w 9029700"/>
              <a:gd name="connsiteY143" fmla="*/ 6027420 h 8688703"/>
              <a:gd name="connsiteX144" fmla="*/ 4046220 w 9029700"/>
              <a:gd name="connsiteY144" fmla="*/ 5966460 h 8688703"/>
              <a:gd name="connsiteX145" fmla="*/ 4038600 w 9029700"/>
              <a:gd name="connsiteY145" fmla="*/ 5882640 h 8688703"/>
              <a:gd name="connsiteX146" fmla="*/ 4754880 w 9029700"/>
              <a:gd name="connsiteY146" fmla="*/ 5768340 h 8688703"/>
              <a:gd name="connsiteX147" fmla="*/ 4838700 w 9029700"/>
              <a:gd name="connsiteY147" fmla="*/ 5768340 h 8688703"/>
              <a:gd name="connsiteX148" fmla="*/ 4914900 w 9029700"/>
              <a:gd name="connsiteY148" fmla="*/ 5775960 h 8688703"/>
              <a:gd name="connsiteX149" fmla="*/ 5105400 w 9029700"/>
              <a:gd name="connsiteY149" fmla="*/ 5875020 h 8688703"/>
              <a:gd name="connsiteX150" fmla="*/ 5570220 w 9029700"/>
              <a:gd name="connsiteY150" fmla="*/ 6103620 h 8688703"/>
              <a:gd name="connsiteX151" fmla="*/ 5704205 w 9029700"/>
              <a:gd name="connsiteY151" fmla="*/ 6175375 h 8688703"/>
              <a:gd name="connsiteX152" fmla="*/ 5755005 w 9029700"/>
              <a:gd name="connsiteY152" fmla="*/ 6097905 h 8688703"/>
              <a:gd name="connsiteX153" fmla="*/ 5682615 w 9029700"/>
              <a:gd name="connsiteY153" fmla="*/ 6058535 h 8688703"/>
              <a:gd name="connsiteX154" fmla="*/ 5624195 w 9029700"/>
              <a:gd name="connsiteY154" fmla="*/ 5987415 h 8688703"/>
              <a:gd name="connsiteX155" fmla="*/ 5670550 w 9029700"/>
              <a:gd name="connsiteY155" fmla="*/ 5958840 h 8688703"/>
              <a:gd name="connsiteX156" fmla="*/ 5584825 w 9029700"/>
              <a:gd name="connsiteY156" fmla="*/ 5784215 h 8688703"/>
              <a:gd name="connsiteX157" fmla="*/ 5592445 w 9029700"/>
              <a:gd name="connsiteY157" fmla="*/ 5682615 h 8688703"/>
              <a:gd name="connsiteX158" fmla="*/ 5615305 w 9029700"/>
              <a:gd name="connsiteY158" fmla="*/ 5647690 h 8688703"/>
              <a:gd name="connsiteX159" fmla="*/ 5636895 w 9029700"/>
              <a:gd name="connsiteY159" fmla="*/ 5602605 h 8688703"/>
              <a:gd name="connsiteX160" fmla="*/ 5674360 w 9029700"/>
              <a:gd name="connsiteY160" fmla="*/ 5525135 h 8688703"/>
              <a:gd name="connsiteX161" fmla="*/ 5688965 w 9029700"/>
              <a:gd name="connsiteY161" fmla="*/ 5442585 h 8688703"/>
              <a:gd name="connsiteX162" fmla="*/ 5735320 w 9029700"/>
              <a:gd name="connsiteY162" fmla="*/ 5417185 h 8688703"/>
              <a:gd name="connsiteX163" fmla="*/ 5715000 w 9029700"/>
              <a:gd name="connsiteY163" fmla="*/ 5358130 h 8688703"/>
              <a:gd name="connsiteX164" fmla="*/ 5751195 w 9029700"/>
              <a:gd name="connsiteY164" fmla="*/ 5316855 h 8688703"/>
              <a:gd name="connsiteX165" fmla="*/ 5781675 w 9029700"/>
              <a:gd name="connsiteY165" fmla="*/ 5253990 h 8688703"/>
              <a:gd name="connsiteX166" fmla="*/ 5836920 w 9029700"/>
              <a:gd name="connsiteY166" fmla="*/ 5180330 h 8688703"/>
              <a:gd name="connsiteX167" fmla="*/ 5855970 w 9029700"/>
              <a:gd name="connsiteY167" fmla="*/ 5024120 h 8688703"/>
              <a:gd name="connsiteX168" fmla="*/ 6101080 w 9029700"/>
              <a:gd name="connsiteY168" fmla="*/ 4766310 h 8688703"/>
              <a:gd name="connsiteX169" fmla="*/ 6107430 w 9029700"/>
              <a:gd name="connsiteY169" fmla="*/ 4530090 h 8688703"/>
              <a:gd name="connsiteX170" fmla="*/ 5982970 w 9029700"/>
              <a:gd name="connsiteY170" fmla="*/ 4267200 h 8688703"/>
              <a:gd name="connsiteX171" fmla="*/ 7178040 w 9029700"/>
              <a:gd name="connsiteY171" fmla="*/ 4206240 h 8688703"/>
              <a:gd name="connsiteX172" fmla="*/ 7559040 w 9029700"/>
              <a:gd name="connsiteY172" fmla="*/ 4183380 h 8688703"/>
              <a:gd name="connsiteX173" fmla="*/ 7467600 w 9029700"/>
              <a:gd name="connsiteY173" fmla="*/ 3733800 h 8688703"/>
              <a:gd name="connsiteX174" fmla="*/ 7414260 w 9029700"/>
              <a:gd name="connsiteY174" fmla="*/ 3459480 h 8688703"/>
              <a:gd name="connsiteX175" fmla="*/ 7498080 w 9029700"/>
              <a:gd name="connsiteY175" fmla="*/ 3253740 h 8688703"/>
              <a:gd name="connsiteX176" fmla="*/ 7528560 w 9029700"/>
              <a:gd name="connsiteY176" fmla="*/ 3108960 h 8688703"/>
              <a:gd name="connsiteX177" fmla="*/ 7505700 w 9029700"/>
              <a:gd name="connsiteY177" fmla="*/ 2903220 h 8688703"/>
              <a:gd name="connsiteX178" fmla="*/ 7520940 w 9029700"/>
              <a:gd name="connsiteY178" fmla="*/ 2781300 h 8688703"/>
              <a:gd name="connsiteX179" fmla="*/ 7536180 w 9029700"/>
              <a:gd name="connsiteY179" fmla="*/ 2727960 h 8688703"/>
              <a:gd name="connsiteX180" fmla="*/ 7863840 w 9029700"/>
              <a:gd name="connsiteY180" fmla="*/ 2827020 h 8688703"/>
              <a:gd name="connsiteX181" fmla="*/ 7886700 w 9029700"/>
              <a:gd name="connsiteY181" fmla="*/ 2956560 h 8688703"/>
              <a:gd name="connsiteX182" fmla="*/ 8001000 w 9029700"/>
              <a:gd name="connsiteY182" fmla="*/ 2979420 h 8688703"/>
              <a:gd name="connsiteX183" fmla="*/ 8122920 w 9029700"/>
              <a:gd name="connsiteY183" fmla="*/ 3131820 h 8688703"/>
              <a:gd name="connsiteX184" fmla="*/ 8206740 w 9029700"/>
              <a:gd name="connsiteY184" fmla="*/ 3131820 h 8688703"/>
              <a:gd name="connsiteX185" fmla="*/ 8442960 w 9029700"/>
              <a:gd name="connsiteY185" fmla="*/ 3131820 h 8688703"/>
              <a:gd name="connsiteX186" fmla="*/ 8663940 w 9029700"/>
              <a:gd name="connsiteY186" fmla="*/ 3131820 h 8688703"/>
              <a:gd name="connsiteX187" fmla="*/ 8770620 w 9029700"/>
              <a:gd name="connsiteY187" fmla="*/ 3086100 h 8688703"/>
              <a:gd name="connsiteX188" fmla="*/ 8854440 w 9029700"/>
              <a:gd name="connsiteY188" fmla="*/ 3070860 h 8688703"/>
              <a:gd name="connsiteX189" fmla="*/ 8938260 w 9029700"/>
              <a:gd name="connsiteY189" fmla="*/ 3086100 h 8688703"/>
              <a:gd name="connsiteX190" fmla="*/ 8945880 w 9029700"/>
              <a:gd name="connsiteY190" fmla="*/ 2933700 h 8688703"/>
              <a:gd name="connsiteX191" fmla="*/ 8907780 w 9029700"/>
              <a:gd name="connsiteY191" fmla="*/ 2933700 h 8688703"/>
              <a:gd name="connsiteX192" fmla="*/ 8656320 w 9029700"/>
              <a:gd name="connsiteY192" fmla="*/ 2552700 h 8688703"/>
              <a:gd name="connsiteX193" fmla="*/ 8854440 w 9029700"/>
              <a:gd name="connsiteY193" fmla="*/ 2446020 h 8688703"/>
              <a:gd name="connsiteX194" fmla="*/ 8923020 w 9029700"/>
              <a:gd name="connsiteY194" fmla="*/ 2461260 h 8688703"/>
              <a:gd name="connsiteX195" fmla="*/ 8999220 w 9029700"/>
              <a:gd name="connsiteY195" fmla="*/ 2461260 h 8688703"/>
              <a:gd name="connsiteX196" fmla="*/ 9029700 w 9029700"/>
              <a:gd name="connsiteY196" fmla="*/ 2400300 h 8688703"/>
              <a:gd name="connsiteX197" fmla="*/ 9029700 w 9029700"/>
              <a:gd name="connsiteY197" fmla="*/ 2263140 h 8688703"/>
              <a:gd name="connsiteX0" fmla="*/ 9029700 w 9029700"/>
              <a:gd name="connsiteY0" fmla="*/ 2400300 h 8688703"/>
              <a:gd name="connsiteX1" fmla="*/ 7917180 w 9029700"/>
              <a:gd name="connsiteY1" fmla="*/ 0 h 8688703"/>
              <a:gd name="connsiteX2" fmla="*/ 7863840 w 9029700"/>
              <a:gd name="connsiteY2" fmla="*/ 24128 h 8688703"/>
              <a:gd name="connsiteX3" fmla="*/ 6896100 w 9029700"/>
              <a:gd name="connsiteY3" fmla="*/ 502920 h 8688703"/>
              <a:gd name="connsiteX4" fmla="*/ 6743700 w 9029700"/>
              <a:gd name="connsiteY4" fmla="*/ 982980 h 8688703"/>
              <a:gd name="connsiteX5" fmla="*/ 6728460 w 9029700"/>
              <a:gd name="connsiteY5" fmla="*/ 1836420 h 8688703"/>
              <a:gd name="connsiteX6" fmla="*/ 6244590 w 9029700"/>
              <a:gd name="connsiteY6" fmla="*/ 2170428 h 8688703"/>
              <a:gd name="connsiteX7" fmla="*/ 5722620 w 9029700"/>
              <a:gd name="connsiteY7" fmla="*/ 2095500 h 8688703"/>
              <a:gd name="connsiteX8" fmla="*/ 5654040 w 9029700"/>
              <a:gd name="connsiteY8" fmla="*/ 2095500 h 8688703"/>
              <a:gd name="connsiteX9" fmla="*/ 5570220 w 9029700"/>
              <a:gd name="connsiteY9" fmla="*/ 2133600 h 8688703"/>
              <a:gd name="connsiteX10" fmla="*/ 5440680 w 9029700"/>
              <a:gd name="connsiteY10" fmla="*/ 2118360 h 8688703"/>
              <a:gd name="connsiteX11" fmla="*/ 5410200 w 9029700"/>
              <a:gd name="connsiteY11" fmla="*/ 2072640 h 8688703"/>
              <a:gd name="connsiteX12" fmla="*/ 5425440 w 9029700"/>
              <a:gd name="connsiteY12" fmla="*/ 1927860 h 8688703"/>
              <a:gd name="connsiteX13" fmla="*/ 5372100 w 9029700"/>
              <a:gd name="connsiteY13" fmla="*/ 1874520 h 8688703"/>
              <a:gd name="connsiteX14" fmla="*/ 5372100 w 9029700"/>
              <a:gd name="connsiteY14" fmla="*/ 1844040 h 8688703"/>
              <a:gd name="connsiteX15" fmla="*/ 5280660 w 9029700"/>
              <a:gd name="connsiteY15" fmla="*/ 1821180 h 8688703"/>
              <a:gd name="connsiteX16" fmla="*/ 5219700 w 9029700"/>
              <a:gd name="connsiteY16" fmla="*/ 2118360 h 8688703"/>
              <a:gd name="connsiteX17" fmla="*/ 5212080 w 9029700"/>
              <a:gd name="connsiteY17" fmla="*/ 2316480 h 8688703"/>
              <a:gd name="connsiteX18" fmla="*/ 5242560 w 9029700"/>
              <a:gd name="connsiteY18" fmla="*/ 2354580 h 8688703"/>
              <a:gd name="connsiteX19" fmla="*/ 5097780 w 9029700"/>
              <a:gd name="connsiteY19" fmla="*/ 2407920 h 8688703"/>
              <a:gd name="connsiteX20" fmla="*/ 5120640 w 9029700"/>
              <a:gd name="connsiteY20" fmla="*/ 2598420 h 8688703"/>
              <a:gd name="connsiteX21" fmla="*/ 5082540 w 9029700"/>
              <a:gd name="connsiteY21" fmla="*/ 2682240 h 8688703"/>
              <a:gd name="connsiteX22" fmla="*/ 4945380 w 9029700"/>
              <a:gd name="connsiteY22" fmla="*/ 2628900 h 8688703"/>
              <a:gd name="connsiteX23" fmla="*/ 4853940 w 9029700"/>
              <a:gd name="connsiteY23" fmla="*/ 2651760 h 8688703"/>
              <a:gd name="connsiteX24" fmla="*/ 4785360 w 9029700"/>
              <a:gd name="connsiteY24" fmla="*/ 2781300 h 8688703"/>
              <a:gd name="connsiteX25" fmla="*/ 4640580 w 9029700"/>
              <a:gd name="connsiteY25" fmla="*/ 2667000 h 8688703"/>
              <a:gd name="connsiteX26" fmla="*/ 4518660 w 9029700"/>
              <a:gd name="connsiteY26" fmla="*/ 2659380 h 8688703"/>
              <a:gd name="connsiteX27" fmla="*/ 4389120 w 9029700"/>
              <a:gd name="connsiteY27" fmla="*/ 2529840 h 8688703"/>
              <a:gd name="connsiteX28" fmla="*/ 4564380 w 9029700"/>
              <a:gd name="connsiteY28" fmla="*/ 2377440 h 8688703"/>
              <a:gd name="connsiteX29" fmla="*/ 4389120 w 9029700"/>
              <a:gd name="connsiteY29" fmla="*/ 2346960 h 8688703"/>
              <a:gd name="connsiteX30" fmla="*/ 4244340 w 9029700"/>
              <a:gd name="connsiteY30" fmla="*/ 2514600 h 8688703"/>
              <a:gd name="connsiteX31" fmla="*/ 4183380 w 9029700"/>
              <a:gd name="connsiteY31" fmla="*/ 2613660 h 8688703"/>
              <a:gd name="connsiteX32" fmla="*/ 4191000 w 9029700"/>
              <a:gd name="connsiteY32" fmla="*/ 2651760 h 8688703"/>
              <a:gd name="connsiteX33" fmla="*/ 4084320 w 9029700"/>
              <a:gd name="connsiteY33" fmla="*/ 2750820 h 8688703"/>
              <a:gd name="connsiteX34" fmla="*/ 4008120 w 9029700"/>
              <a:gd name="connsiteY34" fmla="*/ 2773680 h 8688703"/>
              <a:gd name="connsiteX35" fmla="*/ 3954780 w 9029700"/>
              <a:gd name="connsiteY35" fmla="*/ 2773680 h 8688703"/>
              <a:gd name="connsiteX36" fmla="*/ 3916680 w 9029700"/>
              <a:gd name="connsiteY36" fmla="*/ 2827020 h 8688703"/>
              <a:gd name="connsiteX37" fmla="*/ 3848100 w 9029700"/>
              <a:gd name="connsiteY37" fmla="*/ 2827020 h 8688703"/>
              <a:gd name="connsiteX38" fmla="*/ 3810000 w 9029700"/>
              <a:gd name="connsiteY38" fmla="*/ 2880360 h 8688703"/>
              <a:gd name="connsiteX39" fmla="*/ 3726180 w 9029700"/>
              <a:gd name="connsiteY39" fmla="*/ 2903220 h 8688703"/>
              <a:gd name="connsiteX40" fmla="*/ 3703320 w 9029700"/>
              <a:gd name="connsiteY40" fmla="*/ 2971800 h 8688703"/>
              <a:gd name="connsiteX41" fmla="*/ 3512820 w 9029700"/>
              <a:gd name="connsiteY41" fmla="*/ 2834640 h 8688703"/>
              <a:gd name="connsiteX42" fmla="*/ 3337560 w 9029700"/>
              <a:gd name="connsiteY42" fmla="*/ 2903220 h 8688703"/>
              <a:gd name="connsiteX43" fmla="*/ 3337560 w 9029700"/>
              <a:gd name="connsiteY43" fmla="*/ 2979420 h 8688703"/>
              <a:gd name="connsiteX44" fmla="*/ 3230880 w 9029700"/>
              <a:gd name="connsiteY44" fmla="*/ 3055620 h 8688703"/>
              <a:gd name="connsiteX45" fmla="*/ 3002280 w 9029700"/>
              <a:gd name="connsiteY45" fmla="*/ 2910840 h 8688703"/>
              <a:gd name="connsiteX46" fmla="*/ 3025140 w 9029700"/>
              <a:gd name="connsiteY46" fmla="*/ 2887980 h 8688703"/>
              <a:gd name="connsiteX47" fmla="*/ 2918460 w 9029700"/>
              <a:gd name="connsiteY47" fmla="*/ 2743200 h 8688703"/>
              <a:gd name="connsiteX48" fmla="*/ 2659380 w 9029700"/>
              <a:gd name="connsiteY48" fmla="*/ 2613660 h 8688703"/>
              <a:gd name="connsiteX49" fmla="*/ 2506980 w 9029700"/>
              <a:gd name="connsiteY49" fmla="*/ 2948940 h 8688703"/>
              <a:gd name="connsiteX50" fmla="*/ 2392680 w 9029700"/>
              <a:gd name="connsiteY50" fmla="*/ 2956560 h 8688703"/>
              <a:gd name="connsiteX51" fmla="*/ 2308860 w 9029700"/>
              <a:gd name="connsiteY51" fmla="*/ 2971800 h 8688703"/>
              <a:gd name="connsiteX52" fmla="*/ 2225040 w 9029700"/>
              <a:gd name="connsiteY52" fmla="*/ 3070860 h 8688703"/>
              <a:gd name="connsiteX53" fmla="*/ 2049780 w 9029700"/>
              <a:gd name="connsiteY53" fmla="*/ 2979420 h 8688703"/>
              <a:gd name="connsiteX54" fmla="*/ 1981200 w 9029700"/>
              <a:gd name="connsiteY54" fmla="*/ 2971800 h 8688703"/>
              <a:gd name="connsiteX55" fmla="*/ 1889760 w 9029700"/>
              <a:gd name="connsiteY55" fmla="*/ 2819400 h 8688703"/>
              <a:gd name="connsiteX56" fmla="*/ 1897380 w 9029700"/>
              <a:gd name="connsiteY56" fmla="*/ 2750820 h 8688703"/>
              <a:gd name="connsiteX57" fmla="*/ 1729740 w 9029700"/>
              <a:gd name="connsiteY57" fmla="*/ 2872740 h 8688703"/>
              <a:gd name="connsiteX58" fmla="*/ 1706880 w 9029700"/>
              <a:gd name="connsiteY58" fmla="*/ 2933700 h 8688703"/>
              <a:gd name="connsiteX59" fmla="*/ 1653540 w 9029700"/>
              <a:gd name="connsiteY59" fmla="*/ 2903220 h 8688703"/>
              <a:gd name="connsiteX60" fmla="*/ 1546860 w 9029700"/>
              <a:gd name="connsiteY60" fmla="*/ 2903220 h 8688703"/>
              <a:gd name="connsiteX61" fmla="*/ 1524000 w 9029700"/>
              <a:gd name="connsiteY61" fmla="*/ 3017520 h 8688703"/>
              <a:gd name="connsiteX62" fmla="*/ 1386840 w 9029700"/>
              <a:gd name="connsiteY62" fmla="*/ 3314700 h 8688703"/>
              <a:gd name="connsiteX63" fmla="*/ 1333500 w 9029700"/>
              <a:gd name="connsiteY63" fmla="*/ 3307080 h 8688703"/>
              <a:gd name="connsiteX64" fmla="*/ 1188720 w 9029700"/>
              <a:gd name="connsiteY64" fmla="*/ 3360420 h 8688703"/>
              <a:gd name="connsiteX65" fmla="*/ 1135380 w 9029700"/>
              <a:gd name="connsiteY65" fmla="*/ 3528060 h 8688703"/>
              <a:gd name="connsiteX66" fmla="*/ 1013460 w 9029700"/>
              <a:gd name="connsiteY66" fmla="*/ 3558540 h 8688703"/>
              <a:gd name="connsiteX67" fmla="*/ 929640 w 9029700"/>
              <a:gd name="connsiteY67" fmla="*/ 3566160 h 8688703"/>
              <a:gd name="connsiteX68" fmla="*/ 830580 w 9029700"/>
              <a:gd name="connsiteY68" fmla="*/ 3596640 h 8688703"/>
              <a:gd name="connsiteX69" fmla="*/ 701040 w 9029700"/>
              <a:gd name="connsiteY69" fmla="*/ 3604260 h 8688703"/>
              <a:gd name="connsiteX70" fmla="*/ 548640 w 9029700"/>
              <a:gd name="connsiteY70" fmla="*/ 3642360 h 8688703"/>
              <a:gd name="connsiteX71" fmla="*/ 0 w 9029700"/>
              <a:gd name="connsiteY71" fmla="*/ 5105400 h 8688703"/>
              <a:gd name="connsiteX72" fmla="*/ 167640 w 9029700"/>
              <a:gd name="connsiteY72" fmla="*/ 5097780 h 8688703"/>
              <a:gd name="connsiteX73" fmla="*/ 167640 w 9029700"/>
              <a:gd name="connsiteY73" fmla="*/ 5242560 h 8688703"/>
              <a:gd name="connsiteX74" fmla="*/ 289560 w 9029700"/>
              <a:gd name="connsiteY74" fmla="*/ 5250180 h 8688703"/>
              <a:gd name="connsiteX75" fmla="*/ 281940 w 9029700"/>
              <a:gd name="connsiteY75" fmla="*/ 5334000 h 8688703"/>
              <a:gd name="connsiteX76" fmla="*/ 388620 w 9029700"/>
              <a:gd name="connsiteY76" fmla="*/ 5356860 h 8688703"/>
              <a:gd name="connsiteX77" fmla="*/ 358140 w 9029700"/>
              <a:gd name="connsiteY77" fmla="*/ 5486400 h 8688703"/>
              <a:gd name="connsiteX78" fmla="*/ 358140 w 9029700"/>
              <a:gd name="connsiteY78" fmla="*/ 5585460 h 8688703"/>
              <a:gd name="connsiteX79" fmla="*/ 251460 w 9029700"/>
              <a:gd name="connsiteY79" fmla="*/ 5638800 h 8688703"/>
              <a:gd name="connsiteX80" fmla="*/ 236220 w 9029700"/>
              <a:gd name="connsiteY80" fmla="*/ 5715000 h 8688703"/>
              <a:gd name="connsiteX81" fmla="*/ 144780 w 9029700"/>
              <a:gd name="connsiteY81" fmla="*/ 5836920 h 8688703"/>
              <a:gd name="connsiteX82" fmla="*/ 175260 w 9029700"/>
              <a:gd name="connsiteY82" fmla="*/ 6065520 h 8688703"/>
              <a:gd name="connsiteX83" fmla="*/ 266700 w 9029700"/>
              <a:gd name="connsiteY83" fmla="*/ 6073140 h 8688703"/>
              <a:gd name="connsiteX84" fmla="*/ 304800 w 9029700"/>
              <a:gd name="connsiteY84" fmla="*/ 6134100 h 8688703"/>
              <a:gd name="connsiteX85" fmla="*/ 312420 w 9029700"/>
              <a:gd name="connsiteY85" fmla="*/ 6195060 h 8688703"/>
              <a:gd name="connsiteX86" fmla="*/ 358140 w 9029700"/>
              <a:gd name="connsiteY86" fmla="*/ 6195060 h 8688703"/>
              <a:gd name="connsiteX87" fmla="*/ 365760 w 9029700"/>
              <a:gd name="connsiteY87" fmla="*/ 6332220 h 8688703"/>
              <a:gd name="connsiteX88" fmla="*/ 807720 w 9029700"/>
              <a:gd name="connsiteY88" fmla="*/ 6400800 h 8688703"/>
              <a:gd name="connsiteX89" fmla="*/ 1127760 w 9029700"/>
              <a:gd name="connsiteY89" fmla="*/ 6560820 h 8688703"/>
              <a:gd name="connsiteX90" fmla="*/ 1447800 w 9029700"/>
              <a:gd name="connsiteY90" fmla="*/ 6454140 h 8688703"/>
              <a:gd name="connsiteX91" fmla="*/ 1546860 w 9029700"/>
              <a:gd name="connsiteY91" fmla="*/ 6454140 h 8688703"/>
              <a:gd name="connsiteX92" fmla="*/ 1501140 w 9029700"/>
              <a:gd name="connsiteY92" fmla="*/ 6713220 h 8688703"/>
              <a:gd name="connsiteX93" fmla="*/ 1567815 w 9029700"/>
              <a:gd name="connsiteY93" fmla="*/ 6971030 h 8688703"/>
              <a:gd name="connsiteX94" fmla="*/ 1710690 w 9029700"/>
              <a:gd name="connsiteY94" fmla="*/ 7294880 h 8688703"/>
              <a:gd name="connsiteX95" fmla="*/ 1891665 w 9029700"/>
              <a:gd name="connsiteY95" fmla="*/ 7437755 h 8688703"/>
              <a:gd name="connsiteX96" fmla="*/ 2094865 w 9029700"/>
              <a:gd name="connsiteY96" fmla="*/ 7669530 h 8688703"/>
              <a:gd name="connsiteX97" fmla="*/ 2066290 w 9029700"/>
              <a:gd name="connsiteY97" fmla="*/ 7780654 h 8688703"/>
              <a:gd name="connsiteX98" fmla="*/ 2234565 w 9029700"/>
              <a:gd name="connsiteY98" fmla="*/ 7891779 h 8688703"/>
              <a:gd name="connsiteX99" fmla="*/ 2269490 w 9029700"/>
              <a:gd name="connsiteY99" fmla="*/ 7936229 h 8688703"/>
              <a:gd name="connsiteX100" fmla="*/ 2186940 w 9029700"/>
              <a:gd name="connsiteY100" fmla="*/ 8193404 h 8688703"/>
              <a:gd name="connsiteX101" fmla="*/ 2209165 w 9029700"/>
              <a:gd name="connsiteY101" fmla="*/ 8291828 h 8688703"/>
              <a:gd name="connsiteX102" fmla="*/ 2275840 w 9029700"/>
              <a:gd name="connsiteY102" fmla="*/ 8393428 h 8688703"/>
              <a:gd name="connsiteX103" fmla="*/ 2437765 w 9029700"/>
              <a:gd name="connsiteY103" fmla="*/ 8425178 h 8688703"/>
              <a:gd name="connsiteX104" fmla="*/ 2491740 w 9029700"/>
              <a:gd name="connsiteY104" fmla="*/ 8412478 h 8688703"/>
              <a:gd name="connsiteX105" fmla="*/ 2599690 w 9029700"/>
              <a:gd name="connsiteY105" fmla="*/ 8469628 h 8688703"/>
              <a:gd name="connsiteX106" fmla="*/ 2640965 w 9029700"/>
              <a:gd name="connsiteY106" fmla="*/ 8514078 h 8688703"/>
              <a:gd name="connsiteX107" fmla="*/ 2663190 w 9029700"/>
              <a:gd name="connsiteY107" fmla="*/ 8625203 h 8688703"/>
              <a:gd name="connsiteX108" fmla="*/ 2748915 w 9029700"/>
              <a:gd name="connsiteY108" fmla="*/ 8688703 h 8688703"/>
              <a:gd name="connsiteX109" fmla="*/ 2860040 w 9029700"/>
              <a:gd name="connsiteY109" fmla="*/ 8663303 h 8688703"/>
              <a:gd name="connsiteX110" fmla="*/ 2920365 w 9029700"/>
              <a:gd name="connsiteY110" fmla="*/ 8676003 h 8688703"/>
              <a:gd name="connsiteX111" fmla="*/ 2910840 w 9029700"/>
              <a:gd name="connsiteY111" fmla="*/ 8595834 h 8688703"/>
              <a:gd name="connsiteX112" fmla="*/ 2996565 w 9029700"/>
              <a:gd name="connsiteY112" fmla="*/ 8464865 h 8688703"/>
              <a:gd name="connsiteX113" fmla="*/ 2987040 w 9029700"/>
              <a:gd name="connsiteY113" fmla="*/ 8352947 h 8688703"/>
              <a:gd name="connsiteX114" fmla="*/ 3027522 w 9029700"/>
              <a:gd name="connsiteY114" fmla="*/ 8286271 h 8688703"/>
              <a:gd name="connsiteX115" fmla="*/ 3179922 w 9029700"/>
              <a:gd name="connsiteY115" fmla="*/ 8217215 h 8688703"/>
              <a:gd name="connsiteX116" fmla="*/ 3225166 w 9029700"/>
              <a:gd name="connsiteY116" fmla="*/ 8100535 h 8688703"/>
              <a:gd name="connsiteX117" fmla="*/ 3420427 w 9029700"/>
              <a:gd name="connsiteY117" fmla="*/ 7938609 h 8688703"/>
              <a:gd name="connsiteX118" fmla="*/ 3699034 w 9029700"/>
              <a:gd name="connsiteY118" fmla="*/ 7810022 h 8688703"/>
              <a:gd name="connsiteX119" fmla="*/ 3875246 w 9029700"/>
              <a:gd name="connsiteY119" fmla="*/ 7745728 h 8688703"/>
              <a:gd name="connsiteX120" fmla="*/ 4084796 w 9029700"/>
              <a:gd name="connsiteY120" fmla="*/ 7593328 h 8688703"/>
              <a:gd name="connsiteX121" fmla="*/ 4127659 w 9029700"/>
              <a:gd name="connsiteY121" fmla="*/ 7495696 h 8688703"/>
              <a:gd name="connsiteX122" fmla="*/ 4037171 w 9029700"/>
              <a:gd name="connsiteY122" fmla="*/ 7419497 h 8688703"/>
              <a:gd name="connsiteX123" fmla="*/ 3980021 w 9029700"/>
              <a:gd name="connsiteY123" fmla="*/ 7324247 h 8688703"/>
              <a:gd name="connsiteX124" fmla="*/ 4056222 w 9029700"/>
              <a:gd name="connsiteY124" fmla="*/ 7250428 h 8688703"/>
              <a:gd name="connsiteX125" fmla="*/ 4096703 w 9029700"/>
              <a:gd name="connsiteY125" fmla="*/ 7102790 h 8688703"/>
              <a:gd name="connsiteX126" fmla="*/ 3982402 w 9029700"/>
              <a:gd name="connsiteY126" fmla="*/ 7126603 h 8688703"/>
              <a:gd name="connsiteX127" fmla="*/ 3818096 w 9029700"/>
              <a:gd name="connsiteY127" fmla="*/ 7088503 h 8688703"/>
              <a:gd name="connsiteX128" fmla="*/ 3691889 w 9029700"/>
              <a:gd name="connsiteY128" fmla="*/ 7000396 h 8688703"/>
              <a:gd name="connsiteX129" fmla="*/ 3701416 w 9029700"/>
              <a:gd name="connsiteY129" fmla="*/ 6886097 h 8688703"/>
              <a:gd name="connsiteX130" fmla="*/ 3625215 w 9029700"/>
              <a:gd name="connsiteY130" fmla="*/ 6809897 h 8688703"/>
              <a:gd name="connsiteX131" fmla="*/ 3657600 w 9029700"/>
              <a:gd name="connsiteY131" fmla="*/ 6728460 h 8688703"/>
              <a:gd name="connsiteX132" fmla="*/ 3817620 w 9029700"/>
              <a:gd name="connsiteY132" fmla="*/ 6637020 h 8688703"/>
              <a:gd name="connsiteX133" fmla="*/ 3893820 w 9029700"/>
              <a:gd name="connsiteY133" fmla="*/ 6560820 h 8688703"/>
              <a:gd name="connsiteX134" fmla="*/ 3947160 w 9029700"/>
              <a:gd name="connsiteY134" fmla="*/ 6545580 h 8688703"/>
              <a:gd name="connsiteX135" fmla="*/ 3939540 w 9029700"/>
              <a:gd name="connsiteY135" fmla="*/ 6484620 h 8688703"/>
              <a:gd name="connsiteX136" fmla="*/ 3901440 w 9029700"/>
              <a:gd name="connsiteY136" fmla="*/ 6461760 h 8688703"/>
              <a:gd name="connsiteX137" fmla="*/ 3878580 w 9029700"/>
              <a:gd name="connsiteY137" fmla="*/ 6370320 h 8688703"/>
              <a:gd name="connsiteX138" fmla="*/ 3886200 w 9029700"/>
              <a:gd name="connsiteY138" fmla="*/ 6278880 h 8688703"/>
              <a:gd name="connsiteX139" fmla="*/ 3870960 w 9029700"/>
              <a:gd name="connsiteY139" fmla="*/ 6164580 h 8688703"/>
              <a:gd name="connsiteX140" fmla="*/ 3893820 w 9029700"/>
              <a:gd name="connsiteY140" fmla="*/ 6096000 h 8688703"/>
              <a:gd name="connsiteX141" fmla="*/ 3924300 w 9029700"/>
              <a:gd name="connsiteY141" fmla="*/ 6035040 h 8688703"/>
              <a:gd name="connsiteX142" fmla="*/ 3977640 w 9029700"/>
              <a:gd name="connsiteY142" fmla="*/ 6027420 h 8688703"/>
              <a:gd name="connsiteX143" fmla="*/ 3992880 w 9029700"/>
              <a:gd name="connsiteY143" fmla="*/ 6027420 h 8688703"/>
              <a:gd name="connsiteX144" fmla="*/ 4046220 w 9029700"/>
              <a:gd name="connsiteY144" fmla="*/ 5966460 h 8688703"/>
              <a:gd name="connsiteX145" fmla="*/ 4038600 w 9029700"/>
              <a:gd name="connsiteY145" fmla="*/ 5882640 h 8688703"/>
              <a:gd name="connsiteX146" fmla="*/ 4754880 w 9029700"/>
              <a:gd name="connsiteY146" fmla="*/ 5768340 h 8688703"/>
              <a:gd name="connsiteX147" fmla="*/ 4838700 w 9029700"/>
              <a:gd name="connsiteY147" fmla="*/ 5768340 h 8688703"/>
              <a:gd name="connsiteX148" fmla="*/ 4914900 w 9029700"/>
              <a:gd name="connsiteY148" fmla="*/ 5775960 h 8688703"/>
              <a:gd name="connsiteX149" fmla="*/ 5105400 w 9029700"/>
              <a:gd name="connsiteY149" fmla="*/ 5875020 h 8688703"/>
              <a:gd name="connsiteX150" fmla="*/ 5570220 w 9029700"/>
              <a:gd name="connsiteY150" fmla="*/ 6103620 h 8688703"/>
              <a:gd name="connsiteX151" fmla="*/ 5704205 w 9029700"/>
              <a:gd name="connsiteY151" fmla="*/ 6175375 h 8688703"/>
              <a:gd name="connsiteX152" fmla="*/ 5755005 w 9029700"/>
              <a:gd name="connsiteY152" fmla="*/ 6097905 h 8688703"/>
              <a:gd name="connsiteX153" fmla="*/ 5682615 w 9029700"/>
              <a:gd name="connsiteY153" fmla="*/ 6058535 h 8688703"/>
              <a:gd name="connsiteX154" fmla="*/ 5624195 w 9029700"/>
              <a:gd name="connsiteY154" fmla="*/ 5987415 h 8688703"/>
              <a:gd name="connsiteX155" fmla="*/ 5670550 w 9029700"/>
              <a:gd name="connsiteY155" fmla="*/ 5958840 h 8688703"/>
              <a:gd name="connsiteX156" fmla="*/ 5584825 w 9029700"/>
              <a:gd name="connsiteY156" fmla="*/ 5784215 h 8688703"/>
              <a:gd name="connsiteX157" fmla="*/ 5592445 w 9029700"/>
              <a:gd name="connsiteY157" fmla="*/ 5682615 h 8688703"/>
              <a:gd name="connsiteX158" fmla="*/ 5615305 w 9029700"/>
              <a:gd name="connsiteY158" fmla="*/ 5647690 h 8688703"/>
              <a:gd name="connsiteX159" fmla="*/ 5636895 w 9029700"/>
              <a:gd name="connsiteY159" fmla="*/ 5602605 h 8688703"/>
              <a:gd name="connsiteX160" fmla="*/ 5674360 w 9029700"/>
              <a:gd name="connsiteY160" fmla="*/ 5525135 h 8688703"/>
              <a:gd name="connsiteX161" fmla="*/ 5688965 w 9029700"/>
              <a:gd name="connsiteY161" fmla="*/ 5442585 h 8688703"/>
              <a:gd name="connsiteX162" fmla="*/ 5735320 w 9029700"/>
              <a:gd name="connsiteY162" fmla="*/ 5417185 h 8688703"/>
              <a:gd name="connsiteX163" fmla="*/ 5715000 w 9029700"/>
              <a:gd name="connsiteY163" fmla="*/ 5358130 h 8688703"/>
              <a:gd name="connsiteX164" fmla="*/ 5751195 w 9029700"/>
              <a:gd name="connsiteY164" fmla="*/ 5316855 h 8688703"/>
              <a:gd name="connsiteX165" fmla="*/ 5781675 w 9029700"/>
              <a:gd name="connsiteY165" fmla="*/ 5253990 h 8688703"/>
              <a:gd name="connsiteX166" fmla="*/ 5836920 w 9029700"/>
              <a:gd name="connsiteY166" fmla="*/ 5180330 h 8688703"/>
              <a:gd name="connsiteX167" fmla="*/ 5855970 w 9029700"/>
              <a:gd name="connsiteY167" fmla="*/ 5024120 h 8688703"/>
              <a:gd name="connsiteX168" fmla="*/ 6101080 w 9029700"/>
              <a:gd name="connsiteY168" fmla="*/ 4766310 h 8688703"/>
              <a:gd name="connsiteX169" fmla="*/ 6107430 w 9029700"/>
              <a:gd name="connsiteY169" fmla="*/ 4530090 h 8688703"/>
              <a:gd name="connsiteX170" fmla="*/ 5982970 w 9029700"/>
              <a:gd name="connsiteY170" fmla="*/ 4267200 h 8688703"/>
              <a:gd name="connsiteX171" fmla="*/ 7178040 w 9029700"/>
              <a:gd name="connsiteY171" fmla="*/ 4206240 h 8688703"/>
              <a:gd name="connsiteX172" fmla="*/ 7559040 w 9029700"/>
              <a:gd name="connsiteY172" fmla="*/ 4183380 h 8688703"/>
              <a:gd name="connsiteX173" fmla="*/ 7467600 w 9029700"/>
              <a:gd name="connsiteY173" fmla="*/ 3733800 h 8688703"/>
              <a:gd name="connsiteX174" fmla="*/ 7414260 w 9029700"/>
              <a:gd name="connsiteY174" fmla="*/ 3459480 h 8688703"/>
              <a:gd name="connsiteX175" fmla="*/ 7498080 w 9029700"/>
              <a:gd name="connsiteY175" fmla="*/ 3253740 h 8688703"/>
              <a:gd name="connsiteX176" fmla="*/ 7528560 w 9029700"/>
              <a:gd name="connsiteY176" fmla="*/ 3108960 h 8688703"/>
              <a:gd name="connsiteX177" fmla="*/ 7505700 w 9029700"/>
              <a:gd name="connsiteY177" fmla="*/ 2903220 h 8688703"/>
              <a:gd name="connsiteX178" fmla="*/ 7520940 w 9029700"/>
              <a:gd name="connsiteY178" fmla="*/ 2781300 h 8688703"/>
              <a:gd name="connsiteX179" fmla="*/ 7536180 w 9029700"/>
              <a:gd name="connsiteY179" fmla="*/ 2727960 h 8688703"/>
              <a:gd name="connsiteX180" fmla="*/ 7863840 w 9029700"/>
              <a:gd name="connsiteY180" fmla="*/ 2827020 h 8688703"/>
              <a:gd name="connsiteX181" fmla="*/ 7886700 w 9029700"/>
              <a:gd name="connsiteY181" fmla="*/ 2956560 h 8688703"/>
              <a:gd name="connsiteX182" fmla="*/ 8001000 w 9029700"/>
              <a:gd name="connsiteY182" fmla="*/ 2979420 h 8688703"/>
              <a:gd name="connsiteX183" fmla="*/ 8122920 w 9029700"/>
              <a:gd name="connsiteY183" fmla="*/ 3131820 h 8688703"/>
              <a:gd name="connsiteX184" fmla="*/ 8206740 w 9029700"/>
              <a:gd name="connsiteY184" fmla="*/ 3131820 h 8688703"/>
              <a:gd name="connsiteX185" fmla="*/ 8442960 w 9029700"/>
              <a:gd name="connsiteY185" fmla="*/ 3131820 h 8688703"/>
              <a:gd name="connsiteX186" fmla="*/ 8663940 w 9029700"/>
              <a:gd name="connsiteY186" fmla="*/ 3131820 h 8688703"/>
              <a:gd name="connsiteX187" fmla="*/ 8770620 w 9029700"/>
              <a:gd name="connsiteY187" fmla="*/ 3086100 h 8688703"/>
              <a:gd name="connsiteX188" fmla="*/ 8854440 w 9029700"/>
              <a:gd name="connsiteY188" fmla="*/ 3070860 h 8688703"/>
              <a:gd name="connsiteX189" fmla="*/ 8938260 w 9029700"/>
              <a:gd name="connsiteY189" fmla="*/ 3086100 h 8688703"/>
              <a:gd name="connsiteX190" fmla="*/ 8945880 w 9029700"/>
              <a:gd name="connsiteY190" fmla="*/ 2933700 h 8688703"/>
              <a:gd name="connsiteX191" fmla="*/ 8907780 w 9029700"/>
              <a:gd name="connsiteY191" fmla="*/ 2933700 h 8688703"/>
              <a:gd name="connsiteX192" fmla="*/ 8656320 w 9029700"/>
              <a:gd name="connsiteY192" fmla="*/ 2552700 h 8688703"/>
              <a:gd name="connsiteX193" fmla="*/ 8854440 w 9029700"/>
              <a:gd name="connsiteY193" fmla="*/ 2446020 h 8688703"/>
              <a:gd name="connsiteX194" fmla="*/ 8923020 w 9029700"/>
              <a:gd name="connsiteY194" fmla="*/ 2461260 h 8688703"/>
              <a:gd name="connsiteX195" fmla="*/ 8999220 w 9029700"/>
              <a:gd name="connsiteY195" fmla="*/ 2461260 h 8688703"/>
              <a:gd name="connsiteX196" fmla="*/ 9029700 w 9029700"/>
              <a:gd name="connsiteY196" fmla="*/ 2400300 h 8688703"/>
              <a:gd name="connsiteX0" fmla="*/ 8999220 w 8999220"/>
              <a:gd name="connsiteY0" fmla="*/ 2461260 h 8688703"/>
              <a:gd name="connsiteX1" fmla="*/ 7917180 w 8999220"/>
              <a:gd name="connsiteY1" fmla="*/ 0 h 8688703"/>
              <a:gd name="connsiteX2" fmla="*/ 7863840 w 8999220"/>
              <a:gd name="connsiteY2" fmla="*/ 24128 h 8688703"/>
              <a:gd name="connsiteX3" fmla="*/ 6896100 w 8999220"/>
              <a:gd name="connsiteY3" fmla="*/ 502920 h 8688703"/>
              <a:gd name="connsiteX4" fmla="*/ 6743700 w 8999220"/>
              <a:gd name="connsiteY4" fmla="*/ 982980 h 8688703"/>
              <a:gd name="connsiteX5" fmla="*/ 6728460 w 8999220"/>
              <a:gd name="connsiteY5" fmla="*/ 1836420 h 8688703"/>
              <a:gd name="connsiteX6" fmla="*/ 6244590 w 8999220"/>
              <a:gd name="connsiteY6" fmla="*/ 2170428 h 8688703"/>
              <a:gd name="connsiteX7" fmla="*/ 5722620 w 8999220"/>
              <a:gd name="connsiteY7" fmla="*/ 2095500 h 8688703"/>
              <a:gd name="connsiteX8" fmla="*/ 5654040 w 8999220"/>
              <a:gd name="connsiteY8" fmla="*/ 2095500 h 8688703"/>
              <a:gd name="connsiteX9" fmla="*/ 5570220 w 8999220"/>
              <a:gd name="connsiteY9" fmla="*/ 2133600 h 8688703"/>
              <a:gd name="connsiteX10" fmla="*/ 5440680 w 8999220"/>
              <a:gd name="connsiteY10" fmla="*/ 2118360 h 8688703"/>
              <a:gd name="connsiteX11" fmla="*/ 5410200 w 8999220"/>
              <a:gd name="connsiteY11" fmla="*/ 2072640 h 8688703"/>
              <a:gd name="connsiteX12" fmla="*/ 5425440 w 8999220"/>
              <a:gd name="connsiteY12" fmla="*/ 1927860 h 8688703"/>
              <a:gd name="connsiteX13" fmla="*/ 5372100 w 8999220"/>
              <a:gd name="connsiteY13" fmla="*/ 1874520 h 8688703"/>
              <a:gd name="connsiteX14" fmla="*/ 5372100 w 8999220"/>
              <a:gd name="connsiteY14" fmla="*/ 1844040 h 8688703"/>
              <a:gd name="connsiteX15" fmla="*/ 5280660 w 8999220"/>
              <a:gd name="connsiteY15" fmla="*/ 1821180 h 8688703"/>
              <a:gd name="connsiteX16" fmla="*/ 5219700 w 8999220"/>
              <a:gd name="connsiteY16" fmla="*/ 2118360 h 8688703"/>
              <a:gd name="connsiteX17" fmla="*/ 5212080 w 8999220"/>
              <a:gd name="connsiteY17" fmla="*/ 2316480 h 8688703"/>
              <a:gd name="connsiteX18" fmla="*/ 5242560 w 8999220"/>
              <a:gd name="connsiteY18" fmla="*/ 2354580 h 8688703"/>
              <a:gd name="connsiteX19" fmla="*/ 5097780 w 8999220"/>
              <a:gd name="connsiteY19" fmla="*/ 2407920 h 8688703"/>
              <a:gd name="connsiteX20" fmla="*/ 5120640 w 8999220"/>
              <a:gd name="connsiteY20" fmla="*/ 2598420 h 8688703"/>
              <a:gd name="connsiteX21" fmla="*/ 5082540 w 8999220"/>
              <a:gd name="connsiteY21" fmla="*/ 2682240 h 8688703"/>
              <a:gd name="connsiteX22" fmla="*/ 4945380 w 8999220"/>
              <a:gd name="connsiteY22" fmla="*/ 2628900 h 8688703"/>
              <a:gd name="connsiteX23" fmla="*/ 4853940 w 8999220"/>
              <a:gd name="connsiteY23" fmla="*/ 2651760 h 8688703"/>
              <a:gd name="connsiteX24" fmla="*/ 4785360 w 8999220"/>
              <a:gd name="connsiteY24" fmla="*/ 2781300 h 8688703"/>
              <a:gd name="connsiteX25" fmla="*/ 4640580 w 8999220"/>
              <a:gd name="connsiteY25" fmla="*/ 2667000 h 8688703"/>
              <a:gd name="connsiteX26" fmla="*/ 4518660 w 8999220"/>
              <a:gd name="connsiteY26" fmla="*/ 2659380 h 8688703"/>
              <a:gd name="connsiteX27" fmla="*/ 4389120 w 8999220"/>
              <a:gd name="connsiteY27" fmla="*/ 2529840 h 8688703"/>
              <a:gd name="connsiteX28" fmla="*/ 4564380 w 8999220"/>
              <a:gd name="connsiteY28" fmla="*/ 2377440 h 8688703"/>
              <a:gd name="connsiteX29" fmla="*/ 4389120 w 8999220"/>
              <a:gd name="connsiteY29" fmla="*/ 2346960 h 8688703"/>
              <a:gd name="connsiteX30" fmla="*/ 4244340 w 8999220"/>
              <a:gd name="connsiteY30" fmla="*/ 2514600 h 8688703"/>
              <a:gd name="connsiteX31" fmla="*/ 4183380 w 8999220"/>
              <a:gd name="connsiteY31" fmla="*/ 2613660 h 8688703"/>
              <a:gd name="connsiteX32" fmla="*/ 4191000 w 8999220"/>
              <a:gd name="connsiteY32" fmla="*/ 2651760 h 8688703"/>
              <a:gd name="connsiteX33" fmla="*/ 4084320 w 8999220"/>
              <a:gd name="connsiteY33" fmla="*/ 2750820 h 8688703"/>
              <a:gd name="connsiteX34" fmla="*/ 4008120 w 8999220"/>
              <a:gd name="connsiteY34" fmla="*/ 2773680 h 8688703"/>
              <a:gd name="connsiteX35" fmla="*/ 3954780 w 8999220"/>
              <a:gd name="connsiteY35" fmla="*/ 2773680 h 8688703"/>
              <a:gd name="connsiteX36" fmla="*/ 3916680 w 8999220"/>
              <a:gd name="connsiteY36" fmla="*/ 2827020 h 8688703"/>
              <a:gd name="connsiteX37" fmla="*/ 3848100 w 8999220"/>
              <a:gd name="connsiteY37" fmla="*/ 2827020 h 8688703"/>
              <a:gd name="connsiteX38" fmla="*/ 3810000 w 8999220"/>
              <a:gd name="connsiteY38" fmla="*/ 2880360 h 8688703"/>
              <a:gd name="connsiteX39" fmla="*/ 3726180 w 8999220"/>
              <a:gd name="connsiteY39" fmla="*/ 2903220 h 8688703"/>
              <a:gd name="connsiteX40" fmla="*/ 3703320 w 8999220"/>
              <a:gd name="connsiteY40" fmla="*/ 2971800 h 8688703"/>
              <a:gd name="connsiteX41" fmla="*/ 3512820 w 8999220"/>
              <a:gd name="connsiteY41" fmla="*/ 2834640 h 8688703"/>
              <a:gd name="connsiteX42" fmla="*/ 3337560 w 8999220"/>
              <a:gd name="connsiteY42" fmla="*/ 2903220 h 8688703"/>
              <a:gd name="connsiteX43" fmla="*/ 3337560 w 8999220"/>
              <a:gd name="connsiteY43" fmla="*/ 2979420 h 8688703"/>
              <a:gd name="connsiteX44" fmla="*/ 3230880 w 8999220"/>
              <a:gd name="connsiteY44" fmla="*/ 3055620 h 8688703"/>
              <a:gd name="connsiteX45" fmla="*/ 3002280 w 8999220"/>
              <a:gd name="connsiteY45" fmla="*/ 2910840 h 8688703"/>
              <a:gd name="connsiteX46" fmla="*/ 3025140 w 8999220"/>
              <a:gd name="connsiteY46" fmla="*/ 2887980 h 8688703"/>
              <a:gd name="connsiteX47" fmla="*/ 2918460 w 8999220"/>
              <a:gd name="connsiteY47" fmla="*/ 2743200 h 8688703"/>
              <a:gd name="connsiteX48" fmla="*/ 2659380 w 8999220"/>
              <a:gd name="connsiteY48" fmla="*/ 2613660 h 8688703"/>
              <a:gd name="connsiteX49" fmla="*/ 2506980 w 8999220"/>
              <a:gd name="connsiteY49" fmla="*/ 2948940 h 8688703"/>
              <a:gd name="connsiteX50" fmla="*/ 2392680 w 8999220"/>
              <a:gd name="connsiteY50" fmla="*/ 2956560 h 8688703"/>
              <a:gd name="connsiteX51" fmla="*/ 2308860 w 8999220"/>
              <a:gd name="connsiteY51" fmla="*/ 2971800 h 8688703"/>
              <a:gd name="connsiteX52" fmla="*/ 2225040 w 8999220"/>
              <a:gd name="connsiteY52" fmla="*/ 3070860 h 8688703"/>
              <a:gd name="connsiteX53" fmla="*/ 2049780 w 8999220"/>
              <a:gd name="connsiteY53" fmla="*/ 2979420 h 8688703"/>
              <a:gd name="connsiteX54" fmla="*/ 1981200 w 8999220"/>
              <a:gd name="connsiteY54" fmla="*/ 2971800 h 8688703"/>
              <a:gd name="connsiteX55" fmla="*/ 1889760 w 8999220"/>
              <a:gd name="connsiteY55" fmla="*/ 2819400 h 8688703"/>
              <a:gd name="connsiteX56" fmla="*/ 1897380 w 8999220"/>
              <a:gd name="connsiteY56" fmla="*/ 2750820 h 8688703"/>
              <a:gd name="connsiteX57" fmla="*/ 1729740 w 8999220"/>
              <a:gd name="connsiteY57" fmla="*/ 2872740 h 8688703"/>
              <a:gd name="connsiteX58" fmla="*/ 1706880 w 8999220"/>
              <a:gd name="connsiteY58" fmla="*/ 2933700 h 8688703"/>
              <a:gd name="connsiteX59" fmla="*/ 1653540 w 8999220"/>
              <a:gd name="connsiteY59" fmla="*/ 2903220 h 8688703"/>
              <a:gd name="connsiteX60" fmla="*/ 1546860 w 8999220"/>
              <a:gd name="connsiteY60" fmla="*/ 2903220 h 8688703"/>
              <a:gd name="connsiteX61" fmla="*/ 1524000 w 8999220"/>
              <a:gd name="connsiteY61" fmla="*/ 3017520 h 8688703"/>
              <a:gd name="connsiteX62" fmla="*/ 1386840 w 8999220"/>
              <a:gd name="connsiteY62" fmla="*/ 3314700 h 8688703"/>
              <a:gd name="connsiteX63" fmla="*/ 1333500 w 8999220"/>
              <a:gd name="connsiteY63" fmla="*/ 3307080 h 8688703"/>
              <a:gd name="connsiteX64" fmla="*/ 1188720 w 8999220"/>
              <a:gd name="connsiteY64" fmla="*/ 3360420 h 8688703"/>
              <a:gd name="connsiteX65" fmla="*/ 1135380 w 8999220"/>
              <a:gd name="connsiteY65" fmla="*/ 3528060 h 8688703"/>
              <a:gd name="connsiteX66" fmla="*/ 1013460 w 8999220"/>
              <a:gd name="connsiteY66" fmla="*/ 3558540 h 8688703"/>
              <a:gd name="connsiteX67" fmla="*/ 929640 w 8999220"/>
              <a:gd name="connsiteY67" fmla="*/ 3566160 h 8688703"/>
              <a:gd name="connsiteX68" fmla="*/ 830580 w 8999220"/>
              <a:gd name="connsiteY68" fmla="*/ 3596640 h 8688703"/>
              <a:gd name="connsiteX69" fmla="*/ 701040 w 8999220"/>
              <a:gd name="connsiteY69" fmla="*/ 3604260 h 8688703"/>
              <a:gd name="connsiteX70" fmla="*/ 548640 w 8999220"/>
              <a:gd name="connsiteY70" fmla="*/ 3642360 h 8688703"/>
              <a:gd name="connsiteX71" fmla="*/ 0 w 8999220"/>
              <a:gd name="connsiteY71" fmla="*/ 5105400 h 8688703"/>
              <a:gd name="connsiteX72" fmla="*/ 167640 w 8999220"/>
              <a:gd name="connsiteY72" fmla="*/ 5097780 h 8688703"/>
              <a:gd name="connsiteX73" fmla="*/ 167640 w 8999220"/>
              <a:gd name="connsiteY73" fmla="*/ 5242560 h 8688703"/>
              <a:gd name="connsiteX74" fmla="*/ 289560 w 8999220"/>
              <a:gd name="connsiteY74" fmla="*/ 5250180 h 8688703"/>
              <a:gd name="connsiteX75" fmla="*/ 281940 w 8999220"/>
              <a:gd name="connsiteY75" fmla="*/ 5334000 h 8688703"/>
              <a:gd name="connsiteX76" fmla="*/ 388620 w 8999220"/>
              <a:gd name="connsiteY76" fmla="*/ 5356860 h 8688703"/>
              <a:gd name="connsiteX77" fmla="*/ 358140 w 8999220"/>
              <a:gd name="connsiteY77" fmla="*/ 5486400 h 8688703"/>
              <a:gd name="connsiteX78" fmla="*/ 358140 w 8999220"/>
              <a:gd name="connsiteY78" fmla="*/ 5585460 h 8688703"/>
              <a:gd name="connsiteX79" fmla="*/ 251460 w 8999220"/>
              <a:gd name="connsiteY79" fmla="*/ 5638800 h 8688703"/>
              <a:gd name="connsiteX80" fmla="*/ 236220 w 8999220"/>
              <a:gd name="connsiteY80" fmla="*/ 5715000 h 8688703"/>
              <a:gd name="connsiteX81" fmla="*/ 144780 w 8999220"/>
              <a:gd name="connsiteY81" fmla="*/ 5836920 h 8688703"/>
              <a:gd name="connsiteX82" fmla="*/ 175260 w 8999220"/>
              <a:gd name="connsiteY82" fmla="*/ 6065520 h 8688703"/>
              <a:gd name="connsiteX83" fmla="*/ 266700 w 8999220"/>
              <a:gd name="connsiteY83" fmla="*/ 6073140 h 8688703"/>
              <a:gd name="connsiteX84" fmla="*/ 304800 w 8999220"/>
              <a:gd name="connsiteY84" fmla="*/ 6134100 h 8688703"/>
              <a:gd name="connsiteX85" fmla="*/ 312420 w 8999220"/>
              <a:gd name="connsiteY85" fmla="*/ 6195060 h 8688703"/>
              <a:gd name="connsiteX86" fmla="*/ 358140 w 8999220"/>
              <a:gd name="connsiteY86" fmla="*/ 6195060 h 8688703"/>
              <a:gd name="connsiteX87" fmla="*/ 365760 w 8999220"/>
              <a:gd name="connsiteY87" fmla="*/ 6332220 h 8688703"/>
              <a:gd name="connsiteX88" fmla="*/ 807720 w 8999220"/>
              <a:gd name="connsiteY88" fmla="*/ 6400800 h 8688703"/>
              <a:gd name="connsiteX89" fmla="*/ 1127760 w 8999220"/>
              <a:gd name="connsiteY89" fmla="*/ 6560820 h 8688703"/>
              <a:gd name="connsiteX90" fmla="*/ 1447800 w 8999220"/>
              <a:gd name="connsiteY90" fmla="*/ 6454140 h 8688703"/>
              <a:gd name="connsiteX91" fmla="*/ 1546860 w 8999220"/>
              <a:gd name="connsiteY91" fmla="*/ 6454140 h 8688703"/>
              <a:gd name="connsiteX92" fmla="*/ 1501140 w 8999220"/>
              <a:gd name="connsiteY92" fmla="*/ 6713220 h 8688703"/>
              <a:gd name="connsiteX93" fmla="*/ 1567815 w 8999220"/>
              <a:gd name="connsiteY93" fmla="*/ 6971030 h 8688703"/>
              <a:gd name="connsiteX94" fmla="*/ 1710690 w 8999220"/>
              <a:gd name="connsiteY94" fmla="*/ 7294880 h 8688703"/>
              <a:gd name="connsiteX95" fmla="*/ 1891665 w 8999220"/>
              <a:gd name="connsiteY95" fmla="*/ 7437755 h 8688703"/>
              <a:gd name="connsiteX96" fmla="*/ 2094865 w 8999220"/>
              <a:gd name="connsiteY96" fmla="*/ 7669530 h 8688703"/>
              <a:gd name="connsiteX97" fmla="*/ 2066290 w 8999220"/>
              <a:gd name="connsiteY97" fmla="*/ 7780654 h 8688703"/>
              <a:gd name="connsiteX98" fmla="*/ 2234565 w 8999220"/>
              <a:gd name="connsiteY98" fmla="*/ 7891779 h 8688703"/>
              <a:gd name="connsiteX99" fmla="*/ 2269490 w 8999220"/>
              <a:gd name="connsiteY99" fmla="*/ 7936229 h 8688703"/>
              <a:gd name="connsiteX100" fmla="*/ 2186940 w 8999220"/>
              <a:gd name="connsiteY100" fmla="*/ 8193404 h 8688703"/>
              <a:gd name="connsiteX101" fmla="*/ 2209165 w 8999220"/>
              <a:gd name="connsiteY101" fmla="*/ 8291828 h 8688703"/>
              <a:gd name="connsiteX102" fmla="*/ 2275840 w 8999220"/>
              <a:gd name="connsiteY102" fmla="*/ 8393428 h 8688703"/>
              <a:gd name="connsiteX103" fmla="*/ 2437765 w 8999220"/>
              <a:gd name="connsiteY103" fmla="*/ 8425178 h 8688703"/>
              <a:gd name="connsiteX104" fmla="*/ 2491740 w 8999220"/>
              <a:gd name="connsiteY104" fmla="*/ 8412478 h 8688703"/>
              <a:gd name="connsiteX105" fmla="*/ 2599690 w 8999220"/>
              <a:gd name="connsiteY105" fmla="*/ 8469628 h 8688703"/>
              <a:gd name="connsiteX106" fmla="*/ 2640965 w 8999220"/>
              <a:gd name="connsiteY106" fmla="*/ 8514078 h 8688703"/>
              <a:gd name="connsiteX107" fmla="*/ 2663190 w 8999220"/>
              <a:gd name="connsiteY107" fmla="*/ 8625203 h 8688703"/>
              <a:gd name="connsiteX108" fmla="*/ 2748915 w 8999220"/>
              <a:gd name="connsiteY108" fmla="*/ 8688703 h 8688703"/>
              <a:gd name="connsiteX109" fmla="*/ 2860040 w 8999220"/>
              <a:gd name="connsiteY109" fmla="*/ 8663303 h 8688703"/>
              <a:gd name="connsiteX110" fmla="*/ 2920365 w 8999220"/>
              <a:gd name="connsiteY110" fmla="*/ 8676003 h 8688703"/>
              <a:gd name="connsiteX111" fmla="*/ 2910840 w 8999220"/>
              <a:gd name="connsiteY111" fmla="*/ 8595834 h 8688703"/>
              <a:gd name="connsiteX112" fmla="*/ 2996565 w 8999220"/>
              <a:gd name="connsiteY112" fmla="*/ 8464865 h 8688703"/>
              <a:gd name="connsiteX113" fmla="*/ 2987040 w 8999220"/>
              <a:gd name="connsiteY113" fmla="*/ 8352947 h 8688703"/>
              <a:gd name="connsiteX114" fmla="*/ 3027522 w 8999220"/>
              <a:gd name="connsiteY114" fmla="*/ 8286271 h 8688703"/>
              <a:gd name="connsiteX115" fmla="*/ 3179922 w 8999220"/>
              <a:gd name="connsiteY115" fmla="*/ 8217215 h 8688703"/>
              <a:gd name="connsiteX116" fmla="*/ 3225166 w 8999220"/>
              <a:gd name="connsiteY116" fmla="*/ 8100535 h 8688703"/>
              <a:gd name="connsiteX117" fmla="*/ 3420427 w 8999220"/>
              <a:gd name="connsiteY117" fmla="*/ 7938609 h 8688703"/>
              <a:gd name="connsiteX118" fmla="*/ 3699034 w 8999220"/>
              <a:gd name="connsiteY118" fmla="*/ 7810022 h 8688703"/>
              <a:gd name="connsiteX119" fmla="*/ 3875246 w 8999220"/>
              <a:gd name="connsiteY119" fmla="*/ 7745728 h 8688703"/>
              <a:gd name="connsiteX120" fmla="*/ 4084796 w 8999220"/>
              <a:gd name="connsiteY120" fmla="*/ 7593328 h 8688703"/>
              <a:gd name="connsiteX121" fmla="*/ 4127659 w 8999220"/>
              <a:gd name="connsiteY121" fmla="*/ 7495696 h 8688703"/>
              <a:gd name="connsiteX122" fmla="*/ 4037171 w 8999220"/>
              <a:gd name="connsiteY122" fmla="*/ 7419497 h 8688703"/>
              <a:gd name="connsiteX123" fmla="*/ 3980021 w 8999220"/>
              <a:gd name="connsiteY123" fmla="*/ 7324247 h 8688703"/>
              <a:gd name="connsiteX124" fmla="*/ 4056222 w 8999220"/>
              <a:gd name="connsiteY124" fmla="*/ 7250428 h 8688703"/>
              <a:gd name="connsiteX125" fmla="*/ 4096703 w 8999220"/>
              <a:gd name="connsiteY125" fmla="*/ 7102790 h 8688703"/>
              <a:gd name="connsiteX126" fmla="*/ 3982402 w 8999220"/>
              <a:gd name="connsiteY126" fmla="*/ 7126603 h 8688703"/>
              <a:gd name="connsiteX127" fmla="*/ 3818096 w 8999220"/>
              <a:gd name="connsiteY127" fmla="*/ 7088503 h 8688703"/>
              <a:gd name="connsiteX128" fmla="*/ 3691889 w 8999220"/>
              <a:gd name="connsiteY128" fmla="*/ 7000396 h 8688703"/>
              <a:gd name="connsiteX129" fmla="*/ 3701416 w 8999220"/>
              <a:gd name="connsiteY129" fmla="*/ 6886097 h 8688703"/>
              <a:gd name="connsiteX130" fmla="*/ 3625215 w 8999220"/>
              <a:gd name="connsiteY130" fmla="*/ 6809897 h 8688703"/>
              <a:gd name="connsiteX131" fmla="*/ 3657600 w 8999220"/>
              <a:gd name="connsiteY131" fmla="*/ 6728460 h 8688703"/>
              <a:gd name="connsiteX132" fmla="*/ 3817620 w 8999220"/>
              <a:gd name="connsiteY132" fmla="*/ 6637020 h 8688703"/>
              <a:gd name="connsiteX133" fmla="*/ 3893820 w 8999220"/>
              <a:gd name="connsiteY133" fmla="*/ 6560820 h 8688703"/>
              <a:gd name="connsiteX134" fmla="*/ 3947160 w 8999220"/>
              <a:gd name="connsiteY134" fmla="*/ 6545580 h 8688703"/>
              <a:gd name="connsiteX135" fmla="*/ 3939540 w 8999220"/>
              <a:gd name="connsiteY135" fmla="*/ 6484620 h 8688703"/>
              <a:gd name="connsiteX136" fmla="*/ 3901440 w 8999220"/>
              <a:gd name="connsiteY136" fmla="*/ 6461760 h 8688703"/>
              <a:gd name="connsiteX137" fmla="*/ 3878580 w 8999220"/>
              <a:gd name="connsiteY137" fmla="*/ 6370320 h 8688703"/>
              <a:gd name="connsiteX138" fmla="*/ 3886200 w 8999220"/>
              <a:gd name="connsiteY138" fmla="*/ 6278880 h 8688703"/>
              <a:gd name="connsiteX139" fmla="*/ 3870960 w 8999220"/>
              <a:gd name="connsiteY139" fmla="*/ 6164580 h 8688703"/>
              <a:gd name="connsiteX140" fmla="*/ 3893820 w 8999220"/>
              <a:gd name="connsiteY140" fmla="*/ 6096000 h 8688703"/>
              <a:gd name="connsiteX141" fmla="*/ 3924300 w 8999220"/>
              <a:gd name="connsiteY141" fmla="*/ 6035040 h 8688703"/>
              <a:gd name="connsiteX142" fmla="*/ 3977640 w 8999220"/>
              <a:gd name="connsiteY142" fmla="*/ 6027420 h 8688703"/>
              <a:gd name="connsiteX143" fmla="*/ 3992880 w 8999220"/>
              <a:gd name="connsiteY143" fmla="*/ 6027420 h 8688703"/>
              <a:gd name="connsiteX144" fmla="*/ 4046220 w 8999220"/>
              <a:gd name="connsiteY144" fmla="*/ 5966460 h 8688703"/>
              <a:gd name="connsiteX145" fmla="*/ 4038600 w 8999220"/>
              <a:gd name="connsiteY145" fmla="*/ 5882640 h 8688703"/>
              <a:gd name="connsiteX146" fmla="*/ 4754880 w 8999220"/>
              <a:gd name="connsiteY146" fmla="*/ 5768340 h 8688703"/>
              <a:gd name="connsiteX147" fmla="*/ 4838700 w 8999220"/>
              <a:gd name="connsiteY147" fmla="*/ 5768340 h 8688703"/>
              <a:gd name="connsiteX148" fmla="*/ 4914900 w 8999220"/>
              <a:gd name="connsiteY148" fmla="*/ 5775960 h 8688703"/>
              <a:gd name="connsiteX149" fmla="*/ 5105400 w 8999220"/>
              <a:gd name="connsiteY149" fmla="*/ 5875020 h 8688703"/>
              <a:gd name="connsiteX150" fmla="*/ 5570220 w 8999220"/>
              <a:gd name="connsiteY150" fmla="*/ 6103620 h 8688703"/>
              <a:gd name="connsiteX151" fmla="*/ 5704205 w 8999220"/>
              <a:gd name="connsiteY151" fmla="*/ 6175375 h 8688703"/>
              <a:gd name="connsiteX152" fmla="*/ 5755005 w 8999220"/>
              <a:gd name="connsiteY152" fmla="*/ 6097905 h 8688703"/>
              <a:gd name="connsiteX153" fmla="*/ 5682615 w 8999220"/>
              <a:gd name="connsiteY153" fmla="*/ 6058535 h 8688703"/>
              <a:gd name="connsiteX154" fmla="*/ 5624195 w 8999220"/>
              <a:gd name="connsiteY154" fmla="*/ 5987415 h 8688703"/>
              <a:gd name="connsiteX155" fmla="*/ 5670550 w 8999220"/>
              <a:gd name="connsiteY155" fmla="*/ 5958840 h 8688703"/>
              <a:gd name="connsiteX156" fmla="*/ 5584825 w 8999220"/>
              <a:gd name="connsiteY156" fmla="*/ 5784215 h 8688703"/>
              <a:gd name="connsiteX157" fmla="*/ 5592445 w 8999220"/>
              <a:gd name="connsiteY157" fmla="*/ 5682615 h 8688703"/>
              <a:gd name="connsiteX158" fmla="*/ 5615305 w 8999220"/>
              <a:gd name="connsiteY158" fmla="*/ 5647690 h 8688703"/>
              <a:gd name="connsiteX159" fmla="*/ 5636895 w 8999220"/>
              <a:gd name="connsiteY159" fmla="*/ 5602605 h 8688703"/>
              <a:gd name="connsiteX160" fmla="*/ 5674360 w 8999220"/>
              <a:gd name="connsiteY160" fmla="*/ 5525135 h 8688703"/>
              <a:gd name="connsiteX161" fmla="*/ 5688965 w 8999220"/>
              <a:gd name="connsiteY161" fmla="*/ 5442585 h 8688703"/>
              <a:gd name="connsiteX162" fmla="*/ 5735320 w 8999220"/>
              <a:gd name="connsiteY162" fmla="*/ 5417185 h 8688703"/>
              <a:gd name="connsiteX163" fmla="*/ 5715000 w 8999220"/>
              <a:gd name="connsiteY163" fmla="*/ 5358130 h 8688703"/>
              <a:gd name="connsiteX164" fmla="*/ 5751195 w 8999220"/>
              <a:gd name="connsiteY164" fmla="*/ 5316855 h 8688703"/>
              <a:gd name="connsiteX165" fmla="*/ 5781675 w 8999220"/>
              <a:gd name="connsiteY165" fmla="*/ 5253990 h 8688703"/>
              <a:gd name="connsiteX166" fmla="*/ 5836920 w 8999220"/>
              <a:gd name="connsiteY166" fmla="*/ 5180330 h 8688703"/>
              <a:gd name="connsiteX167" fmla="*/ 5855970 w 8999220"/>
              <a:gd name="connsiteY167" fmla="*/ 5024120 h 8688703"/>
              <a:gd name="connsiteX168" fmla="*/ 6101080 w 8999220"/>
              <a:gd name="connsiteY168" fmla="*/ 4766310 h 8688703"/>
              <a:gd name="connsiteX169" fmla="*/ 6107430 w 8999220"/>
              <a:gd name="connsiteY169" fmla="*/ 4530090 h 8688703"/>
              <a:gd name="connsiteX170" fmla="*/ 5982970 w 8999220"/>
              <a:gd name="connsiteY170" fmla="*/ 4267200 h 8688703"/>
              <a:gd name="connsiteX171" fmla="*/ 7178040 w 8999220"/>
              <a:gd name="connsiteY171" fmla="*/ 4206240 h 8688703"/>
              <a:gd name="connsiteX172" fmla="*/ 7559040 w 8999220"/>
              <a:gd name="connsiteY172" fmla="*/ 4183380 h 8688703"/>
              <a:gd name="connsiteX173" fmla="*/ 7467600 w 8999220"/>
              <a:gd name="connsiteY173" fmla="*/ 3733800 h 8688703"/>
              <a:gd name="connsiteX174" fmla="*/ 7414260 w 8999220"/>
              <a:gd name="connsiteY174" fmla="*/ 3459480 h 8688703"/>
              <a:gd name="connsiteX175" fmla="*/ 7498080 w 8999220"/>
              <a:gd name="connsiteY175" fmla="*/ 3253740 h 8688703"/>
              <a:gd name="connsiteX176" fmla="*/ 7528560 w 8999220"/>
              <a:gd name="connsiteY176" fmla="*/ 3108960 h 8688703"/>
              <a:gd name="connsiteX177" fmla="*/ 7505700 w 8999220"/>
              <a:gd name="connsiteY177" fmla="*/ 2903220 h 8688703"/>
              <a:gd name="connsiteX178" fmla="*/ 7520940 w 8999220"/>
              <a:gd name="connsiteY178" fmla="*/ 2781300 h 8688703"/>
              <a:gd name="connsiteX179" fmla="*/ 7536180 w 8999220"/>
              <a:gd name="connsiteY179" fmla="*/ 2727960 h 8688703"/>
              <a:gd name="connsiteX180" fmla="*/ 7863840 w 8999220"/>
              <a:gd name="connsiteY180" fmla="*/ 2827020 h 8688703"/>
              <a:gd name="connsiteX181" fmla="*/ 7886700 w 8999220"/>
              <a:gd name="connsiteY181" fmla="*/ 2956560 h 8688703"/>
              <a:gd name="connsiteX182" fmla="*/ 8001000 w 8999220"/>
              <a:gd name="connsiteY182" fmla="*/ 2979420 h 8688703"/>
              <a:gd name="connsiteX183" fmla="*/ 8122920 w 8999220"/>
              <a:gd name="connsiteY183" fmla="*/ 3131820 h 8688703"/>
              <a:gd name="connsiteX184" fmla="*/ 8206740 w 8999220"/>
              <a:gd name="connsiteY184" fmla="*/ 3131820 h 8688703"/>
              <a:gd name="connsiteX185" fmla="*/ 8442960 w 8999220"/>
              <a:gd name="connsiteY185" fmla="*/ 3131820 h 8688703"/>
              <a:gd name="connsiteX186" fmla="*/ 8663940 w 8999220"/>
              <a:gd name="connsiteY186" fmla="*/ 3131820 h 8688703"/>
              <a:gd name="connsiteX187" fmla="*/ 8770620 w 8999220"/>
              <a:gd name="connsiteY187" fmla="*/ 3086100 h 8688703"/>
              <a:gd name="connsiteX188" fmla="*/ 8854440 w 8999220"/>
              <a:gd name="connsiteY188" fmla="*/ 3070860 h 8688703"/>
              <a:gd name="connsiteX189" fmla="*/ 8938260 w 8999220"/>
              <a:gd name="connsiteY189" fmla="*/ 3086100 h 8688703"/>
              <a:gd name="connsiteX190" fmla="*/ 8945880 w 8999220"/>
              <a:gd name="connsiteY190" fmla="*/ 2933700 h 8688703"/>
              <a:gd name="connsiteX191" fmla="*/ 8907780 w 8999220"/>
              <a:gd name="connsiteY191" fmla="*/ 2933700 h 8688703"/>
              <a:gd name="connsiteX192" fmla="*/ 8656320 w 8999220"/>
              <a:gd name="connsiteY192" fmla="*/ 2552700 h 8688703"/>
              <a:gd name="connsiteX193" fmla="*/ 8854440 w 8999220"/>
              <a:gd name="connsiteY193" fmla="*/ 2446020 h 8688703"/>
              <a:gd name="connsiteX194" fmla="*/ 8923020 w 8999220"/>
              <a:gd name="connsiteY194" fmla="*/ 2461260 h 8688703"/>
              <a:gd name="connsiteX195" fmla="*/ 8999220 w 8999220"/>
              <a:gd name="connsiteY195" fmla="*/ 2461260 h 8688703"/>
              <a:gd name="connsiteX0" fmla="*/ 8923020 w 8945880"/>
              <a:gd name="connsiteY0" fmla="*/ 246126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191" fmla="*/ 8907780 w 8945880"/>
              <a:gd name="connsiteY191" fmla="*/ 2933700 h 8688703"/>
              <a:gd name="connsiteX192" fmla="*/ 8656320 w 8945880"/>
              <a:gd name="connsiteY192" fmla="*/ 2552700 h 8688703"/>
              <a:gd name="connsiteX193" fmla="*/ 8854440 w 8945880"/>
              <a:gd name="connsiteY193" fmla="*/ 2446020 h 8688703"/>
              <a:gd name="connsiteX194" fmla="*/ 8923020 w 8945880"/>
              <a:gd name="connsiteY194" fmla="*/ 2461260 h 8688703"/>
              <a:gd name="connsiteX0" fmla="*/ 8854440 w 8945880"/>
              <a:gd name="connsiteY0" fmla="*/ 244602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191" fmla="*/ 8907780 w 8945880"/>
              <a:gd name="connsiteY191" fmla="*/ 2933700 h 8688703"/>
              <a:gd name="connsiteX192" fmla="*/ 8656320 w 8945880"/>
              <a:gd name="connsiteY192" fmla="*/ 2552700 h 8688703"/>
              <a:gd name="connsiteX193" fmla="*/ 8854440 w 8945880"/>
              <a:gd name="connsiteY193" fmla="*/ 2446020 h 8688703"/>
              <a:gd name="connsiteX0" fmla="*/ 8656320 w 8945880"/>
              <a:gd name="connsiteY0" fmla="*/ 255270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191" fmla="*/ 8907780 w 8945880"/>
              <a:gd name="connsiteY191" fmla="*/ 2933700 h 8688703"/>
              <a:gd name="connsiteX192" fmla="*/ 8656320 w 8945880"/>
              <a:gd name="connsiteY192" fmla="*/ 2552700 h 8688703"/>
              <a:gd name="connsiteX0" fmla="*/ 8907780 w 8945880"/>
              <a:gd name="connsiteY0" fmla="*/ 293370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191" fmla="*/ 8907780 w 8945880"/>
              <a:gd name="connsiteY191" fmla="*/ 2933700 h 8688703"/>
              <a:gd name="connsiteX0" fmla="*/ 8945880 w 8945880"/>
              <a:gd name="connsiteY0" fmla="*/ 2933700 h 8688703"/>
              <a:gd name="connsiteX1" fmla="*/ 7917180 w 8945880"/>
              <a:gd name="connsiteY1" fmla="*/ 0 h 8688703"/>
              <a:gd name="connsiteX2" fmla="*/ 7863840 w 8945880"/>
              <a:gd name="connsiteY2" fmla="*/ 24128 h 8688703"/>
              <a:gd name="connsiteX3" fmla="*/ 6896100 w 8945880"/>
              <a:gd name="connsiteY3" fmla="*/ 502920 h 8688703"/>
              <a:gd name="connsiteX4" fmla="*/ 6743700 w 8945880"/>
              <a:gd name="connsiteY4" fmla="*/ 982980 h 8688703"/>
              <a:gd name="connsiteX5" fmla="*/ 6728460 w 8945880"/>
              <a:gd name="connsiteY5" fmla="*/ 1836420 h 8688703"/>
              <a:gd name="connsiteX6" fmla="*/ 6244590 w 8945880"/>
              <a:gd name="connsiteY6" fmla="*/ 2170428 h 8688703"/>
              <a:gd name="connsiteX7" fmla="*/ 5722620 w 8945880"/>
              <a:gd name="connsiteY7" fmla="*/ 2095500 h 8688703"/>
              <a:gd name="connsiteX8" fmla="*/ 5654040 w 8945880"/>
              <a:gd name="connsiteY8" fmla="*/ 2095500 h 8688703"/>
              <a:gd name="connsiteX9" fmla="*/ 5570220 w 8945880"/>
              <a:gd name="connsiteY9" fmla="*/ 2133600 h 8688703"/>
              <a:gd name="connsiteX10" fmla="*/ 5440680 w 8945880"/>
              <a:gd name="connsiteY10" fmla="*/ 2118360 h 8688703"/>
              <a:gd name="connsiteX11" fmla="*/ 5410200 w 8945880"/>
              <a:gd name="connsiteY11" fmla="*/ 2072640 h 8688703"/>
              <a:gd name="connsiteX12" fmla="*/ 5425440 w 8945880"/>
              <a:gd name="connsiteY12" fmla="*/ 1927860 h 8688703"/>
              <a:gd name="connsiteX13" fmla="*/ 5372100 w 8945880"/>
              <a:gd name="connsiteY13" fmla="*/ 1874520 h 8688703"/>
              <a:gd name="connsiteX14" fmla="*/ 5372100 w 8945880"/>
              <a:gd name="connsiteY14" fmla="*/ 1844040 h 8688703"/>
              <a:gd name="connsiteX15" fmla="*/ 5280660 w 8945880"/>
              <a:gd name="connsiteY15" fmla="*/ 1821180 h 8688703"/>
              <a:gd name="connsiteX16" fmla="*/ 5219700 w 8945880"/>
              <a:gd name="connsiteY16" fmla="*/ 2118360 h 8688703"/>
              <a:gd name="connsiteX17" fmla="*/ 5212080 w 8945880"/>
              <a:gd name="connsiteY17" fmla="*/ 2316480 h 8688703"/>
              <a:gd name="connsiteX18" fmla="*/ 5242560 w 8945880"/>
              <a:gd name="connsiteY18" fmla="*/ 2354580 h 8688703"/>
              <a:gd name="connsiteX19" fmla="*/ 5097780 w 8945880"/>
              <a:gd name="connsiteY19" fmla="*/ 2407920 h 8688703"/>
              <a:gd name="connsiteX20" fmla="*/ 5120640 w 8945880"/>
              <a:gd name="connsiteY20" fmla="*/ 2598420 h 8688703"/>
              <a:gd name="connsiteX21" fmla="*/ 5082540 w 8945880"/>
              <a:gd name="connsiteY21" fmla="*/ 2682240 h 8688703"/>
              <a:gd name="connsiteX22" fmla="*/ 4945380 w 8945880"/>
              <a:gd name="connsiteY22" fmla="*/ 2628900 h 8688703"/>
              <a:gd name="connsiteX23" fmla="*/ 4853940 w 8945880"/>
              <a:gd name="connsiteY23" fmla="*/ 2651760 h 8688703"/>
              <a:gd name="connsiteX24" fmla="*/ 4785360 w 8945880"/>
              <a:gd name="connsiteY24" fmla="*/ 2781300 h 8688703"/>
              <a:gd name="connsiteX25" fmla="*/ 4640580 w 8945880"/>
              <a:gd name="connsiteY25" fmla="*/ 2667000 h 8688703"/>
              <a:gd name="connsiteX26" fmla="*/ 4518660 w 8945880"/>
              <a:gd name="connsiteY26" fmla="*/ 2659380 h 8688703"/>
              <a:gd name="connsiteX27" fmla="*/ 4389120 w 8945880"/>
              <a:gd name="connsiteY27" fmla="*/ 2529840 h 8688703"/>
              <a:gd name="connsiteX28" fmla="*/ 4564380 w 8945880"/>
              <a:gd name="connsiteY28" fmla="*/ 2377440 h 8688703"/>
              <a:gd name="connsiteX29" fmla="*/ 4389120 w 8945880"/>
              <a:gd name="connsiteY29" fmla="*/ 2346960 h 8688703"/>
              <a:gd name="connsiteX30" fmla="*/ 4244340 w 8945880"/>
              <a:gd name="connsiteY30" fmla="*/ 2514600 h 8688703"/>
              <a:gd name="connsiteX31" fmla="*/ 4183380 w 8945880"/>
              <a:gd name="connsiteY31" fmla="*/ 2613660 h 8688703"/>
              <a:gd name="connsiteX32" fmla="*/ 4191000 w 8945880"/>
              <a:gd name="connsiteY32" fmla="*/ 2651760 h 8688703"/>
              <a:gd name="connsiteX33" fmla="*/ 4084320 w 8945880"/>
              <a:gd name="connsiteY33" fmla="*/ 2750820 h 8688703"/>
              <a:gd name="connsiteX34" fmla="*/ 4008120 w 8945880"/>
              <a:gd name="connsiteY34" fmla="*/ 2773680 h 8688703"/>
              <a:gd name="connsiteX35" fmla="*/ 3954780 w 8945880"/>
              <a:gd name="connsiteY35" fmla="*/ 2773680 h 8688703"/>
              <a:gd name="connsiteX36" fmla="*/ 3916680 w 8945880"/>
              <a:gd name="connsiteY36" fmla="*/ 2827020 h 8688703"/>
              <a:gd name="connsiteX37" fmla="*/ 3848100 w 8945880"/>
              <a:gd name="connsiteY37" fmla="*/ 2827020 h 8688703"/>
              <a:gd name="connsiteX38" fmla="*/ 3810000 w 8945880"/>
              <a:gd name="connsiteY38" fmla="*/ 2880360 h 8688703"/>
              <a:gd name="connsiteX39" fmla="*/ 3726180 w 8945880"/>
              <a:gd name="connsiteY39" fmla="*/ 2903220 h 8688703"/>
              <a:gd name="connsiteX40" fmla="*/ 3703320 w 8945880"/>
              <a:gd name="connsiteY40" fmla="*/ 2971800 h 8688703"/>
              <a:gd name="connsiteX41" fmla="*/ 3512820 w 8945880"/>
              <a:gd name="connsiteY41" fmla="*/ 2834640 h 8688703"/>
              <a:gd name="connsiteX42" fmla="*/ 3337560 w 8945880"/>
              <a:gd name="connsiteY42" fmla="*/ 2903220 h 8688703"/>
              <a:gd name="connsiteX43" fmla="*/ 3337560 w 8945880"/>
              <a:gd name="connsiteY43" fmla="*/ 2979420 h 8688703"/>
              <a:gd name="connsiteX44" fmla="*/ 3230880 w 8945880"/>
              <a:gd name="connsiteY44" fmla="*/ 3055620 h 8688703"/>
              <a:gd name="connsiteX45" fmla="*/ 3002280 w 8945880"/>
              <a:gd name="connsiteY45" fmla="*/ 2910840 h 8688703"/>
              <a:gd name="connsiteX46" fmla="*/ 3025140 w 8945880"/>
              <a:gd name="connsiteY46" fmla="*/ 2887980 h 8688703"/>
              <a:gd name="connsiteX47" fmla="*/ 2918460 w 8945880"/>
              <a:gd name="connsiteY47" fmla="*/ 2743200 h 8688703"/>
              <a:gd name="connsiteX48" fmla="*/ 2659380 w 8945880"/>
              <a:gd name="connsiteY48" fmla="*/ 2613660 h 8688703"/>
              <a:gd name="connsiteX49" fmla="*/ 2506980 w 8945880"/>
              <a:gd name="connsiteY49" fmla="*/ 2948940 h 8688703"/>
              <a:gd name="connsiteX50" fmla="*/ 2392680 w 8945880"/>
              <a:gd name="connsiteY50" fmla="*/ 2956560 h 8688703"/>
              <a:gd name="connsiteX51" fmla="*/ 2308860 w 8945880"/>
              <a:gd name="connsiteY51" fmla="*/ 2971800 h 8688703"/>
              <a:gd name="connsiteX52" fmla="*/ 2225040 w 8945880"/>
              <a:gd name="connsiteY52" fmla="*/ 3070860 h 8688703"/>
              <a:gd name="connsiteX53" fmla="*/ 2049780 w 8945880"/>
              <a:gd name="connsiteY53" fmla="*/ 2979420 h 8688703"/>
              <a:gd name="connsiteX54" fmla="*/ 1981200 w 8945880"/>
              <a:gd name="connsiteY54" fmla="*/ 2971800 h 8688703"/>
              <a:gd name="connsiteX55" fmla="*/ 1889760 w 8945880"/>
              <a:gd name="connsiteY55" fmla="*/ 2819400 h 8688703"/>
              <a:gd name="connsiteX56" fmla="*/ 1897380 w 8945880"/>
              <a:gd name="connsiteY56" fmla="*/ 2750820 h 8688703"/>
              <a:gd name="connsiteX57" fmla="*/ 1729740 w 8945880"/>
              <a:gd name="connsiteY57" fmla="*/ 2872740 h 8688703"/>
              <a:gd name="connsiteX58" fmla="*/ 1706880 w 8945880"/>
              <a:gd name="connsiteY58" fmla="*/ 2933700 h 8688703"/>
              <a:gd name="connsiteX59" fmla="*/ 1653540 w 8945880"/>
              <a:gd name="connsiteY59" fmla="*/ 2903220 h 8688703"/>
              <a:gd name="connsiteX60" fmla="*/ 1546860 w 8945880"/>
              <a:gd name="connsiteY60" fmla="*/ 2903220 h 8688703"/>
              <a:gd name="connsiteX61" fmla="*/ 1524000 w 8945880"/>
              <a:gd name="connsiteY61" fmla="*/ 3017520 h 8688703"/>
              <a:gd name="connsiteX62" fmla="*/ 1386840 w 8945880"/>
              <a:gd name="connsiteY62" fmla="*/ 3314700 h 8688703"/>
              <a:gd name="connsiteX63" fmla="*/ 1333500 w 8945880"/>
              <a:gd name="connsiteY63" fmla="*/ 3307080 h 8688703"/>
              <a:gd name="connsiteX64" fmla="*/ 1188720 w 8945880"/>
              <a:gd name="connsiteY64" fmla="*/ 3360420 h 8688703"/>
              <a:gd name="connsiteX65" fmla="*/ 1135380 w 8945880"/>
              <a:gd name="connsiteY65" fmla="*/ 3528060 h 8688703"/>
              <a:gd name="connsiteX66" fmla="*/ 1013460 w 8945880"/>
              <a:gd name="connsiteY66" fmla="*/ 3558540 h 8688703"/>
              <a:gd name="connsiteX67" fmla="*/ 929640 w 8945880"/>
              <a:gd name="connsiteY67" fmla="*/ 3566160 h 8688703"/>
              <a:gd name="connsiteX68" fmla="*/ 830580 w 8945880"/>
              <a:gd name="connsiteY68" fmla="*/ 3596640 h 8688703"/>
              <a:gd name="connsiteX69" fmla="*/ 701040 w 8945880"/>
              <a:gd name="connsiteY69" fmla="*/ 3604260 h 8688703"/>
              <a:gd name="connsiteX70" fmla="*/ 548640 w 8945880"/>
              <a:gd name="connsiteY70" fmla="*/ 3642360 h 8688703"/>
              <a:gd name="connsiteX71" fmla="*/ 0 w 8945880"/>
              <a:gd name="connsiteY71" fmla="*/ 5105400 h 8688703"/>
              <a:gd name="connsiteX72" fmla="*/ 167640 w 8945880"/>
              <a:gd name="connsiteY72" fmla="*/ 5097780 h 8688703"/>
              <a:gd name="connsiteX73" fmla="*/ 167640 w 8945880"/>
              <a:gd name="connsiteY73" fmla="*/ 5242560 h 8688703"/>
              <a:gd name="connsiteX74" fmla="*/ 289560 w 8945880"/>
              <a:gd name="connsiteY74" fmla="*/ 5250180 h 8688703"/>
              <a:gd name="connsiteX75" fmla="*/ 281940 w 8945880"/>
              <a:gd name="connsiteY75" fmla="*/ 5334000 h 8688703"/>
              <a:gd name="connsiteX76" fmla="*/ 388620 w 8945880"/>
              <a:gd name="connsiteY76" fmla="*/ 5356860 h 8688703"/>
              <a:gd name="connsiteX77" fmla="*/ 358140 w 8945880"/>
              <a:gd name="connsiteY77" fmla="*/ 5486400 h 8688703"/>
              <a:gd name="connsiteX78" fmla="*/ 358140 w 8945880"/>
              <a:gd name="connsiteY78" fmla="*/ 5585460 h 8688703"/>
              <a:gd name="connsiteX79" fmla="*/ 251460 w 8945880"/>
              <a:gd name="connsiteY79" fmla="*/ 5638800 h 8688703"/>
              <a:gd name="connsiteX80" fmla="*/ 236220 w 8945880"/>
              <a:gd name="connsiteY80" fmla="*/ 5715000 h 8688703"/>
              <a:gd name="connsiteX81" fmla="*/ 144780 w 8945880"/>
              <a:gd name="connsiteY81" fmla="*/ 5836920 h 8688703"/>
              <a:gd name="connsiteX82" fmla="*/ 175260 w 8945880"/>
              <a:gd name="connsiteY82" fmla="*/ 6065520 h 8688703"/>
              <a:gd name="connsiteX83" fmla="*/ 266700 w 8945880"/>
              <a:gd name="connsiteY83" fmla="*/ 6073140 h 8688703"/>
              <a:gd name="connsiteX84" fmla="*/ 304800 w 8945880"/>
              <a:gd name="connsiteY84" fmla="*/ 6134100 h 8688703"/>
              <a:gd name="connsiteX85" fmla="*/ 312420 w 8945880"/>
              <a:gd name="connsiteY85" fmla="*/ 6195060 h 8688703"/>
              <a:gd name="connsiteX86" fmla="*/ 358140 w 8945880"/>
              <a:gd name="connsiteY86" fmla="*/ 6195060 h 8688703"/>
              <a:gd name="connsiteX87" fmla="*/ 365760 w 8945880"/>
              <a:gd name="connsiteY87" fmla="*/ 6332220 h 8688703"/>
              <a:gd name="connsiteX88" fmla="*/ 807720 w 8945880"/>
              <a:gd name="connsiteY88" fmla="*/ 6400800 h 8688703"/>
              <a:gd name="connsiteX89" fmla="*/ 1127760 w 8945880"/>
              <a:gd name="connsiteY89" fmla="*/ 6560820 h 8688703"/>
              <a:gd name="connsiteX90" fmla="*/ 1447800 w 8945880"/>
              <a:gd name="connsiteY90" fmla="*/ 6454140 h 8688703"/>
              <a:gd name="connsiteX91" fmla="*/ 1546860 w 8945880"/>
              <a:gd name="connsiteY91" fmla="*/ 6454140 h 8688703"/>
              <a:gd name="connsiteX92" fmla="*/ 1501140 w 8945880"/>
              <a:gd name="connsiteY92" fmla="*/ 6713220 h 8688703"/>
              <a:gd name="connsiteX93" fmla="*/ 1567815 w 8945880"/>
              <a:gd name="connsiteY93" fmla="*/ 6971030 h 8688703"/>
              <a:gd name="connsiteX94" fmla="*/ 1710690 w 8945880"/>
              <a:gd name="connsiteY94" fmla="*/ 7294880 h 8688703"/>
              <a:gd name="connsiteX95" fmla="*/ 1891665 w 8945880"/>
              <a:gd name="connsiteY95" fmla="*/ 7437755 h 8688703"/>
              <a:gd name="connsiteX96" fmla="*/ 2094865 w 8945880"/>
              <a:gd name="connsiteY96" fmla="*/ 7669530 h 8688703"/>
              <a:gd name="connsiteX97" fmla="*/ 2066290 w 8945880"/>
              <a:gd name="connsiteY97" fmla="*/ 7780654 h 8688703"/>
              <a:gd name="connsiteX98" fmla="*/ 2234565 w 8945880"/>
              <a:gd name="connsiteY98" fmla="*/ 7891779 h 8688703"/>
              <a:gd name="connsiteX99" fmla="*/ 2269490 w 8945880"/>
              <a:gd name="connsiteY99" fmla="*/ 7936229 h 8688703"/>
              <a:gd name="connsiteX100" fmla="*/ 2186940 w 8945880"/>
              <a:gd name="connsiteY100" fmla="*/ 8193404 h 8688703"/>
              <a:gd name="connsiteX101" fmla="*/ 2209165 w 8945880"/>
              <a:gd name="connsiteY101" fmla="*/ 8291828 h 8688703"/>
              <a:gd name="connsiteX102" fmla="*/ 2275840 w 8945880"/>
              <a:gd name="connsiteY102" fmla="*/ 8393428 h 8688703"/>
              <a:gd name="connsiteX103" fmla="*/ 2437765 w 8945880"/>
              <a:gd name="connsiteY103" fmla="*/ 8425178 h 8688703"/>
              <a:gd name="connsiteX104" fmla="*/ 2491740 w 8945880"/>
              <a:gd name="connsiteY104" fmla="*/ 8412478 h 8688703"/>
              <a:gd name="connsiteX105" fmla="*/ 2599690 w 8945880"/>
              <a:gd name="connsiteY105" fmla="*/ 8469628 h 8688703"/>
              <a:gd name="connsiteX106" fmla="*/ 2640965 w 8945880"/>
              <a:gd name="connsiteY106" fmla="*/ 8514078 h 8688703"/>
              <a:gd name="connsiteX107" fmla="*/ 2663190 w 8945880"/>
              <a:gd name="connsiteY107" fmla="*/ 8625203 h 8688703"/>
              <a:gd name="connsiteX108" fmla="*/ 2748915 w 8945880"/>
              <a:gd name="connsiteY108" fmla="*/ 8688703 h 8688703"/>
              <a:gd name="connsiteX109" fmla="*/ 2860040 w 8945880"/>
              <a:gd name="connsiteY109" fmla="*/ 8663303 h 8688703"/>
              <a:gd name="connsiteX110" fmla="*/ 2920365 w 8945880"/>
              <a:gd name="connsiteY110" fmla="*/ 8676003 h 8688703"/>
              <a:gd name="connsiteX111" fmla="*/ 2910840 w 8945880"/>
              <a:gd name="connsiteY111" fmla="*/ 8595834 h 8688703"/>
              <a:gd name="connsiteX112" fmla="*/ 2996565 w 8945880"/>
              <a:gd name="connsiteY112" fmla="*/ 8464865 h 8688703"/>
              <a:gd name="connsiteX113" fmla="*/ 2987040 w 8945880"/>
              <a:gd name="connsiteY113" fmla="*/ 8352947 h 8688703"/>
              <a:gd name="connsiteX114" fmla="*/ 3027522 w 8945880"/>
              <a:gd name="connsiteY114" fmla="*/ 8286271 h 8688703"/>
              <a:gd name="connsiteX115" fmla="*/ 3179922 w 8945880"/>
              <a:gd name="connsiteY115" fmla="*/ 8217215 h 8688703"/>
              <a:gd name="connsiteX116" fmla="*/ 3225166 w 8945880"/>
              <a:gd name="connsiteY116" fmla="*/ 8100535 h 8688703"/>
              <a:gd name="connsiteX117" fmla="*/ 3420427 w 8945880"/>
              <a:gd name="connsiteY117" fmla="*/ 7938609 h 8688703"/>
              <a:gd name="connsiteX118" fmla="*/ 3699034 w 8945880"/>
              <a:gd name="connsiteY118" fmla="*/ 7810022 h 8688703"/>
              <a:gd name="connsiteX119" fmla="*/ 3875246 w 8945880"/>
              <a:gd name="connsiteY119" fmla="*/ 7745728 h 8688703"/>
              <a:gd name="connsiteX120" fmla="*/ 4084796 w 8945880"/>
              <a:gd name="connsiteY120" fmla="*/ 7593328 h 8688703"/>
              <a:gd name="connsiteX121" fmla="*/ 4127659 w 8945880"/>
              <a:gd name="connsiteY121" fmla="*/ 7495696 h 8688703"/>
              <a:gd name="connsiteX122" fmla="*/ 4037171 w 8945880"/>
              <a:gd name="connsiteY122" fmla="*/ 7419497 h 8688703"/>
              <a:gd name="connsiteX123" fmla="*/ 3980021 w 8945880"/>
              <a:gd name="connsiteY123" fmla="*/ 7324247 h 8688703"/>
              <a:gd name="connsiteX124" fmla="*/ 4056222 w 8945880"/>
              <a:gd name="connsiteY124" fmla="*/ 7250428 h 8688703"/>
              <a:gd name="connsiteX125" fmla="*/ 4096703 w 8945880"/>
              <a:gd name="connsiteY125" fmla="*/ 7102790 h 8688703"/>
              <a:gd name="connsiteX126" fmla="*/ 3982402 w 8945880"/>
              <a:gd name="connsiteY126" fmla="*/ 7126603 h 8688703"/>
              <a:gd name="connsiteX127" fmla="*/ 3818096 w 8945880"/>
              <a:gd name="connsiteY127" fmla="*/ 7088503 h 8688703"/>
              <a:gd name="connsiteX128" fmla="*/ 3691889 w 8945880"/>
              <a:gd name="connsiteY128" fmla="*/ 7000396 h 8688703"/>
              <a:gd name="connsiteX129" fmla="*/ 3701416 w 8945880"/>
              <a:gd name="connsiteY129" fmla="*/ 6886097 h 8688703"/>
              <a:gd name="connsiteX130" fmla="*/ 3625215 w 8945880"/>
              <a:gd name="connsiteY130" fmla="*/ 6809897 h 8688703"/>
              <a:gd name="connsiteX131" fmla="*/ 3657600 w 8945880"/>
              <a:gd name="connsiteY131" fmla="*/ 6728460 h 8688703"/>
              <a:gd name="connsiteX132" fmla="*/ 3817620 w 8945880"/>
              <a:gd name="connsiteY132" fmla="*/ 6637020 h 8688703"/>
              <a:gd name="connsiteX133" fmla="*/ 3893820 w 8945880"/>
              <a:gd name="connsiteY133" fmla="*/ 6560820 h 8688703"/>
              <a:gd name="connsiteX134" fmla="*/ 3947160 w 8945880"/>
              <a:gd name="connsiteY134" fmla="*/ 6545580 h 8688703"/>
              <a:gd name="connsiteX135" fmla="*/ 3939540 w 8945880"/>
              <a:gd name="connsiteY135" fmla="*/ 6484620 h 8688703"/>
              <a:gd name="connsiteX136" fmla="*/ 3901440 w 8945880"/>
              <a:gd name="connsiteY136" fmla="*/ 6461760 h 8688703"/>
              <a:gd name="connsiteX137" fmla="*/ 3878580 w 8945880"/>
              <a:gd name="connsiteY137" fmla="*/ 6370320 h 8688703"/>
              <a:gd name="connsiteX138" fmla="*/ 3886200 w 8945880"/>
              <a:gd name="connsiteY138" fmla="*/ 6278880 h 8688703"/>
              <a:gd name="connsiteX139" fmla="*/ 3870960 w 8945880"/>
              <a:gd name="connsiteY139" fmla="*/ 6164580 h 8688703"/>
              <a:gd name="connsiteX140" fmla="*/ 3893820 w 8945880"/>
              <a:gd name="connsiteY140" fmla="*/ 6096000 h 8688703"/>
              <a:gd name="connsiteX141" fmla="*/ 3924300 w 8945880"/>
              <a:gd name="connsiteY141" fmla="*/ 6035040 h 8688703"/>
              <a:gd name="connsiteX142" fmla="*/ 3977640 w 8945880"/>
              <a:gd name="connsiteY142" fmla="*/ 6027420 h 8688703"/>
              <a:gd name="connsiteX143" fmla="*/ 3992880 w 8945880"/>
              <a:gd name="connsiteY143" fmla="*/ 6027420 h 8688703"/>
              <a:gd name="connsiteX144" fmla="*/ 4046220 w 8945880"/>
              <a:gd name="connsiteY144" fmla="*/ 5966460 h 8688703"/>
              <a:gd name="connsiteX145" fmla="*/ 4038600 w 8945880"/>
              <a:gd name="connsiteY145" fmla="*/ 5882640 h 8688703"/>
              <a:gd name="connsiteX146" fmla="*/ 4754880 w 8945880"/>
              <a:gd name="connsiteY146" fmla="*/ 5768340 h 8688703"/>
              <a:gd name="connsiteX147" fmla="*/ 4838700 w 8945880"/>
              <a:gd name="connsiteY147" fmla="*/ 5768340 h 8688703"/>
              <a:gd name="connsiteX148" fmla="*/ 4914900 w 8945880"/>
              <a:gd name="connsiteY148" fmla="*/ 5775960 h 8688703"/>
              <a:gd name="connsiteX149" fmla="*/ 5105400 w 8945880"/>
              <a:gd name="connsiteY149" fmla="*/ 5875020 h 8688703"/>
              <a:gd name="connsiteX150" fmla="*/ 5570220 w 8945880"/>
              <a:gd name="connsiteY150" fmla="*/ 6103620 h 8688703"/>
              <a:gd name="connsiteX151" fmla="*/ 5704205 w 8945880"/>
              <a:gd name="connsiteY151" fmla="*/ 6175375 h 8688703"/>
              <a:gd name="connsiteX152" fmla="*/ 5755005 w 8945880"/>
              <a:gd name="connsiteY152" fmla="*/ 6097905 h 8688703"/>
              <a:gd name="connsiteX153" fmla="*/ 5682615 w 8945880"/>
              <a:gd name="connsiteY153" fmla="*/ 6058535 h 8688703"/>
              <a:gd name="connsiteX154" fmla="*/ 5624195 w 8945880"/>
              <a:gd name="connsiteY154" fmla="*/ 5987415 h 8688703"/>
              <a:gd name="connsiteX155" fmla="*/ 5670550 w 8945880"/>
              <a:gd name="connsiteY155" fmla="*/ 5958840 h 8688703"/>
              <a:gd name="connsiteX156" fmla="*/ 5584825 w 8945880"/>
              <a:gd name="connsiteY156" fmla="*/ 5784215 h 8688703"/>
              <a:gd name="connsiteX157" fmla="*/ 5592445 w 8945880"/>
              <a:gd name="connsiteY157" fmla="*/ 5682615 h 8688703"/>
              <a:gd name="connsiteX158" fmla="*/ 5615305 w 8945880"/>
              <a:gd name="connsiteY158" fmla="*/ 5647690 h 8688703"/>
              <a:gd name="connsiteX159" fmla="*/ 5636895 w 8945880"/>
              <a:gd name="connsiteY159" fmla="*/ 5602605 h 8688703"/>
              <a:gd name="connsiteX160" fmla="*/ 5674360 w 8945880"/>
              <a:gd name="connsiteY160" fmla="*/ 5525135 h 8688703"/>
              <a:gd name="connsiteX161" fmla="*/ 5688965 w 8945880"/>
              <a:gd name="connsiteY161" fmla="*/ 5442585 h 8688703"/>
              <a:gd name="connsiteX162" fmla="*/ 5735320 w 8945880"/>
              <a:gd name="connsiteY162" fmla="*/ 5417185 h 8688703"/>
              <a:gd name="connsiteX163" fmla="*/ 5715000 w 8945880"/>
              <a:gd name="connsiteY163" fmla="*/ 5358130 h 8688703"/>
              <a:gd name="connsiteX164" fmla="*/ 5751195 w 8945880"/>
              <a:gd name="connsiteY164" fmla="*/ 5316855 h 8688703"/>
              <a:gd name="connsiteX165" fmla="*/ 5781675 w 8945880"/>
              <a:gd name="connsiteY165" fmla="*/ 5253990 h 8688703"/>
              <a:gd name="connsiteX166" fmla="*/ 5836920 w 8945880"/>
              <a:gd name="connsiteY166" fmla="*/ 5180330 h 8688703"/>
              <a:gd name="connsiteX167" fmla="*/ 5855970 w 8945880"/>
              <a:gd name="connsiteY167" fmla="*/ 5024120 h 8688703"/>
              <a:gd name="connsiteX168" fmla="*/ 6101080 w 8945880"/>
              <a:gd name="connsiteY168" fmla="*/ 4766310 h 8688703"/>
              <a:gd name="connsiteX169" fmla="*/ 6107430 w 8945880"/>
              <a:gd name="connsiteY169" fmla="*/ 4530090 h 8688703"/>
              <a:gd name="connsiteX170" fmla="*/ 5982970 w 8945880"/>
              <a:gd name="connsiteY170" fmla="*/ 4267200 h 8688703"/>
              <a:gd name="connsiteX171" fmla="*/ 7178040 w 8945880"/>
              <a:gd name="connsiteY171" fmla="*/ 4206240 h 8688703"/>
              <a:gd name="connsiteX172" fmla="*/ 7559040 w 8945880"/>
              <a:gd name="connsiteY172" fmla="*/ 4183380 h 8688703"/>
              <a:gd name="connsiteX173" fmla="*/ 7467600 w 8945880"/>
              <a:gd name="connsiteY173" fmla="*/ 3733800 h 8688703"/>
              <a:gd name="connsiteX174" fmla="*/ 7414260 w 8945880"/>
              <a:gd name="connsiteY174" fmla="*/ 3459480 h 8688703"/>
              <a:gd name="connsiteX175" fmla="*/ 7498080 w 8945880"/>
              <a:gd name="connsiteY175" fmla="*/ 3253740 h 8688703"/>
              <a:gd name="connsiteX176" fmla="*/ 7528560 w 8945880"/>
              <a:gd name="connsiteY176" fmla="*/ 3108960 h 8688703"/>
              <a:gd name="connsiteX177" fmla="*/ 7505700 w 8945880"/>
              <a:gd name="connsiteY177" fmla="*/ 2903220 h 8688703"/>
              <a:gd name="connsiteX178" fmla="*/ 7520940 w 8945880"/>
              <a:gd name="connsiteY178" fmla="*/ 2781300 h 8688703"/>
              <a:gd name="connsiteX179" fmla="*/ 7536180 w 8945880"/>
              <a:gd name="connsiteY179" fmla="*/ 2727960 h 8688703"/>
              <a:gd name="connsiteX180" fmla="*/ 7863840 w 8945880"/>
              <a:gd name="connsiteY180" fmla="*/ 2827020 h 8688703"/>
              <a:gd name="connsiteX181" fmla="*/ 7886700 w 8945880"/>
              <a:gd name="connsiteY181" fmla="*/ 2956560 h 8688703"/>
              <a:gd name="connsiteX182" fmla="*/ 8001000 w 8945880"/>
              <a:gd name="connsiteY182" fmla="*/ 2979420 h 8688703"/>
              <a:gd name="connsiteX183" fmla="*/ 8122920 w 8945880"/>
              <a:gd name="connsiteY183" fmla="*/ 3131820 h 8688703"/>
              <a:gd name="connsiteX184" fmla="*/ 8206740 w 8945880"/>
              <a:gd name="connsiteY184" fmla="*/ 3131820 h 8688703"/>
              <a:gd name="connsiteX185" fmla="*/ 8442960 w 8945880"/>
              <a:gd name="connsiteY185" fmla="*/ 3131820 h 8688703"/>
              <a:gd name="connsiteX186" fmla="*/ 8663940 w 8945880"/>
              <a:gd name="connsiteY186" fmla="*/ 3131820 h 8688703"/>
              <a:gd name="connsiteX187" fmla="*/ 8770620 w 8945880"/>
              <a:gd name="connsiteY187" fmla="*/ 3086100 h 8688703"/>
              <a:gd name="connsiteX188" fmla="*/ 8854440 w 8945880"/>
              <a:gd name="connsiteY188" fmla="*/ 3070860 h 8688703"/>
              <a:gd name="connsiteX189" fmla="*/ 8938260 w 8945880"/>
              <a:gd name="connsiteY189" fmla="*/ 3086100 h 8688703"/>
              <a:gd name="connsiteX190" fmla="*/ 8945880 w 8945880"/>
              <a:gd name="connsiteY190" fmla="*/ 2933700 h 8688703"/>
              <a:gd name="connsiteX0" fmla="*/ 8938260 w 8938260"/>
              <a:gd name="connsiteY0" fmla="*/ 3086100 h 8688703"/>
              <a:gd name="connsiteX1" fmla="*/ 7917180 w 8938260"/>
              <a:gd name="connsiteY1" fmla="*/ 0 h 8688703"/>
              <a:gd name="connsiteX2" fmla="*/ 7863840 w 8938260"/>
              <a:gd name="connsiteY2" fmla="*/ 24128 h 8688703"/>
              <a:gd name="connsiteX3" fmla="*/ 6896100 w 8938260"/>
              <a:gd name="connsiteY3" fmla="*/ 502920 h 8688703"/>
              <a:gd name="connsiteX4" fmla="*/ 6743700 w 8938260"/>
              <a:gd name="connsiteY4" fmla="*/ 982980 h 8688703"/>
              <a:gd name="connsiteX5" fmla="*/ 6728460 w 8938260"/>
              <a:gd name="connsiteY5" fmla="*/ 1836420 h 8688703"/>
              <a:gd name="connsiteX6" fmla="*/ 6244590 w 8938260"/>
              <a:gd name="connsiteY6" fmla="*/ 2170428 h 8688703"/>
              <a:gd name="connsiteX7" fmla="*/ 5722620 w 8938260"/>
              <a:gd name="connsiteY7" fmla="*/ 2095500 h 8688703"/>
              <a:gd name="connsiteX8" fmla="*/ 5654040 w 8938260"/>
              <a:gd name="connsiteY8" fmla="*/ 2095500 h 8688703"/>
              <a:gd name="connsiteX9" fmla="*/ 5570220 w 8938260"/>
              <a:gd name="connsiteY9" fmla="*/ 2133600 h 8688703"/>
              <a:gd name="connsiteX10" fmla="*/ 5440680 w 8938260"/>
              <a:gd name="connsiteY10" fmla="*/ 2118360 h 8688703"/>
              <a:gd name="connsiteX11" fmla="*/ 5410200 w 8938260"/>
              <a:gd name="connsiteY11" fmla="*/ 2072640 h 8688703"/>
              <a:gd name="connsiteX12" fmla="*/ 5425440 w 8938260"/>
              <a:gd name="connsiteY12" fmla="*/ 1927860 h 8688703"/>
              <a:gd name="connsiteX13" fmla="*/ 5372100 w 8938260"/>
              <a:gd name="connsiteY13" fmla="*/ 1874520 h 8688703"/>
              <a:gd name="connsiteX14" fmla="*/ 5372100 w 8938260"/>
              <a:gd name="connsiteY14" fmla="*/ 1844040 h 8688703"/>
              <a:gd name="connsiteX15" fmla="*/ 5280660 w 8938260"/>
              <a:gd name="connsiteY15" fmla="*/ 1821180 h 8688703"/>
              <a:gd name="connsiteX16" fmla="*/ 5219700 w 8938260"/>
              <a:gd name="connsiteY16" fmla="*/ 2118360 h 8688703"/>
              <a:gd name="connsiteX17" fmla="*/ 5212080 w 8938260"/>
              <a:gd name="connsiteY17" fmla="*/ 2316480 h 8688703"/>
              <a:gd name="connsiteX18" fmla="*/ 5242560 w 8938260"/>
              <a:gd name="connsiteY18" fmla="*/ 2354580 h 8688703"/>
              <a:gd name="connsiteX19" fmla="*/ 5097780 w 8938260"/>
              <a:gd name="connsiteY19" fmla="*/ 2407920 h 8688703"/>
              <a:gd name="connsiteX20" fmla="*/ 5120640 w 8938260"/>
              <a:gd name="connsiteY20" fmla="*/ 2598420 h 8688703"/>
              <a:gd name="connsiteX21" fmla="*/ 5082540 w 8938260"/>
              <a:gd name="connsiteY21" fmla="*/ 2682240 h 8688703"/>
              <a:gd name="connsiteX22" fmla="*/ 4945380 w 8938260"/>
              <a:gd name="connsiteY22" fmla="*/ 2628900 h 8688703"/>
              <a:gd name="connsiteX23" fmla="*/ 4853940 w 8938260"/>
              <a:gd name="connsiteY23" fmla="*/ 2651760 h 8688703"/>
              <a:gd name="connsiteX24" fmla="*/ 4785360 w 8938260"/>
              <a:gd name="connsiteY24" fmla="*/ 2781300 h 8688703"/>
              <a:gd name="connsiteX25" fmla="*/ 4640580 w 8938260"/>
              <a:gd name="connsiteY25" fmla="*/ 2667000 h 8688703"/>
              <a:gd name="connsiteX26" fmla="*/ 4518660 w 8938260"/>
              <a:gd name="connsiteY26" fmla="*/ 2659380 h 8688703"/>
              <a:gd name="connsiteX27" fmla="*/ 4389120 w 8938260"/>
              <a:gd name="connsiteY27" fmla="*/ 2529840 h 8688703"/>
              <a:gd name="connsiteX28" fmla="*/ 4564380 w 8938260"/>
              <a:gd name="connsiteY28" fmla="*/ 2377440 h 8688703"/>
              <a:gd name="connsiteX29" fmla="*/ 4389120 w 8938260"/>
              <a:gd name="connsiteY29" fmla="*/ 2346960 h 8688703"/>
              <a:gd name="connsiteX30" fmla="*/ 4244340 w 8938260"/>
              <a:gd name="connsiteY30" fmla="*/ 2514600 h 8688703"/>
              <a:gd name="connsiteX31" fmla="*/ 4183380 w 8938260"/>
              <a:gd name="connsiteY31" fmla="*/ 2613660 h 8688703"/>
              <a:gd name="connsiteX32" fmla="*/ 4191000 w 8938260"/>
              <a:gd name="connsiteY32" fmla="*/ 2651760 h 8688703"/>
              <a:gd name="connsiteX33" fmla="*/ 4084320 w 8938260"/>
              <a:gd name="connsiteY33" fmla="*/ 2750820 h 8688703"/>
              <a:gd name="connsiteX34" fmla="*/ 4008120 w 8938260"/>
              <a:gd name="connsiteY34" fmla="*/ 2773680 h 8688703"/>
              <a:gd name="connsiteX35" fmla="*/ 3954780 w 8938260"/>
              <a:gd name="connsiteY35" fmla="*/ 2773680 h 8688703"/>
              <a:gd name="connsiteX36" fmla="*/ 3916680 w 8938260"/>
              <a:gd name="connsiteY36" fmla="*/ 2827020 h 8688703"/>
              <a:gd name="connsiteX37" fmla="*/ 3848100 w 8938260"/>
              <a:gd name="connsiteY37" fmla="*/ 2827020 h 8688703"/>
              <a:gd name="connsiteX38" fmla="*/ 3810000 w 8938260"/>
              <a:gd name="connsiteY38" fmla="*/ 2880360 h 8688703"/>
              <a:gd name="connsiteX39" fmla="*/ 3726180 w 8938260"/>
              <a:gd name="connsiteY39" fmla="*/ 2903220 h 8688703"/>
              <a:gd name="connsiteX40" fmla="*/ 3703320 w 8938260"/>
              <a:gd name="connsiteY40" fmla="*/ 2971800 h 8688703"/>
              <a:gd name="connsiteX41" fmla="*/ 3512820 w 8938260"/>
              <a:gd name="connsiteY41" fmla="*/ 2834640 h 8688703"/>
              <a:gd name="connsiteX42" fmla="*/ 3337560 w 8938260"/>
              <a:gd name="connsiteY42" fmla="*/ 2903220 h 8688703"/>
              <a:gd name="connsiteX43" fmla="*/ 3337560 w 8938260"/>
              <a:gd name="connsiteY43" fmla="*/ 2979420 h 8688703"/>
              <a:gd name="connsiteX44" fmla="*/ 3230880 w 8938260"/>
              <a:gd name="connsiteY44" fmla="*/ 3055620 h 8688703"/>
              <a:gd name="connsiteX45" fmla="*/ 3002280 w 8938260"/>
              <a:gd name="connsiteY45" fmla="*/ 2910840 h 8688703"/>
              <a:gd name="connsiteX46" fmla="*/ 3025140 w 8938260"/>
              <a:gd name="connsiteY46" fmla="*/ 2887980 h 8688703"/>
              <a:gd name="connsiteX47" fmla="*/ 2918460 w 8938260"/>
              <a:gd name="connsiteY47" fmla="*/ 2743200 h 8688703"/>
              <a:gd name="connsiteX48" fmla="*/ 2659380 w 8938260"/>
              <a:gd name="connsiteY48" fmla="*/ 2613660 h 8688703"/>
              <a:gd name="connsiteX49" fmla="*/ 2506980 w 8938260"/>
              <a:gd name="connsiteY49" fmla="*/ 2948940 h 8688703"/>
              <a:gd name="connsiteX50" fmla="*/ 2392680 w 8938260"/>
              <a:gd name="connsiteY50" fmla="*/ 2956560 h 8688703"/>
              <a:gd name="connsiteX51" fmla="*/ 2308860 w 8938260"/>
              <a:gd name="connsiteY51" fmla="*/ 2971800 h 8688703"/>
              <a:gd name="connsiteX52" fmla="*/ 2225040 w 8938260"/>
              <a:gd name="connsiteY52" fmla="*/ 3070860 h 8688703"/>
              <a:gd name="connsiteX53" fmla="*/ 2049780 w 8938260"/>
              <a:gd name="connsiteY53" fmla="*/ 2979420 h 8688703"/>
              <a:gd name="connsiteX54" fmla="*/ 1981200 w 8938260"/>
              <a:gd name="connsiteY54" fmla="*/ 2971800 h 8688703"/>
              <a:gd name="connsiteX55" fmla="*/ 1889760 w 8938260"/>
              <a:gd name="connsiteY55" fmla="*/ 2819400 h 8688703"/>
              <a:gd name="connsiteX56" fmla="*/ 1897380 w 8938260"/>
              <a:gd name="connsiteY56" fmla="*/ 2750820 h 8688703"/>
              <a:gd name="connsiteX57" fmla="*/ 1729740 w 8938260"/>
              <a:gd name="connsiteY57" fmla="*/ 2872740 h 8688703"/>
              <a:gd name="connsiteX58" fmla="*/ 1706880 w 8938260"/>
              <a:gd name="connsiteY58" fmla="*/ 2933700 h 8688703"/>
              <a:gd name="connsiteX59" fmla="*/ 1653540 w 8938260"/>
              <a:gd name="connsiteY59" fmla="*/ 2903220 h 8688703"/>
              <a:gd name="connsiteX60" fmla="*/ 1546860 w 8938260"/>
              <a:gd name="connsiteY60" fmla="*/ 2903220 h 8688703"/>
              <a:gd name="connsiteX61" fmla="*/ 1524000 w 8938260"/>
              <a:gd name="connsiteY61" fmla="*/ 3017520 h 8688703"/>
              <a:gd name="connsiteX62" fmla="*/ 1386840 w 8938260"/>
              <a:gd name="connsiteY62" fmla="*/ 3314700 h 8688703"/>
              <a:gd name="connsiteX63" fmla="*/ 1333500 w 8938260"/>
              <a:gd name="connsiteY63" fmla="*/ 3307080 h 8688703"/>
              <a:gd name="connsiteX64" fmla="*/ 1188720 w 8938260"/>
              <a:gd name="connsiteY64" fmla="*/ 3360420 h 8688703"/>
              <a:gd name="connsiteX65" fmla="*/ 1135380 w 8938260"/>
              <a:gd name="connsiteY65" fmla="*/ 3528060 h 8688703"/>
              <a:gd name="connsiteX66" fmla="*/ 1013460 w 8938260"/>
              <a:gd name="connsiteY66" fmla="*/ 3558540 h 8688703"/>
              <a:gd name="connsiteX67" fmla="*/ 929640 w 8938260"/>
              <a:gd name="connsiteY67" fmla="*/ 3566160 h 8688703"/>
              <a:gd name="connsiteX68" fmla="*/ 830580 w 8938260"/>
              <a:gd name="connsiteY68" fmla="*/ 3596640 h 8688703"/>
              <a:gd name="connsiteX69" fmla="*/ 701040 w 8938260"/>
              <a:gd name="connsiteY69" fmla="*/ 3604260 h 8688703"/>
              <a:gd name="connsiteX70" fmla="*/ 548640 w 8938260"/>
              <a:gd name="connsiteY70" fmla="*/ 3642360 h 8688703"/>
              <a:gd name="connsiteX71" fmla="*/ 0 w 8938260"/>
              <a:gd name="connsiteY71" fmla="*/ 5105400 h 8688703"/>
              <a:gd name="connsiteX72" fmla="*/ 167640 w 8938260"/>
              <a:gd name="connsiteY72" fmla="*/ 5097780 h 8688703"/>
              <a:gd name="connsiteX73" fmla="*/ 167640 w 8938260"/>
              <a:gd name="connsiteY73" fmla="*/ 5242560 h 8688703"/>
              <a:gd name="connsiteX74" fmla="*/ 289560 w 8938260"/>
              <a:gd name="connsiteY74" fmla="*/ 5250180 h 8688703"/>
              <a:gd name="connsiteX75" fmla="*/ 281940 w 8938260"/>
              <a:gd name="connsiteY75" fmla="*/ 5334000 h 8688703"/>
              <a:gd name="connsiteX76" fmla="*/ 388620 w 8938260"/>
              <a:gd name="connsiteY76" fmla="*/ 5356860 h 8688703"/>
              <a:gd name="connsiteX77" fmla="*/ 358140 w 8938260"/>
              <a:gd name="connsiteY77" fmla="*/ 5486400 h 8688703"/>
              <a:gd name="connsiteX78" fmla="*/ 358140 w 8938260"/>
              <a:gd name="connsiteY78" fmla="*/ 5585460 h 8688703"/>
              <a:gd name="connsiteX79" fmla="*/ 251460 w 8938260"/>
              <a:gd name="connsiteY79" fmla="*/ 5638800 h 8688703"/>
              <a:gd name="connsiteX80" fmla="*/ 236220 w 8938260"/>
              <a:gd name="connsiteY80" fmla="*/ 5715000 h 8688703"/>
              <a:gd name="connsiteX81" fmla="*/ 144780 w 8938260"/>
              <a:gd name="connsiteY81" fmla="*/ 5836920 h 8688703"/>
              <a:gd name="connsiteX82" fmla="*/ 175260 w 8938260"/>
              <a:gd name="connsiteY82" fmla="*/ 6065520 h 8688703"/>
              <a:gd name="connsiteX83" fmla="*/ 266700 w 8938260"/>
              <a:gd name="connsiteY83" fmla="*/ 6073140 h 8688703"/>
              <a:gd name="connsiteX84" fmla="*/ 304800 w 8938260"/>
              <a:gd name="connsiteY84" fmla="*/ 6134100 h 8688703"/>
              <a:gd name="connsiteX85" fmla="*/ 312420 w 8938260"/>
              <a:gd name="connsiteY85" fmla="*/ 6195060 h 8688703"/>
              <a:gd name="connsiteX86" fmla="*/ 358140 w 8938260"/>
              <a:gd name="connsiteY86" fmla="*/ 6195060 h 8688703"/>
              <a:gd name="connsiteX87" fmla="*/ 365760 w 8938260"/>
              <a:gd name="connsiteY87" fmla="*/ 6332220 h 8688703"/>
              <a:gd name="connsiteX88" fmla="*/ 807720 w 8938260"/>
              <a:gd name="connsiteY88" fmla="*/ 6400800 h 8688703"/>
              <a:gd name="connsiteX89" fmla="*/ 1127760 w 8938260"/>
              <a:gd name="connsiteY89" fmla="*/ 6560820 h 8688703"/>
              <a:gd name="connsiteX90" fmla="*/ 1447800 w 8938260"/>
              <a:gd name="connsiteY90" fmla="*/ 6454140 h 8688703"/>
              <a:gd name="connsiteX91" fmla="*/ 1546860 w 8938260"/>
              <a:gd name="connsiteY91" fmla="*/ 6454140 h 8688703"/>
              <a:gd name="connsiteX92" fmla="*/ 1501140 w 8938260"/>
              <a:gd name="connsiteY92" fmla="*/ 6713220 h 8688703"/>
              <a:gd name="connsiteX93" fmla="*/ 1567815 w 8938260"/>
              <a:gd name="connsiteY93" fmla="*/ 6971030 h 8688703"/>
              <a:gd name="connsiteX94" fmla="*/ 1710690 w 8938260"/>
              <a:gd name="connsiteY94" fmla="*/ 7294880 h 8688703"/>
              <a:gd name="connsiteX95" fmla="*/ 1891665 w 8938260"/>
              <a:gd name="connsiteY95" fmla="*/ 7437755 h 8688703"/>
              <a:gd name="connsiteX96" fmla="*/ 2094865 w 8938260"/>
              <a:gd name="connsiteY96" fmla="*/ 7669530 h 8688703"/>
              <a:gd name="connsiteX97" fmla="*/ 2066290 w 8938260"/>
              <a:gd name="connsiteY97" fmla="*/ 7780654 h 8688703"/>
              <a:gd name="connsiteX98" fmla="*/ 2234565 w 8938260"/>
              <a:gd name="connsiteY98" fmla="*/ 7891779 h 8688703"/>
              <a:gd name="connsiteX99" fmla="*/ 2269490 w 8938260"/>
              <a:gd name="connsiteY99" fmla="*/ 7936229 h 8688703"/>
              <a:gd name="connsiteX100" fmla="*/ 2186940 w 8938260"/>
              <a:gd name="connsiteY100" fmla="*/ 8193404 h 8688703"/>
              <a:gd name="connsiteX101" fmla="*/ 2209165 w 8938260"/>
              <a:gd name="connsiteY101" fmla="*/ 8291828 h 8688703"/>
              <a:gd name="connsiteX102" fmla="*/ 2275840 w 8938260"/>
              <a:gd name="connsiteY102" fmla="*/ 8393428 h 8688703"/>
              <a:gd name="connsiteX103" fmla="*/ 2437765 w 8938260"/>
              <a:gd name="connsiteY103" fmla="*/ 8425178 h 8688703"/>
              <a:gd name="connsiteX104" fmla="*/ 2491740 w 8938260"/>
              <a:gd name="connsiteY104" fmla="*/ 8412478 h 8688703"/>
              <a:gd name="connsiteX105" fmla="*/ 2599690 w 8938260"/>
              <a:gd name="connsiteY105" fmla="*/ 8469628 h 8688703"/>
              <a:gd name="connsiteX106" fmla="*/ 2640965 w 8938260"/>
              <a:gd name="connsiteY106" fmla="*/ 8514078 h 8688703"/>
              <a:gd name="connsiteX107" fmla="*/ 2663190 w 8938260"/>
              <a:gd name="connsiteY107" fmla="*/ 8625203 h 8688703"/>
              <a:gd name="connsiteX108" fmla="*/ 2748915 w 8938260"/>
              <a:gd name="connsiteY108" fmla="*/ 8688703 h 8688703"/>
              <a:gd name="connsiteX109" fmla="*/ 2860040 w 8938260"/>
              <a:gd name="connsiteY109" fmla="*/ 8663303 h 8688703"/>
              <a:gd name="connsiteX110" fmla="*/ 2920365 w 8938260"/>
              <a:gd name="connsiteY110" fmla="*/ 8676003 h 8688703"/>
              <a:gd name="connsiteX111" fmla="*/ 2910840 w 8938260"/>
              <a:gd name="connsiteY111" fmla="*/ 8595834 h 8688703"/>
              <a:gd name="connsiteX112" fmla="*/ 2996565 w 8938260"/>
              <a:gd name="connsiteY112" fmla="*/ 8464865 h 8688703"/>
              <a:gd name="connsiteX113" fmla="*/ 2987040 w 8938260"/>
              <a:gd name="connsiteY113" fmla="*/ 8352947 h 8688703"/>
              <a:gd name="connsiteX114" fmla="*/ 3027522 w 8938260"/>
              <a:gd name="connsiteY114" fmla="*/ 8286271 h 8688703"/>
              <a:gd name="connsiteX115" fmla="*/ 3179922 w 8938260"/>
              <a:gd name="connsiteY115" fmla="*/ 8217215 h 8688703"/>
              <a:gd name="connsiteX116" fmla="*/ 3225166 w 8938260"/>
              <a:gd name="connsiteY116" fmla="*/ 8100535 h 8688703"/>
              <a:gd name="connsiteX117" fmla="*/ 3420427 w 8938260"/>
              <a:gd name="connsiteY117" fmla="*/ 7938609 h 8688703"/>
              <a:gd name="connsiteX118" fmla="*/ 3699034 w 8938260"/>
              <a:gd name="connsiteY118" fmla="*/ 7810022 h 8688703"/>
              <a:gd name="connsiteX119" fmla="*/ 3875246 w 8938260"/>
              <a:gd name="connsiteY119" fmla="*/ 7745728 h 8688703"/>
              <a:gd name="connsiteX120" fmla="*/ 4084796 w 8938260"/>
              <a:gd name="connsiteY120" fmla="*/ 7593328 h 8688703"/>
              <a:gd name="connsiteX121" fmla="*/ 4127659 w 8938260"/>
              <a:gd name="connsiteY121" fmla="*/ 7495696 h 8688703"/>
              <a:gd name="connsiteX122" fmla="*/ 4037171 w 8938260"/>
              <a:gd name="connsiteY122" fmla="*/ 7419497 h 8688703"/>
              <a:gd name="connsiteX123" fmla="*/ 3980021 w 8938260"/>
              <a:gd name="connsiteY123" fmla="*/ 7324247 h 8688703"/>
              <a:gd name="connsiteX124" fmla="*/ 4056222 w 8938260"/>
              <a:gd name="connsiteY124" fmla="*/ 7250428 h 8688703"/>
              <a:gd name="connsiteX125" fmla="*/ 4096703 w 8938260"/>
              <a:gd name="connsiteY125" fmla="*/ 7102790 h 8688703"/>
              <a:gd name="connsiteX126" fmla="*/ 3982402 w 8938260"/>
              <a:gd name="connsiteY126" fmla="*/ 7126603 h 8688703"/>
              <a:gd name="connsiteX127" fmla="*/ 3818096 w 8938260"/>
              <a:gd name="connsiteY127" fmla="*/ 7088503 h 8688703"/>
              <a:gd name="connsiteX128" fmla="*/ 3691889 w 8938260"/>
              <a:gd name="connsiteY128" fmla="*/ 7000396 h 8688703"/>
              <a:gd name="connsiteX129" fmla="*/ 3701416 w 8938260"/>
              <a:gd name="connsiteY129" fmla="*/ 6886097 h 8688703"/>
              <a:gd name="connsiteX130" fmla="*/ 3625215 w 8938260"/>
              <a:gd name="connsiteY130" fmla="*/ 6809897 h 8688703"/>
              <a:gd name="connsiteX131" fmla="*/ 3657600 w 8938260"/>
              <a:gd name="connsiteY131" fmla="*/ 6728460 h 8688703"/>
              <a:gd name="connsiteX132" fmla="*/ 3817620 w 8938260"/>
              <a:gd name="connsiteY132" fmla="*/ 6637020 h 8688703"/>
              <a:gd name="connsiteX133" fmla="*/ 3893820 w 8938260"/>
              <a:gd name="connsiteY133" fmla="*/ 6560820 h 8688703"/>
              <a:gd name="connsiteX134" fmla="*/ 3947160 w 8938260"/>
              <a:gd name="connsiteY134" fmla="*/ 6545580 h 8688703"/>
              <a:gd name="connsiteX135" fmla="*/ 3939540 w 8938260"/>
              <a:gd name="connsiteY135" fmla="*/ 6484620 h 8688703"/>
              <a:gd name="connsiteX136" fmla="*/ 3901440 w 8938260"/>
              <a:gd name="connsiteY136" fmla="*/ 6461760 h 8688703"/>
              <a:gd name="connsiteX137" fmla="*/ 3878580 w 8938260"/>
              <a:gd name="connsiteY137" fmla="*/ 6370320 h 8688703"/>
              <a:gd name="connsiteX138" fmla="*/ 3886200 w 8938260"/>
              <a:gd name="connsiteY138" fmla="*/ 6278880 h 8688703"/>
              <a:gd name="connsiteX139" fmla="*/ 3870960 w 8938260"/>
              <a:gd name="connsiteY139" fmla="*/ 6164580 h 8688703"/>
              <a:gd name="connsiteX140" fmla="*/ 3893820 w 8938260"/>
              <a:gd name="connsiteY140" fmla="*/ 6096000 h 8688703"/>
              <a:gd name="connsiteX141" fmla="*/ 3924300 w 8938260"/>
              <a:gd name="connsiteY141" fmla="*/ 6035040 h 8688703"/>
              <a:gd name="connsiteX142" fmla="*/ 3977640 w 8938260"/>
              <a:gd name="connsiteY142" fmla="*/ 6027420 h 8688703"/>
              <a:gd name="connsiteX143" fmla="*/ 3992880 w 8938260"/>
              <a:gd name="connsiteY143" fmla="*/ 6027420 h 8688703"/>
              <a:gd name="connsiteX144" fmla="*/ 4046220 w 8938260"/>
              <a:gd name="connsiteY144" fmla="*/ 5966460 h 8688703"/>
              <a:gd name="connsiteX145" fmla="*/ 4038600 w 8938260"/>
              <a:gd name="connsiteY145" fmla="*/ 5882640 h 8688703"/>
              <a:gd name="connsiteX146" fmla="*/ 4754880 w 8938260"/>
              <a:gd name="connsiteY146" fmla="*/ 5768340 h 8688703"/>
              <a:gd name="connsiteX147" fmla="*/ 4838700 w 8938260"/>
              <a:gd name="connsiteY147" fmla="*/ 5768340 h 8688703"/>
              <a:gd name="connsiteX148" fmla="*/ 4914900 w 8938260"/>
              <a:gd name="connsiteY148" fmla="*/ 5775960 h 8688703"/>
              <a:gd name="connsiteX149" fmla="*/ 5105400 w 8938260"/>
              <a:gd name="connsiteY149" fmla="*/ 5875020 h 8688703"/>
              <a:gd name="connsiteX150" fmla="*/ 5570220 w 8938260"/>
              <a:gd name="connsiteY150" fmla="*/ 6103620 h 8688703"/>
              <a:gd name="connsiteX151" fmla="*/ 5704205 w 8938260"/>
              <a:gd name="connsiteY151" fmla="*/ 6175375 h 8688703"/>
              <a:gd name="connsiteX152" fmla="*/ 5755005 w 8938260"/>
              <a:gd name="connsiteY152" fmla="*/ 6097905 h 8688703"/>
              <a:gd name="connsiteX153" fmla="*/ 5682615 w 8938260"/>
              <a:gd name="connsiteY153" fmla="*/ 6058535 h 8688703"/>
              <a:gd name="connsiteX154" fmla="*/ 5624195 w 8938260"/>
              <a:gd name="connsiteY154" fmla="*/ 5987415 h 8688703"/>
              <a:gd name="connsiteX155" fmla="*/ 5670550 w 8938260"/>
              <a:gd name="connsiteY155" fmla="*/ 5958840 h 8688703"/>
              <a:gd name="connsiteX156" fmla="*/ 5584825 w 8938260"/>
              <a:gd name="connsiteY156" fmla="*/ 5784215 h 8688703"/>
              <a:gd name="connsiteX157" fmla="*/ 5592445 w 8938260"/>
              <a:gd name="connsiteY157" fmla="*/ 5682615 h 8688703"/>
              <a:gd name="connsiteX158" fmla="*/ 5615305 w 8938260"/>
              <a:gd name="connsiteY158" fmla="*/ 5647690 h 8688703"/>
              <a:gd name="connsiteX159" fmla="*/ 5636895 w 8938260"/>
              <a:gd name="connsiteY159" fmla="*/ 5602605 h 8688703"/>
              <a:gd name="connsiteX160" fmla="*/ 5674360 w 8938260"/>
              <a:gd name="connsiteY160" fmla="*/ 5525135 h 8688703"/>
              <a:gd name="connsiteX161" fmla="*/ 5688965 w 8938260"/>
              <a:gd name="connsiteY161" fmla="*/ 5442585 h 8688703"/>
              <a:gd name="connsiteX162" fmla="*/ 5735320 w 8938260"/>
              <a:gd name="connsiteY162" fmla="*/ 5417185 h 8688703"/>
              <a:gd name="connsiteX163" fmla="*/ 5715000 w 8938260"/>
              <a:gd name="connsiteY163" fmla="*/ 5358130 h 8688703"/>
              <a:gd name="connsiteX164" fmla="*/ 5751195 w 8938260"/>
              <a:gd name="connsiteY164" fmla="*/ 5316855 h 8688703"/>
              <a:gd name="connsiteX165" fmla="*/ 5781675 w 8938260"/>
              <a:gd name="connsiteY165" fmla="*/ 5253990 h 8688703"/>
              <a:gd name="connsiteX166" fmla="*/ 5836920 w 8938260"/>
              <a:gd name="connsiteY166" fmla="*/ 5180330 h 8688703"/>
              <a:gd name="connsiteX167" fmla="*/ 5855970 w 8938260"/>
              <a:gd name="connsiteY167" fmla="*/ 5024120 h 8688703"/>
              <a:gd name="connsiteX168" fmla="*/ 6101080 w 8938260"/>
              <a:gd name="connsiteY168" fmla="*/ 4766310 h 8688703"/>
              <a:gd name="connsiteX169" fmla="*/ 6107430 w 8938260"/>
              <a:gd name="connsiteY169" fmla="*/ 4530090 h 8688703"/>
              <a:gd name="connsiteX170" fmla="*/ 5982970 w 8938260"/>
              <a:gd name="connsiteY170" fmla="*/ 4267200 h 8688703"/>
              <a:gd name="connsiteX171" fmla="*/ 7178040 w 8938260"/>
              <a:gd name="connsiteY171" fmla="*/ 4206240 h 8688703"/>
              <a:gd name="connsiteX172" fmla="*/ 7559040 w 8938260"/>
              <a:gd name="connsiteY172" fmla="*/ 4183380 h 8688703"/>
              <a:gd name="connsiteX173" fmla="*/ 7467600 w 8938260"/>
              <a:gd name="connsiteY173" fmla="*/ 3733800 h 8688703"/>
              <a:gd name="connsiteX174" fmla="*/ 7414260 w 8938260"/>
              <a:gd name="connsiteY174" fmla="*/ 3459480 h 8688703"/>
              <a:gd name="connsiteX175" fmla="*/ 7498080 w 8938260"/>
              <a:gd name="connsiteY175" fmla="*/ 3253740 h 8688703"/>
              <a:gd name="connsiteX176" fmla="*/ 7528560 w 8938260"/>
              <a:gd name="connsiteY176" fmla="*/ 3108960 h 8688703"/>
              <a:gd name="connsiteX177" fmla="*/ 7505700 w 8938260"/>
              <a:gd name="connsiteY177" fmla="*/ 2903220 h 8688703"/>
              <a:gd name="connsiteX178" fmla="*/ 7520940 w 8938260"/>
              <a:gd name="connsiteY178" fmla="*/ 2781300 h 8688703"/>
              <a:gd name="connsiteX179" fmla="*/ 7536180 w 8938260"/>
              <a:gd name="connsiteY179" fmla="*/ 2727960 h 8688703"/>
              <a:gd name="connsiteX180" fmla="*/ 7863840 w 8938260"/>
              <a:gd name="connsiteY180" fmla="*/ 2827020 h 8688703"/>
              <a:gd name="connsiteX181" fmla="*/ 7886700 w 8938260"/>
              <a:gd name="connsiteY181" fmla="*/ 2956560 h 8688703"/>
              <a:gd name="connsiteX182" fmla="*/ 8001000 w 8938260"/>
              <a:gd name="connsiteY182" fmla="*/ 2979420 h 8688703"/>
              <a:gd name="connsiteX183" fmla="*/ 8122920 w 8938260"/>
              <a:gd name="connsiteY183" fmla="*/ 3131820 h 8688703"/>
              <a:gd name="connsiteX184" fmla="*/ 8206740 w 8938260"/>
              <a:gd name="connsiteY184" fmla="*/ 3131820 h 8688703"/>
              <a:gd name="connsiteX185" fmla="*/ 8442960 w 8938260"/>
              <a:gd name="connsiteY185" fmla="*/ 3131820 h 8688703"/>
              <a:gd name="connsiteX186" fmla="*/ 8663940 w 8938260"/>
              <a:gd name="connsiteY186" fmla="*/ 3131820 h 8688703"/>
              <a:gd name="connsiteX187" fmla="*/ 8770620 w 8938260"/>
              <a:gd name="connsiteY187" fmla="*/ 3086100 h 8688703"/>
              <a:gd name="connsiteX188" fmla="*/ 8854440 w 8938260"/>
              <a:gd name="connsiteY188" fmla="*/ 3070860 h 8688703"/>
              <a:gd name="connsiteX189" fmla="*/ 8938260 w 8938260"/>
              <a:gd name="connsiteY189" fmla="*/ 3086100 h 8688703"/>
              <a:gd name="connsiteX0" fmla="*/ 8854440 w 8854440"/>
              <a:gd name="connsiteY0" fmla="*/ 3070860 h 8688703"/>
              <a:gd name="connsiteX1" fmla="*/ 7917180 w 8854440"/>
              <a:gd name="connsiteY1" fmla="*/ 0 h 8688703"/>
              <a:gd name="connsiteX2" fmla="*/ 7863840 w 8854440"/>
              <a:gd name="connsiteY2" fmla="*/ 24128 h 8688703"/>
              <a:gd name="connsiteX3" fmla="*/ 6896100 w 8854440"/>
              <a:gd name="connsiteY3" fmla="*/ 502920 h 8688703"/>
              <a:gd name="connsiteX4" fmla="*/ 6743700 w 8854440"/>
              <a:gd name="connsiteY4" fmla="*/ 982980 h 8688703"/>
              <a:gd name="connsiteX5" fmla="*/ 6728460 w 8854440"/>
              <a:gd name="connsiteY5" fmla="*/ 1836420 h 8688703"/>
              <a:gd name="connsiteX6" fmla="*/ 6244590 w 8854440"/>
              <a:gd name="connsiteY6" fmla="*/ 2170428 h 8688703"/>
              <a:gd name="connsiteX7" fmla="*/ 5722620 w 8854440"/>
              <a:gd name="connsiteY7" fmla="*/ 2095500 h 8688703"/>
              <a:gd name="connsiteX8" fmla="*/ 5654040 w 8854440"/>
              <a:gd name="connsiteY8" fmla="*/ 2095500 h 8688703"/>
              <a:gd name="connsiteX9" fmla="*/ 5570220 w 8854440"/>
              <a:gd name="connsiteY9" fmla="*/ 2133600 h 8688703"/>
              <a:gd name="connsiteX10" fmla="*/ 5440680 w 8854440"/>
              <a:gd name="connsiteY10" fmla="*/ 2118360 h 8688703"/>
              <a:gd name="connsiteX11" fmla="*/ 5410200 w 8854440"/>
              <a:gd name="connsiteY11" fmla="*/ 2072640 h 8688703"/>
              <a:gd name="connsiteX12" fmla="*/ 5425440 w 8854440"/>
              <a:gd name="connsiteY12" fmla="*/ 1927860 h 8688703"/>
              <a:gd name="connsiteX13" fmla="*/ 5372100 w 8854440"/>
              <a:gd name="connsiteY13" fmla="*/ 1874520 h 8688703"/>
              <a:gd name="connsiteX14" fmla="*/ 5372100 w 8854440"/>
              <a:gd name="connsiteY14" fmla="*/ 1844040 h 8688703"/>
              <a:gd name="connsiteX15" fmla="*/ 5280660 w 8854440"/>
              <a:gd name="connsiteY15" fmla="*/ 1821180 h 8688703"/>
              <a:gd name="connsiteX16" fmla="*/ 5219700 w 8854440"/>
              <a:gd name="connsiteY16" fmla="*/ 2118360 h 8688703"/>
              <a:gd name="connsiteX17" fmla="*/ 5212080 w 8854440"/>
              <a:gd name="connsiteY17" fmla="*/ 2316480 h 8688703"/>
              <a:gd name="connsiteX18" fmla="*/ 5242560 w 8854440"/>
              <a:gd name="connsiteY18" fmla="*/ 2354580 h 8688703"/>
              <a:gd name="connsiteX19" fmla="*/ 5097780 w 8854440"/>
              <a:gd name="connsiteY19" fmla="*/ 2407920 h 8688703"/>
              <a:gd name="connsiteX20" fmla="*/ 5120640 w 8854440"/>
              <a:gd name="connsiteY20" fmla="*/ 2598420 h 8688703"/>
              <a:gd name="connsiteX21" fmla="*/ 5082540 w 8854440"/>
              <a:gd name="connsiteY21" fmla="*/ 2682240 h 8688703"/>
              <a:gd name="connsiteX22" fmla="*/ 4945380 w 8854440"/>
              <a:gd name="connsiteY22" fmla="*/ 2628900 h 8688703"/>
              <a:gd name="connsiteX23" fmla="*/ 4853940 w 8854440"/>
              <a:gd name="connsiteY23" fmla="*/ 2651760 h 8688703"/>
              <a:gd name="connsiteX24" fmla="*/ 4785360 w 8854440"/>
              <a:gd name="connsiteY24" fmla="*/ 2781300 h 8688703"/>
              <a:gd name="connsiteX25" fmla="*/ 4640580 w 8854440"/>
              <a:gd name="connsiteY25" fmla="*/ 2667000 h 8688703"/>
              <a:gd name="connsiteX26" fmla="*/ 4518660 w 8854440"/>
              <a:gd name="connsiteY26" fmla="*/ 2659380 h 8688703"/>
              <a:gd name="connsiteX27" fmla="*/ 4389120 w 8854440"/>
              <a:gd name="connsiteY27" fmla="*/ 2529840 h 8688703"/>
              <a:gd name="connsiteX28" fmla="*/ 4564380 w 8854440"/>
              <a:gd name="connsiteY28" fmla="*/ 2377440 h 8688703"/>
              <a:gd name="connsiteX29" fmla="*/ 4389120 w 8854440"/>
              <a:gd name="connsiteY29" fmla="*/ 2346960 h 8688703"/>
              <a:gd name="connsiteX30" fmla="*/ 4244340 w 8854440"/>
              <a:gd name="connsiteY30" fmla="*/ 2514600 h 8688703"/>
              <a:gd name="connsiteX31" fmla="*/ 4183380 w 8854440"/>
              <a:gd name="connsiteY31" fmla="*/ 2613660 h 8688703"/>
              <a:gd name="connsiteX32" fmla="*/ 4191000 w 8854440"/>
              <a:gd name="connsiteY32" fmla="*/ 2651760 h 8688703"/>
              <a:gd name="connsiteX33" fmla="*/ 4084320 w 8854440"/>
              <a:gd name="connsiteY33" fmla="*/ 2750820 h 8688703"/>
              <a:gd name="connsiteX34" fmla="*/ 4008120 w 8854440"/>
              <a:gd name="connsiteY34" fmla="*/ 2773680 h 8688703"/>
              <a:gd name="connsiteX35" fmla="*/ 3954780 w 8854440"/>
              <a:gd name="connsiteY35" fmla="*/ 2773680 h 8688703"/>
              <a:gd name="connsiteX36" fmla="*/ 3916680 w 8854440"/>
              <a:gd name="connsiteY36" fmla="*/ 2827020 h 8688703"/>
              <a:gd name="connsiteX37" fmla="*/ 3848100 w 8854440"/>
              <a:gd name="connsiteY37" fmla="*/ 2827020 h 8688703"/>
              <a:gd name="connsiteX38" fmla="*/ 3810000 w 8854440"/>
              <a:gd name="connsiteY38" fmla="*/ 2880360 h 8688703"/>
              <a:gd name="connsiteX39" fmla="*/ 3726180 w 8854440"/>
              <a:gd name="connsiteY39" fmla="*/ 2903220 h 8688703"/>
              <a:gd name="connsiteX40" fmla="*/ 3703320 w 8854440"/>
              <a:gd name="connsiteY40" fmla="*/ 2971800 h 8688703"/>
              <a:gd name="connsiteX41" fmla="*/ 3512820 w 8854440"/>
              <a:gd name="connsiteY41" fmla="*/ 2834640 h 8688703"/>
              <a:gd name="connsiteX42" fmla="*/ 3337560 w 8854440"/>
              <a:gd name="connsiteY42" fmla="*/ 2903220 h 8688703"/>
              <a:gd name="connsiteX43" fmla="*/ 3337560 w 8854440"/>
              <a:gd name="connsiteY43" fmla="*/ 2979420 h 8688703"/>
              <a:gd name="connsiteX44" fmla="*/ 3230880 w 8854440"/>
              <a:gd name="connsiteY44" fmla="*/ 3055620 h 8688703"/>
              <a:gd name="connsiteX45" fmla="*/ 3002280 w 8854440"/>
              <a:gd name="connsiteY45" fmla="*/ 2910840 h 8688703"/>
              <a:gd name="connsiteX46" fmla="*/ 3025140 w 8854440"/>
              <a:gd name="connsiteY46" fmla="*/ 2887980 h 8688703"/>
              <a:gd name="connsiteX47" fmla="*/ 2918460 w 8854440"/>
              <a:gd name="connsiteY47" fmla="*/ 2743200 h 8688703"/>
              <a:gd name="connsiteX48" fmla="*/ 2659380 w 8854440"/>
              <a:gd name="connsiteY48" fmla="*/ 2613660 h 8688703"/>
              <a:gd name="connsiteX49" fmla="*/ 2506980 w 8854440"/>
              <a:gd name="connsiteY49" fmla="*/ 2948940 h 8688703"/>
              <a:gd name="connsiteX50" fmla="*/ 2392680 w 8854440"/>
              <a:gd name="connsiteY50" fmla="*/ 2956560 h 8688703"/>
              <a:gd name="connsiteX51" fmla="*/ 2308860 w 8854440"/>
              <a:gd name="connsiteY51" fmla="*/ 2971800 h 8688703"/>
              <a:gd name="connsiteX52" fmla="*/ 2225040 w 8854440"/>
              <a:gd name="connsiteY52" fmla="*/ 3070860 h 8688703"/>
              <a:gd name="connsiteX53" fmla="*/ 2049780 w 8854440"/>
              <a:gd name="connsiteY53" fmla="*/ 2979420 h 8688703"/>
              <a:gd name="connsiteX54" fmla="*/ 1981200 w 8854440"/>
              <a:gd name="connsiteY54" fmla="*/ 2971800 h 8688703"/>
              <a:gd name="connsiteX55" fmla="*/ 1889760 w 8854440"/>
              <a:gd name="connsiteY55" fmla="*/ 2819400 h 8688703"/>
              <a:gd name="connsiteX56" fmla="*/ 1897380 w 8854440"/>
              <a:gd name="connsiteY56" fmla="*/ 2750820 h 8688703"/>
              <a:gd name="connsiteX57" fmla="*/ 1729740 w 8854440"/>
              <a:gd name="connsiteY57" fmla="*/ 2872740 h 8688703"/>
              <a:gd name="connsiteX58" fmla="*/ 1706880 w 8854440"/>
              <a:gd name="connsiteY58" fmla="*/ 2933700 h 8688703"/>
              <a:gd name="connsiteX59" fmla="*/ 1653540 w 8854440"/>
              <a:gd name="connsiteY59" fmla="*/ 2903220 h 8688703"/>
              <a:gd name="connsiteX60" fmla="*/ 1546860 w 8854440"/>
              <a:gd name="connsiteY60" fmla="*/ 2903220 h 8688703"/>
              <a:gd name="connsiteX61" fmla="*/ 1524000 w 8854440"/>
              <a:gd name="connsiteY61" fmla="*/ 3017520 h 8688703"/>
              <a:gd name="connsiteX62" fmla="*/ 1386840 w 8854440"/>
              <a:gd name="connsiteY62" fmla="*/ 3314700 h 8688703"/>
              <a:gd name="connsiteX63" fmla="*/ 1333500 w 8854440"/>
              <a:gd name="connsiteY63" fmla="*/ 3307080 h 8688703"/>
              <a:gd name="connsiteX64" fmla="*/ 1188720 w 8854440"/>
              <a:gd name="connsiteY64" fmla="*/ 3360420 h 8688703"/>
              <a:gd name="connsiteX65" fmla="*/ 1135380 w 8854440"/>
              <a:gd name="connsiteY65" fmla="*/ 3528060 h 8688703"/>
              <a:gd name="connsiteX66" fmla="*/ 1013460 w 8854440"/>
              <a:gd name="connsiteY66" fmla="*/ 3558540 h 8688703"/>
              <a:gd name="connsiteX67" fmla="*/ 929640 w 8854440"/>
              <a:gd name="connsiteY67" fmla="*/ 3566160 h 8688703"/>
              <a:gd name="connsiteX68" fmla="*/ 830580 w 8854440"/>
              <a:gd name="connsiteY68" fmla="*/ 3596640 h 8688703"/>
              <a:gd name="connsiteX69" fmla="*/ 701040 w 8854440"/>
              <a:gd name="connsiteY69" fmla="*/ 3604260 h 8688703"/>
              <a:gd name="connsiteX70" fmla="*/ 548640 w 8854440"/>
              <a:gd name="connsiteY70" fmla="*/ 3642360 h 8688703"/>
              <a:gd name="connsiteX71" fmla="*/ 0 w 8854440"/>
              <a:gd name="connsiteY71" fmla="*/ 5105400 h 8688703"/>
              <a:gd name="connsiteX72" fmla="*/ 167640 w 8854440"/>
              <a:gd name="connsiteY72" fmla="*/ 5097780 h 8688703"/>
              <a:gd name="connsiteX73" fmla="*/ 167640 w 8854440"/>
              <a:gd name="connsiteY73" fmla="*/ 5242560 h 8688703"/>
              <a:gd name="connsiteX74" fmla="*/ 289560 w 8854440"/>
              <a:gd name="connsiteY74" fmla="*/ 5250180 h 8688703"/>
              <a:gd name="connsiteX75" fmla="*/ 281940 w 8854440"/>
              <a:gd name="connsiteY75" fmla="*/ 5334000 h 8688703"/>
              <a:gd name="connsiteX76" fmla="*/ 388620 w 8854440"/>
              <a:gd name="connsiteY76" fmla="*/ 5356860 h 8688703"/>
              <a:gd name="connsiteX77" fmla="*/ 358140 w 8854440"/>
              <a:gd name="connsiteY77" fmla="*/ 5486400 h 8688703"/>
              <a:gd name="connsiteX78" fmla="*/ 358140 w 8854440"/>
              <a:gd name="connsiteY78" fmla="*/ 5585460 h 8688703"/>
              <a:gd name="connsiteX79" fmla="*/ 251460 w 8854440"/>
              <a:gd name="connsiteY79" fmla="*/ 5638800 h 8688703"/>
              <a:gd name="connsiteX80" fmla="*/ 236220 w 8854440"/>
              <a:gd name="connsiteY80" fmla="*/ 5715000 h 8688703"/>
              <a:gd name="connsiteX81" fmla="*/ 144780 w 8854440"/>
              <a:gd name="connsiteY81" fmla="*/ 5836920 h 8688703"/>
              <a:gd name="connsiteX82" fmla="*/ 175260 w 8854440"/>
              <a:gd name="connsiteY82" fmla="*/ 6065520 h 8688703"/>
              <a:gd name="connsiteX83" fmla="*/ 266700 w 8854440"/>
              <a:gd name="connsiteY83" fmla="*/ 6073140 h 8688703"/>
              <a:gd name="connsiteX84" fmla="*/ 304800 w 8854440"/>
              <a:gd name="connsiteY84" fmla="*/ 6134100 h 8688703"/>
              <a:gd name="connsiteX85" fmla="*/ 312420 w 8854440"/>
              <a:gd name="connsiteY85" fmla="*/ 6195060 h 8688703"/>
              <a:gd name="connsiteX86" fmla="*/ 358140 w 8854440"/>
              <a:gd name="connsiteY86" fmla="*/ 6195060 h 8688703"/>
              <a:gd name="connsiteX87" fmla="*/ 365760 w 8854440"/>
              <a:gd name="connsiteY87" fmla="*/ 6332220 h 8688703"/>
              <a:gd name="connsiteX88" fmla="*/ 807720 w 8854440"/>
              <a:gd name="connsiteY88" fmla="*/ 6400800 h 8688703"/>
              <a:gd name="connsiteX89" fmla="*/ 1127760 w 8854440"/>
              <a:gd name="connsiteY89" fmla="*/ 6560820 h 8688703"/>
              <a:gd name="connsiteX90" fmla="*/ 1447800 w 8854440"/>
              <a:gd name="connsiteY90" fmla="*/ 6454140 h 8688703"/>
              <a:gd name="connsiteX91" fmla="*/ 1546860 w 8854440"/>
              <a:gd name="connsiteY91" fmla="*/ 6454140 h 8688703"/>
              <a:gd name="connsiteX92" fmla="*/ 1501140 w 8854440"/>
              <a:gd name="connsiteY92" fmla="*/ 6713220 h 8688703"/>
              <a:gd name="connsiteX93" fmla="*/ 1567815 w 8854440"/>
              <a:gd name="connsiteY93" fmla="*/ 6971030 h 8688703"/>
              <a:gd name="connsiteX94" fmla="*/ 1710690 w 8854440"/>
              <a:gd name="connsiteY94" fmla="*/ 7294880 h 8688703"/>
              <a:gd name="connsiteX95" fmla="*/ 1891665 w 8854440"/>
              <a:gd name="connsiteY95" fmla="*/ 7437755 h 8688703"/>
              <a:gd name="connsiteX96" fmla="*/ 2094865 w 8854440"/>
              <a:gd name="connsiteY96" fmla="*/ 7669530 h 8688703"/>
              <a:gd name="connsiteX97" fmla="*/ 2066290 w 8854440"/>
              <a:gd name="connsiteY97" fmla="*/ 7780654 h 8688703"/>
              <a:gd name="connsiteX98" fmla="*/ 2234565 w 8854440"/>
              <a:gd name="connsiteY98" fmla="*/ 7891779 h 8688703"/>
              <a:gd name="connsiteX99" fmla="*/ 2269490 w 8854440"/>
              <a:gd name="connsiteY99" fmla="*/ 7936229 h 8688703"/>
              <a:gd name="connsiteX100" fmla="*/ 2186940 w 8854440"/>
              <a:gd name="connsiteY100" fmla="*/ 8193404 h 8688703"/>
              <a:gd name="connsiteX101" fmla="*/ 2209165 w 8854440"/>
              <a:gd name="connsiteY101" fmla="*/ 8291828 h 8688703"/>
              <a:gd name="connsiteX102" fmla="*/ 2275840 w 8854440"/>
              <a:gd name="connsiteY102" fmla="*/ 8393428 h 8688703"/>
              <a:gd name="connsiteX103" fmla="*/ 2437765 w 8854440"/>
              <a:gd name="connsiteY103" fmla="*/ 8425178 h 8688703"/>
              <a:gd name="connsiteX104" fmla="*/ 2491740 w 8854440"/>
              <a:gd name="connsiteY104" fmla="*/ 8412478 h 8688703"/>
              <a:gd name="connsiteX105" fmla="*/ 2599690 w 8854440"/>
              <a:gd name="connsiteY105" fmla="*/ 8469628 h 8688703"/>
              <a:gd name="connsiteX106" fmla="*/ 2640965 w 8854440"/>
              <a:gd name="connsiteY106" fmla="*/ 8514078 h 8688703"/>
              <a:gd name="connsiteX107" fmla="*/ 2663190 w 8854440"/>
              <a:gd name="connsiteY107" fmla="*/ 8625203 h 8688703"/>
              <a:gd name="connsiteX108" fmla="*/ 2748915 w 8854440"/>
              <a:gd name="connsiteY108" fmla="*/ 8688703 h 8688703"/>
              <a:gd name="connsiteX109" fmla="*/ 2860040 w 8854440"/>
              <a:gd name="connsiteY109" fmla="*/ 8663303 h 8688703"/>
              <a:gd name="connsiteX110" fmla="*/ 2920365 w 8854440"/>
              <a:gd name="connsiteY110" fmla="*/ 8676003 h 8688703"/>
              <a:gd name="connsiteX111" fmla="*/ 2910840 w 8854440"/>
              <a:gd name="connsiteY111" fmla="*/ 8595834 h 8688703"/>
              <a:gd name="connsiteX112" fmla="*/ 2996565 w 8854440"/>
              <a:gd name="connsiteY112" fmla="*/ 8464865 h 8688703"/>
              <a:gd name="connsiteX113" fmla="*/ 2987040 w 8854440"/>
              <a:gd name="connsiteY113" fmla="*/ 8352947 h 8688703"/>
              <a:gd name="connsiteX114" fmla="*/ 3027522 w 8854440"/>
              <a:gd name="connsiteY114" fmla="*/ 8286271 h 8688703"/>
              <a:gd name="connsiteX115" fmla="*/ 3179922 w 8854440"/>
              <a:gd name="connsiteY115" fmla="*/ 8217215 h 8688703"/>
              <a:gd name="connsiteX116" fmla="*/ 3225166 w 8854440"/>
              <a:gd name="connsiteY116" fmla="*/ 8100535 h 8688703"/>
              <a:gd name="connsiteX117" fmla="*/ 3420427 w 8854440"/>
              <a:gd name="connsiteY117" fmla="*/ 7938609 h 8688703"/>
              <a:gd name="connsiteX118" fmla="*/ 3699034 w 8854440"/>
              <a:gd name="connsiteY118" fmla="*/ 7810022 h 8688703"/>
              <a:gd name="connsiteX119" fmla="*/ 3875246 w 8854440"/>
              <a:gd name="connsiteY119" fmla="*/ 7745728 h 8688703"/>
              <a:gd name="connsiteX120" fmla="*/ 4084796 w 8854440"/>
              <a:gd name="connsiteY120" fmla="*/ 7593328 h 8688703"/>
              <a:gd name="connsiteX121" fmla="*/ 4127659 w 8854440"/>
              <a:gd name="connsiteY121" fmla="*/ 7495696 h 8688703"/>
              <a:gd name="connsiteX122" fmla="*/ 4037171 w 8854440"/>
              <a:gd name="connsiteY122" fmla="*/ 7419497 h 8688703"/>
              <a:gd name="connsiteX123" fmla="*/ 3980021 w 8854440"/>
              <a:gd name="connsiteY123" fmla="*/ 7324247 h 8688703"/>
              <a:gd name="connsiteX124" fmla="*/ 4056222 w 8854440"/>
              <a:gd name="connsiteY124" fmla="*/ 7250428 h 8688703"/>
              <a:gd name="connsiteX125" fmla="*/ 4096703 w 8854440"/>
              <a:gd name="connsiteY125" fmla="*/ 7102790 h 8688703"/>
              <a:gd name="connsiteX126" fmla="*/ 3982402 w 8854440"/>
              <a:gd name="connsiteY126" fmla="*/ 7126603 h 8688703"/>
              <a:gd name="connsiteX127" fmla="*/ 3818096 w 8854440"/>
              <a:gd name="connsiteY127" fmla="*/ 7088503 h 8688703"/>
              <a:gd name="connsiteX128" fmla="*/ 3691889 w 8854440"/>
              <a:gd name="connsiteY128" fmla="*/ 7000396 h 8688703"/>
              <a:gd name="connsiteX129" fmla="*/ 3701416 w 8854440"/>
              <a:gd name="connsiteY129" fmla="*/ 6886097 h 8688703"/>
              <a:gd name="connsiteX130" fmla="*/ 3625215 w 8854440"/>
              <a:gd name="connsiteY130" fmla="*/ 6809897 h 8688703"/>
              <a:gd name="connsiteX131" fmla="*/ 3657600 w 8854440"/>
              <a:gd name="connsiteY131" fmla="*/ 6728460 h 8688703"/>
              <a:gd name="connsiteX132" fmla="*/ 3817620 w 8854440"/>
              <a:gd name="connsiteY132" fmla="*/ 6637020 h 8688703"/>
              <a:gd name="connsiteX133" fmla="*/ 3893820 w 8854440"/>
              <a:gd name="connsiteY133" fmla="*/ 6560820 h 8688703"/>
              <a:gd name="connsiteX134" fmla="*/ 3947160 w 8854440"/>
              <a:gd name="connsiteY134" fmla="*/ 6545580 h 8688703"/>
              <a:gd name="connsiteX135" fmla="*/ 3939540 w 8854440"/>
              <a:gd name="connsiteY135" fmla="*/ 6484620 h 8688703"/>
              <a:gd name="connsiteX136" fmla="*/ 3901440 w 8854440"/>
              <a:gd name="connsiteY136" fmla="*/ 6461760 h 8688703"/>
              <a:gd name="connsiteX137" fmla="*/ 3878580 w 8854440"/>
              <a:gd name="connsiteY137" fmla="*/ 6370320 h 8688703"/>
              <a:gd name="connsiteX138" fmla="*/ 3886200 w 8854440"/>
              <a:gd name="connsiteY138" fmla="*/ 6278880 h 8688703"/>
              <a:gd name="connsiteX139" fmla="*/ 3870960 w 8854440"/>
              <a:gd name="connsiteY139" fmla="*/ 6164580 h 8688703"/>
              <a:gd name="connsiteX140" fmla="*/ 3893820 w 8854440"/>
              <a:gd name="connsiteY140" fmla="*/ 6096000 h 8688703"/>
              <a:gd name="connsiteX141" fmla="*/ 3924300 w 8854440"/>
              <a:gd name="connsiteY141" fmla="*/ 6035040 h 8688703"/>
              <a:gd name="connsiteX142" fmla="*/ 3977640 w 8854440"/>
              <a:gd name="connsiteY142" fmla="*/ 6027420 h 8688703"/>
              <a:gd name="connsiteX143" fmla="*/ 3992880 w 8854440"/>
              <a:gd name="connsiteY143" fmla="*/ 6027420 h 8688703"/>
              <a:gd name="connsiteX144" fmla="*/ 4046220 w 8854440"/>
              <a:gd name="connsiteY144" fmla="*/ 5966460 h 8688703"/>
              <a:gd name="connsiteX145" fmla="*/ 4038600 w 8854440"/>
              <a:gd name="connsiteY145" fmla="*/ 5882640 h 8688703"/>
              <a:gd name="connsiteX146" fmla="*/ 4754880 w 8854440"/>
              <a:gd name="connsiteY146" fmla="*/ 5768340 h 8688703"/>
              <a:gd name="connsiteX147" fmla="*/ 4838700 w 8854440"/>
              <a:gd name="connsiteY147" fmla="*/ 5768340 h 8688703"/>
              <a:gd name="connsiteX148" fmla="*/ 4914900 w 8854440"/>
              <a:gd name="connsiteY148" fmla="*/ 5775960 h 8688703"/>
              <a:gd name="connsiteX149" fmla="*/ 5105400 w 8854440"/>
              <a:gd name="connsiteY149" fmla="*/ 5875020 h 8688703"/>
              <a:gd name="connsiteX150" fmla="*/ 5570220 w 8854440"/>
              <a:gd name="connsiteY150" fmla="*/ 6103620 h 8688703"/>
              <a:gd name="connsiteX151" fmla="*/ 5704205 w 8854440"/>
              <a:gd name="connsiteY151" fmla="*/ 6175375 h 8688703"/>
              <a:gd name="connsiteX152" fmla="*/ 5755005 w 8854440"/>
              <a:gd name="connsiteY152" fmla="*/ 6097905 h 8688703"/>
              <a:gd name="connsiteX153" fmla="*/ 5682615 w 8854440"/>
              <a:gd name="connsiteY153" fmla="*/ 6058535 h 8688703"/>
              <a:gd name="connsiteX154" fmla="*/ 5624195 w 8854440"/>
              <a:gd name="connsiteY154" fmla="*/ 5987415 h 8688703"/>
              <a:gd name="connsiteX155" fmla="*/ 5670550 w 8854440"/>
              <a:gd name="connsiteY155" fmla="*/ 5958840 h 8688703"/>
              <a:gd name="connsiteX156" fmla="*/ 5584825 w 8854440"/>
              <a:gd name="connsiteY156" fmla="*/ 5784215 h 8688703"/>
              <a:gd name="connsiteX157" fmla="*/ 5592445 w 8854440"/>
              <a:gd name="connsiteY157" fmla="*/ 5682615 h 8688703"/>
              <a:gd name="connsiteX158" fmla="*/ 5615305 w 8854440"/>
              <a:gd name="connsiteY158" fmla="*/ 5647690 h 8688703"/>
              <a:gd name="connsiteX159" fmla="*/ 5636895 w 8854440"/>
              <a:gd name="connsiteY159" fmla="*/ 5602605 h 8688703"/>
              <a:gd name="connsiteX160" fmla="*/ 5674360 w 8854440"/>
              <a:gd name="connsiteY160" fmla="*/ 5525135 h 8688703"/>
              <a:gd name="connsiteX161" fmla="*/ 5688965 w 8854440"/>
              <a:gd name="connsiteY161" fmla="*/ 5442585 h 8688703"/>
              <a:gd name="connsiteX162" fmla="*/ 5735320 w 8854440"/>
              <a:gd name="connsiteY162" fmla="*/ 5417185 h 8688703"/>
              <a:gd name="connsiteX163" fmla="*/ 5715000 w 8854440"/>
              <a:gd name="connsiteY163" fmla="*/ 5358130 h 8688703"/>
              <a:gd name="connsiteX164" fmla="*/ 5751195 w 8854440"/>
              <a:gd name="connsiteY164" fmla="*/ 5316855 h 8688703"/>
              <a:gd name="connsiteX165" fmla="*/ 5781675 w 8854440"/>
              <a:gd name="connsiteY165" fmla="*/ 5253990 h 8688703"/>
              <a:gd name="connsiteX166" fmla="*/ 5836920 w 8854440"/>
              <a:gd name="connsiteY166" fmla="*/ 5180330 h 8688703"/>
              <a:gd name="connsiteX167" fmla="*/ 5855970 w 8854440"/>
              <a:gd name="connsiteY167" fmla="*/ 5024120 h 8688703"/>
              <a:gd name="connsiteX168" fmla="*/ 6101080 w 8854440"/>
              <a:gd name="connsiteY168" fmla="*/ 4766310 h 8688703"/>
              <a:gd name="connsiteX169" fmla="*/ 6107430 w 8854440"/>
              <a:gd name="connsiteY169" fmla="*/ 4530090 h 8688703"/>
              <a:gd name="connsiteX170" fmla="*/ 5982970 w 8854440"/>
              <a:gd name="connsiteY170" fmla="*/ 4267200 h 8688703"/>
              <a:gd name="connsiteX171" fmla="*/ 7178040 w 8854440"/>
              <a:gd name="connsiteY171" fmla="*/ 4206240 h 8688703"/>
              <a:gd name="connsiteX172" fmla="*/ 7559040 w 8854440"/>
              <a:gd name="connsiteY172" fmla="*/ 4183380 h 8688703"/>
              <a:gd name="connsiteX173" fmla="*/ 7467600 w 8854440"/>
              <a:gd name="connsiteY173" fmla="*/ 3733800 h 8688703"/>
              <a:gd name="connsiteX174" fmla="*/ 7414260 w 8854440"/>
              <a:gd name="connsiteY174" fmla="*/ 3459480 h 8688703"/>
              <a:gd name="connsiteX175" fmla="*/ 7498080 w 8854440"/>
              <a:gd name="connsiteY175" fmla="*/ 3253740 h 8688703"/>
              <a:gd name="connsiteX176" fmla="*/ 7528560 w 8854440"/>
              <a:gd name="connsiteY176" fmla="*/ 3108960 h 8688703"/>
              <a:gd name="connsiteX177" fmla="*/ 7505700 w 8854440"/>
              <a:gd name="connsiteY177" fmla="*/ 2903220 h 8688703"/>
              <a:gd name="connsiteX178" fmla="*/ 7520940 w 8854440"/>
              <a:gd name="connsiteY178" fmla="*/ 2781300 h 8688703"/>
              <a:gd name="connsiteX179" fmla="*/ 7536180 w 8854440"/>
              <a:gd name="connsiteY179" fmla="*/ 2727960 h 8688703"/>
              <a:gd name="connsiteX180" fmla="*/ 7863840 w 8854440"/>
              <a:gd name="connsiteY180" fmla="*/ 2827020 h 8688703"/>
              <a:gd name="connsiteX181" fmla="*/ 7886700 w 8854440"/>
              <a:gd name="connsiteY181" fmla="*/ 2956560 h 8688703"/>
              <a:gd name="connsiteX182" fmla="*/ 8001000 w 8854440"/>
              <a:gd name="connsiteY182" fmla="*/ 2979420 h 8688703"/>
              <a:gd name="connsiteX183" fmla="*/ 8122920 w 8854440"/>
              <a:gd name="connsiteY183" fmla="*/ 3131820 h 8688703"/>
              <a:gd name="connsiteX184" fmla="*/ 8206740 w 8854440"/>
              <a:gd name="connsiteY184" fmla="*/ 3131820 h 8688703"/>
              <a:gd name="connsiteX185" fmla="*/ 8442960 w 8854440"/>
              <a:gd name="connsiteY185" fmla="*/ 3131820 h 8688703"/>
              <a:gd name="connsiteX186" fmla="*/ 8663940 w 8854440"/>
              <a:gd name="connsiteY186" fmla="*/ 3131820 h 8688703"/>
              <a:gd name="connsiteX187" fmla="*/ 8770620 w 8854440"/>
              <a:gd name="connsiteY187" fmla="*/ 3086100 h 8688703"/>
              <a:gd name="connsiteX188" fmla="*/ 8854440 w 8854440"/>
              <a:gd name="connsiteY188" fmla="*/ 3070860 h 8688703"/>
              <a:gd name="connsiteX0" fmla="*/ 8770620 w 8770620"/>
              <a:gd name="connsiteY0" fmla="*/ 3086100 h 8688703"/>
              <a:gd name="connsiteX1" fmla="*/ 7917180 w 8770620"/>
              <a:gd name="connsiteY1" fmla="*/ 0 h 8688703"/>
              <a:gd name="connsiteX2" fmla="*/ 7863840 w 8770620"/>
              <a:gd name="connsiteY2" fmla="*/ 24128 h 8688703"/>
              <a:gd name="connsiteX3" fmla="*/ 6896100 w 8770620"/>
              <a:gd name="connsiteY3" fmla="*/ 502920 h 8688703"/>
              <a:gd name="connsiteX4" fmla="*/ 6743700 w 8770620"/>
              <a:gd name="connsiteY4" fmla="*/ 982980 h 8688703"/>
              <a:gd name="connsiteX5" fmla="*/ 6728460 w 8770620"/>
              <a:gd name="connsiteY5" fmla="*/ 1836420 h 8688703"/>
              <a:gd name="connsiteX6" fmla="*/ 6244590 w 8770620"/>
              <a:gd name="connsiteY6" fmla="*/ 2170428 h 8688703"/>
              <a:gd name="connsiteX7" fmla="*/ 5722620 w 8770620"/>
              <a:gd name="connsiteY7" fmla="*/ 2095500 h 8688703"/>
              <a:gd name="connsiteX8" fmla="*/ 5654040 w 8770620"/>
              <a:gd name="connsiteY8" fmla="*/ 2095500 h 8688703"/>
              <a:gd name="connsiteX9" fmla="*/ 5570220 w 8770620"/>
              <a:gd name="connsiteY9" fmla="*/ 2133600 h 8688703"/>
              <a:gd name="connsiteX10" fmla="*/ 5440680 w 8770620"/>
              <a:gd name="connsiteY10" fmla="*/ 2118360 h 8688703"/>
              <a:gd name="connsiteX11" fmla="*/ 5410200 w 8770620"/>
              <a:gd name="connsiteY11" fmla="*/ 2072640 h 8688703"/>
              <a:gd name="connsiteX12" fmla="*/ 5425440 w 8770620"/>
              <a:gd name="connsiteY12" fmla="*/ 1927860 h 8688703"/>
              <a:gd name="connsiteX13" fmla="*/ 5372100 w 8770620"/>
              <a:gd name="connsiteY13" fmla="*/ 1874520 h 8688703"/>
              <a:gd name="connsiteX14" fmla="*/ 5372100 w 8770620"/>
              <a:gd name="connsiteY14" fmla="*/ 1844040 h 8688703"/>
              <a:gd name="connsiteX15" fmla="*/ 5280660 w 8770620"/>
              <a:gd name="connsiteY15" fmla="*/ 1821180 h 8688703"/>
              <a:gd name="connsiteX16" fmla="*/ 5219700 w 8770620"/>
              <a:gd name="connsiteY16" fmla="*/ 2118360 h 8688703"/>
              <a:gd name="connsiteX17" fmla="*/ 5212080 w 8770620"/>
              <a:gd name="connsiteY17" fmla="*/ 2316480 h 8688703"/>
              <a:gd name="connsiteX18" fmla="*/ 5242560 w 8770620"/>
              <a:gd name="connsiteY18" fmla="*/ 2354580 h 8688703"/>
              <a:gd name="connsiteX19" fmla="*/ 5097780 w 8770620"/>
              <a:gd name="connsiteY19" fmla="*/ 2407920 h 8688703"/>
              <a:gd name="connsiteX20" fmla="*/ 5120640 w 8770620"/>
              <a:gd name="connsiteY20" fmla="*/ 2598420 h 8688703"/>
              <a:gd name="connsiteX21" fmla="*/ 5082540 w 8770620"/>
              <a:gd name="connsiteY21" fmla="*/ 2682240 h 8688703"/>
              <a:gd name="connsiteX22" fmla="*/ 4945380 w 8770620"/>
              <a:gd name="connsiteY22" fmla="*/ 2628900 h 8688703"/>
              <a:gd name="connsiteX23" fmla="*/ 4853940 w 8770620"/>
              <a:gd name="connsiteY23" fmla="*/ 2651760 h 8688703"/>
              <a:gd name="connsiteX24" fmla="*/ 4785360 w 8770620"/>
              <a:gd name="connsiteY24" fmla="*/ 2781300 h 8688703"/>
              <a:gd name="connsiteX25" fmla="*/ 4640580 w 8770620"/>
              <a:gd name="connsiteY25" fmla="*/ 2667000 h 8688703"/>
              <a:gd name="connsiteX26" fmla="*/ 4518660 w 8770620"/>
              <a:gd name="connsiteY26" fmla="*/ 2659380 h 8688703"/>
              <a:gd name="connsiteX27" fmla="*/ 4389120 w 8770620"/>
              <a:gd name="connsiteY27" fmla="*/ 2529840 h 8688703"/>
              <a:gd name="connsiteX28" fmla="*/ 4564380 w 8770620"/>
              <a:gd name="connsiteY28" fmla="*/ 2377440 h 8688703"/>
              <a:gd name="connsiteX29" fmla="*/ 4389120 w 8770620"/>
              <a:gd name="connsiteY29" fmla="*/ 2346960 h 8688703"/>
              <a:gd name="connsiteX30" fmla="*/ 4244340 w 8770620"/>
              <a:gd name="connsiteY30" fmla="*/ 2514600 h 8688703"/>
              <a:gd name="connsiteX31" fmla="*/ 4183380 w 8770620"/>
              <a:gd name="connsiteY31" fmla="*/ 2613660 h 8688703"/>
              <a:gd name="connsiteX32" fmla="*/ 4191000 w 8770620"/>
              <a:gd name="connsiteY32" fmla="*/ 2651760 h 8688703"/>
              <a:gd name="connsiteX33" fmla="*/ 4084320 w 8770620"/>
              <a:gd name="connsiteY33" fmla="*/ 2750820 h 8688703"/>
              <a:gd name="connsiteX34" fmla="*/ 4008120 w 8770620"/>
              <a:gd name="connsiteY34" fmla="*/ 2773680 h 8688703"/>
              <a:gd name="connsiteX35" fmla="*/ 3954780 w 8770620"/>
              <a:gd name="connsiteY35" fmla="*/ 2773680 h 8688703"/>
              <a:gd name="connsiteX36" fmla="*/ 3916680 w 8770620"/>
              <a:gd name="connsiteY36" fmla="*/ 2827020 h 8688703"/>
              <a:gd name="connsiteX37" fmla="*/ 3848100 w 8770620"/>
              <a:gd name="connsiteY37" fmla="*/ 2827020 h 8688703"/>
              <a:gd name="connsiteX38" fmla="*/ 3810000 w 8770620"/>
              <a:gd name="connsiteY38" fmla="*/ 2880360 h 8688703"/>
              <a:gd name="connsiteX39" fmla="*/ 3726180 w 8770620"/>
              <a:gd name="connsiteY39" fmla="*/ 2903220 h 8688703"/>
              <a:gd name="connsiteX40" fmla="*/ 3703320 w 8770620"/>
              <a:gd name="connsiteY40" fmla="*/ 2971800 h 8688703"/>
              <a:gd name="connsiteX41" fmla="*/ 3512820 w 8770620"/>
              <a:gd name="connsiteY41" fmla="*/ 2834640 h 8688703"/>
              <a:gd name="connsiteX42" fmla="*/ 3337560 w 8770620"/>
              <a:gd name="connsiteY42" fmla="*/ 2903220 h 8688703"/>
              <a:gd name="connsiteX43" fmla="*/ 3337560 w 8770620"/>
              <a:gd name="connsiteY43" fmla="*/ 2979420 h 8688703"/>
              <a:gd name="connsiteX44" fmla="*/ 3230880 w 8770620"/>
              <a:gd name="connsiteY44" fmla="*/ 3055620 h 8688703"/>
              <a:gd name="connsiteX45" fmla="*/ 3002280 w 8770620"/>
              <a:gd name="connsiteY45" fmla="*/ 2910840 h 8688703"/>
              <a:gd name="connsiteX46" fmla="*/ 3025140 w 8770620"/>
              <a:gd name="connsiteY46" fmla="*/ 2887980 h 8688703"/>
              <a:gd name="connsiteX47" fmla="*/ 2918460 w 8770620"/>
              <a:gd name="connsiteY47" fmla="*/ 2743200 h 8688703"/>
              <a:gd name="connsiteX48" fmla="*/ 2659380 w 8770620"/>
              <a:gd name="connsiteY48" fmla="*/ 2613660 h 8688703"/>
              <a:gd name="connsiteX49" fmla="*/ 2506980 w 8770620"/>
              <a:gd name="connsiteY49" fmla="*/ 2948940 h 8688703"/>
              <a:gd name="connsiteX50" fmla="*/ 2392680 w 8770620"/>
              <a:gd name="connsiteY50" fmla="*/ 2956560 h 8688703"/>
              <a:gd name="connsiteX51" fmla="*/ 2308860 w 8770620"/>
              <a:gd name="connsiteY51" fmla="*/ 2971800 h 8688703"/>
              <a:gd name="connsiteX52" fmla="*/ 2225040 w 8770620"/>
              <a:gd name="connsiteY52" fmla="*/ 3070860 h 8688703"/>
              <a:gd name="connsiteX53" fmla="*/ 2049780 w 8770620"/>
              <a:gd name="connsiteY53" fmla="*/ 2979420 h 8688703"/>
              <a:gd name="connsiteX54" fmla="*/ 1981200 w 8770620"/>
              <a:gd name="connsiteY54" fmla="*/ 2971800 h 8688703"/>
              <a:gd name="connsiteX55" fmla="*/ 1889760 w 8770620"/>
              <a:gd name="connsiteY55" fmla="*/ 2819400 h 8688703"/>
              <a:gd name="connsiteX56" fmla="*/ 1897380 w 8770620"/>
              <a:gd name="connsiteY56" fmla="*/ 2750820 h 8688703"/>
              <a:gd name="connsiteX57" fmla="*/ 1729740 w 8770620"/>
              <a:gd name="connsiteY57" fmla="*/ 2872740 h 8688703"/>
              <a:gd name="connsiteX58" fmla="*/ 1706880 w 8770620"/>
              <a:gd name="connsiteY58" fmla="*/ 2933700 h 8688703"/>
              <a:gd name="connsiteX59" fmla="*/ 1653540 w 8770620"/>
              <a:gd name="connsiteY59" fmla="*/ 2903220 h 8688703"/>
              <a:gd name="connsiteX60" fmla="*/ 1546860 w 8770620"/>
              <a:gd name="connsiteY60" fmla="*/ 2903220 h 8688703"/>
              <a:gd name="connsiteX61" fmla="*/ 1524000 w 8770620"/>
              <a:gd name="connsiteY61" fmla="*/ 3017520 h 8688703"/>
              <a:gd name="connsiteX62" fmla="*/ 1386840 w 8770620"/>
              <a:gd name="connsiteY62" fmla="*/ 3314700 h 8688703"/>
              <a:gd name="connsiteX63" fmla="*/ 1333500 w 8770620"/>
              <a:gd name="connsiteY63" fmla="*/ 3307080 h 8688703"/>
              <a:gd name="connsiteX64" fmla="*/ 1188720 w 8770620"/>
              <a:gd name="connsiteY64" fmla="*/ 3360420 h 8688703"/>
              <a:gd name="connsiteX65" fmla="*/ 1135380 w 8770620"/>
              <a:gd name="connsiteY65" fmla="*/ 3528060 h 8688703"/>
              <a:gd name="connsiteX66" fmla="*/ 1013460 w 8770620"/>
              <a:gd name="connsiteY66" fmla="*/ 3558540 h 8688703"/>
              <a:gd name="connsiteX67" fmla="*/ 929640 w 8770620"/>
              <a:gd name="connsiteY67" fmla="*/ 3566160 h 8688703"/>
              <a:gd name="connsiteX68" fmla="*/ 830580 w 8770620"/>
              <a:gd name="connsiteY68" fmla="*/ 3596640 h 8688703"/>
              <a:gd name="connsiteX69" fmla="*/ 701040 w 8770620"/>
              <a:gd name="connsiteY69" fmla="*/ 3604260 h 8688703"/>
              <a:gd name="connsiteX70" fmla="*/ 548640 w 8770620"/>
              <a:gd name="connsiteY70" fmla="*/ 3642360 h 8688703"/>
              <a:gd name="connsiteX71" fmla="*/ 0 w 8770620"/>
              <a:gd name="connsiteY71" fmla="*/ 5105400 h 8688703"/>
              <a:gd name="connsiteX72" fmla="*/ 167640 w 8770620"/>
              <a:gd name="connsiteY72" fmla="*/ 5097780 h 8688703"/>
              <a:gd name="connsiteX73" fmla="*/ 167640 w 8770620"/>
              <a:gd name="connsiteY73" fmla="*/ 5242560 h 8688703"/>
              <a:gd name="connsiteX74" fmla="*/ 289560 w 8770620"/>
              <a:gd name="connsiteY74" fmla="*/ 5250180 h 8688703"/>
              <a:gd name="connsiteX75" fmla="*/ 281940 w 8770620"/>
              <a:gd name="connsiteY75" fmla="*/ 5334000 h 8688703"/>
              <a:gd name="connsiteX76" fmla="*/ 388620 w 8770620"/>
              <a:gd name="connsiteY76" fmla="*/ 5356860 h 8688703"/>
              <a:gd name="connsiteX77" fmla="*/ 358140 w 8770620"/>
              <a:gd name="connsiteY77" fmla="*/ 5486400 h 8688703"/>
              <a:gd name="connsiteX78" fmla="*/ 358140 w 8770620"/>
              <a:gd name="connsiteY78" fmla="*/ 5585460 h 8688703"/>
              <a:gd name="connsiteX79" fmla="*/ 251460 w 8770620"/>
              <a:gd name="connsiteY79" fmla="*/ 5638800 h 8688703"/>
              <a:gd name="connsiteX80" fmla="*/ 236220 w 8770620"/>
              <a:gd name="connsiteY80" fmla="*/ 5715000 h 8688703"/>
              <a:gd name="connsiteX81" fmla="*/ 144780 w 8770620"/>
              <a:gd name="connsiteY81" fmla="*/ 5836920 h 8688703"/>
              <a:gd name="connsiteX82" fmla="*/ 175260 w 8770620"/>
              <a:gd name="connsiteY82" fmla="*/ 6065520 h 8688703"/>
              <a:gd name="connsiteX83" fmla="*/ 266700 w 8770620"/>
              <a:gd name="connsiteY83" fmla="*/ 6073140 h 8688703"/>
              <a:gd name="connsiteX84" fmla="*/ 304800 w 8770620"/>
              <a:gd name="connsiteY84" fmla="*/ 6134100 h 8688703"/>
              <a:gd name="connsiteX85" fmla="*/ 312420 w 8770620"/>
              <a:gd name="connsiteY85" fmla="*/ 6195060 h 8688703"/>
              <a:gd name="connsiteX86" fmla="*/ 358140 w 8770620"/>
              <a:gd name="connsiteY86" fmla="*/ 6195060 h 8688703"/>
              <a:gd name="connsiteX87" fmla="*/ 365760 w 8770620"/>
              <a:gd name="connsiteY87" fmla="*/ 6332220 h 8688703"/>
              <a:gd name="connsiteX88" fmla="*/ 807720 w 8770620"/>
              <a:gd name="connsiteY88" fmla="*/ 6400800 h 8688703"/>
              <a:gd name="connsiteX89" fmla="*/ 1127760 w 8770620"/>
              <a:gd name="connsiteY89" fmla="*/ 6560820 h 8688703"/>
              <a:gd name="connsiteX90" fmla="*/ 1447800 w 8770620"/>
              <a:gd name="connsiteY90" fmla="*/ 6454140 h 8688703"/>
              <a:gd name="connsiteX91" fmla="*/ 1546860 w 8770620"/>
              <a:gd name="connsiteY91" fmla="*/ 6454140 h 8688703"/>
              <a:gd name="connsiteX92" fmla="*/ 1501140 w 8770620"/>
              <a:gd name="connsiteY92" fmla="*/ 6713220 h 8688703"/>
              <a:gd name="connsiteX93" fmla="*/ 1567815 w 8770620"/>
              <a:gd name="connsiteY93" fmla="*/ 6971030 h 8688703"/>
              <a:gd name="connsiteX94" fmla="*/ 1710690 w 8770620"/>
              <a:gd name="connsiteY94" fmla="*/ 7294880 h 8688703"/>
              <a:gd name="connsiteX95" fmla="*/ 1891665 w 8770620"/>
              <a:gd name="connsiteY95" fmla="*/ 7437755 h 8688703"/>
              <a:gd name="connsiteX96" fmla="*/ 2094865 w 8770620"/>
              <a:gd name="connsiteY96" fmla="*/ 7669530 h 8688703"/>
              <a:gd name="connsiteX97" fmla="*/ 2066290 w 8770620"/>
              <a:gd name="connsiteY97" fmla="*/ 7780654 h 8688703"/>
              <a:gd name="connsiteX98" fmla="*/ 2234565 w 8770620"/>
              <a:gd name="connsiteY98" fmla="*/ 7891779 h 8688703"/>
              <a:gd name="connsiteX99" fmla="*/ 2269490 w 8770620"/>
              <a:gd name="connsiteY99" fmla="*/ 7936229 h 8688703"/>
              <a:gd name="connsiteX100" fmla="*/ 2186940 w 8770620"/>
              <a:gd name="connsiteY100" fmla="*/ 8193404 h 8688703"/>
              <a:gd name="connsiteX101" fmla="*/ 2209165 w 8770620"/>
              <a:gd name="connsiteY101" fmla="*/ 8291828 h 8688703"/>
              <a:gd name="connsiteX102" fmla="*/ 2275840 w 8770620"/>
              <a:gd name="connsiteY102" fmla="*/ 8393428 h 8688703"/>
              <a:gd name="connsiteX103" fmla="*/ 2437765 w 8770620"/>
              <a:gd name="connsiteY103" fmla="*/ 8425178 h 8688703"/>
              <a:gd name="connsiteX104" fmla="*/ 2491740 w 8770620"/>
              <a:gd name="connsiteY104" fmla="*/ 8412478 h 8688703"/>
              <a:gd name="connsiteX105" fmla="*/ 2599690 w 8770620"/>
              <a:gd name="connsiteY105" fmla="*/ 8469628 h 8688703"/>
              <a:gd name="connsiteX106" fmla="*/ 2640965 w 8770620"/>
              <a:gd name="connsiteY106" fmla="*/ 8514078 h 8688703"/>
              <a:gd name="connsiteX107" fmla="*/ 2663190 w 8770620"/>
              <a:gd name="connsiteY107" fmla="*/ 8625203 h 8688703"/>
              <a:gd name="connsiteX108" fmla="*/ 2748915 w 8770620"/>
              <a:gd name="connsiteY108" fmla="*/ 8688703 h 8688703"/>
              <a:gd name="connsiteX109" fmla="*/ 2860040 w 8770620"/>
              <a:gd name="connsiteY109" fmla="*/ 8663303 h 8688703"/>
              <a:gd name="connsiteX110" fmla="*/ 2920365 w 8770620"/>
              <a:gd name="connsiteY110" fmla="*/ 8676003 h 8688703"/>
              <a:gd name="connsiteX111" fmla="*/ 2910840 w 8770620"/>
              <a:gd name="connsiteY111" fmla="*/ 8595834 h 8688703"/>
              <a:gd name="connsiteX112" fmla="*/ 2996565 w 8770620"/>
              <a:gd name="connsiteY112" fmla="*/ 8464865 h 8688703"/>
              <a:gd name="connsiteX113" fmla="*/ 2987040 w 8770620"/>
              <a:gd name="connsiteY113" fmla="*/ 8352947 h 8688703"/>
              <a:gd name="connsiteX114" fmla="*/ 3027522 w 8770620"/>
              <a:gd name="connsiteY114" fmla="*/ 8286271 h 8688703"/>
              <a:gd name="connsiteX115" fmla="*/ 3179922 w 8770620"/>
              <a:gd name="connsiteY115" fmla="*/ 8217215 h 8688703"/>
              <a:gd name="connsiteX116" fmla="*/ 3225166 w 8770620"/>
              <a:gd name="connsiteY116" fmla="*/ 8100535 h 8688703"/>
              <a:gd name="connsiteX117" fmla="*/ 3420427 w 8770620"/>
              <a:gd name="connsiteY117" fmla="*/ 7938609 h 8688703"/>
              <a:gd name="connsiteX118" fmla="*/ 3699034 w 8770620"/>
              <a:gd name="connsiteY118" fmla="*/ 7810022 h 8688703"/>
              <a:gd name="connsiteX119" fmla="*/ 3875246 w 8770620"/>
              <a:gd name="connsiteY119" fmla="*/ 7745728 h 8688703"/>
              <a:gd name="connsiteX120" fmla="*/ 4084796 w 8770620"/>
              <a:gd name="connsiteY120" fmla="*/ 7593328 h 8688703"/>
              <a:gd name="connsiteX121" fmla="*/ 4127659 w 8770620"/>
              <a:gd name="connsiteY121" fmla="*/ 7495696 h 8688703"/>
              <a:gd name="connsiteX122" fmla="*/ 4037171 w 8770620"/>
              <a:gd name="connsiteY122" fmla="*/ 7419497 h 8688703"/>
              <a:gd name="connsiteX123" fmla="*/ 3980021 w 8770620"/>
              <a:gd name="connsiteY123" fmla="*/ 7324247 h 8688703"/>
              <a:gd name="connsiteX124" fmla="*/ 4056222 w 8770620"/>
              <a:gd name="connsiteY124" fmla="*/ 7250428 h 8688703"/>
              <a:gd name="connsiteX125" fmla="*/ 4096703 w 8770620"/>
              <a:gd name="connsiteY125" fmla="*/ 7102790 h 8688703"/>
              <a:gd name="connsiteX126" fmla="*/ 3982402 w 8770620"/>
              <a:gd name="connsiteY126" fmla="*/ 7126603 h 8688703"/>
              <a:gd name="connsiteX127" fmla="*/ 3818096 w 8770620"/>
              <a:gd name="connsiteY127" fmla="*/ 7088503 h 8688703"/>
              <a:gd name="connsiteX128" fmla="*/ 3691889 w 8770620"/>
              <a:gd name="connsiteY128" fmla="*/ 7000396 h 8688703"/>
              <a:gd name="connsiteX129" fmla="*/ 3701416 w 8770620"/>
              <a:gd name="connsiteY129" fmla="*/ 6886097 h 8688703"/>
              <a:gd name="connsiteX130" fmla="*/ 3625215 w 8770620"/>
              <a:gd name="connsiteY130" fmla="*/ 6809897 h 8688703"/>
              <a:gd name="connsiteX131" fmla="*/ 3657600 w 8770620"/>
              <a:gd name="connsiteY131" fmla="*/ 6728460 h 8688703"/>
              <a:gd name="connsiteX132" fmla="*/ 3817620 w 8770620"/>
              <a:gd name="connsiteY132" fmla="*/ 6637020 h 8688703"/>
              <a:gd name="connsiteX133" fmla="*/ 3893820 w 8770620"/>
              <a:gd name="connsiteY133" fmla="*/ 6560820 h 8688703"/>
              <a:gd name="connsiteX134" fmla="*/ 3947160 w 8770620"/>
              <a:gd name="connsiteY134" fmla="*/ 6545580 h 8688703"/>
              <a:gd name="connsiteX135" fmla="*/ 3939540 w 8770620"/>
              <a:gd name="connsiteY135" fmla="*/ 6484620 h 8688703"/>
              <a:gd name="connsiteX136" fmla="*/ 3901440 w 8770620"/>
              <a:gd name="connsiteY136" fmla="*/ 6461760 h 8688703"/>
              <a:gd name="connsiteX137" fmla="*/ 3878580 w 8770620"/>
              <a:gd name="connsiteY137" fmla="*/ 6370320 h 8688703"/>
              <a:gd name="connsiteX138" fmla="*/ 3886200 w 8770620"/>
              <a:gd name="connsiteY138" fmla="*/ 6278880 h 8688703"/>
              <a:gd name="connsiteX139" fmla="*/ 3870960 w 8770620"/>
              <a:gd name="connsiteY139" fmla="*/ 6164580 h 8688703"/>
              <a:gd name="connsiteX140" fmla="*/ 3893820 w 8770620"/>
              <a:gd name="connsiteY140" fmla="*/ 6096000 h 8688703"/>
              <a:gd name="connsiteX141" fmla="*/ 3924300 w 8770620"/>
              <a:gd name="connsiteY141" fmla="*/ 6035040 h 8688703"/>
              <a:gd name="connsiteX142" fmla="*/ 3977640 w 8770620"/>
              <a:gd name="connsiteY142" fmla="*/ 6027420 h 8688703"/>
              <a:gd name="connsiteX143" fmla="*/ 3992880 w 8770620"/>
              <a:gd name="connsiteY143" fmla="*/ 6027420 h 8688703"/>
              <a:gd name="connsiteX144" fmla="*/ 4046220 w 8770620"/>
              <a:gd name="connsiteY144" fmla="*/ 5966460 h 8688703"/>
              <a:gd name="connsiteX145" fmla="*/ 4038600 w 8770620"/>
              <a:gd name="connsiteY145" fmla="*/ 5882640 h 8688703"/>
              <a:gd name="connsiteX146" fmla="*/ 4754880 w 8770620"/>
              <a:gd name="connsiteY146" fmla="*/ 5768340 h 8688703"/>
              <a:gd name="connsiteX147" fmla="*/ 4838700 w 8770620"/>
              <a:gd name="connsiteY147" fmla="*/ 5768340 h 8688703"/>
              <a:gd name="connsiteX148" fmla="*/ 4914900 w 8770620"/>
              <a:gd name="connsiteY148" fmla="*/ 5775960 h 8688703"/>
              <a:gd name="connsiteX149" fmla="*/ 5105400 w 8770620"/>
              <a:gd name="connsiteY149" fmla="*/ 5875020 h 8688703"/>
              <a:gd name="connsiteX150" fmla="*/ 5570220 w 8770620"/>
              <a:gd name="connsiteY150" fmla="*/ 6103620 h 8688703"/>
              <a:gd name="connsiteX151" fmla="*/ 5704205 w 8770620"/>
              <a:gd name="connsiteY151" fmla="*/ 6175375 h 8688703"/>
              <a:gd name="connsiteX152" fmla="*/ 5755005 w 8770620"/>
              <a:gd name="connsiteY152" fmla="*/ 6097905 h 8688703"/>
              <a:gd name="connsiteX153" fmla="*/ 5682615 w 8770620"/>
              <a:gd name="connsiteY153" fmla="*/ 6058535 h 8688703"/>
              <a:gd name="connsiteX154" fmla="*/ 5624195 w 8770620"/>
              <a:gd name="connsiteY154" fmla="*/ 5987415 h 8688703"/>
              <a:gd name="connsiteX155" fmla="*/ 5670550 w 8770620"/>
              <a:gd name="connsiteY155" fmla="*/ 5958840 h 8688703"/>
              <a:gd name="connsiteX156" fmla="*/ 5584825 w 8770620"/>
              <a:gd name="connsiteY156" fmla="*/ 5784215 h 8688703"/>
              <a:gd name="connsiteX157" fmla="*/ 5592445 w 8770620"/>
              <a:gd name="connsiteY157" fmla="*/ 5682615 h 8688703"/>
              <a:gd name="connsiteX158" fmla="*/ 5615305 w 8770620"/>
              <a:gd name="connsiteY158" fmla="*/ 5647690 h 8688703"/>
              <a:gd name="connsiteX159" fmla="*/ 5636895 w 8770620"/>
              <a:gd name="connsiteY159" fmla="*/ 5602605 h 8688703"/>
              <a:gd name="connsiteX160" fmla="*/ 5674360 w 8770620"/>
              <a:gd name="connsiteY160" fmla="*/ 5525135 h 8688703"/>
              <a:gd name="connsiteX161" fmla="*/ 5688965 w 8770620"/>
              <a:gd name="connsiteY161" fmla="*/ 5442585 h 8688703"/>
              <a:gd name="connsiteX162" fmla="*/ 5735320 w 8770620"/>
              <a:gd name="connsiteY162" fmla="*/ 5417185 h 8688703"/>
              <a:gd name="connsiteX163" fmla="*/ 5715000 w 8770620"/>
              <a:gd name="connsiteY163" fmla="*/ 5358130 h 8688703"/>
              <a:gd name="connsiteX164" fmla="*/ 5751195 w 8770620"/>
              <a:gd name="connsiteY164" fmla="*/ 5316855 h 8688703"/>
              <a:gd name="connsiteX165" fmla="*/ 5781675 w 8770620"/>
              <a:gd name="connsiteY165" fmla="*/ 5253990 h 8688703"/>
              <a:gd name="connsiteX166" fmla="*/ 5836920 w 8770620"/>
              <a:gd name="connsiteY166" fmla="*/ 5180330 h 8688703"/>
              <a:gd name="connsiteX167" fmla="*/ 5855970 w 8770620"/>
              <a:gd name="connsiteY167" fmla="*/ 5024120 h 8688703"/>
              <a:gd name="connsiteX168" fmla="*/ 6101080 w 8770620"/>
              <a:gd name="connsiteY168" fmla="*/ 4766310 h 8688703"/>
              <a:gd name="connsiteX169" fmla="*/ 6107430 w 8770620"/>
              <a:gd name="connsiteY169" fmla="*/ 4530090 h 8688703"/>
              <a:gd name="connsiteX170" fmla="*/ 5982970 w 8770620"/>
              <a:gd name="connsiteY170" fmla="*/ 4267200 h 8688703"/>
              <a:gd name="connsiteX171" fmla="*/ 7178040 w 8770620"/>
              <a:gd name="connsiteY171" fmla="*/ 4206240 h 8688703"/>
              <a:gd name="connsiteX172" fmla="*/ 7559040 w 8770620"/>
              <a:gd name="connsiteY172" fmla="*/ 4183380 h 8688703"/>
              <a:gd name="connsiteX173" fmla="*/ 7467600 w 8770620"/>
              <a:gd name="connsiteY173" fmla="*/ 3733800 h 8688703"/>
              <a:gd name="connsiteX174" fmla="*/ 7414260 w 8770620"/>
              <a:gd name="connsiteY174" fmla="*/ 3459480 h 8688703"/>
              <a:gd name="connsiteX175" fmla="*/ 7498080 w 8770620"/>
              <a:gd name="connsiteY175" fmla="*/ 3253740 h 8688703"/>
              <a:gd name="connsiteX176" fmla="*/ 7528560 w 8770620"/>
              <a:gd name="connsiteY176" fmla="*/ 3108960 h 8688703"/>
              <a:gd name="connsiteX177" fmla="*/ 7505700 w 8770620"/>
              <a:gd name="connsiteY177" fmla="*/ 2903220 h 8688703"/>
              <a:gd name="connsiteX178" fmla="*/ 7520940 w 8770620"/>
              <a:gd name="connsiteY178" fmla="*/ 2781300 h 8688703"/>
              <a:gd name="connsiteX179" fmla="*/ 7536180 w 8770620"/>
              <a:gd name="connsiteY179" fmla="*/ 2727960 h 8688703"/>
              <a:gd name="connsiteX180" fmla="*/ 7863840 w 8770620"/>
              <a:gd name="connsiteY180" fmla="*/ 2827020 h 8688703"/>
              <a:gd name="connsiteX181" fmla="*/ 7886700 w 8770620"/>
              <a:gd name="connsiteY181" fmla="*/ 2956560 h 8688703"/>
              <a:gd name="connsiteX182" fmla="*/ 8001000 w 8770620"/>
              <a:gd name="connsiteY182" fmla="*/ 2979420 h 8688703"/>
              <a:gd name="connsiteX183" fmla="*/ 8122920 w 8770620"/>
              <a:gd name="connsiteY183" fmla="*/ 3131820 h 8688703"/>
              <a:gd name="connsiteX184" fmla="*/ 8206740 w 8770620"/>
              <a:gd name="connsiteY184" fmla="*/ 3131820 h 8688703"/>
              <a:gd name="connsiteX185" fmla="*/ 8442960 w 8770620"/>
              <a:gd name="connsiteY185" fmla="*/ 3131820 h 8688703"/>
              <a:gd name="connsiteX186" fmla="*/ 8663940 w 8770620"/>
              <a:gd name="connsiteY186" fmla="*/ 3131820 h 8688703"/>
              <a:gd name="connsiteX187" fmla="*/ 8770620 w 8770620"/>
              <a:gd name="connsiteY187" fmla="*/ 3086100 h 8688703"/>
              <a:gd name="connsiteX0" fmla="*/ 8663940 w 8663940"/>
              <a:gd name="connsiteY0" fmla="*/ 3131820 h 8688703"/>
              <a:gd name="connsiteX1" fmla="*/ 7917180 w 8663940"/>
              <a:gd name="connsiteY1" fmla="*/ 0 h 8688703"/>
              <a:gd name="connsiteX2" fmla="*/ 7863840 w 8663940"/>
              <a:gd name="connsiteY2" fmla="*/ 24128 h 8688703"/>
              <a:gd name="connsiteX3" fmla="*/ 6896100 w 8663940"/>
              <a:gd name="connsiteY3" fmla="*/ 502920 h 8688703"/>
              <a:gd name="connsiteX4" fmla="*/ 6743700 w 8663940"/>
              <a:gd name="connsiteY4" fmla="*/ 982980 h 8688703"/>
              <a:gd name="connsiteX5" fmla="*/ 6728460 w 8663940"/>
              <a:gd name="connsiteY5" fmla="*/ 1836420 h 8688703"/>
              <a:gd name="connsiteX6" fmla="*/ 6244590 w 8663940"/>
              <a:gd name="connsiteY6" fmla="*/ 2170428 h 8688703"/>
              <a:gd name="connsiteX7" fmla="*/ 5722620 w 8663940"/>
              <a:gd name="connsiteY7" fmla="*/ 2095500 h 8688703"/>
              <a:gd name="connsiteX8" fmla="*/ 5654040 w 8663940"/>
              <a:gd name="connsiteY8" fmla="*/ 2095500 h 8688703"/>
              <a:gd name="connsiteX9" fmla="*/ 5570220 w 8663940"/>
              <a:gd name="connsiteY9" fmla="*/ 2133600 h 8688703"/>
              <a:gd name="connsiteX10" fmla="*/ 5440680 w 8663940"/>
              <a:gd name="connsiteY10" fmla="*/ 2118360 h 8688703"/>
              <a:gd name="connsiteX11" fmla="*/ 5410200 w 8663940"/>
              <a:gd name="connsiteY11" fmla="*/ 2072640 h 8688703"/>
              <a:gd name="connsiteX12" fmla="*/ 5425440 w 8663940"/>
              <a:gd name="connsiteY12" fmla="*/ 1927860 h 8688703"/>
              <a:gd name="connsiteX13" fmla="*/ 5372100 w 8663940"/>
              <a:gd name="connsiteY13" fmla="*/ 1874520 h 8688703"/>
              <a:gd name="connsiteX14" fmla="*/ 5372100 w 8663940"/>
              <a:gd name="connsiteY14" fmla="*/ 1844040 h 8688703"/>
              <a:gd name="connsiteX15" fmla="*/ 5280660 w 8663940"/>
              <a:gd name="connsiteY15" fmla="*/ 1821180 h 8688703"/>
              <a:gd name="connsiteX16" fmla="*/ 5219700 w 8663940"/>
              <a:gd name="connsiteY16" fmla="*/ 2118360 h 8688703"/>
              <a:gd name="connsiteX17" fmla="*/ 5212080 w 8663940"/>
              <a:gd name="connsiteY17" fmla="*/ 2316480 h 8688703"/>
              <a:gd name="connsiteX18" fmla="*/ 5242560 w 8663940"/>
              <a:gd name="connsiteY18" fmla="*/ 2354580 h 8688703"/>
              <a:gd name="connsiteX19" fmla="*/ 5097780 w 8663940"/>
              <a:gd name="connsiteY19" fmla="*/ 2407920 h 8688703"/>
              <a:gd name="connsiteX20" fmla="*/ 5120640 w 8663940"/>
              <a:gd name="connsiteY20" fmla="*/ 2598420 h 8688703"/>
              <a:gd name="connsiteX21" fmla="*/ 5082540 w 8663940"/>
              <a:gd name="connsiteY21" fmla="*/ 2682240 h 8688703"/>
              <a:gd name="connsiteX22" fmla="*/ 4945380 w 8663940"/>
              <a:gd name="connsiteY22" fmla="*/ 2628900 h 8688703"/>
              <a:gd name="connsiteX23" fmla="*/ 4853940 w 8663940"/>
              <a:gd name="connsiteY23" fmla="*/ 2651760 h 8688703"/>
              <a:gd name="connsiteX24" fmla="*/ 4785360 w 8663940"/>
              <a:gd name="connsiteY24" fmla="*/ 2781300 h 8688703"/>
              <a:gd name="connsiteX25" fmla="*/ 4640580 w 8663940"/>
              <a:gd name="connsiteY25" fmla="*/ 2667000 h 8688703"/>
              <a:gd name="connsiteX26" fmla="*/ 4518660 w 8663940"/>
              <a:gd name="connsiteY26" fmla="*/ 2659380 h 8688703"/>
              <a:gd name="connsiteX27" fmla="*/ 4389120 w 8663940"/>
              <a:gd name="connsiteY27" fmla="*/ 2529840 h 8688703"/>
              <a:gd name="connsiteX28" fmla="*/ 4564380 w 8663940"/>
              <a:gd name="connsiteY28" fmla="*/ 2377440 h 8688703"/>
              <a:gd name="connsiteX29" fmla="*/ 4389120 w 8663940"/>
              <a:gd name="connsiteY29" fmla="*/ 2346960 h 8688703"/>
              <a:gd name="connsiteX30" fmla="*/ 4244340 w 8663940"/>
              <a:gd name="connsiteY30" fmla="*/ 2514600 h 8688703"/>
              <a:gd name="connsiteX31" fmla="*/ 4183380 w 8663940"/>
              <a:gd name="connsiteY31" fmla="*/ 2613660 h 8688703"/>
              <a:gd name="connsiteX32" fmla="*/ 4191000 w 8663940"/>
              <a:gd name="connsiteY32" fmla="*/ 2651760 h 8688703"/>
              <a:gd name="connsiteX33" fmla="*/ 4084320 w 8663940"/>
              <a:gd name="connsiteY33" fmla="*/ 2750820 h 8688703"/>
              <a:gd name="connsiteX34" fmla="*/ 4008120 w 8663940"/>
              <a:gd name="connsiteY34" fmla="*/ 2773680 h 8688703"/>
              <a:gd name="connsiteX35" fmla="*/ 3954780 w 8663940"/>
              <a:gd name="connsiteY35" fmla="*/ 2773680 h 8688703"/>
              <a:gd name="connsiteX36" fmla="*/ 3916680 w 8663940"/>
              <a:gd name="connsiteY36" fmla="*/ 2827020 h 8688703"/>
              <a:gd name="connsiteX37" fmla="*/ 3848100 w 8663940"/>
              <a:gd name="connsiteY37" fmla="*/ 2827020 h 8688703"/>
              <a:gd name="connsiteX38" fmla="*/ 3810000 w 8663940"/>
              <a:gd name="connsiteY38" fmla="*/ 2880360 h 8688703"/>
              <a:gd name="connsiteX39" fmla="*/ 3726180 w 8663940"/>
              <a:gd name="connsiteY39" fmla="*/ 2903220 h 8688703"/>
              <a:gd name="connsiteX40" fmla="*/ 3703320 w 8663940"/>
              <a:gd name="connsiteY40" fmla="*/ 2971800 h 8688703"/>
              <a:gd name="connsiteX41" fmla="*/ 3512820 w 8663940"/>
              <a:gd name="connsiteY41" fmla="*/ 2834640 h 8688703"/>
              <a:gd name="connsiteX42" fmla="*/ 3337560 w 8663940"/>
              <a:gd name="connsiteY42" fmla="*/ 2903220 h 8688703"/>
              <a:gd name="connsiteX43" fmla="*/ 3337560 w 8663940"/>
              <a:gd name="connsiteY43" fmla="*/ 2979420 h 8688703"/>
              <a:gd name="connsiteX44" fmla="*/ 3230880 w 8663940"/>
              <a:gd name="connsiteY44" fmla="*/ 3055620 h 8688703"/>
              <a:gd name="connsiteX45" fmla="*/ 3002280 w 8663940"/>
              <a:gd name="connsiteY45" fmla="*/ 2910840 h 8688703"/>
              <a:gd name="connsiteX46" fmla="*/ 3025140 w 8663940"/>
              <a:gd name="connsiteY46" fmla="*/ 2887980 h 8688703"/>
              <a:gd name="connsiteX47" fmla="*/ 2918460 w 8663940"/>
              <a:gd name="connsiteY47" fmla="*/ 2743200 h 8688703"/>
              <a:gd name="connsiteX48" fmla="*/ 2659380 w 8663940"/>
              <a:gd name="connsiteY48" fmla="*/ 2613660 h 8688703"/>
              <a:gd name="connsiteX49" fmla="*/ 2506980 w 8663940"/>
              <a:gd name="connsiteY49" fmla="*/ 2948940 h 8688703"/>
              <a:gd name="connsiteX50" fmla="*/ 2392680 w 8663940"/>
              <a:gd name="connsiteY50" fmla="*/ 2956560 h 8688703"/>
              <a:gd name="connsiteX51" fmla="*/ 2308860 w 8663940"/>
              <a:gd name="connsiteY51" fmla="*/ 2971800 h 8688703"/>
              <a:gd name="connsiteX52" fmla="*/ 2225040 w 8663940"/>
              <a:gd name="connsiteY52" fmla="*/ 3070860 h 8688703"/>
              <a:gd name="connsiteX53" fmla="*/ 2049780 w 8663940"/>
              <a:gd name="connsiteY53" fmla="*/ 2979420 h 8688703"/>
              <a:gd name="connsiteX54" fmla="*/ 1981200 w 8663940"/>
              <a:gd name="connsiteY54" fmla="*/ 2971800 h 8688703"/>
              <a:gd name="connsiteX55" fmla="*/ 1889760 w 8663940"/>
              <a:gd name="connsiteY55" fmla="*/ 2819400 h 8688703"/>
              <a:gd name="connsiteX56" fmla="*/ 1897380 w 8663940"/>
              <a:gd name="connsiteY56" fmla="*/ 2750820 h 8688703"/>
              <a:gd name="connsiteX57" fmla="*/ 1729740 w 8663940"/>
              <a:gd name="connsiteY57" fmla="*/ 2872740 h 8688703"/>
              <a:gd name="connsiteX58" fmla="*/ 1706880 w 8663940"/>
              <a:gd name="connsiteY58" fmla="*/ 2933700 h 8688703"/>
              <a:gd name="connsiteX59" fmla="*/ 1653540 w 8663940"/>
              <a:gd name="connsiteY59" fmla="*/ 2903220 h 8688703"/>
              <a:gd name="connsiteX60" fmla="*/ 1546860 w 8663940"/>
              <a:gd name="connsiteY60" fmla="*/ 2903220 h 8688703"/>
              <a:gd name="connsiteX61" fmla="*/ 1524000 w 8663940"/>
              <a:gd name="connsiteY61" fmla="*/ 3017520 h 8688703"/>
              <a:gd name="connsiteX62" fmla="*/ 1386840 w 8663940"/>
              <a:gd name="connsiteY62" fmla="*/ 3314700 h 8688703"/>
              <a:gd name="connsiteX63" fmla="*/ 1333500 w 8663940"/>
              <a:gd name="connsiteY63" fmla="*/ 3307080 h 8688703"/>
              <a:gd name="connsiteX64" fmla="*/ 1188720 w 8663940"/>
              <a:gd name="connsiteY64" fmla="*/ 3360420 h 8688703"/>
              <a:gd name="connsiteX65" fmla="*/ 1135380 w 8663940"/>
              <a:gd name="connsiteY65" fmla="*/ 3528060 h 8688703"/>
              <a:gd name="connsiteX66" fmla="*/ 1013460 w 8663940"/>
              <a:gd name="connsiteY66" fmla="*/ 3558540 h 8688703"/>
              <a:gd name="connsiteX67" fmla="*/ 929640 w 8663940"/>
              <a:gd name="connsiteY67" fmla="*/ 3566160 h 8688703"/>
              <a:gd name="connsiteX68" fmla="*/ 830580 w 8663940"/>
              <a:gd name="connsiteY68" fmla="*/ 3596640 h 8688703"/>
              <a:gd name="connsiteX69" fmla="*/ 701040 w 8663940"/>
              <a:gd name="connsiteY69" fmla="*/ 3604260 h 8688703"/>
              <a:gd name="connsiteX70" fmla="*/ 548640 w 8663940"/>
              <a:gd name="connsiteY70" fmla="*/ 3642360 h 8688703"/>
              <a:gd name="connsiteX71" fmla="*/ 0 w 8663940"/>
              <a:gd name="connsiteY71" fmla="*/ 5105400 h 8688703"/>
              <a:gd name="connsiteX72" fmla="*/ 167640 w 8663940"/>
              <a:gd name="connsiteY72" fmla="*/ 5097780 h 8688703"/>
              <a:gd name="connsiteX73" fmla="*/ 167640 w 8663940"/>
              <a:gd name="connsiteY73" fmla="*/ 5242560 h 8688703"/>
              <a:gd name="connsiteX74" fmla="*/ 289560 w 8663940"/>
              <a:gd name="connsiteY74" fmla="*/ 5250180 h 8688703"/>
              <a:gd name="connsiteX75" fmla="*/ 281940 w 8663940"/>
              <a:gd name="connsiteY75" fmla="*/ 5334000 h 8688703"/>
              <a:gd name="connsiteX76" fmla="*/ 388620 w 8663940"/>
              <a:gd name="connsiteY76" fmla="*/ 5356860 h 8688703"/>
              <a:gd name="connsiteX77" fmla="*/ 358140 w 8663940"/>
              <a:gd name="connsiteY77" fmla="*/ 5486400 h 8688703"/>
              <a:gd name="connsiteX78" fmla="*/ 358140 w 8663940"/>
              <a:gd name="connsiteY78" fmla="*/ 5585460 h 8688703"/>
              <a:gd name="connsiteX79" fmla="*/ 251460 w 8663940"/>
              <a:gd name="connsiteY79" fmla="*/ 5638800 h 8688703"/>
              <a:gd name="connsiteX80" fmla="*/ 236220 w 8663940"/>
              <a:gd name="connsiteY80" fmla="*/ 5715000 h 8688703"/>
              <a:gd name="connsiteX81" fmla="*/ 144780 w 8663940"/>
              <a:gd name="connsiteY81" fmla="*/ 5836920 h 8688703"/>
              <a:gd name="connsiteX82" fmla="*/ 175260 w 8663940"/>
              <a:gd name="connsiteY82" fmla="*/ 6065520 h 8688703"/>
              <a:gd name="connsiteX83" fmla="*/ 266700 w 8663940"/>
              <a:gd name="connsiteY83" fmla="*/ 6073140 h 8688703"/>
              <a:gd name="connsiteX84" fmla="*/ 304800 w 8663940"/>
              <a:gd name="connsiteY84" fmla="*/ 6134100 h 8688703"/>
              <a:gd name="connsiteX85" fmla="*/ 312420 w 8663940"/>
              <a:gd name="connsiteY85" fmla="*/ 6195060 h 8688703"/>
              <a:gd name="connsiteX86" fmla="*/ 358140 w 8663940"/>
              <a:gd name="connsiteY86" fmla="*/ 6195060 h 8688703"/>
              <a:gd name="connsiteX87" fmla="*/ 365760 w 8663940"/>
              <a:gd name="connsiteY87" fmla="*/ 6332220 h 8688703"/>
              <a:gd name="connsiteX88" fmla="*/ 807720 w 8663940"/>
              <a:gd name="connsiteY88" fmla="*/ 6400800 h 8688703"/>
              <a:gd name="connsiteX89" fmla="*/ 1127760 w 8663940"/>
              <a:gd name="connsiteY89" fmla="*/ 6560820 h 8688703"/>
              <a:gd name="connsiteX90" fmla="*/ 1447800 w 8663940"/>
              <a:gd name="connsiteY90" fmla="*/ 6454140 h 8688703"/>
              <a:gd name="connsiteX91" fmla="*/ 1546860 w 8663940"/>
              <a:gd name="connsiteY91" fmla="*/ 6454140 h 8688703"/>
              <a:gd name="connsiteX92" fmla="*/ 1501140 w 8663940"/>
              <a:gd name="connsiteY92" fmla="*/ 6713220 h 8688703"/>
              <a:gd name="connsiteX93" fmla="*/ 1567815 w 8663940"/>
              <a:gd name="connsiteY93" fmla="*/ 6971030 h 8688703"/>
              <a:gd name="connsiteX94" fmla="*/ 1710690 w 8663940"/>
              <a:gd name="connsiteY94" fmla="*/ 7294880 h 8688703"/>
              <a:gd name="connsiteX95" fmla="*/ 1891665 w 8663940"/>
              <a:gd name="connsiteY95" fmla="*/ 7437755 h 8688703"/>
              <a:gd name="connsiteX96" fmla="*/ 2094865 w 8663940"/>
              <a:gd name="connsiteY96" fmla="*/ 7669530 h 8688703"/>
              <a:gd name="connsiteX97" fmla="*/ 2066290 w 8663940"/>
              <a:gd name="connsiteY97" fmla="*/ 7780654 h 8688703"/>
              <a:gd name="connsiteX98" fmla="*/ 2234565 w 8663940"/>
              <a:gd name="connsiteY98" fmla="*/ 7891779 h 8688703"/>
              <a:gd name="connsiteX99" fmla="*/ 2269490 w 8663940"/>
              <a:gd name="connsiteY99" fmla="*/ 7936229 h 8688703"/>
              <a:gd name="connsiteX100" fmla="*/ 2186940 w 8663940"/>
              <a:gd name="connsiteY100" fmla="*/ 8193404 h 8688703"/>
              <a:gd name="connsiteX101" fmla="*/ 2209165 w 8663940"/>
              <a:gd name="connsiteY101" fmla="*/ 8291828 h 8688703"/>
              <a:gd name="connsiteX102" fmla="*/ 2275840 w 8663940"/>
              <a:gd name="connsiteY102" fmla="*/ 8393428 h 8688703"/>
              <a:gd name="connsiteX103" fmla="*/ 2437765 w 8663940"/>
              <a:gd name="connsiteY103" fmla="*/ 8425178 h 8688703"/>
              <a:gd name="connsiteX104" fmla="*/ 2491740 w 8663940"/>
              <a:gd name="connsiteY104" fmla="*/ 8412478 h 8688703"/>
              <a:gd name="connsiteX105" fmla="*/ 2599690 w 8663940"/>
              <a:gd name="connsiteY105" fmla="*/ 8469628 h 8688703"/>
              <a:gd name="connsiteX106" fmla="*/ 2640965 w 8663940"/>
              <a:gd name="connsiteY106" fmla="*/ 8514078 h 8688703"/>
              <a:gd name="connsiteX107" fmla="*/ 2663190 w 8663940"/>
              <a:gd name="connsiteY107" fmla="*/ 8625203 h 8688703"/>
              <a:gd name="connsiteX108" fmla="*/ 2748915 w 8663940"/>
              <a:gd name="connsiteY108" fmla="*/ 8688703 h 8688703"/>
              <a:gd name="connsiteX109" fmla="*/ 2860040 w 8663940"/>
              <a:gd name="connsiteY109" fmla="*/ 8663303 h 8688703"/>
              <a:gd name="connsiteX110" fmla="*/ 2920365 w 8663940"/>
              <a:gd name="connsiteY110" fmla="*/ 8676003 h 8688703"/>
              <a:gd name="connsiteX111" fmla="*/ 2910840 w 8663940"/>
              <a:gd name="connsiteY111" fmla="*/ 8595834 h 8688703"/>
              <a:gd name="connsiteX112" fmla="*/ 2996565 w 8663940"/>
              <a:gd name="connsiteY112" fmla="*/ 8464865 h 8688703"/>
              <a:gd name="connsiteX113" fmla="*/ 2987040 w 8663940"/>
              <a:gd name="connsiteY113" fmla="*/ 8352947 h 8688703"/>
              <a:gd name="connsiteX114" fmla="*/ 3027522 w 8663940"/>
              <a:gd name="connsiteY114" fmla="*/ 8286271 h 8688703"/>
              <a:gd name="connsiteX115" fmla="*/ 3179922 w 8663940"/>
              <a:gd name="connsiteY115" fmla="*/ 8217215 h 8688703"/>
              <a:gd name="connsiteX116" fmla="*/ 3225166 w 8663940"/>
              <a:gd name="connsiteY116" fmla="*/ 8100535 h 8688703"/>
              <a:gd name="connsiteX117" fmla="*/ 3420427 w 8663940"/>
              <a:gd name="connsiteY117" fmla="*/ 7938609 h 8688703"/>
              <a:gd name="connsiteX118" fmla="*/ 3699034 w 8663940"/>
              <a:gd name="connsiteY118" fmla="*/ 7810022 h 8688703"/>
              <a:gd name="connsiteX119" fmla="*/ 3875246 w 8663940"/>
              <a:gd name="connsiteY119" fmla="*/ 7745728 h 8688703"/>
              <a:gd name="connsiteX120" fmla="*/ 4084796 w 8663940"/>
              <a:gd name="connsiteY120" fmla="*/ 7593328 h 8688703"/>
              <a:gd name="connsiteX121" fmla="*/ 4127659 w 8663940"/>
              <a:gd name="connsiteY121" fmla="*/ 7495696 h 8688703"/>
              <a:gd name="connsiteX122" fmla="*/ 4037171 w 8663940"/>
              <a:gd name="connsiteY122" fmla="*/ 7419497 h 8688703"/>
              <a:gd name="connsiteX123" fmla="*/ 3980021 w 8663940"/>
              <a:gd name="connsiteY123" fmla="*/ 7324247 h 8688703"/>
              <a:gd name="connsiteX124" fmla="*/ 4056222 w 8663940"/>
              <a:gd name="connsiteY124" fmla="*/ 7250428 h 8688703"/>
              <a:gd name="connsiteX125" fmla="*/ 4096703 w 8663940"/>
              <a:gd name="connsiteY125" fmla="*/ 7102790 h 8688703"/>
              <a:gd name="connsiteX126" fmla="*/ 3982402 w 8663940"/>
              <a:gd name="connsiteY126" fmla="*/ 7126603 h 8688703"/>
              <a:gd name="connsiteX127" fmla="*/ 3818096 w 8663940"/>
              <a:gd name="connsiteY127" fmla="*/ 7088503 h 8688703"/>
              <a:gd name="connsiteX128" fmla="*/ 3691889 w 8663940"/>
              <a:gd name="connsiteY128" fmla="*/ 7000396 h 8688703"/>
              <a:gd name="connsiteX129" fmla="*/ 3701416 w 8663940"/>
              <a:gd name="connsiteY129" fmla="*/ 6886097 h 8688703"/>
              <a:gd name="connsiteX130" fmla="*/ 3625215 w 8663940"/>
              <a:gd name="connsiteY130" fmla="*/ 6809897 h 8688703"/>
              <a:gd name="connsiteX131" fmla="*/ 3657600 w 8663940"/>
              <a:gd name="connsiteY131" fmla="*/ 6728460 h 8688703"/>
              <a:gd name="connsiteX132" fmla="*/ 3817620 w 8663940"/>
              <a:gd name="connsiteY132" fmla="*/ 6637020 h 8688703"/>
              <a:gd name="connsiteX133" fmla="*/ 3893820 w 8663940"/>
              <a:gd name="connsiteY133" fmla="*/ 6560820 h 8688703"/>
              <a:gd name="connsiteX134" fmla="*/ 3947160 w 8663940"/>
              <a:gd name="connsiteY134" fmla="*/ 6545580 h 8688703"/>
              <a:gd name="connsiteX135" fmla="*/ 3939540 w 8663940"/>
              <a:gd name="connsiteY135" fmla="*/ 6484620 h 8688703"/>
              <a:gd name="connsiteX136" fmla="*/ 3901440 w 8663940"/>
              <a:gd name="connsiteY136" fmla="*/ 6461760 h 8688703"/>
              <a:gd name="connsiteX137" fmla="*/ 3878580 w 8663940"/>
              <a:gd name="connsiteY137" fmla="*/ 6370320 h 8688703"/>
              <a:gd name="connsiteX138" fmla="*/ 3886200 w 8663940"/>
              <a:gd name="connsiteY138" fmla="*/ 6278880 h 8688703"/>
              <a:gd name="connsiteX139" fmla="*/ 3870960 w 8663940"/>
              <a:gd name="connsiteY139" fmla="*/ 6164580 h 8688703"/>
              <a:gd name="connsiteX140" fmla="*/ 3893820 w 8663940"/>
              <a:gd name="connsiteY140" fmla="*/ 6096000 h 8688703"/>
              <a:gd name="connsiteX141" fmla="*/ 3924300 w 8663940"/>
              <a:gd name="connsiteY141" fmla="*/ 6035040 h 8688703"/>
              <a:gd name="connsiteX142" fmla="*/ 3977640 w 8663940"/>
              <a:gd name="connsiteY142" fmla="*/ 6027420 h 8688703"/>
              <a:gd name="connsiteX143" fmla="*/ 3992880 w 8663940"/>
              <a:gd name="connsiteY143" fmla="*/ 6027420 h 8688703"/>
              <a:gd name="connsiteX144" fmla="*/ 4046220 w 8663940"/>
              <a:gd name="connsiteY144" fmla="*/ 5966460 h 8688703"/>
              <a:gd name="connsiteX145" fmla="*/ 4038600 w 8663940"/>
              <a:gd name="connsiteY145" fmla="*/ 5882640 h 8688703"/>
              <a:gd name="connsiteX146" fmla="*/ 4754880 w 8663940"/>
              <a:gd name="connsiteY146" fmla="*/ 5768340 h 8688703"/>
              <a:gd name="connsiteX147" fmla="*/ 4838700 w 8663940"/>
              <a:gd name="connsiteY147" fmla="*/ 5768340 h 8688703"/>
              <a:gd name="connsiteX148" fmla="*/ 4914900 w 8663940"/>
              <a:gd name="connsiteY148" fmla="*/ 5775960 h 8688703"/>
              <a:gd name="connsiteX149" fmla="*/ 5105400 w 8663940"/>
              <a:gd name="connsiteY149" fmla="*/ 5875020 h 8688703"/>
              <a:gd name="connsiteX150" fmla="*/ 5570220 w 8663940"/>
              <a:gd name="connsiteY150" fmla="*/ 6103620 h 8688703"/>
              <a:gd name="connsiteX151" fmla="*/ 5704205 w 8663940"/>
              <a:gd name="connsiteY151" fmla="*/ 6175375 h 8688703"/>
              <a:gd name="connsiteX152" fmla="*/ 5755005 w 8663940"/>
              <a:gd name="connsiteY152" fmla="*/ 6097905 h 8688703"/>
              <a:gd name="connsiteX153" fmla="*/ 5682615 w 8663940"/>
              <a:gd name="connsiteY153" fmla="*/ 6058535 h 8688703"/>
              <a:gd name="connsiteX154" fmla="*/ 5624195 w 8663940"/>
              <a:gd name="connsiteY154" fmla="*/ 5987415 h 8688703"/>
              <a:gd name="connsiteX155" fmla="*/ 5670550 w 8663940"/>
              <a:gd name="connsiteY155" fmla="*/ 5958840 h 8688703"/>
              <a:gd name="connsiteX156" fmla="*/ 5584825 w 8663940"/>
              <a:gd name="connsiteY156" fmla="*/ 5784215 h 8688703"/>
              <a:gd name="connsiteX157" fmla="*/ 5592445 w 8663940"/>
              <a:gd name="connsiteY157" fmla="*/ 5682615 h 8688703"/>
              <a:gd name="connsiteX158" fmla="*/ 5615305 w 8663940"/>
              <a:gd name="connsiteY158" fmla="*/ 5647690 h 8688703"/>
              <a:gd name="connsiteX159" fmla="*/ 5636895 w 8663940"/>
              <a:gd name="connsiteY159" fmla="*/ 5602605 h 8688703"/>
              <a:gd name="connsiteX160" fmla="*/ 5674360 w 8663940"/>
              <a:gd name="connsiteY160" fmla="*/ 5525135 h 8688703"/>
              <a:gd name="connsiteX161" fmla="*/ 5688965 w 8663940"/>
              <a:gd name="connsiteY161" fmla="*/ 5442585 h 8688703"/>
              <a:gd name="connsiteX162" fmla="*/ 5735320 w 8663940"/>
              <a:gd name="connsiteY162" fmla="*/ 5417185 h 8688703"/>
              <a:gd name="connsiteX163" fmla="*/ 5715000 w 8663940"/>
              <a:gd name="connsiteY163" fmla="*/ 5358130 h 8688703"/>
              <a:gd name="connsiteX164" fmla="*/ 5751195 w 8663940"/>
              <a:gd name="connsiteY164" fmla="*/ 5316855 h 8688703"/>
              <a:gd name="connsiteX165" fmla="*/ 5781675 w 8663940"/>
              <a:gd name="connsiteY165" fmla="*/ 5253990 h 8688703"/>
              <a:gd name="connsiteX166" fmla="*/ 5836920 w 8663940"/>
              <a:gd name="connsiteY166" fmla="*/ 5180330 h 8688703"/>
              <a:gd name="connsiteX167" fmla="*/ 5855970 w 8663940"/>
              <a:gd name="connsiteY167" fmla="*/ 5024120 h 8688703"/>
              <a:gd name="connsiteX168" fmla="*/ 6101080 w 8663940"/>
              <a:gd name="connsiteY168" fmla="*/ 4766310 h 8688703"/>
              <a:gd name="connsiteX169" fmla="*/ 6107430 w 8663940"/>
              <a:gd name="connsiteY169" fmla="*/ 4530090 h 8688703"/>
              <a:gd name="connsiteX170" fmla="*/ 5982970 w 8663940"/>
              <a:gd name="connsiteY170" fmla="*/ 4267200 h 8688703"/>
              <a:gd name="connsiteX171" fmla="*/ 7178040 w 8663940"/>
              <a:gd name="connsiteY171" fmla="*/ 4206240 h 8688703"/>
              <a:gd name="connsiteX172" fmla="*/ 7559040 w 8663940"/>
              <a:gd name="connsiteY172" fmla="*/ 4183380 h 8688703"/>
              <a:gd name="connsiteX173" fmla="*/ 7467600 w 8663940"/>
              <a:gd name="connsiteY173" fmla="*/ 3733800 h 8688703"/>
              <a:gd name="connsiteX174" fmla="*/ 7414260 w 8663940"/>
              <a:gd name="connsiteY174" fmla="*/ 3459480 h 8688703"/>
              <a:gd name="connsiteX175" fmla="*/ 7498080 w 8663940"/>
              <a:gd name="connsiteY175" fmla="*/ 3253740 h 8688703"/>
              <a:gd name="connsiteX176" fmla="*/ 7528560 w 8663940"/>
              <a:gd name="connsiteY176" fmla="*/ 3108960 h 8688703"/>
              <a:gd name="connsiteX177" fmla="*/ 7505700 w 8663940"/>
              <a:gd name="connsiteY177" fmla="*/ 2903220 h 8688703"/>
              <a:gd name="connsiteX178" fmla="*/ 7520940 w 8663940"/>
              <a:gd name="connsiteY178" fmla="*/ 2781300 h 8688703"/>
              <a:gd name="connsiteX179" fmla="*/ 7536180 w 8663940"/>
              <a:gd name="connsiteY179" fmla="*/ 2727960 h 8688703"/>
              <a:gd name="connsiteX180" fmla="*/ 7863840 w 8663940"/>
              <a:gd name="connsiteY180" fmla="*/ 2827020 h 8688703"/>
              <a:gd name="connsiteX181" fmla="*/ 7886700 w 8663940"/>
              <a:gd name="connsiteY181" fmla="*/ 2956560 h 8688703"/>
              <a:gd name="connsiteX182" fmla="*/ 8001000 w 8663940"/>
              <a:gd name="connsiteY182" fmla="*/ 2979420 h 8688703"/>
              <a:gd name="connsiteX183" fmla="*/ 8122920 w 8663940"/>
              <a:gd name="connsiteY183" fmla="*/ 3131820 h 8688703"/>
              <a:gd name="connsiteX184" fmla="*/ 8206740 w 8663940"/>
              <a:gd name="connsiteY184" fmla="*/ 3131820 h 8688703"/>
              <a:gd name="connsiteX185" fmla="*/ 8442960 w 8663940"/>
              <a:gd name="connsiteY185" fmla="*/ 3131820 h 8688703"/>
              <a:gd name="connsiteX186" fmla="*/ 8663940 w 8663940"/>
              <a:gd name="connsiteY186" fmla="*/ 3131820 h 8688703"/>
              <a:gd name="connsiteX0" fmla="*/ 8442960 w 8442960"/>
              <a:gd name="connsiteY0" fmla="*/ 3131820 h 8688703"/>
              <a:gd name="connsiteX1" fmla="*/ 7917180 w 8442960"/>
              <a:gd name="connsiteY1" fmla="*/ 0 h 8688703"/>
              <a:gd name="connsiteX2" fmla="*/ 7863840 w 8442960"/>
              <a:gd name="connsiteY2" fmla="*/ 24128 h 8688703"/>
              <a:gd name="connsiteX3" fmla="*/ 6896100 w 8442960"/>
              <a:gd name="connsiteY3" fmla="*/ 502920 h 8688703"/>
              <a:gd name="connsiteX4" fmla="*/ 6743700 w 8442960"/>
              <a:gd name="connsiteY4" fmla="*/ 982980 h 8688703"/>
              <a:gd name="connsiteX5" fmla="*/ 6728460 w 8442960"/>
              <a:gd name="connsiteY5" fmla="*/ 1836420 h 8688703"/>
              <a:gd name="connsiteX6" fmla="*/ 6244590 w 8442960"/>
              <a:gd name="connsiteY6" fmla="*/ 2170428 h 8688703"/>
              <a:gd name="connsiteX7" fmla="*/ 5722620 w 8442960"/>
              <a:gd name="connsiteY7" fmla="*/ 2095500 h 8688703"/>
              <a:gd name="connsiteX8" fmla="*/ 5654040 w 8442960"/>
              <a:gd name="connsiteY8" fmla="*/ 2095500 h 8688703"/>
              <a:gd name="connsiteX9" fmla="*/ 5570220 w 8442960"/>
              <a:gd name="connsiteY9" fmla="*/ 2133600 h 8688703"/>
              <a:gd name="connsiteX10" fmla="*/ 5440680 w 8442960"/>
              <a:gd name="connsiteY10" fmla="*/ 2118360 h 8688703"/>
              <a:gd name="connsiteX11" fmla="*/ 5410200 w 8442960"/>
              <a:gd name="connsiteY11" fmla="*/ 2072640 h 8688703"/>
              <a:gd name="connsiteX12" fmla="*/ 5425440 w 8442960"/>
              <a:gd name="connsiteY12" fmla="*/ 1927860 h 8688703"/>
              <a:gd name="connsiteX13" fmla="*/ 5372100 w 8442960"/>
              <a:gd name="connsiteY13" fmla="*/ 1874520 h 8688703"/>
              <a:gd name="connsiteX14" fmla="*/ 5372100 w 8442960"/>
              <a:gd name="connsiteY14" fmla="*/ 1844040 h 8688703"/>
              <a:gd name="connsiteX15" fmla="*/ 5280660 w 8442960"/>
              <a:gd name="connsiteY15" fmla="*/ 1821180 h 8688703"/>
              <a:gd name="connsiteX16" fmla="*/ 5219700 w 8442960"/>
              <a:gd name="connsiteY16" fmla="*/ 2118360 h 8688703"/>
              <a:gd name="connsiteX17" fmla="*/ 5212080 w 8442960"/>
              <a:gd name="connsiteY17" fmla="*/ 2316480 h 8688703"/>
              <a:gd name="connsiteX18" fmla="*/ 5242560 w 8442960"/>
              <a:gd name="connsiteY18" fmla="*/ 2354580 h 8688703"/>
              <a:gd name="connsiteX19" fmla="*/ 5097780 w 8442960"/>
              <a:gd name="connsiteY19" fmla="*/ 2407920 h 8688703"/>
              <a:gd name="connsiteX20" fmla="*/ 5120640 w 8442960"/>
              <a:gd name="connsiteY20" fmla="*/ 2598420 h 8688703"/>
              <a:gd name="connsiteX21" fmla="*/ 5082540 w 8442960"/>
              <a:gd name="connsiteY21" fmla="*/ 2682240 h 8688703"/>
              <a:gd name="connsiteX22" fmla="*/ 4945380 w 8442960"/>
              <a:gd name="connsiteY22" fmla="*/ 2628900 h 8688703"/>
              <a:gd name="connsiteX23" fmla="*/ 4853940 w 8442960"/>
              <a:gd name="connsiteY23" fmla="*/ 2651760 h 8688703"/>
              <a:gd name="connsiteX24" fmla="*/ 4785360 w 8442960"/>
              <a:gd name="connsiteY24" fmla="*/ 2781300 h 8688703"/>
              <a:gd name="connsiteX25" fmla="*/ 4640580 w 8442960"/>
              <a:gd name="connsiteY25" fmla="*/ 2667000 h 8688703"/>
              <a:gd name="connsiteX26" fmla="*/ 4518660 w 8442960"/>
              <a:gd name="connsiteY26" fmla="*/ 2659380 h 8688703"/>
              <a:gd name="connsiteX27" fmla="*/ 4389120 w 8442960"/>
              <a:gd name="connsiteY27" fmla="*/ 2529840 h 8688703"/>
              <a:gd name="connsiteX28" fmla="*/ 4564380 w 8442960"/>
              <a:gd name="connsiteY28" fmla="*/ 2377440 h 8688703"/>
              <a:gd name="connsiteX29" fmla="*/ 4389120 w 8442960"/>
              <a:gd name="connsiteY29" fmla="*/ 2346960 h 8688703"/>
              <a:gd name="connsiteX30" fmla="*/ 4244340 w 8442960"/>
              <a:gd name="connsiteY30" fmla="*/ 2514600 h 8688703"/>
              <a:gd name="connsiteX31" fmla="*/ 4183380 w 8442960"/>
              <a:gd name="connsiteY31" fmla="*/ 2613660 h 8688703"/>
              <a:gd name="connsiteX32" fmla="*/ 4191000 w 8442960"/>
              <a:gd name="connsiteY32" fmla="*/ 2651760 h 8688703"/>
              <a:gd name="connsiteX33" fmla="*/ 4084320 w 8442960"/>
              <a:gd name="connsiteY33" fmla="*/ 2750820 h 8688703"/>
              <a:gd name="connsiteX34" fmla="*/ 4008120 w 8442960"/>
              <a:gd name="connsiteY34" fmla="*/ 2773680 h 8688703"/>
              <a:gd name="connsiteX35" fmla="*/ 3954780 w 8442960"/>
              <a:gd name="connsiteY35" fmla="*/ 2773680 h 8688703"/>
              <a:gd name="connsiteX36" fmla="*/ 3916680 w 8442960"/>
              <a:gd name="connsiteY36" fmla="*/ 2827020 h 8688703"/>
              <a:gd name="connsiteX37" fmla="*/ 3848100 w 8442960"/>
              <a:gd name="connsiteY37" fmla="*/ 2827020 h 8688703"/>
              <a:gd name="connsiteX38" fmla="*/ 3810000 w 8442960"/>
              <a:gd name="connsiteY38" fmla="*/ 2880360 h 8688703"/>
              <a:gd name="connsiteX39" fmla="*/ 3726180 w 8442960"/>
              <a:gd name="connsiteY39" fmla="*/ 2903220 h 8688703"/>
              <a:gd name="connsiteX40" fmla="*/ 3703320 w 8442960"/>
              <a:gd name="connsiteY40" fmla="*/ 2971800 h 8688703"/>
              <a:gd name="connsiteX41" fmla="*/ 3512820 w 8442960"/>
              <a:gd name="connsiteY41" fmla="*/ 2834640 h 8688703"/>
              <a:gd name="connsiteX42" fmla="*/ 3337560 w 8442960"/>
              <a:gd name="connsiteY42" fmla="*/ 2903220 h 8688703"/>
              <a:gd name="connsiteX43" fmla="*/ 3337560 w 8442960"/>
              <a:gd name="connsiteY43" fmla="*/ 2979420 h 8688703"/>
              <a:gd name="connsiteX44" fmla="*/ 3230880 w 8442960"/>
              <a:gd name="connsiteY44" fmla="*/ 3055620 h 8688703"/>
              <a:gd name="connsiteX45" fmla="*/ 3002280 w 8442960"/>
              <a:gd name="connsiteY45" fmla="*/ 2910840 h 8688703"/>
              <a:gd name="connsiteX46" fmla="*/ 3025140 w 8442960"/>
              <a:gd name="connsiteY46" fmla="*/ 2887980 h 8688703"/>
              <a:gd name="connsiteX47" fmla="*/ 2918460 w 8442960"/>
              <a:gd name="connsiteY47" fmla="*/ 2743200 h 8688703"/>
              <a:gd name="connsiteX48" fmla="*/ 2659380 w 8442960"/>
              <a:gd name="connsiteY48" fmla="*/ 2613660 h 8688703"/>
              <a:gd name="connsiteX49" fmla="*/ 2506980 w 8442960"/>
              <a:gd name="connsiteY49" fmla="*/ 2948940 h 8688703"/>
              <a:gd name="connsiteX50" fmla="*/ 2392680 w 8442960"/>
              <a:gd name="connsiteY50" fmla="*/ 2956560 h 8688703"/>
              <a:gd name="connsiteX51" fmla="*/ 2308860 w 8442960"/>
              <a:gd name="connsiteY51" fmla="*/ 2971800 h 8688703"/>
              <a:gd name="connsiteX52" fmla="*/ 2225040 w 8442960"/>
              <a:gd name="connsiteY52" fmla="*/ 3070860 h 8688703"/>
              <a:gd name="connsiteX53" fmla="*/ 2049780 w 8442960"/>
              <a:gd name="connsiteY53" fmla="*/ 2979420 h 8688703"/>
              <a:gd name="connsiteX54" fmla="*/ 1981200 w 8442960"/>
              <a:gd name="connsiteY54" fmla="*/ 2971800 h 8688703"/>
              <a:gd name="connsiteX55" fmla="*/ 1889760 w 8442960"/>
              <a:gd name="connsiteY55" fmla="*/ 2819400 h 8688703"/>
              <a:gd name="connsiteX56" fmla="*/ 1897380 w 8442960"/>
              <a:gd name="connsiteY56" fmla="*/ 2750820 h 8688703"/>
              <a:gd name="connsiteX57" fmla="*/ 1729740 w 8442960"/>
              <a:gd name="connsiteY57" fmla="*/ 2872740 h 8688703"/>
              <a:gd name="connsiteX58" fmla="*/ 1706880 w 8442960"/>
              <a:gd name="connsiteY58" fmla="*/ 2933700 h 8688703"/>
              <a:gd name="connsiteX59" fmla="*/ 1653540 w 8442960"/>
              <a:gd name="connsiteY59" fmla="*/ 2903220 h 8688703"/>
              <a:gd name="connsiteX60" fmla="*/ 1546860 w 8442960"/>
              <a:gd name="connsiteY60" fmla="*/ 2903220 h 8688703"/>
              <a:gd name="connsiteX61" fmla="*/ 1524000 w 8442960"/>
              <a:gd name="connsiteY61" fmla="*/ 3017520 h 8688703"/>
              <a:gd name="connsiteX62" fmla="*/ 1386840 w 8442960"/>
              <a:gd name="connsiteY62" fmla="*/ 3314700 h 8688703"/>
              <a:gd name="connsiteX63" fmla="*/ 1333500 w 8442960"/>
              <a:gd name="connsiteY63" fmla="*/ 3307080 h 8688703"/>
              <a:gd name="connsiteX64" fmla="*/ 1188720 w 8442960"/>
              <a:gd name="connsiteY64" fmla="*/ 3360420 h 8688703"/>
              <a:gd name="connsiteX65" fmla="*/ 1135380 w 8442960"/>
              <a:gd name="connsiteY65" fmla="*/ 3528060 h 8688703"/>
              <a:gd name="connsiteX66" fmla="*/ 1013460 w 8442960"/>
              <a:gd name="connsiteY66" fmla="*/ 3558540 h 8688703"/>
              <a:gd name="connsiteX67" fmla="*/ 929640 w 8442960"/>
              <a:gd name="connsiteY67" fmla="*/ 3566160 h 8688703"/>
              <a:gd name="connsiteX68" fmla="*/ 830580 w 8442960"/>
              <a:gd name="connsiteY68" fmla="*/ 3596640 h 8688703"/>
              <a:gd name="connsiteX69" fmla="*/ 701040 w 8442960"/>
              <a:gd name="connsiteY69" fmla="*/ 3604260 h 8688703"/>
              <a:gd name="connsiteX70" fmla="*/ 548640 w 8442960"/>
              <a:gd name="connsiteY70" fmla="*/ 3642360 h 8688703"/>
              <a:gd name="connsiteX71" fmla="*/ 0 w 8442960"/>
              <a:gd name="connsiteY71" fmla="*/ 5105400 h 8688703"/>
              <a:gd name="connsiteX72" fmla="*/ 167640 w 8442960"/>
              <a:gd name="connsiteY72" fmla="*/ 5097780 h 8688703"/>
              <a:gd name="connsiteX73" fmla="*/ 167640 w 8442960"/>
              <a:gd name="connsiteY73" fmla="*/ 5242560 h 8688703"/>
              <a:gd name="connsiteX74" fmla="*/ 289560 w 8442960"/>
              <a:gd name="connsiteY74" fmla="*/ 5250180 h 8688703"/>
              <a:gd name="connsiteX75" fmla="*/ 281940 w 8442960"/>
              <a:gd name="connsiteY75" fmla="*/ 5334000 h 8688703"/>
              <a:gd name="connsiteX76" fmla="*/ 388620 w 8442960"/>
              <a:gd name="connsiteY76" fmla="*/ 5356860 h 8688703"/>
              <a:gd name="connsiteX77" fmla="*/ 358140 w 8442960"/>
              <a:gd name="connsiteY77" fmla="*/ 5486400 h 8688703"/>
              <a:gd name="connsiteX78" fmla="*/ 358140 w 8442960"/>
              <a:gd name="connsiteY78" fmla="*/ 5585460 h 8688703"/>
              <a:gd name="connsiteX79" fmla="*/ 251460 w 8442960"/>
              <a:gd name="connsiteY79" fmla="*/ 5638800 h 8688703"/>
              <a:gd name="connsiteX80" fmla="*/ 236220 w 8442960"/>
              <a:gd name="connsiteY80" fmla="*/ 5715000 h 8688703"/>
              <a:gd name="connsiteX81" fmla="*/ 144780 w 8442960"/>
              <a:gd name="connsiteY81" fmla="*/ 5836920 h 8688703"/>
              <a:gd name="connsiteX82" fmla="*/ 175260 w 8442960"/>
              <a:gd name="connsiteY82" fmla="*/ 6065520 h 8688703"/>
              <a:gd name="connsiteX83" fmla="*/ 266700 w 8442960"/>
              <a:gd name="connsiteY83" fmla="*/ 6073140 h 8688703"/>
              <a:gd name="connsiteX84" fmla="*/ 304800 w 8442960"/>
              <a:gd name="connsiteY84" fmla="*/ 6134100 h 8688703"/>
              <a:gd name="connsiteX85" fmla="*/ 312420 w 8442960"/>
              <a:gd name="connsiteY85" fmla="*/ 6195060 h 8688703"/>
              <a:gd name="connsiteX86" fmla="*/ 358140 w 8442960"/>
              <a:gd name="connsiteY86" fmla="*/ 6195060 h 8688703"/>
              <a:gd name="connsiteX87" fmla="*/ 365760 w 8442960"/>
              <a:gd name="connsiteY87" fmla="*/ 6332220 h 8688703"/>
              <a:gd name="connsiteX88" fmla="*/ 807720 w 8442960"/>
              <a:gd name="connsiteY88" fmla="*/ 6400800 h 8688703"/>
              <a:gd name="connsiteX89" fmla="*/ 1127760 w 8442960"/>
              <a:gd name="connsiteY89" fmla="*/ 6560820 h 8688703"/>
              <a:gd name="connsiteX90" fmla="*/ 1447800 w 8442960"/>
              <a:gd name="connsiteY90" fmla="*/ 6454140 h 8688703"/>
              <a:gd name="connsiteX91" fmla="*/ 1546860 w 8442960"/>
              <a:gd name="connsiteY91" fmla="*/ 6454140 h 8688703"/>
              <a:gd name="connsiteX92" fmla="*/ 1501140 w 8442960"/>
              <a:gd name="connsiteY92" fmla="*/ 6713220 h 8688703"/>
              <a:gd name="connsiteX93" fmla="*/ 1567815 w 8442960"/>
              <a:gd name="connsiteY93" fmla="*/ 6971030 h 8688703"/>
              <a:gd name="connsiteX94" fmla="*/ 1710690 w 8442960"/>
              <a:gd name="connsiteY94" fmla="*/ 7294880 h 8688703"/>
              <a:gd name="connsiteX95" fmla="*/ 1891665 w 8442960"/>
              <a:gd name="connsiteY95" fmla="*/ 7437755 h 8688703"/>
              <a:gd name="connsiteX96" fmla="*/ 2094865 w 8442960"/>
              <a:gd name="connsiteY96" fmla="*/ 7669530 h 8688703"/>
              <a:gd name="connsiteX97" fmla="*/ 2066290 w 8442960"/>
              <a:gd name="connsiteY97" fmla="*/ 7780654 h 8688703"/>
              <a:gd name="connsiteX98" fmla="*/ 2234565 w 8442960"/>
              <a:gd name="connsiteY98" fmla="*/ 7891779 h 8688703"/>
              <a:gd name="connsiteX99" fmla="*/ 2269490 w 8442960"/>
              <a:gd name="connsiteY99" fmla="*/ 7936229 h 8688703"/>
              <a:gd name="connsiteX100" fmla="*/ 2186940 w 8442960"/>
              <a:gd name="connsiteY100" fmla="*/ 8193404 h 8688703"/>
              <a:gd name="connsiteX101" fmla="*/ 2209165 w 8442960"/>
              <a:gd name="connsiteY101" fmla="*/ 8291828 h 8688703"/>
              <a:gd name="connsiteX102" fmla="*/ 2275840 w 8442960"/>
              <a:gd name="connsiteY102" fmla="*/ 8393428 h 8688703"/>
              <a:gd name="connsiteX103" fmla="*/ 2437765 w 8442960"/>
              <a:gd name="connsiteY103" fmla="*/ 8425178 h 8688703"/>
              <a:gd name="connsiteX104" fmla="*/ 2491740 w 8442960"/>
              <a:gd name="connsiteY104" fmla="*/ 8412478 h 8688703"/>
              <a:gd name="connsiteX105" fmla="*/ 2599690 w 8442960"/>
              <a:gd name="connsiteY105" fmla="*/ 8469628 h 8688703"/>
              <a:gd name="connsiteX106" fmla="*/ 2640965 w 8442960"/>
              <a:gd name="connsiteY106" fmla="*/ 8514078 h 8688703"/>
              <a:gd name="connsiteX107" fmla="*/ 2663190 w 8442960"/>
              <a:gd name="connsiteY107" fmla="*/ 8625203 h 8688703"/>
              <a:gd name="connsiteX108" fmla="*/ 2748915 w 8442960"/>
              <a:gd name="connsiteY108" fmla="*/ 8688703 h 8688703"/>
              <a:gd name="connsiteX109" fmla="*/ 2860040 w 8442960"/>
              <a:gd name="connsiteY109" fmla="*/ 8663303 h 8688703"/>
              <a:gd name="connsiteX110" fmla="*/ 2920365 w 8442960"/>
              <a:gd name="connsiteY110" fmla="*/ 8676003 h 8688703"/>
              <a:gd name="connsiteX111" fmla="*/ 2910840 w 8442960"/>
              <a:gd name="connsiteY111" fmla="*/ 8595834 h 8688703"/>
              <a:gd name="connsiteX112" fmla="*/ 2996565 w 8442960"/>
              <a:gd name="connsiteY112" fmla="*/ 8464865 h 8688703"/>
              <a:gd name="connsiteX113" fmla="*/ 2987040 w 8442960"/>
              <a:gd name="connsiteY113" fmla="*/ 8352947 h 8688703"/>
              <a:gd name="connsiteX114" fmla="*/ 3027522 w 8442960"/>
              <a:gd name="connsiteY114" fmla="*/ 8286271 h 8688703"/>
              <a:gd name="connsiteX115" fmla="*/ 3179922 w 8442960"/>
              <a:gd name="connsiteY115" fmla="*/ 8217215 h 8688703"/>
              <a:gd name="connsiteX116" fmla="*/ 3225166 w 8442960"/>
              <a:gd name="connsiteY116" fmla="*/ 8100535 h 8688703"/>
              <a:gd name="connsiteX117" fmla="*/ 3420427 w 8442960"/>
              <a:gd name="connsiteY117" fmla="*/ 7938609 h 8688703"/>
              <a:gd name="connsiteX118" fmla="*/ 3699034 w 8442960"/>
              <a:gd name="connsiteY118" fmla="*/ 7810022 h 8688703"/>
              <a:gd name="connsiteX119" fmla="*/ 3875246 w 8442960"/>
              <a:gd name="connsiteY119" fmla="*/ 7745728 h 8688703"/>
              <a:gd name="connsiteX120" fmla="*/ 4084796 w 8442960"/>
              <a:gd name="connsiteY120" fmla="*/ 7593328 h 8688703"/>
              <a:gd name="connsiteX121" fmla="*/ 4127659 w 8442960"/>
              <a:gd name="connsiteY121" fmla="*/ 7495696 h 8688703"/>
              <a:gd name="connsiteX122" fmla="*/ 4037171 w 8442960"/>
              <a:gd name="connsiteY122" fmla="*/ 7419497 h 8688703"/>
              <a:gd name="connsiteX123" fmla="*/ 3980021 w 8442960"/>
              <a:gd name="connsiteY123" fmla="*/ 7324247 h 8688703"/>
              <a:gd name="connsiteX124" fmla="*/ 4056222 w 8442960"/>
              <a:gd name="connsiteY124" fmla="*/ 7250428 h 8688703"/>
              <a:gd name="connsiteX125" fmla="*/ 4096703 w 8442960"/>
              <a:gd name="connsiteY125" fmla="*/ 7102790 h 8688703"/>
              <a:gd name="connsiteX126" fmla="*/ 3982402 w 8442960"/>
              <a:gd name="connsiteY126" fmla="*/ 7126603 h 8688703"/>
              <a:gd name="connsiteX127" fmla="*/ 3818096 w 8442960"/>
              <a:gd name="connsiteY127" fmla="*/ 7088503 h 8688703"/>
              <a:gd name="connsiteX128" fmla="*/ 3691889 w 8442960"/>
              <a:gd name="connsiteY128" fmla="*/ 7000396 h 8688703"/>
              <a:gd name="connsiteX129" fmla="*/ 3701416 w 8442960"/>
              <a:gd name="connsiteY129" fmla="*/ 6886097 h 8688703"/>
              <a:gd name="connsiteX130" fmla="*/ 3625215 w 8442960"/>
              <a:gd name="connsiteY130" fmla="*/ 6809897 h 8688703"/>
              <a:gd name="connsiteX131" fmla="*/ 3657600 w 8442960"/>
              <a:gd name="connsiteY131" fmla="*/ 6728460 h 8688703"/>
              <a:gd name="connsiteX132" fmla="*/ 3817620 w 8442960"/>
              <a:gd name="connsiteY132" fmla="*/ 6637020 h 8688703"/>
              <a:gd name="connsiteX133" fmla="*/ 3893820 w 8442960"/>
              <a:gd name="connsiteY133" fmla="*/ 6560820 h 8688703"/>
              <a:gd name="connsiteX134" fmla="*/ 3947160 w 8442960"/>
              <a:gd name="connsiteY134" fmla="*/ 6545580 h 8688703"/>
              <a:gd name="connsiteX135" fmla="*/ 3939540 w 8442960"/>
              <a:gd name="connsiteY135" fmla="*/ 6484620 h 8688703"/>
              <a:gd name="connsiteX136" fmla="*/ 3901440 w 8442960"/>
              <a:gd name="connsiteY136" fmla="*/ 6461760 h 8688703"/>
              <a:gd name="connsiteX137" fmla="*/ 3878580 w 8442960"/>
              <a:gd name="connsiteY137" fmla="*/ 6370320 h 8688703"/>
              <a:gd name="connsiteX138" fmla="*/ 3886200 w 8442960"/>
              <a:gd name="connsiteY138" fmla="*/ 6278880 h 8688703"/>
              <a:gd name="connsiteX139" fmla="*/ 3870960 w 8442960"/>
              <a:gd name="connsiteY139" fmla="*/ 6164580 h 8688703"/>
              <a:gd name="connsiteX140" fmla="*/ 3893820 w 8442960"/>
              <a:gd name="connsiteY140" fmla="*/ 6096000 h 8688703"/>
              <a:gd name="connsiteX141" fmla="*/ 3924300 w 8442960"/>
              <a:gd name="connsiteY141" fmla="*/ 6035040 h 8688703"/>
              <a:gd name="connsiteX142" fmla="*/ 3977640 w 8442960"/>
              <a:gd name="connsiteY142" fmla="*/ 6027420 h 8688703"/>
              <a:gd name="connsiteX143" fmla="*/ 3992880 w 8442960"/>
              <a:gd name="connsiteY143" fmla="*/ 6027420 h 8688703"/>
              <a:gd name="connsiteX144" fmla="*/ 4046220 w 8442960"/>
              <a:gd name="connsiteY144" fmla="*/ 5966460 h 8688703"/>
              <a:gd name="connsiteX145" fmla="*/ 4038600 w 8442960"/>
              <a:gd name="connsiteY145" fmla="*/ 5882640 h 8688703"/>
              <a:gd name="connsiteX146" fmla="*/ 4754880 w 8442960"/>
              <a:gd name="connsiteY146" fmla="*/ 5768340 h 8688703"/>
              <a:gd name="connsiteX147" fmla="*/ 4838700 w 8442960"/>
              <a:gd name="connsiteY147" fmla="*/ 5768340 h 8688703"/>
              <a:gd name="connsiteX148" fmla="*/ 4914900 w 8442960"/>
              <a:gd name="connsiteY148" fmla="*/ 5775960 h 8688703"/>
              <a:gd name="connsiteX149" fmla="*/ 5105400 w 8442960"/>
              <a:gd name="connsiteY149" fmla="*/ 5875020 h 8688703"/>
              <a:gd name="connsiteX150" fmla="*/ 5570220 w 8442960"/>
              <a:gd name="connsiteY150" fmla="*/ 6103620 h 8688703"/>
              <a:gd name="connsiteX151" fmla="*/ 5704205 w 8442960"/>
              <a:gd name="connsiteY151" fmla="*/ 6175375 h 8688703"/>
              <a:gd name="connsiteX152" fmla="*/ 5755005 w 8442960"/>
              <a:gd name="connsiteY152" fmla="*/ 6097905 h 8688703"/>
              <a:gd name="connsiteX153" fmla="*/ 5682615 w 8442960"/>
              <a:gd name="connsiteY153" fmla="*/ 6058535 h 8688703"/>
              <a:gd name="connsiteX154" fmla="*/ 5624195 w 8442960"/>
              <a:gd name="connsiteY154" fmla="*/ 5987415 h 8688703"/>
              <a:gd name="connsiteX155" fmla="*/ 5670550 w 8442960"/>
              <a:gd name="connsiteY155" fmla="*/ 5958840 h 8688703"/>
              <a:gd name="connsiteX156" fmla="*/ 5584825 w 8442960"/>
              <a:gd name="connsiteY156" fmla="*/ 5784215 h 8688703"/>
              <a:gd name="connsiteX157" fmla="*/ 5592445 w 8442960"/>
              <a:gd name="connsiteY157" fmla="*/ 5682615 h 8688703"/>
              <a:gd name="connsiteX158" fmla="*/ 5615305 w 8442960"/>
              <a:gd name="connsiteY158" fmla="*/ 5647690 h 8688703"/>
              <a:gd name="connsiteX159" fmla="*/ 5636895 w 8442960"/>
              <a:gd name="connsiteY159" fmla="*/ 5602605 h 8688703"/>
              <a:gd name="connsiteX160" fmla="*/ 5674360 w 8442960"/>
              <a:gd name="connsiteY160" fmla="*/ 5525135 h 8688703"/>
              <a:gd name="connsiteX161" fmla="*/ 5688965 w 8442960"/>
              <a:gd name="connsiteY161" fmla="*/ 5442585 h 8688703"/>
              <a:gd name="connsiteX162" fmla="*/ 5735320 w 8442960"/>
              <a:gd name="connsiteY162" fmla="*/ 5417185 h 8688703"/>
              <a:gd name="connsiteX163" fmla="*/ 5715000 w 8442960"/>
              <a:gd name="connsiteY163" fmla="*/ 5358130 h 8688703"/>
              <a:gd name="connsiteX164" fmla="*/ 5751195 w 8442960"/>
              <a:gd name="connsiteY164" fmla="*/ 5316855 h 8688703"/>
              <a:gd name="connsiteX165" fmla="*/ 5781675 w 8442960"/>
              <a:gd name="connsiteY165" fmla="*/ 5253990 h 8688703"/>
              <a:gd name="connsiteX166" fmla="*/ 5836920 w 8442960"/>
              <a:gd name="connsiteY166" fmla="*/ 5180330 h 8688703"/>
              <a:gd name="connsiteX167" fmla="*/ 5855970 w 8442960"/>
              <a:gd name="connsiteY167" fmla="*/ 5024120 h 8688703"/>
              <a:gd name="connsiteX168" fmla="*/ 6101080 w 8442960"/>
              <a:gd name="connsiteY168" fmla="*/ 4766310 h 8688703"/>
              <a:gd name="connsiteX169" fmla="*/ 6107430 w 8442960"/>
              <a:gd name="connsiteY169" fmla="*/ 4530090 h 8688703"/>
              <a:gd name="connsiteX170" fmla="*/ 5982970 w 8442960"/>
              <a:gd name="connsiteY170" fmla="*/ 4267200 h 8688703"/>
              <a:gd name="connsiteX171" fmla="*/ 7178040 w 8442960"/>
              <a:gd name="connsiteY171" fmla="*/ 4206240 h 8688703"/>
              <a:gd name="connsiteX172" fmla="*/ 7559040 w 8442960"/>
              <a:gd name="connsiteY172" fmla="*/ 4183380 h 8688703"/>
              <a:gd name="connsiteX173" fmla="*/ 7467600 w 8442960"/>
              <a:gd name="connsiteY173" fmla="*/ 3733800 h 8688703"/>
              <a:gd name="connsiteX174" fmla="*/ 7414260 w 8442960"/>
              <a:gd name="connsiteY174" fmla="*/ 3459480 h 8688703"/>
              <a:gd name="connsiteX175" fmla="*/ 7498080 w 8442960"/>
              <a:gd name="connsiteY175" fmla="*/ 3253740 h 8688703"/>
              <a:gd name="connsiteX176" fmla="*/ 7528560 w 8442960"/>
              <a:gd name="connsiteY176" fmla="*/ 3108960 h 8688703"/>
              <a:gd name="connsiteX177" fmla="*/ 7505700 w 8442960"/>
              <a:gd name="connsiteY177" fmla="*/ 2903220 h 8688703"/>
              <a:gd name="connsiteX178" fmla="*/ 7520940 w 8442960"/>
              <a:gd name="connsiteY178" fmla="*/ 2781300 h 8688703"/>
              <a:gd name="connsiteX179" fmla="*/ 7536180 w 8442960"/>
              <a:gd name="connsiteY179" fmla="*/ 2727960 h 8688703"/>
              <a:gd name="connsiteX180" fmla="*/ 7863840 w 8442960"/>
              <a:gd name="connsiteY180" fmla="*/ 2827020 h 8688703"/>
              <a:gd name="connsiteX181" fmla="*/ 7886700 w 8442960"/>
              <a:gd name="connsiteY181" fmla="*/ 2956560 h 8688703"/>
              <a:gd name="connsiteX182" fmla="*/ 8001000 w 8442960"/>
              <a:gd name="connsiteY182" fmla="*/ 2979420 h 8688703"/>
              <a:gd name="connsiteX183" fmla="*/ 8122920 w 8442960"/>
              <a:gd name="connsiteY183" fmla="*/ 3131820 h 8688703"/>
              <a:gd name="connsiteX184" fmla="*/ 8206740 w 8442960"/>
              <a:gd name="connsiteY184" fmla="*/ 3131820 h 8688703"/>
              <a:gd name="connsiteX185" fmla="*/ 8442960 w 8442960"/>
              <a:gd name="connsiteY185" fmla="*/ 3131820 h 8688703"/>
              <a:gd name="connsiteX0" fmla="*/ 8206740 w 8206740"/>
              <a:gd name="connsiteY0" fmla="*/ 3131820 h 8688703"/>
              <a:gd name="connsiteX1" fmla="*/ 7917180 w 8206740"/>
              <a:gd name="connsiteY1" fmla="*/ 0 h 8688703"/>
              <a:gd name="connsiteX2" fmla="*/ 7863840 w 8206740"/>
              <a:gd name="connsiteY2" fmla="*/ 24128 h 8688703"/>
              <a:gd name="connsiteX3" fmla="*/ 6896100 w 8206740"/>
              <a:gd name="connsiteY3" fmla="*/ 502920 h 8688703"/>
              <a:gd name="connsiteX4" fmla="*/ 6743700 w 8206740"/>
              <a:gd name="connsiteY4" fmla="*/ 982980 h 8688703"/>
              <a:gd name="connsiteX5" fmla="*/ 6728460 w 8206740"/>
              <a:gd name="connsiteY5" fmla="*/ 1836420 h 8688703"/>
              <a:gd name="connsiteX6" fmla="*/ 6244590 w 8206740"/>
              <a:gd name="connsiteY6" fmla="*/ 2170428 h 8688703"/>
              <a:gd name="connsiteX7" fmla="*/ 5722620 w 8206740"/>
              <a:gd name="connsiteY7" fmla="*/ 2095500 h 8688703"/>
              <a:gd name="connsiteX8" fmla="*/ 5654040 w 8206740"/>
              <a:gd name="connsiteY8" fmla="*/ 2095500 h 8688703"/>
              <a:gd name="connsiteX9" fmla="*/ 5570220 w 8206740"/>
              <a:gd name="connsiteY9" fmla="*/ 2133600 h 8688703"/>
              <a:gd name="connsiteX10" fmla="*/ 5440680 w 8206740"/>
              <a:gd name="connsiteY10" fmla="*/ 2118360 h 8688703"/>
              <a:gd name="connsiteX11" fmla="*/ 5410200 w 8206740"/>
              <a:gd name="connsiteY11" fmla="*/ 2072640 h 8688703"/>
              <a:gd name="connsiteX12" fmla="*/ 5425440 w 8206740"/>
              <a:gd name="connsiteY12" fmla="*/ 1927860 h 8688703"/>
              <a:gd name="connsiteX13" fmla="*/ 5372100 w 8206740"/>
              <a:gd name="connsiteY13" fmla="*/ 1874520 h 8688703"/>
              <a:gd name="connsiteX14" fmla="*/ 5372100 w 8206740"/>
              <a:gd name="connsiteY14" fmla="*/ 1844040 h 8688703"/>
              <a:gd name="connsiteX15" fmla="*/ 5280660 w 8206740"/>
              <a:gd name="connsiteY15" fmla="*/ 1821180 h 8688703"/>
              <a:gd name="connsiteX16" fmla="*/ 5219700 w 8206740"/>
              <a:gd name="connsiteY16" fmla="*/ 2118360 h 8688703"/>
              <a:gd name="connsiteX17" fmla="*/ 5212080 w 8206740"/>
              <a:gd name="connsiteY17" fmla="*/ 2316480 h 8688703"/>
              <a:gd name="connsiteX18" fmla="*/ 5242560 w 8206740"/>
              <a:gd name="connsiteY18" fmla="*/ 2354580 h 8688703"/>
              <a:gd name="connsiteX19" fmla="*/ 5097780 w 8206740"/>
              <a:gd name="connsiteY19" fmla="*/ 2407920 h 8688703"/>
              <a:gd name="connsiteX20" fmla="*/ 5120640 w 8206740"/>
              <a:gd name="connsiteY20" fmla="*/ 2598420 h 8688703"/>
              <a:gd name="connsiteX21" fmla="*/ 5082540 w 8206740"/>
              <a:gd name="connsiteY21" fmla="*/ 2682240 h 8688703"/>
              <a:gd name="connsiteX22" fmla="*/ 4945380 w 8206740"/>
              <a:gd name="connsiteY22" fmla="*/ 2628900 h 8688703"/>
              <a:gd name="connsiteX23" fmla="*/ 4853940 w 8206740"/>
              <a:gd name="connsiteY23" fmla="*/ 2651760 h 8688703"/>
              <a:gd name="connsiteX24" fmla="*/ 4785360 w 8206740"/>
              <a:gd name="connsiteY24" fmla="*/ 2781300 h 8688703"/>
              <a:gd name="connsiteX25" fmla="*/ 4640580 w 8206740"/>
              <a:gd name="connsiteY25" fmla="*/ 2667000 h 8688703"/>
              <a:gd name="connsiteX26" fmla="*/ 4518660 w 8206740"/>
              <a:gd name="connsiteY26" fmla="*/ 2659380 h 8688703"/>
              <a:gd name="connsiteX27" fmla="*/ 4389120 w 8206740"/>
              <a:gd name="connsiteY27" fmla="*/ 2529840 h 8688703"/>
              <a:gd name="connsiteX28" fmla="*/ 4564380 w 8206740"/>
              <a:gd name="connsiteY28" fmla="*/ 2377440 h 8688703"/>
              <a:gd name="connsiteX29" fmla="*/ 4389120 w 8206740"/>
              <a:gd name="connsiteY29" fmla="*/ 2346960 h 8688703"/>
              <a:gd name="connsiteX30" fmla="*/ 4244340 w 8206740"/>
              <a:gd name="connsiteY30" fmla="*/ 2514600 h 8688703"/>
              <a:gd name="connsiteX31" fmla="*/ 4183380 w 8206740"/>
              <a:gd name="connsiteY31" fmla="*/ 2613660 h 8688703"/>
              <a:gd name="connsiteX32" fmla="*/ 4191000 w 8206740"/>
              <a:gd name="connsiteY32" fmla="*/ 2651760 h 8688703"/>
              <a:gd name="connsiteX33" fmla="*/ 4084320 w 8206740"/>
              <a:gd name="connsiteY33" fmla="*/ 2750820 h 8688703"/>
              <a:gd name="connsiteX34" fmla="*/ 4008120 w 8206740"/>
              <a:gd name="connsiteY34" fmla="*/ 2773680 h 8688703"/>
              <a:gd name="connsiteX35" fmla="*/ 3954780 w 8206740"/>
              <a:gd name="connsiteY35" fmla="*/ 2773680 h 8688703"/>
              <a:gd name="connsiteX36" fmla="*/ 3916680 w 8206740"/>
              <a:gd name="connsiteY36" fmla="*/ 2827020 h 8688703"/>
              <a:gd name="connsiteX37" fmla="*/ 3848100 w 8206740"/>
              <a:gd name="connsiteY37" fmla="*/ 2827020 h 8688703"/>
              <a:gd name="connsiteX38" fmla="*/ 3810000 w 8206740"/>
              <a:gd name="connsiteY38" fmla="*/ 2880360 h 8688703"/>
              <a:gd name="connsiteX39" fmla="*/ 3726180 w 8206740"/>
              <a:gd name="connsiteY39" fmla="*/ 2903220 h 8688703"/>
              <a:gd name="connsiteX40" fmla="*/ 3703320 w 8206740"/>
              <a:gd name="connsiteY40" fmla="*/ 2971800 h 8688703"/>
              <a:gd name="connsiteX41" fmla="*/ 3512820 w 8206740"/>
              <a:gd name="connsiteY41" fmla="*/ 2834640 h 8688703"/>
              <a:gd name="connsiteX42" fmla="*/ 3337560 w 8206740"/>
              <a:gd name="connsiteY42" fmla="*/ 2903220 h 8688703"/>
              <a:gd name="connsiteX43" fmla="*/ 3337560 w 8206740"/>
              <a:gd name="connsiteY43" fmla="*/ 2979420 h 8688703"/>
              <a:gd name="connsiteX44" fmla="*/ 3230880 w 8206740"/>
              <a:gd name="connsiteY44" fmla="*/ 3055620 h 8688703"/>
              <a:gd name="connsiteX45" fmla="*/ 3002280 w 8206740"/>
              <a:gd name="connsiteY45" fmla="*/ 2910840 h 8688703"/>
              <a:gd name="connsiteX46" fmla="*/ 3025140 w 8206740"/>
              <a:gd name="connsiteY46" fmla="*/ 2887980 h 8688703"/>
              <a:gd name="connsiteX47" fmla="*/ 2918460 w 8206740"/>
              <a:gd name="connsiteY47" fmla="*/ 2743200 h 8688703"/>
              <a:gd name="connsiteX48" fmla="*/ 2659380 w 8206740"/>
              <a:gd name="connsiteY48" fmla="*/ 2613660 h 8688703"/>
              <a:gd name="connsiteX49" fmla="*/ 2506980 w 8206740"/>
              <a:gd name="connsiteY49" fmla="*/ 2948940 h 8688703"/>
              <a:gd name="connsiteX50" fmla="*/ 2392680 w 8206740"/>
              <a:gd name="connsiteY50" fmla="*/ 2956560 h 8688703"/>
              <a:gd name="connsiteX51" fmla="*/ 2308860 w 8206740"/>
              <a:gd name="connsiteY51" fmla="*/ 2971800 h 8688703"/>
              <a:gd name="connsiteX52" fmla="*/ 2225040 w 8206740"/>
              <a:gd name="connsiteY52" fmla="*/ 3070860 h 8688703"/>
              <a:gd name="connsiteX53" fmla="*/ 2049780 w 8206740"/>
              <a:gd name="connsiteY53" fmla="*/ 2979420 h 8688703"/>
              <a:gd name="connsiteX54" fmla="*/ 1981200 w 8206740"/>
              <a:gd name="connsiteY54" fmla="*/ 2971800 h 8688703"/>
              <a:gd name="connsiteX55" fmla="*/ 1889760 w 8206740"/>
              <a:gd name="connsiteY55" fmla="*/ 2819400 h 8688703"/>
              <a:gd name="connsiteX56" fmla="*/ 1897380 w 8206740"/>
              <a:gd name="connsiteY56" fmla="*/ 2750820 h 8688703"/>
              <a:gd name="connsiteX57" fmla="*/ 1729740 w 8206740"/>
              <a:gd name="connsiteY57" fmla="*/ 2872740 h 8688703"/>
              <a:gd name="connsiteX58" fmla="*/ 1706880 w 8206740"/>
              <a:gd name="connsiteY58" fmla="*/ 2933700 h 8688703"/>
              <a:gd name="connsiteX59" fmla="*/ 1653540 w 8206740"/>
              <a:gd name="connsiteY59" fmla="*/ 2903220 h 8688703"/>
              <a:gd name="connsiteX60" fmla="*/ 1546860 w 8206740"/>
              <a:gd name="connsiteY60" fmla="*/ 2903220 h 8688703"/>
              <a:gd name="connsiteX61" fmla="*/ 1524000 w 8206740"/>
              <a:gd name="connsiteY61" fmla="*/ 3017520 h 8688703"/>
              <a:gd name="connsiteX62" fmla="*/ 1386840 w 8206740"/>
              <a:gd name="connsiteY62" fmla="*/ 3314700 h 8688703"/>
              <a:gd name="connsiteX63" fmla="*/ 1333500 w 8206740"/>
              <a:gd name="connsiteY63" fmla="*/ 3307080 h 8688703"/>
              <a:gd name="connsiteX64" fmla="*/ 1188720 w 8206740"/>
              <a:gd name="connsiteY64" fmla="*/ 3360420 h 8688703"/>
              <a:gd name="connsiteX65" fmla="*/ 1135380 w 8206740"/>
              <a:gd name="connsiteY65" fmla="*/ 3528060 h 8688703"/>
              <a:gd name="connsiteX66" fmla="*/ 1013460 w 8206740"/>
              <a:gd name="connsiteY66" fmla="*/ 3558540 h 8688703"/>
              <a:gd name="connsiteX67" fmla="*/ 929640 w 8206740"/>
              <a:gd name="connsiteY67" fmla="*/ 3566160 h 8688703"/>
              <a:gd name="connsiteX68" fmla="*/ 830580 w 8206740"/>
              <a:gd name="connsiteY68" fmla="*/ 3596640 h 8688703"/>
              <a:gd name="connsiteX69" fmla="*/ 701040 w 8206740"/>
              <a:gd name="connsiteY69" fmla="*/ 3604260 h 8688703"/>
              <a:gd name="connsiteX70" fmla="*/ 548640 w 8206740"/>
              <a:gd name="connsiteY70" fmla="*/ 3642360 h 8688703"/>
              <a:gd name="connsiteX71" fmla="*/ 0 w 8206740"/>
              <a:gd name="connsiteY71" fmla="*/ 5105400 h 8688703"/>
              <a:gd name="connsiteX72" fmla="*/ 167640 w 8206740"/>
              <a:gd name="connsiteY72" fmla="*/ 5097780 h 8688703"/>
              <a:gd name="connsiteX73" fmla="*/ 167640 w 8206740"/>
              <a:gd name="connsiteY73" fmla="*/ 5242560 h 8688703"/>
              <a:gd name="connsiteX74" fmla="*/ 289560 w 8206740"/>
              <a:gd name="connsiteY74" fmla="*/ 5250180 h 8688703"/>
              <a:gd name="connsiteX75" fmla="*/ 281940 w 8206740"/>
              <a:gd name="connsiteY75" fmla="*/ 5334000 h 8688703"/>
              <a:gd name="connsiteX76" fmla="*/ 388620 w 8206740"/>
              <a:gd name="connsiteY76" fmla="*/ 5356860 h 8688703"/>
              <a:gd name="connsiteX77" fmla="*/ 358140 w 8206740"/>
              <a:gd name="connsiteY77" fmla="*/ 5486400 h 8688703"/>
              <a:gd name="connsiteX78" fmla="*/ 358140 w 8206740"/>
              <a:gd name="connsiteY78" fmla="*/ 5585460 h 8688703"/>
              <a:gd name="connsiteX79" fmla="*/ 251460 w 8206740"/>
              <a:gd name="connsiteY79" fmla="*/ 5638800 h 8688703"/>
              <a:gd name="connsiteX80" fmla="*/ 236220 w 8206740"/>
              <a:gd name="connsiteY80" fmla="*/ 5715000 h 8688703"/>
              <a:gd name="connsiteX81" fmla="*/ 144780 w 8206740"/>
              <a:gd name="connsiteY81" fmla="*/ 5836920 h 8688703"/>
              <a:gd name="connsiteX82" fmla="*/ 175260 w 8206740"/>
              <a:gd name="connsiteY82" fmla="*/ 6065520 h 8688703"/>
              <a:gd name="connsiteX83" fmla="*/ 266700 w 8206740"/>
              <a:gd name="connsiteY83" fmla="*/ 6073140 h 8688703"/>
              <a:gd name="connsiteX84" fmla="*/ 304800 w 8206740"/>
              <a:gd name="connsiteY84" fmla="*/ 6134100 h 8688703"/>
              <a:gd name="connsiteX85" fmla="*/ 312420 w 8206740"/>
              <a:gd name="connsiteY85" fmla="*/ 6195060 h 8688703"/>
              <a:gd name="connsiteX86" fmla="*/ 358140 w 8206740"/>
              <a:gd name="connsiteY86" fmla="*/ 6195060 h 8688703"/>
              <a:gd name="connsiteX87" fmla="*/ 365760 w 8206740"/>
              <a:gd name="connsiteY87" fmla="*/ 6332220 h 8688703"/>
              <a:gd name="connsiteX88" fmla="*/ 807720 w 8206740"/>
              <a:gd name="connsiteY88" fmla="*/ 6400800 h 8688703"/>
              <a:gd name="connsiteX89" fmla="*/ 1127760 w 8206740"/>
              <a:gd name="connsiteY89" fmla="*/ 6560820 h 8688703"/>
              <a:gd name="connsiteX90" fmla="*/ 1447800 w 8206740"/>
              <a:gd name="connsiteY90" fmla="*/ 6454140 h 8688703"/>
              <a:gd name="connsiteX91" fmla="*/ 1546860 w 8206740"/>
              <a:gd name="connsiteY91" fmla="*/ 6454140 h 8688703"/>
              <a:gd name="connsiteX92" fmla="*/ 1501140 w 8206740"/>
              <a:gd name="connsiteY92" fmla="*/ 6713220 h 8688703"/>
              <a:gd name="connsiteX93" fmla="*/ 1567815 w 8206740"/>
              <a:gd name="connsiteY93" fmla="*/ 6971030 h 8688703"/>
              <a:gd name="connsiteX94" fmla="*/ 1710690 w 8206740"/>
              <a:gd name="connsiteY94" fmla="*/ 7294880 h 8688703"/>
              <a:gd name="connsiteX95" fmla="*/ 1891665 w 8206740"/>
              <a:gd name="connsiteY95" fmla="*/ 7437755 h 8688703"/>
              <a:gd name="connsiteX96" fmla="*/ 2094865 w 8206740"/>
              <a:gd name="connsiteY96" fmla="*/ 7669530 h 8688703"/>
              <a:gd name="connsiteX97" fmla="*/ 2066290 w 8206740"/>
              <a:gd name="connsiteY97" fmla="*/ 7780654 h 8688703"/>
              <a:gd name="connsiteX98" fmla="*/ 2234565 w 8206740"/>
              <a:gd name="connsiteY98" fmla="*/ 7891779 h 8688703"/>
              <a:gd name="connsiteX99" fmla="*/ 2269490 w 8206740"/>
              <a:gd name="connsiteY99" fmla="*/ 7936229 h 8688703"/>
              <a:gd name="connsiteX100" fmla="*/ 2186940 w 8206740"/>
              <a:gd name="connsiteY100" fmla="*/ 8193404 h 8688703"/>
              <a:gd name="connsiteX101" fmla="*/ 2209165 w 8206740"/>
              <a:gd name="connsiteY101" fmla="*/ 8291828 h 8688703"/>
              <a:gd name="connsiteX102" fmla="*/ 2275840 w 8206740"/>
              <a:gd name="connsiteY102" fmla="*/ 8393428 h 8688703"/>
              <a:gd name="connsiteX103" fmla="*/ 2437765 w 8206740"/>
              <a:gd name="connsiteY103" fmla="*/ 8425178 h 8688703"/>
              <a:gd name="connsiteX104" fmla="*/ 2491740 w 8206740"/>
              <a:gd name="connsiteY104" fmla="*/ 8412478 h 8688703"/>
              <a:gd name="connsiteX105" fmla="*/ 2599690 w 8206740"/>
              <a:gd name="connsiteY105" fmla="*/ 8469628 h 8688703"/>
              <a:gd name="connsiteX106" fmla="*/ 2640965 w 8206740"/>
              <a:gd name="connsiteY106" fmla="*/ 8514078 h 8688703"/>
              <a:gd name="connsiteX107" fmla="*/ 2663190 w 8206740"/>
              <a:gd name="connsiteY107" fmla="*/ 8625203 h 8688703"/>
              <a:gd name="connsiteX108" fmla="*/ 2748915 w 8206740"/>
              <a:gd name="connsiteY108" fmla="*/ 8688703 h 8688703"/>
              <a:gd name="connsiteX109" fmla="*/ 2860040 w 8206740"/>
              <a:gd name="connsiteY109" fmla="*/ 8663303 h 8688703"/>
              <a:gd name="connsiteX110" fmla="*/ 2920365 w 8206740"/>
              <a:gd name="connsiteY110" fmla="*/ 8676003 h 8688703"/>
              <a:gd name="connsiteX111" fmla="*/ 2910840 w 8206740"/>
              <a:gd name="connsiteY111" fmla="*/ 8595834 h 8688703"/>
              <a:gd name="connsiteX112" fmla="*/ 2996565 w 8206740"/>
              <a:gd name="connsiteY112" fmla="*/ 8464865 h 8688703"/>
              <a:gd name="connsiteX113" fmla="*/ 2987040 w 8206740"/>
              <a:gd name="connsiteY113" fmla="*/ 8352947 h 8688703"/>
              <a:gd name="connsiteX114" fmla="*/ 3027522 w 8206740"/>
              <a:gd name="connsiteY114" fmla="*/ 8286271 h 8688703"/>
              <a:gd name="connsiteX115" fmla="*/ 3179922 w 8206740"/>
              <a:gd name="connsiteY115" fmla="*/ 8217215 h 8688703"/>
              <a:gd name="connsiteX116" fmla="*/ 3225166 w 8206740"/>
              <a:gd name="connsiteY116" fmla="*/ 8100535 h 8688703"/>
              <a:gd name="connsiteX117" fmla="*/ 3420427 w 8206740"/>
              <a:gd name="connsiteY117" fmla="*/ 7938609 h 8688703"/>
              <a:gd name="connsiteX118" fmla="*/ 3699034 w 8206740"/>
              <a:gd name="connsiteY118" fmla="*/ 7810022 h 8688703"/>
              <a:gd name="connsiteX119" fmla="*/ 3875246 w 8206740"/>
              <a:gd name="connsiteY119" fmla="*/ 7745728 h 8688703"/>
              <a:gd name="connsiteX120" fmla="*/ 4084796 w 8206740"/>
              <a:gd name="connsiteY120" fmla="*/ 7593328 h 8688703"/>
              <a:gd name="connsiteX121" fmla="*/ 4127659 w 8206740"/>
              <a:gd name="connsiteY121" fmla="*/ 7495696 h 8688703"/>
              <a:gd name="connsiteX122" fmla="*/ 4037171 w 8206740"/>
              <a:gd name="connsiteY122" fmla="*/ 7419497 h 8688703"/>
              <a:gd name="connsiteX123" fmla="*/ 3980021 w 8206740"/>
              <a:gd name="connsiteY123" fmla="*/ 7324247 h 8688703"/>
              <a:gd name="connsiteX124" fmla="*/ 4056222 w 8206740"/>
              <a:gd name="connsiteY124" fmla="*/ 7250428 h 8688703"/>
              <a:gd name="connsiteX125" fmla="*/ 4096703 w 8206740"/>
              <a:gd name="connsiteY125" fmla="*/ 7102790 h 8688703"/>
              <a:gd name="connsiteX126" fmla="*/ 3982402 w 8206740"/>
              <a:gd name="connsiteY126" fmla="*/ 7126603 h 8688703"/>
              <a:gd name="connsiteX127" fmla="*/ 3818096 w 8206740"/>
              <a:gd name="connsiteY127" fmla="*/ 7088503 h 8688703"/>
              <a:gd name="connsiteX128" fmla="*/ 3691889 w 8206740"/>
              <a:gd name="connsiteY128" fmla="*/ 7000396 h 8688703"/>
              <a:gd name="connsiteX129" fmla="*/ 3701416 w 8206740"/>
              <a:gd name="connsiteY129" fmla="*/ 6886097 h 8688703"/>
              <a:gd name="connsiteX130" fmla="*/ 3625215 w 8206740"/>
              <a:gd name="connsiteY130" fmla="*/ 6809897 h 8688703"/>
              <a:gd name="connsiteX131" fmla="*/ 3657600 w 8206740"/>
              <a:gd name="connsiteY131" fmla="*/ 6728460 h 8688703"/>
              <a:gd name="connsiteX132" fmla="*/ 3817620 w 8206740"/>
              <a:gd name="connsiteY132" fmla="*/ 6637020 h 8688703"/>
              <a:gd name="connsiteX133" fmla="*/ 3893820 w 8206740"/>
              <a:gd name="connsiteY133" fmla="*/ 6560820 h 8688703"/>
              <a:gd name="connsiteX134" fmla="*/ 3947160 w 8206740"/>
              <a:gd name="connsiteY134" fmla="*/ 6545580 h 8688703"/>
              <a:gd name="connsiteX135" fmla="*/ 3939540 w 8206740"/>
              <a:gd name="connsiteY135" fmla="*/ 6484620 h 8688703"/>
              <a:gd name="connsiteX136" fmla="*/ 3901440 w 8206740"/>
              <a:gd name="connsiteY136" fmla="*/ 6461760 h 8688703"/>
              <a:gd name="connsiteX137" fmla="*/ 3878580 w 8206740"/>
              <a:gd name="connsiteY137" fmla="*/ 6370320 h 8688703"/>
              <a:gd name="connsiteX138" fmla="*/ 3886200 w 8206740"/>
              <a:gd name="connsiteY138" fmla="*/ 6278880 h 8688703"/>
              <a:gd name="connsiteX139" fmla="*/ 3870960 w 8206740"/>
              <a:gd name="connsiteY139" fmla="*/ 6164580 h 8688703"/>
              <a:gd name="connsiteX140" fmla="*/ 3893820 w 8206740"/>
              <a:gd name="connsiteY140" fmla="*/ 6096000 h 8688703"/>
              <a:gd name="connsiteX141" fmla="*/ 3924300 w 8206740"/>
              <a:gd name="connsiteY141" fmla="*/ 6035040 h 8688703"/>
              <a:gd name="connsiteX142" fmla="*/ 3977640 w 8206740"/>
              <a:gd name="connsiteY142" fmla="*/ 6027420 h 8688703"/>
              <a:gd name="connsiteX143" fmla="*/ 3992880 w 8206740"/>
              <a:gd name="connsiteY143" fmla="*/ 6027420 h 8688703"/>
              <a:gd name="connsiteX144" fmla="*/ 4046220 w 8206740"/>
              <a:gd name="connsiteY144" fmla="*/ 5966460 h 8688703"/>
              <a:gd name="connsiteX145" fmla="*/ 4038600 w 8206740"/>
              <a:gd name="connsiteY145" fmla="*/ 5882640 h 8688703"/>
              <a:gd name="connsiteX146" fmla="*/ 4754880 w 8206740"/>
              <a:gd name="connsiteY146" fmla="*/ 5768340 h 8688703"/>
              <a:gd name="connsiteX147" fmla="*/ 4838700 w 8206740"/>
              <a:gd name="connsiteY147" fmla="*/ 5768340 h 8688703"/>
              <a:gd name="connsiteX148" fmla="*/ 4914900 w 8206740"/>
              <a:gd name="connsiteY148" fmla="*/ 5775960 h 8688703"/>
              <a:gd name="connsiteX149" fmla="*/ 5105400 w 8206740"/>
              <a:gd name="connsiteY149" fmla="*/ 5875020 h 8688703"/>
              <a:gd name="connsiteX150" fmla="*/ 5570220 w 8206740"/>
              <a:gd name="connsiteY150" fmla="*/ 6103620 h 8688703"/>
              <a:gd name="connsiteX151" fmla="*/ 5704205 w 8206740"/>
              <a:gd name="connsiteY151" fmla="*/ 6175375 h 8688703"/>
              <a:gd name="connsiteX152" fmla="*/ 5755005 w 8206740"/>
              <a:gd name="connsiteY152" fmla="*/ 6097905 h 8688703"/>
              <a:gd name="connsiteX153" fmla="*/ 5682615 w 8206740"/>
              <a:gd name="connsiteY153" fmla="*/ 6058535 h 8688703"/>
              <a:gd name="connsiteX154" fmla="*/ 5624195 w 8206740"/>
              <a:gd name="connsiteY154" fmla="*/ 5987415 h 8688703"/>
              <a:gd name="connsiteX155" fmla="*/ 5670550 w 8206740"/>
              <a:gd name="connsiteY155" fmla="*/ 5958840 h 8688703"/>
              <a:gd name="connsiteX156" fmla="*/ 5584825 w 8206740"/>
              <a:gd name="connsiteY156" fmla="*/ 5784215 h 8688703"/>
              <a:gd name="connsiteX157" fmla="*/ 5592445 w 8206740"/>
              <a:gd name="connsiteY157" fmla="*/ 5682615 h 8688703"/>
              <a:gd name="connsiteX158" fmla="*/ 5615305 w 8206740"/>
              <a:gd name="connsiteY158" fmla="*/ 5647690 h 8688703"/>
              <a:gd name="connsiteX159" fmla="*/ 5636895 w 8206740"/>
              <a:gd name="connsiteY159" fmla="*/ 5602605 h 8688703"/>
              <a:gd name="connsiteX160" fmla="*/ 5674360 w 8206740"/>
              <a:gd name="connsiteY160" fmla="*/ 5525135 h 8688703"/>
              <a:gd name="connsiteX161" fmla="*/ 5688965 w 8206740"/>
              <a:gd name="connsiteY161" fmla="*/ 5442585 h 8688703"/>
              <a:gd name="connsiteX162" fmla="*/ 5735320 w 8206740"/>
              <a:gd name="connsiteY162" fmla="*/ 5417185 h 8688703"/>
              <a:gd name="connsiteX163" fmla="*/ 5715000 w 8206740"/>
              <a:gd name="connsiteY163" fmla="*/ 5358130 h 8688703"/>
              <a:gd name="connsiteX164" fmla="*/ 5751195 w 8206740"/>
              <a:gd name="connsiteY164" fmla="*/ 5316855 h 8688703"/>
              <a:gd name="connsiteX165" fmla="*/ 5781675 w 8206740"/>
              <a:gd name="connsiteY165" fmla="*/ 5253990 h 8688703"/>
              <a:gd name="connsiteX166" fmla="*/ 5836920 w 8206740"/>
              <a:gd name="connsiteY166" fmla="*/ 5180330 h 8688703"/>
              <a:gd name="connsiteX167" fmla="*/ 5855970 w 8206740"/>
              <a:gd name="connsiteY167" fmla="*/ 5024120 h 8688703"/>
              <a:gd name="connsiteX168" fmla="*/ 6101080 w 8206740"/>
              <a:gd name="connsiteY168" fmla="*/ 4766310 h 8688703"/>
              <a:gd name="connsiteX169" fmla="*/ 6107430 w 8206740"/>
              <a:gd name="connsiteY169" fmla="*/ 4530090 h 8688703"/>
              <a:gd name="connsiteX170" fmla="*/ 5982970 w 8206740"/>
              <a:gd name="connsiteY170" fmla="*/ 4267200 h 8688703"/>
              <a:gd name="connsiteX171" fmla="*/ 7178040 w 8206740"/>
              <a:gd name="connsiteY171" fmla="*/ 4206240 h 8688703"/>
              <a:gd name="connsiteX172" fmla="*/ 7559040 w 8206740"/>
              <a:gd name="connsiteY172" fmla="*/ 4183380 h 8688703"/>
              <a:gd name="connsiteX173" fmla="*/ 7467600 w 8206740"/>
              <a:gd name="connsiteY173" fmla="*/ 3733800 h 8688703"/>
              <a:gd name="connsiteX174" fmla="*/ 7414260 w 8206740"/>
              <a:gd name="connsiteY174" fmla="*/ 3459480 h 8688703"/>
              <a:gd name="connsiteX175" fmla="*/ 7498080 w 8206740"/>
              <a:gd name="connsiteY175" fmla="*/ 3253740 h 8688703"/>
              <a:gd name="connsiteX176" fmla="*/ 7528560 w 8206740"/>
              <a:gd name="connsiteY176" fmla="*/ 3108960 h 8688703"/>
              <a:gd name="connsiteX177" fmla="*/ 7505700 w 8206740"/>
              <a:gd name="connsiteY177" fmla="*/ 2903220 h 8688703"/>
              <a:gd name="connsiteX178" fmla="*/ 7520940 w 8206740"/>
              <a:gd name="connsiteY178" fmla="*/ 2781300 h 8688703"/>
              <a:gd name="connsiteX179" fmla="*/ 7536180 w 8206740"/>
              <a:gd name="connsiteY179" fmla="*/ 2727960 h 8688703"/>
              <a:gd name="connsiteX180" fmla="*/ 7863840 w 8206740"/>
              <a:gd name="connsiteY180" fmla="*/ 2827020 h 8688703"/>
              <a:gd name="connsiteX181" fmla="*/ 7886700 w 8206740"/>
              <a:gd name="connsiteY181" fmla="*/ 2956560 h 8688703"/>
              <a:gd name="connsiteX182" fmla="*/ 8001000 w 8206740"/>
              <a:gd name="connsiteY182" fmla="*/ 2979420 h 8688703"/>
              <a:gd name="connsiteX183" fmla="*/ 8122920 w 8206740"/>
              <a:gd name="connsiteY183" fmla="*/ 3131820 h 8688703"/>
              <a:gd name="connsiteX184" fmla="*/ 8206740 w 8206740"/>
              <a:gd name="connsiteY184" fmla="*/ 3131820 h 8688703"/>
              <a:gd name="connsiteX0" fmla="*/ 8206740 w 8206740"/>
              <a:gd name="connsiteY0" fmla="*/ 3131820 h 8688703"/>
              <a:gd name="connsiteX1" fmla="*/ 7917180 w 8206740"/>
              <a:gd name="connsiteY1" fmla="*/ 0 h 8688703"/>
              <a:gd name="connsiteX2" fmla="*/ 7863840 w 8206740"/>
              <a:gd name="connsiteY2" fmla="*/ 24128 h 8688703"/>
              <a:gd name="connsiteX3" fmla="*/ 6896100 w 8206740"/>
              <a:gd name="connsiteY3" fmla="*/ 502920 h 8688703"/>
              <a:gd name="connsiteX4" fmla="*/ 6743700 w 8206740"/>
              <a:gd name="connsiteY4" fmla="*/ 982980 h 8688703"/>
              <a:gd name="connsiteX5" fmla="*/ 6728460 w 8206740"/>
              <a:gd name="connsiteY5" fmla="*/ 1836420 h 8688703"/>
              <a:gd name="connsiteX6" fmla="*/ 6244590 w 8206740"/>
              <a:gd name="connsiteY6" fmla="*/ 2170428 h 8688703"/>
              <a:gd name="connsiteX7" fmla="*/ 5722620 w 8206740"/>
              <a:gd name="connsiteY7" fmla="*/ 2095500 h 8688703"/>
              <a:gd name="connsiteX8" fmla="*/ 5654040 w 8206740"/>
              <a:gd name="connsiteY8" fmla="*/ 2095500 h 8688703"/>
              <a:gd name="connsiteX9" fmla="*/ 5570220 w 8206740"/>
              <a:gd name="connsiteY9" fmla="*/ 2133600 h 8688703"/>
              <a:gd name="connsiteX10" fmla="*/ 5440680 w 8206740"/>
              <a:gd name="connsiteY10" fmla="*/ 2118360 h 8688703"/>
              <a:gd name="connsiteX11" fmla="*/ 5410200 w 8206740"/>
              <a:gd name="connsiteY11" fmla="*/ 2072640 h 8688703"/>
              <a:gd name="connsiteX12" fmla="*/ 5425440 w 8206740"/>
              <a:gd name="connsiteY12" fmla="*/ 1927860 h 8688703"/>
              <a:gd name="connsiteX13" fmla="*/ 5372100 w 8206740"/>
              <a:gd name="connsiteY13" fmla="*/ 1874520 h 8688703"/>
              <a:gd name="connsiteX14" fmla="*/ 5372100 w 8206740"/>
              <a:gd name="connsiteY14" fmla="*/ 1844040 h 8688703"/>
              <a:gd name="connsiteX15" fmla="*/ 5280660 w 8206740"/>
              <a:gd name="connsiteY15" fmla="*/ 1821180 h 8688703"/>
              <a:gd name="connsiteX16" fmla="*/ 5219700 w 8206740"/>
              <a:gd name="connsiteY16" fmla="*/ 2118360 h 8688703"/>
              <a:gd name="connsiteX17" fmla="*/ 5212080 w 8206740"/>
              <a:gd name="connsiteY17" fmla="*/ 2316480 h 8688703"/>
              <a:gd name="connsiteX18" fmla="*/ 5242560 w 8206740"/>
              <a:gd name="connsiteY18" fmla="*/ 2354580 h 8688703"/>
              <a:gd name="connsiteX19" fmla="*/ 5097780 w 8206740"/>
              <a:gd name="connsiteY19" fmla="*/ 2407920 h 8688703"/>
              <a:gd name="connsiteX20" fmla="*/ 5120640 w 8206740"/>
              <a:gd name="connsiteY20" fmla="*/ 2598420 h 8688703"/>
              <a:gd name="connsiteX21" fmla="*/ 5082540 w 8206740"/>
              <a:gd name="connsiteY21" fmla="*/ 2682240 h 8688703"/>
              <a:gd name="connsiteX22" fmla="*/ 4945380 w 8206740"/>
              <a:gd name="connsiteY22" fmla="*/ 2628900 h 8688703"/>
              <a:gd name="connsiteX23" fmla="*/ 4853940 w 8206740"/>
              <a:gd name="connsiteY23" fmla="*/ 2651760 h 8688703"/>
              <a:gd name="connsiteX24" fmla="*/ 4785360 w 8206740"/>
              <a:gd name="connsiteY24" fmla="*/ 2781300 h 8688703"/>
              <a:gd name="connsiteX25" fmla="*/ 4640580 w 8206740"/>
              <a:gd name="connsiteY25" fmla="*/ 2667000 h 8688703"/>
              <a:gd name="connsiteX26" fmla="*/ 4518660 w 8206740"/>
              <a:gd name="connsiteY26" fmla="*/ 2659380 h 8688703"/>
              <a:gd name="connsiteX27" fmla="*/ 4389120 w 8206740"/>
              <a:gd name="connsiteY27" fmla="*/ 2529840 h 8688703"/>
              <a:gd name="connsiteX28" fmla="*/ 4564380 w 8206740"/>
              <a:gd name="connsiteY28" fmla="*/ 2377440 h 8688703"/>
              <a:gd name="connsiteX29" fmla="*/ 4389120 w 8206740"/>
              <a:gd name="connsiteY29" fmla="*/ 2346960 h 8688703"/>
              <a:gd name="connsiteX30" fmla="*/ 4244340 w 8206740"/>
              <a:gd name="connsiteY30" fmla="*/ 2514600 h 8688703"/>
              <a:gd name="connsiteX31" fmla="*/ 4183380 w 8206740"/>
              <a:gd name="connsiteY31" fmla="*/ 2613660 h 8688703"/>
              <a:gd name="connsiteX32" fmla="*/ 4191000 w 8206740"/>
              <a:gd name="connsiteY32" fmla="*/ 2651760 h 8688703"/>
              <a:gd name="connsiteX33" fmla="*/ 4084320 w 8206740"/>
              <a:gd name="connsiteY33" fmla="*/ 2750820 h 8688703"/>
              <a:gd name="connsiteX34" fmla="*/ 4008120 w 8206740"/>
              <a:gd name="connsiteY34" fmla="*/ 2773680 h 8688703"/>
              <a:gd name="connsiteX35" fmla="*/ 3954780 w 8206740"/>
              <a:gd name="connsiteY35" fmla="*/ 2773680 h 8688703"/>
              <a:gd name="connsiteX36" fmla="*/ 3916680 w 8206740"/>
              <a:gd name="connsiteY36" fmla="*/ 2827020 h 8688703"/>
              <a:gd name="connsiteX37" fmla="*/ 3848100 w 8206740"/>
              <a:gd name="connsiteY37" fmla="*/ 2827020 h 8688703"/>
              <a:gd name="connsiteX38" fmla="*/ 3810000 w 8206740"/>
              <a:gd name="connsiteY38" fmla="*/ 2880360 h 8688703"/>
              <a:gd name="connsiteX39" fmla="*/ 3726180 w 8206740"/>
              <a:gd name="connsiteY39" fmla="*/ 2903220 h 8688703"/>
              <a:gd name="connsiteX40" fmla="*/ 3703320 w 8206740"/>
              <a:gd name="connsiteY40" fmla="*/ 2971800 h 8688703"/>
              <a:gd name="connsiteX41" fmla="*/ 3512820 w 8206740"/>
              <a:gd name="connsiteY41" fmla="*/ 2834640 h 8688703"/>
              <a:gd name="connsiteX42" fmla="*/ 3337560 w 8206740"/>
              <a:gd name="connsiteY42" fmla="*/ 2903220 h 8688703"/>
              <a:gd name="connsiteX43" fmla="*/ 3337560 w 8206740"/>
              <a:gd name="connsiteY43" fmla="*/ 2979420 h 8688703"/>
              <a:gd name="connsiteX44" fmla="*/ 3230880 w 8206740"/>
              <a:gd name="connsiteY44" fmla="*/ 3055620 h 8688703"/>
              <a:gd name="connsiteX45" fmla="*/ 3002280 w 8206740"/>
              <a:gd name="connsiteY45" fmla="*/ 2910840 h 8688703"/>
              <a:gd name="connsiteX46" fmla="*/ 3025140 w 8206740"/>
              <a:gd name="connsiteY46" fmla="*/ 2887980 h 8688703"/>
              <a:gd name="connsiteX47" fmla="*/ 2918460 w 8206740"/>
              <a:gd name="connsiteY47" fmla="*/ 2743200 h 8688703"/>
              <a:gd name="connsiteX48" fmla="*/ 2659380 w 8206740"/>
              <a:gd name="connsiteY48" fmla="*/ 2613660 h 8688703"/>
              <a:gd name="connsiteX49" fmla="*/ 2506980 w 8206740"/>
              <a:gd name="connsiteY49" fmla="*/ 2948940 h 8688703"/>
              <a:gd name="connsiteX50" fmla="*/ 2392680 w 8206740"/>
              <a:gd name="connsiteY50" fmla="*/ 2956560 h 8688703"/>
              <a:gd name="connsiteX51" fmla="*/ 2308860 w 8206740"/>
              <a:gd name="connsiteY51" fmla="*/ 2971800 h 8688703"/>
              <a:gd name="connsiteX52" fmla="*/ 2225040 w 8206740"/>
              <a:gd name="connsiteY52" fmla="*/ 3070860 h 8688703"/>
              <a:gd name="connsiteX53" fmla="*/ 2049780 w 8206740"/>
              <a:gd name="connsiteY53" fmla="*/ 2979420 h 8688703"/>
              <a:gd name="connsiteX54" fmla="*/ 1981200 w 8206740"/>
              <a:gd name="connsiteY54" fmla="*/ 2971800 h 8688703"/>
              <a:gd name="connsiteX55" fmla="*/ 1889760 w 8206740"/>
              <a:gd name="connsiteY55" fmla="*/ 2819400 h 8688703"/>
              <a:gd name="connsiteX56" fmla="*/ 1897380 w 8206740"/>
              <a:gd name="connsiteY56" fmla="*/ 2750820 h 8688703"/>
              <a:gd name="connsiteX57" fmla="*/ 1729740 w 8206740"/>
              <a:gd name="connsiteY57" fmla="*/ 2872740 h 8688703"/>
              <a:gd name="connsiteX58" fmla="*/ 1706880 w 8206740"/>
              <a:gd name="connsiteY58" fmla="*/ 2933700 h 8688703"/>
              <a:gd name="connsiteX59" fmla="*/ 1653540 w 8206740"/>
              <a:gd name="connsiteY59" fmla="*/ 2903220 h 8688703"/>
              <a:gd name="connsiteX60" fmla="*/ 1546860 w 8206740"/>
              <a:gd name="connsiteY60" fmla="*/ 2903220 h 8688703"/>
              <a:gd name="connsiteX61" fmla="*/ 1524000 w 8206740"/>
              <a:gd name="connsiteY61" fmla="*/ 3017520 h 8688703"/>
              <a:gd name="connsiteX62" fmla="*/ 1386840 w 8206740"/>
              <a:gd name="connsiteY62" fmla="*/ 3314700 h 8688703"/>
              <a:gd name="connsiteX63" fmla="*/ 1333500 w 8206740"/>
              <a:gd name="connsiteY63" fmla="*/ 3307080 h 8688703"/>
              <a:gd name="connsiteX64" fmla="*/ 1188720 w 8206740"/>
              <a:gd name="connsiteY64" fmla="*/ 3360420 h 8688703"/>
              <a:gd name="connsiteX65" fmla="*/ 1135380 w 8206740"/>
              <a:gd name="connsiteY65" fmla="*/ 3528060 h 8688703"/>
              <a:gd name="connsiteX66" fmla="*/ 1013460 w 8206740"/>
              <a:gd name="connsiteY66" fmla="*/ 3558540 h 8688703"/>
              <a:gd name="connsiteX67" fmla="*/ 929640 w 8206740"/>
              <a:gd name="connsiteY67" fmla="*/ 3566160 h 8688703"/>
              <a:gd name="connsiteX68" fmla="*/ 830580 w 8206740"/>
              <a:gd name="connsiteY68" fmla="*/ 3596640 h 8688703"/>
              <a:gd name="connsiteX69" fmla="*/ 701040 w 8206740"/>
              <a:gd name="connsiteY69" fmla="*/ 3604260 h 8688703"/>
              <a:gd name="connsiteX70" fmla="*/ 548640 w 8206740"/>
              <a:gd name="connsiteY70" fmla="*/ 3642360 h 8688703"/>
              <a:gd name="connsiteX71" fmla="*/ 0 w 8206740"/>
              <a:gd name="connsiteY71" fmla="*/ 5105400 h 8688703"/>
              <a:gd name="connsiteX72" fmla="*/ 167640 w 8206740"/>
              <a:gd name="connsiteY72" fmla="*/ 5097780 h 8688703"/>
              <a:gd name="connsiteX73" fmla="*/ 167640 w 8206740"/>
              <a:gd name="connsiteY73" fmla="*/ 5242560 h 8688703"/>
              <a:gd name="connsiteX74" fmla="*/ 289560 w 8206740"/>
              <a:gd name="connsiteY74" fmla="*/ 5250180 h 8688703"/>
              <a:gd name="connsiteX75" fmla="*/ 281940 w 8206740"/>
              <a:gd name="connsiteY75" fmla="*/ 5334000 h 8688703"/>
              <a:gd name="connsiteX76" fmla="*/ 388620 w 8206740"/>
              <a:gd name="connsiteY76" fmla="*/ 5356860 h 8688703"/>
              <a:gd name="connsiteX77" fmla="*/ 358140 w 8206740"/>
              <a:gd name="connsiteY77" fmla="*/ 5486400 h 8688703"/>
              <a:gd name="connsiteX78" fmla="*/ 358140 w 8206740"/>
              <a:gd name="connsiteY78" fmla="*/ 5585460 h 8688703"/>
              <a:gd name="connsiteX79" fmla="*/ 251460 w 8206740"/>
              <a:gd name="connsiteY79" fmla="*/ 5638800 h 8688703"/>
              <a:gd name="connsiteX80" fmla="*/ 236220 w 8206740"/>
              <a:gd name="connsiteY80" fmla="*/ 5715000 h 8688703"/>
              <a:gd name="connsiteX81" fmla="*/ 144780 w 8206740"/>
              <a:gd name="connsiteY81" fmla="*/ 5836920 h 8688703"/>
              <a:gd name="connsiteX82" fmla="*/ 175260 w 8206740"/>
              <a:gd name="connsiteY82" fmla="*/ 6065520 h 8688703"/>
              <a:gd name="connsiteX83" fmla="*/ 266700 w 8206740"/>
              <a:gd name="connsiteY83" fmla="*/ 6073140 h 8688703"/>
              <a:gd name="connsiteX84" fmla="*/ 304800 w 8206740"/>
              <a:gd name="connsiteY84" fmla="*/ 6134100 h 8688703"/>
              <a:gd name="connsiteX85" fmla="*/ 312420 w 8206740"/>
              <a:gd name="connsiteY85" fmla="*/ 6195060 h 8688703"/>
              <a:gd name="connsiteX86" fmla="*/ 358140 w 8206740"/>
              <a:gd name="connsiteY86" fmla="*/ 6195060 h 8688703"/>
              <a:gd name="connsiteX87" fmla="*/ 365760 w 8206740"/>
              <a:gd name="connsiteY87" fmla="*/ 6332220 h 8688703"/>
              <a:gd name="connsiteX88" fmla="*/ 807720 w 8206740"/>
              <a:gd name="connsiteY88" fmla="*/ 6400800 h 8688703"/>
              <a:gd name="connsiteX89" fmla="*/ 1127760 w 8206740"/>
              <a:gd name="connsiteY89" fmla="*/ 6560820 h 8688703"/>
              <a:gd name="connsiteX90" fmla="*/ 1447800 w 8206740"/>
              <a:gd name="connsiteY90" fmla="*/ 6454140 h 8688703"/>
              <a:gd name="connsiteX91" fmla="*/ 1546860 w 8206740"/>
              <a:gd name="connsiteY91" fmla="*/ 6454140 h 8688703"/>
              <a:gd name="connsiteX92" fmla="*/ 1501140 w 8206740"/>
              <a:gd name="connsiteY92" fmla="*/ 6713220 h 8688703"/>
              <a:gd name="connsiteX93" fmla="*/ 1567815 w 8206740"/>
              <a:gd name="connsiteY93" fmla="*/ 6971030 h 8688703"/>
              <a:gd name="connsiteX94" fmla="*/ 1710690 w 8206740"/>
              <a:gd name="connsiteY94" fmla="*/ 7294880 h 8688703"/>
              <a:gd name="connsiteX95" fmla="*/ 1891665 w 8206740"/>
              <a:gd name="connsiteY95" fmla="*/ 7437755 h 8688703"/>
              <a:gd name="connsiteX96" fmla="*/ 2094865 w 8206740"/>
              <a:gd name="connsiteY96" fmla="*/ 7669530 h 8688703"/>
              <a:gd name="connsiteX97" fmla="*/ 2066290 w 8206740"/>
              <a:gd name="connsiteY97" fmla="*/ 7780654 h 8688703"/>
              <a:gd name="connsiteX98" fmla="*/ 2234565 w 8206740"/>
              <a:gd name="connsiteY98" fmla="*/ 7891779 h 8688703"/>
              <a:gd name="connsiteX99" fmla="*/ 2269490 w 8206740"/>
              <a:gd name="connsiteY99" fmla="*/ 7936229 h 8688703"/>
              <a:gd name="connsiteX100" fmla="*/ 2186940 w 8206740"/>
              <a:gd name="connsiteY100" fmla="*/ 8193404 h 8688703"/>
              <a:gd name="connsiteX101" fmla="*/ 2209165 w 8206740"/>
              <a:gd name="connsiteY101" fmla="*/ 8291828 h 8688703"/>
              <a:gd name="connsiteX102" fmla="*/ 2275840 w 8206740"/>
              <a:gd name="connsiteY102" fmla="*/ 8393428 h 8688703"/>
              <a:gd name="connsiteX103" fmla="*/ 2437765 w 8206740"/>
              <a:gd name="connsiteY103" fmla="*/ 8425178 h 8688703"/>
              <a:gd name="connsiteX104" fmla="*/ 2491740 w 8206740"/>
              <a:gd name="connsiteY104" fmla="*/ 8412478 h 8688703"/>
              <a:gd name="connsiteX105" fmla="*/ 2599690 w 8206740"/>
              <a:gd name="connsiteY105" fmla="*/ 8469628 h 8688703"/>
              <a:gd name="connsiteX106" fmla="*/ 2640965 w 8206740"/>
              <a:gd name="connsiteY106" fmla="*/ 8514078 h 8688703"/>
              <a:gd name="connsiteX107" fmla="*/ 2663190 w 8206740"/>
              <a:gd name="connsiteY107" fmla="*/ 8625203 h 8688703"/>
              <a:gd name="connsiteX108" fmla="*/ 2748915 w 8206740"/>
              <a:gd name="connsiteY108" fmla="*/ 8688703 h 8688703"/>
              <a:gd name="connsiteX109" fmla="*/ 2860040 w 8206740"/>
              <a:gd name="connsiteY109" fmla="*/ 8663303 h 8688703"/>
              <a:gd name="connsiteX110" fmla="*/ 2920365 w 8206740"/>
              <a:gd name="connsiteY110" fmla="*/ 8676003 h 8688703"/>
              <a:gd name="connsiteX111" fmla="*/ 2910840 w 8206740"/>
              <a:gd name="connsiteY111" fmla="*/ 8595834 h 8688703"/>
              <a:gd name="connsiteX112" fmla="*/ 2996565 w 8206740"/>
              <a:gd name="connsiteY112" fmla="*/ 8464865 h 8688703"/>
              <a:gd name="connsiteX113" fmla="*/ 2987040 w 8206740"/>
              <a:gd name="connsiteY113" fmla="*/ 8352947 h 8688703"/>
              <a:gd name="connsiteX114" fmla="*/ 3027522 w 8206740"/>
              <a:gd name="connsiteY114" fmla="*/ 8286271 h 8688703"/>
              <a:gd name="connsiteX115" fmla="*/ 3179922 w 8206740"/>
              <a:gd name="connsiteY115" fmla="*/ 8217215 h 8688703"/>
              <a:gd name="connsiteX116" fmla="*/ 3225166 w 8206740"/>
              <a:gd name="connsiteY116" fmla="*/ 8100535 h 8688703"/>
              <a:gd name="connsiteX117" fmla="*/ 3420427 w 8206740"/>
              <a:gd name="connsiteY117" fmla="*/ 7938609 h 8688703"/>
              <a:gd name="connsiteX118" fmla="*/ 3699034 w 8206740"/>
              <a:gd name="connsiteY118" fmla="*/ 7810022 h 8688703"/>
              <a:gd name="connsiteX119" fmla="*/ 3875246 w 8206740"/>
              <a:gd name="connsiteY119" fmla="*/ 7745728 h 8688703"/>
              <a:gd name="connsiteX120" fmla="*/ 4084796 w 8206740"/>
              <a:gd name="connsiteY120" fmla="*/ 7593328 h 8688703"/>
              <a:gd name="connsiteX121" fmla="*/ 4127659 w 8206740"/>
              <a:gd name="connsiteY121" fmla="*/ 7495696 h 8688703"/>
              <a:gd name="connsiteX122" fmla="*/ 4037171 w 8206740"/>
              <a:gd name="connsiteY122" fmla="*/ 7419497 h 8688703"/>
              <a:gd name="connsiteX123" fmla="*/ 3980021 w 8206740"/>
              <a:gd name="connsiteY123" fmla="*/ 7324247 h 8688703"/>
              <a:gd name="connsiteX124" fmla="*/ 4056222 w 8206740"/>
              <a:gd name="connsiteY124" fmla="*/ 7250428 h 8688703"/>
              <a:gd name="connsiteX125" fmla="*/ 4096703 w 8206740"/>
              <a:gd name="connsiteY125" fmla="*/ 7102790 h 8688703"/>
              <a:gd name="connsiteX126" fmla="*/ 3982402 w 8206740"/>
              <a:gd name="connsiteY126" fmla="*/ 7126603 h 8688703"/>
              <a:gd name="connsiteX127" fmla="*/ 3818096 w 8206740"/>
              <a:gd name="connsiteY127" fmla="*/ 7088503 h 8688703"/>
              <a:gd name="connsiteX128" fmla="*/ 3691889 w 8206740"/>
              <a:gd name="connsiteY128" fmla="*/ 7000396 h 8688703"/>
              <a:gd name="connsiteX129" fmla="*/ 3701416 w 8206740"/>
              <a:gd name="connsiteY129" fmla="*/ 6886097 h 8688703"/>
              <a:gd name="connsiteX130" fmla="*/ 3625215 w 8206740"/>
              <a:gd name="connsiteY130" fmla="*/ 6809897 h 8688703"/>
              <a:gd name="connsiteX131" fmla="*/ 3657600 w 8206740"/>
              <a:gd name="connsiteY131" fmla="*/ 6728460 h 8688703"/>
              <a:gd name="connsiteX132" fmla="*/ 3817620 w 8206740"/>
              <a:gd name="connsiteY132" fmla="*/ 6637020 h 8688703"/>
              <a:gd name="connsiteX133" fmla="*/ 3893820 w 8206740"/>
              <a:gd name="connsiteY133" fmla="*/ 6560820 h 8688703"/>
              <a:gd name="connsiteX134" fmla="*/ 3947160 w 8206740"/>
              <a:gd name="connsiteY134" fmla="*/ 6545580 h 8688703"/>
              <a:gd name="connsiteX135" fmla="*/ 3939540 w 8206740"/>
              <a:gd name="connsiteY135" fmla="*/ 6484620 h 8688703"/>
              <a:gd name="connsiteX136" fmla="*/ 3901440 w 8206740"/>
              <a:gd name="connsiteY136" fmla="*/ 6461760 h 8688703"/>
              <a:gd name="connsiteX137" fmla="*/ 3878580 w 8206740"/>
              <a:gd name="connsiteY137" fmla="*/ 6370320 h 8688703"/>
              <a:gd name="connsiteX138" fmla="*/ 3886200 w 8206740"/>
              <a:gd name="connsiteY138" fmla="*/ 6278880 h 8688703"/>
              <a:gd name="connsiteX139" fmla="*/ 3870960 w 8206740"/>
              <a:gd name="connsiteY139" fmla="*/ 6164580 h 8688703"/>
              <a:gd name="connsiteX140" fmla="*/ 3893820 w 8206740"/>
              <a:gd name="connsiteY140" fmla="*/ 6096000 h 8688703"/>
              <a:gd name="connsiteX141" fmla="*/ 3924300 w 8206740"/>
              <a:gd name="connsiteY141" fmla="*/ 6035040 h 8688703"/>
              <a:gd name="connsiteX142" fmla="*/ 3977640 w 8206740"/>
              <a:gd name="connsiteY142" fmla="*/ 6027420 h 8688703"/>
              <a:gd name="connsiteX143" fmla="*/ 3992880 w 8206740"/>
              <a:gd name="connsiteY143" fmla="*/ 6027420 h 8688703"/>
              <a:gd name="connsiteX144" fmla="*/ 4046220 w 8206740"/>
              <a:gd name="connsiteY144" fmla="*/ 5966460 h 8688703"/>
              <a:gd name="connsiteX145" fmla="*/ 4038600 w 8206740"/>
              <a:gd name="connsiteY145" fmla="*/ 5882640 h 8688703"/>
              <a:gd name="connsiteX146" fmla="*/ 4754880 w 8206740"/>
              <a:gd name="connsiteY146" fmla="*/ 5768340 h 8688703"/>
              <a:gd name="connsiteX147" fmla="*/ 4838700 w 8206740"/>
              <a:gd name="connsiteY147" fmla="*/ 5768340 h 8688703"/>
              <a:gd name="connsiteX148" fmla="*/ 4914900 w 8206740"/>
              <a:gd name="connsiteY148" fmla="*/ 5775960 h 8688703"/>
              <a:gd name="connsiteX149" fmla="*/ 5105400 w 8206740"/>
              <a:gd name="connsiteY149" fmla="*/ 5875020 h 8688703"/>
              <a:gd name="connsiteX150" fmla="*/ 5570220 w 8206740"/>
              <a:gd name="connsiteY150" fmla="*/ 6103620 h 8688703"/>
              <a:gd name="connsiteX151" fmla="*/ 5704205 w 8206740"/>
              <a:gd name="connsiteY151" fmla="*/ 6175375 h 8688703"/>
              <a:gd name="connsiteX152" fmla="*/ 5755005 w 8206740"/>
              <a:gd name="connsiteY152" fmla="*/ 6097905 h 8688703"/>
              <a:gd name="connsiteX153" fmla="*/ 5682615 w 8206740"/>
              <a:gd name="connsiteY153" fmla="*/ 6058535 h 8688703"/>
              <a:gd name="connsiteX154" fmla="*/ 5624195 w 8206740"/>
              <a:gd name="connsiteY154" fmla="*/ 5987415 h 8688703"/>
              <a:gd name="connsiteX155" fmla="*/ 5670550 w 8206740"/>
              <a:gd name="connsiteY155" fmla="*/ 5958840 h 8688703"/>
              <a:gd name="connsiteX156" fmla="*/ 5584825 w 8206740"/>
              <a:gd name="connsiteY156" fmla="*/ 5784215 h 8688703"/>
              <a:gd name="connsiteX157" fmla="*/ 5592445 w 8206740"/>
              <a:gd name="connsiteY157" fmla="*/ 5682615 h 8688703"/>
              <a:gd name="connsiteX158" fmla="*/ 5615305 w 8206740"/>
              <a:gd name="connsiteY158" fmla="*/ 5647690 h 8688703"/>
              <a:gd name="connsiteX159" fmla="*/ 5636895 w 8206740"/>
              <a:gd name="connsiteY159" fmla="*/ 5602605 h 8688703"/>
              <a:gd name="connsiteX160" fmla="*/ 5674360 w 8206740"/>
              <a:gd name="connsiteY160" fmla="*/ 5525135 h 8688703"/>
              <a:gd name="connsiteX161" fmla="*/ 5688965 w 8206740"/>
              <a:gd name="connsiteY161" fmla="*/ 5442585 h 8688703"/>
              <a:gd name="connsiteX162" fmla="*/ 5735320 w 8206740"/>
              <a:gd name="connsiteY162" fmla="*/ 5417185 h 8688703"/>
              <a:gd name="connsiteX163" fmla="*/ 5715000 w 8206740"/>
              <a:gd name="connsiteY163" fmla="*/ 5358130 h 8688703"/>
              <a:gd name="connsiteX164" fmla="*/ 5751195 w 8206740"/>
              <a:gd name="connsiteY164" fmla="*/ 5316855 h 8688703"/>
              <a:gd name="connsiteX165" fmla="*/ 5781675 w 8206740"/>
              <a:gd name="connsiteY165" fmla="*/ 5253990 h 8688703"/>
              <a:gd name="connsiteX166" fmla="*/ 5836920 w 8206740"/>
              <a:gd name="connsiteY166" fmla="*/ 5180330 h 8688703"/>
              <a:gd name="connsiteX167" fmla="*/ 5855970 w 8206740"/>
              <a:gd name="connsiteY167" fmla="*/ 5024120 h 8688703"/>
              <a:gd name="connsiteX168" fmla="*/ 6101080 w 8206740"/>
              <a:gd name="connsiteY168" fmla="*/ 4766310 h 8688703"/>
              <a:gd name="connsiteX169" fmla="*/ 6107430 w 8206740"/>
              <a:gd name="connsiteY169" fmla="*/ 4530090 h 8688703"/>
              <a:gd name="connsiteX170" fmla="*/ 5982970 w 8206740"/>
              <a:gd name="connsiteY170" fmla="*/ 4267200 h 8688703"/>
              <a:gd name="connsiteX171" fmla="*/ 7178040 w 8206740"/>
              <a:gd name="connsiteY171" fmla="*/ 4206240 h 8688703"/>
              <a:gd name="connsiteX172" fmla="*/ 7559040 w 8206740"/>
              <a:gd name="connsiteY172" fmla="*/ 4183380 h 8688703"/>
              <a:gd name="connsiteX173" fmla="*/ 7467600 w 8206740"/>
              <a:gd name="connsiteY173" fmla="*/ 3733800 h 8688703"/>
              <a:gd name="connsiteX174" fmla="*/ 7414260 w 8206740"/>
              <a:gd name="connsiteY174" fmla="*/ 3459480 h 8688703"/>
              <a:gd name="connsiteX175" fmla="*/ 7498080 w 8206740"/>
              <a:gd name="connsiteY175" fmla="*/ 3253740 h 8688703"/>
              <a:gd name="connsiteX176" fmla="*/ 7528560 w 8206740"/>
              <a:gd name="connsiteY176" fmla="*/ 3108960 h 8688703"/>
              <a:gd name="connsiteX177" fmla="*/ 7505700 w 8206740"/>
              <a:gd name="connsiteY177" fmla="*/ 2903220 h 8688703"/>
              <a:gd name="connsiteX178" fmla="*/ 7520940 w 8206740"/>
              <a:gd name="connsiteY178" fmla="*/ 2781300 h 8688703"/>
              <a:gd name="connsiteX179" fmla="*/ 7536180 w 8206740"/>
              <a:gd name="connsiteY179" fmla="*/ 2727960 h 8688703"/>
              <a:gd name="connsiteX180" fmla="*/ 7863840 w 8206740"/>
              <a:gd name="connsiteY180" fmla="*/ 2827020 h 8688703"/>
              <a:gd name="connsiteX181" fmla="*/ 7886700 w 8206740"/>
              <a:gd name="connsiteY181" fmla="*/ 2956560 h 8688703"/>
              <a:gd name="connsiteX182" fmla="*/ 8001000 w 8206740"/>
              <a:gd name="connsiteY182" fmla="*/ 2979420 h 8688703"/>
              <a:gd name="connsiteX183" fmla="*/ 8206740 w 8206740"/>
              <a:gd name="connsiteY183" fmla="*/ 3131820 h 8688703"/>
              <a:gd name="connsiteX0" fmla="*/ 8001000 w 8001000"/>
              <a:gd name="connsiteY0" fmla="*/ 2979420 h 8688703"/>
              <a:gd name="connsiteX1" fmla="*/ 7917180 w 8001000"/>
              <a:gd name="connsiteY1" fmla="*/ 0 h 8688703"/>
              <a:gd name="connsiteX2" fmla="*/ 7863840 w 8001000"/>
              <a:gd name="connsiteY2" fmla="*/ 24128 h 8688703"/>
              <a:gd name="connsiteX3" fmla="*/ 6896100 w 8001000"/>
              <a:gd name="connsiteY3" fmla="*/ 502920 h 8688703"/>
              <a:gd name="connsiteX4" fmla="*/ 6743700 w 8001000"/>
              <a:gd name="connsiteY4" fmla="*/ 982980 h 8688703"/>
              <a:gd name="connsiteX5" fmla="*/ 6728460 w 8001000"/>
              <a:gd name="connsiteY5" fmla="*/ 1836420 h 8688703"/>
              <a:gd name="connsiteX6" fmla="*/ 6244590 w 8001000"/>
              <a:gd name="connsiteY6" fmla="*/ 2170428 h 8688703"/>
              <a:gd name="connsiteX7" fmla="*/ 5722620 w 8001000"/>
              <a:gd name="connsiteY7" fmla="*/ 2095500 h 8688703"/>
              <a:gd name="connsiteX8" fmla="*/ 5654040 w 8001000"/>
              <a:gd name="connsiteY8" fmla="*/ 2095500 h 8688703"/>
              <a:gd name="connsiteX9" fmla="*/ 5570220 w 8001000"/>
              <a:gd name="connsiteY9" fmla="*/ 2133600 h 8688703"/>
              <a:gd name="connsiteX10" fmla="*/ 5440680 w 8001000"/>
              <a:gd name="connsiteY10" fmla="*/ 2118360 h 8688703"/>
              <a:gd name="connsiteX11" fmla="*/ 5410200 w 8001000"/>
              <a:gd name="connsiteY11" fmla="*/ 2072640 h 8688703"/>
              <a:gd name="connsiteX12" fmla="*/ 5425440 w 8001000"/>
              <a:gd name="connsiteY12" fmla="*/ 1927860 h 8688703"/>
              <a:gd name="connsiteX13" fmla="*/ 5372100 w 8001000"/>
              <a:gd name="connsiteY13" fmla="*/ 1874520 h 8688703"/>
              <a:gd name="connsiteX14" fmla="*/ 5372100 w 8001000"/>
              <a:gd name="connsiteY14" fmla="*/ 1844040 h 8688703"/>
              <a:gd name="connsiteX15" fmla="*/ 5280660 w 8001000"/>
              <a:gd name="connsiteY15" fmla="*/ 1821180 h 8688703"/>
              <a:gd name="connsiteX16" fmla="*/ 5219700 w 8001000"/>
              <a:gd name="connsiteY16" fmla="*/ 2118360 h 8688703"/>
              <a:gd name="connsiteX17" fmla="*/ 5212080 w 8001000"/>
              <a:gd name="connsiteY17" fmla="*/ 2316480 h 8688703"/>
              <a:gd name="connsiteX18" fmla="*/ 5242560 w 8001000"/>
              <a:gd name="connsiteY18" fmla="*/ 2354580 h 8688703"/>
              <a:gd name="connsiteX19" fmla="*/ 5097780 w 8001000"/>
              <a:gd name="connsiteY19" fmla="*/ 2407920 h 8688703"/>
              <a:gd name="connsiteX20" fmla="*/ 5120640 w 8001000"/>
              <a:gd name="connsiteY20" fmla="*/ 2598420 h 8688703"/>
              <a:gd name="connsiteX21" fmla="*/ 5082540 w 8001000"/>
              <a:gd name="connsiteY21" fmla="*/ 2682240 h 8688703"/>
              <a:gd name="connsiteX22" fmla="*/ 4945380 w 8001000"/>
              <a:gd name="connsiteY22" fmla="*/ 2628900 h 8688703"/>
              <a:gd name="connsiteX23" fmla="*/ 4853940 w 8001000"/>
              <a:gd name="connsiteY23" fmla="*/ 2651760 h 8688703"/>
              <a:gd name="connsiteX24" fmla="*/ 4785360 w 8001000"/>
              <a:gd name="connsiteY24" fmla="*/ 2781300 h 8688703"/>
              <a:gd name="connsiteX25" fmla="*/ 4640580 w 8001000"/>
              <a:gd name="connsiteY25" fmla="*/ 2667000 h 8688703"/>
              <a:gd name="connsiteX26" fmla="*/ 4518660 w 8001000"/>
              <a:gd name="connsiteY26" fmla="*/ 2659380 h 8688703"/>
              <a:gd name="connsiteX27" fmla="*/ 4389120 w 8001000"/>
              <a:gd name="connsiteY27" fmla="*/ 2529840 h 8688703"/>
              <a:gd name="connsiteX28" fmla="*/ 4564380 w 8001000"/>
              <a:gd name="connsiteY28" fmla="*/ 2377440 h 8688703"/>
              <a:gd name="connsiteX29" fmla="*/ 4389120 w 8001000"/>
              <a:gd name="connsiteY29" fmla="*/ 2346960 h 8688703"/>
              <a:gd name="connsiteX30" fmla="*/ 4244340 w 8001000"/>
              <a:gd name="connsiteY30" fmla="*/ 2514600 h 8688703"/>
              <a:gd name="connsiteX31" fmla="*/ 4183380 w 8001000"/>
              <a:gd name="connsiteY31" fmla="*/ 2613660 h 8688703"/>
              <a:gd name="connsiteX32" fmla="*/ 4191000 w 8001000"/>
              <a:gd name="connsiteY32" fmla="*/ 2651760 h 8688703"/>
              <a:gd name="connsiteX33" fmla="*/ 4084320 w 8001000"/>
              <a:gd name="connsiteY33" fmla="*/ 2750820 h 8688703"/>
              <a:gd name="connsiteX34" fmla="*/ 4008120 w 8001000"/>
              <a:gd name="connsiteY34" fmla="*/ 2773680 h 8688703"/>
              <a:gd name="connsiteX35" fmla="*/ 3954780 w 8001000"/>
              <a:gd name="connsiteY35" fmla="*/ 2773680 h 8688703"/>
              <a:gd name="connsiteX36" fmla="*/ 3916680 w 8001000"/>
              <a:gd name="connsiteY36" fmla="*/ 2827020 h 8688703"/>
              <a:gd name="connsiteX37" fmla="*/ 3848100 w 8001000"/>
              <a:gd name="connsiteY37" fmla="*/ 2827020 h 8688703"/>
              <a:gd name="connsiteX38" fmla="*/ 3810000 w 8001000"/>
              <a:gd name="connsiteY38" fmla="*/ 2880360 h 8688703"/>
              <a:gd name="connsiteX39" fmla="*/ 3726180 w 8001000"/>
              <a:gd name="connsiteY39" fmla="*/ 2903220 h 8688703"/>
              <a:gd name="connsiteX40" fmla="*/ 3703320 w 8001000"/>
              <a:gd name="connsiteY40" fmla="*/ 2971800 h 8688703"/>
              <a:gd name="connsiteX41" fmla="*/ 3512820 w 8001000"/>
              <a:gd name="connsiteY41" fmla="*/ 2834640 h 8688703"/>
              <a:gd name="connsiteX42" fmla="*/ 3337560 w 8001000"/>
              <a:gd name="connsiteY42" fmla="*/ 2903220 h 8688703"/>
              <a:gd name="connsiteX43" fmla="*/ 3337560 w 8001000"/>
              <a:gd name="connsiteY43" fmla="*/ 2979420 h 8688703"/>
              <a:gd name="connsiteX44" fmla="*/ 3230880 w 8001000"/>
              <a:gd name="connsiteY44" fmla="*/ 3055620 h 8688703"/>
              <a:gd name="connsiteX45" fmla="*/ 3002280 w 8001000"/>
              <a:gd name="connsiteY45" fmla="*/ 2910840 h 8688703"/>
              <a:gd name="connsiteX46" fmla="*/ 3025140 w 8001000"/>
              <a:gd name="connsiteY46" fmla="*/ 2887980 h 8688703"/>
              <a:gd name="connsiteX47" fmla="*/ 2918460 w 8001000"/>
              <a:gd name="connsiteY47" fmla="*/ 2743200 h 8688703"/>
              <a:gd name="connsiteX48" fmla="*/ 2659380 w 8001000"/>
              <a:gd name="connsiteY48" fmla="*/ 2613660 h 8688703"/>
              <a:gd name="connsiteX49" fmla="*/ 2506980 w 8001000"/>
              <a:gd name="connsiteY49" fmla="*/ 2948940 h 8688703"/>
              <a:gd name="connsiteX50" fmla="*/ 2392680 w 8001000"/>
              <a:gd name="connsiteY50" fmla="*/ 2956560 h 8688703"/>
              <a:gd name="connsiteX51" fmla="*/ 2308860 w 8001000"/>
              <a:gd name="connsiteY51" fmla="*/ 2971800 h 8688703"/>
              <a:gd name="connsiteX52" fmla="*/ 2225040 w 8001000"/>
              <a:gd name="connsiteY52" fmla="*/ 3070860 h 8688703"/>
              <a:gd name="connsiteX53" fmla="*/ 2049780 w 8001000"/>
              <a:gd name="connsiteY53" fmla="*/ 2979420 h 8688703"/>
              <a:gd name="connsiteX54" fmla="*/ 1981200 w 8001000"/>
              <a:gd name="connsiteY54" fmla="*/ 2971800 h 8688703"/>
              <a:gd name="connsiteX55" fmla="*/ 1889760 w 8001000"/>
              <a:gd name="connsiteY55" fmla="*/ 2819400 h 8688703"/>
              <a:gd name="connsiteX56" fmla="*/ 1897380 w 8001000"/>
              <a:gd name="connsiteY56" fmla="*/ 2750820 h 8688703"/>
              <a:gd name="connsiteX57" fmla="*/ 1729740 w 8001000"/>
              <a:gd name="connsiteY57" fmla="*/ 2872740 h 8688703"/>
              <a:gd name="connsiteX58" fmla="*/ 1706880 w 8001000"/>
              <a:gd name="connsiteY58" fmla="*/ 2933700 h 8688703"/>
              <a:gd name="connsiteX59" fmla="*/ 1653540 w 8001000"/>
              <a:gd name="connsiteY59" fmla="*/ 2903220 h 8688703"/>
              <a:gd name="connsiteX60" fmla="*/ 1546860 w 8001000"/>
              <a:gd name="connsiteY60" fmla="*/ 2903220 h 8688703"/>
              <a:gd name="connsiteX61" fmla="*/ 1524000 w 8001000"/>
              <a:gd name="connsiteY61" fmla="*/ 3017520 h 8688703"/>
              <a:gd name="connsiteX62" fmla="*/ 1386840 w 8001000"/>
              <a:gd name="connsiteY62" fmla="*/ 3314700 h 8688703"/>
              <a:gd name="connsiteX63" fmla="*/ 1333500 w 8001000"/>
              <a:gd name="connsiteY63" fmla="*/ 3307080 h 8688703"/>
              <a:gd name="connsiteX64" fmla="*/ 1188720 w 8001000"/>
              <a:gd name="connsiteY64" fmla="*/ 3360420 h 8688703"/>
              <a:gd name="connsiteX65" fmla="*/ 1135380 w 8001000"/>
              <a:gd name="connsiteY65" fmla="*/ 3528060 h 8688703"/>
              <a:gd name="connsiteX66" fmla="*/ 1013460 w 8001000"/>
              <a:gd name="connsiteY66" fmla="*/ 3558540 h 8688703"/>
              <a:gd name="connsiteX67" fmla="*/ 929640 w 8001000"/>
              <a:gd name="connsiteY67" fmla="*/ 3566160 h 8688703"/>
              <a:gd name="connsiteX68" fmla="*/ 830580 w 8001000"/>
              <a:gd name="connsiteY68" fmla="*/ 3596640 h 8688703"/>
              <a:gd name="connsiteX69" fmla="*/ 701040 w 8001000"/>
              <a:gd name="connsiteY69" fmla="*/ 3604260 h 8688703"/>
              <a:gd name="connsiteX70" fmla="*/ 548640 w 8001000"/>
              <a:gd name="connsiteY70" fmla="*/ 3642360 h 8688703"/>
              <a:gd name="connsiteX71" fmla="*/ 0 w 8001000"/>
              <a:gd name="connsiteY71" fmla="*/ 5105400 h 8688703"/>
              <a:gd name="connsiteX72" fmla="*/ 167640 w 8001000"/>
              <a:gd name="connsiteY72" fmla="*/ 5097780 h 8688703"/>
              <a:gd name="connsiteX73" fmla="*/ 167640 w 8001000"/>
              <a:gd name="connsiteY73" fmla="*/ 5242560 h 8688703"/>
              <a:gd name="connsiteX74" fmla="*/ 289560 w 8001000"/>
              <a:gd name="connsiteY74" fmla="*/ 5250180 h 8688703"/>
              <a:gd name="connsiteX75" fmla="*/ 281940 w 8001000"/>
              <a:gd name="connsiteY75" fmla="*/ 5334000 h 8688703"/>
              <a:gd name="connsiteX76" fmla="*/ 388620 w 8001000"/>
              <a:gd name="connsiteY76" fmla="*/ 5356860 h 8688703"/>
              <a:gd name="connsiteX77" fmla="*/ 358140 w 8001000"/>
              <a:gd name="connsiteY77" fmla="*/ 5486400 h 8688703"/>
              <a:gd name="connsiteX78" fmla="*/ 358140 w 8001000"/>
              <a:gd name="connsiteY78" fmla="*/ 5585460 h 8688703"/>
              <a:gd name="connsiteX79" fmla="*/ 251460 w 8001000"/>
              <a:gd name="connsiteY79" fmla="*/ 5638800 h 8688703"/>
              <a:gd name="connsiteX80" fmla="*/ 236220 w 8001000"/>
              <a:gd name="connsiteY80" fmla="*/ 5715000 h 8688703"/>
              <a:gd name="connsiteX81" fmla="*/ 144780 w 8001000"/>
              <a:gd name="connsiteY81" fmla="*/ 5836920 h 8688703"/>
              <a:gd name="connsiteX82" fmla="*/ 175260 w 8001000"/>
              <a:gd name="connsiteY82" fmla="*/ 6065520 h 8688703"/>
              <a:gd name="connsiteX83" fmla="*/ 266700 w 8001000"/>
              <a:gd name="connsiteY83" fmla="*/ 6073140 h 8688703"/>
              <a:gd name="connsiteX84" fmla="*/ 304800 w 8001000"/>
              <a:gd name="connsiteY84" fmla="*/ 6134100 h 8688703"/>
              <a:gd name="connsiteX85" fmla="*/ 312420 w 8001000"/>
              <a:gd name="connsiteY85" fmla="*/ 6195060 h 8688703"/>
              <a:gd name="connsiteX86" fmla="*/ 358140 w 8001000"/>
              <a:gd name="connsiteY86" fmla="*/ 6195060 h 8688703"/>
              <a:gd name="connsiteX87" fmla="*/ 365760 w 8001000"/>
              <a:gd name="connsiteY87" fmla="*/ 6332220 h 8688703"/>
              <a:gd name="connsiteX88" fmla="*/ 807720 w 8001000"/>
              <a:gd name="connsiteY88" fmla="*/ 6400800 h 8688703"/>
              <a:gd name="connsiteX89" fmla="*/ 1127760 w 8001000"/>
              <a:gd name="connsiteY89" fmla="*/ 6560820 h 8688703"/>
              <a:gd name="connsiteX90" fmla="*/ 1447800 w 8001000"/>
              <a:gd name="connsiteY90" fmla="*/ 6454140 h 8688703"/>
              <a:gd name="connsiteX91" fmla="*/ 1546860 w 8001000"/>
              <a:gd name="connsiteY91" fmla="*/ 6454140 h 8688703"/>
              <a:gd name="connsiteX92" fmla="*/ 1501140 w 8001000"/>
              <a:gd name="connsiteY92" fmla="*/ 6713220 h 8688703"/>
              <a:gd name="connsiteX93" fmla="*/ 1567815 w 8001000"/>
              <a:gd name="connsiteY93" fmla="*/ 6971030 h 8688703"/>
              <a:gd name="connsiteX94" fmla="*/ 1710690 w 8001000"/>
              <a:gd name="connsiteY94" fmla="*/ 7294880 h 8688703"/>
              <a:gd name="connsiteX95" fmla="*/ 1891665 w 8001000"/>
              <a:gd name="connsiteY95" fmla="*/ 7437755 h 8688703"/>
              <a:gd name="connsiteX96" fmla="*/ 2094865 w 8001000"/>
              <a:gd name="connsiteY96" fmla="*/ 7669530 h 8688703"/>
              <a:gd name="connsiteX97" fmla="*/ 2066290 w 8001000"/>
              <a:gd name="connsiteY97" fmla="*/ 7780654 h 8688703"/>
              <a:gd name="connsiteX98" fmla="*/ 2234565 w 8001000"/>
              <a:gd name="connsiteY98" fmla="*/ 7891779 h 8688703"/>
              <a:gd name="connsiteX99" fmla="*/ 2269490 w 8001000"/>
              <a:gd name="connsiteY99" fmla="*/ 7936229 h 8688703"/>
              <a:gd name="connsiteX100" fmla="*/ 2186940 w 8001000"/>
              <a:gd name="connsiteY100" fmla="*/ 8193404 h 8688703"/>
              <a:gd name="connsiteX101" fmla="*/ 2209165 w 8001000"/>
              <a:gd name="connsiteY101" fmla="*/ 8291828 h 8688703"/>
              <a:gd name="connsiteX102" fmla="*/ 2275840 w 8001000"/>
              <a:gd name="connsiteY102" fmla="*/ 8393428 h 8688703"/>
              <a:gd name="connsiteX103" fmla="*/ 2437765 w 8001000"/>
              <a:gd name="connsiteY103" fmla="*/ 8425178 h 8688703"/>
              <a:gd name="connsiteX104" fmla="*/ 2491740 w 8001000"/>
              <a:gd name="connsiteY104" fmla="*/ 8412478 h 8688703"/>
              <a:gd name="connsiteX105" fmla="*/ 2599690 w 8001000"/>
              <a:gd name="connsiteY105" fmla="*/ 8469628 h 8688703"/>
              <a:gd name="connsiteX106" fmla="*/ 2640965 w 8001000"/>
              <a:gd name="connsiteY106" fmla="*/ 8514078 h 8688703"/>
              <a:gd name="connsiteX107" fmla="*/ 2663190 w 8001000"/>
              <a:gd name="connsiteY107" fmla="*/ 8625203 h 8688703"/>
              <a:gd name="connsiteX108" fmla="*/ 2748915 w 8001000"/>
              <a:gd name="connsiteY108" fmla="*/ 8688703 h 8688703"/>
              <a:gd name="connsiteX109" fmla="*/ 2860040 w 8001000"/>
              <a:gd name="connsiteY109" fmla="*/ 8663303 h 8688703"/>
              <a:gd name="connsiteX110" fmla="*/ 2920365 w 8001000"/>
              <a:gd name="connsiteY110" fmla="*/ 8676003 h 8688703"/>
              <a:gd name="connsiteX111" fmla="*/ 2910840 w 8001000"/>
              <a:gd name="connsiteY111" fmla="*/ 8595834 h 8688703"/>
              <a:gd name="connsiteX112" fmla="*/ 2996565 w 8001000"/>
              <a:gd name="connsiteY112" fmla="*/ 8464865 h 8688703"/>
              <a:gd name="connsiteX113" fmla="*/ 2987040 w 8001000"/>
              <a:gd name="connsiteY113" fmla="*/ 8352947 h 8688703"/>
              <a:gd name="connsiteX114" fmla="*/ 3027522 w 8001000"/>
              <a:gd name="connsiteY114" fmla="*/ 8286271 h 8688703"/>
              <a:gd name="connsiteX115" fmla="*/ 3179922 w 8001000"/>
              <a:gd name="connsiteY115" fmla="*/ 8217215 h 8688703"/>
              <a:gd name="connsiteX116" fmla="*/ 3225166 w 8001000"/>
              <a:gd name="connsiteY116" fmla="*/ 8100535 h 8688703"/>
              <a:gd name="connsiteX117" fmla="*/ 3420427 w 8001000"/>
              <a:gd name="connsiteY117" fmla="*/ 7938609 h 8688703"/>
              <a:gd name="connsiteX118" fmla="*/ 3699034 w 8001000"/>
              <a:gd name="connsiteY118" fmla="*/ 7810022 h 8688703"/>
              <a:gd name="connsiteX119" fmla="*/ 3875246 w 8001000"/>
              <a:gd name="connsiteY119" fmla="*/ 7745728 h 8688703"/>
              <a:gd name="connsiteX120" fmla="*/ 4084796 w 8001000"/>
              <a:gd name="connsiteY120" fmla="*/ 7593328 h 8688703"/>
              <a:gd name="connsiteX121" fmla="*/ 4127659 w 8001000"/>
              <a:gd name="connsiteY121" fmla="*/ 7495696 h 8688703"/>
              <a:gd name="connsiteX122" fmla="*/ 4037171 w 8001000"/>
              <a:gd name="connsiteY122" fmla="*/ 7419497 h 8688703"/>
              <a:gd name="connsiteX123" fmla="*/ 3980021 w 8001000"/>
              <a:gd name="connsiteY123" fmla="*/ 7324247 h 8688703"/>
              <a:gd name="connsiteX124" fmla="*/ 4056222 w 8001000"/>
              <a:gd name="connsiteY124" fmla="*/ 7250428 h 8688703"/>
              <a:gd name="connsiteX125" fmla="*/ 4096703 w 8001000"/>
              <a:gd name="connsiteY125" fmla="*/ 7102790 h 8688703"/>
              <a:gd name="connsiteX126" fmla="*/ 3982402 w 8001000"/>
              <a:gd name="connsiteY126" fmla="*/ 7126603 h 8688703"/>
              <a:gd name="connsiteX127" fmla="*/ 3818096 w 8001000"/>
              <a:gd name="connsiteY127" fmla="*/ 7088503 h 8688703"/>
              <a:gd name="connsiteX128" fmla="*/ 3691889 w 8001000"/>
              <a:gd name="connsiteY128" fmla="*/ 7000396 h 8688703"/>
              <a:gd name="connsiteX129" fmla="*/ 3701416 w 8001000"/>
              <a:gd name="connsiteY129" fmla="*/ 6886097 h 8688703"/>
              <a:gd name="connsiteX130" fmla="*/ 3625215 w 8001000"/>
              <a:gd name="connsiteY130" fmla="*/ 6809897 h 8688703"/>
              <a:gd name="connsiteX131" fmla="*/ 3657600 w 8001000"/>
              <a:gd name="connsiteY131" fmla="*/ 6728460 h 8688703"/>
              <a:gd name="connsiteX132" fmla="*/ 3817620 w 8001000"/>
              <a:gd name="connsiteY132" fmla="*/ 6637020 h 8688703"/>
              <a:gd name="connsiteX133" fmla="*/ 3893820 w 8001000"/>
              <a:gd name="connsiteY133" fmla="*/ 6560820 h 8688703"/>
              <a:gd name="connsiteX134" fmla="*/ 3947160 w 8001000"/>
              <a:gd name="connsiteY134" fmla="*/ 6545580 h 8688703"/>
              <a:gd name="connsiteX135" fmla="*/ 3939540 w 8001000"/>
              <a:gd name="connsiteY135" fmla="*/ 6484620 h 8688703"/>
              <a:gd name="connsiteX136" fmla="*/ 3901440 w 8001000"/>
              <a:gd name="connsiteY136" fmla="*/ 6461760 h 8688703"/>
              <a:gd name="connsiteX137" fmla="*/ 3878580 w 8001000"/>
              <a:gd name="connsiteY137" fmla="*/ 6370320 h 8688703"/>
              <a:gd name="connsiteX138" fmla="*/ 3886200 w 8001000"/>
              <a:gd name="connsiteY138" fmla="*/ 6278880 h 8688703"/>
              <a:gd name="connsiteX139" fmla="*/ 3870960 w 8001000"/>
              <a:gd name="connsiteY139" fmla="*/ 6164580 h 8688703"/>
              <a:gd name="connsiteX140" fmla="*/ 3893820 w 8001000"/>
              <a:gd name="connsiteY140" fmla="*/ 6096000 h 8688703"/>
              <a:gd name="connsiteX141" fmla="*/ 3924300 w 8001000"/>
              <a:gd name="connsiteY141" fmla="*/ 6035040 h 8688703"/>
              <a:gd name="connsiteX142" fmla="*/ 3977640 w 8001000"/>
              <a:gd name="connsiteY142" fmla="*/ 6027420 h 8688703"/>
              <a:gd name="connsiteX143" fmla="*/ 3992880 w 8001000"/>
              <a:gd name="connsiteY143" fmla="*/ 6027420 h 8688703"/>
              <a:gd name="connsiteX144" fmla="*/ 4046220 w 8001000"/>
              <a:gd name="connsiteY144" fmla="*/ 5966460 h 8688703"/>
              <a:gd name="connsiteX145" fmla="*/ 4038600 w 8001000"/>
              <a:gd name="connsiteY145" fmla="*/ 5882640 h 8688703"/>
              <a:gd name="connsiteX146" fmla="*/ 4754880 w 8001000"/>
              <a:gd name="connsiteY146" fmla="*/ 5768340 h 8688703"/>
              <a:gd name="connsiteX147" fmla="*/ 4838700 w 8001000"/>
              <a:gd name="connsiteY147" fmla="*/ 5768340 h 8688703"/>
              <a:gd name="connsiteX148" fmla="*/ 4914900 w 8001000"/>
              <a:gd name="connsiteY148" fmla="*/ 5775960 h 8688703"/>
              <a:gd name="connsiteX149" fmla="*/ 5105400 w 8001000"/>
              <a:gd name="connsiteY149" fmla="*/ 5875020 h 8688703"/>
              <a:gd name="connsiteX150" fmla="*/ 5570220 w 8001000"/>
              <a:gd name="connsiteY150" fmla="*/ 6103620 h 8688703"/>
              <a:gd name="connsiteX151" fmla="*/ 5704205 w 8001000"/>
              <a:gd name="connsiteY151" fmla="*/ 6175375 h 8688703"/>
              <a:gd name="connsiteX152" fmla="*/ 5755005 w 8001000"/>
              <a:gd name="connsiteY152" fmla="*/ 6097905 h 8688703"/>
              <a:gd name="connsiteX153" fmla="*/ 5682615 w 8001000"/>
              <a:gd name="connsiteY153" fmla="*/ 6058535 h 8688703"/>
              <a:gd name="connsiteX154" fmla="*/ 5624195 w 8001000"/>
              <a:gd name="connsiteY154" fmla="*/ 5987415 h 8688703"/>
              <a:gd name="connsiteX155" fmla="*/ 5670550 w 8001000"/>
              <a:gd name="connsiteY155" fmla="*/ 5958840 h 8688703"/>
              <a:gd name="connsiteX156" fmla="*/ 5584825 w 8001000"/>
              <a:gd name="connsiteY156" fmla="*/ 5784215 h 8688703"/>
              <a:gd name="connsiteX157" fmla="*/ 5592445 w 8001000"/>
              <a:gd name="connsiteY157" fmla="*/ 5682615 h 8688703"/>
              <a:gd name="connsiteX158" fmla="*/ 5615305 w 8001000"/>
              <a:gd name="connsiteY158" fmla="*/ 5647690 h 8688703"/>
              <a:gd name="connsiteX159" fmla="*/ 5636895 w 8001000"/>
              <a:gd name="connsiteY159" fmla="*/ 5602605 h 8688703"/>
              <a:gd name="connsiteX160" fmla="*/ 5674360 w 8001000"/>
              <a:gd name="connsiteY160" fmla="*/ 5525135 h 8688703"/>
              <a:gd name="connsiteX161" fmla="*/ 5688965 w 8001000"/>
              <a:gd name="connsiteY161" fmla="*/ 5442585 h 8688703"/>
              <a:gd name="connsiteX162" fmla="*/ 5735320 w 8001000"/>
              <a:gd name="connsiteY162" fmla="*/ 5417185 h 8688703"/>
              <a:gd name="connsiteX163" fmla="*/ 5715000 w 8001000"/>
              <a:gd name="connsiteY163" fmla="*/ 5358130 h 8688703"/>
              <a:gd name="connsiteX164" fmla="*/ 5751195 w 8001000"/>
              <a:gd name="connsiteY164" fmla="*/ 5316855 h 8688703"/>
              <a:gd name="connsiteX165" fmla="*/ 5781675 w 8001000"/>
              <a:gd name="connsiteY165" fmla="*/ 5253990 h 8688703"/>
              <a:gd name="connsiteX166" fmla="*/ 5836920 w 8001000"/>
              <a:gd name="connsiteY166" fmla="*/ 5180330 h 8688703"/>
              <a:gd name="connsiteX167" fmla="*/ 5855970 w 8001000"/>
              <a:gd name="connsiteY167" fmla="*/ 5024120 h 8688703"/>
              <a:gd name="connsiteX168" fmla="*/ 6101080 w 8001000"/>
              <a:gd name="connsiteY168" fmla="*/ 4766310 h 8688703"/>
              <a:gd name="connsiteX169" fmla="*/ 6107430 w 8001000"/>
              <a:gd name="connsiteY169" fmla="*/ 4530090 h 8688703"/>
              <a:gd name="connsiteX170" fmla="*/ 5982970 w 8001000"/>
              <a:gd name="connsiteY170" fmla="*/ 4267200 h 8688703"/>
              <a:gd name="connsiteX171" fmla="*/ 7178040 w 8001000"/>
              <a:gd name="connsiteY171" fmla="*/ 4206240 h 8688703"/>
              <a:gd name="connsiteX172" fmla="*/ 7559040 w 8001000"/>
              <a:gd name="connsiteY172" fmla="*/ 4183380 h 8688703"/>
              <a:gd name="connsiteX173" fmla="*/ 7467600 w 8001000"/>
              <a:gd name="connsiteY173" fmla="*/ 3733800 h 8688703"/>
              <a:gd name="connsiteX174" fmla="*/ 7414260 w 8001000"/>
              <a:gd name="connsiteY174" fmla="*/ 3459480 h 8688703"/>
              <a:gd name="connsiteX175" fmla="*/ 7498080 w 8001000"/>
              <a:gd name="connsiteY175" fmla="*/ 3253740 h 8688703"/>
              <a:gd name="connsiteX176" fmla="*/ 7528560 w 8001000"/>
              <a:gd name="connsiteY176" fmla="*/ 3108960 h 8688703"/>
              <a:gd name="connsiteX177" fmla="*/ 7505700 w 8001000"/>
              <a:gd name="connsiteY177" fmla="*/ 2903220 h 8688703"/>
              <a:gd name="connsiteX178" fmla="*/ 7520940 w 8001000"/>
              <a:gd name="connsiteY178" fmla="*/ 2781300 h 8688703"/>
              <a:gd name="connsiteX179" fmla="*/ 7536180 w 8001000"/>
              <a:gd name="connsiteY179" fmla="*/ 2727960 h 8688703"/>
              <a:gd name="connsiteX180" fmla="*/ 7863840 w 8001000"/>
              <a:gd name="connsiteY180" fmla="*/ 2827020 h 8688703"/>
              <a:gd name="connsiteX181" fmla="*/ 7886700 w 8001000"/>
              <a:gd name="connsiteY181" fmla="*/ 2956560 h 8688703"/>
              <a:gd name="connsiteX182" fmla="*/ 8001000 w 8001000"/>
              <a:gd name="connsiteY182" fmla="*/ 2979420 h 8688703"/>
              <a:gd name="connsiteX0" fmla="*/ 7886700 w 7917180"/>
              <a:gd name="connsiteY0" fmla="*/ 295656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178" fmla="*/ 7520940 w 7917180"/>
              <a:gd name="connsiteY178" fmla="*/ 2781300 h 8688703"/>
              <a:gd name="connsiteX179" fmla="*/ 7536180 w 7917180"/>
              <a:gd name="connsiteY179" fmla="*/ 2727960 h 8688703"/>
              <a:gd name="connsiteX180" fmla="*/ 7863840 w 7917180"/>
              <a:gd name="connsiteY180" fmla="*/ 2827020 h 8688703"/>
              <a:gd name="connsiteX181" fmla="*/ 7886700 w 7917180"/>
              <a:gd name="connsiteY181" fmla="*/ 2956560 h 8688703"/>
              <a:gd name="connsiteX0" fmla="*/ 7863840 w 7917180"/>
              <a:gd name="connsiteY0" fmla="*/ 282702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178" fmla="*/ 7520940 w 7917180"/>
              <a:gd name="connsiteY178" fmla="*/ 2781300 h 8688703"/>
              <a:gd name="connsiteX179" fmla="*/ 7536180 w 7917180"/>
              <a:gd name="connsiteY179" fmla="*/ 2727960 h 8688703"/>
              <a:gd name="connsiteX180" fmla="*/ 7863840 w 7917180"/>
              <a:gd name="connsiteY180" fmla="*/ 2827020 h 8688703"/>
              <a:gd name="connsiteX0" fmla="*/ 7536180 w 7917180"/>
              <a:gd name="connsiteY0" fmla="*/ 272796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178" fmla="*/ 7520940 w 7917180"/>
              <a:gd name="connsiteY178" fmla="*/ 2781300 h 8688703"/>
              <a:gd name="connsiteX179" fmla="*/ 7536180 w 7917180"/>
              <a:gd name="connsiteY179" fmla="*/ 2727960 h 8688703"/>
              <a:gd name="connsiteX0" fmla="*/ 7520940 w 7917180"/>
              <a:gd name="connsiteY0" fmla="*/ 278130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178" fmla="*/ 7520940 w 7917180"/>
              <a:gd name="connsiteY178" fmla="*/ 2781300 h 8688703"/>
              <a:gd name="connsiteX0" fmla="*/ 7505700 w 7917180"/>
              <a:gd name="connsiteY0" fmla="*/ 290322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177" fmla="*/ 7505700 w 7917180"/>
              <a:gd name="connsiteY177" fmla="*/ 2903220 h 8688703"/>
              <a:gd name="connsiteX0" fmla="*/ 7528560 w 7917180"/>
              <a:gd name="connsiteY0" fmla="*/ 310896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176" fmla="*/ 7528560 w 7917180"/>
              <a:gd name="connsiteY176" fmla="*/ 3108960 h 8688703"/>
              <a:gd name="connsiteX0" fmla="*/ 7498080 w 7917180"/>
              <a:gd name="connsiteY0" fmla="*/ 325374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175" fmla="*/ 7498080 w 7917180"/>
              <a:gd name="connsiteY175" fmla="*/ 3253740 h 8688703"/>
              <a:gd name="connsiteX0" fmla="*/ 7414260 w 7917180"/>
              <a:gd name="connsiteY0" fmla="*/ 345948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174" fmla="*/ 7414260 w 7917180"/>
              <a:gd name="connsiteY174" fmla="*/ 3459480 h 8688703"/>
              <a:gd name="connsiteX0" fmla="*/ 7467600 w 7917180"/>
              <a:gd name="connsiteY0" fmla="*/ 373380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173" fmla="*/ 7467600 w 7917180"/>
              <a:gd name="connsiteY173" fmla="*/ 3733800 h 8688703"/>
              <a:gd name="connsiteX0" fmla="*/ 7559040 w 7917180"/>
              <a:gd name="connsiteY0" fmla="*/ 418338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172" fmla="*/ 7559040 w 7917180"/>
              <a:gd name="connsiteY172" fmla="*/ 4183380 h 8688703"/>
              <a:gd name="connsiteX0" fmla="*/ 7178040 w 7917180"/>
              <a:gd name="connsiteY0" fmla="*/ 420624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171" fmla="*/ 7178040 w 7917180"/>
              <a:gd name="connsiteY171" fmla="*/ 4206240 h 8688703"/>
              <a:gd name="connsiteX0" fmla="*/ 5982970 w 7917180"/>
              <a:gd name="connsiteY0" fmla="*/ 4267200 h 8688703"/>
              <a:gd name="connsiteX1" fmla="*/ 7917180 w 7917180"/>
              <a:gd name="connsiteY1" fmla="*/ 0 h 8688703"/>
              <a:gd name="connsiteX2" fmla="*/ 7863840 w 7917180"/>
              <a:gd name="connsiteY2" fmla="*/ 24128 h 8688703"/>
              <a:gd name="connsiteX3" fmla="*/ 6896100 w 7917180"/>
              <a:gd name="connsiteY3" fmla="*/ 502920 h 8688703"/>
              <a:gd name="connsiteX4" fmla="*/ 6743700 w 7917180"/>
              <a:gd name="connsiteY4" fmla="*/ 982980 h 8688703"/>
              <a:gd name="connsiteX5" fmla="*/ 6728460 w 7917180"/>
              <a:gd name="connsiteY5" fmla="*/ 1836420 h 8688703"/>
              <a:gd name="connsiteX6" fmla="*/ 6244590 w 7917180"/>
              <a:gd name="connsiteY6" fmla="*/ 2170428 h 8688703"/>
              <a:gd name="connsiteX7" fmla="*/ 5722620 w 7917180"/>
              <a:gd name="connsiteY7" fmla="*/ 2095500 h 8688703"/>
              <a:gd name="connsiteX8" fmla="*/ 5654040 w 7917180"/>
              <a:gd name="connsiteY8" fmla="*/ 2095500 h 8688703"/>
              <a:gd name="connsiteX9" fmla="*/ 5570220 w 7917180"/>
              <a:gd name="connsiteY9" fmla="*/ 2133600 h 8688703"/>
              <a:gd name="connsiteX10" fmla="*/ 5440680 w 7917180"/>
              <a:gd name="connsiteY10" fmla="*/ 2118360 h 8688703"/>
              <a:gd name="connsiteX11" fmla="*/ 5410200 w 7917180"/>
              <a:gd name="connsiteY11" fmla="*/ 2072640 h 8688703"/>
              <a:gd name="connsiteX12" fmla="*/ 5425440 w 7917180"/>
              <a:gd name="connsiteY12" fmla="*/ 1927860 h 8688703"/>
              <a:gd name="connsiteX13" fmla="*/ 5372100 w 7917180"/>
              <a:gd name="connsiteY13" fmla="*/ 1874520 h 8688703"/>
              <a:gd name="connsiteX14" fmla="*/ 5372100 w 7917180"/>
              <a:gd name="connsiteY14" fmla="*/ 1844040 h 8688703"/>
              <a:gd name="connsiteX15" fmla="*/ 5280660 w 7917180"/>
              <a:gd name="connsiteY15" fmla="*/ 1821180 h 8688703"/>
              <a:gd name="connsiteX16" fmla="*/ 5219700 w 7917180"/>
              <a:gd name="connsiteY16" fmla="*/ 2118360 h 8688703"/>
              <a:gd name="connsiteX17" fmla="*/ 5212080 w 7917180"/>
              <a:gd name="connsiteY17" fmla="*/ 2316480 h 8688703"/>
              <a:gd name="connsiteX18" fmla="*/ 5242560 w 7917180"/>
              <a:gd name="connsiteY18" fmla="*/ 2354580 h 8688703"/>
              <a:gd name="connsiteX19" fmla="*/ 5097780 w 7917180"/>
              <a:gd name="connsiteY19" fmla="*/ 2407920 h 8688703"/>
              <a:gd name="connsiteX20" fmla="*/ 5120640 w 7917180"/>
              <a:gd name="connsiteY20" fmla="*/ 2598420 h 8688703"/>
              <a:gd name="connsiteX21" fmla="*/ 5082540 w 7917180"/>
              <a:gd name="connsiteY21" fmla="*/ 2682240 h 8688703"/>
              <a:gd name="connsiteX22" fmla="*/ 4945380 w 7917180"/>
              <a:gd name="connsiteY22" fmla="*/ 2628900 h 8688703"/>
              <a:gd name="connsiteX23" fmla="*/ 4853940 w 7917180"/>
              <a:gd name="connsiteY23" fmla="*/ 2651760 h 8688703"/>
              <a:gd name="connsiteX24" fmla="*/ 4785360 w 7917180"/>
              <a:gd name="connsiteY24" fmla="*/ 2781300 h 8688703"/>
              <a:gd name="connsiteX25" fmla="*/ 4640580 w 7917180"/>
              <a:gd name="connsiteY25" fmla="*/ 2667000 h 8688703"/>
              <a:gd name="connsiteX26" fmla="*/ 4518660 w 7917180"/>
              <a:gd name="connsiteY26" fmla="*/ 2659380 h 8688703"/>
              <a:gd name="connsiteX27" fmla="*/ 4389120 w 7917180"/>
              <a:gd name="connsiteY27" fmla="*/ 2529840 h 8688703"/>
              <a:gd name="connsiteX28" fmla="*/ 4564380 w 7917180"/>
              <a:gd name="connsiteY28" fmla="*/ 2377440 h 8688703"/>
              <a:gd name="connsiteX29" fmla="*/ 4389120 w 7917180"/>
              <a:gd name="connsiteY29" fmla="*/ 2346960 h 8688703"/>
              <a:gd name="connsiteX30" fmla="*/ 4244340 w 7917180"/>
              <a:gd name="connsiteY30" fmla="*/ 2514600 h 8688703"/>
              <a:gd name="connsiteX31" fmla="*/ 4183380 w 7917180"/>
              <a:gd name="connsiteY31" fmla="*/ 2613660 h 8688703"/>
              <a:gd name="connsiteX32" fmla="*/ 4191000 w 7917180"/>
              <a:gd name="connsiteY32" fmla="*/ 2651760 h 8688703"/>
              <a:gd name="connsiteX33" fmla="*/ 4084320 w 7917180"/>
              <a:gd name="connsiteY33" fmla="*/ 2750820 h 8688703"/>
              <a:gd name="connsiteX34" fmla="*/ 4008120 w 7917180"/>
              <a:gd name="connsiteY34" fmla="*/ 2773680 h 8688703"/>
              <a:gd name="connsiteX35" fmla="*/ 3954780 w 7917180"/>
              <a:gd name="connsiteY35" fmla="*/ 2773680 h 8688703"/>
              <a:gd name="connsiteX36" fmla="*/ 3916680 w 7917180"/>
              <a:gd name="connsiteY36" fmla="*/ 2827020 h 8688703"/>
              <a:gd name="connsiteX37" fmla="*/ 3848100 w 7917180"/>
              <a:gd name="connsiteY37" fmla="*/ 2827020 h 8688703"/>
              <a:gd name="connsiteX38" fmla="*/ 3810000 w 7917180"/>
              <a:gd name="connsiteY38" fmla="*/ 2880360 h 8688703"/>
              <a:gd name="connsiteX39" fmla="*/ 3726180 w 7917180"/>
              <a:gd name="connsiteY39" fmla="*/ 2903220 h 8688703"/>
              <a:gd name="connsiteX40" fmla="*/ 3703320 w 7917180"/>
              <a:gd name="connsiteY40" fmla="*/ 2971800 h 8688703"/>
              <a:gd name="connsiteX41" fmla="*/ 3512820 w 7917180"/>
              <a:gd name="connsiteY41" fmla="*/ 2834640 h 8688703"/>
              <a:gd name="connsiteX42" fmla="*/ 3337560 w 7917180"/>
              <a:gd name="connsiteY42" fmla="*/ 2903220 h 8688703"/>
              <a:gd name="connsiteX43" fmla="*/ 3337560 w 7917180"/>
              <a:gd name="connsiteY43" fmla="*/ 2979420 h 8688703"/>
              <a:gd name="connsiteX44" fmla="*/ 3230880 w 7917180"/>
              <a:gd name="connsiteY44" fmla="*/ 3055620 h 8688703"/>
              <a:gd name="connsiteX45" fmla="*/ 3002280 w 7917180"/>
              <a:gd name="connsiteY45" fmla="*/ 2910840 h 8688703"/>
              <a:gd name="connsiteX46" fmla="*/ 3025140 w 7917180"/>
              <a:gd name="connsiteY46" fmla="*/ 2887980 h 8688703"/>
              <a:gd name="connsiteX47" fmla="*/ 2918460 w 7917180"/>
              <a:gd name="connsiteY47" fmla="*/ 2743200 h 8688703"/>
              <a:gd name="connsiteX48" fmla="*/ 2659380 w 7917180"/>
              <a:gd name="connsiteY48" fmla="*/ 2613660 h 8688703"/>
              <a:gd name="connsiteX49" fmla="*/ 2506980 w 7917180"/>
              <a:gd name="connsiteY49" fmla="*/ 2948940 h 8688703"/>
              <a:gd name="connsiteX50" fmla="*/ 2392680 w 7917180"/>
              <a:gd name="connsiteY50" fmla="*/ 2956560 h 8688703"/>
              <a:gd name="connsiteX51" fmla="*/ 2308860 w 7917180"/>
              <a:gd name="connsiteY51" fmla="*/ 2971800 h 8688703"/>
              <a:gd name="connsiteX52" fmla="*/ 2225040 w 7917180"/>
              <a:gd name="connsiteY52" fmla="*/ 3070860 h 8688703"/>
              <a:gd name="connsiteX53" fmla="*/ 2049780 w 7917180"/>
              <a:gd name="connsiteY53" fmla="*/ 2979420 h 8688703"/>
              <a:gd name="connsiteX54" fmla="*/ 1981200 w 7917180"/>
              <a:gd name="connsiteY54" fmla="*/ 2971800 h 8688703"/>
              <a:gd name="connsiteX55" fmla="*/ 1889760 w 7917180"/>
              <a:gd name="connsiteY55" fmla="*/ 2819400 h 8688703"/>
              <a:gd name="connsiteX56" fmla="*/ 1897380 w 7917180"/>
              <a:gd name="connsiteY56" fmla="*/ 2750820 h 8688703"/>
              <a:gd name="connsiteX57" fmla="*/ 1729740 w 7917180"/>
              <a:gd name="connsiteY57" fmla="*/ 2872740 h 8688703"/>
              <a:gd name="connsiteX58" fmla="*/ 1706880 w 7917180"/>
              <a:gd name="connsiteY58" fmla="*/ 2933700 h 8688703"/>
              <a:gd name="connsiteX59" fmla="*/ 1653540 w 7917180"/>
              <a:gd name="connsiteY59" fmla="*/ 2903220 h 8688703"/>
              <a:gd name="connsiteX60" fmla="*/ 1546860 w 7917180"/>
              <a:gd name="connsiteY60" fmla="*/ 2903220 h 8688703"/>
              <a:gd name="connsiteX61" fmla="*/ 1524000 w 7917180"/>
              <a:gd name="connsiteY61" fmla="*/ 3017520 h 8688703"/>
              <a:gd name="connsiteX62" fmla="*/ 1386840 w 7917180"/>
              <a:gd name="connsiteY62" fmla="*/ 3314700 h 8688703"/>
              <a:gd name="connsiteX63" fmla="*/ 1333500 w 7917180"/>
              <a:gd name="connsiteY63" fmla="*/ 3307080 h 8688703"/>
              <a:gd name="connsiteX64" fmla="*/ 1188720 w 7917180"/>
              <a:gd name="connsiteY64" fmla="*/ 3360420 h 8688703"/>
              <a:gd name="connsiteX65" fmla="*/ 1135380 w 7917180"/>
              <a:gd name="connsiteY65" fmla="*/ 3528060 h 8688703"/>
              <a:gd name="connsiteX66" fmla="*/ 1013460 w 7917180"/>
              <a:gd name="connsiteY66" fmla="*/ 3558540 h 8688703"/>
              <a:gd name="connsiteX67" fmla="*/ 929640 w 7917180"/>
              <a:gd name="connsiteY67" fmla="*/ 3566160 h 8688703"/>
              <a:gd name="connsiteX68" fmla="*/ 830580 w 7917180"/>
              <a:gd name="connsiteY68" fmla="*/ 3596640 h 8688703"/>
              <a:gd name="connsiteX69" fmla="*/ 701040 w 7917180"/>
              <a:gd name="connsiteY69" fmla="*/ 3604260 h 8688703"/>
              <a:gd name="connsiteX70" fmla="*/ 548640 w 7917180"/>
              <a:gd name="connsiteY70" fmla="*/ 3642360 h 8688703"/>
              <a:gd name="connsiteX71" fmla="*/ 0 w 7917180"/>
              <a:gd name="connsiteY71" fmla="*/ 5105400 h 8688703"/>
              <a:gd name="connsiteX72" fmla="*/ 167640 w 7917180"/>
              <a:gd name="connsiteY72" fmla="*/ 5097780 h 8688703"/>
              <a:gd name="connsiteX73" fmla="*/ 167640 w 7917180"/>
              <a:gd name="connsiteY73" fmla="*/ 5242560 h 8688703"/>
              <a:gd name="connsiteX74" fmla="*/ 289560 w 7917180"/>
              <a:gd name="connsiteY74" fmla="*/ 5250180 h 8688703"/>
              <a:gd name="connsiteX75" fmla="*/ 281940 w 7917180"/>
              <a:gd name="connsiteY75" fmla="*/ 5334000 h 8688703"/>
              <a:gd name="connsiteX76" fmla="*/ 388620 w 7917180"/>
              <a:gd name="connsiteY76" fmla="*/ 5356860 h 8688703"/>
              <a:gd name="connsiteX77" fmla="*/ 358140 w 7917180"/>
              <a:gd name="connsiteY77" fmla="*/ 5486400 h 8688703"/>
              <a:gd name="connsiteX78" fmla="*/ 358140 w 7917180"/>
              <a:gd name="connsiteY78" fmla="*/ 5585460 h 8688703"/>
              <a:gd name="connsiteX79" fmla="*/ 251460 w 7917180"/>
              <a:gd name="connsiteY79" fmla="*/ 5638800 h 8688703"/>
              <a:gd name="connsiteX80" fmla="*/ 236220 w 7917180"/>
              <a:gd name="connsiteY80" fmla="*/ 5715000 h 8688703"/>
              <a:gd name="connsiteX81" fmla="*/ 144780 w 7917180"/>
              <a:gd name="connsiteY81" fmla="*/ 5836920 h 8688703"/>
              <a:gd name="connsiteX82" fmla="*/ 175260 w 7917180"/>
              <a:gd name="connsiteY82" fmla="*/ 6065520 h 8688703"/>
              <a:gd name="connsiteX83" fmla="*/ 266700 w 7917180"/>
              <a:gd name="connsiteY83" fmla="*/ 6073140 h 8688703"/>
              <a:gd name="connsiteX84" fmla="*/ 304800 w 7917180"/>
              <a:gd name="connsiteY84" fmla="*/ 6134100 h 8688703"/>
              <a:gd name="connsiteX85" fmla="*/ 312420 w 7917180"/>
              <a:gd name="connsiteY85" fmla="*/ 6195060 h 8688703"/>
              <a:gd name="connsiteX86" fmla="*/ 358140 w 7917180"/>
              <a:gd name="connsiteY86" fmla="*/ 6195060 h 8688703"/>
              <a:gd name="connsiteX87" fmla="*/ 365760 w 7917180"/>
              <a:gd name="connsiteY87" fmla="*/ 6332220 h 8688703"/>
              <a:gd name="connsiteX88" fmla="*/ 807720 w 7917180"/>
              <a:gd name="connsiteY88" fmla="*/ 6400800 h 8688703"/>
              <a:gd name="connsiteX89" fmla="*/ 1127760 w 7917180"/>
              <a:gd name="connsiteY89" fmla="*/ 6560820 h 8688703"/>
              <a:gd name="connsiteX90" fmla="*/ 1447800 w 7917180"/>
              <a:gd name="connsiteY90" fmla="*/ 6454140 h 8688703"/>
              <a:gd name="connsiteX91" fmla="*/ 1546860 w 7917180"/>
              <a:gd name="connsiteY91" fmla="*/ 6454140 h 8688703"/>
              <a:gd name="connsiteX92" fmla="*/ 1501140 w 7917180"/>
              <a:gd name="connsiteY92" fmla="*/ 6713220 h 8688703"/>
              <a:gd name="connsiteX93" fmla="*/ 1567815 w 7917180"/>
              <a:gd name="connsiteY93" fmla="*/ 6971030 h 8688703"/>
              <a:gd name="connsiteX94" fmla="*/ 1710690 w 7917180"/>
              <a:gd name="connsiteY94" fmla="*/ 7294880 h 8688703"/>
              <a:gd name="connsiteX95" fmla="*/ 1891665 w 7917180"/>
              <a:gd name="connsiteY95" fmla="*/ 7437755 h 8688703"/>
              <a:gd name="connsiteX96" fmla="*/ 2094865 w 7917180"/>
              <a:gd name="connsiteY96" fmla="*/ 7669530 h 8688703"/>
              <a:gd name="connsiteX97" fmla="*/ 2066290 w 7917180"/>
              <a:gd name="connsiteY97" fmla="*/ 7780654 h 8688703"/>
              <a:gd name="connsiteX98" fmla="*/ 2234565 w 7917180"/>
              <a:gd name="connsiteY98" fmla="*/ 7891779 h 8688703"/>
              <a:gd name="connsiteX99" fmla="*/ 2269490 w 7917180"/>
              <a:gd name="connsiteY99" fmla="*/ 7936229 h 8688703"/>
              <a:gd name="connsiteX100" fmla="*/ 2186940 w 7917180"/>
              <a:gd name="connsiteY100" fmla="*/ 8193404 h 8688703"/>
              <a:gd name="connsiteX101" fmla="*/ 2209165 w 7917180"/>
              <a:gd name="connsiteY101" fmla="*/ 8291828 h 8688703"/>
              <a:gd name="connsiteX102" fmla="*/ 2275840 w 7917180"/>
              <a:gd name="connsiteY102" fmla="*/ 8393428 h 8688703"/>
              <a:gd name="connsiteX103" fmla="*/ 2437765 w 7917180"/>
              <a:gd name="connsiteY103" fmla="*/ 8425178 h 8688703"/>
              <a:gd name="connsiteX104" fmla="*/ 2491740 w 7917180"/>
              <a:gd name="connsiteY104" fmla="*/ 8412478 h 8688703"/>
              <a:gd name="connsiteX105" fmla="*/ 2599690 w 7917180"/>
              <a:gd name="connsiteY105" fmla="*/ 8469628 h 8688703"/>
              <a:gd name="connsiteX106" fmla="*/ 2640965 w 7917180"/>
              <a:gd name="connsiteY106" fmla="*/ 8514078 h 8688703"/>
              <a:gd name="connsiteX107" fmla="*/ 2663190 w 7917180"/>
              <a:gd name="connsiteY107" fmla="*/ 8625203 h 8688703"/>
              <a:gd name="connsiteX108" fmla="*/ 2748915 w 7917180"/>
              <a:gd name="connsiteY108" fmla="*/ 8688703 h 8688703"/>
              <a:gd name="connsiteX109" fmla="*/ 2860040 w 7917180"/>
              <a:gd name="connsiteY109" fmla="*/ 8663303 h 8688703"/>
              <a:gd name="connsiteX110" fmla="*/ 2920365 w 7917180"/>
              <a:gd name="connsiteY110" fmla="*/ 8676003 h 8688703"/>
              <a:gd name="connsiteX111" fmla="*/ 2910840 w 7917180"/>
              <a:gd name="connsiteY111" fmla="*/ 8595834 h 8688703"/>
              <a:gd name="connsiteX112" fmla="*/ 2996565 w 7917180"/>
              <a:gd name="connsiteY112" fmla="*/ 8464865 h 8688703"/>
              <a:gd name="connsiteX113" fmla="*/ 2987040 w 7917180"/>
              <a:gd name="connsiteY113" fmla="*/ 8352947 h 8688703"/>
              <a:gd name="connsiteX114" fmla="*/ 3027522 w 7917180"/>
              <a:gd name="connsiteY114" fmla="*/ 8286271 h 8688703"/>
              <a:gd name="connsiteX115" fmla="*/ 3179922 w 7917180"/>
              <a:gd name="connsiteY115" fmla="*/ 8217215 h 8688703"/>
              <a:gd name="connsiteX116" fmla="*/ 3225166 w 7917180"/>
              <a:gd name="connsiteY116" fmla="*/ 8100535 h 8688703"/>
              <a:gd name="connsiteX117" fmla="*/ 3420427 w 7917180"/>
              <a:gd name="connsiteY117" fmla="*/ 7938609 h 8688703"/>
              <a:gd name="connsiteX118" fmla="*/ 3699034 w 7917180"/>
              <a:gd name="connsiteY118" fmla="*/ 7810022 h 8688703"/>
              <a:gd name="connsiteX119" fmla="*/ 3875246 w 7917180"/>
              <a:gd name="connsiteY119" fmla="*/ 7745728 h 8688703"/>
              <a:gd name="connsiteX120" fmla="*/ 4084796 w 7917180"/>
              <a:gd name="connsiteY120" fmla="*/ 7593328 h 8688703"/>
              <a:gd name="connsiteX121" fmla="*/ 4127659 w 7917180"/>
              <a:gd name="connsiteY121" fmla="*/ 7495696 h 8688703"/>
              <a:gd name="connsiteX122" fmla="*/ 4037171 w 7917180"/>
              <a:gd name="connsiteY122" fmla="*/ 7419497 h 8688703"/>
              <a:gd name="connsiteX123" fmla="*/ 3980021 w 7917180"/>
              <a:gd name="connsiteY123" fmla="*/ 7324247 h 8688703"/>
              <a:gd name="connsiteX124" fmla="*/ 4056222 w 7917180"/>
              <a:gd name="connsiteY124" fmla="*/ 7250428 h 8688703"/>
              <a:gd name="connsiteX125" fmla="*/ 4096703 w 7917180"/>
              <a:gd name="connsiteY125" fmla="*/ 7102790 h 8688703"/>
              <a:gd name="connsiteX126" fmla="*/ 3982402 w 7917180"/>
              <a:gd name="connsiteY126" fmla="*/ 7126603 h 8688703"/>
              <a:gd name="connsiteX127" fmla="*/ 3818096 w 7917180"/>
              <a:gd name="connsiteY127" fmla="*/ 7088503 h 8688703"/>
              <a:gd name="connsiteX128" fmla="*/ 3691889 w 7917180"/>
              <a:gd name="connsiteY128" fmla="*/ 7000396 h 8688703"/>
              <a:gd name="connsiteX129" fmla="*/ 3701416 w 7917180"/>
              <a:gd name="connsiteY129" fmla="*/ 6886097 h 8688703"/>
              <a:gd name="connsiteX130" fmla="*/ 3625215 w 7917180"/>
              <a:gd name="connsiteY130" fmla="*/ 6809897 h 8688703"/>
              <a:gd name="connsiteX131" fmla="*/ 3657600 w 7917180"/>
              <a:gd name="connsiteY131" fmla="*/ 6728460 h 8688703"/>
              <a:gd name="connsiteX132" fmla="*/ 3817620 w 7917180"/>
              <a:gd name="connsiteY132" fmla="*/ 6637020 h 8688703"/>
              <a:gd name="connsiteX133" fmla="*/ 3893820 w 7917180"/>
              <a:gd name="connsiteY133" fmla="*/ 6560820 h 8688703"/>
              <a:gd name="connsiteX134" fmla="*/ 3947160 w 7917180"/>
              <a:gd name="connsiteY134" fmla="*/ 6545580 h 8688703"/>
              <a:gd name="connsiteX135" fmla="*/ 3939540 w 7917180"/>
              <a:gd name="connsiteY135" fmla="*/ 6484620 h 8688703"/>
              <a:gd name="connsiteX136" fmla="*/ 3901440 w 7917180"/>
              <a:gd name="connsiteY136" fmla="*/ 6461760 h 8688703"/>
              <a:gd name="connsiteX137" fmla="*/ 3878580 w 7917180"/>
              <a:gd name="connsiteY137" fmla="*/ 6370320 h 8688703"/>
              <a:gd name="connsiteX138" fmla="*/ 3886200 w 7917180"/>
              <a:gd name="connsiteY138" fmla="*/ 6278880 h 8688703"/>
              <a:gd name="connsiteX139" fmla="*/ 3870960 w 7917180"/>
              <a:gd name="connsiteY139" fmla="*/ 6164580 h 8688703"/>
              <a:gd name="connsiteX140" fmla="*/ 3893820 w 7917180"/>
              <a:gd name="connsiteY140" fmla="*/ 6096000 h 8688703"/>
              <a:gd name="connsiteX141" fmla="*/ 3924300 w 7917180"/>
              <a:gd name="connsiteY141" fmla="*/ 6035040 h 8688703"/>
              <a:gd name="connsiteX142" fmla="*/ 3977640 w 7917180"/>
              <a:gd name="connsiteY142" fmla="*/ 6027420 h 8688703"/>
              <a:gd name="connsiteX143" fmla="*/ 3992880 w 7917180"/>
              <a:gd name="connsiteY143" fmla="*/ 6027420 h 8688703"/>
              <a:gd name="connsiteX144" fmla="*/ 4046220 w 7917180"/>
              <a:gd name="connsiteY144" fmla="*/ 5966460 h 8688703"/>
              <a:gd name="connsiteX145" fmla="*/ 4038600 w 7917180"/>
              <a:gd name="connsiteY145" fmla="*/ 5882640 h 8688703"/>
              <a:gd name="connsiteX146" fmla="*/ 4754880 w 7917180"/>
              <a:gd name="connsiteY146" fmla="*/ 5768340 h 8688703"/>
              <a:gd name="connsiteX147" fmla="*/ 4838700 w 7917180"/>
              <a:gd name="connsiteY147" fmla="*/ 5768340 h 8688703"/>
              <a:gd name="connsiteX148" fmla="*/ 4914900 w 7917180"/>
              <a:gd name="connsiteY148" fmla="*/ 5775960 h 8688703"/>
              <a:gd name="connsiteX149" fmla="*/ 5105400 w 7917180"/>
              <a:gd name="connsiteY149" fmla="*/ 5875020 h 8688703"/>
              <a:gd name="connsiteX150" fmla="*/ 5570220 w 7917180"/>
              <a:gd name="connsiteY150" fmla="*/ 6103620 h 8688703"/>
              <a:gd name="connsiteX151" fmla="*/ 5704205 w 7917180"/>
              <a:gd name="connsiteY151" fmla="*/ 6175375 h 8688703"/>
              <a:gd name="connsiteX152" fmla="*/ 5755005 w 7917180"/>
              <a:gd name="connsiteY152" fmla="*/ 6097905 h 8688703"/>
              <a:gd name="connsiteX153" fmla="*/ 5682615 w 7917180"/>
              <a:gd name="connsiteY153" fmla="*/ 6058535 h 8688703"/>
              <a:gd name="connsiteX154" fmla="*/ 5624195 w 7917180"/>
              <a:gd name="connsiteY154" fmla="*/ 5987415 h 8688703"/>
              <a:gd name="connsiteX155" fmla="*/ 5670550 w 7917180"/>
              <a:gd name="connsiteY155" fmla="*/ 5958840 h 8688703"/>
              <a:gd name="connsiteX156" fmla="*/ 5584825 w 7917180"/>
              <a:gd name="connsiteY156" fmla="*/ 5784215 h 8688703"/>
              <a:gd name="connsiteX157" fmla="*/ 5592445 w 7917180"/>
              <a:gd name="connsiteY157" fmla="*/ 5682615 h 8688703"/>
              <a:gd name="connsiteX158" fmla="*/ 5615305 w 7917180"/>
              <a:gd name="connsiteY158" fmla="*/ 5647690 h 8688703"/>
              <a:gd name="connsiteX159" fmla="*/ 5636895 w 7917180"/>
              <a:gd name="connsiteY159" fmla="*/ 5602605 h 8688703"/>
              <a:gd name="connsiteX160" fmla="*/ 5674360 w 7917180"/>
              <a:gd name="connsiteY160" fmla="*/ 5525135 h 8688703"/>
              <a:gd name="connsiteX161" fmla="*/ 5688965 w 7917180"/>
              <a:gd name="connsiteY161" fmla="*/ 5442585 h 8688703"/>
              <a:gd name="connsiteX162" fmla="*/ 5735320 w 7917180"/>
              <a:gd name="connsiteY162" fmla="*/ 5417185 h 8688703"/>
              <a:gd name="connsiteX163" fmla="*/ 5715000 w 7917180"/>
              <a:gd name="connsiteY163" fmla="*/ 5358130 h 8688703"/>
              <a:gd name="connsiteX164" fmla="*/ 5751195 w 7917180"/>
              <a:gd name="connsiteY164" fmla="*/ 5316855 h 8688703"/>
              <a:gd name="connsiteX165" fmla="*/ 5781675 w 7917180"/>
              <a:gd name="connsiteY165" fmla="*/ 5253990 h 8688703"/>
              <a:gd name="connsiteX166" fmla="*/ 5836920 w 7917180"/>
              <a:gd name="connsiteY166" fmla="*/ 5180330 h 8688703"/>
              <a:gd name="connsiteX167" fmla="*/ 5855970 w 7917180"/>
              <a:gd name="connsiteY167" fmla="*/ 5024120 h 8688703"/>
              <a:gd name="connsiteX168" fmla="*/ 6101080 w 7917180"/>
              <a:gd name="connsiteY168" fmla="*/ 4766310 h 8688703"/>
              <a:gd name="connsiteX169" fmla="*/ 6107430 w 7917180"/>
              <a:gd name="connsiteY169" fmla="*/ 4530090 h 8688703"/>
              <a:gd name="connsiteX170" fmla="*/ 5982970 w 7917180"/>
              <a:gd name="connsiteY170" fmla="*/ 4267200 h 8688703"/>
              <a:gd name="connsiteX0" fmla="*/ 5982970 w 7863840"/>
              <a:gd name="connsiteY0" fmla="*/ 4243072 h 8664575"/>
              <a:gd name="connsiteX1" fmla="*/ 7863840 w 7863840"/>
              <a:gd name="connsiteY1" fmla="*/ 0 h 8664575"/>
              <a:gd name="connsiteX2" fmla="*/ 6896100 w 7863840"/>
              <a:gd name="connsiteY2" fmla="*/ 478792 h 8664575"/>
              <a:gd name="connsiteX3" fmla="*/ 6743700 w 7863840"/>
              <a:gd name="connsiteY3" fmla="*/ 958852 h 8664575"/>
              <a:gd name="connsiteX4" fmla="*/ 6728460 w 7863840"/>
              <a:gd name="connsiteY4" fmla="*/ 1812292 h 8664575"/>
              <a:gd name="connsiteX5" fmla="*/ 6244590 w 7863840"/>
              <a:gd name="connsiteY5" fmla="*/ 2146300 h 8664575"/>
              <a:gd name="connsiteX6" fmla="*/ 5722620 w 7863840"/>
              <a:gd name="connsiteY6" fmla="*/ 2071372 h 8664575"/>
              <a:gd name="connsiteX7" fmla="*/ 5654040 w 7863840"/>
              <a:gd name="connsiteY7" fmla="*/ 2071372 h 8664575"/>
              <a:gd name="connsiteX8" fmla="*/ 5570220 w 7863840"/>
              <a:gd name="connsiteY8" fmla="*/ 2109472 h 8664575"/>
              <a:gd name="connsiteX9" fmla="*/ 5440680 w 7863840"/>
              <a:gd name="connsiteY9" fmla="*/ 2094232 h 8664575"/>
              <a:gd name="connsiteX10" fmla="*/ 5410200 w 7863840"/>
              <a:gd name="connsiteY10" fmla="*/ 2048512 h 8664575"/>
              <a:gd name="connsiteX11" fmla="*/ 5425440 w 7863840"/>
              <a:gd name="connsiteY11" fmla="*/ 1903732 h 8664575"/>
              <a:gd name="connsiteX12" fmla="*/ 5372100 w 7863840"/>
              <a:gd name="connsiteY12" fmla="*/ 1850392 h 8664575"/>
              <a:gd name="connsiteX13" fmla="*/ 5372100 w 7863840"/>
              <a:gd name="connsiteY13" fmla="*/ 1819912 h 8664575"/>
              <a:gd name="connsiteX14" fmla="*/ 5280660 w 7863840"/>
              <a:gd name="connsiteY14" fmla="*/ 1797052 h 8664575"/>
              <a:gd name="connsiteX15" fmla="*/ 5219700 w 7863840"/>
              <a:gd name="connsiteY15" fmla="*/ 2094232 h 8664575"/>
              <a:gd name="connsiteX16" fmla="*/ 5212080 w 7863840"/>
              <a:gd name="connsiteY16" fmla="*/ 2292352 h 8664575"/>
              <a:gd name="connsiteX17" fmla="*/ 5242560 w 7863840"/>
              <a:gd name="connsiteY17" fmla="*/ 2330452 h 8664575"/>
              <a:gd name="connsiteX18" fmla="*/ 5097780 w 7863840"/>
              <a:gd name="connsiteY18" fmla="*/ 2383792 h 8664575"/>
              <a:gd name="connsiteX19" fmla="*/ 5120640 w 7863840"/>
              <a:gd name="connsiteY19" fmla="*/ 2574292 h 8664575"/>
              <a:gd name="connsiteX20" fmla="*/ 5082540 w 7863840"/>
              <a:gd name="connsiteY20" fmla="*/ 2658112 h 8664575"/>
              <a:gd name="connsiteX21" fmla="*/ 4945380 w 7863840"/>
              <a:gd name="connsiteY21" fmla="*/ 2604772 h 8664575"/>
              <a:gd name="connsiteX22" fmla="*/ 4853940 w 7863840"/>
              <a:gd name="connsiteY22" fmla="*/ 2627632 h 8664575"/>
              <a:gd name="connsiteX23" fmla="*/ 4785360 w 7863840"/>
              <a:gd name="connsiteY23" fmla="*/ 2757172 h 8664575"/>
              <a:gd name="connsiteX24" fmla="*/ 4640580 w 7863840"/>
              <a:gd name="connsiteY24" fmla="*/ 2642872 h 8664575"/>
              <a:gd name="connsiteX25" fmla="*/ 4518660 w 7863840"/>
              <a:gd name="connsiteY25" fmla="*/ 2635252 h 8664575"/>
              <a:gd name="connsiteX26" fmla="*/ 4389120 w 7863840"/>
              <a:gd name="connsiteY26" fmla="*/ 2505712 h 8664575"/>
              <a:gd name="connsiteX27" fmla="*/ 4564380 w 7863840"/>
              <a:gd name="connsiteY27" fmla="*/ 2353312 h 8664575"/>
              <a:gd name="connsiteX28" fmla="*/ 4389120 w 7863840"/>
              <a:gd name="connsiteY28" fmla="*/ 2322832 h 8664575"/>
              <a:gd name="connsiteX29" fmla="*/ 4244340 w 7863840"/>
              <a:gd name="connsiteY29" fmla="*/ 2490472 h 8664575"/>
              <a:gd name="connsiteX30" fmla="*/ 4183380 w 7863840"/>
              <a:gd name="connsiteY30" fmla="*/ 2589532 h 8664575"/>
              <a:gd name="connsiteX31" fmla="*/ 4191000 w 7863840"/>
              <a:gd name="connsiteY31" fmla="*/ 2627632 h 8664575"/>
              <a:gd name="connsiteX32" fmla="*/ 4084320 w 7863840"/>
              <a:gd name="connsiteY32" fmla="*/ 2726692 h 8664575"/>
              <a:gd name="connsiteX33" fmla="*/ 4008120 w 7863840"/>
              <a:gd name="connsiteY33" fmla="*/ 2749552 h 8664575"/>
              <a:gd name="connsiteX34" fmla="*/ 3954780 w 7863840"/>
              <a:gd name="connsiteY34" fmla="*/ 2749552 h 8664575"/>
              <a:gd name="connsiteX35" fmla="*/ 3916680 w 7863840"/>
              <a:gd name="connsiteY35" fmla="*/ 2802892 h 8664575"/>
              <a:gd name="connsiteX36" fmla="*/ 3848100 w 7863840"/>
              <a:gd name="connsiteY36" fmla="*/ 2802892 h 8664575"/>
              <a:gd name="connsiteX37" fmla="*/ 3810000 w 7863840"/>
              <a:gd name="connsiteY37" fmla="*/ 2856232 h 8664575"/>
              <a:gd name="connsiteX38" fmla="*/ 3726180 w 7863840"/>
              <a:gd name="connsiteY38" fmla="*/ 2879092 h 8664575"/>
              <a:gd name="connsiteX39" fmla="*/ 3703320 w 7863840"/>
              <a:gd name="connsiteY39" fmla="*/ 2947672 h 8664575"/>
              <a:gd name="connsiteX40" fmla="*/ 3512820 w 7863840"/>
              <a:gd name="connsiteY40" fmla="*/ 2810512 h 8664575"/>
              <a:gd name="connsiteX41" fmla="*/ 3337560 w 7863840"/>
              <a:gd name="connsiteY41" fmla="*/ 2879092 h 8664575"/>
              <a:gd name="connsiteX42" fmla="*/ 3337560 w 7863840"/>
              <a:gd name="connsiteY42" fmla="*/ 2955292 h 8664575"/>
              <a:gd name="connsiteX43" fmla="*/ 3230880 w 7863840"/>
              <a:gd name="connsiteY43" fmla="*/ 3031492 h 8664575"/>
              <a:gd name="connsiteX44" fmla="*/ 3002280 w 7863840"/>
              <a:gd name="connsiteY44" fmla="*/ 2886712 h 8664575"/>
              <a:gd name="connsiteX45" fmla="*/ 3025140 w 7863840"/>
              <a:gd name="connsiteY45" fmla="*/ 2863852 h 8664575"/>
              <a:gd name="connsiteX46" fmla="*/ 2918460 w 7863840"/>
              <a:gd name="connsiteY46" fmla="*/ 2719072 h 8664575"/>
              <a:gd name="connsiteX47" fmla="*/ 2659380 w 7863840"/>
              <a:gd name="connsiteY47" fmla="*/ 2589532 h 8664575"/>
              <a:gd name="connsiteX48" fmla="*/ 2506980 w 7863840"/>
              <a:gd name="connsiteY48" fmla="*/ 2924812 h 8664575"/>
              <a:gd name="connsiteX49" fmla="*/ 2392680 w 7863840"/>
              <a:gd name="connsiteY49" fmla="*/ 2932432 h 8664575"/>
              <a:gd name="connsiteX50" fmla="*/ 2308860 w 7863840"/>
              <a:gd name="connsiteY50" fmla="*/ 2947672 h 8664575"/>
              <a:gd name="connsiteX51" fmla="*/ 2225040 w 7863840"/>
              <a:gd name="connsiteY51" fmla="*/ 3046732 h 8664575"/>
              <a:gd name="connsiteX52" fmla="*/ 2049780 w 7863840"/>
              <a:gd name="connsiteY52" fmla="*/ 2955292 h 8664575"/>
              <a:gd name="connsiteX53" fmla="*/ 1981200 w 7863840"/>
              <a:gd name="connsiteY53" fmla="*/ 2947672 h 8664575"/>
              <a:gd name="connsiteX54" fmla="*/ 1889760 w 7863840"/>
              <a:gd name="connsiteY54" fmla="*/ 2795272 h 8664575"/>
              <a:gd name="connsiteX55" fmla="*/ 1897380 w 7863840"/>
              <a:gd name="connsiteY55" fmla="*/ 2726692 h 8664575"/>
              <a:gd name="connsiteX56" fmla="*/ 1729740 w 7863840"/>
              <a:gd name="connsiteY56" fmla="*/ 2848612 h 8664575"/>
              <a:gd name="connsiteX57" fmla="*/ 1706880 w 7863840"/>
              <a:gd name="connsiteY57" fmla="*/ 2909572 h 8664575"/>
              <a:gd name="connsiteX58" fmla="*/ 1653540 w 7863840"/>
              <a:gd name="connsiteY58" fmla="*/ 2879092 h 8664575"/>
              <a:gd name="connsiteX59" fmla="*/ 1546860 w 7863840"/>
              <a:gd name="connsiteY59" fmla="*/ 2879092 h 8664575"/>
              <a:gd name="connsiteX60" fmla="*/ 1524000 w 7863840"/>
              <a:gd name="connsiteY60" fmla="*/ 2993392 h 8664575"/>
              <a:gd name="connsiteX61" fmla="*/ 1386840 w 7863840"/>
              <a:gd name="connsiteY61" fmla="*/ 3290572 h 8664575"/>
              <a:gd name="connsiteX62" fmla="*/ 1333500 w 7863840"/>
              <a:gd name="connsiteY62" fmla="*/ 3282952 h 8664575"/>
              <a:gd name="connsiteX63" fmla="*/ 1188720 w 7863840"/>
              <a:gd name="connsiteY63" fmla="*/ 3336292 h 8664575"/>
              <a:gd name="connsiteX64" fmla="*/ 1135380 w 7863840"/>
              <a:gd name="connsiteY64" fmla="*/ 3503932 h 8664575"/>
              <a:gd name="connsiteX65" fmla="*/ 1013460 w 7863840"/>
              <a:gd name="connsiteY65" fmla="*/ 3534412 h 8664575"/>
              <a:gd name="connsiteX66" fmla="*/ 929640 w 7863840"/>
              <a:gd name="connsiteY66" fmla="*/ 3542032 h 8664575"/>
              <a:gd name="connsiteX67" fmla="*/ 830580 w 7863840"/>
              <a:gd name="connsiteY67" fmla="*/ 3572512 h 8664575"/>
              <a:gd name="connsiteX68" fmla="*/ 701040 w 7863840"/>
              <a:gd name="connsiteY68" fmla="*/ 3580132 h 8664575"/>
              <a:gd name="connsiteX69" fmla="*/ 548640 w 7863840"/>
              <a:gd name="connsiteY69" fmla="*/ 3618232 h 8664575"/>
              <a:gd name="connsiteX70" fmla="*/ 0 w 7863840"/>
              <a:gd name="connsiteY70" fmla="*/ 5081272 h 8664575"/>
              <a:gd name="connsiteX71" fmla="*/ 167640 w 7863840"/>
              <a:gd name="connsiteY71" fmla="*/ 5073652 h 8664575"/>
              <a:gd name="connsiteX72" fmla="*/ 167640 w 7863840"/>
              <a:gd name="connsiteY72" fmla="*/ 5218432 h 8664575"/>
              <a:gd name="connsiteX73" fmla="*/ 289560 w 7863840"/>
              <a:gd name="connsiteY73" fmla="*/ 5226052 h 8664575"/>
              <a:gd name="connsiteX74" fmla="*/ 281940 w 7863840"/>
              <a:gd name="connsiteY74" fmla="*/ 5309872 h 8664575"/>
              <a:gd name="connsiteX75" fmla="*/ 388620 w 7863840"/>
              <a:gd name="connsiteY75" fmla="*/ 5332732 h 8664575"/>
              <a:gd name="connsiteX76" fmla="*/ 358140 w 7863840"/>
              <a:gd name="connsiteY76" fmla="*/ 5462272 h 8664575"/>
              <a:gd name="connsiteX77" fmla="*/ 358140 w 7863840"/>
              <a:gd name="connsiteY77" fmla="*/ 5561332 h 8664575"/>
              <a:gd name="connsiteX78" fmla="*/ 251460 w 7863840"/>
              <a:gd name="connsiteY78" fmla="*/ 5614672 h 8664575"/>
              <a:gd name="connsiteX79" fmla="*/ 236220 w 7863840"/>
              <a:gd name="connsiteY79" fmla="*/ 5690872 h 8664575"/>
              <a:gd name="connsiteX80" fmla="*/ 144780 w 7863840"/>
              <a:gd name="connsiteY80" fmla="*/ 5812792 h 8664575"/>
              <a:gd name="connsiteX81" fmla="*/ 175260 w 7863840"/>
              <a:gd name="connsiteY81" fmla="*/ 6041392 h 8664575"/>
              <a:gd name="connsiteX82" fmla="*/ 266700 w 7863840"/>
              <a:gd name="connsiteY82" fmla="*/ 6049012 h 8664575"/>
              <a:gd name="connsiteX83" fmla="*/ 304800 w 7863840"/>
              <a:gd name="connsiteY83" fmla="*/ 6109972 h 8664575"/>
              <a:gd name="connsiteX84" fmla="*/ 312420 w 7863840"/>
              <a:gd name="connsiteY84" fmla="*/ 6170932 h 8664575"/>
              <a:gd name="connsiteX85" fmla="*/ 358140 w 7863840"/>
              <a:gd name="connsiteY85" fmla="*/ 6170932 h 8664575"/>
              <a:gd name="connsiteX86" fmla="*/ 365760 w 7863840"/>
              <a:gd name="connsiteY86" fmla="*/ 6308092 h 8664575"/>
              <a:gd name="connsiteX87" fmla="*/ 807720 w 7863840"/>
              <a:gd name="connsiteY87" fmla="*/ 6376672 h 8664575"/>
              <a:gd name="connsiteX88" fmla="*/ 1127760 w 7863840"/>
              <a:gd name="connsiteY88" fmla="*/ 6536692 h 8664575"/>
              <a:gd name="connsiteX89" fmla="*/ 1447800 w 7863840"/>
              <a:gd name="connsiteY89" fmla="*/ 6430012 h 8664575"/>
              <a:gd name="connsiteX90" fmla="*/ 1546860 w 7863840"/>
              <a:gd name="connsiteY90" fmla="*/ 6430012 h 8664575"/>
              <a:gd name="connsiteX91" fmla="*/ 1501140 w 7863840"/>
              <a:gd name="connsiteY91" fmla="*/ 6689092 h 8664575"/>
              <a:gd name="connsiteX92" fmla="*/ 1567815 w 7863840"/>
              <a:gd name="connsiteY92" fmla="*/ 6946902 h 8664575"/>
              <a:gd name="connsiteX93" fmla="*/ 1710690 w 7863840"/>
              <a:gd name="connsiteY93" fmla="*/ 7270752 h 8664575"/>
              <a:gd name="connsiteX94" fmla="*/ 1891665 w 7863840"/>
              <a:gd name="connsiteY94" fmla="*/ 7413627 h 8664575"/>
              <a:gd name="connsiteX95" fmla="*/ 2094865 w 7863840"/>
              <a:gd name="connsiteY95" fmla="*/ 7645402 h 8664575"/>
              <a:gd name="connsiteX96" fmla="*/ 2066290 w 7863840"/>
              <a:gd name="connsiteY96" fmla="*/ 7756526 h 8664575"/>
              <a:gd name="connsiteX97" fmla="*/ 2234565 w 7863840"/>
              <a:gd name="connsiteY97" fmla="*/ 7867651 h 8664575"/>
              <a:gd name="connsiteX98" fmla="*/ 2269490 w 7863840"/>
              <a:gd name="connsiteY98" fmla="*/ 7912101 h 8664575"/>
              <a:gd name="connsiteX99" fmla="*/ 2186940 w 7863840"/>
              <a:gd name="connsiteY99" fmla="*/ 8169276 h 8664575"/>
              <a:gd name="connsiteX100" fmla="*/ 2209165 w 7863840"/>
              <a:gd name="connsiteY100" fmla="*/ 8267700 h 8664575"/>
              <a:gd name="connsiteX101" fmla="*/ 2275840 w 7863840"/>
              <a:gd name="connsiteY101" fmla="*/ 8369300 h 8664575"/>
              <a:gd name="connsiteX102" fmla="*/ 2437765 w 7863840"/>
              <a:gd name="connsiteY102" fmla="*/ 8401050 h 8664575"/>
              <a:gd name="connsiteX103" fmla="*/ 2491740 w 7863840"/>
              <a:gd name="connsiteY103" fmla="*/ 8388350 h 8664575"/>
              <a:gd name="connsiteX104" fmla="*/ 2599690 w 7863840"/>
              <a:gd name="connsiteY104" fmla="*/ 8445500 h 8664575"/>
              <a:gd name="connsiteX105" fmla="*/ 2640965 w 7863840"/>
              <a:gd name="connsiteY105" fmla="*/ 8489950 h 8664575"/>
              <a:gd name="connsiteX106" fmla="*/ 2663190 w 7863840"/>
              <a:gd name="connsiteY106" fmla="*/ 8601075 h 8664575"/>
              <a:gd name="connsiteX107" fmla="*/ 2748915 w 7863840"/>
              <a:gd name="connsiteY107" fmla="*/ 8664575 h 8664575"/>
              <a:gd name="connsiteX108" fmla="*/ 2860040 w 7863840"/>
              <a:gd name="connsiteY108" fmla="*/ 8639175 h 8664575"/>
              <a:gd name="connsiteX109" fmla="*/ 2920365 w 7863840"/>
              <a:gd name="connsiteY109" fmla="*/ 8651875 h 8664575"/>
              <a:gd name="connsiteX110" fmla="*/ 2910840 w 7863840"/>
              <a:gd name="connsiteY110" fmla="*/ 8571706 h 8664575"/>
              <a:gd name="connsiteX111" fmla="*/ 2996565 w 7863840"/>
              <a:gd name="connsiteY111" fmla="*/ 8440737 h 8664575"/>
              <a:gd name="connsiteX112" fmla="*/ 2987040 w 7863840"/>
              <a:gd name="connsiteY112" fmla="*/ 8328819 h 8664575"/>
              <a:gd name="connsiteX113" fmla="*/ 3027522 w 7863840"/>
              <a:gd name="connsiteY113" fmla="*/ 8262143 h 8664575"/>
              <a:gd name="connsiteX114" fmla="*/ 3179922 w 7863840"/>
              <a:gd name="connsiteY114" fmla="*/ 8193087 h 8664575"/>
              <a:gd name="connsiteX115" fmla="*/ 3225166 w 7863840"/>
              <a:gd name="connsiteY115" fmla="*/ 8076407 h 8664575"/>
              <a:gd name="connsiteX116" fmla="*/ 3420427 w 7863840"/>
              <a:gd name="connsiteY116" fmla="*/ 7914481 h 8664575"/>
              <a:gd name="connsiteX117" fmla="*/ 3699034 w 7863840"/>
              <a:gd name="connsiteY117" fmla="*/ 7785894 h 8664575"/>
              <a:gd name="connsiteX118" fmla="*/ 3875246 w 7863840"/>
              <a:gd name="connsiteY118" fmla="*/ 7721600 h 8664575"/>
              <a:gd name="connsiteX119" fmla="*/ 4084796 w 7863840"/>
              <a:gd name="connsiteY119" fmla="*/ 7569200 h 8664575"/>
              <a:gd name="connsiteX120" fmla="*/ 4127659 w 7863840"/>
              <a:gd name="connsiteY120" fmla="*/ 7471568 h 8664575"/>
              <a:gd name="connsiteX121" fmla="*/ 4037171 w 7863840"/>
              <a:gd name="connsiteY121" fmla="*/ 7395369 h 8664575"/>
              <a:gd name="connsiteX122" fmla="*/ 3980021 w 7863840"/>
              <a:gd name="connsiteY122" fmla="*/ 7300119 h 8664575"/>
              <a:gd name="connsiteX123" fmla="*/ 4056222 w 7863840"/>
              <a:gd name="connsiteY123" fmla="*/ 7226300 h 8664575"/>
              <a:gd name="connsiteX124" fmla="*/ 4096703 w 7863840"/>
              <a:gd name="connsiteY124" fmla="*/ 7078662 h 8664575"/>
              <a:gd name="connsiteX125" fmla="*/ 3982402 w 7863840"/>
              <a:gd name="connsiteY125" fmla="*/ 7102475 h 8664575"/>
              <a:gd name="connsiteX126" fmla="*/ 3818096 w 7863840"/>
              <a:gd name="connsiteY126" fmla="*/ 7064375 h 8664575"/>
              <a:gd name="connsiteX127" fmla="*/ 3691889 w 7863840"/>
              <a:gd name="connsiteY127" fmla="*/ 6976268 h 8664575"/>
              <a:gd name="connsiteX128" fmla="*/ 3701416 w 7863840"/>
              <a:gd name="connsiteY128" fmla="*/ 6861969 h 8664575"/>
              <a:gd name="connsiteX129" fmla="*/ 3625215 w 7863840"/>
              <a:gd name="connsiteY129" fmla="*/ 6785769 h 8664575"/>
              <a:gd name="connsiteX130" fmla="*/ 3657600 w 7863840"/>
              <a:gd name="connsiteY130" fmla="*/ 6704332 h 8664575"/>
              <a:gd name="connsiteX131" fmla="*/ 3817620 w 7863840"/>
              <a:gd name="connsiteY131" fmla="*/ 6612892 h 8664575"/>
              <a:gd name="connsiteX132" fmla="*/ 3893820 w 7863840"/>
              <a:gd name="connsiteY132" fmla="*/ 6536692 h 8664575"/>
              <a:gd name="connsiteX133" fmla="*/ 3947160 w 7863840"/>
              <a:gd name="connsiteY133" fmla="*/ 6521452 h 8664575"/>
              <a:gd name="connsiteX134" fmla="*/ 3939540 w 7863840"/>
              <a:gd name="connsiteY134" fmla="*/ 6460492 h 8664575"/>
              <a:gd name="connsiteX135" fmla="*/ 3901440 w 7863840"/>
              <a:gd name="connsiteY135" fmla="*/ 6437632 h 8664575"/>
              <a:gd name="connsiteX136" fmla="*/ 3878580 w 7863840"/>
              <a:gd name="connsiteY136" fmla="*/ 6346192 h 8664575"/>
              <a:gd name="connsiteX137" fmla="*/ 3886200 w 7863840"/>
              <a:gd name="connsiteY137" fmla="*/ 6254752 h 8664575"/>
              <a:gd name="connsiteX138" fmla="*/ 3870960 w 7863840"/>
              <a:gd name="connsiteY138" fmla="*/ 6140452 h 8664575"/>
              <a:gd name="connsiteX139" fmla="*/ 3893820 w 7863840"/>
              <a:gd name="connsiteY139" fmla="*/ 6071872 h 8664575"/>
              <a:gd name="connsiteX140" fmla="*/ 3924300 w 7863840"/>
              <a:gd name="connsiteY140" fmla="*/ 6010912 h 8664575"/>
              <a:gd name="connsiteX141" fmla="*/ 3977640 w 7863840"/>
              <a:gd name="connsiteY141" fmla="*/ 6003292 h 8664575"/>
              <a:gd name="connsiteX142" fmla="*/ 3992880 w 7863840"/>
              <a:gd name="connsiteY142" fmla="*/ 6003292 h 8664575"/>
              <a:gd name="connsiteX143" fmla="*/ 4046220 w 7863840"/>
              <a:gd name="connsiteY143" fmla="*/ 5942332 h 8664575"/>
              <a:gd name="connsiteX144" fmla="*/ 4038600 w 7863840"/>
              <a:gd name="connsiteY144" fmla="*/ 5858512 h 8664575"/>
              <a:gd name="connsiteX145" fmla="*/ 4754880 w 7863840"/>
              <a:gd name="connsiteY145" fmla="*/ 5744212 h 8664575"/>
              <a:gd name="connsiteX146" fmla="*/ 4838700 w 7863840"/>
              <a:gd name="connsiteY146" fmla="*/ 5744212 h 8664575"/>
              <a:gd name="connsiteX147" fmla="*/ 4914900 w 7863840"/>
              <a:gd name="connsiteY147" fmla="*/ 5751832 h 8664575"/>
              <a:gd name="connsiteX148" fmla="*/ 5105400 w 7863840"/>
              <a:gd name="connsiteY148" fmla="*/ 5850892 h 8664575"/>
              <a:gd name="connsiteX149" fmla="*/ 5570220 w 7863840"/>
              <a:gd name="connsiteY149" fmla="*/ 6079492 h 8664575"/>
              <a:gd name="connsiteX150" fmla="*/ 5704205 w 7863840"/>
              <a:gd name="connsiteY150" fmla="*/ 6151247 h 8664575"/>
              <a:gd name="connsiteX151" fmla="*/ 5755005 w 7863840"/>
              <a:gd name="connsiteY151" fmla="*/ 6073777 h 8664575"/>
              <a:gd name="connsiteX152" fmla="*/ 5682615 w 7863840"/>
              <a:gd name="connsiteY152" fmla="*/ 6034407 h 8664575"/>
              <a:gd name="connsiteX153" fmla="*/ 5624195 w 7863840"/>
              <a:gd name="connsiteY153" fmla="*/ 5963287 h 8664575"/>
              <a:gd name="connsiteX154" fmla="*/ 5670550 w 7863840"/>
              <a:gd name="connsiteY154" fmla="*/ 5934712 h 8664575"/>
              <a:gd name="connsiteX155" fmla="*/ 5584825 w 7863840"/>
              <a:gd name="connsiteY155" fmla="*/ 5760087 h 8664575"/>
              <a:gd name="connsiteX156" fmla="*/ 5592445 w 7863840"/>
              <a:gd name="connsiteY156" fmla="*/ 5658487 h 8664575"/>
              <a:gd name="connsiteX157" fmla="*/ 5615305 w 7863840"/>
              <a:gd name="connsiteY157" fmla="*/ 5623562 h 8664575"/>
              <a:gd name="connsiteX158" fmla="*/ 5636895 w 7863840"/>
              <a:gd name="connsiteY158" fmla="*/ 5578477 h 8664575"/>
              <a:gd name="connsiteX159" fmla="*/ 5674360 w 7863840"/>
              <a:gd name="connsiteY159" fmla="*/ 5501007 h 8664575"/>
              <a:gd name="connsiteX160" fmla="*/ 5688965 w 7863840"/>
              <a:gd name="connsiteY160" fmla="*/ 5418457 h 8664575"/>
              <a:gd name="connsiteX161" fmla="*/ 5735320 w 7863840"/>
              <a:gd name="connsiteY161" fmla="*/ 5393057 h 8664575"/>
              <a:gd name="connsiteX162" fmla="*/ 5715000 w 7863840"/>
              <a:gd name="connsiteY162" fmla="*/ 5334002 h 8664575"/>
              <a:gd name="connsiteX163" fmla="*/ 5751195 w 7863840"/>
              <a:gd name="connsiteY163" fmla="*/ 5292727 h 8664575"/>
              <a:gd name="connsiteX164" fmla="*/ 5781675 w 7863840"/>
              <a:gd name="connsiteY164" fmla="*/ 5229862 h 8664575"/>
              <a:gd name="connsiteX165" fmla="*/ 5836920 w 7863840"/>
              <a:gd name="connsiteY165" fmla="*/ 5156202 h 8664575"/>
              <a:gd name="connsiteX166" fmla="*/ 5855970 w 7863840"/>
              <a:gd name="connsiteY166" fmla="*/ 4999992 h 8664575"/>
              <a:gd name="connsiteX167" fmla="*/ 6101080 w 7863840"/>
              <a:gd name="connsiteY167" fmla="*/ 4742182 h 8664575"/>
              <a:gd name="connsiteX168" fmla="*/ 6107430 w 7863840"/>
              <a:gd name="connsiteY168" fmla="*/ 4505962 h 8664575"/>
              <a:gd name="connsiteX169" fmla="*/ 5982970 w 7863840"/>
              <a:gd name="connsiteY169" fmla="*/ 4243072 h 8664575"/>
              <a:gd name="connsiteX0" fmla="*/ 5982970 w 6896100"/>
              <a:gd name="connsiteY0" fmla="*/ 3764280 h 8185783"/>
              <a:gd name="connsiteX1" fmla="*/ 6896100 w 6896100"/>
              <a:gd name="connsiteY1" fmla="*/ 0 h 8185783"/>
              <a:gd name="connsiteX2" fmla="*/ 6743700 w 6896100"/>
              <a:gd name="connsiteY2" fmla="*/ 480060 h 8185783"/>
              <a:gd name="connsiteX3" fmla="*/ 6728460 w 6896100"/>
              <a:gd name="connsiteY3" fmla="*/ 1333500 h 8185783"/>
              <a:gd name="connsiteX4" fmla="*/ 6244590 w 6896100"/>
              <a:gd name="connsiteY4" fmla="*/ 1667508 h 8185783"/>
              <a:gd name="connsiteX5" fmla="*/ 5722620 w 6896100"/>
              <a:gd name="connsiteY5" fmla="*/ 1592580 h 8185783"/>
              <a:gd name="connsiteX6" fmla="*/ 5654040 w 6896100"/>
              <a:gd name="connsiteY6" fmla="*/ 1592580 h 8185783"/>
              <a:gd name="connsiteX7" fmla="*/ 5570220 w 6896100"/>
              <a:gd name="connsiteY7" fmla="*/ 1630680 h 8185783"/>
              <a:gd name="connsiteX8" fmla="*/ 5440680 w 6896100"/>
              <a:gd name="connsiteY8" fmla="*/ 1615440 h 8185783"/>
              <a:gd name="connsiteX9" fmla="*/ 5410200 w 6896100"/>
              <a:gd name="connsiteY9" fmla="*/ 1569720 h 8185783"/>
              <a:gd name="connsiteX10" fmla="*/ 5425440 w 6896100"/>
              <a:gd name="connsiteY10" fmla="*/ 1424940 h 8185783"/>
              <a:gd name="connsiteX11" fmla="*/ 5372100 w 6896100"/>
              <a:gd name="connsiteY11" fmla="*/ 1371600 h 8185783"/>
              <a:gd name="connsiteX12" fmla="*/ 5372100 w 6896100"/>
              <a:gd name="connsiteY12" fmla="*/ 1341120 h 8185783"/>
              <a:gd name="connsiteX13" fmla="*/ 5280660 w 6896100"/>
              <a:gd name="connsiteY13" fmla="*/ 1318260 h 8185783"/>
              <a:gd name="connsiteX14" fmla="*/ 5219700 w 6896100"/>
              <a:gd name="connsiteY14" fmla="*/ 1615440 h 8185783"/>
              <a:gd name="connsiteX15" fmla="*/ 5212080 w 6896100"/>
              <a:gd name="connsiteY15" fmla="*/ 1813560 h 8185783"/>
              <a:gd name="connsiteX16" fmla="*/ 5242560 w 6896100"/>
              <a:gd name="connsiteY16" fmla="*/ 1851660 h 8185783"/>
              <a:gd name="connsiteX17" fmla="*/ 5097780 w 6896100"/>
              <a:gd name="connsiteY17" fmla="*/ 1905000 h 8185783"/>
              <a:gd name="connsiteX18" fmla="*/ 5120640 w 6896100"/>
              <a:gd name="connsiteY18" fmla="*/ 2095500 h 8185783"/>
              <a:gd name="connsiteX19" fmla="*/ 5082540 w 6896100"/>
              <a:gd name="connsiteY19" fmla="*/ 2179320 h 8185783"/>
              <a:gd name="connsiteX20" fmla="*/ 4945380 w 6896100"/>
              <a:gd name="connsiteY20" fmla="*/ 2125980 h 8185783"/>
              <a:gd name="connsiteX21" fmla="*/ 4853940 w 6896100"/>
              <a:gd name="connsiteY21" fmla="*/ 2148840 h 8185783"/>
              <a:gd name="connsiteX22" fmla="*/ 4785360 w 6896100"/>
              <a:gd name="connsiteY22" fmla="*/ 2278380 h 8185783"/>
              <a:gd name="connsiteX23" fmla="*/ 4640580 w 6896100"/>
              <a:gd name="connsiteY23" fmla="*/ 2164080 h 8185783"/>
              <a:gd name="connsiteX24" fmla="*/ 4518660 w 6896100"/>
              <a:gd name="connsiteY24" fmla="*/ 2156460 h 8185783"/>
              <a:gd name="connsiteX25" fmla="*/ 4389120 w 6896100"/>
              <a:gd name="connsiteY25" fmla="*/ 2026920 h 8185783"/>
              <a:gd name="connsiteX26" fmla="*/ 4564380 w 6896100"/>
              <a:gd name="connsiteY26" fmla="*/ 1874520 h 8185783"/>
              <a:gd name="connsiteX27" fmla="*/ 4389120 w 6896100"/>
              <a:gd name="connsiteY27" fmla="*/ 1844040 h 8185783"/>
              <a:gd name="connsiteX28" fmla="*/ 4244340 w 6896100"/>
              <a:gd name="connsiteY28" fmla="*/ 2011680 h 8185783"/>
              <a:gd name="connsiteX29" fmla="*/ 4183380 w 6896100"/>
              <a:gd name="connsiteY29" fmla="*/ 2110740 h 8185783"/>
              <a:gd name="connsiteX30" fmla="*/ 4191000 w 6896100"/>
              <a:gd name="connsiteY30" fmla="*/ 2148840 h 8185783"/>
              <a:gd name="connsiteX31" fmla="*/ 4084320 w 6896100"/>
              <a:gd name="connsiteY31" fmla="*/ 2247900 h 8185783"/>
              <a:gd name="connsiteX32" fmla="*/ 4008120 w 6896100"/>
              <a:gd name="connsiteY32" fmla="*/ 2270760 h 8185783"/>
              <a:gd name="connsiteX33" fmla="*/ 3954780 w 6896100"/>
              <a:gd name="connsiteY33" fmla="*/ 2270760 h 8185783"/>
              <a:gd name="connsiteX34" fmla="*/ 3916680 w 6896100"/>
              <a:gd name="connsiteY34" fmla="*/ 2324100 h 8185783"/>
              <a:gd name="connsiteX35" fmla="*/ 3848100 w 6896100"/>
              <a:gd name="connsiteY35" fmla="*/ 2324100 h 8185783"/>
              <a:gd name="connsiteX36" fmla="*/ 3810000 w 6896100"/>
              <a:gd name="connsiteY36" fmla="*/ 2377440 h 8185783"/>
              <a:gd name="connsiteX37" fmla="*/ 3726180 w 6896100"/>
              <a:gd name="connsiteY37" fmla="*/ 2400300 h 8185783"/>
              <a:gd name="connsiteX38" fmla="*/ 3703320 w 6896100"/>
              <a:gd name="connsiteY38" fmla="*/ 2468880 h 8185783"/>
              <a:gd name="connsiteX39" fmla="*/ 3512820 w 6896100"/>
              <a:gd name="connsiteY39" fmla="*/ 2331720 h 8185783"/>
              <a:gd name="connsiteX40" fmla="*/ 3337560 w 6896100"/>
              <a:gd name="connsiteY40" fmla="*/ 2400300 h 8185783"/>
              <a:gd name="connsiteX41" fmla="*/ 3337560 w 6896100"/>
              <a:gd name="connsiteY41" fmla="*/ 2476500 h 8185783"/>
              <a:gd name="connsiteX42" fmla="*/ 3230880 w 6896100"/>
              <a:gd name="connsiteY42" fmla="*/ 2552700 h 8185783"/>
              <a:gd name="connsiteX43" fmla="*/ 3002280 w 6896100"/>
              <a:gd name="connsiteY43" fmla="*/ 2407920 h 8185783"/>
              <a:gd name="connsiteX44" fmla="*/ 3025140 w 6896100"/>
              <a:gd name="connsiteY44" fmla="*/ 2385060 h 8185783"/>
              <a:gd name="connsiteX45" fmla="*/ 2918460 w 6896100"/>
              <a:gd name="connsiteY45" fmla="*/ 2240280 h 8185783"/>
              <a:gd name="connsiteX46" fmla="*/ 2659380 w 6896100"/>
              <a:gd name="connsiteY46" fmla="*/ 2110740 h 8185783"/>
              <a:gd name="connsiteX47" fmla="*/ 2506980 w 6896100"/>
              <a:gd name="connsiteY47" fmla="*/ 2446020 h 8185783"/>
              <a:gd name="connsiteX48" fmla="*/ 2392680 w 6896100"/>
              <a:gd name="connsiteY48" fmla="*/ 2453640 h 8185783"/>
              <a:gd name="connsiteX49" fmla="*/ 2308860 w 6896100"/>
              <a:gd name="connsiteY49" fmla="*/ 2468880 h 8185783"/>
              <a:gd name="connsiteX50" fmla="*/ 2225040 w 6896100"/>
              <a:gd name="connsiteY50" fmla="*/ 2567940 h 8185783"/>
              <a:gd name="connsiteX51" fmla="*/ 2049780 w 6896100"/>
              <a:gd name="connsiteY51" fmla="*/ 2476500 h 8185783"/>
              <a:gd name="connsiteX52" fmla="*/ 1981200 w 6896100"/>
              <a:gd name="connsiteY52" fmla="*/ 2468880 h 8185783"/>
              <a:gd name="connsiteX53" fmla="*/ 1889760 w 6896100"/>
              <a:gd name="connsiteY53" fmla="*/ 2316480 h 8185783"/>
              <a:gd name="connsiteX54" fmla="*/ 1897380 w 6896100"/>
              <a:gd name="connsiteY54" fmla="*/ 2247900 h 8185783"/>
              <a:gd name="connsiteX55" fmla="*/ 1729740 w 6896100"/>
              <a:gd name="connsiteY55" fmla="*/ 2369820 h 8185783"/>
              <a:gd name="connsiteX56" fmla="*/ 1706880 w 6896100"/>
              <a:gd name="connsiteY56" fmla="*/ 2430780 h 8185783"/>
              <a:gd name="connsiteX57" fmla="*/ 1653540 w 6896100"/>
              <a:gd name="connsiteY57" fmla="*/ 2400300 h 8185783"/>
              <a:gd name="connsiteX58" fmla="*/ 1546860 w 6896100"/>
              <a:gd name="connsiteY58" fmla="*/ 2400300 h 8185783"/>
              <a:gd name="connsiteX59" fmla="*/ 1524000 w 6896100"/>
              <a:gd name="connsiteY59" fmla="*/ 2514600 h 8185783"/>
              <a:gd name="connsiteX60" fmla="*/ 1386840 w 6896100"/>
              <a:gd name="connsiteY60" fmla="*/ 2811780 h 8185783"/>
              <a:gd name="connsiteX61" fmla="*/ 1333500 w 6896100"/>
              <a:gd name="connsiteY61" fmla="*/ 2804160 h 8185783"/>
              <a:gd name="connsiteX62" fmla="*/ 1188720 w 6896100"/>
              <a:gd name="connsiteY62" fmla="*/ 2857500 h 8185783"/>
              <a:gd name="connsiteX63" fmla="*/ 1135380 w 6896100"/>
              <a:gd name="connsiteY63" fmla="*/ 3025140 h 8185783"/>
              <a:gd name="connsiteX64" fmla="*/ 1013460 w 6896100"/>
              <a:gd name="connsiteY64" fmla="*/ 3055620 h 8185783"/>
              <a:gd name="connsiteX65" fmla="*/ 929640 w 6896100"/>
              <a:gd name="connsiteY65" fmla="*/ 3063240 h 8185783"/>
              <a:gd name="connsiteX66" fmla="*/ 830580 w 6896100"/>
              <a:gd name="connsiteY66" fmla="*/ 3093720 h 8185783"/>
              <a:gd name="connsiteX67" fmla="*/ 701040 w 6896100"/>
              <a:gd name="connsiteY67" fmla="*/ 3101340 h 8185783"/>
              <a:gd name="connsiteX68" fmla="*/ 548640 w 6896100"/>
              <a:gd name="connsiteY68" fmla="*/ 3139440 h 8185783"/>
              <a:gd name="connsiteX69" fmla="*/ 0 w 6896100"/>
              <a:gd name="connsiteY69" fmla="*/ 4602480 h 8185783"/>
              <a:gd name="connsiteX70" fmla="*/ 167640 w 6896100"/>
              <a:gd name="connsiteY70" fmla="*/ 4594860 h 8185783"/>
              <a:gd name="connsiteX71" fmla="*/ 167640 w 6896100"/>
              <a:gd name="connsiteY71" fmla="*/ 4739640 h 8185783"/>
              <a:gd name="connsiteX72" fmla="*/ 289560 w 6896100"/>
              <a:gd name="connsiteY72" fmla="*/ 4747260 h 8185783"/>
              <a:gd name="connsiteX73" fmla="*/ 281940 w 6896100"/>
              <a:gd name="connsiteY73" fmla="*/ 4831080 h 8185783"/>
              <a:gd name="connsiteX74" fmla="*/ 388620 w 6896100"/>
              <a:gd name="connsiteY74" fmla="*/ 4853940 h 8185783"/>
              <a:gd name="connsiteX75" fmla="*/ 358140 w 6896100"/>
              <a:gd name="connsiteY75" fmla="*/ 4983480 h 8185783"/>
              <a:gd name="connsiteX76" fmla="*/ 358140 w 6896100"/>
              <a:gd name="connsiteY76" fmla="*/ 5082540 h 8185783"/>
              <a:gd name="connsiteX77" fmla="*/ 251460 w 6896100"/>
              <a:gd name="connsiteY77" fmla="*/ 5135880 h 8185783"/>
              <a:gd name="connsiteX78" fmla="*/ 236220 w 6896100"/>
              <a:gd name="connsiteY78" fmla="*/ 5212080 h 8185783"/>
              <a:gd name="connsiteX79" fmla="*/ 144780 w 6896100"/>
              <a:gd name="connsiteY79" fmla="*/ 5334000 h 8185783"/>
              <a:gd name="connsiteX80" fmla="*/ 175260 w 6896100"/>
              <a:gd name="connsiteY80" fmla="*/ 5562600 h 8185783"/>
              <a:gd name="connsiteX81" fmla="*/ 266700 w 6896100"/>
              <a:gd name="connsiteY81" fmla="*/ 5570220 h 8185783"/>
              <a:gd name="connsiteX82" fmla="*/ 304800 w 6896100"/>
              <a:gd name="connsiteY82" fmla="*/ 5631180 h 8185783"/>
              <a:gd name="connsiteX83" fmla="*/ 312420 w 6896100"/>
              <a:gd name="connsiteY83" fmla="*/ 5692140 h 8185783"/>
              <a:gd name="connsiteX84" fmla="*/ 358140 w 6896100"/>
              <a:gd name="connsiteY84" fmla="*/ 5692140 h 8185783"/>
              <a:gd name="connsiteX85" fmla="*/ 365760 w 6896100"/>
              <a:gd name="connsiteY85" fmla="*/ 5829300 h 8185783"/>
              <a:gd name="connsiteX86" fmla="*/ 807720 w 6896100"/>
              <a:gd name="connsiteY86" fmla="*/ 5897880 h 8185783"/>
              <a:gd name="connsiteX87" fmla="*/ 1127760 w 6896100"/>
              <a:gd name="connsiteY87" fmla="*/ 6057900 h 8185783"/>
              <a:gd name="connsiteX88" fmla="*/ 1447800 w 6896100"/>
              <a:gd name="connsiteY88" fmla="*/ 5951220 h 8185783"/>
              <a:gd name="connsiteX89" fmla="*/ 1546860 w 6896100"/>
              <a:gd name="connsiteY89" fmla="*/ 5951220 h 8185783"/>
              <a:gd name="connsiteX90" fmla="*/ 1501140 w 6896100"/>
              <a:gd name="connsiteY90" fmla="*/ 6210300 h 8185783"/>
              <a:gd name="connsiteX91" fmla="*/ 1567815 w 6896100"/>
              <a:gd name="connsiteY91" fmla="*/ 6468110 h 8185783"/>
              <a:gd name="connsiteX92" fmla="*/ 1710690 w 6896100"/>
              <a:gd name="connsiteY92" fmla="*/ 6791960 h 8185783"/>
              <a:gd name="connsiteX93" fmla="*/ 1891665 w 6896100"/>
              <a:gd name="connsiteY93" fmla="*/ 6934835 h 8185783"/>
              <a:gd name="connsiteX94" fmla="*/ 2094865 w 6896100"/>
              <a:gd name="connsiteY94" fmla="*/ 7166610 h 8185783"/>
              <a:gd name="connsiteX95" fmla="*/ 2066290 w 6896100"/>
              <a:gd name="connsiteY95" fmla="*/ 7277734 h 8185783"/>
              <a:gd name="connsiteX96" fmla="*/ 2234565 w 6896100"/>
              <a:gd name="connsiteY96" fmla="*/ 7388859 h 8185783"/>
              <a:gd name="connsiteX97" fmla="*/ 2269490 w 6896100"/>
              <a:gd name="connsiteY97" fmla="*/ 7433309 h 8185783"/>
              <a:gd name="connsiteX98" fmla="*/ 2186940 w 6896100"/>
              <a:gd name="connsiteY98" fmla="*/ 7690484 h 8185783"/>
              <a:gd name="connsiteX99" fmla="*/ 2209165 w 6896100"/>
              <a:gd name="connsiteY99" fmla="*/ 7788908 h 8185783"/>
              <a:gd name="connsiteX100" fmla="*/ 2275840 w 6896100"/>
              <a:gd name="connsiteY100" fmla="*/ 7890508 h 8185783"/>
              <a:gd name="connsiteX101" fmla="*/ 2437765 w 6896100"/>
              <a:gd name="connsiteY101" fmla="*/ 7922258 h 8185783"/>
              <a:gd name="connsiteX102" fmla="*/ 2491740 w 6896100"/>
              <a:gd name="connsiteY102" fmla="*/ 7909558 h 8185783"/>
              <a:gd name="connsiteX103" fmla="*/ 2599690 w 6896100"/>
              <a:gd name="connsiteY103" fmla="*/ 7966708 h 8185783"/>
              <a:gd name="connsiteX104" fmla="*/ 2640965 w 6896100"/>
              <a:gd name="connsiteY104" fmla="*/ 8011158 h 8185783"/>
              <a:gd name="connsiteX105" fmla="*/ 2663190 w 6896100"/>
              <a:gd name="connsiteY105" fmla="*/ 8122283 h 8185783"/>
              <a:gd name="connsiteX106" fmla="*/ 2748915 w 6896100"/>
              <a:gd name="connsiteY106" fmla="*/ 8185783 h 8185783"/>
              <a:gd name="connsiteX107" fmla="*/ 2860040 w 6896100"/>
              <a:gd name="connsiteY107" fmla="*/ 8160383 h 8185783"/>
              <a:gd name="connsiteX108" fmla="*/ 2920365 w 6896100"/>
              <a:gd name="connsiteY108" fmla="*/ 8173083 h 8185783"/>
              <a:gd name="connsiteX109" fmla="*/ 2910840 w 6896100"/>
              <a:gd name="connsiteY109" fmla="*/ 8092914 h 8185783"/>
              <a:gd name="connsiteX110" fmla="*/ 2996565 w 6896100"/>
              <a:gd name="connsiteY110" fmla="*/ 7961945 h 8185783"/>
              <a:gd name="connsiteX111" fmla="*/ 2987040 w 6896100"/>
              <a:gd name="connsiteY111" fmla="*/ 7850027 h 8185783"/>
              <a:gd name="connsiteX112" fmla="*/ 3027522 w 6896100"/>
              <a:gd name="connsiteY112" fmla="*/ 7783351 h 8185783"/>
              <a:gd name="connsiteX113" fmla="*/ 3179922 w 6896100"/>
              <a:gd name="connsiteY113" fmla="*/ 7714295 h 8185783"/>
              <a:gd name="connsiteX114" fmla="*/ 3225166 w 6896100"/>
              <a:gd name="connsiteY114" fmla="*/ 7597615 h 8185783"/>
              <a:gd name="connsiteX115" fmla="*/ 3420427 w 6896100"/>
              <a:gd name="connsiteY115" fmla="*/ 7435689 h 8185783"/>
              <a:gd name="connsiteX116" fmla="*/ 3699034 w 6896100"/>
              <a:gd name="connsiteY116" fmla="*/ 7307102 h 8185783"/>
              <a:gd name="connsiteX117" fmla="*/ 3875246 w 6896100"/>
              <a:gd name="connsiteY117" fmla="*/ 7242808 h 8185783"/>
              <a:gd name="connsiteX118" fmla="*/ 4084796 w 6896100"/>
              <a:gd name="connsiteY118" fmla="*/ 7090408 h 8185783"/>
              <a:gd name="connsiteX119" fmla="*/ 4127659 w 6896100"/>
              <a:gd name="connsiteY119" fmla="*/ 6992776 h 8185783"/>
              <a:gd name="connsiteX120" fmla="*/ 4037171 w 6896100"/>
              <a:gd name="connsiteY120" fmla="*/ 6916577 h 8185783"/>
              <a:gd name="connsiteX121" fmla="*/ 3980021 w 6896100"/>
              <a:gd name="connsiteY121" fmla="*/ 6821327 h 8185783"/>
              <a:gd name="connsiteX122" fmla="*/ 4056222 w 6896100"/>
              <a:gd name="connsiteY122" fmla="*/ 6747508 h 8185783"/>
              <a:gd name="connsiteX123" fmla="*/ 4096703 w 6896100"/>
              <a:gd name="connsiteY123" fmla="*/ 6599870 h 8185783"/>
              <a:gd name="connsiteX124" fmla="*/ 3982402 w 6896100"/>
              <a:gd name="connsiteY124" fmla="*/ 6623683 h 8185783"/>
              <a:gd name="connsiteX125" fmla="*/ 3818096 w 6896100"/>
              <a:gd name="connsiteY125" fmla="*/ 6585583 h 8185783"/>
              <a:gd name="connsiteX126" fmla="*/ 3691889 w 6896100"/>
              <a:gd name="connsiteY126" fmla="*/ 6497476 h 8185783"/>
              <a:gd name="connsiteX127" fmla="*/ 3701416 w 6896100"/>
              <a:gd name="connsiteY127" fmla="*/ 6383177 h 8185783"/>
              <a:gd name="connsiteX128" fmla="*/ 3625215 w 6896100"/>
              <a:gd name="connsiteY128" fmla="*/ 6306977 h 8185783"/>
              <a:gd name="connsiteX129" fmla="*/ 3657600 w 6896100"/>
              <a:gd name="connsiteY129" fmla="*/ 6225540 h 8185783"/>
              <a:gd name="connsiteX130" fmla="*/ 3817620 w 6896100"/>
              <a:gd name="connsiteY130" fmla="*/ 6134100 h 8185783"/>
              <a:gd name="connsiteX131" fmla="*/ 3893820 w 6896100"/>
              <a:gd name="connsiteY131" fmla="*/ 6057900 h 8185783"/>
              <a:gd name="connsiteX132" fmla="*/ 3947160 w 6896100"/>
              <a:gd name="connsiteY132" fmla="*/ 6042660 h 8185783"/>
              <a:gd name="connsiteX133" fmla="*/ 3939540 w 6896100"/>
              <a:gd name="connsiteY133" fmla="*/ 5981700 h 8185783"/>
              <a:gd name="connsiteX134" fmla="*/ 3901440 w 6896100"/>
              <a:gd name="connsiteY134" fmla="*/ 5958840 h 8185783"/>
              <a:gd name="connsiteX135" fmla="*/ 3878580 w 6896100"/>
              <a:gd name="connsiteY135" fmla="*/ 5867400 h 8185783"/>
              <a:gd name="connsiteX136" fmla="*/ 3886200 w 6896100"/>
              <a:gd name="connsiteY136" fmla="*/ 5775960 h 8185783"/>
              <a:gd name="connsiteX137" fmla="*/ 3870960 w 6896100"/>
              <a:gd name="connsiteY137" fmla="*/ 5661660 h 8185783"/>
              <a:gd name="connsiteX138" fmla="*/ 3893820 w 6896100"/>
              <a:gd name="connsiteY138" fmla="*/ 5593080 h 8185783"/>
              <a:gd name="connsiteX139" fmla="*/ 3924300 w 6896100"/>
              <a:gd name="connsiteY139" fmla="*/ 5532120 h 8185783"/>
              <a:gd name="connsiteX140" fmla="*/ 3977640 w 6896100"/>
              <a:gd name="connsiteY140" fmla="*/ 5524500 h 8185783"/>
              <a:gd name="connsiteX141" fmla="*/ 3992880 w 6896100"/>
              <a:gd name="connsiteY141" fmla="*/ 5524500 h 8185783"/>
              <a:gd name="connsiteX142" fmla="*/ 4046220 w 6896100"/>
              <a:gd name="connsiteY142" fmla="*/ 5463540 h 8185783"/>
              <a:gd name="connsiteX143" fmla="*/ 4038600 w 6896100"/>
              <a:gd name="connsiteY143" fmla="*/ 5379720 h 8185783"/>
              <a:gd name="connsiteX144" fmla="*/ 4754880 w 6896100"/>
              <a:gd name="connsiteY144" fmla="*/ 5265420 h 8185783"/>
              <a:gd name="connsiteX145" fmla="*/ 4838700 w 6896100"/>
              <a:gd name="connsiteY145" fmla="*/ 5265420 h 8185783"/>
              <a:gd name="connsiteX146" fmla="*/ 4914900 w 6896100"/>
              <a:gd name="connsiteY146" fmla="*/ 5273040 h 8185783"/>
              <a:gd name="connsiteX147" fmla="*/ 5105400 w 6896100"/>
              <a:gd name="connsiteY147" fmla="*/ 5372100 h 8185783"/>
              <a:gd name="connsiteX148" fmla="*/ 5570220 w 6896100"/>
              <a:gd name="connsiteY148" fmla="*/ 5600700 h 8185783"/>
              <a:gd name="connsiteX149" fmla="*/ 5704205 w 6896100"/>
              <a:gd name="connsiteY149" fmla="*/ 5672455 h 8185783"/>
              <a:gd name="connsiteX150" fmla="*/ 5755005 w 6896100"/>
              <a:gd name="connsiteY150" fmla="*/ 5594985 h 8185783"/>
              <a:gd name="connsiteX151" fmla="*/ 5682615 w 6896100"/>
              <a:gd name="connsiteY151" fmla="*/ 5555615 h 8185783"/>
              <a:gd name="connsiteX152" fmla="*/ 5624195 w 6896100"/>
              <a:gd name="connsiteY152" fmla="*/ 5484495 h 8185783"/>
              <a:gd name="connsiteX153" fmla="*/ 5670550 w 6896100"/>
              <a:gd name="connsiteY153" fmla="*/ 5455920 h 8185783"/>
              <a:gd name="connsiteX154" fmla="*/ 5584825 w 6896100"/>
              <a:gd name="connsiteY154" fmla="*/ 5281295 h 8185783"/>
              <a:gd name="connsiteX155" fmla="*/ 5592445 w 6896100"/>
              <a:gd name="connsiteY155" fmla="*/ 5179695 h 8185783"/>
              <a:gd name="connsiteX156" fmla="*/ 5615305 w 6896100"/>
              <a:gd name="connsiteY156" fmla="*/ 5144770 h 8185783"/>
              <a:gd name="connsiteX157" fmla="*/ 5636895 w 6896100"/>
              <a:gd name="connsiteY157" fmla="*/ 5099685 h 8185783"/>
              <a:gd name="connsiteX158" fmla="*/ 5674360 w 6896100"/>
              <a:gd name="connsiteY158" fmla="*/ 5022215 h 8185783"/>
              <a:gd name="connsiteX159" fmla="*/ 5688965 w 6896100"/>
              <a:gd name="connsiteY159" fmla="*/ 4939665 h 8185783"/>
              <a:gd name="connsiteX160" fmla="*/ 5735320 w 6896100"/>
              <a:gd name="connsiteY160" fmla="*/ 4914265 h 8185783"/>
              <a:gd name="connsiteX161" fmla="*/ 5715000 w 6896100"/>
              <a:gd name="connsiteY161" fmla="*/ 4855210 h 8185783"/>
              <a:gd name="connsiteX162" fmla="*/ 5751195 w 6896100"/>
              <a:gd name="connsiteY162" fmla="*/ 4813935 h 8185783"/>
              <a:gd name="connsiteX163" fmla="*/ 5781675 w 6896100"/>
              <a:gd name="connsiteY163" fmla="*/ 4751070 h 8185783"/>
              <a:gd name="connsiteX164" fmla="*/ 5836920 w 6896100"/>
              <a:gd name="connsiteY164" fmla="*/ 4677410 h 8185783"/>
              <a:gd name="connsiteX165" fmla="*/ 5855970 w 6896100"/>
              <a:gd name="connsiteY165" fmla="*/ 4521200 h 8185783"/>
              <a:gd name="connsiteX166" fmla="*/ 6101080 w 6896100"/>
              <a:gd name="connsiteY166" fmla="*/ 4263390 h 8185783"/>
              <a:gd name="connsiteX167" fmla="*/ 6107430 w 6896100"/>
              <a:gd name="connsiteY167" fmla="*/ 4027170 h 8185783"/>
              <a:gd name="connsiteX168" fmla="*/ 5982970 w 6896100"/>
              <a:gd name="connsiteY168" fmla="*/ 3764280 h 8185783"/>
              <a:gd name="connsiteX0" fmla="*/ 5982970 w 6743700"/>
              <a:gd name="connsiteY0" fmla="*/ 3284220 h 7705723"/>
              <a:gd name="connsiteX1" fmla="*/ 6743700 w 6743700"/>
              <a:gd name="connsiteY1" fmla="*/ 0 h 7705723"/>
              <a:gd name="connsiteX2" fmla="*/ 6728460 w 6743700"/>
              <a:gd name="connsiteY2" fmla="*/ 853440 h 7705723"/>
              <a:gd name="connsiteX3" fmla="*/ 6244590 w 6743700"/>
              <a:gd name="connsiteY3" fmla="*/ 1187448 h 7705723"/>
              <a:gd name="connsiteX4" fmla="*/ 5722620 w 6743700"/>
              <a:gd name="connsiteY4" fmla="*/ 1112520 h 7705723"/>
              <a:gd name="connsiteX5" fmla="*/ 5654040 w 6743700"/>
              <a:gd name="connsiteY5" fmla="*/ 1112520 h 7705723"/>
              <a:gd name="connsiteX6" fmla="*/ 5570220 w 6743700"/>
              <a:gd name="connsiteY6" fmla="*/ 1150620 h 7705723"/>
              <a:gd name="connsiteX7" fmla="*/ 5440680 w 6743700"/>
              <a:gd name="connsiteY7" fmla="*/ 1135380 h 7705723"/>
              <a:gd name="connsiteX8" fmla="*/ 5410200 w 6743700"/>
              <a:gd name="connsiteY8" fmla="*/ 1089660 h 7705723"/>
              <a:gd name="connsiteX9" fmla="*/ 5425440 w 6743700"/>
              <a:gd name="connsiteY9" fmla="*/ 944880 h 7705723"/>
              <a:gd name="connsiteX10" fmla="*/ 5372100 w 6743700"/>
              <a:gd name="connsiteY10" fmla="*/ 891540 h 7705723"/>
              <a:gd name="connsiteX11" fmla="*/ 5372100 w 6743700"/>
              <a:gd name="connsiteY11" fmla="*/ 861060 h 7705723"/>
              <a:gd name="connsiteX12" fmla="*/ 5280660 w 6743700"/>
              <a:gd name="connsiteY12" fmla="*/ 838200 h 7705723"/>
              <a:gd name="connsiteX13" fmla="*/ 5219700 w 6743700"/>
              <a:gd name="connsiteY13" fmla="*/ 1135380 h 7705723"/>
              <a:gd name="connsiteX14" fmla="*/ 5212080 w 6743700"/>
              <a:gd name="connsiteY14" fmla="*/ 1333500 h 7705723"/>
              <a:gd name="connsiteX15" fmla="*/ 5242560 w 6743700"/>
              <a:gd name="connsiteY15" fmla="*/ 1371600 h 7705723"/>
              <a:gd name="connsiteX16" fmla="*/ 5097780 w 6743700"/>
              <a:gd name="connsiteY16" fmla="*/ 1424940 h 7705723"/>
              <a:gd name="connsiteX17" fmla="*/ 5120640 w 6743700"/>
              <a:gd name="connsiteY17" fmla="*/ 1615440 h 7705723"/>
              <a:gd name="connsiteX18" fmla="*/ 5082540 w 6743700"/>
              <a:gd name="connsiteY18" fmla="*/ 1699260 h 7705723"/>
              <a:gd name="connsiteX19" fmla="*/ 4945380 w 6743700"/>
              <a:gd name="connsiteY19" fmla="*/ 1645920 h 7705723"/>
              <a:gd name="connsiteX20" fmla="*/ 4853940 w 6743700"/>
              <a:gd name="connsiteY20" fmla="*/ 1668780 h 7705723"/>
              <a:gd name="connsiteX21" fmla="*/ 4785360 w 6743700"/>
              <a:gd name="connsiteY21" fmla="*/ 1798320 h 7705723"/>
              <a:gd name="connsiteX22" fmla="*/ 4640580 w 6743700"/>
              <a:gd name="connsiteY22" fmla="*/ 1684020 h 7705723"/>
              <a:gd name="connsiteX23" fmla="*/ 4518660 w 6743700"/>
              <a:gd name="connsiteY23" fmla="*/ 1676400 h 7705723"/>
              <a:gd name="connsiteX24" fmla="*/ 4389120 w 6743700"/>
              <a:gd name="connsiteY24" fmla="*/ 1546860 h 7705723"/>
              <a:gd name="connsiteX25" fmla="*/ 4564380 w 6743700"/>
              <a:gd name="connsiteY25" fmla="*/ 1394460 h 7705723"/>
              <a:gd name="connsiteX26" fmla="*/ 4389120 w 6743700"/>
              <a:gd name="connsiteY26" fmla="*/ 1363980 h 7705723"/>
              <a:gd name="connsiteX27" fmla="*/ 4244340 w 6743700"/>
              <a:gd name="connsiteY27" fmla="*/ 1531620 h 7705723"/>
              <a:gd name="connsiteX28" fmla="*/ 4183380 w 6743700"/>
              <a:gd name="connsiteY28" fmla="*/ 1630680 h 7705723"/>
              <a:gd name="connsiteX29" fmla="*/ 4191000 w 6743700"/>
              <a:gd name="connsiteY29" fmla="*/ 1668780 h 7705723"/>
              <a:gd name="connsiteX30" fmla="*/ 4084320 w 6743700"/>
              <a:gd name="connsiteY30" fmla="*/ 1767840 h 7705723"/>
              <a:gd name="connsiteX31" fmla="*/ 4008120 w 6743700"/>
              <a:gd name="connsiteY31" fmla="*/ 1790700 h 7705723"/>
              <a:gd name="connsiteX32" fmla="*/ 3954780 w 6743700"/>
              <a:gd name="connsiteY32" fmla="*/ 1790700 h 7705723"/>
              <a:gd name="connsiteX33" fmla="*/ 3916680 w 6743700"/>
              <a:gd name="connsiteY33" fmla="*/ 1844040 h 7705723"/>
              <a:gd name="connsiteX34" fmla="*/ 3848100 w 6743700"/>
              <a:gd name="connsiteY34" fmla="*/ 1844040 h 7705723"/>
              <a:gd name="connsiteX35" fmla="*/ 3810000 w 6743700"/>
              <a:gd name="connsiteY35" fmla="*/ 1897380 h 7705723"/>
              <a:gd name="connsiteX36" fmla="*/ 3726180 w 6743700"/>
              <a:gd name="connsiteY36" fmla="*/ 1920240 h 7705723"/>
              <a:gd name="connsiteX37" fmla="*/ 3703320 w 6743700"/>
              <a:gd name="connsiteY37" fmla="*/ 1988820 h 7705723"/>
              <a:gd name="connsiteX38" fmla="*/ 3512820 w 6743700"/>
              <a:gd name="connsiteY38" fmla="*/ 1851660 h 7705723"/>
              <a:gd name="connsiteX39" fmla="*/ 3337560 w 6743700"/>
              <a:gd name="connsiteY39" fmla="*/ 1920240 h 7705723"/>
              <a:gd name="connsiteX40" fmla="*/ 3337560 w 6743700"/>
              <a:gd name="connsiteY40" fmla="*/ 1996440 h 7705723"/>
              <a:gd name="connsiteX41" fmla="*/ 3230880 w 6743700"/>
              <a:gd name="connsiteY41" fmla="*/ 2072640 h 7705723"/>
              <a:gd name="connsiteX42" fmla="*/ 3002280 w 6743700"/>
              <a:gd name="connsiteY42" fmla="*/ 1927860 h 7705723"/>
              <a:gd name="connsiteX43" fmla="*/ 3025140 w 6743700"/>
              <a:gd name="connsiteY43" fmla="*/ 1905000 h 7705723"/>
              <a:gd name="connsiteX44" fmla="*/ 2918460 w 6743700"/>
              <a:gd name="connsiteY44" fmla="*/ 1760220 h 7705723"/>
              <a:gd name="connsiteX45" fmla="*/ 2659380 w 6743700"/>
              <a:gd name="connsiteY45" fmla="*/ 1630680 h 7705723"/>
              <a:gd name="connsiteX46" fmla="*/ 2506980 w 6743700"/>
              <a:gd name="connsiteY46" fmla="*/ 1965960 h 7705723"/>
              <a:gd name="connsiteX47" fmla="*/ 2392680 w 6743700"/>
              <a:gd name="connsiteY47" fmla="*/ 1973580 h 7705723"/>
              <a:gd name="connsiteX48" fmla="*/ 2308860 w 6743700"/>
              <a:gd name="connsiteY48" fmla="*/ 1988820 h 7705723"/>
              <a:gd name="connsiteX49" fmla="*/ 2225040 w 6743700"/>
              <a:gd name="connsiteY49" fmla="*/ 2087880 h 7705723"/>
              <a:gd name="connsiteX50" fmla="*/ 2049780 w 6743700"/>
              <a:gd name="connsiteY50" fmla="*/ 1996440 h 7705723"/>
              <a:gd name="connsiteX51" fmla="*/ 1981200 w 6743700"/>
              <a:gd name="connsiteY51" fmla="*/ 1988820 h 7705723"/>
              <a:gd name="connsiteX52" fmla="*/ 1889760 w 6743700"/>
              <a:gd name="connsiteY52" fmla="*/ 1836420 h 7705723"/>
              <a:gd name="connsiteX53" fmla="*/ 1897380 w 6743700"/>
              <a:gd name="connsiteY53" fmla="*/ 1767840 h 7705723"/>
              <a:gd name="connsiteX54" fmla="*/ 1729740 w 6743700"/>
              <a:gd name="connsiteY54" fmla="*/ 1889760 h 7705723"/>
              <a:gd name="connsiteX55" fmla="*/ 1706880 w 6743700"/>
              <a:gd name="connsiteY55" fmla="*/ 1950720 h 7705723"/>
              <a:gd name="connsiteX56" fmla="*/ 1653540 w 6743700"/>
              <a:gd name="connsiteY56" fmla="*/ 1920240 h 7705723"/>
              <a:gd name="connsiteX57" fmla="*/ 1546860 w 6743700"/>
              <a:gd name="connsiteY57" fmla="*/ 1920240 h 7705723"/>
              <a:gd name="connsiteX58" fmla="*/ 1524000 w 6743700"/>
              <a:gd name="connsiteY58" fmla="*/ 2034540 h 7705723"/>
              <a:gd name="connsiteX59" fmla="*/ 1386840 w 6743700"/>
              <a:gd name="connsiteY59" fmla="*/ 2331720 h 7705723"/>
              <a:gd name="connsiteX60" fmla="*/ 1333500 w 6743700"/>
              <a:gd name="connsiteY60" fmla="*/ 2324100 h 7705723"/>
              <a:gd name="connsiteX61" fmla="*/ 1188720 w 6743700"/>
              <a:gd name="connsiteY61" fmla="*/ 2377440 h 7705723"/>
              <a:gd name="connsiteX62" fmla="*/ 1135380 w 6743700"/>
              <a:gd name="connsiteY62" fmla="*/ 2545080 h 7705723"/>
              <a:gd name="connsiteX63" fmla="*/ 1013460 w 6743700"/>
              <a:gd name="connsiteY63" fmla="*/ 2575560 h 7705723"/>
              <a:gd name="connsiteX64" fmla="*/ 929640 w 6743700"/>
              <a:gd name="connsiteY64" fmla="*/ 2583180 h 7705723"/>
              <a:gd name="connsiteX65" fmla="*/ 830580 w 6743700"/>
              <a:gd name="connsiteY65" fmla="*/ 2613660 h 7705723"/>
              <a:gd name="connsiteX66" fmla="*/ 701040 w 6743700"/>
              <a:gd name="connsiteY66" fmla="*/ 2621280 h 7705723"/>
              <a:gd name="connsiteX67" fmla="*/ 548640 w 6743700"/>
              <a:gd name="connsiteY67" fmla="*/ 2659380 h 7705723"/>
              <a:gd name="connsiteX68" fmla="*/ 0 w 6743700"/>
              <a:gd name="connsiteY68" fmla="*/ 4122420 h 7705723"/>
              <a:gd name="connsiteX69" fmla="*/ 167640 w 6743700"/>
              <a:gd name="connsiteY69" fmla="*/ 4114800 h 7705723"/>
              <a:gd name="connsiteX70" fmla="*/ 167640 w 6743700"/>
              <a:gd name="connsiteY70" fmla="*/ 4259580 h 7705723"/>
              <a:gd name="connsiteX71" fmla="*/ 289560 w 6743700"/>
              <a:gd name="connsiteY71" fmla="*/ 4267200 h 7705723"/>
              <a:gd name="connsiteX72" fmla="*/ 281940 w 6743700"/>
              <a:gd name="connsiteY72" fmla="*/ 4351020 h 7705723"/>
              <a:gd name="connsiteX73" fmla="*/ 388620 w 6743700"/>
              <a:gd name="connsiteY73" fmla="*/ 4373880 h 7705723"/>
              <a:gd name="connsiteX74" fmla="*/ 358140 w 6743700"/>
              <a:gd name="connsiteY74" fmla="*/ 4503420 h 7705723"/>
              <a:gd name="connsiteX75" fmla="*/ 358140 w 6743700"/>
              <a:gd name="connsiteY75" fmla="*/ 4602480 h 7705723"/>
              <a:gd name="connsiteX76" fmla="*/ 251460 w 6743700"/>
              <a:gd name="connsiteY76" fmla="*/ 4655820 h 7705723"/>
              <a:gd name="connsiteX77" fmla="*/ 236220 w 6743700"/>
              <a:gd name="connsiteY77" fmla="*/ 4732020 h 7705723"/>
              <a:gd name="connsiteX78" fmla="*/ 144780 w 6743700"/>
              <a:gd name="connsiteY78" fmla="*/ 4853940 h 7705723"/>
              <a:gd name="connsiteX79" fmla="*/ 175260 w 6743700"/>
              <a:gd name="connsiteY79" fmla="*/ 5082540 h 7705723"/>
              <a:gd name="connsiteX80" fmla="*/ 266700 w 6743700"/>
              <a:gd name="connsiteY80" fmla="*/ 5090160 h 7705723"/>
              <a:gd name="connsiteX81" fmla="*/ 304800 w 6743700"/>
              <a:gd name="connsiteY81" fmla="*/ 5151120 h 7705723"/>
              <a:gd name="connsiteX82" fmla="*/ 312420 w 6743700"/>
              <a:gd name="connsiteY82" fmla="*/ 5212080 h 7705723"/>
              <a:gd name="connsiteX83" fmla="*/ 358140 w 6743700"/>
              <a:gd name="connsiteY83" fmla="*/ 5212080 h 7705723"/>
              <a:gd name="connsiteX84" fmla="*/ 365760 w 6743700"/>
              <a:gd name="connsiteY84" fmla="*/ 5349240 h 7705723"/>
              <a:gd name="connsiteX85" fmla="*/ 807720 w 6743700"/>
              <a:gd name="connsiteY85" fmla="*/ 5417820 h 7705723"/>
              <a:gd name="connsiteX86" fmla="*/ 1127760 w 6743700"/>
              <a:gd name="connsiteY86" fmla="*/ 5577840 h 7705723"/>
              <a:gd name="connsiteX87" fmla="*/ 1447800 w 6743700"/>
              <a:gd name="connsiteY87" fmla="*/ 5471160 h 7705723"/>
              <a:gd name="connsiteX88" fmla="*/ 1546860 w 6743700"/>
              <a:gd name="connsiteY88" fmla="*/ 5471160 h 7705723"/>
              <a:gd name="connsiteX89" fmla="*/ 1501140 w 6743700"/>
              <a:gd name="connsiteY89" fmla="*/ 5730240 h 7705723"/>
              <a:gd name="connsiteX90" fmla="*/ 1567815 w 6743700"/>
              <a:gd name="connsiteY90" fmla="*/ 5988050 h 7705723"/>
              <a:gd name="connsiteX91" fmla="*/ 1710690 w 6743700"/>
              <a:gd name="connsiteY91" fmla="*/ 6311900 h 7705723"/>
              <a:gd name="connsiteX92" fmla="*/ 1891665 w 6743700"/>
              <a:gd name="connsiteY92" fmla="*/ 6454775 h 7705723"/>
              <a:gd name="connsiteX93" fmla="*/ 2094865 w 6743700"/>
              <a:gd name="connsiteY93" fmla="*/ 6686550 h 7705723"/>
              <a:gd name="connsiteX94" fmla="*/ 2066290 w 6743700"/>
              <a:gd name="connsiteY94" fmla="*/ 6797674 h 7705723"/>
              <a:gd name="connsiteX95" fmla="*/ 2234565 w 6743700"/>
              <a:gd name="connsiteY95" fmla="*/ 6908799 h 7705723"/>
              <a:gd name="connsiteX96" fmla="*/ 2269490 w 6743700"/>
              <a:gd name="connsiteY96" fmla="*/ 6953249 h 7705723"/>
              <a:gd name="connsiteX97" fmla="*/ 2186940 w 6743700"/>
              <a:gd name="connsiteY97" fmla="*/ 7210424 h 7705723"/>
              <a:gd name="connsiteX98" fmla="*/ 2209165 w 6743700"/>
              <a:gd name="connsiteY98" fmla="*/ 7308848 h 7705723"/>
              <a:gd name="connsiteX99" fmla="*/ 2275840 w 6743700"/>
              <a:gd name="connsiteY99" fmla="*/ 7410448 h 7705723"/>
              <a:gd name="connsiteX100" fmla="*/ 2437765 w 6743700"/>
              <a:gd name="connsiteY100" fmla="*/ 7442198 h 7705723"/>
              <a:gd name="connsiteX101" fmla="*/ 2491740 w 6743700"/>
              <a:gd name="connsiteY101" fmla="*/ 7429498 h 7705723"/>
              <a:gd name="connsiteX102" fmla="*/ 2599690 w 6743700"/>
              <a:gd name="connsiteY102" fmla="*/ 7486648 h 7705723"/>
              <a:gd name="connsiteX103" fmla="*/ 2640965 w 6743700"/>
              <a:gd name="connsiteY103" fmla="*/ 7531098 h 7705723"/>
              <a:gd name="connsiteX104" fmla="*/ 2663190 w 6743700"/>
              <a:gd name="connsiteY104" fmla="*/ 7642223 h 7705723"/>
              <a:gd name="connsiteX105" fmla="*/ 2748915 w 6743700"/>
              <a:gd name="connsiteY105" fmla="*/ 7705723 h 7705723"/>
              <a:gd name="connsiteX106" fmla="*/ 2860040 w 6743700"/>
              <a:gd name="connsiteY106" fmla="*/ 7680323 h 7705723"/>
              <a:gd name="connsiteX107" fmla="*/ 2920365 w 6743700"/>
              <a:gd name="connsiteY107" fmla="*/ 7693023 h 7705723"/>
              <a:gd name="connsiteX108" fmla="*/ 2910840 w 6743700"/>
              <a:gd name="connsiteY108" fmla="*/ 7612854 h 7705723"/>
              <a:gd name="connsiteX109" fmla="*/ 2996565 w 6743700"/>
              <a:gd name="connsiteY109" fmla="*/ 7481885 h 7705723"/>
              <a:gd name="connsiteX110" fmla="*/ 2987040 w 6743700"/>
              <a:gd name="connsiteY110" fmla="*/ 7369967 h 7705723"/>
              <a:gd name="connsiteX111" fmla="*/ 3027522 w 6743700"/>
              <a:gd name="connsiteY111" fmla="*/ 7303291 h 7705723"/>
              <a:gd name="connsiteX112" fmla="*/ 3179922 w 6743700"/>
              <a:gd name="connsiteY112" fmla="*/ 7234235 h 7705723"/>
              <a:gd name="connsiteX113" fmla="*/ 3225166 w 6743700"/>
              <a:gd name="connsiteY113" fmla="*/ 7117555 h 7705723"/>
              <a:gd name="connsiteX114" fmla="*/ 3420427 w 6743700"/>
              <a:gd name="connsiteY114" fmla="*/ 6955629 h 7705723"/>
              <a:gd name="connsiteX115" fmla="*/ 3699034 w 6743700"/>
              <a:gd name="connsiteY115" fmla="*/ 6827042 h 7705723"/>
              <a:gd name="connsiteX116" fmla="*/ 3875246 w 6743700"/>
              <a:gd name="connsiteY116" fmla="*/ 6762748 h 7705723"/>
              <a:gd name="connsiteX117" fmla="*/ 4084796 w 6743700"/>
              <a:gd name="connsiteY117" fmla="*/ 6610348 h 7705723"/>
              <a:gd name="connsiteX118" fmla="*/ 4127659 w 6743700"/>
              <a:gd name="connsiteY118" fmla="*/ 6512716 h 7705723"/>
              <a:gd name="connsiteX119" fmla="*/ 4037171 w 6743700"/>
              <a:gd name="connsiteY119" fmla="*/ 6436517 h 7705723"/>
              <a:gd name="connsiteX120" fmla="*/ 3980021 w 6743700"/>
              <a:gd name="connsiteY120" fmla="*/ 6341267 h 7705723"/>
              <a:gd name="connsiteX121" fmla="*/ 4056222 w 6743700"/>
              <a:gd name="connsiteY121" fmla="*/ 6267448 h 7705723"/>
              <a:gd name="connsiteX122" fmla="*/ 4096703 w 6743700"/>
              <a:gd name="connsiteY122" fmla="*/ 6119810 h 7705723"/>
              <a:gd name="connsiteX123" fmla="*/ 3982402 w 6743700"/>
              <a:gd name="connsiteY123" fmla="*/ 6143623 h 7705723"/>
              <a:gd name="connsiteX124" fmla="*/ 3818096 w 6743700"/>
              <a:gd name="connsiteY124" fmla="*/ 6105523 h 7705723"/>
              <a:gd name="connsiteX125" fmla="*/ 3691889 w 6743700"/>
              <a:gd name="connsiteY125" fmla="*/ 6017416 h 7705723"/>
              <a:gd name="connsiteX126" fmla="*/ 3701416 w 6743700"/>
              <a:gd name="connsiteY126" fmla="*/ 5903117 h 7705723"/>
              <a:gd name="connsiteX127" fmla="*/ 3625215 w 6743700"/>
              <a:gd name="connsiteY127" fmla="*/ 5826917 h 7705723"/>
              <a:gd name="connsiteX128" fmla="*/ 3657600 w 6743700"/>
              <a:gd name="connsiteY128" fmla="*/ 5745480 h 7705723"/>
              <a:gd name="connsiteX129" fmla="*/ 3817620 w 6743700"/>
              <a:gd name="connsiteY129" fmla="*/ 5654040 h 7705723"/>
              <a:gd name="connsiteX130" fmla="*/ 3893820 w 6743700"/>
              <a:gd name="connsiteY130" fmla="*/ 5577840 h 7705723"/>
              <a:gd name="connsiteX131" fmla="*/ 3947160 w 6743700"/>
              <a:gd name="connsiteY131" fmla="*/ 5562600 h 7705723"/>
              <a:gd name="connsiteX132" fmla="*/ 3939540 w 6743700"/>
              <a:gd name="connsiteY132" fmla="*/ 5501640 h 7705723"/>
              <a:gd name="connsiteX133" fmla="*/ 3901440 w 6743700"/>
              <a:gd name="connsiteY133" fmla="*/ 5478780 h 7705723"/>
              <a:gd name="connsiteX134" fmla="*/ 3878580 w 6743700"/>
              <a:gd name="connsiteY134" fmla="*/ 5387340 h 7705723"/>
              <a:gd name="connsiteX135" fmla="*/ 3886200 w 6743700"/>
              <a:gd name="connsiteY135" fmla="*/ 5295900 h 7705723"/>
              <a:gd name="connsiteX136" fmla="*/ 3870960 w 6743700"/>
              <a:gd name="connsiteY136" fmla="*/ 5181600 h 7705723"/>
              <a:gd name="connsiteX137" fmla="*/ 3893820 w 6743700"/>
              <a:gd name="connsiteY137" fmla="*/ 5113020 h 7705723"/>
              <a:gd name="connsiteX138" fmla="*/ 3924300 w 6743700"/>
              <a:gd name="connsiteY138" fmla="*/ 5052060 h 7705723"/>
              <a:gd name="connsiteX139" fmla="*/ 3977640 w 6743700"/>
              <a:gd name="connsiteY139" fmla="*/ 5044440 h 7705723"/>
              <a:gd name="connsiteX140" fmla="*/ 3992880 w 6743700"/>
              <a:gd name="connsiteY140" fmla="*/ 5044440 h 7705723"/>
              <a:gd name="connsiteX141" fmla="*/ 4046220 w 6743700"/>
              <a:gd name="connsiteY141" fmla="*/ 4983480 h 7705723"/>
              <a:gd name="connsiteX142" fmla="*/ 4038600 w 6743700"/>
              <a:gd name="connsiteY142" fmla="*/ 4899660 h 7705723"/>
              <a:gd name="connsiteX143" fmla="*/ 4754880 w 6743700"/>
              <a:gd name="connsiteY143" fmla="*/ 4785360 h 7705723"/>
              <a:gd name="connsiteX144" fmla="*/ 4838700 w 6743700"/>
              <a:gd name="connsiteY144" fmla="*/ 4785360 h 7705723"/>
              <a:gd name="connsiteX145" fmla="*/ 4914900 w 6743700"/>
              <a:gd name="connsiteY145" fmla="*/ 4792980 h 7705723"/>
              <a:gd name="connsiteX146" fmla="*/ 5105400 w 6743700"/>
              <a:gd name="connsiteY146" fmla="*/ 4892040 h 7705723"/>
              <a:gd name="connsiteX147" fmla="*/ 5570220 w 6743700"/>
              <a:gd name="connsiteY147" fmla="*/ 5120640 h 7705723"/>
              <a:gd name="connsiteX148" fmla="*/ 5704205 w 6743700"/>
              <a:gd name="connsiteY148" fmla="*/ 5192395 h 7705723"/>
              <a:gd name="connsiteX149" fmla="*/ 5755005 w 6743700"/>
              <a:gd name="connsiteY149" fmla="*/ 5114925 h 7705723"/>
              <a:gd name="connsiteX150" fmla="*/ 5682615 w 6743700"/>
              <a:gd name="connsiteY150" fmla="*/ 5075555 h 7705723"/>
              <a:gd name="connsiteX151" fmla="*/ 5624195 w 6743700"/>
              <a:gd name="connsiteY151" fmla="*/ 5004435 h 7705723"/>
              <a:gd name="connsiteX152" fmla="*/ 5670550 w 6743700"/>
              <a:gd name="connsiteY152" fmla="*/ 4975860 h 7705723"/>
              <a:gd name="connsiteX153" fmla="*/ 5584825 w 6743700"/>
              <a:gd name="connsiteY153" fmla="*/ 4801235 h 7705723"/>
              <a:gd name="connsiteX154" fmla="*/ 5592445 w 6743700"/>
              <a:gd name="connsiteY154" fmla="*/ 4699635 h 7705723"/>
              <a:gd name="connsiteX155" fmla="*/ 5615305 w 6743700"/>
              <a:gd name="connsiteY155" fmla="*/ 4664710 h 7705723"/>
              <a:gd name="connsiteX156" fmla="*/ 5636895 w 6743700"/>
              <a:gd name="connsiteY156" fmla="*/ 4619625 h 7705723"/>
              <a:gd name="connsiteX157" fmla="*/ 5674360 w 6743700"/>
              <a:gd name="connsiteY157" fmla="*/ 4542155 h 7705723"/>
              <a:gd name="connsiteX158" fmla="*/ 5688965 w 6743700"/>
              <a:gd name="connsiteY158" fmla="*/ 4459605 h 7705723"/>
              <a:gd name="connsiteX159" fmla="*/ 5735320 w 6743700"/>
              <a:gd name="connsiteY159" fmla="*/ 4434205 h 7705723"/>
              <a:gd name="connsiteX160" fmla="*/ 5715000 w 6743700"/>
              <a:gd name="connsiteY160" fmla="*/ 4375150 h 7705723"/>
              <a:gd name="connsiteX161" fmla="*/ 5751195 w 6743700"/>
              <a:gd name="connsiteY161" fmla="*/ 4333875 h 7705723"/>
              <a:gd name="connsiteX162" fmla="*/ 5781675 w 6743700"/>
              <a:gd name="connsiteY162" fmla="*/ 4271010 h 7705723"/>
              <a:gd name="connsiteX163" fmla="*/ 5836920 w 6743700"/>
              <a:gd name="connsiteY163" fmla="*/ 4197350 h 7705723"/>
              <a:gd name="connsiteX164" fmla="*/ 5855970 w 6743700"/>
              <a:gd name="connsiteY164" fmla="*/ 4041140 h 7705723"/>
              <a:gd name="connsiteX165" fmla="*/ 6101080 w 6743700"/>
              <a:gd name="connsiteY165" fmla="*/ 3783330 h 7705723"/>
              <a:gd name="connsiteX166" fmla="*/ 6107430 w 6743700"/>
              <a:gd name="connsiteY166" fmla="*/ 3547110 h 7705723"/>
              <a:gd name="connsiteX167" fmla="*/ 5982970 w 6743700"/>
              <a:gd name="connsiteY167" fmla="*/ 3284220 h 7705723"/>
              <a:gd name="connsiteX0" fmla="*/ 5982970 w 6728460"/>
              <a:gd name="connsiteY0" fmla="*/ 2446020 h 6867523"/>
              <a:gd name="connsiteX1" fmla="*/ 6728460 w 6728460"/>
              <a:gd name="connsiteY1" fmla="*/ 15240 h 6867523"/>
              <a:gd name="connsiteX2" fmla="*/ 6244590 w 6728460"/>
              <a:gd name="connsiteY2" fmla="*/ 349248 h 6867523"/>
              <a:gd name="connsiteX3" fmla="*/ 5722620 w 6728460"/>
              <a:gd name="connsiteY3" fmla="*/ 274320 h 6867523"/>
              <a:gd name="connsiteX4" fmla="*/ 5654040 w 6728460"/>
              <a:gd name="connsiteY4" fmla="*/ 274320 h 6867523"/>
              <a:gd name="connsiteX5" fmla="*/ 5570220 w 6728460"/>
              <a:gd name="connsiteY5" fmla="*/ 312420 h 6867523"/>
              <a:gd name="connsiteX6" fmla="*/ 5440680 w 6728460"/>
              <a:gd name="connsiteY6" fmla="*/ 297180 h 6867523"/>
              <a:gd name="connsiteX7" fmla="*/ 5410200 w 6728460"/>
              <a:gd name="connsiteY7" fmla="*/ 251460 h 6867523"/>
              <a:gd name="connsiteX8" fmla="*/ 5425440 w 6728460"/>
              <a:gd name="connsiteY8" fmla="*/ 106680 h 6867523"/>
              <a:gd name="connsiteX9" fmla="*/ 5372100 w 6728460"/>
              <a:gd name="connsiteY9" fmla="*/ 53340 h 6867523"/>
              <a:gd name="connsiteX10" fmla="*/ 5372100 w 6728460"/>
              <a:gd name="connsiteY10" fmla="*/ 22860 h 6867523"/>
              <a:gd name="connsiteX11" fmla="*/ 5280660 w 6728460"/>
              <a:gd name="connsiteY11" fmla="*/ 0 h 6867523"/>
              <a:gd name="connsiteX12" fmla="*/ 5219700 w 6728460"/>
              <a:gd name="connsiteY12" fmla="*/ 297180 h 6867523"/>
              <a:gd name="connsiteX13" fmla="*/ 5212080 w 6728460"/>
              <a:gd name="connsiteY13" fmla="*/ 495300 h 6867523"/>
              <a:gd name="connsiteX14" fmla="*/ 5242560 w 6728460"/>
              <a:gd name="connsiteY14" fmla="*/ 533400 h 6867523"/>
              <a:gd name="connsiteX15" fmla="*/ 5097780 w 6728460"/>
              <a:gd name="connsiteY15" fmla="*/ 586740 h 6867523"/>
              <a:gd name="connsiteX16" fmla="*/ 5120640 w 6728460"/>
              <a:gd name="connsiteY16" fmla="*/ 777240 h 6867523"/>
              <a:gd name="connsiteX17" fmla="*/ 5082540 w 6728460"/>
              <a:gd name="connsiteY17" fmla="*/ 861060 h 6867523"/>
              <a:gd name="connsiteX18" fmla="*/ 4945380 w 6728460"/>
              <a:gd name="connsiteY18" fmla="*/ 807720 h 6867523"/>
              <a:gd name="connsiteX19" fmla="*/ 4853940 w 6728460"/>
              <a:gd name="connsiteY19" fmla="*/ 830580 h 6867523"/>
              <a:gd name="connsiteX20" fmla="*/ 4785360 w 6728460"/>
              <a:gd name="connsiteY20" fmla="*/ 960120 h 6867523"/>
              <a:gd name="connsiteX21" fmla="*/ 4640580 w 6728460"/>
              <a:gd name="connsiteY21" fmla="*/ 845820 h 6867523"/>
              <a:gd name="connsiteX22" fmla="*/ 4518660 w 6728460"/>
              <a:gd name="connsiteY22" fmla="*/ 838200 h 6867523"/>
              <a:gd name="connsiteX23" fmla="*/ 4389120 w 6728460"/>
              <a:gd name="connsiteY23" fmla="*/ 708660 h 6867523"/>
              <a:gd name="connsiteX24" fmla="*/ 4564380 w 6728460"/>
              <a:gd name="connsiteY24" fmla="*/ 556260 h 6867523"/>
              <a:gd name="connsiteX25" fmla="*/ 4389120 w 6728460"/>
              <a:gd name="connsiteY25" fmla="*/ 525780 h 6867523"/>
              <a:gd name="connsiteX26" fmla="*/ 4244340 w 6728460"/>
              <a:gd name="connsiteY26" fmla="*/ 693420 h 6867523"/>
              <a:gd name="connsiteX27" fmla="*/ 4183380 w 6728460"/>
              <a:gd name="connsiteY27" fmla="*/ 792480 h 6867523"/>
              <a:gd name="connsiteX28" fmla="*/ 4191000 w 6728460"/>
              <a:gd name="connsiteY28" fmla="*/ 830580 h 6867523"/>
              <a:gd name="connsiteX29" fmla="*/ 4084320 w 6728460"/>
              <a:gd name="connsiteY29" fmla="*/ 929640 h 6867523"/>
              <a:gd name="connsiteX30" fmla="*/ 4008120 w 6728460"/>
              <a:gd name="connsiteY30" fmla="*/ 952500 h 6867523"/>
              <a:gd name="connsiteX31" fmla="*/ 3954780 w 6728460"/>
              <a:gd name="connsiteY31" fmla="*/ 952500 h 6867523"/>
              <a:gd name="connsiteX32" fmla="*/ 3916680 w 6728460"/>
              <a:gd name="connsiteY32" fmla="*/ 1005840 h 6867523"/>
              <a:gd name="connsiteX33" fmla="*/ 3848100 w 6728460"/>
              <a:gd name="connsiteY33" fmla="*/ 1005840 h 6867523"/>
              <a:gd name="connsiteX34" fmla="*/ 3810000 w 6728460"/>
              <a:gd name="connsiteY34" fmla="*/ 1059180 h 6867523"/>
              <a:gd name="connsiteX35" fmla="*/ 3726180 w 6728460"/>
              <a:gd name="connsiteY35" fmla="*/ 1082040 h 6867523"/>
              <a:gd name="connsiteX36" fmla="*/ 3703320 w 6728460"/>
              <a:gd name="connsiteY36" fmla="*/ 1150620 h 6867523"/>
              <a:gd name="connsiteX37" fmla="*/ 3512820 w 6728460"/>
              <a:gd name="connsiteY37" fmla="*/ 1013460 h 6867523"/>
              <a:gd name="connsiteX38" fmla="*/ 3337560 w 6728460"/>
              <a:gd name="connsiteY38" fmla="*/ 1082040 h 6867523"/>
              <a:gd name="connsiteX39" fmla="*/ 3337560 w 6728460"/>
              <a:gd name="connsiteY39" fmla="*/ 1158240 h 6867523"/>
              <a:gd name="connsiteX40" fmla="*/ 3230880 w 6728460"/>
              <a:gd name="connsiteY40" fmla="*/ 1234440 h 6867523"/>
              <a:gd name="connsiteX41" fmla="*/ 3002280 w 6728460"/>
              <a:gd name="connsiteY41" fmla="*/ 1089660 h 6867523"/>
              <a:gd name="connsiteX42" fmla="*/ 3025140 w 6728460"/>
              <a:gd name="connsiteY42" fmla="*/ 1066800 h 6867523"/>
              <a:gd name="connsiteX43" fmla="*/ 2918460 w 6728460"/>
              <a:gd name="connsiteY43" fmla="*/ 922020 h 6867523"/>
              <a:gd name="connsiteX44" fmla="*/ 2659380 w 6728460"/>
              <a:gd name="connsiteY44" fmla="*/ 792480 h 6867523"/>
              <a:gd name="connsiteX45" fmla="*/ 2506980 w 6728460"/>
              <a:gd name="connsiteY45" fmla="*/ 1127760 h 6867523"/>
              <a:gd name="connsiteX46" fmla="*/ 2392680 w 6728460"/>
              <a:gd name="connsiteY46" fmla="*/ 1135380 h 6867523"/>
              <a:gd name="connsiteX47" fmla="*/ 2308860 w 6728460"/>
              <a:gd name="connsiteY47" fmla="*/ 1150620 h 6867523"/>
              <a:gd name="connsiteX48" fmla="*/ 2225040 w 6728460"/>
              <a:gd name="connsiteY48" fmla="*/ 1249680 h 6867523"/>
              <a:gd name="connsiteX49" fmla="*/ 2049780 w 6728460"/>
              <a:gd name="connsiteY49" fmla="*/ 1158240 h 6867523"/>
              <a:gd name="connsiteX50" fmla="*/ 1981200 w 6728460"/>
              <a:gd name="connsiteY50" fmla="*/ 1150620 h 6867523"/>
              <a:gd name="connsiteX51" fmla="*/ 1889760 w 6728460"/>
              <a:gd name="connsiteY51" fmla="*/ 998220 h 6867523"/>
              <a:gd name="connsiteX52" fmla="*/ 1897380 w 6728460"/>
              <a:gd name="connsiteY52" fmla="*/ 929640 h 6867523"/>
              <a:gd name="connsiteX53" fmla="*/ 1729740 w 6728460"/>
              <a:gd name="connsiteY53" fmla="*/ 1051560 h 6867523"/>
              <a:gd name="connsiteX54" fmla="*/ 1706880 w 6728460"/>
              <a:gd name="connsiteY54" fmla="*/ 1112520 h 6867523"/>
              <a:gd name="connsiteX55" fmla="*/ 1653540 w 6728460"/>
              <a:gd name="connsiteY55" fmla="*/ 1082040 h 6867523"/>
              <a:gd name="connsiteX56" fmla="*/ 1546860 w 6728460"/>
              <a:gd name="connsiteY56" fmla="*/ 1082040 h 6867523"/>
              <a:gd name="connsiteX57" fmla="*/ 1524000 w 6728460"/>
              <a:gd name="connsiteY57" fmla="*/ 1196340 h 6867523"/>
              <a:gd name="connsiteX58" fmla="*/ 1386840 w 6728460"/>
              <a:gd name="connsiteY58" fmla="*/ 1493520 h 6867523"/>
              <a:gd name="connsiteX59" fmla="*/ 1333500 w 6728460"/>
              <a:gd name="connsiteY59" fmla="*/ 1485900 h 6867523"/>
              <a:gd name="connsiteX60" fmla="*/ 1188720 w 6728460"/>
              <a:gd name="connsiteY60" fmla="*/ 1539240 h 6867523"/>
              <a:gd name="connsiteX61" fmla="*/ 1135380 w 6728460"/>
              <a:gd name="connsiteY61" fmla="*/ 1706880 h 6867523"/>
              <a:gd name="connsiteX62" fmla="*/ 1013460 w 6728460"/>
              <a:gd name="connsiteY62" fmla="*/ 1737360 h 6867523"/>
              <a:gd name="connsiteX63" fmla="*/ 929640 w 6728460"/>
              <a:gd name="connsiteY63" fmla="*/ 1744980 h 6867523"/>
              <a:gd name="connsiteX64" fmla="*/ 830580 w 6728460"/>
              <a:gd name="connsiteY64" fmla="*/ 1775460 h 6867523"/>
              <a:gd name="connsiteX65" fmla="*/ 701040 w 6728460"/>
              <a:gd name="connsiteY65" fmla="*/ 1783080 h 6867523"/>
              <a:gd name="connsiteX66" fmla="*/ 548640 w 6728460"/>
              <a:gd name="connsiteY66" fmla="*/ 1821180 h 6867523"/>
              <a:gd name="connsiteX67" fmla="*/ 0 w 6728460"/>
              <a:gd name="connsiteY67" fmla="*/ 3284220 h 6867523"/>
              <a:gd name="connsiteX68" fmla="*/ 167640 w 6728460"/>
              <a:gd name="connsiteY68" fmla="*/ 3276600 h 6867523"/>
              <a:gd name="connsiteX69" fmla="*/ 167640 w 6728460"/>
              <a:gd name="connsiteY69" fmla="*/ 3421380 h 6867523"/>
              <a:gd name="connsiteX70" fmla="*/ 289560 w 6728460"/>
              <a:gd name="connsiteY70" fmla="*/ 3429000 h 6867523"/>
              <a:gd name="connsiteX71" fmla="*/ 281940 w 6728460"/>
              <a:gd name="connsiteY71" fmla="*/ 3512820 h 6867523"/>
              <a:gd name="connsiteX72" fmla="*/ 388620 w 6728460"/>
              <a:gd name="connsiteY72" fmla="*/ 3535680 h 6867523"/>
              <a:gd name="connsiteX73" fmla="*/ 358140 w 6728460"/>
              <a:gd name="connsiteY73" fmla="*/ 3665220 h 6867523"/>
              <a:gd name="connsiteX74" fmla="*/ 358140 w 6728460"/>
              <a:gd name="connsiteY74" fmla="*/ 3764280 h 6867523"/>
              <a:gd name="connsiteX75" fmla="*/ 251460 w 6728460"/>
              <a:gd name="connsiteY75" fmla="*/ 3817620 h 6867523"/>
              <a:gd name="connsiteX76" fmla="*/ 236220 w 6728460"/>
              <a:gd name="connsiteY76" fmla="*/ 3893820 h 6867523"/>
              <a:gd name="connsiteX77" fmla="*/ 144780 w 6728460"/>
              <a:gd name="connsiteY77" fmla="*/ 4015740 h 6867523"/>
              <a:gd name="connsiteX78" fmla="*/ 175260 w 6728460"/>
              <a:gd name="connsiteY78" fmla="*/ 4244340 h 6867523"/>
              <a:gd name="connsiteX79" fmla="*/ 266700 w 6728460"/>
              <a:gd name="connsiteY79" fmla="*/ 4251960 h 6867523"/>
              <a:gd name="connsiteX80" fmla="*/ 304800 w 6728460"/>
              <a:gd name="connsiteY80" fmla="*/ 4312920 h 6867523"/>
              <a:gd name="connsiteX81" fmla="*/ 312420 w 6728460"/>
              <a:gd name="connsiteY81" fmla="*/ 4373880 h 6867523"/>
              <a:gd name="connsiteX82" fmla="*/ 358140 w 6728460"/>
              <a:gd name="connsiteY82" fmla="*/ 4373880 h 6867523"/>
              <a:gd name="connsiteX83" fmla="*/ 365760 w 6728460"/>
              <a:gd name="connsiteY83" fmla="*/ 4511040 h 6867523"/>
              <a:gd name="connsiteX84" fmla="*/ 807720 w 6728460"/>
              <a:gd name="connsiteY84" fmla="*/ 4579620 h 6867523"/>
              <a:gd name="connsiteX85" fmla="*/ 1127760 w 6728460"/>
              <a:gd name="connsiteY85" fmla="*/ 4739640 h 6867523"/>
              <a:gd name="connsiteX86" fmla="*/ 1447800 w 6728460"/>
              <a:gd name="connsiteY86" fmla="*/ 4632960 h 6867523"/>
              <a:gd name="connsiteX87" fmla="*/ 1546860 w 6728460"/>
              <a:gd name="connsiteY87" fmla="*/ 4632960 h 6867523"/>
              <a:gd name="connsiteX88" fmla="*/ 1501140 w 6728460"/>
              <a:gd name="connsiteY88" fmla="*/ 4892040 h 6867523"/>
              <a:gd name="connsiteX89" fmla="*/ 1567815 w 6728460"/>
              <a:gd name="connsiteY89" fmla="*/ 5149850 h 6867523"/>
              <a:gd name="connsiteX90" fmla="*/ 1710690 w 6728460"/>
              <a:gd name="connsiteY90" fmla="*/ 5473700 h 6867523"/>
              <a:gd name="connsiteX91" fmla="*/ 1891665 w 6728460"/>
              <a:gd name="connsiteY91" fmla="*/ 5616575 h 6867523"/>
              <a:gd name="connsiteX92" fmla="*/ 2094865 w 6728460"/>
              <a:gd name="connsiteY92" fmla="*/ 5848350 h 6867523"/>
              <a:gd name="connsiteX93" fmla="*/ 2066290 w 6728460"/>
              <a:gd name="connsiteY93" fmla="*/ 5959474 h 6867523"/>
              <a:gd name="connsiteX94" fmla="*/ 2234565 w 6728460"/>
              <a:gd name="connsiteY94" fmla="*/ 6070599 h 6867523"/>
              <a:gd name="connsiteX95" fmla="*/ 2269490 w 6728460"/>
              <a:gd name="connsiteY95" fmla="*/ 6115049 h 6867523"/>
              <a:gd name="connsiteX96" fmla="*/ 2186940 w 6728460"/>
              <a:gd name="connsiteY96" fmla="*/ 6372224 h 6867523"/>
              <a:gd name="connsiteX97" fmla="*/ 2209165 w 6728460"/>
              <a:gd name="connsiteY97" fmla="*/ 6470648 h 6867523"/>
              <a:gd name="connsiteX98" fmla="*/ 2275840 w 6728460"/>
              <a:gd name="connsiteY98" fmla="*/ 6572248 h 6867523"/>
              <a:gd name="connsiteX99" fmla="*/ 2437765 w 6728460"/>
              <a:gd name="connsiteY99" fmla="*/ 6603998 h 6867523"/>
              <a:gd name="connsiteX100" fmla="*/ 2491740 w 6728460"/>
              <a:gd name="connsiteY100" fmla="*/ 6591298 h 6867523"/>
              <a:gd name="connsiteX101" fmla="*/ 2599690 w 6728460"/>
              <a:gd name="connsiteY101" fmla="*/ 6648448 h 6867523"/>
              <a:gd name="connsiteX102" fmla="*/ 2640965 w 6728460"/>
              <a:gd name="connsiteY102" fmla="*/ 6692898 h 6867523"/>
              <a:gd name="connsiteX103" fmla="*/ 2663190 w 6728460"/>
              <a:gd name="connsiteY103" fmla="*/ 6804023 h 6867523"/>
              <a:gd name="connsiteX104" fmla="*/ 2748915 w 6728460"/>
              <a:gd name="connsiteY104" fmla="*/ 6867523 h 6867523"/>
              <a:gd name="connsiteX105" fmla="*/ 2860040 w 6728460"/>
              <a:gd name="connsiteY105" fmla="*/ 6842123 h 6867523"/>
              <a:gd name="connsiteX106" fmla="*/ 2920365 w 6728460"/>
              <a:gd name="connsiteY106" fmla="*/ 6854823 h 6867523"/>
              <a:gd name="connsiteX107" fmla="*/ 2910840 w 6728460"/>
              <a:gd name="connsiteY107" fmla="*/ 6774654 h 6867523"/>
              <a:gd name="connsiteX108" fmla="*/ 2996565 w 6728460"/>
              <a:gd name="connsiteY108" fmla="*/ 6643685 h 6867523"/>
              <a:gd name="connsiteX109" fmla="*/ 2987040 w 6728460"/>
              <a:gd name="connsiteY109" fmla="*/ 6531767 h 6867523"/>
              <a:gd name="connsiteX110" fmla="*/ 3027522 w 6728460"/>
              <a:gd name="connsiteY110" fmla="*/ 6465091 h 6867523"/>
              <a:gd name="connsiteX111" fmla="*/ 3179922 w 6728460"/>
              <a:gd name="connsiteY111" fmla="*/ 6396035 h 6867523"/>
              <a:gd name="connsiteX112" fmla="*/ 3225166 w 6728460"/>
              <a:gd name="connsiteY112" fmla="*/ 6279355 h 6867523"/>
              <a:gd name="connsiteX113" fmla="*/ 3420427 w 6728460"/>
              <a:gd name="connsiteY113" fmla="*/ 6117429 h 6867523"/>
              <a:gd name="connsiteX114" fmla="*/ 3699034 w 6728460"/>
              <a:gd name="connsiteY114" fmla="*/ 5988842 h 6867523"/>
              <a:gd name="connsiteX115" fmla="*/ 3875246 w 6728460"/>
              <a:gd name="connsiteY115" fmla="*/ 5924548 h 6867523"/>
              <a:gd name="connsiteX116" fmla="*/ 4084796 w 6728460"/>
              <a:gd name="connsiteY116" fmla="*/ 5772148 h 6867523"/>
              <a:gd name="connsiteX117" fmla="*/ 4127659 w 6728460"/>
              <a:gd name="connsiteY117" fmla="*/ 5674516 h 6867523"/>
              <a:gd name="connsiteX118" fmla="*/ 4037171 w 6728460"/>
              <a:gd name="connsiteY118" fmla="*/ 5598317 h 6867523"/>
              <a:gd name="connsiteX119" fmla="*/ 3980021 w 6728460"/>
              <a:gd name="connsiteY119" fmla="*/ 5503067 h 6867523"/>
              <a:gd name="connsiteX120" fmla="*/ 4056222 w 6728460"/>
              <a:gd name="connsiteY120" fmla="*/ 5429248 h 6867523"/>
              <a:gd name="connsiteX121" fmla="*/ 4096703 w 6728460"/>
              <a:gd name="connsiteY121" fmla="*/ 5281610 h 6867523"/>
              <a:gd name="connsiteX122" fmla="*/ 3982402 w 6728460"/>
              <a:gd name="connsiteY122" fmla="*/ 5305423 h 6867523"/>
              <a:gd name="connsiteX123" fmla="*/ 3818096 w 6728460"/>
              <a:gd name="connsiteY123" fmla="*/ 5267323 h 6867523"/>
              <a:gd name="connsiteX124" fmla="*/ 3691889 w 6728460"/>
              <a:gd name="connsiteY124" fmla="*/ 5179216 h 6867523"/>
              <a:gd name="connsiteX125" fmla="*/ 3701416 w 6728460"/>
              <a:gd name="connsiteY125" fmla="*/ 5064917 h 6867523"/>
              <a:gd name="connsiteX126" fmla="*/ 3625215 w 6728460"/>
              <a:gd name="connsiteY126" fmla="*/ 4988717 h 6867523"/>
              <a:gd name="connsiteX127" fmla="*/ 3657600 w 6728460"/>
              <a:gd name="connsiteY127" fmla="*/ 4907280 h 6867523"/>
              <a:gd name="connsiteX128" fmla="*/ 3817620 w 6728460"/>
              <a:gd name="connsiteY128" fmla="*/ 4815840 h 6867523"/>
              <a:gd name="connsiteX129" fmla="*/ 3893820 w 6728460"/>
              <a:gd name="connsiteY129" fmla="*/ 4739640 h 6867523"/>
              <a:gd name="connsiteX130" fmla="*/ 3947160 w 6728460"/>
              <a:gd name="connsiteY130" fmla="*/ 4724400 h 6867523"/>
              <a:gd name="connsiteX131" fmla="*/ 3939540 w 6728460"/>
              <a:gd name="connsiteY131" fmla="*/ 4663440 h 6867523"/>
              <a:gd name="connsiteX132" fmla="*/ 3901440 w 6728460"/>
              <a:gd name="connsiteY132" fmla="*/ 4640580 h 6867523"/>
              <a:gd name="connsiteX133" fmla="*/ 3878580 w 6728460"/>
              <a:gd name="connsiteY133" fmla="*/ 4549140 h 6867523"/>
              <a:gd name="connsiteX134" fmla="*/ 3886200 w 6728460"/>
              <a:gd name="connsiteY134" fmla="*/ 4457700 h 6867523"/>
              <a:gd name="connsiteX135" fmla="*/ 3870960 w 6728460"/>
              <a:gd name="connsiteY135" fmla="*/ 4343400 h 6867523"/>
              <a:gd name="connsiteX136" fmla="*/ 3893820 w 6728460"/>
              <a:gd name="connsiteY136" fmla="*/ 4274820 h 6867523"/>
              <a:gd name="connsiteX137" fmla="*/ 3924300 w 6728460"/>
              <a:gd name="connsiteY137" fmla="*/ 4213860 h 6867523"/>
              <a:gd name="connsiteX138" fmla="*/ 3977640 w 6728460"/>
              <a:gd name="connsiteY138" fmla="*/ 4206240 h 6867523"/>
              <a:gd name="connsiteX139" fmla="*/ 3992880 w 6728460"/>
              <a:gd name="connsiteY139" fmla="*/ 4206240 h 6867523"/>
              <a:gd name="connsiteX140" fmla="*/ 4046220 w 6728460"/>
              <a:gd name="connsiteY140" fmla="*/ 4145280 h 6867523"/>
              <a:gd name="connsiteX141" fmla="*/ 4038600 w 6728460"/>
              <a:gd name="connsiteY141" fmla="*/ 4061460 h 6867523"/>
              <a:gd name="connsiteX142" fmla="*/ 4754880 w 6728460"/>
              <a:gd name="connsiteY142" fmla="*/ 3947160 h 6867523"/>
              <a:gd name="connsiteX143" fmla="*/ 4838700 w 6728460"/>
              <a:gd name="connsiteY143" fmla="*/ 3947160 h 6867523"/>
              <a:gd name="connsiteX144" fmla="*/ 4914900 w 6728460"/>
              <a:gd name="connsiteY144" fmla="*/ 3954780 h 6867523"/>
              <a:gd name="connsiteX145" fmla="*/ 5105400 w 6728460"/>
              <a:gd name="connsiteY145" fmla="*/ 4053840 h 6867523"/>
              <a:gd name="connsiteX146" fmla="*/ 5570220 w 6728460"/>
              <a:gd name="connsiteY146" fmla="*/ 4282440 h 6867523"/>
              <a:gd name="connsiteX147" fmla="*/ 5704205 w 6728460"/>
              <a:gd name="connsiteY147" fmla="*/ 4354195 h 6867523"/>
              <a:gd name="connsiteX148" fmla="*/ 5755005 w 6728460"/>
              <a:gd name="connsiteY148" fmla="*/ 4276725 h 6867523"/>
              <a:gd name="connsiteX149" fmla="*/ 5682615 w 6728460"/>
              <a:gd name="connsiteY149" fmla="*/ 4237355 h 6867523"/>
              <a:gd name="connsiteX150" fmla="*/ 5624195 w 6728460"/>
              <a:gd name="connsiteY150" fmla="*/ 4166235 h 6867523"/>
              <a:gd name="connsiteX151" fmla="*/ 5670550 w 6728460"/>
              <a:gd name="connsiteY151" fmla="*/ 4137660 h 6867523"/>
              <a:gd name="connsiteX152" fmla="*/ 5584825 w 6728460"/>
              <a:gd name="connsiteY152" fmla="*/ 3963035 h 6867523"/>
              <a:gd name="connsiteX153" fmla="*/ 5592445 w 6728460"/>
              <a:gd name="connsiteY153" fmla="*/ 3861435 h 6867523"/>
              <a:gd name="connsiteX154" fmla="*/ 5615305 w 6728460"/>
              <a:gd name="connsiteY154" fmla="*/ 3826510 h 6867523"/>
              <a:gd name="connsiteX155" fmla="*/ 5636895 w 6728460"/>
              <a:gd name="connsiteY155" fmla="*/ 3781425 h 6867523"/>
              <a:gd name="connsiteX156" fmla="*/ 5674360 w 6728460"/>
              <a:gd name="connsiteY156" fmla="*/ 3703955 h 6867523"/>
              <a:gd name="connsiteX157" fmla="*/ 5688965 w 6728460"/>
              <a:gd name="connsiteY157" fmla="*/ 3621405 h 6867523"/>
              <a:gd name="connsiteX158" fmla="*/ 5735320 w 6728460"/>
              <a:gd name="connsiteY158" fmla="*/ 3596005 h 6867523"/>
              <a:gd name="connsiteX159" fmla="*/ 5715000 w 6728460"/>
              <a:gd name="connsiteY159" fmla="*/ 3536950 h 6867523"/>
              <a:gd name="connsiteX160" fmla="*/ 5751195 w 6728460"/>
              <a:gd name="connsiteY160" fmla="*/ 3495675 h 6867523"/>
              <a:gd name="connsiteX161" fmla="*/ 5781675 w 6728460"/>
              <a:gd name="connsiteY161" fmla="*/ 3432810 h 6867523"/>
              <a:gd name="connsiteX162" fmla="*/ 5836920 w 6728460"/>
              <a:gd name="connsiteY162" fmla="*/ 3359150 h 6867523"/>
              <a:gd name="connsiteX163" fmla="*/ 5855970 w 6728460"/>
              <a:gd name="connsiteY163" fmla="*/ 3202940 h 6867523"/>
              <a:gd name="connsiteX164" fmla="*/ 6101080 w 6728460"/>
              <a:gd name="connsiteY164" fmla="*/ 2945130 h 6867523"/>
              <a:gd name="connsiteX165" fmla="*/ 6107430 w 6728460"/>
              <a:gd name="connsiteY165" fmla="*/ 2708910 h 6867523"/>
              <a:gd name="connsiteX166" fmla="*/ 5982970 w 6728460"/>
              <a:gd name="connsiteY166" fmla="*/ 2446020 h 6867523"/>
              <a:gd name="connsiteX0" fmla="*/ 5982970 w 6244590"/>
              <a:gd name="connsiteY0" fmla="*/ 2446020 h 6867523"/>
              <a:gd name="connsiteX1" fmla="*/ 5814060 w 6244590"/>
              <a:gd name="connsiteY1" fmla="*/ 1183640 h 6867523"/>
              <a:gd name="connsiteX2" fmla="*/ 6244590 w 6244590"/>
              <a:gd name="connsiteY2" fmla="*/ 349248 h 6867523"/>
              <a:gd name="connsiteX3" fmla="*/ 5722620 w 6244590"/>
              <a:gd name="connsiteY3" fmla="*/ 274320 h 6867523"/>
              <a:gd name="connsiteX4" fmla="*/ 5654040 w 6244590"/>
              <a:gd name="connsiteY4" fmla="*/ 274320 h 6867523"/>
              <a:gd name="connsiteX5" fmla="*/ 5570220 w 6244590"/>
              <a:gd name="connsiteY5" fmla="*/ 312420 h 6867523"/>
              <a:gd name="connsiteX6" fmla="*/ 5440680 w 6244590"/>
              <a:gd name="connsiteY6" fmla="*/ 297180 h 6867523"/>
              <a:gd name="connsiteX7" fmla="*/ 5410200 w 6244590"/>
              <a:gd name="connsiteY7" fmla="*/ 251460 h 6867523"/>
              <a:gd name="connsiteX8" fmla="*/ 5425440 w 6244590"/>
              <a:gd name="connsiteY8" fmla="*/ 106680 h 6867523"/>
              <a:gd name="connsiteX9" fmla="*/ 5372100 w 6244590"/>
              <a:gd name="connsiteY9" fmla="*/ 53340 h 6867523"/>
              <a:gd name="connsiteX10" fmla="*/ 5372100 w 6244590"/>
              <a:gd name="connsiteY10" fmla="*/ 22860 h 6867523"/>
              <a:gd name="connsiteX11" fmla="*/ 5280660 w 6244590"/>
              <a:gd name="connsiteY11" fmla="*/ 0 h 6867523"/>
              <a:gd name="connsiteX12" fmla="*/ 5219700 w 6244590"/>
              <a:gd name="connsiteY12" fmla="*/ 297180 h 6867523"/>
              <a:gd name="connsiteX13" fmla="*/ 5212080 w 6244590"/>
              <a:gd name="connsiteY13" fmla="*/ 495300 h 6867523"/>
              <a:gd name="connsiteX14" fmla="*/ 5242560 w 6244590"/>
              <a:gd name="connsiteY14" fmla="*/ 533400 h 6867523"/>
              <a:gd name="connsiteX15" fmla="*/ 5097780 w 6244590"/>
              <a:gd name="connsiteY15" fmla="*/ 586740 h 6867523"/>
              <a:gd name="connsiteX16" fmla="*/ 5120640 w 6244590"/>
              <a:gd name="connsiteY16" fmla="*/ 777240 h 6867523"/>
              <a:gd name="connsiteX17" fmla="*/ 5082540 w 6244590"/>
              <a:gd name="connsiteY17" fmla="*/ 861060 h 6867523"/>
              <a:gd name="connsiteX18" fmla="*/ 4945380 w 6244590"/>
              <a:gd name="connsiteY18" fmla="*/ 807720 h 6867523"/>
              <a:gd name="connsiteX19" fmla="*/ 4853940 w 6244590"/>
              <a:gd name="connsiteY19" fmla="*/ 830580 h 6867523"/>
              <a:gd name="connsiteX20" fmla="*/ 4785360 w 6244590"/>
              <a:gd name="connsiteY20" fmla="*/ 960120 h 6867523"/>
              <a:gd name="connsiteX21" fmla="*/ 4640580 w 6244590"/>
              <a:gd name="connsiteY21" fmla="*/ 845820 h 6867523"/>
              <a:gd name="connsiteX22" fmla="*/ 4518660 w 6244590"/>
              <a:gd name="connsiteY22" fmla="*/ 838200 h 6867523"/>
              <a:gd name="connsiteX23" fmla="*/ 4389120 w 6244590"/>
              <a:gd name="connsiteY23" fmla="*/ 708660 h 6867523"/>
              <a:gd name="connsiteX24" fmla="*/ 4564380 w 6244590"/>
              <a:gd name="connsiteY24" fmla="*/ 556260 h 6867523"/>
              <a:gd name="connsiteX25" fmla="*/ 4389120 w 6244590"/>
              <a:gd name="connsiteY25" fmla="*/ 525780 h 6867523"/>
              <a:gd name="connsiteX26" fmla="*/ 4244340 w 6244590"/>
              <a:gd name="connsiteY26" fmla="*/ 693420 h 6867523"/>
              <a:gd name="connsiteX27" fmla="*/ 4183380 w 6244590"/>
              <a:gd name="connsiteY27" fmla="*/ 792480 h 6867523"/>
              <a:gd name="connsiteX28" fmla="*/ 4191000 w 6244590"/>
              <a:gd name="connsiteY28" fmla="*/ 830580 h 6867523"/>
              <a:gd name="connsiteX29" fmla="*/ 4084320 w 6244590"/>
              <a:gd name="connsiteY29" fmla="*/ 929640 h 6867523"/>
              <a:gd name="connsiteX30" fmla="*/ 4008120 w 6244590"/>
              <a:gd name="connsiteY30" fmla="*/ 952500 h 6867523"/>
              <a:gd name="connsiteX31" fmla="*/ 3954780 w 6244590"/>
              <a:gd name="connsiteY31" fmla="*/ 952500 h 6867523"/>
              <a:gd name="connsiteX32" fmla="*/ 3916680 w 6244590"/>
              <a:gd name="connsiteY32" fmla="*/ 1005840 h 6867523"/>
              <a:gd name="connsiteX33" fmla="*/ 3848100 w 6244590"/>
              <a:gd name="connsiteY33" fmla="*/ 1005840 h 6867523"/>
              <a:gd name="connsiteX34" fmla="*/ 3810000 w 6244590"/>
              <a:gd name="connsiteY34" fmla="*/ 1059180 h 6867523"/>
              <a:gd name="connsiteX35" fmla="*/ 3726180 w 6244590"/>
              <a:gd name="connsiteY35" fmla="*/ 1082040 h 6867523"/>
              <a:gd name="connsiteX36" fmla="*/ 3703320 w 6244590"/>
              <a:gd name="connsiteY36" fmla="*/ 1150620 h 6867523"/>
              <a:gd name="connsiteX37" fmla="*/ 3512820 w 6244590"/>
              <a:gd name="connsiteY37" fmla="*/ 1013460 h 6867523"/>
              <a:gd name="connsiteX38" fmla="*/ 3337560 w 6244590"/>
              <a:gd name="connsiteY38" fmla="*/ 1082040 h 6867523"/>
              <a:gd name="connsiteX39" fmla="*/ 3337560 w 6244590"/>
              <a:gd name="connsiteY39" fmla="*/ 1158240 h 6867523"/>
              <a:gd name="connsiteX40" fmla="*/ 3230880 w 6244590"/>
              <a:gd name="connsiteY40" fmla="*/ 1234440 h 6867523"/>
              <a:gd name="connsiteX41" fmla="*/ 3002280 w 6244590"/>
              <a:gd name="connsiteY41" fmla="*/ 1089660 h 6867523"/>
              <a:gd name="connsiteX42" fmla="*/ 3025140 w 6244590"/>
              <a:gd name="connsiteY42" fmla="*/ 1066800 h 6867523"/>
              <a:gd name="connsiteX43" fmla="*/ 2918460 w 6244590"/>
              <a:gd name="connsiteY43" fmla="*/ 922020 h 6867523"/>
              <a:gd name="connsiteX44" fmla="*/ 2659380 w 6244590"/>
              <a:gd name="connsiteY44" fmla="*/ 792480 h 6867523"/>
              <a:gd name="connsiteX45" fmla="*/ 2506980 w 6244590"/>
              <a:gd name="connsiteY45" fmla="*/ 1127760 h 6867523"/>
              <a:gd name="connsiteX46" fmla="*/ 2392680 w 6244590"/>
              <a:gd name="connsiteY46" fmla="*/ 1135380 h 6867523"/>
              <a:gd name="connsiteX47" fmla="*/ 2308860 w 6244590"/>
              <a:gd name="connsiteY47" fmla="*/ 1150620 h 6867523"/>
              <a:gd name="connsiteX48" fmla="*/ 2225040 w 6244590"/>
              <a:gd name="connsiteY48" fmla="*/ 1249680 h 6867523"/>
              <a:gd name="connsiteX49" fmla="*/ 2049780 w 6244590"/>
              <a:gd name="connsiteY49" fmla="*/ 1158240 h 6867523"/>
              <a:gd name="connsiteX50" fmla="*/ 1981200 w 6244590"/>
              <a:gd name="connsiteY50" fmla="*/ 1150620 h 6867523"/>
              <a:gd name="connsiteX51" fmla="*/ 1889760 w 6244590"/>
              <a:gd name="connsiteY51" fmla="*/ 998220 h 6867523"/>
              <a:gd name="connsiteX52" fmla="*/ 1897380 w 6244590"/>
              <a:gd name="connsiteY52" fmla="*/ 929640 h 6867523"/>
              <a:gd name="connsiteX53" fmla="*/ 1729740 w 6244590"/>
              <a:gd name="connsiteY53" fmla="*/ 1051560 h 6867523"/>
              <a:gd name="connsiteX54" fmla="*/ 1706880 w 6244590"/>
              <a:gd name="connsiteY54" fmla="*/ 1112520 h 6867523"/>
              <a:gd name="connsiteX55" fmla="*/ 1653540 w 6244590"/>
              <a:gd name="connsiteY55" fmla="*/ 1082040 h 6867523"/>
              <a:gd name="connsiteX56" fmla="*/ 1546860 w 6244590"/>
              <a:gd name="connsiteY56" fmla="*/ 1082040 h 6867523"/>
              <a:gd name="connsiteX57" fmla="*/ 1524000 w 6244590"/>
              <a:gd name="connsiteY57" fmla="*/ 1196340 h 6867523"/>
              <a:gd name="connsiteX58" fmla="*/ 1386840 w 6244590"/>
              <a:gd name="connsiteY58" fmla="*/ 1493520 h 6867523"/>
              <a:gd name="connsiteX59" fmla="*/ 1333500 w 6244590"/>
              <a:gd name="connsiteY59" fmla="*/ 1485900 h 6867523"/>
              <a:gd name="connsiteX60" fmla="*/ 1188720 w 6244590"/>
              <a:gd name="connsiteY60" fmla="*/ 1539240 h 6867523"/>
              <a:gd name="connsiteX61" fmla="*/ 1135380 w 6244590"/>
              <a:gd name="connsiteY61" fmla="*/ 1706880 h 6867523"/>
              <a:gd name="connsiteX62" fmla="*/ 1013460 w 6244590"/>
              <a:gd name="connsiteY62" fmla="*/ 1737360 h 6867523"/>
              <a:gd name="connsiteX63" fmla="*/ 929640 w 6244590"/>
              <a:gd name="connsiteY63" fmla="*/ 1744980 h 6867523"/>
              <a:gd name="connsiteX64" fmla="*/ 830580 w 6244590"/>
              <a:gd name="connsiteY64" fmla="*/ 1775460 h 6867523"/>
              <a:gd name="connsiteX65" fmla="*/ 701040 w 6244590"/>
              <a:gd name="connsiteY65" fmla="*/ 1783080 h 6867523"/>
              <a:gd name="connsiteX66" fmla="*/ 548640 w 6244590"/>
              <a:gd name="connsiteY66" fmla="*/ 1821180 h 6867523"/>
              <a:gd name="connsiteX67" fmla="*/ 0 w 6244590"/>
              <a:gd name="connsiteY67" fmla="*/ 3284220 h 6867523"/>
              <a:gd name="connsiteX68" fmla="*/ 167640 w 6244590"/>
              <a:gd name="connsiteY68" fmla="*/ 3276600 h 6867523"/>
              <a:gd name="connsiteX69" fmla="*/ 167640 w 6244590"/>
              <a:gd name="connsiteY69" fmla="*/ 3421380 h 6867523"/>
              <a:gd name="connsiteX70" fmla="*/ 289560 w 6244590"/>
              <a:gd name="connsiteY70" fmla="*/ 3429000 h 6867523"/>
              <a:gd name="connsiteX71" fmla="*/ 281940 w 6244590"/>
              <a:gd name="connsiteY71" fmla="*/ 3512820 h 6867523"/>
              <a:gd name="connsiteX72" fmla="*/ 388620 w 6244590"/>
              <a:gd name="connsiteY72" fmla="*/ 3535680 h 6867523"/>
              <a:gd name="connsiteX73" fmla="*/ 358140 w 6244590"/>
              <a:gd name="connsiteY73" fmla="*/ 3665220 h 6867523"/>
              <a:gd name="connsiteX74" fmla="*/ 358140 w 6244590"/>
              <a:gd name="connsiteY74" fmla="*/ 3764280 h 6867523"/>
              <a:gd name="connsiteX75" fmla="*/ 251460 w 6244590"/>
              <a:gd name="connsiteY75" fmla="*/ 3817620 h 6867523"/>
              <a:gd name="connsiteX76" fmla="*/ 236220 w 6244590"/>
              <a:gd name="connsiteY76" fmla="*/ 3893820 h 6867523"/>
              <a:gd name="connsiteX77" fmla="*/ 144780 w 6244590"/>
              <a:gd name="connsiteY77" fmla="*/ 4015740 h 6867523"/>
              <a:gd name="connsiteX78" fmla="*/ 175260 w 6244590"/>
              <a:gd name="connsiteY78" fmla="*/ 4244340 h 6867523"/>
              <a:gd name="connsiteX79" fmla="*/ 266700 w 6244590"/>
              <a:gd name="connsiteY79" fmla="*/ 4251960 h 6867523"/>
              <a:gd name="connsiteX80" fmla="*/ 304800 w 6244590"/>
              <a:gd name="connsiteY80" fmla="*/ 4312920 h 6867523"/>
              <a:gd name="connsiteX81" fmla="*/ 312420 w 6244590"/>
              <a:gd name="connsiteY81" fmla="*/ 4373880 h 6867523"/>
              <a:gd name="connsiteX82" fmla="*/ 358140 w 6244590"/>
              <a:gd name="connsiteY82" fmla="*/ 4373880 h 6867523"/>
              <a:gd name="connsiteX83" fmla="*/ 365760 w 6244590"/>
              <a:gd name="connsiteY83" fmla="*/ 4511040 h 6867523"/>
              <a:gd name="connsiteX84" fmla="*/ 807720 w 6244590"/>
              <a:gd name="connsiteY84" fmla="*/ 4579620 h 6867523"/>
              <a:gd name="connsiteX85" fmla="*/ 1127760 w 6244590"/>
              <a:gd name="connsiteY85" fmla="*/ 4739640 h 6867523"/>
              <a:gd name="connsiteX86" fmla="*/ 1447800 w 6244590"/>
              <a:gd name="connsiteY86" fmla="*/ 4632960 h 6867523"/>
              <a:gd name="connsiteX87" fmla="*/ 1546860 w 6244590"/>
              <a:gd name="connsiteY87" fmla="*/ 4632960 h 6867523"/>
              <a:gd name="connsiteX88" fmla="*/ 1501140 w 6244590"/>
              <a:gd name="connsiteY88" fmla="*/ 4892040 h 6867523"/>
              <a:gd name="connsiteX89" fmla="*/ 1567815 w 6244590"/>
              <a:gd name="connsiteY89" fmla="*/ 5149850 h 6867523"/>
              <a:gd name="connsiteX90" fmla="*/ 1710690 w 6244590"/>
              <a:gd name="connsiteY90" fmla="*/ 5473700 h 6867523"/>
              <a:gd name="connsiteX91" fmla="*/ 1891665 w 6244590"/>
              <a:gd name="connsiteY91" fmla="*/ 5616575 h 6867523"/>
              <a:gd name="connsiteX92" fmla="*/ 2094865 w 6244590"/>
              <a:gd name="connsiteY92" fmla="*/ 5848350 h 6867523"/>
              <a:gd name="connsiteX93" fmla="*/ 2066290 w 6244590"/>
              <a:gd name="connsiteY93" fmla="*/ 5959474 h 6867523"/>
              <a:gd name="connsiteX94" fmla="*/ 2234565 w 6244590"/>
              <a:gd name="connsiteY94" fmla="*/ 6070599 h 6867523"/>
              <a:gd name="connsiteX95" fmla="*/ 2269490 w 6244590"/>
              <a:gd name="connsiteY95" fmla="*/ 6115049 h 6867523"/>
              <a:gd name="connsiteX96" fmla="*/ 2186940 w 6244590"/>
              <a:gd name="connsiteY96" fmla="*/ 6372224 h 6867523"/>
              <a:gd name="connsiteX97" fmla="*/ 2209165 w 6244590"/>
              <a:gd name="connsiteY97" fmla="*/ 6470648 h 6867523"/>
              <a:gd name="connsiteX98" fmla="*/ 2275840 w 6244590"/>
              <a:gd name="connsiteY98" fmla="*/ 6572248 h 6867523"/>
              <a:gd name="connsiteX99" fmla="*/ 2437765 w 6244590"/>
              <a:gd name="connsiteY99" fmla="*/ 6603998 h 6867523"/>
              <a:gd name="connsiteX100" fmla="*/ 2491740 w 6244590"/>
              <a:gd name="connsiteY100" fmla="*/ 6591298 h 6867523"/>
              <a:gd name="connsiteX101" fmla="*/ 2599690 w 6244590"/>
              <a:gd name="connsiteY101" fmla="*/ 6648448 h 6867523"/>
              <a:gd name="connsiteX102" fmla="*/ 2640965 w 6244590"/>
              <a:gd name="connsiteY102" fmla="*/ 6692898 h 6867523"/>
              <a:gd name="connsiteX103" fmla="*/ 2663190 w 6244590"/>
              <a:gd name="connsiteY103" fmla="*/ 6804023 h 6867523"/>
              <a:gd name="connsiteX104" fmla="*/ 2748915 w 6244590"/>
              <a:gd name="connsiteY104" fmla="*/ 6867523 h 6867523"/>
              <a:gd name="connsiteX105" fmla="*/ 2860040 w 6244590"/>
              <a:gd name="connsiteY105" fmla="*/ 6842123 h 6867523"/>
              <a:gd name="connsiteX106" fmla="*/ 2920365 w 6244590"/>
              <a:gd name="connsiteY106" fmla="*/ 6854823 h 6867523"/>
              <a:gd name="connsiteX107" fmla="*/ 2910840 w 6244590"/>
              <a:gd name="connsiteY107" fmla="*/ 6774654 h 6867523"/>
              <a:gd name="connsiteX108" fmla="*/ 2996565 w 6244590"/>
              <a:gd name="connsiteY108" fmla="*/ 6643685 h 6867523"/>
              <a:gd name="connsiteX109" fmla="*/ 2987040 w 6244590"/>
              <a:gd name="connsiteY109" fmla="*/ 6531767 h 6867523"/>
              <a:gd name="connsiteX110" fmla="*/ 3027522 w 6244590"/>
              <a:gd name="connsiteY110" fmla="*/ 6465091 h 6867523"/>
              <a:gd name="connsiteX111" fmla="*/ 3179922 w 6244590"/>
              <a:gd name="connsiteY111" fmla="*/ 6396035 h 6867523"/>
              <a:gd name="connsiteX112" fmla="*/ 3225166 w 6244590"/>
              <a:gd name="connsiteY112" fmla="*/ 6279355 h 6867523"/>
              <a:gd name="connsiteX113" fmla="*/ 3420427 w 6244590"/>
              <a:gd name="connsiteY113" fmla="*/ 6117429 h 6867523"/>
              <a:gd name="connsiteX114" fmla="*/ 3699034 w 6244590"/>
              <a:gd name="connsiteY114" fmla="*/ 5988842 h 6867523"/>
              <a:gd name="connsiteX115" fmla="*/ 3875246 w 6244590"/>
              <a:gd name="connsiteY115" fmla="*/ 5924548 h 6867523"/>
              <a:gd name="connsiteX116" fmla="*/ 4084796 w 6244590"/>
              <a:gd name="connsiteY116" fmla="*/ 5772148 h 6867523"/>
              <a:gd name="connsiteX117" fmla="*/ 4127659 w 6244590"/>
              <a:gd name="connsiteY117" fmla="*/ 5674516 h 6867523"/>
              <a:gd name="connsiteX118" fmla="*/ 4037171 w 6244590"/>
              <a:gd name="connsiteY118" fmla="*/ 5598317 h 6867523"/>
              <a:gd name="connsiteX119" fmla="*/ 3980021 w 6244590"/>
              <a:gd name="connsiteY119" fmla="*/ 5503067 h 6867523"/>
              <a:gd name="connsiteX120" fmla="*/ 4056222 w 6244590"/>
              <a:gd name="connsiteY120" fmla="*/ 5429248 h 6867523"/>
              <a:gd name="connsiteX121" fmla="*/ 4096703 w 6244590"/>
              <a:gd name="connsiteY121" fmla="*/ 5281610 h 6867523"/>
              <a:gd name="connsiteX122" fmla="*/ 3982402 w 6244590"/>
              <a:gd name="connsiteY122" fmla="*/ 5305423 h 6867523"/>
              <a:gd name="connsiteX123" fmla="*/ 3818096 w 6244590"/>
              <a:gd name="connsiteY123" fmla="*/ 5267323 h 6867523"/>
              <a:gd name="connsiteX124" fmla="*/ 3691889 w 6244590"/>
              <a:gd name="connsiteY124" fmla="*/ 5179216 h 6867523"/>
              <a:gd name="connsiteX125" fmla="*/ 3701416 w 6244590"/>
              <a:gd name="connsiteY125" fmla="*/ 5064917 h 6867523"/>
              <a:gd name="connsiteX126" fmla="*/ 3625215 w 6244590"/>
              <a:gd name="connsiteY126" fmla="*/ 4988717 h 6867523"/>
              <a:gd name="connsiteX127" fmla="*/ 3657600 w 6244590"/>
              <a:gd name="connsiteY127" fmla="*/ 4907280 h 6867523"/>
              <a:gd name="connsiteX128" fmla="*/ 3817620 w 6244590"/>
              <a:gd name="connsiteY128" fmla="*/ 4815840 h 6867523"/>
              <a:gd name="connsiteX129" fmla="*/ 3893820 w 6244590"/>
              <a:gd name="connsiteY129" fmla="*/ 4739640 h 6867523"/>
              <a:gd name="connsiteX130" fmla="*/ 3947160 w 6244590"/>
              <a:gd name="connsiteY130" fmla="*/ 4724400 h 6867523"/>
              <a:gd name="connsiteX131" fmla="*/ 3939540 w 6244590"/>
              <a:gd name="connsiteY131" fmla="*/ 4663440 h 6867523"/>
              <a:gd name="connsiteX132" fmla="*/ 3901440 w 6244590"/>
              <a:gd name="connsiteY132" fmla="*/ 4640580 h 6867523"/>
              <a:gd name="connsiteX133" fmla="*/ 3878580 w 6244590"/>
              <a:gd name="connsiteY133" fmla="*/ 4549140 h 6867523"/>
              <a:gd name="connsiteX134" fmla="*/ 3886200 w 6244590"/>
              <a:gd name="connsiteY134" fmla="*/ 4457700 h 6867523"/>
              <a:gd name="connsiteX135" fmla="*/ 3870960 w 6244590"/>
              <a:gd name="connsiteY135" fmla="*/ 4343400 h 6867523"/>
              <a:gd name="connsiteX136" fmla="*/ 3893820 w 6244590"/>
              <a:gd name="connsiteY136" fmla="*/ 4274820 h 6867523"/>
              <a:gd name="connsiteX137" fmla="*/ 3924300 w 6244590"/>
              <a:gd name="connsiteY137" fmla="*/ 4213860 h 6867523"/>
              <a:gd name="connsiteX138" fmla="*/ 3977640 w 6244590"/>
              <a:gd name="connsiteY138" fmla="*/ 4206240 h 6867523"/>
              <a:gd name="connsiteX139" fmla="*/ 3992880 w 6244590"/>
              <a:gd name="connsiteY139" fmla="*/ 4206240 h 6867523"/>
              <a:gd name="connsiteX140" fmla="*/ 4046220 w 6244590"/>
              <a:gd name="connsiteY140" fmla="*/ 4145280 h 6867523"/>
              <a:gd name="connsiteX141" fmla="*/ 4038600 w 6244590"/>
              <a:gd name="connsiteY141" fmla="*/ 4061460 h 6867523"/>
              <a:gd name="connsiteX142" fmla="*/ 4754880 w 6244590"/>
              <a:gd name="connsiteY142" fmla="*/ 3947160 h 6867523"/>
              <a:gd name="connsiteX143" fmla="*/ 4838700 w 6244590"/>
              <a:gd name="connsiteY143" fmla="*/ 3947160 h 6867523"/>
              <a:gd name="connsiteX144" fmla="*/ 4914900 w 6244590"/>
              <a:gd name="connsiteY144" fmla="*/ 3954780 h 6867523"/>
              <a:gd name="connsiteX145" fmla="*/ 5105400 w 6244590"/>
              <a:gd name="connsiteY145" fmla="*/ 4053840 h 6867523"/>
              <a:gd name="connsiteX146" fmla="*/ 5570220 w 6244590"/>
              <a:gd name="connsiteY146" fmla="*/ 4282440 h 6867523"/>
              <a:gd name="connsiteX147" fmla="*/ 5704205 w 6244590"/>
              <a:gd name="connsiteY147" fmla="*/ 4354195 h 6867523"/>
              <a:gd name="connsiteX148" fmla="*/ 5755005 w 6244590"/>
              <a:gd name="connsiteY148" fmla="*/ 4276725 h 6867523"/>
              <a:gd name="connsiteX149" fmla="*/ 5682615 w 6244590"/>
              <a:gd name="connsiteY149" fmla="*/ 4237355 h 6867523"/>
              <a:gd name="connsiteX150" fmla="*/ 5624195 w 6244590"/>
              <a:gd name="connsiteY150" fmla="*/ 4166235 h 6867523"/>
              <a:gd name="connsiteX151" fmla="*/ 5670550 w 6244590"/>
              <a:gd name="connsiteY151" fmla="*/ 4137660 h 6867523"/>
              <a:gd name="connsiteX152" fmla="*/ 5584825 w 6244590"/>
              <a:gd name="connsiteY152" fmla="*/ 3963035 h 6867523"/>
              <a:gd name="connsiteX153" fmla="*/ 5592445 w 6244590"/>
              <a:gd name="connsiteY153" fmla="*/ 3861435 h 6867523"/>
              <a:gd name="connsiteX154" fmla="*/ 5615305 w 6244590"/>
              <a:gd name="connsiteY154" fmla="*/ 3826510 h 6867523"/>
              <a:gd name="connsiteX155" fmla="*/ 5636895 w 6244590"/>
              <a:gd name="connsiteY155" fmla="*/ 3781425 h 6867523"/>
              <a:gd name="connsiteX156" fmla="*/ 5674360 w 6244590"/>
              <a:gd name="connsiteY156" fmla="*/ 3703955 h 6867523"/>
              <a:gd name="connsiteX157" fmla="*/ 5688965 w 6244590"/>
              <a:gd name="connsiteY157" fmla="*/ 3621405 h 6867523"/>
              <a:gd name="connsiteX158" fmla="*/ 5735320 w 6244590"/>
              <a:gd name="connsiteY158" fmla="*/ 3596005 h 6867523"/>
              <a:gd name="connsiteX159" fmla="*/ 5715000 w 6244590"/>
              <a:gd name="connsiteY159" fmla="*/ 3536950 h 6867523"/>
              <a:gd name="connsiteX160" fmla="*/ 5751195 w 6244590"/>
              <a:gd name="connsiteY160" fmla="*/ 3495675 h 6867523"/>
              <a:gd name="connsiteX161" fmla="*/ 5781675 w 6244590"/>
              <a:gd name="connsiteY161" fmla="*/ 3432810 h 6867523"/>
              <a:gd name="connsiteX162" fmla="*/ 5836920 w 6244590"/>
              <a:gd name="connsiteY162" fmla="*/ 3359150 h 6867523"/>
              <a:gd name="connsiteX163" fmla="*/ 5855970 w 6244590"/>
              <a:gd name="connsiteY163" fmla="*/ 3202940 h 6867523"/>
              <a:gd name="connsiteX164" fmla="*/ 6101080 w 6244590"/>
              <a:gd name="connsiteY164" fmla="*/ 2945130 h 6867523"/>
              <a:gd name="connsiteX165" fmla="*/ 6107430 w 6244590"/>
              <a:gd name="connsiteY165" fmla="*/ 2708910 h 6867523"/>
              <a:gd name="connsiteX166" fmla="*/ 5982970 w 6244590"/>
              <a:gd name="connsiteY166" fmla="*/ 2446020 h 6867523"/>
              <a:gd name="connsiteX0" fmla="*/ 5982970 w 6107430"/>
              <a:gd name="connsiteY0" fmla="*/ 2446020 h 6867523"/>
              <a:gd name="connsiteX1" fmla="*/ 5814060 w 6107430"/>
              <a:gd name="connsiteY1" fmla="*/ 1183640 h 6867523"/>
              <a:gd name="connsiteX2" fmla="*/ 5761990 w 6107430"/>
              <a:gd name="connsiteY2" fmla="*/ 501648 h 6867523"/>
              <a:gd name="connsiteX3" fmla="*/ 5722620 w 6107430"/>
              <a:gd name="connsiteY3" fmla="*/ 274320 h 6867523"/>
              <a:gd name="connsiteX4" fmla="*/ 5654040 w 6107430"/>
              <a:gd name="connsiteY4" fmla="*/ 274320 h 6867523"/>
              <a:gd name="connsiteX5" fmla="*/ 5570220 w 6107430"/>
              <a:gd name="connsiteY5" fmla="*/ 312420 h 6867523"/>
              <a:gd name="connsiteX6" fmla="*/ 5440680 w 6107430"/>
              <a:gd name="connsiteY6" fmla="*/ 297180 h 6867523"/>
              <a:gd name="connsiteX7" fmla="*/ 5410200 w 6107430"/>
              <a:gd name="connsiteY7" fmla="*/ 251460 h 6867523"/>
              <a:gd name="connsiteX8" fmla="*/ 5425440 w 6107430"/>
              <a:gd name="connsiteY8" fmla="*/ 106680 h 6867523"/>
              <a:gd name="connsiteX9" fmla="*/ 5372100 w 6107430"/>
              <a:gd name="connsiteY9" fmla="*/ 53340 h 6867523"/>
              <a:gd name="connsiteX10" fmla="*/ 5372100 w 6107430"/>
              <a:gd name="connsiteY10" fmla="*/ 22860 h 6867523"/>
              <a:gd name="connsiteX11" fmla="*/ 5280660 w 6107430"/>
              <a:gd name="connsiteY11" fmla="*/ 0 h 6867523"/>
              <a:gd name="connsiteX12" fmla="*/ 5219700 w 6107430"/>
              <a:gd name="connsiteY12" fmla="*/ 297180 h 6867523"/>
              <a:gd name="connsiteX13" fmla="*/ 5212080 w 6107430"/>
              <a:gd name="connsiteY13" fmla="*/ 495300 h 6867523"/>
              <a:gd name="connsiteX14" fmla="*/ 5242560 w 6107430"/>
              <a:gd name="connsiteY14" fmla="*/ 533400 h 6867523"/>
              <a:gd name="connsiteX15" fmla="*/ 5097780 w 6107430"/>
              <a:gd name="connsiteY15" fmla="*/ 586740 h 6867523"/>
              <a:gd name="connsiteX16" fmla="*/ 5120640 w 6107430"/>
              <a:gd name="connsiteY16" fmla="*/ 777240 h 6867523"/>
              <a:gd name="connsiteX17" fmla="*/ 5082540 w 6107430"/>
              <a:gd name="connsiteY17" fmla="*/ 861060 h 6867523"/>
              <a:gd name="connsiteX18" fmla="*/ 4945380 w 6107430"/>
              <a:gd name="connsiteY18" fmla="*/ 807720 h 6867523"/>
              <a:gd name="connsiteX19" fmla="*/ 4853940 w 6107430"/>
              <a:gd name="connsiteY19" fmla="*/ 830580 h 6867523"/>
              <a:gd name="connsiteX20" fmla="*/ 4785360 w 6107430"/>
              <a:gd name="connsiteY20" fmla="*/ 960120 h 6867523"/>
              <a:gd name="connsiteX21" fmla="*/ 4640580 w 6107430"/>
              <a:gd name="connsiteY21" fmla="*/ 845820 h 6867523"/>
              <a:gd name="connsiteX22" fmla="*/ 4518660 w 6107430"/>
              <a:gd name="connsiteY22" fmla="*/ 838200 h 6867523"/>
              <a:gd name="connsiteX23" fmla="*/ 4389120 w 6107430"/>
              <a:gd name="connsiteY23" fmla="*/ 708660 h 6867523"/>
              <a:gd name="connsiteX24" fmla="*/ 4564380 w 6107430"/>
              <a:gd name="connsiteY24" fmla="*/ 556260 h 6867523"/>
              <a:gd name="connsiteX25" fmla="*/ 4389120 w 6107430"/>
              <a:gd name="connsiteY25" fmla="*/ 525780 h 6867523"/>
              <a:gd name="connsiteX26" fmla="*/ 4244340 w 6107430"/>
              <a:gd name="connsiteY26" fmla="*/ 693420 h 6867523"/>
              <a:gd name="connsiteX27" fmla="*/ 4183380 w 6107430"/>
              <a:gd name="connsiteY27" fmla="*/ 792480 h 6867523"/>
              <a:gd name="connsiteX28" fmla="*/ 4191000 w 6107430"/>
              <a:gd name="connsiteY28" fmla="*/ 830580 h 6867523"/>
              <a:gd name="connsiteX29" fmla="*/ 4084320 w 6107430"/>
              <a:gd name="connsiteY29" fmla="*/ 929640 h 6867523"/>
              <a:gd name="connsiteX30" fmla="*/ 4008120 w 6107430"/>
              <a:gd name="connsiteY30" fmla="*/ 952500 h 6867523"/>
              <a:gd name="connsiteX31" fmla="*/ 3954780 w 6107430"/>
              <a:gd name="connsiteY31" fmla="*/ 952500 h 6867523"/>
              <a:gd name="connsiteX32" fmla="*/ 3916680 w 6107430"/>
              <a:gd name="connsiteY32" fmla="*/ 1005840 h 6867523"/>
              <a:gd name="connsiteX33" fmla="*/ 3848100 w 6107430"/>
              <a:gd name="connsiteY33" fmla="*/ 1005840 h 6867523"/>
              <a:gd name="connsiteX34" fmla="*/ 3810000 w 6107430"/>
              <a:gd name="connsiteY34" fmla="*/ 1059180 h 6867523"/>
              <a:gd name="connsiteX35" fmla="*/ 3726180 w 6107430"/>
              <a:gd name="connsiteY35" fmla="*/ 1082040 h 6867523"/>
              <a:gd name="connsiteX36" fmla="*/ 3703320 w 6107430"/>
              <a:gd name="connsiteY36" fmla="*/ 1150620 h 6867523"/>
              <a:gd name="connsiteX37" fmla="*/ 3512820 w 6107430"/>
              <a:gd name="connsiteY37" fmla="*/ 1013460 h 6867523"/>
              <a:gd name="connsiteX38" fmla="*/ 3337560 w 6107430"/>
              <a:gd name="connsiteY38" fmla="*/ 1082040 h 6867523"/>
              <a:gd name="connsiteX39" fmla="*/ 3337560 w 6107430"/>
              <a:gd name="connsiteY39" fmla="*/ 1158240 h 6867523"/>
              <a:gd name="connsiteX40" fmla="*/ 3230880 w 6107430"/>
              <a:gd name="connsiteY40" fmla="*/ 1234440 h 6867523"/>
              <a:gd name="connsiteX41" fmla="*/ 3002280 w 6107430"/>
              <a:gd name="connsiteY41" fmla="*/ 1089660 h 6867523"/>
              <a:gd name="connsiteX42" fmla="*/ 3025140 w 6107430"/>
              <a:gd name="connsiteY42" fmla="*/ 1066800 h 6867523"/>
              <a:gd name="connsiteX43" fmla="*/ 2918460 w 6107430"/>
              <a:gd name="connsiteY43" fmla="*/ 922020 h 6867523"/>
              <a:gd name="connsiteX44" fmla="*/ 2659380 w 6107430"/>
              <a:gd name="connsiteY44" fmla="*/ 792480 h 6867523"/>
              <a:gd name="connsiteX45" fmla="*/ 2506980 w 6107430"/>
              <a:gd name="connsiteY45" fmla="*/ 1127760 h 6867523"/>
              <a:gd name="connsiteX46" fmla="*/ 2392680 w 6107430"/>
              <a:gd name="connsiteY46" fmla="*/ 1135380 h 6867523"/>
              <a:gd name="connsiteX47" fmla="*/ 2308860 w 6107430"/>
              <a:gd name="connsiteY47" fmla="*/ 1150620 h 6867523"/>
              <a:gd name="connsiteX48" fmla="*/ 2225040 w 6107430"/>
              <a:gd name="connsiteY48" fmla="*/ 1249680 h 6867523"/>
              <a:gd name="connsiteX49" fmla="*/ 2049780 w 6107430"/>
              <a:gd name="connsiteY49" fmla="*/ 1158240 h 6867523"/>
              <a:gd name="connsiteX50" fmla="*/ 1981200 w 6107430"/>
              <a:gd name="connsiteY50" fmla="*/ 1150620 h 6867523"/>
              <a:gd name="connsiteX51" fmla="*/ 1889760 w 6107430"/>
              <a:gd name="connsiteY51" fmla="*/ 998220 h 6867523"/>
              <a:gd name="connsiteX52" fmla="*/ 1897380 w 6107430"/>
              <a:gd name="connsiteY52" fmla="*/ 929640 h 6867523"/>
              <a:gd name="connsiteX53" fmla="*/ 1729740 w 6107430"/>
              <a:gd name="connsiteY53" fmla="*/ 1051560 h 6867523"/>
              <a:gd name="connsiteX54" fmla="*/ 1706880 w 6107430"/>
              <a:gd name="connsiteY54" fmla="*/ 1112520 h 6867523"/>
              <a:gd name="connsiteX55" fmla="*/ 1653540 w 6107430"/>
              <a:gd name="connsiteY55" fmla="*/ 1082040 h 6867523"/>
              <a:gd name="connsiteX56" fmla="*/ 1546860 w 6107430"/>
              <a:gd name="connsiteY56" fmla="*/ 1082040 h 6867523"/>
              <a:gd name="connsiteX57" fmla="*/ 1524000 w 6107430"/>
              <a:gd name="connsiteY57" fmla="*/ 1196340 h 6867523"/>
              <a:gd name="connsiteX58" fmla="*/ 1386840 w 6107430"/>
              <a:gd name="connsiteY58" fmla="*/ 1493520 h 6867523"/>
              <a:gd name="connsiteX59" fmla="*/ 1333500 w 6107430"/>
              <a:gd name="connsiteY59" fmla="*/ 1485900 h 6867523"/>
              <a:gd name="connsiteX60" fmla="*/ 1188720 w 6107430"/>
              <a:gd name="connsiteY60" fmla="*/ 1539240 h 6867523"/>
              <a:gd name="connsiteX61" fmla="*/ 1135380 w 6107430"/>
              <a:gd name="connsiteY61" fmla="*/ 1706880 h 6867523"/>
              <a:gd name="connsiteX62" fmla="*/ 1013460 w 6107430"/>
              <a:gd name="connsiteY62" fmla="*/ 1737360 h 6867523"/>
              <a:gd name="connsiteX63" fmla="*/ 929640 w 6107430"/>
              <a:gd name="connsiteY63" fmla="*/ 1744980 h 6867523"/>
              <a:gd name="connsiteX64" fmla="*/ 830580 w 6107430"/>
              <a:gd name="connsiteY64" fmla="*/ 1775460 h 6867523"/>
              <a:gd name="connsiteX65" fmla="*/ 701040 w 6107430"/>
              <a:gd name="connsiteY65" fmla="*/ 1783080 h 6867523"/>
              <a:gd name="connsiteX66" fmla="*/ 548640 w 6107430"/>
              <a:gd name="connsiteY66" fmla="*/ 1821180 h 6867523"/>
              <a:gd name="connsiteX67" fmla="*/ 0 w 6107430"/>
              <a:gd name="connsiteY67" fmla="*/ 3284220 h 6867523"/>
              <a:gd name="connsiteX68" fmla="*/ 167640 w 6107430"/>
              <a:gd name="connsiteY68" fmla="*/ 3276600 h 6867523"/>
              <a:gd name="connsiteX69" fmla="*/ 167640 w 6107430"/>
              <a:gd name="connsiteY69" fmla="*/ 3421380 h 6867523"/>
              <a:gd name="connsiteX70" fmla="*/ 289560 w 6107430"/>
              <a:gd name="connsiteY70" fmla="*/ 3429000 h 6867523"/>
              <a:gd name="connsiteX71" fmla="*/ 281940 w 6107430"/>
              <a:gd name="connsiteY71" fmla="*/ 3512820 h 6867523"/>
              <a:gd name="connsiteX72" fmla="*/ 388620 w 6107430"/>
              <a:gd name="connsiteY72" fmla="*/ 3535680 h 6867523"/>
              <a:gd name="connsiteX73" fmla="*/ 358140 w 6107430"/>
              <a:gd name="connsiteY73" fmla="*/ 3665220 h 6867523"/>
              <a:gd name="connsiteX74" fmla="*/ 358140 w 6107430"/>
              <a:gd name="connsiteY74" fmla="*/ 3764280 h 6867523"/>
              <a:gd name="connsiteX75" fmla="*/ 251460 w 6107430"/>
              <a:gd name="connsiteY75" fmla="*/ 3817620 h 6867523"/>
              <a:gd name="connsiteX76" fmla="*/ 236220 w 6107430"/>
              <a:gd name="connsiteY76" fmla="*/ 3893820 h 6867523"/>
              <a:gd name="connsiteX77" fmla="*/ 144780 w 6107430"/>
              <a:gd name="connsiteY77" fmla="*/ 4015740 h 6867523"/>
              <a:gd name="connsiteX78" fmla="*/ 175260 w 6107430"/>
              <a:gd name="connsiteY78" fmla="*/ 4244340 h 6867523"/>
              <a:gd name="connsiteX79" fmla="*/ 266700 w 6107430"/>
              <a:gd name="connsiteY79" fmla="*/ 4251960 h 6867523"/>
              <a:gd name="connsiteX80" fmla="*/ 304800 w 6107430"/>
              <a:gd name="connsiteY80" fmla="*/ 4312920 h 6867523"/>
              <a:gd name="connsiteX81" fmla="*/ 312420 w 6107430"/>
              <a:gd name="connsiteY81" fmla="*/ 4373880 h 6867523"/>
              <a:gd name="connsiteX82" fmla="*/ 358140 w 6107430"/>
              <a:gd name="connsiteY82" fmla="*/ 4373880 h 6867523"/>
              <a:gd name="connsiteX83" fmla="*/ 365760 w 6107430"/>
              <a:gd name="connsiteY83" fmla="*/ 4511040 h 6867523"/>
              <a:gd name="connsiteX84" fmla="*/ 807720 w 6107430"/>
              <a:gd name="connsiteY84" fmla="*/ 4579620 h 6867523"/>
              <a:gd name="connsiteX85" fmla="*/ 1127760 w 6107430"/>
              <a:gd name="connsiteY85" fmla="*/ 4739640 h 6867523"/>
              <a:gd name="connsiteX86" fmla="*/ 1447800 w 6107430"/>
              <a:gd name="connsiteY86" fmla="*/ 4632960 h 6867523"/>
              <a:gd name="connsiteX87" fmla="*/ 1546860 w 6107430"/>
              <a:gd name="connsiteY87" fmla="*/ 4632960 h 6867523"/>
              <a:gd name="connsiteX88" fmla="*/ 1501140 w 6107430"/>
              <a:gd name="connsiteY88" fmla="*/ 4892040 h 6867523"/>
              <a:gd name="connsiteX89" fmla="*/ 1567815 w 6107430"/>
              <a:gd name="connsiteY89" fmla="*/ 5149850 h 6867523"/>
              <a:gd name="connsiteX90" fmla="*/ 1710690 w 6107430"/>
              <a:gd name="connsiteY90" fmla="*/ 5473700 h 6867523"/>
              <a:gd name="connsiteX91" fmla="*/ 1891665 w 6107430"/>
              <a:gd name="connsiteY91" fmla="*/ 5616575 h 6867523"/>
              <a:gd name="connsiteX92" fmla="*/ 2094865 w 6107430"/>
              <a:gd name="connsiteY92" fmla="*/ 5848350 h 6867523"/>
              <a:gd name="connsiteX93" fmla="*/ 2066290 w 6107430"/>
              <a:gd name="connsiteY93" fmla="*/ 5959474 h 6867523"/>
              <a:gd name="connsiteX94" fmla="*/ 2234565 w 6107430"/>
              <a:gd name="connsiteY94" fmla="*/ 6070599 h 6867523"/>
              <a:gd name="connsiteX95" fmla="*/ 2269490 w 6107430"/>
              <a:gd name="connsiteY95" fmla="*/ 6115049 h 6867523"/>
              <a:gd name="connsiteX96" fmla="*/ 2186940 w 6107430"/>
              <a:gd name="connsiteY96" fmla="*/ 6372224 h 6867523"/>
              <a:gd name="connsiteX97" fmla="*/ 2209165 w 6107430"/>
              <a:gd name="connsiteY97" fmla="*/ 6470648 h 6867523"/>
              <a:gd name="connsiteX98" fmla="*/ 2275840 w 6107430"/>
              <a:gd name="connsiteY98" fmla="*/ 6572248 h 6867523"/>
              <a:gd name="connsiteX99" fmla="*/ 2437765 w 6107430"/>
              <a:gd name="connsiteY99" fmla="*/ 6603998 h 6867523"/>
              <a:gd name="connsiteX100" fmla="*/ 2491740 w 6107430"/>
              <a:gd name="connsiteY100" fmla="*/ 6591298 h 6867523"/>
              <a:gd name="connsiteX101" fmla="*/ 2599690 w 6107430"/>
              <a:gd name="connsiteY101" fmla="*/ 6648448 h 6867523"/>
              <a:gd name="connsiteX102" fmla="*/ 2640965 w 6107430"/>
              <a:gd name="connsiteY102" fmla="*/ 6692898 h 6867523"/>
              <a:gd name="connsiteX103" fmla="*/ 2663190 w 6107430"/>
              <a:gd name="connsiteY103" fmla="*/ 6804023 h 6867523"/>
              <a:gd name="connsiteX104" fmla="*/ 2748915 w 6107430"/>
              <a:gd name="connsiteY104" fmla="*/ 6867523 h 6867523"/>
              <a:gd name="connsiteX105" fmla="*/ 2860040 w 6107430"/>
              <a:gd name="connsiteY105" fmla="*/ 6842123 h 6867523"/>
              <a:gd name="connsiteX106" fmla="*/ 2920365 w 6107430"/>
              <a:gd name="connsiteY106" fmla="*/ 6854823 h 6867523"/>
              <a:gd name="connsiteX107" fmla="*/ 2910840 w 6107430"/>
              <a:gd name="connsiteY107" fmla="*/ 6774654 h 6867523"/>
              <a:gd name="connsiteX108" fmla="*/ 2996565 w 6107430"/>
              <a:gd name="connsiteY108" fmla="*/ 6643685 h 6867523"/>
              <a:gd name="connsiteX109" fmla="*/ 2987040 w 6107430"/>
              <a:gd name="connsiteY109" fmla="*/ 6531767 h 6867523"/>
              <a:gd name="connsiteX110" fmla="*/ 3027522 w 6107430"/>
              <a:gd name="connsiteY110" fmla="*/ 6465091 h 6867523"/>
              <a:gd name="connsiteX111" fmla="*/ 3179922 w 6107430"/>
              <a:gd name="connsiteY111" fmla="*/ 6396035 h 6867523"/>
              <a:gd name="connsiteX112" fmla="*/ 3225166 w 6107430"/>
              <a:gd name="connsiteY112" fmla="*/ 6279355 h 6867523"/>
              <a:gd name="connsiteX113" fmla="*/ 3420427 w 6107430"/>
              <a:gd name="connsiteY113" fmla="*/ 6117429 h 6867523"/>
              <a:gd name="connsiteX114" fmla="*/ 3699034 w 6107430"/>
              <a:gd name="connsiteY114" fmla="*/ 5988842 h 6867523"/>
              <a:gd name="connsiteX115" fmla="*/ 3875246 w 6107430"/>
              <a:gd name="connsiteY115" fmla="*/ 5924548 h 6867523"/>
              <a:gd name="connsiteX116" fmla="*/ 4084796 w 6107430"/>
              <a:gd name="connsiteY116" fmla="*/ 5772148 h 6867523"/>
              <a:gd name="connsiteX117" fmla="*/ 4127659 w 6107430"/>
              <a:gd name="connsiteY117" fmla="*/ 5674516 h 6867523"/>
              <a:gd name="connsiteX118" fmla="*/ 4037171 w 6107430"/>
              <a:gd name="connsiteY118" fmla="*/ 5598317 h 6867523"/>
              <a:gd name="connsiteX119" fmla="*/ 3980021 w 6107430"/>
              <a:gd name="connsiteY119" fmla="*/ 5503067 h 6867523"/>
              <a:gd name="connsiteX120" fmla="*/ 4056222 w 6107430"/>
              <a:gd name="connsiteY120" fmla="*/ 5429248 h 6867523"/>
              <a:gd name="connsiteX121" fmla="*/ 4096703 w 6107430"/>
              <a:gd name="connsiteY121" fmla="*/ 5281610 h 6867523"/>
              <a:gd name="connsiteX122" fmla="*/ 3982402 w 6107430"/>
              <a:gd name="connsiteY122" fmla="*/ 5305423 h 6867523"/>
              <a:gd name="connsiteX123" fmla="*/ 3818096 w 6107430"/>
              <a:gd name="connsiteY123" fmla="*/ 5267323 h 6867523"/>
              <a:gd name="connsiteX124" fmla="*/ 3691889 w 6107430"/>
              <a:gd name="connsiteY124" fmla="*/ 5179216 h 6867523"/>
              <a:gd name="connsiteX125" fmla="*/ 3701416 w 6107430"/>
              <a:gd name="connsiteY125" fmla="*/ 5064917 h 6867523"/>
              <a:gd name="connsiteX126" fmla="*/ 3625215 w 6107430"/>
              <a:gd name="connsiteY126" fmla="*/ 4988717 h 6867523"/>
              <a:gd name="connsiteX127" fmla="*/ 3657600 w 6107430"/>
              <a:gd name="connsiteY127" fmla="*/ 4907280 h 6867523"/>
              <a:gd name="connsiteX128" fmla="*/ 3817620 w 6107430"/>
              <a:gd name="connsiteY128" fmla="*/ 4815840 h 6867523"/>
              <a:gd name="connsiteX129" fmla="*/ 3893820 w 6107430"/>
              <a:gd name="connsiteY129" fmla="*/ 4739640 h 6867523"/>
              <a:gd name="connsiteX130" fmla="*/ 3947160 w 6107430"/>
              <a:gd name="connsiteY130" fmla="*/ 4724400 h 6867523"/>
              <a:gd name="connsiteX131" fmla="*/ 3939540 w 6107430"/>
              <a:gd name="connsiteY131" fmla="*/ 4663440 h 6867523"/>
              <a:gd name="connsiteX132" fmla="*/ 3901440 w 6107430"/>
              <a:gd name="connsiteY132" fmla="*/ 4640580 h 6867523"/>
              <a:gd name="connsiteX133" fmla="*/ 3878580 w 6107430"/>
              <a:gd name="connsiteY133" fmla="*/ 4549140 h 6867523"/>
              <a:gd name="connsiteX134" fmla="*/ 3886200 w 6107430"/>
              <a:gd name="connsiteY134" fmla="*/ 4457700 h 6867523"/>
              <a:gd name="connsiteX135" fmla="*/ 3870960 w 6107430"/>
              <a:gd name="connsiteY135" fmla="*/ 4343400 h 6867523"/>
              <a:gd name="connsiteX136" fmla="*/ 3893820 w 6107430"/>
              <a:gd name="connsiteY136" fmla="*/ 4274820 h 6867523"/>
              <a:gd name="connsiteX137" fmla="*/ 3924300 w 6107430"/>
              <a:gd name="connsiteY137" fmla="*/ 4213860 h 6867523"/>
              <a:gd name="connsiteX138" fmla="*/ 3977640 w 6107430"/>
              <a:gd name="connsiteY138" fmla="*/ 4206240 h 6867523"/>
              <a:gd name="connsiteX139" fmla="*/ 3992880 w 6107430"/>
              <a:gd name="connsiteY139" fmla="*/ 4206240 h 6867523"/>
              <a:gd name="connsiteX140" fmla="*/ 4046220 w 6107430"/>
              <a:gd name="connsiteY140" fmla="*/ 4145280 h 6867523"/>
              <a:gd name="connsiteX141" fmla="*/ 4038600 w 6107430"/>
              <a:gd name="connsiteY141" fmla="*/ 4061460 h 6867523"/>
              <a:gd name="connsiteX142" fmla="*/ 4754880 w 6107430"/>
              <a:gd name="connsiteY142" fmla="*/ 3947160 h 6867523"/>
              <a:gd name="connsiteX143" fmla="*/ 4838700 w 6107430"/>
              <a:gd name="connsiteY143" fmla="*/ 3947160 h 6867523"/>
              <a:gd name="connsiteX144" fmla="*/ 4914900 w 6107430"/>
              <a:gd name="connsiteY144" fmla="*/ 3954780 h 6867523"/>
              <a:gd name="connsiteX145" fmla="*/ 5105400 w 6107430"/>
              <a:gd name="connsiteY145" fmla="*/ 4053840 h 6867523"/>
              <a:gd name="connsiteX146" fmla="*/ 5570220 w 6107430"/>
              <a:gd name="connsiteY146" fmla="*/ 4282440 h 6867523"/>
              <a:gd name="connsiteX147" fmla="*/ 5704205 w 6107430"/>
              <a:gd name="connsiteY147" fmla="*/ 4354195 h 6867523"/>
              <a:gd name="connsiteX148" fmla="*/ 5755005 w 6107430"/>
              <a:gd name="connsiteY148" fmla="*/ 4276725 h 6867523"/>
              <a:gd name="connsiteX149" fmla="*/ 5682615 w 6107430"/>
              <a:gd name="connsiteY149" fmla="*/ 4237355 h 6867523"/>
              <a:gd name="connsiteX150" fmla="*/ 5624195 w 6107430"/>
              <a:gd name="connsiteY150" fmla="*/ 4166235 h 6867523"/>
              <a:gd name="connsiteX151" fmla="*/ 5670550 w 6107430"/>
              <a:gd name="connsiteY151" fmla="*/ 4137660 h 6867523"/>
              <a:gd name="connsiteX152" fmla="*/ 5584825 w 6107430"/>
              <a:gd name="connsiteY152" fmla="*/ 3963035 h 6867523"/>
              <a:gd name="connsiteX153" fmla="*/ 5592445 w 6107430"/>
              <a:gd name="connsiteY153" fmla="*/ 3861435 h 6867523"/>
              <a:gd name="connsiteX154" fmla="*/ 5615305 w 6107430"/>
              <a:gd name="connsiteY154" fmla="*/ 3826510 h 6867523"/>
              <a:gd name="connsiteX155" fmla="*/ 5636895 w 6107430"/>
              <a:gd name="connsiteY155" fmla="*/ 3781425 h 6867523"/>
              <a:gd name="connsiteX156" fmla="*/ 5674360 w 6107430"/>
              <a:gd name="connsiteY156" fmla="*/ 3703955 h 6867523"/>
              <a:gd name="connsiteX157" fmla="*/ 5688965 w 6107430"/>
              <a:gd name="connsiteY157" fmla="*/ 3621405 h 6867523"/>
              <a:gd name="connsiteX158" fmla="*/ 5735320 w 6107430"/>
              <a:gd name="connsiteY158" fmla="*/ 3596005 h 6867523"/>
              <a:gd name="connsiteX159" fmla="*/ 5715000 w 6107430"/>
              <a:gd name="connsiteY159" fmla="*/ 3536950 h 6867523"/>
              <a:gd name="connsiteX160" fmla="*/ 5751195 w 6107430"/>
              <a:gd name="connsiteY160" fmla="*/ 3495675 h 6867523"/>
              <a:gd name="connsiteX161" fmla="*/ 5781675 w 6107430"/>
              <a:gd name="connsiteY161" fmla="*/ 3432810 h 6867523"/>
              <a:gd name="connsiteX162" fmla="*/ 5836920 w 6107430"/>
              <a:gd name="connsiteY162" fmla="*/ 3359150 h 6867523"/>
              <a:gd name="connsiteX163" fmla="*/ 5855970 w 6107430"/>
              <a:gd name="connsiteY163" fmla="*/ 3202940 h 6867523"/>
              <a:gd name="connsiteX164" fmla="*/ 6101080 w 6107430"/>
              <a:gd name="connsiteY164" fmla="*/ 2945130 h 6867523"/>
              <a:gd name="connsiteX165" fmla="*/ 6107430 w 6107430"/>
              <a:gd name="connsiteY165" fmla="*/ 2708910 h 6867523"/>
              <a:gd name="connsiteX166" fmla="*/ 5982970 w 6107430"/>
              <a:gd name="connsiteY166" fmla="*/ 2446020 h 6867523"/>
              <a:gd name="connsiteX0" fmla="*/ 5982970 w 6107430"/>
              <a:gd name="connsiteY0" fmla="*/ 2446020 h 6867523"/>
              <a:gd name="connsiteX1" fmla="*/ 5814060 w 6107430"/>
              <a:gd name="connsiteY1" fmla="*/ 1183640 h 6867523"/>
              <a:gd name="connsiteX2" fmla="*/ 5761990 w 6107430"/>
              <a:gd name="connsiteY2" fmla="*/ 501648 h 6867523"/>
              <a:gd name="connsiteX3" fmla="*/ 5722620 w 6107430"/>
              <a:gd name="connsiteY3" fmla="*/ 274320 h 6867523"/>
              <a:gd name="connsiteX4" fmla="*/ 5654040 w 6107430"/>
              <a:gd name="connsiteY4" fmla="*/ 274320 h 6867523"/>
              <a:gd name="connsiteX5" fmla="*/ 5570220 w 6107430"/>
              <a:gd name="connsiteY5" fmla="*/ 312420 h 6867523"/>
              <a:gd name="connsiteX6" fmla="*/ 5440680 w 6107430"/>
              <a:gd name="connsiteY6" fmla="*/ 297180 h 6867523"/>
              <a:gd name="connsiteX7" fmla="*/ 5410200 w 6107430"/>
              <a:gd name="connsiteY7" fmla="*/ 251460 h 6867523"/>
              <a:gd name="connsiteX8" fmla="*/ 5425440 w 6107430"/>
              <a:gd name="connsiteY8" fmla="*/ 106680 h 6867523"/>
              <a:gd name="connsiteX9" fmla="*/ 5372100 w 6107430"/>
              <a:gd name="connsiteY9" fmla="*/ 53340 h 6867523"/>
              <a:gd name="connsiteX10" fmla="*/ 5372100 w 6107430"/>
              <a:gd name="connsiteY10" fmla="*/ 22860 h 6867523"/>
              <a:gd name="connsiteX11" fmla="*/ 5280660 w 6107430"/>
              <a:gd name="connsiteY11" fmla="*/ 0 h 6867523"/>
              <a:gd name="connsiteX12" fmla="*/ 5219700 w 6107430"/>
              <a:gd name="connsiteY12" fmla="*/ 297180 h 6867523"/>
              <a:gd name="connsiteX13" fmla="*/ 5212080 w 6107430"/>
              <a:gd name="connsiteY13" fmla="*/ 495300 h 6867523"/>
              <a:gd name="connsiteX14" fmla="*/ 5242560 w 6107430"/>
              <a:gd name="connsiteY14" fmla="*/ 533400 h 6867523"/>
              <a:gd name="connsiteX15" fmla="*/ 5097780 w 6107430"/>
              <a:gd name="connsiteY15" fmla="*/ 586740 h 6867523"/>
              <a:gd name="connsiteX16" fmla="*/ 5120640 w 6107430"/>
              <a:gd name="connsiteY16" fmla="*/ 777240 h 6867523"/>
              <a:gd name="connsiteX17" fmla="*/ 5082540 w 6107430"/>
              <a:gd name="connsiteY17" fmla="*/ 861060 h 6867523"/>
              <a:gd name="connsiteX18" fmla="*/ 4945380 w 6107430"/>
              <a:gd name="connsiteY18" fmla="*/ 807720 h 6867523"/>
              <a:gd name="connsiteX19" fmla="*/ 4853940 w 6107430"/>
              <a:gd name="connsiteY19" fmla="*/ 830580 h 6867523"/>
              <a:gd name="connsiteX20" fmla="*/ 4785360 w 6107430"/>
              <a:gd name="connsiteY20" fmla="*/ 960120 h 6867523"/>
              <a:gd name="connsiteX21" fmla="*/ 4640580 w 6107430"/>
              <a:gd name="connsiteY21" fmla="*/ 845820 h 6867523"/>
              <a:gd name="connsiteX22" fmla="*/ 4518660 w 6107430"/>
              <a:gd name="connsiteY22" fmla="*/ 838200 h 6867523"/>
              <a:gd name="connsiteX23" fmla="*/ 4389120 w 6107430"/>
              <a:gd name="connsiteY23" fmla="*/ 708660 h 6867523"/>
              <a:gd name="connsiteX24" fmla="*/ 4564380 w 6107430"/>
              <a:gd name="connsiteY24" fmla="*/ 556260 h 6867523"/>
              <a:gd name="connsiteX25" fmla="*/ 4389120 w 6107430"/>
              <a:gd name="connsiteY25" fmla="*/ 525780 h 6867523"/>
              <a:gd name="connsiteX26" fmla="*/ 4244340 w 6107430"/>
              <a:gd name="connsiteY26" fmla="*/ 693420 h 6867523"/>
              <a:gd name="connsiteX27" fmla="*/ 4183380 w 6107430"/>
              <a:gd name="connsiteY27" fmla="*/ 792480 h 6867523"/>
              <a:gd name="connsiteX28" fmla="*/ 4191000 w 6107430"/>
              <a:gd name="connsiteY28" fmla="*/ 830580 h 6867523"/>
              <a:gd name="connsiteX29" fmla="*/ 4084320 w 6107430"/>
              <a:gd name="connsiteY29" fmla="*/ 929640 h 6867523"/>
              <a:gd name="connsiteX30" fmla="*/ 4008120 w 6107430"/>
              <a:gd name="connsiteY30" fmla="*/ 952500 h 6867523"/>
              <a:gd name="connsiteX31" fmla="*/ 3954780 w 6107430"/>
              <a:gd name="connsiteY31" fmla="*/ 952500 h 6867523"/>
              <a:gd name="connsiteX32" fmla="*/ 3916680 w 6107430"/>
              <a:gd name="connsiteY32" fmla="*/ 1005840 h 6867523"/>
              <a:gd name="connsiteX33" fmla="*/ 3848100 w 6107430"/>
              <a:gd name="connsiteY33" fmla="*/ 1005840 h 6867523"/>
              <a:gd name="connsiteX34" fmla="*/ 3810000 w 6107430"/>
              <a:gd name="connsiteY34" fmla="*/ 1059180 h 6867523"/>
              <a:gd name="connsiteX35" fmla="*/ 3726180 w 6107430"/>
              <a:gd name="connsiteY35" fmla="*/ 1082040 h 6867523"/>
              <a:gd name="connsiteX36" fmla="*/ 3703320 w 6107430"/>
              <a:gd name="connsiteY36" fmla="*/ 1150620 h 6867523"/>
              <a:gd name="connsiteX37" fmla="*/ 3512820 w 6107430"/>
              <a:gd name="connsiteY37" fmla="*/ 1013460 h 6867523"/>
              <a:gd name="connsiteX38" fmla="*/ 3337560 w 6107430"/>
              <a:gd name="connsiteY38" fmla="*/ 1082040 h 6867523"/>
              <a:gd name="connsiteX39" fmla="*/ 3337560 w 6107430"/>
              <a:gd name="connsiteY39" fmla="*/ 1158240 h 6867523"/>
              <a:gd name="connsiteX40" fmla="*/ 3230880 w 6107430"/>
              <a:gd name="connsiteY40" fmla="*/ 1234440 h 6867523"/>
              <a:gd name="connsiteX41" fmla="*/ 3002280 w 6107430"/>
              <a:gd name="connsiteY41" fmla="*/ 1089660 h 6867523"/>
              <a:gd name="connsiteX42" fmla="*/ 3025140 w 6107430"/>
              <a:gd name="connsiteY42" fmla="*/ 1066800 h 6867523"/>
              <a:gd name="connsiteX43" fmla="*/ 2918460 w 6107430"/>
              <a:gd name="connsiteY43" fmla="*/ 922020 h 6867523"/>
              <a:gd name="connsiteX44" fmla="*/ 2632622 w 6107430"/>
              <a:gd name="connsiteY44" fmla="*/ 771073 h 6867523"/>
              <a:gd name="connsiteX45" fmla="*/ 2506980 w 6107430"/>
              <a:gd name="connsiteY45" fmla="*/ 1127760 h 6867523"/>
              <a:gd name="connsiteX46" fmla="*/ 2392680 w 6107430"/>
              <a:gd name="connsiteY46" fmla="*/ 1135380 h 6867523"/>
              <a:gd name="connsiteX47" fmla="*/ 2308860 w 6107430"/>
              <a:gd name="connsiteY47" fmla="*/ 1150620 h 6867523"/>
              <a:gd name="connsiteX48" fmla="*/ 2225040 w 6107430"/>
              <a:gd name="connsiteY48" fmla="*/ 1249680 h 6867523"/>
              <a:gd name="connsiteX49" fmla="*/ 2049780 w 6107430"/>
              <a:gd name="connsiteY49" fmla="*/ 1158240 h 6867523"/>
              <a:gd name="connsiteX50" fmla="*/ 1981200 w 6107430"/>
              <a:gd name="connsiteY50" fmla="*/ 1150620 h 6867523"/>
              <a:gd name="connsiteX51" fmla="*/ 1889760 w 6107430"/>
              <a:gd name="connsiteY51" fmla="*/ 998220 h 6867523"/>
              <a:gd name="connsiteX52" fmla="*/ 1897380 w 6107430"/>
              <a:gd name="connsiteY52" fmla="*/ 929640 h 6867523"/>
              <a:gd name="connsiteX53" fmla="*/ 1729740 w 6107430"/>
              <a:gd name="connsiteY53" fmla="*/ 1051560 h 6867523"/>
              <a:gd name="connsiteX54" fmla="*/ 1706880 w 6107430"/>
              <a:gd name="connsiteY54" fmla="*/ 1112520 h 6867523"/>
              <a:gd name="connsiteX55" fmla="*/ 1653540 w 6107430"/>
              <a:gd name="connsiteY55" fmla="*/ 1082040 h 6867523"/>
              <a:gd name="connsiteX56" fmla="*/ 1546860 w 6107430"/>
              <a:gd name="connsiteY56" fmla="*/ 1082040 h 6867523"/>
              <a:gd name="connsiteX57" fmla="*/ 1524000 w 6107430"/>
              <a:gd name="connsiteY57" fmla="*/ 1196340 h 6867523"/>
              <a:gd name="connsiteX58" fmla="*/ 1386840 w 6107430"/>
              <a:gd name="connsiteY58" fmla="*/ 1493520 h 6867523"/>
              <a:gd name="connsiteX59" fmla="*/ 1333500 w 6107430"/>
              <a:gd name="connsiteY59" fmla="*/ 1485900 h 6867523"/>
              <a:gd name="connsiteX60" fmla="*/ 1188720 w 6107430"/>
              <a:gd name="connsiteY60" fmla="*/ 1539240 h 6867523"/>
              <a:gd name="connsiteX61" fmla="*/ 1135380 w 6107430"/>
              <a:gd name="connsiteY61" fmla="*/ 1706880 h 6867523"/>
              <a:gd name="connsiteX62" fmla="*/ 1013460 w 6107430"/>
              <a:gd name="connsiteY62" fmla="*/ 1737360 h 6867523"/>
              <a:gd name="connsiteX63" fmla="*/ 929640 w 6107430"/>
              <a:gd name="connsiteY63" fmla="*/ 1744980 h 6867523"/>
              <a:gd name="connsiteX64" fmla="*/ 830580 w 6107430"/>
              <a:gd name="connsiteY64" fmla="*/ 1775460 h 6867523"/>
              <a:gd name="connsiteX65" fmla="*/ 701040 w 6107430"/>
              <a:gd name="connsiteY65" fmla="*/ 1783080 h 6867523"/>
              <a:gd name="connsiteX66" fmla="*/ 548640 w 6107430"/>
              <a:gd name="connsiteY66" fmla="*/ 1821180 h 6867523"/>
              <a:gd name="connsiteX67" fmla="*/ 0 w 6107430"/>
              <a:gd name="connsiteY67" fmla="*/ 3284220 h 6867523"/>
              <a:gd name="connsiteX68" fmla="*/ 167640 w 6107430"/>
              <a:gd name="connsiteY68" fmla="*/ 3276600 h 6867523"/>
              <a:gd name="connsiteX69" fmla="*/ 167640 w 6107430"/>
              <a:gd name="connsiteY69" fmla="*/ 3421380 h 6867523"/>
              <a:gd name="connsiteX70" fmla="*/ 289560 w 6107430"/>
              <a:gd name="connsiteY70" fmla="*/ 3429000 h 6867523"/>
              <a:gd name="connsiteX71" fmla="*/ 281940 w 6107430"/>
              <a:gd name="connsiteY71" fmla="*/ 3512820 h 6867523"/>
              <a:gd name="connsiteX72" fmla="*/ 388620 w 6107430"/>
              <a:gd name="connsiteY72" fmla="*/ 3535680 h 6867523"/>
              <a:gd name="connsiteX73" fmla="*/ 358140 w 6107430"/>
              <a:gd name="connsiteY73" fmla="*/ 3665220 h 6867523"/>
              <a:gd name="connsiteX74" fmla="*/ 358140 w 6107430"/>
              <a:gd name="connsiteY74" fmla="*/ 3764280 h 6867523"/>
              <a:gd name="connsiteX75" fmla="*/ 251460 w 6107430"/>
              <a:gd name="connsiteY75" fmla="*/ 3817620 h 6867523"/>
              <a:gd name="connsiteX76" fmla="*/ 236220 w 6107430"/>
              <a:gd name="connsiteY76" fmla="*/ 3893820 h 6867523"/>
              <a:gd name="connsiteX77" fmla="*/ 144780 w 6107430"/>
              <a:gd name="connsiteY77" fmla="*/ 4015740 h 6867523"/>
              <a:gd name="connsiteX78" fmla="*/ 175260 w 6107430"/>
              <a:gd name="connsiteY78" fmla="*/ 4244340 h 6867523"/>
              <a:gd name="connsiteX79" fmla="*/ 266700 w 6107430"/>
              <a:gd name="connsiteY79" fmla="*/ 4251960 h 6867523"/>
              <a:gd name="connsiteX80" fmla="*/ 304800 w 6107430"/>
              <a:gd name="connsiteY80" fmla="*/ 4312920 h 6867523"/>
              <a:gd name="connsiteX81" fmla="*/ 312420 w 6107430"/>
              <a:gd name="connsiteY81" fmla="*/ 4373880 h 6867523"/>
              <a:gd name="connsiteX82" fmla="*/ 358140 w 6107430"/>
              <a:gd name="connsiteY82" fmla="*/ 4373880 h 6867523"/>
              <a:gd name="connsiteX83" fmla="*/ 365760 w 6107430"/>
              <a:gd name="connsiteY83" fmla="*/ 4511040 h 6867523"/>
              <a:gd name="connsiteX84" fmla="*/ 807720 w 6107430"/>
              <a:gd name="connsiteY84" fmla="*/ 4579620 h 6867523"/>
              <a:gd name="connsiteX85" fmla="*/ 1127760 w 6107430"/>
              <a:gd name="connsiteY85" fmla="*/ 4739640 h 6867523"/>
              <a:gd name="connsiteX86" fmla="*/ 1447800 w 6107430"/>
              <a:gd name="connsiteY86" fmla="*/ 4632960 h 6867523"/>
              <a:gd name="connsiteX87" fmla="*/ 1546860 w 6107430"/>
              <a:gd name="connsiteY87" fmla="*/ 4632960 h 6867523"/>
              <a:gd name="connsiteX88" fmla="*/ 1501140 w 6107430"/>
              <a:gd name="connsiteY88" fmla="*/ 4892040 h 6867523"/>
              <a:gd name="connsiteX89" fmla="*/ 1567815 w 6107430"/>
              <a:gd name="connsiteY89" fmla="*/ 5149850 h 6867523"/>
              <a:gd name="connsiteX90" fmla="*/ 1710690 w 6107430"/>
              <a:gd name="connsiteY90" fmla="*/ 5473700 h 6867523"/>
              <a:gd name="connsiteX91" fmla="*/ 1891665 w 6107430"/>
              <a:gd name="connsiteY91" fmla="*/ 5616575 h 6867523"/>
              <a:gd name="connsiteX92" fmla="*/ 2094865 w 6107430"/>
              <a:gd name="connsiteY92" fmla="*/ 5848350 h 6867523"/>
              <a:gd name="connsiteX93" fmla="*/ 2066290 w 6107430"/>
              <a:gd name="connsiteY93" fmla="*/ 5959474 h 6867523"/>
              <a:gd name="connsiteX94" fmla="*/ 2234565 w 6107430"/>
              <a:gd name="connsiteY94" fmla="*/ 6070599 h 6867523"/>
              <a:gd name="connsiteX95" fmla="*/ 2269490 w 6107430"/>
              <a:gd name="connsiteY95" fmla="*/ 6115049 h 6867523"/>
              <a:gd name="connsiteX96" fmla="*/ 2186940 w 6107430"/>
              <a:gd name="connsiteY96" fmla="*/ 6372224 h 6867523"/>
              <a:gd name="connsiteX97" fmla="*/ 2209165 w 6107430"/>
              <a:gd name="connsiteY97" fmla="*/ 6470648 h 6867523"/>
              <a:gd name="connsiteX98" fmla="*/ 2275840 w 6107430"/>
              <a:gd name="connsiteY98" fmla="*/ 6572248 h 6867523"/>
              <a:gd name="connsiteX99" fmla="*/ 2437765 w 6107430"/>
              <a:gd name="connsiteY99" fmla="*/ 6603998 h 6867523"/>
              <a:gd name="connsiteX100" fmla="*/ 2491740 w 6107430"/>
              <a:gd name="connsiteY100" fmla="*/ 6591298 h 6867523"/>
              <a:gd name="connsiteX101" fmla="*/ 2599690 w 6107430"/>
              <a:gd name="connsiteY101" fmla="*/ 6648448 h 6867523"/>
              <a:gd name="connsiteX102" fmla="*/ 2640965 w 6107430"/>
              <a:gd name="connsiteY102" fmla="*/ 6692898 h 6867523"/>
              <a:gd name="connsiteX103" fmla="*/ 2663190 w 6107430"/>
              <a:gd name="connsiteY103" fmla="*/ 6804023 h 6867523"/>
              <a:gd name="connsiteX104" fmla="*/ 2748915 w 6107430"/>
              <a:gd name="connsiteY104" fmla="*/ 6867523 h 6867523"/>
              <a:gd name="connsiteX105" fmla="*/ 2860040 w 6107430"/>
              <a:gd name="connsiteY105" fmla="*/ 6842123 h 6867523"/>
              <a:gd name="connsiteX106" fmla="*/ 2920365 w 6107430"/>
              <a:gd name="connsiteY106" fmla="*/ 6854823 h 6867523"/>
              <a:gd name="connsiteX107" fmla="*/ 2910840 w 6107430"/>
              <a:gd name="connsiteY107" fmla="*/ 6774654 h 6867523"/>
              <a:gd name="connsiteX108" fmla="*/ 2996565 w 6107430"/>
              <a:gd name="connsiteY108" fmla="*/ 6643685 h 6867523"/>
              <a:gd name="connsiteX109" fmla="*/ 2987040 w 6107430"/>
              <a:gd name="connsiteY109" fmla="*/ 6531767 h 6867523"/>
              <a:gd name="connsiteX110" fmla="*/ 3027522 w 6107430"/>
              <a:gd name="connsiteY110" fmla="*/ 6465091 h 6867523"/>
              <a:gd name="connsiteX111" fmla="*/ 3179922 w 6107430"/>
              <a:gd name="connsiteY111" fmla="*/ 6396035 h 6867523"/>
              <a:gd name="connsiteX112" fmla="*/ 3225166 w 6107430"/>
              <a:gd name="connsiteY112" fmla="*/ 6279355 h 6867523"/>
              <a:gd name="connsiteX113" fmla="*/ 3420427 w 6107430"/>
              <a:gd name="connsiteY113" fmla="*/ 6117429 h 6867523"/>
              <a:gd name="connsiteX114" fmla="*/ 3699034 w 6107430"/>
              <a:gd name="connsiteY114" fmla="*/ 5988842 h 6867523"/>
              <a:gd name="connsiteX115" fmla="*/ 3875246 w 6107430"/>
              <a:gd name="connsiteY115" fmla="*/ 5924548 h 6867523"/>
              <a:gd name="connsiteX116" fmla="*/ 4084796 w 6107430"/>
              <a:gd name="connsiteY116" fmla="*/ 5772148 h 6867523"/>
              <a:gd name="connsiteX117" fmla="*/ 4127659 w 6107430"/>
              <a:gd name="connsiteY117" fmla="*/ 5674516 h 6867523"/>
              <a:gd name="connsiteX118" fmla="*/ 4037171 w 6107430"/>
              <a:gd name="connsiteY118" fmla="*/ 5598317 h 6867523"/>
              <a:gd name="connsiteX119" fmla="*/ 3980021 w 6107430"/>
              <a:gd name="connsiteY119" fmla="*/ 5503067 h 6867523"/>
              <a:gd name="connsiteX120" fmla="*/ 4056222 w 6107430"/>
              <a:gd name="connsiteY120" fmla="*/ 5429248 h 6867523"/>
              <a:gd name="connsiteX121" fmla="*/ 4096703 w 6107430"/>
              <a:gd name="connsiteY121" fmla="*/ 5281610 h 6867523"/>
              <a:gd name="connsiteX122" fmla="*/ 3982402 w 6107430"/>
              <a:gd name="connsiteY122" fmla="*/ 5305423 h 6867523"/>
              <a:gd name="connsiteX123" fmla="*/ 3818096 w 6107430"/>
              <a:gd name="connsiteY123" fmla="*/ 5267323 h 6867523"/>
              <a:gd name="connsiteX124" fmla="*/ 3691889 w 6107430"/>
              <a:gd name="connsiteY124" fmla="*/ 5179216 h 6867523"/>
              <a:gd name="connsiteX125" fmla="*/ 3701416 w 6107430"/>
              <a:gd name="connsiteY125" fmla="*/ 5064917 h 6867523"/>
              <a:gd name="connsiteX126" fmla="*/ 3625215 w 6107430"/>
              <a:gd name="connsiteY126" fmla="*/ 4988717 h 6867523"/>
              <a:gd name="connsiteX127" fmla="*/ 3657600 w 6107430"/>
              <a:gd name="connsiteY127" fmla="*/ 4907280 h 6867523"/>
              <a:gd name="connsiteX128" fmla="*/ 3817620 w 6107430"/>
              <a:gd name="connsiteY128" fmla="*/ 4815840 h 6867523"/>
              <a:gd name="connsiteX129" fmla="*/ 3893820 w 6107430"/>
              <a:gd name="connsiteY129" fmla="*/ 4739640 h 6867523"/>
              <a:gd name="connsiteX130" fmla="*/ 3947160 w 6107430"/>
              <a:gd name="connsiteY130" fmla="*/ 4724400 h 6867523"/>
              <a:gd name="connsiteX131" fmla="*/ 3939540 w 6107430"/>
              <a:gd name="connsiteY131" fmla="*/ 4663440 h 6867523"/>
              <a:gd name="connsiteX132" fmla="*/ 3901440 w 6107430"/>
              <a:gd name="connsiteY132" fmla="*/ 4640580 h 6867523"/>
              <a:gd name="connsiteX133" fmla="*/ 3878580 w 6107430"/>
              <a:gd name="connsiteY133" fmla="*/ 4549140 h 6867523"/>
              <a:gd name="connsiteX134" fmla="*/ 3886200 w 6107430"/>
              <a:gd name="connsiteY134" fmla="*/ 4457700 h 6867523"/>
              <a:gd name="connsiteX135" fmla="*/ 3870960 w 6107430"/>
              <a:gd name="connsiteY135" fmla="*/ 4343400 h 6867523"/>
              <a:gd name="connsiteX136" fmla="*/ 3893820 w 6107430"/>
              <a:gd name="connsiteY136" fmla="*/ 4274820 h 6867523"/>
              <a:gd name="connsiteX137" fmla="*/ 3924300 w 6107430"/>
              <a:gd name="connsiteY137" fmla="*/ 4213860 h 6867523"/>
              <a:gd name="connsiteX138" fmla="*/ 3977640 w 6107430"/>
              <a:gd name="connsiteY138" fmla="*/ 4206240 h 6867523"/>
              <a:gd name="connsiteX139" fmla="*/ 3992880 w 6107430"/>
              <a:gd name="connsiteY139" fmla="*/ 4206240 h 6867523"/>
              <a:gd name="connsiteX140" fmla="*/ 4046220 w 6107430"/>
              <a:gd name="connsiteY140" fmla="*/ 4145280 h 6867523"/>
              <a:gd name="connsiteX141" fmla="*/ 4038600 w 6107430"/>
              <a:gd name="connsiteY141" fmla="*/ 4061460 h 6867523"/>
              <a:gd name="connsiteX142" fmla="*/ 4754880 w 6107430"/>
              <a:gd name="connsiteY142" fmla="*/ 3947160 h 6867523"/>
              <a:gd name="connsiteX143" fmla="*/ 4838700 w 6107430"/>
              <a:gd name="connsiteY143" fmla="*/ 3947160 h 6867523"/>
              <a:gd name="connsiteX144" fmla="*/ 4914900 w 6107430"/>
              <a:gd name="connsiteY144" fmla="*/ 3954780 h 6867523"/>
              <a:gd name="connsiteX145" fmla="*/ 5105400 w 6107430"/>
              <a:gd name="connsiteY145" fmla="*/ 4053840 h 6867523"/>
              <a:gd name="connsiteX146" fmla="*/ 5570220 w 6107430"/>
              <a:gd name="connsiteY146" fmla="*/ 4282440 h 6867523"/>
              <a:gd name="connsiteX147" fmla="*/ 5704205 w 6107430"/>
              <a:gd name="connsiteY147" fmla="*/ 4354195 h 6867523"/>
              <a:gd name="connsiteX148" fmla="*/ 5755005 w 6107430"/>
              <a:gd name="connsiteY148" fmla="*/ 4276725 h 6867523"/>
              <a:gd name="connsiteX149" fmla="*/ 5682615 w 6107430"/>
              <a:gd name="connsiteY149" fmla="*/ 4237355 h 6867523"/>
              <a:gd name="connsiteX150" fmla="*/ 5624195 w 6107430"/>
              <a:gd name="connsiteY150" fmla="*/ 4166235 h 6867523"/>
              <a:gd name="connsiteX151" fmla="*/ 5670550 w 6107430"/>
              <a:gd name="connsiteY151" fmla="*/ 4137660 h 6867523"/>
              <a:gd name="connsiteX152" fmla="*/ 5584825 w 6107430"/>
              <a:gd name="connsiteY152" fmla="*/ 3963035 h 6867523"/>
              <a:gd name="connsiteX153" fmla="*/ 5592445 w 6107430"/>
              <a:gd name="connsiteY153" fmla="*/ 3861435 h 6867523"/>
              <a:gd name="connsiteX154" fmla="*/ 5615305 w 6107430"/>
              <a:gd name="connsiteY154" fmla="*/ 3826510 h 6867523"/>
              <a:gd name="connsiteX155" fmla="*/ 5636895 w 6107430"/>
              <a:gd name="connsiteY155" fmla="*/ 3781425 h 6867523"/>
              <a:gd name="connsiteX156" fmla="*/ 5674360 w 6107430"/>
              <a:gd name="connsiteY156" fmla="*/ 3703955 h 6867523"/>
              <a:gd name="connsiteX157" fmla="*/ 5688965 w 6107430"/>
              <a:gd name="connsiteY157" fmla="*/ 3621405 h 6867523"/>
              <a:gd name="connsiteX158" fmla="*/ 5735320 w 6107430"/>
              <a:gd name="connsiteY158" fmla="*/ 3596005 h 6867523"/>
              <a:gd name="connsiteX159" fmla="*/ 5715000 w 6107430"/>
              <a:gd name="connsiteY159" fmla="*/ 3536950 h 6867523"/>
              <a:gd name="connsiteX160" fmla="*/ 5751195 w 6107430"/>
              <a:gd name="connsiteY160" fmla="*/ 3495675 h 6867523"/>
              <a:gd name="connsiteX161" fmla="*/ 5781675 w 6107430"/>
              <a:gd name="connsiteY161" fmla="*/ 3432810 h 6867523"/>
              <a:gd name="connsiteX162" fmla="*/ 5836920 w 6107430"/>
              <a:gd name="connsiteY162" fmla="*/ 3359150 h 6867523"/>
              <a:gd name="connsiteX163" fmla="*/ 5855970 w 6107430"/>
              <a:gd name="connsiteY163" fmla="*/ 3202940 h 6867523"/>
              <a:gd name="connsiteX164" fmla="*/ 6101080 w 6107430"/>
              <a:gd name="connsiteY164" fmla="*/ 2945130 h 6867523"/>
              <a:gd name="connsiteX165" fmla="*/ 6107430 w 6107430"/>
              <a:gd name="connsiteY165" fmla="*/ 2708910 h 6867523"/>
              <a:gd name="connsiteX166" fmla="*/ 5982970 w 6107430"/>
              <a:gd name="connsiteY166" fmla="*/ 2446020 h 6867523"/>
              <a:gd name="connsiteX0" fmla="*/ 5982970 w 6107430"/>
              <a:gd name="connsiteY0" fmla="*/ 2446020 h 6867523"/>
              <a:gd name="connsiteX1" fmla="*/ 5814060 w 6107430"/>
              <a:gd name="connsiteY1" fmla="*/ 1183640 h 6867523"/>
              <a:gd name="connsiteX2" fmla="*/ 5761990 w 6107430"/>
              <a:gd name="connsiteY2" fmla="*/ 501648 h 6867523"/>
              <a:gd name="connsiteX3" fmla="*/ 5722620 w 6107430"/>
              <a:gd name="connsiteY3" fmla="*/ 274320 h 6867523"/>
              <a:gd name="connsiteX4" fmla="*/ 5654040 w 6107430"/>
              <a:gd name="connsiteY4" fmla="*/ 274320 h 6867523"/>
              <a:gd name="connsiteX5" fmla="*/ 5570220 w 6107430"/>
              <a:gd name="connsiteY5" fmla="*/ 312420 h 6867523"/>
              <a:gd name="connsiteX6" fmla="*/ 5440680 w 6107430"/>
              <a:gd name="connsiteY6" fmla="*/ 297180 h 6867523"/>
              <a:gd name="connsiteX7" fmla="*/ 5410200 w 6107430"/>
              <a:gd name="connsiteY7" fmla="*/ 251460 h 6867523"/>
              <a:gd name="connsiteX8" fmla="*/ 5425440 w 6107430"/>
              <a:gd name="connsiteY8" fmla="*/ 106680 h 6867523"/>
              <a:gd name="connsiteX9" fmla="*/ 5372100 w 6107430"/>
              <a:gd name="connsiteY9" fmla="*/ 53340 h 6867523"/>
              <a:gd name="connsiteX10" fmla="*/ 5372100 w 6107430"/>
              <a:gd name="connsiteY10" fmla="*/ 22860 h 6867523"/>
              <a:gd name="connsiteX11" fmla="*/ 5280660 w 6107430"/>
              <a:gd name="connsiteY11" fmla="*/ 0 h 6867523"/>
              <a:gd name="connsiteX12" fmla="*/ 5219700 w 6107430"/>
              <a:gd name="connsiteY12" fmla="*/ 297180 h 6867523"/>
              <a:gd name="connsiteX13" fmla="*/ 5212080 w 6107430"/>
              <a:gd name="connsiteY13" fmla="*/ 495300 h 6867523"/>
              <a:gd name="connsiteX14" fmla="*/ 5242560 w 6107430"/>
              <a:gd name="connsiteY14" fmla="*/ 533400 h 6867523"/>
              <a:gd name="connsiteX15" fmla="*/ 5097780 w 6107430"/>
              <a:gd name="connsiteY15" fmla="*/ 586740 h 6867523"/>
              <a:gd name="connsiteX16" fmla="*/ 5120640 w 6107430"/>
              <a:gd name="connsiteY16" fmla="*/ 777240 h 6867523"/>
              <a:gd name="connsiteX17" fmla="*/ 5082540 w 6107430"/>
              <a:gd name="connsiteY17" fmla="*/ 861060 h 6867523"/>
              <a:gd name="connsiteX18" fmla="*/ 4945380 w 6107430"/>
              <a:gd name="connsiteY18" fmla="*/ 807720 h 6867523"/>
              <a:gd name="connsiteX19" fmla="*/ 4853940 w 6107430"/>
              <a:gd name="connsiteY19" fmla="*/ 830580 h 6867523"/>
              <a:gd name="connsiteX20" fmla="*/ 4785360 w 6107430"/>
              <a:gd name="connsiteY20" fmla="*/ 960120 h 6867523"/>
              <a:gd name="connsiteX21" fmla="*/ 4640580 w 6107430"/>
              <a:gd name="connsiteY21" fmla="*/ 845820 h 6867523"/>
              <a:gd name="connsiteX22" fmla="*/ 4518660 w 6107430"/>
              <a:gd name="connsiteY22" fmla="*/ 838200 h 6867523"/>
              <a:gd name="connsiteX23" fmla="*/ 4389120 w 6107430"/>
              <a:gd name="connsiteY23" fmla="*/ 708660 h 6867523"/>
              <a:gd name="connsiteX24" fmla="*/ 4564380 w 6107430"/>
              <a:gd name="connsiteY24" fmla="*/ 556260 h 6867523"/>
              <a:gd name="connsiteX25" fmla="*/ 4389120 w 6107430"/>
              <a:gd name="connsiteY25" fmla="*/ 525780 h 6867523"/>
              <a:gd name="connsiteX26" fmla="*/ 4244340 w 6107430"/>
              <a:gd name="connsiteY26" fmla="*/ 693420 h 6867523"/>
              <a:gd name="connsiteX27" fmla="*/ 4183380 w 6107430"/>
              <a:gd name="connsiteY27" fmla="*/ 792480 h 6867523"/>
              <a:gd name="connsiteX28" fmla="*/ 4191000 w 6107430"/>
              <a:gd name="connsiteY28" fmla="*/ 830580 h 6867523"/>
              <a:gd name="connsiteX29" fmla="*/ 4084320 w 6107430"/>
              <a:gd name="connsiteY29" fmla="*/ 929640 h 6867523"/>
              <a:gd name="connsiteX30" fmla="*/ 4008120 w 6107430"/>
              <a:gd name="connsiteY30" fmla="*/ 952500 h 6867523"/>
              <a:gd name="connsiteX31" fmla="*/ 3954780 w 6107430"/>
              <a:gd name="connsiteY31" fmla="*/ 952500 h 6867523"/>
              <a:gd name="connsiteX32" fmla="*/ 3916680 w 6107430"/>
              <a:gd name="connsiteY32" fmla="*/ 1005840 h 6867523"/>
              <a:gd name="connsiteX33" fmla="*/ 3848100 w 6107430"/>
              <a:gd name="connsiteY33" fmla="*/ 1005840 h 6867523"/>
              <a:gd name="connsiteX34" fmla="*/ 3810000 w 6107430"/>
              <a:gd name="connsiteY34" fmla="*/ 1059180 h 6867523"/>
              <a:gd name="connsiteX35" fmla="*/ 3726180 w 6107430"/>
              <a:gd name="connsiteY35" fmla="*/ 1082040 h 6867523"/>
              <a:gd name="connsiteX36" fmla="*/ 3703320 w 6107430"/>
              <a:gd name="connsiteY36" fmla="*/ 1150620 h 6867523"/>
              <a:gd name="connsiteX37" fmla="*/ 3512820 w 6107430"/>
              <a:gd name="connsiteY37" fmla="*/ 1013460 h 6867523"/>
              <a:gd name="connsiteX38" fmla="*/ 3337560 w 6107430"/>
              <a:gd name="connsiteY38" fmla="*/ 1082040 h 6867523"/>
              <a:gd name="connsiteX39" fmla="*/ 3337560 w 6107430"/>
              <a:gd name="connsiteY39" fmla="*/ 1158240 h 6867523"/>
              <a:gd name="connsiteX40" fmla="*/ 3230880 w 6107430"/>
              <a:gd name="connsiteY40" fmla="*/ 1234440 h 6867523"/>
              <a:gd name="connsiteX41" fmla="*/ 3002280 w 6107430"/>
              <a:gd name="connsiteY41" fmla="*/ 1089660 h 6867523"/>
              <a:gd name="connsiteX42" fmla="*/ 3025140 w 6107430"/>
              <a:gd name="connsiteY42" fmla="*/ 1066800 h 6867523"/>
              <a:gd name="connsiteX43" fmla="*/ 2918460 w 6107430"/>
              <a:gd name="connsiteY43" fmla="*/ 922020 h 6867523"/>
              <a:gd name="connsiteX44" fmla="*/ 2611215 w 6107430"/>
              <a:gd name="connsiteY44" fmla="*/ 760369 h 6867523"/>
              <a:gd name="connsiteX45" fmla="*/ 2506980 w 6107430"/>
              <a:gd name="connsiteY45" fmla="*/ 1127760 h 6867523"/>
              <a:gd name="connsiteX46" fmla="*/ 2392680 w 6107430"/>
              <a:gd name="connsiteY46" fmla="*/ 1135380 h 6867523"/>
              <a:gd name="connsiteX47" fmla="*/ 2308860 w 6107430"/>
              <a:gd name="connsiteY47" fmla="*/ 1150620 h 6867523"/>
              <a:gd name="connsiteX48" fmla="*/ 2225040 w 6107430"/>
              <a:gd name="connsiteY48" fmla="*/ 1249680 h 6867523"/>
              <a:gd name="connsiteX49" fmla="*/ 2049780 w 6107430"/>
              <a:gd name="connsiteY49" fmla="*/ 1158240 h 6867523"/>
              <a:gd name="connsiteX50" fmla="*/ 1981200 w 6107430"/>
              <a:gd name="connsiteY50" fmla="*/ 1150620 h 6867523"/>
              <a:gd name="connsiteX51" fmla="*/ 1889760 w 6107430"/>
              <a:gd name="connsiteY51" fmla="*/ 998220 h 6867523"/>
              <a:gd name="connsiteX52" fmla="*/ 1897380 w 6107430"/>
              <a:gd name="connsiteY52" fmla="*/ 929640 h 6867523"/>
              <a:gd name="connsiteX53" fmla="*/ 1729740 w 6107430"/>
              <a:gd name="connsiteY53" fmla="*/ 1051560 h 6867523"/>
              <a:gd name="connsiteX54" fmla="*/ 1706880 w 6107430"/>
              <a:gd name="connsiteY54" fmla="*/ 1112520 h 6867523"/>
              <a:gd name="connsiteX55" fmla="*/ 1653540 w 6107430"/>
              <a:gd name="connsiteY55" fmla="*/ 1082040 h 6867523"/>
              <a:gd name="connsiteX56" fmla="*/ 1546860 w 6107430"/>
              <a:gd name="connsiteY56" fmla="*/ 1082040 h 6867523"/>
              <a:gd name="connsiteX57" fmla="*/ 1524000 w 6107430"/>
              <a:gd name="connsiteY57" fmla="*/ 1196340 h 6867523"/>
              <a:gd name="connsiteX58" fmla="*/ 1386840 w 6107430"/>
              <a:gd name="connsiteY58" fmla="*/ 1493520 h 6867523"/>
              <a:gd name="connsiteX59" fmla="*/ 1333500 w 6107430"/>
              <a:gd name="connsiteY59" fmla="*/ 1485900 h 6867523"/>
              <a:gd name="connsiteX60" fmla="*/ 1188720 w 6107430"/>
              <a:gd name="connsiteY60" fmla="*/ 1539240 h 6867523"/>
              <a:gd name="connsiteX61" fmla="*/ 1135380 w 6107430"/>
              <a:gd name="connsiteY61" fmla="*/ 1706880 h 6867523"/>
              <a:gd name="connsiteX62" fmla="*/ 1013460 w 6107430"/>
              <a:gd name="connsiteY62" fmla="*/ 1737360 h 6867523"/>
              <a:gd name="connsiteX63" fmla="*/ 929640 w 6107430"/>
              <a:gd name="connsiteY63" fmla="*/ 1744980 h 6867523"/>
              <a:gd name="connsiteX64" fmla="*/ 830580 w 6107430"/>
              <a:gd name="connsiteY64" fmla="*/ 1775460 h 6867523"/>
              <a:gd name="connsiteX65" fmla="*/ 701040 w 6107430"/>
              <a:gd name="connsiteY65" fmla="*/ 1783080 h 6867523"/>
              <a:gd name="connsiteX66" fmla="*/ 548640 w 6107430"/>
              <a:gd name="connsiteY66" fmla="*/ 1821180 h 6867523"/>
              <a:gd name="connsiteX67" fmla="*/ 0 w 6107430"/>
              <a:gd name="connsiteY67" fmla="*/ 3284220 h 6867523"/>
              <a:gd name="connsiteX68" fmla="*/ 167640 w 6107430"/>
              <a:gd name="connsiteY68" fmla="*/ 3276600 h 6867523"/>
              <a:gd name="connsiteX69" fmla="*/ 167640 w 6107430"/>
              <a:gd name="connsiteY69" fmla="*/ 3421380 h 6867523"/>
              <a:gd name="connsiteX70" fmla="*/ 289560 w 6107430"/>
              <a:gd name="connsiteY70" fmla="*/ 3429000 h 6867523"/>
              <a:gd name="connsiteX71" fmla="*/ 281940 w 6107430"/>
              <a:gd name="connsiteY71" fmla="*/ 3512820 h 6867523"/>
              <a:gd name="connsiteX72" fmla="*/ 388620 w 6107430"/>
              <a:gd name="connsiteY72" fmla="*/ 3535680 h 6867523"/>
              <a:gd name="connsiteX73" fmla="*/ 358140 w 6107430"/>
              <a:gd name="connsiteY73" fmla="*/ 3665220 h 6867523"/>
              <a:gd name="connsiteX74" fmla="*/ 358140 w 6107430"/>
              <a:gd name="connsiteY74" fmla="*/ 3764280 h 6867523"/>
              <a:gd name="connsiteX75" fmla="*/ 251460 w 6107430"/>
              <a:gd name="connsiteY75" fmla="*/ 3817620 h 6867523"/>
              <a:gd name="connsiteX76" fmla="*/ 236220 w 6107430"/>
              <a:gd name="connsiteY76" fmla="*/ 3893820 h 6867523"/>
              <a:gd name="connsiteX77" fmla="*/ 144780 w 6107430"/>
              <a:gd name="connsiteY77" fmla="*/ 4015740 h 6867523"/>
              <a:gd name="connsiteX78" fmla="*/ 175260 w 6107430"/>
              <a:gd name="connsiteY78" fmla="*/ 4244340 h 6867523"/>
              <a:gd name="connsiteX79" fmla="*/ 266700 w 6107430"/>
              <a:gd name="connsiteY79" fmla="*/ 4251960 h 6867523"/>
              <a:gd name="connsiteX80" fmla="*/ 304800 w 6107430"/>
              <a:gd name="connsiteY80" fmla="*/ 4312920 h 6867523"/>
              <a:gd name="connsiteX81" fmla="*/ 312420 w 6107430"/>
              <a:gd name="connsiteY81" fmla="*/ 4373880 h 6867523"/>
              <a:gd name="connsiteX82" fmla="*/ 358140 w 6107430"/>
              <a:gd name="connsiteY82" fmla="*/ 4373880 h 6867523"/>
              <a:gd name="connsiteX83" fmla="*/ 365760 w 6107430"/>
              <a:gd name="connsiteY83" fmla="*/ 4511040 h 6867523"/>
              <a:gd name="connsiteX84" fmla="*/ 807720 w 6107430"/>
              <a:gd name="connsiteY84" fmla="*/ 4579620 h 6867523"/>
              <a:gd name="connsiteX85" fmla="*/ 1127760 w 6107430"/>
              <a:gd name="connsiteY85" fmla="*/ 4739640 h 6867523"/>
              <a:gd name="connsiteX86" fmla="*/ 1447800 w 6107430"/>
              <a:gd name="connsiteY86" fmla="*/ 4632960 h 6867523"/>
              <a:gd name="connsiteX87" fmla="*/ 1546860 w 6107430"/>
              <a:gd name="connsiteY87" fmla="*/ 4632960 h 6867523"/>
              <a:gd name="connsiteX88" fmla="*/ 1501140 w 6107430"/>
              <a:gd name="connsiteY88" fmla="*/ 4892040 h 6867523"/>
              <a:gd name="connsiteX89" fmla="*/ 1567815 w 6107430"/>
              <a:gd name="connsiteY89" fmla="*/ 5149850 h 6867523"/>
              <a:gd name="connsiteX90" fmla="*/ 1710690 w 6107430"/>
              <a:gd name="connsiteY90" fmla="*/ 5473700 h 6867523"/>
              <a:gd name="connsiteX91" fmla="*/ 1891665 w 6107430"/>
              <a:gd name="connsiteY91" fmla="*/ 5616575 h 6867523"/>
              <a:gd name="connsiteX92" fmla="*/ 2094865 w 6107430"/>
              <a:gd name="connsiteY92" fmla="*/ 5848350 h 6867523"/>
              <a:gd name="connsiteX93" fmla="*/ 2066290 w 6107430"/>
              <a:gd name="connsiteY93" fmla="*/ 5959474 h 6867523"/>
              <a:gd name="connsiteX94" fmla="*/ 2234565 w 6107430"/>
              <a:gd name="connsiteY94" fmla="*/ 6070599 h 6867523"/>
              <a:gd name="connsiteX95" fmla="*/ 2269490 w 6107430"/>
              <a:gd name="connsiteY95" fmla="*/ 6115049 h 6867523"/>
              <a:gd name="connsiteX96" fmla="*/ 2186940 w 6107430"/>
              <a:gd name="connsiteY96" fmla="*/ 6372224 h 6867523"/>
              <a:gd name="connsiteX97" fmla="*/ 2209165 w 6107430"/>
              <a:gd name="connsiteY97" fmla="*/ 6470648 h 6867523"/>
              <a:gd name="connsiteX98" fmla="*/ 2275840 w 6107430"/>
              <a:gd name="connsiteY98" fmla="*/ 6572248 h 6867523"/>
              <a:gd name="connsiteX99" fmla="*/ 2437765 w 6107430"/>
              <a:gd name="connsiteY99" fmla="*/ 6603998 h 6867523"/>
              <a:gd name="connsiteX100" fmla="*/ 2491740 w 6107430"/>
              <a:gd name="connsiteY100" fmla="*/ 6591298 h 6867523"/>
              <a:gd name="connsiteX101" fmla="*/ 2599690 w 6107430"/>
              <a:gd name="connsiteY101" fmla="*/ 6648448 h 6867523"/>
              <a:gd name="connsiteX102" fmla="*/ 2640965 w 6107430"/>
              <a:gd name="connsiteY102" fmla="*/ 6692898 h 6867523"/>
              <a:gd name="connsiteX103" fmla="*/ 2663190 w 6107430"/>
              <a:gd name="connsiteY103" fmla="*/ 6804023 h 6867523"/>
              <a:gd name="connsiteX104" fmla="*/ 2748915 w 6107430"/>
              <a:gd name="connsiteY104" fmla="*/ 6867523 h 6867523"/>
              <a:gd name="connsiteX105" fmla="*/ 2860040 w 6107430"/>
              <a:gd name="connsiteY105" fmla="*/ 6842123 h 6867523"/>
              <a:gd name="connsiteX106" fmla="*/ 2920365 w 6107430"/>
              <a:gd name="connsiteY106" fmla="*/ 6854823 h 6867523"/>
              <a:gd name="connsiteX107" fmla="*/ 2910840 w 6107430"/>
              <a:gd name="connsiteY107" fmla="*/ 6774654 h 6867523"/>
              <a:gd name="connsiteX108" fmla="*/ 2996565 w 6107430"/>
              <a:gd name="connsiteY108" fmla="*/ 6643685 h 6867523"/>
              <a:gd name="connsiteX109" fmla="*/ 2987040 w 6107430"/>
              <a:gd name="connsiteY109" fmla="*/ 6531767 h 6867523"/>
              <a:gd name="connsiteX110" fmla="*/ 3027522 w 6107430"/>
              <a:gd name="connsiteY110" fmla="*/ 6465091 h 6867523"/>
              <a:gd name="connsiteX111" fmla="*/ 3179922 w 6107430"/>
              <a:gd name="connsiteY111" fmla="*/ 6396035 h 6867523"/>
              <a:gd name="connsiteX112" fmla="*/ 3225166 w 6107430"/>
              <a:gd name="connsiteY112" fmla="*/ 6279355 h 6867523"/>
              <a:gd name="connsiteX113" fmla="*/ 3420427 w 6107430"/>
              <a:gd name="connsiteY113" fmla="*/ 6117429 h 6867523"/>
              <a:gd name="connsiteX114" fmla="*/ 3699034 w 6107430"/>
              <a:gd name="connsiteY114" fmla="*/ 5988842 h 6867523"/>
              <a:gd name="connsiteX115" fmla="*/ 3875246 w 6107430"/>
              <a:gd name="connsiteY115" fmla="*/ 5924548 h 6867523"/>
              <a:gd name="connsiteX116" fmla="*/ 4084796 w 6107430"/>
              <a:gd name="connsiteY116" fmla="*/ 5772148 h 6867523"/>
              <a:gd name="connsiteX117" fmla="*/ 4127659 w 6107430"/>
              <a:gd name="connsiteY117" fmla="*/ 5674516 h 6867523"/>
              <a:gd name="connsiteX118" fmla="*/ 4037171 w 6107430"/>
              <a:gd name="connsiteY118" fmla="*/ 5598317 h 6867523"/>
              <a:gd name="connsiteX119" fmla="*/ 3980021 w 6107430"/>
              <a:gd name="connsiteY119" fmla="*/ 5503067 h 6867523"/>
              <a:gd name="connsiteX120" fmla="*/ 4056222 w 6107430"/>
              <a:gd name="connsiteY120" fmla="*/ 5429248 h 6867523"/>
              <a:gd name="connsiteX121" fmla="*/ 4096703 w 6107430"/>
              <a:gd name="connsiteY121" fmla="*/ 5281610 h 6867523"/>
              <a:gd name="connsiteX122" fmla="*/ 3982402 w 6107430"/>
              <a:gd name="connsiteY122" fmla="*/ 5305423 h 6867523"/>
              <a:gd name="connsiteX123" fmla="*/ 3818096 w 6107430"/>
              <a:gd name="connsiteY123" fmla="*/ 5267323 h 6867523"/>
              <a:gd name="connsiteX124" fmla="*/ 3691889 w 6107430"/>
              <a:gd name="connsiteY124" fmla="*/ 5179216 h 6867523"/>
              <a:gd name="connsiteX125" fmla="*/ 3701416 w 6107430"/>
              <a:gd name="connsiteY125" fmla="*/ 5064917 h 6867523"/>
              <a:gd name="connsiteX126" fmla="*/ 3625215 w 6107430"/>
              <a:gd name="connsiteY126" fmla="*/ 4988717 h 6867523"/>
              <a:gd name="connsiteX127" fmla="*/ 3657600 w 6107430"/>
              <a:gd name="connsiteY127" fmla="*/ 4907280 h 6867523"/>
              <a:gd name="connsiteX128" fmla="*/ 3817620 w 6107430"/>
              <a:gd name="connsiteY128" fmla="*/ 4815840 h 6867523"/>
              <a:gd name="connsiteX129" fmla="*/ 3893820 w 6107430"/>
              <a:gd name="connsiteY129" fmla="*/ 4739640 h 6867523"/>
              <a:gd name="connsiteX130" fmla="*/ 3947160 w 6107430"/>
              <a:gd name="connsiteY130" fmla="*/ 4724400 h 6867523"/>
              <a:gd name="connsiteX131" fmla="*/ 3939540 w 6107430"/>
              <a:gd name="connsiteY131" fmla="*/ 4663440 h 6867523"/>
              <a:gd name="connsiteX132" fmla="*/ 3901440 w 6107430"/>
              <a:gd name="connsiteY132" fmla="*/ 4640580 h 6867523"/>
              <a:gd name="connsiteX133" fmla="*/ 3878580 w 6107430"/>
              <a:gd name="connsiteY133" fmla="*/ 4549140 h 6867523"/>
              <a:gd name="connsiteX134" fmla="*/ 3886200 w 6107430"/>
              <a:gd name="connsiteY134" fmla="*/ 4457700 h 6867523"/>
              <a:gd name="connsiteX135" fmla="*/ 3870960 w 6107430"/>
              <a:gd name="connsiteY135" fmla="*/ 4343400 h 6867523"/>
              <a:gd name="connsiteX136" fmla="*/ 3893820 w 6107430"/>
              <a:gd name="connsiteY136" fmla="*/ 4274820 h 6867523"/>
              <a:gd name="connsiteX137" fmla="*/ 3924300 w 6107430"/>
              <a:gd name="connsiteY137" fmla="*/ 4213860 h 6867523"/>
              <a:gd name="connsiteX138" fmla="*/ 3977640 w 6107430"/>
              <a:gd name="connsiteY138" fmla="*/ 4206240 h 6867523"/>
              <a:gd name="connsiteX139" fmla="*/ 3992880 w 6107430"/>
              <a:gd name="connsiteY139" fmla="*/ 4206240 h 6867523"/>
              <a:gd name="connsiteX140" fmla="*/ 4046220 w 6107430"/>
              <a:gd name="connsiteY140" fmla="*/ 4145280 h 6867523"/>
              <a:gd name="connsiteX141" fmla="*/ 4038600 w 6107430"/>
              <a:gd name="connsiteY141" fmla="*/ 4061460 h 6867523"/>
              <a:gd name="connsiteX142" fmla="*/ 4754880 w 6107430"/>
              <a:gd name="connsiteY142" fmla="*/ 3947160 h 6867523"/>
              <a:gd name="connsiteX143" fmla="*/ 4838700 w 6107430"/>
              <a:gd name="connsiteY143" fmla="*/ 3947160 h 6867523"/>
              <a:gd name="connsiteX144" fmla="*/ 4914900 w 6107430"/>
              <a:gd name="connsiteY144" fmla="*/ 3954780 h 6867523"/>
              <a:gd name="connsiteX145" fmla="*/ 5105400 w 6107430"/>
              <a:gd name="connsiteY145" fmla="*/ 4053840 h 6867523"/>
              <a:gd name="connsiteX146" fmla="*/ 5570220 w 6107430"/>
              <a:gd name="connsiteY146" fmla="*/ 4282440 h 6867523"/>
              <a:gd name="connsiteX147" fmla="*/ 5704205 w 6107430"/>
              <a:gd name="connsiteY147" fmla="*/ 4354195 h 6867523"/>
              <a:gd name="connsiteX148" fmla="*/ 5755005 w 6107430"/>
              <a:gd name="connsiteY148" fmla="*/ 4276725 h 6867523"/>
              <a:gd name="connsiteX149" fmla="*/ 5682615 w 6107430"/>
              <a:gd name="connsiteY149" fmla="*/ 4237355 h 6867523"/>
              <a:gd name="connsiteX150" fmla="*/ 5624195 w 6107430"/>
              <a:gd name="connsiteY150" fmla="*/ 4166235 h 6867523"/>
              <a:gd name="connsiteX151" fmla="*/ 5670550 w 6107430"/>
              <a:gd name="connsiteY151" fmla="*/ 4137660 h 6867523"/>
              <a:gd name="connsiteX152" fmla="*/ 5584825 w 6107430"/>
              <a:gd name="connsiteY152" fmla="*/ 3963035 h 6867523"/>
              <a:gd name="connsiteX153" fmla="*/ 5592445 w 6107430"/>
              <a:gd name="connsiteY153" fmla="*/ 3861435 h 6867523"/>
              <a:gd name="connsiteX154" fmla="*/ 5615305 w 6107430"/>
              <a:gd name="connsiteY154" fmla="*/ 3826510 h 6867523"/>
              <a:gd name="connsiteX155" fmla="*/ 5636895 w 6107430"/>
              <a:gd name="connsiteY155" fmla="*/ 3781425 h 6867523"/>
              <a:gd name="connsiteX156" fmla="*/ 5674360 w 6107430"/>
              <a:gd name="connsiteY156" fmla="*/ 3703955 h 6867523"/>
              <a:gd name="connsiteX157" fmla="*/ 5688965 w 6107430"/>
              <a:gd name="connsiteY157" fmla="*/ 3621405 h 6867523"/>
              <a:gd name="connsiteX158" fmla="*/ 5735320 w 6107430"/>
              <a:gd name="connsiteY158" fmla="*/ 3596005 h 6867523"/>
              <a:gd name="connsiteX159" fmla="*/ 5715000 w 6107430"/>
              <a:gd name="connsiteY159" fmla="*/ 3536950 h 6867523"/>
              <a:gd name="connsiteX160" fmla="*/ 5751195 w 6107430"/>
              <a:gd name="connsiteY160" fmla="*/ 3495675 h 6867523"/>
              <a:gd name="connsiteX161" fmla="*/ 5781675 w 6107430"/>
              <a:gd name="connsiteY161" fmla="*/ 3432810 h 6867523"/>
              <a:gd name="connsiteX162" fmla="*/ 5836920 w 6107430"/>
              <a:gd name="connsiteY162" fmla="*/ 3359150 h 6867523"/>
              <a:gd name="connsiteX163" fmla="*/ 5855970 w 6107430"/>
              <a:gd name="connsiteY163" fmla="*/ 3202940 h 6867523"/>
              <a:gd name="connsiteX164" fmla="*/ 6101080 w 6107430"/>
              <a:gd name="connsiteY164" fmla="*/ 2945130 h 6867523"/>
              <a:gd name="connsiteX165" fmla="*/ 6107430 w 6107430"/>
              <a:gd name="connsiteY165" fmla="*/ 2708910 h 6867523"/>
              <a:gd name="connsiteX166" fmla="*/ 5982970 w 6107430"/>
              <a:gd name="connsiteY166" fmla="*/ 2446020 h 6867523"/>
              <a:gd name="connsiteX0" fmla="*/ 5982970 w 6107430"/>
              <a:gd name="connsiteY0" fmla="*/ 2446020 h 6867523"/>
              <a:gd name="connsiteX1" fmla="*/ 5814060 w 6107430"/>
              <a:gd name="connsiteY1" fmla="*/ 1183640 h 6867523"/>
              <a:gd name="connsiteX2" fmla="*/ 5761990 w 6107430"/>
              <a:gd name="connsiteY2" fmla="*/ 501648 h 6867523"/>
              <a:gd name="connsiteX3" fmla="*/ 5722620 w 6107430"/>
              <a:gd name="connsiteY3" fmla="*/ 274320 h 6867523"/>
              <a:gd name="connsiteX4" fmla="*/ 5654040 w 6107430"/>
              <a:gd name="connsiteY4" fmla="*/ 274320 h 6867523"/>
              <a:gd name="connsiteX5" fmla="*/ 5570220 w 6107430"/>
              <a:gd name="connsiteY5" fmla="*/ 312420 h 6867523"/>
              <a:gd name="connsiteX6" fmla="*/ 5440680 w 6107430"/>
              <a:gd name="connsiteY6" fmla="*/ 297180 h 6867523"/>
              <a:gd name="connsiteX7" fmla="*/ 5410200 w 6107430"/>
              <a:gd name="connsiteY7" fmla="*/ 251460 h 6867523"/>
              <a:gd name="connsiteX8" fmla="*/ 5425440 w 6107430"/>
              <a:gd name="connsiteY8" fmla="*/ 106680 h 6867523"/>
              <a:gd name="connsiteX9" fmla="*/ 5372100 w 6107430"/>
              <a:gd name="connsiteY9" fmla="*/ 53340 h 6867523"/>
              <a:gd name="connsiteX10" fmla="*/ 5372100 w 6107430"/>
              <a:gd name="connsiteY10" fmla="*/ 22860 h 6867523"/>
              <a:gd name="connsiteX11" fmla="*/ 5280660 w 6107430"/>
              <a:gd name="connsiteY11" fmla="*/ 0 h 6867523"/>
              <a:gd name="connsiteX12" fmla="*/ 5219700 w 6107430"/>
              <a:gd name="connsiteY12" fmla="*/ 297180 h 6867523"/>
              <a:gd name="connsiteX13" fmla="*/ 5212080 w 6107430"/>
              <a:gd name="connsiteY13" fmla="*/ 495300 h 6867523"/>
              <a:gd name="connsiteX14" fmla="*/ 5242560 w 6107430"/>
              <a:gd name="connsiteY14" fmla="*/ 533400 h 6867523"/>
              <a:gd name="connsiteX15" fmla="*/ 5097780 w 6107430"/>
              <a:gd name="connsiteY15" fmla="*/ 586740 h 6867523"/>
              <a:gd name="connsiteX16" fmla="*/ 5120640 w 6107430"/>
              <a:gd name="connsiteY16" fmla="*/ 777240 h 6867523"/>
              <a:gd name="connsiteX17" fmla="*/ 5082540 w 6107430"/>
              <a:gd name="connsiteY17" fmla="*/ 861060 h 6867523"/>
              <a:gd name="connsiteX18" fmla="*/ 4945380 w 6107430"/>
              <a:gd name="connsiteY18" fmla="*/ 807720 h 6867523"/>
              <a:gd name="connsiteX19" fmla="*/ 4853940 w 6107430"/>
              <a:gd name="connsiteY19" fmla="*/ 830580 h 6867523"/>
              <a:gd name="connsiteX20" fmla="*/ 4785360 w 6107430"/>
              <a:gd name="connsiteY20" fmla="*/ 960120 h 6867523"/>
              <a:gd name="connsiteX21" fmla="*/ 4640580 w 6107430"/>
              <a:gd name="connsiteY21" fmla="*/ 845820 h 6867523"/>
              <a:gd name="connsiteX22" fmla="*/ 4518660 w 6107430"/>
              <a:gd name="connsiteY22" fmla="*/ 838200 h 6867523"/>
              <a:gd name="connsiteX23" fmla="*/ 4389120 w 6107430"/>
              <a:gd name="connsiteY23" fmla="*/ 708660 h 6867523"/>
              <a:gd name="connsiteX24" fmla="*/ 4564380 w 6107430"/>
              <a:gd name="connsiteY24" fmla="*/ 556260 h 6867523"/>
              <a:gd name="connsiteX25" fmla="*/ 4389120 w 6107430"/>
              <a:gd name="connsiteY25" fmla="*/ 525780 h 6867523"/>
              <a:gd name="connsiteX26" fmla="*/ 4244340 w 6107430"/>
              <a:gd name="connsiteY26" fmla="*/ 693420 h 6867523"/>
              <a:gd name="connsiteX27" fmla="*/ 4183380 w 6107430"/>
              <a:gd name="connsiteY27" fmla="*/ 792480 h 6867523"/>
              <a:gd name="connsiteX28" fmla="*/ 4191000 w 6107430"/>
              <a:gd name="connsiteY28" fmla="*/ 830580 h 6867523"/>
              <a:gd name="connsiteX29" fmla="*/ 4084320 w 6107430"/>
              <a:gd name="connsiteY29" fmla="*/ 929640 h 6867523"/>
              <a:gd name="connsiteX30" fmla="*/ 4008120 w 6107430"/>
              <a:gd name="connsiteY30" fmla="*/ 952500 h 6867523"/>
              <a:gd name="connsiteX31" fmla="*/ 3954780 w 6107430"/>
              <a:gd name="connsiteY31" fmla="*/ 952500 h 6867523"/>
              <a:gd name="connsiteX32" fmla="*/ 3916680 w 6107430"/>
              <a:gd name="connsiteY32" fmla="*/ 1005840 h 6867523"/>
              <a:gd name="connsiteX33" fmla="*/ 3848100 w 6107430"/>
              <a:gd name="connsiteY33" fmla="*/ 1005840 h 6867523"/>
              <a:gd name="connsiteX34" fmla="*/ 3810000 w 6107430"/>
              <a:gd name="connsiteY34" fmla="*/ 1059180 h 6867523"/>
              <a:gd name="connsiteX35" fmla="*/ 3726180 w 6107430"/>
              <a:gd name="connsiteY35" fmla="*/ 1082040 h 6867523"/>
              <a:gd name="connsiteX36" fmla="*/ 3703320 w 6107430"/>
              <a:gd name="connsiteY36" fmla="*/ 1150620 h 6867523"/>
              <a:gd name="connsiteX37" fmla="*/ 3512820 w 6107430"/>
              <a:gd name="connsiteY37" fmla="*/ 1013460 h 6867523"/>
              <a:gd name="connsiteX38" fmla="*/ 3337560 w 6107430"/>
              <a:gd name="connsiteY38" fmla="*/ 1082040 h 6867523"/>
              <a:gd name="connsiteX39" fmla="*/ 3337560 w 6107430"/>
              <a:gd name="connsiteY39" fmla="*/ 1158240 h 6867523"/>
              <a:gd name="connsiteX40" fmla="*/ 3230880 w 6107430"/>
              <a:gd name="connsiteY40" fmla="*/ 1234440 h 6867523"/>
              <a:gd name="connsiteX41" fmla="*/ 3002280 w 6107430"/>
              <a:gd name="connsiteY41" fmla="*/ 1089660 h 6867523"/>
              <a:gd name="connsiteX42" fmla="*/ 3025140 w 6107430"/>
              <a:gd name="connsiteY42" fmla="*/ 1066800 h 6867523"/>
              <a:gd name="connsiteX43" fmla="*/ 2918460 w 6107430"/>
              <a:gd name="connsiteY43" fmla="*/ 922020 h 6867523"/>
              <a:gd name="connsiteX44" fmla="*/ 2611215 w 6107430"/>
              <a:gd name="connsiteY44" fmla="*/ 760369 h 6867523"/>
              <a:gd name="connsiteX45" fmla="*/ 2496277 w 6107430"/>
              <a:gd name="connsiteY45" fmla="*/ 1117057 h 6867523"/>
              <a:gd name="connsiteX46" fmla="*/ 2392680 w 6107430"/>
              <a:gd name="connsiteY46" fmla="*/ 1135380 h 6867523"/>
              <a:gd name="connsiteX47" fmla="*/ 2308860 w 6107430"/>
              <a:gd name="connsiteY47" fmla="*/ 1150620 h 6867523"/>
              <a:gd name="connsiteX48" fmla="*/ 2225040 w 6107430"/>
              <a:gd name="connsiteY48" fmla="*/ 1249680 h 6867523"/>
              <a:gd name="connsiteX49" fmla="*/ 2049780 w 6107430"/>
              <a:gd name="connsiteY49" fmla="*/ 1158240 h 6867523"/>
              <a:gd name="connsiteX50" fmla="*/ 1981200 w 6107430"/>
              <a:gd name="connsiteY50" fmla="*/ 1150620 h 6867523"/>
              <a:gd name="connsiteX51" fmla="*/ 1889760 w 6107430"/>
              <a:gd name="connsiteY51" fmla="*/ 998220 h 6867523"/>
              <a:gd name="connsiteX52" fmla="*/ 1897380 w 6107430"/>
              <a:gd name="connsiteY52" fmla="*/ 929640 h 6867523"/>
              <a:gd name="connsiteX53" fmla="*/ 1729740 w 6107430"/>
              <a:gd name="connsiteY53" fmla="*/ 1051560 h 6867523"/>
              <a:gd name="connsiteX54" fmla="*/ 1706880 w 6107430"/>
              <a:gd name="connsiteY54" fmla="*/ 1112520 h 6867523"/>
              <a:gd name="connsiteX55" fmla="*/ 1653540 w 6107430"/>
              <a:gd name="connsiteY55" fmla="*/ 1082040 h 6867523"/>
              <a:gd name="connsiteX56" fmla="*/ 1546860 w 6107430"/>
              <a:gd name="connsiteY56" fmla="*/ 1082040 h 6867523"/>
              <a:gd name="connsiteX57" fmla="*/ 1524000 w 6107430"/>
              <a:gd name="connsiteY57" fmla="*/ 1196340 h 6867523"/>
              <a:gd name="connsiteX58" fmla="*/ 1386840 w 6107430"/>
              <a:gd name="connsiteY58" fmla="*/ 1493520 h 6867523"/>
              <a:gd name="connsiteX59" fmla="*/ 1333500 w 6107430"/>
              <a:gd name="connsiteY59" fmla="*/ 1485900 h 6867523"/>
              <a:gd name="connsiteX60" fmla="*/ 1188720 w 6107430"/>
              <a:gd name="connsiteY60" fmla="*/ 1539240 h 6867523"/>
              <a:gd name="connsiteX61" fmla="*/ 1135380 w 6107430"/>
              <a:gd name="connsiteY61" fmla="*/ 1706880 h 6867523"/>
              <a:gd name="connsiteX62" fmla="*/ 1013460 w 6107430"/>
              <a:gd name="connsiteY62" fmla="*/ 1737360 h 6867523"/>
              <a:gd name="connsiteX63" fmla="*/ 929640 w 6107430"/>
              <a:gd name="connsiteY63" fmla="*/ 1744980 h 6867523"/>
              <a:gd name="connsiteX64" fmla="*/ 830580 w 6107430"/>
              <a:gd name="connsiteY64" fmla="*/ 1775460 h 6867523"/>
              <a:gd name="connsiteX65" fmla="*/ 701040 w 6107430"/>
              <a:gd name="connsiteY65" fmla="*/ 1783080 h 6867523"/>
              <a:gd name="connsiteX66" fmla="*/ 548640 w 6107430"/>
              <a:gd name="connsiteY66" fmla="*/ 1821180 h 6867523"/>
              <a:gd name="connsiteX67" fmla="*/ 0 w 6107430"/>
              <a:gd name="connsiteY67" fmla="*/ 3284220 h 6867523"/>
              <a:gd name="connsiteX68" fmla="*/ 167640 w 6107430"/>
              <a:gd name="connsiteY68" fmla="*/ 3276600 h 6867523"/>
              <a:gd name="connsiteX69" fmla="*/ 167640 w 6107430"/>
              <a:gd name="connsiteY69" fmla="*/ 3421380 h 6867523"/>
              <a:gd name="connsiteX70" fmla="*/ 289560 w 6107430"/>
              <a:gd name="connsiteY70" fmla="*/ 3429000 h 6867523"/>
              <a:gd name="connsiteX71" fmla="*/ 281940 w 6107430"/>
              <a:gd name="connsiteY71" fmla="*/ 3512820 h 6867523"/>
              <a:gd name="connsiteX72" fmla="*/ 388620 w 6107430"/>
              <a:gd name="connsiteY72" fmla="*/ 3535680 h 6867523"/>
              <a:gd name="connsiteX73" fmla="*/ 358140 w 6107430"/>
              <a:gd name="connsiteY73" fmla="*/ 3665220 h 6867523"/>
              <a:gd name="connsiteX74" fmla="*/ 358140 w 6107430"/>
              <a:gd name="connsiteY74" fmla="*/ 3764280 h 6867523"/>
              <a:gd name="connsiteX75" fmla="*/ 251460 w 6107430"/>
              <a:gd name="connsiteY75" fmla="*/ 3817620 h 6867523"/>
              <a:gd name="connsiteX76" fmla="*/ 236220 w 6107430"/>
              <a:gd name="connsiteY76" fmla="*/ 3893820 h 6867523"/>
              <a:gd name="connsiteX77" fmla="*/ 144780 w 6107430"/>
              <a:gd name="connsiteY77" fmla="*/ 4015740 h 6867523"/>
              <a:gd name="connsiteX78" fmla="*/ 175260 w 6107430"/>
              <a:gd name="connsiteY78" fmla="*/ 4244340 h 6867523"/>
              <a:gd name="connsiteX79" fmla="*/ 266700 w 6107430"/>
              <a:gd name="connsiteY79" fmla="*/ 4251960 h 6867523"/>
              <a:gd name="connsiteX80" fmla="*/ 304800 w 6107430"/>
              <a:gd name="connsiteY80" fmla="*/ 4312920 h 6867523"/>
              <a:gd name="connsiteX81" fmla="*/ 312420 w 6107430"/>
              <a:gd name="connsiteY81" fmla="*/ 4373880 h 6867523"/>
              <a:gd name="connsiteX82" fmla="*/ 358140 w 6107430"/>
              <a:gd name="connsiteY82" fmla="*/ 4373880 h 6867523"/>
              <a:gd name="connsiteX83" fmla="*/ 365760 w 6107430"/>
              <a:gd name="connsiteY83" fmla="*/ 4511040 h 6867523"/>
              <a:gd name="connsiteX84" fmla="*/ 807720 w 6107430"/>
              <a:gd name="connsiteY84" fmla="*/ 4579620 h 6867523"/>
              <a:gd name="connsiteX85" fmla="*/ 1127760 w 6107430"/>
              <a:gd name="connsiteY85" fmla="*/ 4739640 h 6867523"/>
              <a:gd name="connsiteX86" fmla="*/ 1447800 w 6107430"/>
              <a:gd name="connsiteY86" fmla="*/ 4632960 h 6867523"/>
              <a:gd name="connsiteX87" fmla="*/ 1546860 w 6107430"/>
              <a:gd name="connsiteY87" fmla="*/ 4632960 h 6867523"/>
              <a:gd name="connsiteX88" fmla="*/ 1501140 w 6107430"/>
              <a:gd name="connsiteY88" fmla="*/ 4892040 h 6867523"/>
              <a:gd name="connsiteX89" fmla="*/ 1567815 w 6107430"/>
              <a:gd name="connsiteY89" fmla="*/ 5149850 h 6867523"/>
              <a:gd name="connsiteX90" fmla="*/ 1710690 w 6107430"/>
              <a:gd name="connsiteY90" fmla="*/ 5473700 h 6867523"/>
              <a:gd name="connsiteX91" fmla="*/ 1891665 w 6107430"/>
              <a:gd name="connsiteY91" fmla="*/ 5616575 h 6867523"/>
              <a:gd name="connsiteX92" fmla="*/ 2094865 w 6107430"/>
              <a:gd name="connsiteY92" fmla="*/ 5848350 h 6867523"/>
              <a:gd name="connsiteX93" fmla="*/ 2066290 w 6107430"/>
              <a:gd name="connsiteY93" fmla="*/ 5959474 h 6867523"/>
              <a:gd name="connsiteX94" fmla="*/ 2234565 w 6107430"/>
              <a:gd name="connsiteY94" fmla="*/ 6070599 h 6867523"/>
              <a:gd name="connsiteX95" fmla="*/ 2269490 w 6107430"/>
              <a:gd name="connsiteY95" fmla="*/ 6115049 h 6867523"/>
              <a:gd name="connsiteX96" fmla="*/ 2186940 w 6107430"/>
              <a:gd name="connsiteY96" fmla="*/ 6372224 h 6867523"/>
              <a:gd name="connsiteX97" fmla="*/ 2209165 w 6107430"/>
              <a:gd name="connsiteY97" fmla="*/ 6470648 h 6867523"/>
              <a:gd name="connsiteX98" fmla="*/ 2275840 w 6107430"/>
              <a:gd name="connsiteY98" fmla="*/ 6572248 h 6867523"/>
              <a:gd name="connsiteX99" fmla="*/ 2437765 w 6107430"/>
              <a:gd name="connsiteY99" fmla="*/ 6603998 h 6867523"/>
              <a:gd name="connsiteX100" fmla="*/ 2491740 w 6107430"/>
              <a:gd name="connsiteY100" fmla="*/ 6591298 h 6867523"/>
              <a:gd name="connsiteX101" fmla="*/ 2599690 w 6107430"/>
              <a:gd name="connsiteY101" fmla="*/ 6648448 h 6867523"/>
              <a:gd name="connsiteX102" fmla="*/ 2640965 w 6107430"/>
              <a:gd name="connsiteY102" fmla="*/ 6692898 h 6867523"/>
              <a:gd name="connsiteX103" fmla="*/ 2663190 w 6107430"/>
              <a:gd name="connsiteY103" fmla="*/ 6804023 h 6867523"/>
              <a:gd name="connsiteX104" fmla="*/ 2748915 w 6107430"/>
              <a:gd name="connsiteY104" fmla="*/ 6867523 h 6867523"/>
              <a:gd name="connsiteX105" fmla="*/ 2860040 w 6107430"/>
              <a:gd name="connsiteY105" fmla="*/ 6842123 h 6867523"/>
              <a:gd name="connsiteX106" fmla="*/ 2920365 w 6107430"/>
              <a:gd name="connsiteY106" fmla="*/ 6854823 h 6867523"/>
              <a:gd name="connsiteX107" fmla="*/ 2910840 w 6107430"/>
              <a:gd name="connsiteY107" fmla="*/ 6774654 h 6867523"/>
              <a:gd name="connsiteX108" fmla="*/ 2996565 w 6107430"/>
              <a:gd name="connsiteY108" fmla="*/ 6643685 h 6867523"/>
              <a:gd name="connsiteX109" fmla="*/ 2987040 w 6107430"/>
              <a:gd name="connsiteY109" fmla="*/ 6531767 h 6867523"/>
              <a:gd name="connsiteX110" fmla="*/ 3027522 w 6107430"/>
              <a:gd name="connsiteY110" fmla="*/ 6465091 h 6867523"/>
              <a:gd name="connsiteX111" fmla="*/ 3179922 w 6107430"/>
              <a:gd name="connsiteY111" fmla="*/ 6396035 h 6867523"/>
              <a:gd name="connsiteX112" fmla="*/ 3225166 w 6107430"/>
              <a:gd name="connsiteY112" fmla="*/ 6279355 h 6867523"/>
              <a:gd name="connsiteX113" fmla="*/ 3420427 w 6107430"/>
              <a:gd name="connsiteY113" fmla="*/ 6117429 h 6867523"/>
              <a:gd name="connsiteX114" fmla="*/ 3699034 w 6107430"/>
              <a:gd name="connsiteY114" fmla="*/ 5988842 h 6867523"/>
              <a:gd name="connsiteX115" fmla="*/ 3875246 w 6107430"/>
              <a:gd name="connsiteY115" fmla="*/ 5924548 h 6867523"/>
              <a:gd name="connsiteX116" fmla="*/ 4084796 w 6107430"/>
              <a:gd name="connsiteY116" fmla="*/ 5772148 h 6867523"/>
              <a:gd name="connsiteX117" fmla="*/ 4127659 w 6107430"/>
              <a:gd name="connsiteY117" fmla="*/ 5674516 h 6867523"/>
              <a:gd name="connsiteX118" fmla="*/ 4037171 w 6107430"/>
              <a:gd name="connsiteY118" fmla="*/ 5598317 h 6867523"/>
              <a:gd name="connsiteX119" fmla="*/ 3980021 w 6107430"/>
              <a:gd name="connsiteY119" fmla="*/ 5503067 h 6867523"/>
              <a:gd name="connsiteX120" fmla="*/ 4056222 w 6107430"/>
              <a:gd name="connsiteY120" fmla="*/ 5429248 h 6867523"/>
              <a:gd name="connsiteX121" fmla="*/ 4096703 w 6107430"/>
              <a:gd name="connsiteY121" fmla="*/ 5281610 h 6867523"/>
              <a:gd name="connsiteX122" fmla="*/ 3982402 w 6107430"/>
              <a:gd name="connsiteY122" fmla="*/ 5305423 h 6867523"/>
              <a:gd name="connsiteX123" fmla="*/ 3818096 w 6107430"/>
              <a:gd name="connsiteY123" fmla="*/ 5267323 h 6867523"/>
              <a:gd name="connsiteX124" fmla="*/ 3691889 w 6107430"/>
              <a:gd name="connsiteY124" fmla="*/ 5179216 h 6867523"/>
              <a:gd name="connsiteX125" fmla="*/ 3701416 w 6107430"/>
              <a:gd name="connsiteY125" fmla="*/ 5064917 h 6867523"/>
              <a:gd name="connsiteX126" fmla="*/ 3625215 w 6107430"/>
              <a:gd name="connsiteY126" fmla="*/ 4988717 h 6867523"/>
              <a:gd name="connsiteX127" fmla="*/ 3657600 w 6107430"/>
              <a:gd name="connsiteY127" fmla="*/ 4907280 h 6867523"/>
              <a:gd name="connsiteX128" fmla="*/ 3817620 w 6107430"/>
              <a:gd name="connsiteY128" fmla="*/ 4815840 h 6867523"/>
              <a:gd name="connsiteX129" fmla="*/ 3893820 w 6107430"/>
              <a:gd name="connsiteY129" fmla="*/ 4739640 h 6867523"/>
              <a:gd name="connsiteX130" fmla="*/ 3947160 w 6107430"/>
              <a:gd name="connsiteY130" fmla="*/ 4724400 h 6867523"/>
              <a:gd name="connsiteX131" fmla="*/ 3939540 w 6107430"/>
              <a:gd name="connsiteY131" fmla="*/ 4663440 h 6867523"/>
              <a:gd name="connsiteX132" fmla="*/ 3901440 w 6107430"/>
              <a:gd name="connsiteY132" fmla="*/ 4640580 h 6867523"/>
              <a:gd name="connsiteX133" fmla="*/ 3878580 w 6107430"/>
              <a:gd name="connsiteY133" fmla="*/ 4549140 h 6867523"/>
              <a:gd name="connsiteX134" fmla="*/ 3886200 w 6107430"/>
              <a:gd name="connsiteY134" fmla="*/ 4457700 h 6867523"/>
              <a:gd name="connsiteX135" fmla="*/ 3870960 w 6107430"/>
              <a:gd name="connsiteY135" fmla="*/ 4343400 h 6867523"/>
              <a:gd name="connsiteX136" fmla="*/ 3893820 w 6107430"/>
              <a:gd name="connsiteY136" fmla="*/ 4274820 h 6867523"/>
              <a:gd name="connsiteX137" fmla="*/ 3924300 w 6107430"/>
              <a:gd name="connsiteY137" fmla="*/ 4213860 h 6867523"/>
              <a:gd name="connsiteX138" fmla="*/ 3977640 w 6107430"/>
              <a:gd name="connsiteY138" fmla="*/ 4206240 h 6867523"/>
              <a:gd name="connsiteX139" fmla="*/ 3992880 w 6107430"/>
              <a:gd name="connsiteY139" fmla="*/ 4206240 h 6867523"/>
              <a:gd name="connsiteX140" fmla="*/ 4046220 w 6107430"/>
              <a:gd name="connsiteY140" fmla="*/ 4145280 h 6867523"/>
              <a:gd name="connsiteX141" fmla="*/ 4038600 w 6107430"/>
              <a:gd name="connsiteY141" fmla="*/ 4061460 h 6867523"/>
              <a:gd name="connsiteX142" fmla="*/ 4754880 w 6107430"/>
              <a:gd name="connsiteY142" fmla="*/ 3947160 h 6867523"/>
              <a:gd name="connsiteX143" fmla="*/ 4838700 w 6107430"/>
              <a:gd name="connsiteY143" fmla="*/ 3947160 h 6867523"/>
              <a:gd name="connsiteX144" fmla="*/ 4914900 w 6107430"/>
              <a:gd name="connsiteY144" fmla="*/ 3954780 h 6867523"/>
              <a:gd name="connsiteX145" fmla="*/ 5105400 w 6107430"/>
              <a:gd name="connsiteY145" fmla="*/ 4053840 h 6867523"/>
              <a:gd name="connsiteX146" fmla="*/ 5570220 w 6107430"/>
              <a:gd name="connsiteY146" fmla="*/ 4282440 h 6867523"/>
              <a:gd name="connsiteX147" fmla="*/ 5704205 w 6107430"/>
              <a:gd name="connsiteY147" fmla="*/ 4354195 h 6867523"/>
              <a:gd name="connsiteX148" fmla="*/ 5755005 w 6107430"/>
              <a:gd name="connsiteY148" fmla="*/ 4276725 h 6867523"/>
              <a:gd name="connsiteX149" fmla="*/ 5682615 w 6107430"/>
              <a:gd name="connsiteY149" fmla="*/ 4237355 h 6867523"/>
              <a:gd name="connsiteX150" fmla="*/ 5624195 w 6107430"/>
              <a:gd name="connsiteY150" fmla="*/ 4166235 h 6867523"/>
              <a:gd name="connsiteX151" fmla="*/ 5670550 w 6107430"/>
              <a:gd name="connsiteY151" fmla="*/ 4137660 h 6867523"/>
              <a:gd name="connsiteX152" fmla="*/ 5584825 w 6107430"/>
              <a:gd name="connsiteY152" fmla="*/ 3963035 h 6867523"/>
              <a:gd name="connsiteX153" fmla="*/ 5592445 w 6107430"/>
              <a:gd name="connsiteY153" fmla="*/ 3861435 h 6867523"/>
              <a:gd name="connsiteX154" fmla="*/ 5615305 w 6107430"/>
              <a:gd name="connsiteY154" fmla="*/ 3826510 h 6867523"/>
              <a:gd name="connsiteX155" fmla="*/ 5636895 w 6107430"/>
              <a:gd name="connsiteY155" fmla="*/ 3781425 h 6867523"/>
              <a:gd name="connsiteX156" fmla="*/ 5674360 w 6107430"/>
              <a:gd name="connsiteY156" fmla="*/ 3703955 h 6867523"/>
              <a:gd name="connsiteX157" fmla="*/ 5688965 w 6107430"/>
              <a:gd name="connsiteY157" fmla="*/ 3621405 h 6867523"/>
              <a:gd name="connsiteX158" fmla="*/ 5735320 w 6107430"/>
              <a:gd name="connsiteY158" fmla="*/ 3596005 h 6867523"/>
              <a:gd name="connsiteX159" fmla="*/ 5715000 w 6107430"/>
              <a:gd name="connsiteY159" fmla="*/ 3536950 h 6867523"/>
              <a:gd name="connsiteX160" fmla="*/ 5751195 w 6107430"/>
              <a:gd name="connsiteY160" fmla="*/ 3495675 h 6867523"/>
              <a:gd name="connsiteX161" fmla="*/ 5781675 w 6107430"/>
              <a:gd name="connsiteY161" fmla="*/ 3432810 h 6867523"/>
              <a:gd name="connsiteX162" fmla="*/ 5836920 w 6107430"/>
              <a:gd name="connsiteY162" fmla="*/ 3359150 h 6867523"/>
              <a:gd name="connsiteX163" fmla="*/ 5855970 w 6107430"/>
              <a:gd name="connsiteY163" fmla="*/ 3202940 h 6867523"/>
              <a:gd name="connsiteX164" fmla="*/ 6101080 w 6107430"/>
              <a:gd name="connsiteY164" fmla="*/ 2945130 h 6867523"/>
              <a:gd name="connsiteX165" fmla="*/ 6107430 w 6107430"/>
              <a:gd name="connsiteY165" fmla="*/ 2708910 h 6867523"/>
              <a:gd name="connsiteX166" fmla="*/ 5982970 w 6107430"/>
              <a:gd name="connsiteY166" fmla="*/ 2446020 h 6867523"/>
              <a:gd name="connsiteX0" fmla="*/ 5982970 w 6340875"/>
              <a:gd name="connsiteY0" fmla="*/ 2583148 h 7004651"/>
              <a:gd name="connsiteX1" fmla="*/ 5814060 w 6340875"/>
              <a:gd name="connsiteY1" fmla="*/ 1320768 h 7004651"/>
              <a:gd name="connsiteX2" fmla="*/ 5761990 w 6340875"/>
              <a:gd name="connsiteY2" fmla="*/ 638776 h 7004651"/>
              <a:gd name="connsiteX3" fmla="*/ 5722620 w 6340875"/>
              <a:gd name="connsiteY3" fmla="*/ 411448 h 7004651"/>
              <a:gd name="connsiteX4" fmla="*/ 5654040 w 6340875"/>
              <a:gd name="connsiteY4" fmla="*/ 411448 h 7004651"/>
              <a:gd name="connsiteX5" fmla="*/ 6340875 w 6340875"/>
              <a:gd name="connsiteY5" fmla="*/ 0 h 7004651"/>
              <a:gd name="connsiteX6" fmla="*/ 5440680 w 6340875"/>
              <a:gd name="connsiteY6" fmla="*/ 434308 h 7004651"/>
              <a:gd name="connsiteX7" fmla="*/ 5410200 w 6340875"/>
              <a:gd name="connsiteY7" fmla="*/ 388588 h 7004651"/>
              <a:gd name="connsiteX8" fmla="*/ 5425440 w 6340875"/>
              <a:gd name="connsiteY8" fmla="*/ 243808 h 7004651"/>
              <a:gd name="connsiteX9" fmla="*/ 5372100 w 6340875"/>
              <a:gd name="connsiteY9" fmla="*/ 190468 h 7004651"/>
              <a:gd name="connsiteX10" fmla="*/ 5372100 w 6340875"/>
              <a:gd name="connsiteY10" fmla="*/ 159988 h 7004651"/>
              <a:gd name="connsiteX11" fmla="*/ 5280660 w 6340875"/>
              <a:gd name="connsiteY11" fmla="*/ 137128 h 7004651"/>
              <a:gd name="connsiteX12" fmla="*/ 5219700 w 6340875"/>
              <a:gd name="connsiteY12" fmla="*/ 434308 h 7004651"/>
              <a:gd name="connsiteX13" fmla="*/ 5212080 w 6340875"/>
              <a:gd name="connsiteY13" fmla="*/ 632428 h 7004651"/>
              <a:gd name="connsiteX14" fmla="*/ 5242560 w 6340875"/>
              <a:gd name="connsiteY14" fmla="*/ 670528 h 7004651"/>
              <a:gd name="connsiteX15" fmla="*/ 5097780 w 6340875"/>
              <a:gd name="connsiteY15" fmla="*/ 723868 h 7004651"/>
              <a:gd name="connsiteX16" fmla="*/ 5120640 w 6340875"/>
              <a:gd name="connsiteY16" fmla="*/ 914368 h 7004651"/>
              <a:gd name="connsiteX17" fmla="*/ 5082540 w 6340875"/>
              <a:gd name="connsiteY17" fmla="*/ 998188 h 7004651"/>
              <a:gd name="connsiteX18" fmla="*/ 4945380 w 6340875"/>
              <a:gd name="connsiteY18" fmla="*/ 944848 h 7004651"/>
              <a:gd name="connsiteX19" fmla="*/ 4853940 w 6340875"/>
              <a:gd name="connsiteY19" fmla="*/ 967708 h 7004651"/>
              <a:gd name="connsiteX20" fmla="*/ 4785360 w 6340875"/>
              <a:gd name="connsiteY20" fmla="*/ 1097248 h 7004651"/>
              <a:gd name="connsiteX21" fmla="*/ 4640580 w 6340875"/>
              <a:gd name="connsiteY21" fmla="*/ 982948 h 7004651"/>
              <a:gd name="connsiteX22" fmla="*/ 4518660 w 6340875"/>
              <a:gd name="connsiteY22" fmla="*/ 975328 h 7004651"/>
              <a:gd name="connsiteX23" fmla="*/ 4389120 w 6340875"/>
              <a:gd name="connsiteY23" fmla="*/ 845788 h 7004651"/>
              <a:gd name="connsiteX24" fmla="*/ 4564380 w 6340875"/>
              <a:gd name="connsiteY24" fmla="*/ 693388 h 7004651"/>
              <a:gd name="connsiteX25" fmla="*/ 4389120 w 6340875"/>
              <a:gd name="connsiteY25" fmla="*/ 662908 h 7004651"/>
              <a:gd name="connsiteX26" fmla="*/ 4244340 w 6340875"/>
              <a:gd name="connsiteY26" fmla="*/ 830548 h 7004651"/>
              <a:gd name="connsiteX27" fmla="*/ 4183380 w 6340875"/>
              <a:gd name="connsiteY27" fmla="*/ 929608 h 7004651"/>
              <a:gd name="connsiteX28" fmla="*/ 4191000 w 6340875"/>
              <a:gd name="connsiteY28" fmla="*/ 967708 h 7004651"/>
              <a:gd name="connsiteX29" fmla="*/ 4084320 w 6340875"/>
              <a:gd name="connsiteY29" fmla="*/ 1066768 h 7004651"/>
              <a:gd name="connsiteX30" fmla="*/ 4008120 w 6340875"/>
              <a:gd name="connsiteY30" fmla="*/ 1089628 h 7004651"/>
              <a:gd name="connsiteX31" fmla="*/ 3954780 w 6340875"/>
              <a:gd name="connsiteY31" fmla="*/ 1089628 h 7004651"/>
              <a:gd name="connsiteX32" fmla="*/ 3916680 w 6340875"/>
              <a:gd name="connsiteY32" fmla="*/ 1142968 h 7004651"/>
              <a:gd name="connsiteX33" fmla="*/ 3848100 w 6340875"/>
              <a:gd name="connsiteY33" fmla="*/ 1142968 h 7004651"/>
              <a:gd name="connsiteX34" fmla="*/ 3810000 w 6340875"/>
              <a:gd name="connsiteY34" fmla="*/ 1196308 h 7004651"/>
              <a:gd name="connsiteX35" fmla="*/ 3726180 w 6340875"/>
              <a:gd name="connsiteY35" fmla="*/ 1219168 h 7004651"/>
              <a:gd name="connsiteX36" fmla="*/ 3703320 w 6340875"/>
              <a:gd name="connsiteY36" fmla="*/ 1287748 h 7004651"/>
              <a:gd name="connsiteX37" fmla="*/ 3512820 w 6340875"/>
              <a:gd name="connsiteY37" fmla="*/ 1150588 h 7004651"/>
              <a:gd name="connsiteX38" fmla="*/ 3337560 w 6340875"/>
              <a:gd name="connsiteY38" fmla="*/ 1219168 h 7004651"/>
              <a:gd name="connsiteX39" fmla="*/ 3337560 w 6340875"/>
              <a:gd name="connsiteY39" fmla="*/ 1295368 h 7004651"/>
              <a:gd name="connsiteX40" fmla="*/ 3230880 w 6340875"/>
              <a:gd name="connsiteY40" fmla="*/ 1371568 h 7004651"/>
              <a:gd name="connsiteX41" fmla="*/ 3002280 w 6340875"/>
              <a:gd name="connsiteY41" fmla="*/ 1226788 h 7004651"/>
              <a:gd name="connsiteX42" fmla="*/ 3025140 w 6340875"/>
              <a:gd name="connsiteY42" fmla="*/ 1203928 h 7004651"/>
              <a:gd name="connsiteX43" fmla="*/ 2918460 w 6340875"/>
              <a:gd name="connsiteY43" fmla="*/ 1059148 h 7004651"/>
              <a:gd name="connsiteX44" fmla="*/ 2611215 w 6340875"/>
              <a:gd name="connsiteY44" fmla="*/ 897497 h 7004651"/>
              <a:gd name="connsiteX45" fmla="*/ 2496277 w 6340875"/>
              <a:gd name="connsiteY45" fmla="*/ 1254185 h 7004651"/>
              <a:gd name="connsiteX46" fmla="*/ 2392680 w 6340875"/>
              <a:gd name="connsiteY46" fmla="*/ 1272508 h 7004651"/>
              <a:gd name="connsiteX47" fmla="*/ 2308860 w 6340875"/>
              <a:gd name="connsiteY47" fmla="*/ 1287748 h 7004651"/>
              <a:gd name="connsiteX48" fmla="*/ 2225040 w 6340875"/>
              <a:gd name="connsiteY48" fmla="*/ 1386808 h 7004651"/>
              <a:gd name="connsiteX49" fmla="*/ 2049780 w 6340875"/>
              <a:gd name="connsiteY49" fmla="*/ 1295368 h 7004651"/>
              <a:gd name="connsiteX50" fmla="*/ 1981200 w 6340875"/>
              <a:gd name="connsiteY50" fmla="*/ 1287748 h 7004651"/>
              <a:gd name="connsiteX51" fmla="*/ 1889760 w 6340875"/>
              <a:gd name="connsiteY51" fmla="*/ 1135348 h 7004651"/>
              <a:gd name="connsiteX52" fmla="*/ 1897380 w 6340875"/>
              <a:gd name="connsiteY52" fmla="*/ 1066768 h 7004651"/>
              <a:gd name="connsiteX53" fmla="*/ 1729740 w 6340875"/>
              <a:gd name="connsiteY53" fmla="*/ 1188688 h 7004651"/>
              <a:gd name="connsiteX54" fmla="*/ 1706880 w 6340875"/>
              <a:gd name="connsiteY54" fmla="*/ 1249648 h 7004651"/>
              <a:gd name="connsiteX55" fmla="*/ 1653540 w 6340875"/>
              <a:gd name="connsiteY55" fmla="*/ 1219168 h 7004651"/>
              <a:gd name="connsiteX56" fmla="*/ 1546860 w 6340875"/>
              <a:gd name="connsiteY56" fmla="*/ 1219168 h 7004651"/>
              <a:gd name="connsiteX57" fmla="*/ 1524000 w 6340875"/>
              <a:gd name="connsiteY57" fmla="*/ 1333468 h 7004651"/>
              <a:gd name="connsiteX58" fmla="*/ 1386840 w 6340875"/>
              <a:gd name="connsiteY58" fmla="*/ 1630648 h 7004651"/>
              <a:gd name="connsiteX59" fmla="*/ 1333500 w 6340875"/>
              <a:gd name="connsiteY59" fmla="*/ 1623028 h 7004651"/>
              <a:gd name="connsiteX60" fmla="*/ 1188720 w 6340875"/>
              <a:gd name="connsiteY60" fmla="*/ 1676368 h 7004651"/>
              <a:gd name="connsiteX61" fmla="*/ 1135380 w 6340875"/>
              <a:gd name="connsiteY61" fmla="*/ 1844008 h 7004651"/>
              <a:gd name="connsiteX62" fmla="*/ 1013460 w 6340875"/>
              <a:gd name="connsiteY62" fmla="*/ 1874488 h 7004651"/>
              <a:gd name="connsiteX63" fmla="*/ 929640 w 6340875"/>
              <a:gd name="connsiteY63" fmla="*/ 1882108 h 7004651"/>
              <a:gd name="connsiteX64" fmla="*/ 830580 w 6340875"/>
              <a:gd name="connsiteY64" fmla="*/ 1912588 h 7004651"/>
              <a:gd name="connsiteX65" fmla="*/ 701040 w 6340875"/>
              <a:gd name="connsiteY65" fmla="*/ 1920208 h 7004651"/>
              <a:gd name="connsiteX66" fmla="*/ 548640 w 6340875"/>
              <a:gd name="connsiteY66" fmla="*/ 1958308 h 7004651"/>
              <a:gd name="connsiteX67" fmla="*/ 0 w 6340875"/>
              <a:gd name="connsiteY67" fmla="*/ 3421348 h 7004651"/>
              <a:gd name="connsiteX68" fmla="*/ 167640 w 6340875"/>
              <a:gd name="connsiteY68" fmla="*/ 3413728 h 7004651"/>
              <a:gd name="connsiteX69" fmla="*/ 167640 w 6340875"/>
              <a:gd name="connsiteY69" fmla="*/ 3558508 h 7004651"/>
              <a:gd name="connsiteX70" fmla="*/ 289560 w 6340875"/>
              <a:gd name="connsiteY70" fmla="*/ 3566128 h 7004651"/>
              <a:gd name="connsiteX71" fmla="*/ 281940 w 6340875"/>
              <a:gd name="connsiteY71" fmla="*/ 3649948 h 7004651"/>
              <a:gd name="connsiteX72" fmla="*/ 388620 w 6340875"/>
              <a:gd name="connsiteY72" fmla="*/ 3672808 h 7004651"/>
              <a:gd name="connsiteX73" fmla="*/ 358140 w 6340875"/>
              <a:gd name="connsiteY73" fmla="*/ 3802348 h 7004651"/>
              <a:gd name="connsiteX74" fmla="*/ 358140 w 6340875"/>
              <a:gd name="connsiteY74" fmla="*/ 3901408 h 7004651"/>
              <a:gd name="connsiteX75" fmla="*/ 251460 w 6340875"/>
              <a:gd name="connsiteY75" fmla="*/ 3954748 h 7004651"/>
              <a:gd name="connsiteX76" fmla="*/ 236220 w 6340875"/>
              <a:gd name="connsiteY76" fmla="*/ 4030948 h 7004651"/>
              <a:gd name="connsiteX77" fmla="*/ 144780 w 6340875"/>
              <a:gd name="connsiteY77" fmla="*/ 4152868 h 7004651"/>
              <a:gd name="connsiteX78" fmla="*/ 175260 w 6340875"/>
              <a:gd name="connsiteY78" fmla="*/ 4381468 h 7004651"/>
              <a:gd name="connsiteX79" fmla="*/ 266700 w 6340875"/>
              <a:gd name="connsiteY79" fmla="*/ 4389088 h 7004651"/>
              <a:gd name="connsiteX80" fmla="*/ 304800 w 6340875"/>
              <a:gd name="connsiteY80" fmla="*/ 4450048 h 7004651"/>
              <a:gd name="connsiteX81" fmla="*/ 312420 w 6340875"/>
              <a:gd name="connsiteY81" fmla="*/ 4511008 h 7004651"/>
              <a:gd name="connsiteX82" fmla="*/ 358140 w 6340875"/>
              <a:gd name="connsiteY82" fmla="*/ 4511008 h 7004651"/>
              <a:gd name="connsiteX83" fmla="*/ 365760 w 6340875"/>
              <a:gd name="connsiteY83" fmla="*/ 4648168 h 7004651"/>
              <a:gd name="connsiteX84" fmla="*/ 807720 w 6340875"/>
              <a:gd name="connsiteY84" fmla="*/ 4716748 h 7004651"/>
              <a:gd name="connsiteX85" fmla="*/ 1127760 w 6340875"/>
              <a:gd name="connsiteY85" fmla="*/ 4876768 h 7004651"/>
              <a:gd name="connsiteX86" fmla="*/ 1447800 w 6340875"/>
              <a:gd name="connsiteY86" fmla="*/ 4770088 h 7004651"/>
              <a:gd name="connsiteX87" fmla="*/ 1546860 w 6340875"/>
              <a:gd name="connsiteY87" fmla="*/ 4770088 h 7004651"/>
              <a:gd name="connsiteX88" fmla="*/ 1501140 w 6340875"/>
              <a:gd name="connsiteY88" fmla="*/ 5029168 h 7004651"/>
              <a:gd name="connsiteX89" fmla="*/ 1567815 w 6340875"/>
              <a:gd name="connsiteY89" fmla="*/ 5286978 h 7004651"/>
              <a:gd name="connsiteX90" fmla="*/ 1710690 w 6340875"/>
              <a:gd name="connsiteY90" fmla="*/ 5610828 h 7004651"/>
              <a:gd name="connsiteX91" fmla="*/ 1891665 w 6340875"/>
              <a:gd name="connsiteY91" fmla="*/ 5753703 h 7004651"/>
              <a:gd name="connsiteX92" fmla="*/ 2094865 w 6340875"/>
              <a:gd name="connsiteY92" fmla="*/ 5985478 h 7004651"/>
              <a:gd name="connsiteX93" fmla="*/ 2066290 w 6340875"/>
              <a:gd name="connsiteY93" fmla="*/ 6096602 h 7004651"/>
              <a:gd name="connsiteX94" fmla="*/ 2234565 w 6340875"/>
              <a:gd name="connsiteY94" fmla="*/ 6207727 h 7004651"/>
              <a:gd name="connsiteX95" fmla="*/ 2269490 w 6340875"/>
              <a:gd name="connsiteY95" fmla="*/ 6252177 h 7004651"/>
              <a:gd name="connsiteX96" fmla="*/ 2186940 w 6340875"/>
              <a:gd name="connsiteY96" fmla="*/ 6509352 h 7004651"/>
              <a:gd name="connsiteX97" fmla="*/ 2209165 w 6340875"/>
              <a:gd name="connsiteY97" fmla="*/ 6607776 h 7004651"/>
              <a:gd name="connsiteX98" fmla="*/ 2275840 w 6340875"/>
              <a:gd name="connsiteY98" fmla="*/ 6709376 h 7004651"/>
              <a:gd name="connsiteX99" fmla="*/ 2437765 w 6340875"/>
              <a:gd name="connsiteY99" fmla="*/ 6741126 h 7004651"/>
              <a:gd name="connsiteX100" fmla="*/ 2491740 w 6340875"/>
              <a:gd name="connsiteY100" fmla="*/ 6728426 h 7004651"/>
              <a:gd name="connsiteX101" fmla="*/ 2599690 w 6340875"/>
              <a:gd name="connsiteY101" fmla="*/ 6785576 h 7004651"/>
              <a:gd name="connsiteX102" fmla="*/ 2640965 w 6340875"/>
              <a:gd name="connsiteY102" fmla="*/ 6830026 h 7004651"/>
              <a:gd name="connsiteX103" fmla="*/ 2663190 w 6340875"/>
              <a:gd name="connsiteY103" fmla="*/ 6941151 h 7004651"/>
              <a:gd name="connsiteX104" fmla="*/ 2748915 w 6340875"/>
              <a:gd name="connsiteY104" fmla="*/ 7004651 h 7004651"/>
              <a:gd name="connsiteX105" fmla="*/ 2860040 w 6340875"/>
              <a:gd name="connsiteY105" fmla="*/ 6979251 h 7004651"/>
              <a:gd name="connsiteX106" fmla="*/ 2920365 w 6340875"/>
              <a:gd name="connsiteY106" fmla="*/ 6991951 h 7004651"/>
              <a:gd name="connsiteX107" fmla="*/ 2910840 w 6340875"/>
              <a:gd name="connsiteY107" fmla="*/ 6911782 h 7004651"/>
              <a:gd name="connsiteX108" fmla="*/ 2996565 w 6340875"/>
              <a:gd name="connsiteY108" fmla="*/ 6780813 h 7004651"/>
              <a:gd name="connsiteX109" fmla="*/ 2987040 w 6340875"/>
              <a:gd name="connsiteY109" fmla="*/ 6668895 h 7004651"/>
              <a:gd name="connsiteX110" fmla="*/ 3027522 w 6340875"/>
              <a:gd name="connsiteY110" fmla="*/ 6602219 h 7004651"/>
              <a:gd name="connsiteX111" fmla="*/ 3179922 w 6340875"/>
              <a:gd name="connsiteY111" fmla="*/ 6533163 h 7004651"/>
              <a:gd name="connsiteX112" fmla="*/ 3225166 w 6340875"/>
              <a:gd name="connsiteY112" fmla="*/ 6416483 h 7004651"/>
              <a:gd name="connsiteX113" fmla="*/ 3420427 w 6340875"/>
              <a:gd name="connsiteY113" fmla="*/ 6254557 h 7004651"/>
              <a:gd name="connsiteX114" fmla="*/ 3699034 w 6340875"/>
              <a:gd name="connsiteY114" fmla="*/ 6125970 h 7004651"/>
              <a:gd name="connsiteX115" fmla="*/ 3875246 w 6340875"/>
              <a:gd name="connsiteY115" fmla="*/ 6061676 h 7004651"/>
              <a:gd name="connsiteX116" fmla="*/ 4084796 w 6340875"/>
              <a:gd name="connsiteY116" fmla="*/ 5909276 h 7004651"/>
              <a:gd name="connsiteX117" fmla="*/ 4127659 w 6340875"/>
              <a:gd name="connsiteY117" fmla="*/ 5811644 h 7004651"/>
              <a:gd name="connsiteX118" fmla="*/ 4037171 w 6340875"/>
              <a:gd name="connsiteY118" fmla="*/ 5735445 h 7004651"/>
              <a:gd name="connsiteX119" fmla="*/ 3980021 w 6340875"/>
              <a:gd name="connsiteY119" fmla="*/ 5640195 h 7004651"/>
              <a:gd name="connsiteX120" fmla="*/ 4056222 w 6340875"/>
              <a:gd name="connsiteY120" fmla="*/ 5566376 h 7004651"/>
              <a:gd name="connsiteX121" fmla="*/ 4096703 w 6340875"/>
              <a:gd name="connsiteY121" fmla="*/ 5418738 h 7004651"/>
              <a:gd name="connsiteX122" fmla="*/ 3982402 w 6340875"/>
              <a:gd name="connsiteY122" fmla="*/ 5442551 h 7004651"/>
              <a:gd name="connsiteX123" fmla="*/ 3818096 w 6340875"/>
              <a:gd name="connsiteY123" fmla="*/ 5404451 h 7004651"/>
              <a:gd name="connsiteX124" fmla="*/ 3691889 w 6340875"/>
              <a:gd name="connsiteY124" fmla="*/ 5316344 h 7004651"/>
              <a:gd name="connsiteX125" fmla="*/ 3701416 w 6340875"/>
              <a:gd name="connsiteY125" fmla="*/ 5202045 h 7004651"/>
              <a:gd name="connsiteX126" fmla="*/ 3625215 w 6340875"/>
              <a:gd name="connsiteY126" fmla="*/ 5125845 h 7004651"/>
              <a:gd name="connsiteX127" fmla="*/ 3657600 w 6340875"/>
              <a:gd name="connsiteY127" fmla="*/ 5044408 h 7004651"/>
              <a:gd name="connsiteX128" fmla="*/ 3817620 w 6340875"/>
              <a:gd name="connsiteY128" fmla="*/ 4952968 h 7004651"/>
              <a:gd name="connsiteX129" fmla="*/ 3893820 w 6340875"/>
              <a:gd name="connsiteY129" fmla="*/ 4876768 h 7004651"/>
              <a:gd name="connsiteX130" fmla="*/ 3947160 w 6340875"/>
              <a:gd name="connsiteY130" fmla="*/ 4861528 h 7004651"/>
              <a:gd name="connsiteX131" fmla="*/ 3939540 w 6340875"/>
              <a:gd name="connsiteY131" fmla="*/ 4800568 h 7004651"/>
              <a:gd name="connsiteX132" fmla="*/ 3901440 w 6340875"/>
              <a:gd name="connsiteY132" fmla="*/ 4777708 h 7004651"/>
              <a:gd name="connsiteX133" fmla="*/ 3878580 w 6340875"/>
              <a:gd name="connsiteY133" fmla="*/ 4686268 h 7004651"/>
              <a:gd name="connsiteX134" fmla="*/ 3886200 w 6340875"/>
              <a:gd name="connsiteY134" fmla="*/ 4594828 h 7004651"/>
              <a:gd name="connsiteX135" fmla="*/ 3870960 w 6340875"/>
              <a:gd name="connsiteY135" fmla="*/ 4480528 h 7004651"/>
              <a:gd name="connsiteX136" fmla="*/ 3893820 w 6340875"/>
              <a:gd name="connsiteY136" fmla="*/ 4411948 h 7004651"/>
              <a:gd name="connsiteX137" fmla="*/ 3924300 w 6340875"/>
              <a:gd name="connsiteY137" fmla="*/ 4350988 h 7004651"/>
              <a:gd name="connsiteX138" fmla="*/ 3977640 w 6340875"/>
              <a:gd name="connsiteY138" fmla="*/ 4343368 h 7004651"/>
              <a:gd name="connsiteX139" fmla="*/ 3992880 w 6340875"/>
              <a:gd name="connsiteY139" fmla="*/ 4343368 h 7004651"/>
              <a:gd name="connsiteX140" fmla="*/ 4046220 w 6340875"/>
              <a:gd name="connsiteY140" fmla="*/ 4282408 h 7004651"/>
              <a:gd name="connsiteX141" fmla="*/ 4038600 w 6340875"/>
              <a:gd name="connsiteY141" fmla="*/ 4198588 h 7004651"/>
              <a:gd name="connsiteX142" fmla="*/ 4754880 w 6340875"/>
              <a:gd name="connsiteY142" fmla="*/ 4084288 h 7004651"/>
              <a:gd name="connsiteX143" fmla="*/ 4838700 w 6340875"/>
              <a:gd name="connsiteY143" fmla="*/ 4084288 h 7004651"/>
              <a:gd name="connsiteX144" fmla="*/ 4914900 w 6340875"/>
              <a:gd name="connsiteY144" fmla="*/ 4091908 h 7004651"/>
              <a:gd name="connsiteX145" fmla="*/ 5105400 w 6340875"/>
              <a:gd name="connsiteY145" fmla="*/ 4190968 h 7004651"/>
              <a:gd name="connsiteX146" fmla="*/ 5570220 w 6340875"/>
              <a:gd name="connsiteY146" fmla="*/ 4419568 h 7004651"/>
              <a:gd name="connsiteX147" fmla="*/ 5704205 w 6340875"/>
              <a:gd name="connsiteY147" fmla="*/ 4491323 h 7004651"/>
              <a:gd name="connsiteX148" fmla="*/ 5755005 w 6340875"/>
              <a:gd name="connsiteY148" fmla="*/ 4413853 h 7004651"/>
              <a:gd name="connsiteX149" fmla="*/ 5682615 w 6340875"/>
              <a:gd name="connsiteY149" fmla="*/ 4374483 h 7004651"/>
              <a:gd name="connsiteX150" fmla="*/ 5624195 w 6340875"/>
              <a:gd name="connsiteY150" fmla="*/ 4303363 h 7004651"/>
              <a:gd name="connsiteX151" fmla="*/ 5670550 w 6340875"/>
              <a:gd name="connsiteY151" fmla="*/ 4274788 h 7004651"/>
              <a:gd name="connsiteX152" fmla="*/ 5584825 w 6340875"/>
              <a:gd name="connsiteY152" fmla="*/ 4100163 h 7004651"/>
              <a:gd name="connsiteX153" fmla="*/ 5592445 w 6340875"/>
              <a:gd name="connsiteY153" fmla="*/ 3998563 h 7004651"/>
              <a:gd name="connsiteX154" fmla="*/ 5615305 w 6340875"/>
              <a:gd name="connsiteY154" fmla="*/ 3963638 h 7004651"/>
              <a:gd name="connsiteX155" fmla="*/ 5636895 w 6340875"/>
              <a:gd name="connsiteY155" fmla="*/ 3918553 h 7004651"/>
              <a:gd name="connsiteX156" fmla="*/ 5674360 w 6340875"/>
              <a:gd name="connsiteY156" fmla="*/ 3841083 h 7004651"/>
              <a:gd name="connsiteX157" fmla="*/ 5688965 w 6340875"/>
              <a:gd name="connsiteY157" fmla="*/ 3758533 h 7004651"/>
              <a:gd name="connsiteX158" fmla="*/ 5735320 w 6340875"/>
              <a:gd name="connsiteY158" fmla="*/ 3733133 h 7004651"/>
              <a:gd name="connsiteX159" fmla="*/ 5715000 w 6340875"/>
              <a:gd name="connsiteY159" fmla="*/ 3674078 h 7004651"/>
              <a:gd name="connsiteX160" fmla="*/ 5751195 w 6340875"/>
              <a:gd name="connsiteY160" fmla="*/ 3632803 h 7004651"/>
              <a:gd name="connsiteX161" fmla="*/ 5781675 w 6340875"/>
              <a:gd name="connsiteY161" fmla="*/ 3569938 h 7004651"/>
              <a:gd name="connsiteX162" fmla="*/ 5836920 w 6340875"/>
              <a:gd name="connsiteY162" fmla="*/ 3496278 h 7004651"/>
              <a:gd name="connsiteX163" fmla="*/ 5855970 w 6340875"/>
              <a:gd name="connsiteY163" fmla="*/ 3340068 h 7004651"/>
              <a:gd name="connsiteX164" fmla="*/ 6101080 w 6340875"/>
              <a:gd name="connsiteY164" fmla="*/ 3082258 h 7004651"/>
              <a:gd name="connsiteX165" fmla="*/ 6107430 w 6340875"/>
              <a:gd name="connsiteY165" fmla="*/ 2846038 h 7004651"/>
              <a:gd name="connsiteX166" fmla="*/ 5982970 w 6340875"/>
              <a:gd name="connsiteY166" fmla="*/ 2583148 h 7004651"/>
              <a:gd name="connsiteX0" fmla="*/ 5982970 w 6340875"/>
              <a:gd name="connsiteY0" fmla="*/ 3511096 h 7932599"/>
              <a:gd name="connsiteX1" fmla="*/ 5814060 w 6340875"/>
              <a:gd name="connsiteY1" fmla="*/ 2248716 h 7932599"/>
              <a:gd name="connsiteX2" fmla="*/ 5761990 w 6340875"/>
              <a:gd name="connsiteY2" fmla="*/ 1566724 h 7932599"/>
              <a:gd name="connsiteX3" fmla="*/ 5722620 w 6340875"/>
              <a:gd name="connsiteY3" fmla="*/ 1339396 h 7932599"/>
              <a:gd name="connsiteX4" fmla="*/ 5654040 w 6340875"/>
              <a:gd name="connsiteY4" fmla="*/ 1339396 h 7932599"/>
              <a:gd name="connsiteX5" fmla="*/ 6340875 w 6340875"/>
              <a:gd name="connsiteY5" fmla="*/ 927948 h 7932599"/>
              <a:gd name="connsiteX6" fmla="*/ 5440680 w 6340875"/>
              <a:gd name="connsiteY6" fmla="*/ 1362256 h 7932599"/>
              <a:gd name="connsiteX7" fmla="*/ 6191558 w 6340875"/>
              <a:gd name="connsiteY7" fmla="*/ 0 h 7932599"/>
              <a:gd name="connsiteX8" fmla="*/ 5425440 w 6340875"/>
              <a:gd name="connsiteY8" fmla="*/ 1171756 h 7932599"/>
              <a:gd name="connsiteX9" fmla="*/ 5372100 w 6340875"/>
              <a:gd name="connsiteY9" fmla="*/ 1118416 h 7932599"/>
              <a:gd name="connsiteX10" fmla="*/ 5372100 w 6340875"/>
              <a:gd name="connsiteY10" fmla="*/ 1087936 h 7932599"/>
              <a:gd name="connsiteX11" fmla="*/ 5280660 w 6340875"/>
              <a:gd name="connsiteY11" fmla="*/ 1065076 h 7932599"/>
              <a:gd name="connsiteX12" fmla="*/ 5219700 w 6340875"/>
              <a:gd name="connsiteY12" fmla="*/ 1362256 h 7932599"/>
              <a:gd name="connsiteX13" fmla="*/ 5212080 w 6340875"/>
              <a:gd name="connsiteY13" fmla="*/ 1560376 h 7932599"/>
              <a:gd name="connsiteX14" fmla="*/ 5242560 w 6340875"/>
              <a:gd name="connsiteY14" fmla="*/ 1598476 h 7932599"/>
              <a:gd name="connsiteX15" fmla="*/ 5097780 w 6340875"/>
              <a:gd name="connsiteY15" fmla="*/ 1651816 h 7932599"/>
              <a:gd name="connsiteX16" fmla="*/ 5120640 w 6340875"/>
              <a:gd name="connsiteY16" fmla="*/ 1842316 h 7932599"/>
              <a:gd name="connsiteX17" fmla="*/ 5082540 w 6340875"/>
              <a:gd name="connsiteY17" fmla="*/ 1926136 h 7932599"/>
              <a:gd name="connsiteX18" fmla="*/ 4945380 w 6340875"/>
              <a:gd name="connsiteY18" fmla="*/ 1872796 h 7932599"/>
              <a:gd name="connsiteX19" fmla="*/ 4853940 w 6340875"/>
              <a:gd name="connsiteY19" fmla="*/ 1895656 h 7932599"/>
              <a:gd name="connsiteX20" fmla="*/ 4785360 w 6340875"/>
              <a:gd name="connsiteY20" fmla="*/ 2025196 h 7932599"/>
              <a:gd name="connsiteX21" fmla="*/ 4640580 w 6340875"/>
              <a:gd name="connsiteY21" fmla="*/ 1910896 h 7932599"/>
              <a:gd name="connsiteX22" fmla="*/ 4518660 w 6340875"/>
              <a:gd name="connsiteY22" fmla="*/ 1903276 h 7932599"/>
              <a:gd name="connsiteX23" fmla="*/ 4389120 w 6340875"/>
              <a:gd name="connsiteY23" fmla="*/ 1773736 h 7932599"/>
              <a:gd name="connsiteX24" fmla="*/ 4564380 w 6340875"/>
              <a:gd name="connsiteY24" fmla="*/ 1621336 h 7932599"/>
              <a:gd name="connsiteX25" fmla="*/ 4389120 w 6340875"/>
              <a:gd name="connsiteY25" fmla="*/ 1590856 h 7932599"/>
              <a:gd name="connsiteX26" fmla="*/ 4244340 w 6340875"/>
              <a:gd name="connsiteY26" fmla="*/ 1758496 h 7932599"/>
              <a:gd name="connsiteX27" fmla="*/ 4183380 w 6340875"/>
              <a:gd name="connsiteY27" fmla="*/ 1857556 h 7932599"/>
              <a:gd name="connsiteX28" fmla="*/ 4191000 w 6340875"/>
              <a:gd name="connsiteY28" fmla="*/ 1895656 h 7932599"/>
              <a:gd name="connsiteX29" fmla="*/ 4084320 w 6340875"/>
              <a:gd name="connsiteY29" fmla="*/ 1994716 h 7932599"/>
              <a:gd name="connsiteX30" fmla="*/ 4008120 w 6340875"/>
              <a:gd name="connsiteY30" fmla="*/ 2017576 h 7932599"/>
              <a:gd name="connsiteX31" fmla="*/ 3954780 w 6340875"/>
              <a:gd name="connsiteY31" fmla="*/ 2017576 h 7932599"/>
              <a:gd name="connsiteX32" fmla="*/ 3916680 w 6340875"/>
              <a:gd name="connsiteY32" fmla="*/ 2070916 h 7932599"/>
              <a:gd name="connsiteX33" fmla="*/ 3848100 w 6340875"/>
              <a:gd name="connsiteY33" fmla="*/ 2070916 h 7932599"/>
              <a:gd name="connsiteX34" fmla="*/ 3810000 w 6340875"/>
              <a:gd name="connsiteY34" fmla="*/ 2124256 h 7932599"/>
              <a:gd name="connsiteX35" fmla="*/ 3726180 w 6340875"/>
              <a:gd name="connsiteY35" fmla="*/ 2147116 h 7932599"/>
              <a:gd name="connsiteX36" fmla="*/ 3703320 w 6340875"/>
              <a:gd name="connsiteY36" fmla="*/ 2215696 h 7932599"/>
              <a:gd name="connsiteX37" fmla="*/ 3512820 w 6340875"/>
              <a:gd name="connsiteY37" fmla="*/ 2078536 h 7932599"/>
              <a:gd name="connsiteX38" fmla="*/ 3337560 w 6340875"/>
              <a:gd name="connsiteY38" fmla="*/ 2147116 h 7932599"/>
              <a:gd name="connsiteX39" fmla="*/ 3337560 w 6340875"/>
              <a:gd name="connsiteY39" fmla="*/ 2223316 h 7932599"/>
              <a:gd name="connsiteX40" fmla="*/ 3230880 w 6340875"/>
              <a:gd name="connsiteY40" fmla="*/ 2299516 h 7932599"/>
              <a:gd name="connsiteX41" fmla="*/ 3002280 w 6340875"/>
              <a:gd name="connsiteY41" fmla="*/ 2154736 h 7932599"/>
              <a:gd name="connsiteX42" fmla="*/ 3025140 w 6340875"/>
              <a:gd name="connsiteY42" fmla="*/ 2131876 h 7932599"/>
              <a:gd name="connsiteX43" fmla="*/ 2918460 w 6340875"/>
              <a:gd name="connsiteY43" fmla="*/ 1987096 h 7932599"/>
              <a:gd name="connsiteX44" fmla="*/ 2611215 w 6340875"/>
              <a:gd name="connsiteY44" fmla="*/ 1825445 h 7932599"/>
              <a:gd name="connsiteX45" fmla="*/ 2496277 w 6340875"/>
              <a:gd name="connsiteY45" fmla="*/ 2182133 h 7932599"/>
              <a:gd name="connsiteX46" fmla="*/ 2392680 w 6340875"/>
              <a:gd name="connsiteY46" fmla="*/ 2200456 h 7932599"/>
              <a:gd name="connsiteX47" fmla="*/ 2308860 w 6340875"/>
              <a:gd name="connsiteY47" fmla="*/ 2215696 h 7932599"/>
              <a:gd name="connsiteX48" fmla="*/ 2225040 w 6340875"/>
              <a:gd name="connsiteY48" fmla="*/ 2314756 h 7932599"/>
              <a:gd name="connsiteX49" fmla="*/ 2049780 w 6340875"/>
              <a:gd name="connsiteY49" fmla="*/ 2223316 h 7932599"/>
              <a:gd name="connsiteX50" fmla="*/ 1981200 w 6340875"/>
              <a:gd name="connsiteY50" fmla="*/ 2215696 h 7932599"/>
              <a:gd name="connsiteX51" fmla="*/ 1889760 w 6340875"/>
              <a:gd name="connsiteY51" fmla="*/ 2063296 h 7932599"/>
              <a:gd name="connsiteX52" fmla="*/ 1897380 w 6340875"/>
              <a:gd name="connsiteY52" fmla="*/ 1994716 h 7932599"/>
              <a:gd name="connsiteX53" fmla="*/ 1729740 w 6340875"/>
              <a:gd name="connsiteY53" fmla="*/ 2116636 h 7932599"/>
              <a:gd name="connsiteX54" fmla="*/ 1706880 w 6340875"/>
              <a:gd name="connsiteY54" fmla="*/ 2177596 h 7932599"/>
              <a:gd name="connsiteX55" fmla="*/ 1653540 w 6340875"/>
              <a:gd name="connsiteY55" fmla="*/ 2147116 h 7932599"/>
              <a:gd name="connsiteX56" fmla="*/ 1546860 w 6340875"/>
              <a:gd name="connsiteY56" fmla="*/ 2147116 h 7932599"/>
              <a:gd name="connsiteX57" fmla="*/ 1524000 w 6340875"/>
              <a:gd name="connsiteY57" fmla="*/ 2261416 h 7932599"/>
              <a:gd name="connsiteX58" fmla="*/ 1386840 w 6340875"/>
              <a:gd name="connsiteY58" fmla="*/ 2558596 h 7932599"/>
              <a:gd name="connsiteX59" fmla="*/ 1333500 w 6340875"/>
              <a:gd name="connsiteY59" fmla="*/ 2550976 h 7932599"/>
              <a:gd name="connsiteX60" fmla="*/ 1188720 w 6340875"/>
              <a:gd name="connsiteY60" fmla="*/ 2604316 h 7932599"/>
              <a:gd name="connsiteX61" fmla="*/ 1135380 w 6340875"/>
              <a:gd name="connsiteY61" fmla="*/ 2771956 h 7932599"/>
              <a:gd name="connsiteX62" fmla="*/ 1013460 w 6340875"/>
              <a:gd name="connsiteY62" fmla="*/ 2802436 h 7932599"/>
              <a:gd name="connsiteX63" fmla="*/ 929640 w 6340875"/>
              <a:gd name="connsiteY63" fmla="*/ 2810056 h 7932599"/>
              <a:gd name="connsiteX64" fmla="*/ 830580 w 6340875"/>
              <a:gd name="connsiteY64" fmla="*/ 2840536 h 7932599"/>
              <a:gd name="connsiteX65" fmla="*/ 701040 w 6340875"/>
              <a:gd name="connsiteY65" fmla="*/ 2848156 h 7932599"/>
              <a:gd name="connsiteX66" fmla="*/ 548640 w 6340875"/>
              <a:gd name="connsiteY66" fmla="*/ 2886256 h 7932599"/>
              <a:gd name="connsiteX67" fmla="*/ 0 w 6340875"/>
              <a:gd name="connsiteY67" fmla="*/ 4349296 h 7932599"/>
              <a:gd name="connsiteX68" fmla="*/ 167640 w 6340875"/>
              <a:gd name="connsiteY68" fmla="*/ 4341676 h 7932599"/>
              <a:gd name="connsiteX69" fmla="*/ 167640 w 6340875"/>
              <a:gd name="connsiteY69" fmla="*/ 4486456 h 7932599"/>
              <a:gd name="connsiteX70" fmla="*/ 289560 w 6340875"/>
              <a:gd name="connsiteY70" fmla="*/ 4494076 h 7932599"/>
              <a:gd name="connsiteX71" fmla="*/ 281940 w 6340875"/>
              <a:gd name="connsiteY71" fmla="*/ 4577896 h 7932599"/>
              <a:gd name="connsiteX72" fmla="*/ 388620 w 6340875"/>
              <a:gd name="connsiteY72" fmla="*/ 4600756 h 7932599"/>
              <a:gd name="connsiteX73" fmla="*/ 358140 w 6340875"/>
              <a:gd name="connsiteY73" fmla="*/ 4730296 h 7932599"/>
              <a:gd name="connsiteX74" fmla="*/ 358140 w 6340875"/>
              <a:gd name="connsiteY74" fmla="*/ 4829356 h 7932599"/>
              <a:gd name="connsiteX75" fmla="*/ 251460 w 6340875"/>
              <a:gd name="connsiteY75" fmla="*/ 4882696 h 7932599"/>
              <a:gd name="connsiteX76" fmla="*/ 236220 w 6340875"/>
              <a:gd name="connsiteY76" fmla="*/ 4958896 h 7932599"/>
              <a:gd name="connsiteX77" fmla="*/ 144780 w 6340875"/>
              <a:gd name="connsiteY77" fmla="*/ 5080816 h 7932599"/>
              <a:gd name="connsiteX78" fmla="*/ 175260 w 6340875"/>
              <a:gd name="connsiteY78" fmla="*/ 5309416 h 7932599"/>
              <a:gd name="connsiteX79" fmla="*/ 266700 w 6340875"/>
              <a:gd name="connsiteY79" fmla="*/ 5317036 h 7932599"/>
              <a:gd name="connsiteX80" fmla="*/ 304800 w 6340875"/>
              <a:gd name="connsiteY80" fmla="*/ 5377996 h 7932599"/>
              <a:gd name="connsiteX81" fmla="*/ 312420 w 6340875"/>
              <a:gd name="connsiteY81" fmla="*/ 5438956 h 7932599"/>
              <a:gd name="connsiteX82" fmla="*/ 358140 w 6340875"/>
              <a:gd name="connsiteY82" fmla="*/ 5438956 h 7932599"/>
              <a:gd name="connsiteX83" fmla="*/ 365760 w 6340875"/>
              <a:gd name="connsiteY83" fmla="*/ 5576116 h 7932599"/>
              <a:gd name="connsiteX84" fmla="*/ 807720 w 6340875"/>
              <a:gd name="connsiteY84" fmla="*/ 5644696 h 7932599"/>
              <a:gd name="connsiteX85" fmla="*/ 1127760 w 6340875"/>
              <a:gd name="connsiteY85" fmla="*/ 5804716 h 7932599"/>
              <a:gd name="connsiteX86" fmla="*/ 1447800 w 6340875"/>
              <a:gd name="connsiteY86" fmla="*/ 5698036 h 7932599"/>
              <a:gd name="connsiteX87" fmla="*/ 1546860 w 6340875"/>
              <a:gd name="connsiteY87" fmla="*/ 5698036 h 7932599"/>
              <a:gd name="connsiteX88" fmla="*/ 1501140 w 6340875"/>
              <a:gd name="connsiteY88" fmla="*/ 5957116 h 7932599"/>
              <a:gd name="connsiteX89" fmla="*/ 1567815 w 6340875"/>
              <a:gd name="connsiteY89" fmla="*/ 6214926 h 7932599"/>
              <a:gd name="connsiteX90" fmla="*/ 1710690 w 6340875"/>
              <a:gd name="connsiteY90" fmla="*/ 6538776 h 7932599"/>
              <a:gd name="connsiteX91" fmla="*/ 1891665 w 6340875"/>
              <a:gd name="connsiteY91" fmla="*/ 6681651 h 7932599"/>
              <a:gd name="connsiteX92" fmla="*/ 2094865 w 6340875"/>
              <a:gd name="connsiteY92" fmla="*/ 6913426 h 7932599"/>
              <a:gd name="connsiteX93" fmla="*/ 2066290 w 6340875"/>
              <a:gd name="connsiteY93" fmla="*/ 7024550 h 7932599"/>
              <a:gd name="connsiteX94" fmla="*/ 2234565 w 6340875"/>
              <a:gd name="connsiteY94" fmla="*/ 7135675 h 7932599"/>
              <a:gd name="connsiteX95" fmla="*/ 2269490 w 6340875"/>
              <a:gd name="connsiteY95" fmla="*/ 7180125 h 7932599"/>
              <a:gd name="connsiteX96" fmla="*/ 2186940 w 6340875"/>
              <a:gd name="connsiteY96" fmla="*/ 7437300 h 7932599"/>
              <a:gd name="connsiteX97" fmla="*/ 2209165 w 6340875"/>
              <a:gd name="connsiteY97" fmla="*/ 7535724 h 7932599"/>
              <a:gd name="connsiteX98" fmla="*/ 2275840 w 6340875"/>
              <a:gd name="connsiteY98" fmla="*/ 7637324 h 7932599"/>
              <a:gd name="connsiteX99" fmla="*/ 2437765 w 6340875"/>
              <a:gd name="connsiteY99" fmla="*/ 7669074 h 7932599"/>
              <a:gd name="connsiteX100" fmla="*/ 2491740 w 6340875"/>
              <a:gd name="connsiteY100" fmla="*/ 7656374 h 7932599"/>
              <a:gd name="connsiteX101" fmla="*/ 2599690 w 6340875"/>
              <a:gd name="connsiteY101" fmla="*/ 7713524 h 7932599"/>
              <a:gd name="connsiteX102" fmla="*/ 2640965 w 6340875"/>
              <a:gd name="connsiteY102" fmla="*/ 7757974 h 7932599"/>
              <a:gd name="connsiteX103" fmla="*/ 2663190 w 6340875"/>
              <a:gd name="connsiteY103" fmla="*/ 7869099 h 7932599"/>
              <a:gd name="connsiteX104" fmla="*/ 2748915 w 6340875"/>
              <a:gd name="connsiteY104" fmla="*/ 7932599 h 7932599"/>
              <a:gd name="connsiteX105" fmla="*/ 2860040 w 6340875"/>
              <a:gd name="connsiteY105" fmla="*/ 7907199 h 7932599"/>
              <a:gd name="connsiteX106" fmla="*/ 2920365 w 6340875"/>
              <a:gd name="connsiteY106" fmla="*/ 7919899 h 7932599"/>
              <a:gd name="connsiteX107" fmla="*/ 2910840 w 6340875"/>
              <a:gd name="connsiteY107" fmla="*/ 7839730 h 7932599"/>
              <a:gd name="connsiteX108" fmla="*/ 2996565 w 6340875"/>
              <a:gd name="connsiteY108" fmla="*/ 7708761 h 7932599"/>
              <a:gd name="connsiteX109" fmla="*/ 2987040 w 6340875"/>
              <a:gd name="connsiteY109" fmla="*/ 7596843 h 7932599"/>
              <a:gd name="connsiteX110" fmla="*/ 3027522 w 6340875"/>
              <a:gd name="connsiteY110" fmla="*/ 7530167 h 7932599"/>
              <a:gd name="connsiteX111" fmla="*/ 3179922 w 6340875"/>
              <a:gd name="connsiteY111" fmla="*/ 7461111 h 7932599"/>
              <a:gd name="connsiteX112" fmla="*/ 3225166 w 6340875"/>
              <a:gd name="connsiteY112" fmla="*/ 7344431 h 7932599"/>
              <a:gd name="connsiteX113" fmla="*/ 3420427 w 6340875"/>
              <a:gd name="connsiteY113" fmla="*/ 7182505 h 7932599"/>
              <a:gd name="connsiteX114" fmla="*/ 3699034 w 6340875"/>
              <a:gd name="connsiteY114" fmla="*/ 7053918 h 7932599"/>
              <a:gd name="connsiteX115" fmla="*/ 3875246 w 6340875"/>
              <a:gd name="connsiteY115" fmla="*/ 6989624 h 7932599"/>
              <a:gd name="connsiteX116" fmla="*/ 4084796 w 6340875"/>
              <a:gd name="connsiteY116" fmla="*/ 6837224 h 7932599"/>
              <a:gd name="connsiteX117" fmla="*/ 4127659 w 6340875"/>
              <a:gd name="connsiteY117" fmla="*/ 6739592 h 7932599"/>
              <a:gd name="connsiteX118" fmla="*/ 4037171 w 6340875"/>
              <a:gd name="connsiteY118" fmla="*/ 6663393 h 7932599"/>
              <a:gd name="connsiteX119" fmla="*/ 3980021 w 6340875"/>
              <a:gd name="connsiteY119" fmla="*/ 6568143 h 7932599"/>
              <a:gd name="connsiteX120" fmla="*/ 4056222 w 6340875"/>
              <a:gd name="connsiteY120" fmla="*/ 6494324 h 7932599"/>
              <a:gd name="connsiteX121" fmla="*/ 4096703 w 6340875"/>
              <a:gd name="connsiteY121" fmla="*/ 6346686 h 7932599"/>
              <a:gd name="connsiteX122" fmla="*/ 3982402 w 6340875"/>
              <a:gd name="connsiteY122" fmla="*/ 6370499 h 7932599"/>
              <a:gd name="connsiteX123" fmla="*/ 3818096 w 6340875"/>
              <a:gd name="connsiteY123" fmla="*/ 6332399 h 7932599"/>
              <a:gd name="connsiteX124" fmla="*/ 3691889 w 6340875"/>
              <a:gd name="connsiteY124" fmla="*/ 6244292 h 7932599"/>
              <a:gd name="connsiteX125" fmla="*/ 3701416 w 6340875"/>
              <a:gd name="connsiteY125" fmla="*/ 6129993 h 7932599"/>
              <a:gd name="connsiteX126" fmla="*/ 3625215 w 6340875"/>
              <a:gd name="connsiteY126" fmla="*/ 6053793 h 7932599"/>
              <a:gd name="connsiteX127" fmla="*/ 3657600 w 6340875"/>
              <a:gd name="connsiteY127" fmla="*/ 5972356 h 7932599"/>
              <a:gd name="connsiteX128" fmla="*/ 3817620 w 6340875"/>
              <a:gd name="connsiteY128" fmla="*/ 5880916 h 7932599"/>
              <a:gd name="connsiteX129" fmla="*/ 3893820 w 6340875"/>
              <a:gd name="connsiteY129" fmla="*/ 5804716 h 7932599"/>
              <a:gd name="connsiteX130" fmla="*/ 3947160 w 6340875"/>
              <a:gd name="connsiteY130" fmla="*/ 5789476 h 7932599"/>
              <a:gd name="connsiteX131" fmla="*/ 3939540 w 6340875"/>
              <a:gd name="connsiteY131" fmla="*/ 5728516 h 7932599"/>
              <a:gd name="connsiteX132" fmla="*/ 3901440 w 6340875"/>
              <a:gd name="connsiteY132" fmla="*/ 5705656 h 7932599"/>
              <a:gd name="connsiteX133" fmla="*/ 3878580 w 6340875"/>
              <a:gd name="connsiteY133" fmla="*/ 5614216 h 7932599"/>
              <a:gd name="connsiteX134" fmla="*/ 3886200 w 6340875"/>
              <a:gd name="connsiteY134" fmla="*/ 5522776 h 7932599"/>
              <a:gd name="connsiteX135" fmla="*/ 3870960 w 6340875"/>
              <a:gd name="connsiteY135" fmla="*/ 5408476 h 7932599"/>
              <a:gd name="connsiteX136" fmla="*/ 3893820 w 6340875"/>
              <a:gd name="connsiteY136" fmla="*/ 5339896 h 7932599"/>
              <a:gd name="connsiteX137" fmla="*/ 3924300 w 6340875"/>
              <a:gd name="connsiteY137" fmla="*/ 5278936 h 7932599"/>
              <a:gd name="connsiteX138" fmla="*/ 3977640 w 6340875"/>
              <a:gd name="connsiteY138" fmla="*/ 5271316 h 7932599"/>
              <a:gd name="connsiteX139" fmla="*/ 3992880 w 6340875"/>
              <a:gd name="connsiteY139" fmla="*/ 5271316 h 7932599"/>
              <a:gd name="connsiteX140" fmla="*/ 4046220 w 6340875"/>
              <a:gd name="connsiteY140" fmla="*/ 5210356 h 7932599"/>
              <a:gd name="connsiteX141" fmla="*/ 4038600 w 6340875"/>
              <a:gd name="connsiteY141" fmla="*/ 5126536 h 7932599"/>
              <a:gd name="connsiteX142" fmla="*/ 4754880 w 6340875"/>
              <a:gd name="connsiteY142" fmla="*/ 5012236 h 7932599"/>
              <a:gd name="connsiteX143" fmla="*/ 4838700 w 6340875"/>
              <a:gd name="connsiteY143" fmla="*/ 5012236 h 7932599"/>
              <a:gd name="connsiteX144" fmla="*/ 4914900 w 6340875"/>
              <a:gd name="connsiteY144" fmla="*/ 5019856 h 7932599"/>
              <a:gd name="connsiteX145" fmla="*/ 5105400 w 6340875"/>
              <a:gd name="connsiteY145" fmla="*/ 5118916 h 7932599"/>
              <a:gd name="connsiteX146" fmla="*/ 5570220 w 6340875"/>
              <a:gd name="connsiteY146" fmla="*/ 5347516 h 7932599"/>
              <a:gd name="connsiteX147" fmla="*/ 5704205 w 6340875"/>
              <a:gd name="connsiteY147" fmla="*/ 5419271 h 7932599"/>
              <a:gd name="connsiteX148" fmla="*/ 5755005 w 6340875"/>
              <a:gd name="connsiteY148" fmla="*/ 5341801 h 7932599"/>
              <a:gd name="connsiteX149" fmla="*/ 5682615 w 6340875"/>
              <a:gd name="connsiteY149" fmla="*/ 5302431 h 7932599"/>
              <a:gd name="connsiteX150" fmla="*/ 5624195 w 6340875"/>
              <a:gd name="connsiteY150" fmla="*/ 5231311 h 7932599"/>
              <a:gd name="connsiteX151" fmla="*/ 5670550 w 6340875"/>
              <a:gd name="connsiteY151" fmla="*/ 5202736 h 7932599"/>
              <a:gd name="connsiteX152" fmla="*/ 5584825 w 6340875"/>
              <a:gd name="connsiteY152" fmla="*/ 5028111 h 7932599"/>
              <a:gd name="connsiteX153" fmla="*/ 5592445 w 6340875"/>
              <a:gd name="connsiteY153" fmla="*/ 4926511 h 7932599"/>
              <a:gd name="connsiteX154" fmla="*/ 5615305 w 6340875"/>
              <a:gd name="connsiteY154" fmla="*/ 4891586 h 7932599"/>
              <a:gd name="connsiteX155" fmla="*/ 5636895 w 6340875"/>
              <a:gd name="connsiteY155" fmla="*/ 4846501 h 7932599"/>
              <a:gd name="connsiteX156" fmla="*/ 5674360 w 6340875"/>
              <a:gd name="connsiteY156" fmla="*/ 4769031 h 7932599"/>
              <a:gd name="connsiteX157" fmla="*/ 5688965 w 6340875"/>
              <a:gd name="connsiteY157" fmla="*/ 4686481 h 7932599"/>
              <a:gd name="connsiteX158" fmla="*/ 5735320 w 6340875"/>
              <a:gd name="connsiteY158" fmla="*/ 4661081 h 7932599"/>
              <a:gd name="connsiteX159" fmla="*/ 5715000 w 6340875"/>
              <a:gd name="connsiteY159" fmla="*/ 4602026 h 7932599"/>
              <a:gd name="connsiteX160" fmla="*/ 5751195 w 6340875"/>
              <a:gd name="connsiteY160" fmla="*/ 4560751 h 7932599"/>
              <a:gd name="connsiteX161" fmla="*/ 5781675 w 6340875"/>
              <a:gd name="connsiteY161" fmla="*/ 4497886 h 7932599"/>
              <a:gd name="connsiteX162" fmla="*/ 5836920 w 6340875"/>
              <a:gd name="connsiteY162" fmla="*/ 4424226 h 7932599"/>
              <a:gd name="connsiteX163" fmla="*/ 5855970 w 6340875"/>
              <a:gd name="connsiteY163" fmla="*/ 4268016 h 7932599"/>
              <a:gd name="connsiteX164" fmla="*/ 6101080 w 6340875"/>
              <a:gd name="connsiteY164" fmla="*/ 4010206 h 7932599"/>
              <a:gd name="connsiteX165" fmla="*/ 6107430 w 6340875"/>
              <a:gd name="connsiteY165" fmla="*/ 3773986 h 7932599"/>
              <a:gd name="connsiteX166" fmla="*/ 5982970 w 6340875"/>
              <a:gd name="connsiteY166" fmla="*/ 3511096 h 7932599"/>
              <a:gd name="connsiteX0" fmla="*/ 5982970 w 6340875"/>
              <a:gd name="connsiteY0" fmla="*/ 3511096 h 7932599"/>
              <a:gd name="connsiteX1" fmla="*/ 5814060 w 6340875"/>
              <a:gd name="connsiteY1" fmla="*/ 2248716 h 7932599"/>
              <a:gd name="connsiteX2" fmla="*/ 5761990 w 6340875"/>
              <a:gd name="connsiteY2" fmla="*/ 1566724 h 7932599"/>
              <a:gd name="connsiteX3" fmla="*/ 5722620 w 6340875"/>
              <a:gd name="connsiteY3" fmla="*/ 1339396 h 7932599"/>
              <a:gd name="connsiteX4" fmla="*/ 5654040 w 6340875"/>
              <a:gd name="connsiteY4" fmla="*/ 1339396 h 7932599"/>
              <a:gd name="connsiteX5" fmla="*/ 6340875 w 6340875"/>
              <a:gd name="connsiteY5" fmla="*/ 927948 h 7932599"/>
              <a:gd name="connsiteX6" fmla="*/ 6157818 w 6340875"/>
              <a:gd name="connsiteY6" fmla="*/ 227680 h 7932599"/>
              <a:gd name="connsiteX7" fmla="*/ 6191558 w 6340875"/>
              <a:gd name="connsiteY7" fmla="*/ 0 h 7932599"/>
              <a:gd name="connsiteX8" fmla="*/ 5425440 w 6340875"/>
              <a:gd name="connsiteY8" fmla="*/ 1171756 h 7932599"/>
              <a:gd name="connsiteX9" fmla="*/ 5372100 w 6340875"/>
              <a:gd name="connsiteY9" fmla="*/ 1118416 h 7932599"/>
              <a:gd name="connsiteX10" fmla="*/ 5372100 w 6340875"/>
              <a:gd name="connsiteY10" fmla="*/ 1087936 h 7932599"/>
              <a:gd name="connsiteX11" fmla="*/ 5280660 w 6340875"/>
              <a:gd name="connsiteY11" fmla="*/ 1065076 h 7932599"/>
              <a:gd name="connsiteX12" fmla="*/ 5219700 w 6340875"/>
              <a:gd name="connsiteY12" fmla="*/ 1362256 h 7932599"/>
              <a:gd name="connsiteX13" fmla="*/ 5212080 w 6340875"/>
              <a:gd name="connsiteY13" fmla="*/ 1560376 h 7932599"/>
              <a:gd name="connsiteX14" fmla="*/ 5242560 w 6340875"/>
              <a:gd name="connsiteY14" fmla="*/ 1598476 h 7932599"/>
              <a:gd name="connsiteX15" fmla="*/ 5097780 w 6340875"/>
              <a:gd name="connsiteY15" fmla="*/ 1651816 h 7932599"/>
              <a:gd name="connsiteX16" fmla="*/ 5120640 w 6340875"/>
              <a:gd name="connsiteY16" fmla="*/ 1842316 h 7932599"/>
              <a:gd name="connsiteX17" fmla="*/ 5082540 w 6340875"/>
              <a:gd name="connsiteY17" fmla="*/ 1926136 h 7932599"/>
              <a:gd name="connsiteX18" fmla="*/ 4945380 w 6340875"/>
              <a:gd name="connsiteY18" fmla="*/ 1872796 h 7932599"/>
              <a:gd name="connsiteX19" fmla="*/ 4853940 w 6340875"/>
              <a:gd name="connsiteY19" fmla="*/ 1895656 h 7932599"/>
              <a:gd name="connsiteX20" fmla="*/ 4785360 w 6340875"/>
              <a:gd name="connsiteY20" fmla="*/ 2025196 h 7932599"/>
              <a:gd name="connsiteX21" fmla="*/ 4640580 w 6340875"/>
              <a:gd name="connsiteY21" fmla="*/ 1910896 h 7932599"/>
              <a:gd name="connsiteX22" fmla="*/ 4518660 w 6340875"/>
              <a:gd name="connsiteY22" fmla="*/ 1903276 h 7932599"/>
              <a:gd name="connsiteX23" fmla="*/ 4389120 w 6340875"/>
              <a:gd name="connsiteY23" fmla="*/ 1773736 h 7932599"/>
              <a:gd name="connsiteX24" fmla="*/ 4564380 w 6340875"/>
              <a:gd name="connsiteY24" fmla="*/ 1621336 h 7932599"/>
              <a:gd name="connsiteX25" fmla="*/ 4389120 w 6340875"/>
              <a:gd name="connsiteY25" fmla="*/ 1590856 h 7932599"/>
              <a:gd name="connsiteX26" fmla="*/ 4244340 w 6340875"/>
              <a:gd name="connsiteY26" fmla="*/ 1758496 h 7932599"/>
              <a:gd name="connsiteX27" fmla="*/ 4183380 w 6340875"/>
              <a:gd name="connsiteY27" fmla="*/ 1857556 h 7932599"/>
              <a:gd name="connsiteX28" fmla="*/ 4191000 w 6340875"/>
              <a:gd name="connsiteY28" fmla="*/ 1895656 h 7932599"/>
              <a:gd name="connsiteX29" fmla="*/ 4084320 w 6340875"/>
              <a:gd name="connsiteY29" fmla="*/ 1994716 h 7932599"/>
              <a:gd name="connsiteX30" fmla="*/ 4008120 w 6340875"/>
              <a:gd name="connsiteY30" fmla="*/ 2017576 h 7932599"/>
              <a:gd name="connsiteX31" fmla="*/ 3954780 w 6340875"/>
              <a:gd name="connsiteY31" fmla="*/ 2017576 h 7932599"/>
              <a:gd name="connsiteX32" fmla="*/ 3916680 w 6340875"/>
              <a:gd name="connsiteY32" fmla="*/ 2070916 h 7932599"/>
              <a:gd name="connsiteX33" fmla="*/ 3848100 w 6340875"/>
              <a:gd name="connsiteY33" fmla="*/ 2070916 h 7932599"/>
              <a:gd name="connsiteX34" fmla="*/ 3810000 w 6340875"/>
              <a:gd name="connsiteY34" fmla="*/ 2124256 h 7932599"/>
              <a:gd name="connsiteX35" fmla="*/ 3726180 w 6340875"/>
              <a:gd name="connsiteY35" fmla="*/ 2147116 h 7932599"/>
              <a:gd name="connsiteX36" fmla="*/ 3703320 w 6340875"/>
              <a:gd name="connsiteY36" fmla="*/ 2215696 h 7932599"/>
              <a:gd name="connsiteX37" fmla="*/ 3512820 w 6340875"/>
              <a:gd name="connsiteY37" fmla="*/ 2078536 h 7932599"/>
              <a:gd name="connsiteX38" fmla="*/ 3337560 w 6340875"/>
              <a:gd name="connsiteY38" fmla="*/ 2147116 h 7932599"/>
              <a:gd name="connsiteX39" fmla="*/ 3337560 w 6340875"/>
              <a:gd name="connsiteY39" fmla="*/ 2223316 h 7932599"/>
              <a:gd name="connsiteX40" fmla="*/ 3230880 w 6340875"/>
              <a:gd name="connsiteY40" fmla="*/ 2299516 h 7932599"/>
              <a:gd name="connsiteX41" fmla="*/ 3002280 w 6340875"/>
              <a:gd name="connsiteY41" fmla="*/ 2154736 h 7932599"/>
              <a:gd name="connsiteX42" fmla="*/ 3025140 w 6340875"/>
              <a:gd name="connsiteY42" fmla="*/ 2131876 h 7932599"/>
              <a:gd name="connsiteX43" fmla="*/ 2918460 w 6340875"/>
              <a:gd name="connsiteY43" fmla="*/ 1987096 h 7932599"/>
              <a:gd name="connsiteX44" fmla="*/ 2611215 w 6340875"/>
              <a:gd name="connsiteY44" fmla="*/ 1825445 h 7932599"/>
              <a:gd name="connsiteX45" fmla="*/ 2496277 w 6340875"/>
              <a:gd name="connsiteY45" fmla="*/ 2182133 h 7932599"/>
              <a:gd name="connsiteX46" fmla="*/ 2392680 w 6340875"/>
              <a:gd name="connsiteY46" fmla="*/ 2200456 h 7932599"/>
              <a:gd name="connsiteX47" fmla="*/ 2308860 w 6340875"/>
              <a:gd name="connsiteY47" fmla="*/ 2215696 h 7932599"/>
              <a:gd name="connsiteX48" fmla="*/ 2225040 w 6340875"/>
              <a:gd name="connsiteY48" fmla="*/ 2314756 h 7932599"/>
              <a:gd name="connsiteX49" fmla="*/ 2049780 w 6340875"/>
              <a:gd name="connsiteY49" fmla="*/ 2223316 h 7932599"/>
              <a:gd name="connsiteX50" fmla="*/ 1981200 w 6340875"/>
              <a:gd name="connsiteY50" fmla="*/ 2215696 h 7932599"/>
              <a:gd name="connsiteX51" fmla="*/ 1889760 w 6340875"/>
              <a:gd name="connsiteY51" fmla="*/ 2063296 h 7932599"/>
              <a:gd name="connsiteX52" fmla="*/ 1897380 w 6340875"/>
              <a:gd name="connsiteY52" fmla="*/ 1994716 h 7932599"/>
              <a:gd name="connsiteX53" fmla="*/ 1729740 w 6340875"/>
              <a:gd name="connsiteY53" fmla="*/ 2116636 h 7932599"/>
              <a:gd name="connsiteX54" fmla="*/ 1706880 w 6340875"/>
              <a:gd name="connsiteY54" fmla="*/ 2177596 h 7932599"/>
              <a:gd name="connsiteX55" fmla="*/ 1653540 w 6340875"/>
              <a:gd name="connsiteY55" fmla="*/ 2147116 h 7932599"/>
              <a:gd name="connsiteX56" fmla="*/ 1546860 w 6340875"/>
              <a:gd name="connsiteY56" fmla="*/ 2147116 h 7932599"/>
              <a:gd name="connsiteX57" fmla="*/ 1524000 w 6340875"/>
              <a:gd name="connsiteY57" fmla="*/ 2261416 h 7932599"/>
              <a:gd name="connsiteX58" fmla="*/ 1386840 w 6340875"/>
              <a:gd name="connsiteY58" fmla="*/ 2558596 h 7932599"/>
              <a:gd name="connsiteX59" fmla="*/ 1333500 w 6340875"/>
              <a:gd name="connsiteY59" fmla="*/ 2550976 h 7932599"/>
              <a:gd name="connsiteX60" fmla="*/ 1188720 w 6340875"/>
              <a:gd name="connsiteY60" fmla="*/ 2604316 h 7932599"/>
              <a:gd name="connsiteX61" fmla="*/ 1135380 w 6340875"/>
              <a:gd name="connsiteY61" fmla="*/ 2771956 h 7932599"/>
              <a:gd name="connsiteX62" fmla="*/ 1013460 w 6340875"/>
              <a:gd name="connsiteY62" fmla="*/ 2802436 h 7932599"/>
              <a:gd name="connsiteX63" fmla="*/ 929640 w 6340875"/>
              <a:gd name="connsiteY63" fmla="*/ 2810056 h 7932599"/>
              <a:gd name="connsiteX64" fmla="*/ 830580 w 6340875"/>
              <a:gd name="connsiteY64" fmla="*/ 2840536 h 7932599"/>
              <a:gd name="connsiteX65" fmla="*/ 701040 w 6340875"/>
              <a:gd name="connsiteY65" fmla="*/ 2848156 h 7932599"/>
              <a:gd name="connsiteX66" fmla="*/ 548640 w 6340875"/>
              <a:gd name="connsiteY66" fmla="*/ 2886256 h 7932599"/>
              <a:gd name="connsiteX67" fmla="*/ 0 w 6340875"/>
              <a:gd name="connsiteY67" fmla="*/ 4349296 h 7932599"/>
              <a:gd name="connsiteX68" fmla="*/ 167640 w 6340875"/>
              <a:gd name="connsiteY68" fmla="*/ 4341676 h 7932599"/>
              <a:gd name="connsiteX69" fmla="*/ 167640 w 6340875"/>
              <a:gd name="connsiteY69" fmla="*/ 4486456 h 7932599"/>
              <a:gd name="connsiteX70" fmla="*/ 289560 w 6340875"/>
              <a:gd name="connsiteY70" fmla="*/ 4494076 h 7932599"/>
              <a:gd name="connsiteX71" fmla="*/ 281940 w 6340875"/>
              <a:gd name="connsiteY71" fmla="*/ 4577896 h 7932599"/>
              <a:gd name="connsiteX72" fmla="*/ 388620 w 6340875"/>
              <a:gd name="connsiteY72" fmla="*/ 4600756 h 7932599"/>
              <a:gd name="connsiteX73" fmla="*/ 358140 w 6340875"/>
              <a:gd name="connsiteY73" fmla="*/ 4730296 h 7932599"/>
              <a:gd name="connsiteX74" fmla="*/ 358140 w 6340875"/>
              <a:gd name="connsiteY74" fmla="*/ 4829356 h 7932599"/>
              <a:gd name="connsiteX75" fmla="*/ 251460 w 6340875"/>
              <a:gd name="connsiteY75" fmla="*/ 4882696 h 7932599"/>
              <a:gd name="connsiteX76" fmla="*/ 236220 w 6340875"/>
              <a:gd name="connsiteY76" fmla="*/ 4958896 h 7932599"/>
              <a:gd name="connsiteX77" fmla="*/ 144780 w 6340875"/>
              <a:gd name="connsiteY77" fmla="*/ 5080816 h 7932599"/>
              <a:gd name="connsiteX78" fmla="*/ 175260 w 6340875"/>
              <a:gd name="connsiteY78" fmla="*/ 5309416 h 7932599"/>
              <a:gd name="connsiteX79" fmla="*/ 266700 w 6340875"/>
              <a:gd name="connsiteY79" fmla="*/ 5317036 h 7932599"/>
              <a:gd name="connsiteX80" fmla="*/ 304800 w 6340875"/>
              <a:gd name="connsiteY80" fmla="*/ 5377996 h 7932599"/>
              <a:gd name="connsiteX81" fmla="*/ 312420 w 6340875"/>
              <a:gd name="connsiteY81" fmla="*/ 5438956 h 7932599"/>
              <a:gd name="connsiteX82" fmla="*/ 358140 w 6340875"/>
              <a:gd name="connsiteY82" fmla="*/ 5438956 h 7932599"/>
              <a:gd name="connsiteX83" fmla="*/ 365760 w 6340875"/>
              <a:gd name="connsiteY83" fmla="*/ 5576116 h 7932599"/>
              <a:gd name="connsiteX84" fmla="*/ 807720 w 6340875"/>
              <a:gd name="connsiteY84" fmla="*/ 5644696 h 7932599"/>
              <a:gd name="connsiteX85" fmla="*/ 1127760 w 6340875"/>
              <a:gd name="connsiteY85" fmla="*/ 5804716 h 7932599"/>
              <a:gd name="connsiteX86" fmla="*/ 1447800 w 6340875"/>
              <a:gd name="connsiteY86" fmla="*/ 5698036 h 7932599"/>
              <a:gd name="connsiteX87" fmla="*/ 1546860 w 6340875"/>
              <a:gd name="connsiteY87" fmla="*/ 5698036 h 7932599"/>
              <a:gd name="connsiteX88" fmla="*/ 1501140 w 6340875"/>
              <a:gd name="connsiteY88" fmla="*/ 5957116 h 7932599"/>
              <a:gd name="connsiteX89" fmla="*/ 1567815 w 6340875"/>
              <a:gd name="connsiteY89" fmla="*/ 6214926 h 7932599"/>
              <a:gd name="connsiteX90" fmla="*/ 1710690 w 6340875"/>
              <a:gd name="connsiteY90" fmla="*/ 6538776 h 7932599"/>
              <a:gd name="connsiteX91" fmla="*/ 1891665 w 6340875"/>
              <a:gd name="connsiteY91" fmla="*/ 6681651 h 7932599"/>
              <a:gd name="connsiteX92" fmla="*/ 2094865 w 6340875"/>
              <a:gd name="connsiteY92" fmla="*/ 6913426 h 7932599"/>
              <a:gd name="connsiteX93" fmla="*/ 2066290 w 6340875"/>
              <a:gd name="connsiteY93" fmla="*/ 7024550 h 7932599"/>
              <a:gd name="connsiteX94" fmla="*/ 2234565 w 6340875"/>
              <a:gd name="connsiteY94" fmla="*/ 7135675 h 7932599"/>
              <a:gd name="connsiteX95" fmla="*/ 2269490 w 6340875"/>
              <a:gd name="connsiteY95" fmla="*/ 7180125 h 7932599"/>
              <a:gd name="connsiteX96" fmla="*/ 2186940 w 6340875"/>
              <a:gd name="connsiteY96" fmla="*/ 7437300 h 7932599"/>
              <a:gd name="connsiteX97" fmla="*/ 2209165 w 6340875"/>
              <a:gd name="connsiteY97" fmla="*/ 7535724 h 7932599"/>
              <a:gd name="connsiteX98" fmla="*/ 2275840 w 6340875"/>
              <a:gd name="connsiteY98" fmla="*/ 7637324 h 7932599"/>
              <a:gd name="connsiteX99" fmla="*/ 2437765 w 6340875"/>
              <a:gd name="connsiteY99" fmla="*/ 7669074 h 7932599"/>
              <a:gd name="connsiteX100" fmla="*/ 2491740 w 6340875"/>
              <a:gd name="connsiteY100" fmla="*/ 7656374 h 7932599"/>
              <a:gd name="connsiteX101" fmla="*/ 2599690 w 6340875"/>
              <a:gd name="connsiteY101" fmla="*/ 7713524 h 7932599"/>
              <a:gd name="connsiteX102" fmla="*/ 2640965 w 6340875"/>
              <a:gd name="connsiteY102" fmla="*/ 7757974 h 7932599"/>
              <a:gd name="connsiteX103" fmla="*/ 2663190 w 6340875"/>
              <a:gd name="connsiteY103" fmla="*/ 7869099 h 7932599"/>
              <a:gd name="connsiteX104" fmla="*/ 2748915 w 6340875"/>
              <a:gd name="connsiteY104" fmla="*/ 7932599 h 7932599"/>
              <a:gd name="connsiteX105" fmla="*/ 2860040 w 6340875"/>
              <a:gd name="connsiteY105" fmla="*/ 7907199 h 7932599"/>
              <a:gd name="connsiteX106" fmla="*/ 2920365 w 6340875"/>
              <a:gd name="connsiteY106" fmla="*/ 7919899 h 7932599"/>
              <a:gd name="connsiteX107" fmla="*/ 2910840 w 6340875"/>
              <a:gd name="connsiteY107" fmla="*/ 7839730 h 7932599"/>
              <a:gd name="connsiteX108" fmla="*/ 2996565 w 6340875"/>
              <a:gd name="connsiteY108" fmla="*/ 7708761 h 7932599"/>
              <a:gd name="connsiteX109" fmla="*/ 2987040 w 6340875"/>
              <a:gd name="connsiteY109" fmla="*/ 7596843 h 7932599"/>
              <a:gd name="connsiteX110" fmla="*/ 3027522 w 6340875"/>
              <a:gd name="connsiteY110" fmla="*/ 7530167 h 7932599"/>
              <a:gd name="connsiteX111" fmla="*/ 3179922 w 6340875"/>
              <a:gd name="connsiteY111" fmla="*/ 7461111 h 7932599"/>
              <a:gd name="connsiteX112" fmla="*/ 3225166 w 6340875"/>
              <a:gd name="connsiteY112" fmla="*/ 7344431 h 7932599"/>
              <a:gd name="connsiteX113" fmla="*/ 3420427 w 6340875"/>
              <a:gd name="connsiteY113" fmla="*/ 7182505 h 7932599"/>
              <a:gd name="connsiteX114" fmla="*/ 3699034 w 6340875"/>
              <a:gd name="connsiteY114" fmla="*/ 7053918 h 7932599"/>
              <a:gd name="connsiteX115" fmla="*/ 3875246 w 6340875"/>
              <a:gd name="connsiteY115" fmla="*/ 6989624 h 7932599"/>
              <a:gd name="connsiteX116" fmla="*/ 4084796 w 6340875"/>
              <a:gd name="connsiteY116" fmla="*/ 6837224 h 7932599"/>
              <a:gd name="connsiteX117" fmla="*/ 4127659 w 6340875"/>
              <a:gd name="connsiteY117" fmla="*/ 6739592 h 7932599"/>
              <a:gd name="connsiteX118" fmla="*/ 4037171 w 6340875"/>
              <a:gd name="connsiteY118" fmla="*/ 6663393 h 7932599"/>
              <a:gd name="connsiteX119" fmla="*/ 3980021 w 6340875"/>
              <a:gd name="connsiteY119" fmla="*/ 6568143 h 7932599"/>
              <a:gd name="connsiteX120" fmla="*/ 4056222 w 6340875"/>
              <a:gd name="connsiteY120" fmla="*/ 6494324 h 7932599"/>
              <a:gd name="connsiteX121" fmla="*/ 4096703 w 6340875"/>
              <a:gd name="connsiteY121" fmla="*/ 6346686 h 7932599"/>
              <a:gd name="connsiteX122" fmla="*/ 3982402 w 6340875"/>
              <a:gd name="connsiteY122" fmla="*/ 6370499 h 7932599"/>
              <a:gd name="connsiteX123" fmla="*/ 3818096 w 6340875"/>
              <a:gd name="connsiteY123" fmla="*/ 6332399 h 7932599"/>
              <a:gd name="connsiteX124" fmla="*/ 3691889 w 6340875"/>
              <a:gd name="connsiteY124" fmla="*/ 6244292 h 7932599"/>
              <a:gd name="connsiteX125" fmla="*/ 3701416 w 6340875"/>
              <a:gd name="connsiteY125" fmla="*/ 6129993 h 7932599"/>
              <a:gd name="connsiteX126" fmla="*/ 3625215 w 6340875"/>
              <a:gd name="connsiteY126" fmla="*/ 6053793 h 7932599"/>
              <a:gd name="connsiteX127" fmla="*/ 3657600 w 6340875"/>
              <a:gd name="connsiteY127" fmla="*/ 5972356 h 7932599"/>
              <a:gd name="connsiteX128" fmla="*/ 3817620 w 6340875"/>
              <a:gd name="connsiteY128" fmla="*/ 5880916 h 7932599"/>
              <a:gd name="connsiteX129" fmla="*/ 3893820 w 6340875"/>
              <a:gd name="connsiteY129" fmla="*/ 5804716 h 7932599"/>
              <a:gd name="connsiteX130" fmla="*/ 3947160 w 6340875"/>
              <a:gd name="connsiteY130" fmla="*/ 5789476 h 7932599"/>
              <a:gd name="connsiteX131" fmla="*/ 3939540 w 6340875"/>
              <a:gd name="connsiteY131" fmla="*/ 5728516 h 7932599"/>
              <a:gd name="connsiteX132" fmla="*/ 3901440 w 6340875"/>
              <a:gd name="connsiteY132" fmla="*/ 5705656 h 7932599"/>
              <a:gd name="connsiteX133" fmla="*/ 3878580 w 6340875"/>
              <a:gd name="connsiteY133" fmla="*/ 5614216 h 7932599"/>
              <a:gd name="connsiteX134" fmla="*/ 3886200 w 6340875"/>
              <a:gd name="connsiteY134" fmla="*/ 5522776 h 7932599"/>
              <a:gd name="connsiteX135" fmla="*/ 3870960 w 6340875"/>
              <a:gd name="connsiteY135" fmla="*/ 5408476 h 7932599"/>
              <a:gd name="connsiteX136" fmla="*/ 3893820 w 6340875"/>
              <a:gd name="connsiteY136" fmla="*/ 5339896 h 7932599"/>
              <a:gd name="connsiteX137" fmla="*/ 3924300 w 6340875"/>
              <a:gd name="connsiteY137" fmla="*/ 5278936 h 7932599"/>
              <a:gd name="connsiteX138" fmla="*/ 3977640 w 6340875"/>
              <a:gd name="connsiteY138" fmla="*/ 5271316 h 7932599"/>
              <a:gd name="connsiteX139" fmla="*/ 3992880 w 6340875"/>
              <a:gd name="connsiteY139" fmla="*/ 5271316 h 7932599"/>
              <a:gd name="connsiteX140" fmla="*/ 4046220 w 6340875"/>
              <a:gd name="connsiteY140" fmla="*/ 5210356 h 7932599"/>
              <a:gd name="connsiteX141" fmla="*/ 4038600 w 6340875"/>
              <a:gd name="connsiteY141" fmla="*/ 5126536 h 7932599"/>
              <a:gd name="connsiteX142" fmla="*/ 4754880 w 6340875"/>
              <a:gd name="connsiteY142" fmla="*/ 5012236 h 7932599"/>
              <a:gd name="connsiteX143" fmla="*/ 4838700 w 6340875"/>
              <a:gd name="connsiteY143" fmla="*/ 5012236 h 7932599"/>
              <a:gd name="connsiteX144" fmla="*/ 4914900 w 6340875"/>
              <a:gd name="connsiteY144" fmla="*/ 5019856 h 7932599"/>
              <a:gd name="connsiteX145" fmla="*/ 5105400 w 6340875"/>
              <a:gd name="connsiteY145" fmla="*/ 5118916 h 7932599"/>
              <a:gd name="connsiteX146" fmla="*/ 5570220 w 6340875"/>
              <a:gd name="connsiteY146" fmla="*/ 5347516 h 7932599"/>
              <a:gd name="connsiteX147" fmla="*/ 5704205 w 6340875"/>
              <a:gd name="connsiteY147" fmla="*/ 5419271 h 7932599"/>
              <a:gd name="connsiteX148" fmla="*/ 5755005 w 6340875"/>
              <a:gd name="connsiteY148" fmla="*/ 5341801 h 7932599"/>
              <a:gd name="connsiteX149" fmla="*/ 5682615 w 6340875"/>
              <a:gd name="connsiteY149" fmla="*/ 5302431 h 7932599"/>
              <a:gd name="connsiteX150" fmla="*/ 5624195 w 6340875"/>
              <a:gd name="connsiteY150" fmla="*/ 5231311 h 7932599"/>
              <a:gd name="connsiteX151" fmla="*/ 5670550 w 6340875"/>
              <a:gd name="connsiteY151" fmla="*/ 5202736 h 7932599"/>
              <a:gd name="connsiteX152" fmla="*/ 5584825 w 6340875"/>
              <a:gd name="connsiteY152" fmla="*/ 5028111 h 7932599"/>
              <a:gd name="connsiteX153" fmla="*/ 5592445 w 6340875"/>
              <a:gd name="connsiteY153" fmla="*/ 4926511 h 7932599"/>
              <a:gd name="connsiteX154" fmla="*/ 5615305 w 6340875"/>
              <a:gd name="connsiteY154" fmla="*/ 4891586 h 7932599"/>
              <a:gd name="connsiteX155" fmla="*/ 5636895 w 6340875"/>
              <a:gd name="connsiteY155" fmla="*/ 4846501 h 7932599"/>
              <a:gd name="connsiteX156" fmla="*/ 5674360 w 6340875"/>
              <a:gd name="connsiteY156" fmla="*/ 4769031 h 7932599"/>
              <a:gd name="connsiteX157" fmla="*/ 5688965 w 6340875"/>
              <a:gd name="connsiteY157" fmla="*/ 4686481 h 7932599"/>
              <a:gd name="connsiteX158" fmla="*/ 5735320 w 6340875"/>
              <a:gd name="connsiteY158" fmla="*/ 4661081 h 7932599"/>
              <a:gd name="connsiteX159" fmla="*/ 5715000 w 6340875"/>
              <a:gd name="connsiteY159" fmla="*/ 4602026 h 7932599"/>
              <a:gd name="connsiteX160" fmla="*/ 5751195 w 6340875"/>
              <a:gd name="connsiteY160" fmla="*/ 4560751 h 7932599"/>
              <a:gd name="connsiteX161" fmla="*/ 5781675 w 6340875"/>
              <a:gd name="connsiteY161" fmla="*/ 4497886 h 7932599"/>
              <a:gd name="connsiteX162" fmla="*/ 5836920 w 6340875"/>
              <a:gd name="connsiteY162" fmla="*/ 4424226 h 7932599"/>
              <a:gd name="connsiteX163" fmla="*/ 5855970 w 6340875"/>
              <a:gd name="connsiteY163" fmla="*/ 4268016 h 7932599"/>
              <a:gd name="connsiteX164" fmla="*/ 6101080 w 6340875"/>
              <a:gd name="connsiteY164" fmla="*/ 4010206 h 7932599"/>
              <a:gd name="connsiteX165" fmla="*/ 6107430 w 6340875"/>
              <a:gd name="connsiteY165" fmla="*/ 3773986 h 7932599"/>
              <a:gd name="connsiteX166" fmla="*/ 5982970 w 6340875"/>
              <a:gd name="connsiteY166" fmla="*/ 3511096 h 7932599"/>
              <a:gd name="connsiteX0" fmla="*/ 5982970 w 6191558"/>
              <a:gd name="connsiteY0" fmla="*/ 3511096 h 7932599"/>
              <a:gd name="connsiteX1" fmla="*/ 5814060 w 6191558"/>
              <a:gd name="connsiteY1" fmla="*/ 2248716 h 7932599"/>
              <a:gd name="connsiteX2" fmla="*/ 5761990 w 6191558"/>
              <a:gd name="connsiteY2" fmla="*/ 1566724 h 7932599"/>
              <a:gd name="connsiteX3" fmla="*/ 5722620 w 6191558"/>
              <a:gd name="connsiteY3" fmla="*/ 1339396 h 7932599"/>
              <a:gd name="connsiteX4" fmla="*/ 5654040 w 6191558"/>
              <a:gd name="connsiteY4" fmla="*/ 1339396 h 7932599"/>
              <a:gd name="connsiteX5" fmla="*/ 6041176 w 6191558"/>
              <a:gd name="connsiteY5" fmla="*/ 1067094 h 7932599"/>
              <a:gd name="connsiteX6" fmla="*/ 6157818 w 6191558"/>
              <a:gd name="connsiteY6" fmla="*/ 227680 h 7932599"/>
              <a:gd name="connsiteX7" fmla="*/ 6191558 w 6191558"/>
              <a:gd name="connsiteY7" fmla="*/ 0 h 7932599"/>
              <a:gd name="connsiteX8" fmla="*/ 5425440 w 6191558"/>
              <a:gd name="connsiteY8" fmla="*/ 1171756 h 7932599"/>
              <a:gd name="connsiteX9" fmla="*/ 5372100 w 6191558"/>
              <a:gd name="connsiteY9" fmla="*/ 1118416 h 7932599"/>
              <a:gd name="connsiteX10" fmla="*/ 5372100 w 6191558"/>
              <a:gd name="connsiteY10" fmla="*/ 1087936 h 7932599"/>
              <a:gd name="connsiteX11" fmla="*/ 5280660 w 6191558"/>
              <a:gd name="connsiteY11" fmla="*/ 1065076 h 7932599"/>
              <a:gd name="connsiteX12" fmla="*/ 5219700 w 6191558"/>
              <a:gd name="connsiteY12" fmla="*/ 1362256 h 7932599"/>
              <a:gd name="connsiteX13" fmla="*/ 5212080 w 6191558"/>
              <a:gd name="connsiteY13" fmla="*/ 1560376 h 7932599"/>
              <a:gd name="connsiteX14" fmla="*/ 5242560 w 6191558"/>
              <a:gd name="connsiteY14" fmla="*/ 1598476 h 7932599"/>
              <a:gd name="connsiteX15" fmla="*/ 5097780 w 6191558"/>
              <a:gd name="connsiteY15" fmla="*/ 1651816 h 7932599"/>
              <a:gd name="connsiteX16" fmla="*/ 5120640 w 6191558"/>
              <a:gd name="connsiteY16" fmla="*/ 1842316 h 7932599"/>
              <a:gd name="connsiteX17" fmla="*/ 5082540 w 6191558"/>
              <a:gd name="connsiteY17" fmla="*/ 1926136 h 7932599"/>
              <a:gd name="connsiteX18" fmla="*/ 4945380 w 6191558"/>
              <a:gd name="connsiteY18" fmla="*/ 1872796 h 7932599"/>
              <a:gd name="connsiteX19" fmla="*/ 4853940 w 6191558"/>
              <a:gd name="connsiteY19" fmla="*/ 1895656 h 7932599"/>
              <a:gd name="connsiteX20" fmla="*/ 4785360 w 6191558"/>
              <a:gd name="connsiteY20" fmla="*/ 2025196 h 7932599"/>
              <a:gd name="connsiteX21" fmla="*/ 4640580 w 6191558"/>
              <a:gd name="connsiteY21" fmla="*/ 1910896 h 7932599"/>
              <a:gd name="connsiteX22" fmla="*/ 4518660 w 6191558"/>
              <a:gd name="connsiteY22" fmla="*/ 1903276 h 7932599"/>
              <a:gd name="connsiteX23" fmla="*/ 4389120 w 6191558"/>
              <a:gd name="connsiteY23" fmla="*/ 1773736 h 7932599"/>
              <a:gd name="connsiteX24" fmla="*/ 4564380 w 6191558"/>
              <a:gd name="connsiteY24" fmla="*/ 1621336 h 7932599"/>
              <a:gd name="connsiteX25" fmla="*/ 4389120 w 6191558"/>
              <a:gd name="connsiteY25" fmla="*/ 1590856 h 7932599"/>
              <a:gd name="connsiteX26" fmla="*/ 4244340 w 6191558"/>
              <a:gd name="connsiteY26" fmla="*/ 1758496 h 7932599"/>
              <a:gd name="connsiteX27" fmla="*/ 4183380 w 6191558"/>
              <a:gd name="connsiteY27" fmla="*/ 1857556 h 7932599"/>
              <a:gd name="connsiteX28" fmla="*/ 4191000 w 6191558"/>
              <a:gd name="connsiteY28" fmla="*/ 1895656 h 7932599"/>
              <a:gd name="connsiteX29" fmla="*/ 4084320 w 6191558"/>
              <a:gd name="connsiteY29" fmla="*/ 1994716 h 7932599"/>
              <a:gd name="connsiteX30" fmla="*/ 4008120 w 6191558"/>
              <a:gd name="connsiteY30" fmla="*/ 2017576 h 7932599"/>
              <a:gd name="connsiteX31" fmla="*/ 3954780 w 6191558"/>
              <a:gd name="connsiteY31" fmla="*/ 2017576 h 7932599"/>
              <a:gd name="connsiteX32" fmla="*/ 3916680 w 6191558"/>
              <a:gd name="connsiteY32" fmla="*/ 2070916 h 7932599"/>
              <a:gd name="connsiteX33" fmla="*/ 3848100 w 6191558"/>
              <a:gd name="connsiteY33" fmla="*/ 2070916 h 7932599"/>
              <a:gd name="connsiteX34" fmla="*/ 3810000 w 6191558"/>
              <a:gd name="connsiteY34" fmla="*/ 2124256 h 7932599"/>
              <a:gd name="connsiteX35" fmla="*/ 3726180 w 6191558"/>
              <a:gd name="connsiteY35" fmla="*/ 2147116 h 7932599"/>
              <a:gd name="connsiteX36" fmla="*/ 3703320 w 6191558"/>
              <a:gd name="connsiteY36" fmla="*/ 2215696 h 7932599"/>
              <a:gd name="connsiteX37" fmla="*/ 3512820 w 6191558"/>
              <a:gd name="connsiteY37" fmla="*/ 2078536 h 7932599"/>
              <a:gd name="connsiteX38" fmla="*/ 3337560 w 6191558"/>
              <a:gd name="connsiteY38" fmla="*/ 2147116 h 7932599"/>
              <a:gd name="connsiteX39" fmla="*/ 3337560 w 6191558"/>
              <a:gd name="connsiteY39" fmla="*/ 2223316 h 7932599"/>
              <a:gd name="connsiteX40" fmla="*/ 3230880 w 6191558"/>
              <a:gd name="connsiteY40" fmla="*/ 2299516 h 7932599"/>
              <a:gd name="connsiteX41" fmla="*/ 3002280 w 6191558"/>
              <a:gd name="connsiteY41" fmla="*/ 2154736 h 7932599"/>
              <a:gd name="connsiteX42" fmla="*/ 3025140 w 6191558"/>
              <a:gd name="connsiteY42" fmla="*/ 2131876 h 7932599"/>
              <a:gd name="connsiteX43" fmla="*/ 2918460 w 6191558"/>
              <a:gd name="connsiteY43" fmla="*/ 1987096 h 7932599"/>
              <a:gd name="connsiteX44" fmla="*/ 2611215 w 6191558"/>
              <a:gd name="connsiteY44" fmla="*/ 1825445 h 7932599"/>
              <a:gd name="connsiteX45" fmla="*/ 2496277 w 6191558"/>
              <a:gd name="connsiteY45" fmla="*/ 2182133 h 7932599"/>
              <a:gd name="connsiteX46" fmla="*/ 2392680 w 6191558"/>
              <a:gd name="connsiteY46" fmla="*/ 2200456 h 7932599"/>
              <a:gd name="connsiteX47" fmla="*/ 2308860 w 6191558"/>
              <a:gd name="connsiteY47" fmla="*/ 2215696 h 7932599"/>
              <a:gd name="connsiteX48" fmla="*/ 2225040 w 6191558"/>
              <a:gd name="connsiteY48" fmla="*/ 2314756 h 7932599"/>
              <a:gd name="connsiteX49" fmla="*/ 2049780 w 6191558"/>
              <a:gd name="connsiteY49" fmla="*/ 2223316 h 7932599"/>
              <a:gd name="connsiteX50" fmla="*/ 1981200 w 6191558"/>
              <a:gd name="connsiteY50" fmla="*/ 2215696 h 7932599"/>
              <a:gd name="connsiteX51" fmla="*/ 1889760 w 6191558"/>
              <a:gd name="connsiteY51" fmla="*/ 2063296 h 7932599"/>
              <a:gd name="connsiteX52" fmla="*/ 1897380 w 6191558"/>
              <a:gd name="connsiteY52" fmla="*/ 1994716 h 7932599"/>
              <a:gd name="connsiteX53" fmla="*/ 1729740 w 6191558"/>
              <a:gd name="connsiteY53" fmla="*/ 2116636 h 7932599"/>
              <a:gd name="connsiteX54" fmla="*/ 1706880 w 6191558"/>
              <a:gd name="connsiteY54" fmla="*/ 2177596 h 7932599"/>
              <a:gd name="connsiteX55" fmla="*/ 1653540 w 6191558"/>
              <a:gd name="connsiteY55" fmla="*/ 2147116 h 7932599"/>
              <a:gd name="connsiteX56" fmla="*/ 1546860 w 6191558"/>
              <a:gd name="connsiteY56" fmla="*/ 2147116 h 7932599"/>
              <a:gd name="connsiteX57" fmla="*/ 1524000 w 6191558"/>
              <a:gd name="connsiteY57" fmla="*/ 2261416 h 7932599"/>
              <a:gd name="connsiteX58" fmla="*/ 1386840 w 6191558"/>
              <a:gd name="connsiteY58" fmla="*/ 2558596 h 7932599"/>
              <a:gd name="connsiteX59" fmla="*/ 1333500 w 6191558"/>
              <a:gd name="connsiteY59" fmla="*/ 2550976 h 7932599"/>
              <a:gd name="connsiteX60" fmla="*/ 1188720 w 6191558"/>
              <a:gd name="connsiteY60" fmla="*/ 2604316 h 7932599"/>
              <a:gd name="connsiteX61" fmla="*/ 1135380 w 6191558"/>
              <a:gd name="connsiteY61" fmla="*/ 2771956 h 7932599"/>
              <a:gd name="connsiteX62" fmla="*/ 1013460 w 6191558"/>
              <a:gd name="connsiteY62" fmla="*/ 2802436 h 7932599"/>
              <a:gd name="connsiteX63" fmla="*/ 929640 w 6191558"/>
              <a:gd name="connsiteY63" fmla="*/ 2810056 h 7932599"/>
              <a:gd name="connsiteX64" fmla="*/ 830580 w 6191558"/>
              <a:gd name="connsiteY64" fmla="*/ 2840536 h 7932599"/>
              <a:gd name="connsiteX65" fmla="*/ 701040 w 6191558"/>
              <a:gd name="connsiteY65" fmla="*/ 2848156 h 7932599"/>
              <a:gd name="connsiteX66" fmla="*/ 548640 w 6191558"/>
              <a:gd name="connsiteY66" fmla="*/ 2886256 h 7932599"/>
              <a:gd name="connsiteX67" fmla="*/ 0 w 6191558"/>
              <a:gd name="connsiteY67" fmla="*/ 4349296 h 7932599"/>
              <a:gd name="connsiteX68" fmla="*/ 167640 w 6191558"/>
              <a:gd name="connsiteY68" fmla="*/ 4341676 h 7932599"/>
              <a:gd name="connsiteX69" fmla="*/ 167640 w 6191558"/>
              <a:gd name="connsiteY69" fmla="*/ 4486456 h 7932599"/>
              <a:gd name="connsiteX70" fmla="*/ 289560 w 6191558"/>
              <a:gd name="connsiteY70" fmla="*/ 4494076 h 7932599"/>
              <a:gd name="connsiteX71" fmla="*/ 281940 w 6191558"/>
              <a:gd name="connsiteY71" fmla="*/ 4577896 h 7932599"/>
              <a:gd name="connsiteX72" fmla="*/ 388620 w 6191558"/>
              <a:gd name="connsiteY72" fmla="*/ 4600756 h 7932599"/>
              <a:gd name="connsiteX73" fmla="*/ 358140 w 6191558"/>
              <a:gd name="connsiteY73" fmla="*/ 4730296 h 7932599"/>
              <a:gd name="connsiteX74" fmla="*/ 358140 w 6191558"/>
              <a:gd name="connsiteY74" fmla="*/ 4829356 h 7932599"/>
              <a:gd name="connsiteX75" fmla="*/ 251460 w 6191558"/>
              <a:gd name="connsiteY75" fmla="*/ 4882696 h 7932599"/>
              <a:gd name="connsiteX76" fmla="*/ 236220 w 6191558"/>
              <a:gd name="connsiteY76" fmla="*/ 4958896 h 7932599"/>
              <a:gd name="connsiteX77" fmla="*/ 144780 w 6191558"/>
              <a:gd name="connsiteY77" fmla="*/ 5080816 h 7932599"/>
              <a:gd name="connsiteX78" fmla="*/ 175260 w 6191558"/>
              <a:gd name="connsiteY78" fmla="*/ 5309416 h 7932599"/>
              <a:gd name="connsiteX79" fmla="*/ 266700 w 6191558"/>
              <a:gd name="connsiteY79" fmla="*/ 5317036 h 7932599"/>
              <a:gd name="connsiteX80" fmla="*/ 304800 w 6191558"/>
              <a:gd name="connsiteY80" fmla="*/ 5377996 h 7932599"/>
              <a:gd name="connsiteX81" fmla="*/ 312420 w 6191558"/>
              <a:gd name="connsiteY81" fmla="*/ 5438956 h 7932599"/>
              <a:gd name="connsiteX82" fmla="*/ 358140 w 6191558"/>
              <a:gd name="connsiteY82" fmla="*/ 5438956 h 7932599"/>
              <a:gd name="connsiteX83" fmla="*/ 365760 w 6191558"/>
              <a:gd name="connsiteY83" fmla="*/ 5576116 h 7932599"/>
              <a:gd name="connsiteX84" fmla="*/ 807720 w 6191558"/>
              <a:gd name="connsiteY84" fmla="*/ 5644696 h 7932599"/>
              <a:gd name="connsiteX85" fmla="*/ 1127760 w 6191558"/>
              <a:gd name="connsiteY85" fmla="*/ 5804716 h 7932599"/>
              <a:gd name="connsiteX86" fmla="*/ 1447800 w 6191558"/>
              <a:gd name="connsiteY86" fmla="*/ 5698036 h 7932599"/>
              <a:gd name="connsiteX87" fmla="*/ 1546860 w 6191558"/>
              <a:gd name="connsiteY87" fmla="*/ 5698036 h 7932599"/>
              <a:gd name="connsiteX88" fmla="*/ 1501140 w 6191558"/>
              <a:gd name="connsiteY88" fmla="*/ 5957116 h 7932599"/>
              <a:gd name="connsiteX89" fmla="*/ 1567815 w 6191558"/>
              <a:gd name="connsiteY89" fmla="*/ 6214926 h 7932599"/>
              <a:gd name="connsiteX90" fmla="*/ 1710690 w 6191558"/>
              <a:gd name="connsiteY90" fmla="*/ 6538776 h 7932599"/>
              <a:gd name="connsiteX91" fmla="*/ 1891665 w 6191558"/>
              <a:gd name="connsiteY91" fmla="*/ 6681651 h 7932599"/>
              <a:gd name="connsiteX92" fmla="*/ 2094865 w 6191558"/>
              <a:gd name="connsiteY92" fmla="*/ 6913426 h 7932599"/>
              <a:gd name="connsiteX93" fmla="*/ 2066290 w 6191558"/>
              <a:gd name="connsiteY93" fmla="*/ 7024550 h 7932599"/>
              <a:gd name="connsiteX94" fmla="*/ 2234565 w 6191558"/>
              <a:gd name="connsiteY94" fmla="*/ 7135675 h 7932599"/>
              <a:gd name="connsiteX95" fmla="*/ 2269490 w 6191558"/>
              <a:gd name="connsiteY95" fmla="*/ 7180125 h 7932599"/>
              <a:gd name="connsiteX96" fmla="*/ 2186940 w 6191558"/>
              <a:gd name="connsiteY96" fmla="*/ 7437300 h 7932599"/>
              <a:gd name="connsiteX97" fmla="*/ 2209165 w 6191558"/>
              <a:gd name="connsiteY97" fmla="*/ 7535724 h 7932599"/>
              <a:gd name="connsiteX98" fmla="*/ 2275840 w 6191558"/>
              <a:gd name="connsiteY98" fmla="*/ 7637324 h 7932599"/>
              <a:gd name="connsiteX99" fmla="*/ 2437765 w 6191558"/>
              <a:gd name="connsiteY99" fmla="*/ 7669074 h 7932599"/>
              <a:gd name="connsiteX100" fmla="*/ 2491740 w 6191558"/>
              <a:gd name="connsiteY100" fmla="*/ 7656374 h 7932599"/>
              <a:gd name="connsiteX101" fmla="*/ 2599690 w 6191558"/>
              <a:gd name="connsiteY101" fmla="*/ 7713524 h 7932599"/>
              <a:gd name="connsiteX102" fmla="*/ 2640965 w 6191558"/>
              <a:gd name="connsiteY102" fmla="*/ 7757974 h 7932599"/>
              <a:gd name="connsiteX103" fmla="*/ 2663190 w 6191558"/>
              <a:gd name="connsiteY103" fmla="*/ 7869099 h 7932599"/>
              <a:gd name="connsiteX104" fmla="*/ 2748915 w 6191558"/>
              <a:gd name="connsiteY104" fmla="*/ 7932599 h 7932599"/>
              <a:gd name="connsiteX105" fmla="*/ 2860040 w 6191558"/>
              <a:gd name="connsiteY105" fmla="*/ 7907199 h 7932599"/>
              <a:gd name="connsiteX106" fmla="*/ 2920365 w 6191558"/>
              <a:gd name="connsiteY106" fmla="*/ 7919899 h 7932599"/>
              <a:gd name="connsiteX107" fmla="*/ 2910840 w 6191558"/>
              <a:gd name="connsiteY107" fmla="*/ 7839730 h 7932599"/>
              <a:gd name="connsiteX108" fmla="*/ 2996565 w 6191558"/>
              <a:gd name="connsiteY108" fmla="*/ 7708761 h 7932599"/>
              <a:gd name="connsiteX109" fmla="*/ 2987040 w 6191558"/>
              <a:gd name="connsiteY109" fmla="*/ 7596843 h 7932599"/>
              <a:gd name="connsiteX110" fmla="*/ 3027522 w 6191558"/>
              <a:gd name="connsiteY110" fmla="*/ 7530167 h 7932599"/>
              <a:gd name="connsiteX111" fmla="*/ 3179922 w 6191558"/>
              <a:gd name="connsiteY111" fmla="*/ 7461111 h 7932599"/>
              <a:gd name="connsiteX112" fmla="*/ 3225166 w 6191558"/>
              <a:gd name="connsiteY112" fmla="*/ 7344431 h 7932599"/>
              <a:gd name="connsiteX113" fmla="*/ 3420427 w 6191558"/>
              <a:gd name="connsiteY113" fmla="*/ 7182505 h 7932599"/>
              <a:gd name="connsiteX114" fmla="*/ 3699034 w 6191558"/>
              <a:gd name="connsiteY114" fmla="*/ 7053918 h 7932599"/>
              <a:gd name="connsiteX115" fmla="*/ 3875246 w 6191558"/>
              <a:gd name="connsiteY115" fmla="*/ 6989624 h 7932599"/>
              <a:gd name="connsiteX116" fmla="*/ 4084796 w 6191558"/>
              <a:gd name="connsiteY116" fmla="*/ 6837224 h 7932599"/>
              <a:gd name="connsiteX117" fmla="*/ 4127659 w 6191558"/>
              <a:gd name="connsiteY117" fmla="*/ 6739592 h 7932599"/>
              <a:gd name="connsiteX118" fmla="*/ 4037171 w 6191558"/>
              <a:gd name="connsiteY118" fmla="*/ 6663393 h 7932599"/>
              <a:gd name="connsiteX119" fmla="*/ 3980021 w 6191558"/>
              <a:gd name="connsiteY119" fmla="*/ 6568143 h 7932599"/>
              <a:gd name="connsiteX120" fmla="*/ 4056222 w 6191558"/>
              <a:gd name="connsiteY120" fmla="*/ 6494324 h 7932599"/>
              <a:gd name="connsiteX121" fmla="*/ 4096703 w 6191558"/>
              <a:gd name="connsiteY121" fmla="*/ 6346686 h 7932599"/>
              <a:gd name="connsiteX122" fmla="*/ 3982402 w 6191558"/>
              <a:gd name="connsiteY122" fmla="*/ 6370499 h 7932599"/>
              <a:gd name="connsiteX123" fmla="*/ 3818096 w 6191558"/>
              <a:gd name="connsiteY123" fmla="*/ 6332399 h 7932599"/>
              <a:gd name="connsiteX124" fmla="*/ 3691889 w 6191558"/>
              <a:gd name="connsiteY124" fmla="*/ 6244292 h 7932599"/>
              <a:gd name="connsiteX125" fmla="*/ 3701416 w 6191558"/>
              <a:gd name="connsiteY125" fmla="*/ 6129993 h 7932599"/>
              <a:gd name="connsiteX126" fmla="*/ 3625215 w 6191558"/>
              <a:gd name="connsiteY126" fmla="*/ 6053793 h 7932599"/>
              <a:gd name="connsiteX127" fmla="*/ 3657600 w 6191558"/>
              <a:gd name="connsiteY127" fmla="*/ 5972356 h 7932599"/>
              <a:gd name="connsiteX128" fmla="*/ 3817620 w 6191558"/>
              <a:gd name="connsiteY128" fmla="*/ 5880916 h 7932599"/>
              <a:gd name="connsiteX129" fmla="*/ 3893820 w 6191558"/>
              <a:gd name="connsiteY129" fmla="*/ 5804716 h 7932599"/>
              <a:gd name="connsiteX130" fmla="*/ 3947160 w 6191558"/>
              <a:gd name="connsiteY130" fmla="*/ 5789476 h 7932599"/>
              <a:gd name="connsiteX131" fmla="*/ 3939540 w 6191558"/>
              <a:gd name="connsiteY131" fmla="*/ 5728516 h 7932599"/>
              <a:gd name="connsiteX132" fmla="*/ 3901440 w 6191558"/>
              <a:gd name="connsiteY132" fmla="*/ 5705656 h 7932599"/>
              <a:gd name="connsiteX133" fmla="*/ 3878580 w 6191558"/>
              <a:gd name="connsiteY133" fmla="*/ 5614216 h 7932599"/>
              <a:gd name="connsiteX134" fmla="*/ 3886200 w 6191558"/>
              <a:gd name="connsiteY134" fmla="*/ 5522776 h 7932599"/>
              <a:gd name="connsiteX135" fmla="*/ 3870960 w 6191558"/>
              <a:gd name="connsiteY135" fmla="*/ 5408476 h 7932599"/>
              <a:gd name="connsiteX136" fmla="*/ 3893820 w 6191558"/>
              <a:gd name="connsiteY136" fmla="*/ 5339896 h 7932599"/>
              <a:gd name="connsiteX137" fmla="*/ 3924300 w 6191558"/>
              <a:gd name="connsiteY137" fmla="*/ 5278936 h 7932599"/>
              <a:gd name="connsiteX138" fmla="*/ 3977640 w 6191558"/>
              <a:gd name="connsiteY138" fmla="*/ 5271316 h 7932599"/>
              <a:gd name="connsiteX139" fmla="*/ 3992880 w 6191558"/>
              <a:gd name="connsiteY139" fmla="*/ 5271316 h 7932599"/>
              <a:gd name="connsiteX140" fmla="*/ 4046220 w 6191558"/>
              <a:gd name="connsiteY140" fmla="*/ 5210356 h 7932599"/>
              <a:gd name="connsiteX141" fmla="*/ 4038600 w 6191558"/>
              <a:gd name="connsiteY141" fmla="*/ 5126536 h 7932599"/>
              <a:gd name="connsiteX142" fmla="*/ 4754880 w 6191558"/>
              <a:gd name="connsiteY142" fmla="*/ 5012236 h 7932599"/>
              <a:gd name="connsiteX143" fmla="*/ 4838700 w 6191558"/>
              <a:gd name="connsiteY143" fmla="*/ 5012236 h 7932599"/>
              <a:gd name="connsiteX144" fmla="*/ 4914900 w 6191558"/>
              <a:gd name="connsiteY144" fmla="*/ 5019856 h 7932599"/>
              <a:gd name="connsiteX145" fmla="*/ 5105400 w 6191558"/>
              <a:gd name="connsiteY145" fmla="*/ 5118916 h 7932599"/>
              <a:gd name="connsiteX146" fmla="*/ 5570220 w 6191558"/>
              <a:gd name="connsiteY146" fmla="*/ 5347516 h 7932599"/>
              <a:gd name="connsiteX147" fmla="*/ 5704205 w 6191558"/>
              <a:gd name="connsiteY147" fmla="*/ 5419271 h 7932599"/>
              <a:gd name="connsiteX148" fmla="*/ 5755005 w 6191558"/>
              <a:gd name="connsiteY148" fmla="*/ 5341801 h 7932599"/>
              <a:gd name="connsiteX149" fmla="*/ 5682615 w 6191558"/>
              <a:gd name="connsiteY149" fmla="*/ 5302431 h 7932599"/>
              <a:gd name="connsiteX150" fmla="*/ 5624195 w 6191558"/>
              <a:gd name="connsiteY150" fmla="*/ 5231311 h 7932599"/>
              <a:gd name="connsiteX151" fmla="*/ 5670550 w 6191558"/>
              <a:gd name="connsiteY151" fmla="*/ 5202736 h 7932599"/>
              <a:gd name="connsiteX152" fmla="*/ 5584825 w 6191558"/>
              <a:gd name="connsiteY152" fmla="*/ 5028111 h 7932599"/>
              <a:gd name="connsiteX153" fmla="*/ 5592445 w 6191558"/>
              <a:gd name="connsiteY153" fmla="*/ 4926511 h 7932599"/>
              <a:gd name="connsiteX154" fmla="*/ 5615305 w 6191558"/>
              <a:gd name="connsiteY154" fmla="*/ 4891586 h 7932599"/>
              <a:gd name="connsiteX155" fmla="*/ 5636895 w 6191558"/>
              <a:gd name="connsiteY155" fmla="*/ 4846501 h 7932599"/>
              <a:gd name="connsiteX156" fmla="*/ 5674360 w 6191558"/>
              <a:gd name="connsiteY156" fmla="*/ 4769031 h 7932599"/>
              <a:gd name="connsiteX157" fmla="*/ 5688965 w 6191558"/>
              <a:gd name="connsiteY157" fmla="*/ 4686481 h 7932599"/>
              <a:gd name="connsiteX158" fmla="*/ 5735320 w 6191558"/>
              <a:gd name="connsiteY158" fmla="*/ 4661081 h 7932599"/>
              <a:gd name="connsiteX159" fmla="*/ 5715000 w 6191558"/>
              <a:gd name="connsiteY159" fmla="*/ 4602026 h 7932599"/>
              <a:gd name="connsiteX160" fmla="*/ 5751195 w 6191558"/>
              <a:gd name="connsiteY160" fmla="*/ 4560751 h 7932599"/>
              <a:gd name="connsiteX161" fmla="*/ 5781675 w 6191558"/>
              <a:gd name="connsiteY161" fmla="*/ 4497886 h 7932599"/>
              <a:gd name="connsiteX162" fmla="*/ 5836920 w 6191558"/>
              <a:gd name="connsiteY162" fmla="*/ 4424226 h 7932599"/>
              <a:gd name="connsiteX163" fmla="*/ 5855970 w 6191558"/>
              <a:gd name="connsiteY163" fmla="*/ 4268016 h 7932599"/>
              <a:gd name="connsiteX164" fmla="*/ 6101080 w 6191558"/>
              <a:gd name="connsiteY164" fmla="*/ 4010206 h 7932599"/>
              <a:gd name="connsiteX165" fmla="*/ 6107430 w 6191558"/>
              <a:gd name="connsiteY165" fmla="*/ 3773986 h 7932599"/>
              <a:gd name="connsiteX166" fmla="*/ 5982970 w 6191558"/>
              <a:gd name="connsiteY166" fmla="*/ 3511096 h 7932599"/>
              <a:gd name="connsiteX0" fmla="*/ 5982970 w 6416332"/>
              <a:gd name="connsiteY0" fmla="*/ 3297025 h 7718528"/>
              <a:gd name="connsiteX1" fmla="*/ 5814060 w 6416332"/>
              <a:gd name="connsiteY1" fmla="*/ 2034645 h 7718528"/>
              <a:gd name="connsiteX2" fmla="*/ 5761990 w 6416332"/>
              <a:gd name="connsiteY2" fmla="*/ 1352653 h 7718528"/>
              <a:gd name="connsiteX3" fmla="*/ 5722620 w 6416332"/>
              <a:gd name="connsiteY3" fmla="*/ 1125325 h 7718528"/>
              <a:gd name="connsiteX4" fmla="*/ 5654040 w 6416332"/>
              <a:gd name="connsiteY4" fmla="*/ 1125325 h 7718528"/>
              <a:gd name="connsiteX5" fmla="*/ 6041176 w 6416332"/>
              <a:gd name="connsiteY5" fmla="*/ 853023 h 7718528"/>
              <a:gd name="connsiteX6" fmla="*/ 6157818 w 6416332"/>
              <a:gd name="connsiteY6" fmla="*/ 13609 h 7718528"/>
              <a:gd name="connsiteX7" fmla="*/ 6416332 w 6416332"/>
              <a:gd name="connsiteY7" fmla="*/ 0 h 7718528"/>
              <a:gd name="connsiteX8" fmla="*/ 5425440 w 6416332"/>
              <a:gd name="connsiteY8" fmla="*/ 957685 h 7718528"/>
              <a:gd name="connsiteX9" fmla="*/ 5372100 w 6416332"/>
              <a:gd name="connsiteY9" fmla="*/ 904345 h 7718528"/>
              <a:gd name="connsiteX10" fmla="*/ 5372100 w 6416332"/>
              <a:gd name="connsiteY10" fmla="*/ 873865 h 7718528"/>
              <a:gd name="connsiteX11" fmla="*/ 5280660 w 6416332"/>
              <a:gd name="connsiteY11" fmla="*/ 851005 h 7718528"/>
              <a:gd name="connsiteX12" fmla="*/ 5219700 w 6416332"/>
              <a:gd name="connsiteY12" fmla="*/ 1148185 h 7718528"/>
              <a:gd name="connsiteX13" fmla="*/ 5212080 w 6416332"/>
              <a:gd name="connsiteY13" fmla="*/ 1346305 h 7718528"/>
              <a:gd name="connsiteX14" fmla="*/ 5242560 w 6416332"/>
              <a:gd name="connsiteY14" fmla="*/ 1384405 h 7718528"/>
              <a:gd name="connsiteX15" fmla="*/ 5097780 w 6416332"/>
              <a:gd name="connsiteY15" fmla="*/ 1437745 h 7718528"/>
              <a:gd name="connsiteX16" fmla="*/ 5120640 w 6416332"/>
              <a:gd name="connsiteY16" fmla="*/ 1628245 h 7718528"/>
              <a:gd name="connsiteX17" fmla="*/ 5082540 w 6416332"/>
              <a:gd name="connsiteY17" fmla="*/ 1712065 h 7718528"/>
              <a:gd name="connsiteX18" fmla="*/ 4945380 w 6416332"/>
              <a:gd name="connsiteY18" fmla="*/ 1658725 h 7718528"/>
              <a:gd name="connsiteX19" fmla="*/ 4853940 w 6416332"/>
              <a:gd name="connsiteY19" fmla="*/ 1681585 h 7718528"/>
              <a:gd name="connsiteX20" fmla="*/ 4785360 w 6416332"/>
              <a:gd name="connsiteY20" fmla="*/ 1811125 h 7718528"/>
              <a:gd name="connsiteX21" fmla="*/ 4640580 w 6416332"/>
              <a:gd name="connsiteY21" fmla="*/ 1696825 h 7718528"/>
              <a:gd name="connsiteX22" fmla="*/ 4518660 w 6416332"/>
              <a:gd name="connsiteY22" fmla="*/ 1689205 h 7718528"/>
              <a:gd name="connsiteX23" fmla="*/ 4389120 w 6416332"/>
              <a:gd name="connsiteY23" fmla="*/ 1559665 h 7718528"/>
              <a:gd name="connsiteX24" fmla="*/ 4564380 w 6416332"/>
              <a:gd name="connsiteY24" fmla="*/ 1407265 h 7718528"/>
              <a:gd name="connsiteX25" fmla="*/ 4389120 w 6416332"/>
              <a:gd name="connsiteY25" fmla="*/ 1376785 h 7718528"/>
              <a:gd name="connsiteX26" fmla="*/ 4244340 w 6416332"/>
              <a:gd name="connsiteY26" fmla="*/ 1544425 h 7718528"/>
              <a:gd name="connsiteX27" fmla="*/ 4183380 w 6416332"/>
              <a:gd name="connsiteY27" fmla="*/ 1643485 h 7718528"/>
              <a:gd name="connsiteX28" fmla="*/ 4191000 w 6416332"/>
              <a:gd name="connsiteY28" fmla="*/ 1681585 h 7718528"/>
              <a:gd name="connsiteX29" fmla="*/ 4084320 w 6416332"/>
              <a:gd name="connsiteY29" fmla="*/ 1780645 h 7718528"/>
              <a:gd name="connsiteX30" fmla="*/ 4008120 w 6416332"/>
              <a:gd name="connsiteY30" fmla="*/ 1803505 h 7718528"/>
              <a:gd name="connsiteX31" fmla="*/ 3954780 w 6416332"/>
              <a:gd name="connsiteY31" fmla="*/ 1803505 h 7718528"/>
              <a:gd name="connsiteX32" fmla="*/ 3916680 w 6416332"/>
              <a:gd name="connsiteY32" fmla="*/ 1856845 h 7718528"/>
              <a:gd name="connsiteX33" fmla="*/ 3848100 w 6416332"/>
              <a:gd name="connsiteY33" fmla="*/ 1856845 h 7718528"/>
              <a:gd name="connsiteX34" fmla="*/ 3810000 w 6416332"/>
              <a:gd name="connsiteY34" fmla="*/ 1910185 h 7718528"/>
              <a:gd name="connsiteX35" fmla="*/ 3726180 w 6416332"/>
              <a:gd name="connsiteY35" fmla="*/ 1933045 h 7718528"/>
              <a:gd name="connsiteX36" fmla="*/ 3703320 w 6416332"/>
              <a:gd name="connsiteY36" fmla="*/ 2001625 h 7718528"/>
              <a:gd name="connsiteX37" fmla="*/ 3512820 w 6416332"/>
              <a:gd name="connsiteY37" fmla="*/ 1864465 h 7718528"/>
              <a:gd name="connsiteX38" fmla="*/ 3337560 w 6416332"/>
              <a:gd name="connsiteY38" fmla="*/ 1933045 h 7718528"/>
              <a:gd name="connsiteX39" fmla="*/ 3337560 w 6416332"/>
              <a:gd name="connsiteY39" fmla="*/ 2009245 h 7718528"/>
              <a:gd name="connsiteX40" fmla="*/ 3230880 w 6416332"/>
              <a:gd name="connsiteY40" fmla="*/ 2085445 h 7718528"/>
              <a:gd name="connsiteX41" fmla="*/ 3002280 w 6416332"/>
              <a:gd name="connsiteY41" fmla="*/ 1940665 h 7718528"/>
              <a:gd name="connsiteX42" fmla="*/ 3025140 w 6416332"/>
              <a:gd name="connsiteY42" fmla="*/ 1917805 h 7718528"/>
              <a:gd name="connsiteX43" fmla="*/ 2918460 w 6416332"/>
              <a:gd name="connsiteY43" fmla="*/ 1773025 h 7718528"/>
              <a:gd name="connsiteX44" fmla="*/ 2611215 w 6416332"/>
              <a:gd name="connsiteY44" fmla="*/ 1611374 h 7718528"/>
              <a:gd name="connsiteX45" fmla="*/ 2496277 w 6416332"/>
              <a:gd name="connsiteY45" fmla="*/ 1968062 h 7718528"/>
              <a:gd name="connsiteX46" fmla="*/ 2392680 w 6416332"/>
              <a:gd name="connsiteY46" fmla="*/ 1986385 h 7718528"/>
              <a:gd name="connsiteX47" fmla="*/ 2308860 w 6416332"/>
              <a:gd name="connsiteY47" fmla="*/ 2001625 h 7718528"/>
              <a:gd name="connsiteX48" fmla="*/ 2225040 w 6416332"/>
              <a:gd name="connsiteY48" fmla="*/ 2100685 h 7718528"/>
              <a:gd name="connsiteX49" fmla="*/ 2049780 w 6416332"/>
              <a:gd name="connsiteY49" fmla="*/ 2009245 h 7718528"/>
              <a:gd name="connsiteX50" fmla="*/ 1981200 w 6416332"/>
              <a:gd name="connsiteY50" fmla="*/ 2001625 h 7718528"/>
              <a:gd name="connsiteX51" fmla="*/ 1889760 w 6416332"/>
              <a:gd name="connsiteY51" fmla="*/ 1849225 h 7718528"/>
              <a:gd name="connsiteX52" fmla="*/ 1897380 w 6416332"/>
              <a:gd name="connsiteY52" fmla="*/ 1780645 h 7718528"/>
              <a:gd name="connsiteX53" fmla="*/ 1729740 w 6416332"/>
              <a:gd name="connsiteY53" fmla="*/ 1902565 h 7718528"/>
              <a:gd name="connsiteX54" fmla="*/ 1706880 w 6416332"/>
              <a:gd name="connsiteY54" fmla="*/ 1963525 h 7718528"/>
              <a:gd name="connsiteX55" fmla="*/ 1653540 w 6416332"/>
              <a:gd name="connsiteY55" fmla="*/ 1933045 h 7718528"/>
              <a:gd name="connsiteX56" fmla="*/ 1546860 w 6416332"/>
              <a:gd name="connsiteY56" fmla="*/ 1933045 h 7718528"/>
              <a:gd name="connsiteX57" fmla="*/ 1524000 w 6416332"/>
              <a:gd name="connsiteY57" fmla="*/ 2047345 h 7718528"/>
              <a:gd name="connsiteX58" fmla="*/ 1386840 w 6416332"/>
              <a:gd name="connsiteY58" fmla="*/ 2344525 h 7718528"/>
              <a:gd name="connsiteX59" fmla="*/ 1333500 w 6416332"/>
              <a:gd name="connsiteY59" fmla="*/ 2336905 h 7718528"/>
              <a:gd name="connsiteX60" fmla="*/ 1188720 w 6416332"/>
              <a:gd name="connsiteY60" fmla="*/ 2390245 h 7718528"/>
              <a:gd name="connsiteX61" fmla="*/ 1135380 w 6416332"/>
              <a:gd name="connsiteY61" fmla="*/ 2557885 h 7718528"/>
              <a:gd name="connsiteX62" fmla="*/ 1013460 w 6416332"/>
              <a:gd name="connsiteY62" fmla="*/ 2588365 h 7718528"/>
              <a:gd name="connsiteX63" fmla="*/ 929640 w 6416332"/>
              <a:gd name="connsiteY63" fmla="*/ 2595985 h 7718528"/>
              <a:gd name="connsiteX64" fmla="*/ 830580 w 6416332"/>
              <a:gd name="connsiteY64" fmla="*/ 2626465 h 7718528"/>
              <a:gd name="connsiteX65" fmla="*/ 701040 w 6416332"/>
              <a:gd name="connsiteY65" fmla="*/ 2634085 h 7718528"/>
              <a:gd name="connsiteX66" fmla="*/ 548640 w 6416332"/>
              <a:gd name="connsiteY66" fmla="*/ 2672185 h 7718528"/>
              <a:gd name="connsiteX67" fmla="*/ 0 w 6416332"/>
              <a:gd name="connsiteY67" fmla="*/ 4135225 h 7718528"/>
              <a:gd name="connsiteX68" fmla="*/ 167640 w 6416332"/>
              <a:gd name="connsiteY68" fmla="*/ 4127605 h 7718528"/>
              <a:gd name="connsiteX69" fmla="*/ 167640 w 6416332"/>
              <a:gd name="connsiteY69" fmla="*/ 4272385 h 7718528"/>
              <a:gd name="connsiteX70" fmla="*/ 289560 w 6416332"/>
              <a:gd name="connsiteY70" fmla="*/ 4280005 h 7718528"/>
              <a:gd name="connsiteX71" fmla="*/ 281940 w 6416332"/>
              <a:gd name="connsiteY71" fmla="*/ 4363825 h 7718528"/>
              <a:gd name="connsiteX72" fmla="*/ 388620 w 6416332"/>
              <a:gd name="connsiteY72" fmla="*/ 4386685 h 7718528"/>
              <a:gd name="connsiteX73" fmla="*/ 358140 w 6416332"/>
              <a:gd name="connsiteY73" fmla="*/ 4516225 h 7718528"/>
              <a:gd name="connsiteX74" fmla="*/ 358140 w 6416332"/>
              <a:gd name="connsiteY74" fmla="*/ 4615285 h 7718528"/>
              <a:gd name="connsiteX75" fmla="*/ 251460 w 6416332"/>
              <a:gd name="connsiteY75" fmla="*/ 4668625 h 7718528"/>
              <a:gd name="connsiteX76" fmla="*/ 236220 w 6416332"/>
              <a:gd name="connsiteY76" fmla="*/ 4744825 h 7718528"/>
              <a:gd name="connsiteX77" fmla="*/ 144780 w 6416332"/>
              <a:gd name="connsiteY77" fmla="*/ 4866745 h 7718528"/>
              <a:gd name="connsiteX78" fmla="*/ 175260 w 6416332"/>
              <a:gd name="connsiteY78" fmla="*/ 5095345 h 7718528"/>
              <a:gd name="connsiteX79" fmla="*/ 266700 w 6416332"/>
              <a:gd name="connsiteY79" fmla="*/ 5102965 h 7718528"/>
              <a:gd name="connsiteX80" fmla="*/ 304800 w 6416332"/>
              <a:gd name="connsiteY80" fmla="*/ 5163925 h 7718528"/>
              <a:gd name="connsiteX81" fmla="*/ 312420 w 6416332"/>
              <a:gd name="connsiteY81" fmla="*/ 5224885 h 7718528"/>
              <a:gd name="connsiteX82" fmla="*/ 358140 w 6416332"/>
              <a:gd name="connsiteY82" fmla="*/ 5224885 h 7718528"/>
              <a:gd name="connsiteX83" fmla="*/ 365760 w 6416332"/>
              <a:gd name="connsiteY83" fmla="*/ 5362045 h 7718528"/>
              <a:gd name="connsiteX84" fmla="*/ 807720 w 6416332"/>
              <a:gd name="connsiteY84" fmla="*/ 5430625 h 7718528"/>
              <a:gd name="connsiteX85" fmla="*/ 1127760 w 6416332"/>
              <a:gd name="connsiteY85" fmla="*/ 5590645 h 7718528"/>
              <a:gd name="connsiteX86" fmla="*/ 1447800 w 6416332"/>
              <a:gd name="connsiteY86" fmla="*/ 5483965 h 7718528"/>
              <a:gd name="connsiteX87" fmla="*/ 1546860 w 6416332"/>
              <a:gd name="connsiteY87" fmla="*/ 5483965 h 7718528"/>
              <a:gd name="connsiteX88" fmla="*/ 1501140 w 6416332"/>
              <a:gd name="connsiteY88" fmla="*/ 5743045 h 7718528"/>
              <a:gd name="connsiteX89" fmla="*/ 1567815 w 6416332"/>
              <a:gd name="connsiteY89" fmla="*/ 6000855 h 7718528"/>
              <a:gd name="connsiteX90" fmla="*/ 1710690 w 6416332"/>
              <a:gd name="connsiteY90" fmla="*/ 6324705 h 7718528"/>
              <a:gd name="connsiteX91" fmla="*/ 1891665 w 6416332"/>
              <a:gd name="connsiteY91" fmla="*/ 6467580 h 7718528"/>
              <a:gd name="connsiteX92" fmla="*/ 2094865 w 6416332"/>
              <a:gd name="connsiteY92" fmla="*/ 6699355 h 7718528"/>
              <a:gd name="connsiteX93" fmla="*/ 2066290 w 6416332"/>
              <a:gd name="connsiteY93" fmla="*/ 6810479 h 7718528"/>
              <a:gd name="connsiteX94" fmla="*/ 2234565 w 6416332"/>
              <a:gd name="connsiteY94" fmla="*/ 6921604 h 7718528"/>
              <a:gd name="connsiteX95" fmla="*/ 2269490 w 6416332"/>
              <a:gd name="connsiteY95" fmla="*/ 6966054 h 7718528"/>
              <a:gd name="connsiteX96" fmla="*/ 2186940 w 6416332"/>
              <a:gd name="connsiteY96" fmla="*/ 7223229 h 7718528"/>
              <a:gd name="connsiteX97" fmla="*/ 2209165 w 6416332"/>
              <a:gd name="connsiteY97" fmla="*/ 7321653 h 7718528"/>
              <a:gd name="connsiteX98" fmla="*/ 2275840 w 6416332"/>
              <a:gd name="connsiteY98" fmla="*/ 7423253 h 7718528"/>
              <a:gd name="connsiteX99" fmla="*/ 2437765 w 6416332"/>
              <a:gd name="connsiteY99" fmla="*/ 7455003 h 7718528"/>
              <a:gd name="connsiteX100" fmla="*/ 2491740 w 6416332"/>
              <a:gd name="connsiteY100" fmla="*/ 7442303 h 7718528"/>
              <a:gd name="connsiteX101" fmla="*/ 2599690 w 6416332"/>
              <a:gd name="connsiteY101" fmla="*/ 7499453 h 7718528"/>
              <a:gd name="connsiteX102" fmla="*/ 2640965 w 6416332"/>
              <a:gd name="connsiteY102" fmla="*/ 7543903 h 7718528"/>
              <a:gd name="connsiteX103" fmla="*/ 2663190 w 6416332"/>
              <a:gd name="connsiteY103" fmla="*/ 7655028 h 7718528"/>
              <a:gd name="connsiteX104" fmla="*/ 2748915 w 6416332"/>
              <a:gd name="connsiteY104" fmla="*/ 7718528 h 7718528"/>
              <a:gd name="connsiteX105" fmla="*/ 2860040 w 6416332"/>
              <a:gd name="connsiteY105" fmla="*/ 7693128 h 7718528"/>
              <a:gd name="connsiteX106" fmla="*/ 2920365 w 6416332"/>
              <a:gd name="connsiteY106" fmla="*/ 7705828 h 7718528"/>
              <a:gd name="connsiteX107" fmla="*/ 2910840 w 6416332"/>
              <a:gd name="connsiteY107" fmla="*/ 7625659 h 7718528"/>
              <a:gd name="connsiteX108" fmla="*/ 2996565 w 6416332"/>
              <a:gd name="connsiteY108" fmla="*/ 7494690 h 7718528"/>
              <a:gd name="connsiteX109" fmla="*/ 2987040 w 6416332"/>
              <a:gd name="connsiteY109" fmla="*/ 7382772 h 7718528"/>
              <a:gd name="connsiteX110" fmla="*/ 3027522 w 6416332"/>
              <a:gd name="connsiteY110" fmla="*/ 7316096 h 7718528"/>
              <a:gd name="connsiteX111" fmla="*/ 3179922 w 6416332"/>
              <a:gd name="connsiteY111" fmla="*/ 7247040 h 7718528"/>
              <a:gd name="connsiteX112" fmla="*/ 3225166 w 6416332"/>
              <a:gd name="connsiteY112" fmla="*/ 7130360 h 7718528"/>
              <a:gd name="connsiteX113" fmla="*/ 3420427 w 6416332"/>
              <a:gd name="connsiteY113" fmla="*/ 6968434 h 7718528"/>
              <a:gd name="connsiteX114" fmla="*/ 3699034 w 6416332"/>
              <a:gd name="connsiteY114" fmla="*/ 6839847 h 7718528"/>
              <a:gd name="connsiteX115" fmla="*/ 3875246 w 6416332"/>
              <a:gd name="connsiteY115" fmla="*/ 6775553 h 7718528"/>
              <a:gd name="connsiteX116" fmla="*/ 4084796 w 6416332"/>
              <a:gd name="connsiteY116" fmla="*/ 6623153 h 7718528"/>
              <a:gd name="connsiteX117" fmla="*/ 4127659 w 6416332"/>
              <a:gd name="connsiteY117" fmla="*/ 6525521 h 7718528"/>
              <a:gd name="connsiteX118" fmla="*/ 4037171 w 6416332"/>
              <a:gd name="connsiteY118" fmla="*/ 6449322 h 7718528"/>
              <a:gd name="connsiteX119" fmla="*/ 3980021 w 6416332"/>
              <a:gd name="connsiteY119" fmla="*/ 6354072 h 7718528"/>
              <a:gd name="connsiteX120" fmla="*/ 4056222 w 6416332"/>
              <a:gd name="connsiteY120" fmla="*/ 6280253 h 7718528"/>
              <a:gd name="connsiteX121" fmla="*/ 4096703 w 6416332"/>
              <a:gd name="connsiteY121" fmla="*/ 6132615 h 7718528"/>
              <a:gd name="connsiteX122" fmla="*/ 3982402 w 6416332"/>
              <a:gd name="connsiteY122" fmla="*/ 6156428 h 7718528"/>
              <a:gd name="connsiteX123" fmla="*/ 3818096 w 6416332"/>
              <a:gd name="connsiteY123" fmla="*/ 6118328 h 7718528"/>
              <a:gd name="connsiteX124" fmla="*/ 3691889 w 6416332"/>
              <a:gd name="connsiteY124" fmla="*/ 6030221 h 7718528"/>
              <a:gd name="connsiteX125" fmla="*/ 3701416 w 6416332"/>
              <a:gd name="connsiteY125" fmla="*/ 5915922 h 7718528"/>
              <a:gd name="connsiteX126" fmla="*/ 3625215 w 6416332"/>
              <a:gd name="connsiteY126" fmla="*/ 5839722 h 7718528"/>
              <a:gd name="connsiteX127" fmla="*/ 3657600 w 6416332"/>
              <a:gd name="connsiteY127" fmla="*/ 5758285 h 7718528"/>
              <a:gd name="connsiteX128" fmla="*/ 3817620 w 6416332"/>
              <a:gd name="connsiteY128" fmla="*/ 5666845 h 7718528"/>
              <a:gd name="connsiteX129" fmla="*/ 3893820 w 6416332"/>
              <a:gd name="connsiteY129" fmla="*/ 5590645 h 7718528"/>
              <a:gd name="connsiteX130" fmla="*/ 3947160 w 6416332"/>
              <a:gd name="connsiteY130" fmla="*/ 5575405 h 7718528"/>
              <a:gd name="connsiteX131" fmla="*/ 3939540 w 6416332"/>
              <a:gd name="connsiteY131" fmla="*/ 5514445 h 7718528"/>
              <a:gd name="connsiteX132" fmla="*/ 3901440 w 6416332"/>
              <a:gd name="connsiteY132" fmla="*/ 5491585 h 7718528"/>
              <a:gd name="connsiteX133" fmla="*/ 3878580 w 6416332"/>
              <a:gd name="connsiteY133" fmla="*/ 5400145 h 7718528"/>
              <a:gd name="connsiteX134" fmla="*/ 3886200 w 6416332"/>
              <a:gd name="connsiteY134" fmla="*/ 5308705 h 7718528"/>
              <a:gd name="connsiteX135" fmla="*/ 3870960 w 6416332"/>
              <a:gd name="connsiteY135" fmla="*/ 5194405 h 7718528"/>
              <a:gd name="connsiteX136" fmla="*/ 3893820 w 6416332"/>
              <a:gd name="connsiteY136" fmla="*/ 5125825 h 7718528"/>
              <a:gd name="connsiteX137" fmla="*/ 3924300 w 6416332"/>
              <a:gd name="connsiteY137" fmla="*/ 5064865 h 7718528"/>
              <a:gd name="connsiteX138" fmla="*/ 3977640 w 6416332"/>
              <a:gd name="connsiteY138" fmla="*/ 5057245 h 7718528"/>
              <a:gd name="connsiteX139" fmla="*/ 3992880 w 6416332"/>
              <a:gd name="connsiteY139" fmla="*/ 5057245 h 7718528"/>
              <a:gd name="connsiteX140" fmla="*/ 4046220 w 6416332"/>
              <a:gd name="connsiteY140" fmla="*/ 4996285 h 7718528"/>
              <a:gd name="connsiteX141" fmla="*/ 4038600 w 6416332"/>
              <a:gd name="connsiteY141" fmla="*/ 4912465 h 7718528"/>
              <a:gd name="connsiteX142" fmla="*/ 4754880 w 6416332"/>
              <a:gd name="connsiteY142" fmla="*/ 4798165 h 7718528"/>
              <a:gd name="connsiteX143" fmla="*/ 4838700 w 6416332"/>
              <a:gd name="connsiteY143" fmla="*/ 4798165 h 7718528"/>
              <a:gd name="connsiteX144" fmla="*/ 4914900 w 6416332"/>
              <a:gd name="connsiteY144" fmla="*/ 4805785 h 7718528"/>
              <a:gd name="connsiteX145" fmla="*/ 5105400 w 6416332"/>
              <a:gd name="connsiteY145" fmla="*/ 4904845 h 7718528"/>
              <a:gd name="connsiteX146" fmla="*/ 5570220 w 6416332"/>
              <a:gd name="connsiteY146" fmla="*/ 5133445 h 7718528"/>
              <a:gd name="connsiteX147" fmla="*/ 5704205 w 6416332"/>
              <a:gd name="connsiteY147" fmla="*/ 5205200 h 7718528"/>
              <a:gd name="connsiteX148" fmla="*/ 5755005 w 6416332"/>
              <a:gd name="connsiteY148" fmla="*/ 5127730 h 7718528"/>
              <a:gd name="connsiteX149" fmla="*/ 5682615 w 6416332"/>
              <a:gd name="connsiteY149" fmla="*/ 5088360 h 7718528"/>
              <a:gd name="connsiteX150" fmla="*/ 5624195 w 6416332"/>
              <a:gd name="connsiteY150" fmla="*/ 5017240 h 7718528"/>
              <a:gd name="connsiteX151" fmla="*/ 5670550 w 6416332"/>
              <a:gd name="connsiteY151" fmla="*/ 4988665 h 7718528"/>
              <a:gd name="connsiteX152" fmla="*/ 5584825 w 6416332"/>
              <a:gd name="connsiteY152" fmla="*/ 4814040 h 7718528"/>
              <a:gd name="connsiteX153" fmla="*/ 5592445 w 6416332"/>
              <a:gd name="connsiteY153" fmla="*/ 4712440 h 7718528"/>
              <a:gd name="connsiteX154" fmla="*/ 5615305 w 6416332"/>
              <a:gd name="connsiteY154" fmla="*/ 4677515 h 7718528"/>
              <a:gd name="connsiteX155" fmla="*/ 5636895 w 6416332"/>
              <a:gd name="connsiteY155" fmla="*/ 4632430 h 7718528"/>
              <a:gd name="connsiteX156" fmla="*/ 5674360 w 6416332"/>
              <a:gd name="connsiteY156" fmla="*/ 4554960 h 7718528"/>
              <a:gd name="connsiteX157" fmla="*/ 5688965 w 6416332"/>
              <a:gd name="connsiteY157" fmla="*/ 4472410 h 7718528"/>
              <a:gd name="connsiteX158" fmla="*/ 5735320 w 6416332"/>
              <a:gd name="connsiteY158" fmla="*/ 4447010 h 7718528"/>
              <a:gd name="connsiteX159" fmla="*/ 5715000 w 6416332"/>
              <a:gd name="connsiteY159" fmla="*/ 4387955 h 7718528"/>
              <a:gd name="connsiteX160" fmla="*/ 5751195 w 6416332"/>
              <a:gd name="connsiteY160" fmla="*/ 4346680 h 7718528"/>
              <a:gd name="connsiteX161" fmla="*/ 5781675 w 6416332"/>
              <a:gd name="connsiteY161" fmla="*/ 4283815 h 7718528"/>
              <a:gd name="connsiteX162" fmla="*/ 5836920 w 6416332"/>
              <a:gd name="connsiteY162" fmla="*/ 4210155 h 7718528"/>
              <a:gd name="connsiteX163" fmla="*/ 5855970 w 6416332"/>
              <a:gd name="connsiteY163" fmla="*/ 4053945 h 7718528"/>
              <a:gd name="connsiteX164" fmla="*/ 6101080 w 6416332"/>
              <a:gd name="connsiteY164" fmla="*/ 3796135 h 7718528"/>
              <a:gd name="connsiteX165" fmla="*/ 6107430 w 6416332"/>
              <a:gd name="connsiteY165" fmla="*/ 3559915 h 7718528"/>
              <a:gd name="connsiteX166" fmla="*/ 5982970 w 6416332"/>
              <a:gd name="connsiteY166" fmla="*/ 3297025 h 7718528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654040 w 6416332"/>
              <a:gd name="connsiteY4" fmla="*/ 1430657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72100 w 6416332"/>
              <a:gd name="connsiteY9" fmla="*/ 1209677 h 8023860"/>
              <a:gd name="connsiteX10" fmla="*/ 5372100 w 6416332"/>
              <a:gd name="connsiteY10" fmla="*/ 1179197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654040 w 6416332"/>
              <a:gd name="connsiteY4" fmla="*/ 1430657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72100 w 6416332"/>
              <a:gd name="connsiteY9" fmla="*/ 1209677 h 8023860"/>
              <a:gd name="connsiteX10" fmla="*/ 5286472 w 6416332"/>
              <a:gd name="connsiteY10" fmla="*/ 119548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837658 h 8259161"/>
              <a:gd name="connsiteX1" fmla="*/ 5814060 w 6416332"/>
              <a:gd name="connsiteY1" fmla="*/ 2575278 h 8259161"/>
              <a:gd name="connsiteX2" fmla="*/ 5761990 w 6416332"/>
              <a:gd name="connsiteY2" fmla="*/ 1893286 h 8259161"/>
              <a:gd name="connsiteX3" fmla="*/ 5722620 w 6416332"/>
              <a:gd name="connsiteY3" fmla="*/ 1665958 h 8259161"/>
              <a:gd name="connsiteX4" fmla="*/ 5654040 w 6416332"/>
              <a:gd name="connsiteY4" fmla="*/ 1665958 h 8259161"/>
              <a:gd name="connsiteX5" fmla="*/ 6041176 w 6416332"/>
              <a:gd name="connsiteY5" fmla="*/ 1393656 h 8259161"/>
              <a:gd name="connsiteX6" fmla="*/ 6157818 w 6416332"/>
              <a:gd name="connsiteY6" fmla="*/ 554242 h 8259161"/>
              <a:gd name="connsiteX7" fmla="*/ 6416332 w 6416332"/>
              <a:gd name="connsiteY7" fmla="*/ 540633 h 8259161"/>
              <a:gd name="connsiteX8" fmla="*/ 5982025 w 6416332"/>
              <a:gd name="connsiteY8" fmla="*/ 235301 h 8259161"/>
              <a:gd name="connsiteX9" fmla="*/ 5436321 w 6416332"/>
              <a:gd name="connsiteY9" fmla="*/ 0 h 8259161"/>
              <a:gd name="connsiteX10" fmla="*/ 5286472 w 6416332"/>
              <a:gd name="connsiteY10" fmla="*/ 354849 h 8259161"/>
              <a:gd name="connsiteX11" fmla="*/ 5280660 w 6416332"/>
              <a:gd name="connsiteY11" fmla="*/ 1391638 h 8259161"/>
              <a:gd name="connsiteX12" fmla="*/ 5219700 w 6416332"/>
              <a:gd name="connsiteY12" fmla="*/ 1688818 h 8259161"/>
              <a:gd name="connsiteX13" fmla="*/ 5212080 w 6416332"/>
              <a:gd name="connsiteY13" fmla="*/ 1886938 h 8259161"/>
              <a:gd name="connsiteX14" fmla="*/ 5242560 w 6416332"/>
              <a:gd name="connsiteY14" fmla="*/ 1925038 h 8259161"/>
              <a:gd name="connsiteX15" fmla="*/ 5097780 w 6416332"/>
              <a:gd name="connsiteY15" fmla="*/ 1978378 h 8259161"/>
              <a:gd name="connsiteX16" fmla="*/ 5120640 w 6416332"/>
              <a:gd name="connsiteY16" fmla="*/ 2168878 h 8259161"/>
              <a:gd name="connsiteX17" fmla="*/ 5082540 w 6416332"/>
              <a:gd name="connsiteY17" fmla="*/ 2252698 h 8259161"/>
              <a:gd name="connsiteX18" fmla="*/ 4945380 w 6416332"/>
              <a:gd name="connsiteY18" fmla="*/ 2199358 h 8259161"/>
              <a:gd name="connsiteX19" fmla="*/ 4853940 w 6416332"/>
              <a:gd name="connsiteY19" fmla="*/ 2222218 h 8259161"/>
              <a:gd name="connsiteX20" fmla="*/ 4785360 w 6416332"/>
              <a:gd name="connsiteY20" fmla="*/ 2351758 h 8259161"/>
              <a:gd name="connsiteX21" fmla="*/ 4640580 w 6416332"/>
              <a:gd name="connsiteY21" fmla="*/ 2237458 h 8259161"/>
              <a:gd name="connsiteX22" fmla="*/ 4518660 w 6416332"/>
              <a:gd name="connsiteY22" fmla="*/ 2229838 h 8259161"/>
              <a:gd name="connsiteX23" fmla="*/ 4389120 w 6416332"/>
              <a:gd name="connsiteY23" fmla="*/ 2100298 h 8259161"/>
              <a:gd name="connsiteX24" fmla="*/ 4564380 w 6416332"/>
              <a:gd name="connsiteY24" fmla="*/ 1947898 h 8259161"/>
              <a:gd name="connsiteX25" fmla="*/ 4389120 w 6416332"/>
              <a:gd name="connsiteY25" fmla="*/ 1917418 h 8259161"/>
              <a:gd name="connsiteX26" fmla="*/ 4244340 w 6416332"/>
              <a:gd name="connsiteY26" fmla="*/ 2085058 h 8259161"/>
              <a:gd name="connsiteX27" fmla="*/ 4183380 w 6416332"/>
              <a:gd name="connsiteY27" fmla="*/ 2184118 h 8259161"/>
              <a:gd name="connsiteX28" fmla="*/ 4191000 w 6416332"/>
              <a:gd name="connsiteY28" fmla="*/ 2222218 h 8259161"/>
              <a:gd name="connsiteX29" fmla="*/ 4084320 w 6416332"/>
              <a:gd name="connsiteY29" fmla="*/ 2321278 h 8259161"/>
              <a:gd name="connsiteX30" fmla="*/ 4008120 w 6416332"/>
              <a:gd name="connsiteY30" fmla="*/ 2344138 h 8259161"/>
              <a:gd name="connsiteX31" fmla="*/ 3954780 w 6416332"/>
              <a:gd name="connsiteY31" fmla="*/ 2344138 h 8259161"/>
              <a:gd name="connsiteX32" fmla="*/ 3916680 w 6416332"/>
              <a:gd name="connsiteY32" fmla="*/ 2397478 h 8259161"/>
              <a:gd name="connsiteX33" fmla="*/ 3848100 w 6416332"/>
              <a:gd name="connsiteY33" fmla="*/ 2397478 h 8259161"/>
              <a:gd name="connsiteX34" fmla="*/ 3810000 w 6416332"/>
              <a:gd name="connsiteY34" fmla="*/ 2450818 h 8259161"/>
              <a:gd name="connsiteX35" fmla="*/ 3726180 w 6416332"/>
              <a:gd name="connsiteY35" fmla="*/ 2473678 h 8259161"/>
              <a:gd name="connsiteX36" fmla="*/ 3703320 w 6416332"/>
              <a:gd name="connsiteY36" fmla="*/ 2542258 h 8259161"/>
              <a:gd name="connsiteX37" fmla="*/ 3512820 w 6416332"/>
              <a:gd name="connsiteY37" fmla="*/ 2405098 h 8259161"/>
              <a:gd name="connsiteX38" fmla="*/ 3337560 w 6416332"/>
              <a:gd name="connsiteY38" fmla="*/ 2473678 h 8259161"/>
              <a:gd name="connsiteX39" fmla="*/ 3337560 w 6416332"/>
              <a:gd name="connsiteY39" fmla="*/ 2549878 h 8259161"/>
              <a:gd name="connsiteX40" fmla="*/ 3230880 w 6416332"/>
              <a:gd name="connsiteY40" fmla="*/ 2626078 h 8259161"/>
              <a:gd name="connsiteX41" fmla="*/ 3002280 w 6416332"/>
              <a:gd name="connsiteY41" fmla="*/ 2481298 h 8259161"/>
              <a:gd name="connsiteX42" fmla="*/ 3025140 w 6416332"/>
              <a:gd name="connsiteY42" fmla="*/ 2458438 h 8259161"/>
              <a:gd name="connsiteX43" fmla="*/ 2918460 w 6416332"/>
              <a:gd name="connsiteY43" fmla="*/ 2313658 h 8259161"/>
              <a:gd name="connsiteX44" fmla="*/ 2611215 w 6416332"/>
              <a:gd name="connsiteY44" fmla="*/ 2152007 h 8259161"/>
              <a:gd name="connsiteX45" fmla="*/ 2496277 w 6416332"/>
              <a:gd name="connsiteY45" fmla="*/ 2508695 h 8259161"/>
              <a:gd name="connsiteX46" fmla="*/ 2392680 w 6416332"/>
              <a:gd name="connsiteY46" fmla="*/ 2527018 h 8259161"/>
              <a:gd name="connsiteX47" fmla="*/ 2308860 w 6416332"/>
              <a:gd name="connsiteY47" fmla="*/ 2542258 h 8259161"/>
              <a:gd name="connsiteX48" fmla="*/ 2225040 w 6416332"/>
              <a:gd name="connsiteY48" fmla="*/ 2641318 h 8259161"/>
              <a:gd name="connsiteX49" fmla="*/ 2049780 w 6416332"/>
              <a:gd name="connsiteY49" fmla="*/ 2549878 h 8259161"/>
              <a:gd name="connsiteX50" fmla="*/ 1981200 w 6416332"/>
              <a:gd name="connsiteY50" fmla="*/ 2542258 h 8259161"/>
              <a:gd name="connsiteX51" fmla="*/ 1889760 w 6416332"/>
              <a:gd name="connsiteY51" fmla="*/ 2389858 h 8259161"/>
              <a:gd name="connsiteX52" fmla="*/ 1897380 w 6416332"/>
              <a:gd name="connsiteY52" fmla="*/ 2321278 h 8259161"/>
              <a:gd name="connsiteX53" fmla="*/ 1729740 w 6416332"/>
              <a:gd name="connsiteY53" fmla="*/ 2443198 h 8259161"/>
              <a:gd name="connsiteX54" fmla="*/ 1706880 w 6416332"/>
              <a:gd name="connsiteY54" fmla="*/ 2504158 h 8259161"/>
              <a:gd name="connsiteX55" fmla="*/ 1653540 w 6416332"/>
              <a:gd name="connsiteY55" fmla="*/ 2473678 h 8259161"/>
              <a:gd name="connsiteX56" fmla="*/ 1546860 w 6416332"/>
              <a:gd name="connsiteY56" fmla="*/ 2473678 h 8259161"/>
              <a:gd name="connsiteX57" fmla="*/ 1524000 w 6416332"/>
              <a:gd name="connsiteY57" fmla="*/ 2587978 h 8259161"/>
              <a:gd name="connsiteX58" fmla="*/ 1386840 w 6416332"/>
              <a:gd name="connsiteY58" fmla="*/ 2885158 h 8259161"/>
              <a:gd name="connsiteX59" fmla="*/ 1333500 w 6416332"/>
              <a:gd name="connsiteY59" fmla="*/ 2877538 h 8259161"/>
              <a:gd name="connsiteX60" fmla="*/ 1188720 w 6416332"/>
              <a:gd name="connsiteY60" fmla="*/ 2930878 h 8259161"/>
              <a:gd name="connsiteX61" fmla="*/ 1135380 w 6416332"/>
              <a:gd name="connsiteY61" fmla="*/ 3098518 h 8259161"/>
              <a:gd name="connsiteX62" fmla="*/ 1013460 w 6416332"/>
              <a:gd name="connsiteY62" fmla="*/ 3128998 h 8259161"/>
              <a:gd name="connsiteX63" fmla="*/ 929640 w 6416332"/>
              <a:gd name="connsiteY63" fmla="*/ 3136618 h 8259161"/>
              <a:gd name="connsiteX64" fmla="*/ 830580 w 6416332"/>
              <a:gd name="connsiteY64" fmla="*/ 3167098 h 8259161"/>
              <a:gd name="connsiteX65" fmla="*/ 701040 w 6416332"/>
              <a:gd name="connsiteY65" fmla="*/ 3174718 h 8259161"/>
              <a:gd name="connsiteX66" fmla="*/ 548640 w 6416332"/>
              <a:gd name="connsiteY66" fmla="*/ 3212818 h 8259161"/>
              <a:gd name="connsiteX67" fmla="*/ 0 w 6416332"/>
              <a:gd name="connsiteY67" fmla="*/ 4675858 h 8259161"/>
              <a:gd name="connsiteX68" fmla="*/ 167640 w 6416332"/>
              <a:gd name="connsiteY68" fmla="*/ 4668238 h 8259161"/>
              <a:gd name="connsiteX69" fmla="*/ 167640 w 6416332"/>
              <a:gd name="connsiteY69" fmla="*/ 4813018 h 8259161"/>
              <a:gd name="connsiteX70" fmla="*/ 289560 w 6416332"/>
              <a:gd name="connsiteY70" fmla="*/ 4820638 h 8259161"/>
              <a:gd name="connsiteX71" fmla="*/ 281940 w 6416332"/>
              <a:gd name="connsiteY71" fmla="*/ 4904458 h 8259161"/>
              <a:gd name="connsiteX72" fmla="*/ 388620 w 6416332"/>
              <a:gd name="connsiteY72" fmla="*/ 4927318 h 8259161"/>
              <a:gd name="connsiteX73" fmla="*/ 358140 w 6416332"/>
              <a:gd name="connsiteY73" fmla="*/ 5056858 h 8259161"/>
              <a:gd name="connsiteX74" fmla="*/ 358140 w 6416332"/>
              <a:gd name="connsiteY74" fmla="*/ 5155918 h 8259161"/>
              <a:gd name="connsiteX75" fmla="*/ 251460 w 6416332"/>
              <a:gd name="connsiteY75" fmla="*/ 5209258 h 8259161"/>
              <a:gd name="connsiteX76" fmla="*/ 236220 w 6416332"/>
              <a:gd name="connsiteY76" fmla="*/ 5285458 h 8259161"/>
              <a:gd name="connsiteX77" fmla="*/ 144780 w 6416332"/>
              <a:gd name="connsiteY77" fmla="*/ 5407378 h 8259161"/>
              <a:gd name="connsiteX78" fmla="*/ 175260 w 6416332"/>
              <a:gd name="connsiteY78" fmla="*/ 5635978 h 8259161"/>
              <a:gd name="connsiteX79" fmla="*/ 266700 w 6416332"/>
              <a:gd name="connsiteY79" fmla="*/ 5643598 h 8259161"/>
              <a:gd name="connsiteX80" fmla="*/ 304800 w 6416332"/>
              <a:gd name="connsiteY80" fmla="*/ 5704558 h 8259161"/>
              <a:gd name="connsiteX81" fmla="*/ 312420 w 6416332"/>
              <a:gd name="connsiteY81" fmla="*/ 5765518 h 8259161"/>
              <a:gd name="connsiteX82" fmla="*/ 358140 w 6416332"/>
              <a:gd name="connsiteY82" fmla="*/ 5765518 h 8259161"/>
              <a:gd name="connsiteX83" fmla="*/ 365760 w 6416332"/>
              <a:gd name="connsiteY83" fmla="*/ 5902678 h 8259161"/>
              <a:gd name="connsiteX84" fmla="*/ 807720 w 6416332"/>
              <a:gd name="connsiteY84" fmla="*/ 5971258 h 8259161"/>
              <a:gd name="connsiteX85" fmla="*/ 1127760 w 6416332"/>
              <a:gd name="connsiteY85" fmla="*/ 6131278 h 8259161"/>
              <a:gd name="connsiteX86" fmla="*/ 1447800 w 6416332"/>
              <a:gd name="connsiteY86" fmla="*/ 6024598 h 8259161"/>
              <a:gd name="connsiteX87" fmla="*/ 1546860 w 6416332"/>
              <a:gd name="connsiteY87" fmla="*/ 6024598 h 8259161"/>
              <a:gd name="connsiteX88" fmla="*/ 1501140 w 6416332"/>
              <a:gd name="connsiteY88" fmla="*/ 6283678 h 8259161"/>
              <a:gd name="connsiteX89" fmla="*/ 1567815 w 6416332"/>
              <a:gd name="connsiteY89" fmla="*/ 6541488 h 8259161"/>
              <a:gd name="connsiteX90" fmla="*/ 1710690 w 6416332"/>
              <a:gd name="connsiteY90" fmla="*/ 6865338 h 8259161"/>
              <a:gd name="connsiteX91" fmla="*/ 1891665 w 6416332"/>
              <a:gd name="connsiteY91" fmla="*/ 7008213 h 8259161"/>
              <a:gd name="connsiteX92" fmla="*/ 2094865 w 6416332"/>
              <a:gd name="connsiteY92" fmla="*/ 7239988 h 8259161"/>
              <a:gd name="connsiteX93" fmla="*/ 2066290 w 6416332"/>
              <a:gd name="connsiteY93" fmla="*/ 7351112 h 8259161"/>
              <a:gd name="connsiteX94" fmla="*/ 2234565 w 6416332"/>
              <a:gd name="connsiteY94" fmla="*/ 7462237 h 8259161"/>
              <a:gd name="connsiteX95" fmla="*/ 2269490 w 6416332"/>
              <a:gd name="connsiteY95" fmla="*/ 7506687 h 8259161"/>
              <a:gd name="connsiteX96" fmla="*/ 2186940 w 6416332"/>
              <a:gd name="connsiteY96" fmla="*/ 7763862 h 8259161"/>
              <a:gd name="connsiteX97" fmla="*/ 2209165 w 6416332"/>
              <a:gd name="connsiteY97" fmla="*/ 7862286 h 8259161"/>
              <a:gd name="connsiteX98" fmla="*/ 2275840 w 6416332"/>
              <a:gd name="connsiteY98" fmla="*/ 7963886 h 8259161"/>
              <a:gd name="connsiteX99" fmla="*/ 2437765 w 6416332"/>
              <a:gd name="connsiteY99" fmla="*/ 7995636 h 8259161"/>
              <a:gd name="connsiteX100" fmla="*/ 2491740 w 6416332"/>
              <a:gd name="connsiteY100" fmla="*/ 7982936 h 8259161"/>
              <a:gd name="connsiteX101" fmla="*/ 2599690 w 6416332"/>
              <a:gd name="connsiteY101" fmla="*/ 8040086 h 8259161"/>
              <a:gd name="connsiteX102" fmla="*/ 2640965 w 6416332"/>
              <a:gd name="connsiteY102" fmla="*/ 8084536 h 8259161"/>
              <a:gd name="connsiteX103" fmla="*/ 2663190 w 6416332"/>
              <a:gd name="connsiteY103" fmla="*/ 8195661 h 8259161"/>
              <a:gd name="connsiteX104" fmla="*/ 2748915 w 6416332"/>
              <a:gd name="connsiteY104" fmla="*/ 8259161 h 8259161"/>
              <a:gd name="connsiteX105" fmla="*/ 2860040 w 6416332"/>
              <a:gd name="connsiteY105" fmla="*/ 8233761 h 8259161"/>
              <a:gd name="connsiteX106" fmla="*/ 2920365 w 6416332"/>
              <a:gd name="connsiteY106" fmla="*/ 8246461 h 8259161"/>
              <a:gd name="connsiteX107" fmla="*/ 2910840 w 6416332"/>
              <a:gd name="connsiteY107" fmla="*/ 8166292 h 8259161"/>
              <a:gd name="connsiteX108" fmla="*/ 2996565 w 6416332"/>
              <a:gd name="connsiteY108" fmla="*/ 8035323 h 8259161"/>
              <a:gd name="connsiteX109" fmla="*/ 2987040 w 6416332"/>
              <a:gd name="connsiteY109" fmla="*/ 7923405 h 8259161"/>
              <a:gd name="connsiteX110" fmla="*/ 3027522 w 6416332"/>
              <a:gd name="connsiteY110" fmla="*/ 7856729 h 8259161"/>
              <a:gd name="connsiteX111" fmla="*/ 3179922 w 6416332"/>
              <a:gd name="connsiteY111" fmla="*/ 7787673 h 8259161"/>
              <a:gd name="connsiteX112" fmla="*/ 3225166 w 6416332"/>
              <a:gd name="connsiteY112" fmla="*/ 7670993 h 8259161"/>
              <a:gd name="connsiteX113" fmla="*/ 3420427 w 6416332"/>
              <a:gd name="connsiteY113" fmla="*/ 7509067 h 8259161"/>
              <a:gd name="connsiteX114" fmla="*/ 3699034 w 6416332"/>
              <a:gd name="connsiteY114" fmla="*/ 7380480 h 8259161"/>
              <a:gd name="connsiteX115" fmla="*/ 3875246 w 6416332"/>
              <a:gd name="connsiteY115" fmla="*/ 7316186 h 8259161"/>
              <a:gd name="connsiteX116" fmla="*/ 4084796 w 6416332"/>
              <a:gd name="connsiteY116" fmla="*/ 7163786 h 8259161"/>
              <a:gd name="connsiteX117" fmla="*/ 4127659 w 6416332"/>
              <a:gd name="connsiteY117" fmla="*/ 7066154 h 8259161"/>
              <a:gd name="connsiteX118" fmla="*/ 4037171 w 6416332"/>
              <a:gd name="connsiteY118" fmla="*/ 6989955 h 8259161"/>
              <a:gd name="connsiteX119" fmla="*/ 3980021 w 6416332"/>
              <a:gd name="connsiteY119" fmla="*/ 6894705 h 8259161"/>
              <a:gd name="connsiteX120" fmla="*/ 4056222 w 6416332"/>
              <a:gd name="connsiteY120" fmla="*/ 6820886 h 8259161"/>
              <a:gd name="connsiteX121" fmla="*/ 4096703 w 6416332"/>
              <a:gd name="connsiteY121" fmla="*/ 6673248 h 8259161"/>
              <a:gd name="connsiteX122" fmla="*/ 3982402 w 6416332"/>
              <a:gd name="connsiteY122" fmla="*/ 6697061 h 8259161"/>
              <a:gd name="connsiteX123" fmla="*/ 3818096 w 6416332"/>
              <a:gd name="connsiteY123" fmla="*/ 6658961 h 8259161"/>
              <a:gd name="connsiteX124" fmla="*/ 3691889 w 6416332"/>
              <a:gd name="connsiteY124" fmla="*/ 6570854 h 8259161"/>
              <a:gd name="connsiteX125" fmla="*/ 3701416 w 6416332"/>
              <a:gd name="connsiteY125" fmla="*/ 6456555 h 8259161"/>
              <a:gd name="connsiteX126" fmla="*/ 3625215 w 6416332"/>
              <a:gd name="connsiteY126" fmla="*/ 6380355 h 8259161"/>
              <a:gd name="connsiteX127" fmla="*/ 3657600 w 6416332"/>
              <a:gd name="connsiteY127" fmla="*/ 6298918 h 8259161"/>
              <a:gd name="connsiteX128" fmla="*/ 3817620 w 6416332"/>
              <a:gd name="connsiteY128" fmla="*/ 6207478 h 8259161"/>
              <a:gd name="connsiteX129" fmla="*/ 3893820 w 6416332"/>
              <a:gd name="connsiteY129" fmla="*/ 6131278 h 8259161"/>
              <a:gd name="connsiteX130" fmla="*/ 3947160 w 6416332"/>
              <a:gd name="connsiteY130" fmla="*/ 6116038 h 8259161"/>
              <a:gd name="connsiteX131" fmla="*/ 3939540 w 6416332"/>
              <a:gd name="connsiteY131" fmla="*/ 6055078 h 8259161"/>
              <a:gd name="connsiteX132" fmla="*/ 3901440 w 6416332"/>
              <a:gd name="connsiteY132" fmla="*/ 6032218 h 8259161"/>
              <a:gd name="connsiteX133" fmla="*/ 3878580 w 6416332"/>
              <a:gd name="connsiteY133" fmla="*/ 5940778 h 8259161"/>
              <a:gd name="connsiteX134" fmla="*/ 3886200 w 6416332"/>
              <a:gd name="connsiteY134" fmla="*/ 5849338 h 8259161"/>
              <a:gd name="connsiteX135" fmla="*/ 3870960 w 6416332"/>
              <a:gd name="connsiteY135" fmla="*/ 5735038 h 8259161"/>
              <a:gd name="connsiteX136" fmla="*/ 3893820 w 6416332"/>
              <a:gd name="connsiteY136" fmla="*/ 5666458 h 8259161"/>
              <a:gd name="connsiteX137" fmla="*/ 3924300 w 6416332"/>
              <a:gd name="connsiteY137" fmla="*/ 5605498 h 8259161"/>
              <a:gd name="connsiteX138" fmla="*/ 3977640 w 6416332"/>
              <a:gd name="connsiteY138" fmla="*/ 5597878 h 8259161"/>
              <a:gd name="connsiteX139" fmla="*/ 3992880 w 6416332"/>
              <a:gd name="connsiteY139" fmla="*/ 5597878 h 8259161"/>
              <a:gd name="connsiteX140" fmla="*/ 4046220 w 6416332"/>
              <a:gd name="connsiteY140" fmla="*/ 5536918 h 8259161"/>
              <a:gd name="connsiteX141" fmla="*/ 4038600 w 6416332"/>
              <a:gd name="connsiteY141" fmla="*/ 5453098 h 8259161"/>
              <a:gd name="connsiteX142" fmla="*/ 4754880 w 6416332"/>
              <a:gd name="connsiteY142" fmla="*/ 5338798 h 8259161"/>
              <a:gd name="connsiteX143" fmla="*/ 4838700 w 6416332"/>
              <a:gd name="connsiteY143" fmla="*/ 5338798 h 8259161"/>
              <a:gd name="connsiteX144" fmla="*/ 4914900 w 6416332"/>
              <a:gd name="connsiteY144" fmla="*/ 5346418 h 8259161"/>
              <a:gd name="connsiteX145" fmla="*/ 5105400 w 6416332"/>
              <a:gd name="connsiteY145" fmla="*/ 5445478 h 8259161"/>
              <a:gd name="connsiteX146" fmla="*/ 5570220 w 6416332"/>
              <a:gd name="connsiteY146" fmla="*/ 5674078 h 8259161"/>
              <a:gd name="connsiteX147" fmla="*/ 5704205 w 6416332"/>
              <a:gd name="connsiteY147" fmla="*/ 5745833 h 8259161"/>
              <a:gd name="connsiteX148" fmla="*/ 5755005 w 6416332"/>
              <a:gd name="connsiteY148" fmla="*/ 5668363 h 8259161"/>
              <a:gd name="connsiteX149" fmla="*/ 5682615 w 6416332"/>
              <a:gd name="connsiteY149" fmla="*/ 5628993 h 8259161"/>
              <a:gd name="connsiteX150" fmla="*/ 5624195 w 6416332"/>
              <a:gd name="connsiteY150" fmla="*/ 5557873 h 8259161"/>
              <a:gd name="connsiteX151" fmla="*/ 5670550 w 6416332"/>
              <a:gd name="connsiteY151" fmla="*/ 5529298 h 8259161"/>
              <a:gd name="connsiteX152" fmla="*/ 5584825 w 6416332"/>
              <a:gd name="connsiteY152" fmla="*/ 5354673 h 8259161"/>
              <a:gd name="connsiteX153" fmla="*/ 5592445 w 6416332"/>
              <a:gd name="connsiteY153" fmla="*/ 5253073 h 8259161"/>
              <a:gd name="connsiteX154" fmla="*/ 5615305 w 6416332"/>
              <a:gd name="connsiteY154" fmla="*/ 5218148 h 8259161"/>
              <a:gd name="connsiteX155" fmla="*/ 5636895 w 6416332"/>
              <a:gd name="connsiteY155" fmla="*/ 5173063 h 8259161"/>
              <a:gd name="connsiteX156" fmla="*/ 5674360 w 6416332"/>
              <a:gd name="connsiteY156" fmla="*/ 5095593 h 8259161"/>
              <a:gd name="connsiteX157" fmla="*/ 5688965 w 6416332"/>
              <a:gd name="connsiteY157" fmla="*/ 5013043 h 8259161"/>
              <a:gd name="connsiteX158" fmla="*/ 5735320 w 6416332"/>
              <a:gd name="connsiteY158" fmla="*/ 4987643 h 8259161"/>
              <a:gd name="connsiteX159" fmla="*/ 5715000 w 6416332"/>
              <a:gd name="connsiteY159" fmla="*/ 4928588 h 8259161"/>
              <a:gd name="connsiteX160" fmla="*/ 5751195 w 6416332"/>
              <a:gd name="connsiteY160" fmla="*/ 4887313 h 8259161"/>
              <a:gd name="connsiteX161" fmla="*/ 5781675 w 6416332"/>
              <a:gd name="connsiteY161" fmla="*/ 4824448 h 8259161"/>
              <a:gd name="connsiteX162" fmla="*/ 5836920 w 6416332"/>
              <a:gd name="connsiteY162" fmla="*/ 4750788 h 8259161"/>
              <a:gd name="connsiteX163" fmla="*/ 5855970 w 6416332"/>
              <a:gd name="connsiteY163" fmla="*/ 4594578 h 8259161"/>
              <a:gd name="connsiteX164" fmla="*/ 6101080 w 6416332"/>
              <a:gd name="connsiteY164" fmla="*/ 4336768 h 8259161"/>
              <a:gd name="connsiteX165" fmla="*/ 6107430 w 6416332"/>
              <a:gd name="connsiteY165" fmla="*/ 4100548 h 8259161"/>
              <a:gd name="connsiteX166" fmla="*/ 5982970 w 6416332"/>
              <a:gd name="connsiteY166" fmla="*/ 3837658 h 8259161"/>
              <a:gd name="connsiteX0" fmla="*/ 5982970 w 6416332"/>
              <a:gd name="connsiteY0" fmla="*/ 3837658 h 8259161"/>
              <a:gd name="connsiteX1" fmla="*/ 5814060 w 6416332"/>
              <a:gd name="connsiteY1" fmla="*/ 2575278 h 8259161"/>
              <a:gd name="connsiteX2" fmla="*/ 5761990 w 6416332"/>
              <a:gd name="connsiteY2" fmla="*/ 1893286 h 8259161"/>
              <a:gd name="connsiteX3" fmla="*/ 5722620 w 6416332"/>
              <a:gd name="connsiteY3" fmla="*/ 1665958 h 8259161"/>
              <a:gd name="connsiteX4" fmla="*/ 5654040 w 6416332"/>
              <a:gd name="connsiteY4" fmla="*/ 1665958 h 8259161"/>
              <a:gd name="connsiteX5" fmla="*/ 6041176 w 6416332"/>
              <a:gd name="connsiteY5" fmla="*/ 1393656 h 8259161"/>
              <a:gd name="connsiteX6" fmla="*/ 6157818 w 6416332"/>
              <a:gd name="connsiteY6" fmla="*/ 554242 h 8259161"/>
              <a:gd name="connsiteX7" fmla="*/ 6416332 w 6416332"/>
              <a:gd name="connsiteY7" fmla="*/ 540633 h 8259161"/>
              <a:gd name="connsiteX8" fmla="*/ 5982025 w 6416332"/>
              <a:gd name="connsiteY8" fmla="*/ 235301 h 8259161"/>
              <a:gd name="connsiteX9" fmla="*/ 5436321 w 6416332"/>
              <a:gd name="connsiteY9" fmla="*/ 0 h 8259161"/>
              <a:gd name="connsiteX10" fmla="*/ 5286472 w 6416332"/>
              <a:gd name="connsiteY10" fmla="*/ 568919 h 8259161"/>
              <a:gd name="connsiteX11" fmla="*/ 5280660 w 6416332"/>
              <a:gd name="connsiteY11" fmla="*/ 1391638 h 8259161"/>
              <a:gd name="connsiteX12" fmla="*/ 5219700 w 6416332"/>
              <a:gd name="connsiteY12" fmla="*/ 1688818 h 8259161"/>
              <a:gd name="connsiteX13" fmla="*/ 5212080 w 6416332"/>
              <a:gd name="connsiteY13" fmla="*/ 1886938 h 8259161"/>
              <a:gd name="connsiteX14" fmla="*/ 5242560 w 6416332"/>
              <a:gd name="connsiteY14" fmla="*/ 1925038 h 8259161"/>
              <a:gd name="connsiteX15" fmla="*/ 5097780 w 6416332"/>
              <a:gd name="connsiteY15" fmla="*/ 1978378 h 8259161"/>
              <a:gd name="connsiteX16" fmla="*/ 5120640 w 6416332"/>
              <a:gd name="connsiteY16" fmla="*/ 2168878 h 8259161"/>
              <a:gd name="connsiteX17" fmla="*/ 5082540 w 6416332"/>
              <a:gd name="connsiteY17" fmla="*/ 2252698 h 8259161"/>
              <a:gd name="connsiteX18" fmla="*/ 4945380 w 6416332"/>
              <a:gd name="connsiteY18" fmla="*/ 2199358 h 8259161"/>
              <a:gd name="connsiteX19" fmla="*/ 4853940 w 6416332"/>
              <a:gd name="connsiteY19" fmla="*/ 2222218 h 8259161"/>
              <a:gd name="connsiteX20" fmla="*/ 4785360 w 6416332"/>
              <a:gd name="connsiteY20" fmla="*/ 2351758 h 8259161"/>
              <a:gd name="connsiteX21" fmla="*/ 4640580 w 6416332"/>
              <a:gd name="connsiteY21" fmla="*/ 2237458 h 8259161"/>
              <a:gd name="connsiteX22" fmla="*/ 4518660 w 6416332"/>
              <a:gd name="connsiteY22" fmla="*/ 2229838 h 8259161"/>
              <a:gd name="connsiteX23" fmla="*/ 4389120 w 6416332"/>
              <a:gd name="connsiteY23" fmla="*/ 2100298 h 8259161"/>
              <a:gd name="connsiteX24" fmla="*/ 4564380 w 6416332"/>
              <a:gd name="connsiteY24" fmla="*/ 1947898 h 8259161"/>
              <a:gd name="connsiteX25" fmla="*/ 4389120 w 6416332"/>
              <a:gd name="connsiteY25" fmla="*/ 1917418 h 8259161"/>
              <a:gd name="connsiteX26" fmla="*/ 4244340 w 6416332"/>
              <a:gd name="connsiteY26" fmla="*/ 2085058 h 8259161"/>
              <a:gd name="connsiteX27" fmla="*/ 4183380 w 6416332"/>
              <a:gd name="connsiteY27" fmla="*/ 2184118 h 8259161"/>
              <a:gd name="connsiteX28" fmla="*/ 4191000 w 6416332"/>
              <a:gd name="connsiteY28" fmla="*/ 2222218 h 8259161"/>
              <a:gd name="connsiteX29" fmla="*/ 4084320 w 6416332"/>
              <a:gd name="connsiteY29" fmla="*/ 2321278 h 8259161"/>
              <a:gd name="connsiteX30" fmla="*/ 4008120 w 6416332"/>
              <a:gd name="connsiteY30" fmla="*/ 2344138 h 8259161"/>
              <a:gd name="connsiteX31" fmla="*/ 3954780 w 6416332"/>
              <a:gd name="connsiteY31" fmla="*/ 2344138 h 8259161"/>
              <a:gd name="connsiteX32" fmla="*/ 3916680 w 6416332"/>
              <a:gd name="connsiteY32" fmla="*/ 2397478 h 8259161"/>
              <a:gd name="connsiteX33" fmla="*/ 3848100 w 6416332"/>
              <a:gd name="connsiteY33" fmla="*/ 2397478 h 8259161"/>
              <a:gd name="connsiteX34" fmla="*/ 3810000 w 6416332"/>
              <a:gd name="connsiteY34" fmla="*/ 2450818 h 8259161"/>
              <a:gd name="connsiteX35" fmla="*/ 3726180 w 6416332"/>
              <a:gd name="connsiteY35" fmla="*/ 2473678 h 8259161"/>
              <a:gd name="connsiteX36" fmla="*/ 3703320 w 6416332"/>
              <a:gd name="connsiteY36" fmla="*/ 2542258 h 8259161"/>
              <a:gd name="connsiteX37" fmla="*/ 3512820 w 6416332"/>
              <a:gd name="connsiteY37" fmla="*/ 2405098 h 8259161"/>
              <a:gd name="connsiteX38" fmla="*/ 3337560 w 6416332"/>
              <a:gd name="connsiteY38" fmla="*/ 2473678 h 8259161"/>
              <a:gd name="connsiteX39" fmla="*/ 3337560 w 6416332"/>
              <a:gd name="connsiteY39" fmla="*/ 2549878 h 8259161"/>
              <a:gd name="connsiteX40" fmla="*/ 3230880 w 6416332"/>
              <a:gd name="connsiteY40" fmla="*/ 2626078 h 8259161"/>
              <a:gd name="connsiteX41" fmla="*/ 3002280 w 6416332"/>
              <a:gd name="connsiteY41" fmla="*/ 2481298 h 8259161"/>
              <a:gd name="connsiteX42" fmla="*/ 3025140 w 6416332"/>
              <a:gd name="connsiteY42" fmla="*/ 2458438 h 8259161"/>
              <a:gd name="connsiteX43" fmla="*/ 2918460 w 6416332"/>
              <a:gd name="connsiteY43" fmla="*/ 2313658 h 8259161"/>
              <a:gd name="connsiteX44" fmla="*/ 2611215 w 6416332"/>
              <a:gd name="connsiteY44" fmla="*/ 2152007 h 8259161"/>
              <a:gd name="connsiteX45" fmla="*/ 2496277 w 6416332"/>
              <a:gd name="connsiteY45" fmla="*/ 2508695 h 8259161"/>
              <a:gd name="connsiteX46" fmla="*/ 2392680 w 6416332"/>
              <a:gd name="connsiteY46" fmla="*/ 2527018 h 8259161"/>
              <a:gd name="connsiteX47" fmla="*/ 2308860 w 6416332"/>
              <a:gd name="connsiteY47" fmla="*/ 2542258 h 8259161"/>
              <a:gd name="connsiteX48" fmla="*/ 2225040 w 6416332"/>
              <a:gd name="connsiteY48" fmla="*/ 2641318 h 8259161"/>
              <a:gd name="connsiteX49" fmla="*/ 2049780 w 6416332"/>
              <a:gd name="connsiteY49" fmla="*/ 2549878 h 8259161"/>
              <a:gd name="connsiteX50" fmla="*/ 1981200 w 6416332"/>
              <a:gd name="connsiteY50" fmla="*/ 2542258 h 8259161"/>
              <a:gd name="connsiteX51" fmla="*/ 1889760 w 6416332"/>
              <a:gd name="connsiteY51" fmla="*/ 2389858 h 8259161"/>
              <a:gd name="connsiteX52" fmla="*/ 1897380 w 6416332"/>
              <a:gd name="connsiteY52" fmla="*/ 2321278 h 8259161"/>
              <a:gd name="connsiteX53" fmla="*/ 1729740 w 6416332"/>
              <a:gd name="connsiteY53" fmla="*/ 2443198 h 8259161"/>
              <a:gd name="connsiteX54" fmla="*/ 1706880 w 6416332"/>
              <a:gd name="connsiteY54" fmla="*/ 2504158 h 8259161"/>
              <a:gd name="connsiteX55" fmla="*/ 1653540 w 6416332"/>
              <a:gd name="connsiteY55" fmla="*/ 2473678 h 8259161"/>
              <a:gd name="connsiteX56" fmla="*/ 1546860 w 6416332"/>
              <a:gd name="connsiteY56" fmla="*/ 2473678 h 8259161"/>
              <a:gd name="connsiteX57" fmla="*/ 1524000 w 6416332"/>
              <a:gd name="connsiteY57" fmla="*/ 2587978 h 8259161"/>
              <a:gd name="connsiteX58" fmla="*/ 1386840 w 6416332"/>
              <a:gd name="connsiteY58" fmla="*/ 2885158 h 8259161"/>
              <a:gd name="connsiteX59" fmla="*/ 1333500 w 6416332"/>
              <a:gd name="connsiteY59" fmla="*/ 2877538 h 8259161"/>
              <a:gd name="connsiteX60" fmla="*/ 1188720 w 6416332"/>
              <a:gd name="connsiteY60" fmla="*/ 2930878 h 8259161"/>
              <a:gd name="connsiteX61" fmla="*/ 1135380 w 6416332"/>
              <a:gd name="connsiteY61" fmla="*/ 3098518 h 8259161"/>
              <a:gd name="connsiteX62" fmla="*/ 1013460 w 6416332"/>
              <a:gd name="connsiteY62" fmla="*/ 3128998 h 8259161"/>
              <a:gd name="connsiteX63" fmla="*/ 929640 w 6416332"/>
              <a:gd name="connsiteY63" fmla="*/ 3136618 h 8259161"/>
              <a:gd name="connsiteX64" fmla="*/ 830580 w 6416332"/>
              <a:gd name="connsiteY64" fmla="*/ 3167098 h 8259161"/>
              <a:gd name="connsiteX65" fmla="*/ 701040 w 6416332"/>
              <a:gd name="connsiteY65" fmla="*/ 3174718 h 8259161"/>
              <a:gd name="connsiteX66" fmla="*/ 548640 w 6416332"/>
              <a:gd name="connsiteY66" fmla="*/ 3212818 h 8259161"/>
              <a:gd name="connsiteX67" fmla="*/ 0 w 6416332"/>
              <a:gd name="connsiteY67" fmla="*/ 4675858 h 8259161"/>
              <a:gd name="connsiteX68" fmla="*/ 167640 w 6416332"/>
              <a:gd name="connsiteY68" fmla="*/ 4668238 h 8259161"/>
              <a:gd name="connsiteX69" fmla="*/ 167640 w 6416332"/>
              <a:gd name="connsiteY69" fmla="*/ 4813018 h 8259161"/>
              <a:gd name="connsiteX70" fmla="*/ 289560 w 6416332"/>
              <a:gd name="connsiteY70" fmla="*/ 4820638 h 8259161"/>
              <a:gd name="connsiteX71" fmla="*/ 281940 w 6416332"/>
              <a:gd name="connsiteY71" fmla="*/ 4904458 h 8259161"/>
              <a:gd name="connsiteX72" fmla="*/ 388620 w 6416332"/>
              <a:gd name="connsiteY72" fmla="*/ 4927318 h 8259161"/>
              <a:gd name="connsiteX73" fmla="*/ 358140 w 6416332"/>
              <a:gd name="connsiteY73" fmla="*/ 5056858 h 8259161"/>
              <a:gd name="connsiteX74" fmla="*/ 358140 w 6416332"/>
              <a:gd name="connsiteY74" fmla="*/ 5155918 h 8259161"/>
              <a:gd name="connsiteX75" fmla="*/ 251460 w 6416332"/>
              <a:gd name="connsiteY75" fmla="*/ 5209258 h 8259161"/>
              <a:gd name="connsiteX76" fmla="*/ 236220 w 6416332"/>
              <a:gd name="connsiteY76" fmla="*/ 5285458 h 8259161"/>
              <a:gd name="connsiteX77" fmla="*/ 144780 w 6416332"/>
              <a:gd name="connsiteY77" fmla="*/ 5407378 h 8259161"/>
              <a:gd name="connsiteX78" fmla="*/ 175260 w 6416332"/>
              <a:gd name="connsiteY78" fmla="*/ 5635978 h 8259161"/>
              <a:gd name="connsiteX79" fmla="*/ 266700 w 6416332"/>
              <a:gd name="connsiteY79" fmla="*/ 5643598 h 8259161"/>
              <a:gd name="connsiteX80" fmla="*/ 304800 w 6416332"/>
              <a:gd name="connsiteY80" fmla="*/ 5704558 h 8259161"/>
              <a:gd name="connsiteX81" fmla="*/ 312420 w 6416332"/>
              <a:gd name="connsiteY81" fmla="*/ 5765518 h 8259161"/>
              <a:gd name="connsiteX82" fmla="*/ 358140 w 6416332"/>
              <a:gd name="connsiteY82" fmla="*/ 5765518 h 8259161"/>
              <a:gd name="connsiteX83" fmla="*/ 365760 w 6416332"/>
              <a:gd name="connsiteY83" fmla="*/ 5902678 h 8259161"/>
              <a:gd name="connsiteX84" fmla="*/ 807720 w 6416332"/>
              <a:gd name="connsiteY84" fmla="*/ 5971258 h 8259161"/>
              <a:gd name="connsiteX85" fmla="*/ 1127760 w 6416332"/>
              <a:gd name="connsiteY85" fmla="*/ 6131278 h 8259161"/>
              <a:gd name="connsiteX86" fmla="*/ 1447800 w 6416332"/>
              <a:gd name="connsiteY86" fmla="*/ 6024598 h 8259161"/>
              <a:gd name="connsiteX87" fmla="*/ 1546860 w 6416332"/>
              <a:gd name="connsiteY87" fmla="*/ 6024598 h 8259161"/>
              <a:gd name="connsiteX88" fmla="*/ 1501140 w 6416332"/>
              <a:gd name="connsiteY88" fmla="*/ 6283678 h 8259161"/>
              <a:gd name="connsiteX89" fmla="*/ 1567815 w 6416332"/>
              <a:gd name="connsiteY89" fmla="*/ 6541488 h 8259161"/>
              <a:gd name="connsiteX90" fmla="*/ 1710690 w 6416332"/>
              <a:gd name="connsiteY90" fmla="*/ 6865338 h 8259161"/>
              <a:gd name="connsiteX91" fmla="*/ 1891665 w 6416332"/>
              <a:gd name="connsiteY91" fmla="*/ 7008213 h 8259161"/>
              <a:gd name="connsiteX92" fmla="*/ 2094865 w 6416332"/>
              <a:gd name="connsiteY92" fmla="*/ 7239988 h 8259161"/>
              <a:gd name="connsiteX93" fmla="*/ 2066290 w 6416332"/>
              <a:gd name="connsiteY93" fmla="*/ 7351112 h 8259161"/>
              <a:gd name="connsiteX94" fmla="*/ 2234565 w 6416332"/>
              <a:gd name="connsiteY94" fmla="*/ 7462237 h 8259161"/>
              <a:gd name="connsiteX95" fmla="*/ 2269490 w 6416332"/>
              <a:gd name="connsiteY95" fmla="*/ 7506687 h 8259161"/>
              <a:gd name="connsiteX96" fmla="*/ 2186940 w 6416332"/>
              <a:gd name="connsiteY96" fmla="*/ 7763862 h 8259161"/>
              <a:gd name="connsiteX97" fmla="*/ 2209165 w 6416332"/>
              <a:gd name="connsiteY97" fmla="*/ 7862286 h 8259161"/>
              <a:gd name="connsiteX98" fmla="*/ 2275840 w 6416332"/>
              <a:gd name="connsiteY98" fmla="*/ 7963886 h 8259161"/>
              <a:gd name="connsiteX99" fmla="*/ 2437765 w 6416332"/>
              <a:gd name="connsiteY99" fmla="*/ 7995636 h 8259161"/>
              <a:gd name="connsiteX100" fmla="*/ 2491740 w 6416332"/>
              <a:gd name="connsiteY100" fmla="*/ 7982936 h 8259161"/>
              <a:gd name="connsiteX101" fmla="*/ 2599690 w 6416332"/>
              <a:gd name="connsiteY101" fmla="*/ 8040086 h 8259161"/>
              <a:gd name="connsiteX102" fmla="*/ 2640965 w 6416332"/>
              <a:gd name="connsiteY102" fmla="*/ 8084536 h 8259161"/>
              <a:gd name="connsiteX103" fmla="*/ 2663190 w 6416332"/>
              <a:gd name="connsiteY103" fmla="*/ 8195661 h 8259161"/>
              <a:gd name="connsiteX104" fmla="*/ 2748915 w 6416332"/>
              <a:gd name="connsiteY104" fmla="*/ 8259161 h 8259161"/>
              <a:gd name="connsiteX105" fmla="*/ 2860040 w 6416332"/>
              <a:gd name="connsiteY105" fmla="*/ 8233761 h 8259161"/>
              <a:gd name="connsiteX106" fmla="*/ 2920365 w 6416332"/>
              <a:gd name="connsiteY106" fmla="*/ 8246461 h 8259161"/>
              <a:gd name="connsiteX107" fmla="*/ 2910840 w 6416332"/>
              <a:gd name="connsiteY107" fmla="*/ 8166292 h 8259161"/>
              <a:gd name="connsiteX108" fmla="*/ 2996565 w 6416332"/>
              <a:gd name="connsiteY108" fmla="*/ 8035323 h 8259161"/>
              <a:gd name="connsiteX109" fmla="*/ 2987040 w 6416332"/>
              <a:gd name="connsiteY109" fmla="*/ 7923405 h 8259161"/>
              <a:gd name="connsiteX110" fmla="*/ 3027522 w 6416332"/>
              <a:gd name="connsiteY110" fmla="*/ 7856729 h 8259161"/>
              <a:gd name="connsiteX111" fmla="*/ 3179922 w 6416332"/>
              <a:gd name="connsiteY111" fmla="*/ 7787673 h 8259161"/>
              <a:gd name="connsiteX112" fmla="*/ 3225166 w 6416332"/>
              <a:gd name="connsiteY112" fmla="*/ 7670993 h 8259161"/>
              <a:gd name="connsiteX113" fmla="*/ 3420427 w 6416332"/>
              <a:gd name="connsiteY113" fmla="*/ 7509067 h 8259161"/>
              <a:gd name="connsiteX114" fmla="*/ 3699034 w 6416332"/>
              <a:gd name="connsiteY114" fmla="*/ 7380480 h 8259161"/>
              <a:gd name="connsiteX115" fmla="*/ 3875246 w 6416332"/>
              <a:gd name="connsiteY115" fmla="*/ 7316186 h 8259161"/>
              <a:gd name="connsiteX116" fmla="*/ 4084796 w 6416332"/>
              <a:gd name="connsiteY116" fmla="*/ 7163786 h 8259161"/>
              <a:gd name="connsiteX117" fmla="*/ 4127659 w 6416332"/>
              <a:gd name="connsiteY117" fmla="*/ 7066154 h 8259161"/>
              <a:gd name="connsiteX118" fmla="*/ 4037171 w 6416332"/>
              <a:gd name="connsiteY118" fmla="*/ 6989955 h 8259161"/>
              <a:gd name="connsiteX119" fmla="*/ 3980021 w 6416332"/>
              <a:gd name="connsiteY119" fmla="*/ 6894705 h 8259161"/>
              <a:gd name="connsiteX120" fmla="*/ 4056222 w 6416332"/>
              <a:gd name="connsiteY120" fmla="*/ 6820886 h 8259161"/>
              <a:gd name="connsiteX121" fmla="*/ 4096703 w 6416332"/>
              <a:gd name="connsiteY121" fmla="*/ 6673248 h 8259161"/>
              <a:gd name="connsiteX122" fmla="*/ 3982402 w 6416332"/>
              <a:gd name="connsiteY122" fmla="*/ 6697061 h 8259161"/>
              <a:gd name="connsiteX123" fmla="*/ 3818096 w 6416332"/>
              <a:gd name="connsiteY123" fmla="*/ 6658961 h 8259161"/>
              <a:gd name="connsiteX124" fmla="*/ 3691889 w 6416332"/>
              <a:gd name="connsiteY124" fmla="*/ 6570854 h 8259161"/>
              <a:gd name="connsiteX125" fmla="*/ 3701416 w 6416332"/>
              <a:gd name="connsiteY125" fmla="*/ 6456555 h 8259161"/>
              <a:gd name="connsiteX126" fmla="*/ 3625215 w 6416332"/>
              <a:gd name="connsiteY126" fmla="*/ 6380355 h 8259161"/>
              <a:gd name="connsiteX127" fmla="*/ 3657600 w 6416332"/>
              <a:gd name="connsiteY127" fmla="*/ 6298918 h 8259161"/>
              <a:gd name="connsiteX128" fmla="*/ 3817620 w 6416332"/>
              <a:gd name="connsiteY128" fmla="*/ 6207478 h 8259161"/>
              <a:gd name="connsiteX129" fmla="*/ 3893820 w 6416332"/>
              <a:gd name="connsiteY129" fmla="*/ 6131278 h 8259161"/>
              <a:gd name="connsiteX130" fmla="*/ 3947160 w 6416332"/>
              <a:gd name="connsiteY130" fmla="*/ 6116038 h 8259161"/>
              <a:gd name="connsiteX131" fmla="*/ 3939540 w 6416332"/>
              <a:gd name="connsiteY131" fmla="*/ 6055078 h 8259161"/>
              <a:gd name="connsiteX132" fmla="*/ 3901440 w 6416332"/>
              <a:gd name="connsiteY132" fmla="*/ 6032218 h 8259161"/>
              <a:gd name="connsiteX133" fmla="*/ 3878580 w 6416332"/>
              <a:gd name="connsiteY133" fmla="*/ 5940778 h 8259161"/>
              <a:gd name="connsiteX134" fmla="*/ 3886200 w 6416332"/>
              <a:gd name="connsiteY134" fmla="*/ 5849338 h 8259161"/>
              <a:gd name="connsiteX135" fmla="*/ 3870960 w 6416332"/>
              <a:gd name="connsiteY135" fmla="*/ 5735038 h 8259161"/>
              <a:gd name="connsiteX136" fmla="*/ 3893820 w 6416332"/>
              <a:gd name="connsiteY136" fmla="*/ 5666458 h 8259161"/>
              <a:gd name="connsiteX137" fmla="*/ 3924300 w 6416332"/>
              <a:gd name="connsiteY137" fmla="*/ 5605498 h 8259161"/>
              <a:gd name="connsiteX138" fmla="*/ 3977640 w 6416332"/>
              <a:gd name="connsiteY138" fmla="*/ 5597878 h 8259161"/>
              <a:gd name="connsiteX139" fmla="*/ 3992880 w 6416332"/>
              <a:gd name="connsiteY139" fmla="*/ 5597878 h 8259161"/>
              <a:gd name="connsiteX140" fmla="*/ 4046220 w 6416332"/>
              <a:gd name="connsiteY140" fmla="*/ 5536918 h 8259161"/>
              <a:gd name="connsiteX141" fmla="*/ 4038600 w 6416332"/>
              <a:gd name="connsiteY141" fmla="*/ 5453098 h 8259161"/>
              <a:gd name="connsiteX142" fmla="*/ 4754880 w 6416332"/>
              <a:gd name="connsiteY142" fmla="*/ 5338798 h 8259161"/>
              <a:gd name="connsiteX143" fmla="*/ 4838700 w 6416332"/>
              <a:gd name="connsiteY143" fmla="*/ 5338798 h 8259161"/>
              <a:gd name="connsiteX144" fmla="*/ 4914900 w 6416332"/>
              <a:gd name="connsiteY144" fmla="*/ 5346418 h 8259161"/>
              <a:gd name="connsiteX145" fmla="*/ 5105400 w 6416332"/>
              <a:gd name="connsiteY145" fmla="*/ 5445478 h 8259161"/>
              <a:gd name="connsiteX146" fmla="*/ 5570220 w 6416332"/>
              <a:gd name="connsiteY146" fmla="*/ 5674078 h 8259161"/>
              <a:gd name="connsiteX147" fmla="*/ 5704205 w 6416332"/>
              <a:gd name="connsiteY147" fmla="*/ 5745833 h 8259161"/>
              <a:gd name="connsiteX148" fmla="*/ 5755005 w 6416332"/>
              <a:gd name="connsiteY148" fmla="*/ 5668363 h 8259161"/>
              <a:gd name="connsiteX149" fmla="*/ 5682615 w 6416332"/>
              <a:gd name="connsiteY149" fmla="*/ 5628993 h 8259161"/>
              <a:gd name="connsiteX150" fmla="*/ 5624195 w 6416332"/>
              <a:gd name="connsiteY150" fmla="*/ 5557873 h 8259161"/>
              <a:gd name="connsiteX151" fmla="*/ 5670550 w 6416332"/>
              <a:gd name="connsiteY151" fmla="*/ 5529298 h 8259161"/>
              <a:gd name="connsiteX152" fmla="*/ 5584825 w 6416332"/>
              <a:gd name="connsiteY152" fmla="*/ 5354673 h 8259161"/>
              <a:gd name="connsiteX153" fmla="*/ 5592445 w 6416332"/>
              <a:gd name="connsiteY153" fmla="*/ 5253073 h 8259161"/>
              <a:gd name="connsiteX154" fmla="*/ 5615305 w 6416332"/>
              <a:gd name="connsiteY154" fmla="*/ 5218148 h 8259161"/>
              <a:gd name="connsiteX155" fmla="*/ 5636895 w 6416332"/>
              <a:gd name="connsiteY155" fmla="*/ 5173063 h 8259161"/>
              <a:gd name="connsiteX156" fmla="*/ 5674360 w 6416332"/>
              <a:gd name="connsiteY156" fmla="*/ 5095593 h 8259161"/>
              <a:gd name="connsiteX157" fmla="*/ 5688965 w 6416332"/>
              <a:gd name="connsiteY157" fmla="*/ 5013043 h 8259161"/>
              <a:gd name="connsiteX158" fmla="*/ 5735320 w 6416332"/>
              <a:gd name="connsiteY158" fmla="*/ 4987643 h 8259161"/>
              <a:gd name="connsiteX159" fmla="*/ 5715000 w 6416332"/>
              <a:gd name="connsiteY159" fmla="*/ 4928588 h 8259161"/>
              <a:gd name="connsiteX160" fmla="*/ 5751195 w 6416332"/>
              <a:gd name="connsiteY160" fmla="*/ 4887313 h 8259161"/>
              <a:gd name="connsiteX161" fmla="*/ 5781675 w 6416332"/>
              <a:gd name="connsiteY161" fmla="*/ 4824448 h 8259161"/>
              <a:gd name="connsiteX162" fmla="*/ 5836920 w 6416332"/>
              <a:gd name="connsiteY162" fmla="*/ 4750788 h 8259161"/>
              <a:gd name="connsiteX163" fmla="*/ 5855970 w 6416332"/>
              <a:gd name="connsiteY163" fmla="*/ 4594578 h 8259161"/>
              <a:gd name="connsiteX164" fmla="*/ 6101080 w 6416332"/>
              <a:gd name="connsiteY164" fmla="*/ 4336768 h 8259161"/>
              <a:gd name="connsiteX165" fmla="*/ 6107430 w 6416332"/>
              <a:gd name="connsiteY165" fmla="*/ 4100548 h 8259161"/>
              <a:gd name="connsiteX166" fmla="*/ 5982970 w 6416332"/>
              <a:gd name="connsiteY166" fmla="*/ 3837658 h 8259161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654040 w 6416332"/>
              <a:gd name="connsiteY4" fmla="*/ 1430657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29286 w 6416332"/>
              <a:gd name="connsiteY9" fmla="*/ 160730 h 8023860"/>
              <a:gd name="connsiteX10" fmla="*/ 5286472 w 6416332"/>
              <a:gd name="connsiteY10" fmla="*/ 333618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846703 w 6416332"/>
              <a:gd name="connsiteY4" fmla="*/ 1101522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29286 w 6416332"/>
              <a:gd name="connsiteY9" fmla="*/ 160730 h 8023860"/>
              <a:gd name="connsiteX10" fmla="*/ 5286472 w 6416332"/>
              <a:gd name="connsiteY10" fmla="*/ 333618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6041176 w 6416332"/>
              <a:gd name="connsiteY5" fmla="*/ 1158355 h 8023860"/>
              <a:gd name="connsiteX6" fmla="*/ 6157818 w 6416332"/>
              <a:gd name="connsiteY6" fmla="*/ 318941 h 8023860"/>
              <a:gd name="connsiteX7" fmla="*/ 6416332 w 6416332"/>
              <a:gd name="connsiteY7" fmla="*/ 305332 h 8023860"/>
              <a:gd name="connsiteX8" fmla="*/ 5982025 w 6416332"/>
              <a:gd name="connsiteY8" fmla="*/ 0 h 8023860"/>
              <a:gd name="connsiteX9" fmla="*/ 5329286 w 6416332"/>
              <a:gd name="connsiteY9" fmla="*/ 160730 h 8023860"/>
              <a:gd name="connsiteX10" fmla="*/ 5286472 w 6416332"/>
              <a:gd name="connsiteY10" fmla="*/ 333618 h 8023860"/>
              <a:gd name="connsiteX11" fmla="*/ 5280660 w 6416332"/>
              <a:gd name="connsiteY11" fmla="*/ 1156337 h 8023860"/>
              <a:gd name="connsiteX12" fmla="*/ 5219700 w 6416332"/>
              <a:gd name="connsiteY12" fmla="*/ 1453517 h 8023860"/>
              <a:gd name="connsiteX13" fmla="*/ 5212080 w 6416332"/>
              <a:gd name="connsiteY13" fmla="*/ 1651637 h 8023860"/>
              <a:gd name="connsiteX14" fmla="*/ 5242560 w 6416332"/>
              <a:gd name="connsiteY14" fmla="*/ 1689737 h 8023860"/>
              <a:gd name="connsiteX15" fmla="*/ 5097780 w 6416332"/>
              <a:gd name="connsiteY15" fmla="*/ 1743077 h 8023860"/>
              <a:gd name="connsiteX16" fmla="*/ 5120640 w 6416332"/>
              <a:gd name="connsiteY16" fmla="*/ 1933577 h 8023860"/>
              <a:gd name="connsiteX17" fmla="*/ 5082540 w 6416332"/>
              <a:gd name="connsiteY17" fmla="*/ 2017397 h 8023860"/>
              <a:gd name="connsiteX18" fmla="*/ 4945380 w 6416332"/>
              <a:gd name="connsiteY18" fmla="*/ 1964057 h 8023860"/>
              <a:gd name="connsiteX19" fmla="*/ 4853940 w 6416332"/>
              <a:gd name="connsiteY19" fmla="*/ 1986917 h 8023860"/>
              <a:gd name="connsiteX20" fmla="*/ 4785360 w 6416332"/>
              <a:gd name="connsiteY20" fmla="*/ 2116457 h 8023860"/>
              <a:gd name="connsiteX21" fmla="*/ 4640580 w 6416332"/>
              <a:gd name="connsiteY21" fmla="*/ 2002157 h 8023860"/>
              <a:gd name="connsiteX22" fmla="*/ 4518660 w 6416332"/>
              <a:gd name="connsiteY22" fmla="*/ 1994537 h 8023860"/>
              <a:gd name="connsiteX23" fmla="*/ 4389120 w 6416332"/>
              <a:gd name="connsiteY23" fmla="*/ 1864997 h 8023860"/>
              <a:gd name="connsiteX24" fmla="*/ 4564380 w 6416332"/>
              <a:gd name="connsiteY24" fmla="*/ 1712597 h 8023860"/>
              <a:gd name="connsiteX25" fmla="*/ 4389120 w 6416332"/>
              <a:gd name="connsiteY25" fmla="*/ 1682117 h 8023860"/>
              <a:gd name="connsiteX26" fmla="*/ 4244340 w 6416332"/>
              <a:gd name="connsiteY26" fmla="*/ 1849757 h 8023860"/>
              <a:gd name="connsiteX27" fmla="*/ 4183380 w 6416332"/>
              <a:gd name="connsiteY27" fmla="*/ 1948817 h 8023860"/>
              <a:gd name="connsiteX28" fmla="*/ 4191000 w 6416332"/>
              <a:gd name="connsiteY28" fmla="*/ 1986917 h 8023860"/>
              <a:gd name="connsiteX29" fmla="*/ 4084320 w 6416332"/>
              <a:gd name="connsiteY29" fmla="*/ 2085977 h 8023860"/>
              <a:gd name="connsiteX30" fmla="*/ 4008120 w 6416332"/>
              <a:gd name="connsiteY30" fmla="*/ 2108837 h 8023860"/>
              <a:gd name="connsiteX31" fmla="*/ 3954780 w 6416332"/>
              <a:gd name="connsiteY31" fmla="*/ 2108837 h 8023860"/>
              <a:gd name="connsiteX32" fmla="*/ 3916680 w 6416332"/>
              <a:gd name="connsiteY32" fmla="*/ 2162177 h 8023860"/>
              <a:gd name="connsiteX33" fmla="*/ 3848100 w 6416332"/>
              <a:gd name="connsiteY33" fmla="*/ 2162177 h 8023860"/>
              <a:gd name="connsiteX34" fmla="*/ 3810000 w 6416332"/>
              <a:gd name="connsiteY34" fmla="*/ 2215517 h 8023860"/>
              <a:gd name="connsiteX35" fmla="*/ 3726180 w 6416332"/>
              <a:gd name="connsiteY35" fmla="*/ 2238377 h 8023860"/>
              <a:gd name="connsiteX36" fmla="*/ 3703320 w 6416332"/>
              <a:gd name="connsiteY36" fmla="*/ 2306957 h 8023860"/>
              <a:gd name="connsiteX37" fmla="*/ 3512820 w 6416332"/>
              <a:gd name="connsiteY37" fmla="*/ 2169797 h 8023860"/>
              <a:gd name="connsiteX38" fmla="*/ 3337560 w 6416332"/>
              <a:gd name="connsiteY38" fmla="*/ 2238377 h 8023860"/>
              <a:gd name="connsiteX39" fmla="*/ 3337560 w 6416332"/>
              <a:gd name="connsiteY39" fmla="*/ 2314577 h 8023860"/>
              <a:gd name="connsiteX40" fmla="*/ 3230880 w 6416332"/>
              <a:gd name="connsiteY40" fmla="*/ 2390777 h 8023860"/>
              <a:gd name="connsiteX41" fmla="*/ 3002280 w 6416332"/>
              <a:gd name="connsiteY41" fmla="*/ 2245997 h 8023860"/>
              <a:gd name="connsiteX42" fmla="*/ 3025140 w 6416332"/>
              <a:gd name="connsiteY42" fmla="*/ 2223137 h 8023860"/>
              <a:gd name="connsiteX43" fmla="*/ 2918460 w 6416332"/>
              <a:gd name="connsiteY43" fmla="*/ 2078357 h 8023860"/>
              <a:gd name="connsiteX44" fmla="*/ 2611215 w 6416332"/>
              <a:gd name="connsiteY44" fmla="*/ 1916706 h 8023860"/>
              <a:gd name="connsiteX45" fmla="*/ 2496277 w 6416332"/>
              <a:gd name="connsiteY45" fmla="*/ 2273394 h 8023860"/>
              <a:gd name="connsiteX46" fmla="*/ 2392680 w 6416332"/>
              <a:gd name="connsiteY46" fmla="*/ 2291717 h 8023860"/>
              <a:gd name="connsiteX47" fmla="*/ 2308860 w 6416332"/>
              <a:gd name="connsiteY47" fmla="*/ 2306957 h 8023860"/>
              <a:gd name="connsiteX48" fmla="*/ 2225040 w 6416332"/>
              <a:gd name="connsiteY48" fmla="*/ 2406017 h 8023860"/>
              <a:gd name="connsiteX49" fmla="*/ 2049780 w 6416332"/>
              <a:gd name="connsiteY49" fmla="*/ 2314577 h 8023860"/>
              <a:gd name="connsiteX50" fmla="*/ 1981200 w 6416332"/>
              <a:gd name="connsiteY50" fmla="*/ 2306957 h 8023860"/>
              <a:gd name="connsiteX51" fmla="*/ 1889760 w 6416332"/>
              <a:gd name="connsiteY51" fmla="*/ 2154557 h 8023860"/>
              <a:gd name="connsiteX52" fmla="*/ 1897380 w 6416332"/>
              <a:gd name="connsiteY52" fmla="*/ 2085977 h 8023860"/>
              <a:gd name="connsiteX53" fmla="*/ 1729740 w 6416332"/>
              <a:gd name="connsiteY53" fmla="*/ 2207897 h 8023860"/>
              <a:gd name="connsiteX54" fmla="*/ 1706880 w 6416332"/>
              <a:gd name="connsiteY54" fmla="*/ 2268857 h 8023860"/>
              <a:gd name="connsiteX55" fmla="*/ 1653540 w 6416332"/>
              <a:gd name="connsiteY55" fmla="*/ 2238377 h 8023860"/>
              <a:gd name="connsiteX56" fmla="*/ 1546860 w 6416332"/>
              <a:gd name="connsiteY56" fmla="*/ 2238377 h 8023860"/>
              <a:gd name="connsiteX57" fmla="*/ 1524000 w 6416332"/>
              <a:gd name="connsiteY57" fmla="*/ 2352677 h 8023860"/>
              <a:gd name="connsiteX58" fmla="*/ 1386840 w 6416332"/>
              <a:gd name="connsiteY58" fmla="*/ 2649857 h 8023860"/>
              <a:gd name="connsiteX59" fmla="*/ 1333500 w 6416332"/>
              <a:gd name="connsiteY59" fmla="*/ 2642237 h 8023860"/>
              <a:gd name="connsiteX60" fmla="*/ 1188720 w 6416332"/>
              <a:gd name="connsiteY60" fmla="*/ 2695577 h 8023860"/>
              <a:gd name="connsiteX61" fmla="*/ 1135380 w 6416332"/>
              <a:gd name="connsiteY61" fmla="*/ 2863217 h 8023860"/>
              <a:gd name="connsiteX62" fmla="*/ 1013460 w 6416332"/>
              <a:gd name="connsiteY62" fmla="*/ 2893697 h 8023860"/>
              <a:gd name="connsiteX63" fmla="*/ 929640 w 6416332"/>
              <a:gd name="connsiteY63" fmla="*/ 2901317 h 8023860"/>
              <a:gd name="connsiteX64" fmla="*/ 830580 w 6416332"/>
              <a:gd name="connsiteY64" fmla="*/ 2931797 h 8023860"/>
              <a:gd name="connsiteX65" fmla="*/ 701040 w 6416332"/>
              <a:gd name="connsiteY65" fmla="*/ 2939417 h 8023860"/>
              <a:gd name="connsiteX66" fmla="*/ 548640 w 6416332"/>
              <a:gd name="connsiteY66" fmla="*/ 2977517 h 8023860"/>
              <a:gd name="connsiteX67" fmla="*/ 0 w 6416332"/>
              <a:gd name="connsiteY67" fmla="*/ 4440557 h 8023860"/>
              <a:gd name="connsiteX68" fmla="*/ 167640 w 6416332"/>
              <a:gd name="connsiteY68" fmla="*/ 4432937 h 8023860"/>
              <a:gd name="connsiteX69" fmla="*/ 167640 w 6416332"/>
              <a:gd name="connsiteY69" fmla="*/ 4577717 h 8023860"/>
              <a:gd name="connsiteX70" fmla="*/ 289560 w 6416332"/>
              <a:gd name="connsiteY70" fmla="*/ 4585337 h 8023860"/>
              <a:gd name="connsiteX71" fmla="*/ 281940 w 6416332"/>
              <a:gd name="connsiteY71" fmla="*/ 4669157 h 8023860"/>
              <a:gd name="connsiteX72" fmla="*/ 388620 w 6416332"/>
              <a:gd name="connsiteY72" fmla="*/ 4692017 h 8023860"/>
              <a:gd name="connsiteX73" fmla="*/ 358140 w 6416332"/>
              <a:gd name="connsiteY73" fmla="*/ 4821557 h 8023860"/>
              <a:gd name="connsiteX74" fmla="*/ 358140 w 6416332"/>
              <a:gd name="connsiteY74" fmla="*/ 4920617 h 8023860"/>
              <a:gd name="connsiteX75" fmla="*/ 251460 w 6416332"/>
              <a:gd name="connsiteY75" fmla="*/ 4973957 h 8023860"/>
              <a:gd name="connsiteX76" fmla="*/ 236220 w 6416332"/>
              <a:gd name="connsiteY76" fmla="*/ 5050157 h 8023860"/>
              <a:gd name="connsiteX77" fmla="*/ 144780 w 6416332"/>
              <a:gd name="connsiteY77" fmla="*/ 5172077 h 8023860"/>
              <a:gd name="connsiteX78" fmla="*/ 175260 w 6416332"/>
              <a:gd name="connsiteY78" fmla="*/ 5400677 h 8023860"/>
              <a:gd name="connsiteX79" fmla="*/ 266700 w 6416332"/>
              <a:gd name="connsiteY79" fmla="*/ 5408297 h 8023860"/>
              <a:gd name="connsiteX80" fmla="*/ 304800 w 6416332"/>
              <a:gd name="connsiteY80" fmla="*/ 5469257 h 8023860"/>
              <a:gd name="connsiteX81" fmla="*/ 312420 w 6416332"/>
              <a:gd name="connsiteY81" fmla="*/ 5530217 h 8023860"/>
              <a:gd name="connsiteX82" fmla="*/ 358140 w 6416332"/>
              <a:gd name="connsiteY82" fmla="*/ 5530217 h 8023860"/>
              <a:gd name="connsiteX83" fmla="*/ 365760 w 6416332"/>
              <a:gd name="connsiteY83" fmla="*/ 5667377 h 8023860"/>
              <a:gd name="connsiteX84" fmla="*/ 807720 w 6416332"/>
              <a:gd name="connsiteY84" fmla="*/ 5735957 h 8023860"/>
              <a:gd name="connsiteX85" fmla="*/ 1127760 w 6416332"/>
              <a:gd name="connsiteY85" fmla="*/ 5895977 h 8023860"/>
              <a:gd name="connsiteX86" fmla="*/ 1447800 w 6416332"/>
              <a:gd name="connsiteY86" fmla="*/ 5789297 h 8023860"/>
              <a:gd name="connsiteX87" fmla="*/ 1546860 w 6416332"/>
              <a:gd name="connsiteY87" fmla="*/ 5789297 h 8023860"/>
              <a:gd name="connsiteX88" fmla="*/ 1501140 w 6416332"/>
              <a:gd name="connsiteY88" fmla="*/ 6048377 h 8023860"/>
              <a:gd name="connsiteX89" fmla="*/ 1567815 w 6416332"/>
              <a:gd name="connsiteY89" fmla="*/ 6306187 h 8023860"/>
              <a:gd name="connsiteX90" fmla="*/ 1710690 w 6416332"/>
              <a:gd name="connsiteY90" fmla="*/ 6630037 h 8023860"/>
              <a:gd name="connsiteX91" fmla="*/ 1891665 w 6416332"/>
              <a:gd name="connsiteY91" fmla="*/ 6772912 h 8023860"/>
              <a:gd name="connsiteX92" fmla="*/ 2094865 w 6416332"/>
              <a:gd name="connsiteY92" fmla="*/ 7004687 h 8023860"/>
              <a:gd name="connsiteX93" fmla="*/ 2066290 w 6416332"/>
              <a:gd name="connsiteY93" fmla="*/ 7115811 h 8023860"/>
              <a:gd name="connsiteX94" fmla="*/ 2234565 w 6416332"/>
              <a:gd name="connsiteY94" fmla="*/ 7226936 h 8023860"/>
              <a:gd name="connsiteX95" fmla="*/ 2269490 w 6416332"/>
              <a:gd name="connsiteY95" fmla="*/ 7271386 h 8023860"/>
              <a:gd name="connsiteX96" fmla="*/ 2186940 w 6416332"/>
              <a:gd name="connsiteY96" fmla="*/ 7528561 h 8023860"/>
              <a:gd name="connsiteX97" fmla="*/ 2209165 w 6416332"/>
              <a:gd name="connsiteY97" fmla="*/ 7626985 h 8023860"/>
              <a:gd name="connsiteX98" fmla="*/ 2275840 w 6416332"/>
              <a:gd name="connsiteY98" fmla="*/ 7728585 h 8023860"/>
              <a:gd name="connsiteX99" fmla="*/ 2437765 w 6416332"/>
              <a:gd name="connsiteY99" fmla="*/ 7760335 h 8023860"/>
              <a:gd name="connsiteX100" fmla="*/ 2491740 w 6416332"/>
              <a:gd name="connsiteY100" fmla="*/ 7747635 h 8023860"/>
              <a:gd name="connsiteX101" fmla="*/ 2599690 w 6416332"/>
              <a:gd name="connsiteY101" fmla="*/ 7804785 h 8023860"/>
              <a:gd name="connsiteX102" fmla="*/ 2640965 w 6416332"/>
              <a:gd name="connsiteY102" fmla="*/ 7849235 h 8023860"/>
              <a:gd name="connsiteX103" fmla="*/ 2663190 w 6416332"/>
              <a:gd name="connsiteY103" fmla="*/ 7960360 h 8023860"/>
              <a:gd name="connsiteX104" fmla="*/ 2748915 w 6416332"/>
              <a:gd name="connsiteY104" fmla="*/ 8023860 h 8023860"/>
              <a:gd name="connsiteX105" fmla="*/ 2860040 w 6416332"/>
              <a:gd name="connsiteY105" fmla="*/ 7998460 h 8023860"/>
              <a:gd name="connsiteX106" fmla="*/ 2920365 w 6416332"/>
              <a:gd name="connsiteY106" fmla="*/ 8011160 h 8023860"/>
              <a:gd name="connsiteX107" fmla="*/ 2910840 w 6416332"/>
              <a:gd name="connsiteY107" fmla="*/ 7930991 h 8023860"/>
              <a:gd name="connsiteX108" fmla="*/ 2996565 w 6416332"/>
              <a:gd name="connsiteY108" fmla="*/ 7800022 h 8023860"/>
              <a:gd name="connsiteX109" fmla="*/ 2987040 w 6416332"/>
              <a:gd name="connsiteY109" fmla="*/ 7688104 h 8023860"/>
              <a:gd name="connsiteX110" fmla="*/ 3027522 w 6416332"/>
              <a:gd name="connsiteY110" fmla="*/ 7621428 h 8023860"/>
              <a:gd name="connsiteX111" fmla="*/ 3179922 w 6416332"/>
              <a:gd name="connsiteY111" fmla="*/ 7552372 h 8023860"/>
              <a:gd name="connsiteX112" fmla="*/ 3225166 w 6416332"/>
              <a:gd name="connsiteY112" fmla="*/ 7435692 h 8023860"/>
              <a:gd name="connsiteX113" fmla="*/ 3420427 w 6416332"/>
              <a:gd name="connsiteY113" fmla="*/ 7273766 h 8023860"/>
              <a:gd name="connsiteX114" fmla="*/ 3699034 w 6416332"/>
              <a:gd name="connsiteY114" fmla="*/ 7145179 h 8023860"/>
              <a:gd name="connsiteX115" fmla="*/ 3875246 w 6416332"/>
              <a:gd name="connsiteY115" fmla="*/ 7080885 h 8023860"/>
              <a:gd name="connsiteX116" fmla="*/ 4084796 w 6416332"/>
              <a:gd name="connsiteY116" fmla="*/ 6928485 h 8023860"/>
              <a:gd name="connsiteX117" fmla="*/ 4127659 w 6416332"/>
              <a:gd name="connsiteY117" fmla="*/ 6830853 h 8023860"/>
              <a:gd name="connsiteX118" fmla="*/ 4037171 w 6416332"/>
              <a:gd name="connsiteY118" fmla="*/ 6754654 h 8023860"/>
              <a:gd name="connsiteX119" fmla="*/ 3980021 w 6416332"/>
              <a:gd name="connsiteY119" fmla="*/ 6659404 h 8023860"/>
              <a:gd name="connsiteX120" fmla="*/ 4056222 w 6416332"/>
              <a:gd name="connsiteY120" fmla="*/ 6585585 h 8023860"/>
              <a:gd name="connsiteX121" fmla="*/ 4096703 w 6416332"/>
              <a:gd name="connsiteY121" fmla="*/ 6437947 h 8023860"/>
              <a:gd name="connsiteX122" fmla="*/ 3982402 w 6416332"/>
              <a:gd name="connsiteY122" fmla="*/ 6461760 h 8023860"/>
              <a:gd name="connsiteX123" fmla="*/ 3818096 w 6416332"/>
              <a:gd name="connsiteY123" fmla="*/ 6423660 h 8023860"/>
              <a:gd name="connsiteX124" fmla="*/ 3691889 w 6416332"/>
              <a:gd name="connsiteY124" fmla="*/ 6335553 h 8023860"/>
              <a:gd name="connsiteX125" fmla="*/ 3701416 w 6416332"/>
              <a:gd name="connsiteY125" fmla="*/ 6221254 h 8023860"/>
              <a:gd name="connsiteX126" fmla="*/ 3625215 w 6416332"/>
              <a:gd name="connsiteY126" fmla="*/ 6145054 h 8023860"/>
              <a:gd name="connsiteX127" fmla="*/ 3657600 w 6416332"/>
              <a:gd name="connsiteY127" fmla="*/ 6063617 h 8023860"/>
              <a:gd name="connsiteX128" fmla="*/ 3817620 w 6416332"/>
              <a:gd name="connsiteY128" fmla="*/ 5972177 h 8023860"/>
              <a:gd name="connsiteX129" fmla="*/ 3893820 w 6416332"/>
              <a:gd name="connsiteY129" fmla="*/ 5895977 h 8023860"/>
              <a:gd name="connsiteX130" fmla="*/ 3947160 w 6416332"/>
              <a:gd name="connsiteY130" fmla="*/ 5880737 h 8023860"/>
              <a:gd name="connsiteX131" fmla="*/ 3939540 w 6416332"/>
              <a:gd name="connsiteY131" fmla="*/ 5819777 h 8023860"/>
              <a:gd name="connsiteX132" fmla="*/ 3901440 w 6416332"/>
              <a:gd name="connsiteY132" fmla="*/ 5796917 h 8023860"/>
              <a:gd name="connsiteX133" fmla="*/ 3878580 w 6416332"/>
              <a:gd name="connsiteY133" fmla="*/ 5705477 h 8023860"/>
              <a:gd name="connsiteX134" fmla="*/ 3886200 w 6416332"/>
              <a:gd name="connsiteY134" fmla="*/ 5614037 h 8023860"/>
              <a:gd name="connsiteX135" fmla="*/ 3870960 w 6416332"/>
              <a:gd name="connsiteY135" fmla="*/ 5499737 h 8023860"/>
              <a:gd name="connsiteX136" fmla="*/ 3893820 w 6416332"/>
              <a:gd name="connsiteY136" fmla="*/ 5431157 h 8023860"/>
              <a:gd name="connsiteX137" fmla="*/ 3924300 w 6416332"/>
              <a:gd name="connsiteY137" fmla="*/ 5370197 h 8023860"/>
              <a:gd name="connsiteX138" fmla="*/ 3977640 w 6416332"/>
              <a:gd name="connsiteY138" fmla="*/ 5362577 h 8023860"/>
              <a:gd name="connsiteX139" fmla="*/ 3992880 w 6416332"/>
              <a:gd name="connsiteY139" fmla="*/ 5362577 h 8023860"/>
              <a:gd name="connsiteX140" fmla="*/ 4046220 w 6416332"/>
              <a:gd name="connsiteY140" fmla="*/ 5301617 h 8023860"/>
              <a:gd name="connsiteX141" fmla="*/ 4038600 w 6416332"/>
              <a:gd name="connsiteY141" fmla="*/ 5217797 h 8023860"/>
              <a:gd name="connsiteX142" fmla="*/ 4754880 w 6416332"/>
              <a:gd name="connsiteY142" fmla="*/ 5103497 h 8023860"/>
              <a:gd name="connsiteX143" fmla="*/ 4838700 w 6416332"/>
              <a:gd name="connsiteY143" fmla="*/ 5103497 h 8023860"/>
              <a:gd name="connsiteX144" fmla="*/ 4914900 w 6416332"/>
              <a:gd name="connsiteY144" fmla="*/ 5111117 h 8023860"/>
              <a:gd name="connsiteX145" fmla="*/ 5105400 w 6416332"/>
              <a:gd name="connsiteY145" fmla="*/ 5210177 h 8023860"/>
              <a:gd name="connsiteX146" fmla="*/ 5570220 w 6416332"/>
              <a:gd name="connsiteY146" fmla="*/ 5438777 h 8023860"/>
              <a:gd name="connsiteX147" fmla="*/ 5704205 w 6416332"/>
              <a:gd name="connsiteY147" fmla="*/ 5510532 h 8023860"/>
              <a:gd name="connsiteX148" fmla="*/ 5755005 w 6416332"/>
              <a:gd name="connsiteY148" fmla="*/ 5433062 h 8023860"/>
              <a:gd name="connsiteX149" fmla="*/ 5682615 w 6416332"/>
              <a:gd name="connsiteY149" fmla="*/ 5393692 h 8023860"/>
              <a:gd name="connsiteX150" fmla="*/ 5624195 w 6416332"/>
              <a:gd name="connsiteY150" fmla="*/ 5322572 h 8023860"/>
              <a:gd name="connsiteX151" fmla="*/ 5670550 w 6416332"/>
              <a:gd name="connsiteY151" fmla="*/ 5293997 h 8023860"/>
              <a:gd name="connsiteX152" fmla="*/ 5584825 w 6416332"/>
              <a:gd name="connsiteY152" fmla="*/ 5119372 h 8023860"/>
              <a:gd name="connsiteX153" fmla="*/ 5592445 w 6416332"/>
              <a:gd name="connsiteY153" fmla="*/ 5017772 h 8023860"/>
              <a:gd name="connsiteX154" fmla="*/ 5615305 w 6416332"/>
              <a:gd name="connsiteY154" fmla="*/ 4982847 h 8023860"/>
              <a:gd name="connsiteX155" fmla="*/ 5636895 w 6416332"/>
              <a:gd name="connsiteY155" fmla="*/ 4937762 h 8023860"/>
              <a:gd name="connsiteX156" fmla="*/ 5674360 w 6416332"/>
              <a:gd name="connsiteY156" fmla="*/ 4860292 h 8023860"/>
              <a:gd name="connsiteX157" fmla="*/ 5688965 w 6416332"/>
              <a:gd name="connsiteY157" fmla="*/ 4777742 h 8023860"/>
              <a:gd name="connsiteX158" fmla="*/ 5735320 w 6416332"/>
              <a:gd name="connsiteY158" fmla="*/ 4752342 h 8023860"/>
              <a:gd name="connsiteX159" fmla="*/ 5715000 w 6416332"/>
              <a:gd name="connsiteY159" fmla="*/ 4693287 h 8023860"/>
              <a:gd name="connsiteX160" fmla="*/ 5751195 w 6416332"/>
              <a:gd name="connsiteY160" fmla="*/ 4652012 h 8023860"/>
              <a:gd name="connsiteX161" fmla="*/ 5781675 w 6416332"/>
              <a:gd name="connsiteY161" fmla="*/ 4589147 h 8023860"/>
              <a:gd name="connsiteX162" fmla="*/ 5836920 w 6416332"/>
              <a:gd name="connsiteY162" fmla="*/ 4515487 h 8023860"/>
              <a:gd name="connsiteX163" fmla="*/ 5855970 w 6416332"/>
              <a:gd name="connsiteY163" fmla="*/ 4359277 h 8023860"/>
              <a:gd name="connsiteX164" fmla="*/ 6101080 w 6416332"/>
              <a:gd name="connsiteY164" fmla="*/ 4101467 h 8023860"/>
              <a:gd name="connsiteX165" fmla="*/ 6107430 w 6416332"/>
              <a:gd name="connsiteY165" fmla="*/ 3865247 h 8023860"/>
              <a:gd name="connsiteX166" fmla="*/ 5982970 w 6416332"/>
              <a:gd name="connsiteY166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71037 w 6416332"/>
              <a:gd name="connsiteY5" fmla="*/ 1286108 h 8023860"/>
              <a:gd name="connsiteX6" fmla="*/ 6041176 w 6416332"/>
              <a:gd name="connsiteY6" fmla="*/ 1158355 h 8023860"/>
              <a:gd name="connsiteX7" fmla="*/ 6157818 w 6416332"/>
              <a:gd name="connsiteY7" fmla="*/ 318941 h 8023860"/>
              <a:gd name="connsiteX8" fmla="*/ 6416332 w 6416332"/>
              <a:gd name="connsiteY8" fmla="*/ 305332 h 8023860"/>
              <a:gd name="connsiteX9" fmla="*/ 5982025 w 6416332"/>
              <a:gd name="connsiteY9" fmla="*/ 0 h 8023860"/>
              <a:gd name="connsiteX10" fmla="*/ 5329286 w 6416332"/>
              <a:gd name="connsiteY10" fmla="*/ 160730 h 8023860"/>
              <a:gd name="connsiteX11" fmla="*/ 5286472 w 6416332"/>
              <a:gd name="connsiteY11" fmla="*/ 333618 h 8023860"/>
              <a:gd name="connsiteX12" fmla="*/ 5280660 w 6416332"/>
              <a:gd name="connsiteY12" fmla="*/ 1156337 h 8023860"/>
              <a:gd name="connsiteX13" fmla="*/ 5219700 w 6416332"/>
              <a:gd name="connsiteY13" fmla="*/ 1453517 h 8023860"/>
              <a:gd name="connsiteX14" fmla="*/ 5212080 w 6416332"/>
              <a:gd name="connsiteY14" fmla="*/ 1651637 h 8023860"/>
              <a:gd name="connsiteX15" fmla="*/ 5242560 w 6416332"/>
              <a:gd name="connsiteY15" fmla="*/ 1689737 h 8023860"/>
              <a:gd name="connsiteX16" fmla="*/ 5097780 w 6416332"/>
              <a:gd name="connsiteY16" fmla="*/ 1743077 h 8023860"/>
              <a:gd name="connsiteX17" fmla="*/ 5120640 w 6416332"/>
              <a:gd name="connsiteY17" fmla="*/ 1933577 h 8023860"/>
              <a:gd name="connsiteX18" fmla="*/ 5082540 w 6416332"/>
              <a:gd name="connsiteY18" fmla="*/ 2017397 h 8023860"/>
              <a:gd name="connsiteX19" fmla="*/ 4945380 w 6416332"/>
              <a:gd name="connsiteY19" fmla="*/ 1964057 h 8023860"/>
              <a:gd name="connsiteX20" fmla="*/ 4853940 w 6416332"/>
              <a:gd name="connsiteY20" fmla="*/ 1986917 h 8023860"/>
              <a:gd name="connsiteX21" fmla="*/ 4785360 w 6416332"/>
              <a:gd name="connsiteY21" fmla="*/ 2116457 h 8023860"/>
              <a:gd name="connsiteX22" fmla="*/ 4640580 w 6416332"/>
              <a:gd name="connsiteY22" fmla="*/ 2002157 h 8023860"/>
              <a:gd name="connsiteX23" fmla="*/ 4518660 w 6416332"/>
              <a:gd name="connsiteY23" fmla="*/ 1994537 h 8023860"/>
              <a:gd name="connsiteX24" fmla="*/ 4389120 w 6416332"/>
              <a:gd name="connsiteY24" fmla="*/ 1864997 h 8023860"/>
              <a:gd name="connsiteX25" fmla="*/ 4564380 w 6416332"/>
              <a:gd name="connsiteY25" fmla="*/ 1712597 h 8023860"/>
              <a:gd name="connsiteX26" fmla="*/ 4389120 w 6416332"/>
              <a:gd name="connsiteY26" fmla="*/ 1682117 h 8023860"/>
              <a:gd name="connsiteX27" fmla="*/ 4244340 w 6416332"/>
              <a:gd name="connsiteY27" fmla="*/ 1849757 h 8023860"/>
              <a:gd name="connsiteX28" fmla="*/ 4183380 w 6416332"/>
              <a:gd name="connsiteY28" fmla="*/ 1948817 h 8023860"/>
              <a:gd name="connsiteX29" fmla="*/ 4191000 w 6416332"/>
              <a:gd name="connsiteY29" fmla="*/ 1986917 h 8023860"/>
              <a:gd name="connsiteX30" fmla="*/ 4084320 w 6416332"/>
              <a:gd name="connsiteY30" fmla="*/ 2085977 h 8023860"/>
              <a:gd name="connsiteX31" fmla="*/ 4008120 w 6416332"/>
              <a:gd name="connsiteY31" fmla="*/ 2108837 h 8023860"/>
              <a:gd name="connsiteX32" fmla="*/ 3954780 w 6416332"/>
              <a:gd name="connsiteY32" fmla="*/ 2108837 h 8023860"/>
              <a:gd name="connsiteX33" fmla="*/ 3916680 w 6416332"/>
              <a:gd name="connsiteY33" fmla="*/ 2162177 h 8023860"/>
              <a:gd name="connsiteX34" fmla="*/ 3848100 w 6416332"/>
              <a:gd name="connsiteY34" fmla="*/ 2162177 h 8023860"/>
              <a:gd name="connsiteX35" fmla="*/ 3810000 w 6416332"/>
              <a:gd name="connsiteY35" fmla="*/ 2215517 h 8023860"/>
              <a:gd name="connsiteX36" fmla="*/ 3726180 w 6416332"/>
              <a:gd name="connsiteY36" fmla="*/ 2238377 h 8023860"/>
              <a:gd name="connsiteX37" fmla="*/ 3703320 w 6416332"/>
              <a:gd name="connsiteY37" fmla="*/ 2306957 h 8023860"/>
              <a:gd name="connsiteX38" fmla="*/ 3512820 w 6416332"/>
              <a:gd name="connsiteY38" fmla="*/ 2169797 h 8023860"/>
              <a:gd name="connsiteX39" fmla="*/ 3337560 w 6416332"/>
              <a:gd name="connsiteY39" fmla="*/ 2238377 h 8023860"/>
              <a:gd name="connsiteX40" fmla="*/ 3337560 w 6416332"/>
              <a:gd name="connsiteY40" fmla="*/ 2314577 h 8023860"/>
              <a:gd name="connsiteX41" fmla="*/ 3230880 w 6416332"/>
              <a:gd name="connsiteY41" fmla="*/ 2390777 h 8023860"/>
              <a:gd name="connsiteX42" fmla="*/ 3002280 w 6416332"/>
              <a:gd name="connsiteY42" fmla="*/ 2245997 h 8023860"/>
              <a:gd name="connsiteX43" fmla="*/ 3025140 w 6416332"/>
              <a:gd name="connsiteY43" fmla="*/ 2223137 h 8023860"/>
              <a:gd name="connsiteX44" fmla="*/ 2918460 w 6416332"/>
              <a:gd name="connsiteY44" fmla="*/ 2078357 h 8023860"/>
              <a:gd name="connsiteX45" fmla="*/ 2611215 w 6416332"/>
              <a:gd name="connsiteY45" fmla="*/ 1916706 h 8023860"/>
              <a:gd name="connsiteX46" fmla="*/ 2496277 w 6416332"/>
              <a:gd name="connsiteY46" fmla="*/ 2273394 h 8023860"/>
              <a:gd name="connsiteX47" fmla="*/ 2392680 w 6416332"/>
              <a:gd name="connsiteY47" fmla="*/ 2291717 h 8023860"/>
              <a:gd name="connsiteX48" fmla="*/ 2308860 w 6416332"/>
              <a:gd name="connsiteY48" fmla="*/ 2306957 h 8023860"/>
              <a:gd name="connsiteX49" fmla="*/ 2225040 w 6416332"/>
              <a:gd name="connsiteY49" fmla="*/ 2406017 h 8023860"/>
              <a:gd name="connsiteX50" fmla="*/ 2049780 w 6416332"/>
              <a:gd name="connsiteY50" fmla="*/ 2314577 h 8023860"/>
              <a:gd name="connsiteX51" fmla="*/ 1981200 w 6416332"/>
              <a:gd name="connsiteY51" fmla="*/ 2306957 h 8023860"/>
              <a:gd name="connsiteX52" fmla="*/ 1889760 w 6416332"/>
              <a:gd name="connsiteY52" fmla="*/ 2154557 h 8023860"/>
              <a:gd name="connsiteX53" fmla="*/ 1897380 w 6416332"/>
              <a:gd name="connsiteY53" fmla="*/ 2085977 h 8023860"/>
              <a:gd name="connsiteX54" fmla="*/ 1729740 w 6416332"/>
              <a:gd name="connsiteY54" fmla="*/ 2207897 h 8023860"/>
              <a:gd name="connsiteX55" fmla="*/ 1706880 w 6416332"/>
              <a:gd name="connsiteY55" fmla="*/ 2268857 h 8023860"/>
              <a:gd name="connsiteX56" fmla="*/ 1653540 w 6416332"/>
              <a:gd name="connsiteY56" fmla="*/ 2238377 h 8023860"/>
              <a:gd name="connsiteX57" fmla="*/ 1546860 w 6416332"/>
              <a:gd name="connsiteY57" fmla="*/ 2238377 h 8023860"/>
              <a:gd name="connsiteX58" fmla="*/ 1524000 w 6416332"/>
              <a:gd name="connsiteY58" fmla="*/ 2352677 h 8023860"/>
              <a:gd name="connsiteX59" fmla="*/ 1386840 w 6416332"/>
              <a:gd name="connsiteY59" fmla="*/ 2649857 h 8023860"/>
              <a:gd name="connsiteX60" fmla="*/ 1333500 w 6416332"/>
              <a:gd name="connsiteY60" fmla="*/ 2642237 h 8023860"/>
              <a:gd name="connsiteX61" fmla="*/ 1188720 w 6416332"/>
              <a:gd name="connsiteY61" fmla="*/ 2695577 h 8023860"/>
              <a:gd name="connsiteX62" fmla="*/ 1135380 w 6416332"/>
              <a:gd name="connsiteY62" fmla="*/ 2863217 h 8023860"/>
              <a:gd name="connsiteX63" fmla="*/ 1013460 w 6416332"/>
              <a:gd name="connsiteY63" fmla="*/ 2893697 h 8023860"/>
              <a:gd name="connsiteX64" fmla="*/ 929640 w 6416332"/>
              <a:gd name="connsiteY64" fmla="*/ 2901317 h 8023860"/>
              <a:gd name="connsiteX65" fmla="*/ 830580 w 6416332"/>
              <a:gd name="connsiteY65" fmla="*/ 2931797 h 8023860"/>
              <a:gd name="connsiteX66" fmla="*/ 701040 w 6416332"/>
              <a:gd name="connsiteY66" fmla="*/ 2939417 h 8023860"/>
              <a:gd name="connsiteX67" fmla="*/ 548640 w 6416332"/>
              <a:gd name="connsiteY67" fmla="*/ 2977517 h 8023860"/>
              <a:gd name="connsiteX68" fmla="*/ 0 w 6416332"/>
              <a:gd name="connsiteY68" fmla="*/ 4440557 h 8023860"/>
              <a:gd name="connsiteX69" fmla="*/ 167640 w 6416332"/>
              <a:gd name="connsiteY69" fmla="*/ 4432937 h 8023860"/>
              <a:gd name="connsiteX70" fmla="*/ 167640 w 6416332"/>
              <a:gd name="connsiteY70" fmla="*/ 4577717 h 8023860"/>
              <a:gd name="connsiteX71" fmla="*/ 289560 w 6416332"/>
              <a:gd name="connsiteY71" fmla="*/ 4585337 h 8023860"/>
              <a:gd name="connsiteX72" fmla="*/ 281940 w 6416332"/>
              <a:gd name="connsiteY72" fmla="*/ 4669157 h 8023860"/>
              <a:gd name="connsiteX73" fmla="*/ 388620 w 6416332"/>
              <a:gd name="connsiteY73" fmla="*/ 4692017 h 8023860"/>
              <a:gd name="connsiteX74" fmla="*/ 358140 w 6416332"/>
              <a:gd name="connsiteY74" fmla="*/ 4821557 h 8023860"/>
              <a:gd name="connsiteX75" fmla="*/ 358140 w 6416332"/>
              <a:gd name="connsiteY75" fmla="*/ 4920617 h 8023860"/>
              <a:gd name="connsiteX76" fmla="*/ 251460 w 6416332"/>
              <a:gd name="connsiteY76" fmla="*/ 4973957 h 8023860"/>
              <a:gd name="connsiteX77" fmla="*/ 236220 w 6416332"/>
              <a:gd name="connsiteY77" fmla="*/ 5050157 h 8023860"/>
              <a:gd name="connsiteX78" fmla="*/ 144780 w 6416332"/>
              <a:gd name="connsiteY78" fmla="*/ 5172077 h 8023860"/>
              <a:gd name="connsiteX79" fmla="*/ 175260 w 6416332"/>
              <a:gd name="connsiteY79" fmla="*/ 5400677 h 8023860"/>
              <a:gd name="connsiteX80" fmla="*/ 266700 w 6416332"/>
              <a:gd name="connsiteY80" fmla="*/ 5408297 h 8023860"/>
              <a:gd name="connsiteX81" fmla="*/ 304800 w 6416332"/>
              <a:gd name="connsiteY81" fmla="*/ 5469257 h 8023860"/>
              <a:gd name="connsiteX82" fmla="*/ 312420 w 6416332"/>
              <a:gd name="connsiteY82" fmla="*/ 5530217 h 8023860"/>
              <a:gd name="connsiteX83" fmla="*/ 358140 w 6416332"/>
              <a:gd name="connsiteY83" fmla="*/ 5530217 h 8023860"/>
              <a:gd name="connsiteX84" fmla="*/ 365760 w 6416332"/>
              <a:gd name="connsiteY84" fmla="*/ 5667377 h 8023860"/>
              <a:gd name="connsiteX85" fmla="*/ 807720 w 6416332"/>
              <a:gd name="connsiteY85" fmla="*/ 5735957 h 8023860"/>
              <a:gd name="connsiteX86" fmla="*/ 1127760 w 6416332"/>
              <a:gd name="connsiteY86" fmla="*/ 5895977 h 8023860"/>
              <a:gd name="connsiteX87" fmla="*/ 1447800 w 6416332"/>
              <a:gd name="connsiteY87" fmla="*/ 5789297 h 8023860"/>
              <a:gd name="connsiteX88" fmla="*/ 1546860 w 6416332"/>
              <a:gd name="connsiteY88" fmla="*/ 5789297 h 8023860"/>
              <a:gd name="connsiteX89" fmla="*/ 1501140 w 6416332"/>
              <a:gd name="connsiteY89" fmla="*/ 6048377 h 8023860"/>
              <a:gd name="connsiteX90" fmla="*/ 1567815 w 6416332"/>
              <a:gd name="connsiteY90" fmla="*/ 6306187 h 8023860"/>
              <a:gd name="connsiteX91" fmla="*/ 1710690 w 6416332"/>
              <a:gd name="connsiteY91" fmla="*/ 6630037 h 8023860"/>
              <a:gd name="connsiteX92" fmla="*/ 1891665 w 6416332"/>
              <a:gd name="connsiteY92" fmla="*/ 6772912 h 8023860"/>
              <a:gd name="connsiteX93" fmla="*/ 2094865 w 6416332"/>
              <a:gd name="connsiteY93" fmla="*/ 7004687 h 8023860"/>
              <a:gd name="connsiteX94" fmla="*/ 2066290 w 6416332"/>
              <a:gd name="connsiteY94" fmla="*/ 7115811 h 8023860"/>
              <a:gd name="connsiteX95" fmla="*/ 2234565 w 6416332"/>
              <a:gd name="connsiteY95" fmla="*/ 7226936 h 8023860"/>
              <a:gd name="connsiteX96" fmla="*/ 2269490 w 6416332"/>
              <a:gd name="connsiteY96" fmla="*/ 7271386 h 8023860"/>
              <a:gd name="connsiteX97" fmla="*/ 2186940 w 6416332"/>
              <a:gd name="connsiteY97" fmla="*/ 7528561 h 8023860"/>
              <a:gd name="connsiteX98" fmla="*/ 2209165 w 6416332"/>
              <a:gd name="connsiteY98" fmla="*/ 7626985 h 8023860"/>
              <a:gd name="connsiteX99" fmla="*/ 2275840 w 6416332"/>
              <a:gd name="connsiteY99" fmla="*/ 7728585 h 8023860"/>
              <a:gd name="connsiteX100" fmla="*/ 2437765 w 6416332"/>
              <a:gd name="connsiteY100" fmla="*/ 7760335 h 8023860"/>
              <a:gd name="connsiteX101" fmla="*/ 2491740 w 6416332"/>
              <a:gd name="connsiteY101" fmla="*/ 7747635 h 8023860"/>
              <a:gd name="connsiteX102" fmla="*/ 2599690 w 6416332"/>
              <a:gd name="connsiteY102" fmla="*/ 7804785 h 8023860"/>
              <a:gd name="connsiteX103" fmla="*/ 2640965 w 6416332"/>
              <a:gd name="connsiteY103" fmla="*/ 7849235 h 8023860"/>
              <a:gd name="connsiteX104" fmla="*/ 2663190 w 6416332"/>
              <a:gd name="connsiteY104" fmla="*/ 7960360 h 8023860"/>
              <a:gd name="connsiteX105" fmla="*/ 2748915 w 6416332"/>
              <a:gd name="connsiteY105" fmla="*/ 8023860 h 8023860"/>
              <a:gd name="connsiteX106" fmla="*/ 2860040 w 6416332"/>
              <a:gd name="connsiteY106" fmla="*/ 7998460 h 8023860"/>
              <a:gd name="connsiteX107" fmla="*/ 2920365 w 6416332"/>
              <a:gd name="connsiteY107" fmla="*/ 8011160 h 8023860"/>
              <a:gd name="connsiteX108" fmla="*/ 2910840 w 6416332"/>
              <a:gd name="connsiteY108" fmla="*/ 7930991 h 8023860"/>
              <a:gd name="connsiteX109" fmla="*/ 2996565 w 6416332"/>
              <a:gd name="connsiteY109" fmla="*/ 7800022 h 8023860"/>
              <a:gd name="connsiteX110" fmla="*/ 2987040 w 6416332"/>
              <a:gd name="connsiteY110" fmla="*/ 7688104 h 8023860"/>
              <a:gd name="connsiteX111" fmla="*/ 3027522 w 6416332"/>
              <a:gd name="connsiteY111" fmla="*/ 7621428 h 8023860"/>
              <a:gd name="connsiteX112" fmla="*/ 3179922 w 6416332"/>
              <a:gd name="connsiteY112" fmla="*/ 7552372 h 8023860"/>
              <a:gd name="connsiteX113" fmla="*/ 3225166 w 6416332"/>
              <a:gd name="connsiteY113" fmla="*/ 7435692 h 8023860"/>
              <a:gd name="connsiteX114" fmla="*/ 3420427 w 6416332"/>
              <a:gd name="connsiteY114" fmla="*/ 7273766 h 8023860"/>
              <a:gd name="connsiteX115" fmla="*/ 3699034 w 6416332"/>
              <a:gd name="connsiteY115" fmla="*/ 7145179 h 8023860"/>
              <a:gd name="connsiteX116" fmla="*/ 3875246 w 6416332"/>
              <a:gd name="connsiteY116" fmla="*/ 7080885 h 8023860"/>
              <a:gd name="connsiteX117" fmla="*/ 4084796 w 6416332"/>
              <a:gd name="connsiteY117" fmla="*/ 6928485 h 8023860"/>
              <a:gd name="connsiteX118" fmla="*/ 4127659 w 6416332"/>
              <a:gd name="connsiteY118" fmla="*/ 6830853 h 8023860"/>
              <a:gd name="connsiteX119" fmla="*/ 4037171 w 6416332"/>
              <a:gd name="connsiteY119" fmla="*/ 6754654 h 8023860"/>
              <a:gd name="connsiteX120" fmla="*/ 3980021 w 6416332"/>
              <a:gd name="connsiteY120" fmla="*/ 6659404 h 8023860"/>
              <a:gd name="connsiteX121" fmla="*/ 4056222 w 6416332"/>
              <a:gd name="connsiteY121" fmla="*/ 6585585 h 8023860"/>
              <a:gd name="connsiteX122" fmla="*/ 4096703 w 6416332"/>
              <a:gd name="connsiteY122" fmla="*/ 6437947 h 8023860"/>
              <a:gd name="connsiteX123" fmla="*/ 3982402 w 6416332"/>
              <a:gd name="connsiteY123" fmla="*/ 6461760 h 8023860"/>
              <a:gd name="connsiteX124" fmla="*/ 3818096 w 6416332"/>
              <a:gd name="connsiteY124" fmla="*/ 6423660 h 8023860"/>
              <a:gd name="connsiteX125" fmla="*/ 3691889 w 6416332"/>
              <a:gd name="connsiteY125" fmla="*/ 6335553 h 8023860"/>
              <a:gd name="connsiteX126" fmla="*/ 3701416 w 6416332"/>
              <a:gd name="connsiteY126" fmla="*/ 6221254 h 8023860"/>
              <a:gd name="connsiteX127" fmla="*/ 3625215 w 6416332"/>
              <a:gd name="connsiteY127" fmla="*/ 6145054 h 8023860"/>
              <a:gd name="connsiteX128" fmla="*/ 3657600 w 6416332"/>
              <a:gd name="connsiteY128" fmla="*/ 6063617 h 8023860"/>
              <a:gd name="connsiteX129" fmla="*/ 3817620 w 6416332"/>
              <a:gd name="connsiteY129" fmla="*/ 5972177 h 8023860"/>
              <a:gd name="connsiteX130" fmla="*/ 3893820 w 6416332"/>
              <a:gd name="connsiteY130" fmla="*/ 5895977 h 8023860"/>
              <a:gd name="connsiteX131" fmla="*/ 3947160 w 6416332"/>
              <a:gd name="connsiteY131" fmla="*/ 5880737 h 8023860"/>
              <a:gd name="connsiteX132" fmla="*/ 3939540 w 6416332"/>
              <a:gd name="connsiteY132" fmla="*/ 5819777 h 8023860"/>
              <a:gd name="connsiteX133" fmla="*/ 3901440 w 6416332"/>
              <a:gd name="connsiteY133" fmla="*/ 5796917 h 8023860"/>
              <a:gd name="connsiteX134" fmla="*/ 3878580 w 6416332"/>
              <a:gd name="connsiteY134" fmla="*/ 5705477 h 8023860"/>
              <a:gd name="connsiteX135" fmla="*/ 3886200 w 6416332"/>
              <a:gd name="connsiteY135" fmla="*/ 5614037 h 8023860"/>
              <a:gd name="connsiteX136" fmla="*/ 3870960 w 6416332"/>
              <a:gd name="connsiteY136" fmla="*/ 5499737 h 8023860"/>
              <a:gd name="connsiteX137" fmla="*/ 3893820 w 6416332"/>
              <a:gd name="connsiteY137" fmla="*/ 5431157 h 8023860"/>
              <a:gd name="connsiteX138" fmla="*/ 3924300 w 6416332"/>
              <a:gd name="connsiteY138" fmla="*/ 5370197 h 8023860"/>
              <a:gd name="connsiteX139" fmla="*/ 3977640 w 6416332"/>
              <a:gd name="connsiteY139" fmla="*/ 5362577 h 8023860"/>
              <a:gd name="connsiteX140" fmla="*/ 3992880 w 6416332"/>
              <a:gd name="connsiteY140" fmla="*/ 5362577 h 8023860"/>
              <a:gd name="connsiteX141" fmla="*/ 4046220 w 6416332"/>
              <a:gd name="connsiteY141" fmla="*/ 5301617 h 8023860"/>
              <a:gd name="connsiteX142" fmla="*/ 4038600 w 6416332"/>
              <a:gd name="connsiteY142" fmla="*/ 5217797 h 8023860"/>
              <a:gd name="connsiteX143" fmla="*/ 4754880 w 6416332"/>
              <a:gd name="connsiteY143" fmla="*/ 5103497 h 8023860"/>
              <a:gd name="connsiteX144" fmla="*/ 4838700 w 6416332"/>
              <a:gd name="connsiteY144" fmla="*/ 5103497 h 8023860"/>
              <a:gd name="connsiteX145" fmla="*/ 4914900 w 6416332"/>
              <a:gd name="connsiteY145" fmla="*/ 5111117 h 8023860"/>
              <a:gd name="connsiteX146" fmla="*/ 5105400 w 6416332"/>
              <a:gd name="connsiteY146" fmla="*/ 5210177 h 8023860"/>
              <a:gd name="connsiteX147" fmla="*/ 5570220 w 6416332"/>
              <a:gd name="connsiteY147" fmla="*/ 5438777 h 8023860"/>
              <a:gd name="connsiteX148" fmla="*/ 5704205 w 6416332"/>
              <a:gd name="connsiteY148" fmla="*/ 5510532 h 8023860"/>
              <a:gd name="connsiteX149" fmla="*/ 5755005 w 6416332"/>
              <a:gd name="connsiteY149" fmla="*/ 5433062 h 8023860"/>
              <a:gd name="connsiteX150" fmla="*/ 5682615 w 6416332"/>
              <a:gd name="connsiteY150" fmla="*/ 5393692 h 8023860"/>
              <a:gd name="connsiteX151" fmla="*/ 5624195 w 6416332"/>
              <a:gd name="connsiteY151" fmla="*/ 5322572 h 8023860"/>
              <a:gd name="connsiteX152" fmla="*/ 5670550 w 6416332"/>
              <a:gd name="connsiteY152" fmla="*/ 5293997 h 8023860"/>
              <a:gd name="connsiteX153" fmla="*/ 5584825 w 6416332"/>
              <a:gd name="connsiteY153" fmla="*/ 5119372 h 8023860"/>
              <a:gd name="connsiteX154" fmla="*/ 5592445 w 6416332"/>
              <a:gd name="connsiteY154" fmla="*/ 5017772 h 8023860"/>
              <a:gd name="connsiteX155" fmla="*/ 5615305 w 6416332"/>
              <a:gd name="connsiteY155" fmla="*/ 4982847 h 8023860"/>
              <a:gd name="connsiteX156" fmla="*/ 5636895 w 6416332"/>
              <a:gd name="connsiteY156" fmla="*/ 4937762 h 8023860"/>
              <a:gd name="connsiteX157" fmla="*/ 5674360 w 6416332"/>
              <a:gd name="connsiteY157" fmla="*/ 4860292 h 8023860"/>
              <a:gd name="connsiteX158" fmla="*/ 5688965 w 6416332"/>
              <a:gd name="connsiteY158" fmla="*/ 4777742 h 8023860"/>
              <a:gd name="connsiteX159" fmla="*/ 5735320 w 6416332"/>
              <a:gd name="connsiteY159" fmla="*/ 4752342 h 8023860"/>
              <a:gd name="connsiteX160" fmla="*/ 5715000 w 6416332"/>
              <a:gd name="connsiteY160" fmla="*/ 4693287 h 8023860"/>
              <a:gd name="connsiteX161" fmla="*/ 5751195 w 6416332"/>
              <a:gd name="connsiteY161" fmla="*/ 4652012 h 8023860"/>
              <a:gd name="connsiteX162" fmla="*/ 5781675 w 6416332"/>
              <a:gd name="connsiteY162" fmla="*/ 4589147 h 8023860"/>
              <a:gd name="connsiteX163" fmla="*/ 5836920 w 6416332"/>
              <a:gd name="connsiteY163" fmla="*/ 4515487 h 8023860"/>
              <a:gd name="connsiteX164" fmla="*/ 5855970 w 6416332"/>
              <a:gd name="connsiteY164" fmla="*/ 4359277 h 8023860"/>
              <a:gd name="connsiteX165" fmla="*/ 6101080 w 6416332"/>
              <a:gd name="connsiteY165" fmla="*/ 4101467 h 8023860"/>
              <a:gd name="connsiteX166" fmla="*/ 6107430 w 6416332"/>
              <a:gd name="connsiteY166" fmla="*/ 3865247 h 8023860"/>
              <a:gd name="connsiteX167" fmla="*/ 5982970 w 6416332"/>
              <a:gd name="connsiteY167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41176 w 6416332"/>
              <a:gd name="connsiteY6" fmla="*/ 1158355 h 8023860"/>
              <a:gd name="connsiteX7" fmla="*/ 6157818 w 6416332"/>
              <a:gd name="connsiteY7" fmla="*/ 318941 h 8023860"/>
              <a:gd name="connsiteX8" fmla="*/ 6416332 w 6416332"/>
              <a:gd name="connsiteY8" fmla="*/ 305332 h 8023860"/>
              <a:gd name="connsiteX9" fmla="*/ 5982025 w 6416332"/>
              <a:gd name="connsiteY9" fmla="*/ 0 h 8023860"/>
              <a:gd name="connsiteX10" fmla="*/ 5329286 w 6416332"/>
              <a:gd name="connsiteY10" fmla="*/ 160730 h 8023860"/>
              <a:gd name="connsiteX11" fmla="*/ 5286472 w 6416332"/>
              <a:gd name="connsiteY11" fmla="*/ 333618 h 8023860"/>
              <a:gd name="connsiteX12" fmla="*/ 5280660 w 6416332"/>
              <a:gd name="connsiteY12" fmla="*/ 1156337 h 8023860"/>
              <a:gd name="connsiteX13" fmla="*/ 5219700 w 6416332"/>
              <a:gd name="connsiteY13" fmla="*/ 1453517 h 8023860"/>
              <a:gd name="connsiteX14" fmla="*/ 5212080 w 6416332"/>
              <a:gd name="connsiteY14" fmla="*/ 1651637 h 8023860"/>
              <a:gd name="connsiteX15" fmla="*/ 5242560 w 6416332"/>
              <a:gd name="connsiteY15" fmla="*/ 1689737 h 8023860"/>
              <a:gd name="connsiteX16" fmla="*/ 5097780 w 6416332"/>
              <a:gd name="connsiteY16" fmla="*/ 1743077 h 8023860"/>
              <a:gd name="connsiteX17" fmla="*/ 5120640 w 6416332"/>
              <a:gd name="connsiteY17" fmla="*/ 1933577 h 8023860"/>
              <a:gd name="connsiteX18" fmla="*/ 5082540 w 6416332"/>
              <a:gd name="connsiteY18" fmla="*/ 2017397 h 8023860"/>
              <a:gd name="connsiteX19" fmla="*/ 4945380 w 6416332"/>
              <a:gd name="connsiteY19" fmla="*/ 1964057 h 8023860"/>
              <a:gd name="connsiteX20" fmla="*/ 4853940 w 6416332"/>
              <a:gd name="connsiteY20" fmla="*/ 1986917 h 8023860"/>
              <a:gd name="connsiteX21" fmla="*/ 4785360 w 6416332"/>
              <a:gd name="connsiteY21" fmla="*/ 2116457 h 8023860"/>
              <a:gd name="connsiteX22" fmla="*/ 4640580 w 6416332"/>
              <a:gd name="connsiteY22" fmla="*/ 2002157 h 8023860"/>
              <a:gd name="connsiteX23" fmla="*/ 4518660 w 6416332"/>
              <a:gd name="connsiteY23" fmla="*/ 1994537 h 8023860"/>
              <a:gd name="connsiteX24" fmla="*/ 4389120 w 6416332"/>
              <a:gd name="connsiteY24" fmla="*/ 1864997 h 8023860"/>
              <a:gd name="connsiteX25" fmla="*/ 4564380 w 6416332"/>
              <a:gd name="connsiteY25" fmla="*/ 1712597 h 8023860"/>
              <a:gd name="connsiteX26" fmla="*/ 4389120 w 6416332"/>
              <a:gd name="connsiteY26" fmla="*/ 1682117 h 8023860"/>
              <a:gd name="connsiteX27" fmla="*/ 4244340 w 6416332"/>
              <a:gd name="connsiteY27" fmla="*/ 1849757 h 8023860"/>
              <a:gd name="connsiteX28" fmla="*/ 4183380 w 6416332"/>
              <a:gd name="connsiteY28" fmla="*/ 1948817 h 8023860"/>
              <a:gd name="connsiteX29" fmla="*/ 4191000 w 6416332"/>
              <a:gd name="connsiteY29" fmla="*/ 1986917 h 8023860"/>
              <a:gd name="connsiteX30" fmla="*/ 4084320 w 6416332"/>
              <a:gd name="connsiteY30" fmla="*/ 2085977 h 8023860"/>
              <a:gd name="connsiteX31" fmla="*/ 4008120 w 6416332"/>
              <a:gd name="connsiteY31" fmla="*/ 2108837 h 8023860"/>
              <a:gd name="connsiteX32" fmla="*/ 3954780 w 6416332"/>
              <a:gd name="connsiteY32" fmla="*/ 2108837 h 8023860"/>
              <a:gd name="connsiteX33" fmla="*/ 3916680 w 6416332"/>
              <a:gd name="connsiteY33" fmla="*/ 2162177 h 8023860"/>
              <a:gd name="connsiteX34" fmla="*/ 3848100 w 6416332"/>
              <a:gd name="connsiteY34" fmla="*/ 2162177 h 8023860"/>
              <a:gd name="connsiteX35" fmla="*/ 3810000 w 6416332"/>
              <a:gd name="connsiteY35" fmla="*/ 2215517 h 8023860"/>
              <a:gd name="connsiteX36" fmla="*/ 3726180 w 6416332"/>
              <a:gd name="connsiteY36" fmla="*/ 2238377 h 8023860"/>
              <a:gd name="connsiteX37" fmla="*/ 3703320 w 6416332"/>
              <a:gd name="connsiteY37" fmla="*/ 2306957 h 8023860"/>
              <a:gd name="connsiteX38" fmla="*/ 3512820 w 6416332"/>
              <a:gd name="connsiteY38" fmla="*/ 2169797 h 8023860"/>
              <a:gd name="connsiteX39" fmla="*/ 3337560 w 6416332"/>
              <a:gd name="connsiteY39" fmla="*/ 2238377 h 8023860"/>
              <a:gd name="connsiteX40" fmla="*/ 3337560 w 6416332"/>
              <a:gd name="connsiteY40" fmla="*/ 2314577 h 8023860"/>
              <a:gd name="connsiteX41" fmla="*/ 3230880 w 6416332"/>
              <a:gd name="connsiteY41" fmla="*/ 2390777 h 8023860"/>
              <a:gd name="connsiteX42" fmla="*/ 3002280 w 6416332"/>
              <a:gd name="connsiteY42" fmla="*/ 2245997 h 8023860"/>
              <a:gd name="connsiteX43" fmla="*/ 3025140 w 6416332"/>
              <a:gd name="connsiteY43" fmla="*/ 2223137 h 8023860"/>
              <a:gd name="connsiteX44" fmla="*/ 2918460 w 6416332"/>
              <a:gd name="connsiteY44" fmla="*/ 2078357 h 8023860"/>
              <a:gd name="connsiteX45" fmla="*/ 2611215 w 6416332"/>
              <a:gd name="connsiteY45" fmla="*/ 1916706 h 8023860"/>
              <a:gd name="connsiteX46" fmla="*/ 2496277 w 6416332"/>
              <a:gd name="connsiteY46" fmla="*/ 2273394 h 8023860"/>
              <a:gd name="connsiteX47" fmla="*/ 2392680 w 6416332"/>
              <a:gd name="connsiteY47" fmla="*/ 2291717 h 8023860"/>
              <a:gd name="connsiteX48" fmla="*/ 2308860 w 6416332"/>
              <a:gd name="connsiteY48" fmla="*/ 2306957 h 8023860"/>
              <a:gd name="connsiteX49" fmla="*/ 2225040 w 6416332"/>
              <a:gd name="connsiteY49" fmla="*/ 2406017 h 8023860"/>
              <a:gd name="connsiteX50" fmla="*/ 2049780 w 6416332"/>
              <a:gd name="connsiteY50" fmla="*/ 2314577 h 8023860"/>
              <a:gd name="connsiteX51" fmla="*/ 1981200 w 6416332"/>
              <a:gd name="connsiteY51" fmla="*/ 2306957 h 8023860"/>
              <a:gd name="connsiteX52" fmla="*/ 1889760 w 6416332"/>
              <a:gd name="connsiteY52" fmla="*/ 2154557 h 8023860"/>
              <a:gd name="connsiteX53" fmla="*/ 1897380 w 6416332"/>
              <a:gd name="connsiteY53" fmla="*/ 2085977 h 8023860"/>
              <a:gd name="connsiteX54" fmla="*/ 1729740 w 6416332"/>
              <a:gd name="connsiteY54" fmla="*/ 2207897 h 8023860"/>
              <a:gd name="connsiteX55" fmla="*/ 1706880 w 6416332"/>
              <a:gd name="connsiteY55" fmla="*/ 2268857 h 8023860"/>
              <a:gd name="connsiteX56" fmla="*/ 1653540 w 6416332"/>
              <a:gd name="connsiteY56" fmla="*/ 2238377 h 8023860"/>
              <a:gd name="connsiteX57" fmla="*/ 1546860 w 6416332"/>
              <a:gd name="connsiteY57" fmla="*/ 2238377 h 8023860"/>
              <a:gd name="connsiteX58" fmla="*/ 1524000 w 6416332"/>
              <a:gd name="connsiteY58" fmla="*/ 2352677 h 8023860"/>
              <a:gd name="connsiteX59" fmla="*/ 1386840 w 6416332"/>
              <a:gd name="connsiteY59" fmla="*/ 2649857 h 8023860"/>
              <a:gd name="connsiteX60" fmla="*/ 1333500 w 6416332"/>
              <a:gd name="connsiteY60" fmla="*/ 2642237 h 8023860"/>
              <a:gd name="connsiteX61" fmla="*/ 1188720 w 6416332"/>
              <a:gd name="connsiteY61" fmla="*/ 2695577 h 8023860"/>
              <a:gd name="connsiteX62" fmla="*/ 1135380 w 6416332"/>
              <a:gd name="connsiteY62" fmla="*/ 2863217 h 8023860"/>
              <a:gd name="connsiteX63" fmla="*/ 1013460 w 6416332"/>
              <a:gd name="connsiteY63" fmla="*/ 2893697 h 8023860"/>
              <a:gd name="connsiteX64" fmla="*/ 929640 w 6416332"/>
              <a:gd name="connsiteY64" fmla="*/ 2901317 h 8023860"/>
              <a:gd name="connsiteX65" fmla="*/ 830580 w 6416332"/>
              <a:gd name="connsiteY65" fmla="*/ 2931797 h 8023860"/>
              <a:gd name="connsiteX66" fmla="*/ 701040 w 6416332"/>
              <a:gd name="connsiteY66" fmla="*/ 2939417 h 8023860"/>
              <a:gd name="connsiteX67" fmla="*/ 548640 w 6416332"/>
              <a:gd name="connsiteY67" fmla="*/ 2977517 h 8023860"/>
              <a:gd name="connsiteX68" fmla="*/ 0 w 6416332"/>
              <a:gd name="connsiteY68" fmla="*/ 4440557 h 8023860"/>
              <a:gd name="connsiteX69" fmla="*/ 167640 w 6416332"/>
              <a:gd name="connsiteY69" fmla="*/ 4432937 h 8023860"/>
              <a:gd name="connsiteX70" fmla="*/ 167640 w 6416332"/>
              <a:gd name="connsiteY70" fmla="*/ 4577717 h 8023860"/>
              <a:gd name="connsiteX71" fmla="*/ 289560 w 6416332"/>
              <a:gd name="connsiteY71" fmla="*/ 4585337 h 8023860"/>
              <a:gd name="connsiteX72" fmla="*/ 281940 w 6416332"/>
              <a:gd name="connsiteY72" fmla="*/ 4669157 h 8023860"/>
              <a:gd name="connsiteX73" fmla="*/ 388620 w 6416332"/>
              <a:gd name="connsiteY73" fmla="*/ 4692017 h 8023860"/>
              <a:gd name="connsiteX74" fmla="*/ 358140 w 6416332"/>
              <a:gd name="connsiteY74" fmla="*/ 4821557 h 8023860"/>
              <a:gd name="connsiteX75" fmla="*/ 358140 w 6416332"/>
              <a:gd name="connsiteY75" fmla="*/ 4920617 h 8023860"/>
              <a:gd name="connsiteX76" fmla="*/ 251460 w 6416332"/>
              <a:gd name="connsiteY76" fmla="*/ 4973957 h 8023860"/>
              <a:gd name="connsiteX77" fmla="*/ 236220 w 6416332"/>
              <a:gd name="connsiteY77" fmla="*/ 5050157 h 8023860"/>
              <a:gd name="connsiteX78" fmla="*/ 144780 w 6416332"/>
              <a:gd name="connsiteY78" fmla="*/ 5172077 h 8023860"/>
              <a:gd name="connsiteX79" fmla="*/ 175260 w 6416332"/>
              <a:gd name="connsiteY79" fmla="*/ 5400677 h 8023860"/>
              <a:gd name="connsiteX80" fmla="*/ 266700 w 6416332"/>
              <a:gd name="connsiteY80" fmla="*/ 5408297 h 8023860"/>
              <a:gd name="connsiteX81" fmla="*/ 304800 w 6416332"/>
              <a:gd name="connsiteY81" fmla="*/ 5469257 h 8023860"/>
              <a:gd name="connsiteX82" fmla="*/ 312420 w 6416332"/>
              <a:gd name="connsiteY82" fmla="*/ 5530217 h 8023860"/>
              <a:gd name="connsiteX83" fmla="*/ 358140 w 6416332"/>
              <a:gd name="connsiteY83" fmla="*/ 5530217 h 8023860"/>
              <a:gd name="connsiteX84" fmla="*/ 365760 w 6416332"/>
              <a:gd name="connsiteY84" fmla="*/ 5667377 h 8023860"/>
              <a:gd name="connsiteX85" fmla="*/ 807720 w 6416332"/>
              <a:gd name="connsiteY85" fmla="*/ 5735957 h 8023860"/>
              <a:gd name="connsiteX86" fmla="*/ 1127760 w 6416332"/>
              <a:gd name="connsiteY86" fmla="*/ 5895977 h 8023860"/>
              <a:gd name="connsiteX87" fmla="*/ 1447800 w 6416332"/>
              <a:gd name="connsiteY87" fmla="*/ 5789297 h 8023860"/>
              <a:gd name="connsiteX88" fmla="*/ 1546860 w 6416332"/>
              <a:gd name="connsiteY88" fmla="*/ 5789297 h 8023860"/>
              <a:gd name="connsiteX89" fmla="*/ 1501140 w 6416332"/>
              <a:gd name="connsiteY89" fmla="*/ 6048377 h 8023860"/>
              <a:gd name="connsiteX90" fmla="*/ 1567815 w 6416332"/>
              <a:gd name="connsiteY90" fmla="*/ 6306187 h 8023860"/>
              <a:gd name="connsiteX91" fmla="*/ 1710690 w 6416332"/>
              <a:gd name="connsiteY91" fmla="*/ 6630037 h 8023860"/>
              <a:gd name="connsiteX92" fmla="*/ 1891665 w 6416332"/>
              <a:gd name="connsiteY92" fmla="*/ 6772912 h 8023860"/>
              <a:gd name="connsiteX93" fmla="*/ 2094865 w 6416332"/>
              <a:gd name="connsiteY93" fmla="*/ 7004687 h 8023860"/>
              <a:gd name="connsiteX94" fmla="*/ 2066290 w 6416332"/>
              <a:gd name="connsiteY94" fmla="*/ 7115811 h 8023860"/>
              <a:gd name="connsiteX95" fmla="*/ 2234565 w 6416332"/>
              <a:gd name="connsiteY95" fmla="*/ 7226936 h 8023860"/>
              <a:gd name="connsiteX96" fmla="*/ 2269490 w 6416332"/>
              <a:gd name="connsiteY96" fmla="*/ 7271386 h 8023860"/>
              <a:gd name="connsiteX97" fmla="*/ 2186940 w 6416332"/>
              <a:gd name="connsiteY97" fmla="*/ 7528561 h 8023860"/>
              <a:gd name="connsiteX98" fmla="*/ 2209165 w 6416332"/>
              <a:gd name="connsiteY98" fmla="*/ 7626985 h 8023860"/>
              <a:gd name="connsiteX99" fmla="*/ 2275840 w 6416332"/>
              <a:gd name="connsiteY99" fmla="*/ 7728585 h 8023860"/>
              <a:gd name="connsiteX100" fmla="*/ 2437765 w 6416332"/>
              <a:gd name="connsiteY100" fmla="*/ 7760335 h 8023860"/>
              <a:gd name="connsiteX101" fmla="*/ 2491740 w 6416332"/>
              <a:gd name="connsiteY101" fmla="*/ 7747635 h 8023860"/>
              <a:gd name="connsiteX102" fmla="*/ 2599690 w 6416332"/>
              <a:gd name="connsiteY102" fmla="*/ 7804785 h 8023860"/>
              <a:gd name="connsiteX103" fmla="*/ 2640965 w 6416332"/>
              <a:gd name="connsiteY103" fmla="*/ 7849235 h 8023860"/>
              <a:gd name="connsiteX104" fmla="*/ 2663190 w 6416332"/>
              <a:gd name="connsiteY104" fmla="*/ 7960360 h 8023860"/>
              <a:gd name="connsiteX105" fmla="*/ 2748915 w 6416332"/>
              <a:gd name="connsiteY105" fmla="*/ 8023860 h 8023860"/>
              <a:gd name="connsiteX106" fmla="*/ 2860040 w 6416332"/>
              <a:gd name="connsiteY106" fmla="*/ 7998460 h 8023860"/>
              <a:gd name="connsiteX107" fmla="*/ 2920365 w 6416332"/>
              <a:gd name="connsiteY107" fmla="*/ 8011160 h 8023860"/>
              <a:gd name="connsiteX108" fmla="*/ 2910840 w 6416332"/>
              <a:gd name="connsiteY108" fmla="*/ 7930991 h 8023860"/>
              <a:gd name="connsiteX109" fmla="*/ 2996565 w 6416332"/>
              <a:gd name="connsiteY109" fmla="*/ 7800022 h 8023860"/>
              <a:gd name="connsiteX110" fmla="*/ 2987040 w 6416332"/>
              <a:gd name="connsiteY110" fmla="*/ 7688104 h 8023860"/>
              <a:gd name="connsiteX111" fmla="*/ 3027522 w 6416332"/>
              <a:gd name="connsiteY111" fmla="*/ 7621428 h 8023860"/>
              <a:gd name="connsiteX112" fmla="*/ 3179922 w 6416332"/>
              <a:gd name="connsiteY112" fmla="*/ 7552372 h 8023860"/>
              <a:gd name="connsiteX113" fmla="*/ 3225166 w 6416332"/>
              <a:gd name="connsiteY113" fmla="*/ 7435692 h 8023860"/>
              <a:gd name="connsiteX114" fmla="*/ 3420427 w 6416332"/>
              <a:gd name="connsiteY114" fmla="*/ 7273766 h 8023860"/>
              <a:gd name="connsiteX115" fmla="*/ 3699034 w 6416332"/>
              <a:gd name="connsiteY115" fmla="*/ 7145179 h 8023860"/>
              <a:gd name="connsiteX116" fmla="*/ 3875246 w 6416332"/>
              <a:gd name="connsiteY116" fmla="*/ 7080885 h 8023860"/>
              <a:gd name="connsiteX117" fmla="*/ 4084796 w 6416332"/>
              <a:gd name="connsiteY117" fmla="*/ 6928485 h 8023860"/>
              <a:gd name="connsiteX118" fmla="*/ 4127659 w 6416332"/>
              <a:gd name="connsiteY118" fmla="*/ 6830853 h 8023860"/>
              <a:gd name="connsiteX119" fmla="*/ 4037171 w 6416332"/>
              <a:gd name="connsiteY119" fmla="*/ 6754654 h 8023860"/>
              <a:gd name="connsiteX120" fmla="*/ 3980021 w 6416332"/>
              <a:gd name="connsiteY120" fmla="*/ 6659404 h 8023860"/>
              <a:gd name="connsiteX121" fmla="*/ 4056222 w 6416332"/>
              <a:gd name="connsiteY121" fmla="*/ 6585585 h 8023860"/>
              <a:gd name="connsiteX122" fmla="*/ 4096703 w 6416332"/>
              <a:gd name="connsiteY122" fmla="*/ 6437947 h 8023860"/>
              <a:gd name="connsiteX123" fmla="*/ 3982402 w 6416332"/>
              <a:gd name="connsiteY123" fmla="*/ 6461760 h 8023860"/>
              <a:gd name="connsiteX124" fmla="*/ 3818096 w 6416332"/>
              <a:gd name="connsiteY124" fmla="*/ 6423660 h 8023860"/>
              <a:gd name="connsiteX125" fmla="*/ 3691889 w 6416332"/>
              <a:gd name="connsiteY125" fmla="*/ 6335553 h 8023860"/>
              <a:gd name="connsiteX126" fmla="*/ 3701416 w 6416332"/>
              <a:gd name="connsiteY126" fmla="*/ 6221254 h 8023860"/>
              <a:gd name="connsiteX127" fmla="*/ 3625215 w 6416332"/>
              <a:gd name="connsiteY127" fmla="*/ 6145054 h 8023860"/>
              <a:gd name="connsiteX128" fmla="*/ 3657600 w 6416332"/>
              <a:gd name="connsiteY128" fmla="*/ 6063617 h 8023860"/>
              <a:gd name="connsiteX129" fmla="*/ 3817620 w 6416332"/>
              <a:gd name="connsiteY129" fmla="*/ 5972177 h 8023860"/>
              <a:gd name="connsiteX130" fmla="*/ 3893820 w 6416332"/>
              <a:gd name="connsiteY130" fmla="*/ 5895977 h 8023860"/>
              <a:gd name="connsiteX131" fmla="*/ 3947160 w 6416332"/>
              <a:gd name="connsiteY131" fmla="*/ 5880737 h 8023860"/>
              <a:gd name="connsiteX132" fmla="*/ 3939540 w 6416332"/>
              <a:gd name="connsiteY132" fmla="*/ 5819777 h 8023860"/>
              <a:gd name="connsiteX133" fmla="*/ 3901440 w 6416332"/>
              <a:gd name="connsiteY133" fmla="*/ 5796917 h 8023860"/>
              <a:gd name="connsiteX134" fmla="*/ 3878580 w 6416332"/>
              <a:gd name="connsiteY134" fmla="*/ 5705477 h 8023860"/>
              <a:gd name="connsiteX135" fmla="*/ 3886200 w 6416332"/>
              <a:gd name="connsiteY135" fmla="*/ 5614037 h 8023860"/>
              <a:gd name="connsiteX136" fmla="*/ 3870960 w 6416332"/>
              <a:gd name="connsiteY136" fmla="*/ 5499737 h 8023860"/>
              <a:gd name="connsiteX137" fmla="*/ 3893820 w 6416332"/>
              <a:gd name="connsiteY137" fmla="*/ 5431157 h 8023860"/>
              <a:gd name="connsiteX138" fmla="*/ 3924300 w 6416332"/>
              <a:gd name="connsiteY138" fmla="*/ 5370197 h 8023860"/>
              <a:gd name="connsiteX139" fmla="*/ 3977640 w 6416332"/>
              <a:gd name="connsiteY139" fmla="*/ 5362577 h 8023860"/>
              <a:gd name="connsiteX140" fmla="*/ 3992880 w 6416332"/>
              <a:gd name="connsiteY140" fmla="*/ 5362577 h 8023860"/>
              <a:gd name="connsiteX141" fmla="*/ 4046220 w 6416332"/>
              <a:gd name="connsiteY141" fmla="*/ 5301617 h 8023860"/>
              <a:gd name="connsiteX142" fmla="*/ 4038600 w 6416332"/>
              <a:gd name="connsiteY142" fmla="*/ 5217797 h 8023860"/>
              <a:gd name="connsiteX143" fmla="*/ 4754880 w 6416332"/>
              <a:gd name="connsiteY143" fmla="*/ 5103497 h 8023860"/>
              <a:gd name="connsiteX144" fmla="*/ 4838700 w 6416332"/>
              <a:gd name="connsiteY144" fmla="*/ 5103497 h 8023860"/>
              <a:gd name="connsiteX145" fmla="*/ 4914900 w 6416332"/>
              <a:gd name="connsiteY145" fmla="*/ 5111117 h 8023860"/>
              <a:gd name="connsiteX146" fmla="*/ 5105400 w 6416332"/>
              <a:gd name="connsiteY146" fmla="*/ 5210177 h 8023860"/>
              <a:gd name="connsiteX147" fmla="*/ 5570220 w 6416332"/>
              <a:gd name="connsiteY147" fmla="*/ 5438777 h 8023860"/>
              <a:gd name="connsiteX148" fmla="*/ 5704205 w 6416332"/>
              <a:gd name="connsiteY148" fmla="*/ 5510532 h 8023860"/>
              <a:gd name="connsiteX149" fmla="*/ 5755005 w 6416332"/>
              <a:gd name="connsiteY149" fmla="*/ 5433062 h 8023860"/>
              <a:gd name="connsiteX150" fmla="*/ 5682615 w 6416332"/>
              <a:gd name="connsiteY150" fmla="*/ 5393692 h 8023860"/>
              <a:gd name="connsiteX151" fmla="*/ 5624195 w 6416332"/>
              <a:gd name="connsiteY151" fmla="*/ 5322572 h 8023860"/>
              <a:gd name="connsiteX152" fmla="*/ 5670550 w 6416332"/>
              <a:gd name="connsiteY152" fmla="*/ 5293997 h 8023860"/>
              <a:gd name="connsiteX153" fmla="*/ 5584825 w 6416332"/>
              <a:gd name="connsiteY153" fmla="*/ 5119372 h 8023860"/>
              <a:gd name="connsiteX154" fmla="*/ 5592445 w 6416332"/>
              <a:gd name="connsiteY154" fmla="*/ 5017772 h 8023860"/>
              <a:gd name="connsiteX155" fmla="*/ 5615305 w 6416332"/>
              <a:gd name="connsiteY155" fmla="*/ 4982847 h 8023860"/>
              <a:gd name="connsiteX156" fmla="*/ 5636895 w 6416332"/>
              <a:gd name="connsiteY156" fmla="*/ 4937762 h 8023860"/>
              <a:gd name="connsiteX157" fmla="*/ 5674360 w 6416332"/>
              <a:gd name="connsiteY157" fmla="*/ 4860292 h 8023860"/>
              <a:gd name="connsiteX158" fmla="*/ 5688965 w 6416332"/>
              <a:gd name="connsiteY158" fmla="*/ 4777742 h 8023860"/>
              <a:gd name="connsiteX159" fmla="*/ 5735320 w 6416332"/>
              <a:gd name="connsiteY159" fmla="*/ 4752342 h 8023860"/>
              <a:gd name="connsiteX160" fmla="*/ 5715000 w 6416332"/>
              <a:gd name="connsiteY160" fmla="*/ 4693287 h 8023860"/>
              <a:gd name="connsiteX161" fmla="*/ 5751195 w 6416332"/>
              <a:gd name="connsiteY161" fmla="*/ 4652012 h 8023860"/>
              <a:gd name="connsiteX162" fmla="*/ 5781675 w 6416332"/>
              <a:gd name="connsiteY162" fmla="*/ 4589147 h 8023860"/>
              <a:gd name="connsiteX163" fmla="*/ 5836920 w 6416332"/>
              <a:gd name="connsiteY163" fmla="*/ 4515487 h 8023860"/>
              <a:gd name="connsiteX164" fmla="*/ 5855970 w 6416332"/>
              <a:gd name="connsiteY164" fmla="*/ 4359277 h 8023860"/>
              <a:gd name="connsiteX165" fmla="*/ 6101080 w 6416332"/>
              <a:gd name="connsiteY165" fmla="*/ 4101467 h 8023860"/>
              <a:gd name="connsiteX166" fmla="*/ 6107430 w 6416332"/>
              <a:gd name="connsiteY166" fmla="*/ 3865247 h 8023860"/>
              <a:gd name="connsiteX167" fmla="*/ 5982970 w 6416332"/>
              <a:gd name="connsiteY167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286019 w 6416332"/>
              <a:gd name="connsiteY6" fmla="*/ 1226592 h 8023860"/>
              <a:gd name="connsiteX7" fmla="*/ 6157818 w 6416332"/>
              <a:gd name="connsiteY7" fmla="*/ 318941 h 8023860"/>
              <a:gd name="connsiteX8" fmla="*/ 6416332 w 6416332"/>
              <a:gd name="connsiteY8" fmla="*/ 305332 h 8023860"/>
              <a:gd name="connsiteX9" fmla="*/ 5982025 w 6416332"/>
              <a:gd name="connsiteY9" fmla="*/ 0 h 8023860"/>
              <a:gd name="connsiteX10" fmla="*/ 5329286 w 6416332"/>
              <a:gd name="connsiteY10" fmla="*/ 160730 h 8023860"/>
              <a:gd name="connsiteX11" fmla="*/ 5286472 w 6416332"/>
              <a:gd name="connsiteY11" fmla="*/ 333618 h 8023860"/>
              <a:gd name="connsiteX12" fmla="*/ 5280660 w 6416332"/>
              <a:gd name="connsiteY12" fmla="*/ 1156337 h 8023860"/>
              <a:gd name="connsiteX13" fmla="*/ 5219700 w 6416332"/>
              <a:gd name="connsiteY13" fmla="*/ 1453517 h 8023860"/>
              <a:gd name="connsiteX14" fmla="*/ 5212080 w 6416332"/>
              <a:gd name="connsiteY14" fmla="*/ 1651637 h 8023860"/>
              <a:gd name="connsiteX15" fmla="*/ 5242560 w 6416332"/>
              <a:gd name="connsiteY15" fmla="*/ 1689737 h 8023860"/>
              <a:gd name="connsiteX16" fmla="*/ 5097780 w 6416332"/>
              <a:gd name="connsiteY16" fmla="*/ 1743077 h 8023860"/>
              <a:gd name="connsiteX17" fmla="*/ 5120640 w 6416332"/>
              <a:gd name="connsiteY17" fmla="*/ 1933577 h 8023860"/>
              <a:gd name="connsiteX18" fmla="*/ 5082540 w 6416332"/>
              <a:gd name="connsiteY18" fmla="*/ 2017397 h 8023860"/>
              <a:gd name="connsiteX19" fmla="*/ 4945380 w 6416332"/>
              <a:gd name="connsiteY19" fmla="*/ 1964057 h 8023860"/>
              <a:gd name="connsiteX20" fmla="*/ 4853940 w 6416332"/>
              <a:gd name="connsiteY20" fmla="*/ 1986917 h 8023860"/>
              <a:gd name="connsiteX21" fmla="*/ 4785360 w 6416332"/>
              <a:gd name="connsiteY21" fmla="*/ 2116457 h 8023860"/>
              <a:gd name="connsiteX22" fmla="*/ 4640580 w 6416332"/>
              <a:gd name="connsiteY22" fmla="*/ 2002157 h 8023860"/>
              <a:gd name="connsiteX23" fmla="*/ 4518660 w 6416332"/>
              <a:gd name="connsiteY23" fmla="*/ 1994537 h 8023860"/>
              <a:gd name="connsiteX24" fmla="*/ 4389120 w 6416332"/>
              <a:gd name="connsiteY24" fmla="*/ 1864997 h 8023860"/>
              <a:gd name="connsiteX25" fmla="*/ 4564380 w 6416332"/>
              <a:gd name="connsiteY25" fmla="*/ 1712597 h 8023860"/>
              <a:gd name="connsiteX26" fmla="*/ 4389120 w 6416332"/>
              <a:gd name="connsiteY26" fmla="*/ 1682117 h 8023860"/>
              <a:gd name="connsiteX27" fmla="*/ 4244340 w 6416332"/>
              <a:gd name="connsiteY27" fmla="*/ 1849757 h 8023860"/>
              <a:gd name="connsiteX28" fmla="*/ 4183380 w 6416332"/>
              <a:gd name="connsiteY28" fmla="*/ 1948817 h 8023860"/>
              <a:gd name="connsiteX29" fmla="*/ 4191000 w 6416332"/>
              <a:gd name="connsiteY29" fmla="*/ 1986917 h 8023860"/>
              <a:gd name="connsiteX30" fmla="*/ 4084320 w 6416332"/>
              <a:gd name="connsiteY30" fmla="*/ 2085977 h 8023860"/>
              <a:gd name="connsiteX31" fmla="*/ 4008120 w 6416332"/>
              <a:gd name="connsiteY31" fmla="*/ 2108837 h 8023860"/>
              <a:gd name="connsiteX32" fmla="*/ 3954780 w 6416332"/>
              <a:gd name="connsiteY32" fmla="*/ 2108837 h 8023860"/>
              <a:gd name="connsiteX33" fmla="*/ 3916680 w 6416332"/>
              <a:gd name="connsiteY33" fmla="*/ 2162177 h 8023860"/>
              <a:gd name="connsiteX34" fmla="*/ 3848100 w 6416332"/>
              <a:gd name="connsiteY34" fmla="*/ 2162177 h 8023860"/>
              <a:gd name="connsiteX35" fmla="*/ 3810000 w 6416332"/>
              <a:gd name="connsiteY35" fmla="*/ 2215517 h 8023860"/>
              <a:gd name="connsiteX36" fmla="*/ 3726180 w 6416332"/>
              <a:gd name="connsiteY36" fmla="*/ 2238377 h 8023860"/>
              <a:gd name="connsiteX37" fmla="*/ 3703320 w 6416332"/>
              <a:gd name="connsiteY37" fmla="*/ 2306957 h 8023860"/>
              <a:gd name="connsiteX38" fmla="*/ 3512820 w 6416332"/>
              <a:gd name="connsiteY38" fmla="*/ 2169797 h 8023860"/>
              <a:gd name="connsiteX39" fmla="*/ 3337560 w 6416332"/>
              <a:gd name="connsiteY39" fmla="*/ 2238377 h 8023860"/>
              <a:gd name="connsiteX40" fmla="*/ 3337560 w 6416332"/>
              <a:gd name="connsiteY40" fmla="*/ 2314577 h 8023860"/>
              <a:gd name="connsiteX41" fmla="*/ 3230880 w 6416332"/>
              <a:gd name="connsiteY41" fmla="*/ 2390777 h 8023860"/>
              <a:gd name="connsiteX42" fmla="*/ 3002280 w 6416332"/>
              <a:gd name="connsiteY42" fmla="*/ 2245997 h 8023860"/>
              <a:gd name="connsiteX43" fmla="*/ 3025140 w 6416332"/>
              <a:gd name="connsiteY43" fmla="*/ 2223137 h 8023860"/>
              <a:gd name="connsiteX44" fmla="*/ 2918460 w 6416332"/>
              <a:gd name="connsiteY44" fmla="*/ 2078357 h 8023860"/>
              <a:gd name="connsiteX45" fmla="*/ 2611215 w 6416332"/>
              <a:gd name="connsiteY45" fmla="*/ 1916706 h 8023860"/>
              <a:gd name="connsiteX46" fmla="*/ 2496277 w 6416332"/>
              <a:gd name="connsiteY46" fmla="*/ 2273394 h 8023860"/>
              <a:gd name="connsiteX47" fmla="*/ 2392680 w 6416332"/>
              <a:gd name="connsiteY47" fmla="*/ 2291717 h 8023860"/>
              <a:gd name="connsiteX48" fmla="*/ 2308860 w 6416332"/>
              <a:gd name="connsiteY48" fmla="*/ 2306957 h 8023860"/>
              <a:gd name="connsiteX49" fmla="*/ 2225040 w 6416332"/>
              <a:gd name="connsiteY49" fmla="*/ 2406017 h 8023860"/>
              <a:gd name="connsiteX50" fmla="*/ 2049780 w 6416332"/>
              <a:gd name="connsiteY50" fmla="*/ 2314577 h 8023860"/>
              <a:gd name="connsiteX51" fmla="*/ 1981200 w 6416332"/>
              <a:gd name="connsiteY51" fmla="*/ 2306957 h 8023860"/>
              <a:gd name="connsiteX52" fmla="*/ 1889760 w 6416332"/>
              <a:gd name="connsiteY52" fmla="*/ 2154557 h 8023860"/>
              <a:gd name="connsiteX53" fmla="*/ 1897380 w 6416332"/>
              <a:gd name="connsiteY53" fmla="*/ 2085977 h 8023860"/>
              <a:gd name="connsiteX54" fmla="*/ 1729740 w 6416332"/>
              <a:gd name="connsiteY54" fmla="*/ 2207897 h 8023860"/>
              <a:gd name="connsiteX55" fmla="*/ 1706880 w 6416332"/>
              <a:gd name="connsiteY55" fmla="*/ 2268857 h 8023860"/>
              <a:gd name="connsiteX56" fmla="*/ 1653540 w 6416332"/>
              <a:gd name="connsiteY56" fmla="*/ 2238377 h 8023860"/>
              <a:gd name="connsiteX57" fmla="*/ 1546860 w 6416332"/>
              <a:gd name="connsiteY57" fmla="*/ 2238377 h 8023860"/>
              <a:gd name="connsiteX58" fmla="*/ 1524000 w 6416332"/>
              <a:gd name="connsiteY58" fmla="*/ 2352677 h 8023860"/>
              <a:gd name="connsiteX59" fmla="*/ 1386840 w 6416332"/>
              <a:gd name="connsiteY59" fmla="*/ 2649857 h 8023860"/>
              <a:gd name="connsiteX60" fmla="*/ 1333500 w 6416332"/>
              <a:gd name="connsiteY60" fmla="*/ 2642237 h 8023860"/>
              <a:gd name="connsiteX61" fmla="*/ 1188720 w 6416332"/>
              <a:gd name="connsiteY61" fmla="*/ 2695577 h 8023860"/>
              <a:gd name="connsiteX62" fmla="*/ 1135380 w 6416332"/>
              <a:gd name="connsiteY62" fmla="*/ 2863217 h 8023860"/>
              <a:gd name="connsiteX63" fmla="*/ 1013460 w 6416332"/>
              <a:gd name="connsiteY63" fmla="*/ 2893697 h 8023860"/>
              <a:gd name="connsiteX64" fmla="*/ 929640 w 6416332"/>
              <a:gd name="connsiteY64" fmla="*/ 2901317 h 8023860"/>
              <a:gd name="connsiteX65" fmla="*/ 830580 w 6416332"/>
              <a:gd name="connsiteY65" fmla="*/ 2931797 h 8023860"/>
              <a:gd name="connsiteX66" fmla="*/ 701040 w 6416332"/>
              <a:gd name="connsiteY66" fmla="*/ 2939417 h 8023860"/>
              <a:gd name="connsiteX67" fmla="*/ 548640 w 6416332"/>
              <a:gd name="connsiteY67" fmla="*/ 2977517 h 8023860"/>
              <a:gd name="connsiteX68" fmla="*/ 0 w 6416332"/>
              <a:gd name="connsiteY68" fmla="*/ 4440557 h 8023860"/>
              <a:gd name="connsiteX69" fmla="*/ 167640 w 6416332"/>
              <a:gd name="connsiteY69" fmla="*/ 4432937 h 8023860"/>
              <a:gd name="connsiteX70" fmla="*/ 167640 w 6416332"/>
              <a:gd name="connsiteY70" fmla="*/ 4577717 h 8023860"/>
              <a:gd name="connsiteX71" fmla="*/ 289560 w 6416332"/>
              <a:gd name="connsiteY71" fmla="*/ 4585337 h 8023860"/>
              <a:gd name="connsiteX72" fmla="*/ 281940 w 6416332"/>
              <a:gd name="connsiteY72" fmla="*/ 4669157 h 8023860"/>
              <a:gd name="connsiteX73" fmla="*/ 388620 w 6416332"/>
              <a:gd name="connsiteY73" fmla="*/ 4692017 h 8023860"/>
              <a:gd name="connsiteX74" fmla="*/ 358140 w 6416332"/>
              <a:gd name="connsiteY74" fmla="*/ 4821557 h 8023860"/>
              <a:gd name="connsiteX75" fmla="*/ 358140 w 6416332"/>
              <a:gd name="connsiteY75" fmla="*/ 4920617 h 8023860"/>
              <a:gd name="connsiteX76" fmla="*/ 251460 w 6416332"/>
              <a:gd name="connsiteY76" fmla="*/ 4973957 h 8023860"/>
              <a:gd name="connsiteX77" fmla="*/ 236220 w 6416332"/>
              <a:gd name="connsiteY77" fmla="*/ 5050157 h 8023860"/>
              <a:gd name="connsiteX78" fmla="*/ 144780 w 6416332"/>
              <a:gd name="connsiteY78" fmla="*/ 5172077 h 8023860"/>
              <a:gd name="connsiteX79" fmla="*/ 175260 w 6416332"/>
              <a:gd name="connsiteY79" fmla="*/ 5400677 h 8023860"/>
              <a:gd name="connsiteX80" fmla="*/ 266700 w 6416332"/>
              <a:gd name="connsiteY80" fmla="*/ 5408297 h 8023860"/>
              <a:gd name="connsiteX81" fmla="*/ 304800 w 6416332"/>
              <a:gd name="connsiteY81" fmla="*/ 5469257 h 8023860"/>
              <a:gd name="connsiteX82" fmla="*/ 312420 w 6416332"/>
              <a:gd name="connsiteY82" fmla="*/ 5530217 h 8023860"/>
              <a:gd name="connsiteX83" fmla="*/ 358140 w 6416332"/>
              <a:gd name="connsiteY83" fmla="*/ 5530217 h 8023860"/>
              <a:gd name="connsiteX84" fmla="*/ 365760 w 6416332"/>
              <a:gd name="connsiteY84" fmla="*/ 5667377 h 8023860"/>
              <a:gd name="connsiteX85" fmla="*/ 807720 w 6416332"/>
              <a:gd name="connsiteY85" fmla="*/ 5735957 h 8023860"/>
              <a:gd name="connsiteX86" fmla="*/ 1127760 w 6416332"/>
              <a:gd name="connsiteY86" fmla="*/ 5895977 h 8023860"/>
              <a:gd name="connsiteX87" fmla="*/ 1447800 w 6416332"/>
              <a:gd name="connsiteY87" fmla="*/ 5789297 h 8023860"/>
              <a:gd name="connsiteX88" fmla="*/ 1546860 w 6416332"/>
              <a:gd name="connsiteY88" fmla="*/ 5789297 h 8023860"/>
              <a:gd name="connsiteX89" fmla="*/ 1501140 w 6416332"/>
              <a:gd name="connsiteY89" fmla="*/ 6048377 h 8023860"/>
              <a:gd name="connsiteX90" fmla="*/ 1567815 w 6416332"/>
              <a:gd name="connsiteY90" fmla="*/ 6306187 h 8023860"/>
              <a:gd name="connsiteX91" fmla="*/ 1710690 w 6416332"/>
              <a:gd name="connsiteY91" fmla="*/ 6630037 h 8023860"/>
              <a:gd name="connsiteX92" fmla="*/ 1891665 w 6416332"/>
              <a:gd name="connsiteY92" fmla="*/ 6772912 h 8023860"/>
              <a:gd name="connsiteX93" fmla="*/ 2094865 w 6416332"/>
              <a:gd name="connsiteY93" fmla="*/ 7004687 h 8023860"/>
              <a:gd name="connsiteX94" fmla="*/ 2066290 w 6416332"/>
              <a:gd name="connsiteY94" fmla="*/ 7115811 h 8023860"/>
              <a:gd name="connsiteX95" fmla="*/ 2234565 w 6416332"/>
              <a:gd name="connsiteY95" fmla="*/ 7226936 h 8023860"/>
              <a:gd name="connsiteX96" fmla="*/ 2269490 w 6416332"/>
              <a:gd name="connsiteY96" fmla="*/ 7271386 h 8023860"/>
              <a:gd name="connsiteX97" fmla="*/ 2186940 w 6416332"/>
              <a:gd name="connsiteY97" fmla="*/ 7528561 h 8023860"/>
              <a:gd name="connsiteX98" fmla="*/ 2209165 w 6416332"/>
              <a:gd name="connsiteY98" fmla="*/ 7626985 h 8023860"/>
              <a:gd name="connsiteX99" fmla="*/ 2275840 w 6416332"/>
              <a:gd name="connsiteY99" fmla="*/ 7728585 h 8023860"/>
              <a:gd name="connsiteX100" fmla="*/ 2437765 w 6416332"/>
              <a:gd name="connsiteY100" fmla="*/ 7760335 h 8023860"/>
              <a:gd name="connsiteX101" fmla="*/ 2491740 w 6416332"/>
              <a:gd name="connsiteY101" fmla="*/ 7747635 h 8023860"/>
              <a:gd name="connsiteX102" fmla="*/ 2599690 w 6416332"/>
              <a:gd name="connsiteY102" fmla="*/ 7804785 h 8023860"/>
              <a:gd name="connsiteX103" fmla="*/ 2640965 w 6416332"/>
              <a:gd name="connsiteY103" fmla="*/ 7849235 h 8023860"/>
              <a:gd name="connsiteX104" fmla="*/ 2663190 w 6416332"/>
              <a:gd name="connsiteY104" fmla="*/ 7960360 h 8023860"/>
              <a:gd name="connsiteX105" fmla="*/ 2748915 w 6416332"/>
              <a:gd name="connsiteY105" fmla="*/ 8023860 h 8023860"/>
              <a:gd name="connsiteX106" fmla="*/ 2860040 w 6416332"/>
              <a:gd name="connsiteY106" fmla="*/ 7998460 h 8023860"/>
              <a:gd name="connsiteX107" fmla="*/ 2920365 w 6416332"/>
              <a:gd name="connsiteY107" fmla="*/ 8011160 h 8023860"/>
              <a:gd name="connsiteX108" fmla="*/ 2910840 w 6416332"/>
              <a:gd name="connsiteY108" fmla="*/ 7930991 h 8023860"/>
              <a:gd name="connsiteX109" fmla="*/ 2996565 w 6416332"/>
              <a:gd name="connsiteY109" fmla="*/ 7800022 h 8023860"/>
              <a:gd name="connsiteX110" fmla="*/ 2987040 w 6416332"/>
              <a:gd name="connsiteY110" fmla="*/ 7688104 h 8023860"/>
              <a:gd name="connsiteX111" fmla="*/ 3027522 w 6416332"/>
              <a:gd name="connsiteY111" fmla="*/ 7621428 h 8023860"/>
              <a:gd name="connsiteX112" fmla="*/ 3179922 w 6416332"/>
              <a:gd name="connsiteY112" fmla="*/ 7552372 h 8023860"/>
              <a:gd name="connsiteX113" fmla="*/ 3225166 w 6416332"/>
              <a:gd name="connsiteY113" fmla="*/ 7435692 h 8023860"/>
              <a:gd name="connsiteX114" fmla="*/ 3420427 w 6416332"/>
              <a:gd name="connsiteY114" fmla="*/ 7273766 h 8023860"/>
              <a:gd name="connsiteX115" fmla="*/ 3699034 w 6416332"/>
              <a:gd name="connsiteY115" fmla="*/ 7145179 h 8023860"/>
              <a:gd name="connsiteX116" fmla="*/ 3875246 w 6416332"/>
              <a:gd name="connsiteY116" fmla="*/ 7080885 h 8023860"/>
              <a:gd name="connsiteX117" fmla="*/ 4084796 w 6416332"/>
              <a:gd name="connsiteY117" fmla="*/ 6928485 h 8023860"/>
              <a:gd name="connsiteX118" fmla="*/ 4127659 w 6416332"/>
              <a:gd name="connsiteY118" fmla="*/ 6830853 h 8023860"/>
              <a:gd name="connsiteX119" fmla="*/ 4037171 w 6416332"/>
              <a:gd name="connsiteY119" fmla="*/ 6754654 h 8023860"/>
              <a:gd name="connsiteX120" fmla="*/ 3980021 w 6416332"/>
              <a:gd name="connsiteY120" fmla="*/ 6659404 h 8023860"/>
              <a:gd name="connsiteX121" fmla="*/ 4056222 w 6416332"/>
              <a:gd name="connsiteY121" fmla="*/ 6585585 h 8023860"/>
              <a:gd name="connsiteX122" fmla="*/ 4096703 w 6416332"/>
              <a:gd name="connsiteY122" fmla="*/ 6437947 h 8023860"/>
              <a:gd name="connsiteX123" fmla="*/ 3982402 w 6416332"/>
              <a:gd name="connsiteY123" fmla="*/ 6461760 h 8023860"/>
              <a:gd name="connsiteX124" fmla="*/ 3818096 w 6416332"/>
              <a:gd name="connsiteY124" fmla="*/ 6423660 h 8023860"/>
              <a:gd name="connsiteX125" fmla="*/ 3691889 w 6416332"/>
              <a:gd name="connsiteY125" fmla="*/ 6335553 h 8023860"/>
              <a:gd name="connsiteX126" fmla="*/ 3701416 w 6416332"/>
              <a:gd name="connsiteY126" fmla="*/ 6221254 h 8023860"/>
              <a:gd name="connsiteX127" fmla="*/ 3625215 w 6416332"/>
              <a:gd name="connsiteY127" fmla="*/ 6145054 h 8023860"/>
              <a:gd name="connsiteX128" fmla="*/ 3657600 w 6416332"/>
              <a:gd name="connsiteY128" fmla="*/ 6063617 h 8023860"/>
              <a:gd name="connsiteX129" fmla="*/ 3817620 w 6416332"/>
              <a:gd name="connsiteY129" fmla="*/ 5972177 h 8023860"/>
              <a:gd name="connsiteX130" fmla="*/ 3893820 w 6416332"/>
              <a:gd name="connsiteY130" fmla="*/ 5895977 h 8023860"/>
              <a:gd name="connsiteX131" fmla="*/ 3947160 w 6416332"/>
              <a:gd name="connsiteY131" fmla="*/ 5880737 h 8023860"/>
              <a:gd name="connsiteX132" fmla="*/ 3939540 w 6416332"/>
              <a:gd name="connsiteY132" fmla="*/ 5819777 h 8023860"/>
              <a:gd name="connsiteX133" fmla="*/ 3901440 w 6416332"/>
              <a:gd name="connsiteY133" fmla="*/ 5796917 h 8023860"/>
              <a:gd name="connsiteX134" fmla="*/ 3878580 w 6416332"/>
              <a:gd name="connsiteY134" fmla="*/ 5705477 h 8023860"/>
              <a:gd name="connsiteX135" fmla="*/ 3886200 w 6416332"/>
              <a:gd name="connsiteY135" fmla="*/ 5614037 h 8023860"/>
              <a:gd name="connsiteX136" fmla="*/ 3870960 w 6416332"/>
              <a:gd name="connsiteY136" fmla="*/ 5499737 h 8023860"/>
              <a:gd name="connsiteX137" fmla="*/ 3893820 w 6416332"/>
              <a:gd name="connsiteY137" fmla="*/ 5431157 h 8023860"/>
              <a:gd name="connsiteX138" fmla="*/ 3924300 w 6416332"/>
              <a:gd name="connsiteY138" fmla="*/ 5370197 h 8023860"/>
              <a:gd name="connsiteX139" fmla="*/ 3977640 w 6416332"/>
              <a:gd name="connsiteY139" fmla="*/ 5362577 h 8023860"/>
              <a:gd name="connsiteX140" fmla="*/ 3992880 w 6416332"/>
              <a:gd name="connsiteY140" fmla="*/ 5362577 h 8023860"/>
              <a:gd name="connsiteX141" fmla="*/ 4046220 w 6416332"/>
              <a:gd name="connsiteY141" fmla="*/ 5301617 h 8023860"/>
              <a:gd name="connsiteX142" fmla="*/ 4038600 w 6416332"/>
              <a:gd name="connsiteY142" fmla="*/ 5217797 h 8023860"/>
              <a:gd name="connsiteX143" fmla="*/ 4754880 w 6416332"/>
              <a:gd name="connsiteY143" fmla="*/ 5103497 h 8023860"/>
              <a:gd name="connsiteX144" fmla="*/ 4838700 w 6416332"/>
              <a:gd name="connsiteY144" fmla="*/ 5103497 h 8023860"/>
              <a:gd name="connsiteX145" fmla="*/ 4914900 w 6416332"/>
              <a:gd name="connsiteY145" fmla="*/ 5111117 h 8023860"/>
              <a:gd name="connsiteX146" fmla="*/ 5105400 w 6416332"/>
              <a:gd name="connsiteY146" fmla="*/ 5210177 h 8023860"/>
              <a:gd name="connsiteX147" fmla="*/ 5570220 w 6416332"/>
              <a:gd name="connsiteY147" fmla="*/ 5438777 h 8023860"/>
              <a:gd name="connsiteX148" fmla="*/ 5704205 w 6416332"/>
              <a:gd name="connsiteY148" fmla="*/ 5510532 h 8023860"/>
              <a:gd name="connsiteX149" fmla="*/ 5755005 w 6416332"/>
              <a:gd name="connsiteY149" fmla="*/ 5433062 h 8023860"/>
              <a:gd name="connsiteX150" fmla="*/ 5682615 w 6416332"/>
              <a:gd name="connsiteY150" fmla="*/ 5393692 h 8023860"/>
              <a:gd name="connsiteX151" fmla="*/ 5624195 w 6416332"/>
              <a:gd name="connsiteY151" fmla="*/ 5322572 h 8023860"/>
              <a:gd name="connsiteX152" fmla="*/ 5670550 w 6416332"/>
              <a:gd name="connsiteY152" fmla="*/ 5293997 h 8023860"/>
              <a:gd name="connsiteX153" fmla="*/ 5584825 w 6416332"/>
              <a:gd name="connsiteY153" fmla="*/ 5119372 h 8023860"/>
              <a:gd name="connsiteX154" fmla="*/ 5592445 w 6416332"/>
              <a:gd name="connsiteY154" fmla="*/ 5017772 h 8023860"/>
              <a:gd name="connsiteX155" fmla="*/ 5615305 w 6416332"/>
              <a:gd name="connsiteY155" fmla="*/ 4982847 h 8023860"/>
              <a:gd name="connsiteX156" fmla="*/ 5636895 w 6416332"/>
              <a:gd name="connsiteY156" fmla="*/ 4937762 h 8023860"/>
              <a:gd name="connsiteX157" fmla="*/ 5674360 w 6416332"/>
              <a:gd name="connsiteY157" fmla="*/ 4860292 h 8023860"/>
              <a:gd name="connsiteX158" fmla="*/ 5688965 w 6416332"/>
              <a:gd name="connsiteY158" fmla="*/ 4777742 h 8023860"/>
              <a:gd name="connsiteX159" fmla="*/ 5735320 w 6416332"/>
              <a:gd name="connsiteY159" fmla="*/ 4752342 h 8023860"/>
              <a:gd name="connsiteX160" fmla="*/ 5715000 w 6416332"/>
              <a:gd name="connsiteY160" fmla="*/ 4693287 h 8023860"/>
              <a:gd name="connsiteX161" fmla="*/ 5751195 w 6416332"/>
              <a:gd name="connsiteY161" fmla="*/ 4652012 h 8023860"/>
              <a:gd name="connsiteX162" fmla="*/ 5781675 w 6416332"/>
              <a:gd name="connsiteY162" fmla="*/ 4589147 h 8023860"/>
              <a:gd name="connsiteX163" fmla="*/ 5836920 w 6416332"/>
              <a:gd name="connsiteY163" fmla="*/ 4515487 h 8023860"/>
              <a:gd name="connsiteX164" fmla="*/ 5855970 w 6416332"/>
              <a:gd name="connsiteY164" fmla="*/ 4359277 h 8023860"/>
              <a:gd name="connsiteX165" fmla="*/ 6101080 w 6416332"/>
              <a:gd name="connsiteY165" fmla="*/ 4101467 h 8023860"/>
              <a:gd name="connsiteX166" fmla="*/ 6107430 w 6416332"/>
              <a:gd name="connsiteY166" fmla="*/ 3865247 h 8023860"/>
              <a:gd name="connsiteX167" fmla="*/ 5982970 w 6416332"/>
              <a:gd name="connsiteY167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21107 w 6416332"/>
              <a:gd name="connsiteY6" fmla="*/ 1202508 h 8023860"/>
              <a:gd name="connsiteX7" fmla="*/ 6157818 w 6416332"/>
              <a:gd name="connsiteY7" fmla="*/ 318941 h 8023860"/>
              <a:gd name="connsiteX8" fmla="*/ 6416332 w 6416332"/>
              <a:gd name="connsiteY8" fmla="*/ 305332 h 8023860"/>
              <a:gd name="connsiteX9" fmla="*/ 5982025 w 6416332"/>
              <a:gd name="connsiteY9" fmla="*/ 0 h 8023860"/>
              <a:gd name="connsiteX10" fmla="*/ 5329286 w 6416332"/>
              <a:gd name="connsiteY10" fmla="*/ 160730 h 8023860"/>
              <a:gd name="connsiteX11" fmla="*/ 5286472 w 6416332"/>
              <a:gd name="connsiteY11" fmla="*/ 333618 h 8023860"/>
              <a:gd name="connsiteX12" fmla="*/ 5280660 w 6416332"/>
              <a:gd name="connsiteY12" fmla="*/ 1156337 h 8023860"/>
              <a:gd name="connsiteX13" fmla="*/ 5219700 w 6416332"/>
              <a:gd name="connsiteY13" fmla="*/ 1453517 h 8023860"/>
              <a:gd name="connsiteX14" fmla="*/ 5212080 w 6416332"/>
              <a:gd name="connsiteY14" fmla="*/ 1651637 h 8023860"/>
              <a:gd name="connsiteX15" fmla="*/ 5242560 w 6416332"/>
              <a:gd name="connsiteY15" fmla="*/ 1689737 h 8023860"/>
              <a:gd name="connsiteX16" fmla="*/ 5097780 w 6416332"/>
              <a:gd name="connsiteY16" fmla="*/ 1743077 h 8023860"/>
              <a:gd name="connsiteX17" fmla="*/ 5120640 w 6416332"/>
              <a:gd name="connsiteY17" fmla="*/ 1933577 h 8023860"/>
              <a:gd name="connsiteX18" fmla="*/ 5082540 w 6416332"/>
              <a:gd name="connsiteY18" fmla="*/ 2017397 h 8023860"/>
              <a:gd name="connsiteX19" fmla="*/ 4945380 w 6416332"/>
              <a:gd name="connsiteY19" fmla="*/ 1964057 h 8023860"/>
              <a:gd name="connsiteX20" fmla="*/ 4853940 w 6416332"/>
              <a:gd name="connsiteY20" fmla="*/ 1986917 h 8023860"/>
              <a:gd name="connsiteX21" fmla="*/ 4785360 w 6416332"/>
              <a:gd name="connsiteY21" fmla="*/ 2116457 h 8023860"/>
              <a:gd name="connsiteX22" fmla="*/ 4640580 w 6416332"/>
              <a:gd name="connsiteY22" fmla="*/ 2002157 h 8023860"/>
              <a:gd name="connsiteX23" fmla="*/ 4518660 w 6416332"/>
              <a:gd name="connsiteY23" fmla="*/ 1994537 h 8023860"/>
              <a:gd name="connsiteX24" fmla="*/ 4389120 w 6416332"/>
              <a:gd name="connsiteY24" fmla="*/ 1864997 h 8023860"/>
              <a:gd name="connsiteX25" fmla="*/ 4564380 w 6416332"/>
              <a:gd name="connsiteY25" fmla="*/ 1712597 h 8023860"/>
              <a:gd name="connsiteX26" fmla="*/ 4389120 w 6416332"/>
              <a:gd name="connsiteY26" fmla="*/ 1682117 h 8023860"/>
              <a:gd name="connsiteX27" fmla="*/ 4244340 w 6416332"/>
              <a:gd name="connsiteY27" fmla="*/ 1849757 h 8023860"/>
              <a:gd name="connsiteX28" fmla="*/ 4183380 w 6416332"/>
              <a:gd name="connsiteY28" fmla="*/ 1948817 h 8023860"/>
              <a:gd name="connsiteX29" fmla="*/ 4191000 w 6416332"/>
              <a:gd name="connsiteY29" fmla="*/ 1986917 h 8023860"/>
              <a:gd name="connsiteX30" fmla="*/ 4084320 w 6416332"/>
              <a:gd name="connsiteY30" fmla="*/ 2085977 h 8023860"/>
              <a:gd name="connsiteX31" fmla="*/ 4008120 w 6416332"/>
              <a:gd name="connsiteY31" fmla="*/ 2108837 h 8023860"/>
              <a:gd name="connsiteX32" fmla="*/ 3954780 w 6416332"/>
              <a:gd name="connsiteY32" fmla="*/ 2108837 h 8023860"/>
              <a:gd name="connsiteX33" fmla="*/ 3916680 w 6416332"/>
              <a:gd name="connsiteY33" fmla="*/ 2162177 h 8023860"/>
              <a:gd name="connsiteX34" fmla="*/ 3848100 w 6416332"/>
              <a:gd name="connsiteY34" fmla="*/ 2162177 h 8023860"/>
              <a:gd name="connsiteX35" fmla="*/ 3810000 w 6416332"/>
              <a:gd name="connsiteY35" fmla="*/ 2215517 h 8023860"/>
              <a:gd name="connsiteX36" fmla="*/ 3726180 w 6416332"/>
              <a:gd name="connsiteY36" fmla="*/ 2238377 h 8023860"/>
              <a:gd name="connsiteX37" fmla="*/ 3703320 w 6416332"/>
              <a:gd name="connsiteY37" fmla="*/ 2306957 h 8023860"/>
              <a:gd name="connsiteX38" fmla="*/ 3512820 w 6416332"/>
              <a:gd name="connsiteY38" fmla="*/ 2169797 h 8023860"/>
              <a:gd name="connsiteX39" fmla="*/ 3337560 w 6416332"/>
              <a:gd name="connsiteY39" fmla="*/ 2238377 h 8023860"/>
              <a:gd name="connsiteX40" fmla="*/ 3337560 w 6416332"/>
              <a:gd name="connsiteY40" fmla="*/ 2314577 h 8023860"/>
              <a:gd name="connsiteX41" fmla="*/ 3230880 w 6416332"/>
              <a:gd name="connsiteY41" fmla="*/ 2390777 h 8023860"/>
              <a:gd name="connsiteX42" fmla="*/ 3002280 w 6416332"/>
              <a:gd name="connsiteY42" fmla="*/ 2245997 h 8023860"/>
              <a:gd name="connsiteX43" fmla="*/ 3025140 w 6416332"/>
              <a:gd name="connsiteY43" fmla="*/ 2223137 h 8023860"/>
              <a:gd name="connsiteX44" fmla="*/ 2918460 w 6416332"/>
              <a:gd name="connsiteY44" fmla="*/ 2078357 h 8023860"/>
              <a:gd name="connsiteX45" fmla="*/ 2611215 w 6416332"/>
              <a:gd name="connsiteY45" fmla="*/ 1916706 h 8023860"/>
              <a:gd name="connsiteX46" fmla="*/ 2496277 w 6416332"/>
              <a:gd name="connsiteY46" fmla="*/ 2273394 h 8023860"/>
              <a:gd name="connsiteX47" fmla="*/ 2392680 w 6416332"/>
              <a:gd name="connsiteY47" fmla="*/ 2291717 h 8023860"/>
              <a:gd name="connsiteX48" fmla="*/ 2308860 w 6416332"/>
              <a:gd name="connsiteY48" fmla="*/ 2306957 h 8023860"/>
              <a:gd name="connsiteX49" fmla="*/ 2225040 w 6416332"/>
              <a:gd name="connsiteY49" fmla="*/ 2406017 h 8023860"/>
              <a:gd name="connsiteX50" fmla="*/ 2049780 w 6416332"/>
              <a:gd name="connsiteY50" fmla="*/ 2314577 h 8023860"/>
              <a:gd name="connsiteX51" fmla="*/ 1981200 w 6416332"/>
              <a:gd name="connsiteY51" fmla="*/ 2306957 h 8023860"/>
              <a:gd name="connsiteX52" fmla="*/ 1889760 w 6416332"/>
              <a:gd name="connsiteY52" fmla="*/ 2154557 h 8023860"/>
              <a:gd name="connsiteX53" fmla="*/ 1897380 w 6416332"/>
              <a:gd name="connsiteY53" fmla="*/ 2085977 h 8023860"/>
              <a:gd name="connsiteX54" fmla="*/ 1729740 w 6416332"/>
              <a:gd name="connsiteY54" fmla="*/ 2207897 h 8023860"/>
              <a:gd name="connsiteX55" fmla="*/ 1706880 w 6416332"/>
              <a:gd name="connsiteY55" fmla="*/ 2268857 h 8023860"/>
              <a:gd name="connsiteX56" fmla="*/ 1653540 w 6416332"/>
              <a:gd name="connsiteY56" fmla="*/ 2238377 h 8023860"/>
              <a:gd name="connsiteX57" fmla="*/ 1546860 w 6416332"/>
              <a:gd name="connsiteY57" fmla="*/ 2238377 h 8023860"/>
              <a:gd name="connsiteX58" fmla="*/ 1524000 w 6416332"/>
              <a:gd name="connsiteY58" fmla="*/ 2352677 h 8023860"/>
              <a:gd name="connsiteX59" fmla="*/ 1386840 w 6416332"/>
              <a:gd name="connsiteY59" fmla="*/ 2649857 h 8023860"/>
              <a:gd name="connsiteX60" fmla="*/ 1333500 w 6416332"/>
              <a:gd name="connsiteY60" fmla="*/ 2642237 h 8023860"/>
              <a:gd name="connsiteX61" fmla="*/ 1188720 w 6416332"/>
              <a:gd name="connsiteY61" fmla="*/ 2695577 h 8023860"/>
              <a:gd name="connsiteX62" fmla="*/ 1135380 w 6416332"/>
              <a:gd name="connsiteY62" fmla="*/ 2863217 h 8023860"/>
              <a:gd name="connsiteX63" fmla="*/ 1013460 w 6416332"/>
              <a:gd name="connsiteY63" fmla="*/ 2893697 h 8023860"/>
              <a:gd name="connsiteX64" fmla="*/ 929640 w 6416332"/>
              <a:gd name="connsiteY64" fmla="*/ 2901317 h 8023860"/>
              <a:gd name="connsiteX65" fmla="*/ 830580 w 6416332"/>
              <a:gd name="connsiteY65" fmla="*/ 2931797 h 8023860"/>
              <a:gd name="connsiteX66" fmla="*/ 701040 w 6416332"/>
              <a:gd name="connsiteY66" fmla="*/ 2939417 h 8023860"/>
              <a:gd name="connsiteX67" fmla="*/ 548640 w 6416332"/>
              <a:gd name="connsiteY67" fmla="*/ 2977517 h 8023860"/>
              <a:gd name="connsiteX68" fmla="*/ 0 w 6416332"/>
              <a:gd name="connsiteY68" fmla="*/ 4440557 h 8023860"/>
              <a:gd name="connsiteX69" fmla="*/ 167640 w 6416332"/>
              <a:gd name="connsiteY69" fmla="*/ 4432937 h 8023860"/>
              <a:gd name="connsiteX70" fmla="*/ 167640 w 6416332"/>
              <a:gd name="connsiteY70" fmla="*/ 4577717 h 8023860"/>
              <a:gd name="connsiteX71" fmla="*/ 289560 w 6416332"/>
              <a:gd name="connsiteY71" fmla="*/ 4585337 h 8023860"/>
              <a:gd name="connsiteX72" fmla="*/ 281940 w 6416332"/>
              <a:gd name="connsiteY72" fmla="*/ 4669157 h 8023860"/>
              <a:gd name="connsiteX73" fmla="*/ 388620 w 6416332"/>
              <a:gd name="connsiteY73" fmla="*/ 4692017 h 8023860"/>
              <a:gd name="connsiteX74" fmla="*/ 358140 w 6416332"/>
              <a:gd name="connsiteY74" fmla="*/ 4821557 h 8023860"/>
              <a:gd name="connsiteX75" fmla="*/ 358140 w 6416332"/>
              <a:gd name="connsiteY75" fmla="*/ 4920617 h 8023860"/>
              <a:gd name="connsiteX76" fmla="*/ 251460 w 6416332"/>
              <a:gd name="connsiteY76" fmla="*/ 4973957 h 8023860"/>
              <a:gd name="connsiteX77" fmla="*/ 236220 w 6416332"/>
              <a:gd name="connsiteY77" fmla="*/ 5050157 h 8023860"/>
              <a:gd name="connsiteX78" fmla="*/ 144780 w 6416332"/>
              <a:gd name="connsiteY78" fmla="*/ 5172077 h 8023860"/>
              <a:gd name="connsiteX79" fmla="*/ 175260 w 6416332"/>
              <a:gd name="connsiteY79" fmla="*/ 5400677 h 8023860"/>
              <a:gd name="connsiteX80" fmla="*/ 266700 w 6416332"/>
              <a:gd name="connsiteY80" fmla="*/ 5408297 h 8023860"/>
              <a:gd name="connsiteX81" fmla="*/ 304800 w 6416332"/>
              <a:gd name="connsiteY81" fmla="*/ 5469257 h 8023860"/>
              <a:gd name="connsiteX82" fmla="*/ 312420 w 6416332"/>
              <a:gd name="connsiteY82" fmla="*/ 5530217 h 8023860"/>
              <a:gd name="connsiteX83" fmla="*/ 358140 w 6416332"/>
              <a:gd name="connsiteY83" fmla="*/ 5530217 h 8023860"/>
              <a:gd name="connsiteX84" fmla="*/ 365760 w 6416332"/>
              <a:gd name="connsiteY84" fmla="*/ 5667377 h 8023860"/>
              <a:gd name="connsiteX85" fmla="*/ 807720 w 6416332"/>
              <a:gd name="connsiteY85" fmla="*/ 5735957 h 8023860"/>
              <a:gd name="connsiteX86" fmla="*/ 1127760 w 6416332"/>
              <a:gd name="connsiteY86" fmla="*/ 5895977 h 8023860"/>
              <a:gd name="connsiteX87" fmla="*/ 1447800 w 6416332"/>
              <a:gd name="connsiteY87" fmla="*/ 5789297 h 8023860"/>
              <a:gd name="connsiteX88" fmla="*/ 1546860 w 6416332"/>
              <a:gd name="connsiteY88" fmla="*/ 5789297 h 8023860"/>
              <a:gd name="connsiteX89" fmla="*/ 1501140 w 6416332"/>
              <a:gd name="connsiteY89" fmla="*/ 6048377 h 8023860"/>
              <a:gd name="connsiteX90" fmla="*/ 1567815 w 6416332"/>
              <a:gd name="connsiteY90" fmla="*/ 6306187 h 8023860"/>
              <a:gd name="connsiteX91" fmla="*/ 1710690 w 6416332"/>
              <a:gd name="connsiteY91" fmla="*/ 6630037 h 8023860"/>
              <a:gd name="connsiteX92" fmla="*/ 1891665 w 6416332"/>
              <a:gd name="connsiteY92" fmla="*/ 6772912 h 8023860"/>
              <a:gd name="connsiteX93" fmla="*/ 2094865 w 6416332"/>
              <a:gd name="connsiteY93" fmla="*/ 7004687 h 8023860"/>
              <a:gd name="connsiteX94" fmla="*/ 2066290 w 6416332"/>
              <a:gd name="connsiteY94" fmla="*/ 7115811 h 8023860"/>
              <a:gd name="connsiteX95" fmla="*/ 2234565 w 6416332"/>
              <a:gd name="connsiteY95" fmla="*/ 7226936 h 8023860"/>
              <a:gd name="connsiteX96" fmla="*/ 2269490 w 6416332"/>
              <a:gd name="connsiteY96" fmla="*/ 7271386 h 8023860"/>
              <a:gd name="connsiteX97" fmla="*/ 2186940 w 6416332"/>
              <a:gd name="connsiteY97" fmla="*/ 7528561 h 8023860"/>
              <a:gd name="connsiteX98" fmla="*/ 2209165 w 6416332"/>
              <a:gd name="connsiteY98" fmla="*/ 7626985 h 8023860"/>
              <a:gd name="connsiteX99" fmla="*/ 2275840 w 6416332"/>
              <a:gd name="connsiteY99" fmla="*/ 7728585 h 8023860"/>
              <a:gd name="connsiteX100" fmla="*/ 2437765 w 6416332"/>
              <a:gd name="connsiteY100" fmla="*/ 7760335 h 8023860"/>
              <a:gd name="connsiteX101" fmla="*/ 2491740 w 6416332"/>
              <a:gd name="connsiteY101" fmla="*/ 7747635 h 8023860"/>
              <a:gd name="connsiteX102" fmla="*/ 2599690 w 6416332"/>
              <a:gd name="connsiteY102" fmla="*/ 7804785 h 8023860"/>
              <a:gd name="connsiteX103" fmla="*/ 2640965 w 6416332"/>
              <a:gd name="connsiteY103" fmla="*/ 7849235 h 8023860"/>
              <a:gd name="connsiteX104" fmla="*/ 2663190 w 6416332"/>
              <a:gd name="connsiteY104" fmla="*/ 7960360 h 8023860"/>
              <a:gd name="connsiteX105" fmla="*/ 2748915 w 6416332"/>
              <a:gd name="connsiteY105" fmla="*/ 8023860 h 8023860"/>
              <a:gd name="connsiteX106" fmla="*/ 2860040 w 6416332"/>
              <a:gd name="connsiteY106" fmla="*/ 7998460 h 8023860"/>
              <a:gd name="connsiteX107" fmla="*/ 2920365 w 6416332"/>
              <a:gd name="connsiteY107" fmla="*/ 8011160 h 8023860"/>
              <a:gd name="connsiteX108" fmla="*/ 2910840 w 6416332"/>
              <a:gd name="connsiteY108" fmla="*/ 7930991 h 8023860"/>
              <a:gd name="connsiteX109" fmla="*/ 2996565 w 6416332"/>
              <a:gd name="connsiteY109" fmla="*/ 7800022 h 8023860"/>
              <a:gd name="connsiteX110" fmla="*/ 2987040 w 6416332"/>
              <a:gd name="connsiteY110" fmla="*/ 7688104 h 8023860"/>
              <a:gd name="connsiteX111" fmla="*/ 3027522 w 6416332"/>
              <a:gd name="connsiteY111" fmla="*/ 7621428 h 8023860"/>
              <a:gd name="connsiteX112" fmla="*/ 3179922 w 6416332"/>
              <a:gd name="connsiteY112" fmla="*/ 7552372 h 8023860"/>
              <a:gd name="connsiteX113" fmla="*/ 3225166 w 6416332"/>
              <a:gd name="connsiteY113" fmla="*/ 7435692 h 8023860"/>
              <a:gd name="connsiteX114" fmla="*/ 3420427 w 6416332"/>
              <a:gd name="connsiteY114" fmla="*/ 7273766 h 8023860"/>
              <a:gd name="connsiteX115" fmla="*/ 3699034 w 6416332"/>
              <a:gd name="connsiteY115" fmla="*/ 7145179 h 8023860"/>
              <a:gd name="connsiteX116" fmla="*/ 3875246 w 6416332"/>
              <a:gd name="connsiteY116" fmla="*/ 7080885 h 8023860"/>
              <a:gd name="connsiteX117" fmla="*/ 4084796 w 6416332"/>
              <a:gd name="connsiteY117" fmla="*/ 6928485 h 8023860"/>
              <a:gd name="connsiteX118" fmla="*/ 4127659 w 6416332"/>
              <a:gd name="connsiteY118" fmla="*/ 6830853 h 8023860"/>
              <a:gd name="connsiteX119" fmla="*/ 4037171 w 6416332"/>
              <a:gd name="connsiteY119" fmla="*/ 6754654 h 8023860"/>
              <a:gd name="connsiteX120" fmla="*/ 3980021 w 6416332"/>
              <a:gd name="connsiteY120" fmla="*/ 6659404 h 8023860"/>
              <a:gd name="connsiteX121" fmla="*/ 4056222 w 6416332"/>
              <a:gd name="connsiteY121" fmla="*/ 6585585 h 8023860"/>
              <a:gd name="connsiteX122" fmla="*/ 4096703 w 6416332"/>
              <a:gd name="connsiteY122" fmla="*/ 6437947 h 8023860"/>
              <a:gd name="connsiteX123" fmla="*/ 3982402 w 6416332"/>
              <a:gd name="connsiteY123" fmla="*/ 6461760 h 8023860"/>
              <a:gd name="connsiteX124" fmla="*/ 3818096 w 6416332"/>
              <a:gd name="connsiteY124" fmla="*/ 6423660 h 8023860"/>
              <a:gd name="connsiteX125" fmla="*/ 3691889 w 6416332"/>
              <a:gd name="connsiteY125" fmla="*/ 6335553 h 8023860"/>
              <a:gd name="connsiteX126" fmla="*/ 3701416 w 6416332"/>
              <a:gd name="connsiteY126" fmla="*/ 6221254 h 8023860"/>
              <a:gd name="connsiteX127" fmla="*/ 3625215 w 6416332"/>
              <a:gd name="connsiteY127" fmla="*/ 6145054 h 8023860"/>
              <a:gd name="connsiteX128" fmla="*/ 3657600 w 6416332"/>
              <a:gd name="connsiteY128" fmla="*/ 6063617 h 8023860"/>
              <a:gd name="connsiteX129" fmla="*/ 3817620 w 6416332"/>
              <a:gd name="connsiteY129" fmla="*/ 5972177 h 8023860"/>
              <a:gd name="connsiteX130" fmla="*/ 3893820 w 6416332"/>
              <a:gd name="connsiteY130" fmla="*/ 5895977 h 8023860"/>
              <a:gd name="connsiteX131" fmla="*/ 3947160 w 6416332"/>
              <a:gd name="connsiteY131" fmla="*/ 5880737 h 8023860"/>
              <a:gd name="connsiteX132" fmla="*/ 3939540 w 6416332"/>
              <a:gd name="connsiteY132" fmla="*/ 5819777 h 8023860"/>
              <a:gd name="connsiteX133" fmla="*/ 3901440 w 6416332"/>
              <a:gd name="connsiteY133" fmla="*/ 5796917 h 8023860"/>
              <a:gd name="connsiteX134" fmla="*/ 3878580 w 6416332"/>
              <a:gd name="connsiteY134" fmla="*/ 5705477 h 8023860"/>
              <a:gd name="connsiteX135" fmla="*/ 3886200 w 6416332"/>
              <a:gd name="connsiteY135" fmla="*/ 5614037 h 8023860"/>
              <a:gd name="connsiteX136" fmla="*/ 3870960 w 6416332"/>
              <a:gd name="connsiteY136" fmla="*/ 5499737 h 8023860"/>
              <a:gd name="connsiteX137" fmla="*/ 3893820 w 6416332"/>
              <a:gd name="connsiteY137" fmla="*/ 5431157 h 8023860"/>
              <a:gd name="connsiteX138" fmla="*/ 3924300 w 6416332"/>
              <a:gd name="connsiteY138" fmla="*/ 5370197 h 8023860"/>
              <a:gd name="connsiteX139" fmla="*/ 3977640 w 6416332"/>
              <a:gd name="connsiteY139" fmla="*/ 5362577 h 8023860"/>
              <a:gd name="connsiteX140" fmla="*/ 3992880 w 6416332"/>
              <a:gd name="connsiteY140" fmla="*/ 5362577 h 8023860"/>
              <a:gd name="connsiteX141" fmla="*/ 4046220 w 6416332"/>
              <a:gd name="connsiteY141" fmla="*/ 5301617 h 8023860"/>
              <a:gd name="connsiteX142" fmla="*/ 4038600 w 6416332"/>
              <a:gd name="connsiteY142" fmla="*/ 5217797 h 8023860"/>
              <a:gd name="connsiteX143" fmla="*/ 4754880 w 6416332"/>
              <a:gd name="connsiteY143" fmla="*/ 5103497 h 8023860"/>
              <a:gd name="connsiteX144" fmla="*/ 4838700 w 6416332"/>
              <a:gd name="connsiteY144" fmla="*/ 5103497 h 8023860"/>
              <a:gd name="connsiteX145" fmla="*/ 4914900 w 6416332"/>
              <a:gd name="connsiteY145" fmla="*/ 5111117 h 8023860"/>
              <a:gd name="connsiteX146" fmla="*/ 5105400 w 6416332"/>
              <a:gd name="connsiteY146" fmla="*/ 5210177 h 8023860"/>
              <a:gd name="connsiteX147" fmla="*/ 5570220 w 6416332"/>
              <a:gd name="connsiteY147" fmla="*/ 5438777 h 8023860"/>
              <a:gd name="connsiteX148" fmla="*/ 5704205 w 6416332"/>
              <a:gd name="connsiteY148" fmla="*/ 5510532 h 8023860"/>
              <a:gd name="connsiteX149" fmla="*/ 5755005 w 6416332"/>
              <a:gd name="connsiteY149" fmla="*/ 5433062 h 8023860"/>
              <a:gd name="connsiteX150" fmla="*/ 5682615 w 6416332"/>
              <a:gd name="connsiteY150" fmla="*/ 5393692 h 8023860"/>
              <a:gd name="connsiteX151" fmla="*/ 5624195 w 6416332"/>
              <a:gd name="connsiteY151" fmla="*/ 5322572 h 8023860"/>
              <a:gd name="connsiteX152" fmla="*/ 5670550 w 6416332"/>
              <a:gd name="connsiteY152" fmla="*/ 5293997 h 8023860"/>
              <a:gd name="connsiteX153" fmla="*/ 5584825 w 6416332"/>
              <a:gd name="connsiteY153" fmla="*/ 5119372 h 8023860"/>
              <a:gd name="connsiteX154" fmla="*/ 5592445 w 6416332"/>
              <a:gd name="connsiteY154" fmla="*/ 5017772 h 8023860"/>
              <a:gd name="connsiteX155" fmla="*/ 5615305 w 6416332"/>
              <a:gd name="connsiteY155" fmla="*/ 4982847 h 8023860"/>
              <a:gd name="connsiteX156" fmla="*/ 5636895 w 6416332"/>
              <a:gd name="connsiteY156" fmla="*/ 4937762 h 8023860"/>
              <a:gd name="connsiteX157" fmla="*/ 5674360 w 6416332"/>
              <a:gd name="connsiteY157" fmla="*/ 4860292 h 8023860"/>
              <a:gd name="connsiteX158" fmla="*/ 5688965 w 6416332"/>
              <a:gd name="connsiteY158" fmla="*/ 4777742 h 8023860"/>
              <a:gd name="connsiteX159" fmla="*/ 5735320 w 6416332"/>
              <a:gd name="connsiteY159" fmla="*/ 4752342 h 8023860"/>
              <a:gd name="connsiteX160" fmla="*/ 5715000 w 6416332"/>
              <a:gd name="connsiteY160" fmla="*/ 4693287 h 8023860"/>
              <a:gd name="connsiteX161" fmla="*/ 5751195 w 6416332"/>
              <a:gd name="connsiteY161" fmla="*/ 4652012 h 8023860"/>
              <a:gd name="connsiteX162" fmla="*/ 5781675 w 6416332"/>
              <a:gd name="connsiteY162" fmla="*/ 4589147 h 8023860"/>
              <a:gd name="connsiteX163" fmla="*/ 5836920 w 6416332"/>
              <a:gd name="connsiteY163" fmla="*/ 4515487 h 8023860"/>
              <a:gd name="connsiteX164" fmla="*/ 5855970 w 6416332"/>
              <a:gd name="connsiteY164" fmla="*/ 4359277 h 8023860"/>
              <a:gd name="connsiteX165" fmla="*/ 6101080 w 6416332"/>
              <a:gd name="connsiteY165" fmla="*/ 4101467 h 8023860"/>
              <a:gd name="connsiteX166" fmla="*/ 6107430 w 6416332"/>
              <a:gd name="connsiteY166" fmla="*/ 3865247 h 8023860"/>
              <a:gd name="connsiteX167" fmla="*/ 5982970 w 6416332"/>
              <a:gd name="connsiteY167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21107 w 6416332"/>
              <a:gd name="connsiteY6" fmla="*/ 1202508 h 8023860"/>
              <a:gd name="connsiteX7" fmla="*/ 6099824 w 6416332"/>
              <a:gd name="connsiteY7" fmla="*/ 716146 h 8023860"/>
              <a:gd name="connsiteX8" fmla="*/ 6157818 w 6416332"/>
              <a:gd name="connsiteY8" fmla="*/ 318941 h 8023860"/>
              <a:gd name="connsiteX9" fmla="*/ 6416332 w 6416332"/>
              <a:gd name="connsiteY9" fmla="*/ 305332 h 8023860"/>
              <a:gd name="connsiteX10" fmla="*/ 5982025 w 6416332"/>
              <a:gd name="connsiteY10" fmla="*/ 0 h 8023860"/>
              <a:gd name="connsiteX11" fmla="*/ 5329286 w 6416332"/>
              <a:gd name="connsiteY11" fmla="*/ 160730 h 8023860"/>
              <a:gd name="connsiteX12" fmla="*/ 5286472 w 6416332"/>
              <a:gd name="connsiteY12" fmla="*/ 333618 h 8023860"/>
              <a:gd name="connsiteX13" fmla="*/ 5280660 w 6416332"/>
              <a:gd name="connsiteY13" fmla="*/ 1156337 h 8023860"/>
              <a:gd name="connsiteX14" fmla="*/ 5219700 w 6416332"/>
              <a:gd name="connsiteY14" fmla="*/ 1453517 h 8023860"/>
              <a:gd name="connsiteX15" fmla="*/ 5212080 w 6416332"/>
              <a:gd name="connsiteY15" fmla="*/ 1651637 h 8023860"/>
              <a:gd name="connsiteX16" fmla="*/ 5242560 w 6416332"/>
              <a:gd name="connsiteY16" fmla="*/ 1689737 h 8023860"/>
              <a:gd name="connsiteX17" fmla="*/ 5097780 w 6416332"/>
              <a:gd name="connsiteY17" fmla="*/ 1743077 h 8023860"/>
              <a:gd name="connsiteX18" fmla="*/ 5120640 w 6416332"/>
              <a:gd name="connsiteY18" fmla="*/ 1933577 h 8023860"/>
              <a:gd name="connsiteX19" fmla="*/ 5082540 w 6416332"/>
              <a:gd name="connsiteY19" fmla="*/ 2017397 h 8023860"/>
              <a:gd name="connsiteX20" fmla="*/ 4945380 w 6416332"/>
              <a:gd name="connsiteY20" fmla="*/ 1964057 h 8023860"/>
              <a:gd name="connsiteX21" fmla="*/ 4853940 w 6416332"/>
              <a:gd name="connsiteY21" fmla="*/ 1986917 h 8023860"/>
              <a:gd name="connsiteX22" fmla="*/ 4785360 w 6416332"/>
              <a:gd name="connsiteY22" fmla="*/ 2116457 h 8023860"/>
              <a:gd name="connsiteX23" fmla="*/ 4640580 w 6416332"/>
              <a:gd name="connsiteY23" fmla="*/ 2002157 h 8023860"/>
              <a:gd name="connsiteX24" fmla="*/ 4518660 w 6416332"/>
              <a:gd name="connsiteY24" fmla="*/ 1994537 h 8023860"/>
              <a:gd name="connsiteX25" fmla="*/ 4389120 w 6416332"/>
              <a:gd name="connsiteY25" fmla="*/ 1864997 h 8023860"/>
              <a:gd name="connsiteX26" fmla="*/ 4564380 w 6416332"/>
              <a:gd name="connsiteY26" fmla="*/ 1712597 h 8023860"/>
              <a:gd name="connsiteX27" fmla="*/ 4389120 w 6416332"/>
              <a:gd name="connsiteY27" fmla="*/ 1682117 h 8023860"/>
              <a:gd name="connsiteX28" fmla="*/ 4244340 w 6416332"/>
              <a:gd name="connsiteY28" fmla="*/ 1849757 h 8023860"/>
              <a:gd name="connsiteX29" fmla="*/ 4183380 w 6416332"/>
              <a:gd name="connsiteY29" fmla="*/ 1948817 h 8023860"/>
              <a:gd name="connsiteX30" fmla="*/ 4191000 w 6416332"/>
              <a:gd name="connsiteY30" fmla="*/ 1986917 h 8023860"/>
              <a:gd name="connsiteX31" fmla="*/ 4084320 w 6416332"/>
              <a:gd name="connsiteY31" fmla="*/ 2085977 h 8023860"/>
              <a:gd name="connsiteX32" fmla="*/ 4008120 w 6416332"/>
              <a:gd name="connsiteY32" fmla="*/ 2108837 h 8023860"/>
              <a:gd name="connsiteX33" fmla="*/ 3954780 w 6416332"/>
              <a:gd name="connsiteY33" fmla="*/ 2108837 h 8023860"/>
              <a:gd name="connsiteX34" fmla="*/ 3916680 w 6416332"/>
              <a:gd name="connsiteY34" fmla="*/ 2162177 h 8023860"/>
              <a:gd name="connsiteX35" fmla="*/ 3848100 w 6416332"/>
              <a:gd name="connsiteY35" fmla="*/ 2162177 h 8023860"/>
              <a:gd name="connsiteX36" fmla="*/ 3810000 w 6416332"/>
              <a:gd name="connsiteY36" fmla="*/ 2215517 h 8023860"/>
              <a:gd name="connsiteX37" fmla="*/ 3726180 w 6416332"/>
              <a:gd name="connsiteY37" fmla="*/ 2238377 h 8023860"/>
              <a:gd name="connsiteX38" fmla="*/ 3703320 w 6416332"/>
              <a:gd name="connsiteY38" fmla="*/ 2306957 h 8023860"/>
              <a:gd name="connsiteX39" fmla="*/ 3512820 w 6416332"/>
              <a:gd name="connsiteY39" fmla="*/ 2169797 h 8023860"/>
              <a:gd name="connsiteX40" fmla="*/ 3337560 w 6416332"/>
              <a:gd name="connsiteY40" fmla="*/ 2238377 h 8023860"/>
              <a:gd name="connsiteX41" fmla="*/ 3337560 w 6416332"/>
              <a:gd name="connsiteY41" fmla="*/ 2314577 h 8023860"/>
              <a:gd name="connsiteX42" fmla="*/ 3230880 w 6416332"/>
              <a:gd name="connsiteY42" fmla="*/ 2390777 h 8023860"/>
              <a:gd name="connsiteX43" fmla="*/ 3002280 w 6416332"/>
              <a:gd name="connsiteY43" fmla="*/ 2245997 h 8023860"/>
              <a:gd name="connsiteX44" fmla="*/ 3025140 w 6416332"/>
              <a:gd name="connsiteY44" fmla="*/ 2223137 h 8023860"/>
              <a:gd name="connsiteX45" fmla="*/ 2918460 w 6416332"/>
              <a:gd name="connsiteY45" fmla="*/ 2078357 h 8023860"/>
              <a:gd name="connsiteX46" fmla="*/ 2611215 w 6416332"/>
              <a:gd name="connsiteY46" fmla="*/ 1916706 h 8023860"/>
              <a:gd name="connsiteX47" fmla="*/ 2496277 w 6416332"/>
              <a:gd name="connsiteY47" fmla="*/ 2273394 h 8023860"/>
              <a:gd name="connsiteX48" fmla="*/ 2392680 w 6416332"/>
              <a:gd name="connsiteY48" fmla="*/ 2291717 h 8023860"/>
              <a:gd name="connsiteX49" fmla="*/ 2308860 w 6416332"/>
              <a:gd name="connsiteY49" fmla="*/ 2306957 h 8023860"/>
              <a:gd name="connsiteX50" fmla="*/ 2225040 w 6416332"/>
              <a:gd name="connsiteY50" fmla="*/ 2406017 h 8023860"/>
              <a:gd name="connsiteX51" fmla="*/ 2049780 w 6416332"/>
              <a:gd name="connsiteY51" fmla="*/ 2314577 h 8023860"/>
              <a:gd name="connsiteX52" fmla="*/ 1981200 w 6416332"/>
              <a:gd name="connsiteY52" fmla="*/ 2306957 h 8023860"/>
              <a:gd name="connsiteX53" fmla="*/ 1889760 w 6416332"/>
              <a:gd name="connsiteY53" fmla="*/ 2154557 h 8023860"/>
              <a:gd name="connsiteX54" fmla="*/ 1897380 w 6416332"/>
              <a:gd name="connsiteY54" fmla="*/ 2085977 h 8023860"/>
              <a:gd name="connsiteX55" fmla="*/ 1729740 w 6416332"/>
              <a:gd name="connsiteY55" fmla="*/ 2207897 h 8023860"/>
              <a:gd name="connsiteX56" fmla="*/ 1706880 w 6416332"/>
              <a:gd name="connsiteY56" fmla="*/ 2268857 h 8023860"/>
              <a:gd name="connsiteX57" fmla="*/ 1653540 w 6416332"/>
              <a:gd name="connsiteY57" fmla="*/ 2238377 h 8023860"/>
              <a:gd name="connsiteX58" fmla="*/ 1546860 w 6416332"/>
              <a:gd name="connsiteY58" fmla="*/ 2238377 h 8023860"/>
              <a:gd name="connsiteX59" fmla="*/ 1524000 w 6416332"/>
              <a:gd name="connsiteY59" fmla="*/ 2352677 h 8023860"/>
              <a:gd name="connsiteX60" fmla="*/ 1386840 w 6416332"/>
              <a:gd name="connsiteY60" fmla="*/ 2649857 h 8023860"/>
              <a:gd name="connsiteX61" fmla="*/ 1333500 w 6416332"/>
              <a:gd name="connsiteY61" fmla="*/ 2642237 h 8023860"/>
              <a:gd name="connsiteX62" fmla="*/ 1188720 w 6416332"/>
              <a:gd name="connsiteY62" fmla="*/ 2695577 h 8023860"/>
              <a:gd name="connsiteX63" fmla="*/ 1135380 w 6416332"/>
              <a:gd name="connsiteY63" fmla="*/ 2863217 h 8023860"/>
              <a:gd name="connsiteX64" fmla="*/ 1013460 w 6416332"/>
              <a:gd name="connsiteY64" fmla="*/ 2893697 h 8023860"/>
              <a:gd name="connsiteX65" fmla="*/ 929640 w 6416332"/>
              <a:gd name="connsiteY65" fmla="*/ 2901317 h 8023860"/>
              <a:gd name="connsiteX66" fmla="*/ 830580 w 6416332"/>
              <a:gd name="connsiteY66" fmla="*/ 2931797 h 8023860"/>
              <a:gd name="connsiteX67" fmla="*/ 701040 w 6416332"/>
              <a:gd name="connsiteY67" fmla="*/ 2939417 h 8023860"/>
              <a:gd name="connsiteX68" fmla="*/ 548640 w 6416332"/>
              <a:gd name="connsiteY68" fmla="*/ 2977517 h 8023860"/>
              <a:gd name="connsiteX69" fmla="*/ 0 w 6416332"/>
              <a:gd name="connsiteY69" fmla="*/ 4440557 h 8023860"/>
              <a:gd name="connsiteX70" fmla="*/ 167640 w 6416332"/>
              <a:gd name="connsiteY70" fmla="*/ 4432937 h 8023860"/>
              <a:gd name="connsiteX71" fmla="*/ 167640 w 6416332"/>
              <a:gd name="connsiteY71" fmla="*/ 4577717 h 8023860"/>
              <a:gd name="connsiteX72" fmla="*/ 289560 w 6416332"/>
              <a:gd name="connsiteY72" fmla="*/ 4585337 h 8023860"/>
              <a:gd name="connsiteX73" fmla="*/ 281940 w 6416332"/>
              <a:gd name="connsiteY73" fmla="*/ 4669157 h 8023860"/>
              <a:gd name="connsiteX74" fmla="*/ 388620 w 6416332"/>
              <a:gd name="connsiteY74" fmla="*/ 4692017 h 8023860"/>
              <a:gd name="connsiteX75" fmla="*/ 358140 w 6416332"/>
              <a:gd name="connsiteY75" fmla="*/ 4821557 h 8023860"/>
              <a:gd name="connsiteX76" fmla="*/ 358140 w 6416332"/>
              <a:gd name="connsiteY76" fmla="*/ 4920617 h 8023860"/>
              <a:gd name="connsiteX77" fmla="*/ 251460 w 6416332"/>
              <a:gd name="connsiteY77" fmla="*/ 4973957 h 8023860"/>
              <a:gd name="connsiteX78" fmla="*/ 236220 w 6416332"/>
              <a:gd name="connsiteY78" fmla="*/ 5050157 h 8023860"/>
              <a:gd name="connsiteX79" fmla="*/ 144780 w 6416332"/>
              <a:gd name="connsiteY79" fmla="*/ 5172077 h 8023860"/>
              <a:gd name="connsiteX80" fmla="*/ 175260 w 6416332"/>
              <a:gd name="connsiteY80" fmla="*/ 5400677 h 8023860"/>
              <a:gd name="connsiteX81" fmla="*/ 266700 w 6416332"/>
              <a:gd name="connsiteY81" fmla="*/ 5408297 h 8023860"/>
              <a:gd name="connsiteX82" fmla="*/ 304800 w 6416332"/>
              <a:gd name="connsiteY82" fmla="*/ 5469257 h 8023860"/>
              <a:gd name="connsiteX83" fmla="*/ 312420 w 6416332"/>
              <a:gd name="connsiteY83" fmla="*/ 5530217 h 8023860"/>
              <a:gd name="connsiteX84" fmla="*/ 358140 w 6416332"/>
              <a:gd name="connsiteY84" fmla="*/ 5530217 h 8023860"/>
              <a:gd name="connsiteX85" fmla="*/ 365760 w 6416332"/>
              <a:gd name="connsiteY85" fmla="*/ 5667377 h 8023860"/>
              <a:gd name="connsiteX86" fmla="*/ 807720 w 6416332"/>
              <a:gd name="connsiteY86" fmla="*/ 5735957 h 8023860"/>
              <a:gd name="connsiteX87" fmla="*/ 1127760 w 6416332"/>
              <a:gd name="connsiteY87" fmla="*/ 5895977 h 8023860"/>
              <a:gd name="connsiteX88" fmla="*/ 1447800 w 6416332"/>
              <a:gd name="connsiteY88" fmla="*/ 5789297 h 8023860"/>
              <a:gd name="connsiteX89" fmla="*/ 1546860 w 6416332"/>
              <a:gd name="connsiteY89" fmla="*/ 5789297 h 8023860"/>
              <a:gd name="connsiteX90" fmla="*/ 1501140 w 6416332"/>
              <a:gd name="connsiteY90" fmla="*/ 6048377 h 8023860"/>
              <a:gd name="connsiteX91" fmla="*/ 1567815 w 6416332"/>
              <a:gd name="connsiteY91" fmla="*/ 6306187 h 8023860"/>
              <a:gd name="connsiteX92" fmla="*/ 1710690 w 6416332"/>
              <a:gd name="connsiteY92" fmla="*/ 6630037 h 8023860"/>
              <a:gd name="connsiteX93" fmla="*/ 1891665 w 6416332"/>
              <a:gd name="connsiteY93" fmla="*/ 6772912 h 8023860"/>
              <a:gd name="connsiteX94" fmla="*/ 2094865 w 6416332"/>
              <a:gd name="connsiteY94" fmla="*/ 7004687 h 8023860"/>
              <a:gd name="connsiteX95" fmla="*/ 2066290 w 6416332"/>
              <a:gd name="connsiteY95" fmla="*/ 7115811 h 8023860"/>
              <a:gd name="connsiteX96" fmla="*/ 2234565 w 6416332"/>
              <a:gd name="connsiteY96" fmla="*/ 7226936 h 8023860"/>
              <a:gd name="connsiteX97" fmla="*/ 2269490 w 6416332"/>
              <a:gd name="connsiteY97" fmla="*/ 7271386 h 8023860"/>
              <a:gd name="connsiteX98" fmla="*/ 2186940 w 6416332"/>
              <a:gd name="connsiteY98" fmla="*/ 7528561 h 8023860"/>
              <a:gd name="connsiteX99" fmla="*/ 2209165 w 6416332"/>
              <a:gd name="connsiteY99" fmla="*/ 7626985 h 8023860"/>
              <a:gd name="connsiteX100" fmla="*/ 2275840 w 6416332"/>
              <a:gd name="connsiteY100" fmla="*/ 7728585 h 8023860"/>
              <a:gd name="connsiteX101" fmla="*/ 2437765 w 6416332"/>
              <a:gd name="connsiteY101" fmla="*/ 7760335 h 8023860"/>
              <a:gd name="connsiteX102" fmla="*/ 2491740 w 6416332"/>
              <a:gd name="connsiteY102" fmla="*/ 7747635 h 8023860"/>
              <a:gd name="connsiteX103" fmla="*/ 2599690 w 6416332"/>
              <a:gd name="connsiteY103" fmla="*/ 7804785 h 8023860"/>
              <a:gd name="connsiteX104" fmla="*/ 2640965 w 6416332"/>
              <a:gd name="connsiteY104" fmla="*/ 7849235 h 8023860"/>
              <a:gd name="connsiteX105" fmla="*/ 2663190 w 6416332"/>
              <a:gd name="connsiteY105" fmla="*/ 7960360 h 8023860"/>
              <a:gd name="connsiteX106" fmla="*/ 2748915 w 6416332"/>
              <a:gd name="connsiteY106" fmla="*/ 8023860 h 8023860"/>
              <a:gd name="connsiteX107" fmla="*/ 2860040 w 6416332"/>
              <a:gd name="connsiteY107" fmla="*/ 7998460 h 8023860"/>
              <a:gd name="connsiteX108" fmla="*/ 2920365 w 6416332"/>
              <a:gd name="connsiteY108" fmla="*/ 8011160 h 8023860"/>
              <a:gd name="connsiteX109" fmla="*/ 2910840 w 6416332"/>
              <a:gd name="connsiteY109" fmla="*/ 7930991 h 8023860"/>
              <a:gd name="connsiteX110" fmla="*/ 2996565 w 6416332"/>
              <a:gd name="connsiteY110" fmla="*/ 7800022 h 8023860"/>
              <a:gd name="connsiteX111" fmla="*/ 2987040 w 6416332"/>
              <a:gd name="connsiteY111" fmla="*/ 7688104 h 8023860"/>
              <a:gd name="connsiteX112" fmla="*/ 3027522 w 6416332"/>
              <a:gd name="connsiteY112" fmla="*/ 7621428 h 8023860"/>
              <a:gd name="connsiteX113" fmla="*/ 3179922 w 6416332"/>
              <a:gd name="connsiteY113" fmla="*/ 7552372 h 8023860"/>
              <a:gd name="connsiteX114" fmla="*/ 3225166 w 6416332"/>
              <a:gd name="connsiteY114" fmla="*/ 7435692 h 8023860"/>
              <a:gd name="connsiteX115" fmla="*/ 3420427 w 6416332"/>
              <a:gd name="connsiteY115" fmla="*/ 7273766 h 8023860"/>
              <a:gd name="connsiteX116" fmla="*/ 3699034 w 6416332"/>
              <a:gd name="connsiteY116" fmla="*/ 7145179 h 8023860"/>
              <a:gd name="connsiteX117" fmla="*/ 3875246 w 6416332"/>
              <a:gd name="connsiteY117" fmla="*/ 7080885 h 8023860"/>
              <a:gd name="connsiteX118" fmla="*/ 4084796 w 6416332"/>
              <a:gd name="connsiteY118" fmla="*/ 6928485 h 8023860"/>
              <a:gd name="connsiteX119" fmla="*/ 4127659 w 6416332"/>
              <a:gd name="connsiteY119" fmla="*/ 6830853 h 8023860"/>
              <a:gd name="connsiteX120" fmla="*/ 4037171 w 6416332"/>
              <a:gd name="connsiteY120" fmla="*/ 6754654 h 8023860"/>
              <a:gd name="connsiteX121" fmla="*/ 3980021 w 6416332"/>
              <a:gd name="connsiteY121" fmla="*/ 6659404 h 8023860"/>
              <a:gd name="connsiteX122" fmla="*/ 4056222 w 6416332"/>
              <a:gd name="connsiteY122" fmla="*/ 6585585 h 8023860"/>
              <a:gd name="connsiteX123" fmla="*/ 4096703 w 6416332"/>
              <a:gd name="connsiteY123" fmla="*/ 6437947 h 8023860"/>
              <a:gd name="connsiteX124" fmla="*/ 3982402 w 6416332"/>
              <a:gd name="connsiteY124" fmla="*/ 6461760 h 8023860"/>
              <a:gd name="connsiteX125" fmla="*/ 3818096 w 6416332"/>
              <a:gd name="connsiteY125" fmla="*/ 6423660 h 8023860"/>
              <a:gd name="connsiteX126" fmla="*/ 3691889 w 6416332"/>
              <a:gd name="connsiteY126" fmla="*/ 6335553 h 8023860"/>
              <a:gd name="connsiteX127" fmla="*/ 3701416 w 6416332"/>
              <a:gd name="connsiteY127" fmla="*/ 6221254 h 8023860"/>
              <a:gd name="connsiteX128" fmla="*/ 3625215 w 6416332"/>
              <a:gd name="connsiteY128" fmla="*/ 6145054 h 8023860"/>
              <a:gd name="connsiteX129" fmla="*/ 3657600 w 6416332"/>
              <a:gd name="connsiteY129" fmla="*/ 6063617 h 8023860"/>
              <a:gd name="connsiteX130" fmla="*/ 3817620 w 6416332"/>
              <a:gd name="connsiteY130" fmla="*/ 5972177 h 8023860"/>
              <a:gd name="connsiteX131" fmla="*/ 3893820 w 6416332"/>
              <a:gd name="connsiteY131" fmla="*/ 5895977 h 8023860"/>
              <a:gd name="connsiteX132" fmla="*/ 3947160 w 6416332"/>
              <a:gd name="connsiteY132" fmla="*/ 5880737 h 8023860"/>
              <a:gd name="connsiteX133" fmla="*/ 3939540 w 6416332"/>
              <a:gd name="connsiteY133" fmla="*/ 5819777 h 8023860"/>
              <a:gd name="connsiteX134" fmla="*/ 3901440 w 6416332"/>
              <a:gd name="connsiteY134" fmla="*/ 5796917 h 8023860"/>
              <a:gd name="connsiteX135" fmla="*/ 3878580 w 6416332"/>
              <a:gd name="connsiteY135" fmla="*/ 5705477 h 8023860"/>
              <a:gd name="connsiteX136" fmla="*/ 3886200 w 6416332"/>
              <a:gd name="connsiteY136" fmla="*/ 5614037 h 8023860"/>
              <a:gd name="connsiteX137" fmla="*/ 3870960 w 6416332"/>
              <a:gd name="connsiteY137" fmla="*/ 5499737 h 8023860"/>
              <a:gd name="connsiteX138" fmla="*/ 3893820 w 6416332"/>
              <a:gd name="connsiteY138" fmla="*/ 5431157 h 8023860"/>
              <a:gd name="connsiteX139" fmla="*/ 3924300 w 6416332"/>
              <a:gd name="connsiteY139" fmla="*/ 5370197 h 8023860"/>
              <a:gd name="connsiteX140" fmla="*/ 3977640 w 6416332"/>
              <a:gd name="connsiteY140" fmla="*/ 5362577 h 8023860"/>
              <a:gd name="connsiteX141" fmla="*/ 3992880 w 6416332"/>
              <a:gd name="connsiteY141" fmla="*/ 5362577 h 8023860"/>
              <a:gd name="connsiteX142" fmla="*/ 4046220 w 6416332"/>
              <a:gd name="connsiteY142" fmla="*/ 5301617 h 8023860"/>
              <a:gd name="connsiteX143" fmla="*/ 4038600 w 6416332"/>
              <a:gd name="connsiteY143" fmla="*/ 5217797 h 8023860"/>
              <a:gd name="connsiteX144" fmla="*/ 4754880 w 6416332"/>
              <a:gd name="connsiteY144" fmla="*/ 5103497 h 8023860"/>
              <a:gd name="connsiteX145" fmla="*/ 4838700 w 6416332"/>
              <a:gd name="connsiteY145" fmla="*/ 5103497 h 8023860"/>
              <a:gd name="connsiteX146" fmla="*/ 4914900 w 6416332"/>
              <a:gd name="connsiteY146" fmla="*/ 5111117 h 8023860"/>
              <a:gd name="connsiteX147" fmla="*/ 5105400 w 6416332"/>
              <a:gd name="connsiteY147" fmla="*/ 5210177 h 8023860"/>
              <a:gd name="connsiteX148" fmla="*/ 5570220 w 6416332"/>
              <a:gd name="connsiteY148" fmla="*/ 5438777 h 8023860"/>
              <a:gd name="connsiteX149" fmla="*/ 5704205 w 6416332"/>
              <a:gd name="connsiteY149" fmla="*/ 5510532 h 8023860"/>
              <a:gd name="connsiteX150" fmla="*/ 5755005 w 6416332"/>
              <a:gd name="connsiteY150" fmla="*/ 5433062 h 8023860"/>
              <a:gd name="connsiteX151" fmla="*/ 5682615 w 6416332"/>
              <a:gd name="connsiteY151" fmla="*/ 5393692 h 8023860"/>
              <a:gd name="connsiteX152" fmla="*/ 5624195 w 6416332"/>
              <a:gd name="connsiteY152" fmla="*/ 5322572 h 8023860"/>
              <a:gd name="connsiteX153" fmla="*/ 5670550 w 6416332"/>
              <a:gd name="connsiteY153" fmla="*/ 5293997 h 8023860"/>
              <a:gd name="connsiteX154" fmla="*/ 5584825 w 6416332"/>
              <a:gd name="connsiteY154" fmla="*/ 5119372 h 8023860"/>
              <a:gd name="connsiteX155" fmla="*/ 5592445 w 6416332"/>
              <a:gd name="connsiteY155" fmla="*/ 5017772 h 8023860"/>
              <a:gd name="connsiteX156" fmla="*/ 5615305 w 6416332"/>
              <a:gd name="connsiteY156" fmla="*/ 4982847 h 8023860"/>
              <a:gd name="connsiteX157" fmla="*/ 5636895 w 6416332"/>
              <a:gd name="connsiteY157" fmla="*/ 4937762 h 8023860"/>
              <a:gd name="connsiteX158" fmla="*/ 5674360 w 6416332"/>
              <a:gd name="connsiteY158" fmla="*/ 4860292 h 8023860"/>
              <a:gd name="connsiteX159" fmla="*/ 5688965 w 6416332"/>
              <a:gd name="connsiteY159" fmla="*/ 4777742 h 8023860"/>
              <a:gd name="connsiteX160" fmla="*/ 5735320 w 6416332"/>
              <a:gd name="connsiteY160" fmla="*/ 4752342 h 8023860"/>
              <a:gd name="connsiteX161" fmla="*/ 5715000 w 6416332"/>
              <a:gd name="connsiteY161" fmla="*/ 4693287 h 8023860"/>
              <a:gd name="connsiteX162" fmla="*/ 5751195 w 6416332"/>
              <a:gd name="connsiteY162" fmla="*/ 4652012 h 8023860"/>
              <a:gd name="connsiteX163" fmla="*/ 5781675 w 6416332"/>
              <a:gd name="connsiteY163" fmla="*/ 4589147 h 8023860"/>
              <a:gd name="connsiteX164" fmla="*/ 5836920 w 6416332"/>
              <a:gd name="connsiteY164" fmla="*/ 4515487 h 8023860"/>
              <a:gd name="connsiteX165" fmla="*/ 5855970 w 6416332"/>
              <a:gd name="connsiteY165" fmla="*/ 4359277 h 8023860"/>
              <a:gd name="connsiteX166" fmla="*/ 6101080 w 6416332"/>
              <a:gd name="connsiteY166" fmla="*/ 4101467 h 8023860"/>
              <a:gd name="connsiteX167" fmla="*/ 6107430 w 6416332"/>
              <a:gd name="connsiteY167" fmla="*/ 3865247 h 8023860"/>
              <a:gd name="connsiteX168" fmla="*/ 5982970 w 6416332"/>
              <a:gd name="connsiteY168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21107 w 6416332"/>
              <a:gd name="connsiteY6" fmla="*/ 1202508 h 8023860"/>
              <a:gd name="connsiteX7" fmla="*/ 6047645 w 6416332"/>
              <a:gd name="connsiteY7" fmla="*/ 635869 h 8023860"/>
              <a:gd name="connsiteX8" fmla="*/ 6157818 w 6416332"/>
              <a:gd name="connsiteY8" fmla="*/ 318941 h 8023860"/>
              <a:gd name="connsiteX9" fmla="*/ 6416332 w 6416332"/>
              <a:gd name="connsiteY9" fmla="*/ 305332 h 8023860"/>
              <a:gd name="connsiteX10" fmla="*/ 5982025 w 6416332"/>
              <a:gd name="connsiteY10" fmla="*/ 0 h 8023860"/>
              <a:gd name="connsiteX11" fmla="*/ 5329286 w 6416332"/>
              <a:gd name="connsiteY11" fmla="*/ 160730 h 8023860"/>
              <a:gd name="connsiteX12" fmla="*/ 5286472 w 6416332"/>
              <a:gd name="connsiteY12" fmla="*/ 333618 h 8023860"/>
              <a:gd name="connsiteX13" fmla="*/ 5280660 w 6416332"/>
              <a:gd name="connsiteY13" fmla="*/ 1156337 h 8023860"/>
              <a:gd name="connsiteX14" fmla="*/ 5219700 w 6416332"/>
              <a:gd name="connsiteY14" fmla="*/ 1453517 h 8023860"/>
              <a:gd name="connsiteX15" fmla="*/ 5212080 w 6416332"/>
              <a:gd name="connsiteY15" fmla="*/ 1651637 h 8023860"/>
              <a:gd name="connsiteX16" fmla="*/ 5242560 w 6416332"/>
              <a:gd name="connsiteY16" fmla="*/ 1689737 h 8023860"/>
              <a:gd name="connsiteX17" fmla="*/ 5097780 w 6416332"/>
              <a:gd name="connsiteY17" fmla="*/ 1743077 h 8023860"/>
              <a:gd name="connsiteX18" fmla="*/ 5120640 w 6416332"/>
              <a:gd name="connsiteY18" fmla="*/ 1933577 h 8023860"/>
              <a:gd name="connsiteX19" fmla="*/ 5082540 w 6416332"/>
              <a:gd name="connsiteY19" fmla="*/ 2017397 h 8023860"/>
              <a:gd name="connsiteX20" fmla="*/ 4945380 w 6416332"/>
              <a:gd name="connsiteY20" fmla="*/ 1964057 h 8023860"/>
              <a:gd name="connsiteX21" fmla="*/ 4853940 w 6416332"/>
              <a:gd name="connsiteY21" fmla="*/ 1986917 h 8023860"/>
              <a:gd name="connsiteX22" fmla="*/ 4785360 w 6416332"/>
              <a:gd name="connsiteY22" fmla="*/ 2116457 h 8023860"/>
              <a:gd name="connsiteX23" fmla="*/ 4640580 w 6416332"/>
              <a:gd name="connsiteY23" fmla="*/ 2002157 h 8023860"/>
              <a:gd name="connsiteX24" fmla="*/ 4518660 w 6416332"/>
              <a:gd name="connsiteY24" fmla="*/ 1994537 h 8023860"/>
              <a:gd name="connsiteX25" fmla="*/ 4389120 w 6416332"/>
              <a:gd name="connsiteY25" fmla="*/ 1864997 h 8023860"/>
              <a:gd name="connsiteX26" fmla="*/ 4564380 w 6416332"/>
              <a:gd name="connsiteY26" fmla="*/ 1712597 h 8023860"/>
              <a:gd name="connsiteX27" fmla="*/ 4389120 w 6416332"/>
              <a:gd name="connsiteY27" fmla="*/ 1682117 h 8023860"/>
              <a:gd name="connsiteX28" fmla="*/ 4244340 w 6416332"/>
              <a:gd name="connsiteY28" fmla="*/ 1849757 h 8023860"/>
              <a:gd name="connsiteX29" fmla="*/ 4183380 w 6416332"/>
              <a:gd name="connsiteY29" fmla="*/ 1948817 h 8023860"/>
              <a:gd name="connsiteX30" fmla="*/ 4191000 w 6416332"/>
              <a:gd name="connsiteY30" fmla="*/ 1986917 h 8023860"/>
              <a:gd name="connsiteX31" fmla="*/ 4084320 w 6416332"/>
              <a:gd name="connsiteY31" fmla="*/ 2085977 h 8023860"/>
              <a:gd name="connsiteX32" fmla="*/ 4008120 w 6416332"/>
              <a:gd name="connsiteY32" fmla="*/ 2108837 h 8023860"/>
              <a:gd name="connsiteX33" fmla="*/ 3954780 w 6416332"/>
              <a:gd name="connsiteY33" fmla="*/ 2108837 h 8023860"/>
              <a:gd name="connsiteX34" fmla="*/ 3916680 w 6416332"/>
              <a:gd name="connsiteY34" fmla="*/ 2162177 h 8023860"/>
              <a:gd name="connsiteX35" fmla="*/ 3848100 w 6416332"/>
              <a:gd name="connsiteY35" fmla="*/ 2162177 h 8023860"/>
              <a:gd name="connsiteX36" fmla="*/ 3810000 w 6416332"/>
              <a:gd name="connsiteY36" fmla="*/ 2215517 h 8023860"/>
              <a:gd name="connsiteX37" fmla="*/ 3726180 w 6416332"/>
              <a:gd name="connsiteY37" fmla="*/ 2238377 h 8023860"/>
              <a:gd name="connsiteX38" fmla="*/ 3703320 w 6416332"/>
              <a:gd name="connsiteY38" fmla="*/ 2306957 h 8023860"/>
              <a:gd name="connsiteX39" fmla="*/ 3512820 w 6416332"/>
              <a:gd name="connsiteY39" fmla="*/ 2169797 h 8023860"/>
              <a:gd name="connsiteX40" fmla="*/ 3337560 w 6416332"/>
              <a:gd name="connsiteY40" fmla="*/ 2238377 h 8023860"/>
              <a:gd name="connsiteX41" fmla="*/ 3337560 w 6416332"/>
              <a:gd name="connsiteY41" fmla="*/ 2314577 h 8023860"/>
              <a:gd name="connsiteX42" fmla="*/ 3230880 w 6416332"/>
              <a:gd name="connsiteY42" fmla="*/ 2390777 h 8023860"/>
              <a:gd name="connsiteX43" fmla="*/ 3002280 w 6416332"/>
              <a:gd name="connsiteY43" fmla="*/ 2245997 h 8023860"/>
              <a:gd name="connsiteX44" fmla="*/ 3025140 w 6416332"/>
              <a:gd name="connsiteY44" fmla="*/ 2223137 h 8023860"/>
              <a:gd name="connsiteX45" fmla="*/ 2918460 w 6416332"/>
              <a:gd name="connsiteY45" fmla="*/ 2078357 h 8023860"/>
              <a:gd name="connsiteX46" fmla="*/ 2611215 w 6416332"/>
              <a:gd name="connsiteY46" fmla="*/ 1916706 h 8023860"/>
              <a:gd name="connsiteX47" fmla="*/ 2496277 w 6416332"/>
              <a:gd name="connsiteY47" fmla="*/ 2273394 h 8023860"/>
              <a:gd name="connsiteX48" fmla="*/ 2392680 w 6416332"/>
              <a:gd name="connsiteY48" fmla="*/ 2291717 h 8023860"/>
              <a:gd name="connsiteX49" fmla="*/ 2308860 w 6416332"/>
              <a:gd name="connsiteY49" fmla="*/ 2306957 h 8023860"/>
              <a:gd name="connsiteX50" fmla="*/ 2225040 w 6416332"/>
              <a:gd name="connsiteY50" fmla="*/ 2406017 h 8023860"/>
              <a:gd name="connsiteX51" fmla="*/ 2049780 w 6416332"/>
              <a:gd name="connsiteY51" fmla="*/ 2314577 h 8023860"/>
              <a:gd name="connsiteX52" fmla="*/ 1981200 w 6416332"/>
              <a:gd name="connsiteY52" fmla="*/ 2306957 h 8023860"/>
              <a:gd name="connsiteX53" fmla="*/ 1889760 w 6416332"/>
              <a:gd name="connsiteY53" fmla="*/ 2154557 h 8023860"/>
              <a:gd name="connsiteX54" fmla="*/ 1897380 w 6416332"/>
              <a:gd name="connsiteY54" fmla="*/ 2085977 h 8023860"/>
              <a:gd name="connsiteX55" fmla="*/ 1729740 w 6416332"/>
              <a:gd name="connsiteY55" fmla="*/ 2207897 h 8023860"/>
              <a:gd name="connsiteX56" fmla="*/ 1706880 w 6416332"/>
              <a:gd name="connsiteY56" fmla="*/ 2268857 h 8023860"/>
              <a:gd name="connsiteX57" fmla="*/ 1653540 w 6416332"/>
              <a:gd name="connsiteY57" fmla="*/ 2238377 h 8023860"/>
              <a:gd name="connsiteX58" fmla="*/ 1546860 w 6416332"/>
              <a:gd name="connsiteY58" fmla="*/ 2238377 h 8023860"/>
              <a:gd name="connsiteX59" fmla="*/ 1524000 w 6416332"/>
              <a:gd name="connsiteY59" fmla="*/ 2352677 h 8023860"/>
              <a:gd name="connsiteX60" fmla="*/ 1386840 w 6416332"/>
              <a:gd name="connsiteY60" fmla="*/ 2649857 h 8023860"/>
              <a:gd name="connsiteX61" fmla="*/ 1333500 w 6416332"/>
              <a:gd name="connsiteY61" fmla="*/ 2642237 h 8023860"/>
              <a:gd name="connsiteX62" fmla="*/ 1188720 w 6416332"/>
              <a:gd name="connsiteY62" fmla="*/ 2695577 h 8023860"/>
              <a:gd name="connsiteX63" fmla="*/ 1135380 w 6416332"/>
              <a:gd name="connsiteY63" fmla="*/ 2863217 h 8023860"/>
              <a:gd name="connsiteX64" fmla="*/ 1013460 w 6416332"/>
              <a:gd name="connsiteY64" fmla="*/ 2893697 h 8023860"/>
              <a:gd name="connsiteX65" fmla="*/ 929640 w 6416332"/>
              <a:gd name="connsiteY65" fmla="*/ 2901317 h 8023860"/>
              <a:gd name="connsiteX66" fmla="*/ 830580 w 6416332"/>
              <a:gd name="connsiteY66" fmla="*/ 2931797 h 8023860"/>
              <a:gd name="connsiteX67" fmla="*/ 701040 w 6416332"/>
              <a:gd name="connsiteY67" fmla="*/ 2939417 h 8023860"/>
              <a:gd name="connsiteX68" fmla="*/ 548640 w 6416332"/>
              <a:gd name="connsiteY68" fmla="*/ 2977517 h 8023860"/>
              <a:gd name="connsiteX69" fmla="*/ 0 w 6416332"/>
              <a:gd name="connsiteY69" fmla="*/ 4440557 h 8023860"/>
              <a:gd name="connsiteX70" fmla="*/ 167640 w 6416332"/>
              <a:gd name="connsiteY70" fmla="*/ 4432937 h 8023860"/>
              <a:gd name="connsiteX71" fmla="*/ 167640 w 6416332"/>
              <a:gd name="connsiteY71" fmla="*/ 4577717 h 8023860"/>
              <a:gd name="connsiteX72" fmla="*/ 289560 w 6416332"/>
              <a:gd name="connsiteY72" fmla="*/ 4585337 h 8023860"/>
              <a:gd name="connsiteX73" fmla="*/ 281940 w 6416332"/>
              <a:gd name="connsiteY73" fmla="*/ 4669157 h 8023860"/>
              <a:gd name="connsiteX74" fmla="*/ 388620 w 6416332"/>
              <a:gd name="connsiteY74" fmla="*/ 4692017 h 8023860"/>
              <a:gd name="connsiteX75" fmla="*/ 358140 w 6416332"/>
              <a:gd name="connsiteY75" fmla="*/ 4821557 h 8023860"/>
              <a:gd name="connsiteX76" fmla="*/ 358140 w 6416332"/>
              <a:gd name="connsiteY76" fmla="*/ 4920617 h 8023860"/>
              <a:gd name="connsiteX77" fmla="*/ 251460 w 6416332"/>
              <a:gd name="connsiteY77" fmla="*/ 4973957 h 8023860"/>
              <a:gd name="connsiteX78" fmla="*/ 236220 w 6416332"/>
              <a:gd name="connsiteY78" fmla="*/ 5050157 h 8023860"/>
              <a:gd name="connsiteX79" fmla="*/ 144780 w 6416332"/>
              <a:gd name="connsiteY79" fmla="*/ 5172077 h 8023860"/>
              <a:gd name="connsiteX80" fmla="*/ 175260 w 6416332"/>
              <a:gd name="connsiteY80" fmla="*/ 5400677 h 8023860"/>
              <a:gd name="connsiteX81" fmla="*/ 266700 w 6416332"/>
              <a:gd name="connsiteY81" fmla="*/ 5408297 h 8023860"/>
              <a:gd name="connsiteX82" fmla="*/ 304800 w 6416332"/>
              <a:gd name="connsiteY82" fmla="*/ 5469257 h 8023860"/>
              <a:gd name="connsiteX83" fmla="*/ 312420 w 6416332"/>
              <a:gd name="connsiteY83" fmla="*/ 5530217 h 8023860"/>
              <a:gd name="connsiteX84" fmla="*/ 358140 w 6416332"/>
              <a:gd name="connsiteY84" fmla="*/ 5530217 h 8023860"/>
              <a:gd name="connsiteX85" fmla="*/ 365760 w 6416332"/>
              <a:gd name="connsiteY85" fmla="*/ 5667377 h 8023860"/>
              <a:gd name="connsiteX86" fmla="*/ 807720 w 6416332"/>
              <a:gd name="connsiteY86" fmla="*/ 5735957 h 8023860"/>
              <a:gd name="connsiteX87" fmla="*/ 1127760 w 6416332"/>
              <a:gd name="connsiteY87" fmla="*/ 5895977 h 8023860"/>
              <a:gd name="connsiteX88" fmla="*/ 1447800 w 6416332"/>
              <a:gd name="connsiteY88" fmla="*/ 5789297 h 8023860"/>
              <a:gd name="connsiteX89" fmla="*/ 1546860 w 6416332"/>
              <a:gd name="connsiteY89" fmla="*/ 5789297 h 8023860"/>
              <a:gd name="connsiteX90" fmla="*/ 1501140 w 6416332"/>
              <a:gd name="connsiteY90" fmla="*/ 6048377 h 8023860"/>
              <a:gd name="connsiteX91" fmla="*/ 1567815 w 6416332"/>
              <a:gd name="connsiteY91" fmla="*/ 6306187 h 8023860"/>
              <a:gd name="connsiteX92" fmla="*/ 1710690 w 6416332"/>
              <a:gd name="connsiteY92" fmla="*/ 6630037 h 8023860"/>
              <a:gd name="connsiteX93" fmla="*/ 1891665 w 6416332"/>
              <a:gd name="connsiteY93" fmla="*/ 6772912 h 8023860"/>
              <a:gd name="connsiteX94" fmla="*/ 2094865 w 6416332"/>
              <a:gd name="connsiteY94" fmla="*/ 7004687 h 8023860"/>
              <a:gd name="connsiteX95" fmla="*/ 2066290 w 6416332"/>
              <a:gd name="connsiteY95" fmla="*/ 7115811 h 8023860"/>
              <a:gd name="connsiteX96" fmla="*/ 2234565 w 6416332"/>
              <a:gd name="connsiteY96" fmla="*/ 7226936 h 8023860"/>
              <a:gd name="connsiteX97" fmla="*/ 2269490 w 6416332"/>
              <a:gd name="connsiteY97" fmla="*/ 7271386 h 8023860"/>
              <a:gd name="connsiteX98" fmla="*/ 2186940 w 6416332"/>
              <a:gd name="connsiteY98" fmla="*/ 7528561 h 8023860"/>
              <a:gd name="connsiteX99" fmla="*/ 2209165 w 6416332"/>
              <a:gd name="connsiteY99" fmla="*/ 7626985 h 8023860"/>
              <a:gd name="connsiteX100" fmla="*/ 2275840 w 6416332"/>
              <a:gd name="connsiteY100" fmla="*/ 7728585 h 8023860"/>
              <a:gd name="connsiteX101" fmla="*/ 2437765 w 6416332"/>
              <a:gd name="connsiteY101" fmla="*/ 7760335 h 8023860"/>
              <a:gd name="connsiteX102" fmla="*/ 2491740 w 6416332"/>
              <a:gd name="connsiteY102" fmla="*/ 7747635 h 8023860"/>
              <a:gd name="connsiteX103" fmla="*/ 2599690 w 6416332"/>
              <a:gd name="connsiteY103" fmla="*/ 7804785 h 8023860"/>
              <a:gd name="connsiteX104" fmla="*/ 2640965 w 6416332"/>
              <a:gd name="connsiteY104" fmla="*/ 7849235 h 8023860"/>
              <a:gd name="connsiteX105" fmla="*/ 2663190 w 6416332"/>
              <a:gd name="connsiteY105" fmla="*/ 7960360 h 8023860"/>
              <a:gd name="connsiteX106" fmla="*/ 2748915 w 6416332"/>
              <a:gd name="connsiteY106" fmla="*/ 8023860 h 8023860"/>
              <a:gd name="connsiteX107" fmla="*/ 2860040 w 6416332"/>
              <a:gd name="connsiteY107" fmla="*/ 7998460 h 8023860"/>
              <a:gd name="connsiteX108" fmla="*/ 2920365 w 6416332"/>
              <a:gd name="connsiteY108" fmla="*/ 8011160 h 8023860"/>
              <a:gd name="connsiteX109" fmla="*/ 2910840 w 6416332"/>
              <a:gd name="connsiteY109" fmla="*/ 7930991 h 8023860"/>
              <a:gd name="connsiteX110" fmla="*/ 2996565 w 6416332"/>
              <a:gd name="connsiteY110" fmla="*/ 7800022 h 8023860"/>
              <a:gd name="connsiteX111" fmla="*/ 2987040 w 6416332"/>
              <a:gd name="connsiteY111" fmla="*/ 7688104 h 8023860"/>
              <a:gd name="connsiteX112" fmla="*/ 3027522 w 6416332"/>
              <a:gd name="connsiteY112" fmla="*/ 7621428 h 8023860"/>
              <a:gd name="connsiteX113" fmla="*/ 3179922 w 6416332"/>
              <a:gd name="connsiteY113" fmla="*/ 7552372 h 8023860"/>
              <a:gd name="connsiteX114" fmla="*/ 3225166 w 6416332"/>
              <a:gd name="connsiteY114" fmla="*/ 7435692 h 8023860"/>
              <a:gd name="connsiteX115" fmla="*/ 3420427 w 6416332"/>
              <a:gd name="connsiteY115" fmla="*/ 7273766 h 8023860"/>
              <a:gd name="connsiteX116" fmla="*/ 3699034 w 6416332"/>
              <a:gd name="connsiteY116" fmla="*/ 7145179 h 8023860"/>
              <a:gd name="connsiteX117" fmla="*/ 3875246 w 6416332"/>
              <a:gd name="connsiteY117" fmla="*/ 7080885 h 8023860"/>
              <a:gd name="connsiteX118" fmla="*/ 4084796 w 6416332"/>
              <a:gd name="connsiteY118" fmla="*/ 6928485 h 8023860"/>
              <a:gd name="connsiteX119" fmla="*/ 4127659 w 6416332"/>
              <a:gd name="connsiteY119" fmla="*/ 6830853 h 8023860"/>
              <a:gd name="connsiteX120" fmla="*/ 4037171 w 6416332"/>
              <a:gd name="connsiteY120" fmla="*/ 6754654 h 8023860"/>
              <a:gd name="connsiteX121" fmla="*/ 3980021 w 6416332"/>
              <a:gd name="connsiteY121" fmla="*/ 6659404 h 8023860"/>
              <a:gd name="connsiteX122" fmla="*/ 4056222 w 6416332"/>
              <a:gd name="connsiteY122" fmla="*/ 6585585 h 8023860"/>
              <a:gd name="connsiteX123" fmla="*/ 4096703 w 6416332"/>
              <a:gd name="connsiteY123" fmla="*/ 6437947 h 8023860"/>
              <a:gd name="connsiteX124" fmla="*/ 3982402 w 6416332"/>
              <a:gd name="connsiteY124" fmla="*/ 6461760 h 8023860"/>
              <a:gd name="connsiteX125" fmla="*/ 3818096 w 6416332"/>
              <a:gd name="connsiteY125" fmla="*/ 6423660 h 8023860"/>
              <a:gd name="connsiteX126" fmla="*/ 3691889 w 6416332"/>
              <a:gd name="connsiteY126" fmla="*/ 6335553 h 8023860"/>
              <a:gd name="connsiteX127" fmla="*/ 3701416 w 6416332"/>
              <a:gd name="connsiteY127" fmla="*/ 6221254 h 8023860"/>
              <a:gd name="connsiteX128" fmla="*/ 3625215 w 6416332"/>
              <a:gd name="connsiteY128" fmla="*/ 6145054 h 8023860"/>
              <a:gd name="connsiteX129" fmla="*/ 3657600 w 6416332"/>
              <a:gd name="connsiteY129" fmla="*/ 6063617 h 8023860"/>
              <a:gd name="connsiteX130" fmla="*/ 3817620 w 6416332"/>
              <a:gd name="connsiteY130" fmla="*/ 5972177 h 8023860"/>
              <a:gd name="connsiteX131" fmla="*/ 3893820 w 6416332"/>
              <a:gd name="connsiteY131" fmla="*/ 5895977 h 8023860"/>
              <a:gd name="connsiteX132" fmla="*/ 3947160 w 6416332"/>
              <a:gd name="connsiteY132" fmla="*/ 5880737 h 8023860"/>
              <a:gd name="connsiteX133" fmla="*/ 3939540 w 6416332"/>
              <a:gd name="connsiteY133" fmla="*/ 5819777 h 8023860"/>
              <a:gd name="connsiteX134" fmla="*/ 3901440 w 6416332"/>
              <a:gd name="connsiteY134" fmla="*/ 5796917 h 8023860"/>
              <a:gd name="connsiteX135" fmla="*/ 3878580 w 6416332"/>
              <a:gd name="connsiteY135" fmla="*/ 5705477 h 8023860"/>
              <a:gd name="connsiteX136" fmla="*/ 3886200 w 6416332"/>
              <a:gd name="connsiteY136" fmla="*/ 5614037 h 8023860"/>
              <a:gd name="connsiteX137" fmla="*/ 3870960 w 6416332"/>
              <a:gd name="connsiteY137" fmla="*/ 5499737 h 8023860"/>
              <a:gd name="connsiteX138" fmla="*/ 3893820 w 6416332"/>
              <a:gd name="connsiteY138" fmla="*/ 5431157 h 8023860"/>
              <a:gd name="connsiteX139" fmla="*/ 3924300 w 6416332"/>
              <a:gd name="connsiteY139" fmla="*/ 5370197 h 8023860"/>
              <a:gd name="connsiteX140" fmla="*/ 3977640 w 6416332"/>
              <a:gd name="connsiteY140" fmla="*/ 5362577 h 8023860"/>
              <a:gd name="connsiteX141" fmla="*/ 3992880 w 6416332"/>
              <a:gd name="connsiteY141" fmla="*/ 5362577 h 8023860"/>
              <a:gd name="connsiteX142" fmla="*/ 4046220 w 6416332"/>
              <a:gd name="connsiteY142" fmla="*/ 5301617 h 8023860"/>
              <a:gd name="connsiteX143" fmla="*/ 4038600 w 6416332"/>
              <a:gd name="connsiteY143" fmla="*/ 5217797 h 8023860"/>
              <a:gd name="connsiteX144" fmla="*/ 4754880 w 6416332"/>
              <a:gd name="connsiteY144" fmla="*/ 5103497 h 8023860"/>
              <a:gd name="connsiteX145" fmla="*/ 4838700 w 6416332"/>
              <a:gd name="connsiteY145" fmla="*/ 5103497 h 8023860"/>
              <a:gd name="connsiteX146" fmla="*/ 4914900 w 6416332"/>
              <a:gd name="connsiteY146" fmla="*/ 5111117 h 8023860"/>
              <a:gd name="connsiteX147" fmla="*/ 5105400 w 6416332"/>
              <a:gd name="connsiteY147" fmla="*/ 5210177 h 8023860"/>
              <a:gd name="connsiteX148" fmla="*/ 5570220 w 6416332"/>
              <a:gd name="connsiteY148" fmla="*/ 5438777 h 8023860"/>
              <a:gd name="connsiteX149" fmla="*/ 5704205 w 6416332"/>
              <a:gd name="connsiteY149" fmla="*/ 5510532 h 8023860"/>
              <a:gd name="connsiteX150" fmla="*/ 5755005 w 6416332"/>
              <a:gd name="connsiteY150" fmla="*/ 5433062 h 8023860"/>
              <a:gd name="connsiteX151" fmla="*/ 5682615 w 6416332"/>
              <a:gd name="connsiteY151" fmla="*/ 5393692 h 8023860"/>
              <a:gd name="connsiteX152" fmla="*/ 5624195 w 6416332"/>
              <a:gd name="connsiteY152" fmla="*/ 5322572 h 8023860"/>
              <a:gd name="connsiteX153" fmla="*/ 5670550 w 6416332"/>
              <a:gd name="connsiteY153" fmla="*/ 5293997 h 8023860"/>
              <a:gd name="connsiteX154" fmla="*/ 5584825 w 6416332"/>
              <a:gd name="connsiteY154" fmla="*/ 5119372 h 8023860"/>
              <a:gd name="connsiteX155" fmla="*/ 5592445 w 6416332"/>
              <a:gd name="connsiteY155" fmla="*/ 5017772 h 8023860"/>
              <a:gd name="connsiteX156" fmla="*/ 5615305 w 6416332"/>
              <a:gd name="connsiteY156" fmla="*/ 4982847 h 8023860"/>
              <a:gd name="connsiteX157" fmla="*/ 5636895 w 6416332"/>
              <a:gd name="connsiteY157" fmla="*/ 4937762 h 8023860"/>
              <a:gd name="connsiteX158" fmla="*/ 5674360 w 6416332"/>
              <a:gd name="connsiteY158" fmla="*/ 4860292 h 8023860"/>
              <a:gd name="connsiteX159" fmla="*/ 5688965 w 6416332"/>
              <a:gd name="connsiteY159" fmla="*/ 4777742 h 8023860"/>
              <a:gd name="connsiteX160" fmla="*/ 5735320 w 6416332"/>
              <a:gd name="connsiteY160" fmla="*/ 4752342 h 8023860"/>
              <a:gd name="connsiteX161" fmla="*/ 5715000 w 6416332"/>
              <a:gd name="connsiteY161" fmla="*/ 4693287 h 8023860"/>
              <a:gd name="connsiteX162" fmla="*/ 5751195 w 6416332"/>
              <a:gd name="connsiteY162" fmla="*/ 4652012 h 8023860"/>
              <a:gd name="connsiteX163" fmla="*/ 5781675 w 6416332"/>
              <a:gd name="connsiteY163" fmla="*/ 4589147 h 8023860"/>
              <a:gd name="connsiteX164" fmla="*/ 5836920 w 6416332"/>
              <a:gd name="connsiteY164" fmla="*/ 4515487 h 8023860"/>
              <a:gd name="connsiteX165" fmla="*/ 5855970 w 6416332"/>
              <a:gd name="connsiteY165" fmla="*/ 4359277 h 8023860"/>
              <a:gd name="connsiteX166" fmla="*/ 6101080 w 6416332"/>
              <a:gd name="connsiteY166" fmla="*/ 4101467 h 8023860"/>
              <a:gd name="connsiteX167" fmla="*/ 6107430 w 6416332"/>
              <a:gd name="connsiteY167" fmla="*/ 3865247 h 8023860"/>
              <a:gd name="connsiteX168" fmla="*/ 5982970 w 6416332"/>
              <a:gd name="connsiteY168" fmla="*/ 3602357 h 8023860"/>
              <a:gd name="connsiteX0" fmla="*/ 5982970 w 6416332"/>
              <a:gd name="connsiteY0" fmla="*/ 3602357 h 8023860"/>
              <a:gd name="connsiteX1" fmla="*/ 5814060 w 6416332"/>
              <a:gd name="connsiteY1" fmla="*/ 2339977 h 8023860"/>
              <a:gd name="connsiteX2" fmla="*/ 5761990 w 6416332"/>
              <a:gd name="connsiteY2" fmla="*/ 1657985 h 8023860"/>
              <a:gd name="connsiteX3" fmla="*/ 5722620 w 6416332"/>
              <a:gd name="connsiteY3" fmla="*/ 1430657 h 8023860"/>
              <a:gd name="connsiteX4" fmla="*/ 5730303 w 6416332"/>
              <a:gd name="connsiteY4" fmla="*/ 1378476 h 8023860"/>
              <a:gd name="connsiteX5" fmla="*/ 5899134 w 6416332"/>
              <a:gd name="connsiteY5" fmla="*/ 1342303 h 8023860"/>
              <a:gd name="connsiteX6" fmla="*/ 6021107 w 6416332"/>
              <a:gd name="connsiteY6" fmla="*/ 1202508 h 8023860"/>
              <a:gd name="connsiteX7" fmla="*/ 6047645 w 6416332"/>
              <a:gd name="connsiteY7" fmla="*/ 635869 h 8023860"/>
              <a:gd name="connsiteX8" fmla="*/ 6109653 w 6416332"/>
              <a:gd name="connsiteY8" fmla="*/ 314928 h 8023860"/>
              <a:gd name="connsiteX9" fmla="*/ 6416332 w 6416332"/>
              <a:gd name="connsiteY9" fmla="*/ 305332 h 8023860"/>
              <a:gd name="connsiteX10" fmla="*/ 5982025 w 6416332"/>
              <a:gd name="connsiteY10" fmla="*/ 0 h 8023860"/>
              <a:gd name="connsiteX11" fmla="*/ 5329286 w 6416332"/>
              <a:gd name="connsiteY11" fmla="*/ 160730 h 8023860"/>
              <a:gd name="connsiteX12" fmla="*/ 5286472 w 6416332"/>
              <a:gd name="connsiteY12" fmla="*/ 333618 h 8023860"/>
              <a:gd name="connsiteX13" fmla="*/ 5280660 w 6416332"/>
              <a:gd name="connsiteY13" fmla="*/ 1156337 h 8023860"/>
              <a:gd name="connsiteX14" fmla="*/ 5219700 w 6416332"/>
              <a:gd name="connsiteY14" fmla="*/ 1453517 h 8023860"/>
              <a:gd name="connsiteX15" fmla="*/ 5212080 w 6416332"/>
              <a:gd name="connsiteY15" fmla="*/ 1651637 h 8023860"/>
              <a:gd name="connsiteX16" fmla="*/ 5242560 w 6416332"/>
              <a:gd name="connsiteY16" fmla="*/ 1689737 h 8023860"/>
              <a:gd name="connsiteX17" fmla="*/ 5097780 w 6416332"/>
              <a:gd name="connsiteY17" fmla="*/ 1743077 h 8023860"/>
              <a:gd name="connsiteX18" fmla="*/ 5120640 w 6416332"/>
              <a:gd name="connsiteY18" fmla="*/ 1933577 h 8023860"/>
              <a:gd name="connsiteX19" fmla="*/ 5082540 w 6416332"/>
              <a:gd name="connsiteY19" fmla="*/ 2017397 h 8023860"/>
              <a:gd name="connsiteX20" fmla="*/ 4945380 w 6416332"/>
              <a:gd name="connsiteY20" fmla="*/ 1964057 h 8023860"/>
              <a:gd name="connsiteX21" fmla="*/ 4853940 w 6416332"/>
              <a:gd name="connsiteY21" fmla="*/ 1986917 h 8023860"/>
              <a:gd name="connsiteX22" fmla="*/ 4785360 w 6416332"/>
              <a:gd name="connsiteY22" fmla="*/ 2116457 h 8023860"/>
              <a:gd name="connsiteX23" fmla="*/ 4640580 w 6416332"/>
              <a:gd name="connsiteY23" fmla="*/ 2002157 h 8023860"/>
              <a:gd name="connsiteX24" fmla="*/ 4518660 w 6416332"/>
              <a:gd name="connsiteY24" fmla="*/ 1994537 h 8023860"/>
              <a:gd name="connsiteX25" fmla="*/ 4389120 w 6416332"/>
              <a:gd name="connsiteY25" fmla="*/ 1864997 h 8023860"/>
              <a:gd name="connsiteX26" fmla="*/ 4564380 w 6416332"/>
              <a:gd name="connsiteY26" fmla="*/ 1712597 h 8023860"/>
              <a:gd name="connsiteX27" fmla="*/ 4389120 w 6416332"/>
              <a:gd name="connsiteY27" fmla="*/ 1682117 h 8023860"/>
              <a:gd name="connsiteX28" fmla="*/ 4244340 w 6416332"/>
              <a:gd name="connsiteY28" fmla="*/ 1849757 h 8023860"/>
              <a:gd name="connsiteX29" fmla="*/ 4183380 w 6416332"/>
              <a:gd name="connsiteY29" fmla="*/ 1948817 h 8023860"/>
              <a:gd name="connsiteX30" fmla="*/ 4191000 w 6416332"/>
              <a:gd name="connsiteY30" fmla="*/ 1986917 h 8023860"/>
              <a:gd name="connsiteX31" fmla="*/ 4084320 w 6416332"/>
              <a:gd name="connsiteY31" fmla="*/ 2085977 h 8023860"/>
              <a:gd name="connsiteX32" fmla="*/ 4008120 w 6416332"/>
              <a:gd name="connsiteY32" fmla="*/ 2108837 h 8023860"/>
              <a:gd name="connsiteX33" fmla="*/ 3954780 w 6416332"/>
              <a:gd name="connsiteY33" fmla="*/ 2108837 h 8023860"/>
              <a:gd name="connsiteX34" fmla="*/ 3916680 w 6416332"/>
              <a:gd name="connsiteY34" fmla="*/ 2162177 h 8023860"/>
              <a:gd name="connsiteX35" fmla="*/ 3848100 w 6416332"/>
              <a:gd name="connsiteY35" fmla="*/ 2162177 h 8023860"/>
              <a:gd name="connsiteX36" fmla="*/ 3810000 w 6416332"/>
              <a:gd name="connsiteY36" fmla="*/ 2215517 h 8023860"/>
              <a:gd name="connsiteX37" fmla="*/ 3726180 w 6416332"/>
              <a:gd name="connsiteY37" fmla="*/ 2238377 h 8023860"/>
              <a:gd name="connsiteX38" fmla="*/ 3703320 w 6416332"/>
              <a:gd name="connsiteY38" fmla="*/ 2306957 h 8023860"/>
              <a:gd name="connsiteX39" fmla="*/ 3512820 w 6416332"/>
              <a:gd name="connsiteY39" fmla="*/ 2169797 h 8023860"/>
              <a:gd name="connsiteX40" fmla="*/ 3337560 w 6416332"/>
              <a:gd name="connsiteY40" fmla="*/ 2238377 h 8023860"/>
              <a:gd name="connsiteX41" fmla="*/ 3337560 w 6416332"/>
              <a:gd name="connsiteY41" fmla="*/ 2314577 h 8023860"/>
              <a:gd name="connsiteX42" fmla="*/ 3230880 w 6416332"/>
              <a:gd name="connsiteY42" fmla="*/ 2390777 h 8023860"/>
              <a:gd name="connsiteX43" fmla="*/ 3002280 w 6416332"/>
              <a:gd name="connsiteY43" fmla="*/ 2245997 h 8023860"/>
              <a:gd name="connsiteX44" fmla="*/ 3025140 w 6416332"/>
              <a:gd name="connsiteY44" fmla="*/ 2223137 h 8023860"/>
              <a:gd name="connsiteX45" fmla="*/ 2918460 w 6416332"/>
              <a:gd name="connsiteY45" fmla="*/ 2078357 h 8023860"/>
              <a:gd name="connsiteX46" fmla="*/ 2611215 w 6416332"/>
              <a:gd name="connsiteY46" fmla="*/ 1916706 h 8023860"/>
              <a:gd name="connsiteX47" fmla="*/ 2496277 w 6416332"/>
              <a:gd name="connsiteY47" fmla="*/ 2273394 h 8023860"/>
              <a:gd name="connsiteX48" fmla="*/ 2392680 w 6416332"/>
              <a:gd name="connsiteY48" fmla="*/ 2291717 h 8023860"/>
              <a:gd name="connsiteX49" fmla="*/ 2308860 w 6416332"/>
              <a:gd name="connsiteY49" fmla="*/ 2306957 h 8023860"/>
              <a:gd name="connsiteX50" fmla="*/ 2225040 w 6416332"/>
              <a:gd name="connsiteY50" fmla="*/ 2406017 h 8023860"/>
              <a:gd name="connsiteX51" fmla="*/ 2049780 w 6416332"/>
              <a:gd name="connsiteY51" fmla="*/ 2314577 h 8023860"/>
              <a:gd name="connsiteX52" fmla="*/ 1981200 w 6416332"/>
              <a:gd name="connsiteY52" fmla="*/ 2306957 h 8023860"/>
              <a:gd name="connsiteX53" fmla="*/ 1889760 w 6416332"/>
              <a:gd name="connsiteY53" fmla="*/ 2154557 h 8023860"/>
              <a:gd name="connsiteX54" fmla="*/ 1897380 w 6416332"/>
              <a:gd name="connsiteY54" fmla="*/ 2085977 h 8023860"/>
              <a:gd name="connsiteX55" fmla="*/ 1729740 w 6416332"/>
              <a:gd name="connsiteY55" fmla="*/ 2207897 h 8023860"/>
              <a:gd name="connsiteX56" fmla="*/ 1706880 w 6416332"/>
              <a:gd name="connsiteY56" fmla="*/ 2268857 h 8023860"/>
              <a:gd name="connsiteX57" fmla="*/ 1653540 w 6416332"/>
              <a:gd name="connsiteY57" fmla="*/ 2238377 h 8023860"/>
              <a:gd name="connsiteX58" fmla="*/ 1546860 w 6416332"/>
              <a:gd name="connsiteY58" fmla="*/ 2238377 h 8023860"/>
              <a:gd name="connsiteX59" fmla="*/ 1524000 w 6416332"/>
              <a:gd name="connsiteY59" fmla="*/ 2352677 h 8023860"/>
              <a:gd name="connsiteX60" fmla="*/ 1386840 w 6416332"/>
              <a:gd name="connsiteY60" fmla="*/ 2649857 h 8023860"/>
              <a:gd name="connsiteX61" fmla="*/ 1333500 w 6416332"/>
              <a:gd name="connsiteY61" fmla="*/ 2642237 h 8023860"/>
              <a:gd name="connsiteX62" fmla="*/ 1188720 w 6416332"/>
              <a:gd name="connsiteY62" fmla="*/ 2695577 h 8023860"/>
              <a:gd name="connsiteX63" fmla="*/ 1135380 w 6416332"/>
              <a:gd name="connsiteY63" fmla="*/ 2863217 h 8023860"/>
              <a:gd name="connsiteX64" fmla="*/ 1013460 w 6416332"/>
              <a:gd name="connsiteY64" fmla="*/ 2893697 h 8023860"/>
              <a:gd name="connsiteX65" fmla="*/ 929640 w 6416332"/>
              <a:gd name="connsiteY65" fmla="*/ 2901317 h 8023860"/>
              <a:gd name="connsiteX66" fmla="*/ 830580 w 6416332"/>
              <a:gd name="connsiteY66" fmla="*/ 2931797 h 8023860"/>
              <a:gd name="connsiteX67" fmla="*/ 701040 w 6416332"/>
              <a:gd name="connsiteY67" fmla="*/ 2939417 h 8023860"/>
              <a:gd name="connsiteX68" fmla="*/ 548640 w 6416332"/>
              <a:gd name="connsiteY68" fmla="*/ 2977517 h 8023860"/>
              <a:gd name="connsiteX69" fmla="*/ 0 w 6416332"/>
              <a:gd name="connsiteY69" fmla="*/ 4440557 h 8023860"/>
              <a:gd name="connsiteX70" fmla="*/ 167640 w 6416332"/>
              <a:gd name="connsiteY70" fmla="*/ 4432937 h 8023860"/>
              <a:gd name="connsiteX71" fmla="*/ 167640 w 6416332"/>
              <a:gd name="connsiteY71" fmla="*/ 4577717 h 8023860"/>
              <a:gd name="connsiteX72" fmla="*/ 289560 w 6416332"/>
              <a:gd name="connsiteY72" fmla="*/ 4585337 h 8023860"/>
              <a:gd name="connsiteX73" fmla="*/ 281940 w 6416332"/>
              <a:gd name="connsiteY73" fmla="*/ 4669157 h 8023860"/>
              <a:gd name="connsiteX74" fmla="*/ 388620 w 6416332"/>
              <a:gd name="connsiteY74" fmla="*/ 4692017 h 8023860"/>
              <a:gd name="connsiteX75" fmla="*/ 358140 w 6416332"/>
              <a:gd name="connsiteY75" fmla="*/ 4821557 h 8023860"/>
              <a:gd name="connsiteX76" fmla="*/ 358140 w 6416332"/>
              <a:gd name="connsiteY76" fmla="*/ 4920617 h 8023860"/>
              <a:gd name="connsiteX77" fmla="*/ 251460 w 6416332"/>
              <a:gd name="connsiteY77" fmla="*/ 4973957 h 8023860"/>
              <a:gd name="connsiteX78" fmla="*/ 236220 w 6416332"/>
              <a:gd name="connsiteY78" fmla="*/ 5050157 h 8023860"/>
              <a:gd name="connsiteX79" fmla="*/ 144780 w 6416332"/>
              <a:gd name="connsiteY79" fmla="*/ 5172077 h 8023860"/>
              <a:gd name="connsiteX80" fmla="*/ 175260 w 6416332"/>
              <a:gd name="connsiteY80" fmla="*/ 5400677 h 8023860"/>
              <a:gd name="connsiteX81" fmla="*/ 266700 w 6416332"/>
              <a:gd name="connsiteY81" fmla="*/ 5408297 h 8023860"/>
              <a:gd name="connsiteX82" fmla="*/ 304800 w 6416332"/>
              <a:gd name="connsiteY82" fmla="*/ 5469257 h 8023860"/>
              <a:gd name="connsiteX83" fmla="*/ 312420 w 6416332"/>
              <a:gd name="connsiteY83" fmla="*/ 5530217 h 8023860"/>
              <a:gd name="connsiteX84" fmla="*/ 358140 w 6416332"/>
              <a:gd name="connsiteY84" fmla="*/ 5530217 h 8023860"/>
              <a:gd name="connsiteX85" fmla="*/ 365760 w 6416332"/>
              <a:gd name="connsiteY85" fmla="*/ 5667377 h 8023860"/>
              <a:gd name="connsiteX86" fmla="*/ 807720 w 6416332"/>
              <a:gd name="connsiteY86" fmla="*/ 5735957 h 8023860"/>
              <a:gd name="connsiteX87" fmla="*/ 1127760 w 6416332"/>
              <a:gd name="connsiteY87" fmla="*/ 5895977 h 8023860"/>
              <a:gd name="connsiteX88" fmla="*/ 1447800 w 6416332"/>
              <a:gd name="connsiteY88" fmla="*/ 5789297 h 8023860"/>
              <a:gd name="connsiteX89" fmla="*/ 1546860 w 6416332"/>
              <a:gd name="connsiteY89" fmla="*/ 5789297 h 8023860"/>
              <a:gd name="connsiteX90" fmla="*/ 1501140 w 6416332"/>
              <a:gd name="connsiteY90" fmla="*/ 6048377 h 8023860"/>
              <a:gd name="connsiteX91" fmla="*/ 1567815 w 6416332"/>
              <a:gd name="connsiteY91" fmla="*/ 6306187 h 8023860"/>
              <a:gd name="connsiteX92" fmla="*/ 1710690 w 6416332"/>
              <a:gd name="connsiteY92" fmla="*/ 6630037 h 8023860"/>
              <a:gd name="connsiteX93" fmla="*/ 1891665 w 6416332"/>
              <a:gd name="connsiteY93" fmla="*/ 6772912 h 8023860"/>
              <a:gd name="connsiteX94" fmla="*/ 2094865 w 6416332"/>
              <a:gd name="connsiteY94" fmla="*/ 7004687 h 8023860"/>
              <a:gd name="connsiteX95" fmla="*/ 2066290 w 6416332"/>
              <a:gd name="connsiteY95" fmla="*/ 7115811 h 8023860"/>
              <a:gd name="connsiteX96" fmla="*/ 2234565 w 6416332"/>
              <a:gd name="connsiteY96" fmla="*/ 7226936 h 8023860"/>
              <a:gd name="connsiteX97" fmla="*/ 2269490 w 6416332"/>
              <a:gd name="connsiteY97" fmla="*/ 7271386 h 8023860"/>
              <a:gd name="connsiteX98" fmla="*/ 2186940 w 6416332"/>
              <a:gd name="connsiteY98" fmla="*/ 7528561 h 8023860"/>
              <a:gd name="connsiteX99" fmla="*/ 2209165 w 6416332"/>
              <a:gd name="connsiteY99" fmla="*/ 7626985 h 8023860"/>
              <a:gd name="connsiteX100" fmla="*/ 2275840 w 6416332"/>
              <a:gd name="connsiteY100" fmla="*/ 7728585 h 8023860"/>
              <a:gd name="connsiteX101" fmla="*/ 2437765 w 6416332"/>
              <a:gd name="connsiteY101" fmla="*/ 7760335 h 8023860"/>
              <a:gd name="connsiteX102" fmla="*/ 2491740 w 6416332"/>
              <a:gd name="connsiteY102" fmla="*/ 7747635 h 8023860"/>
              <a:gd name="connsiteX103" fmla="*/ 2599690 w 6416332"/>
              <a:gd name="connsiteY103" fmla="*/ 7804785 h 8023860"/>
              <a:gd name="connsiteX104" fmla="*/ 2640965 w 6416332"/>
              <a:gd name="connsiteY104" fmla="*/ 7849235 h 8023860"/>
              <a:gd name="connsiteX105" fmla="*/ 2663190 w 6416332"/>
              <a:gd name="connsiteY105" fmla="*/ 7960360 h 8023860"/>
              <a:gd name="connsiteX106" fmla="*/ 2748915 w 6416332"/>
              <a:gd name="connsiteY106" fmla="*/ 8023860 h 8023860"/>
              <a:gd name="connsiteX107" fmla="*/ 2860040 w 6416332"/>
              <a:gd name="connsiteY107" fmla="*/ 7998460 h 8023860"/>
              <a:gd name="connsiteX108" fmla="*/ 2920365 w 6416332"/>
              <a:gd name="connsiteY108" fmla="*/ 8011160 h 8023860"/>
              <a:gd name="connsiteX109" fmla="*/ 2910840 w 6416332"/>
              <a:gd name="connsiteY109" fmla="*/ 7930991 h 8023860"/>
              <a:gd name="connsiteX110" fmla="*/ 2996565 w 6416332"/>
              <a:gd name="connsiteY110" fmla="*/ 7800022 h 8023860"/>
              <a:gd name="connsiteX111" fmla="*/ 2987040 w 6416332"/>
              <a:gd name="connsiteY111" fmla="*/ 7688104 h 8023860"/>
              <a:gd name="connsiteX112" fmla="*/ 3027522 w 6416332"/>
              <a:gd name="connsiteY112" fmla="*/ 7621428 h 8023860"/>
              <a:gd name="connsiteX113" fmla="*/ 3179922 w 6416332"/>
              <a:gd name="connsiteY113" fmla="*/ 7552372 h 8023860"/>
              <a:gd name="connsiteX114" fmla="*/ 3225166 w 6416332"/>
              <a:gd name="connsiteY114" fmla="*/ 7435692 h 8023860"/>
              <a:gd name="connsiteX115" fmla="*/ 3420427 w 6416332"/>
              <a:gd name="connsiteY115" fmla="*/ 7273766 h 8023860"/>
              <a:gd name="connsiteX116" fmla="*/ 3699034 w 6416332"/>
              <a:gd name="connsiteY116" fmla="*/ 7145179 h 8023860"/>
              <a:gd name="connsiteX117" fmla="*/ 3875246 w 6416332"/>
              <a:gd name="connsiteY117" fmla="*/ 7080885 h 8023860"/>
              <a:gd name="connsiteX118" fmla="*/ 4084796 w 6416332"/>
              <a:gd name="connsiteY118" fmla="*/ 6928485 h 8023860"/>
              <a:gd name="connsiteX119" fmla="*/ 4127659 w 6416332"/>
              <a:gd name="connsiteY119" fmla="*/ 6830853 h 8023860"/>
              <a:gd name="connsiteX120" fmla="*/ 4037171 w 6416332"/>
              <a:gd name="connsiteY120" fmla="*/ 6754654 h 8023860"/>
              <a:gd name="connsiteX121" fmla="*/ 3980021 w 6416332"/>
              <a:gd name="connsiteY121" fmla="*/ 6659404 h 8023860"/>
              <a:gd name="connsiteX122" fmla="*/ 4056222 w 6416332"/>
              <a:gd name="connsiteY122" fmla="*/ 6585585 h 8023860"/>
              <a:gd name="connsiteX123" fmla="*/ 4096703 w 6416332"/>
              <a:gd name="connsiteY123" fmla="*/ 6437947 h 8023860"/>
              <a:gd name="connsiteX124" fmla="*/ 3982402 w 6416332"/>
              <a:gd name="connsiteY124" fmla="*/ 6461760 h 8023860"/>
              <a:gd name="connsiteX125" fmla="*/ 3818096 w 6416332"/>
              <a:gd name="connsiteY125" fmla="*/ 6423660 h 8023860"/>
              <a:gd name="connsiteX126" fmla="*/ 3691889 w 6416332"/>
              <a:gd name="connsiteY126" fmla="*/ 6335553 h 8023860"/>
              <a:gd name="connsiteX127" fmla="*/ 3701416 w 6416332"/>
              <a:gd name="connsiteY127" fmla="*/ 6221254 h 8023860"/>
              <a:gd name="connsiteX128" fmla="*/ 3625215 w 6416332"/>
              <a:gd name="connsiteY128" fmla="*/ 6145054 h 8023860"/>
              <a:gd name="connsiteX129" fmla="*/ 3657600 w 6416332"/>
              <a:gd name="connsiteY129" fmla="*/ 6063617 h 8023860"/>
              <a:gd name="connsiteX130" fmla="*/ 3817620 w 6416332"/>
              <a:gd name="connsiteY130" fmla="*/ 5972177 h 8023860"/>
              <a:gd name="connsiteX131" fmla="*/ 3893820 w 6416332"/>
              <a:gd name="connsiteY131" fmla="*/ 5895977 h 8023860"/>
              <a:gd name="connsiteX132" fmla="*/ 3947160 w 6416332"/>
              <a:gd name="connsiteY132" fmla="*/ 5880737 h 8023860"/>
              <a:gd name="connsiteX133" fmla="*/ 3939540 w 6416332"/>
              <a:gd name="connsiteY133" fmla="*/ 5819777 h 8023860"/>
              <a:gd name="connsiteX134" fmla="*/ 3901440 w 6416332"/>
              <a:gd name="connsiteY134" fmla="*/ 5796917 h 8023860"/>
              <a:gd name="connsiteX135" fmla="*/ 3878580 w 6416332"/>
              <a:gd name="connsiteY135" fmla="*/ 5705477 h 8023860"/>
              <a:gd name="connsiteX136" fmla="*/ 3886200 w 6416332"/>
              <a:gd name="connsiteY136" fmla="*/ 5614037 h 8023860"/>
              <a:gd name="connsiteX137" fmla="*/ 3870960 w 6416332"/>
              <a:gd name="connsiteY137" fmla="*/ 5499737 h 8023860"/>
              <a:gd name="connsiteX138" fmla="*/ 3893820 w 6416332"/>
              <a:gd name="connsiteY138" fmla="*/ 5431157 h 8023860"/>
              <a:gd name="connsiteX139" fmla="*/ 3924300 w 6416332"/>
              <a:gd name="connsiteY139" fmla="*/ 5370197 h 8023860"/>
              <a:gd name="connsiteX140" fmla="*/ 3977640 w 6416332"/>
              <a:gd name="connsiteY140" fmla="*/ 5362577 h 8023860"/>
              <a:gd name="connsiteX141" fmla="*/ 3992880 w 6416332"/>
              <a:gd name="connsiteY141" fmla="*/ 5362577 h 8023860"/>
              <a:gd name="connsiteX142" fmla="*/ 4046220 w 6416332"/>
              <a:gd name="connsiteY142" fmla="*/ 5301617 h 8023860"/>
              <a:gd name="connsiteX143" fmla="*/ 4038600 w 6416332"/>
              <a:gd name="connsiteY143" fmla="*/ 5217797 h 8023860"/>
              <a:gd name="connsiteX144" fmla="*/ 4754880 w 6416332"/>
              <a:gd name="connsiteY144" fmla="*/ 5103497 h 8023860"/>
              <a:gd name="connsiteX145" fmla="*/ 4838700 w 6416332"/>
              <a:gd name="connsiteY145" fmla="*/ 5103497 h 8023860"/>
              <a:gd name="connsiteX146" fmla="*/ 4914900 w 6416332"/>
              <a:gd name="connsiteY146" fmla="*/ 5111117 h 8023860"/>
              <a:gd name="connsiteX147" fmla="*/ 5105400 w 6416332"/>
              <a:gd name="connsiteY147" fmla="*/ 5210177 h 8023860"/>
              <a:gd name="connsiteX148" fmla="*/ 5570220 w 6416332"/>
              <a:gd name="connsiteY148" fmla="*/ 5438777 h 8023860"/>
              <a:gd name="connsiteX149" fmla="*/ 5704205 w 6416332"/>
              <a:gd name="connsiteY149" fmla="*/ 5510532 h 8023860"/>
              <a:gd name="connsiteX150" fmla="*/ 5755005 w 6416332"/>
              <a:gd name="connsiteY150" fmla="*/ 5433062 h 8023860"/>
              <a:gd name="connsiteX151" fmla="*/ 5682615 w 6416332"/>
              <a:gd name="connsiteY151" fmla="*/ 5393692 h 8023860"/>
              <a:gd name="connsiteX152" fmla="*/ 5624195 w 6416332"/>
              <a:gd name="connsiteY152" fmla="*/ 5322572 h 8023860"/>
              <a:gd name="connsiteX153" fmla="*/ 5670550 w 6416332"/>
              <a:gd name="connsiteY153" fmla="*/ 5293997 h 8023860"/>
              <a:gd name="connsiteX154" fmla="*/ 5584825 w 6416332"/>
              <a:gd name="connsiteY154" fmla="*/ 5119372 h 8023860"/>
              <a:gd name="connsiteX155" fmla="*/ 5592445 w 6416332"/>
              <a:gd name="connsiteY155" fmla="*/ 5017772 h 8023860"/>
              <a:gd name="connsiteX156" fmla="*/ 5615305 w 6416332"/>
              <a:gd name="connsiteY156" fmla="*/ 4982847 h 8023860"/>
              <a:gd name="connsiteX157" fmla="*/ 5636895 w 6416332"/>
              <a:gd name="connsiteY157" fmla="*/ 4937762 h 8023860"/>
              <a:gd name="connsiteX158" fmla="*/ 5674360 w 6416332"/>
              <a:gd name="connsiteY158" fmla="*/ 4860292 h 8023860"/>
              <a:gd name="connsiteX159" fmla="*/ 5688965 w 6416332"/>
              <a:gd name="connsiteY159" fmla="*/ 4777742 h 8023860"/>
              <a:gd name="connsiteX160" fmla="*/ 5735320 w 6416332"/>
              <a:gd name="connsiteY160" fmla="*/ 4752342 h 8023860"/>
              <a:gd name="connsiteX161" fmla="*/ 5715000 w 6416332"/>
              <a:gd name="connsiteY161" fmla="*/ 4693287 h 8023860"/>
              <a:gd name="connsiteX162" fmla="*/ 5751195 w 6416332"/>
              <a:gd name="connsiteY162" fmla="*/ 4652012 h 8023860"/>
              <a:gd name="connsiteX163" fmla="*/ 5781675 w 6416332"/>
              <a:gd name="connsiteY163" fmla="*/ 4589147 h 8023860"/>
              <a:gd name="connsiteX164" fmla="*/ 5836920 w 6416332"/>
              <a:gd name="connsiteY164" fmla="*/ 4515487 h 8023860"/>
              <a:gd name="connsiteX165" fmla="*/ 5855970 w 6416332"/>
              <a:gd name="connsiteY165" fmla="*/ 4359277 h 8023860"/>
              <a:gd name="connsiteX166" fmla="*/ 6101080 w 6416332"/>
              <a:gd name="connsiteY166" fmla="*/ 4101467 h 8023860"/>
              <a:gd name="connsiteX167" fmla="*/ 6107430 w 6416332"/>
              <a:gd name="connsiteY167" fmla="*/ 3865247 h 8023860"/>
              <a:gd name="connsiteX168" fmla="*/ 5982970 w 6416332"/>
              <a:gd name="connsiteY168" fmla="*/ 3602357 h 8023860"/>
              <a:gd name="connsiteX0" fmla="*/ 5982970 w 6436401"/>
              <a:gd name="connsiteY0" fmla="*/ 3614116 h 8035619"/>
              <a:gd name="connsiteX1" fmla="*/ 5814060 w 6436401"/>
              <a:gd name="connsiteY1" fmla="*/ 2351736 h 8035619"/>
              <a:gd name="connsiteX2" fmla="*/ 5761990 w 6436401"/>
              <a:gd name="connsiteY2" fmla="*/ 1669744 h 8035619"/>
              <a:gd name="connsiteX3" fmla="*/ 5722620 w 6436401"/>
              <a:gd name="connsiteY3" fmla="*/ 1442416 h 8035619"/>
              <a:gd name="connsiteX4" fmla="*/ 5730303 w 6436401"/>
              <a:gd name="connsiteY4" fmla="*/ 1390235 h 8035619"/>
              <a:gd name="connsiteX5" fmla="*/ 5899134 w 6436401"/>
              <a:gd name="connsiteY5" fmla="*/ 1354062 h 8035619"/>
              <a:gd name="connsiteX6" fmla="*/ 6021107 w 6436401"/>
              <a:gd name="connsiteY6" fmla="*/ 1214267 h 8035619"/>
              <a:gd name="connsiteX7" fmla="*/ 6047645 w 6436401"/>
              <a:gd name="connsiteY7" fmla="*/ 647628 h 8035619"/>
              <a:gd name="connsiteX8" fmla="*/ 6109653 w 6436401"/>
              <a:gd name="connsiteY8" fmla="*/ 326687 h 8035619"/>
              <a:gd name="connsiteX9" fmla="*/ 6436401 w 6436401"/>
              <a:gd name="connsiteY9" fmla="*/ 0 h 8035619"/>
              <a:gd name="connsiteX10" fmla="*/ 5982025 w 6436401"/>
              <a:gd name="connsiteY10" fmla="*/ 11759 h 8035619"/>
              <a:gd name="connsiteX11" fmla="*/ 5329286 w 6436401"/>
              <a:gd name="connsiteY11" fmla="*/ 172489 h 8035619"/>
              <a:gd name="connsiteX12" fmla="*/ 5286472 w 6436401"/>
              <a:gd name="connsiteY12" fmla="*/ 345377 h 8035619"/>
              <a:gd name="connsiteX13" fmla="*/ 5280660 w 6436401"/>
              <a:gd name="connsiteY13" fmla="*/ 1168096 h 8035619"/>
              <a:gd name="connsiteX14" fmla="*/ 5219700 w 6436401"/>
              <a:gd name="connsiteY14" fmla="*/ 1465276 h 8035619"/>
              <a:gd name="connsiteX15" fmla="*/ 5212080 w 6436401"/>
              <a:gd name="connsiteY15" fmla="*/ 1663396 h 8035619"/>
              <a:gd name="connsiteX16" fmla="*/ 5242560 w 6436401"/>
              <a:gd name="connsiteY16" fmla="*/ 1701496 h 8035619"/>
              <a:gd name="connsiteX17" fmla="*/ 5097780 w 6436401"/>
              <a:gd name="connsiteY17" fmla="*/ 1754836 h 8035619"/>
              <a:gd name="connsiteX18" fmla="*/ 5120640 w 6436401"/>
              <a:gd name="connsiteY18" fmla="*/ 1945336 h 8035619"/>
              <a:gd name="connsiteX19" fmla="*/ 5082540 w 6436401"/>
              <a:gd name="connsiteY19" fmla="*/ 2029156 h 8035619"/>
              <a:gd name="connsiteX20" fmla="*/ 4945380 w 6436401"/>
              <a:gd name="connsiteY20" fmla="*/ 1975816 h 8035619"/>
              <a:gd name="connsiteX21" fmla="*/ 4853940 w 6436401"/>
              <a:gd name="connsiteY21" fmla="*/ 1998676 h 8035619"/>
              <a:gd name="connsiteX22" fmla="*/ 4785360 w 6436401"/>
              <a:gd name="connsiteY22" fmla="*/ 2128216 h 8035619"/>
              <a:gd name="connsiteX23" fmla="*/ 4640580 w 6436401"/>
              <a:gd name="connsiteY23" fmla="*/ 2013916 h 8035619"/>
              <a:gd name="connsiteX24" fmla="*/ 4518660 w 6436401"/>
              <a:gd name="connsiteY24" fmla="*/ 2006296 h 8035619"/>
              <a:gd name="connsiteX25" fmla="*/ 4389120 w 6436401"/>
              <a:gd name="connsiteY25" fmla="*/ 1876756 h 8035619"/>
              <a:gd name="connsiteX26" fmla="*/ 4564380 w 6436401"/>
              <a:gd name="connsiteY26" fmla="*/ 1724356 h 8035619"/>
              <a:gd name="connsiteX27" fmla="*/ 4389120 w 6436401"/>
              <a:gd name="connsiteY27" fmla="*/ 1693876 h 8035619"/>
              <a:gd name="connsiteX28" fmla="*/ 4244340 w 6436401"/>
              <a:gd name="connsiteY28" fmla="*/ 1861516 h 8035619"/>
              <a:gd name="connsiteX29" fmla="*/ 4183380 w 6436401"/>
              <a:gd name="connsiteY29" fmla="*/ 1960576 h 8035619"/>
              <a:gd name="connsiteX30" fmla="*/ 4191000 w 6436401"/>
              <a:gd name="connsiteY30" fmla="*/ 1998676 h 8035619"/>
              <a:gd name="connsiteX31" fmla="*/ 4084320 w 6436401"/>
              <a:gd name="connsiteY31" fmla="*/ 2097736 h 8035619"/>
              <a:gd name="connsiteX32" fmla="*/ 4008120 w 6436401"/>
              <a:gd name="connsiteY32" fmla="*/ 2120596 h 8035619"/>
              <a:gd name="connsiteX33" fmla="*/ 3954780 w 6436401"/>
              <a:gd name="connsiteY33" fmla="*/ 2120596 h 8035619"/>
              <a:gd name="connsiteX34" fmla="*/ 3916680 w 6436401"/>
              <a:gd name="connsiteY34" fmla="*/ 2173936 h 8035619"/>
              <a:gd name="connsiteX35" fmla="*/ 3848100 w 6436401"/>
              <a:gd name="connsiteY35" fmla="*/ 2173936 h 8035619"/>
              <a:gd name="connsiteX36" fmla="*/ 3810000 w 6436401"/>
              <a:gd name="connsiteY36" fmla="*/ 2227276 h 8035619"/>
              <a:gd name="connsiteX37" fmla="*/ 3726180 w 6436401"/>
              <a:gd name="connsiteY37" fmla="*/ 2250136 h 8035619"/>
              <a:gd name="connsiteX38" fmla="*/ 3703320 w 6436401"/>
              <a:gd name="connsiteY38" fmla="*/ 2318716 h 8035619"/>
              <a:gd name="connsiteX39" fmla="*/ 3512820 w 6436401"/>
              <a:gd name="connsiteY39" fmla="*/ 2181556 h 8035619"/>
              <a:gd name="connsiteX40" fmla="*/ 3337560 w 6436401"/>
              <a:gd name="connsiteY40" fmla="*/ 2250136 h 8035619"/>
              <a:gd name="connsiteX41" fmla="*/ 3337560 w 6436401"/>
              <a:gd name="connsiteY41" fmla="*/ 2326336 h 8035619"/>
              <a:gd name="connsiteX42" fmla="*/ 3230880 w 6436401"/>
              <a:gd name="connsiteY42" fmla="*/ 2402536 h 8035619"/>
              <a:gd name="connsiteX43" fmla="*/ 3002280 w 6436401"/>
              <a:gd name="connsiteY43" fmla="*/ 2257756 h 8035619"/>
              <a:gd name="connsiteX44" fmla="*/ 3025140 w 6436401"/>
              <a:gd name="connsiteY44" fmla="*/ 2234896 h 8035619"/>
              <a:gd name="connsiteX45" fmla="*/ 2918460 w 6436401"/>
              <a:gd name="connsiteY45" fmla="*/ 2090116 h 8035619"/>
              <a:gd name="connsiteX46" fmla="*/ 2611215 w 6436401"/>
              <a:gd name="connsiteY46" fmla="*/ 1928465 h 8035619"/>
              <a:gd name="connsiteX47" fmla="*/ 2496277 w 6436401"/>
              <a:gd name="connsiteY47" fmla="*/ 2285153 h 8035619"/>
              <a:gd name="connsiteX48" fmla="*/ 2392680 w 6436401"/>
              <a:gd name="connsiteY48" fmla="*/ 2303476 h 8035619"/>
              <a:gd name="connsiteX49" fmla="*/ 2308860 w 6436401"/>
              <a:gd name="connsiteY49" fmla="*/ 2318716 h 8035619"/>
              <a:gd name="connsiteX50" fmla="*/ 2225040 w 6436401"/>
              <a:gd name="connsiteY50" fmla="*/ 2417776 h 8035619"/>
              <a:gd name="connsiteX51" fmla="*/ 2049780 w 6436401"/>
              <a:gd name="connsiteY51" fmla="*/ 2326336 h 8035619"/>
              <a:gd name="connsiteX52" fmla="*/ 1981200 w 6436401"/>
              <a:gd name="connsiteY52" fmla="*/ 2318716 h 8035619"/>
              <a:gd name="connsiteX53" fmla="*/ 1889760 w 6436401"/>
              <a:gd name="connsiteY53" fmla="*/ 2166316 h 8035619"/>
              <a:gd name="connsiteX54" fmla="*/ 1897380 w 6436401"/>
              <a:gd name="connsiteY54" fmla="*/ 2097736 h 8035619"/>
              <a:gd name="connsiteX55" fmla="*/ 1729740 w 6436401"/>
              <a:gd name="connsiteY55" fmla="*/ 2219656 h 8035619"/>
              <a:gd name="connsiteX56" fmla="*/ 1706880 w 6436401"/>
              <a:gd name="connsiteY56" fmla="*/ 2280616 h 8035619"/>
              <a:gd name="connsiteX57" fmla="*/ 1653540 w 6436401"/>
              <a:gd name="connsiteY57" fmla="*/ 2250136 h 8035619"/>
              <a:gd name="connsiteX58" fmla="*/ 1546860 w 6436401"/>
              <a:gd name="connsiteY58" fmla="*/ 2250136 h 8035619"/>
              <a:gd name="connsiteX59" fmla="*/ 1524000 w 6436401"/>
              <a:gd name="connsiteY59" fmla="*/ 2364436 h 8035619"/>
              <a:gd name="connsiteX60" fmla="*/ 1386840 w 6436401"/>
              <a:gd name="connsiteY60" fmla="*/ 2661616 h 8035619"/>
              <a:gd name="connsiteX61" fmla="*/ 1333500 w 6436401"/>
              <a:gd name="connsiteY61" fmla="*/ 2653996 h 8035619"/>
              <a:gd name="connsiteX62" fmla="*/ 1188720 w 6436401"/>
              <a:gd name="connsiteY62" fmla="*/ 2707336 h 8035619"/>
              <a:gd name="connsiteX63" fmla="*/ 1135380 w 6436401"/>
              <a:gd name="connsiteY63" fmla="*/ 2874976 h 8035619"/>
              <a:gd name="connsiteX64" fmla="*/ 1013460 w 6436401"/>
              <a:gd name="connsiteY64" fmla="*/ 2905456 h 8035619"/>
              <a:gd name="connsiteX65" fmla="*/ 929640 w 6436401"/>
              <a:gd name="connsiteY65" fmla="*/ 2913076 h 8035619"/>
              <a:gd name="connsiteX66" fmla="*/ 830580 w 6436401"/>
              <a:gd name="connsiteY66" fmla="*/ 2943556 h 8035619"/>
              <a:gd name="connsiteX67" fmla="*/ 701040 w 6436401"/>
              <a:gd name="connsiteY67" fmla="*/ 2951176 h 8035619"/>
              <a:gd name="connsiteX68" fmla="*/ 548640 w 6436401"/>
              <a:gd name="connsiteY68" fmla="*/ 2989276 h 8035619"/>
              <a:gd name="connsiteX69" fmla="*/ 0 w 6436401"/>
              <a:gd name="connsiteY69" fmla="*/ 4452316 h 8035619"/>
              <a:gd name="connsiteX70" fmla="*/ 167640 w 6436401"/>
              <a:gd name="connsiteY70" fmla="*/ 4444696 h 8035619"/>
              <a:gd name="connsiteX71" fmla="*/ 167640 w 6436401"/>
              <a:gd name="connsiteY71" fmla="*/ 4589476 h 8035619"/>
              <a:gd name="connsiteX72" fmla="*/ 289560 w 6436401"/>
              <a:gd name="connsiteY72" fmla="*/ 4597096 h 8035619"/>
              <a:gd name="connsiteX73" fmla="*/ 281940 w 6436401"/>
              <a:gd name="connsiteY73" fmla="*/ 4680916 h 8035619"/>
              <a:gd name="connsiteX74" fmla="*/ 388620 w 6436401"/>
              <a:gd name="connsiteY74" fmla="*/ 4703776 h 8035619"/>
              <a:gd name="connsiteX75" fmla="*/ 358140 w 6436401"/>
              <a:gd name="connsiteY75" fmla="*/ 4833316 h 8035619"/>
              <a:gd name="connsiteX76" fmla="*/ 358140 w 6436401"/>
              <a:gd name="connsiteY76" fmla="*/ 4932376 h 8035619"/>
              <a:gd name="connsiteX77" fmla="*/ 251460 w 6436401"/>
              <a:gd name="connsiteY77" fmla="*/ 4985716 h 8035619"/>
              <a:gd name="connsiteX78" fmla="*/ 236220 w 6436401"/>
              <a:gd name="connsiteY78" fmla="*/ 5061916 h 8035619"/>
              <a:gd name="connsiteX79" fmla="*/ 144780 w 6436401"/>
              <a:gd name="connsiteY79" fmla="*/ 5183836 h 8035619"/>
              <a:gd name="connsiteX80" fmla="*/ 175260 w 6436401"/>
              <a:gd name="connsiteY80" fmla="*/ 5412436 h 8035619"/>
              <a:gd name="connsiteX81" fmla="*/ 266700 w 6436401"/>
              <a:gd name="connsiteY81" fmla="*/ 5420056 h 8035619"/>
              <a:gd name="connsiteX82" fmla="*/ 304800 w 6436401"/>
              <a:gd name="connsiteY82" fmla="*/ 5481016 h 8035619"/>
              <a:gd name="connsiteX83" fmla="*/ 312420 w 6436401"/>
              <a:gd name="connsiteY83" fmla="*/ 5541976 h 8035619"/>
              <a:gd name="connsiteX84" fmla="*/ 358140 w 6436401"/>
              <a:gd name="connsiteY84" fmla="*/ 5541976 h 8035619"/>
              <a:gd name="connsiteX85" fmla="*/ 365760 w 6436401"/>
              <a:gd name="connsiteY85" fmla="*/ 5679136 h 8035619"/>
              <a:gd name="connsiteX86" fmla="*/ 807720 w 6436401"/>
              <a:gd name="connsiteY86" fmla="*/ 5747716 h 8035619"/>
              <a:gd name="connsiteX87" fmla="*/ 1127760 w 6436401"/>
              <a:gd name="connsiteY87" fmla="*/ 5907736 h 8035619"/>
              <a:gd name="connsiteX88" fmla="*/ 1447800 w 6436401"/>
              <a:gd name="connsiteY88" fmla="*/ 5801056 h 8035619"/>
              <a:gd name="connsiteX89" fmla="*/ 1546860 w 6436401"/>
              <a:gd name="connsiteY89" fmla="*/ 5801056 h 8035619"/>
              <a:gd name="connsiteX90" fmla="*/ 1501140 w 6436401"/>
              <a:gd name="connsiteY90" fmla="*/ 6060136 h 8035619"/>
              <a:gd name="connsiteX91" fmla="*/ 1567815 w 6436401"/>
              <a:gd name="connsiteY91" fmla="*/ 6317946 h 8035619"/>
              <a:gd name="connsiteX92" fmla="*/ 1710690 w 6436401"/>
              <a:gd name="connsiteY92" fmla="*/ 6641796 h 8035619"/>
              <a:gd name="connsiteX93" fmla="*/ 1891665 w 6436401"/>
              <a:gd name="connsiteY93" fmla="*/ 6784671 h 8035619"/>
              <a:gd name="connsiteX94" fmla="*/ 2094865 w 6436401"/>
              <a:gd name="connsiteY94" fmla="*/ 7016446 h 8035619"/>
              <a:gd name="connsiteX95" fmla="*/ 2066290 w 6436401"/>
              <a:gd name="connsiteY95" fmla="*/ 7127570 h 8035619"/>
              <a:gd name="connsiteX96" fmla="*/ 2234565 w 6436401"/>
              <a:gd name="connsiteY96" fmla="*/ 7238695 h 8035619"/>
              <a:gd name="connsiteX97" fmla="*/ 2269490 w 6436401"/>
              <a:gd name="connsiteY97" fmla="*/ 7283145 h 8035619"/>
              <a:gd name="connsiteX98" fmla="*/ 2186940 w 6436401"/>
              <a:gd name="connsiteY98" fmla="*/ 7540320 h 8035619"/>
              <a:gd name="connsiteX99" fmla="*/ 2209165 w 6436401"/>
              <a:gd name="connsiteY99" fmla="*/ 7638744 h 8035619"/>
              <a:gd name="connsiteX100" fmla="*/ 2275840 w 6436401"/>
              <a:gd name="connsiteY100" fmla="*/ 7740344 h 8035619"/>
              <a:gd name="connsiteX101" fmla="*/ 2437765 w 6436401"/>
              <a:gd name="connsiteY101" fmla="*/ 7772094 h 8035619"/>
              <a:gd name="connsiteX102" fmla="*/ 2491740 w 6436401"/>
              <a:gd name="connsiteY102" fmla="*/ 7759394 h 8035619"/>
              <a:gd name="connsiteX103" fmla="*/ 2599690 w 6436401"/>
              <a:gd name="connsiteY103" fmla="*/ 7816544 h 8035619"/>
              <a:gd name="connsiteX104" fmla="*/ 2640965 w 6436401"/>
              <a:gd name="connsiteY104" fmla="*/ 7860994 h 8035619"/>
              <a:gd name="connsiteX105" fmla="*/ 2663190 w 6436401"/>
              <a:gd name="connsiteY105" fmla="*/ 7972119 h 8035619"/>
              <a:gd name="connsiteX106" fmla="*/ 2748915 w 6436401"/>
              <a:gd name="connsiteY106" fmla="*/ 8035619 h 8035619"/>
              <a:gd name="connsiteX107" fmla="*/ 2860040 w 6436401"/>
              <a:gd name="connsiteY107" fmla="*/ 8010219 h 8035619"/>
              <a:gd name="connsiteX108" fmla="*/ 2920365 w 6436401"/>
              <a:gd name="connsiteY108" fmla="*/ 8022919 h 8035619"/>
              <a:gd name="connsiteX109" fmla="*/ 2910840 w 6436401"/>
              <a:gd name="connsiteY109" fmla="*/ 7942750 h 8035619"/>
              <a:gd name="connsiteX110" fmla="*/ 2996565 w 6436401"/>
              <a:gd name="connsiteY110" fmla="*/ 7811781 h 8035619"/>
              <a:gd name="connsiteX111" fmla="*/ 2987040 w 6436401"/>
              <a:gd name="connsiteY111" fmla="*/ 7699863 h 8035619"/>
              <a:gd name="connsiteX112" fmla="*/ 3027522 w 6436401"/>
              <a:gd name="connsiteY112" fmla="*/ 7633187 h 8035619"/>
              <a:gd name="connsiteX113" fmla="*/ 3179922 w 6436401"/>
              <a:gd name="connsiteY113" fmla="*/ 7564131 h 8035619"/>
              <a:gd name="connsiteX114" fmla="*/ 3225166 w 6436401"/>
              <a:gd name="connsiteY114" fmla="*/ 7447451 h 8035619"/>
              <a:gd name="connsiteX115" fmla="*/ 3420427 w 6436401"/>
              <a:gd name="connsiteY115" fmla="*/ 7285525 h 8035619"/>
              <a:gd name="connsiteX116" fmla="*/ 3699034 w 6436401"/>
              <a:gd name="connsiteY116" fmla="*/ 7156938 h 8035619"/>
              <a:gd name="connsiteX117" fmla="*/ 3875246 w 6436401"/>
              <a:gd name="connsiteY117" fmla="*/ 7092644 h 8035619"/>
              <a:gd name="connsiteX118" fmla="*/ 4084796 w 6436401"/>
              <a:gd name="connsiteY118" fmla="*/ 6940244 h 8035619"/>
              <a:gd name="connsiteX119" fmla="*/ 4127659 w 6436401"/>
              <a:gd name="connsiteY119" fmla="*/ 6842612 h 8035619"/>
              <a:gd name="connsiteX120" fmla="*/ 4037171 w 6436401"/>
              <a:gd name="connsiteY120" fmla="*/ 6766413 h 8035619"/>
              <a:gd name="connsiteX121" fmla="*/ 3980021 w 6436401"/>
              <a:gd name="connsiteY121" fmla="*/ 6671163 h 8035619"/>
              <a:gd name="connsiteX122" fmla="*/ 4056222 w 6436401"/>
              <a:gd name="connsiteY122" fmla="*/ 6597344 h 8035619"/>
              <a:gd name="connsiteX123" fmla="*/ 4096703 w 6436401"/>
              <a:gd name="connsiteY123" fmla="*/ 6449706 h 8035619"/>
              <a:gd name="connsiteX124" fmla="*/ 3982402 w 6436401"/>
              <a:gd name="connsiteY124" fmla="*/ 6473519 h 8035619"/>
              <a:gd name="connsiteX125" fmla="*/ 3818096 w 6436401"/>
              <a:gd name="connsiteY125" fmla="*/ 6435419 h 8035619"/>
              <a:gd name="connsiteX126" fmla="*/ 3691889 w 6436401"/>
              <a:gd name="connsiteY126" fmla="*/ 6347312 h 8035619"/>
              <a:gd name="connsiteX127" fmla="*/ 3701416 w 6436401"/>
              <a:gd name="connsiteY127" fmla="*/ 6233013 h 8035619"/>
              <a:gd name="connsiteX128" fmla="*/ 3625215 w 6436401"/>
              <a:gd name="connsiteY128" fmla="*/ 6156813 h 8035619"/>
              <a:gd name="connsiteX129" fmla="*/ 3657600 w 6436401"/>
              <a:gd name="connsiteY129" fmla="*/ 6075376 h 8035619"/>
              <a:gd name="connsiteX130" fmla="*/ 3817620 w 6436401"/>
              <a:gd name="connsiteY130" fmla="*/ 5983936 h 8035619"/>
              <a:gd name="connsiteX131" fmla="*/ 3893820 w 6436401"/>
              <a:gd name="connsiteY131" fmla="*/ 5907736 h 8035619"/>
              <a:gd name="connsiteX132" fmla="*/ 3947160 w 6436401"/>
              <a:gd name="connsiteY132" fmla="*/ 5892496 h 8035619"/>
              <a:gd name="connsiteX133" fmla="*/ 3939540 w 6436401"/>
              <a:gd name="connsiteY133" fmla="*/ 5831536 h 8035619"/>
              <a:gd name="connsiteX134" fmla="*/ 3901440 w 6436401"/>
              <a:gd name="connsiteY134" fmla="*/ 5808676 h 8035619"/>
              <a:gd name="connsiteX135" fmla="*/ 3878580 w 6436401"/>
              <a:gd name="connsiteY135" fmla="*/ 5717236 h 8035619"/>
              <a:gd name="connsiteX136" fmla="*/ 3886200 w 6436401"/>
              <a:gd name="connsiteY136" fmla="*/ 5625796 h 8035619"/>
              <a:gd name="connsiteX137" fmla="*/ 3870960 w 6436401"/>
              <a:gd name="connsiteY137" fmla="*/ 5511496 h 8035619"/>
              <a:gd name="connsiteX138" fmla="*/ 3893820 w 6436401"/>
              <a:gd name="connsiteY138" fmla="*/ 5442916 h 8035619"/>
              <a:gd name="connsiteX139" fmla="*/ 3924300 w 6436401"/>
              <a:gd name="connsiteY139" fmla="*/ 5381956 h 8035619"/>
              <a:gd name="connsiteX140" fmla="*/ 3977640 w 6436401"/>
              <a:gd name="connsiteY140" fmla="*/ 5374336 h 8035619"/>
              <a:gd name="connsiteX141" fmla="*/ 3992880 w 6436401"/>
              <a:gd name="connsiteY141" fmla="*/ 5374336 h 8035619"/>
              <a:gd name="connsiteX142" fmla="*/ 4046220 w 6436401"/>
              <a:gd name="connsiteY142" fmla="*/ 5313376 h 8035619"/>
              <a:gd name="connsiteX143" fmla="*/ 4038600 w 6436401"/>
              <a:gd name="connsiteY143" fmla="*/ 5229556 h 8035619"/>
              <a:gd name="connsiteX144" fmla="*/ 4754880 w 6436401"/>
              <a:gd name="connsiteY144" fmla="*/ 5115256 h 8035619"/>
              <a:gd name="connsiteX145" fmla="*/ 4838700 w 6436401"/>
              <a:gd name="connsiteY145" fmla="*/ 5115256 h 8035619"/>
              <a:gd name="connsiteX146" fmla="*/ 4914900 w 6436401"/>
              <a:gd name="connsiteY146" fmla="*/ 5122876 h 8035619"/>
              <a:gd name="connsiteX147" fmla="*/ 5105400 w 6436401"/>
              <a:gd name="connsiteY147" fmla="*/ 5221936 h 8035619"/>
              <a:gd name="connsiteX148" fmla="*/ 5570220 w 6436401"/>
              <a:gd name="connsiteY148" fmla="*/ 5450536 h 8035619"/>
              <a:gd name="connsiteX149" fmla="*/ 5704205 w 6436401"/>
              <a:gd name="connsiteY149" fmla="*/ 5522291 h 8035619"/>
              <a:gd name="connsiteX150" fmla="*/ 5755005 w 6436401"/>
              <a:gd name="connsiteY150" fmla="*/ 5444821 h 8035619"/>
              <a:gd name="connsiteX151" fmla="*/ 5682615 w 6436401"/>
              <a:gd name="connsiteY151" fmla="*/ 5405451 h 8035619"/>
              <a:gd name="connsiteX152" fmla="*/ 5624195 w 6436401"/>
              <a:gd name="connsiteY152" fmla="*/ 5334331 h 8035619"/>
              <a:gd name="connsiteX153" fmla="*/ 5670550 w 6436401"/>
              <a:gd name="connsiteY153" fmla="*/ 5305756 h 8035619"/>
              <a:gd name="connsiteX154" fmla="*/ 5584825 w 6436401"/>
              <a:gd name="connsiteY154" fmla="*/ 5131131 h 8035619"/>
              <a:gd name="connsiteX155" fmla="*/ 5592445 w 6436401"/>
              <a:gd name="connsiteY155" fmla="*/ 5029531 h 8035619"/>
              <a:gd name="connsiteX156" fmla="*/ 5615305 w 6436401"/>
              <a:gd name="connsiteY156" fmla="*/ 4994606 h 8035619"/>
              <a:gd name="connsiteX157" fmla="*/ 5636895 w 6436401"/>
              <a:gd name="connsiteY157" fmla="*/ 4949521 h 8035619"/>
              <a:gd name="connsiteX158" fmla="*/ 5674360 w 6436401"/>
              <a:gd name="connsiteY158" fmla="*/ 4872051 h 8035619"/>
              <a:gd name="connsiteX159" fmla="*/ 5688965 w 6436401"/>
              <a:gd name="connsiteY159" fmla="*/ 4789501 h 8035619"/>
              <a:gd name="connsiteX160" fmla="*/ 5735320 w 6436401"/>
              <a:gd name="connsiteY160" fmla="*/ 4764101 h 8035619"/>
              <a:gd name="connsiteX161" fmla="*/ 5715000 w 6436401"/>
              <a:gd name="connsiteY161" fmla="*/ 4705046 h 8035619"/>
              <a:gd name="connsiteX162" fmla="*/ 5751195 w 6436401"/>
              <a:gd name="connsiteY162" fmla="*/ 4663771 h 8035619"/>
              <a:gd name="connsiteX163" fmla="*/ 5781675 w 6436401"/>
              <a:gd name="connsiteY163" fmla="*/ 4600906 h 8035619"/>
              <a:gd name="connsiteX164" fmla="*/ 5836920 w 6436401"/>
              <a:gd name="connsiteY164" fmla="*/ 4527246 h 8035619"/>
              <a:gd name="connsiteX165" fmla="*/ 5855970 w 6436401"/>
              <a:gd name="connsiteY165" fmla="*/ 4371036 h 8035619"/>
              <a:gd name="connsiteX166" fmla="*/ 6101080 w 6436401"/>
              <a:gd name="connsiteY166" fmla="*/ 4113226 h 8035619"/>
              <a:gd name="connsiteX167" fmla="*/ 6107430 w 6436401"/>
              <a:gd name="connsiteY167" fmla="*/ 3877006 h 8035619"/>
              <a:gd name="connsiteX168" fmla="*/ 5982970 w 6436401"/>
              <a:gd name="connsiteY168" fmla="*/ 3614116 h 8035619"/>
              <a:gd name="connsiteX0" fmla="*/ 5982970 w 6444428"/>
              <a:gd name="connsiteY0" fmla="*/ 3638198 h 8059701"/>
              <a:gd name="connsiteX1" fmla="*/ 5814060 w 6444428"/>
              <a:gd name="connsiteY1" fmla="*/ 2375818 h 8059701"/>
              <a:gd name="connsiteX2" fmla="*/ 5761990 w 6444428"/>
              <a:gd name="connsiteY2" fmla="*/ 1693826 h 8059701"/>
              <a:gd name="connsiteX3" fmla="*/ 5722620 w 6444428"/>
              <a:gd name="connsiteY3" fmla="*/ 1466498 h 8059701"/>
              <a:gd name="connsiteX4" fmla="*/ 5730303 w 6444428"/>
              <a:gd name="connsiteY4" fmla="*/ 1414317 h 8059701"/>
              <a:gd name="connsiteX5" fmla="*/ 5899134 w 6444428"/>
              <a:gd name="connsiteY5" fmla="*/ 1378144 h 8059701"/>
              <a:gd name="connsiteX6" fmla="*/ 6021107 w 6444428"/>
              <a:gd name="connsiteY6" fmla="*/ 1238349 h 8059701"/>
              <a:gd name="connsiteX7" fmla="*/ 6047645 w 6444428"/>
              <a:gd name="connsiteY7" fmla="*/ 671710 h 8059701"/>
              <a:gd name="connsiteX8" fmla="*/ 6109653 w 6444428"/>
              <a:gd name="connsiteY8" fmla="*/ 350769 h 8059701"/>
              <a:gd name="connsiteX9" fmla="*/ 6444428 w 6444428"/>
              <a:gd name="connsiteY9" fmla="*/ 0 h 8059701"/>
              <a:gd name="connsiteX10" fmla="*/ 5982025 w 6444428"/>
              <a:gd name="connsiteY10" fmla="*/ 35841 h 8059701"/>
              <a:gd name="connsiteX11" fmla="*/ 5329286 w 6444428"/>
              <a:gd name="connsiteY11" fmla="*/ 196571 h 8059701"/>
              <a:gd name="connsiteX12" fmla="*/ 5286472 w 6444428"/>
              <a:gd name="connsiteY12" fmla="*/ 369459 h 8059701"/>
              <a:gd name="connsiteX13" fmla="*/ 5280660 w 6444428"/>
              <a:gd name="connsiteY13" fmla="*/ 1192178 h 8059701"/>
              <a:gd name="connsiteX14" fmla="*/ 5219700 w 6444428"/>
              <a:gd name="connsiteY14" fmla="*/ 1489358 h 8059701"/>
              <a:gd name="connsiteX15" fmla="*/ 5212080 w 6444428"/>
              <a:gd name="connsiteY15" fmla="*/ 1687478 h 8059701"/>
              <a:gd name="connsiteX16" fmla="*/ 5242560 w 6444428"/>
              <a:gd name="connsiteY16" fmla="*/ 1725578 h 8059701"/>
              <a:gd name="connsiteX17" fmla="*/ 5097780 w 6444428"/>
              <a:gd name="connsiteY17" fmla="*/ 1778918 h 8059701"/>
              <a:gd name="connsiteX18" fmla="*/ 5120640 w 6444428"/>
              <a:gd name="connsiteY18" fmla="*/ 1969418 h 8059701"/>
              <a:gd name="connsiteX19" fmla="*/ 5082540 w 6444428"/>
              <a:gd name="connsiteY19" fmla="*/ 2053238 h 8059701"/>
              <a:gd name="connsiteX20" fmla="*/ 4945380 w 6444428"/>
              <a:gd name="connsiteY20" fmla="*/ 1999898 h 8059701"/>
              <a:gd name="connsiteX21" fmla="*/ 4853940 w 6444428"/>
              <a:gd name="connsiteY21" fmla="*/ 2022758 h 8059701"/>
              <a:gd name="connsiteX22" fmla="*/ 4785360 w 6444428"/>
              <a:gd name="connsiteY22" fmla="*/ 2152298 h 8059701"/>
              <a:gd name="connsiteX23" fmla="*/ 4640580 w 6444428"/>
              <a:gd name="connsiteY23" fmla="*/ 2037998 h 8059701"/>
              <a:gd name="connsiteX24" fmla="*/ 4518660 w 6444428"/>
              <a:gd name="connsiteY24" fmla="*/ 2030378 h 8059701"/>
              <a:gd name="connsiteX25" fmla="*/ 4389120 w 6444428"/>
              <a:gd name="connsiteY25" fmla="*/ 1900838 h 8059701"/>
              <a:gd name="connsiteX26" fmla="*/ 4564380 w 6444428"/>
              <a:gd name="connsiteY26" fmla="*/ 1748438 h 8059701"/>
              <a:gd name="connsiteX27" fmla="*/ 4389120 w 6444428"/>
              <a:gd name="connsiteY27" fmla="*/ 1717958 h 8059701"/>
              <a:gd name="connsiteX28" fmla="*/ 4244340 w 6444428"/>
              <a:gd name="connsiteY28" fmla="*/ 1885598 h 8059701"/>
              <a:gd name="connsiteX29" fmla="*/ 4183380 w 6444428"/>
              <a:gd name="connsiteY29" fmla="*/ 1984658 h 8059701"/>
              <a:gd name="connsiteX30" fmla="*/ 4191000 w 6444428"/>
              <a:gd name="connsiteY30" fmla="*/ 2022758 h 8059701"/>
              <a:gd name="connsiteX31" fmla="*/ 4084320 w 6444428"/>
              <a:gd name="connsiteY31" fmla="*/ 2121818 h 8059701"/>
              <a:gd name="connsiteX32" fmla="*/ 4008120 w 6444428"/>
              <a:gd name="connsiteY32" fmla="*/ 2144678 h 8059701"/>
              <a:gd name="connsiteX33" fmla="*/ 3954780 w 6444428"/>
              <a:gd name="connsiteY33" fmla="*/ 2144678 h 8059701"/>
              <a:gd name="connsiteX34" fmla="*/ 3916680 w 6444428"/>
              <a:gd name="connsiteY34" fmla="*/ 2198018 h 8059701"/>
              <a:gd name="connsiteX35" fmla="*/ 3848100 w 6444428"/>
              <a:gd name="connsiteY35" fmla="*/ 2198018 h 8059701"/>
              <a:gd name="connsiteX36" fmla="*/ 3810000 w 6444428"/>
              <a:gd name="connsiteY36" fmla="*/ 2251358 h 8059701"/>
              <a:gd name="connsiteX37" fmla="*/ 3726180 w 6444428"/>
              <a:gd name="connsiteY37" fmla="*/ 2274218 h 8059701"/>
              <a:gd name="connsiteX38" fmla="*/ 3703320 w 6444428"/>
              <a:gd name="connsiteY38" fmla="*/ 2342798 h 8059701"/>
              <a:gd name="connsiteX39" fmla="*/ 3512820 w 6444428"/>
              <a:gd name="connsiteY39" fmla="*/ 2205638 h 8059701"/>
              <a:gd name="connsiteX40" fmla="*/ 3337560 w 6444428"/>
              <a:gd name="connsiteY40" fmla="*/ 2274218 h 8059701"/>
              <a:gd name="connsiteX41" fmla="*/ 3337560 w 6444428"/>
              <a:gd name="connsiteY41" fmla="*/ 2350418 h 8059701"/>
              <a:gd name="connsiteX42" fmla="*/ 3230880 w 6444428"/>
              <a:gd name="connsiteY42" fmla="*/ 2426618 h 8059701"/>
              <a:gd name="connsiteX43" fmla="*/ 3002280 w 6444428"/>
              <a:gd name="connsiteY43" fmla="*/ 2281838 h 8059701"/>
              <a:gd name="connsiteX44" fmla="*/ 3025140 w 6444428"/>
              <a:gd name="connsiteY44" fmla="*/ 2258978 h 8059701"/>
              <a:gd name="connsiteX45" fmla="*/ 2918460 w 6444428"/>
              <a:gd name="connsiteY45" fmla="*/ 2114198 h 8059701"/>
              <a:gd name="connsiteX46" fmla="*/ 2611215 w 6444428"/>
              <a:gd name="connsiteY46" fmla="*/ 1952547 h 8059701"/>
              <a:gd name="connsiteX47" fmla="*/ 2496277 w 6444428"/>
              <a:gd name="connsiteY47" fmla="*/ 2309235 h 8059701"/>
              <a:gd name="connsiteX48" fmla="*/ 2392680 w 6444428"/>
              <a:gd name="connsiteY48" fmla="*/ 2327558 h 8059701"/>
              <a:gd name="connsiteX49" fmla="*/ 2308860 w 6444428"/>
              <a:gd name="connsiteY49" fmla="*/ 2342798 h 8059701"/>
              <a:gd name="connsiteX50" fmla="*/ 2225040 w 6444428"/>
              <a:gd name="connsiteY50" fmla="*/ 2441858 h 8059701"/>
              <a:gd name="connsiteX51" fmla="*/ 2049780 w 6444428"/>
              <a:gd name="connsiteY51" fmla="*/ 2350418 h 8059701"/>
              <a:gd name="connsiteX52" fmla="*/ 1981200 w 6444428"/>
              <a:gd name="connsiteY52" fmla="*/ 2342798 h 8059701"/>
              <a:gd name="connsiteX53" fmla="*/ 1889760 w 6444428"/>
              <a:gd name="connsiteY53" fmla="*/ 2190398 h 8059701"/>
              <a:gd name="connsiteX54" fmla="*/ 1897380 w 6444428"/>
              <a:gd name="connsiteY54" fmla="*/ 2121818 h 8059701"/>
              <a:gd name="connsiteX55" fmla="*/ 1729740 w 6444428"/>
              <a:gd name="connsiteY55" fmla="*/ 2243738 h 8059701"/>
              <a:gd name="connsiteX56" fmla="*/ 1706880 w 6444428"/>
              <a:gd name="connsiteY56" fmla="*/ 2304698 h 8059701"/>
              <a:gd name="connsiteX57" fmla="*/ 1653540 w 6444428"/>
              <a:gd name="connsiteY57" fmla="*/ 2274218 h 8059701"/>
              <a:gd name="connsiteX58" fmla="*/ 1546860 w 6444428"/>
              <a:gd name="connsiteY58" fmla="*/ 2274218 h 8059701"/>
              <a:gd name="connsiteX59" fmla="*/ 1524000 w 6444428"/>
              <a:gd name="connsiteY59" fmla="*/ 2388518 h 8059701"/>
              <a:gd name="connsiteX60" fmla="*/ 1386840 w 6444428"/>
              <a:gd name="connsiteY60" fmla="*/ 2685698 h 8059701"/>
              <a:gd name="connsiteX61" fmla="*/ 1333500 w 6444428"/>
              <a:gd name="connsiteY61" fmla="*/ 2678078 h 8059701"/>
              <a:gd name="connsiteX62" fmla="*/ 1188720 w 6444428"/>
              <a:gd name="connsiteY62" fmla="*/ 2731418 h 8059701"/>
              <a:gd name="connsiteX63" fmla="*/ 1135380 w 6444428"/>
              <a:gd name="connsiteY63" fmla="*/ 2899058 h 8059701"/>
              <a:gd name="connsiteX64" fmla="*/ 1013460 w 6444428"/>
              <a:gd name="connsiteY64" fmla="*/ 2929538 h 8059701"/>
              <a:gd name="connsiteX65" fmla="*/ 929640 w 6444428"/>
              <a:gd name="connsiteY65" fmla="*/ 2937158 h 8059701"/>
              <a:gd name="connsiteX66" fmla="*/ 830580 w 6444428"/>
              <a:gd name="connsiteY66" fmla="*/ 2967638 h 8059701"/>
              <a:gd name="connsiteX67" fmla="*/ 701040 w 6444428"/>
              <a:gd name="connsiteY67" fmla="*/ 2975258 h 8059701"/>
              <a:gd name="connsiteX68" fmla="*/ 548640 w 6444428"/>
              <a:gd name="connsiteY68" fmla="*/ 3013358 h 8059701"/>
              <a:gd name="connsiteX69" fmla="*/ 0 w 6444428"/>
              <a:gd name="connsiteY69" fmla="*/ 4476398 h 8059701"/>
              <a:gd name="connsiteX70" fmla="*/ 167640 w 6444428"/>
              <a:gd name="connsiteY70" fmla="*/ 4468778 h 8059701"/>
              <a:gd name="connsiteX71" fmla="*/ 167640 w 6444428"/>
              <a:gd name="connsiteY71" fmla="*/ 4613558 h 8059701"/>
              <a:gd name="connsiteX72" fmla="*/ 289560 w 6444428"/>
              <a:gd name="connsiteY72" fmla="*/ 4621178 h 8059701"/>
              <a:gd name="connsiteX73" fmla="*/ 281940 w 6444428"/>
              <a:gd name="connsiteY73" fmla="*/ 4704998 h 8059701"/>
              <a:gd name="connsiteX74" fmla="*/ 388620 w 6444428"/>
              <a:gd name="connsiteY74" fmla="*/ 4727858 h 8059701"/>
              <a:gd name="connsiteX75" fmla="*/ 358140 w 6444428"/>
              <a:gd name="connsiteY75" fmla="*/ 4857398 h 8059701"/>
              <a:gd name="connsiteX76" fmla="*/ 358140 w 6444428"/>
              <a:gd name="connsiteY76" fmla="*/ 4956458 h 8059701"/>
              <a:gd name="connsiteX77" fmla="*/ 251460 w 6444428"/>
              <a:gd name="connsiteY77" fmla="*/ 5009798 h 8059701"/>
              <a:gd name="connsiteX78" fmla="*/ 236220 w 6444428"/>
              <a:gd name="connsiteY78" fmla="*/ 5085998 h 8059701"/>
              <a:gd name="connsiteX79" fmla="*/ 144780 w 6444428"/>
              <a:gd name="connsiteY79" fmla="*/ 5207918 h 8059701"/>
              <a:gd name="connsiteX80" fmla="*/ 175260 w 6444428"/>
              <a:gd name="connsiteY80" fmla="*/ 5436518 h 8059701"/>
              <a:gd name="connsiteX81" fmla="*/ 266700 w 6444428"/>
              <a:gd name="connsiteY81" fmla="*/ 5444138 h 8059701"/>
              <a:gd name="connsiteX82" fmla="*/ 304800 w 6444428"/>
              <a:gd name="connsiteY82" fmla="*/ 5505098 h 8059701"/>
              <a:gd name="connsiteX83" fmla="*/ 312420 w 6444428"/>
              <a:gd name="connsiteY83" fmla="*/ 5566058 h 8059701"/>
              <a:gd name="connsiteX84" fmla="*/ 358140 w 6444428"/>
              <a:gd name="connsiteY84" fmla="*/ 5566058 h 8059701"/>
              <a:gd name="connsiteX85" fmla="*/ 365760 w 6444428"/>
              <a:gd name="connsiteY85" fmla="*/ 5703218 h 8059701"/>
              <a:gd name="connsiteX86" fmla="*/ 807720 w 6444428"/>
              <a:gd name="connsiteY86" fmla="*/ 5771798 h 8059701"/>
              <a:gd name="connsiteX87" fmla="*/ 1127760 w 6444428"/>
              <a:gd name="connsiteY87" fmla="*/ 5931818 h 8059701"/>
              <a:gd name="connsiteX88" fmla="*/ 1447800 w 6444428"/>
              <a:gd name="connsiteY88" fmla="*/ 5825138 h 8059701"/>
              <a:gd name="connsiteX89" fmla="*/ 1546860 w 6444428"/>
              <a:gd name="connsiteY89" fmla="*/ 5825138 h 8059701"/>
              <a:gd name="connsiteX90" fmla="*/ 1501140 w 6444428"/>
              <a:gd name="connsiteY90" fmla="*/ 6084218 h 8059701"/>
              <a:gd name="connsiteX91" fmla="*/ 1567815 w 6444428"/>
              <a:gd name="connsiteY91" fmla="*/ 6342028 h 8059701"/>
              <a:gd name="connsiteX92" fmla="*/ 1710690 w 6444428"/>
              <a:gd name="connsiteY92" fmla="*/ 6665878 h 8059701"/>
              <a:gd name="connsiteX93" fmla="*/ 1891665 w 6444428"/>
              <a:gd name="connsiteY93" fmla="*/ 6808753 h 8059701"/>
              <a:gd name="connsiteX94" fmla="*/ 2094865 w 6444428"/>
              <a:gd name="connsiteY94" fmla="*/ 7040528 h 8059701"/>
              <a:gd name="connsiteX95" fmla="*/ 2066290 w 6444428"/>
              <a:gd name="connsiteY95" fmla="*/ 7151652 h 8059701"/>
              <a:gd name="connsiteX96" fmla="*/ 2234565 w 6444428"/>
              <a:gd name="connsiteY96" fmla="*/ 7262777 h 8059701"/>
              <a:gd name="connsiteX97" fmla="*/ 2269490 w 6444428"/>
              <a:gd name="connsiteY97" fmla="*/ 7307227 h 8059701"/>
              <a:gd name="connsiteX98" fmla="*/ 2186940 w 6444428"/>
              <a:gd name="connsiteY98" fmla="*/ 7564402 h 8059701"/>
              <a:gd name="connsiteX99" fmla="*/ 2209165 w 6444428"/>
              <a:gd name="connsiteY99" fmla="*/ 7662826 h 8059701"/>
              <a:gd name="connsiteX100" fmla="*/ 2275840 w 6444428"/>
              <a:gd name="connsiteY100" fmla="*/ 7764426 h 8059701"/>
              <a:gd name="connsiteX101" fmla="*/ 2437765 w 6444428"/>
              <a:gd name="connsiteY101" fmla="*/ 7796176 h 8059701"/>
              <a:gd name="connsiteX102" fmla="*/ 2491740 w 6444428"/>
              <a:gd name="connsiteY102" fmla="*/ 7783476 h 8059701"/>
              <a:gd name="connsiteX103" fmla="*/ 2599690 w 6444428"/>
              <a:gd name="connsiteY103" fmla="*/ 7840626 h 8059701"/>
              <a:gd name="connsiteX104" fmla="*/ 2640965 w 6444428"/>
              <a:gd name="connsiteY104" fmla="*/ 7885076 h 8059701"/>
              <a:gd name="connsiteX105" fmla="*/ 2663190 w 6444428"/>
              <a:gd name="connsiteY105" fmla="*/ 7996201 h 8059701"/>
              <a:gd name="connsiteX106" fmla="*/ 2748915 w 6444428"/>
              <a:gd name="connsiteY106" fmla="*/ 8059701 h 8059701"/>
              <a:gd name="connsiteX107" fmla="*/ 2860040 w 6444428"/>
              <a:gd name="connsiteY107" fmla="*/ 8034301 h 8059701"/>
              <a:gd name="connsiteX108" fmla="*/ 2920365 w 6444428"/>
              <a:gd name="connsiteY108" fmla="*/ 8047001 h 8059701"/>
              <a:gd name="connsiteX109" fmla="*/ 2910840 w 6444428"/>
              <a:gd name="connsiteY109" fmla="*/ 7966832 h 8059701"/>
              <a:gd name="connsiteX110" fmla="*/ 2996565 w 6444428"/>
              <a:gd name="connsiteY110" fmla="*/ 7835863 h 8059701"/>
              <a:gd name="connsiteX111" fmla="*/ 2987040 w 6444428"/>
              <a:gd name="connsiteY111" fmla="*/ 7723945 h 8059701"/>
              <a:gd name="connsiteX112" fmla="*/ 3027522 w 6444428"/>
              <a:gd name="connsiteY112" fmla="*/ 7657269 h 8059701"/>
              <a:gd name="connsiteX113" fmla="*/ 3179922 w 6444428"/>
              <a:gd name="connsiteY113" fmla="*/ 7588213 h 8059701"/>
              <a:gd name="connsiteX114" fmla="*/ 3225166 w 6444428"/>
              <a:gd name="connsiteY114" fmla="*/ 7471533 h 8059701"/>
              <a:gd name="connsiteX115" fmla="*/ 3420427 w 6444428"/>
              <a:gd name="connsiteY115" fmla="*/ 7309607 h 8059701"/>
              <a:gd name="connsiteX116" fmla="*/ 3699034 w 6444428"/>
              <a:gd name="connsiteY116" fmla="*/ 7181020 h 8059701"/>
              <a:gd name="connsiteX117" fmla="*/ 3875246 w 6444428"/>
              <a:gd name="connsiteY117" fmla="*/ 7116726 h 8059701"/>
              <a:gd name="connsiteX118" fmla="*/ 4084796 w 6444428"/>
              <a:gd name="connsiteY118" fmla="*/ 6964326 h 8059701"/>
              <a:gd name="connsiteX119" fmla="*/ 4127659 w 6444428"/>
              <a:gd name="connsiteY119" fmla="*/ 6866694 h 8059701"/>
              <a:gd name="connsiteX120" fmla="*/ 4037171 w 6444428"/>
              <a:gd name="connsiteY120" fmla="*/ 6790495 h 8059701"/>
              <a:gd name="connsiteX121" fmla="*/ 3980021 w 6444428"/>
              <a:gd name="connsiteY121" fmla="*/ 6695245 h 8059701"/>
              <a:gd name="connsiteX122" fmla="*/ 4056222 w 6444428"/>
              <a:gd name="connsiteY122" fmla="*/ 6621426 h 8059701"/>
              <a:gd name="connsiteX123" fmla="*/ 4096703 w 6444428"/>
              <a:gd name="connsiteY123" fmla="*/ 6473788 h 8059701"/>
              <a:gd name="connsiteX124" fmla="*/ 3982402 w 6444428"/>
              <a:gd name="connsiteY124" fmla="*/ 6497601 h 8059701"/>
              <a:gd name="connsiteX125" fmla="*/ 3818096 w 6444428"/>
              <a:gd name="connsiteY125" fmla="*/ 6459501 h 8059701"/>
              <a:gd name="connsiteX126" fmla="*/ 3691889 w 6444428"/>
              <a:gd name="connsiteY126" fmla="*/ 6371394 h 8059701"/>
              <a:gd name="connsiteX127" fmla="*/ 3701416 w 6444428"/>
              <a:gd name="connsiteY127" fmla="*/ 6257095 h 8059701"/>
              <a:gd name="connsiteX128" fmla="*/ 3625215 w 6444428"/>
              <a:gd name="connsiteY128" fmla="*/ 6180895 h 8059701"/>
              <a:gd name="connsiteX129" fmla="*/ 3657600 w 6444428"/>
              <a:gd name="connsiteY129" fmla="*/ 6099458 h 8059701"/>
              <a:gd name="connsiteX130" fmla="*/ 3817620 w 6444428"/>
              <a:gd name="connsiteY130" fmla="*/ 6008018 h 8059701"/>
              <a:gd name="connsiteX131" fmla="*/ 3893820 w 6444428"/>
              <a:gd name="connsiteY131" fmla="*/ 5931818 h 8059701"/>
              <a:gd name="connsiteX132" fmla="*/ 3947160 w 6444428"/>
              <a:gd name="connsiteY132" fmla="*/ 5916578 h 8059701"/>
              <a:gd name="connsiteX133" fmla="*/ 3939540 w 6444428"/>
              <a:gd name="connsiteY133" fmla="*/ 5855618 h 8059701"/>
              <a:gd name="connsiteX134" fmla="*/ 3901440 w 6444428"/>
              <a:gd name="connsiteY134" fmla="*/ 5832758 h 8059701"/>
              <a:gd name="connsiteX135" fmla="*/ 3878580 w 6444428"/>
              <a:gd name="connsiteY135" fmla="*/ 5741318 h 8059701"/>
              <a:gd name="connsiteX136" fmla="*/ 3886200 w 6444428"/>
              <a:gd name="connsiteY136" fmla="*/ 5649878 h 8059701"/>
              <a:gd name="connsiteX137" fmla="*/ 3870960 w 6444428"/>
              <a:gd name="connsiteY137" fmla="*/ 5535578 h 8059701"/>
              <a:gd name="connsiteX138" fmla="*/ 3893820 w 6444428"/>
              <a:gd name="connsiteY138" fmla="*/ 5466998 h 8059701"/>
              <a:gd name="connsiteX139" fmla="*/ 3924300 w 6444428"/>
              <a:gd name="connsiteY139" fmla="*/ 5406038 h 8059701"/>
              <a:gd name="connsiteX140" fmla="*/ 3977640 w 6444428"/>
              <a:gd name="connsiteY140" fmla="*/ 5398418 h 8059701"/>
              <a:gd name="connsiteX141" fmla="*/ 3992880 w 6444428"/>
              <a:gd name="connsiteY141" fmla="*/ 5398418 h 8059701"/>
              <a:gd name="connsiteX142" fmla="*/ 4046220 w 6444428"/>
              <a:gd name="connsiteY142" fmla="*/ 5337458 h 8059701"/>
              <a:gd name="connsiteX143" fmla="*/ 4038600 w 6444428"/>
              <a:gd name="connsiteY143" fmla="*/ 5253638 h 8059701"/>
              <a:gd name="connsiteX144" fmla="*/ 4754880 w 6444428"/>
              <a:gd name="connsiteY144" fmla="*/ 5139338 h 8059701"/>
              <a:gd name="connsiteX145" fmla="*/ 4838700 w 6444428"/>
              <a:gd name="connsiteY145" fmla="*/ 5139338 h 8059701"/>
              <a:gd name="connsiteX146" fmla="*/ 4914900 w 6444428"/>
              <a:gd name="connsiteY146" fmla="*/ 5146958 h 8059701"/>
              <a:gd name="connsiteX147" fmla="*/ 5105400 w 6444428"/>
              <a:gd name="connsiteY147" fmla="*/ 5246018 h 8059701"/>
              <a:gd name="connsiteX148" fmla="*/ 5570220 w 6444428"/>
              <a:gd name="connsiteY148" fmla="*/ 5474618 h 8059701"/>
              <a:gd name="connsiteX149" fmla="*/ 5704205 w 6444428"/>
              <a:gd name="connsiteY149" fmla="*/ 5546373 h 8059701"/>
              <a:gd name="connsiteX150" fmla="*/ 5755005 w 6444428"/>
              <a:gd name="connsiteY150" fmla="*/ 5468903 h 8059701"/>
              <a:gd name="connsiteX151" fmla="*/ 5682615 w 6444428"/>
              <a:gd name="connsiteY151" fmla="*/ 5429533 h 8059701"/>
              <a:gd name="connsiteX152" fmla="*/ 5624195 w 6444428"/>
              <a:gd name="connsiteY152" fmla="*/ 5358413 h 8059701"/>
              <a:gd name="connsiteX153" fmla="*/ 5670550 w 6444428"/>
              <a:gd name="connsiteY153" fmla="*/ 5329838 h 8059701"/>
              <a:gd name="connsiteX154" fmla="*/ 5584825 w 6444428"/>
              <a:gd name="connsiteY154" fmla="*/ 5155213 h 8059701"/>
              <a:gd name="connsiteX155" fmla="*/ 5592445 w 6444428"/>
              <a:gd name="connsiteY155" fmla="*/ 5053613 h 8059701"/>
              <a:gd name="connsiteX156" fmla="*/ 5615305 w 6444428"/>
              <a:gd name="connsiteY156" fmla="*/ 5018688 h 8059701"/>
              <a:gd name="connsiteX157" fmla="*/ 5636895 w 6444428"/>
              <a:gd name="connsiteY157" fmla="*/ 4973603 h 8059701"/>
              <a:gd name="connsiteX158" fmla="*/ 5674360 w 6444428"/>
              <a:gd name="connsiteY158" fmla="*/ 4896133 h 8059701"/>
              <a:gd name="connsiteX159" fmla="*/ 5688965 w 6444428"/>
              <a:gd name="connsiteY159" fmla="*/ 4813583 h 8059701"/>
              <a:gd name="connsiteX160" fmla="*/ 5735320 w 6444428"/>
              <a:gd name="connsiteY160" fmla="*/ 4788183 h 8059701"/>
              <a:gd name="connsiteX161" fmla="*/ 5715000 w 6444428"/>
              <a:gd name="connsiteY161" fmla="*/ 4729128 h 8059701"/>
              <a:gd name="connsiteX162" fmla="*/ 5751195 w 6444428"/>
              <a:gd name="connsiteY162" fmla="*/ 4687853 h 8059701"/>
              <a:gd name="connsiteX163" fmla="*/ 5781675 w 6444428"/>
              <a:gd name="connsiteY163" fmla="*/ 4624988 h 8059701"/>
              <a:gd name="connsiteX164" fmla="*/ 5836920 w 6444428"/>
              <a:gd name="connsiteY164" fmla="*/ 4551328 h 8059701"/>
              <a:gd name="connsiteX165" fmla="*/ 5855970 w 6444428"/>
              <a:gd name="connsiteY165" fmla="*/ 4395118 h 8059701"/>
              <a:gd name="connsiteX166" fmla="*/ 6101080 w 6444428"/>
              <a:gd name="connsiteY166" fmla="*/ 4137308 h 8059701"/>
              <a:gd name="connsiteX167" fmla="*/ 6107430 w 6444428"/>
              <a:gd name="connsiteY167" fmla="*/ 3901088 h 8059701"/>
              <a:gd name="connsiteX168" fmla="*/ 5982970 w 6444428"/>
              <a:gd name="connsiteY168" fmla="*/ 3638198 h 8059701"/>
              <a:gd name="connsiteX0" fmla="*/ 5982970 w 6444428"/>
              <a:gd name="connsiteY0" fmla="*/ 3638198 h 8059701"/>
              <a:gd name="connsiteX1" fmla="*/ 5814060 w 6444428"/>
              <a:gd name="connsiteY1" fmla="*/ 2375818 h 8059701"/>
              <a:gd name="connsiteX2" fmla="*/ 5761990 w 6444428"/>
              <a:gd name="connsiteY2" fmla="*/ 1693826 h 8059701"/>
              <a:gd name="connsiteX3" fmla="*/ 5722620 w 6444428"/>
              <a:gd name="connsiteY3" fmla="*/ 1466498 h 8059701"/>
              <a:gd name="connsiteX4" fmla="*/ 5730303 w 6444428"/>
              <a:gd name="connsiteY4" fmla="*/ 1414317 h 8059701"/>
              <a:gd name="connsiteX5" fmla="*/ 5899134 w 6444428"/>
              <a:gd name="connsiteY5" fmla="*/ 1378144 h 8059701"/>
              <a:gd name="connsiteX6" fmla="*/ 6021107 w 6444428"/>
              <a:gd name="connsiteY6" fmla="*/ 1238349 h 8059701"/>
              <a:gd name="connsiteX7" fmla="*/ 6047645 w 6444428"/>
              <a:gd name="connsiteY7" fmla="*/ 671710 h 8059701"/>
              <a:gd name="connsiteX8" fmla="*/ 6109653 w 6444428"/>
              <a:gd name="connsiteY8" fmla="*/ 350769 h 8059701"/>
              <a:gd name="connsiteX9" fmla="*/ 6164046 w 6444428"/>
              <a:gd name="connsiteY9" fmla="*/ 298426 h 8059701"/>
              <a:gd name="connsiteX10" fmla="*/ 6444428 w 6444428"/>
              <a:gd name="connsiteY10" fmla="*/ 0 h 8059701"/>
              <a:gd name="connsiteX11" fmla="*/ 5982025 w 6444428"/>
              <a:gd name="connsiteY11" fmla="*/ 35841 h 8059701"/>
              <a:gd name="connsiteX12" fmla="*/ 5329286 w 6444428"/>
              <a:gd name="connsiteY12" fmla="*/ 196571 h 8059701"/>
              <a:gd name="connsiteX13" fmla="*/ 5286472 w 6444428"/>
              <a:gd name="connsiteY13" fmla="*/ 369459 h 8059701"/>
              <a:gd name="connsiteX14" fmla="*/ 5280660 w 6444428"/>
              <a:gd name="connsiteY14" fmla="*/ 1192178 h 8059701"/>
              <a:gd name="connsiteX15" fmla="*/ 5219700 w 6444428"/>
              <a:gd name="connsiteY15" fmla="*/ 1489358 h 8059701"/>
              <a:gd name="connsiteX16" fmla="*/ 5212080 w 6444428"/>
              <a:gd name="connsiteY16" fmla="*/ 1687478 h 8059701"/>
              <a:gd name="connsiteX17" fmla="*/ 5242560 w 6444428"/>
              <a:gd name="connsiteY17" fmla="*/ 1725578 h 8059701"/>
              <a:gd name="connsiteX18" fmla="*/ 5097780 w 6444428"/>
              <a:gd name="connsiteY18" fmla="*/ 1778918 h 8059701"/>
              <a:gd name="connsiteX19" fmla="*/ 5120640 w 6444428"/>
              <a:gd name="connsiteY19" fmla="*/ 1969418 h 8059701"/>
              <a:gd name="connsiteX20" fmla="*/ 5082540 w 6444428"/>
              <a:gd name="connsiteY20" fmla="*/ 2053238 h 8059701"/>
              <a:gd name="connsiteX21" fmla="*/ 4945380 w 6444428"/>
              <a:gd name="connsiteY21" fmla="*/ 1999898 h 8059701"/>
              <a:gd name="connsiteX22" fmla="*/ 4853940 w 6444428"/>
              <a:gd name="connsiteY22" fmla="*/ 2022758 h 8059701"/>
              <a:gd name="connsiteX23" fmla="*/ 4785360 w 6444428"/>
              <a:gd name="connsiteY23" fmla="*/ 2152298 h 8059701"/>
              <a:gd name="connsiteX24" fmla="*/ 4640580 w 6444428"/>
              <a:gd name="connsiteY24" fmla="*/ 2037998 h 8059701"/>
              <a:gd name="connsiteX25" fmla="*/ 4518660 w 6444428"/>
              <a:gd name="connsiteY25" fmla="*/ 2030378 h 8059701"/>
              <a:gd name="connsiteX26" fmla="*/ 4389120 w 6444428"/>
              <a:gd name="connsiteY26" fmla="*/ 1900838 h 8059701"/>
              <a:gd name="connsiteX27" fmla="*/ 4564380 w 6444428"/>
              <a:gd name="connsiteY27" fmla="*/ 1748438 h 8059701"/>
              <a:gd name="connsiteX28" fmla="*/ 4389120 w 6444428"/>
              <a:gd name="connsiteY28" fmla="*/ 1717958 h 8059701"/>
              <a:gd name="connsiteX29" fmla="*/ 4244340 w 6444428"/>
              <a:gd name="connsiteY29" fmla="*/ 1885598 h 8059701"/>
              <a:gd name="connsiteX30" fmla="*/ 4183380 w 6444428"/>
              <a:gd name="connsiteY30" fmla="*/ 1984658 h 8059701"/>
              <a:gd name="connsiteX31" fmla="*/ 4191000 w 6444428"/>
              <a:gd name="connsiteY31" fmla="*/ 2022758 h 8059701"/>
              <a:gd name="connsiteX32" fmla="*/ 4084320 w 6444428"/>
              <a:gd name="connsiteY32" fmla="*/ 2121818 h 8059701"/>
              <a:gd name="connsiteX33" fmla="*/ 4008120 w 6444428"/>
              <a:gd name="connsiteY33" fmla="*/ 2144678 h 8059701"/>
              <a:gd name="connsiteX34" fmla="*/ 3954780 w 6444428"/>
              <a:gd name="connsiteY34" fmla="*/ 2144678 h 8059701"/>
              <a:gd name="connsiteX35" fmla="*/ 3916680 w 6444428"/>
              <a:gd name="connsiteY35" fmla="*/ 2198018 h 8059701"/>
              <a:gd name="connsiteX36" fmla="*/ 3848100 w 6444428"/>
              <a:gd name="connsiteY36" fmla="*/ 2198018 h 8059701"/>
              <a:gd name="connsiteX37" fmla="*/ 3810000 w 6444428"/>
              <a:gd name="connsiteY37" fmla="*/ 2251358 h 8059701"/>
              <a:gd name="connsiteX38" fmla="*/ 3726180 w 6444428"/>
              <a:gd name="connsiteY38" fmla="*/ 2274218 h 8059701"/>
              <a:gd name="connsiteX39" fmla="*/ 3703320 w 6444428"/>
              <a:gd name="connsiteY39" fmla="*/ 2342798 h 8059701"/>
              <a:gd name="connsiteX40" fmla="*/ 3512820 w 6444428"/>
              <a:gd name="connsiteY40" fmla="*/ 2205638 h 8059701"/>
              <a:gd name="connsiteX41" fmla="*/ 3337560 w 6444428"/>
              <a:gd name="connsiteY41" fmla="*/ 2274218 h 8059701"/>
              <a:gd name="connsiteX42" fmla="*/ 3337560 w 6444428"/>
              <a:gd name="connsiteY42" fmla="*/ 2350418 h 8059701"/>
              <a:gd name="connsiteX43" fmla="*/ 3230880 w 6444428"/>
              <a:gd name="connsiteY43" fmla="*/ 2426618 h 8059701"/>
              <a:gd name="connsiteX44" fmla="*/ 3002280 w 6444428"/>
              <a:gd name="connsiteY44" fmla="*/ 2281838 h 8059701"/>
              <a:gd name="connsiteX45" fmla="*/ 3025140 w 6444428"/>
              <a:gd name="connsiteY45" fmla="*/ 2258978 h 8059701"/>
              <a:gd name="connsiteX46" fmla="*/ 2918460 w 6444428"/>
              <a:gd name="connsiteY46" fmla="*/ 2114198 h 8059701"/>
              <a:gd name="connsiteX47" fmla="*/ 2611215 w 6444428"/>
              <a:gd name="connsiteY47" fmla="*/ 1952547 h 8059701"/>
              <a:gd name="connsiteX48" fmla="*/ 2496277 w 6444428"/>
              <a:gd name="connsiteY48" fmla="*/ 2309235 h 8059701"/>
              <a:gd name="connsiteX49" fmla="*/ 2392680 w 6444428"/>
              <a:gd name="connsiteY49" fmla="*/ 2327558 h 8059701"/>
              <a:gd name="connsiteX50" fmla="*/ 2308860 w 6444428"/>
              <a:gd name="connsiteY50" fmla="*/ 2342798 h 8059701"/>
              <a:gd name="connsiteX51" fmla="*/ 2225040 w 6444428"/>
              <a:gd name="connsiteY51" fmla="*/ 2441858 h 8059701"/>
              <a:gd name="connsiteX52" fmla="*/ 2049780 w 6444428"/>
              <a:gd name="connsiteY52" fmla="*/ 2350418 h 8059701"/>
              <a:gd name="connsiteX53" fmla="*/ 1981200 w 6444428"/>
              <a:gd name="connsiteY53" fmla="*/ 2342798 h 8059701"/>
              <a:gd name="connsiteX54" fmla="*/ 1889760 w 6444428"/>
              <a:gd name="connsiteY54" fmla="*/ 2190398 h 8059701"/>
              <a:gd name="connsiteX55" fmla="*/ 1897380 w 6444428"/>
              <a:gd name="connsiteY55" fmla="*/ 2121818 h 8059701"/>
              <a:gd name="connsiteX56" fmla="*/ 1729740 w 6444428"/>
              <a:gd name="connsiteY56" fmla="*/ 2243738 h 8059701"/>
              <a:gd name="connsiteX57" fmla="*/ 1706880 w 6444428"/>
              <a:gd name="connsiteY57" fmla="*/ 2304698 h 8059701"/>
              <a:gd name="connsiteX58" fmla="*/ 1653540 w 6444428"/>
              <a:gd name="connsiteY58" fmla="*/ 2274218 h 8059701"/>
              <a:gd name="connsiteX59" fmla="*/ 1546860 w 6444428"/>
              <a:gd name="connsiteY59" fmla="*/ 2274218 h 8059701"/>
              <a:gd name="connsiteX60" fmla="*/ 1524000 w 6444428"/>
              <a:gd name="connsiteY60" fmla="*/ 2388518 h 8059701"/>
              <a:gd name="connsiteX61" fmla="*/ 1386840 w 6444428"/>
              <a:gd name="connsiteY61" fmla="*/ 2685698 h 8059701"/>
              <a:gd name="connsiteX62" fmla="*/ 1333500 w 6444428"/>
              <a:gd name="connsiteY62" fmla="*/ 2678078 h 8059701"/>
              <a:gd name="connsiteX63" fmla="*/ 1188720 w 6444428"/>
              <a:gd name="connsiteY63" fmla="*/ 2731418 h 8059701"/>
              <a:gd name="connsiteX64" fmla="*/ 1135380 w 6444428"/>
              <a:gd name="connsiteY64" fmla="*/ 2899058 h 8059701"/>
              <a:gd name="connsiteX65" fmla="*/ 1013460 w 6444428"/>
              <a:gd name="connsiteY65" fmla="*/ 2929538 h 8059701"/>
              <a:gd name="connsiteX66" fmla="*/ 929640 w 6444428"/>
              <a:gd name="connsiteY66" fmla="*/ 2937158 h 8059701"/>
              <a:gd name="connsiteX67" fmla="*/ 830580 w 6444428"/>
              <a:gd name="connsiteY67" fmla="*/ 2967638 h 8059701"/>
              <a:gd name="connsiteX68" fmla="*/ 701040 w 6444428"/>
              <a:gd name="connsiteY68" fmla="*/ 2975258 h 8059701"/>
              <a:gd name="connsiteX69" fmla="*/ 548640 w 6444428"/>
              <a:gd name="connsiteY69" fmla="*/ 3013358 h 8059701"/>
              <a:gd name="connsiteX70" fmla="*/ 0 w 6444428"/>
              <a:gd name="connsiteY70" fmla="*/ 4476398 h 8059701"/>
              <a:gd name="connsiteX71" fmla="*/ 167640 w 6444428"/>
              <a:gd name="connsiteY71" fmla="*/ 4468778 h 8059701"/>
              <a:gd name="connsiteX72" fmla="*/ 167640 w 6444428"/>
              <a:gd name="connsiteY72" fmla="*/ 4613558 h 8059701"/>
              <a:gd name="connsiteX73" fmla="*/ 289560 w 6444428"/>
              <a:gd name="connsiteY73" fmla="*/ 4621178 h 8059701"/>
              <a:gd name="connsiteX74" fmla="*/ 281940 w 6444428"/>
              <a:gd name="connsiteY74" fmla="*/ 4704998 h 8059701"/>
              <a:gd name="connsiteX75" fmla="*/ 388620 w 6444428"/>
              <a:gd name="connsiteY75" fmla="*/ 4727858 h 8059701"/>
              <a:gd name="connsiteX76" fmla="*/ 358140 w 6444428"/>
              <a:gd name="connsiteY76" fmla="*/ 4857398 h 8059701"/>
              <a:gd name="connsiteX77" fmla="*/ 358140 w 6444428"/>
              <a:gd name="connsiteY77" fmla="*/ 4956458 h 8059701"/>
              <a:gd name="connsiteX78" fmla="*/ 251460 w 6444428"/>
              <a:gd name="connsiteY78" fmla="*/ 5009798 h 8059701"/>
              <a:gd name="connsiteX79" fmla="*/ 236220 w 6444428"/>
              <a:gd name="connsiteY79" fmla="*/ 5085998 h 8059701"/>
              <a:gd name="connsiteX80" fmla="*/ 144780 w 6444428"/>
              <a:gd name="connsiteY80" fmla="*/ 5207918 h 8059701"/>
              <a:gd name="connsiteX81" fmla="*/ 175260 w 6444428"/>
              <a:gd name="connsiteY81" fmla="*/ 5436518 h 8059701"/>
              <a:gd name="connsiteX82" fmla="*/ 266700 w 6444428"/>
              <a:gd name="connsiteY82" fmla="*/ 5444138 h 8059701"/>
              <a:gd name="connsiteX83" fmla="*/ 304800 w 6444428"/>
              <a:gd name="connsiteY83" fmla="*/ 5505098 h 8059701"/>
              <a:gd name="connsiteX84" fmla="*/ 312420 w 6444428"/>
              <a:gd name="connsiteY84" fmla="*/ 5566058 h 8059701"/>
              <a:gd name="connsiteX85" fmla="*/ 358140 w 6444428"/>
              <a:gd name="connsiteY85" fmla="*/ 5566058 h 8059701"/>
              <a:gd name="connsiteX86" fmla="*/ 365760 w 6444428"/>
              <a:gd name="connsiteY86" fmla="*/ 5703218 h 8059701"/>
              <a:gd name="connsiteX87" fmla="*/ 807720 w 6444428"/>
              <a:gd name="connsiteY87" fmla="*/ 5771798 h 8059701"/>
              <a:gd name="connsiteX88" fmla="*/ 1127760 w 6444428"/>
              <a:gd name="connsiteY88" fmla="*/ 5931818 h 8059701"/>
              <a:gd name="connsiteX89" fmla="*/ 1447800 w 6444428"/>
              <a:gd name="connsiteY89" fmla="*/ 5825138 h 8059701"/>
              <a:gd name="connsiteX90" fmla="*/ 1546860 w 6444428"/>
              <a:gd name="connsiteY90" fmla="*/ 5825138 h 8059701"/>
              <a:gd name="connsiteX91" fmla="*/ 1501140 w 6444428"/>
              <a:gd name="connsiteY91" fmla="*/ 6084218 h 8059701"/>
              <a:gd name="connsiteX92" fmla="*/ 1567815 w 6444428"/>
              <a:gd name="connsiteY92" fmla="*/ 6342028 h 8059701"/>
              <a:gd name="connsiteX93" fmla="*/ 1710690 w 6444428"/>
              <a:gd name="connsiteY93" fmla="*/ 6665878 h 8059701"/>
              <a:gd name="connsiteX94" fmla="*/ 1891665 w 6444428"/>
              <a:gd name="connsiteY94" fmla="*/ 6808753 h 8059701"/>
              <a:gd name="connsiteX95" fmla="*/ 2094865 w 6444428"/>
              <a:gd name="connsiteY95" fmla="*/ 7040528 h 8059701"/>
              <a:gd name="connsiteX96" fmla="*/ 2066290 w 6444428"/>
              <a:gd name="connsiteY96" fmla="*/ 7151652 h 8059701"/>
              <a:gd name="connsiteX97" fmla="*/ 2234565 w 6444428"/>
              <a:gd name="connsiteY97" fmla="*/ 7262777 h 8059701"/>
              <a:gd name="connsiteX98" fmla="*/ 2269490 w 6444428"/>
              <a:gd name="connsiteY98" fmla="*/ 7307227 h 8059701"/>
              <a:gd name="connsiteX99" fmla="*/ 2186940 w 6444428"/>
              <a:gd name="connsiteY99" fmla="*/ 7564402 h 8059701"/>
              <a:gd name="connsiteX100" fmla="*/ 2209165 w 6444428"/>
              <a:gd name="connsiteY100" fmla="*/ 7662826 h 8059701"/>
              <a:gd name="connsiteX101" fmla="*/ 2275840 w 6444428"/>
              <a:gd name="connsiteY101" fmla="*/ 7764426 h 8059701"/>
              <a:gd name="connsiteX102" fmla="*/ 2437765 w 6444428"/>
              <a:gd name="connsiteY102" fmla="*/ 7796176 h 8059701"/>
              <a:gd name="connsiteX103" fmla="*/ 2491740 w 6444428"/>
              <a:gd name="connsiteY103" fmla="*/ 7783476 h 8059701"/>
              <a:gd name="connsiteX104" fmla="*/ 2599690 w 6444428"/>
              <a:gd name="connsiteY104" fmla="*/ 7840626 h 8059701"/>
              <a:gd name="connsiteX105" fmla="*/ 2640965 w 6444428"/>
              <a:gd name="connsiteY105" fmla="*/ 7885076 h 8059701"/>
              <a:gd name="connsiteX106" fmla="*/ 2663190 w 6444428"/>
              <a:gd name="connsiteY106" fmla="*/ 7996201 h 8059701"/>
              <a:gd name="connsiteX107" fmla="*/ 2748915 w 6444428"/>
              <a:gd name="connsiteY107" fmla="*/ 8059701 h 8059701"/>
              <a:gd name="connsiteX108" fmla="*/ 2860040 w 6444428"/>
              <a:gd name="connsiteY108" fmla="*/ 8034301 h 8059701"/>
              <a:gd name="connsiteX109" fmla="*/ 2920365 w 6444428"/>
              <a:gd name="connsiteY109" fmla="*/ 8047001 h 8059701"/>
              <a:gd name="connsiteX110" fmla="*/ 2910840 w 6444428"/>
              <a:gd name="connsiteY110" fmla="*/ 7966832 h 8059701"/>
              <a:gd name="connsiteX111" fmla="*/ 2996565 w 6444428"/>
              <a:gd name="connsiteY111" fmla="*/ 7835863 h 8059701"/>
              <a:gd name="connsiteX112" fmla="*/ 2987040 w 6444428"/>
              <a:gd name="connsiteY112" fmla="*/ 7723945 h 8059701"/>
              <a:gd name="connsiteX113" fmla="*/ 3027522 w 6444428"/>
              <a:gd name="connsiteY113" fmla="*/ 7657269 h 8059701"/>
              <a:gd name="connsiteX114" fmla="*/ 3179922 w 6444428"/>
              <a:gd name="connsiteY114" fmla="*/ 7588213 h 8059701"/>
              <a:gd name="connsiteX115" fmla="*/ 3225166 w 6444428"/>
              <a:gd name="connsiteY115" fmla="*/ 7471533 h 8059701"/>
              <a:gd name="connsiteX116" fmla="*/ 3420427 w 6444428"/>
              <a:gd name="connsiteY116" fmla="*/ 7309607 h 8059701"/>
              <a:gd name="connsiteX117" fmla="*/ 3699034 w 6444428"/>
              <a:gd name="connsiteY117" fmla="*/ 7181020 h 8059701"/>
              <a:gd name="connsiteX118" fmla="*/ 3875246 w 6444428"/>
              <a:gd name="connsiteY118" fmla="*/ 7116726 h 8059701"/>
              <a:gd name="connsiteX119" fmla="*/ 4084796 w 6444428"/>
              <a:gd name="connsiteY119" fmla="*/ 6964326 h 8059701"/>
              <a:gd name="connsiteX120" fmla="*/ 4127659 w 6444428"/>
              <a:gd name="connsiteY120" fmla="*/ 6866694 h 8059701"/>
              <a:gd name="connsiteX121" fmla="*/ 4037171 w 6444428"/>
              <a:gd name="connsiteY121" fmla="*/ 6790495 h 8059701"/>
              <a:gd name="connsiteX122" fmla="*/ 3980021 w 6444428"/>
              <a:gd name="connsiteY122" fmla="*/ 6695245 h 8059701"/>
              <a:gd name="connsiteX123" fmla="*/ 4056222 w 6444428"/>
              <a:gd name="connsiteY123" fmla="*/ 6621426 h 8059701"/>
              <a:gd name="connsiteX124" fmla="*/ 4096703 w 6444428"/>
              <a:gd name="connsiteY124" fmla="*/ 6473788 h 8059701"/>
              <a:gd name="connsiteX125" fmla="*/ 3982402 w 6444428"/>
              <a:gd name="connsiteY125" fmla="*/ 6497601 h 8059701"/>
              <a:gd name="connsiteX126" fmla="*/ 3818096 w 6444428"/>
              <a:gd name="connsiteY126" fmla="*/ 6459501 h 8059701"/>
              <a:gd name="connsiteX127" fmla="*/ 3691889 w 6444428"/>
              <a:gd name="connsiteY127" fmla="*/ 6371394 h 8059701"/>
              <a:gd name="connsiteX128" fmla="*/ 3701416 w 6444428"/>
              <a:gd name="connsiteY128" fmla="*/ 6257095 h 8059701"/>
              <a:gd name="connsiteX129" fmla="*/ 3625215 w 6444428"/>
              <a:gd name="connsiteY129" fmla="*/ 6180895 h 8059701"/>
              <a:gd name="connsiteX130" fmla="*/ 3657600 w 6444428"/>
              <a:gd name="connsiteY130" fmla="*/ 6099458 h 8059701"/>
              <a:gd name="connsiteX131" fmla="*/ 3817620 w 6444428"/>
              <a:gd name="connsiteY131" fmla="*/ 6008018 h 8059701"/>
              <a:gd name="connsiteX132" fmla="*/ 3893820 w 6444428"/>
              <a:gd name="connsiteY132" fmla="*/ 5931818 h 8059701"/>
              <a:gd name="connsiteX133" fmla="*/ 3947160 w 6444428"/>
              <a:gd name="connsiteY133" fmla="*/ 5916578 h 8059701"/>
              <a:gd name="connsiteX134" fmla="*/ 3939540 w 6444428"/>
              <a:gd name="connsiteY134" fmla="*/ 5855618 h 8059701"/>
              <a:gd name="connsiteX135" fmla="*/ 3901440 w 6444428"/>
              <a:gd name="connsiteY135" fmla="*/ 5832758 h 8059701"/>
              <a:gd name="connsiteX136" fmla="*/ 3878580 w 6444428"/>
              <a:gd name="connsiteY136" fmla="*/ 5741318 h 8059701"/>
              <a:gd name="connsiteX137" fmla="*/ 3886200 w 6444428"/>
              <a:gd name="connsiteY137" fmla="*/ 5649878 h 8059701"/>
              <a:gd name="connsiteX138" fmla="*/ 3870960 w 6444428"/>
              <a:gd name="connsiteY138" fmla="*/ 5535578 h 8059701"/>
              <a:gd name="connsiteX139" fmla="*/ 3893820 w 6444428"/>
              <a:gd name="connsiteY139" fmla="*/ 5466998 h 8059701"/>
              <a:gd name="connsiteX140" fmla="*/ 3924300 w 6444428"/>
              <a:gd name="connsiteY140" fmla="*/ 5406038 h 8059701"/>
              <a:gd name="connsiteX141" fmla="*/ 3977640 w 6444428"/>
              <a:gd name="connsiteY141" fmla="*/ 5398418 h 8059701"/>
              <a:gd name="connsiteX142" fmla="*/ 3992880 w 6444428"/>
              <a:gd name="connsiteY142" fmla="*/ 5398418 h 8059701"/>
              <a:gd name="connsiteX143" fmla="*/ 4046220 w 6444428"/>
              <a:gd name="connsiteY143" fmla="*/ 5337458 h 8059701"/>
              <a:gd name="connsiteX144" fmla="*/ 4038600 w 6444428"/>
              <a:gd name="connsiteY144" fmla="*/ 5253638 h 8059701"/>
              <a:gd name="connsiteX145" fmla="*/ 4754880 w 6444428"/>
              <a:gd name="connsiteY145" fmla="*/ 5139338 h 8059701"/>
              <a:gd name="connsiteX146" fmla="*/ 4838700 w 6444428"/>
              <a:gd name="connsiteY146" fmla="*/ 5139338 h 8059701"/>
              <a:gd name="connsiteX147" fmla="*/ 4914900 w 6444428"/>
              <a:gd name="connsiteY147" fmla="*/ 5146958 h 8059701"/>
              <a:gd name="connsiteX148" fmla="*/ 5105400 w 6444428"/>
              <a:gd name="connsiteY148" fmla="*/ 5246018 h 8059701"/>
              <a:gd name="connsiteX149" fmla="*/ 5570220 w 6444428"/>
              <a:gd name="connsiteY149" fmla="*/ 5474618 h 8059701"/>
              <a:gd name="connsiteX150" fmla="*/ 5704205 w 6444428"/>
              <a:gd name="connsiteY150" fmla="*/ 5546373 h 8059701"/>
              <a:gd name="connsiteX151" fmla="*/ 5755005 w 6444428"/>
              <a:gd name="connsiteY151" fmla="*/ 5468903 h 8059701"/>
              <a:gd name="connsiteX152" fmla="*/ 5682615 w 6444428"/>
              <a:gd name="connsiteY152" fmla="*/ 5429533 h 8059701"/>
              <a:gd name="connsiteX153" fmla="*/ 5624195 w 6444428"/>
              <a:gd name="connsiteY153" fmla="*/ 5358413 h 8059701"/>
              <a:gd name="connsiteX154" fmla="*/ 5670550 w 6444428"/>
              <a:gd name="connsiteY154" fmla="*/ 5329838 h 8059701"/>
              <a:gd name="connsiteX155" fmla="*/ 5584825 w 6444428"/>
              <a:gd name="connsiteY155" fmla="*/ 5155213 h 8059701"/>
              <a:gd name="connsiteX156" fmla="*/ 5592445 w 6444428"/>
              <a:gd name="connsiteY156" fmla="*/ 5053613 h 8059701"/>
              <a:gd name="connsiteX157" fmla="*/ 5615305 w 6444428"/>
              <a:gd name="connsiteY157" fmla="*/ 5018688 h 8059701"/>
              <a:gd name="connsiteX158" fmla="*/ 5636895 w 6444428"/>
              <a:gd name="connsiteY158" fmla="*/ 4973603 h 8059701"/>
              <a:gd name="connsiteX159" fmla="*/ 5674360 w 6444428"/>
              <a:gd name="connsiteY159" fmla="*/ 4896133 h 8059701"/>
              <a:gd name="connsiteX160" fmla="*/ 5688965 w 6444428"/>
              <a:gd name="connsiteY160" fmla="*/ 4813583 h 8059701"/>
              <a:gd name="connsiteX161" fmla="*/ 5735320 w 6444428"/>
              <a:gd name="connsiteY161" fmla="*/ 4788183 h 8059701"/>
              <a:gd name="connsiteX162" fmla="*/ 5715000 w 6444428"/>
              <a:gd name="connsiteY162" fmla="*/ 4729128 h 8059701"/>
              <a:gd name="connsiteX163" fmla="*/ 5751195 w 6444428"/>
              <a:gd name="connsiteY163" fmla="*/ 4687853 h 8059701"/>
              <a:gd name="connsiteX164" fmla="*/ 5781675 w 6444428"/>
              <a:gd name="connsiteY164" fmla="*/ 4624988 h 8059701"/>
              <a:gd name="connsiteX165" fmla="*/ 5836920 w 6444428"/>
              <a:gd name="connsiteY165" fmla="*/ 4551328 h 8059701"/>
              <a:gd name="connsiteX166" fmla="*/ 5855970 w 6444428"/>
              <a:gd name="connsiteY166" fmla="*/ 4395118 h 8059701"/>
              <a:gd name="connsiteX167" fmla="*/ 6101080 w 6444428"/>
              <a:gd name="connsiteY167" fmla="*/ 4137308 h 8059701"/>
              <a:gd name="connsiteX168" fmla="*/ 6107430 w 6444428"/>
              <a:gd name="connsiteY168" fmla="*/ 3901088 h 8059701"/>
              <a:gd name="connsiteX169" fmla="*/ 5982970 w 6444428"/>
              <a:gd name="connsiteY169" fmla="*/ 3638198 h 8059701"/>
              <a:gd name="connsiteX0" fmla="*/ 5982970 w 6291902"/>
              <a:gd name="connsiteY0" fmla="*/ 3602357 h 8023860"/>
              <a:gd name="connsiteX1" fmla="*/ 5814060 w 6291902"/>
              <a:gd name="connsiteY1" fmla="*/ 2339977 h 8023860"/>
              <a:gd name="connsiteX2" fmla="*/ 5761990 w 6291902"/>
              <a:gd name="connsiteY2" fmla="*/ 1657985 h 8023860"/>
              <a:gd name="connsiteX3" fmla="*/ 5722620 w 6291902"/>
              <a:gd name="connsiteY3" fmla="*/ 1430657 h 8023860"/>
              <a:gd name="connsiteX4" fmla="*/ 5730303 w 6291902"/>
              <a:gd name="connsiteY4" fmla="*/ 1378476 h 8023860"/>
              <a:gd name="connsiteX5" fmla="*/ 5899134 w 6291902"/>
              <a:gd name="connsiteY5" fmla="*/ 1342303 h 8023860"/>
              <a:gd name="connsiteX6" fmla="*/ 6021107 w 6291902"/>
              <a:gd name="connsiteY6" fmla="*/ 1202508 h 8023860"/>
              <a:gd name="connsiteX7" fmla="*/ 6047645 w 6291902"/>
              <a:gd name="connsiteY7" fmla="*/ 635869 h 8023860"/>
              <a:gd name="connsiteX8" fmla="*/ 6109653 w 6291902"/>
              <a:gd name="connsiteY8" fmla="*/ 314928 h 8023860"/>
              <a:gd name="connsiteX9" fmla="*/ 6164046 w 6291902"/>
              <a:gd name="connsiteY9" fmla="*/ 262585 h 8023860"/>
              <a:gd name="connsiteX10" fmla="*/ 6291902 w 6291902"/>
              <a:gd name="connsiteY10" fmla="*/ 293292 h 8023860"/>
              <a:gd name="connsiteX11" fmla="*/ 5982025 w 6291902"/>
              <a:gd name="connsiteY11" fmla="*/ 0 h 8023860"/>
              <a:gd name="connsiteX12" fmla="*/ 5329286 w 6291902"/>
              <a:gd name="connsiteY12" fmla="*/ 160730 h 8023860"/>
              <a:gd name="connsiteX13" fmla="*/ 5286472 w 6291902"/>
              <a:gd name="connsiteY13" fmla="*/ 333618 h 8023860"/>
              <a:gd name="connsiteX14" fmla="*/ 5280660 w 6291902"/>
              <a:gd name="connsiteY14" fmla="*/ 1156337 h 8023860"/>
              <a:gd name="connsiteX15" fmla="*/ 5219700 w 6291902"/>
              <a:gd name="connsiteY15" fmla="*/ 1453517 h 8023860"/>
              <a:gd name="connsiteX16" fmla="*/ 5212080 w 6291902"/>
              <a:gd name="connsiteY16" fmla="*/ 1651637 h 8023860"/>
              <a:gd name="connsiteX17" fmla="*/ 5242560 w 6291902"/>
              <a:gd name="connsiteY17" fmla="*/ 1689737 h 8023860"/>
              <a:gd name="connsiteX18" fmla="*/ 5097780 w 6291902"/>
              <a:gd name="connsiteY18" fmla="*/ 1743077 h 8023860"/>
              <a:gd name="connsiteX19" fmla="*/ 5120640 w 6291902"/>
              <a:gd name="connsiteY19" fmla="*/ 1933577 h 8023860"/>
              <a:gd name="connsiteX20" fmla="*/ 5082540 w 6291902"/>
              <a:gd name="connsiteY20" fmla="*/ 2017397 h 8023860"/>
              <a:gd name="connsiteX21" fmla="*/ 4945380 w 6291902"/>
              <a:gd name="connsiteY21" fmla="*/ 1964057 h 8023860"/>
              <a:gd name="connsiteX22" fmla="*/ 4853940 w 6291902"/>
              <a:gd name="connsiteY22" fmla="*/ 1986917 h 8023860"/>
              <a:gd name="connsiteX23" fmla="*/ 4785360 w 6291902"/>
              <a:gd name="connsiteY23" fmla="*/ 2116457 h 8023860"/>
              <a:gd name="connsiteX24" fmla="*/ 4640580 w 6291902"/>
              <a:gd name="connsiteY24" fmla="*/ 2002157 h 8023860"/>
              <a:gd name="connsiteX25" fmla="*/ 4518660 w 6291902"/>
              <a:gd name="connsiteY25" fmla="*/ 1994537 h 8023860"/>
              <a:gd name="connsiteX26" fmla="*/ 4389120 w 6291902"/>
              <a:gd name="connsiteY26" fmla="*/ 1864997 h 8023860"/>
              <a:gd name="connsiteX27" fmla="*/ 4564380 w 6291902"/>
              <a:gd name="connsiteY27" fmla="*/ 1712597 h 8023860"/>
              <a:gd name="connsiteX28" fmla="*/ 4389120 w 6291902"/>
              <a:gd name="connsiteY28" fmla="*/ 1682117 h 8023860"/>
              <a:gd name="connsiteX29" fmla="*/ 4244340 w 6291902"/>
              <a:gd name="connsiteY29" fmla="*/ 1849757 h 8023860"/>
              <a:gd name="connsiteX30" fmla="*/ 4183380 w 6291902"/>
              <a:gd name="connsiteY30" fmla="*/ 1948817 h 8023860"/>
              <a:gd name="connsiteX31" fmla="*/ 4191000 w 6291902"/>
              <a:gd name="connsiteY31" fmla="*/ 1986917 h 8023860"/>
              <a:gd name="connsiteX32" fmla="*/ 4084320 w 6291902"/>
              <a:gd name="connsiteY32" fmla="*/ 2085977 h 8023860"/>
              <a:gd name="connsiteX33" fmla="*/ 4008120 w 6291902"/>
              <a:gd name="connsiteY33" fmla="*/ 2108837 h 8023860"/>
              <a:gd name="connsiteX34" fmla="*/ 3954780 w 6291902"/>
              <a:gd name="connsiteY34" fmla="*/ 2108837 h 8023860"/>
              <a:gd name="connsiteX35" fmla="*/ 3916680 w 6291902"/>
              <a:gd name="connsiteY35" fmla="*/ 2162177 h 8023860"/>
              <a:gd name="connsiteX36" fmla="*/ 3848100 w 6291902"/>
              <a:gd name="connsiteY36" fmla="*/ 2162177 h 8023860"/>
              <a:gd name="connsiteX37" fmla="*/ 3810000 w 6291902"/>
              <a:gd name="connsiteY37" fmla="*/ 2215517 h 8023860"/>
              <a:gd name="connsiteX38" fmla="*/ 3726180 w 6291902"/>
              <a:gd name="connsiteY38" fmla="*/ 2238377 h 8023860"/>
              <a:gd name="connsiteX39" fmla="*/ 3703320 w 6291902"/>
              <a:gd name="connsiteY39" fmla="*/ 2306957 h 8023860"/>
              <a:gd name="connsiteX40" fmla="*/ 3512820 w 6291902"/>
              <a:gd name="connsiteY40" fmla="*/ 2169797 h 8023860"/>
              <a:gd name="connsiteX41" fmla="*/ 3337560 w 6291902"/>
              <a:gd name="connsiteY41" fmla="*/ 2238377 h 8023860"/>
              <a:gd name="connsiteX42" fmla="*/ 3337560 w 6291902"/>
              <a:gd name="connsiteY42" fmla="*/ 2314577 h 8023860"/>
              <a:gd name="connsiteX43" fmla="*/ 3230880 w 6291902"/>
              <a:gd name="connsiteY43" fmla="*/ 2390777 h 8023860"/>
              <a:gd name="connsiteX44" fmla="*/ 3002280 w 6291902"/>
              <a:gd name="connsiteY44" fmla="*/ 2245997 h 8023860"/>
              <a:gd name="connsiteX45" fmla="*/ 3025140 w 6291902"/>
              <a:gd name="connsiteY45" fmla="*/ 2223137 h 8023860"/>
              <a:gd name="connsiteX46" fmla="*/ 2918460 w 6291902"/>
              <a:gd name="connsiteY46" fmla="*/ 2078357 h 8023860"/>
              <a:gd name="connsiteX47" fmla="*/ 2611215 w 6291902"/>
              <a:gd name="connsiteY47" fmla="*/ 1916706 h 8023860"/>
              <a:gd name="connsiteX48" fmla="*/ 2496277 w 6291902"/>
              <a:gd name="connsiteY48" fmla="*/ 2273394 h 8023860"/>
              <a:gd name="connsiteX49" fmla="*/ 2392680 w 6291902"/>
              <a:gd name="connsiteY49" fmla="*/ 2291717 h 8023860"/>
              <a:gd name="connsiteX50" fmla="*/ 2308860 w 6291902"/>
              <a:gd name="connsiteY50" fmla="*/ 2306957 h 8023860"/>
              <a:gd name="connsiteX51" fmla="*/ 2225040 w 6291902"/>
              <a:gd name="connsiteY51" fmla="*/ 2406017 h 8023860"/>
              <a:gd name="connsiteX52" fmla="*/ 2049780 w 6291902"/>
              <a:gd name="connsiteY52" fmla="*/ 2314577 h 8023860"/>
              <a:gd name="connsiteX53" fmla="*/ 1981200 w 6291902"/>
              <a:gd name="connsiteY53" fmla="*/ 2306957 h 8023860"/>
              <a:gd name="connsiteX54" fmla="*/ 1889760 w 6291902"/>
              <a:gd name="connsiteY54" fmla="*/ 2154557 h 8023860"/>
              <a:gd name="connsiteX55" fmla="*/ 1897380 w 6291902"/>
              <a:gd name="connsiteY55" fmla="*/ 2085977 h 8023860"/>
              <a:gd name="connsiteX56" fmla="*/ 1729740 w 6291902"/>
              <a:gd name="connsiteY56" fmla="*/ 2207897 h 8023860"/>
              <a:gd name="connsiteX57" fmla="*/ 1706880 w 6291902"/>
              <a:gd name="connsiteY57" fmla="*/ 2268857 h 8023860"/>
              <a:gd name="connsiteX58" fmla="*/ 1653540 w 6291902"/>
              <a:gd name="connsiteY58" fmla="*/ 2238377 h 8023860"/>
              <a:gd name="connsiteX59" fmla="*/ 1546860 w 6291902"/>
              <a:gd name="connsiteY59" fmla="*/ 2238377 h 8023860"/>
              <a:gd name="connsiteX60" fmla="*/ 1524000 w 6291902"/>
              <a:gd name="connsiteY60" fmla="*/ 2352677 h 8023860"/>
              <a:gd name="connsiteX61" fmla="*/ 1386840 w 6291902"/>
              <a:gd name="connsiteY61" fmla="*/ 2649857 h 8023860"/>
              <a:gd name="connsiteX62" fmla="*/ 1333500 w 6291902"/>
              <a:gd name="connsiteY62" fmla="*/ 2642237 h 8023860"/>
              <a:gd name="connsiteX63" fmla="*/ 1188720 w 6291902"/>
              <a:gd name="connsiteY63" fmla="*/ 2695577 h 8023860"/>
              <a:gd name="connsiteX64" fmla="*/ 1135380 w 6291902"/>
              <a:gd name="connsiteY64" fmla="*/ 2863217 h 8023860"/>
              <a:gd name="connsiteX65" fmla="*/ 1013460 w 6291902"/>
              <a:gd name="connsiteY65" fmla="*/ 2893697 h 8023860"/>
              <a:gd name="connsiteX66" fmla="*/ 929640 w 6291902"/>
              <a:gd name="connsiteY66" fmla="*/ 2901317 h 8023860"/>
              <a:gd name="connsiteX67" fmla="*/ 830580 w 6291902"/>
              <a:gd name="connsiteY67" fmla="*/ 2931797 h 8023860"/>
              <a:gd name="connsiteX68" fmla="*/ 701040 w 6291902"/>
              <a:gd name="connsiteY68" fmla="*/ 2939417 h 8023860"/>
              <a:gd name="connsiteX69" fmla="*/ 548640 w 6291902"/>
              <a:gd name="connsiteY69" fmla="*/ 2977517 h 8023860"/>
              <a:gd name="connsiteX70" fmla="*/ 0 w 6291902"/>
              <a:gd name="connsiteY70" fmla="*/ 4440557 h 8023860"/>
              <a:gd name="connsiteX71" fmla="*/ 167640 w 6291902"/>
              <a:gd name="connsiteY71" fmla="*/ 4432937 h 8023860"/>
              <a:gd name="connsiteX72" fmla="*/ 167640 w 6291902"/>
              <a:gd name="connsiteY72" fmla="*/ 4577717 h 8023860"/>
              <a:gd name="connsiteX73" fmla="*/ 289560 w 6291902"/>
              <a:gd name="connsiteY73" fmla="*/ 4585337 h 8023860"/>
              <a:gd name="connsiteX74" fmla="*/ 281940 w 6291902"/>
              <a:gd name="connsiteY74" fmla="*/ 4669157 h 8023860"/>
              <a:gd name="connsiteX75" fmla="*/ 388620 w 6291902"/>
              <a:gd name="connsiteY75" fmla="*/ 4692017 h 8023860"/>
              <a:gd name="connsiteX76" fmla="*/ 358140 w 6291902"/>
              <a:gd name="connsiteY76" fmla="*/ 4821557 h 8023860"/>
              <a:gd name="connsiteX77" fmla="*/ 358140 w 6291902"/>
              <a:gd name="connsiteY77" fmla="*/ 4920617 h 8023860"/>
              <a:gd name="connsiteX78" fmla="*/ 251460 w 6291902"/>
              <a:gd name="connsiteY78" fmla="*/ 4973957 h 8023860"/>
              <a:gd name="connsiteX79" fmla="*/ 236220 w 6291902"/>
              <a:gd name="connsiteY79" fmla="*/ 5050157 h 8023860"/>
              <a:gd name="connsiteX80" fmla="*/ 144780 w 6291902"/>
              <a:gd name="connsiteY80" fmla="*/ 5172077 h 8023860"/>
              <a:gd name="connsiteX81" fmla="*/ 175260 w 6291902"/>
              <a:gd name="connsiteY81" fmla="*/ 5400677 h 8023860"/>
              <a:gd name="connsiteX82" fmla="*/ 266700 w 6291902"/>
              <a:gd name="connsiteY82" fmla="*/ 5408297 h 8023860"/>
              <a:gd name="connsiteX83" fmla="*/ 304800 w 6291902"/>
              <a:gd name="connsiteY83" fmla="*/ 5469257 h 8023860"/>
              <a:gd name="connsiteX84" fmla="*/ 312420 w 6291902"/>
              <a:gd name="connsiteY84" fmla="*/ 5530217 h 8023860"/>
              <a:gd name="connsiteX85" fmla="*/ 358140 w 6291902"/>
              <a:gd name="connsiteY85" fmla="*/ 5530217 h 8023860"/>
              <a:gd name="connsiteX86" fmla="*/ 365760 w 6291902"/>
              <a:gd name="connsiteY86" fmla="*/ 5667377 h 8023860"/>
              <a:gd name="connsiteX87" fmla="*/ 807720 w 6291902"/>
              <a:gd name="connsiteY87" fmla="*/ 5735957 h 8023860"/>
              <a:gd name="connsiteX88" fmla="*/ 1127760 w 6291902"/>
              <a:gd name="connsiteY88" fmla="*/ 5895977 h 8023860"/>
              <a:gd name="connsiteX89" fmla="*/ 1447800 w 6291902"/>
              <a:gd name="connsiteY89" fmla="*/ 5789297 h 8023860"/>
              <a:gd name="connsiteX90" fmla="*/ 1546860 w 6291902"/>
              <a:gd name="connsiteY90" fmla="*/ 5789297 h 8023860"/>
              <a:gd name="connsiteX91" fmla="*/ 1501140 w 6291902"/>
              <a:gd name="connsiteY91" fmla="*/ 6048377 h 8023860"/>
              <a:gd name="connsiteX92" fmla="*/ 1567815 w 6291902"/>
              <a:gd name="connsiteY92" fmla="*/ 6306187 h 8023860"/>
              <a:gd name="connsiteX93" fmla="*/ 1710690 w 6291902"/>
              <a:gd name="connsiteY93" fmla="*/ 6630037 h 8023860"/>
              <a:gd name="connsiteX94" fmla="*/ 1891665 w 6291902"/>
              <a:gd name="connsiteY94" fmla="*/ 6772912 h 8023860"/>
              <a:gd name="connsiteX95" fmla="*/ 2094865 w 6291902"/>
              <a:gd name="connsiteY95" fmla="*/ 7004687 h 8023860"/>
              <a:gd name="connsiteX96" fmla="*/ 2066290 w 6291902"/>
              <a:gd name="connsiteY96" fmla="*/ 7115811 h 8023860"/>
              <a:gd name="connsiteX97" fmla="*/ 2234565 w 6291902"/>
              <a:gd name="connsiteY97" fmla="*/ 7226936 h 8023860"/>
              <a:gd name="connsiteX98" fmla="*/ 2269490 w 6291902"/>
              <a:gd name="connsiteY98" fmla="*/ 7271386 h 8023860"/>
              <a:gd name="connsiteX99" fmla="*/ 2186940 w 6291902"/>
              <a:gd name="connsiteY99" fmla="*/ 7528561 h 8023860"/>
              <a:gd name="connsiteX100" fmla="*/ 2209165 w 6291902"/>
              <a:gd name="connsiteY100" fmla="*/ 7626985 h 8023860"/>
              <a:gd name="connsiteX101" fmla="*/ 2275840 w 6291902"/>
              <a:gd name="connsiteY101" fmla="*/ 7728585 h 8023860"/>
              <a:gd name="connsiteX102" fmla="*/ 2437765 w 6291902"/>
              <a:gd name="connsiteY102" fmla="*/ 7760335 h 8023860"/>
              <a:gd name="connsiteX103" fmla="*/ 2491740 w 6291902"/>
              <a:gd name="connsiteY103" fmla="*/ 7747635 h 8023860"/>
              <a:gd name="connsiteX104" fmla="*/ 2599690 w 6291902"/>
              <a:gd name="connsiteY104" fmla="*/ 7804785 h 8023860"/>
              <a:gd name="connsiteX105" fmla="*/ 2640965 w 6291902"/>
              <a:gd name="connsiteY105" fmla="*/ 7849235 h 8023860"/>
              <a:gd name="connsiteX106" fmla="*/ 2663190 w 6291902"/>
              <a:gd name="connsiteY106" fmla="*/ 7960360 h 8023860"/>
              <a:gd name="connsiteX107" fmla="*/ 2748915 w 6291902"/>
              <a:gd name="connsiteY107" fmla="*/ 8023860 h 8023860"/>
              <a:gd name="connsiteX108" fmla="*/ 2860040 w 6291902"/>
              <a:gd name="connsiteY108" fmla="*/ 7998460 h 8023860"/>
              <a:gd name="connsiteX109" fmla="*/ 2920365 w 6291902"/>
              <a:gd name="connsiteY109" fmla="*/ 8011160 h 8023860"/>
              <a:gd name="connsiteX110" fmla="*/ 2910840 w 6291902"/>
              <a:gd name="connsiteY110" fmla="*/ 7930991 h 8023860"/>
              <a:gd name="connsiteX111" fmla="*/ 2996565 w 6291902"/>
              <a:gd name="connsiteY111" fmla="*/ 7800022 h 8023860"/>
              <a:gd name="connsiteX112" fmla="*/ 2987040 w 6291902"/>
              <a:gd name="connsiteY112" fmla="*/ 7688104 h 8023860"/>
              <a:gd name="connsiteX113" fmla="*/ 3027522 w 6291902"/>
              <a:gd name="connsiteY113" fmla="*/ 7621428 h 8023860"/>
              <a:gd name="connsiteX114" fmla="*/ 3179922 w 6291902"/>
              <a:gd name="connsiteY114" fmla="*/ 7552372 h 8023860"/>
              <a:gd name="connsiteX115" fmla="*/ 3225166 w 6291902"/>
              <a:gd name="connsiteY115" fmla="*/ 7435692 h 8023860"/>
              <a:gd name="connsiteX116" fmla="*/ 3420427 w 6291902"/>
              <a:gd name="connsiteY116" fmla="*/ 7273766 h 8023860"/>
              <a:gd name="connsiteX117" fmla="*/ 3699034 w 6291902"/>
              <a:gd name="connsiteY117" fmla="*/ 7145179 h 8023860"/>
              <a:gd name="connsiteX118" fmla="*/ 3875246 w 6291902"/>
              <a:gd name="connsiteY118" fmla="*/ 7080885 h 8023860"/>
              <a:gd name="connsiteX119" fmla="*/ 4084796 w 6291902"/>
              <a:gd name="connsiteY119" fmla="*/ 6928485 h 8023860"/>
              <a:gd name="connsiteX120" fmla="*/ 4127659 w 6291902"/>
              <a:gd name="connsiteY120" fmla="*/ 6830853 h 8023860"/>
              <a:gd name="connsiteX121" fmla="*/ 4037171 w 6291902"/>
              <a:gd name="connsiteY121" fmla="*/ 6754654 h 8023860"/>
              <a:gd name="connsiteX122" fmla="*/ 3980021 w 6291902"/>
              <a:gd name="connsiteY122" fmla="*/ 6659404 h 8023860"/>
              <a:gd name="connsiteX123" fmla="*/ 4056222 w 6291902"/>
              <a:gd name="connsiteY123" fmla="*/ 6585585 h 8023860"/>
              <a:gd name="connsiteX124" fmla="*/ 4096703 w 6291902"/>
              <a:gd name="connsiteY124" fmla="*/ 6437947 h 8023860"/>
              <a:gd name="connsiteX125" fmla="*/ 3982402 w 6291902"/>
              <a:gd name="connsiteY125" fmla="*/ 6461760 h 8023860"/>
              <a:gd name="connsiteX126" fmla="*/ 3818096 w 6291902"/>
              <a:gd name="connsiteY126" fmla="*/ 6423660 h 8023860"/>
              <a:gd name="connsiteX127" fmla="*/ 3691889 w 6291902"/>
              <a:gd name="connsiteY127" fmla="*/ 6335553 h 8023860"/>
              <a:gd name="connsiteX128" fmla="*/ 3701416 w 6291902"/>
              <a:gd name="connsiteY128" fmla="*/ 6221254 h 8023860"/>
              <a:gd name="connsiteX129" fmla="*/ 3625215 w 6291902"/>
              <a:gd name="connsiteY129" fmla="*/ 6145054 h 8023860"/>
              <a:gd name="connsiteX130" fmla="*/ 3657600 w 6291902"/>
              <a:gd name="connsiteY130" fmla="*/ 6063617 h 8023860"/>
              <a:gd name="connsiteX131" fmla="*/ 3817620 w 6291902"/>
              <a:gd name="connsiteY131" fmla="*/ 5972177 h 8023860"/>
              <a:gd name="connsiteX132" fmla="*/ 3893820 w 6291902"/>
              <a:gd name="connsiteY132" fmla="*/ 5895977 h 8023860"/>
              <a:gd name="connsiteX133" fmla="*/ 3947160 w 6291902"/>
              <a:gd name="connsiteY133" fmla="*/ 5880737 h 8023860"/>
              <a:gd name="connsiteX134" fmla="*/ 3939540 w 6291902"/>
              <a:gd name="connsiteY134" fmla="*/ 5819777 h 8023860"/>
              <a:gd name="connsiteX135" fmla="*/ 3901440 w 6291902"/>
              <a:gd name="connsiteY135" fmla="*/ 5796917 h 8023860"/>
              <a:gd name="connsiteX136" fmla="*/ 3878580 w 6291902"/>
              <a:gd name="connsiteY136" fmla="*/ 5705477 h 8023860"/>
              <a:gd name="connsiteX137" fmla="*/ 3886200 w 6291902"/>
              <a:gd name="connsiteY137" fmla="*/ 5614037 h 8023860"/>
              <a:gd name="connsiteX138" fmla="*/ 3870960 w 6291902"/>
              <a:gd name="connsiteY138" fmla="*/ 5499737 h 8023860"/>
              <a:gd name="connsiteX139" fmla="*/ 3893820 w 6291902"/>
              <a:gd name="connsiteY139" fmla="*/ 5431157 h 8023860"/>
              <a:gd name="connsiteX140" fmla="*/ 3924300 w 6291902"/>
              <a:gd name="connsiteY140" fmla="*/ 5370197 h 8023860"/>
              <a:gd name="connsiteX141" fmla="*/ 3977640 w 6291902"/>
              <a:gd name="connsiteY141" fmla="*/ 5362577 h 8023860"/>
              <a:gd name="connsiteX142" fmla="*/ 3992880 w 6291902"/>
              <a:gd name="connsiteY142" fmla="*/ 5362577 h 8023860"/>
              <a:gd name="connsiteX143" fmla="*/ 4046220 w 6291902"/>
              <a:gd name="connsiteY143" fmla="*/ 5301617 h 8023860"/>
              <a:gd name="connsiteX144" fmla="*/ 4038600 w 6291902"/>
              <a:gd name="connsiteY144" fmla="*/ 5217797 h 8023860"/>
              <a:gd name="connsiteX145" fmla="*/ 4754880 w 6291902"/>
              <a:gd name="connsiteY145" fmla="*/ 5103497 h 8023860"/>
              <a:gd name="connsiteX146" fmla="*/ 4838700 w 6291902"/>
              <a:gd name="connsiteY146" fmla="*/ 5103497 h 8023860"/>
              <a:gd name="connsiteX147" fmla="*/ 4914900 w 6291902"/>
              <a:gd name="connsiteY147" fmla="*/ 5111117 h 8023860"/>
              <a:gd name="connsiteX148" fmla="*/ 5105400 w 6291902"/>
              <a:gd name="connsiteY148" fmla="*/ 5210177 h 8023860"/>
              <a:gd name="connsiteX149" fmla="*/ 5570220 w 6291902"/>
              <a:gd name="connsiteY149" fmla="*/ 5438777 h 8023860"/>
              <a:gd name="connsiteX150" fmla="*/ 5704205 w 6291902"/>
              <a:gd name="connsiteY150" fmla="*/ 5510532 h 8023860"/>
              <a:gd name="connsiteX151" fmla="*/ 5755005 w 6291902"/>
              <a:gd name="connsiteY151" fmla="*/ 5433062 h 8023860"/>
              <a:gd name="connsiteX152" fmla="*/ 5682615 w 6291902"/>
              <a:gd name="connsiteY152" fmla="*/ 5393692 h 8023860"/>
              <a:gd name="connsiteX153" fmla="*/ 5624195 w 6291902"/>
              <a:gd name="connsiteY153" fmla="*/ 5322572 h 8023860"/>
              <a:gd name="connsiteX154" fmla="*/ 5670550 w 6291902"/>
              <a:gd name="connsiteY154" fmla="*/ 5293997 h 8023860"/>
              <a:gd name="connsiteX155" fmla="*/ 5584825 w 6291902"/>
              <a:gd name="connsiteY155" fmla="*/ 5119372 h 8023860"/>
              <a:gd name="connsiteX156" fmla="*/ 5592445 w 6291902"/>
              <a:gd name="connsiteY156" fmla="*/ 5017772 h 8023860"/>
              <a:gd name="connsiteX157" fmla="*/ 5615305 w 6291902"/>
              <a:gd name="connsiteY157" fmla="*/ 4982847 h 8023860"/>
              <a:gd name="connsiteX158" fmla="*/ 5636895 w 6291902"/>
              <a:gd name="connsiteY158" fmla="*/ 4937762 h 8023860"/>
              <a:gd name="connsiteX159" fmla="*/ 5674360 w 6291902"/>
              <a:gd name="connsiteY159" fmla="*/ 4860292 h 8023860"/>
              <a:gd name="connsiteX160" fmla="*/ 5688965 w 6291902"/>
              <a:gd name="connsiteY160" fmla="*/ 4777742 h 8023860"/>
              <a:gd name="connsiteX161" fmla="*/ 5735320 w 6291902"/>
              <a:gd name="connsiteY161" fmla="*/ 4752342 h 8023860"/>
              <a:gd name="connsiteX162" fmla="*/ 5715000 w 6291902"/>
              <a:gd name="connsiteY162" fmla="*/ 4693287 h 8023860"/>
              <a:gd name="connsiteX163" fmla="*/ 5751195 w 6291902"/>
              <a:gd name="connsiteY163" fmla="*/ 4652012 h 8023860"/>
              <a:gd name="connsiteX164" fmla="*/ 5781675 w 6291902"/>
              <a:gd name="connsiteY164" fmla="*/ 4589147 h 8023860"/>
              <a:gd name="connsiteX165" fmla="*/ 5836920 w 6291902"/>
              <a:gd name="connsiteY165" fmla="*/ 4515487 h 8023860"/>
              <a:gd name="connsiteX166" fmla="*/ 5855970 w 6291902"/>
              <a:gd name="connsiteY166" fmla="*/ 4359277 h 8023860"/>
              <a:gd name="connsiteX167" fmla="*/ 6101080 w 6291902"/>
              <a:gd name="connsiteY167" fmla="*/ 4101467 h 8023860"/>
              <a:gd name="connsiteX168" fmla="*/ 6107430 w 6291902"/>
              <a:gd name="connsiteY168" fmla="*/ 3865247 h 8023860"/>
              <a:gd name="connsiteX169" fmla="*/ 5982970 w 6291902"/>
              <a:gd name="connsiteY169" fmla="*/ 3602357 h 8023860"/>
              <a:gd name="connsiteX0" fmla="*/ 5982970 w 6291902"/>
              <a:gd name="connsiteY0" fmla="*/ 3602357 h 8023860"/>
              <a:gd name="connsiteX1" fmla="*/ 5814060 w 6291902"/>
              <a:gd name="connsiteY1" fmla="*/ 2339977 h 8023860"/>
              <a:gd name="connsiteX2" fmla="*/ 5761990 w 6291902"/>
              <a:gd name="connsiteY2" fmla="*/ 1657985 h 8023860"/>
              <a:gd name="connsiteX3" fmla="*/ 5722620 w 6291902"/>
              <a:gd name="connsiteY3" fmla="*/ 1430657 h 8023860"/>
              <a:gd name="connsiteX4" fmla="*/ 5730303 w 6291902"/>
              <a:gd name="connsiteY4" fmla="*/ 1378476 h 8023860"/>
              <a:gd name="connsiteX5" fmla="*/ 5899134 w 6291902"/>
              <a:gd name="connsiteY5" fmla="*/ 1342303 h 8023860"/>
              <a:gd name="connsiteX6" fmla="*/ 6021107 w 6291902"/>
              <a:gd name="connsiteY6" fmla="*/ 1202508 h 8023860"/>
              <a:gd name="connsiteX7" fmla="*/ 6047645 w 6291902"/>
              <a:gd name="connsiteY7" fmla="*/ 635869 h 8023860"/>
              <a:gd name="connsiteX8" fmla="*/ 6109653 w 6291902"/>
              <a:gd name="connsiteY8" fmla="*/ 314928 h 8023860"/>
              <a:gd name="connsiteX9" fmla="*/ 6164046 w 6291902"/>
              <a:gd name="connsiteY9" fmla="*/ 262585 h 8023860"/>
              <a:gd name="connsiteX10" fmla="*/ 6291902 w 6291902"/>
              <a:gd name="connsiteY10" fmla="*/ 293292 h 8023860"/>
              <a:gd name="connsiteX11" fmla="*/ 6119894 w 6291902"/>
              <a:gd name="connsiteY11" fmla="*/ 142168 h 8023860"/>
              <a:gd name="connsiteX12" fmla="*/ 5982025 w 6291902"/>
              <a:gd name="connsiteY12" fmla="*/ 0 h 8023860"/>
              <a:gd name="connsiteX13" fmla="*/ 5329286 w 6291902"/>
              <a:gd name="connsiteY13" fmla="*/ 160730 h 8023860"/>
              <a:gd name="connsiteX14" fmla="*/ 5286472 w 6291902"/>
              <a:gd name="connsiteY14" fmla="*/ 333618 h 8023860"/>
              <a:gd name="connsiteX15" fmla="*/ 5280660 w 6291902"/>
              <a:gd name="connsiteY15" fmla="*/ 1156337 h 8023860"/>
              <a:gd name="connsiteX16" fmla="*/ 5219700 w 6291902"/>
              <a:gd name="connsiteY16" fmla="*/ 1453517 h 8023860"/>
              <a:gd name="connsiteX17" fmla="*/ 5212080 w 6291902"/>
              <a:gd name="connsiteY17" fmla="*/ 1651637 h 8023860"/>
              <a:gd name="connsiteX18" fmla="*/ 5242560 w 6291902"/>
              <a:gd name="connsiteY18" fmla="*/ 1689737 h 8023860"/>
              <a:gd name="connsiteX19" fmla="*/ 5097780 w 6291902"/>
              <a:gd name="connsiteY19" fmla="*/ 1743077 h 8023860"/>
              <a:gd name="connsiteX20" fmla="*/ 5120640 w 6291902"/>
              <a:gd name="connsiteY20" fmla="*/ 1933577 h 8023860"/>
              <a:gd name="connsiteX21" fmla="*/ 5082540 w 6291902"/>
              <a:gd name="connsiteY21" fmla="*/ 2017397 h 8023860"/>
              <a:gd name="connsiteX22" fmla="*/ 4945380 w 6291902"/>
              <a:gd name="connsiteY22" fmla="*/ 1964057 h 8023860"/>
              <a:gd name="connsiteX23" fmla="*/ 4853940 w 6291902"/>
              <a:gd name="connsiteY23" fmla="*/ 1986917 h 8023860"/>
              <a:gd name="connsiteX24" fmla="*/ 4785360 w 6291902"/>
              <a:gd name="connsiteY24" fmla="*/ 2116457 h 8023860"/>
              <a:gd name="connsiteX25" fmla="*/ 4640580 w 6291902"/>
              <a:gd name="connsiteY25" fmla="*/ 2002157 h 8023860"/>
              <a:gd name="connsiteX26" fmla="*/ 4518660 w 6291902"/>
              <a:gd name="connsiteY26" fmla="*/ 1994537 h 8023860"/>
              <a:gd name="connsiteX27" fmla="*/ 4389120 w 6291902"/>
              <a:gd name="connsiteY27" fmla="*/ 1864997 h 8023860"/>
              <a:gd name="connsiteX28" fmla="*/ 4564380 w 6291902"/>
              <a:gd name="connsiteY28" fmla="*/ 1712597 h 8023860"/>
              <a:gd name="connsiteX29" fmla="*/ 4389120 w 6291902"/>
              <a:gd name="connsiteY29" fmla="*/ 1682117 h 8023860"/>
              <a:gd name="connsiteX30" fmla="*/ 4244340 w 6291902"/>
              <a:gd name="connsiteY30" fmla="*/ 1849757 h 8023860"/>
              <a:gd name="connsiteX31" fmla="*/ 4183380 w 6291902"/>
              <a:gd name="connsiteY31" fmla="*/ 1948817 h 8023860"/>
              <a:gd name="connsiteX32" fmla="*/ 4191000 w 6291902"/>
              <a:gd name="connsiteY32" fmla="*/ 1986917 h 8023860"/>
              <a:gd name="connsiteX33" fmla="*/ 4084320 w 6291902"/>
              <a:gd name="connsiteY33" fmla="*/ 2085977 h 8023860"/>
              <a:gd name="connsiteX34" fmla="*/ 4008120 w 6291902"/>
              <a:gd name="connsiteY34" fmla="*/ 2108837 h 8023860"/>
              <a:gd name="connsiteX35" fmla="*/ 3954780 w 6291902"/>
              <a:gd name="connsiteY35" fmla="*/ 2108837 h 8023860"/>
              <a:gd name="connsiteX36" fmla="*/ 3916680 w 6291902"/>
              <a:gd name="connsiteY36" fmla="*/ 2162177 h 8023860"/>
              <a:gd name="connsiteX37" fmla="*/ 3848100 w 6291902"/>
              <a:gd name="connsiteY37" fmla="*/ 2162177 h 8023860"/>
              <a:gd name="connsiteX38" fmla="*/ 3810000 w 6291902"/>
              <a:gd name="connsiteY38" fmla="*/ 2215517 h 8023860"/>
              <a:gd name="connsiteX39" fmla="*/ 3726180 w 6291902"/>
              <a:gd name="connsiteY39" fmla="*/ 2238377 h 8023860"/>
              <a:gd name="connsiteX40" fmla="*/ 3703320 w 6291902"/>
              <a:gd name="connsiteY40" fmla="*/ 2306957 h 8023860"/>
              <a:gd name="connsiteX41" fmla="*/ 3512820 w 6291902"/>
              <a:gd name="connsiteY41" fmla="*/ 2169797 h 8023860"/>
              <a:gd name="connsiteX42" fmla="*/ 3337560 w 6291902"/>
              <a:gd name="connsiteY42" fmla="*/ 2238377 h 8023860"/>
              <a:gd name="connsiteX43" fmla="*/ 3337560 w 6291902"/>
              <a:gd name="connsiteY43" fmla="*/ 2314577 h 8023860"/>
              <a:gd name="connsiteX44" fmla="*/ 3230880 w 6291902"/>
              <a:gd name="connsiteY44" fmla="*/ 2390777 h 8023860"/>
              <a:gd name="connsiteX45" fmla="*/ 3002280 w 6291902"/>
              <a:gd name="connsiteY45" fmla="*/ 2245997 h 8023860"/>
              <a:gd name="connsiteX46" fmla="*/ 3025140 w 6291902"/>
              <a:gd name="connsiteY46" fmla="*/ 2223137 h 8023860"/>
              <a:gd name="connsiteX47" fmla="*/ 2918460 w 6291902"/>
              <a:gd name="connsiteY47" fmla="*/ 2078357 h 8023860"/>
              <a:gd name="connsiteX48" fmla="*/ 2611215 w 6291902"/>
              <a:gd name="connsiteY48" fmla="*/ 1916706 h 8023860"/>
              <a:gd name="connsiteX49" fmla="*/ 2496277 w 6291902"/>
              <a:gd name="connsiteY49" fmla="*/ 2273394 h 8023860"/>
              <a:gd name="connsiteX50" fmla="*/ 2392680 w 6291902"/>
              <a:gd name="connsiteY50" fmla="*/ 2291717 h 8023860"/>
              <a:gd name="connsiteX51" fmla="*/ 2308860 w 6291902"/>
              <a:gd name="connsiteY51" fmla="*/ 2306957 h 8023860"/>
              <a:gd name="connsiteX52" fmla="*/ 2225040 w 6291902"/>
              <a:gd name="connsiteY52" fmla="*/ 2406017 h 8023860"/>
              <a:gd name="connsiteX53" fmla="*/ 2049780 w 6291902"/>
              <a:gd name="connsiteY53" fmla="*/ 2314577 h 8023860"/>
              <a:gd name="connsiteX54" fmla="*/ 1981200 w 6291902"/>
              <a:gd name="connsiteY54" fmla="*/ 2306957 h 8023860"/>
              <a:gd name="connsiteX55" fmla="*/ 1889760 w 6291902"/>
              <a:gd name="connsiteY55" fmla="*/ 2154557 h 8023860"/>
              <a:gd name="connsiteX56" fmla="*/ 1897380 w 6291902"/>
              <a:gd name="connsiteY56" fmla="*/ 2085977 h 8023860"/>
              <a:gd name="connsiteX57" fmla="*/ 1729740 w 6291902"/>
              <a:gd name="connsiteY57" fmla="*/ 2207897 h 8023860"/>
              <a:gd name="connsiteX58" fmla="*/ 1706880 w 6291902"/>
              <a:gd name="connsiteY58" fmla="*/ 2268857 h 8023860"/>
              <a:gd name="connsiteX59" fmla="*/ 1653540 w 6291902"/>
              <a:gd name="connsiteY59" fmla="*/ 2238377 h 8023860"/>
              <a:gd name="connsiteX60" fmla="*/ 1546860 w 6291902"/>
              <a:gd name="connsiteY60" fmla="*/ 2238377 h 8023860"/>
              <a:gd name="connsiteX61" fmla="*/ 1524000 w 6291902"/>
              <a:gd name="connsiteY61" fmla="*/ 2352677 h 8023860"/>
              <a:gd name="connsiteX62" fmla="*/ 1386840 w 6291902"/>
              <a:gd name="connsiteY62" fmla="*/ 2649857 h 8023860"/>
              <a:gd name="connsiteX63" fmla="*/ 1333500 w 6291902"/>
              <a:gd name="connsiteY63" fmla="*/ 2642237 h 8023860"/>
              <a:gd name="connsiteX64" fmla="*/ 1188720 w 6291902"/>
              <a:gd name="connsiteY64" fmla="*/ 2695577 h 8023860"/>
              <a:gd name="connsiteX65" fmla="*/ 1135380 w 6291902"/>
              <a:gd name="connsiteY65" fmla="*/ 2863217 h 8023860"/>
              <a:gd name="connsiteX66" fmla="*/ 1013460 w 6291902"/>
              <a:gd name="connsiteY66" fmla="*/ 2893697 h 8023860"/>
              <a:gd name="connsiteX67" fmla="*/ 929640 w 6291902"/>
              <a:gd name="connsiteY67" fmla="*/ 2901317 h 8023860"/>
              <a:gd name="connsiteX68" fmla="*/ 830580 w 6291902"/>
              <a:gd name="connsiteY68" fmla="*/ 2931797 h 8023860"/>
              <a:gd name="connsiteX69" fmla="*/ 701040 w 6291902"/>
              <a:gd name="connsiteY69" fmla="*/ 2939417 h 8023860"/>
              <a:gd name="connsiteX70" fmla="*/ 548640 w 6291902"/>
              <a:gd name="connsiteY70" fmla="*/ 2977517 h 8023860"/>
              <a:gd name="connsiteX71" fmla="*/ 0 w 6291902"/>
              <a:gd name="connsiteY71" fmla="*/ 4440557 h 8023860"/>
              <a:gd name="connsiteX72" fmla="*/ 167640 w 6291902"/>
              <a:gd name="connsiteY72" fmla="*/ 4432937 h 8023860"/>
              <a:gd name="connsiteX73" fmla="*/ 167640 w 6291902"/>
              <a:gd name="connsiteY73" fmla="*/ 4577717 h 8023860"/>
              <a:gd name="connsiteX74" fmla="*/ 289560 w 6291902"/>
              <a:gd name="connsiteY74" fmla="*/ 4585337 h 8023860"/>
              <a:gd name="connsiteX75" fmla="*/ 281940 w 6291902"/>
              <a:gd name="connsiteY75" fmla="*/ 4669157 h 8023860"/>
              <a:gd name="connsiteX76" fmla="*/ 388620 w 6291902"/>
              <a:gd name="connsiteY76" fmla="*/ 4692017 h 8023860"/>
              <a:gd name="connsiteX77" fmla="*/ 358140 w 6291902"/>
              <a:gd name="connsiteY77" fmla="*/ 4821557 h 8023860"/>
              <a:gd name="connsiteX78" fmla="*/ 358140 w 6291902"/>
              <a:gd name="connsiteY78" fmla="*/ 4920617 h 8023860"/>
              <a:gd name="connsiteX79" fmla="*/ 251460 w 6291902"/>
              <a:gd name="connsiteY79" fmla="*/ 4973957 h 8023860"/>
              <a:gd name="connsiteX80" fmla="*/ 236220 w 6291902"/>
              <a:gd name="connsiteY80" fmla="*/ 5050157 h 8023860"/>
              <a:gd name="connsiteX81" fmla="*/ 144780 w 6291902"/>
              <a:gd name="connsiteY81" fmla="*/ 5172077 h 8023860"/>
              <a:gd name="connsiteX82" fmla="*/ 175260 w 6291902"/>
              <a:gd name="connsiteY82" fmla="*/ 5400677 h 8023860"/>
              <a:gd name="connsiteX83" fmla="*/ 266700 w 6291902"/>
              <a:gd name="connsiteY83" fmla="*/ 5408297 h 8023860"/>
              <a:gd name="connsiteX84" fmla="*/ 304800 w 6291902"/>
              <a:gd name="connsiteY84" fmla="*/ 5469257 h 8023860"/>
              <a:gd name="connsiteX85" fmla="*/ 312420 w 6291902"/>
              <a:gd name="connsiteY85" fmla="*/ 5530217 h 8023860"/>
              <a:gd name="connsiteX86" fmla="*/ 358140 w 6291902"/>
              <a:gd name="connsiteY86" fmla="*/ 5530217 h 8023860"/>
              <a:gd name="connsiteX87" fmla="*/ 365760 w 6291902"/>
              <a:gd name="connsiteY87" fmla="*/ 5667377 h 8023860"/>
              <a:gd name="connsiteX88" fmla="*/ 807720 w 6291902"/>
              <a:gd name="connsiteY88" fmla="*/ 5735957 h 8023860"/>
              <a:gd name="connsiteX89" fmla="*/ 1127760 w 6291902"/>
              <a:gd name="connsiteY89" fmla="*/ 5895977 h 8023860"/>
              <a:gd name="connsiteX90" fmla="*/ 1447800 w 6291902"/>
              <a:gd name="connsiteY90" fmla="*/ 5789297 h 8023860"/>
              <a:gd name="connsiteX91" fmla="*/ 1546860 w 6291902"/>
              <a:gd name="connsiteY91" fmla="*/ 5789297 h 8023860"/>
              <a:gd name="connsiteX92" fmla="*/ 1501140 w 6291902"/>
              <a:gd name="connsiteY92" fmla="*/ 6048377 h 8023860"/>
              <a:gd name="connsiteX93" fmla="*/ 1567815 w 6291902"/>
              <a:gd name="connsiteY93" fmla="*/ 6306187 h 8023860"/>
              <a:gd name="connsiteX94" fmla="*/ 1710690 w 6291902"/>
              <a:gd name="connsiteY94" fmla="*/ 6630037 h 8023860"/>
              <a:gd name="connsiteX95" fmla="*/ 1891665 w 6291902"/>
              <a:gd name="connsiteY95" fmla="*/ 6772912 h 8023860"/>
              <a:gd name="connsiteX96" fmla="*/ 2094865 w 6291902"/>
              <a:gd name="connsiteY96" fmla="*/ 7004687 h 8023860"/>
              <a:gd name="connsiteX97" fmla="*/ 2066290 w 6291902"/>
              <a:gd name="connsiteY97" fmla="*/ 7115811 h 8023860"/>
              <a:gd name="connsiteX98" fmla="*/ 2234565 w 6291902"/>
              <a:gd name="connsiteY98" fmla="*/ 7226936 h 8023860"/>
              <a:gd name="connsiteX99" fmla="*/ 2269490 w 6291902"/>
              <a:gd name="connsiteY99" fmla="*/ 7271386 h 8023860"/>
              <a:gd name="connsiteX100" fmla="*/ 2186940 w 6291902"/>
              <a:gd name="connsiteY100" fmla="*/ 7528561 h 8023860"/>
              <a:gd name="connsiteX101" fmla="*/ 2209165 w 6291902"/>
              <a:gd name="connsiteY101" fmla="*/ 7626985 h 8023860"/>
              <a:gd name="connsiteX102" fmla="*/ 2275840 w 6291902"/>
              <a:gd name="connsiteY102" fmla="*/ 7728585 h 8023860"/>
              <a:gd name="connsiteX103" fmla="*/ 2437765 w 6291902"/>
              <a:gd name="connsiteY103" fmla="*/ 7760335 h 8023860"/>
              <a:gd name="connsiteX104" fmla="*/ 2491740 w 6291902"/>
              <a:gd name="connsiteY104" fmla="*/ 7747635 h 8023860"/>
              <a:gd name="connsiteX105" fmla="*/ 2599690 w 6291902"/>
              <a:gd name="connsiteY105" fmla="*/ 7804785 h 8023860"/>
              <a:gd name="connsiteX106" fmla="*/ 2640965 w 6291902"/>
              <a:gd name="connsiteY106" fmla="*/ 7849235 h 8023860"/>
              <a:gd name="connsiteX107" fmla="*/ 2663190 w 6291902"/>
              <a:gd name="connsiteY107" fmla="*/ 7960360 h 8023860"/>
              <a:gd name="connsiteX108" fmla="*/ 2748915 w 6291902"/>
              <a:gd name="connsiteY108" fmla="*/ 8023860 h 8023860"/>
              <a:gd name="connsiteX109" fmla="*/ 2860040 w 6291902"/>
              <a:gd name="connsiteY109" fmla="*/ 7998460 h 8023860"/>
              <a:gd name="connsiteX110" fmla="*/ 2920365 w 6291902"/>
              <a:gd name="connsiteY110" fmla="*/ 8011160 h 8023860"/>
              <a:gd name="connsiteX111" fmla="*/ 2910840 w 6291902"/>
              <a:gd name="connsiteY111" fmla="*/ 7930991 h 8023860"/>
              <a:gd name="connsiteX112" fmla="*/ 2996565 w 6291902"/>
              <a:gd name="connsiteY112" fmla="*/ 7800022 h 8023860"/>
              <a:gd name="connsiteX113" fmla="*/ 2987040 w 6291902"/>
              <a:gd name="connsiteY113" fmla="*/ 7688104 h 8023860"/>
              <a:gd name="connsiteX114" fmla="*/ 3027522 w 6291902"/>
              <a:gd name="connsiteY114" fmla="*/ 7621428 h 8023860"/>
              <a:gd name="connsiteX115" fmla="*/ 3179922 w 6291902"/>
              <a:gd name="connsiteY115" fmla="*/ 7552372 h 8023860"/>
              <a:gd name="connsiteX116" fmla="*/ 3225166 w 6291902"/>
              <a:gd name="connsiteY116" fmla="*/ 7435692 h 8023860"/>
              <a:gd name="connsiteX117" fmla="*/ 3420427 w 6291902"/>
              <a:gd name="connsiteY117" fmla="*/ 7273766 h 8023860"/>
              <a:gd name="connsiteX118" fmla="*/ 3699034 w 6291902"/>
              <a:gd name="connsiteY118" fmla="*/ 7145179 h 8023860"/>
              <a:gd name="connsiteX119" fmla="*/ 3875246 w 6291902"/>
              <a:gd name="connsiteY119" fmla="*/ 7080885 h 8023860"/>
              <a:gd name="connsiteX120" fmla="*/ 4084796 w 6291902"/>
              <a:gd name="connsiteY120" fmla="*/ 6928485 h 8023860"/>
              <a:gd name="connsiteX121" fmla="*/ 4127659 w 6291902"/>
              <a:gd name="connsiteY121" fmla="*/ 6830853 h 8023860"/>
              <a:gd name="connsiteX122" fmla="*/ 4037171 w 6291902"/>
              <a:gd name="connsiteY122" fmla="*/ 6754654 h 8023860"/>
              <a:gd name="connsiteX123" fmla="*/ 3980021 w 6291902"/>
              <a:gd name="connsiteY123" fmla="*/ 6659404 h 8023860"/>
              <a:gd name="connsiteX124" fmla="*/ 4056222 w 6291902"/>
              <a:gd name="connsiteY124" fmla="*/ 6585585 h 8023860"/>
              <a:gd name="connsiteX125" fmla="*/ 4096703 w 6291902"/>
              <a:gd name="connsiteY125" fmla="*/ 6437947 h 8023860"/>
              <a:gd name="connsiteX126" fmla="*/ 3982402 w 6291902"/>
              <a:gd name="connsiteY126" fmla="*/ 6461760 h 8023860"/>
              <a:gd name="connsiteX127" fmla="*/ 3818096 w 6291902"/>
              <a:gd name="connsiteY127" fmla="*/ 6423660 h 8023860"/>
              <a:gd name="connsiteX128" fmla="*/ 3691889 w 6291902"/>
              <a:gd name="connsiteY128" fmla="*/ 6335553 h 8023860"/>
              <a:gd name="connsiteX129" fmla="*/ 3701416 w 6291902"/>
              <a:gd name="connsiteY129" fmla="*/ 6221254 h 8023860"/>
              <a:gd name="connsiteX130" fmla="*/ 3625215 w 6291902"/>
              <a:gd name="connsiteY130" fmla="*/ 6145054 h 8023860"/>
              <a:gd name="connsiteX131" fmla="*/ 3657600 w 6291902"/>
              <a:gd name="connsiteY131" fmla="*/ 6063617 h 8023860"/>
              <a:gd name="connsiteX132" fmla="*/ 3817620 w 6291902"/>
              <a:gd name="connsiteY132" fmla="*/ 5972177 h 8023860"/>
              <a:gd name="connsiteX133" fmla="*/ 3893820 w 6291902"/>
              <a:gd name="connsiteY133" fmla="*/ 5895977 h 8023860"/>
              <a:gd name="connsiteX134" fmla="*/ 3947160 w 6291902"/>
              <a:gd name="connsiteY134" fmla="*/ 5880737 h 8023860"/>
              <a:gd name="connsiteX135" fmla="*/ 3939540 w 6291902"/>
              <a:gd name="connsiteY135" fmla="*/ 5819777 h 8023860"/>
              <a:gd name="connsiteX136" fmla="*/ 3901440 w 6291902"/>
              <a:gd name="connsiteY136" fmla="*/ 5796917 h 8023860"/>
              <a:gd name="connsiteX137" fmla="*/ 3878580 w 6291902"/>
              <a:gd name="connsiteY137" fmla="*/ 5705477 h 8023860"/>
              <a:gd name="connsiteX138" fmla="*/ 3886200 w 6291902"/>
              <a:gd name="connsiteY138" fmla="*/ 5614037 h 8023860"/>
              <a:gd name="connsiteX139" fmla="*/ 3870960 w 6291902"/>
              <a:gd name="connsiteY139" fmla="*/ 5499737 h 8023860"/>
              <a:gd name="connsiteX140" fmla="*/ 3893820 w 6291902"/>
              <a:gd name="connsiteY140" fmla="*/ 5431157 h 8023860"/>
              <a:gd name="connsiteX141" fmla="*/ 3924300 w 6291902"/>
              <a:gd name="connsiteY141" fmla="*/ 5370197 h 8023860"/>
              <a:gd name="connsiteX142" fmla="*/ 3977640 w 6291902"/>
              <a:gd name="connsiteY142" fmla="*/ 5362577 h 8023860"/>
              <a:gd name="connsiteX143" fmla="*/ 3992880 w 6291902"/>
              <a:gd name="connsiteY143" fmla="*/ 5362577 h 8023860"/>
              <a:gd name="connsiteX144" fmla="*/ 4046220 w 6291902"/>
              <a:gd name="connsiteY144" fmla="*/ 5301617 h 8023860"/>
              <a:gd name="connsiteX145" fmla="*/ 4038600 w 6291902"/>
              <a:gd name="connsiteY145" fmla="*/ 5217797 h 8023860"/>
              <a:gd name="connsiteX146" fmla="*/ 4754880 w 6291902"/>
              <a:gd name="connsiteY146" fmla="*/ 5103497 h 8023860"/>
              <a:gd name="connsiteX147" fmla="*/ 4838700 w 6291902"/>
              <a:gd name="connsiteY147" fmla="*/ 5103497 h 8023860"/>
              <a:gd name="connsiteX148" fmla="*/ 4914900 w 6291902"/>
              <a:gd name="connsiteY148" fmla="*/ 5111117 h 8023860"/>
              <a:gd name="connsiteX149" fmla="*/ 5105400 w 6291902"/>
              <a:gd name="connsiteY149" fmla="*/ 5210177 h 8023860"/>
              <a:gd name="connsiteX150" fmla="*/ 5570220 w 6291902"/>
              <a:gd name="connsiteY150" fmla="*/ 5438777 h 8023860"/>
              <a:gd name="connsiteX151" fmla="*/ 5704205 w 6291902"/>
              <a:gd name="connsiteY151" fmla="*/ 5510532 h 8023860"/>
              <a:gd name="connsiteX152" fmla="*/ 5755005 w 6291902"/>
              <a:gd name="connsiteY152" fmla="*/ 5433062 h 8023860"/>
              <a:gd name="connsiteX153" fmla="*/ 5682615 w 6291902"/>
              <a:gd name="connsiteY153" fmla="*/ 5393692 h 8023860"/>
              <a:gd name="connsiteX154" fmla="*/ 5624195 w 6291902"/>
              <a:gd name="connsiteY154" fmla="*/ 5322572 h 8023860"/>
              <a:gd name="connsiteX155" fmla="*/ 5670550 w 6291902"/>
              <a:gd name="connsiteY155" fmla="*/ 5293997 h 8023860"/>
              <a:gd name="connsiteX156" fmla="*/ 5584825 w 6291902"/>
              <a:gd name="connsiteY156" fmla="*/ 5119372 h 8023860"/>
              <a:gd name="connsiteX157" fmla="*/ 5592445 w 6291902"/>
              <a:gd name="connsiteY157" fmla="*/ 5017772 h 8023860"/>
              <a:gd name="connsiteX158" fmla="*/ 5615305 w 6291902"/>
              <a:gd name="connsiteY158" fmla="*/ 4982847 h 8023860"/>
              <a:gd name="connsiteX159" fmla="*/ 5636895 w 6291902"/>
              <a:gd name="connsiteY159" fmla="*/ 4937762 h 8023860"/>
              <a:gd name="connsiteX160" fmla="*/ 5674360 w 6291902"/>
              <a:gd name="connsiteY160" fmla="*/ 4860292 h 8023860"/>
              <a:gd name="connsiteX161" fmla="*/ 5688965 w 6291902"/>
              <a:gd name="connsiteY161" fmla="*/ 4777742 h 8023860"/>
              <a:gd name="connsiteX162" fmla="*/ 5735320 w 6291902"/>
              <a:gd name="connsiteY162" fmla="*/ 4752342 h 8023860"/>
              <a:gd name="connsiteX163" fmla="*/ 5715000 w 6291902"/>
              <a:gd name="connsiteY163" fmla="*/ 4693287 h 8023860"/>
              <a:gd name="connsiteX164" fmla="*/ 5751195 w 6291902"/>
              <a:gd name="connsiteY164" fmla="*/ 4652012 h 8023860"/>
              <a:gd name="connsiteX165" fmla="*/ 5781675 w 6291902"/>
              <a:gd name="connsiteY165" fmla="*/ 4589147 h 8023860"/>
              <a:gd name="connsiteX166" fmla="*/ 5836920 w 6291902"/>
              <a:gd name="connsiteY166" fmla="*/ 4515487 h 8023860"/>
              <a:gd name="connsiteX167" fmla="*/ 5855970 w 6291902"/>
              <a:gd name="connsiteY167" fmla="*/ 4359277 h 8023860"/>
              <a:gd name="connsiteX168" fmla="*/ 6101080 w 6291902"/>
              <a:gd name="connsiteY168" fmla="*/ 4101467 h 8023860"/>
              <a:gd name="connsiteX169" fmla="*/ 6107430 w 6291902"/>
              <a:gd name="connsiteY169" fmla="*/ 3865247 h 8023860"/>
              <a:gd name="connsiteX170" fmla="*/ 5982970 w 6291902"/>
              <a:gd name="connsiteY170" fmla="*/ 3602357 h 8023860"/>
              <a:gd name="connsiteX0" fmla="*/ 5982970 w 6291902"/>
              <a:gd name="connsiteY0" fmla="*/ 3602357 h 8023860"/>
              <a:gd name="connsiteX1" fmla="*/ 5814060 w 6291902"/>
              <a:gd name="connsiteY1" fmla="*/ 2339977 h 8023860"/>
              <a:gd name="connsiteX2" fmla="*/ 5761990 w 6291902"/>
              <a:gd name="connsiteY2" fmla="*/ 1657985 h 8023860"/>
              <a:gd name="connsiteX3" fmla="*/ 5722620 w 6291902"/>
              <a:gd name="connsiteY3" fmla="*/ 1430657 h 8023860"/>
              <a:gd name="connsiteX4" fmla="*/ 5730303 w 6291902"/>
              <a:gd name="connsiteY4" fmla="*/ 1378476 h 8023860"/>
              <a:gd name="connsiteX5" fmla="*/ 5899134 w 6291902"/>
              <a:gd name="connsiteY5" fmla="*/ 1342303 h 8023860"/>
              <a:gd name="connsiteX6" fmla="*/ 6021107 w 6291902"/>
              <a:gd name="connsiteY6" fmla="*/ 1202508 h 8023860"/>
              <a:gd name="connsiteX7" fmla="*/ 6047645 w 6291902"/>
              <a:gd name="connsiteY7" fmla="*/ 635869 h 8023860"/>
              <a:gd name="connsiteX8" fmla="*/ 6109653 w 6291902"/>
              <a:gd name="connsiteY8" fmla="*/ 314928 h 8023860"/>
              <a:gd name="connsiteX9" fmla="*/ 6164046 w 6291902"/>
              <a:gd name="connsiteY9" fmla="*/ 262585 h 8023860"/>
              <a:gd name="connsiteX10" fmla="*/ 6291902 w 6291902"/>
              <a:gd name="connsiteY10" fmla="*/ 293292 h 8023860"/>
              <a:gd name="connsiteX11" fmla="*/ 6111867 w 6291902"/>
              <a:gd name="connsiteY11" fmla="*/ 158224 h 8023860"/>
              <a:gd name="connsiteX12" fmla="*/ 5982025 w 6291902"/>
              <a:gd name="connsiteY12" fmla="*/ 0 h 8023860"/>
              <a:gd name="connsiteX13" fmla="*/ 5329286 w 6291902"/>
              <a:gd name="connsiteY13" fmla="*/ 160730 h 8023860"/>
              <a:gd name="connsiteX14" fmla="*/ 5286472 w 6291902"/>
              <a:gd name="connsiteY14" fmla="*/ 333618 h 8023860"/>
              <a:gd name="connsiteX15" fmla="*/ 5280660 w 6291902"/>
              <a:gd name="connsiteY15" fmla="*/ 1156337 h 8023860"/>
              <a:gd name="connsiteX16" fmla="*/ 5219700 w 6291902"/>
              <a:gd name="connsiteY16" fmla="*/ 1453517 h 8023860"/>
              <a:gd name="connsiteX17" fmla="*/ 5212080 w 6291902"/>
              <a:gd name="connsiteY17" fmla="*/ 1651637 h 8023860"/>
              <a:gd name="connsiteX18" fmla="*/ 5242560 w 6291902"/>
              <a:gd name="connsiteY18" fmla="*/ 1689737 h 8023860"/>
              <a:gd name="connsiteX19" fmla="*/ 5097780 w 6291902"/>
              <a:gd name="connsiteY19" fmla="*/ 1743077 h 8023860"/>
              <a:gd name="connsiteX20" fmla="*/ 5120640 w 6291902"/>
              <a:gd name="connsiteY20" fmla="*/ 1933577 h 8023860"/>
              <a:gd name="connsiteX21" fmla="*/ 5082540 w 6291902"/>
              <a:gd name="connsiteY21" fmla="*/ 2017397 h 8023860"/>
              <a:gd name="connsiteX22" fmla="*/ 4945380 w 6291902"/>
              <a:gd name="connsiteY22" fmla="*/ 1964057 h 8023860"/>
              <a:gd name="connsiteX23" fmla="*/ 4853940 w 6291902"/>
              <a:gd name="connsiteY23" fmla="*/ 1986917 h 8023860"/>
              <a:gd name="connsiteX24" fmla="*/ 4785360 w 6291902"/>
              <a:gd name="connsiteY24" fmla="*/ 2116457 h 8023860"/>
              <a:gd name="connsiteX25" fmla="*/ 4640580 w 6291902"/>
              <a:gd name="connsiteY25" fmla="*/ 2002157 h 8023860"/>
              <a:gd name="connsiteX26" fmla="*/ 4518660 w 6291902"/>
              <a:gd name="connsiteY26" fmla="*/ 1994537 h 8023860"/>
              <a:gd name="connsiteX27" fmla="*/ 4389120 w 6291902"/>
              <a:gd name="connsiteY27" fmla="*/ 1864997 h 8023860"/>
              <a:gd name="connsiteX28" fmla="*/ 4564380 w 6291902"/>
              <a:gd name="connsiteY28" fmla="*/ 1712597 h 8023860"/>
              <a:gd name="connsiteX29" fmla="*/ 4389120 w 6291902"/>
              <a:gd name="connsiteY29" fmla="*/ 1682117 h 8023860"/>
              <a:gd name="connsiteX30" fmla="*/ 4244340 w 6291902"/>
              <a:gd name="connsiteY30" fmla="*/ 1849757 h 8023860"/>
              <a:gd name="connsiteX31" fmla="*/ 4183380 w 6291902"/>
              <a:gd name="connsiteY31" fmla="*/ 1948817 h 8023860"/>
              <a:gd name="connsiteX32" fmla="*/ 4191000 w 6291902"/>
              <a:gd name="connsiteY32" fmla="*/ 1986917 h 8023860"/>
              <a:gd name="connsiteX33" fmla="*/ 4084320 w 6291902"/>
              <a:gd name="connsiteY33" fmla="*/ 2085977 h 8023860"/>
              <a:gd name="connsiteX34" fmla="*/ 4008120 w 6291902"/>
              <a:gd name="connsiteY34" fmla="*/ 2108837 h 8023860"/>
              <a:gd name="connsiteX35" fmla="*/ 3954780 w 6291902"/>
              <a:gd name="connsiteY35" fmla="*/ 2108837 h 8023860"/>
              <a:gd name="connsiteX36" fmla="*/ 3916680 w 6291902"/>
              <a:gd name="connsiteY36" fmla="*/ 2162177 h 8023860"/>
              <a:gd name="connsiteX37" fmla="*/ 3848100 w 6291902"/>
              <a:gd name="connsiteY37" fmla="*/ 2162177 h 8023860"/>
              <a:gd name="connsiteX38" fmla="*/ 3810000 w 6291902"/>
              <a:gd name="connsiteY38" fmla="*/ 2215517 h 8023860"/>
              <a:gd name="connsiteX39" fmla="*/ 3726180 w 6291902"/>
              <a:gd name="connsiteY39" fmla="*/ 2238377 h 8023860"/>
              <a:gd name="connsiteX40" fmla="*/ 3703320 w 6291902"/>
              <a:gd name="connsiteY40" fmla="*/ 2306957 h 8023860"/>
              <a:gd name="connsiteX41" fmla="*/ 3512820 w 6291902"/>
              <a:gd name="connsiteY41" fmla="*/ 2169797 h 8023860"/>
              <a:gd name="connsiteX42" fmla="*/ 3337560 w 6291902"/>
              <a:gd name="connsiteY42" fmla="*/ 2238377 h 8023860"/>
              <a:gd name="connsiteX43" fmla="*/ 3337560 w 6291902"/>
              <a:gd name="connsiteY43" fmla="*/ 2314577 h 8023860"/>
              <a:gd name="connsiteX44" fmla="*/ 3230880 w 6291902"/>
              <a:gd name="connsiteY44" fmla="*/ 2390777 h 8023860"/>
              <a:gd name="connsiteX45" fmla="*/ 3002280 w 6291902"/>
              <a:gd name="connsiteY45" fmla="*/ 2245997 h 8023860"/>
              <a:gd name="connsiteX46" fmla="*/ 3025140 w 6291902"/>
              <a:gd name="connsiteY46" fmla="*/ 2223137 h 8023860"/>
              <a:gd name="connsiteX47" fmla="*/ 2918460 w 6291902"/>
              <a:gd name="connsiteY47" fmla="*/ 2078357 h 8023860"/>
              <a:gd name="connsiteX48" fmla="*/ 2611215 w 6291902"/>
              <a:gd name="connsiteY48" fmla="*/ 1916706 h 8023860"/>
              <a:gd name="connsiteX49" fmla="*/ 2496277 w 6291902"/>
              <a:gd name="connsiteY49" fmla="*/ 2273394 h 8023860"/>
              <a:gd name="connsiteX50" fmla="*/ 2392680 w 6291902"/>
              <a:gd name="connsiteY50" fmla="*/ 2291717 h 8023860"/>
              <a:gd name="connsiteX51" fmla="*/ 2308860 w 6291902"/>
              <a:gd name="connsiteY51" fmla="*/ 2306957 h 8023860"/>
              <a:gd name="connsiteX52" fmla="*/ 2225040 w 6291902"/>
              <a:gd name="connsiteY52" fmla="*/ 2406017 h 8023860"/>
              <a:gd name="connsiteX53" fmla="*/ 2049780 w 6291902"/>
              <a:gd name="connsiteY53" fmla="*/ 2314577 h 8023860"/>
              <a:gd name="connsiteX54" fmla="*/ 1981200 w 6291902"/>
              <a:gd name="connsiteY54" fmla="*/ 2306957 h 8023860"/>
              <a:gd name="connsiteX55" fmla="*/ 1889760 w 6291902"/>
              <a:gd name="connsiteY55" fmla="*/ 2154557 h 8023860"/>
              <a:gd name="connsiteX56" fmla="*/ 1897380 w 6291902"/>
              <a:gd name="connsiteY56" fmla="*/ 2085977 h 8023860"/>
              <a:gd name="connsiteX57" fmla="*/ 1729740 w 6291902"/>
              <a:gd name="connsiteY57" fmla="*/ 2207897 h 8023860"/>
              <a:gd name="connsiteX58" fmla="*/ 1706880 w 6291902"/>
              <a:gd name="connsiteY58" fmla="*/ 2268857 h 8023860"/>
              <a:gd name="connsiteX59" fmla="*/ 1653540 w 6291902"/>
              <a:gd name="connsiteY59" fmla="*/ 2238377 h 8023860"/>
              <a:gd name="connsiteX60" fmla="*/ 1546860 w 6291902"/>
              <a:gd name="connsiteY60" fmla="*/ 2238377 h 8023860"/>
              <a:gd name="connsiteX61" fmla="*/ 1524000 w 6291902"/>
              <a:gd name="connsiteY61" fmla="*/ 2352677 h 8023860"/>
              <a:gd name="connsiteX62" fmla="*/ 1386840 w 6291902"/>
              <a:gd name="connsiteY62" fmla="*/ 2649857 h 8023860"/>
              <a:gd name="connsiteX63" fmla="*/ 1333500 w 6291902"/>
              <a:gd name="connsiteY63" fmla="*/ 2642237 h 8023860"/>
              <a:gd name="connsiteX64" fmla="*/ 1188720 w 6291902"/>
              <a:gd name="connsiteY64" fmla="*/ 2695577 h 8023860"/>
              <a:gd name="connsiteX65" fmla="*/ 1135380 w 6291902"/>
              <a:gd name="connsiteY65" fmla="*/ 2863217 h 8023860"/>
              <a:gd name="connsiteX66" fmla="*/ 1013460 w 6291902"/>
              <a:gd name="connsiteY66" fmla="*/ 2893697 h 8023860"/>
              <a:gd name="connsiteX67" fmla="*/ 929640 w 6291902"/>
              <a:gd name="connsiteY67" fmla="*/ 2901317 h 8023860"/>
              <a:gd name="connsiteX68" fmla="*/ 830580 w 6291902"/>
              <a:gd name="connsiteY68" fmla="*/ 2931797 h 8023860"/>
              <a:gd name="connsiteX69" fmla="*/ 701040 w 6291902"/>
              <a:gd name="connsiteY69" fmla="*/ 2939417 h 8023860"/>
              <a:gd name="connsiteX70" fmla="*/ 548640 w 6291902"/>
              <a:gd name="connsiteY70" fmla="*/ 2977517 h 8023860"/>
              <a:gd name="connsiteX71" fmla="*/ 0 w 6291902"/>
              <a:gd name="connsiteY71" fmla="*/ 4440557 h 8023860"/>
              <a:gd name="connsiteX72" fmla="*/ 167640 w 6291902"/>
              <a:gd name="connsiteY72" fmla="*/ 4432937 h 8023860"/>
              <a:gd name="connsiteX73" fmla="*/ 167640 w 6291902"/>
              <a:gd name="connsiteY73" fmla="*/ 4577717 h 8023860"/>
              <a:gd name="connsiteX74" fmla="*/ 289560 w 6291902"/>
              <a:gd name="connsiteY74" fmla="*/ 4585337 h 8023860"/>
              <a:gd name="connsiteX75" fmla="*/ 281940 w 6291902"/>
              <a:gd name="connsiteY75" fmla="*/ 4669157 h 8023860"/>
              <a:gd name="connsiteX76" fmla="*/ 388620 w 6291902"/>
              <a:gd name="connsiteY76" fmla="*/ 4692017 h 8023860"/>
              <a:gd name="connsiteX77" fmla="*/ 358140 w 6291902"/>
              <a:gd name="connsiteY77" fmla="*/ 4821557 h 8023860"/>
              <a:gd name="connsiteX78" fmla="*/ 358140 w 6291902"/>
              <a:gd name="connsiteY78" fmla="*/ 4920617 h 8023860"/>
              <a:gd name="connsiteX79" fmla="*/ 251460 w 6291902"/>
              <a:gd name="connsiteY79" fmla="*/ 4973957 h 8023860"/>
              <a:gd name="connsiteX80" fmla="*/ 236220 w 6291902"/>
              <a:gd name="connsiteY80" fmla="*/ 5050157 h 8023860"/>
              <a:gd name="connsiteX81" fmla="*/ 144780 w 6291902"/>
              <a:gd name="connsiteY81" fmla="*/ 5172077 h 8023860"/>
              <a:gd name="connsiteX82" fmla="*/ 175260 w 6291902"/>
              <a:gd name="connsiteY82" fmla="*/ 5400677 h 8023860"/>
              <a:gd name="connsiteX83" fmla="*/ 266700 w 6291902"/>
              <a:gd name="connsiteY83" fmla="*/ 5408297 h 8023860"/>
              <a:gd name="connsiteX84" fmla="*/ 304800 w 6291902"/>
              <a:gd name="connsiteY84" fmla="*/ 5469257 h 8023860"/>
              <a:gd name="connsiteX85" fmla="*/ 312420 w 6291902"/>
              <a:gd name="connsiteY85" fmla="*/ 5530217 h 8023860"/>
              <a:gd name="connsiteX86" fmla="*/ 358140 w 6291902"/>
              <a:gd name="connsiteY86" fmla="*/ 5530217 h 8023860"/>
              <a:gd name="connsiteX87" fmla="*/ 365760 w 6291902"/>
              <a:gd name="connsiteY87" fmla="*/ 5667377 h 8023860"/>
              <a:gd name="connsiteX88" fmla="*/ 807720 w 6291902"/>
              <a:gd name="connsiteY88" fmla="*/ 5735957 h 8023860"/>
              <a:gd name="connsiteX89" fmla="*/ 1127760 w 6291902"/>
              <a:gd name="connsiteY89" fmla="*/ 5895977 h 8023860"/>
              <a:gd name="connsiteX90" fmla="*/ 1447800 w 6291902"/>
              <a:gd name="connsiteY90" fmla="*/ 5789297 h 8023860"/>
              <a:gd name="connsiteX91" fmla="*/ 1546860 w 6291902"/>
              <a:gd name="connsiteY91" fmla="*/ 5789297 h 8023860"/>
              <a:gd name="connsiteX92" fmla="*/ 1501140 w 6291902"/>
              <a:gd name="connsiteY92" fmla="*/ 6048377 h 8023860"/>
              <a:gd name="connsiteX93" fmla="*/ 1567815 w 6291902"/>
              <a:gd name="connsiteY93" fmla="*/ 6306187 h 8023860"/>
              <a:gd name="connsiteX94" fmla="*/ 1710690 w 6291902"/>
              <a:gd name="connsiteY94" fmla="*/ 6630037 h 8023860"/>
              <a:gd name="connsiteX95" fmla="*/ 1891665 w 6291902"/>
              <a:gd name="connsiteY95" fmla="*/ 6772912 h 8023860"/>
              <a:gd name="connsiteX96" fmla="*/ 2094865 w 6291902"/>
              <a:gd name="connsiteY96" fmla="*/ 7004687 h 8023860"/>
              <a:gd name="connsiteX97" fmla="*/ 2066290 w 6291902"/>
              <a:gd name="connsiteY97" fmla="*/ 7115811 h 8023860"/>
              <a:gd name="connsiteX98" fmla="*/ 2234565 w 6291902"/>
              <a:gd name="connsiteY98" fmla="*/ 7226936 h 8023860"/>
              <a:gd name="connsiteX99" fmla="*/ 2269490 w 6291902"/>
              <a:gd name="connsiteY99" fmla="*/ 7271386 h 8023860"/>
              <a:gd name="connsiteX100" fmla="*/ 2186940 w 6291902"/>
              <a:gd name="connsiteY100" fmla="*/ 7528561 h 8023860"/>
              <a:gd name="connsiteX101" fmla="*/ 2209165 w 6291902"/>
              <a:gd name="connsiteY101" fmla="*/ 7626985 h 8023860"/>
              <a:gd name="connsiteX102" fmla="*/ 2275840 w 6291902"/>
              <a:gd name="connsiteY102" fmla="*/ 7728585 h 8023860"/>
              <a:gd name="connsiteX103" fmla="*/ 2437765 w 6291902"/>
              <a:gd name="connsiteY103" fmla="*/ 7760335 h 8023860"/>
              <a:gd name="connsiteX104" fmla="*/ 2491740 w 6291902"/>
              <a:gd name="connsiteY104" fmla="*/ 7747635 h 8023860"/>
              <a:gd name="connsiteX105" fmla="*/ 2599690 w 6291902"/>
              <a:gd name="connsiteY105" fmla="*/ 7804785 h 8023860"/>
              <a:gd name="connsiteX106" fmla="*/ 2640965 w 6291902"/>
              <a:gd name="connsiteY106" fmla="*/ 7849235 h 8023860"/>
              <a:gd name="connsiteX107" fmla="*/ 2663190 w 6291902"/>
              <a:gd name="connsiteY107" fmla="*/ 7960360 h 8023860"/>
              <a:gd name="connsiteX108" fmla="*/ 2748915 w 6291902"/>
              <a:gd name="connsiteY108" fmla="*/ 8023860 h 8023860"/>
              <a:gd name="connsiteX109" fmla="*/ 2860040 w 6291902"/>
              <a:gd name="connsiteY109" fmla="*/ 7998460 h 8023860"/>
              <a:gd name="connsiteX110" fmla="*/ 2920365 w 6291902"/>
              <a:gd name="connsiteY110" fmla="*/ 8011160 h 8023860"/>
              <a:gd name="connsiteX111" fmla="*/ 2910840 w 6291902"/>
              <a:gd name="connsiteY111" fmla="*/ 7930991 h 8023860"/>
              <a:gd name="connsiteX112" fmla="*/ 2996565 w 6291902"/>
              <a:gd name="connsiteY112" fmla="*/ 7800022 h 8023860"/>
              <a:gd name="connsiteX113" fmla="*/ 2987040 w 6291902"/>
              <a:gd name="connsiteY113" fmla="*/ 7688104 h 8023860"/>
              <a:gd name="connsiteX114" fmla="*/ 3027522 w 6291902"/>
              <a:gd name="connsiteY114" fmla="*/ 7621428 h 8023860"/>
              <a:gd name="connsiteX115" fmla="*/ 3179922 w 6291902"/>
              <a:gd name="connsiteY115" fmla="*/ 7552372 h 8023860"/>
              <a:gd name="connsiteX116" fmla="*/ 3225166 w 6291902"/>
              <a:gd name="connsiteY116" fmla="*/ 7435692 h 8023860"/>
              <a:gd name="connsiteX117" fmla="*/ 3420427 w 6291902"/>
              <a:gd name="connsiteY117" fmla="*/ 7273766 h 8023860"/>
              <a:gd name="connsiteX118" fmla="*/ 3699034 w 6291902"/>
              <a:gd name="connsiteY118" fmla="*/ 7145179 h 8023860"/>
              <a:gd name="connsiteX119" fmla="*/ 3875246 w 6291902"/>
              <a:gd name="connsiteY119" fmla="*/ 7080885 h 8023860"/>
              <a:gd name="connsiteX120" fmla="*/ 4084796 w 6291902"/>
              <a:gd name="connsiteY120" fmla="*/ 6928485 h 8023860"/>
              <a:gd name="connsiteX121" fmla="*/ 4127659 w 6291902"/>
              <a:gd name="connsiteY121" fmla="*/ 6830853 h 8023860"/>
              <a:gd name="connsiteX122" fmla="*/ 4037171 w 6291902"/>
              <a:gd name="connsiteY122" fmla="*/ 6754654 h 8023860"/>
              <a:gd name="connsiteX123" fmla="*/ 3980021 w 6291902"/>
              <a:gd name="connsiteY123" fmla="*/ 6659404 h 8023860"/>
              <a:gd name="connsiteX124" fmla="*/ 4056222 w 6291902"/>
              <a:gd name="connsiteY124" fmla="*/ 6585585 h 8023860"/>
              <a:gd name="connsiteX125" fmla="*/ 4096703 w 6291902"/>
              <a:gd name="connsiteY125" fmla="*/ 6437947 h 8023860"/>
              <a:gd name="connsiteX126" fmla="*/ 3982402 w 6291902"/>
              <a:gd name="connsiteY126" fmla="*/ 6461760 h 8023860"/>
              <a:gd name="connsiteX127" fmla="*/ 3818096 w 6291902"/>
              <a:gd name="connsiteY127" fmla="*/ 6423660 h 8023860"/>
              <a:gd name="connsiteX128" fmla="*/ 3691889 w 6291902"/>
              <a:gd name="connsiteY128" fmla="*/ 6335553 h 8023860"/>
              <a:gd name="connsiteX129" fmla="*/ 3701416 w 6291902"/>
              <a:gd name="connsiteY129" fmla="*/ 6221254 h 8023860"/>
              <a:gd name="connsiteX130" fmla="*/ 3625215 w 6291902"/>
              <a:gd name="connsiteY130" fmla="*/ 6145054 h 8023860"/>
              <a:gd name="connsiteX131" fmla="*/ 3657600 w 6291902"/>
              <a:gd name="connsiteY131" fmla="*/ 6063617 h 8023860"/>
              <a:gd name="connsiteX132" fmla="*/ 3817620 w 6291902"/>
              <a:gd name="connsiteY132" fmla="*/ 5972177 h 8023860"/>
              <a:gd name="connsiteX133" fmla="*/ 3893820 w 6291902"/>
              <a:gd name="connsiteY133" fmla="*/ 5895977 h 8023860"/>
              <a:gd name="connsiteX134" fmla="*/ 3947160 w 6291902"/>
              <a:gd name="connsiteY134" fmla="*/ 5880737 h 8023860"/>
              <a:gd name="connsiteX135" fmla="*/ 3939540 w 6291902"/>
              <a:gd name="connsiteY135" fmla="*/ 5819777 h 8023860"/>
              <a:gd name="connsiteX136" fmla="*/ 3901440 w 6291902"/>
              <a:gd name="connsiteY136" fmla="*/ 5796917 h 8023860"/>
              <a:gd name="connsiteX137" fmla="*/ 3878580 w 6291902"/>
              <a:gd name="connsiteY137" fmla="*/ 5705477 h 8023860"/>
              <a:gd name="connsiteX138" fmla="*/ 3886200 w 6291902"/>
              <a:gd name="connsiteY138" fmla="*/ 5614037 h 8023860"/>
              <a:gd name="connsiteX139" fmla="*/ 3870960 w 6291902"/>
              <a:gd name="connsiteY139" fmla="*/ 5499737 h 8023860"/>
              <a:gd name="connsiteX140" fmla="*/ 3893820 w 6291902"/>
              <a:gd name="connsiteY140" fmla="*/ 5431157 h 8023860"/>
              <a:gd name="connsiteX141" fmla="*/ 3924300 w 6291902"/>
              <a:gd name="connsiteY141" fmla="*/ 5370197 h 8023860"/>
              <a:gd name="connsiteX142" fmla="*/ 3977640 w 6291902"/>
              <a:gd name="connsiteY142" fmla="*/ 5362577 h 8023860"/>
              <a:gd name="connsiteX143" fmla="*/ 3992880 w 6291902"/>
              <a:gd name="connsiteY143" fmla="*/ 5362577 h 8023860"/>
              <a:gd name="connsiteX144" fmla="*/ 4046220 w 6291902"/>
              <a:gd name="connsiteY144" fmla="*/ 5301617 h 8023860"/>
              <a:gd name="connsiteX145" fmla="*/ 4038600 w 6291902"/>
              <a:gd name="connsiteY145" fmla="*/ 5217797 h 8023860"/>
              <a:gd name="connsiteX146" fmla="*/ 4754880 w 6291902"/>
              <a:gd name="connsiteY146" fmla="*/ 5103497 h 8023860"/>
              <a:gd name="connsiteX147" fmla="*/ 4838700 w 6291902"/>
              <a:gd name="connsiteY147" fmla="*/ 5103497 h 8023860"/>
              <a:gd name="connsiteX148" fmla="*/ 4914900 w 6291902"/>
              <a:gd name="connsiteY148" fmla="*/ 5111117 h 8023860"/>
              <a:gd name="connsiteX149" fmla="*/ 5105400 w 6291902"/>
              <a:gd name="connsiteY149" fmla="*/ 5210177 h 8023860"/>
              <a:gd name="connsiteX150" fmla="*/ 5570220 w 6291902"/>
              <a:gd name="connsiteY150" fmla="*/ 5438777 h 8023860"/>
              <a:gd name="connsiteX151" fmla="*/ 5704205 w 6291902"/>
              <a:gd name="connsiteY151" fmla="*/ 5510532 h 8023860"/>
              <a:gd name="connsiteX152" fmla="*/ 5755005 w 6291902"/>
              <a:gd name="connsiteY152" fmla="*/ 5433062 h 8023860"/>
              <a:gd name="connsiteX153" fmla="*/ 5682615 w 6291902"/>
              <a:gd name="connsiteY153" fmla="*/ 5393692 h 8023860"/>
              <a:gd name="connsiteX154" fmla="*/ 5624195 w 6291902"/>
              <a:gd name="connsiteY154" fmla="*/ 5322572 h 8023860"/>
              <a:gd name="connsiteX155" fmla="*/ 5670550 w 6291902"/>
              <a:gd name="connsiteY155" fmla="*/ 5293997 h 8023860"/>
              <a:gd name="connsiteX156" fmla="*/ 5584825 w 6291902"/>
              <a:gd name="connsiteY156" fmla="*/ 5119372 h 8023860"/>
              <a:gd name="connsiteX157" fmla="*/ 5592445 w 6291902"/>
              <a:gd name="connsiteY157" fmla="*/ 5017772 h 8023860"/>
              <a:gd name="connsiteX158" fmla="*/ 5615305 w 6291902"/>
              <a:gd name="connsiteY158" fmla="*/ 4982847 h 8023860"/>
              <a:gd name="connsiteX159" fmla="*/ 5636895 w 6291902"/>
              <a:gd name="connsiteY159" fmla="*/ 4937762 h 8023860"/>
              <a:gd name="connsiteX160" fmla="*/ 5674360 w 6291902"/>
              <a:gd name="connsiteY160" fmla="*/ 4860292 h 8023860"/>
              <a:gd name="connsiteX161" fmla="*/ 5688965 w 6291902"/>
              <a:gd name="connsiteY161" fmla="*/ 4777742 h 8023860"/>
              <a:gd name="connsiteX162" fmla="*/ 5735320 w 6291902"/>
              <a:gd name="connsiteY162" fmla="*/ 4752342 h 8023860"/>
              <a:gd name="connsiteX163" fmla="*/ 5715000 w 6291902"/>
              <a:gd name="connsiteY163" fmla="*/ 4693287 h 8023860"/>
              <a:gd name="connsiteX164" fmla="*/ 5751195 w 6291902"/>
              <a:gd name="connsiteY164" fmla="*/ 4652012 h 8023860"/>
              <a:gd name="connsiteX165" fmla="*/ 5781675 w 6291902"/>
              <a:gd name="connsiteY165" fmla="*/ 4589147 h 8023860"/>
              <a:gd name="connsiteX166" fmla="*/ 5836920 w 6291902"/>
              <a:gd name="connsiteY166" fmla="*/ 4515487 h 8023860"/>
              <a:gd name="connsiteX167" fmla="*/ 5855970 w 6291902"/>
              <a:gd name="connsiteY167" fmla="*/ 4359277 h 8023860"/>
              <a:gd name="connsiteX168" fmla="*/ 6101080 w 6291902"/>
              <a:gd name="connsiteY168" fmla="*/ 4101467 h 8023860"/>
              <a:gd name="connsiteX169" fmla="*/ 6107430 w 6291902"/>
              <a:gd name="connsiteY169" fmla="*/ 3865247 h 8023860"/>
              <a:gd name="connsiteX170" fmla="*/ 5982970 w 6291902"/>
              <a:gd name="connsiteY170" fmla="*/ 3602357 h 8023860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329286 w 6291902"/>
              <a:gd name="connsiteY13" fmla="*/ 112564 h 7975694"/>
              <a:gd name="connsiteX14" fmla="*/ 5286472 w 6291902"/>
              <a:gd name="connsiteY14" fmla="*/ 285452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056346 w 6291902"/>
              <a:gd name="connsiteY13" fmla="*/ 60385 h 7975694"/>
              <a:gd name="connsiteX14" fmla="*/ 5286472 w 6291902"/>
              <a:gd name="connsiteY14" fmla="*/ 285452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301191 w 6291902"/>
              <a:gd name="connsiteY13" fmla="*/ 124606 h 7975694"/>
              <a:gd name="connsiteX14" fmla="*/ 5286472 w 6291902"/>
              <a:gd name="connsiteY14" fmla="*/ 285452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86472 w 6291902"/>
              <a:gd name="connsiteY14" fmla="*/ 285452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4432 w 6291902"/>
              <a:gd name="connsiteY14" fmla="*/ 534310 h 7975694"/>
              <a:gd name="connsiteX15" fmla="*/ 5280660 w 6291902"/>
              <a:gd name="connsiteY15" fmla="*/ 1108171 h 7975694"/>
              <a:gd name="connsiteX16" fmla="*/ 5219700 w 6291902"/>
              <a:gd name="connsiteY16" fmla="*/ 1405351 h 7975694"/>
              <a:gd name="connsiteX17" fmla="*/ 5212080 w 6291902"/>
              <a:gd name="connsiteY17" fmla="*/ 1603471 h 7975694"/>
              <a:gd name="connsiteX18" fmla="*/ 5242560 w 6291902"/>
              <a:gd name="connsiteY18" fmla="*/ 1641571 h 7975694"/>
              <a:gd name="connsiteX19" fmla="*/ 5097780 w 6291902"/>
              <a:gd name="connsiteY19" fmla="*/ 1694911 h 7975694"/>
              <a:gd name="connsiteX20" fmla="*/ 5120640 w 6291902"/>
              <a:gd name="connsiteY20" fmla="*/ 1885411 h 7975694"/>
              <a:gd name="connsiteX21" fmla="*/ 5082540 w 6291902"/>
              <a:gd name="connsiteY21" fmla="*/ 1969231 h 7975694"/>
              <a:gd name="connsiteX22" fmla="*/ 4945380 w 6291902"/>
              <a:gd name="connsiteY22" fmla="*/ 1915891 h 7975694"/>
              <a:gd name="connsiteX23" fmla="*/ 4853940 w 6291902"/>
              <a:gd name="connsiteY23" fmla="*/ 1938751 h 7975694"/>
              <a:gd name="connsiteX24" fmla="*/ 4785360 w 6291902"/>
              <a:gd name="connsiteY24" fmla="*/ 2068291 h 7975694"/>
              <a:gd name="connsiteX25" fmla="*/ 4640580 w 6291902"/>
              <a:gd name="connsiteY25" fmla="*/ 1953991 h 7975694"/>
              <a:gd name="connsiteX26" fmla="*/ 4518660 w 6291902"/>
              <a:gd name="connsiteY26" fmla="*/ 1946371 h 7975694"/>
              <a:gd name="connsiteX27" fmla="*/ 4389120 w 6291902"/>
              <a:gd name="connsiteY27" fmla="*/ 1816831 h 7975694"/>
              <a:gd name="connsiteX28" fmla="*/ 4564380 w 6291902"/>
              <a:gd name="connsiteY28" fmla="*/ 1664431 h 7975694"/>
              <a:gd name="connsiteX29" fmla="*/ 4389120 w 6291902"/>
              <a:gd name="connsiteY29" fmla="*/ 1633951 h 7975694"/>
              <a:gd name="connsiteX30" fmla="*/ 4244340 w 6291902"/>
              <a:gd name="connsiteY30" fmla="*/ 1801591 h 7975694"/>
              <a:gd name="connsiteX31" fmla="*/ 4183380 w 6291902"/>
              <a:gd name="connsiteY31" fmla="*/ 1900651 h 7975694"/>
              <a:gd name="connsiteX32" fmla="*/ 4191000 w 6291902"/>
              <a:gd name="connsiteY32" fmla="*/ 1938751 h 7975694"/>
              <a:gd name="connsiteX33" fmla="*/ 4084320 w 6291902"/>
              <a:gd name="connsiteY33" fmla="*/ 2037811 h 7975694"/>
              <a:gd name="connsiteX34" fmla="*/ 4008120 w 6291902"/>
              <a:gd name="connsiteY34" fmla="*/ 2060671 h 7975694"/>
              <a:gd name="connsiteX35" fmla="*/ 3954780 w 6291902"/>
              <a:gd name="connsiteY35" fmla="*/ 2060671 h 7975694"/>
              <a:gd name="connsiteX36" fmla="*/ 3916680 w 6291902"/>
              <a:gd name="connsiteY36" fmla="*/ 2114011 h 7975694"/>
              <a:gd name="connsiteX37" fmla="*/ 3848100 w 6291902"/>
              <a:gd name="connsiteY37" fmla="*/ 2114011 h 7975694"/>
              <a:gd name="connsiteX38" fmla="*/ 3810000 w 6291902"/>
              <a:gd name="connsiteY38" fmla="*/ 2167351 h 7975694"/>
              <a:gd name="connsiteX39" fmla="*/ 3726180 w 6291902"/>
              <a:gd name="connsiteY39" fmla="*/ 2190211 h 7975694"/>
              <a:gd name="connsiteX40" fmla="*/ 3703320 w 6291902"/>
              <a:gd name="connsiteY40" fmla="*/ 2258791 h 7975694"/>
              <a:gd name="connsiteX41" fmla="*/ 3512820 w 6291902"/>
              <a:gd name="connsiteY41" fmla="*/ 2121631 h 7975694"/>
              <a:gd name="connsiteX42" fmla="*/ 3337560 w 6291902"/>
              <a:gd name="connsiteY42" fmla="*/ 2190211 h 7975694"/>
              <a:gd name="connsiteX43" fmla="*/ 3337560 w 6291902"/>
              <a:gd name="connsiteY43" fmla="*/ 2266411 h 7975694"/>
              <a:gd name="connsiteX44" fmla="*/ 3230880 w 6291902"/>
              <a:gd name="connsiteY44" fmla="*/ 2342611 h 7975694"/>
              <a:gd name="connsiteX45" fmla="*/ 3002280 w 6291902"/>
              <a:gd name="connsiteY45" fmla="*/ 2197831 h 7975694"/>
              <a:gd name="connsiteX46" fmla="*/ 3025140 w 6291902"/>
              <a:gd name="connsiteY46" fmla="*/ 2174971 h 7975694"/>
              <a:gd name="connsiteX47" fmla="*/ 2918460 w 6291902"/>
              <a:gd name="connsiteY47" fmla="*/ 2030191 h 7975694"/>
              <a:gd name="connsiteX48" fmla="*/ 2611215 w 6291902"/>
              <a:gd name="connsiteY48" fmla="*/ 1868540 h 7975694"/>
              <a:gd name="connsiteX49" fmla="*/ 2496277 w 6291902"/>
              <a:gd name="connsiteY49" fmla="*/ 2225228 h 7975694"/>
              <a:gd name="connsiteX50" fmla="*/ 2392680 w 6291902"/>
              <a:gd name="connsiteY50" fmla="*/ 2243551 h 7975694"/>
              <a:gd name="connsiteX51" fmla="*/ 2308860 w 6291902"/>
              <a:gd name="connsiteY51" fmla="*/ 2258791 h 7975694"/>
              <a:gd name="connsiteX52" fmla="*/ 2225040 w 6291902"/>
              <a:gd name="connsiteY52" fmla="*/ 2357851 h 7975694"/>
              <a:gd name="connsiteX53" fmla="*/ 2049780 w 6291902"/>
              <a:gd name="connsiteY53" fmla="*/ 2266411 h 7975694"/>
              <a:gd name="connsiteX54" fmla="*/ 1981200 w 6291902"/>
              <a:gd name="connsiteY54" fmla="*/ 2258791 h 7975694"/>
              <a:gd name="connsiteX55" fmla="*/ 1889760 w 6291902"/>
              <a:gd name="connsiteY55" fmla="*/ 2106391 h 7975694"/>
              <a:gd name="connsiteX56" fmla="*/ 1897380 w 6291902"/>
              <a:gd name="connsiteY56" fmla="*/ 2037811 h 7975694"/>
              <a:gd name="connsiteX57" fmla="*/ 1729740 w 6291902"/>
              <a:gd name="connsiteY57" fmla="*/ 2159731 h 7975694"/>
              <a:gd name="connsiteX58" fmla="*/ 1706880 w 6291902"/>
              <a:gd name="connsiteY58" fmla="*/ 2220691 h 7975694"/>
              <a:gd name="connsiteX59" fmla="*/ 1653540 w 6291902"/>
              <a:gd name="connsiteY59" fmla="*/ 2190211 h 7975694"/>
              <a:gd name="connsiteX60" fmla="*/ 1546860 w 6291902"/>
              <a:gd name="connsiteY60" fmla="*/ 2190211 h 7975694"/>
              <a:gd name="connsiteX61" fmla="*/ 1524000 w 6291902"/>
              <a:gd name="connsiteY61" fmla="*/ 2304511 h 7975694"/>
              <a:gd name="connsiteX62" fmla="*/ 1386840 w 6291902"/>
              <a:gd name="connsiteY62" fmla="*/ 2601691 h 7975694"/>
              <a:gd name="connsiteX63" fmla="*/ 1333500 w 6291902"/>
              <a:gd name="connsiteY63" fmla="*/ 2594071 h 7975694"/>
              <a:gd name="connsiteX64" fmla="*/ 1188720 w 6291902"/>
              <a:gd name="connsiteY64" fmla="*/ 2647411 h 7975694"/>
              <a:gd name="connsiteX65" fmla="*/ 1135380 w 6291902"/>
              <a:gd name="connsiteY65" fmla="*/ 2815051 h 7975694"/>
              <a:gd name="connsiteX66" fmla="*/ 1013460 w 6291902"/>
              <a:gd name="connsiteY66" fmla="*/ 2845531 h 7975694"/>
              <a:gd name="connsiteX67" fmla="*/ 929640 w 6291902"/>
              <a:gd name="connsiteY67" fmla="*/ 2853151 h 7975694"/>
              <a:gd name="connsiteX68" fmla="*/ 830580 w 6291902"/>
              <a:gd name="connsiteY68" fmla="*/ 2883631 h 7975694"/>
              <a:gd name="connsiteX69" fmla="*/ 701040 w 6291902"/>
              <a:gd name="connsiteY69" fmla="*/ 2891251 h 7975694"/>
              <a:gd name="connsiteX70" fmla="*/ 548640 w 6291902"/>
              <a:gd name="connsiteY70" fmla="*/ 2929351 h 7975694"/>
              <a:gd name="connsiteX71" fmla="*/ 0 w 6291902"/>
              <a:gd name="connsiteY71" fmla="*/ 4392391 h 7975694"/>
              <a:gd name="connsiteX72" fmla="*/ 167640 w 6291902"/>
              <a:gd name="connsiteY72" fmla="*/ 4384771 h 7975694"/>
              <a:gd name="connsiteX73" fmla="*/ 167640 w 6291902"/>
              <a:gd name="connsiteY73" fmla="*/ 4529551 h 7975694"/>
              <a:gd name="connsiteX74" fmla="*/ 289560 w 6291902"/>
              <a:gd name="connsiteY74" fmla="*/ 4537171 h 7975694"/>
              <a:gd name="connsiteX75" fmla="*/ 281940 w 6291902"/>
              <a:gd name="connsiteY75" fmla="*/ 4620991 h 7975694"/>
              <a:gd name="connsiteX76" fmla="*/ 388620 w 6291902"/>
              <a:gd name="connsiteY76" fmla="*/ 4643851 h 7975694"/>
              <a:gd name="connsiteX77" fmla="*/ 358140 w 6291902"/>
              <a:gd name="connsiteY77" fmla="*/ 4773391 h 7975694"/>
              <a:gd name="connsiteX78" fmla="*/ 358140 w 6291902"/>
              <a:gd name="connsiteY78" fmla="*/ 4872451 h 7975694"/>
              <a:gd name="connsiteX79" fmla="*/ 251460 w 6291902"/>
              <a:gd name="connsiteY79" fmla="*/ 4925791 h 7975694"/>
              <a:gd name="connsiteX80" fmla="*/ 236220 w 6291902"/>
              <a:gd name="connsiteY80" fmla="*/ 5001991 h 7975694"/>
              <a:gd name="connsiteX81" fmla="*/ 144780 w 6291902"/>
              <a:gd name="connsiteY81" fmla="*/ 5123911 h 7975694"/>
              <a:gd name="connsiteX82" fmla="*/ 175260 w 6291902"/>
              <a:gd name="connsiteY82" fmla="*/ 5352511 h 7975694"/>
              <a:gd name="connsiteX83" fmla="*/ 266700 w 6291902"/>
              <a:gd name="connsiteY83" fmla="*/ 5360131 h 7975694"/>
              <a:gd name="connsiteX84" fmla="*/ 304800 w 6291902"/>
              <a:gd name="connsiteY84" fmla="*/ 5421091 h 7975694"/>
              <a:gd name="connsiteX85" fmla="*/ 312420 w 6291902"/>
              <a:gd name="connsiteY85" fmla="*/ 5482051 h 7975694"/>
              <a:gd name="connsiteX86" fmla="*/ 358140 w 6291902"/>
              <a:gd name="connsiteY86" fmla="*/ 5482051 h 7975694"/>
              <a:gd name="connsiteX87" fmla="*/ 365760 w 6291902"/>
              <a:gd name="connsiteY87" fmla="*/ 5619211 h 7975694"/>
              <a:gd name="connsiteX88" fmla="*/ 807720 w 6291902"/>
              <a:gd name="connsiteY88" fmla="*/ 5687791 h 7975694"/>
              <a:gd name="connsiteX89" fmla="*/ 1127760 w 6291902"/>
              <a:gd name="connsiteY89" fmla="*/ 5847811 h 7975694"/>
              <a:gd name="connsiteX90" fmla="*/ 1447800 w 6291902"/>
              <a:gd name="connsiteY90" fmla="*/ 5741131 h 7975694"/>
              <a:gd name="connsiteX91" fmla="*/ 1546860 w 6291902"/>
              <a:gd name="connsiteY91" fmla="*/ 5741131 h 7975694"/>
              <a:gd name="connsiteX92" fmla="*/ 1501140 w 6291902"/>
              <a:gd name="connsiteY92" fmla="*/ 6000211 h 7975694"/>
              <a:gd name="connsiteX93" fmla="*/ 1567815 w 6291902"/>
              <a:gd name="connsiteY93" fmla="*/ 6258021 h 7975694"/>
              <a:gd name="connsiteX94" fmla="*/ 1710690 w 6291902"/>
              <a:gd name="connsiteY94" fmla="*/ 6581871 h 7975694"/>
              <a:gd name="connsiteX95" fmla="*/ 1891665 w 6291902"/>
              <a:gd name="connsiteY95" fmla="*/ 6724746 h 7975694"/>
              <a:gd name="connsiteX96" fmla="*/ 2094865 w 6291902"/>
              <a:gd name="connsiteY96" fmla="*/ 6956521 h 7975694"/>
              <a:gd name="connsiteX97" fmla="*/ 2066290 w 6291902"/>
              <a:gd name="connsiteY97" fmla="*/ 7067645 h 7975694"/>
              <a:gd name="connsiteX98" fmla="*/ 2234565 w 6291902"/>
              <a:gd name="connsiteY98" fmla="*/ 7178770 h 7975694"/>
              <a:gd name="connsiteX99" fmla="*/ 2269490 w 6291902"/>
              <a:gd name="connsiteY99" fmla="*/ 7223220 h 7975694"/>
              <a:gd name="connsiteX100" fmla="*/ 2186940 w 6291902"/>
              <a:gd name="connsiteY100" fmla="*/ 7480395 h 7975694"/>
              <a:gd name="connsiteX101" fmla="*/ 2209165 w 6291902"/>
              <a:gd name="connsiteY101" fmla="*/ 7578819 h 7975694"/>
              <a:gd name="connsiteX102" fmla="*/ 2275840 w 6291902"/>
              <a:gd name="connsiteY102" fmla="*/ 7680419 h 7975694"/>
              <a:gd name="connsiteX103" fmla="*/ 2437765 w 6291902"/>
              <a:gd name="connsiteY103" fmla="*/ 7712169 h 7975694"/>
              <a:gd name="connsiteX104" fmla="*/ 2491740 w 6291902"/>
              <a:gd name="connsiteY104" fmla="*/ 7699469 h 7975694"/>
              <a:gd name="connsiteX105" fmla="*/ 2599690 w 6291902"/>
              <a:gd name="connsiteY105" fmla="*/ 7756619 h 7975694"/>
              <a:gd name="connsiteX106" fmla="*/ 2640965 w 6291902"/>
              <a:gd name="connsiteY106" fmla="*/ 7801069 h 7975694"/>
              <a:gd name="connsiteX107" fmla="*/ 2663190 w 6291902"/>
              <a:gd name="connsiteY107" fmla="*/ 7912194 h 7975694"/>
              <a:gd name="connsiteX108" fmla="*/ 2748915 w 6291902"/>
              <a:gd name="connsiteY108" fmla="*/ 7975694 h 7975694"/>
              <a:gd name="connsiteX109" fmla="*/ 2860040 w 6291902"/>
              <a:gd name="connsiteY109" fmla="*/ 7950294 h 7975694"/>
              <a:gd name="connsiteX110" fmla="*/ 2920365 w 6291902"/>
              <a:gd name="connsiteY110" fmla="*/ 7962994 h 7975694"/>
              <a:gd name="connsiteX111" fmla="*/ 2910840 w 6291902"/>
              <a:gd name="connsiteY111" fmla="*/ 7882825 h 7975694"/>
              <a:gd name="connsiteX112" fmla="*/ 2996565 w 6291902"/>
              <a:gd name="connsiteY112" fmla="*/ 7751856 h 7975694"/>
              <a:gd name="connsiteX113" fmla="*/ 2987040 w 6291902"/>
              <a:gd name="connsiteY113" fmla="*/ 7639938 h 7975694"/>
              <a:gd name="connsiteX114" fmla="*/ 3027522 w 6291902"/>
              <a:gd name="connsiteY114" fmla="*/ 7573262 h 7975694"/>
              <a:gd name="connsiteX115" fmla="*/ 3179922 w 6291902"/>
              <a:gd name="connsiteY115" fmla="*/ 7504206 h 7975694"/>
              <a:gd name="connsiteX116" fmla="*/ 3225166 w 6291902"/>
              <a:gd name="connsiteY116" fmla="*/ 7387526 h 7975694"/>
              <a:gd name="connsiteX117" fmla="*/ 3420427 w 6291902"/>
              <a:gd name="connsiteY117" fmla="*/ 7225600 h 7975694"/>
              <a:gd name="connsiteX118" fmla="*/ 3699034 w 6291902"/>
              <a:gd name="connsiteY118" fmla="*/ 7097013 h 7975694"/>
              <a:gd name="connsiteX119" fmla="*/ 3875246 w 6291902"/>
              <a:gd name="connsiteY119" fmla="*/ 7032719 h 7975694"/>
              <a:gd name="connsiteX120" fmla="*/ 4084796 w 6291902"/>
              <a:gd name="connsiteY120" fmla="*/ 6880319 h 7975694"/>
              <a:gd name="connsiteX121" fmla="*/ 4127659 w 6291902"/>
              <a:gd name="connsiteY121" fmla="*/ 6782687 h 7975694"/>
              <a:gd name="connsiteX122" fmla="*/ 4037171 w 6291902"/>
              <a:gd name="connsiteY122" fmla="*/ 6706488 h 7975694"/>
              <a:gd name="connsiteX123" fmla="*/ 3980021 w 6291902"/>
              <a:gd name="connsiteY123" fmla="*/ 6611238 h 7975694"/>
              <a:gd name="connsiteX124" fmla="*/ 4056222 w 6291902"/>
              <a:gd name="connsiteY124" fmla="*/ 6537419 h 7975694"/>
              <a:gd name="connsiteX125" fmla="*/ 4096703 w 6291902"/>
              <a:gd name="connsiteY125" fmla="*/ 6389781 h 7975694"/>
              <a:gd name="connsiteX126" fmla="*/ 3982402 w 6291902"/>
              <a:gd name="connsiteY126" fmla="*/ 6413594 h 7975694"/>
              <a:gd name="connsiteX127" fmla="*/ 3818096 w 6291902"/>
              <a:gd name="connsiteY127" fmla="*/ 6375494 h 7975694"/>
              <a:gd name="connsiteX128" fmla="*/ 3691889 w 6291902"/>
              <a:gd name="connsiteY128" fmla="*/ 6287387 h 7975694"/>
              <a:gd name="connsiteX129" fmla="*/ 3701416 w 6291902"/>
              <a:gd name="connsiteY129" fmla="*/ 6173088 h 7975694"/>
              <a:gd name="connsiteX130" fmla="*/ 3625215 w 6291902"/>
              <a:gd name="connsiteY130" fmla="*/ 6096888 h 7975694"/>
              <a:gd name="connsiteX131" fmla="*/ 3657600 w 6291902"/>
              <a:gd name="connsiteY131" fmla="*/ 6015451 h 7975694"/>
              <a:gd name="connsiteX132" fmla="*/ 3817620 w 6291902"/>
              <a:gd name="connsiteY132" fmla="*/ 5924011 h 7975694"/>
              <a:gd name="connsiteX133" fmla="*/ 3893820 w 6291902"/>
              <a:gd name="connsiteY133" fmla="*/ 5847811 h 7975694"/>
              <a:gd name="connsiteX134" fmla="*/ 3947160 w 6291902"/>
              <a:gd name="connsiteY134" fmla="*/ 5832571 h 7975694"/>
              <a:gd name="connsiteX135" fmla="*/ 3939540 w 6291902"/>
              <a:gd name="connsiteY135" fmla="*/ 5771611 h 7975694"/>
              <a:gd name="connsiteX136" fmla="*/ 3901440 w 6291902"/>
              <a:gd name="connsiteY136" fmla="*/ 5748751 h 7975694"/>
              <a:gd name="connsiteX137" fmla="*/ 3878580 w 6291902"/>
              <a:gd name="connsiteY137" fmla="*/ 5657311 h 7975694"/>
              <a:gd name="connsiteX138" fmla="*/ 3886200 w 6291902"/>
              <a:gd name="connsiteY138" fmla="*/ 5565871 h 7975694"/>
              <a:gd name="connsiteX139" fmla="*/ 3870960 w 6291902"/>
              <a:gd name="connsiteY139" fmla="*/ 5451571 h 7975694"/>
              <a:gd name="connsiteX140" fmla="*/ 3893820 w 6291902"/>
              <a:gd name="connsiteY140" fmla="*/ 5382991 h 7975694"/>
              <a:gd name="connsiteX141" fmla="*/ 3924300 w 6291902"/>
              <a:gd name="connsiteY141" fmla="*/ 5322031 h 7975694"/>
              <a:gd name="connsiteX142" fmla="*/ 3977640 w 6291902"/>
              <a:gd name="connsiteY142" fmla="*/ 5314411 h 7975694"/>
              <a:gd name="connsiteX143" fmla="*/ 3992880 w 6291902"/>
              <a:gd name="connsiteY143" fmla="*/ 5314411 h 7975694"/>
              <a:gd name="connsiteX144" fmla="*/ 4046220 w 6291902"/>
              <a:gd name="connsiteY144" fmla="*/ 5253451 h 7975694"/>
              <a:gd name="connsiteX145" fmla="*/ 4038600 w 6291902"/>
              <a:gd name="connsiteY145" fmla="*/ 5169631 h 7975694"/>
              <a:gd name="connsiteX146" fmla="*/ 4754880 w 6291902"/>
              <a:gd name="connsiteY146" fmla="*/ 5055331 h 7975694"/>
              <a:gd name="connsiteX147" fmla="*/ 4838700 w 6291902"/>
              <a:gd name="connsiteY147" fmla="*/ 5055331 h 7975694"/>
              <a:gd name="connsiteX148" fmla="*/ 4914900 w 6291902"/>
              <a:gd name="connsiteY148" fmla="*/ 5062951 h 7975694"/>
              <a:gd name="connsiteX149" fmla="*/ 5105400 w 6291902"/>
              <a:gd name="connsiteY149" fmla="*/ 5162011 h 7975694"/>
              <a:gd name="connsiteX150" fmla="*/ 5570220 w 6291902"/>
              <a:gd name="connsiteY150" fmla="*/ 5390611 h 7975694"/>
              <a:gd name="connsiteX151" fmla="*/ 5704205 w 6291902"/>
              <a:gd name="connsiteY151" fmla="*/ 5462366 h 7975694"/>
              <a:gd name="connsiteX152" fmla="*/ 5755005 w 6291902"/>
              <a:gd name="connsiteY152" fmla="*/ 5384896 h 7975694"/>
              <a:gd name="connsiteX153" fmla="*/ 5682615 w 6291902"/>
              <a:gd name="connsiteY153" fmla="*/ 5345526 h 7975694"/>
              <a:gd name="connsiteX154" fmla="*/ 5624195 w 6291902"/>
              <a:gd name="connsiteY154" fmla="*/ 5274406 h 7975694"/>
              <a:gd name="connsiteX155" fmla="*/ 5670550 w 6291902"/>
              <a:gd name="connsiteY155" fmla="*/ 5245831 h 7975694"/>
              <a:gd name="connsiteX156" fmla="*/ 5584825 w 6291902"/>
              <a:gd name="connsiteY156" fmla="*/ 5071206 h 7975694"/>
              <a:gd name="connsiteX157" fmla="*/ 5592445 w 6291902"/>
              <a:gd name="connsiteY157" fmla="*/ 4969606 h 7975694"/>
              <a:gd name="connsiteX158" fmla="*/ 5615305 w 6291902"/>
              <a:gd name="connsiteY158" fmla="*/ 4934681 h 7975694"/>
              <a:gd name="connsiteX159" fmla="*/ 5636895 w 6291902"/>
              <a:gd name="connsiteY159" fmla="*/ 4889596 h 7975694"/>
              <a:gd name="connsiteX160" fmla="*/ 5674360 w 6291902"/>
              <a:gd name="connsiteY160" fmla="*/ 4812126 h 7975694"/>
              <a:gd name="connsiteX161" fmla="*/ 5688965 w 6291902"/>
              <a:gd name="connsiteY161" fmla="*/ 4729576 h 7975694"/>
              <a:gd name="connsiteX162" fmla="*/ 5735320 w 6291902"/>
              <a:gd name="connsiteY162" fmla="*/ 4704176 h 7975694"/>
              <a:gd name="connsiteX163" fmla="*/ 5715000 w 6291902"/>
              <a:gd name="connsiteY163" fmla="*/ 4645121 h 7975694"/>
              <a:gd name="connsiteX164" fmla="*/ 5751195 w 6291902"/>
              <a:gd name="connsiteY164" fmla="*/ 4603846 h 7975694"/>
              <a:gd name="connsiteX165" fmla="*/ 5781675 w 6291902"/>
              <a:gd name="connsiteY165" fmla="*/ 4540981 h 7975694"/>
              <a:gd name="connsiteX166" fmla="*/ 5836920 w 6291902"/>
              <a:gd name="connsiteY166" fmla="*/ 4467321 h 7975694"/>
              <a:gd name="connsiteX167" fmla="*/ 5855970 w 6291902"/>
              <a:gd name="connsiteY167" fmla="*/ 4311111 h 7975694"/>
              <a:gd name="connsiteX168" fmla="*/ 6101080 w 6291902"/>
              <a:gd name="connsiteY168" fmla="*/ 4053301 h 7975694"/>
              <a:gd name="connsiteX169" fmla="*/ 6107430 w 6291902"/>
              <a:gd name="connsiteY169" fmla="*/ 3817081 h 7975694"/>
              <a:gd name="connsiteX170" fmla="*/ 5982970 w 6291902"/>
              <a:gd name="connsiteY170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274432 w 6291902"/>
              <a:gd name="connsiteY15" fmla="*/ 534310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274432 w 6291902"/>
              <a:gd name="connsiteY15" fmla="*/ 534310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80660 w 6291902"/>
              <a:gd name="connsiteY16" fmla="*/ 1108171 h 7975694"/>
              <a:gd name="connsiteX17" fmla="*/ 5219700 w 6291902"/>
              <a:gd name="connsiteY17" fmla="*/ 1405351 h 7975694"/>
              <a:gd name="connsiteX18" fmla="*/ 5212080 w 6291902"/>
              <a:gd name="connsiteY18" fmla="*/ 1603471 h 7975694"/>
              <a:gd name="connsiteX19" fmla="*/ 5242560 w 6291902"/>
              <a:gd name="connsiteY19" fmla="*/ 1641571 h 7975694"/>
              <a:gd name="connsiteX20" fmla="*/ 5097780 w 6291902"/>
              <a:gd name="connsiteY20" fmla="*/ 1694911 h 7975694"/>
              <a:gd name="connsiteX21" fmla="*/ 5120640 w 6291902"/>
              <a:gd name="connsiteY21" fmla="*/ 1885411 h 7975694"/>
              <a:gd name="connsiteX22" fmla="*/ 5082540 w 6291902"/>
              <a:gd name="connsiteY22" fmla="*/ 1969231 h 7975694"/>
              <a:gd name="connsiteX23" fmla="*/ 4945380 w 6291902"/>
              <a:gd name="connsiteY23" fmla="*/ 1915891 h 7975694"/>
              <a:gd name="connsiteX24" fmla="*/ 4853940 w 6291902"/>
              <a:gd name="connsiteY24" fmla="*/ 1938751 h 7975694"/>
              <a:gd name="connsiteX25" fmla="*/ 4785360 w 6291902"/>
              <a:gd name="connsiteY25" fmla="*/ 2068291 h 7975694"/>
              <a:gd name="connsiteX26" fmla="*/ 4640580 w 6291902"/>
              <a:gd name="connsiteY26" fmla="*/ 1953991 h 7975694"/>
              <a:gd name="connsiteX27" fmla="*/ 4518660 w 6291902"/>
              <a:gd name="connsiteY27" fmla="*/ 1946371 h 7975694"/>
              <a:gd name="connsiteX28" fmla="*/ 4389120 w 6291902"/>
              <a:gd name="connsiteY28" fmla="*/ 1816831 h 7975694"/>
              <a:gd name="connsiteX29" fmla="*/ 4564380 w 6291902"/>
              <a:gd name="connsiteY29" fmla="*/ 1664431 h 7975694"/>
              <a:gd name="connsiteX30" fmla="*/ 4389120 w 6291902"/>
              <a:gd name="connsiteY30" fmla="*/ 1633951 h 7975694"/>
              <a:gd name="connsiteX31" fmla="*/ 4244340 w 6291902"/>
              <a:gd name="connsiteY31" fmla="*/ 1801591 h 7975694"/>
              <a:gd name="connsiteX32" fmla="*/ 4183380 w 6291902"/>
              <a:gd name="connsiteY32" fmla="*/ 1900651 h 7975694"/>
              <a:gd name="connsiteX33" fmla="*/ 4191000 w 6291902"/>
              <a:gd name="connsiteY33" fmla="*/ 1938751 h 7975694"/>
              <a:gd name="connsiteX34" fmla="*/ 4084320 w 6291902"/>
              <a:gd name="connsiteY34" fmla="*/ 2037811 h 7975694"/>
              <a:gd name="connsiteX35" fmla="*/ 4008120 w 6291902"/>
              <a:gd name="connsiteY35" fmla="*/ 2060671 h 7975694"/>
              <a:gd name="connsiteX36" fmla="*/ 3954780 w 6291902"/>
              <a:gd name="connsiteY36" fmla="*/ 2060671 h 7975694"/>
              <a:gd name="connsiteX37" fmla="*/ 3916680 w 6291902"/>
              <a:gd name="connsiteY37" fmla="*/ 2114011 h 7975694"/>
              <a:gd name="connsiteX38" fmla="*/ 3848100 w 6291902"/>
              <a:gd name="connsiteY38" fmla="*/ 2114011 h 7975694"/>
              <a:gd name="connsiteX39" fmla="*/ 3810000 w 6291902"/>
              <a:gd name="connsiteY39" fmla="*/ 2167351 h 7975694"/>
              <a:gd name="connsiteX40" fmla="*/ 3726180 w 6291902"/>
              <a:gd name="connsiteY40" fmla="*/ 2190211 h 7975694"/>
              <a:gd name="connsiteX41" fmla="*/ 3703320 w 6291902"/>
              <a:gd name="connsiteY41" fmla="*/ 2258791 h 7975694"/>
              <a:gd name="connsiteX42" fmla="*/ 3512820 w 6291902"/>
              <a:gd name="connsiteY42" fmla="*/ 2121631 h 7975694"/>
              <a:gd name="connsiteX43" fmla="*/ 3337560 w 6291902"/>
              <a:gd name="connsiteY43" fmla="*/ 2190211 h 7975694"/>
              <a:gd name="connsiteX44" fmla="*/ 3337560 w 6291902"/>
              <a:gd name="connsiteY44" fmla="*/ 2266411 h 7975694"/>
              <a:gd name="connsiteX45" fmla="*/ 3230880 w 6291902"/>
              <a:gd name="connsiteY45" fmla="*/ 2342611 h 7975694"/>
              <a:gd name="connsiteX46" fmla="*/ 3002280 w 6291902"/>
              <a:gd name="connsiteY46" fmla="*/ 2197831 h 7975694"/>
              <a:gd name="connsiteX47" fmla="*/ 3025140 w 6291902"/>
              <a:gd name="connsiteY47" fmla="*/ 2174971 h 7975694"/>
              <a:gd name="connsiteX48" fmla="*/ 2918460 w 6291902"/>
              <a:gd name="connsiteY48" fmla="*/ 2030191 h 7975694"/>
              <a:gd name="connsiteX49" fmla="*/ 2611215 w 6291902"/>
              <a:gd name="connsiteY49" fmla="*/ 1868540 h 7975694"/>
              <a:gd name="connsiteX50" fmla="*/ 2496277 w 6291902"/>
              <a:gd name="connsiteY50" fmla="*/ 2225228 h 7975694"/>
              <a:gd name="connsiteX51" fmla="*/ 2392680 w 6291902"/>
              <a:gd name="connsiteY51" fmla="*/ 2243551 h 7975694"/>
              <a:gd name="connsiteX52" fmla="*/ 2308860 w 6291902"/>
              <a:gd name="connsiteY52" fmla="*/ 2258791 h 7975694"/>
              <a:gd name="connsiteX53" fmla="*/ 2225040 w 6291902"/>
              <a:gd name="connsiteY53" fmla="*/ 2357851 h 7975694"/>
              <a:gd name="connsiteX54" fmla="*/ 2049780 w 6291902"/>
              <a:gd name="connsiteY54" fmla="*/ 2266411 h 7975694"/>
              <a:gd name="connsiteX55" fmla="*/ 1981200 w 6291902"/>
              <a:gd name="connsiteY55" fmla="*/ 2258791 h 7975694"/>
              <a:gd name="connsiteX56" fmla="*/ 1889760 w 6291902"/>
              <a:gd name="connsiteY56" fmla="*/ 2106391 h 7975694"/>
              <a:gd name="connsiteX57" fmla="*/ 1897380 w 6291902"/>
              <a:gd name="connsiteY57" fmla="*/ 2037811 h 7975694"/>
              <a:gd name="connsiteX58" fmla="*/ 1729740 w 6291902"/>
              <a:gd name="connsiteY58" fmla="*/ 2159731 h 7975694"/>
              <a:gd name="connsiteX59" fmla="*/ 1706880 w 6291902"/>
              <a:gd name="connsiteY59" fmla="*/ 2220691 h 7975694"/>
              <a:gd name="connsiteX60" fmla="*/ 1653540 w 6291902"/>
              <a:gd name="connsiteY60" fmla="*/ 2190211 h 7975694"/>
              <a:gd name="connsiteX61" fmla="*/ 1546860 w 6291902"/>
              <a:gd name="connsiteY61" fmla="*/ 2190211 h 7975694"/>
              <a:gd name="connsiteX62" fmla="*/ 1524000 w 6291902"/>
              <a:gd name="connsiteY62" fmla="*/ 2304511 h 7975694"/>
              <a:gd name="connsiteX63" fmla="*/ 1386840 w 6291902"/>
              <a:gd name="connsiteY63" fmla="*/ 2601691 h 7975694"/>
              <a:gd name="connsiteX64" fmla="*/ 1333500 w 6291902"/>
              <a:gd name="connsiteY64" fmla="*/ 2594071 h 7975694"/>
              <a:gd name="connsiteX65" fmla="*/ 1188720 w 6291902"/>
              <a:gd name="connsiteY65" fmla="*/ 2647411 h 7975694"/>
              <a:gd name="connsiteX66" fmla="*/ 1135380 w 6291902"/>
              <a:gd name="connsiteY66" fmla="*/ 2815051 h 7975694"/>
              <a:gd name="connsiteX67" fmla="*/ 1013460 w 6291902"/>
              <a:gd name="connsiteY67" fmla="*/ 2845531 h 7975694"/>
              <a:gd name="connsiteX68" fmla="*/ 929640 w 6291902"/>
              <a:gd name="connsiteY68" fmla="*/ 2853151 h 7975694"/>
              <a:gd name="connsiteX69" fmla="*/ 830580 w 6291902"/>
              <a:gd name="connsiteY69" fmla="*/ 2883631 h 7975694"/>
              <a:gd name="connsiteX70" fmla="*/ 701040 w 6291902"/>
              <a:gd name="connsiteY70" fmla="*/ 2891251 h 7975694"/>
              <a:gd name="connsiteX71" fmla="*/ 548640 w 6291902"/>
              <a:gd name="connsiteY71" fmla="*/ 2929351 h 7975694"/>
              <a:gd name="connsiteX72" fmla="*/ 0 w 6291902"/>
              <a:gd name="connsiteY72" fmla="*/ 4392391 h 7975694"/>
              <a:gd name="connsiteX73" fmla="*/ 167640 w 6291902"/>
              <a:gd name="connsiteY73" fmla="*/ 4384771 h 7975694"/>
              <a:gd name="connsiteX74" fmla="*/ 167640 w 6291902"/>
              <a:gd name="connsiteY74" fmla="*/ 4529551 h 7975694"/>
              <a:gd name="connsiteX75" fmla="*/ 289560 w 6291902"/>
              <a:gd name="connsiteY75" fmla="*/ 4537171 h 7975694"/>
              <a:gd name="connsiteX76" fmla="*/ 281940 w 6291902"/>
              <a:gd name="connsiteY76" fmla="*/ 4620991 h 7975694"/>
              <a:gd name="connsiteX77" fmla="*/ 388620 w 6291902"/>
              <a:gd name="connsiteY77" fmla="*/ 4643851 h 7975694"/>
              <a:gd name="connsiteX78" fmla="*/ 358140 w 6291902"/>
              <a:gd name="connsiteY78" fmla="*/ 4773391 h 7975694"/>
              <a:gd name="connsiteX79" fmla="*/ 358140 w 6291902"/>
              <a:gd name="connsiteY79" fmla="*/ 4872451 h 7975694"/>
              <a:gd name="connsiteX80" fmla="*/ 251460 w 6291902"/>
              <a:gd name="connsiteY80" fmla="*/ 4925791 h 7975694"/>
              <a:gd name="connsiteX81" fmla="*/ 236220 w 6291902"/>
              <a:gd name="connsiteY81" fmla="*/ 5001991 h 7975694"/>
              <a:gd name="connsiteX82" fmla="*/ 144780 w 6291902"/>
              <a:gd name="connsiteY82" fmla="*/ 5123911 h 7975694"/>
              <a:gd name="connsiteX83" fmla="*/ 175260 w 6291902"/>
              <a:gd name="connsiteY83" fmla="*/ 5352511 h 7975694"/>
              <a:gd name="connsiteX84" fmla="*/ 266700 w 6291902"/>
              <a:gd name="connsiteY84" fmla="*/ 5360131 h 7975694"/>
              <a:gd name="connsiteX85" fmla="*/ 304800 w 6291902"/>
              <a:gd name="connsiteY85" fmla="*/ 5421091 h 7975694"/>
              <a:gd name="connsiteX86" fmla="*/ 312420 w 6291902"/>
              <a:gd name="connsiteY86" fmla="*/ 5482051 h 7975694"/>
              <a:gd name="connsiteX87" fmla="*/ 358140 w 6291902"/>
              <a:gd name="connsiteY87" fmla="*/ 5482051 h 7975694"/>
              <a:gd name="connsiteX88" fmla="*/ 365760 w 6291902"/>
              <a:gd name="connsiteY88" fmla="*/ 5619211 h 7975694"/>
              <a:gd name="connsiteX89" fmla="*/ 807720 w 6291902"/>
              <a:gd name="connsiteY89" fmla="*/ 5687791 h 7975694"/>
              <a:gd name="connsiteX90" fmla="*/ 1127760 w 6291902"/>
              <a:gd name="connsiteY90" fmla="*/ 5847811 h 7975694"/>
              <a:gd name="connsiteX91" fmla="*/ 1447800 w 6291902"/>
              <a:gd name="connsiteY91" fmla="*/ 5741131 h 7975694"/>
              <a:gd name="connsiteX92" fmla="*/ 1546860 w 6291902"/>
              <a:gd name="connsiteY92" fmla="*/ 5741131 h 7975694"/>
              <a:gd name="connsiteX93" fmla="*/ 1501140 w 6291902"/>
              <a:gd name="connsiteY93" fmla="*/ 6000211 h 7975694"/>
              <a:gd name="connsiteX94" fmla="*/ 1567815 w 6291902"/>
              <a:gd name="connsiteY94" fmla="*/ 6258021 h 7975694"/>
              <a:gd name="connsiteX95" fmla="*/ 1710690 w 6291902"/>
              <a:gd name="connsiteY95" fmla="*/ 6581871 h 7975694"/>
              <a:gd name="connsiteX96" fmla="*/ 1891665 w 6291902"/>
              <a:gd name="connsiteY96" fmla="*/ 6724746 h 7975694"/>
              <a:gd name="connsiteX97" fmla="*/ 2094865 w 6291902"/>
              <a:gd name="connsiteY97" fmla="*/ 6956521 h 7975694"/>
              <a:gd name="connsiteX98" fmla="*/ 2066290 w 6291902"/>
              <a:gd name="connsiteY98" fmla="*/ 7067645 h 7975694"/>
              <a:gd name="connsiteX99" fmla="*/ 2234565 w 6291902"/>
              <a:gd name="connsiteY99" fmla="*/ 7178770 h 7975694"/>
              <a:gd name="connsiteX100" fmla="*/ 2269490 w 6291902"/>
              <a:gd name="connsiteY100" fmla="*/ 7223220 h 7975694"/>
              <a:gd name="connsiteX101" fmla="*/ 2186940 w 6291902"/>
              <a:gd name="connsiteY101" fmla="*/ 7480395 h 7975694"/>
              <a:gd name="connsiteX102" fmla="*/ 2209165 w 6291902"/>
              <a:gd name="connsiteY102" fmla="*/ 7578819 h 7975694"/>
              <a:gd name="connsiteX103" fmla="*/ 2275840 w 6291902"/>
              <a:gd name="connsiteY103" fmla="*/ 7680419 h 7975694"/>
              <a:gd name="connsiteX104" fmla="*/ 2437765 w 6291902"/>
              <a:gd name="connsiteY104" fmla="*/ 7712169 h 7975694"/>
              <a:gd name="connsiteX105" fmla="*/ 2491740 w 6291902"/>
              <a:gd name="connsiteY105" fmla="*/ 7699469 h 7975694"/>
              <a:gd name="connsiteX106" fmla="*/ 2599690 w 6291902"/>
              <a:gd name="connsiteY106" fmla="*/ 7756619 h 7975694"/>
              <a:gd name="connsiteX107" fmla="*/ 2640965 w 6291902"/>
              <a:gd name="connsiteY107" fmla="*/ 7801069 h 7975694"/>
              <a:gd name="connsiteX108" fmla="*/ 2663190 w 6291902"/>
              <a:gd name="connsiteY108" fmla="*/ 7912194 h 7975694"/>
              <a:gd name="connsiteX109" fmla="*/ 2748915 w 6291902"/>
              <a:gd name="connsiteY109" fmla="*/ 7975694 h 7975694"/>
              <a:gd name="connsiteX110" fmla="*/ 2860040 w 6291902"/>
              <a:gd name="connsiteY110" fmla="*/ 7950294 h 7975694"/>
              <a:gd name="connsiteX111" fmla="*/ 2920365 w 6291902"/>
              <a:gd name="connsiteY111" fmla="*/ 7962994 h 7975694"/>
              <a:gd name="connsiteX112" fmla="*/ 2910840 w 6291902"/>
              <a:gd name="connsiteY112" fmla="*/ 7882825 h 7975694"/>
              <a:gd name="connsiteX113" fmla="*/ 2996565 w 6291902"/>
              <a:gd name="connsiteY113" fmla="*/ 7751856 h 7975694"/>
              <a:gd name="connsiteX114" fmla="*/ 2987040 w 6291902"/>
              <a:gd name="connsiteY114" fmla="*/ 7639938 h 7975694"/>
              <a:gd name="connsiteX115" fmla="*/ 3027522 w 6291902"/>
              <a:gd name="connsiteY115" fmla="*/ 7573262 h 7975694"/>
              <a:gd name="connsiteX116" fmla="*/ 3179922 w 6291902"/>
              <a:gd name="connsiteY116" fmla="*/ 7504206 h 7975694"/>
              <a:gd name="connsiteX117" fmla="*/ 3225166 w 6291902"/>
              <a:gd name="connsiteY117" fmla="*/ 7387526 h 7975694"/>
              <a:gd name="connsiteX118" fmla="*/ 3420427 w 6291902"/>
              <a:gd name="connsiteY118" fmla="*/ 7225600 h 7975694"/>
              <a:gd name="connsiteX119" fmla="*/ 3699034 w 6291902"/>
              <a:gd name="connsiteY119" fmla="*/ 7097013 h 7975694"/>
              <a:gd name="connsiteX120" fmla="*/ 3875246 w 6291902"/>
              <a:gd name="connsiteY120" fmla="*/ 7032719 h 7975694"/>
              <a:gd name="connsiteX121" fmla="*/ 4084796 w 6291902"/>
              <a:gd name="connsiteY121" fmla="*/ 6880319 h 7975694"/>
              <a:gd name="connsiteX122" fmla="*/ 4127659 w 6291902"/>
              <a:gd name="connsiteY122" fmla="*/ 6782687 h 7975694"/>
              <a:gd name="connsiteX123" fmla="*/ 4037171 w 6291902"/>
              <a:gd name="connsiteY123" fmla="*/ 6706488 h 7975694"/>
              <a:gd name="connsiteX124" fmla="*/ 3980021 w 6291902"/>
              <a:gd name="connsiteY124" fmla="*/ 6611238 h 7975694"/>
              <a:gd name="connsiteX125" fmla="*/ 4056222 w 6291902"/>
              <a:gd name="connsiteY125" fmla="*/ 6537419 h 7975694"/>
              <a:gd name="connsiteX126" fmla="*/ 4096703 w 6291902"/>
              <a:gd name="connsiteY126" fmla="*/ 6389781 h 7975694"/>
              <a:gd name="connsiteX127" fmla="*/ 3982402 w 6291902"/>
              <a:gd name="connsiteY127" fmla="*/ 6413594 h 7975694"/>
              <a:gd name="connsiteX128" fmla="*/ 3818096 w 6291902"/>
              <a:gd name="connsiteY128" fmla="*/ 6375494 h 7975694"/>
              <a:gd name="connsiteX129" fmla="*/ 3691889 w 6291902"/>
              <a:gd name="connsiteY129" fmla="*/ 6287387 h 7975694"/>
              <a:gd name="connsiteX130" fmla="*/ 3701416 w 6291902"/>
              <a:gd name="connsiteY130" fmla="*/ 6173088 h 7975694"/>
              <a:gd name="connsiteX131" fmla="*/ 3625215 w 6291902"/>
              <a:gd name="connsiteY131" fmla="*/ 6096888 h 7975694"/>
              <a:gd name="connsiteX132" fmla="*/ 3657600 w 6291902"/>
              <a:gd name="connsiteY132" fmla="*/ 6015451 h 7975694"/>
              <a:gd name="connsiteX133" fmla="*/ 3817620 w 6291902"/>
              <a:gd name="connsiteY133" fmla="*/ 5924011 h 7975694"/>
              <a:gd name="connsiteX134" fmla="*/ 3893820 w 6291902"/>
              <a:gd name="connsiteY134" fmla="*/ 5847811 h 7975694"/>
              <a:gd name="connsiteX135" fmla="*/ 3947160 w 6291902"/>
              <a:gd name="connsiteY135" fmla="*/ 5832571 h 7975694"/>
              <a:gd name="connsiteX136" fmla="*/ 3939540 w 6291902"/>
              <a:gd name="connsiteY136" fmla="*/ 5771611 h 7975694"/>
              <a:gd name="connsiteX137" fmla="*/ 3901440 w 6291902"/>
              <a:gd name="connsiteY137" fmla="*/ 5748751 h 7975694"/>
              <a:gd name="connsiteX138" fmla="*/ 3878580 w 6291902"/>
              <a:gd name="connsiteY138" fmla="*/ 5657311 h 7975694"/>
              <a:gd name="connsiteX139" fmla="*/ 3886200 w 6291902"/>
              <a:gd name="connsiteY139" fmla="*/ 5565871 h 7975694"/>
              <a:gd name="connsiteX140" fmla="*/ 3870960 w 6291902"/>
              <a:gd name="connsiteY140" fmla="*/ 5451571 h 7975694"/>
              <a:gd name="connsiteX141" fmla="*/ 3893820 w 6291902"/>
              <a:gd name="connsiteY141" fmla="*/ 5382991 h 7975694"/>
              <a:gd name="connsiteX142" fmla="*/ 3924300 w 6291902"/>
              <a:gd name="connsiteY142" fmla="*/ 5322031 h 7975694"/>
              <a:gd name="connsiteX143" fmla="*/ 3977640 w 6291902"/>
              <a:gd name="connsiteY143" fmla="*/ 5314411 h 7975694"/>
              <a:gd name="connsiteX144" fmla="*/ 3992880 w 6291902"/>
              <a:gd name="connsiteY144" fmla="*/ 5314411 h 7975694"/>
              <a:gd name="connsiteX145" fmla="*/ 4046220 w 6291902"/>
              <a:gd name="connsiteY145" fmla="*/ 5253451 h 7975694"/>
              <a:gd name="connsiteX146" fmla="*/ 4038600 w 6291902"/>
              <a:gd name="connsiteY146" fmla="*/ 5169631 h 7975694"/>
              <a:gd name="connsiteX147" fmla="*/ 4754880 w 6291902"/>
              <a:gd name="connsiteY147" fmla="*/ 5055331 h 7975694"/>
              <a:gd name="connsiteX148" fmla="*/ 4838700 w 6291902"/>
              <a:gd name="connsiteY148" fmla="*/ 5055331 h 7975694"/>
              <a:gd name="connsiteX149" fmla="*/ 4914900 w 6291902"/>
              <a:gd name="connsiteY149" fmla="*/ 5062951 h 7975694"/>
              <a:gd name="connsiteX150" fmla="*/ 5105400 w 6291902"/>
              <a:gd name="connsiteY150" fmla="*/ 5162011 h 7975694"/>
              <a:gd name="connsiteX151" fmla="*/ 5570220 w 6291902"/>
              <a:gd name="connsiteY151" fmla="*/ 5390611 h 7975694"/>
              <a:gd name="connsiteX152" fmla="*/ 5704205 w 6291902"/>
              <a:gd name="connsiteY152" fmla="*/ 5462366 h 7975694"/>
              <a:gd name="connsiteX153" fmla="*/ 5755005 w 6291902"/>
              <a:gd name="connsiteY153" fmla="*/ 5384896 h 7975694"/>
              <a:gd name="connsiteX154" fmla="*/ 5682615 w 6291902"/>
              <a:gd name="connsiteY154" fmla="*/ 5345526 h 7975694"/>
              <a:gd name="connsiteX155" fmla="*/ 5624195 w 6291902"/>
              <a:gd name="connsiteY155" fmla="*/ 5274406 h 7975694"/>
              <a:gd name="connsiteX156" fmla="*/ 5670550 w 6291902"/>
              <a:gd name="connsiteY156" fmla="*/ 5245831 h 7975694"/>
              <a:gd name="connsiteX157" fmla="*/ 5584825 w 6291902"/>
              <a:gd name="connsiteY157" fmla="*/ 5071206 h 7975694"/>
              <a:gd name="connsiteX158" fmla="*/ 5592445 w 6291902"/>
              <a:gd name="connsiteY158" fmla="*/ 4969606 h 7975694"/>
              <a:gd name="connsiteX159" fmla="*/ 5615305 w 6291902"/>
              <a:gd name="connsiteY159" fmla="*/ 4934681 h 7975694"/>
              <a:gd name="connsiteX160" fmla="*/ 5636895 w 6291902"/>
              <a:gd name="connsiteY160" fmla="*/ 4889596 h 7975694"/>
              <a:gd name="connsiteX161" fmla="*/ 5674360 w 6291902"/>
              <a:gd name="connsiteY161" fmla="*/ 4812126 h 7975694"/>
              <a:gd name="connsiteX162" fmla="*/ 5688965 w 6291902"/>
              <a:gd name="connsiteY162" fmla="*/ 4729576 h 7975694"/>
              <a:gd name="connsiteX163" fmla="*/ 5735320 w 6291902"/>
              <a:gd name="connsiteY163" fmla="*/ 4704176 h 7975694"/>
              <a:gd name="connsiteX164" fmla="*/ 5715000 w 6291902"/>
              <a:gd name="connsiteY164" fmla="*/ 4645121 h 7975694"/>
              <a:gd name="connsiteX165" fmla="*/ 5751195 w 6291902"/>
              <a:gd name="connsiteY165" fmla="*/ 4603846 h 7975694"/>
              <a:gd name="connsiteX166" fmla="*/ 5781675 w 6291902"/>
              <a:gd name="connsiteY166" fmla="*/ 4540981 h 7975694"/>
              <a:gd name="connsiteX167" fmla="*/ 5836920 w 6291902"/>
              <a:gd name="connsiteY167" fmla="*/ 4467321 h 7975694"/>
              <a:gd name="connsiteX168" fmla="*/ 5855970 w 6291902"/>
              <a:gd name="connsiteY168" fmla="*/ 4311111 h 7975694"/>
              <a:gd name="connsiteX169" fmla="*/ 6101080 w 6291902"/>
              <a:gd name="connsiteY169" fmla="*/ 4053301 h 7975694"/>
              <a:gd name="connsiteX170" fmla="*/ 6107430 w 6291902"/>
              <a:gd name="connsiteY170" fmla="*/ 3817081 h 7975694"/>
              <a:gd name="connsiteX171" fmla="*/ 5982970 w 6291902"/>
              <a:gd name="connsiteY171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76991 w 6291902"/>
              <a:gd name="connsiteY16" fmla="*/ 960989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72977 w 6291902"/>
              <a:gd name="connsiteY14" fmla="*/ 262584 h 7975694"/>
              <a:gd name="connsiteX15" fmla="*/ 5342667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42667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2528 w 6291902"/>
              <a:gd name="connsiteY15" fmla="*/ 498186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80660 w 6291902"/>
              <a:gd name="connsiteY17" fmla="*/ 1108171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3685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82970 w 6291902"/>
              <a:gd name="connsiteY0" fmla="*/ 3554191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82970 w 6291902"/>
              <a:gd name="connsiteY172" fmla="*/ 3554191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89760 w 6291902"/>
              <a:gd name="connsiteY57" fmla="*/ 2106391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81200 w 6291902"/>
              <a:gd name="connsiteY56" fmla="*/ 2258791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49780 w 6291902"/>
              <a:gd name="connsiteY55" fmla="*/ 226641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25040 w 6291902"/>
              <a:gd name="connsiteY54" fmla="*/ 2357851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25228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61352 h 7975694"/>
              <a:gd name="connsiteX52" fmla="*/ 2392680 w 6291902"/>
              <a:gd name="connsiteY52" fmla="*/ 2243551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11215 w 6291902"/>
              <a:gd name="connsiteY50" fmla="*/ 1868540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918460 w 6291902"/>
              <a:gd name="connsiteY49" fmla="*/ 2030191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3002280 w 6291902"/>
              <a:gd name="connsiteY47" fmla="*/ 2197831 h 7975694"/>
              <a:gd name="connsiteX48" fmla="*/ 3025140 w 6291902"/>
              <a:gd name="connsiteY48" fmla="*/ 2174971 h 7975694"/>
              <a:gd name="connsiteX49" fmla="*/ 2894378 w 6291902"/>
              <a:gd name="connsiteY49" fmla="*/ 2054273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2978198 w 6291902"/>
              <a:gd name="connsiteY47" fmla="*/ 2221913 h 7975694"/>
              <a:gd name="connsiteX48" fmla="*/ 3025140 w 6291902"/>
              <a:gd name="connsiteY48" fmla="*/ 2174971 h 7975694"/>
              <a:gd name="connsiteX49" fmla="*/ 2894378 w 6291902"/>
              <a:gd name="connsiteY49" fmla="*/ 2054273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30880 w 6291902"/>
              <a:gd name="connsiteY46" fmla="*/ 2342611 h 7975694"/>
              <a:gd name="connsiteX47" fmla="*/ 2978198 w 6291902"/>
              <a:gd name="connsiteY47" fmla="*/ 2221913 h 7975694"/>
              <a:gd name="connsiteX48" fmla="*/ 3005071 w 6291902"/>
              <a:gd name="connsiteY48" fmla="*/ 2191026 h 7975694"/>
              <a:gd name="connsiteX49" fmla="*/ 2894378 w 6291902"/>
              <a:gd name="connsiteY49" fmla="*/ 2054273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12820 w 6291902"/>
              <a:gd name="connsiteY43" fmla="*/ 2121631 h 7975694"/>
              <a:gd name="connsiteX44" fmla="*/ 3337560 w 6291902"/>
              <a:gd name="connsiteY44" fmla="*/ 2190211 h 7975694"/>
              <a:gd name="connsiteX45" fmla="*/ 3337560 w 6291902"/>
              <a:gd name="connsiteY45" fmla="*/ 2266411 h 7975694"/>
              <a:gd name="connsiteX46" fmla="*/ 3218839 w 6291902"/>
              <a:gd name="connsiteY46" fmla="*/ 2366694 h 7975694"/>
              <a:gd name="connsiteX47" fmla="*/ 2978198 w 6291902"/>
              <a:gd name="connsiteY47" fmla="*/ 2221913 h 7975694"/>
              <a:gd name="connsiteX48" fmla="*/ 3005071 w 6291902"/>
              <a:gd name="connsiteY48" fmla="*/ 2191026 h 7975694"/>
              <a:gd name="connsiteX49" fmla="*/ 2894378 w 6291902"/>
              <a:gd name="connsiteY49" fmla="*/ 2054273 h 7975694"/>
              <a:gd name="connsiteX50" fmla="*/ 2623257 w 6291902"/>
              <a:gd name="connsiteY50" fmla="*/ 1888611 h 7975694"/>
              <a:gd name="connsiteX51" fmla="*/ 2496277 w 6291902"/>
              <a:gd name="connsiteY51" fmla="*/ 2261352 h 7975694"/>
              <a:gd name="connsiteX52" fmla="*/ 2388666 w 6291902"/>
              <a:gd name="connsiteY52" fmla="*/ 2267634 h 7975694"/>
              <a:gd name="connsiteX53" fmla="*/ 2308860 w 6291902"/>
              <a:gd name="connsiteY53" fmla="*/ 2258791 h 7975694"/>
              <a:gd name="connsiteX54" fmla="*/ 2204971 w 6291902"/>
              <a:gd name="connsiteY54" fmla="*/ 2385946 h 7975694"/>
              <a:gd name="connsiteX55" fmla="*/ 2021684 w 6291902"/>
              <a:gd name="connsiteY55" fmla="*/ 2298521 h 7975694"/>
              <a:gd name="connsiteX56" fmla="*/ 1965144 w 6291902"/>
              <a:gd name="connsiteY56" fmla="*/ 2306958 h 7975694"/>
              <a:gd name="connsiteX57" fmla="*/ 1865677 w 6291902"/>
              <a:gd name="connsiteY57" fmla="*/ 2122446 h 7975694"/>
              <a:gd name="connsiteX58" fmla="*/ 1897380 w 6291902"/>
              <a:gd name="connsiteY58" fmla="*/ 2037811 h 7975694"/>
              <a:gd name="connsiteX59" fmla="*/ 1729740 w 6291902"/>
              <a:gd name="connsiteY59" fmla="*/ 2159731 h 7975694"/>
              <a:gd name="connsiteX60" fmla="*/ 1706880 w 6291902"/>
              <a:gd name="connsiteY60" fmla="*/ 2220691 h 7975694"/>
              <a:gd name="connsiteX61" fmla="*/ 1653540 w 6291902"/>
              <a:gd name="connsiteY61" fmla="*/ 2190211 h 7975694"/>
              <a:gd name="connsiteX62" fmla="*/ 1546860 w 6291902"/>
              <a:gd name="connsiteY62" fmla="*/ 2190211 h 7975694"/>
              <a:gd name="connsiteX63" fmla="*/ 1524000 w 6291902"/>
              <a:gd name="connsiteY63" fmla="*/ 2304511 h 7975694"/>
              <a:gd name="connsiteX64" fmla="*/ 1386840 w 6291902"/>
              <a:gd name="connsiteY64" fmla="*/ 2601691 h 7975694"/>
              <a:gd name="connsiteX65" fmla="*/ 1333500 w 6291902"/>
              <a:gd name="connsiteY65" fmla="*/ 2594071 h 7975694"/>
              <a:gd name="connsiteX66" fmla="*/ 1188720 w 6291902"/>
              <a:gd name="connsiteY66" fmla="*/ 2647411 h 7975694"/>
              <a:gd name="connsiteX67" fmla="*/ 1135380 w 6291902"/>
              <a:gd name="connsiteY67" fmla="*/ 2815051 h 7975694"/>
              <a:gd name="connsiteX68" fmla="*/ 1013460 w 6291902"/>
              <a:gd name="connsiteY68" fmla="*/ 2845531 h 7975694"/>
              <a:gd name="connsiteX69" fmla="*/ 929640 w 6291902"/>
              <a:gd name="connsiteY69" fmla="*/ 2853151 h 7975694"/>
              <a:gd name="connsiteX70" fmla="*/ 830580 w 6291902"/>
              <a:gd name="connsiteY70" fmla="*/ 2883631 h 7975694"/>
              <a:gd name="connsiteX71" fmla="*/ 701040 w 6291902"/>
              <a:gd name="connsiteY71" fmla="*/ 2891251 h 7975694"/>
              <a:gd name="connsiteX72" fmla="*/ 548640 w 6291902"/>
              <a:gd name="connsiteY72" fmla="*/ 2929351 h 7975694"/>
              <a:gd name="connsiteX73" fmla="*/ 0 w 6291902"/>
              <a:gd name="connsiteY73" fmla="*/ 4392391 h 7975694"/>
              <a:gd name="connsiteX74" fmla="*/ 167640 w 6291902"/>
              <a:gd name="connsiteY74" fmla="*/ 4384771 h 7975694"/>
              <a:gd name="connsiteX75" fmla="*/ 167640 w 6291902"/>
              <a:gd name="connsiteY75" fmla="*/ 4529551 h 7975694"/>
              <a:gd name="connsiteX76" fmla="*/ 289560 w 6291902"/>
              <a:gd name="connsiteY76" fmla="*/ 4537171 h 7975694"/>
              <a:gd name="connsiteX77" fmla="*/ 281940 w 6291902"/>
              <a:gd name="connsiteY77" fmla="*/ 4620991 h 7975694"/>
              <a:gd name="connsiteX78" fmla="*/ 388620 w 6291902"/>
              <a:gd name="connsiteY78" fmla="*/ 4643851 h 7975694"/>
              <a:gd name="connsiteX79" fmla="*/ 358140 w 6291902"/>
              <a:gd name="connsiteY79" fmla="*/ 4773391 h 7975694"/>
              <a:gd name="connsiteX80" fmla="*/ 358140 w 6291902"/>
              <a:gd name="connsiteY80" fmla="*/ 4872451 h 7975694"/>
              <a:gd name="connsiteX81" fmla="*/ 251460 w 6291902"/>
              <a:gd name="connsiteY81" fmla="*/ 4925791 h 7975694"/>
              <a:gd name="connsiteX82" fmla="*/ 236220 w 6291902"/>
              <a:gd name="connsiteY82" fmla="*/ 5001991 h 7975694"/>
              <a:gd name="connsiteX83" fmla="*/ 144780 w 6291902"/>
              <a:gd name="connsiteY83" fmla="*/ 5123911 h 7975694"/>
              <a:gd name="connsiteX84" fmla="*/ 175260 w 6291902"/>
              <a:gd name="connsiteY84" fmla="*/ 5352511 h 7975694"/>
              <a:gd name="connsiteX85" fmla="*/ 266700 w 6291902"/>
              <a:gd name="connsiteY85" fmla="*/ 5360131 h 7975694"/>
              <a:gd name="connsiteX86" fmla="*/ 304800 w 6291902"/>
              <a:gd name="connsiteY86" fmla="*/ 5421091 h 7975694"/>
              <a:gd name="connsiteX87" fmla="*/ 312420 w 6291902"/>
              <a:gd name="connsiteY87" fmla="*/ 5482051 h 7975694"/>
              <a:gd name="connsiteX88" fmla="*/ 358140 w 6291902"/>
              <a:gd name="connsiteY88" fmla="*/ 5482051 h 7975694"/>
              <a:gd name="connsiteX89" fmla="*/ 365760 w 6291902"/>
              <a:gd name="connsiteY89" fmla="*/ 5619211 h 7975694"/>
              <a:gd name="connsiteX90" fmla="*/ 807720 w 6291902"/>
              <a:gd name="connsiteY90" fmla="*/ 5687791 h 7975694"/>
              <a:gd name="connsiteX91" fmla="*/ 1127760 w 6291902"/>
              <a:gd name="connsiteY91" fmla="*/ 5847811 h 7975694"/>
              <a:gd name="connsiteX92" fmla="*/ 1447800 w 6291902"/>
              <a:gd name="connsiteY92" fmla="*/ 5741131 h 7975694"/>
              <a:gd name="connsiteX93" fmla="*/ 1546860 w 6291902"/>
              <a:gd name="connsiteY93" fmla="*/ 5741131 h 7975694"/>
              <a:gd name="connsiteX94" fmla="*/ 1501140 w 6291902"/>
              <a:gd name="connsiteY94" fmla="*/ 6000211 h 7975694"/>
              <a:gd name="connsiteX95" fmla="*/ 1567815 w 6291902"/>
              <a:gd name="connsiteY95" fmla="*/ 6258021 h 7975694"/>
              <a:gd name="connsiteX96" fmla="*/ 1710690 w 6291902"/>
              <a:gd name="connsiteY96" fmla="*/ 6581871 h 7975694"/>
              <a:gd name="connsiteX97" fmla="*/ 1891665 w 6291902"/>
              <a:gd name="connsiteY97" fmla="*/ 6724746 h 7975694"/>
              <a:gd name="connsiteX98" fmla="*/ 2094865 w 6291902"/>
              <a:gd name="connsiteY98" fmla="*/ 6956521 h 7975694"/>
              <a:gd name="connsiteX99" fmla="*/ 2066290 w 6291902"/>
              <a:gd name="connsiteY99" fmla="*/ 7067645 h 7975694"/>
              <a:gd name="connsiteX100" fmla="*/ 2234565 w 6291902"/>
              <a:gd name="connsiteY100" fmla="*/ 7178770 h 7975694"/>
              <a:gd name="connsiteX101" fmla="*/ 2269490 w 6291902"/>
              <a:gd name="connsiteY101" fmla="*/ 7223220 h 7975694"/>
              <a:gd name="connsiteX102" fmla="*/ 2186940 w 6291902"/>
              <a:gd name="connsiteY102" fmla="*/ 7480395 h 7975694"/>
              <a:gd name="connsiteX103" fmla="*/ 2209165 w 6291902"/>
              <a:gd name="connsiteY103" fmla="*/ 7578819 h 7975694"/>
              <a:gd name="connsiteX104" fmla="*/ 2275840 w 6291902"/>
              <a:gd name="connsiteY104" fmla="*/ 7680419 h 7975694"/>
              <a:gd name="connsiteX105" fmla="*/ 2437765 w 6291902"/>
              <a:gd name="connsiteY105" fmla="*/ 7712169 h 7975694"/>
              <a:gd name="connsiteX106" fmla="*/ 2491740 w 6291902"/>
              <a:gd name="connsiteY106" fmla="*/ 7699469 h 7975694"/>
              <a:gd name="connsiteX107" fmla="*/ 2599690 w 6291902"/>
              <a:gd name="connsiteY107" fmla="*/ 7756619 h 7975694"/>
              <a:gd name="connsiteX108" fmla="*/ 2640965 w 6291902"/>
              <a:gd name="connsiteY108" fmla="*/ 7801069 h 7975694"/>
              <a:gd name="connsiteX109" fmla="*/ 2663190 w 6291902"/>
              <a:gd name="connsiteY109" fmla="*/ 7912194 h 7975694"/>
              <a:gd name="connsiteX110" fmla="*/ 2748915 w 6291902"/>
              <a:gd name="connsiteY110" fmla="*/ 7975694 h 7975694"/>
              <a:gd name="connsiteX111" fmla="*/ 2860040 w 6291902"/>
              <a:gd name="connsiteY111" fmla="*/ 7950294 h 7975694"/>
              <a:gd name="connsiteX112" fmla="*/ 2920365 w 6291902"/>
              <a:gd name="connsiteY112" fmla="*/ 7962994 h 7975694"/>
              <a:gd name="connsiteX113" fmla="*/ 2910840 w 6291902"/>
              <a:gd name="connsiteY113" fmla="*/ 7882825 h 7975694"/>
              <a:gd name="connsiteX114" fmla="*/ 2996565 w 6291902"/>
              <a:gd name="connsiteY114" fmla="*/ 7751856 h 7975694"/>
              <a:gd name="connsiteX115" fmla="*/ 2987040 w 6291902"/>
              <a:gd name="connsiteY115" fmla="*/ 7639938 h 7975694"/>
              <a:gd name="connsiteX116" fmla="*/ 3027522 w 6291902"/>
              <a:gd name="connsiteY116" fmla="*/ 7573262 h 7975694"/>
              <a:gd name="connsiteX117" fmla="*/ 3179922 w 6291902"/>
              <a:gd name="connsiteY117" fmla="*/ 7504206 h 7975694"/>
              <a:gd name="connsiteX118" fmla="*/ 3225166 w 6291902"/>
              <a:gd name="connsiteY118" fmla="*/ 7387526 h 7975694"/>
              <a:gd name="connsiteX119" fmla="*/ 3420427 w 6291902"/>
              <a:gd name="connsiteY119" fmla="*/ 7225600 h 7975694"/>
              <a:gd name="connsiteX120" fmla="*/ 3699034 w 6291902"/>
              <a:gd name="connsiteY120" fmla="*/ 7097013 h 7975694"/>
              <a:gd name="connsiteX121" fmla="*/ 3875246 w 6291902"/>
              <a:gd name="connsiteY121" fmla="*/ 7032719 h 7975694"/>
              <a:gd name="connsiteX122" fmla="*/ 4084796 w 6291902"/>
              <a:gd name="connsiteY122" fmla="*/ 6880319 h 7975694"/>
              <a:gd name="connsiteX123" fmla="*/ 4127659 w 6291902"/>
              <a:gd name="connsiteY123" fmla="*/ 6782687 h 7975694"/>
              <a:gd name="connsiteX124" fmla="*/ 4037171 w 6291902"/>
              <a:gd name="connsiteY124" fmla="*/ 6706488 h 7975694"/>
              <a:gd name="connsiteX125" fmla="*/ 3980021 w 6291902"/>
              <a:gd name="connsiteY125" fmla="*/ 6611238 h 7975694"/>
              <a:gd name="connsiteX126" fmla="*/ 4056222 w 6291902"/>
              <a:gd name="connsiteY126" fmla="*/ 6537419 h 7975694"/>
              <a:gd name="connsiteX127" fmla="*/ 4096703 w 6291902"/>
              <a:gd name="connsiteY127" fmla="*/ 6389781 h 7975694"/>
              <a:gd name="connsiteX128" fmla="*/ 3982402 w 6291902"/>
              <a:gd name="connsiteY128" fmla="*/ 6413594 h 7975694"/>
              <a:gd name="connsiteX129" fmla="*/ 3818096 w 6291902"/>
              <a:gd name="connsiteY129" fmla="*/ 6375494 h 7975694"/>
              <a:gd name="connsiteX130" fmla="*/ 3691889 w 6291902"/>
              <a:gd name="connsiteY130" fmla="*/ 6287387 h 7975694"/>
              <a:gd name="connsiteX131" fmla="*/ 3701416 w 6291902"/>
              <a:gd name="connsiteY131" fmla="*/ 6173088 h 7975694"/>
              <a:gd name="connsiteX132" fmla="*/ 3625215 w 6291902"/>
              <a:gd name="connsiteY132" fmla="*/ 6096888 h 7975694"/>
              <a:gd name="connsiteX133" fmla="*/ 3657600 w 6291902"/>
              <a:gd name="connsiteY133" fmla="*/ 6015451 h 7975694"/>
              <a:gd name="connsiteX134" fmla="*/ 3817620 w 6291902"/>
              <a:gd name="connsiteY134" fmla="*/ 5924011 h 7975694"/>
              <a:gd name="connsiteX135" fmla="*/ 3893820 w 6291902"/>
              <a:gd name="connsiteY135" fmla="*/ 5847811 h 7975694"/>
              <a:gd name="connsiteX136" fmla="*/ 3947160 w 6291902"/>
              <a:gd name="connsiteY136" fmla="*/ 5832571 h 7975694"/>
              <a:gd name="connsiteX137" fmla="*/ 3939540 w 6291902"/>
              <a:gd name="connsiteY137" fmla="*/ 5771611 h 7975694"/>
              <a:gd name="connsiteX138" fmla="*/ 3901440 w 6291902"/>
              <a:gd name="connsiteY138" fmla="*/ 5748751 h 7975694"/>
              <a:gd name="connsiteX139" fmla="*/ 3878580 w 6291902"/>
              <a:gd name="connsiteY139" fmla="*/ 5657311 h 7975694"/>
              <a:gd name="connsiteX140" fmla="*/ 3886200 w 6291902"/>
              <a:gd name="connsiteY140" fmla="*/ 5565871 h 7975694"/>
              <a:gd name="connsiteX141" fmla="*/ 3870960 w 6291902"/>
              <a:gd name="connsiteY141" fmla="*/ 5451571 h 7975694"/>
              <a:gd name="connsiteX142" fmla="*/ 3893820 w 6291902"/>
              <a:gd name="connsiteY142" fmla="*/ 5382991 h 7975694"/>
              <a:gd name="connsiteX143" fmla="*/ 3924300 w 6291902"/>
              <a:gd name="connsiteY143" fmla="*/ 5322031 h 7975694"/>
              <a:gd name="connsiteX144" fmla="*/ 3977640 w 6291902"/>
              <a:gd name="connsiteY144" fmla="*/ 5314411 h 7975694"/>
              <a:gd name="connsiteX145" fmla="*/ 3992880 w 6291902"/>
              <a:gd name="connsiteY145" fmla="*/ 5314411 h 7975694"/>
              <a:gd name="connsiteX146" fmla="*/ 4046220 w 6291902"/>
              <a:gd name="connsiteY146" fmla="*/ 5253451 h 7975694"/>
              <a:gd name="connsiteX147" fmla="*/ 4038600 w 6291902"/>
              <a:gd name="connsiteY147" fmla="*/ 5169631 h 7975694"/>
              <a:gd name="connsiteX148" fmla="*/ 4754880 w 6291902"/>
              <a:gd name="connsiteY148" fmla="*/ 5055331 h 7975694"/>
              <a:gd name="connsiteX149" fmla="*/ 4838700 w 6291902"/>
              <a:gd name="connsiteY149" fmla="*/ 5055331 h 7975694"/>
              <a:gd name="connsiteX150" fmla="*/ 4914900 w 6291902"/>
              <a:gd name="connsiteY150" fmla="*/ 5062951 h 7975694"/>
              <a:gd name="connsiteX151" fmla="*/ 5105400 w 6291902"/>
              <a:gd name="connsiteY151" fmla="*/ 5162011 h 7975694"/>
              <a:gd name="connsiteX152" fmla="*/ 5570220 w 6291902"/>
              <a:gd name="connsiteY152" fmla="*/ 5390611 h 7975694"/>
              <a:gd name="connsiteX153" fmla="*/ 5704205 w 6291902"/>
              <a:gd name="connsiteY153" fmla="*/ 5462366 h 7975694"/>
              <a:gd name="connsiteX154" fmla="*/ 5755005 w 6291902"/>
              <a:gd name="connsiteY154" fmla="*/ 5384896 h 7975694"/>
              <a:gd name="connsiteX155" fmla="*/ 5682615 w 6291902"/>
              <a:gd name="connsiteY155" fmla="*/ 5345526 h 7975694"/>
              <a:gd name="connsiteX156" fmla="*/ 5624195 w 6291902"/>
              <a:gd name="connsiteY156" fmla="*/ 5274406 h 7975694"/>
              <a:gd name="connsiteX157" fmla="*/ 5670550 w 6291902"/>
              <a:gd name="connsiteY157" fmla="*/ 5245831 h 7975694"/>
              <a:gd name="connsiteX158" fmla="*/ 5584825 w 6291902"/>
              <a:gd name="connsiteY158" fmla="*/ 5071206 h 7975694"/>
              <a:gd name="connsiteX159" fmla="*/ 5592445 w 6291902"/>
              <a:gd name="connsiteY159" fmla="*/ 4969606 h 7975694"/>
              <a:gd name="connsiteX160" fmla="*/ 5615305 w 6291902"/>
              <a:gd name="connsiteY160" fmla="*/ 4934681 h 7975694"/>
              <a:gd name="connsiteX161" fmla="*/ 5636895 w 6291902"/>
              <a:gd name="connsiteY161" fmla="*/ 4889596 h 7975694"/>
              <a:gd name="connsiteX162" fmla="*/ 5674360 w 6291902"/>
              <a:gd name="connsiteY162" fmla="*/ 4812126 h 7975694"/>
              <a:gd name="connsiteX163" fmla="*/ 5688965 w 6291902"/>
              <a:gd name="connsiteY163" fmla="*/ 4729576 h 7975694"/>
              <a:gd name="connsiteX164" fmla="*/ 5735320 w 6291902"/>
              <a:gd name="connsiteY164" fmla="*/ 4704176 h 7975694"/>
              <a:gd name="connsiteX165" fmla="*/ 5715000 w 6291902"/>
              <a:gd name="connsiteY165" fmla="*/ 4645121 h 7975694"/>
              <a:gd name="connsiteX166" fmla="*/ 5751195 w 6291902"/>
              <a:gd name="connsiteY166" fmla="*/ 4603846 h 7975694"/>
              <a:gd name="connsiteX167" fmla="*/ 5781675 w 6291902"/>
              <a:gd name="connsiteY167" fmla="*/ 4540981 h 7975694"/>
              <a:gd name="connsiteX168" fmla="*/ 5836920 w 6291902"/>
              <a:gd name="connsiteY168" fmla="*/ 4467321 h 7975694"/>
              <a:gd name="connsiteX169" fmla="*/ 5855970 w 6291902"/>
              <a:gd name="connsiteY169" fmla="*/ 4311111 h 7975694"/>
              <a:gd name="connsiteX170" fmla="*/ 6101080 w 6291902"/>
              <a:gd name="connsiteY170" fmla="*/ 4053301 h 7975694"/>
              <a:gd name="connsiteX171" fmla="*/ 6107430 w 6291902"/>
              <a:gd name="connsiteY171" fmla="*/ 3817081 h 7975694"/>
              <a:gd name="connsiteX172" fmla="*/ 5913398 w 6291902"/>
              <a:gd name="connsiteY172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623294 w 6291902"/>
              <a:gd name="connsiteY43" fmla="*/ 2205276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703320 w 6291902"/>
              <a:gd name="connsiteY42" fmla="*/ 2258791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26180 w 6291902"/>
              <a:gd name="connsiteY41" fmla="*/ 2190211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10000 w 6291902"/>
              <a:gd name="connsiteY40" fmla="*/ 2167351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916680 w 6291902"/>
              <a:gd name="connsiteY38" fmla="*/ 2114011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4780 w 6291902"/>
              <a:gd name="connsiteY37" fmla="*/ 2060671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89120 w 6291902"/>
              <a:gd name="connsiteY29" fmla="*/ 1816831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8660 w 6291902"/>
              <a:gd name="connsiteY28" fmla="*/ 1946371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40580 w 6291902"/>
              <a:gd name="connsiteY27" fmla="*/ 195399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85360 w 6291902"/>
              <a:gd name="connsiteY26" fmla="*/ 2068291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15891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84825 w 6291902"/>
              <a:gd name="connsiteY159" fmla="*/ 5071206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70550 w 6291902"/>
              <a:gd name="connsiteY158" fmla="*/ 5245831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624195 w 6291902"/>
              <a:gd name="connsiteY157" fmla="*/ 5274406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82615 w 6291902"/>
              <a:gd name="connsiteY156" fmla="*/ 5345526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55005 w 6291902"/>
              <a:gd name="connsiteY155" fmla="*/ 5384896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704205 w 6291902"/>
              <a:gd name="connsiteY154" fmla="*/ 5462366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70220 w 6291902"/>
              <a:gd name="connsiteY153" fmla="*/ 5390611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105400 w 6291902"/>
              <a:gd name="connsiteY152" fmla="*/ 5162011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14900 w 6291902"/>
              <a:gd name="connsiteY151" fmla="*/ 5062951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38700 w 6291902"/>
              <a:gd name="connsiteY150" fmla="*/ 5055331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0 w 6291902"/>
              <a:gd name="connsiteY149" fmla="*/ 505533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38600 w 6291902"/>
              <a:gd name="connsiteY148" fmla="*/ 5169631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86200 w 6291902"/>
              <a:gd name="connsiteY141" fmla="*/ 5565871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78580 w 6291902"/>
              <a:gd name="connsiteY140" fmla="*/ 5657311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901440 w 6291902"/>
              <a:gd name="connsiteY139" fmla="*/ 5748751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39540 w 6291902"/>
              <a:gd name="connsiteY138" fmla="*/ 5771611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47160 w 6291902"/>
              <a:gd name="connsiteY137" fmla="*/ 5832571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25215 w 6291902"/>
              <a:gd name="connsiteY133" fmla="*/ 6096888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701416 w 6291902"/>
              <a:gd name="connsiteY132" fmla="*/ 6173088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91889 w 6291902"/>
              <a:gd name="connsiteY131" fmla="*/ 6287387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18096 w 6291902"/>
              <a:gd name="connsiteY130" fmla="*/ 6375494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82402 w 6291902"/>
              <a:gd name="connsiteY129" fmla="*/ 6413594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37171 w 6291902"/>
              <a:gd name="connsiteY125" fmla="*/ 6706488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74375 w 6291902"/>
              <a:gd name="connsiteY129" fmla="*/ 6437678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27659 w 6291902"/>
              <a:gd name="connsiteY124" fmla="*/ 6782687 h 7975694"/>
              <a:gd name="connsiteX125" fmla="*/ 4005060 w 6291902"/>
              <a:gd name="connsiteY125" fmla="*/ 6742613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74375 w 6291902"/>
              <a:gd name="connsiteY129" fmla="*/ 6437678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96565 w 6291902"/>
              <a:gd name="connsiteY115" fmla="*/ 7751856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03576 w 6291902"/>
              <a:gd name="connsiteY124" fmla="*/ 6806772 h 7975694"/>
              <a:gd name="connsiteX125" fmla="*/ 4005060 w 6291902"/>
              <a:gd name="connsiteY125" fmla="*/ 6742613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74375 w 6291902"/>
              <a:gd name="connsiteY129" fmla="*/ 6437678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5694"/>
              <a:gd name="connsiteX1" fmla="*/ 5814060 w 6291902"/>
              <a:gd name="connsiteY1" fmla="*/ 2291811 h 7975694"/>
              <a:gd name="connsiteX2" fmla="*/ 5761990 w 6291902"/>
              <a:gd name="connsiteY2" fmla="*/ 1609819 h 7975694"/>
              <a:gd name="connsiteX3" fmla="*/ 5722620 w 6291902"/>
              <a:gd name="connsiteY3" fmla="*/ 1382491 h 7975694"/>
              <a:gd name="connsiteX4" fmla="*/ 5730303 w 6291902"/>
              <a:gd name="connsiteY4" fmla="*/ 1330310 h 7975694"/>
              <a:gd name="connsiteX5" fmla="*/ 5899134 w 6291902"/>
              <a:gd name="connsiteY5" fmla="*/ 1294137 h 7975694"/>
              <a:gd name="connsiteX6" fmla="*/ 6021107 w 6291902"/>
              <a:gd name="connsiteY6" fmla="*/ 1154342 h 7975694"/>
              <a:gd name="connsiteX7" fmla="*/ 6047645 w 6291902"/>
              <a:gd name="connsiteY7" fmla="*/ 587703 h 7975694"/>
              <a:gd name="connsiteX8" fmla="*/ 6109653 w 6291902"/>
              <a:gd name="connsiteY8" fmla="*/ 266762 h 7975694"/>
              <a:gd name="connsiteX9" fmla="*/ 6164046 w 6291902"/>
              <a:gd name="connsiteY9" fmla="*/ 214419 h 7975694"/>
              <a:gd name="connsiteX10" fmla="*/ 6291902 w 6291902"/>
              <a:gd name="connsiteY10" fmla="*/ 245126 h 7975694"/>
              <a:gd name="connsiteX11" fmla="*/ 6111867 w 6291902"/>
              <a:gd name="connsiteY11" fmla="*/ 110058 h 7975694"/>
              <a:gd name="connsiteX12" fmla="*/ 5973998 w 6291902"/>
              <a:gd name="connsiteY12" fmla="*/ 0 h 7975694"/>
              <a:gd name="connsiteX13" fmla="*/ 5285136 w 6291902"/>
              <a:gd name="connsiteY13" fmla="*/ 124606 h 7975694"/>
              <a:gd name="connsiteX14" fmla="*/ 5236853 w 6291902"/>
              <a:gd name="connsiteY14" fmla="*/ 266597 h 7975694"/>
              <a:gd name="connsiteX15" fmla="*/ 5306543 w 6291902"/>
              <a:gd name="connsiteY15" fmla="*/ 494173 h 7975694"/>
              <a:gd name="connsiteX16" fmla="*/ 5216783 w 6291902"/>
              <a:gd name="connsiteY16" fmla="*/ 872684 h 7975694"/>
              <a:gd name="connsiteX17" fmla="*/ 5252563 w 6291902"/>
              <a:gd name="connsiteY17" fmla="*/ 1084088 h 7975694"/>
              <a:gd name="connsiteX18" fmla="*/ 5219700 w 6291902"/>
              <a:gd name="connsiteY18" fmla="*/ 1405351 h 7975694"/>
              <a:gd name="connsiteX19" fmla="*/ 5212080 w 6291902"/>
              <a:gd name="connsiteY19" fmla="*/ 1603471 h 7975694"/>
              <a:gd name="connsiteX20" fmla="*/ 5242560 w 6291902"/>
              <a:gd name="connsiteY20" fmla="*/ 1641571 h 7975694"/>
              <a:gd name="connsiteX21" fmla="*/ 5097780 w 6291902"/>
              <a:gd name="connsiteY21" fmla="*/ 1694911 h 7975694"/>
              <a:gd name="connsiteX22" fmla="*/ 5120640 w 6291902"/>
              <a:gd name="connsiteY22" fmla="*/ 1885411 h 7975694"/>
              <a:gd name="connsiteX23" fmla="*/ 5082540 w 6291902"/>
              <a:gd name="connsiteY23" fmla="*/ 1969231 h 7975694"/>
              <a:gd name="connsiteX24" fmla="*/ 4945380 w 6291902"/>
              <a:gd name="connsiteY24" fmla="*/ 1952015 h 7975694"/>
              <a:gd name="connsiteX25" fmla="*/ 4853940 w 6291902"/>
              <a:gd name="connsiteY25" fmla="*/ 1938751 h 7975694"/>
              <a:gd name="connsiteX26" fmla="*/ 4777331 w 6291902"/>
              <a:gd name="connsiteY26" fmla="*/ 2096386 h 7975694"/>
              <a:gd name="connsiteX27" fmla="*/ 4628538 w 6291902"/>
              <a:gd name="connsiteY27" fmla="*/ 1986101 h 7975694"/>
              <a:gd name="connsiteX28" fmla="*/ 4514646 w 6291902"/>
              <a:gd name="connsiteY28" fmla="*/ 1978482 h 7975694"/>
              <a:gd name="connsiteX29" fmla="*/ 4369051 w 6291902"/>
              <a:gd name="connsiteY29" fmla="*/ 1848942 h 7975694"/>
              <a:gd name="connsiteX30" fmla="*/ 4564380 w 6291902"/>
              <a:gd name="connsiteY30" fmla="*/ 1664431 h 7975694"/>
              <a:gd name="connsiteX31" fmla="*/ 4389120 w 6291902"/>
              <a:gd name="connsiteY31" fmla="*/ 1633951 h 7975694"/>
              <a:gd name="connsiteX32" fmla="*/ 4244340 w 6291902"/>
              <a:gd name="connsiteY32" fmla="*/ 1801591 h 7975694"/>
              <a:gd name="connsiteX33" fmla="*/ 4183380 w 6291902"/>
              <a:gd name="connsiteY33" fmla="*/ 1900651 h 7975694"/>
              <a:gd name="connsiteX34" fmla="*/ 4191000 w 6291902"/>
              <a:gd name="connsiteY34" fmla="*/ 1938751 h 7975694"/>
              <a:gd name="connsiteX35" fmla="*/ 4084320 w 6291902"/>
              <a:gd name="connsiteY35" fmla="*/ 2037811 h 7975694"/>
              <a:gd name="connsiteX36" fmla="*/ 4008120 w 6291902"/>
              <a:gd name="connsiteY36" fmla="*/ 2060671 h 7975694"/>
              <a:gd name="connsiteX37" fmla="*/ 3950765 w 6291902"/>
              <a:gd name="connsiteY37" fmla="*/ 2092782 h 7975694"/>
              <a:gd name="connsiteX38" fmla="*/ 3896612 w 6291902"/>
              <a:gd name="connsiteY38" fmla="*/ 2142108 h 7975694"/>
              <a:gd name="connsiteX39" fmla="*/ 3848100 w 6291902"/>
              <a:gd name="connsiteY39" fmla="*/ 2114011 h 7975694"/>
              <a:gd name="connsiteX40" fmla="*/ 3805988 w 6291902"/>
              <a:gd name="connsiteY40" fmla="*/ 2183407 h 7975694"/>
              <a:gd name="connsiteX41" fmla="*/ 3706111 w 6291902"/>
              <a:gd name="connsiteY41" fmla="*/ 2210280 h 7975694"/>
              <a:gd name="connsiteX42" fmla="*/ 3691278 w 6291902"/>
              <a:gd name="connsiteY42" fmla="*/ 2278860 h 7975694"/>
              <a:gd name="connsiteX43" fmla="*/ 3551045 w 6291902"/>
              <a:gd name="connsiteY43" fmla="*/ 2221331 h 7975694"/>
              <a:gd name="connsiteX44" fmla="*/ 3512820 w 6291902"/>
              <a:gd name="connsiteY44" fmla="*/ 2121631 h 7975694"/>
              <a:gd name="connsiteX45" fmla="*/ 3337560 w 6291902"/>
              <a:gd name="connsiteY45" fmla="*/ 2190211 h 7975694"/>
              <a:gd name="connsiteX46" fmla="*/ 3337560 w 6291902"/>
              <a:gd name="connsiteY46" fmla="*/ 2266411 h 7975694"/>
              <a:gd name="connsiteX47" fmla="*/ 3218839 w 6291902"/>
              <a:gd name="connsiteY47" fmla="*/ 2366694 h 7975694"/>
              <a:gd name="connsiteX48" fmla="*/ 2978198 w 6291902"/>
              <a:gd name="connsiteY48" fmla="*/ 2221913 h 7975694"/>
              <a:gd name="connsiteX49" fmla="*/ 3005071 w 6291902"/>
              <a:gd name="connsiteY49" fmla="*/ 2191026 h 7975694"/>
              <a:gd name="connsiteX50" fmla="*/ 2894378 w 6291902"/>
              <a:gd name="connsiteY50" fmla="*/ 2054273 h 7975694"/>
              <a:gd name="connsiteX51" fmla="*/ 2623257 w 6291902"/>
              <a:gd name="connsiteY51" fmla="*/ 1888611 h 7975694"/>
              <a:gd name="connsiteX52" fmla="*/ 2496277 w 6291902"/>
              <a:gd name="connsiteY52" fmla="*/ 2261352 h 7975694"/>
              <a:gd name="connsiteX53" fmla="*/ 2388666 w 6291902"/>
              <a:gd name="connsiteY53" fmla="*/ 2267634 h 7975694"/>
              <a:gd name="connsiteX54" fmla="*/ 2308860 w 6291902"/>
              <a:gd name="connsiteY54" fmla="*/ 2258791 h 7975694"/>
              <a:gd name="connsiteX55" fmla="*/ 2204971 w 6291902"/>
              <a:gd name="connsiteY55" fmla="*/ 2385946 h 7975694"/>
              <a:gd name="connsiteX56" fmla="*/ 2021684 w 6291902"/>
              <a:gd name="connsiteY56" fmla="*/ 2298521 h 7975694"/>
              <a:gd name="connsiteX57" fmla="*/ 1965144 w 6291902"/>
              <a:gd name="connsiteY57" fmla="*/ 2306958 h 7975694"/>
              <a:gd name="connsiteX58" fmla="*/ 1865677 w 6291902"/>
              <a:gd name="connsiteY58" fmla="*/ 2122446 h 7975694"/>
              <a:gd name="connsiteX59" fmla="*/ 1897380 w 6291902"/>
              <a:gd name="connsiteY59" fmla="*/ 2037811 h 7975694"/>
              <a:gd name="connsiteX60" fmla="*/ 1729740 w 6291902"/>
              <a:gd name="connsiteY60" fmla="*/ 2159731 h 7975694"/>
              <a:gd name="connsiteX61" fmla="*/ 1706880 w 6291902"/>
              <a:gd name="connsiteY61" fmla="*/ 2220691 h 7975694"/>
              <a:gd name="connsiteX62" fmla="*/ 1653540 w 6291902"/>
              <a:gd name="connsiteY62" fmla="*/ 2190211 h 7975694"/>
              <a:gd name="connsiteX63" fmla="*/ 1546860 w 6291902"/>
              <a:gd name="connsiteY63" fmla="*/ 2190211 h 7975694"/>
              <a:gd name="connsiteX64" fmla="*/ 1524000 w 6291902"/>
              <a:gd name="connsiteY64" fmla="*/ 2304511 h 7975694"/>
              <a:gd name="connsiteX65" fmla="*/ 1386840 w 6291902"/>
              <a:gd name="connsiteY65" fmla="*/ 2601691 h 7975694"/>
              <a:gd name="connsiteX66" fmla="*/ 1333500 w 6291902"/>
              <a:gd name="connsiteY66" fmla="*/ 2594071 h 7975694"/>
              <a:gd name="connsiteX67" fmla="*/ 1188720 w 6291902"/>
              <a:gd name="connsiteY67" fmla="*/ 2647411 h 7975694"/>
              <a:gd name="connsiteX68" fmla="*/ 1135380 w 6291902"/>
              <a:gd name="connsiteY68" fmla="*/ 2815051 h 7975694"/>
              <a:gd name="connsiteX69" fmla="*/ 1013460 w 6291902"/>
              <a:gd name="connsiteY69" fmla="*/ 2845531 h 7975694"/>
              <a:gd name="connsiteX70" fmla="*/ 929640 w 6291902"/>
              <a:gd name="connsiteY70" fmla="*/ 2853151 h 7975694"/>
              <a:gd name="connsiteX71" fmla="*/ 830580 w 6291902"/>
              <a:gd name="connsiteY71" fmla="*/ 2883631 h 7975694"/>
              <a:gd name="connsiteX72" fmla="*/ 701040 w 6291902"/>
              <a:gd name="connsiteY72" fmla="*/ 2891251 h 7975694"/>
              <a:gd name="connsiteX73" fmla="*/ 548640 w 6291902"/>
              <a:gd name="connsiteY73" fmla="*/ 2929351 h 7975694"/>
              <a:gd name="connsiteX74" fmla="*/ 0 w 6291902"/>
              <a:gd name="connsiteY74" fmla="*/ 4392391 h 7975694"/>
              <a:gd name="connsiteX75" fmla="*/ 167640 w 6291902"/>
              <a:gd name="connsiteY75" fmla="*/ 4384771 h 7975694"/>
              <a:gd name="connsiteX76" fmla="*/ 167640 w 6291902"/>
              <a:gd name="connsiteY76" fmla="*/ 4529551 h 7975694"/>
              <a:gd name="connsiteX77" fmla="*/ 289560 w 6291902"/>
              <a:gd name="connsiteY77" fmla="*/ 4537171 h 7975694"/>
              <a:gd name="connsiteX78" fmla="*/ 281940 w 6291902"/>
              <a:gd name="connsiteY78" fmla="*/ 4620991 h 7975694"/>
              <a:gd name="connsiteX79" fmla="*/ 388620 w 6291902"/>
              <a:gd name="connsiteY79" fmla="*/ 4643851 h 7975694"/>
              <a:gd name="connsiteX80" fmla="*/ 358140 w 6291902"/>
              <a:gd name="connsiteY80" fmla="*/ 4773391 h 7975694"/>
              <a:gd name="connsiteX81" fmla="*/ 358140 w 6291902"/>
              <a:gd name="connsiteY81" fmla="*/ 4872451 h 7975694"/>
              <a:gd name="connsiteX82" fmla="*/ 251460 w 6291902"/>
              <a:gd name="connsiteY82" fmla="*/ 4925791 h 7975694"/>
              <a:gd name="connsiteX83" fmla="*/ 236220 w 6291902"/>
              <a:gd name="connsiteY83" fmla="*/ 5001991 h 7975694"/>
              <a:gd name="connsiteX84" fmla="*/ 144780 w 6291902"/>
              <a:gd name="connsiteY84" fmla="*/ 5123911 h 7975694"/>
              <a:gd name="connsiteX85" fmla="*/ 175260 w 6291902"/>
              <a:gd name="connsiteY85" fmla="*/ 5352511 h 7975694"/>
              <a:gd name="connsiteX86" fmla="*/ 266700 w 6291902"/>
              <a:gd name="connsiteY86" fmla="*/ 5360131 h 7975694"/>
              <a:gd name="connsiteX87" fmla="*/ 304800 w 6291902"/>
              <a:gd name="connsiteY87" fmla="*/ 5421091 h 7975694"/>
              <a:gd name="connsiteX88" fmla="*/ 312420 w 6291902"/>
              <a:gd name="connsiteY88" fmla="*/ 5482051 h 7975694"/>
              <a:gd name="connsiteX89" fmla="*/ 358140 w 6291902"/>
              <a:gd name="connsiteY89" fmla="*/ 5482051 h 7975694"/>
              <a:gd name="connsiteX90" fmla="*/ 365760 w 6291902"/>
              <a:gd name="connsiteY90" fmla="*/ 5619211 h 7975694"/>
              <a:gd name="connsiteX91" fmla="*/ 807720 w 6291902"/>
              <a:gd name="connsiteY91" fmla="*/ 5687791 h 7975694"/>
              <a:gd name="connsiteX92" fmla="*/ 1127760 w 6291902"/>
              <a:gd name="connsiteY92" fmla="*/ 5847811 h 7975694"/>
              <a:gd name="connsiteX93" fmla="*/ 1447800 w 6291902"/>
              <a:gd name="connsiteY93" fmla="*/ 5741131 h 7975694"/>
              <a:gd name="connsiteX94" fmla="*/ 1546860 w 6291902"/>
              <a:gd name="connsiteY94" fmla="*/ 5741131 h 7975694"/>
              <a:gd name="connsiteX95" fmla="*/ 1501140 w 6291902"/>
              <a:gd name="connsiteY95" fmla="*/ 6000211 h 7975694"/>
              <a:gd name="connsiteX96" fmla="*/ 1567815 w 6291902"/>
              <a:gd name="connsiteY96" fmla="*/ 6258021 h 7975694"/>
              <a:gd name="connsiteX97" fmla="*/ 1710690 w 6291902"/>
              <a:gd name="connsiteY97" fmla="*/ 6581871 h 7975694"/>
              <a:gd name="connsiteX98" fmla="*/ 1891665 w 6291902"/>
              <a:gd name="connsiteY98" fmla="*/ 6724746 h 7975694"/>
              <a:gd name="connsiteX99" fmla="*/ 2094865 w 6291902"/>
              <a:gd name="connsiteY99" fmla="*/ 6956521 h 7975694"/>
              <a:gd name="connsiteX100" fmla="*/ 2066290 w 6291902"/>
              <a:gd name="connsiteY100" fmla="*/ 7067645 h 7975694"/>
              <a:gd name="connsiteX101" fmla="*/ 2234565 w 6291902"/>
              <a:gd name="connsiteY101" fmla="*/ 7178770 h 7975694"/>
              <a:gd name="connsiteX102" fmla="*/ 2269490 w 6291902"/>
              <a:gd name="connsiteY102" fmla="*/ 7223220 h 7975694"/>
              <a:gd name="connsiteX103" fmla="*/ 2186940 w 6291902"/>
              <a:gd name="connsiteY103" fmla="*/ 7480395 h 7975694"/>
              <a:gd name="connsiteX104" fmla="*/ 2209165 w 6291902"/>
              <a:gd name="connsiteY104" fmla="*/ 7578819 h 7975694"/>
              <a:gd name="connsiteX105" fmla="*/ 2275840 w 6291902"/>
              <a:gd name="connsiteY105" fmla="*/ 7680419 h 7975694"/>
              <a:gd name="connsiteX106" fmla="*/ 2437765 w 6291902"/>
              <a:gd name="connsiteY106" fmla="*/ 7712169 h 7975694"/>
              <a:gd name="connsiteX107" fmla="*/ 2491740 w 6291902"/>
              <a:gd name="connsiteY107" fmla="*/ 7699469 h 7975694"/>
              <a:gd name="connsiteX108" fmla="*/ 2599690 w 6291902"/>
              <a:gd name="connsiteY108" fmla="*/ 7756619 h 7975694"/>
              <a:gd name="connsiteX109" fmla="*/ 2640965 w 6291902"/>
              <a:gd name="connsiteY109" fmla="*/ 7801069 h 7975694"/>
              <a:gd name="connsiteX110" fmla="*/ 2663190 w 6291902"/>
              <a:gd name="connsiteY110" fmla="*/ 7912194 h 7975694"/>
              <a:gd name="connsiteX111" fmla="*/ 2748915 w 6291902"/>
              <a:gd name="connsiteY111" fmla="*/ 7975694 h 7975694"/>
              <a:gd name="connsiteX112" fmla="*/ 2860040 w 6291902"/>
              <a:gd name="connsiteY112" fmla="*/ 7950294 h 7975694"/>
              <a:gd name="connsiteX113" fmla="*/ 2920365 w 6291902"/>
              <a:gd name="connsiteY113" fmla="*/ 7962994 h 7975694"/>
              <a:gd name="connsiteX114" fmla="*/ 2910840 w 6291902"/>
              <a:gd name="connsiteY114" fmla="*/ 7882825 h 7975694"/>
              <a:gd name="connsiteX115" fmla="*/ 2972484 w 6291902"/>
              <a:gd name="connsiteY115" fmla="*/ 7783968 h 7975694"/>
              <a:gd name="connsiteX116" fmla="*/ 2987040 w 6291902"/>
              <a:gd name="connsiteY116" fmla="*/ 7639938 h 7975694"/>
              <a:gd name="connsiteX117" fmla="*/ 3027522 w 6291902"/>
              <a:gd name="connsiteY117" fmla="*/ 7573262 h 7975694"/>
              <a:gd name="connsiteX118" fmla="*/ 3179922 w 6291902"/>
              <a:gd name="connsiteY118" fmla="*/ 7504206 h 7975694"/>
              <a:gd name="connsiteX119" fmla="*/ 3225166 w 6291902"/>
              <a:gd name="connsiteY119" fmla="*/ 7387526 h 7975694"/>
              <a:gd name="connsiteX120" fmla="*/ 3420427 w 6291902"/>
              <a:gd name="connsiteY120" fmla="*/ 7225600 h 7975694"/>
              <a:gd name="connsiteX121" fmla="*/ 3699034 w 6291902"/>
              <a:gd name="connsiteY121" fmla="*/ 7097013 h 7975694"/>
              <a:gd name="connsiteX122" fmla="*/ 3875246 w 6291902"/>
              <a:gd name="connsiteY122" fmla="*/ 7032719 h 7975694"/>
              <a:gd name="connsiteX123" fmla="*/ 4084796 w 6291902"/>
              <a:gd name="connsiteY123" fmla="*/ 6880319 h 7975694"/>
              <a:gd name="connsiteX124" fmla="*/ 4103576 w 6291902"/>
              <a:gd name="connsiteY124" fmla="*/ 6806772 h 7975694"/>
              <a:gd name="connsiteX125" fmla="*/ 4005060 w 6291902"/>
              <a:gd name="connsiteY125" fmla="*/ 6742613 h 7975694"/>
              <a:gd name="connsiteX126" fmla="*/ 3980021 w 6291902"/>
              <a:gd name="connsiteY126" fmla="*/ 6611238 h 7975694"/>
              <a:gd name="connsiteX127" fmla="*/ 4056222 w 6291902"/>
              <a:gd name="connsiteY127" fmla="*/ 6537419 h 7975694"/>
              <a:gd name="connsiteX128" fmla="*/ 4096703 w 6291902"/>
              <a:gd name="connsiteY128" fmla="*/ 6389781 h 7975694"/>
              <a:gd name="connsiteX129" fmla="*/ 3974375 w 6291902"/>
              <a:gd name="connsiteY129" fmla="*/ 6437678 h 7975694"/>
              <a:gd name="connsiteX130" fmla="*/ 3802042 w 6291902"/>
              <a:gd name="connsiteY130" fmla="*/ 6423661 h 7975694"/>
              <a:gd name="connsiteX131" fmla="*/ 3651752 w 6291902"/>
              <a:gd name="connsiteY131" fmla="*/ 6323511 h 7975694"/>
              <a:gd name="connsiteX132" fmla="*/ 3669306 w 6291902"/>
              <a:gd name="connsiteY132" fmla="*/ 6189144 h 7975694"/>
              <a:gd name="connsiteX133" fmla="*/ 3605147 w 6291902"/>
              <a:gd name="connsiteY133" fmla="*/ 6133012 h 7975694"/>
              <a:gd name="connsiteX134" fmla="*/ 3657600 w 6291902"/>
              <a:gd name="connsiteY134" fmla="*/ 6015451 h 7975694"/>
              <a:gd name="connsiteX135" fmla="*/ 3817620 w 6291902"/>
              <a:gd name="connsiteY135" fmla="*/ 5924011 h 7975694"/>
              <a:gd name="connsiteX136" fmla="*/ 3893820 w 6291902"/>
              <a:gd name="connsiteY136" fmla="*/ 5847811 h 7975694"/>
              <a:gd name="connsiteX137" fmla="*/ 3923078 w 6291902"/>
              <a:gd name="connsiteY137" fmla="*/ 5852642 h 7975694"/>
              <a:gd name="connsiteX138" fmla="*/ 3915457 w 6291902"/>
              <a:gd name="connsiteY138" fmla="*/ 5787667 h 7975694"/>
              <a:gd name="connsiteX139" fmla="*/ 3885384 w 6291902"/>
              <a:gd name="connsiteY139" fmla="*/ 5772835 h 7975694"/>
              <a:gd name="connsiteX140" fmla="*/ 3850482 w 6291902"/>
              <a:gd name="connsiteY140" fmla="*/ 5661325 h 7975694"/>
              <a:gd name="connsiteX141" fmla="*/ 3854089 w 6291902"/>
              <a:gd name="connsiteY141" fmla="*/ 5561858 h 7975694"/>
              <a:gd name="connsiteX142" fmla="*/ 3870960 w 6291902"/>
              <a:gd name="connsiteY142" fmla="*/ 5451571 h 7975694"/>
              <a:gd name="connsiteX143" fmla="*/ 3893820 w 6291902"/>
              <a:gd name="connsiteY143" fmla="*/ 5382991 h 7975694"/>
              <a:gd name="connsiteX144" fmla="*/ 3924300 w 6291902"/>
              <a:gd name="connsiteY144" fmla="*/ 5322031 h 7975694"/>
              <a:gd name="connsiteX145" fmla="*/ 3977640 w 6291902"/>
              <a:gd name="connsiteY145" fmla="*/ 5314411 h 7975694"/>
              <a:gd name="connsiteX146" fmla="*/ 3992880 w 6291902"/>
              <a:gd name="connsiteY146" fmla="*/ 5314411 h 7975694"/>
              <a:gd name="connsiteX147" fmla="*/ 4046220 w 6291902"/>
              <a:gd name="connsiteY147" fmla="*/ 5253451 h 7975694"/>
              <a:gd name="connsiteX148" fmla="*/ 4042613 w 6291902"/>
              <a:gd name="connsiteY148" fmla="*/ 5177658 h 7975694"/>
              <a:gd name="connsiteX149" fmla="*/ 4754881 w 6291902"/>
              <a:gd name="connsiteY149" fmla="*/ 5075401 h 7975694"/>
              <a:gd name="connsiteX150" fmla="*/ 4842714 w 6291902"/>
              <a:gd name="connsiteY150" fmla="*/ 5079415 h 7975694"/>
              <a:gd name="connsiteX151" fmla="*/ 4902858 w 6291902"/>
              <a:gd name="connsiteY151" fmla="*/ 5095062 h 7975694"/>
              <a:gd name="connsiteX152" fmla="*/ 5089345 w 6291902"/>
              <a:gd name="connsiteY152" fmla="*/ 5186093 h 7975694"/>
              <a:gd name="connsiteX153" fmla="*/ 5554165 w 6291902"/>
              <a:gd name="connsiteY153" fmla="*/ 5422722 h 7975694"/>
              <a:gd name="connsiteX154" fmla="*/ 5684137 w 6291902"/>
              <a:gd name="connsiteY154" fmla="*/ 5486449 h 7975694"/>
              <a:gd name="connsiteX155" fmla="*/ 5738950 w 6291902"/>
              <a:gd name="connsiteY155" fmla="*/ 5396937 h 7975694"/>
              <a:gd name="connsiteX156" fmla="*/ 5650504 w 6291902"/>
              <a:gd name="connsiteY156" fmla="*/ 5373624 h 7975694"/>
              <a:gd name="connsiteX157" fmla="*/ 5596098 w 6291902"/>
              <a:gd name="connsiteY157" fmla="*/ 5298488 h 7975694"/>
              <a:gd name="connsiteX158" fmla="*/ 5642455 w 6291902"/>
              <a:gd name="connsiteY158" fmla="*/ 5229777 h 7975694"/>
              <a:gd name="connsiteX159" fmla="*/ 5560741 w 6291902"/>
              <a:gd name="connsiteY159" fmla="*/ 5115358 h 7975694"/>
              <a:gd name="connsiteX160" fmla="*/ 5592445 w 6291902"/>
              <a:gd name="connsiteY160" fmla="*/ 4969606 h 7975694"/>
              <a:gd name="connsiteX161" fmla="*/ 5615305 w 6291902"/>
              <a:gd name="connsiteY161" fmla="*/ 4934681 h 7975694"/>
              <a:gd name="connsiteX162" fmla="*/ 5636895 w 6291902"/>
              <a:gd name="connsiteY162" fmla="*/ 4889596 h 7975694"/>
              <a:gd name="connsiteX163" fmla="*/ 5674360 w 6291902"/>
              <a:gd name="connsiteY163" fmla="*/ 4812126 h 7975694"/>
              <a:gd name="connsiteX164" fmla="*/ 5688965 w 6291902"/>
              <a:gd name="connsiteY164" fmla="*/ 4729576 h 7975694"/>
              <a:gd name="connsiteX165" fmla="*/ 5735320 w 6291902"/>
              <a:gd name="connsiteY165" fmla="*/ 4704176 h 7975694"/>
              <a:gd name="connsiteX166" fmla="*/ 5715000 w 6291902"/>
              <a:gd name="connsiteY166" fmla="*/ 4645121 h 7975694"/>
              <a:gd name="connsiteX167" fmla="*/ 5751195 w 6291902"/>
              <a:gd name="connsiteY167" fmla="*/ 4603846 h 7975694"/>
              <a:gd name="connsiteX168" fmla="*/ 5781675 w 6291902"/>
              <a:gd name="connsiteY168" fmla="*/ 4540981 h 7975694"/>
              <a:gd name="connsiteX169" fmla="*/ 5836920 w 6291902"/>
              <a:gd name="connsiteY169" fmla="*/ 4467321 h 7975694"/>
              <a:gd name="connsiteX170" fmla="*/ 5855970 w 6291902"/>
              <a:gd name="connsiteY170" fmla="*/ 4311111 h 7975694"/>
              <a:gd name="connsiteX171" fmla="*/ 6101080 w 6291902"/>
              <a:gd name="connsiteY171" fmla="*/ 4053301 h 7975694"/>
              <a:gd name="connsiteX172" fmla="*/ 6107430 w 6291902"/>
              <a:gd name="connsiteY172" fmla="*/ 3817081 h 7975694"/>
              <a:gd name="connsiteX173" fmla="*/ 5913398 w 6291902"/>
              <a:gd name="connsiteY173" fmla="*/ 3436452 h 7975694"/>
              <a:gd name="connsiteX0" fmla="*/ 5913398 w 6291902"/>
              <a:gd name="connsiteY0" fmla="*/ 3436452 h 7979050"/>
              <a:gd name="connsiteX1" fmla="*/ 5814060 w 6291902"/>
              <a:gd name="connsiteY1" fmla="*/ 2291811 h 7979050"/>
              <a:gd name="connsiteX2" fmla="*/ 5761990 w 6291902"/>
              <a:gd name="connsiteY2" fmla="*/ 1609819 h 7979050"/>
              <a:gd name="connsiteX3" fmla="*/ 5722620 w 6291902"/>
              <a:gd name="connsiteY3" fmla="*/ 1382491 h 7979050"/>
              <a:gd name="connsiteX4" fmla="*/ 5730303 w 6291902"/>
              <a:gd name="connsiteY4" fmla="*/ 1330310 h 7979050"/>
              <a:gd name="connsiteX5" fmla="*/ 5899134 w 6291902"/>
              <a:gd name="connsiteY5" fmla="*/ 1294137 h 7979050"/>
              <a:gd name="connsiteX6" fmla="*/ 6021107 w 6291902"/>
              <a:gd name="connsiteY6" fmla="*/ 1154342 h 7979050"/>
              <a:gd name="connsiteX7" fmla="*/ 6047645 w 6291902"/>
              <a:gd name="connsiteY7" fmla="*/ 587703 h 7979050"/>
              <a:gd name="connsiteX8" fmla="*/ 6109653 w 6291902"/>
              <a:gd name="connsiteY8" fmla="*/ 266762 h 7979050"/>
              <a:gd name="connsiteX9" fmla="*/ 6164046 w 6291902"/>
              <a:gd name="connsiteY9" fmla="*/ 214419 h 7979050"/>
              <a:gd name="connsiteX10" fmla="*/ 6291902 w 6291902"/>
              <a:gd name="connsiteY10" fmla="*/ 245126 h 7979050"/>
              <a:gd name="connsiteX11" fmla="*/ 6111867 w 6291902"/>
              <a:gd name="connsiteY11" fmla="*/ 110058 h 7979050"/>
              <a:gd name="connsiteX12" fmla="*/ 5973998 w 6291902"/>
              <a:gd name="connsiteY12" fmla="*/ 0 h 7979050"/>
              <a:gd name="connsiteX13" fmla="*/ 5285136 w 6291902"/>
              <a:gd name="connsiteY13" fmla="*/ 124606 h 7979050"/>
              <a:gd name="connsiteX14" fmla="*/ 5236853 w 6291902"/>
              <a:gd name="connsiteY14" fmla="*/ 266597 h 7979050"/>
              <a:gd name="connsiteX15" fmla="*/ 5306543 w 6291902"/>
              <a:gd name="connsiteY15" fmla="*/ 494173 h 7979050"/>
              <a:gd name="connsiteX16" fmla="*/ 5216783 w 6291902"/>
              <a:gd name="connsiteY16" fmla="*/ 872684 h 7979050"/>
              <a:gd name="connsiteX17" fmla="*/ 5252563 w 6291902"/>
              <a:gd name="connsiteY17" fmla="*/ 1084088 h 7979050"/>
              <a:gd name="connsiteX18" fmla="*/ 5219700 w 6291902"/>
              <a:gd name="connsiteY18" fmla="*/ 1405351 h 7979050"/>
              <a:gd name="connsiteX19" fmla="*/ 5212080 w 6291902"/>
              <a:gd name="connsiteY19" fmla="*/ 1603471 h 7979050"/>
              <a:gd name="connsiteX20" fmla="*/ 5242560 w 6291902"/>
              <a:gd name="connsiteY20" fmla="*/ 1641571 h 7979050"/>
              <a:gd name="connsiteX21" fmla="*/ 5097780 w 6291902"/>
              <a:gd name="connsiteY21" fmla="*/ 1694911 h 7979050"/>
              <a:gd name="connsiteX22" fmla="*/ 5120640 w 6291902"/>
              <a:gd name="connsiteY22" fmla="*/ 1885411 h 7979050"/>
              <a:gd name="connsiteX23" fmla="*/ 5082540 w 6291902"/>
              <a:gd name="connsiteY23" fmla="*/ 1969231 h 7979050"/>
              <a:gd name="connsiteX24" fmla="*/ 4945380 w 6291902"/>
              <a:gd name="connsiteY24" fmla="*/ 1952015 h 7979050"/>
              <a:gd name="connsiteX25" fmla="*/ 4853940 w 6291902"/>
              <a:gd name="connsiteY25" fmla="*/ 1938751 h 7979050"/>
              <a:gd name="connsiteX26" fmla="*/ 4777331 w 6291902"/>
              <a:gd name="connsiteY26" fmla="*/ 2096386 h 7979050"/>
              <a:gd name="connsiteX27" fmla="*/ 4628538 w 6291902"/>
              <a:gd name="connsiteY27" fmla="*/ 1986101 h 7979050"/>
              <a:gd name="connsiteX28" fmla="*/ 4514646 w 6291902"/>
              <a:gd name="connsiteY28" fmla="*/ 1978482 h 7979050"/>
              <a:gd name="connsiteX29" fmla="*/ 4369051 w 6291902"/>
              <a:gd name="connsiteY29" fmla="*/ 1848942 h 7979050"/>
              <a:gd name="connsiteX30" fmla="*/ 4564380 w 6291902"/>
              <a:gd name="connsiteY30" fmla="*/ 1664431 h 7979050"/>
              <a:gd name="connsiteX31" fmla="*/ 4389120 w 6291902"/>
              <a:gd name="connsiteY31" fmla="*/ 1633951 h 7979050"/>
              <a:gd name="connsiteX32" fmla="*/ 4244340 w 6291902"/>
              <a:gd name="connsiteY32" fmla="*/ 1801591 h 7979050"/>
              <a:gd name="connsiteX33" fmla="*/ 4183380 w 6291902"/>
              <a:gd name="connsiteY33" fmla="*/ 1900651 h 7979050"/>
              <a:gd name="connsiteX34" fmla="*/ 4191000 w 6291902"/>
              <a:gd name="connsiteY34" fmla="*/ 1938751 h 7979050"/>
              <a:gd name="connsiteX35" fmla="*/ 4084320 w 6291902"/>
              <a:gd name="connsiteY35" fmla="*/ 2037811 h 7979050"/>
              <a:gd name="connsiteX36" fmla="*/ 4008120 w 6291902"/>
              <a:gd name="connsiteY36" fmla="*/ 2060671 h 7979050"/>
              <a:gd name="connsiteX37" fmla="*/ 3950765 w 6291902"/>
              <a:gd name="connsiteY37" fmla="*/ 2092782 h 7979050"/>
              <a:gd name="connsiteX38" fmla="*/ 3896612 w 6291902"/>
              <a:gd name="connsiteY38" fmla="*/ 2142108 h 7979050"/>
              <a:gd name="connsiteX39" fmla="*/ 3848100 w 6291902"/>
              <a:gd name="connsiteY39" fmla="*/ 2114011 h 7979050"/>
              <a:gd name="connsiteX40" fmla="*/ 3805988 w 6291902"/>
              <a:gd name="connsiteY40" fmla="*/ 2183407 h 7979050"/>
              <a:gd name="connsiteX41" fmla="*/ 3706111 w 6291902"/>
              <a:gd name="connsiteY41" fmla="*/ 2210280 h 7979050"/>
              <a:gd name="connsiteX42" fmla="*/ 3691278 w 6291902"/>
              <a:gd name="connsiteY42" fmla="*/ 2278860 h 7979050"/>
              <a:gd name="connsiteX43" fmla="*/ 3551045 w 6291902"/>
              <a:gd name="connsiteY43" fmla="*/ 2221331 h 7979050"/>
              <a:gd name="connsiteX44" fmla="*/ 3512820 w 6291902"/>
              <a:gd name="connsiteY44" fmla="*/ 2121631 h 7979050"/>
              <a:gd name="connsiteX45" fmla="*/ 3337560 w 6291902"/>
              <a:gd name="connsiteY45" fmla="*/ 2190211 h 7979050"/>
              <a:gd name="connsiteX46" fmla="*/ 3337560 w 6291902"/>
              <a:gd name="connsiteY46" fmla="*/ 2266411 h 7979050"/>
              <a:gd name="connsiteX47" fmla="*/ 3218839 w 6291902"/>
              <a:gd name="connsiteY47" fmla="*/ 2366694 h 7979050"/>
              <a:gd name="connsiteX48" fmla="*/ 2978198 w 6291902"/>
              <a:gd name="connsiteY48" fmla="*/ 2221913 h 7979050"/>
              <a:gd name="connsiteX49" fmla="*/ 3005071 w 6291902"/>
              <a:gd name="connsiteY49" fmla="*/ 2191026 h 7979050"/>
              <a:gd name="connsiteX50" fmla="*/ 2894378 w 6291902"/>
              <a:gd name="connsiteY50" fmla="*/ 2054273 h 7979050"/>
              <a:gd name="connsiteX51" fmla="*/ 2623257 w 6291902"/>
              <a:gd name="connsiteY51" fmla="*/ 1888611 h 7979050"/>
              <a:gd name="connsiteX52" fmla="*/ 2496277 w 6291902"/>
              <a:gd name="connsiteY52" fmla="*/ 2261352 h 7979050"/>
              <a:gd name="connsiteX53" fmla="*/ 2388666 w 6291902"/>
              <a:gd name="connsiteY53" fmla="*/ 2267634 h 7979050"/>
              <a:gd name="connsiteX54" fmla="*/ 2308860 w 6291902"/>
              <a:gd name="connsiteY54" fmla="*/ 2258791 h 7979050"/>
              <a:gd name="connsiteX55" fmla="*/ 2204971 w 6291902"/>
              <a:gd name="connsiteY55" fmla="*/ 2385946 h 7979050"/>
              <a:gd name="connsiteX56" fmla="*/ 2021684 w 6291902"/>
              <a:gd name="connsiteY56" fmla="*/ 2298521 h 7979050"/>
              <a:gd name="connsiteX57" fmla="*/ 1965144 w 6291902"/>
              <a:gd name="connsiteY57" fmla="*/ 2306958 h 7979050"/>
              <a:gd name="connsiteX58" fmla="*/ 1865677 w 6291902"/>
              <a:gd name="connsiteY58" fmla="*/ 2122446 h 7979050"/>
              <a:gd name="connsiteX59" fmla="*/ 1897380 w 6291902"/>
              <a:gd name="connsiteY59" fmla="*/ 2037811 h 7979050"/>
              <a:gd name="connsiteX60" fmla="*/ 1729740 w 6291902"/>
              <a:gd name="connsiteY60" fmla="*/ 2159731 h 7979050"/>
              <a:gd name="connsiteX61" fmla="*/ 1706880 w 6291902"/>
              <a:gd name="connsiteY61" fmla="*/ 2220691 h 7979050"/>
              <a:gd name="connsiteX62" fmla="*/ 1653540 w 6291902"/>
              <a:gd name="connsiteY62" fmla="*/ 2190211 h 7979050"/>
              <a:gd name="connsiteX63" fmla="*/ 1546860 w 6291902"/>
              <a:gd name="connsiteY63" fmla="*/ 2190211 h 7979050"/>
              <a:gd name="connsiteX64" fmla="*/ 1524000 w 6291902"/>
              <a:gd name="connsiteY64" fmla="*/ 2304511 h 7979050"/>
              <a:gd name="connsiteX65" fmla="*/ 1386840 w 6291902"/>
              <a:gd name="connsiteY65" fmla="*/ 2601691 h 7979050"/>
              <a:gd name="connsiteX66" fmla="*/ 1333500 w 6291902"/>
              <a:gd name="connsiteY66" fmla="*/ 2594071 h 7979050"/>
              <a:gd name="connsiteX67" fmla="*/ 1188720 w 6291902"/>
              <a:gd name="connsiteY67" fmla="*/ 2647411 h 7979050"/>
              <a:gd name="connsiteX68" fmla="*/ 1135380 w 6291902"/>
              <a:gd name="connsiteY68" fmla="*/ 2815051 h 7979050"/>
              <a:gd name="connsiteX69" fmla="*/ 1013460 w 6291902"/>
              <a:gd name="connsiteY69" fmla="*/ 2845531 h 7979050"/>
              <a:gd name="connsiteX70" fmla="*/ 929640 w 6291902"/>
              <a:gd name="connsiteY70" fmla="*/ 2853151 h 7979050"/>
              <a:gd name="connsiteX71" fmla="*/ 830580 w 6291902"/>
              <a:gd name="connsiteY71" fmla="*/ 2883631 h 7979050"/>
              <a:gd name="connsiteX72" fmla="*/ 701040 w 6291902"/>
              <a:gd name="connsiteY72" fmla="*/ 2891251 h 7979050"/>
              <a:gd name="connsiteX73" fmla="*/ 548640 w 6291902"/>
              <a:gd name="connsiteY73" fmla="*/ 2929351 h 7979050"/>
              <a:gd name="connsiteX74" fmla="*/ 0 w 6291902"/>
              <a:gd name="connsiteY74" fmla="*/ 4392391 h 7979050"/>
              <a:gd name="connsiteX75" fmla="*/ 167640 w 6291902"/>
              <a:gd name="connsiteY75" fmla="*/ 4384771 h 7979050"/>
              <a:gd name="connsiteX76" fmla="*/ 167640 w 6291902"/>
              <a:gd name="connsiteY76" fmla="*/ 4529551 h 7979050"/>
              <a:gd name="connsiteX77" fmla="*/ 289560 w 6291902"/>
              <a:gd name="connsiteY77" fmla="*/ 4537171 h 7979050"/>
              <a:gd name="connsiteX78" fmla="*/ 281940 w 6291902"/>
              <a:gd name="connsiteY78" fmla="*/ 4620991 h 7979050"/>
              <a:gd name="connsiteX79" fmla="*/ 388620 w 6291902"/>
              <a:gd name="connsiteY79" fmla="*/ 4643851 h 7979050"/>
              <a:gd name="connsiteX80" fmla="*/ 358140 w 6291902"/>
              <a:gd name="connsiteY80" fmla="*/ 4773391 h 7979050"/>
              <a:gd name="connsiteX81" fmla="*/ 358140 w 6291902"/>
              <a:gd name="connsiteY81" fmla="*/ 4872451 h 7979050"/>
              <a:gd name="connsiteX82" fmla="*/ 251460 w 6291902"/>
              <a:gd name="connsiteY82" fmla="*/ 4925791 h 7979050"/>
              <a:gd name="connsiteX83" fmla="*/ 236220 w 6291902"/>
              <a:gd name="connsiteY83" fmla="*/ 5001991 h 7979050"/>
              <a:gd name="connsiteX84" fmla="*/ 144780 w 6291902"/>
              <a:gd name="connsiteY84" fmla="*/ 5123911 h 7979050"/>
              <a:gd name="connsiteX85" fmla="*/ 175260 w 6291902"/>
              <a:gd name="connsiteY85" fmla="*/ 5352511 h 7979050"/>
              <a:gd name="connsiteX86" fmla="*/ 266700 w 6291902"/>
              <a:gd name="connsiteY86" fmla="*/ 5360131 h 7979050"/>
              <a:gd name="connsiteX87" fmla="*/ 304800 w 6291902"/>
              <a:gd name="connsiteY87" fmla="*/ 5421091 h 7979050"/>
              <a:gd name="connsiteX88" fmla="*/ 312420 w 6291902"/>
              <a:gd name="connsiteY88" fmla="*/ 5482051 h 7979050"/>
              <a:gd name="connsiteX89" fmla="*/ 358140 w 6291902"/>
              <a:gd name="connsiteY89" fmla="*/ 5482051 h 7979050"/>
              <a:gd name="connsiteX90" fmla="*/ 365760 w 6291902"/>
              <a:gd name="connsiteY90" fmla="*/ 5619211 h 7979050"/>
              <a:gd name="connsiteX91" fmla="*/ 807720 w 6291902"/>
              <a:gd name="connsiteY91" fmla="*/ 5687791 h 7979050"/>
              <a:gd name="connsiteX92" fmla="*/ 1127760 w 6291902"/>
              <a:gd name="connsiteY92" fmla="*/ 5847811 h 7979050"/>
              <a:gd name="connsiteX93" fmla="*/ 1447800 w 6291902"/>
              <a:gd name="connsiteY93" fmla="*/ 5741131 h 7979050"/>
              <a:gd name="connsiteX94" fmla="*/ 1546860 w 6291902"/>
              <a:gd name="connsiteY94" fmla="*/ 5741131 h 7979050"/>
              <a:gd name="connsiteX95" fmla="*/ 1501140 w 6291902"/>
              <a:gd name="connsiteY95" fmla="*/ 6000211 h 7979050"/>
              <a:gd name="connsiteX96" fmla="*/ 1567815 w 6291902"/>
              <a:gd name="connsiteY96" fmla="*/ 6258021 h 7979050"/>
              <a:gd name="connsiteX97" fmla="*/ 1710690 w 6291902"/>
              <a:gd name="connsiteY97" fmla="*/ 6581871 h 7979050"/>
              <a:gd name="connsiteX98" fmla="*/ 1891665 w 6291902"/>
              <a:gd name="connsiteY98" fmla="*/ 6724746 h 7979050"/>
              <a:gd name="connsiteX99" fmla="*/ 2094865 w 6291902"/>
              <a:gd name="connsiteY99" fmla="*/ 6956521 h 7979050"/>
              <a:gd name="connsiteX100" fmla="*/ 2066290 w 6291902"/>
              <a:gd name="connsiteY100" fmla="*/ 7067645 h 7979050"/>
              <a:gd name="connsiteX101" fmla="*/ 2234565 w 6291902"/>
              <a:gd name="connsiteY101" fmla="*/ 7178770 h 7979050"/>
              <a:gd name="connsiteX102" fmla="*/ 2269490 w 6291902"/>
              <a:gd name="connsiteY102" fmla="*/ 7223220 h 7979050"/>
              <a:gd name="connsiteX103" fmla="*/ 2186940 w 6291902"/>
              <a:gd name="connsiteY103" fmla="*/ 7480395 h 7979050"/>
              <a:gd name="connsiteX104" fmla="*/ 2209165 w 6291902"/>
              <a:gd name="connsiteY104" fmla="*/ 7578819 h 7979050"/>
              <a:gd name="connsiteX105" fmla="*/ 2275840 w 6291902"/>
              <a:gd name="connsiteY105" fmla="*/ 7680419 h 7979050"/>
              <a:gd name="connsiteX106" fmla="*/ 2437765 w 6291902"/>
              <a:gd name="connsiteY106" fmla="*/ 7712169 h 7979050"/>
              <a:gd name="connsiteX107" fmla="*/ 2491740 w 6291902"/>
              <a:gd name="connsiteY107" fmla="*/ 7699469 h 7979050"/>
              <a:gd name="connsiteX108" fmla="*/ 2599690 w 6291902"/>
              <a:gd name="connsiteY108" fmla="*/ 7756619 h 7979050"/>
              <a:gd name="connsiteX109" fmla="*/ 2640965 w 6291902"/>
              <a:gd name="connsiteY109" fmla="*/ 7801069 h 7979050"/>
              <a:gd name="connsiteX110" fmla="*/ 2663190 w 6291902"/>
              <a:gd name="connsiteY110" fmla="*/ 7912194 h 7979050"/>
              <a:gd name="connsiteX111" fmla="*/ 2748915 w 6291902"/>
              <a:gd name="connsiteY111" fmla="*/ 7975694 h 7979050"/>
              <a:gd name="connsiteX112" fmla="*/ 2860040 w 6291902"/>
              <a:gd name="connsiteY112" fmla="*/ 7950294 h 7979050"/>
              <a:gd name="connsiteX113" fmla="*/ 2908323 w 6291902"/>
              <a:gd name="connsiteY113" fmla="*/ 7979050 h 7979050"/>
              <a:gd name="connsiteX114" fmla="*/ 2910840 w 6291902"/>
              <a:gd name="connsiteY114" fmla="*/ 7882825 h 7979050"/>
              <a:gd name="connsiteX115" fmla="*/ 2972484 w 6291902"/>
              <a:gd name="connsiteY115" fmla="*/ 7783968 h 7979050"/>
              <a:gd name="connsiteX116" fmla="*/ 2987040 w 6291902"/>
              <a:gd name="connsiteY116" fmla="*/ 7639938 h 7979050"/>
              <a:gd name="connsiteX117" fmla="*/ 3027522 w 6291902"/>
              <a:gd name="connsiteY117" fmla="*/ 7573262 h 7979050"/>
              <a:gd name="connsiteX118" fmla="*/ 3179922 w 6291902"/>
              <a:gd name="connsiteY118" fmla="*/ 7504206 h 7979050"/>
              <a:gd name="connsiteX119" fmla="*/ 3225166 w 6291902"/>
              <a:gd name="connsiteY119" fmla="*/ 7387526 h 7979050"/>
              <a:gd name="connsiteX120" fmla="*/ 3420427 w 6291902"/>
              <a:gd name="connsiteY120" fmla="*/ 7225600 h 7979050"/>
              <a:gd name="connsiteX121" fmla="*/ 3699034 w 6291902"/>
              <a:gd name="connsiteY121" fmla="*/ 7097013 h 7979050"/>
              <a:gd name="connsiteX122" fmla="*/ 3875246 w 6291902"/>
              <a:gd name="connsiteY122" fmla="*/ 7032719 h 7979050"/>
              <a:gd name="connsiteX123" fmla="*/ 4084796 w 6291902"/>
              <a:gd name="connsiteY123" fmla="*/ 6880319 h 7979050"/>
              <a:gd name="connsiteX124" fmla="*/ 4103576 w 6291902"/>
              <a:gd name="connsiteY124" fmla="*/ 6806772 h 7979050"/>
              <a:gd name="connsiteX125" fmla="*/ 4005060 w 6291902"/>
              <a:gd name="connsiteY125" fmla="*/ 6742613 h 7979050"/>
              <a:gd name="connsiteX126" fmla="*/ 3980021 w 6291902"/>
              <a:gd name="connsiteY126" fmla="*/ 6611238 h 7979050"/>
              <a:gd name="connsiteX127" fmla="*/ 4056222 w 6291902"/>
              <a:gd name="connsiteY127" fmla="*/ 6537419 h 7979050"/>
              <a:gd name="connsiteX128" fmla="*/ 4096703 w 6291902"/>
              <a:gd name="connsiteY128" fmla="*/ 6389781 h 7979050"/>
              <a:gd name="connsiteX129" fmla="*/ 3974375 w 6291902"/>
              <a:gd name="connsiteY129" fmla="*/ 6437678 h 7979050"/>
              <a:gd name="connsiteX130" fmla="*/ 3802042 w 6291902"/>
              <a:gd name="connsiteY130" fmla="*/ 6423661 h 7979050"/>
              <a:gd name="connsiteX131" fmla="*/ 3651752 w 6291902"/>
              <a:gd name="connsiteY131" fmla="*/ 6323511 h 7979050"/>
              <a:gd name="connsiteX132" fmla="*/ 3669306 w 6291902"/>
              <a:gd name="connsiteY132" fmla="*/ 6189144 h 7979050"/>
              <a:gd name="connsiteX133" fmla="*/ 3605147 w 6291902"/>
              <a:gd name="connsiteY133" fmla="*/ 6133012 h 7979050"/>
              <a:gd name="connsiteX134" fmla="*/ 3657600 w 6291902"/>
              <a:gd name="connsiteY134" fmla="*/ 6015451 h 7979050"/>
              <a:gd name="connsiteX135" fmla="*/ 3817620 w 6291902"/>
              <a:gd name="connsiteY135" fmla="*/ 5924011 h 7979050"/>
              <a:gd name="connsiteX136" fmla="*/ 3893820 w 6291902"/>
              <a:gd name="connsiteY136" fmla="*/ 5847811 h 7979050"/>
              <a:gd name="connsiteX137" fmla="*/ 3923078 w 6291902"/>
              <a:gd name="connsiteY137" fmla="*/ 5852642 h 7979050"/>
              <a:gd name="connsiteX138" fmla="*/ 3915457 w 6291902"/>
              <a:gd name="connsiteY138" fmla="*/ 5787667 h 7979050"/>
              <a:gd name="connsiteX139" fmla="*/ 3885384 w 6291902"/>
              <a:gd name="connsiteY139" fmla="*/ 5772835 h 7979050"/>
              <a:gd name="connsiteX140" fmla="*/ 3850482 w 6291902"/>
              <a:gd name="connsiteY140" fmla="*/ 5661325 h 7979050"/>
              <a:gd name="connsiteX141" fmla="*/ 3854089 w 6291902"/>
              <a:gd name="connsiteY141" fmla="*/ 5561858 h 7979050"/>
              <a:gd name="connsiteX142" fmla="*/ 3870960 w 6291902"/>
              <a:gd name="connsiteY142" fmla="*/ 5451571 h 7979050"/>
              <a:gd name="connsiteX143" fmla="*/ 3893820 w 6291902"/>
              <a:gd name="connsiteY143" fmla="*/ 5382991 h 7979050"/>
              <a:gd name="connsiteX144" fmla="*/ 3924300 w 6291902"/>
              <a:gd name="connsiteY144" fmla="*/ 5322031 h 7979050"/>
              <a:gd name="connsiteX145" fmla="*/ 3977640 w 6291902"/>
              <a:gd name="connsiteY145" fmla="*/ 5314411 h 7979050"/>
              <a:gd name="connsiteX146" fmla="*/ 3992880 w 6291902"/>
              <a:gd name="connsiteY146" fmla="*/ 5314411 h 7979050"/>
              <a:gd name="connsiteX147" fmla="*/ 4046220 w 6291902"/>
              <a:gd name="connsiteY147" fmla="*/ 5253451 h 7979050"/>
              <a:gd name="connsiteX148" fmla="*/ 4042613 w 6291902"/>
              <a:gd name="connsiteY148" fmla="*/ 5177658 h 7979050"/>
              <a:gd name="connsiteX149" fmla="*/ 4754881 w 6291902"/>
              <a:gd name="connsiteY149" fmla="*/ 5075401 h 7979050"/>
              <a:gd name="connsiteX150" fmla="*/ 4842714 w 6291902"/>
              <a:gd name="connsiteY150" fmla="*/ 5079415 h 7979050"/>
              <a:gd name="connsiteX151" fmla="*/ 4902858 w 6291902"/>
              <a:gd name="connsiteY151" fmla="*/ 5095062 h 7979050"/>
              <a:gd name="connsiteX152" fmla="*/ 5089345 w 6291902"/>
              <a:gd name="connsiteY152" fmla="*/ 5186093 h 7979050"/>
              <a:gd name="connsiteX153" fmla="*/ 5554165 w 6291902"/>
              <a:gd name="connsiteY153" fmla="*/ 5422722 h 7979050"/>
              <a:gd name="connsiteX154" fmla="*/ 5684137 w 6291902"/>
              <a:gd name="connsiteY154" fmla="*/ 5486449 h 7979050"/>
              <a:gd name="connsiteX155" fmla="*/ 5738950 w 6291902"/>
              <a:gd name="connsiteY155" fmla="*/ 5396937 h 7979050"/>
              <a:gd name="connsiteX156" fmla="*/ 5650504 w 6291902"/>
              <a:gd name="connsiteY156" fmla="*/ 5373624 h 7979050"/>
              <a:gd name="connsiteX157" fmla="*/ 5596098 w 6291902"/>
              <a:gd name="connsiteY157" fmla="*/ 5298488 h 7979050"/>
              <a:gd name="connsiteX158" fmla="*/ 5642455 w 6291902"/>
              <a:gd name="connsiteY158" fmla="*/ 5229777 h 7979050"/>
              <a:gd name="connsiteX159" fmla="*/ 5560741 w 6291902"/>
              <a:gd name="connsiteY159" fmla="*/ 5115358 h 7979050"/>
              <a:gd name="connsiteX160" fmla="*/ 5592445 w 6291902"/>
              <a:gd name="connsiteY160" fmla="*/ 4969606 h 7979050"/>
              <a:gd name="connsiteX161" fmla="*/ 5615305 w 6291902"/>
              <a:gd name="connsiteY161" fmla="*/ 4934681 h 7979050"/>
              <a:gd name="connsiteX162" fmla="*/ 5636895 w 6291902"/>
              <a:gd name="connsiteY162" fmla="*/ 4889596 h 7979050"/>
              <a:gd name="connsiteX163" fmla="*/ 5674360 w 6291902"/>
              <a:gd name="connsiteY163" fmla="*/ 4812126 h 7979050"/>
              <a:gd name="connsiteX164" fmla="*/ 5688965 w 6291902"/>
              <a:gd name="connsiteY164" fmla="*/ 4729576 h 7979050"/>
              <a:gd name="connsiteX165" fmla="*/ 5735320 w 6291902"/>
              <a:gd name="connsiteY165" fmla="*/ 4704176 h 7979050"/>
              <a:gd name="connsiteX166" fmla="*/ 5715000 w 6291902"/>
              <a:gd name="connsiteY166" fmla="*/ 4645121 h 7979050"/>
              <a:gd name="connsiteX167" fmla="*/ 5751195 w 6291902"/>
              <a:gd name="connsiteY167" fmla="*/ 4603846 h 7979050"/>
              <a:gd name="connsiteX168" fmla="*/ 5781675 w 6291902"/>
              <a:gd name="connsiteY168" fmla="*/ 4540981 h 7979050"/>
              <a:gd name="connsiteX169" fmla="*/ 5836920 w 6291902"/>
              <a:gd name="connsiteY169" fmla="*/ 4467321 h 7979050"/>
              <a:gd name="connsiteX170" fmla="*/ 5855970 w 6291902"/>
              <a:gd name="connsiteY170" fmla="*/ 4311111 h 7979050"/>
              <a:gd name="connsiteX171" fmla="*/ 6101080 w 6291902"/>
              <a:gd name="connsiteY171" fmla="*/ 4053301 h 7979050"/>
              <a:gd name="connsiteX172" fmla="*/ 6107430 w 6291902"/>
              <a:gd name="connsiteY172" fmla="*/ 3817081 h 7979050"/>
              <a:gd name="connsiteX173" fmla="*/ 5913398 w 6291902"/>
              <a:gd name="connsiteY173" fmla="*/ 3436452 h 7979050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91740 w 6291902"/>
              <a:gd name="connsiteY107" fmla="*/ 7699469 h 7995763"/>
              <a:gd name="connsiteX108" fmla="*/ 2599690 w 6291902"/>
              <a:gd name="connsiteY108" fmla="*/ 7756619 h 7995763"/>
              <a:gd name="connsiteX109" fmla="*/ 2640965 w 6291902"/>
              <a:gd name="connsiteY109" fmla="*/ 7801069 h 7995763"/>
              <a:gd name="connsiteX110" fmla="*/ 2663190 w 6291902"/>
              <a:gd name="connsiteY110" fmla="*/ 7912194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91740 w 6291902"/>
              <a:gd name="connsiteY107" fmla="*/ 7699469 h 7995763"/>
              <a:gd name="connsiteX108" fmla="*/ 2599690 w 6291902"/>
              <a:gd name="connsiteY108" fmla="*/ 7756619 h 7995763"/>
              <a:gd name="connsiteX109" fmla="*/ 2640965 w 6291902"/>
              <a:gd name="connsiteY109" fmla="*/ 7801069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91740 w 6291902"/>
              <a:gd name="connsiteY107" fmla="*/ 7699469 h 7995763"/>
              <a:gd name="connsiteX108" fmla="*/ 2599690 w 6291902"/>
              <a:gd name="connsiteY108" fmla="*/ 7756619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91740 w 6291902"/>
              <a:gd name="connsiteY107" fmla="*/ 7699469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37765 w 6291902"/>
              <a:gd name="connsiteY106" fmla="*/ 7712169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75840 w 6291902"/>
              <a:gd name="connsiteY105" fmla="*/ 7680419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209165 w 6291902"/>
              <a:gd name="connsiteY104" fmla="*/ 7578819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86940 w 6291902"/>
              <a:gd name="connsiteY103" fmla="*/ 7480395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9490 w 6291902"/>
              <a:gd name="connsiteY102" fmla="*/ 7223220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34565 w 6291902"/>
              <a:gd name="connsiteY101" fmla="*/ 7178770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94865 w 6291902"/>
              <a:gd name="connsiteY99" fmla="*/ 6956521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91665 w 6291902"/>
              <a:gd name="connsiteY98" fmla="*/ 6724746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710690 w 6291902"/>
              <a:gd name="connsiteY97" fmla="*/ 6581871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67815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27760 w 6291902"/>
              <a:gd name="connsiteY92" fmla="*/ 5847811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7720 w 6291902"/>
              <a:gd name="connsiteY91" fmla="*/ 5687791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65760 w 6291902"/>
              <a:gd name="connsiteY90" fmla="*/ 5619211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12420 w 6291902"/>
              <a:gd name="connsiteY88" fmla="*/ 5482051 h 7995763"/>
              <a:gd name="connsiteX89" fmla="*/ 358140 w 6291902"/>
              <a:gd name="connsiteY89" fmla="*/ 5482051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00378 w 6291902"/>
              <a:gd name="connsiteY88" fmla="*/ 5498107 h 7995763"/>
              <a:gd name="connsiteX89" fmla="*/ 358140 w 6291902"/>
              <a:gd name="connsiteY89" fmla="*/ 5482051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304800 w 6291902"/>
              <a:gd name="connsiteY87" fmla="*/ 5421091 h 7995763"/>
              <a:gd name="connsiteX88" fmla="*/ 300378 w 6291902"/>
              <a:gd name="connsiteY88" fmla="*/ 5498107 h 7995763"/>
              <a:gd name="connsiteX89" fmla="*/ 338072 w 6291902"/>
              <a:gd name="connsiteY89" fmla="*/ 5490078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66700 w 6291902"/>
              <a:gd name="connsiteY86" fmla="*/ 5360131 h 7995763"/>
              <a:gd name="connsiteX87" fmla="*/ 284731 w 6291902"/>
              <a:gd name="connsiteY87" fmla="*/ 5453201 h 7995763"/>
              <a:gd name="connsiteX88" fmla="*/ 300378 w 6291902"/>
              <a:gd name="connsiteY88" fmla="*/ 5498107 h 7995763"/>
              <a:gd name="connsiteX89" fmla="*/ 338072 w 6291902"/>
              <a:gd name="connsiteY89" fmla="*/ 5490078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75260 w 6291902"/>
              <a:gd name="connsiteY85" fmla="*/ 5352511 h 7995763"/>
              <a:gd name="connsiteX86" fmla="*/ 242618 w 6291902"/>
              <a:gd name="connsiteY86" fmla="*/ 5376186 h 7995763"/>
              <a:gd name="connsiteX87" fmla="*/ 284731 w 6291902"/>
              <a:gd name="connsiteY87" fmla="*/ 5453201 h 7995763"/>
              <a:gd name="connsiteX88" fmla="*/ 300378 w 6291902"/>
              <a:gd name="connsiteY88" fmla="*/ 5498107 h 7995763"/>
              <a:gd name="connsiteX89" fmla="*/ 338072 w 6291902"/>
              <a:gd name="connsiteY89" fmla="*/ 5490078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13398 w 6291902"/>
              <a:gd name="connsiteY0" fmla="*/ 3436452 h 7995763"/>
              <a:gd name="connsiteX1" fmla="*/ 5814060 w 6291902"/>
              <a:gd name="connsiteY1" fmla="*/ 2291811 h 7995763"/>
              <a:gd name="connsiteX2" fmla="*/ 5761990 w 6291902"/>
              <a:gd name="connsiteY2" fmla="*/ 1609819 h 7995763"/>
              <a:gd name="connsiteX3" fmla="*/ 5722620 w 6291902"/>
              <a:gd name="connsiteY3" fmla="*/ 1382491 h 7995763"/>
              <a:gd name="connsiteX4" fmla="*/ 5730303 w 6291902"/>
              <a:gd name="connsiteY4" fmla="*/ 1330310 h 7995763"/>
              <a:gd name="connsiteX5" fmla="*/ 5899134 w 6291902"/>
              <a:gd name="connsiteY5" fmla="*/ 1294137 h 7995763"/>
              <a:gd name="connsiteX6" fmla="*/ 6021107 w 6291902"/>
              <a:gd name="connsiteY6" fmla="*/ 1154342 h 7995763"/>
              <a:gd name="connsiteX7" fmla="*/ 6047645 w 6291902"/>
              <a:gd name="connsiteY7" fmla="*/ 587703 h 7995763"/>
              <a:gd name="connsiteX8" fmla="*/ 6109653 w 6291902"/>
              <a:gd name="connsiteY8" fmla="*/ 266762 h 7995763"/>
              <a:gd name="connsiteX9" fmla="*/ 6164046 w 6291902"/>
              <a:gd name="connsiteY9" fmla="*/ 214419 h 7995763"/>
              <a:gd name="connsiteX10" fmla="*/ 6291902 w 6291902"/>
              <a:gd name="connsiteY10" fmla="*/ 245126 h 7995763"/>
              <a:gd name="connsiteX11" fmla="*/ 6111867 w 6291902"/>
              <a:gd name="connsiteY11" fmla="*/ 110058 h 7995763"/>
              <a:gd name="connsiteX12" fmla="*/ 5973998 w 6291902"/>
              <a:gd name="connsiteY12" fmla="*/ 0 h 7995763"/>
              <a:gd name="connsiteX13" fmla="*/ 5285136 w 6291902"/>
              <a:gd name="connsiteY13" fmla="*/ 124606 h 7995763"/>
              <a:gd name="connsiteX14" fmla="*/ 5236853 w 6291902"/>
              <a:gd name="connsiteY14" fmla="*/ 266597 h 7995763"/>
              <a:gd name="connsiteX15" fmla="*/ 5306543 w 6291902"/>
              <a:gd name="connsiteY15" fmla="*/ 494173 h 7995763"/>
              <a:gd name="connsiteX16" fmla="*/ 5216783 w 6291902"/>
              <a:gd name="connsiteY16" fmla="*/ 872684 h 7995763"/>
              <a:gd name="connsiteX17" fmla="*/ 5252563 w 6291902"/>
              <a:gd name="connsiteY17" fmla="*/ 1084088 h 7995763"/>
              <a:gd name="connsiteX18" fmla="*/ 5219700 w 6291902"/>
              <a:gd name="connsiteY18" fmla="*/ 1405351 h 7995763"/>
              <a:gd name="connsiteX19" fmla="*/ 5212080 w 6291902"/>
              <a:gd name="connsiteY19" fmla="*/ 1603471 h 7995763"/>
              <a:gd name="connsiteX20" fmla="*/ 5242560 w 6291902"/>
              <a:gd name="connsiteY20" fmla="*/ 1641571 h 7995763"/>
              <a:gd name="connsiteX21" fmla="*/ 5097780 w 6291902"/>
              <a:gd name="connsiteY21" fmla="*/ 1694911 h 7995763"/>
              <a:gd name="connsiteX22" fmla="*/ 5120640 w 6291902"/>
              <a:gd name="connsiteY22" fmla="*/ 1885411 h 7995763"/>
              <a:gd name="connsiteX23" fmla="*/ 5082540 w 6291902"/>
              <a:gd name="connsiteY23" fmla="*/ 1969231 h 7995763"/>
              <a:gd name="connsiteX24" fmla="*/ 4945380 w 6291902"/>
              <a:gd name="connsiteY24" fmla="*/ 1952015 h 7995763"/>
              <a:gd name="connsiteX25" fmla="*/ 4853940 w 6291902"/>
              <a:gd name="connsiteY25" fmla="*/ 1938751 h 7995763"/>
              <a:gd name="connsiteX26" fmla="*/ 4777331 w 6291902"/>
              <a:gd name="connsiteY26" fmla="*/ 2096386 h 7995763"/>
              <a:gd name="connsiteX27" fmla="*/ 4628538 w 6291902"/>
              <a:gd name="connsiteY27" fmla="*/ 1986101 h 7995763"/>
              <a:gd name="connsiteX28" fmla="*/ 4514646 w 6291902"/>
              <a:gd name="connsiteY28" fmla="*/ 1978482 h 7995763"/>
              <a:gd name="connsiteX29" fmla="*/ 4369051 w 6291902"/>
              <a:gd name="connsiteY29" fmla="*/ 1848942 h 7995763"/>
              <a:gd name="connsiteX30" fmla="*/ 4564380 w 6291902"/>
              <a:gd name="connsiteY30" fmla="*/ 1664431 h 7995763"/>
              <a:gd name="connsiteX31" fmla="*/ 4389120 w 6291902"/>
              <a:gd name="connsiteY31" fmla="*/ 1633951 h 7995763"/>
              <a:gd name="connsiteX32" fmla="*/ 4244340 w 6291902"/>
              <a:gd name="connsiteY32" fmla="*/ 1801591 h 7995763"/>
              <a:gd name="connsiteX33" fmla="*/ 4183380 w 6291902"/>
              <a:gd name="connsiteY33" fmla="*/ 1900651 h 7995763"/>
              <a:gd name="connsiteX34" fmla="*/ 4191000 w 6291902"/>
              <a:gd name="connsiteY34" fmla="*/ 1938751 h 7995763"/>
              <a:gd name="connsiteX35" fmla="*/ 4084320 w 6291902"/>
              <a:gd name="connsiteY35" fmla="*/ 2037811 h 7995763"/>
              <a:gd name="connsiteX36" fmla="*/ 4008120 w 6291902"/>
              <a:gd name="connsiteY36" fmla="*/ 2060671 h 7995763"/>
              <a:gd name="connsiteX37" fmla="*/ 3950765 w 6291902"/>
              <a:gd name="connsiteY37" fmla="*/ 2092782 h 7995763"/>
              <a:gd name="connsiteX38" fmla="*/ 3896612 w 6291902"/>
              <a:gd name="connsiteY38" fmla="*/ 2142108 h 7995763"/>
              <a:gd name="connsiteX39" fmla="*/ 3848100 w 6291902"/>
              <a:gd name="connsiteY39" fmla="*/ 2114011 h 7995763"/>
              <a:gd name="connsiteX40" fmla="*/ 3805988 w 6291902"/>
              <a:gd name="connsiteY40" fmla="*/ 2183407 h 7995763"/>
              <a:gd name="connsiteX41" fmla="*/ 3706111 w 6291902"/>
              <a:gd name="connsiteY41" fmla="*/ 2210280 h 7995763"/>
              <a:gd name="connsiteX42" fmla="*/ 3691278 w 6291902"/>
              <a:gd name="connsiteY42" fmla="*/ 2278860 h 7995763"/>
              <a:gd name="connsiteX43" fmla="*/ 3551045 w 6291902"/>
              <a:gd name="connsiteY43" fmla="*/ 2221331 h 7995763"/>
              <a:gd name="connsiteX44" fmla="*/ 3512820 w 6291902"/>
              <a:gd name="connsiteY44" fmla="*/ 2121631 h 7995763"/>
              <a:gd name="connsiteX45" fmla="*/ 3337560 w 6291902"/>
              <a:gd name="connsiteY45" fmla="*/ 2190211 h 7995763"/>
              <a:gd name="connsiteX46" fmla="*/ 3337560 w 6291902"/>
              <a:gd name="connsiteY46" fmla="*/ 2266411 h 7995763"/>
              <a:gd name="connsiteX47" fmla="*/ 3218839 w 6291902"/>
              <a:gd name="connsiteY47" fmla="*/ 2366694 h 7995763"/>
              <a:gd name="connsiteX48" fmla="*/ 2978198 w 6291902"/>
              <a:gd name="connsiteY48" fmla="*/ 2221913 h 7995763"/>
              <a:gd name="connsiteX49" fmla="*/ 3005071 w 6291902"/>
              <a:gd name="connsiteY49" fmla="*/ 2191026 h 7995763"/>
              <a:gd name="connsiteX50" fmla="*/ 2894378 w 6291902"/>
              <a:gd name="connsiteY50" fmla="*/ 2054273 h 7995763"/>
              <a:gd name="connsiteX51" fmla="*/ 2623257 w 6291902"/>
              <a:gd name="connsiteY51" fmla="*/ 1888611 h 7995763"/>
              <a:gd name="connsiteX52" fmla="*/ 2496277 w 6291902"/>
              <a:gd name="connsiteY52" fmla="*/ 2261352 h 7995763"/>
              <a:gd name="connsiteX53" fmla="*/ 2388666 w 6291902"/>
              <a:gd name="connsiteY53" fmla="*/ 2267634 h 7995763"/>
              <a:gd name="connsiteX54" fmla="*/ 2308860 w 6291902"/>
              <a:gd name="connsiteY54" fmla="*/ 2258791 h 7995763"/>
              <a:gd name="connsiteX55" fmla="*/ 2204971 w 6291902"/>
              <a:gd name="connsiteY55" fmla="*/ 2385946 h 7995763"/>
              <a:gd name="connsiteX56" fmla="*/ 2021684 w 6291902"/>
              <a:gd name="connsiteY56" fmla="*/ 2298521 h 7995763"/>
              <a:gd name="connsiteX57" fmla="*/ 1965144 w 6291902"/>
              <a:gd name="connsiteY57" fmla="*/ 2306958 h 7995763"/>
              <a:gd name="connsiteX58" fmla="*/ 1865677 w 6291902"/>
              <a:gd name="connsiteY58" fmla="*/ 2122446 h 7995763"/>
              <a:gd name="connsiteX59" fmla="*/ 1897380 w 6291902"/>
              <a:gd name="connsiteY59" fmla="*/ 2037811 h 7995763"/>
              <a:gd name="connsiteX60" fmla="*/ 1729740 w 6291902"/>
              <a:gd name="connsiteY60" fmla="*/ 2159731 h 7995763"/>
              <a:gd name="connsiteX61" fmla="*/ 1706880 w 6291902"/>
              <a:gd name="connsiteY61" fmla="*/ 2220691 h 7995763"/>
              <a:gd name="connsiteX62" fmla="*/ 1653540 w 6291902"/>
              <a:gd name="connsiteY62" fmla="*/ 2190211 h 7995763"/>
              <a:gd name="connsiteX63" fmla="*/ 1546860 w 6291902"/>
              <a:gd name="connsiteY63" fmla="*/ 2190211 h 7995763"/>
              <a:gd name="connsiteX64" fmla="*/ 1524000 w 6291902"/>
              <a:gd name="connsiteY64" fmla="*/ 2304511 h 7995763"/>
              <a:gd name="connsiteX65" fmla="*/ 1386840 w 6291902"/>
              <a:gd name="connsiteY65" fmla="*/ 2601691 h 7995763"/>
              <a:gd name="connsiteX66" fmla="*/ 1333500 w 6291902"/>
              <a:gd name="connsiteY66" fmla="*/ 2594071 h 7995763"/>
              <a:gd name="connsiteX67" fmla="*/ 1188720 w 6291902"/>
              <a:gd name="connsiteY67" fmla="*/ 2647411 h 7995763"/>
              <a:gd name="connsiteX68" fmla="*/ 1135380 w 6291902"/>
              <a:gd name="connsiteY68" fmla="*/ 2815051 h 7995763"/>
              <a:gd name="connsiteX69" fmla="*/ 1013460 w 6291902"/>
              <a:gd name="connsiteY69" fmla="*/ 2845531 h 7995763"/>
              <a:gd name="connsiteX70" fmla="*/ 929640 w 6291902"/>
              <a:gd name="connsiteY70" fmla="*/ 2853151 h 7995763"/>
              <a:gd name="connsiteX71" fmla="*/ 830580 w 6291902"/>
              <a:gd name="connsiteY71" fmla="*/ 2883631 h 7995763"/>
              <a:gd name="connsiteX72" fmla="*/ 701040 w 6291902"/>
              <a:gd name="connsiteY72" fmla="*/ 2891251 h 7995763"/>
              <a:gd name="connsiteX73" fmla="*/ 548640 w 6291902"/>
              <a:gd name="connsiteY73" fmla="*/ 2929351 h 7995763"/>
              <a:gd name="connsiteX74" fmla="*/ 0 w 6291902"/>
              <a:gd name="connsiteY74" fmla="*/ 4392391 h 7995763"/>
              <a:gd name="connsiteX75" fmla="*/ 167640 w 6291902"/>
              <a:gd name="connsiteY75" fmla="*/ 4384771 h 7995763"/>
              <a:gd name="connsiteX76" fmla="*/ 167640 w 6291902"/>
              <a:gd name="connsiteY76" fmla="*/ 4529551 h 7995763"/>
              <a:gd name="connsiteX77" fmla="*/ 289560 w 6291902"/>
              <a:gd name="connsiteY77" fmla="*/ 4537171 h 7995763"/>
              <a:gd name="connsiteX78" fmla="*/ 281940 w 6291902"/>
              <a:gd name="connsiteY78" fmla="*/ 4620991 h 7995763"/>
              <a:gd name="connsiteX79" fmla="*/ 388620 w 6291902"/>
              <a:gd name="connsiteY79" fmla="*/ 4643851 h 7995763"/>
              <a:gd name="connsiteX80" fmla="*/ 358140 w 6291902"/>
              <a:gd name="connsiteY80" fmla="*/ 4773391 h 7995763"/>
              <a:gd name="connsiteX81" fmla="*/ 358140 w 6291902"/>
              <a:gd name="connsiteY81" fmla="*/ 4872451 h 7995763"/>
              <a:gd name="connsiteX82" fmla="*/ 251460 w 6291902"/>
              <a:gd name="connsiteY82" fmla="*/ 4925791 h 7995763"/>
              <a:gd name="connsiteX83" fmla="*/ 236220 w 6291902"/>
              <a:gd name="connsiteY83" fmla="*/ 5001991 h 7995763"/>
              <a:gd name="connsiteX84" fmla="*/ 144780 w 6291902"/>
              <a:gd name="connsiteY84" fmla="*/ 5123911 h 7995763"/>
              <a:gd name="connsiteX85" fmla="*/ 159205 w 6291902"/>
              <a:gd name="connsiteY85" fmla="*/ 5376596 h 7995763"/>
              <a:gd name="connsiteX86" fmla="*/ 242618 w 6291902"/>
              <a:gd name="connsiteY86" fmla="*/ 5376186 h 7995763"/>
              <a:gd name="connsiteX87" fmla="*/ 284731 w 6291902"/>
              <a:gd name="connsiteY87" fmla="*/ 5453201 h 7995763"/>
              <a:gd name="connsiteX88" fmla="*/ 300378 w 6291902"/>
              <a:gd name="connsiteY88" fmla="*/ 5498107 h 7995763"/>
              <a:gd name="connsiteX89" fmla="*/ 338072 w 6291902"/>
              <a:gd name="connsiteY89" fmla="*/ 5490078 h 7995763"/>
              <a:gd name="connsiteX90" fmla="*/ 325622 w 6291902"/>
              <a:gd name="connsiteY90" fmla="*/ 5643294 h 7995763"/>
              <a:gd name="connsiteX91" fmla="*/ 803704 w 6291902"/>
              <a:gd name="connsiteY91" fmla="*/ 5739970 h 7995763"/>
              <a:gd name="connsiteX92" fmla="*/ 1135787 w 6291902"/>
              <a:gd name="connsiteY92" fmla="*/ 5879922 h 7995763"/>
              <a:gd name="connsiteX93" fmla="*/ 1447800 w 6291902"/>
              <a:gd name="connsiteY93" fmla="*/ 5741131 h 7995763"/>
              <a:gd name="connsiteX94" fmla="*/ 1546860 w 6291902"/>
              <a:gd name="connsiteY94" fmla="*/ 5741131 h 7995763"/>
              <a:gd name="connsiteX95" fmla="*/ 1501140 w 6291902"/>
              <a:gd name="connsiteY95" fmla="*/ 6000211 h 7995763"/>
              <a:gd name="connsiteX96" fmla="*/ 1551760 w 6291902"/>
              <a:gd name="connsiteY96" fmla="*/ 6258021 h 7995763"/>
              <a:gd name="connsiteX97" fmla="*/ 1698648 w 6291902"/>
              <a:gd name="connsiteY97" fmla="*/ 6613982 h 7995763"/>
              <a:gd name="connsiteX98" fmla="*/ 1879624 w 6291902"/>
              <a:gd name="connsiteY98" fmla="*/ 6772912 h 7995763"/>
              <a:gd name="connsiteX99" fmla="*/ 2078809 w 6291902"/>
              <a:gd name="connsiteY99" fmla="*/ 7004688 h 7995763"/>
              <a:gd name="connsiteX100" fmla="*/ 2066290 w 6291902"/>
              <a:gd name="connsiteY100" fmla="*/ 7067645 h 7995763"/>
              <a:gd name="connsiteX101" fmla="*/ 2214496 w 6291902"/>
              <a:gd name="connsiteY101" fmla="*/ 7202853 h 7995763"/>
              <a:gd name="connsiteX102" fmla="*/ 2265477 w 6291902"/>
              <a:gd name="connsiteY102" fmla="*/ 7247304 h 7995763"/>
              <a:gd name="connsiteX103" fmla="*/ 2166871 w 6291902"/>
              <a:gd name="connsiteY103" fmla="*/ 7508492 h 7995763"/>
              <a:gd name="connsiteX104" fmla="*/ 2197123 w 6291902"/>
              <a:gd name="connsiteY104" fmla="*/ 7586846 h 7995763"/>
              <a:gd name="connsiteX105" fmla="*/ 2227674 w 6291902"/>
              <a:gd name="connsiteY105" fmla="*/ 7672393 h 7995763"/>
              <a:gd name="connsiteX106" fmla="*/ 2417697 w 6291902"/>
              <a:gd name="connsiteY106" fmla="*/ 7744280 h 7995763"/>
              <a:gd name="connsiteX107" fmla="*/ 2479700 w 6291902"/>
              <a:gd name="connsiteY107" fmla="*/ 7719538 h 7995763"/>
              <a:gd name="connsiteX108" fmla="*/ 2579622 w 6291902"/>
              <a:gd name="connsiteY108" fmla="*/ 7796756 h 7995763"/>
              <a:gd name="connsiteX109" fmla="*/ 2636952 w 6291902"/>
              <a:gd name="connsiteY109" fmla="*/ 7825152 h 7995763"/>
              <a:gd name="connsiteX110" fmla="*/ 2631080 w 6291902"/>
              <a:gd name="connsiteY110" fmla="*/ 7928250 h 7995763"/>
              <a:gd name="connsiteX111" fmla="*/ 2740886 w 6291902"/>
              <a:gd name="connsiteY111" fmla="*/ 7995763 h 7995763"/>
              <a:gd name="connsiteX112" fmla="*/ 2860040 w 6291902"/>
              <a:gd name="connsiteY112" fmla="*/ 7950294 h 7995763"/>
              <a:gd name="connsiteX113" fmla="*/ 2908323 w 6291902"/>
              <a:gd name="connsiteY113" fmla="*/ 7979050 h 7995763"/>
              <a:gd name="connsiteX114" fmla="*/ 2910840 w 6291902"/>
              <a:gd name="connsiteY114" fmla="*/ 7882825 h 7995763"/>
              <a:gd name="connsiteX115" fmla="*/ 2972484 w 6291902"/>
              <a:gd name="connsiteY115" fmla="*/ 7783968 h 7995763"/>
              <a:gd name="connsiteX116" fmla="*/ 2987040 w 6291902"/>
              <a:gd name="connsiteY116" fmla="*/ 7639938 h 7995763"/>
              <a:gd name="connsiteX117" fmla="*/ 3027522 w 6291902"/>
              <a:gd name="connsiteY117" fmla="*/ 7573262 h 7995763"/>
              <a:gd name="connsiteX118" fmla="*/ 3179922 w 6291902"/>
              <a:gd name="connsiteY118" fmla="*/ 7504206 h 7995763"/>
              <a:gd name="connsiteX119" fmla="*/ 3225166 w 6291902"/>
              <a:gd name="connsiteY119" fmla="*/ 7387526 h 7995763"/>
              <a:gd name="connsiteX120" fmla="*/ 3420427 w 6291902"/>
              <a:gd name="connsiteY120" fmla="*/ 7225600 h 7995763"/>
              <a:gd name="connsiteX121" fmla="*/ 3699034 w 6291902"/>
              <a:gd name="connsiteY121" fmla="*/ 7097013 h 7995763"/>
              <a:gd name="connsiteX122" fmla="*/ 3875246 w 6291902"/>
              <a:gd name="connsiteY122" fmla="*/ 7032719 h 7995763"/>
              <a:gd name="connsiteX123" fmla="*/ 4084796 w 6291902"/>
              <a:gd name="connsiteY123" fmla="*/ 6880319 h 7995763"/>
              <a:gd name="connsiteX124" fmla="*/ 4103576 w 6291902"/>
              <a:gd name="connsiteY124" fmla="*/ 6806772 h 7995763"/>
              <a:gd name="connsiteX125" fmla="*/ 4005060 w 6291902"/>
              <a:gd name="connsiteY125" fmla="*/ 6742613 h 7995763"/>
              <a:gd name="connsiteX126" fmla="*/ 3980021 w 6291902"/>
              <a:gd name="connsiteY126" fmla="*/ 6611238 h 7995763"/>
              <a:gd name="connsiteX127" fmla="*/ 4056222 w 6291902"/>
              <a:gd name="connsiteY127" fmla="*/ 6537419 h 7995763"/>
              <a:gd name="connsiteX128" fmla="*/ 4096703 w 6291902"/>
              <a:gd name="connsiteY128" fmla="*/ 6389781 h 7995763"/>
              <a:gd name="connsiteX129" fmla="*/ 3974375 w 6291902"/>
              <a:gd name="connsiteY129" fmla="*/ 6437678 h 7995763"/>
              <a:gd name="connsiteX130" fmla="*/ 3802042 w 6291902"/>
              <a:gd name="connsiteY130" fmla="*/ 6423661 h 7995763"/>
              <a:gd name="connsiteX131" fmla="*/ 3651752 w 6291902"/>
              <a:gd name="connsiteY131" fmla="*/ 6323511 h 7995763"/>
              <a:gd name="connsiteX132" fmla="*/ 3669306 w 6291902"/>
              <a:gd name="connsiteY132" fmla="*/ 6189144 h 7995763"/>
              <a:gd name="connsiteX133" fmla="*/ 3605147 w 6291902"/>
              <a:gd name="connsiteY133" fmla="*/ 6133012 h 7995763"/>
              <a:gd name="connsiteX134" fmla="*/ 3657600 w 6291902"/>
              <a:gd name="connsiteY134" fmla="*/ 6015451 h 7995763"/>
              <a:gd name="connsiteX135" fmla="*/ 3817620 w 6291902"/>
              <a:gd name="connsiteY135" fmla="*/ 5924011 h 7995763"/>
              <a:gd name="connsiteX136" fmla="*/ 3893820 w 6291902"/>
              <a:gd name="connsiteY136" fmla="*/ 5847811 h 7995763"/>
              <a:gd name="connsiteX137" fmla="*/ 3923078 w 6291902"/>
              <a:gd name="connsiteY137" fmla="*/ 5852642 h 7995763"/>
              <a:gd name="connsiteX138" fmla="*/ 3915457 w 6291902"/>
              <a:gd name="connsiteY138" fmla="*/ 5787667 h 7995763"/>
              <a:gd name="connsiteX139" fmla="*/ 3885384 w 6291902"/>
              <a:gd name="connsiteY139" fmla="*/ 5772835 h 7995763"/>
              <a:gd name="connsiteX140" fmla="*/ 3850482 w 6291902"/>
              <a:gd name="connsiteY140" fmla="*/ 5661325 h 7995763"/>
              <a:gd name="connsiteX141" fmla="*/ 3854089 w 6291902"/>
              <a:gd name="connsiteY141" fmla="*/ 5561858 h 7995763"/>
              <a:gd name="connsiteX142" fmla="*/ 3870960 w 6291902"/>
              <a:gd name="connsiteY142" fmla="*/ 5451571 h 7995763"/>
              <a:gd name="connsiteX143" fmla="*/ 3893820 w 6291902"/>
              <a:gd name="connsiteY143" fmla="*/ 5382991 h 7995763"/>
              <a:gd name="connsiteX144" fmla="*/ 3924300 w 6291902"/>
              <a:gd name="connsiteY144" fmla="*/ 5322031 h 7995763"/>
              <a:gd name="connsiteX145" fmla="*/ 3977640 w 6291902"/>
              <a:gd name="connsiteY145" fmla="*/ 5314411 h 7995763"/>
              <a:gd name="connsiteX146" fmla="*/ 3992880 w 6291902"/>
              <a:gd name="connsiteY146" fmla="*/ 5314411 h 7995763"/>
              <a:gd name="connsiteX147" fmla="*/ 4046220 w 6291902"/>
              <a:gd name="connsiteY147" fmla="*/ 5253451 h 7995763"/>
              <a:gd name="connsiteX148" fmla="*/ 4042613 w 6291902"/>
              <a:gd name="connsiteY148" fmla="*/ 5177658 h 7995763"/>
              <a:gd name="connsiteX149" fmla="*/ 4754881 w 6291902"/>
              <a:gd name="connsiteY149" fmla="*/ 5075401 h 7995763"/>
              <a:gd name="connsiteX150" fmla="*/ 4842714 w 6291902"/>
              <a:gd name="connsiteY150" fmla="*/ 5079415 h 7995763"/>
              <a:gd name="connsiteX151" fmla="*/ 4902858 w 6291902"/>
              <a:gd name="connsiteY151" fmla="*/ 5095062 h 7995763"/>
              <a:gd name="connsiteX152" fmla="*/ 5089345 w 6291902"/>
              <a:gd name="connsiteY152" fmla="*/ 5186093 h 7995763"/>
              <a:gd name="connsiteX153" fmla="*/ 5554165 w 6291902"/>
              <a:gd name="connsiteY153" fmla="*/ 5422722 h 7995763"/>
              <a:gd name="connsiteX154" fmla="*/ 5684137 w 6291902"/>
              <a:gd name="connsiteY154" fmla="*/ 5486449 h 7995763"/>
              <a:gd name="connsiteX155" fmla="*/ 5738950 w 6291902"/>
              <a:gd name="connsiteY155" fmla="*/ 5396937 h 7995763"/>
              <a:gd name="connsiteX156" fmla="*/ 5650504 w 6291902"/>
              <a:gd name="connsiteY156" fmla="*/ 5373624 h 7995763"/>
              <a:gd name="connsiteX157" fmla="*/ 5596098 w 6291902"/>
              <a:gd name="connsiteY157" fmla="*/ 5298488 h 7995763"/>
              <a:gd name="connsiteX158" fmla="*/ 5642455 w 6291902"/>
              <a:gd name="connsiteY158" fmla="*/ 5229777 h 7995763"/>
              <a:gd name="connsiteX159" fmla="*/ 5560741 w 6291902"/>
              <a:gd name="connsiteY159" fmla="*/ 5115358 h 7995763"/>
              <a:gd name="connsiteX160" fmla="*/ 5592445 w 6291902"/>
              <a:gd name="connsiteY160" fmla="*/ 4969606 h 7995763"/>
              <a:gd name="connsiteX161" fmla="*/ 5615305 w 6291902"/>
              <a:gd name="connsiteY161" fmla="*/ 4934681 h 7995763"/>
              <a:gd name="connsiteX162" fmla="*/ 5636895 w 6291902"/>
              <a:gd name="connsiteY162" fmla="*/ 4889596 h 7995763"/>
              <a:gd name="connsiteX163" fmla="*/ 5674360 w 6291902"/>
              <a:gd name="connsiteY163" fmla="*/ 4812126 h 7995763"/>
              <a:gd name="connsiteX164" fmla="*/ 5688965 w 6291902"/>
              <a:gd name="connsiteY164" fmla="*/ 4729576 h 7995763"/>
              <a:gd name="connsiteX165" fmla="*/ 5735320 w 6291902"/>
              <a:gd name="connsiteY165" fmla="*/ 4704176 h 7995763"/>
              <a:gd name="connsiteX166" fmla="*/ 5715000 w 6291902"/>
              <a:gd name="connsiteY166" fmla="*/ 4645121 h 7995763"/>
              <a:gd name="connsiteX167" fmla="*/ 5751195 w 6291902"/>
              <a:gd name="connsiteY167" fmla="*/ 4603846 h 7995763"/>
              <a:gd name="connsiteX168" fmla="*/ 5781675 w 6291902"/>
              <a:gd name="connsiteY168" fmla="*/ 4540981 h 7995763"/>
              <a:gd name="connsiteX169" fmla="*/ 5836920 w 6291902"/>
              <a:gd name="connsiteY169" fmla="*/ 4467321 h 7995763"/>
              <a:gd name="connsiteX170" fmla="*/ 5855970 w 6291902"/>
              <a:gd name="connsiteY170" fmla="*/ 4311111 h 7995763"/>
              <a:gd name="connsiteX171" fmla="*/ 6101080 w 6291902"/>
              <a:gd name="connsiteY171" fmla="*/ 4053301 h 7995763"/>
              <a:gd name="connsiteX172" fmla="*/ 6107430 w 6291902"/>
              <a:gd name="connsiteY172" fmla="*/ 3817081 h 7995763"/>
              <a:gd name="connsiteX173" fmla="*/ 5913398 w 6291902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207779 w 6332041"/>
              <a:gd name="connsiteY75" fmla="*/ 4384771 h 7995763"/>
              <a:gd name="connsiteX76" fmla="*/ 207779 w 6332041"/>
              <a:gd name="connsiteY76" fmla="*/ 4529551 h 7995763"/>
              <a:gd name="connsiteX77" fmla="*/ 329699 w 6332041"/>
              <a:gd name="connsiteY77" fmla="*/ 4537171 h 7995763"/>
              <a:gd name="connsiteX78" fmla="*/ 322079 w 6332041"/>
              <a:gd name="connsiteY78" fmla="*/ 4620991 h 7995763"/>
              <a:gd name="connsiteX79" fmla="*/ 428759 w 6332041"/>
              <a:gd name="connsiteY79" fmla="*/ 4643851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329699 w 6332041"/>
              <a:gd name="connsiteY77" fmla="*/ 4537171 h 7995763"/>
              <a:gd name="connsiteX78" fmla="*/ 322079 w 6332041"/>
              <a:gd name="connsiteY78" fmla="*/ 4620991 h 7995763"/>
              <a:gd name="connsiteX79" fmla="*/ 428759 w 6332041"/>
              <a:gd name="connsiteY79" fmla="*/ 4643851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322079 w 6332041"/>
              <a:gd name="connsiteY78" fmla="*/ 4620991 h 7995763"/>
              <a:gd name="connsiteX79" fmla="*/ 428759 w 6332041"/>
              <a:gd name="connsiteY79" fmla="*/ 4643851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28759 w 6332041"/>
              <a:gd name="connsiteY79" fmla="*/ 4643851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591899 w 6332041"/>
              <a:gd name="connsiteY96" fmla="*/ 625802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738787 w 6332041"/>
              <a:gd name="connsiteY97" fmla="*/ 6613982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19763 w 6332041"/>
              <a:gd name="connsiteY98" fmla="*/ 6772912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118948 w 6332041"/>
              <a:gd name="connsiteY99" fmla="*/ 700468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106429 w 6332041"/>
              <a:gd name="connsiteY100" fmla="*/ 7067645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254635 w 6332041"/>
              <a:gd name="connsiteY101" fmla="*/ 720285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305616 w 6332041"/>
              <a:gd name="connsiteY102" fmla="*/ 7247304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207010 w 6332041"/>
              <a:gd name="connsiteY103" fmla="*/ 7508492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2237262 w 6332041"/>
              <a:gd name="connsiteY104" fmla="*/ 7586846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34675 w 6332041"/>
              <a:gd name="connsiteY104" fmla="*/ 6211441 h 7995763"/>
              <a:gd name="connsiteX105" fmla="*/ 2267813 w 6332041"/>
              <a:gd name="connsiteY105" fmla="*/ 7672393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34675 w 6332041"/>
              <a:gd name="connsiteY104" fmla="*/ 6211441 h 7995763"/>
              <a:gd name="connsiteX105" fmla="*/ 2984950 w 6332041"/>
              <a:gd name="connsiteY105" fmla="*/ 6345155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2984950 w 6332041"/>
              <a:gd name="connsiteY105" fmla="*/ 6345155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34451 h 7995763"/>
              <a:gd name="connsiteX106" fmla="*/ 2457836 w 6332041"/>
              <a:gd name="connsiteY106" fmla="*/ 7744280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34451 h 7995763"/>
              <a:gd name="connsiteX106" fmla="*/ 3191028 w 6332041"/>
              <a:gd name="connsiteY106" fmla="*/ 6299303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2519839 w 6332041"/>
              <a:gd name="connsiteY107" fmla="*/ 7719538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3338659 w 6332041"/>
              <a:gd name="connsiteY107" fmla="*/ 6365542 h 7995763"/>
              <a:gd name="connsiteX108" fmla="*/ 2619761 w 6332041"/>
              <a:gd name="connsiteY108" fmla="*/ 7796756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3338659 w 6332041"/>
              <a:gd name="connsiteY107" fmla="*/ 6365542 h 7995763"/>
              <a:gd name="connsiteX108" fmla="*/ 3459989 w 6332041"/>
              <a:gd name="connsiteY108" fmla="*/ 6105598 h 7995763"/>
              <a:gd name="connsiteX109" fmla="*/ 2677091 w 6332041"/>
              <a:gd name="connsiteY109" fmla="*/ 7825152 h 7995763"/>
              <a:gd name="connsiteX110" fmla="*/ 2671219 w 6332041"/>
              <a:gd name="connsiteY110" fmla="*/ 7928250 h 7995763"/>
              <a:gd name="connsiteX111" fmla="*/ 2781025 w 6332041"/>
              <a:gd name="connsiteY111" fmla="*/ 7995763 h 7995763"/>
              <a:gd name="connsiteX112" fmla="*/ 2900179 w 6332041"/>
              <a:gd name="connsiteY112" fmla="*/ 7950294 h 7995763"/>
              <a:gd name="connsiteX113" fmla="*/ 2948462 w 6332041"/>
              <a:gd name="connsiteY113" fmla="*/ 7979050 h 7995763"/>
              <a:gd name="connsiteX114" fmla="*/ 2950979 w 6332041"/>
              <a:gd name="connsiteY114" fmla="*/ 7882825 h 7995763"/>
              <a:gd name="connsiteX115" fmla="*/ 3012623 w 6332041"/>
              <a:gd name="connsiteY115" fmla="*/ 7783968 h 7995763"/>
              <a:gd name="connsiteX116" fmla="*/ 3027179 w 6332041"/>
              <a:gd name="connsiteY116" fmla="*/ 7639938 h 7995763"/>
              <a:gd name="connsiteX117" fmla="*/ 3067661 w 6332041"/>
              <a:gd name="connsiteY117" fmla="*/ 7573262 h 7995763"/>
              <a:gd name="connsiteX118" fmla="*/ 3220061 w 6332041"/>
              <a:gd name="connsiteY118" fmla="*/ 7504206 h 7995763"/>
              <a:gd name="connsiteX119" fmla="*/ 3265305 w 6332041"/>
              <a:gd name="connsiteY119" fmla="*/ 7387526 h 7995763"/>
              <a:gd name="connsiteX120" fmla="*/ 3460566 w 6332041"/>
              <a:gd name="connsiteY120" fmla="*/ 7225600 h 7995763"/>
              <a:gd name="connsiteX121" fmla="*/ 3739173 w 6332041"/>
              <a:gd name="connsiteY121" fmla="*/ 7097013 h 7995763"/>
              <a:gd name="connsiteX122" fmla="*/ 3915385 w 6332041"/>
              <a:gd name="connsiteY122" fmla="*/ 7032719 h 7995763"/>
              <a:gd name="connsiteX123" fmla="*/ 4124935 w 6332041"/>
              <a:gd name="connsiteY123" fmla="*/ 6880319 h 7995763"/>
              <a:gd name="connsiteX124" fmla="*/ 4143715 w 6332041"/>
              <a:gd name="connsiteY124" fmla="*/ 6806772 h 7995763"/>
              <a:gd name="connsiteX125" fmla="*/ 4045199 w 6332041"/>
              <a:gd name="connsiteY125" fmla="*/ 6742613 h 7995763"/>
              <a:gd name="connsiteX126" fmla="*/ 4020160 w 6332041"/>
              <a:gd name="connsiteY126" fmla="*/ 6611238 h 7995763"/>
              <a:gd name="connsiteX127" fmla="*/ 4096361 w 6332041"/>
              <a:gd name="connsiteY127" fmla="*/ 6537419 h 7995763"/>
              <a:gd name="connsiteX128" fmla="*/ 4136842 w 6332041"/>
              <a:gd name="connsiteY128" fmla="*/ 6389781 h 7995763"/>
              <a:gd name="connsiteX129" fmla="*/ 4014514 w 6332041"/>
              <a:gd name="connsiteY129" fmla="*/ 6437678 h 7995763"/>
              <a:gd name="connsiteX130" fmla="*/ 3842181 w 6332041"/>
              <a:gd name="connsiteY130" fmla="*/ 6423661 h 7995763"/>
              <a:gd name="connsiteX131" fmla="*/ 3691891 w 6332041"/>
              <a:gd name="connsiteY131" fmla="*/ 6323511 h 7995763"/>
              <a:gd name="connsiteX132" fmla="*/ 3709445 w 6332041"/>
              <a:gd name="connsiteY132" fmla="*/ 6189144 h 7995763"/>
              <a:gd name="connsiteX133" fmla="*/ 3645286 w 6332041"/>
              <a:gd name="connsiteY133" fmla="*/ 6133012 h 7995763"/>
              <a:gd name="connsiteX134" fmla="*/ 3697739 w 6332041"/>
              <a:gd name="connsiteY134" fmla="*/ 6015451 h 7995763"/>
              <a:gd name="connsiteX135" fmla="*/ 3857759 w 6332041"/>
              <a:gd name="connsiteY135" fmla="*/ 5924011 h 7995763"/>
              <a:gd name="connsiteX136" fmla="*/ 3933959 w 6332041"/>
              <a:gd name="connsiteY136" fmla="*/ 5847811 h 7995763"/>
              <a:gd name="connsiteX137" fmla="*/ 3963217 w 6332041"/>
              <a:gd name="connsiteY137" fmla="*/ 5852642 h 7995763"/>
              <a:gd name="connsiteX138" fmla="*/ 3955596 w 6332041"/>
              <a:gd name="connsiteY138" fmla="*/ 5787667 h 7995763"/>
              <a:gd name="connsiteX139" fmla="*/ 3925523 w 6332041"/>
              <a:gd name="connsiteY139" fmla="*/ 5772835 h 7995763"/>
              <a:gd name="connsiteX140" fmla="*/ 3890621 w 6332041"/>
              <a:gd name="connsiteY140" fmla="*/ 5661325 h 7995763"/>
              <a:gd name="connsiteX141" fmla="*/ 3894228 w 6332041"/>
              <a:gd name="connsiteY141" fmla="*/ 5561858 h 7995763"/>
              <a:gd name="connsiteX142" fmla="*/ 3911099 w 6332041"/>
              <a:gd name="connsiteY142" fmla="*/ 5451571 h 7995763"/>
              <a:gd name="connsiteX143" fmla="*/ 3933959 w 6332041"/>
              <a:gd name="connsiteY143" fmla="*/ 5382991 h 7995763"/>
              <a:gd name="connsiteX144" fmla="*/ 3964439 w 6332041"/>
              <a:gd name="connsiteY144" fmla="*/ 5322031 h 7995763"/>
              <a:gd name="connsiteX145" fmla="*/ 4017779 w 6332041"/>
              <a:gd name="connsiteY145" fmla="*/ 5314411 h 7995763"/>
              <a:gd name="connsiteX146" fmla="*/ 4033019 w 6332041"/>
              <a:gd name="connsiteY146" fmla="*/ 5314411 h 7995763"/>
              <a:gd name="connsiteX147" fmla="*/ 4086359 w 6332041"/>
              <a:gd name="connsiteY147" fmla="*/ 5253451 h 7995763"/>
              <a:gd name="connsiteX148" fmla="*/ 4082752 w 6332041"/>
              <a:gd name="connsiteY148" fmla="*/ 5177658 h 7995763"/>
              <a:gd name="connsiteX149" fmla="*/ 4795020 w 6332041"/>
              <a:gd name="connsiteY149" fmla="*/ 5075401 h 7995763"/>
              <a:gd name="connsiteX150" fmla="*/ 4882853 w 6332041"/>
              <a:gd name="connsiteY150" fmla="*/ 5079415 h 7995763"/>
              <a:gd name="connsiteX151" fmla="*/ 4942997 w 6332041"/>
              <a:gd name="connsiteY151" fmla="*/ 5095062 h 7995763"/>
              <a:gd name="connsiteX152" fmla="*/ 5129484 w 6332041"/>
              <a:gd name="connsiteY152" fmla="*/ 5186093 h 7995763"/>
              <a:gd name="connsiteX153" fmla="*/ 5594304 w 6332041"/>
              <a:gd name="connsiteY153" fmla="*/ 5422722 h 7995763"/>
              <a:gd name="connsiteX154" fmla="*/ 5724276 w 6332041"/>
              <a:gd name="connsiteY154" fmla="*/ 5486449 h 7995763"/>
              <a:gd name="connsiteX155" fmla="*/ 5779089 w 6332041"/>
              <a:gd name="connsiteY155" fmla="*/ 5396937 h 7995763"/>
              <a:gd name="connsiteX156" fmla="*/ 5690643 w 6332041"/>
              <a:gd name="connsiteY156" fmla="*/ 5373624 h 7995763"/>
              <a:gd name="connsiteX157" fmla="*/ 5636237 w 6332041"/>
              <a:gd name="connsiteY157" fmla="*/ 5298488 h 7995763"/>
              <a:gd name="connsiteX158" fmla="*/ 5682594 w 6332041"/>
              <a:gd name="connsiteY158" fmla="*/ 5229777 h 7995763"/>
              <a:gd name="connsiteX159" fmla="*/ 5600880 w 6332041"/>
              <a:gd name="connsiteY159" fmla="*/ 5115358 h 7995763"/>
              <a:gd name="connsiteX160" fmla="*/ 5632584 w 6332041"/>
              <a:gd name="connsiteY160" fmla="*/ 4969606 h 7995763"/>
              <a:gd name="connsiteX161" fmla="*/ 5655444 w 6332041"/>
              <a:gd name="connsiteY161" fmla="*/ 4934681 h 7995763"/>
              <a:gd name="connsiteX162" fmla="*/ 5677034 w 6332041"/>
              <a:gd name="connsiteY162" fmla="*/ 4889596 h 7995763"/>
              <a:gd name="connsiteX163" fmla="*/ 5714499 w 6332041"/>
              <a:gd name="connsiteY163" fmla="*/ 4812126 h 7995763"/>
              <a:gd name="connsiteX164" fmla="*/ 5729104 w 6332041"/>
              <a:gd name="connsiteY164" fmla="*/ 4729576 h 7995763"/>
              <a:gd name="connsiteX165" fmla="*/ 5775459 w 6332041"/>
              <a:gd name="connsiteY165" fmla="*/ 4704176 h 7995763"/>
              <a:gd name="connsiteX166" fmla="*/ 5755139 w 6332041"/>
              <a:gd name="connsiteY166" fmla="*/ 4645121 h 7995763"/>
              <a:gd name="connsiteX167" fmla="*/ 5791334 w 6332041"/>
              <a:gd name="connsiteY167" fmla="*/ 4603846 h 7995763"/>
              <a:gd name="connsiteX168" fmla="*/ 5821814 w 6332041"/>
              <a:gd name="connsiteY168" fmla="*/ 4540981 h 7995763"/>
              <a:gd name="connsiteX169" fmla="*/ 5877059 w 6332041"/>
              <a:gd name="connsiteY169" fmla="*/ 4467321 h 7995763"/>
              <a:gd name="connsiteX170" fmla="*/ 5896109 w 6332041"/>
              <a:gd name="connsiteY170" fmla="*/ 4311111 h 7995763"/>
              <a:gd name="connsiteX171" fmla="*/ 6141219 w 6332041"/>
              <a:gd name="connsiteY171" fmla="*/ 4053301 h 7995763"/>
              <a:gd name="connsiteX172" fmla="*/ 6147569 w 6332041"/>
              <a:gd name="connsiteY172" fmla="*/ 3817081 h 7995763"/>
              <a:gd name="connsiteX173" fmla="*/ 5953537 w 6332041"/>
              <a:gd name="connsiteY173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3338659 w 6332041"/>
              <a:gd name="connsiteY107" fmla="*/ 6365542 h 7995763"/>
              <a:gd name="connsiteX108" fmla="*/ 3459989 w 6332041"/>
              <a:gd name="connsiteY108" fmla="*/ 6105598 h 7995763"/>
              <a:gd name="connsiteX109" fmla="*/ 2671219 w 6332041"/>
              <a:gd name="connsiteY109" fmla="*/ 7928250 h 7995763"/>
              <a:gd name="connsiteX110" fmla="*/ 2781025 w 6332041"/>
              <a:gd name="connsiteY110" fmla="*/ 7995763 h 7995763"/>
              <a:gd name="connsiteX111" fmla="*/ 2900179 w 6332041"/>
              <a:gd name="connsiteY111" fmla="*/ 7950294 h 7995763"/>
              <a:gd name="connsiteX112" fmla="*/ 2948462 w 6332041"/>
              <a:gd name="connsiteY112" fmla="*/ 7979050 h 7995763"/>
              <a:gd name="connsiteX113" fmla="*/ 2950979 w 6332041"/>
              <a:gd name="connsiteY113" fmla="*/ 7882825 h 7995763"/>
              <a:gd name="connsiteX114" fmla="*/ 3012623 w 6332041"/>
              <a:gd name="connsiteY114" fmla="*/ 7783968 h 7995763"/>
              <a:gd name="connsiteX115" fmla="*/ 3027179 w 6332041"/>
              <a:gd name="connsiteY115" fmla="*/ 7639938 h 7995763"/>
              <a:gd name="connsiteX116" fmla="*/ 3067661 w 6332041"/>
              <a:gd name="connsiteY116" fmla="*/ 7573262 h 7995763"/>
              <a:gd name="connsiteX117" fmla="*/ 3220061 w 6332041"/>
              <a:gd name="connsiteY117" fmla="*/ 7504206 h 7995763"/>
              <a:gd name="connsiteX118" fmla="*/ 3265305 w 6332041"/>
              <a:gd name="connsiteY118" fmla="*/ 7387526 h 7995763"/>
              <a:gd name="connsiteX119" fmla="*/ 3460566 w 6332041"/>
              <a:gd name="connsiteY119" fmla="*/ 7225600 h 7995763"/>
              <a:gd name="connsiteX120" fmla="*/ 3739173 w 6332041"/>
              <a:gd name="connsiteY120" fmla="*/ 7097013 h 7995763"/>
              <a:gd name="connsiteX121" fmla="*/ 3915385 w 6332041"/>
              <a:gd name="connsiteY121" fmla="*/ 7032719 h 7995763"/>
              <a:gd name="connsiteX122" fmla="*/ 4124935 w 6332041"/>
              <a:gd name="connsiteY122" fmla="*/ 6880319 h 7995763"/>
              <a:gd name="connsiteX123" fmla="*/ 4143715 w 6332041"/>
              <a:gd name="connsiteY123" fmla="*/ 6806772 h 7995763"/>
              <a:gd name="connsiteX124" fmla="*/ 4045199 w 6332041"/>
              <a:gd name="connsiteY124" fmla="*/ 6742613 h 7995763"/>
              <a:gd name="connsiteX125" fmla="*/ 4020160 w 6332041"/>
              <a:gd name="connsiteY125" fmla="*/ 6611238 h 7995763"/>
              <a:gd name="connsiteX126" fmla="*/ 4096361 w 6332041"/>
              <a:gd name="connsiteY126" fmla="*/ 6537419 h 7995763"/>
              <a:gd name="connsiteX127" fmla="*/ 4136842 w 6332041"/>
              <a:gd name="connsiteY127" fmla="*/ 6389781 h 7995763"/>
              <a:gd name="connsiteX128" fmla="*/ 4014514 w 6332041"/>
              <a:gd name="connsiteY128" fmla="*/ 6437678 h 7995763"/>
              <a:gd name="connsiteX129" fmla="*/ 3842181 w 6332041"/>
              <a:gd name="connsiteY129" fmla="*/ 6423661 h 7995763"/>
              <a:gd name="connsiteX130" fmla="*/ 3691891 w 6332041"/>
              <a:gd name="connsiteY130" fmla="*/ 6323511 h 7995763"/>
              <a:gd name="connsiteX131" fmla="*/ 3709445 w 6332041"/>
              <a:gd name="connsiteY131" fmla="*/ 6189144 h 7995763"/>
              <a:gd name="connsiteX132" fmla="*/ 3645286 w 6332041"/>
              <a:gd name="connsiteY132" fmla="*/ 6133012 h 7995763"/>
              <a:gd name="connsiteX133" fmla="*/ 3697739 w 6332041"/>
              <a:gd name="connsiteY133" fmla="*/ 6015451 h 7995763"/>
              <a:gd name="connsiteX134" fmla="*/ 3857759 w 6332041"/>
              <a:gd name="connsiteY134" fmla="*/ 5924011 h 7995763"/>
              <a:gd name="connsiteX135" fmla="*/ 3933959 w 6332041"/>
              <a:gd name="connsiteY135" fmla="*/ 5847811 h 7995763"/>
              <a:gd name="connsiteX136" fmla="*/ 3963217 w 6332041"/>
              <a:gd name="connsiteY136" fmla="*/ 5852642 h 7995763"/>
              <a:gd name="connsiteX137" fmla="*/ 3955596 w 6332041"/>
              <a:gd name="connsiteY137" fmla="*/ 5787667 h 7995763"/>
              <a:gd name="connsiteX138" fmla="*/ 3925523 w 6332041"/>
              <a:gd name="connsiteY138" fmla="*/ 5772835 h 7995763"/>
              <a:gd name="connsiteX139" fmla="*/ 3890621 w 6332041"/>
              <a:gd name="connsiteY139" fmla="*/ 5661325 h 7995763"/>
              <a:gd name="connsiteX140" fmla="*/ 3894228 w 6332041"/>
              <a:gd name="connsiteY140" fmla="*/ 5561858 h 7995763"/>
              <a:gd name="connsiteX141" fmla="*/ 3911099 w 6332041"/>
              <a:gd name="connsiteY141" fmla="*/ 5451571 h 7995763"/>
              <a:gd name="connsiteX142" fmla="*/ 3933959 w 6332041"/>
              <a:gd name="connsiteY142" fmla="*/ 5382991 h 7995763"/>
              <a:gd name="connsiteX143" fmla="*/ 3964439 w 6332041"/>
              <a:gd name="connsiteY143" fmla="*/ 5322031 h 7995763"/>
              <a:gd name="connsiteX144" fmla="*/ 4017779 w 6332041"/>
              <a:gd name="connsiteY144" fmla="*/ 5314411 h 7995763"/>
              <a:gd name="connsiteX145" fmla="*/ 4033019 w 6332041"/>
              <a:gd name="connsiteY145" fmla="*/ 5314411 h 7995763"/>
              <a:gd name="connsiteX146" fmla="*/ 4086359 w 6332041"/>
              <a:gd name="connsiteY146" fmla="*/ 5253451 h 7995763"/>
              <a:gd name="connsiteX147" fmla="*/ 4082752 w 6332041"/>
              <a:gd name="connsiteY147" fmla="*/ 5177658 h 7995763"/>
              <a:gd name="connsiteX148" fmla="*/ 4795020 w 6332041"/>
              <a:gd name="connsiteY148" fmla="*/ 5075401 h 7995763"/>
              <a:gd name="connsiteX149" fmla="*/ 4882853 w 6332041"/>
              <a:gd name="connsiteY149" fmla="*/ 5079415 h 7995763"/>
              <a:gd name="connsiteX150" fmla="*/ 4942997 w 6332041"/>
              <a:gd name="connsiteY150" fmla="*/ 5095062 h 7995763"/>
              <a:gd name="connsiteX151" fmla="*/ 5129484 w 6332041"/>
              <a:gd name="connsiteY151" fmla="*/ 5186093 h 7995763"/>
              <a:gd name="connsiteX152" fmla="*/ 5594304 w 6332041"/>
              <a:gd name="connsiteY152" fmla="*/ 5422722 h 7995763"/>
              <a:gd name="connsiteX153" fmla="*/ 5724276 w 6332041"/>
              <a:gd name="connsiteY153" fmla="*/ 5486449 h 7995763"/>
              <a:gd name="connsiteX154" fmla="*/ 5779089 w 6332041"/>
              <a:gd name="connsiteY154" fmla="*/ 5396937 h 7995763"/>
              <a:gd name="connsiteX155" fmla="*/ 5690643 w 6332041"/>
              <a:gd name="connsiteY155" fmla="*/ 5373624 h 7995763"/>
              <a:gd name="connsiteX156" fmla="*/ 5636237 w 6332041"/>
              <a:gd name="connsiteY156" fmla="*/ 5298488 h 7995763"/>
              <a:gd name="connsiteX157" fmla="*/ 5682594 w 6332041"/>
              <a:gd name="connsiteY157" fmla="*/ 5229777 h 7995763"/>
              <a:gd name="connsiteX158" fmla="*/ 5600880 w 6332041"/>
              <a:gd name="connsiteY158" fmla="*/ 5115358 h 7995763"/>
              <a:gd name="connsiteX159" fmla="*/ 5632584 w 6332041"/>
              <a:gd name="connsiteY159" fmla="*/ 4969606 h 7995763"/>
              <a:gd name="connsiteX160" fmla="*/ 5655444 w 6332041"/>
              <a:gd name="connsiteY160" fmla="*/ 4934681 h 7995763"/>
              <a:gd name="connsiteX161" fmla="*/ 5677034 w 6332041"/>
              <a:gd name="connsiteY161" fmla="*/ 4889596 h 7995763"/>
              <a:gd name="connsiteX162" fmla="*/ 5714499 w 6332041"/>
              <a:gd name="connsiteY162" fmla="*/ 4812126 h 7995763"/>
              <a:gd name="connsiteX163" fmla="*/ 5729104 w 6332041"/>
              <a:gd name="connsiteY163" fmla="*/ 4729576 h 7995763"/>
              <a:gd name="connsiteX164" fmla="*/ 5775459 w 6332041"/>
              <a:gd name="connsiteY164" fmla="*/ 4704176 h 7995763"/>
              <a:gd name="connsiteX165" fmla="*/ 5755139 w 6332041"/>
              <a:gd name="connsiteY165" fmla="*/ 4645121 h 7995763"/>
              <a:gd name="connsiteX166" fmla="*/ 5791334 w 6332041"/>
              <a:gd name="connsiteY166" fmla="*/ 4603846 h 7995763"/>
              <a:gd name="connsiteX167" fmla="*/ 5821814 w 6332041"/>
              <a:gd name="connsiteY167" fmla="*/ 4540981 h 7995763"/>
              <a:gd name="connsiteX168" fmla="*/ 5877059 w 6332041"/>
              <a:gd name="connsiteY168" fmla="*/ 4467321 h 7995763"/>
              <a:gd name="connsiteX169" fmla="*/ 5896109 w 6332041"/>
              <a:gd name="connsiteY169" fmla="*/ 4311111 h 7995763"/>
              <a:gd name="connsiteX170" fmla="*/ 6141219 w 6332041"/>
              <a:gd name="connsiteY170" fmla="*/ 4053301 h 7995763"/>
              <a:gd name="connsiteX171" fmla="*/ 6147569 w 6332041"/>
              <a:gd name="connsiteY171" fmla="*/ 3817081 h 7995763"/>
              <a:gd name="connsiteX172" fmla="*/ 5953537 w 6332041"/>
              <a:gd name="connsiteY172" fmla="*/ 3436452 h 7995763"/>
              <a:gd name="connsiteX0" fmla="*/ 5953537 w 6332041"/>
              <a:gd name="connsiteY0" fmla="*/ 3436452 h 7995763"/>
              <a:gd name="connsiteX1" fmla="*/ 5854199 w 6332041"/>
              <a:gd name="connsiteY1" fmla="*/ 2291811 h 7995763"/>
              <a:gd name="connsiteX2" fmla="*/ 5802129 w 6332041"/>
              <a:gd name="connsiteY2" fmla="*/ 1609819 h 7995763"/>
              <a:gd name="connsiteX3" fmla="*/ 5762759 w 6332041"/>
              <a:gd name="connsiteY3" fmla="*/ 1382491 h 7995763"/>
              <a:gd name="connsiteX4" fmla="*/ 5770442 w 6332041"/>
              <a:gd name="connsiteY4" fmla="*/ 1330310 h 7995763"/>
              <a:gd name="connsiteX5" fmla="*/ 5939273 w 6332041"/>
              <a:gd name="connsiteY5" fmla="*/ 1294137 h 7995763"/>
              <a:gd name="connsiteX6" fmla="*/ 6061246 w 6332041"/>
              <a:gd name="connsiteY6" fmla="*/ 1154342 h 7995763"/>
              <a:gd name="connsiteX7" fmla="*/ 6087784 w 6332041"/>
              <a:gd name="connsiteY7" fmla="*/ 587703 h 7995763"/>
              <a:gd name="connsiteX8" fmla="*/ 6149792 w 6332041"/>
              <a:gd name="connsiteY8" fmla="*/ 266762 h 7995763"/>
              <a:gd name="connsiteX9" fmla="*/ 6204185 w 6332041"/>
              <a:gd name="connsiteY9" fmla="*/ 214419 h 7995763"/>
              <a:gd name="connsiteX10" fmla="*/ 6332041 w 6332041"/>
              <a:gd name="connsiteY10" fmla="*/ 245126 h 7995763"/>
              <a:gd name="connsiteX11" fmla="*/ 6152006 w 6332041"/>
              <a:gd name="connsiteY11" fmla="*/ 110058 h 7995763"/>
              <a:gd name="connsiteX12" fmla="*/ 6014137 w 6332041"/>
              <a:gd name="connsiteY12" fmla="*/ 0 h 7995763"/>
              <a:gd name="connsiteX13" fmla="*/ 5325275 w 6332041"/>
              <a:gd name="connsiteY13" fmla="*/ 124606 h 7995763"/>
              <a:gd name="connsiteX14" fmla="*/ 5276992 w 6332041"/>
              <a:gd name="connsiteY14" fmla="*/ 266597 h 7995763"/>
              <a:gd name="connsiteX15" fmla="*/ 5346682 w 6332041"/>
              <a:gd name="connsiteY15" fmla="*/ 494173 h 7995763"/>
              <a:gd name="connsiteX16" fmla="*/ 5256922 w 6332041"/>
              <a:gd name="connsiteY16" fmla="*/ 872684 h 7995763"/>
              <a:gd name="connsiteX17" fmla="*/ 5292702 w 6332041"/>
              <a:gd name="connsiteY17" fmla="*/ 1084088 h 7995763"/>
              <a:gd name="connsiteX18" fmla="*/ 5259839 w 6332041"/>
              <a:gd name="connsiteY18" fmla="*/ 1405351 h 7995763"/>
              <a:gd name="connsiteX19" fmla="*/ 5252219 w 6332041"/>
              <a:gd name="connsiteY19" fmla="*/ 1603471 h 7995763"/>
              <a:gd name="connsiteX20" fmla="*/ 5282699 w 6332041"/>
              <a:gd name="connsiteY20" fmla="*/ 1641571 h 7995763"/>
              <a:gd name="connsiteX21" fmla="*/ 5137919 w 6332041"/>
              <a:gd name="connsiteY21" fmla="*/ 1694911 h 7995763"/>
              <a:gd name="connsiteX22" fmla="*/ 5160779 w 6332041"/>
              <a:gd name="connsiteY22" fmla="*/ 1885411 h 7995763"/>
              <a:gd name="connsiteX23" fmla="*/ 5122679 w 6332041"/>
              <a:gd name="connsiteY23" fmla="*/ 1969231 h 7995763"/>
              <a:gd name="connsiteX24" fmla="*/ 4985519 w 6332041"/>
              <a:gd name="connsiteY24" fmla="*/ 1952015 h 7995763"/>
              <a:gd name="connsiteX25" fmla="*/ 4894079 w 6332041"/>
              <a:gd name="connsiteY25" fmla="*/ 1938751 h 7995763"/>
              <a:gd name="connsiteX26" fmla="*/ 4817470 w 6332041"/>
              <a:gd name="connsiteY26" fmla="*/ 2096386 h 7995763"/>
              <a:gd name="connsiteX27" fmla="*/ 4668677 w 6332041"/>
              <a:gd name="connsiteY27" fmla="*/ 1986101 h 7995763"/>
              <a:gd name="connsiteX28" fmla="*/ 4554785 w 6332041"/>
              <a:gd name="connsiteY28" fmla="*/ 1978482 h 7995763"/>
              <a:gd name="connsiteX29" fmla="*/ 4409190 w 6332041"/>
              <a:gd name="connsiteY29" fmla="*/ 1848942 h 7995763"/>
              <a:gd name="connsiteX30" fmla="*/ 4604519 w 6332041"/>
              <a:gd name="connsiteY30" fmla="*/ 1664431 h 7995763"/>
              <a:gd name="connsiteX31" fmla="*/ 4429259 w 6332041"/>
              <a:gd name="connsiteY31" fmla="*/ 1633951 h 7995763"/>
              <a:gd name="connsiteX32" fmla="*/ 4284479 w 6332041"/>
              <a:gd name="connsiteY32" fmla="*/ 1801591 h 7995763"/>
              <a:gd name="connsiteX33" fmla="*/ 4223519 w 6332041"/>
              <a:gd name="connsiteY33" fmla="*/ 1900651 h 7995763"/>
              <a:gd name="connsiteX34" fmla="*/ 4231139 w 6332041"/>
              <a:gd name="connsiteY34" fmla="*/ 1938751 h 7995763"/>
              <a:gd name="connsiteX35" fmla="*/ 4124459 w 6332041"/>
              <a:gd name="connsiteY35" fmla="*/ 2037811 h 7995763"/>
              <a:gd name="connsiteX36" fmla="*/ 4048259 w 6332041"/>
              <a:gd name="connsiteY36" fmla="*/ 2060671 h 7995763"/>
              <a:gd name="connsiteX37" fmla="*/ 3990904 w 6332041"/>
              <a:gd name="connsiteY37" fmla="*/ 2092782 h 7995763"/>
              <a:gd name="connsiteX38" fmla="*/ 3936751 w 6332041"/>
              <a:gd name="connsiteY38" fmla="*/ 2142108 h 7995763"/>
              <a:gd name="connsiteX39" fmla="*/ 3888239 w 6332041"/>
              <a:gd name="connsiteY39" fmla="*/ 2114011 h 7995763"/>
              <a:gd name="connsiteX40" fmla="*/ 3846127 w 6332041"/>
              <a:gd name="connsiteY40" fmla="*/ 2183407 h 7995763"/>
              <a:gd name="connsiteX41" fmla="*/ 3746250 w 6332041"/>
              <a:gd name="connsiteY41" fmla="*/ 2210280 h 7995763"/>
              <a:gd name="connsiteX42" fmla="*/ 3731417 w 6332041"/>
              <a:gd name="connsiteY42" fmla="*/ 2278860 h 7995763"/>
              <a:gd name="connsiteX43" fmla="*/ 3591184 w 6332041"/>
              <a:gd name="connsiteY43" fmla="*/ 2221331 h 7995763"/>
              <a:gd name="connsiteX44" fmla="*/ 3552959 w 6332041"/>
              <a:gd name="connsiteY44" fmla="*/ 2121631 h 7995763"/>
              <a:gd name="connsiteX45" fmla="*/ 3377699 w 6332041"/>
              <a:gd name="connsiteY45" fmla="*/ 2190211 h 7995763"/>
              <a:gd name="connsiteX46" fmla="*/ 3377699 w 6332041"/>
              <a:gd name="connsiteY46" fmla="*/ 2266411 h 7995763"/>
              <a:gd name="connsiteX47" fmla="*/ 3258978 w 6332041"/>
              <a:gd name="connsiteY47" fmla="*/ 2366694 h 7995763"/>
              <a:gd name="connsiteX48" fmla="*/ 3018337 w 6332041"/>
              <a:gd name="connsiteY48" fmla="*/ 2221913 h 7995763"/>
              <a:gd name="connsiteX49" fmla="*/ 3045210 w 6332041"/>
              <a:gd name="connsiteY49" fmla="*/ 2191026 h 7995763"/>
              <a:gd name="connsiteX50" fmla="*/ 2934517 w 6332041"/>
              <a:gd name="connsiteY50" fmla="*/ 2054273 h 7995763"/>
              <a:gd name="connsiteX51" fmla="*/ 2663396 w 6332041"/>
              <a:gd name="connsiteY51" fmla="*/ 1888611 h 7995763"/>
              <a:gd name="connsiteX52" fmla="*/ 2536416 w 6332041"/>
              <a:gd name="connsiteY52" fmla="*/ 2261352 h 7995763"/>
              <a:gd name="connsiteX53" fmla="*/ 2428805 w 6332041"/>
              <a:gd name="connsiteY53" fmla="*/ 2267634 h 7995763"/>
              <a:gd name="connsiteX54" fmla="*/ 2348999 w 6332041"/>
              <a:gd name="connsiteY54" fmla="*/ 2258791 h 7995763"/>
              <a:gd name="connsiteX55" fmla="*/ 2245110 w 6332041"/>
              <a:gd name="connsiteY55" fmla="*/ 2385946 h 7995763"/>
              <a:gd name="connsiteX56" fmla="*/ 2061823 w 6332041"/>
              <a:gd name="connsiteY56" fmla="*/ 2298521 h 7995763"/>
              <a:gd name="connsiteX57" fmla="*/ 2005283 w 6332041"/>
              <a:gd name="connsiteY57" fmla="*/ 2306958 h 7995763"/>
              <a:gd name="connsiteX58" fmla="*/ 1905816 w 6332041"/>
              <a:gd name="connsiteY58" fmla="*/ 2122446 h 7995763"/>
              <a:gd name="connsiteX59" fmla="*/ 1937519 w 6332041"/>
              <a:gd name="connsiteY59" fmla="*/ 2037811 h 7995763"/>
              <a:gd name="connsiteX60" fmla="*/ 1769879 w 6332041"/>
              <a:gd name="connsiteY60" fmla="*/ 2159731 h 7995763"/>
              <a:gd name="connsiteX61" fmla="*/ 1747019 w 6332041"/>
              <a:gd name="connsiteY61" fmla="*/ 2220691 h 7995763"/>
              <a:gd name="connsiteX62" fmla="*/ 1693679 w 6332041"/>
              <a:gd name="connsiteY62" fmla="*/ 2190211 h 7995763"/>
              <a:gd name="connsiteX63" fmla="*/ 1586999 w 6332041"/>
              <a:gd name="connsiteY63" fmla="*/ 2190211 h 7995763"/>
              <a:gd name="connsiteX64" fmla="*/ 1564139 w 6332041"/>
              <a:gd name="connsiteY64" fmla="*/ 2304511 h 7995763"/>
              <a:gd name="connsiteX65" fmla="*/ 1426979 w 6332041"/>
              <a:gd name="connsiteY65" fmla="*/ 2601691 h 7995763"/>
              <a:gd name="connsiteX66" fmla="*/ 1373639 w 6332041"/>
              <a:gd name="connsiteY66" fmla="*/ 2594071 h 7995763"/>
              <a:gd name="connsiteX67" fmla="*/ 1228859 w 6332041"/>
              <a:gd name="connsiteY67" fmla="*/ 2647411 h 7995763"/>
              <a:gd name="connsiteX68" fmla="*/ 1175519 w 6332041"/>
              <a:gd name="connsiteY68" fmla="*/ 2815051 h 7995763"/>
              <a:gd name="connsiteX69" fmla="*/ 1053599 w 6332041"/>
              <a:gd name="connsiteY69" fmla="*/ 2845531 h 7995763"/>
              <a:gd name="connsiteX70" fmla="*/ 969779 w 6332041"/>
              <a:gd name="connsiteY70" fmla="*/ 2853151 h 7995763"/>
              <a:gd name="connsiteX71" fmla="*/ 870719 w 6332041"/>
              <a:gd name="connsiteY71" fmla="*/ 2883631 h 7995763"/>
              <a:gd name="connsiteX72" fmla="*/ 741179 w 6332041"/>
              <a:gd name="connsiteY72" fmla="*/ 2891251 h 7995763"/>
              <a:gd name="connsiteX73" fmla="*/ 588779 w 6332041"/>
              <a:gd name="connsiteY73" fmla="*/ 2929351 h 7995763"/>
              <a:gd name="connsiteX74" fmla="*/ 0 w 6332041"/>
              <a:gd name="connsiteY74" fmla="*/ 4428515 h 7995763"/>
              <a:gd name="connsiteX75" fmla="*/ 199750 w 6332041"/>
              <a:gd name="connsiteY75" fmla="*/ 4408853 h 7995763"/>
              <a:gd name="connsiteX76" fmla="*/ 207779 w 6332041"/>
              <a:gd name="connsiteY76" fmla="*/ 4529551 h 7995763"/>
              <a:gd name="connsiteX77" fmla="*/ 289560 w 6332041"/>
              <a:gd name="connsiteY77" fmla="*/ 4557241 h 7995763"/>
              <a:gd name="connsiteX78" fmla="*/ 289968 w 6332041"/>
              <a:gd name="connsiteY78" fmla="*/ 4629020 h 7995763"/>
              <a:gd name="connsiteX79" fmla="*/ 408690 w 6332041"/>
              <a:gd name="connsiteY79" fmla="*/ 4675962 h 7995763"/>
              <a:gd name="connsiteX80" fmla="*/ 398279 w 6332041"/>
              <a:gd name="connsiteY80" fmla="*/ 4773391 h 7995763"/>
              <a:gd name="connsiteX81" fmla="*/ 398279 w 6332041"/>
              <a:gd name="connsiteY81" fmla="*/ 4872451 h 7995763"/>
              <a:gd name="connsiteX82" fmla="*/ 291599 w 6332041"/>
              <a:gd name="connsiteY82" fmla="*/ 4925791 h 7995763"/>
              <a:gd name="connsiteX83" fmla="*/ 276359 w 6332041"/>
              <a:gd name="connsiteY83" fmla="*/ 5001991 h 7995763"/>
              <a:gd name="connsiteX84" fmla="*/ 184919 w 6332041"/>
              <a:gd name="connsiteY84" fmla="*/ 5123911 h 7995763"/>
              <a:gd name="connsiteX85" fmla="*/ 199344 w 6332041"/>
              <a:gd name="connsiteY85" fmla="*/ 5376596 h 7995763"/>
              <a:gd name="connsiteX86" fmla="*/ 282757 w 6332041"/>
              <a:gd name="connsiteY86" fmla="*/ 5376186 h 7995763"/>
              <a:gd name="connsiteX87" fmla="*/ 324870 w 6332041"/>
              <a:gd name="connsiteY87" fmla="*/ 5453201 h 7995763"/>
              <a:gd name="connsiteX88" fmla="*/ 340517 w 6332041"/>
              <a:gd name="connsiteY88" fmla="*/ 5498107 h 7995763"/>
              <a:gd name="connsiteX89" fmla="*/ 378211 w 6332041"/>
              <a:gd name="connsiteY89" fmla="*/ 5490078 h 7995763"/>
              <a:gd name="connsiteX90" fmla="*/ 365761 w 6332041"/>
              <a:gd name="connsiteY90" fmla="*/ 5643294 h 7995763"/>
              <a:gd name="connsiteX91" fmla="*/ 843843 w 6332041"/>
              <a:gd name="connsiteY91" fmla="*/ 5739970 h 7995763"/>
              <a:gd name="connsiteX92" fmla="*/ 1175926 w 6332041"/>
              <a:gd name="connsiteY92" fmla="*/ 5879922 h 7995763"/>
              <a:gd name="connsiteX93" fmla="*/ 1487939 w 6332041"/>
              <a:gd name="connsiteY93" fmla="*/ 5741131 h 7995763"/>
              <a:gd name="connsiteX94" fmla="*/ 1586999 w 6332041"/>
              <a:gd name="connsiteY94" fmla="*/ 5741131 h 7995763"/>
              <a:gd name="connsiteX95" fmla="*/ 1541279 w 6332041"/>
              <a:gd name="connsiteY95" fmla="*/ 6000211 h 7995763"/>
              <a:gd name="connsiteX96" fmla="*/ 1634713 w 6332041"/>
              <a:gd name="connsiteY96" fmla="*/ 6349001 h 7995763"/>
              <a:gd name="connsiteX97" fmla="*/ 1931451 w 6332041"/>
              <a:gd name="connsiteY97" fmla="*/ 6276820 h 7995763"/>
              <a:gd name="connsiteX98" fmla="*/ 1973281 w 6332041"/>
              <a:gd name="connsiteY98" fmla="*/ 6039719 h 7995763"/>
              <a:gd name="connsiteX99" fmla="*/ 2284853 w 6332041"/>
              <a:gd name="connsiteY99" fmla="*/ 6068128 h 7995763"/>
              <a:gd name="connsiteX100" fmla="*/ 2588088 w 6332041"/>
              <a:gd name="connsiteY100" fmla="*/ 5922367 h 7995763"/>
              <a:gd name="connsiteX101" fmla="*/ 2656018 w 6332041"/>
              <a:gd name="connsiteY101" fmla="*/ 6052223 h 7995763"/>
              <a:gd name="connsiteX102" fmla="*/ 2739109 w 6332041"/>
              <a:gd name="connsiteY102" fmla="*/ 6021749 h 7995763"/>
              <a:gd name="connsiteX103" fmla="*/ 2886685 w 6332041"/>
              <a:gd name="connsiteY103" fmla="*/ 6052811 h 7995763"/>
              <a:gd name="connsiteX104" fmla="*/ 3002565 w 6332041"/>
              <a:gd name="connsiteY104" fmla="*/ 6195386 h 7995763"/>
              <a:gd name="connsiteX105" fmla="*/ 3027765 w 6332041"/>
              <a:gd name="connsiteY105" fmla="*/ 6377265 h 7995763"/>
              <a:gd name="connsiteX106" fmla="*/ 3191028 w 6332041"/>
              <a:gd name="connsiteY106" fmla="*/ 6299303 h 7995763"/>
              <a:gd name="connsiteX107" fmla="*/ 3338659 w 6332041"/>
              <a:gd name="connsiteY107" fmla="*/ 6365542 h 7995763"/>
              <a:gd name="connsiteX108" fmla="*/ 3459989 w 6332041"/>
              <a:gd name="connsiteY108" fmla="*/ 6105598 h 7995763"/>
              <a:gd name="connsiteX109" fmla="*/ 2781025 w 6332041"/>
              <a:gd name="connsiteY109" fmla="*/ 7995763 h 7995763"/>
              <a:gd name="connsiteX110" fmla="*/ 2900179 w 6332041"/>
              <a:gd name="connsiteY110" fmla="*/ 7950294 h 7995763"/>
              <a:gd name="connsiteX111" fmla="*/ 2948462 w 6332041"/>
              <a:gd name="connsiteY111" fmla="*/ 7979050 h 7995763"/>
              <a:gd name="connsiteX112" fmla="*/ 2950979 w 6332041"/>
              <a:gd name="connsiteY112" fmla="*/ 7882825 h 7995763"/>
              <a:gd name="connsiteX113" fmla="*/ 3012623 w 6332041"/>
              <a:gd name="connsiteY113" fmla="*/ 7783968 h 7995763"/>
              <a:gd name="connsiteX114" fmla="*/ 3027179 w 6332041"/>
              <a:gd name="connsiteY114" fmla="*/ 7639938 h 7995763"/>
              <a:gd name="connsiteX115" fmla="*/ 3067661 w 6332041"/>
              <a:gd name="connsiteY115" fmla="*/ 7573262 h 7995763"/>
              <a:gd name="connsiteX116" fmla="*/ 3220061 w 6332041"/>
              <a:gd name="connsiteY116" fmla="*/ 7504206 h 7995763"/>
              <a:gd name="connsiteX117" fmla="*/ 3265305 w 6332041"/>
              <a:gd name="connsiteY117" fmla="*/ 7387526 h 7995763"/>
              <a:gd name="connsiteX118" fmla="*/ 3460566 w 6332041"/>
              <a:gd name="connsiteY118" fmla="*/ 7225600 h 7995763"/>
              <a:gd name="connsiteX119" fmla="*/ 3739173 w 6332041"/>
              <a:gd name="connsiteY119" fmla="*/ 7097013 h 7995763"/>
              <a:gd name="connsiteX120" fmla="*/ 3915385 w 6332041"/>
              <a:gd name="connsiteY120" fmla="*/ 7032719 h 7995763"/>
              <a:gd name="connsiteX121" fmla="*/ 4124935 w 6332041"/>
              <a:gd name="connsiteY121" fmla="*/ 6880319 h 7995763"/>
              <a:gd name="connsiteX122" fmla="*/ 4143715 w 6332041"/>
              <a:gd name="connsiteY122" fmla="*/ 6806772 h 7995763"/>
              <a:gd name="connsiteX123" fmla="*/ 4045199 w 6332041"/>
              <a:gd name="connsiteY123" fmla="*/ 6742613 h 7995763"/>
              <a:gd name="connsiteX124" fmla="*/ 4020160 w 6332041"/>
              <a:gd name="connsiteY124" fmla="*/ 6611238 h 7995763"/>
              <a:gd name="connsiteX125" fmla="*/ 4096361 w 6332041"/>
              <a:gd name="connsiteY125" fmla="*/ 6537419 h 7995763"/>
              <a:gd name="connsiteX126" fmla="*/ 4136842 w 6332041"/>
              <a:gd name="connsiteY126" fmla="*/ 6389781 h 7995763"/>
              <a:gd name="connsiteX127" fmla="*/ 4014514 w 6332041"/>
              <a:gd name="connsiteY127" fmla="*/ 6437678 h 7995763"/>
              <a:gd name="connsiteX128" fmla="*/ 3842181 w 6332041"/>
              <a:gd name="connsiteY128" fmla="*/ 6423661 h 7995763"/>
              <a:gd name="connsiteX129" fmla="*/ 3691891 w 6332041"/>
              <a:gd name="connsiteY129" fmla="*/ 6323511 h 7995763"/>
              <a:gd name="connsiteX130" fmla="*/ 3709445 w 6332041"/>
              <a:gd name="connsiteY130" fmla="*/ 6189144 h 7995763"/>
              <a:gd name="connsiteX131" fmla="*/ 3645286 w 6332041"/>
              <a:gd name="connsiteY131" fmla="*/ 6133012 h 7995763"/>
              <a:gd name="connsiteX132" fmla="*/ 3697739 w 6332041"/>
              <a:gd name="connsiteY132" fmla="*/ 6015451 h 7995763"/>
              <a:gd name="connsiteX133" fmla="*/ 3857759 w 6332041"/>
              <a:gd name="connsiteY133" fmla="*/ 5924011 h 7995763"/>
              <a:gd name="connsiteX134" fmla="*/ 3933959 w 6332041"/>
              <a:gd name="connsiteY134" fmla="*/ 5847811 h 7995763"/>
              <a:gd name="connsiteX135" fmla="*/ 3963217 w 6332041"/>
              <a:gd name="connsiteY135" fmla="*/ 5852642 h 7995763"/>
              <a:gd name="connsiteX136" fmla="*/ 3955596 w 6332041"/>
              <a:gd name="connsiteY136" fmla="*/ 5787667 h 7995763"/>
              <a:gd name="connsiteX137" fmla="*/ 3925523 w 6332041"/>
              <a:gd name="connsiteY137" fmla="*/ 5772835 h 7995763"/>
              <a:gd name="connsiteX138" fmla="*/ 3890621 w 6332041"/>
              <a:gd name="connsiteY138" fmla="*/ 5661325 h 7995763"/>
              <a:gd name="connsiteX139" fmla="*/ 3894228 w 6332041"/>
              <a:gd name="connsiteY139" fmla="*/ 5561858 h 7995763"/>
              <a:gd name="connsiteX140" fmla="*/ 3911099 w 6332041"/>
              <a:gd name="connsiteY140" fmla="*/ 5451571 h 7995763"/>
              <a:gd name="connsiteX141" fmla="*/ 3933959 w 6332041"/>
              <a:gd name="connsiteY141" fmla="*/ 5382991 h 7995763"/>
              <a:gd name="connsiteX142" fmla="*/ 3964439 w 6332041"/>
              <a:gd name="connsiteY142" fmla="*/ 5322031 h 7995763"/>
              <a:gd name="connsiteX143" fmla="*/ 4017779 w 6332041"/>
              <a:gd name="connsiteY143" fmla="*/ 5314411 h 7995763"/>
              <a:gd name="connsiteX144" fmla="*/ 4033019 w 6332041"/>
              <a:gd name="connsiteY144" fmla="*/ 5314411 h 7995763"/>
              <a:gd name="connsiteX145" fmla="*/ 4086359 w 6332041"/>
              <a:gd name="connsiteY145" fmla="*/ 5253451 h 7995763"/>
              <a:gd name="connsiteX146" fmla="*/ 4082752 w 6332041"/>
              <a:gd name="connsiteY146" fmla="*/ 5177658 h 7995763"/>
              <a:gd name="connsiteX147" fmla="*/ 4795020 w 6332041"/>
              <a:gd name="connsiteY147" fmla="*/ 5075401 h 7995763"/>
              <a:gd name="connsiteX148" fmla="*/ 4882853 w 6332041"/>
              <a:gd name="connsiteY148" fmla="*/ 5079415 h 7995763"/>
              <a:gd name="connsiteX149" fmla="*/ 4942997 w 6332041"/>
              <a:gd name="connsiteY149" fmla="*/ 5095062 h 7995763"/>
              <a:gd name="connsiteX150" fmla="*/ 5129484 w 6332041"/>
              <a:gd name="connsiteY150" fmla="*/ 5186093 h 7995763"/>
              <a:gd name="connsiteX151" fmla="*/ 5594304 w 6332041"/>
              <a:gd name="connsiteY151" fmla="*/ 5422722 h 7995763"/>
              <a:gd name="connsiteX152" fmla="*/ 5724276 w 6332041"/>
              <a:gd name="connsiteY152" fmla="*/ 5486449 h 7995763"/>
              <a:gd name="connsiteX153" fmla="*/ 5779089 w 6332041"/>
              <a:gd name="connsiteY153" fmla="*/ 5396937 h 7995763"/>
              <a:gd name="connsiteX154" fmla="*/ 5690643 w 6332041"/>
              <a:gd name="connsiteY154" fmla="*/ 5373624 h 7995763"/>
              <a:gd name="connsiteX155" fmla="*/ 5636237 w 6332041"/>
              <a:gd name="connsiteY155" fmla="*/ 5298488 h 7995763"/>
              <a:gd name="connsiteX156" fmla="*/ 5682594 w 6332041"/>
              <a:gd name="connsiteY156" fmla="*/ 5229777 h 7995763"/>
              <a:gd name="connsiteX157" fmla="*/ 5600880 w 6332041"/>
              <a:gd name="connsiteY157" fmla="*/ 5115358 h 7995763"/>
              <a:gd name="connsiteX158" fmla="*/ 5632584 w 6332041"/>
              <a:gd name="connsiteY158" fmla="*/ 4969606 h 7995763"/>
              <a:gd name="connsiteX159" fmla="*/ 5655444 w 6332041"/>
              <a:gd name="connsiteY159" fmla="*/ 4934681 h 7995763"/>
              <a:gd name="connsiteX160" fmla="*/ 5677034 w 6332041"/>
              <a:gd name="connsiteY160" fmla="*/ 4889596 h 7995763"/>
              <a:gd name="connsiteX161" fmla="*/ 5714499 w 6332041"/>
              <a:gd name="connsiteY161" fmla="*/ 4812126 h 7995763"/>
              <a:gd name="connsiteX162" fmla="*/ 5729104 w 6332041"/>
              <a:gd name="connsiteY162" fmla="*/ 4729576 h 7995763"/>
              <a:gd name="connsiteX163" fmla="*/ 5775459 w 6332041"/>
              <a:gd name="connsiteY163" fmla="*/ 4704176 h 7995763"/>
              <a:gd name="connsiteX164" fmla="*/ 5755139 w 6332041"/>
              <a:gd name="connsiteY164" fmla="*/ 4645121 h 7995763"/>
              <a:gd name="connsiteX165" fmla="*/ 5791334 w 6332041"/>
              <a:gd name="connsiteY165" fmla="*/ 4603846 h 7995763"/>
              <a:gd name="connsiteX166" fmla="*/ 5821814 w 6332041"/>
              <a:gd name="connsiteY166" fmla="*/ 4540981 h 7995763"/>
              <a:gd name="connsiteX167" fmla="*/ 5877059 w 6332041"/>
              <a:gd name="connsiteY167" fmla="*/ 4467321 h 7995763"/>
              <a:gd name="connsiteX168" fmla="*/ 5896109 w 6332041"/>
              <a:gd name="connsiteY168" fmla="*/ 4311111 h 7995763"/>
              <a:gd name="connsiteX169" fmla="*/ 6141219 w 6332041"/>
              <a:gd name="connsiteY169" fmla="*/ 4053301 h 7995763"/>
              <a:gd name="connsiteX170" fmla="*/ 6147569 w 6332041"/>
              <a:gd name="connsiteY170" fmla="*/ 3817081 h 7995763"/>
              <a:gd name="connsiteX171" fmla="*/ 5953537 w 6332041"/>
              <a:gd name="connsiteY171" fmla="*/ 3436452 h 7995763"/>
              <a:gd name="connsiteX0" fmla="*/ 5953537 w 6332041"/>
              <a:gd name="connsiteY0" fmla="*/ 3436452 h 7979050"/>
              <a:gd name="connsiteX1" fmla="*/ 5854199 w 6332041"/>
              <a:gd name="connsiteY1" fmla="*/ 2291811 h 7979050"/>
              <a:gd name="connsiteX2" fmla="*/ 5802129 w 6332041"/>
              <a:gd name="connsiteY2" fmla="*/ 1609819 h 7979050"/>
              <a:gd name="connsiteX3" fmla="*/ 5762759 w 6332041"/>
              <a:gd name="connsiteY3" fmla="*/ 1382491 h 7979050"/>
              <a:gd name="connsiteX4" fmla="*/ 5770442 w 6332041"/>
              <a:gd name="connsiteY4" fmla="*/ 1330310 h 7979050"/>
              <a:gd name="connsiteX5" fmla="*/ 5939273 w 6332041"/>
              <a:gd name="connsiteY5" fmla="*/ 1294137 h 7979050"/>
              <a:gd name="connsiteX6" fmla="*/ 6061246 w 6332041"/>
              <a:gd name="connsiteY6" fmla="*/ 1154342 h 7979050"/>
              <a:gd name="connsiteX7" fmla="*/ 6087784 w 6332041"/>
              <a:gd name="connsiteY7" fmla="*/ 587703 h 7979050"/>
              <a:gd name="connsiteX8" fmla="*/ 6149792 w 6332041"/>
              <a:gd name="connsiteY8" fmla="*/ 266762 h 7979050"/>
              <a:gd name="connsiteX9" fmla="*/ 6204185 w 6332041"/>
              <a:gd name="connsiteY9" fmla="*/ 214419 h 7979050"/>
              <a:gd name="connsiteX10" fmla="*/ 6332041 w 6332041"/>
              <a:gd name="connsiteY10" fmla="*/ 245126 h 7979050"/>
              <a:gd name="connsiteX11" fmla="*/ 6152006 w 6332041"/>
              <a:gd name="connsiteY11" fmla="*/ 110058 h 7979050"/>
              <a:gd name="connsiteX12" fmla="*/ 6014137 w 6332041"/>
              <a:gd name="connsiteY12" fmla="*/ 0 h 7979050"/>
              <a:gd name="connsiteX13" fmla="*/ 5325275 w 6332041"/>
              <a:gd name="connsiteY13" fmla="*/ 124606 h 7979050"/>
              <a:gd name="connsiteX14" fmla="*/ 5276992 w 6332041"/>
              <a:gd name="connsiteY14" fmla="*/ 266597 h 7979050"/>
              <a:gd name="connsiteX15" fmla="*/ 5346682 w 6332041"/>
              <a:gd name="connsiteY15" fmla="*/ 494173 h 7979050"/>
              <a:gd name="connsiteX16" fmla="*/ 5256922 w 6332041"/>
              <a:gd name="connsiteY16" fmla="*/ 872684 h 7979050"/>
              <a:gd name="connsiteX17" fmla="*/ 5292702 w 6332041"/>
              <a:gd name="connsiteY17" fmla="*/ 1084088 h 7979050"/>
              <a:gd name="connsiteX18" fmla="*/ 5259839 w 6332041"/>
              <a:gd name="connsiteY18" fmla="*/ 1405351 h 7979050"/>
              <a:gd name="connsiteX19" fmla="*/ 5252219 w 6332041"/>
              <a:gd name="connsiteY19" fmla="*/ 1603471 h 7979050"/>
              <a:gd name="connsiteX20" fmla="*/ 5282699 w 6332041"/>
              <a:gd name="connsiteY20" fmla="*/ 1641571 h 7979050"/>
              <a:gd name="connsiteX21" fmla="*/ 5137919 w 6332041"/>
              <a:gd name="connsiteY21" fmla="*/ 1694911 h 7979050"/>
              <a:gd name="connsiteX22" fmla="*/ 5160779 w 6332041"/>
              <a:gd name="connsiteY22" fmla="*/ 1885411 h 7979050"/>
              <a:gd name="connsiteX23" fmla="*/ 5122679 w 6332041"/>
              <a:gd name="connsiteY23" fmla="*/ 1969231 h 7979050"/>
              <a:gd name="connsiteX24" fmla="*/ 4985519 w 6332041"/>
              <a:gd name="connsiteY24" fmla="*/ 1952015 h 7979050"/>
              <a:gd name="connsiteX25" fmla="*/ 4894079 w 6332041"/>
              <a:gd name="connsiteY25" fmla="*/ 1938751 h 7979050"/>
              <a:gd name="connsiteX26" fmla="*/ 4817470 w 6332041"/>
              <a:gd name="connsiteY26" fmla="*/ 2096386 h 7979050"/>
              <a:gd name="connsiteX27" fmla="*/ 4668677 w 6332041"/>
              <a:gd name="connsiteY27" fmla="*/ 1986101 h 7979050"/>
              <a:gd name="connsiteX28" fmla="*/ 4554785 w 6332041"/>
              <a:gd name="connsiteY28" fmla="*/ 1978482 h 7979050"/>
              <a:gd name="connsiteX29" fmla="*/ 4409190 w 6332041"/>
              <a:gd name="connsiteY29" fmla="*/ 1848942 h 7979050"/>
              <a:gd name="connsiteX30" fmla="*/ 4604519 w 6332041"/>
              <a:gd name="connsiteY30" fmla="*/ 1664431 h 7979050"/>
              <a:gd name="connsiteX31" fmla="*/ 4429259 w 6332041"/>
              <a:gd name="connsiteY31" fmla="*/ 1633951 h 7979050"/>
              <a:gd name="connsiteX32" fmla="*/ 4284479 w 6332041"/>
              <a:gd name="connsiteY32" fmla="*/ 1801591 h 7979050"/>
              <a:gd name="connsiteX33" fmla="*/ 4223519 w 6332041"/>
              <a:gd name="connsiteY33" fmla="*/ 1900651 h 7979050"/>
              <a:gd name="connsiteX34" fmla="*/ 4231139 w 6332041"/>
              <a:gd name="connsiteY34" fmla="*/ 1938751 h 7979050"/>
              <a:gd name="connsiteX35" fmla="*/ 4124459 w 6332041"/>
              <a:gd name="connsiteY35" fmla="*/ 2037811 h 7979050"/>
              <a:gd name="connsiteX36" fmla="*/ 4048259 w 6332041"/>
              <a:gd name="connsiteY36" fmla="*/ 2060671 h 7979050"/>
              <a:gd name="connsiteX37" fmla="*/ 3990904 w 6332041"/>
              <a:gd name="connsiteY37" fmla="*/ 2092782 h 7979050"/>
              <a:gd name="connsiteX38" fmla="*/ 3936751 w 6332041"/>
              <a:gd name="connsiteY38" fmla="*/ 2142108 h 7979050"/>
              <a:gd name="connsiteX39" fmla="*/ 3888239 w 6332041"/>
              <a:gd name="connsiteY39" fmla="*/ 2114011 h 7979050"/>
              <a:gd name="connsiteX40" fmla="*/ 3846127 w 6332041"/>
              <a:gd name="connsiteY40" fmla="*/ 2183407 h 7979050"/>
              <a:gd name="connsiteX41" fmla="*/ 3746250 w 6332041"/>
              <a:gd name="connsiteY41" fmla="*/ 2210280 h 7979050"/>
              <a:gd name="connsiteX42" fmla="*/ 3731417 w 6332041"/>
              <a:gd name="connsiteY42" fmla="*/ 2278860 h 7979050"/>
              <a:gd name="connsiteX43" fmla="*/ 3591184 w 6332041"/>
              <a:gd name="connsiteY43" fmla="*/ 2221331 h 7979050"/>
              <a:gd name="connsiteX44" fmla="*/ 3552959 w 6332041"/>
              <a:gd name="connsiteY44" fmla="*/ 2121631 h 7979050"/>
              <a:gd name="connsiteX45" fmla="*/ 3377699 w 6332041"/>
              <a:gd name="connsiteY45" fmla="*/ 2190211 h 7979050"/>
              <a:gd name="connsiteX46" fmla="*/ 3377699 w 6332041"/>
              <a:gd name="connsiteY46" fmla="*/ 2266411 h 7979050"/>
              <a:gd name="connsiteX47" fmla="*/ 3258978 w 6332041"/>
              <a:gd name="connsiteY47" fmla="*/ 2366694 h 7979050"/>
              <a:gd name="connsiteX48" fmla="*/ 3018337 w 6332041"/>
              <a:gd name="connsiteY48" fmla="*/ 2221913 h 7979050"/>
              <a:gd name="connsiteX49" fmla="*/ 3045210 w 6332041"/>
              <a:gd name="connsiteY49" fmla="*/ 2191026 h 7979050"/>
              <a:gd name="connsiteX50" fmla="*/ 2934517 w 6332041"/>
              <a:gd name="connsiteY50" fmla="*/ 2054273 h 7979050"/>
              <a:gd name="connsiteX51" fmla="*/ 2663396 w 6332041"/>
              <a:gd name="connsiteY51" fmla="*/ 1888611 h 7979050"/>
              <a:gd name="connsiteX52" fmla="*/ 2536416 w 6332041"/>
              <a:gd name="connsiteY52" fmla="*/ 2261352 h 7979050"/>
              <a:gd name="connsiteX53" fmla="*/ 2428805 w 6332041"/>
              <a:gd name="connsiteY53" fmla="*/ 2267634 h 7979050"/>
              <a:gd name="connsiteX54" fmla="*/ 2348999 w 6332041"/>
              <a:gd name="connsiteY54" fmla="*/ 2258791 h 7979050"/>
              <a:gd name="connsiteX55" fmla="*/ 2245110 w 6332041"/>
              <a:gd name="connsiteY55" fmla="*/ 2385946 h 7979050"/>
              <a:gd name="connsiteX56" fmla="*/ 2061823 w 6332041"/>
              <a:gd name="connsiteY56" fmla="*/ 2298521 h 7979050"/>
              <a:gd name="connsiteX57" fmla="*/ 2005283 w 6332041"/>
              <a:gd name="connsiteY57" fmla="*/ 2306958 h 7979050"/>
              <a:gd name="connsiteX58" fmla="*/ 1905816 w 6332041"/>
              <a:gd name="connsiteY58" fmla="*/ 2122446 h 7979050"/>
              <a:gd name="connsiteX59" fmla="*/ 1937519 w 6332041"/>
              <a:gd name="connsiteY59" fmla="*/ 2037811 h 7979050"/>
              <a:gd name="connsiteX60" fmla="*/ 1769879 w 6332041"/>
              <a:gd name="connsiteY60" fmla="*/ 2159731 h 7979050"/>
              <a:gd name="connsiteX61" fmla="*/ 1747019 w 6332041"/>
              <a:gd name="connsiteY61" fmla="*/ 2220691 h 7979050"/>
              <a:gd name="connsiteX62" fmla="*/ 1693679 w 6332041"/>
              <a:gd name="connsiteY62" fmla="*/ 2190211 h 7979050"/>
              <a:gd name="connsiteX63" fmla="*/ 1586999 w 6332041"/>
              <a:gd name="connsiteY63" fmla="*/ 2190211 h 7979050"/>
              <a:gd name="connsiteX64" fmla="*/ 1564139 w 6332041"/>
              <a:gd name="connsiteY64" fmla="*/ 2304511 h 7979050"/>
              <a:gd name="connsiteX65" fmla="*/ 1426979 w 6332041"/>
              <a:gd name="connsiteY65" fmla="*/ 2601691 h 7979050"/>
              <a:gd name="connsiteX66" fmla="*/ 1373639 w 6332041"/>
              <a:gd name="connsiteY66" fmla="*/ 2594071 h 7979050"/>
              <a:gd name="connsiteX67" fmla="*/ 1228859 w 6332041"/>
              <a:gd name="connsiteY67" fmla="*/ 2647411 h 7979050"/>
              <a:gd name="connsiteX68" fmla="*/ 1175519 w 6332041"/>
              <a:gd name="connsiteY68" fmla="*/ 2815051 h 7979050"/>
              <a:gd name="connsiteX69" fmla="*/ 1053599 w 6332041"/>
              <a:gd name="connsiteY69" fmla="*/ 2845531 h 7979050"/>
              <a:gd name="connsiteX70" fmla="*/ 969779 w 6332041"/>
              <a:gd name="connsiteY70" fmla="*/ 2853151 h 7979050"/>
              <a:gd name="connsiteX71" fmla="*/ 870719 w 6332041"/>
              <a:gd name="connsiteY71" fmla="*/ 2883631 h 7979050"/>
              <a:gd name="connsiteX72" fmla="*/ 741179 w 6332041"/>
              <a:gd name="connsiteY72" fmla="*/ 2891251 h 7979050"/>
              <a:gd name="connsiteX73" fmla="*/ 588779 w 6332041"/>
              <a:gd name="connsiteY73" fmla="*/ 2929351 h 7979050"/>
              <a:gd name="connsiteX74" fmla="*/ 0 w 6332041"/>
              <a:gd name="connsiteY74" fmla="*/ 4428515 h 7979050"/>
              <a:gd name="connsiteX75" fmla="*/ 199750 w 6332041"/>
              <a:gd name="connsiteY75" fmla="*/ 4408853 h 7979050"/>
              <a:gd name="connsiteX76" fmla="*/ 207779 w 6332041"/>
              <a:gd name="connsiteY76" fmla="*/ 4529551 h 7979050"/>
              <a:gd name="connsiteX77" fmla="*/ 289560 w 6332041"/>
              <a:gd name="connsiteY77" fmla="*/ 4557241 h 7979050"/>
              <a:gd name="connsiteX78" fmla="*/ 289968 w 6332041"/>
              <a:gd name="connsiteY78" fmla="*/ 4629020 h 7979050"/>
              <a:gd name="connsiteX79" fmla="*/ 408690 w 6332041"/>
              <a:gd name="connsiteY79" fmla="*/ 4675962 h 7979050"/>
              <a:gd name="connsiteX80" fmla="*/ 398279 w 6332041"/>
              <a:gd name="connsiteY80" fmla="*/ 4773391 h 7979050"/>
              <a:gd name="connsiteX81" fmla="*/ 398279 w 6332041"/>
              <a:gd name="connsiteY81" fmla="*/ 4872451 h 7979050"/>
              <a:gd name="connsiteX82" fmla="*/ 291599 w 6332041"/>
              <a:gd name="connsiteY82" fmla="*/ 4925791 h 7979050"/>
              <a:gd name="connsiteX83" fmla="*/ 276359 w 6332041"/>
              <a:gd name="connsiteY83" fmla="*/ 5001991 h 7979050"/>
              <a:gd name="connsiteX84" fmla="*/ 184919 w 6332041"/>
              <a:gd name="connsiteY84" fmla="*/ 5123911 h 7979050"/>
              <a:gd name="connsiteX85" fmla="*/ 199344 w 6332041"/>
              <a:gd name="connsiteY85" fmla="*/ 5376596 h 7979050"/>
              <a:gd name="connsiteX86" fmla="*/ 282757 w 6332041"/>
              <a:gd name="connsiteY86" fmla="*/ 5376186 h 7979050"/>
              <a:gd name="connsiteX87" fmla="*/ 324870 w 6332041"/>
              <a:gd name="connsiteY87" fmla="*/ 5453201 h 7979050"/>
              <a:gd name="connsiteX88" fmla="*/ 340517 w 6332041"/>
              <a:gd name="connsiteY88" fmla="*/ 5498107 h 7979050"/>
              <a:gd name="connsiteX89" fmla="*/ 378211 w 6332041"/>
              <a:gd name="connsiteY89" fmla="*/ 5490078 h 7979050"/>
              <a:gd name="connsiteX90" fmla="*/ 365761 w 6332041"/>
              <a:gd name="connsiteY90" fmla="*/ 5643294 h 7979050"/>
              <a:gd name="connsiteX91" fmla="*/ 843843 w 6332041"/>
              <a:gd name="connsiteY91" fmla="*/ 5739970 h 7979050"/>
              <a:gd name="connsiteX92" fmla="*/ 1175926 w 6332041"/>
              <a:gd name="connsiteY92" fmla="*/ 5879922 h 7979050"/>
              <a:gd name="connsiteX93" fmla="*/ 1487939 w 6332041"/>
              <a:gd name="connsiteY93" fmla="*/ 5741131 h 7979050"/>
              <a:gd name="connsiteX94" fmla="*/ 1586999 w 6332041"/>
              <a:gd name="connsiteY94" fmla="*/ 5741131 h 7979050"/>
              <a:gd name="connsiteX95" fmla="*/ 1541279 w 6332041"/>
              <a:gd name="connsiteY95" fmla="*/ 6000211 h 7979050"/>
              <a:gd name="connsiteX96" fmla="*/ 1634713 w 6332041"/>
              <a:gd name="connsiteY96" fmla="*/ 6349001 h 7979050"/>
              <a:gd name="connsiteX97" fmla="*/ 1931451 w 6332041"/>
              <a:gd name="connsiteY97" fmla="*/ 6276820 h 7979050"/>
              <a:gd name="connsiteX98" fmla="*/ 1973281 w 6332041"/>
              <a:gd name="connsiteY98" fmla="*/ 6039719 h 7979050"/>
              <a:gd name="connsiteX99" fmla="*/ 2284853 w 6332041"/>
              <a:gd name="connsiteY99" fmla="*/ 6068128 h 7979050"/>
              <a:gd name="connsiteX100" fmla="*/ 2588088 w 6332041"/>
              <a:gd name="connsiteY100" fmla="*/ 5922367 h 7979050"/>
              <a:gd name="connsiteX101" fmla="*/ 2656018 w 6332041"/>
              <a:gd name="connsiteY101" fmla="*/ 6052223 h 7979050"/>
              <a:gd name="connsiteX102" fmla="*/ 2739109 w 6332041"/>
              <a:gd name="connsiteY102" fmla="*/ 6021749 h 7979050"/>
              <a:gd name="connsiteX103" fmla="*/ 2886685 w 6332041"/>
              <a:gd name="connsiteY103" fmla="*/ 6052811 h 7979050"/>
              <a:gd name="connsiteX104" fmla="*/ 3002565 w 6332041"/>
              <a:gd name="connsiteY104" fmla="*/ 6195386 h 7979050"/>
              <a:gd name="connsiteX105" fmla="*/ 3027765 w 6332041"/>
              <a:gd name="connsiteY105" fmla="*/ 6377265 h 7979050"/>
              <a:gd name="connsiteX106" fmla="*/ 3191028 w 6332041"/>
              <a:gd name="connsiteY106" fmla="*/ 6299303 h 7979050"/>
              <a:gd name="connsiteX107" fmla="*/ 3338659 w 6332041"/>
              <a:gd name="connsiteY107" fmla="*/ 6365542 h 7979050"/>
              <a:gd name="connsiteX108" fmla="*/ 3459989 w 6332041"/>
              <a:gd name="connsiteY108" fmla="*/ 6105598 h 7979050"/>
              <a:gd name="connsiteX109" fmla="*/ 2900179 w 6332041"/>
              <a:gd name="connsiteY109" fmla="*/ 7950294 h 7979050"/>
              <a:gd name="connsiteX110" fmla="*/ 2948462 w 6332041"/>
              <a:gd name="connsiteY110" fmla="*/ 7979050 h 7979050"/>
              <a:gd name="connsiteX111" fmla="*/ 2950979 w 6332041"/>
              <a:gd name="connsiteY111" fmla="*/ 7882825 h 7979050"/>
              <a:gd name="connsiteX112" fmla="*/ 3012623 w 6332041"/>
              <a:gd name="connsiteY112" fmla="*/ 7783968 h 7979050"/>
              <a:gd name="connsiteX113" fmla="*/ 3027179 w 6332041"/>
              <a:gd name="connsiteY113" fmla="*/ 7639938 h 7979050"/>
              <a:gd name="connsiteX114" fmla="*/ 3067661 w 6332041"/>
              <a:gd name="connsiteY114" fmla="*/ 7573262 h 7979050"/>
              <a:gd name="connsiteX115" fmla="*/ 3220061 w 6332041"/>
              <a:gd name="connsiteY115" fmla="*/ 7504206 h 7979050"/>
              <a:gd name="connsiteX116" fmla="*/ 3265305 w 6332041"/>
              <a:gd name="connsiteY116" fmla="*/ 7387526 h 7979050"/>
              <a:gd name="connsiteX117" fmla="*/ 3460566 w 6332041"/>
              <a:gd name="connsiteY117" fmla="*/ 7225600 h 7979050"/>
              <a:gd name="connsiteX118" fmla="*/ 3739173 w 6332041"/>
              <a:gd name="connsiteY118" fmla="*/ 7097013 h 7979050"/>
              <a:gd name="connsiteX119" fmla="*/ 3915385 w 6332041"/>
              <a:gd name="connsiteY119" fmla="*/ 7032719 h 7979050"/>
              <a:gd name="connsiteX120" fmla="*/ 4124935 w 6332041"/>
              <a:gd name="connsiteY120" fmla="*/ 6880319 h 7979050"/>
              <a:gd name="connsiteX121" fmla="*/ 4143715 w 6332041"/>
              <a:gd name="connsiteY121" fmla="*/ 6806772 h 7979050"/>
              <a:gd name="connsiteX122" fmla="*/ 4045199 w 6332041"/>
              <a:gd name="connsiteY122" fmla="*/ 6742613 h 7979050"/>
              <a:gd name="connsiteX123" fmla="*/ 4020160 w 6332041"/>
              <a:gd name="connsiteY123" fmla="*/ 6611238 h 7979050"/>
              <a:gd name="connsiteX124" fmla="*/ 4096361 w 6332041"/>
              <a:gd name="connsiteY124" fmla="*/ 6537419 h 7979050"/>
              <a:gd name="connsiteX125" fmla="*/ 4136842 w 6332041"/>
              <a:gd name="connsiteY125" fmla="*/ 6389781 h 7979050"/>
              <a:gd name="connsiteX126" fmla="*/ 4014514 w 6332041"/>
              <a:gd name="connsiteY126" fmla="*/ 6437678 h 7979050"/>
              <a:gd name="connsiteX127" fmla="*/ 3842181 w 6332041"/>
              <a:gd name="connsiteY127" fmla="*/ 6423661 h 7979050"/>
              <a:gd name="connsiteX128" fmla="*/ 3691891 w 6332041"/>
              <a:gd name="connsiteY128" fmla="*/ 6323511 h 7979050"/>
              <a:gd name="connsiteX129" fmla="*/ 3709445 w 6332041"/>
              <a:gd name="connsiteY129" fmla="*/ 6189144 h 7979050"/>
              <a:gd name="connsiteX130" fmla="*/ 3645286 w 6332041"/>
              <a:gd name="connsiteY130" fmla="*/ 6133012 h 7979050"/>
              <a:gd name="connsiteX131" fmla="*/ 3697739 w 6332041"/>
              <a:gd name="connsiteY131" fmla="*/ 6015451 h 7979050"/>
              <a:gd name="connsiteX132" fmla="*/ 3857759 w 6332041"/>
              <a:gd name="connsiteY132" fmla="*/ 5924011 h 7979050"/>
              <a:gd name="connsiteX133" fmla="*/ 3933959 w 6332041"/>
              <a:gd name="connsiteY133" fmla="*/ 5847811 h 7979050"/>
              <a:gd name="connsiteX134" fmla="*/ 3963217 w 6332041"/>
              <a:gd name="connsiteY134" fmla="*/ 5852642 h 7979050"/>
              <a:gd name="connsiteX135" fmla="*/ 3955596 w 6332041"/>
              <a:gd name="connsiteY135" fmla="*/ 5787667 h 7979050"/>
              <a:gd name="connsiteX136" fmla="*/ 3925523 w 6332041"/>
              <a:gd name="connsiteY136" fmla="*/ 5772835 h 7979050"/>
              <a:gd name="connsiteX137" fmla="*/ 3890621 w 6332041"/>
              <a:gd name="connsiteY137" fmla="*/ 5661325 h 7979050"/>
              <a:gd name="connsiteX138" fmla="*/ 3894228 w 6332041"/>
              <a:gd name="connsiteY138" fmla="*/ 5561858 h 7979050"/>
              <a:gd name="connsiteX139" fmla="*/ 3911099 w 6332041"/>
              <a:gd name="connsiteY139" fmla="*/ 5451571 h 7979050"/>
              <a:gd name="connsiteX140" fmla="*/ 3933959 w 6332041"/>
              <a:gd name="connsiteY140" fmla="*/ 5382991 h 7979050"/>
              <a:gd name="connsiteX141" fmla="*/ 3964439 w 6332041"/>
              <a:gd name="connsiteY141" fmla="*/ 5322031 h 7979050"/>
              <a:gd name="connsiteX142" fmla="*/ 4017779 w 6332041"/>
              <a:gd name="connsiteY142" fmla="*/ 5314411 h 7979050"/>
              <a:gd name="connsiteX143" fmla="*/ 4033019 w 6332041"/>
              <a:gd name="connsiteY143" fmla="*/ 5314411 h 7979050"/>
              <a:gd name="connsiteX144" fmla="*/ 4086359 w 6332041"/>
              <a:gd name="connsiteY144" fmla="*/ 5253451 h 7979050"/>
              <a:gd name="connsiteX145" fmla="*/ 4082752 w 6332041"/>
              <a:gd name="connsiteY145" fmla="*/ 5177658 h 7979050"/>
              <a:gd name="connsiteX146" fmla="*/ 4795020 w 6332041"/>
              <a:gd name="connsiteY146" fmla="*/ 5075401 h 7979050"/>
              <a:gd name="connsiteX147" fmla="*/ 4882853 w 6332041"/>
              <a:gd name="connsiteY147" fmla="*/ 5079415 h 7979050"/>
              <a:gd name="connsiteX148" fmla="*/ 4942997 w 6332041"/>
              <a:gd name="connsiteY148" fmla="*/ 5095062 h 7979050"/>
              <a:gd name="connsiteX149" fmla="*/ 5129484 w 6332041"/>
              <a:gd name="connsiteY149" fmla="*/ 5186093 h 7979050"/>
              <a:gd name="connsiteX150" fmla="*/ 5594304 w 6332041"/>
              <a:gd name="connsiteY150" fmla="*/ 5422722 h 7979050"/>
              <a:gd name="connsiteX151" fmla="*/ 5724276 w 6332041"/>
              <a:gd name="connsiteY151" fmla="*/ 5486449 h 7979050"/>
              <a:gd name="connsiteX152" fmla="*/ 5779089 w 6332041"/>
              <a:gd name="connsiteY152" fmla="*/ 5396937 h 7979050"/>
              <a:gd name="connsiteX153" fmla="*/ 5690643 w 6332041"/>
              <a:gd name="connsiteY153" fmla="*/ 5373624 h 7979050"/>
              <a:gd name="connsiteX154" fmla="*/ 5636237 w 6332041"/>
              <a:gd name="connsiteY154" fmla="*/ 5298488 h 7979050"/>
              <a:gd name="connsiteX155" fmla="*/ 5682594 w 6332041"/>
              <a:gd name="connsiteY155" fmla="*/ 5229777 h 7979050"/>
              <a:gd name="connsiteX156" fmla="*/ 5600880 w 6332041"/>
              <a:gd name="connsiteY156" fmla="*/ 5115358 h 7979050"/>
              <a:gd name="connsiteX157" fmla="*/ 5632584 w 6332041"/>
              <a:gd name="connsiteY157" fmla="*/ 4969606 h 7979050"/>
              <a:gd name="connsiteX158" fmla="*/ 5655444 w 6332041"/>
              <a:gd name="connsiteY158" fmla="*/ 4934681 h 7979050"/>
              <a:gd name="connsiteX159" fmla="*/ 5677034 w 6332041"/>
              <a:gd name="connsiteY159" fmla="*/ 4889596 h 7979050"/>
              <a:gd name="connsiteX160" fmla="*/ 5714499 w 6332041"/>
              <a:gd name="connsiteY160" fmla="*/ 4812126 h 7979050"/>
              <a:gd name="connsiteX161" fmla="*/ 5729104 w 6332041"/>
              <a:gd name="connsiteY161" fmla="*/ 4729576 h 7979050"/>
              <a:gd name="connsiteX162" fmla="*/ 5775459 w 6332041"/>
              <a:gd name="connsiteY162" fmla="*/ 4704176 h 7979050"/>
              <a:gd name="connsiteX163" fmla="*/ 5755139 w 6332041"/>
              <a:gd name="connsiteY163" fmla="*/ 4645121 h 7979050"/>
              <a:gd name="connsiteX164" fmla="*/ 5791334 w 6332041"/>
              <a:gd name="connsiteY164" fmla="*/ 4603846 h 7979050"/>
              <a:gd name="connsiteX165" fmla="*/ 5821814 w 6332041"/>
              <a:gd name="connsiteY165" fmla="*/ 4540981 h 7979050"/>
              <a:gd name="connsiteX166" fmla="*/ 5877059 w 6332041"/>
              <a:gd name="connsiteY166" fmla="*/ 4467321 h 7979050"/>
              <a:gd name="connsiteX167" fmla="*/ 5896109 w 6332041"/>
              <a:gd name="connsiteY167" fmla="*/ 4311111 h 7979050"/>
              <a:gd name="connsiteX168" fmla="*/ 6141219 w 6332041"/>
              <a:gd name="connsiteY168" fmla="*/ 4053301 h 7979050"/>
              <a:gd name="connsiteX169" fmla="*/ 6147569 w 6332041"/>
              <a:gd name="connsiteY169" fmla="*/ 3817081 h 7979050"/>
              <a:gd name="connsiteX170" fmla="*/ 5953537 w 6332041"/>
              <a:gd name="connsiteY170" fmla="*/ 3436452 h 7979050"/>
              <a:gd name="connsiteX0" fmla="*/ 5953537 w 6332041"/>
              <a:gd name="connsiteY0" fmla="*/ 3436452 h 7979050"/>
              <a:gd name="connsiteX1" fmla="*/ 5854199 w 6332041"/>
              <a:gd name="connsiteY1" fmla="*/ 2291811 h 7979050"/>
              <a:gd name="connsiteX2" fmla="*/ 5802129 w 6332041"/>
              <a:gd name="connsiteY2" fmla="*/ 1609819 h 7979050"/>
              <a:gd name="connsiteX3" fmla="*/ 5762759 w 6332041"/>
              <a:gd name="connsiteY3" fmla="*/ 1382491 h 7979050"/>
              <a:gd name="connsiteX4" fmla="*/ 5770442 w 6332041"/>
              <a:gd name="connsiteY4" fmla="*/ 1330310 h 7979050"/>
              <a:gd name="connsiteX5" fmla="*/ 5939273 w 6332041"/>
              <a:gd name="connsiteY5" fmla="*/ 1294137 h 7979050"/>
              <a:gd name="connsiteX6" fmla="*/ 6061246 w 6332041"/>
              <a:gd name="connsiteY6" fmla="*/ 1154342 h 7979050"/>
              <a:gd name="connsiteX7" fmla="*/ 6087784 w 6332041"/>
              <a:gd name="connsiteY7" fmla="*/ 587703 h 7979050"/>
              <a:gd name="connsiteX8" fmla="*/ 6149792 w 6332041"/>
              <a:gd name="connsiteY8" fmla="*/ 266762 h 7979050"/>
              <a:gd name="connsiteX9" fmla="*/ 6204185 w 6332041"/>
              <a:gd name="connsiteY9" fmla="*/ 214419 h 7979050"/>
              <a:gd name="connsiteX10" fmla="*/ 6332041 w 6332041"/>
              <a:gd name="connsiteY10" fmla="*/ 245126 h 7979050"/>
              <a:gd name="connsiteX11" fmla="*/ 6152006 w 6332041"/>
              <a:gd name="connsiteY11" fmla="*/ 110058 h 7979050"/>
              <a:gd name="connsiteX12" fmla="*/ 6014137 w 6332041"/>
              <a:gd name="connsiteY12" fmla="*/ 0 h 7979050"/>
              <a:gd name="connsiteX13" fmla="*/ 5325275 w 6332041"/>
              <a:gd name="connsiteY13" fmla="*/ 124606 h 7979050"/>
              <a:gd name="connsiteX14" fmla="*/ 5276992 w 6332041"/>
              <a:gd name="connsiteY14" fmla="*/ 266597 h 7979050"/>
              <a:gd name="connsiteX15" fmla="*/ 5346682 w 6332041"/>
              <a:gd name="connsiteY15" fmla="*/ 494173 h 7979050"/>
              <a:gd name="connsiteX16" fmla="*/ 5256922 w 6332041"/>
              <a:gd name="connsiteY16" fmla="*/ 872684 h 7979050"/>
              <a:gd name="connsiteX17" fmla="*/ 5292702 w 6332041"/>
              <a:gd name="connsiteY17" fmla="*/ 1084088 h 7979050"/>
              <a:gd name="connsiteX18" fmla="*/ 5259839 w 6332041"/>
              <a:gd name="connsiteY18" fmla="*/ 1405351 h 7979050"/>
              <a:gd name="connsiteX19" fmla="*/ 5252219 w 6332041"/>
              <a:gd name="connsiteY19" fmla="*/ 1603471 h 7979050"/>
              <a:gd name="connsiteX20" fmla="*/ 5282699 w 6332041"/>
              <a:gd name="connsiteY20" fmla="*/ 1641571 h 7979050"/>
              <a:gd name="connsiteX21" fmla="*/ 5137919 w 6332041"/>
              <a:gd name="connsiteY21" fmla="*/ 1694911 h 7979050"/>
              <a:gd name="connsiteX22" fmla="*/ 5160779 w 6332041"/>
              <a:gd name="connsiteY22" fmla="*/ 1885411 h 7979050"/>
              <a:gd name="connsiteX23" fmla="*/ 5122679 w 6332041"/>
              <a:gd name="connsiteY23" fmla="*/ 1969231 h 7979050"/>
              <a:gd name="connsiteX24" fmla="*/ 4985519 w 6332041"/>
              <a:gd name="connsiteY24" fmla="*/ 1952015 h 7979050"/>
              <a:gd name="connsiteX25" fmla="*/ 4894079 w 6332041"/>
              <a:gd name="connsiteY25" fmla="*/ 1938751 h 7979050"/>
              <a:gd name="connsiteX26" fmla="*/ 4817470 w 6332041"/>
              <a:gd name="connsiteY26" fmla="*/ 2096386 h 7979050"/>
              <a:gd name="connsiteX27" fmla="*/ 4668677 w 6332041"/>
              <a:gd name="connsiteY27" fmla="*/ 1986101 h 7979050"/>
              <a:gd name="connsiteX28" fmla="*/ 4554785 w 6332041"/>
              <a:gd name="connsiteY28" fmla="*/ 1978482 h 7979050"/>
              <a:gd name="connsiteX29" fmla="*/ 4409190 w 6332041"/>
              <a:gd name="connsiteY29" fmla="*/ 1848942 h 7979050"/>
              <a:gd name="connsiteX30" fmla="*/ 4604519 w 6332041"/>
              <a:gd name="connsiteY30" fmla="*/ 1664431 h 7979050"/>
              <a:gd name="connsiteX31" fmla="*/ 4429259 w 6332041"/>
              <a:gd name="connsiteY31" fmla="*/ 1633951 h 7979050"/>
              <a:gd name="connsiteX32" fmla="*/ 4284479 w 6332041"/>
              <a:gd name="connsiteY32" fmla="*/ 1801591 h 7979050"/>
              <a:gd name="connsiteX33" fmla="*/ 4223519 w 6332041"/>
              <a:gd name="connsiteY33" fmla="*/ 1900651 h 7979050"/>
              <a:gd name="connsiteX34" fmla="*/ 4231139 w 6332041"/>
              <a:gd name="connsiteY34" fmla="*/ 1938751 h 7979050"/>
              <a:gd name="connsiteX35" fmla="*/ 4124459 w 6332041"/>
              <a:gd name="connsiteY35" fmla="*/ 2037811 h 7979050"/>
              <a:gd name="connsiteX36" fmla="*/ 4048259 w 6332041"/>
              <a:gd name="connsiteY36" fmla="*/ 2060671 h 7979050"/>
              <a:gd name="connsiteX37" fmla="*/ 3990904 w 6332041"/>
              <a:gd name="connsiteY37" fmla="*/ 2092782 h 7979050"/>
              <a:gd name="connsiteX38" fmla="*/ 3936751 w 6332041"/>
              <a:gd name="connsiteY38" fmla="*/ 2142108 h 7979050"/>
              <a:gd name="connsiteX39" fmla="*/ 3888239 w 6332041"/>
              <a:gd name="connsiteY39" fmla="*/ 2114011 h 7979050"/>
              <a:gd name="connsiteX40" fmla="*/ 3846127 w 6332041"/>
              <a:gd name="connsiteY40" fmla="*/ 2183407 h 7979050"/>
              <a:gd name="connsiteX41" fmla="*/ 3746250 w 6332041"/>
              <a:gd name="connsiteY41" fmla="*/ 2210280 h 7979050"/>
              <a:gd name="connsiteX42" fmla="*/ 3731417 w 6332041"/>
              <a:gd name="connsiteY42" fmla="*/ 2278860 h 7979050"/>
              <a:gd name="connsiteX43" fmla="*/ 3591184 w 6332041"/>
              <a:gd name="connsiteY43" fmla="*/ 2221331 h 7979050"/>
              <a:gd name="connsiteX44" fmla="*/ 3552959 w 6332041"/>
              <a:gd name="connsiteY44" fmla="*/ 2121631 h 7979050"/>
              <a:gd name="connsiteX45" fmla="*/ 3377699 w 6332041"/>
              <a:gd name="connsiteY45" fmla="*/ 2190211 h 7979050"/>
              <a:gd name="connsiteX46" fmla="*/ 3377699 w 6332041"/>
              <a:gd name="connsiteY46" fmla="*/ 2266411 h 7979050"/>
              <a:gd name="connsiteX47" fmla="*/ 3258978 w 6332041"/>
              <a:gd name="connsiteY47" fmla="*/ 2366694 h 7979050"/>
              <a:gd name="connsiteX48" fmla="*/ 3018337 w 6332041"/>
              <a:gd name="connsiteY48" fmla="*/ 2221913 h 7979050"/>
              <a:gd name="connsiteX49" fmla="*/ 3045210 w 6332041"/>
              <a:gd name="connsiteY49" fmla="*/ 2191026 h 7979050"/>
              <a:gd name="connsiteX50" fmla="*/ 2934517 w 6332041"/>
              <a:gd name="connsiteY50" fmla="*/ 2054273 h 7979050"/>
              <a:gd name="connsiteX51" fmla="*/ 2663396 w 6332041"/>
              <a:gd name="connsiteY51" fmla="*/ 1888611 h 7979050"/>
              <a:gd name="connsiteX52" fmla="*/ 2536416 w 6332041"/>
              <a:gd name="connsiteY52" fmla="*/ 2261352 h 7979050"/>
              <a:gd name="connsiteX53" fmla="*/ 2428805 w 6332041"/>
              <a:gd name="connsiteY53" fmla="*/ 2267634 h 7979050"/>
              <a:gd name="connsiteX54" fmla="*/ 2348999 w 6332041"/>
              <a:gd name="connsiteY54" fmla="*/ 2258791 h 7979050"/>
              <a:gd name="connsiteX55" fmla="*/ 2245110 w 6332041"/>
              <a:gd name="connsiteY55" fmla="*/ 2385946 h 7979050"/>
              <a:gd name="connsiteX56" fmla="*/ 2061823 w 6332041"/>
              <a:gd name="connsiteY56" fmla="*/ 2298521 h 7979050"/>
              <a:gd name="connsiteX57" fmla="*/ 2005283 w 6332041"/>
              <a:gd name="connsiteY57" fmla="*/ 2306958 h 7979050"/>
              <a:gd name="connsiteX58" fmla="*/ 1905816 w 6332041"/>
              <a:gd name="connsiteY58" fmla="*/ 2122446 h 7979050"/>
              <a:gd name="connsiteX59" fmla="*/ 1937519 w 6332041"/>
              <a:gd name="connsiteY59" fmla="*/ 2037811 h 7979050"/>
              <a:gd name="connsiteX60" fmla="*/ 1769879 w 6332041"/>
              <a:gd name="connsiteY60" fmla="*/ 2159731 h 7979050"/>
              <a:gd name="connsiteX61" fmla="*/ 1747019 w 6332041"/>
              <a:gd name="connsiteY61" fmla="*/ 2220691 h 7979050"/>
              <a:gd name="connsiteX62" fmla="*/ 1693679 w 6332041"/>
              <a:gd name="connsiteY62" fmla="*/ 2190211 h 7979050"/>
              <a:gd name="connsiteX63" fmla="*/ 1586999 w 6332041"/>
              <a:gd name="connsiteY63" fmla="*/ 2190211 h 7979050"/>
              <a:gd name="connsiteX64" fmla="*/ 1564139 w 6332041"/>
              <a:gd name="connsiteY64" fmla="*/ 2304511 h 7979050"/>
              <a:gd name="connsiteX65" fmla="*/ 1426979 w 6332041"/>
              <a:gd name="connsiteY65" fmla="*/ 2601691 h 7979050"/>
              <a:gd name="connsiteX66" fmla="*/ 1373639 w 6332041"/>
              <a:gd name="connsiteY66" fmla="*/ 2594071 h 7979050"/>
              <a:gd name="connsiteX67" fmla="*/ 1228859 w 6332041"/>
              <a:gd name="connsiteY67" fmla="*/ 2647411 h 7979050"/>
              <a:gd name="connsiteX68" fmla="*/ 1175519 w 6332041"/>
              <a:gd name="connsiteY68" fmla="*/ 2815051 h 7979050"/>
              <a:gd name="connsiteX69" fmla="*/ 1053599 w 6332041"/>
              <a:gd name="connsiteY69" fmla="*/ 2845531 h 7979050"/>
              <a:gd name="connsiteX70" fmla="*/ 969779 w 6332041"/>
              <a:gd name="connsiteY70" fmla="*/ 2853151 h 7979050"/>
              <a:gd name="connsiteX71" fmla="*/ 870719 w 6332041"/>
              <a:gd name="connsiteY71" fmla="*/ 2883631 h 7979050"/>
              <a:gd name="connsiteX72" fmla="*/ 741179 w 6332041"/>
              <a:gd name="connsiteY72" fmla="*/ 2891251 h 7979050"/>
              <a:gd name="connsiteX73" fmla="*/ 588779 w 6332041"/>
              <a:gd name="connsiteY73" fmla="*/ 2929351 h 7979050"/>
              <a:gd name="connsiteX74" fmla="*/ 0 w 6332041"/>
              <a:gd name="connsiteY74" fmla="*/ 4428515 h 7979050"/>
              <a:gd name="connsiteX75" fmla="*/ 199750 w 6332041"/>
              <a:gd name="connsiteY75" fmla="*/ 4408853 h 7979050"/>
              <a:gd name="connsiteX76" fmla="*/ 207779 w 6332041"/>
              <a:gd name="connsiteY76" fmla="*/ 4529551 h 7979050"/>
              <a:gd name="connsiteX77" fmla="*/ 289560 w 6332041"/>
              <a:gd name="connsiteY77" fmla="*/ 4557241 h 7979050"/>
              <a:gd name="connsiteX78" fmla="*/ 289968 w 6332041"/>
              <a:gd name="connsiteY78" fmla="*/ 4629020 h 7979050"/>
              <a:gd name="connsiteX79" fmla="*/ 408690 w 6332041"/>
              <a:gd name="connsiteY79" fmla="*/ 4675962 h 7979050"/>
              <a:gd name="connsiteX80" fmla="*/ 398279 w 6332041"/>
              <a:gd name="connsiteY80" fmla="*/ 4773391 h 7979050"/>
              <a:gd name="connsiteX81" fmla="*/ 398279 w 6332041"/>
              <a:gd name="connsiteY81" fmla="*/ 4872451 h 7979050"/>
              <a:gd name="connsiteX82" fmla="*/ 291599 w 6332041"/>
              <a:gd name="connsiteY82" fmla="*/ 4925791 h 7979050"/>
              <a:gd name="connsiteX83" fmla="*/ 276359 w 6332041"/>
              <a:gd name="connsiteY83" fmla="*/ 5001991 h 7979050"/>
              <a:gd name="connsiteX84" fmla="*/ 184919 w 6332041"/>
              <a:gd name="connsiteY84" fmla="*/ 5123911 h 7979050"/>
              <a:gd name="connsiteX85" fmla="*/ 199344 w 6332041"/>
              <a:gd name="connsiteY85" fmla="*/ 5376596 h 7979050"/>
              <a:gd name="connsiteX86" fmla="*/ 282757 w 6332041"/>
              <a:gd name="connsiteY86" fmla="*/ 5376186 h 7979050"/>
              <a:gd name="connsiteX87" fmla="*/ 324870 w 6332041"/>
              <a:gd name="connsiteY87" fmla="*/ 5453201 h 7979050"/>
              <a:gd name="connsiteX88" fmla="*/ 340517 w 6332041"/>
              <a:gd name="connsiteY88" fmla="*/ 5498107 h 7979050"/>
              <a:gd name="connsiteX89" fmla="*/ 378211 w 6332041"/>
              <a:gd name="connsiteY89" fmla="*/ 5490078 h 7979050"/>
              <a:gd name="connsiteX90" fmla="*/ 365761 w 6332041"/>
              <a:gd name="connsiteY90" fmla="*/ 5643294 h 7979050"/>
              <a:gd name="connsiteX91" fmla="*/ 843843 w 6332041"/>
              <a:gd name="connsiteY91" fmla="*/ 5739970 h 7979050"/>
              <a:gd name="connsiteX92" fmla="*/ 1175926 w 6332041"/>
              <a:gd name="connsiteY92" fmla="*/ 5879922 h 7979050"/>
              <a:gd name="connsiteX93" fmla="*/ 1487939 w 6332041"/>
              <a:gd name="connsiteY93" fmla="*/ 5741131 h 7979050"/>
              <a:gd name="connsiteX94" fmla="*/ 1586999 w 6332041"/>
              <a:gd name="connsiteY94" fmla="*/ 5741131 h 7979050"/>
              <a:gd name="connsiteX95" fmla="*/ 1541279 w 6332041"/>
              <a:gd name="connsiteY95" fmla="*/ 6000211 h 7979050"/>
              <a:gd name="connsiteX96" fmla="*/ 1634713 w 6332041"/>
              <a:gd name="connsiteY96" fmla="*/ 6349001 h 7979050"/>
              <a:gd name="connsiteX97" fmla="*/ 1931451 w 6332041"/>
              <a:gd name="connsiteY97" fmla="*/ 6276820 h 7979050"/>
              <a:gd name="connsiteX98" fmla="*/ 1973281 w 6332041"/>
              <a:gd name="connsiteY98" fmla="*/ 6039719 h 7979050"/>
              <a:gd name="connsiteX99" fmla="*/ 2284853 w 6332041"/>
              <a:gd name="connsiteY99" fmla="*/ 6068128 h 7979050"/>
              <a:gd name="connsiteX100" fmla="*/ 2588088 w 6332041"/>
              <a:gd name="connsiteY100" fmla="*/ 5922367 h 7979050"/>
              <a:gd name="connsiteX101" fmla="*/ 2656018 w 6332041"/>
              <a:gd name="connsiteY101" fmla="*/ 6052223 h 7979050"/>
              <a:gd name="connsiteX102" fmla="*/ 2739109 w 6332041"/>
              <a:gd name="connsiteY102" fmla="*/ 6021749 h 7979050"/>
              <a:gd name="connsiteX103" fmla="*/ 2886685 w 6332041"/>
              <a:gd name="connsiteY103" fmla="*/ 6052811 h 7979050"/>
              <a:gd name="connsiteX104" fmla="*/ 3002565 w 6332041"/>
              <a:gd name="connsiteY104" fmla="*/ 6195386 h 7979050"/>
              <a:gd name="connsiteX105" fmla="*/ 3027765 w 6332041"/>
              <a:gd name="connsiteY105" fmla="*/ 6377265 h 7979050"/>
              <a:gd name="connsiteX106" fmla="*/ 3191028 w 6332041"/>
              <a:gd name="connsiteY106" fmla="*/ 6299303 h 7979050"/>
              <a:gd name="connsiteX107" fmla="*/ 3338659 w 6332041"/>
              <a:gd name="connsiteY107" fmla="*/ 6365542 h 7979050"/>
              <a:gd name="connsiteX108" fmla="*/ 3459989 w 6332041"/>
              <a:gd name="connsiteY108" fmla="*/ 6105598 h 7979050"/>
              <a:gd name="connsiteX109" fmla="*/ 2948462 w 6332041"/>
              <a:gd name="connsiteY109" fmla="*/ 7979050 h 7979050"/>
              <a:gd name="connsiteX110" fmla="*/ 2950979 w 6332041"/>
              <a:gd name="connsiteY110" fmla="*/ 7882825 h 7979050"/>
              <a:gd name="connsiteX111" fmla="*/ 3012623 w 6332041"/>
              <a:gd name="connsiteY111" fmla="*/ 7783968 h 7979050"/>
              <a:gd name="connsiteX112" fmla="*/ 3027179 w 6332041"/>
              <a:gd name="connsiteY112" fmla="*/ 7639938 h 7979050"/>
              <a:gd name="connsiteX113" fmla="*/ 3067661 w 6332041"/>
              <a:gd name="connsiteY113" fmla="*/ 7573262 h 7979050"/>
              <a:gd name="connsiteX114" fmla="*/ 3220061 w 6332041"/>
              <a:gd name="connsiteY114" fmla="*/ 7504206 h 7979050"/>
              <a:gd name="connsiteX115" fmla="*/ 3265305 w 6332041"/>
              <a:gd name="connsiteY115" fmla="*/ 7387526 h 7979050"/>
              <a:gd name="connsiteX116" fmla="*/ 3460566 w 6332041"/>
              <a:gd name="connsiteY116" fmla="*/ 7225600 h 7979050"/>
              <a:gd name="connsiteX117" fmla="*/ 3739173 w 6332041"/>
              <a:gd name="connsiteY117" fmla="*/ 7097013 h 7979050"/>
              <a:gd name="connsiteX118" fmla="*/ 3915385 w 6332041"/>
              <a:gd name="connsiteY118" fmla="*/ 7032719 h 7979050"/>
              <a:gd name="connsiteX119" fmla="*/ 4124935 w 6332041"/>
              <a:gd name="connsiteY119" fmla="*/ 6880319 h 7979050"/>
              <a:gd name="connsiteX120" fmla="*/ 4143715 w 6332041"/>
              <a:gd name="connsiteY120" fmla="*/ 6806772 h 7979050"/>
              <a:gd name="connsiteX121" fmla="*/ 4045199 w 6332041"/>
              <a:gd name="connsiteY121" fmla="*/ 6742613 h 7979050"/>
              <a:gd name="connsiteX122" fmla="*/ 4020160 w 6332041"/>
              <a:gd name="connsiteY122" fmla="*/ 6611238 h 7979050"/>
              <a:gd name="connsiteX123" fmla="*/ 4096361 w 6332041"/>
              <a:gd name="connsiteY123" fmla="*/ 6537419 h 7979050"/>
              <a:gd name="connsiteX124" fmla="*/ 4136842 w 6332041"/>
              <a:gd name="connsiteY124" fmla="*/ 6389781 h 7979050"/>
              <a:gd name="connsiteX125" fmla="*/ 4014514 w 6332041"/>
              <a:gd name="connsiteY125" fmla="*/ 6437678 h 7979050"/>
              <a:gd name="connsiteX126" fmla="*/ 3842181 w 6332041"/>
              <a:gd name="connsiteY126" fmla="*/ 6423661 h 7979050"/>
              <a:gd name="connsiteX127" fmla="*/ 3691891 w 6332041"/>
              <a:gd name="connsiteY127" fmla="*/ 6323511 h 7979050"/>
              <a:gd name="connsiteX128" fmla="*/ 3709445 w 6332041"/>
              <a:gd name="connsiteY128" fmla="*/ 6189144 h 7979050"/>
              <a:gd name="connsiteX129" fmla="*/ 3645286 w 6332041"/>
              <a:gd name="connsiteY129" fmla="*/ 6133012 h 7979050"/>
              <a:gd name="connsiteX130" fmla="*/ 3697739 w 6332041"/>
              <a:gd name="connsiteY130" fmla="*/ 6015451 h 7979050"/>
              <a:gd name="connsiteX131" fmla="*/ 3857759 w 6332041"/>
              <a:gd name="connsiteY131" fmla="*/ 5924011 h 7979050"/>
              <a:gd name="connsiteX132" fmla="*/ 3933959 w 6332041"/>
              <a:gd name="connsiteY132" fmla="*/ 5847811 h 7979050"/>
              <a:gd name="connsiteX133" fmla="*/ 3963217 w 6332041"/>
              <a:gd name="connsiteY133" fmla="*/ 5852642 h 7979050"/>
              <a:gd name="connsiteX134" fmla="*/ 3955596 w 6332041"/>
              <a:gd name="connsiteY134" fmla="*/ 5787667 h 7979050"/>
              <a:gd name="connsiteX135" fmla="*/ 3925523 w 6332041"/>
              <a:gd name="connsiteY135" fmla="*/ 5772835 h 7979050"/>
              <a:gd name="connsiteX136" fmla="*/ 3890621 w 6332041"/>
              <a:gd name="connsiteY136" fmla="*/ 5661325 h 7979050"/>
              <a:gd name="connsiteX137" fmla="*/ 3894228 w 6332041"/>
              <a:gd name="connsiteY137" fmla="*/ 5561858 h 7979050"/>
              <a:gd name="connsiteX138" fmla="*/ 3911099 w 6332041"/>
              <a:gd name="connsiteY138" fmla="*/ 5451571 h 7979050"/>
              <a:gd name="connsiteX139" fmla="*/ 3933959 w 6332041"/>
              <a:gd name="connsiteY139" fmla="*/ 5382991 h 7979050"/>
              <a:gd name="connsiteX140" fmla="*/ 3964439 w 6332041"/>
              <a:gd name="connsiteY140" fmla="*/ 5322031 h 7979050"/>
              <a:gd name="connsiteX141" fmla="*/ 4017779 w 6332041"/>
              <a:gd name="connsiteY141" fmla="*/ 5314411 h 7979050"/>
              <a:gd name="connsiteX142" fmla="*/ 4033019 w 6332041"/>
              <a:gd name="connsiteY142" fmla="*/ 5314411 h 7979050"/>
              <a:gd name="connsiteX143" fmla="*/ 4086359 w 6332041"/>
              <a:gd name="connsiteY143" fmla="*/ 5253451 h 7979050"/>
              <a:gd name="connsiteX144" fmla="*/ 4082752 w 6332041"/>
              <a:gd name="connsiteY144" fmla="*/ 5177658 h 7979050"/>
              <a:gd name="connsiteX145" fmla="*/ 4795020 w 6332041"/>
              <a:gd name="connsiteY145" fmla="*/ 5075401 h 7979050"/>
              <a:gd name="connsiteX146" fmla="*/ 4882853 w 6332041"/>
              <a:gd name="connsiteY146" fmla="*/ 5079415 h 7979050"/>
              <a:gd name="connsiteX147" fmla="*/ 4942997 w 6332041"/>
              <a:gd name="connsiteY147" fmla="*/ 5095062 h 7979050"/>
              <a:gd name="connsiteX148" fmla="*/ 5129484 w 6332041"/>
              <a:gd name="connsiteY148" fmla="*/ 5186093 h 7979050"/>
              <a:gd name="connsiteX149" fmla="*/ 5594304 w 6332041"/>
              <a:gd name="connsiteY149" fmla="*/ 5422722 h 7979050"/>
              <a:gd name="connsiteX150" fmla="*/ 5724276 w 6332041"/>
              <a:gd name="connsiteY150" fmla="*/ 5486449 h 7979050"/>
              <a:gd name="connsiteX151" fmla="*/ 5779089 w 6332041"/>
              <a:gd name="connsiteY151" fmla="*/ 5396937 h 7979050"/>
              <a:gd name="connsiteX152" fmla="*/ 5690643 w 6332041"/>
              <a:gd name="connsiteY152" fmla="*/ 5373624 h 7979050"/>
              <a:gd name="connsiteX153" fmla="*/ 5636237 w 6332041"/>
              <a:gd name="connsiteY153" fmla="*/ 5298488 h 7979050"/>
              <a:gd name="connsiteX154" fmla="*/ 5682594 w 6332041"/>
              <a:gd name="connsiteY154" fmla="*/ 5229777 h 7979050"/>
              <a:gd name="connsiteX155" fmla="*/ 5600880 w 6332041"/>
              <a:gd name="connsiteY155" fmla="*/ 5115358 h 7979050"/>
              <a:gd name="connsiteX156" fmla="*/ 5632584 w 6332041"/>
              <a:gd name="connsiteY156" fmla="*/ 4969606 h 7979050"/>
              <a:gd name="connsiteX157" fmla="*/ 5655444 w 6332041"/>
              <a:gd name="connsiteY157" fmla="*/ 4934681 h 7979050"/>
              <a:gd name="connsiteX158" fmla="*/ 5677034 w 6332041"/>
              <a:gd name="connsiteY158" fmla="*/ 4889596 h 7979050"/>
              <a:gd name="connsiteX159" fmla="*/ 5714499 w 6332041"/>
              <a:gd name="connsiteY159" fmla="*/ 4812126 h 7979050"/>
              <a:gd name="connsiteX160" fmla="*/ 5729104 w 6332041"/>
              <a:gd name="connsiteY160" fmla="*/ 4729576 h 7979050"/>
              <a:gd name="connsiteX161" fmla="*/ 5775459 w 6332041"/>
              <a:gd name="connsiteY161" fmla="*/ 4704176 h 7979050"/>
              <a:gd name="connsiteX162" fmla="*/ 5755139 w 6332041"/>
              <a:gd name="connsiteY162" fmla="*/ 4645121 h 7979050"/>
              <a:gd name="connsiteX163" fmla="*/ 5791334 w 6332041"/>
              <a:gd name="connsiteY163" fmla="*/ 4603846 h 7979050"/>
              <a:gd name="connsiteX164" fmla="*/ 5821814 w 6332041"/>
              <a:gd name="connsiteY164" fmla="*/ 4540981 h 7979050"/>
              <a:gd name="connsiteX165" fmla="*/ 5877059 w 6332041"/>
              <a:gd name="connsiteY165" fmla="*/ 4467321 h 7979050"/>
              <a:gd name="connsiteX166" fmla="*/ 5896109 w 6332041"/>
              <a:gd name="connsiteY166" fmla="*/ 4311111 h 7979050"/>
              <a:gd name="connsiteX167" fmla="*/ 6141219 w 6332041"/>
              <a:gd name="connsiteY167" fmla="*/ 4053301 h 7979050"/>
              <a:gd name="connsiteX168" fmla="*/ 6147569 w 6332041"/>
              <a:gd name="connsiteY168" fmla="*/ 3817081 h 7979050"/>
              <a:gd name="connsiteX169" fmla="*/ 5953537 w 6332041"/>
              <a:gd name="connsiteY169" fmla="*/ 3436452 h 7979050"/>
              <a:gd name="connsiteX0" fmla="*/ 5953537 w 6332041"/>
              <a:gd name="connsiteY0" fmla="*/ 3436452 h 7882824"/>
              <a:gd name="connsiteX1" fmla="*/ 5854199 w 6332041"/>
              <a:gd name="connsiteY1" fmla="*/ 2291811 h 7882824"/>
              <a:gd name="connsiteX2" fmla="*/ 5802129 w 6332041"/>
              <a:gd name="connsiteY2" fmla="*/ 1609819 h 7882824"/>
              <a:gd name="connsiteX3" fmla="*/ 5762759 w 6332041"/>
              <a:gd name="connsiteY3" fmla="*/ 1382491 h 7882824"/>
              <a:gd name="connsiteX4" fmla="*/ 5770442 w 6332041"/>
              <a:gd name="connsiteY4" fmla="*/ 1330310 h 7882824"/>
              <a:gd name="connsiteX5" fmla="*/ 5939273 w 6332041"/>
              <a:gd name="connsiteY5" fmla="*/ 1294137 h 7882824"/>
              <a:gd name="connsiteX6" fmla="*/ 6061246 w 6332041"/>
              <a:gd name="connsiteY6" fmla="*/ 1154342 h 7882824"/>
              <a:gd name="connsiteX7" fmla="*/ 6087784 w 6332041"/>
              <a:gd name="connsiteY7" fmla="*/ 587703 h 7882824"/>
              <a:gd name="connsiteX8" fmla="*/ 6149792 w 6332041"/>
              <a:gd name="connsiteY8" fmla="*/ 266762 h 7882824"/>
              <a:gd name="connsiteX9" fmla="*/ 6204185 w 6332041"/>
              <a:gd name="connsiteY9" fmla="*/ 214419 h 7882824"/>
              <a:gd name="connsiteX10" fmla="*/ 6332041 w 6332041"/>
              <a:gd name="connsiteY10" fmla="*/ 245126 h 7882824"/>
              <a:gd name="connsiteX11" fmla="*/ 6152006 w 6332041"/>
              <a:gd name="connsiteY11" fmla="*/ 110058 h 7882824"/>
              <a:gd name="connsiteX12" fmla="*/ 6014137 w 6332041"/>
              <a:gd name="connsiteY12" fmla="*/ 0 h 7882824"/>
              <a:gd name="connsiteX13" fmla="*/ 5325275 w 6332041"/>
              <a:gd name="connsiteY13" fmla="*/ 124606 h 7882824"/>
              <a:gd name="connsiteX14" fmla="*/ 5276992 w 6332041"/>
              <a:gd name="connsiteY14" fmla="*/ 266597 h 7882824"/>
              <a:gd name="connsiteX15" fmla="*/ 5346682 w 6332041"/>
              <a:gd name="connsiteY15" fmla="*/ 494173 h 7882824"/>
              <a:gd name="connsiteX16" fmla="*/ 5256922 w 6332041"/>
              <a:gd name="connsiteY16" fmla="*/ 872684 h 7882824"/>
              <a:gd name="connsiteX17" fmla="*/ 5292702 w 6332041"/>
              <a:gd name="connsiteY17" fmla="*/ 1084088 h 7882824"/>
              <a:gd name="connsiteX18" fmla="*/ 5259839 w 6332041"/>
              <a:gd name="connsiteY18" fmla="*/ 1405351 h 7882824"/>
              <a:gd name="connsiteX19" fmla="*/ 5252219 w 6332041"/>
              <a:gd name="connsiteY19" fmla="*/ 1603471 h 7882824"/>
              <a:gd name="connsiteX20" fmla="*/ 5282699 w 6332041"/>
              <a:gd name="connsiteY20" fmla="*/ 1641571 h 7882824"/>
              <a:gd name="connsiteX21" fmla="*/ 5137919 w 6332041"/>
              <a:gd name="connsiteY21" fmla="*/ 1694911 h 7882824"/>
              <a:gd name="connsiteX22" fmla="*/ 5160779 w 6332041"/>
              <a:gd name="connsiteY22" fmla="*/ 1885411 h 7882824"/>
              <a:gd name="connsiteX23" fmla="*/ 5122679 w 6332041"/>
              <a:gd name="connsiteY23" fmla="*/ 1969231 h 7882824"/>
              <a:gd name="connsiteX24" fmla="*/ 4985519 w 6332041"/>
              <a:gd name="connsiteY24" fmla="*/ 1952015 h 7882824"/>
              <a:gd name="connsiteX25" fmla="*/ 4894079 w 6332041"/>
              <a:gd name="connsiteY25" fmla="*/ 1938751 h 7882824"/>
              <a:gd name="connsiteX26" fmla="*/ 4817470 w 6332041"/>
              <a:gd name="connsiteY26" fmla="*/ 2096386 h 7882824"/>
              <a:gd name="connsiteX27" fmla="*/ 4668677 w 6332041"/>
              <a:gd name="connsiteY27" fmla="*/ 1986101 h 7882824"/>
              <a:gd name="connsiteX28" fmla="*/ 4554785 w 6332041"/>
              <a:gd name="connsiteY28" fmla="*/ 1978482 h 7882824"/>
              <a:gd name="connsiteX29" fmla="*/ 4409190 w 6332041"/>
              <a:gd name="connsiteY29" fmla="*/ 1848942 h 7882824"/>
              <a:gd name="connsiteX30" fmla="*/ 4604519 w 6332041"/>
              <a:gd name="connsiteY30" fmla="*/ 1664431 h 7882824"/>
              <a:gd name="connsiteX31" fmla="*/ 4429259 w 6332041"/>
              <a:gd name="connsiteY31" fmla="*/ 1633951 h 7882824"/>
              <a:gd name="connsiteX32" fmla="*/ 4284479 w 6332041"/>
              <a:gd name="connsiteY32" fmla="*/ 1801591 h 7882824"/>
              <a:gd name="connsiteX33" fmla="*/ 4223519 w 6332041"/>
              <a:gd name="connsiteY33" fmla="*/ 1900651 h 7882824"/>
              <a:gd name="connsiteX34" fmla="*/ 4231139 w 6332041"/>
              <a:gd name="connsiteY34" fmla="*/ 1938751 h 7882824"/>
              <a:gd name="connsiteX35" fmla="*/ 4124459 w 6332041"/>
              <a:gd name="connsiteY35" fmla="*/ 2037811 h 7882824"/>
              <a:gd name="connsiteX36" fmla="*/ 4048259 w 6332041"/>
              <a:gd name="connsiteY36" fmla="*/ 2060671 h 7882824"/>
              <a:gd name="connsiteX37" fmla="*/ 3990904 w 6332041"/>
              <a:gd name="connsiteY37" fmla="*/ 2092782 h 7882824"/>
              <a:gd name="connsiteX38" fmla="*/ 3936751 w 6332041"/>
              <a:gd name="connsiteY38" fmla="*/ 2142108 h 7882824"/>
              <a:gd name="connsiteX39" fmla="*/ 3888239 w 6332041"/>
              <a:gd name="connsiteY39" fmla="*/ 2114011 h 7882824"/>
              <a:gd name="connsiteX40" fmla="*/ 3846127 w 6332041"/>
              <a:gd name="connsiteY40" fmla="*/ 2183407 h 7882824"/>
              <a:gd name="connsiteX41" fmla="*/ 3746250 w 6332041"/>
              <a:gd name="connsiteY41" fmla="*/ 2210280 h 7882824"/>
              <a:gd name="connsiteX42" fmla="*/ 3731417 w 6332041"/>
              <a:gd name="connsiteY42" fmla="*/ 2278860 h 7882824"/>
              <a:gd name="connsiteX43" fmla="*/ 3591184 w 6332041"/>
              <a:gd name="connsiteY43" fmla="*/ 2221331 h 7882824"/>
              <a:gd name="connsiteX44" fmla="*/ 3552959 w 6332041"/>
              <a:gd name="connsiteY44" fmla="*/ 2121631 h 7882824"/>
              <a:gd name="connsiteX45" fmla="*/ 3377699 w 6332041"/>
              <a:gd name="connsiteY45" fmla="*/ 2190211 h 7882824"/>
              <a:gd name="connsiteX46" fmla="*/ 3377699 w 6332041"/>
              <a:gd name="connsiteY46" fmla="*/ 2266411 h 7882824"/>
              <a:gd name="connsiteX47" fmla="*/ 3258978 w 6332041"/>
              <a:gd name="connsiteY47" fmla="*/ 2366694 h 7882824"/>
              <a:gd name="connsiteX48" fmla="*/ 3018337 w 6332041"/>
              <a:gd name="connsiteY48" fmla="*/ 2221913 h 7882824"/>
              <a:gd name="connsiteX49" fmla="*/ 3045210 w 6332041"/>
              <a:gd name="connsiteY49" fmla="*/ 2191026 h 7882824"/>
              <a:gd name="connsiteX50" fmla="*/ 2934517 w 6332041"/>
              <a:gd name="connsiteY50" fmla="*/ 2054273 h 7882824"/>
              <a:gd name="connsiteX51" fmla="*/ 2663396 w 6332041"/>
              <a:gd name="connsiteY51" fmla="*/ 1888611 h 7882824"/>
              <a:gd name="connsiteX52" fmla="*/ 2536416 w 6332041"/>
              <a:gd name="connsiteY52" fmla="*/ 2261352 h 7882824"/>
              <a:gd name="connsiteX53" fmla="*/ 2428805 w 6332041"/>
              <a:gd name="connsiteY53" fmla="*/ 2267634 h 7882824"/>
              <a:gd name="connsiteX54" fmla="*/ 2348999 w 6332041"/>
              <a:gd name="connsiteY54" fmla="*/ 2258791 h 7882824"/>
              <a:gd name="connsiteX55" fmla="*/ 2245110 w 6332041"/>
              <a:gd name="connsiteY55" fmla="*/ 2385946 h 7882824"/>
              <a:gd name="connsiteX56" fmla="*/ 2061823 w 6332041"/>
              <a:gd name="connsiteY56" fmla="*/ 2298521 h 7882824"/>
              <a:gd name="connsiteX57" fmla="*/ 2005283 w 6332041"/>
              <a:gd name="connsiteY57" fmla="*/ 2306958 h 7882824"/>
              <a:gd name="connsiteX58" fmla="*/ 1905816 w 6332041"/>
              <a:gd name="connsiteY58" fmla="*/ 2122446 h 7882824"/>
              <a:gd name="connsiteX59" fmla="*/ 1937519 w 6332041"/>
              <a:gd name="connsiteY59" fmla="*/ 2037811 h 7882824"/>
              <a:gd name="connsiteX60" fmla="*/ 1769879 w 6332041"/>
              <a:gd name="connsiteY60" fmla="*/ 2159731 h 7882824"/>
              <a:gd name="connsiteX61" fmla="*/ 1747019 w 6332041"/>
              <a:gd name="connsiteY61" fmla="*/ 2220691 h 7882824"/>
              <a:gd name="connsiteX62" fmla="*/ 1693679 w 6332041"/>
              <a:gd name="connsiteY62" fmla="*/ 2190211 h 7882824"/>
              <a:gd name="connsiteX63" fmla="*/ 1586999 w 6332041"/>
              <a:gd name="connsiteY63" fmla="*/ 2190211 h 7882824"/>
              <a:gd name="connsiteX64" fmla="*/ 1564139 w 6332041"/>
              <a:gd name="connsiteY64" fmla="*/ 2304511 h 7882824"/>
              <a:gd name="connsiteX65" fmla="*/ 1426979 w 6332041"/>
              <a:gd name="connsiteY65" fmla="*/ 2601691 h 7882824"/>
              <a:gd name="connsiteX66" fmla="*/ 1373639 w 6332041"/>
              <a:gd name="connsiteY66" fmla="*/ 2594071 h 7882824"/>
              <a:gd name="connsiteX67" fmla="*/ 1228859 w 6332041"/>
              <a:gd name="connsiteY67" fmla="*/ 2647411 h 7882824"/>
              <a:gd name="connsiteX68" fmla="*/ 1175519 w 6332041"/>
              <a:gd name="connsiteY68" fmla="*/ 2815051 h 7882824"/>
              <a:gd name="connsiteX69" fmla="*/ 1053599 w 6332041"/>
              <a:gd name="connsiteY69" fmla="*/ 2845531 h 7882824"/>
              <a:gd name="connsiteX70" fmla="*/ 969779 w 6332041"/>
              <a:gd name="connsiteY70" fmla="*/ 2853151 h 7882824"/>
              <a:gd name="connsiteX71" fmla="*/ 870719 w 6332041"/>
              <a:gd name="connsiteY71" fmla="*/ 2883631 h 7882824"/>
              <a:gd name="connsiteX72" fmla="*/ 741179 w 6332041"/>
              <a:gd name="connsiteY72" fmla="*/ 2891251 h 7882824"/>
              <a:gd name="connsiteX73" fmla="*/ 588779 w 6332041"/>
              <a:gd name="connsiteY73" fmla="*/ 2929351 h 7882824"/>
              <a:gd name="connsiteX74" fmla="*/ 0 w 6332041"/>
              <a:gd name="connsiteY74" fmla="*/ 4428515 h 7882824"/>
              <a:gd name="connsiteX75" fmla="*/ 199750 w 6332041"/>
              <a:gd name="connsiteY75" fmla="*/ 4408853 h 7882824"/>
              <a:gd name="connsiteX76" fmla="*/ 207779 w 6332041"/>
              <a:gd name="connsiteY76" fmla="*/ 4529551 h 7882824"/>
              <a:gd name="connsiteX77" fmla="*/ 289560 w 6332041"/>
              <a:gd name="connsiteY77" fmla="*/ 4557241 h 7882824"/>
              <a:gd name="connsiteX78" fmla="*/ 289968 w 6332041"/>
              <a:gd name="connsiteY78" fmla="*/ 4629020 h 7882824"/>
              <a:gd name="connsiteX79" fmla="*/ 408690 w 6332041"/>
              <a:gd name="connsiteY79" fmla="*/ 4675962 h 7882824"/>
              <a:gd name="connsiteX80" fmla="*/ 398279 w 6332041"/>
              <a:gd name="connsiteY80" fmla="*/ 4773391 h 7882824"/>
              <a:gd name="connsiteX81" fmla="*/ 398279 w 6332041"/>
              <a:gd name="connsiteY81" fmla="*/ 4872451 h 7882824"/>
              <a:gd name="connsiteX82" fmla="*/ 291599 w 6332041"/>
              <a:gd name="connsiteY82" fmla="*/ 4925791 h 7882824"/>
              <a:gd name="connsiteX83" fmla="*/ 276359 w 6332041"/>
              <a:gd name="connsiteY83" fmla="*/ 5001991 h 7882824"/>
              <a:gd name="connsiteX84" fmla="*/ 184919 w 6332041"/>
              <a:gd name="connsiteY84" fmla="*/ 5123911 h 7882824"/>
              <a:gd name="connsiteX85" fmla="*/ 199344 w 6332041"/>
              <a:gd name="connsiteY85" fmla="*/ 5376596 h 7882824"/>
              <a:gd name="connsiteX86" fmla="*/ 282757 w 6332041"/>
              <a:gd name="connsiteY86" fmla="*/ 5376186 h 7882824"/>
              <a:gd name="connsiteX87" fmla="*/ 324870 w 6332041"/>
              <a:gd name="connsiteY87" fmla="*/ 5453201 h 7882824"/>
              <a:gd name="connsiteX88" fmla="*/ 340517 w 6332041"/>
              <a:gd name="connsiteY88" fmla="*/ 5498107 h 7882824"/>
              <a:gd name="connsiteX89" fmla="*/ 378211 w 6332041"/>
              <a:gd name="connsiteY89" fmla="*/ 5490078 h 7882824"/>
              <a:gd name="connsiteX90" fmla="*/ 365761 w 6332041"/>
              <a:gd name="connsiteY90" fmla="*/ 5643294 h 7882824"/>
              <a:gd name="connsiteX91" fmla="*/ 843843 w 6332041"/>
              <a:gd name="connsiteY91" fmla="*/ 5739970 h 7882824"/>
              <a:gd name="connsiteX92" fmla="*/ 1175926 w 6332041"/>
              <a:gd name="connsiteY92" fmla="*/ 5879922 h 7882824"/>
              <a:gd name="connsiteX93" fmla="*/ 1487939 w 6332041"/>
              <a:gd name="connsiteY93" fmla="*/ 5741131 h 7882824"/>
              <a:gd name="connsiteX94" fmla="*/ 1586999 w 6332041"/>
              <a:gd name="connsiteY94" fmla="*/ 5741131 h 7882824"/>
              <a:gd name="connsiteX95" fmla="*/ 1541279 w 6332041"/>
              <a:gd name="connsiteY95" fmla="*/ 6000211 h 7882824"/>
              <a:gd name="connsiteX96" fmla="*/ 1634713 w 6332041"/>
              <a:gd name="connsiteY96" fmla="*/ 6349001 h 7882824"/>
              <a:gd name="connsiteX97" fmla="*/ 1931451 w 6332041"/>
              <a:gd name="connsiteY97" fmla="*/ 6276820 h 7882824"/>
              <a:gd name="connsiteX98" fmla="*/ 1973281 w 6332041"/>
              <a:gd name="connsiteY98" fmla="*/ 6039719 h 7882824"/>
              <a:gd name="connsiteX99" fmla="*/ 2284853 w 6332041"/>
              <a:gd name="connsiteY99" fmla="*/ 6068128 h 7882824"/>
              <a:gd name="connsiteX100" fmla="*/ 2588088 w 6332041"/>
              <a:gd name="connsiteY100" fmla="*/ 5922367 h 7882824"/>
              <a:gd name="connsiteX101" fmla="*/ 2656018 w 6332041"/>
              <a:gd name="connsiteY101" fmla="*/ 6052223 h 7882824"/>
              <a:gd name="connsiteX102" fmla="*/ 2739109 w 6332041"/>
              <a:gd name="connsiteY102" fmla="*/ 6021749 h 7882824"/>
              <a:gd name="connsiteX103" fmla="*/ 2886685 w 6332041"/>
              <a:gd name="connsiteY103" fmla="*/ 6052811 h 7882824"/>
              <a:gd name="connsiteX104" fmla="*/ 3002565 w 6332041"/>
              <a:gd name="connsiteY104" fmla="*/ 6195386 h 7882824"/>
              <a:gd name="connsiteX105" fmla="*/ 3027765 w 6332041"/>
              <a:gd name="connsiteY105" fmla="*/ 6377265 h 7882824"/>
              <a:gd name="connsiteX106" fmla="*/ 3191028 w 6332041"/>
              <a:gd name="connsiteY106" fmla="*/ 6299303 h 7882824"/>
              <a:gd name="connsiteX107" fmla="*/ 3338659 w 6332041"/>
              <a:gd name="connsiteY107" fmla="*/ 6365542 h 7882824"/>
              <a:gd name="connsiteX108" fmla="*/ 3459989 w 6332041"/>
              <a:gd name="connsiteY108" fmla="*/ 6105598 h 7882824"/>
              <a:gd name="connsiteX109" fmla="*/ 2950979 w 6332041"/>
              <a:gd name="connsiteY109" fmla="*/ 7882825 h 7882824"/>
              <a:gd name="connsiteX110" fmla="*/ 3012623 w 6332041"/>
              <a:gd name="connsiteY110" fmla="*/ 7783968 h 7882824"/>
              <a:gd name="connsiteX111" fmla="*/ 3027179 w 6332041"/>
              <a:gd name="connsiteY111" fmla="*/ 7639938 h 7882824"/>
              <a:gd name="connsiteX112" fmla="*/ 3067661 w 6332041"/>
              <a:gd name="connsiteY112" fmla="*/ 7573262 h 7882824"/>
              <a:gd name="connsiteX113" fmla="*/ 3220061 w 6332041"/>
              <a:gd name="connsiteY113" fmla="*/ 7504206 h 7882824"/>
              <a:gd name="connsiteX114" fmla="*/ 3265305 w 6332041"/>
              <a:gd name="connsiteY114" fmla="*/ 7387526 h 7882824"/>
              <a:gd name="connsiteX115" fmla="*/ 3460566 w 6332041"/>
              <a:gd name="connsiteY115" fmla="*/ 7225600 h 7882824"/>
              <a:gd name="connsiteX116" fmla="*/ 3739173 w 6332041"/>
              <a:gd name="connsiteY116" fmla="*/ 7097013 h 7882824"/>
              <a:gd name="connsiteX117" fmla="*/ 3915385 w 6332041"/>
              <a:gd name="connsiteY117" fmla="*/ 7032719 h 7882824"/>
              <a:gd name="connsiteX118" fmla="*/ 4124935 w 6332041"/>
              <a:gd name="connsiteY118" fmla="*/ 6880319 h 7882824"/>
              <a:gd name="connsiteX119" fmla="*/ 4143715 w 6332041"/>
              <a:gd name="connsiteY119" fmla="*/ 6806772 h 7882824"/>
              <a:gd name="connsiteX120" fmla="*/ 4045199 w 6332041"/>
              <a:gd name="connsiteY120" fmla="*/ 6742613 h 7882824"/>
              <a:gd name="connsiteX121" fmla="*/ 4020160 w 6332041"/>
              <a:gd name="connsiteY121" fmla="*/ 6611238 h 7882824"/>
              <a:gd name="connsiteX122" fmla="*/ 4096361 w 6332041"/>
              <a:gd name="connsiteY122" fmla="*/ 6537419 h 7882824"/>
              <a:gd name="connsiteX123" fmla="*/ 4136842 w 6332041"/>
              <a:gd name="connsiteY123" fmla="*/ 6389781 h 7882824"/>
              <a:gd name="connsiteX124" fmla="*/ 4014514 w 6332041"/>
              <a:gd name="connsiteY124" fmla="*/ 6437678 h 7882824"/>
              <a:gd name="connsiteX125" fmla="*/ 3842181 w 6332041"/>
              <a:gd name="connsiteY125" fmla="*/ 6423661 h 7882824"/>
              <a:gd name="connsiteX126" fmla="*/ 3691891 w 6332041"/>
              <a:gd name="connsiteY126" fmla="*/ 6323511 h 7882824"/>
              <a:gd name="connsiteX127" fmla="*/ 3709445 w 6332041"/>
              <a:gd name="connsiteY127" fmla="*/ 6189144 h 7882824"/>
              <a:gd name="connsiteX128" fmla="*/ 3645286 w 6332041"/>
              <a:gd name="connsiteY128" fmla="*/ 6133012 h 7882824"/>
              <a:gd name="connsiteX129" fmla="*/ 3697739 w 6332041"/>
              <a:gd name="connsiteY129" fmla="*/ 6015451 h 7882824"/>
              <a:gd name="connsiteX130" fmla="*/ 3857759 w 6332041"/>
              <a:gd name="connsiteY130" fmla="*/ 5924011 h 7882824"/>
              <a:gd name="connsiteX131" fmla="*/ 3933959 w 6332041"/>
              <a:gd name="connsiteY131" fmla="*/ 5847811 h 7882824"/>
              <a:gd name="connsiteX132" fmla="*/ 3963217 w 6332041"/>
              <a:gd name="connsiteY132" fmla="*/ 5852642 h 7882824"/>
              <a:gd name="connsiteX133" fmla="*/ 3955596 w 6332041"/>
              <a:gd name="connsiteY133" fmla="*/ 5787667 h 7882824"/>
              <a:gd name="connsiteX134" fmla="*/ 3925523 w 6332041"/>
              <a:gd name="connsiteY134" fmla="*/ 5772835 h 7882824"/>
              <a:gd name="connsiteX135" fmla="*/ 3890621 w 6332041"/>
              <a:gd name="connsiteY135" fmla="*/ 5661325 h 7882824"/>
              <a:gd name="connsiteX136" fmla="*/ 3894228 w 6332041"/>
              <a:gd name="connsiteY136" fmla="*/ 5561858 h 7882824"/>
              <a:gd name="connsiteX137" fmla="*/ 3911099 w 6332041"/>
              <a:gd name="connsiteY137" fmla="*/ 5451571 h 7882824"/>
              <a:gd name="connsiteX138" fmla="*/ 3933959 w 6332041"/>
              <a:gd name="connsiteY138" fmla="*/ 5382991 h 7882824"/>
              <a:gd name="connsiteX139" fmla="*/ 3964439 w 6332041"/>
              <a:gd name="connsiteY139" fmla="*/ 5322031 h 7882824"/>
              <a:gd name="connsiteX140" fmla="*/ 4017779 w 6332041"/>
              <a:gd name="connsiteY140" fmla="*/ 5314411 h 7882824"/>
              <a:gd name="connsiteX141" fmla="*/ 4033019 w 6332041"/>
              <a:gd name="connsiteY141" fmla="*/ 5314411 h 7882824"/>
              <a:gd name="connsiteX142" fmla="*/ 4086359 w 6332041"/>
              <a:gd name="connsiteY142" fmla="*/ 5253451 h 7882824"/>
              <a:gd name="connsiteX143" fmla="*/ 4082752 w 6332041"/>
              <a:gd name="connsiteY143" fmla="*/ 5177658 h 7882824"/>
              <a:gd name="connsiteX144" fmla="*/ 4795020 w 6332041"/>
              <a:gd name="connsiteY144" fmla="*/ 5075401 h 7882824"/>
              <a:gd name="connsiteX145" fmla="*/ 4882853 w 6332041"/>
              <a:gd name="connsiteY145" fmla="*/ 5079415 h 7882824"/>
              <a:gd name="connsiteX146" fmla="*/ 4942997 w 6332041"/>
              <a:gd name="connsiteY146" fmla="*/ 5095062 h 7882824"/>
              <a:gd name="connsiteX147" fmla="*/ 5129484 w 6332041"/>
              <a:gd name="connsiteY147" fmla="*/ 5186093 h 7882824"/>
              <a:gd name="connsiteX148" fmla="*/ 5594304 w 6332041"/>
              <a:gd name="connsiteY148" fmla="*/ 5422722 h 7882824"/>
              <a:gd name="connsiteX149" fmla="*/ 5724276 w 6332041"/>
              <a:gd name="connsiteY149" fmla="*/ 5486449 h 7882824"/>
              <a:gd name="connsiteX150" fmla="*/ 5779089 w 6332041"/>
              <a:gd name="connsiteY150" fmla="*/ 5396937 h 7882824"/>
              <a:gd name="connsiteX151" fmla="*/ 5690643 w 6332041"/>
              <a:gd name="connsiteY151" fmla="*/ 5373624 h 7882824"/>
              <a:gd name="connsiteX152" fmla="*/ 5636237 w 6332041"/>
              <a:gd name="connsiteY152" fmla="*/ 5298488 h 7882824"/>
              <a:gd name="connsiteX153" fmla="*/ 5682594 w 6332041"/>
              <a:gd name="connsiteY153" fmla="*/ 5229777 h 7882824"/>
              <a:gd name="connsiteX154" fmla="*/ 5600880 w 6332041"/>
              <a:gd name="connsiteY154" fmla="*/ 5115358 h 7882824"/>
              <a:gd name="connsiteX155" fmla="*/ 5632584 w 6332041"/>
              <a:gd name="connsiteY155" fmla="*/ 4969606 h 7882824"/>
              <a:gd name="connsiteX156" fmla="*/ 5655444 w 6332041"/>
              <a:gd name="connsiteY156" fmla="*/ 4934681 h 7882824"/>
              <a:gd name="connsiteX157" fmla="*/ 5677034 w 6332041"/>
              <a:gd name="connsiteY157" fmla="*/ 4889596 h 7882824"/>
              <a:gd name="connsiteX158" fmla="*/ 5714499 w 6332041"/>
              <a:gd name="connsiteY158" fmla="*/ 4812126 h 7882824"/>
              <a:gd name="connsiteX159" fmla="*/ 5729104 w 6332041"/>
              <a:gd name="connsiteY159" fmla="*/ 4729576 h 7882824"/>
              <a:gd name="connsiteX160" fmla="*/ 5775459 w 6332041"/>
              <a:gd name="connsiteY160" fmla="*/ 4704176 h 7882824"/>
              <a:gd name="connsiteX161" fmla="*/ 5755139 w 6332041"/>
              <a:gd name="connsiteY161" fmla="*/ 4645121 h 7882824"/>
              <a:gd name="connsiteX162" fmla="*/ 5791334 w 6332041"/>
              <a:gd name="connsiteY162" fmla="*/ 4603846 h 7882824"/>
              <a:gd name="connsiteX163" fmla="*/ 5821814 w 6332041"/>
              <a:gd name="connsiteY163" fmla="*/ 4540981 h 7882824"/>
              <a:gd name="connsiteX164" fmla="*/ 5877059 w 6332041"/>
              <a:gd name="connsiteY164" fmla="*/ 4467321 h 7882824"/>
              <a:gd name="connsiteX165" fmla="*/ 5896109 w 6332041"/>
              <a:gd name="connsiteY165" fmla="*/ 4311111 h 7882824"/>
              <a:gd name="connsiteX166" fmla="*/ 6141219 w 6332041"/>
              <a:gd name="connsiteY166" fmla="*/ 4053301 h 7882824"/>
              <a:gd name="connsiteX167" fmla="*/ 6147569 w 6332041"/>
              <a:gd name="connsiteY167" fmla="*/ 3817081 h 7882824"/>
              <a:gd name="connsiteX168" fmla="*/ 5953537 w 6332041"/>
              <a:gd name="connsiteY168" fmla="*/ 3436452 h 7882824"/>
              <a:gd name="connsiteX0" fmla="*/ 5953537 w 6332041"/>
              <a:gd name="connsiteY0" fmla="*/ 3436452 h 7783969"/>
              <a:gd name="connsiteX1" fmla="*/ 5854199 w 6332041"/>
              <a:gd name="connsiteY1" fmla="*/ 2291811 h 7783969"/>
              <a:gd name="connsiteX2" fmla="*/ 5802129 w 6332041"/>
              <a:gd name="connsiteY2" fmla="*/ 1609819 h 7783969"/>
              <a:gd name="connsiteX3" fmla="*/ 5762759 w 6332041"/>
              <a:gd name="connsiteY3" fmla="*/ 1382491 h 7783969"/>
              <a:gd name="connsiteX4" fmla="*/ 5770442 w 6332041"/>
              <a:gd name="connsiteY4" fmla="*/ 1330310 h 7783969"/>
              <a:gd name="connsiteX5" fmla="*/ 5939273 w 6332041"/>
              <a:gd name="connsiteY5" fmla="*/ 1294137 h 7783969"/>
              <a:gd name="connsiteX6" fmla="*/ 6061246 w 6332041"/>
              <a:gd name="connsiteY6" fmla="*/ 1154342 h 7783969"/>
              <a:gd name="connsiteX7" fmla="*/ 6087784 w 6332041"/>
              <a:gd name="connsiteY7" fmla="*/ 587703 h 7783969"/>
              <a:gd name="connsiteX8" fmla="*/ 6149792 w 6332041"/>
              <a:gd name="connsiteY8" fmla="*/ 266762 h 7783969"/>
              <a:gd name="connsiteX9" fmla="*/ 6204185 w 6332041"/>
              <a:gd name="connsiteY9" fmla="*/ 214419 h 7783969"/>
              <a:gd name="connsiteX10" fmla="*/ 6332041 w 6332041"/>
              <a:gd name="connsiteY10" fmla="*/ 245126 h 7783969"/>
              <a:gd name="connsiteX11" fmla="*/ 6152006 w 6332041"/>
              <a:gd name="connsiteY11" fmla="*/ 110058 h 7783969"/>
              <a:gd name="connsiteX12" fmla="*/ 6014137 w 6332041"/>
              <a:gd name="connsiteY12" fmla="*/ 0 h 7783969"/>
              <a:gd name="connsiteX13" fmla="*/ 5325275 w 6332041"/>
              <a:gd name="connsiteY13" fmla="*/ 124606 h 7783969"/>
              <a:gd name="connsiteX14" fmla="*/ 5276992 w 6332041"/>
              <a:gd name="connsiteY14" fmla="*/ 266597 h 7783969"/>
              <a:gd name="connsiteX15" fmla="*/ 5346682 w 6332041"/>
              <a:gd name="connsiteY15" fmla="*/ 494173 h 7783969"/>
              <a:gd name="connsiteX16" fmla="*/ 5256922 w 6332041"/>
              <a:gd name="connsiteY16" fmla="*/ 872684 h 7783969"/>
              <a:gd name="connsiteX17" fmla="*/ 5292702 w 6332041"/>
              <a:gd name="connsiteY17" fmla="*/ 1084088 h 7783969"/>
              <a:gd name="connsiteX18" fmla="*/ 5259839 w 6332041"/>
              <a:gd name="connsiteY18" fmla="*/ 1405351 h 7783969"/>
              <a:gd name="connsiteX19" fmla="*/ 5252219 w 6332041"/>
              <a:gd name="connsiteY19" fmla="*/ 1603471 h 7783969"/>
              <a:gd name="connsiteX20" fmla="*/ 5282699 w 6332041"/>
              <a:gd name="connsiteY20" fmla="*/ 1641571 h 7783969"/>
              <a:gd name="connsiteX21" fmla="*/ 5137919 w 6332041"/>
              <a:gd name="connsiteY21" fmla="*/ 1694911 h 7783969"/>
              <a:gd name="connsiteX22" fmla="*/ 5160779 w 6332041"/>
              <a:gd name="connsiteY22" fmla="*/ 1885411 h 7783969"/>
              <a:gd name="connsiteX23" fmla="*/ 5122679 w 6332041"/>
              <a:gd name="connsiteY23" fmla="*/ 1969231 h 7783969"/>
              <a:gd name="connsiteX24" fmla="*/ 4985519 w 6332041"/>
              <a:gd name="connsiteY24" fmla="*/ 1952015 h 7783969"/>
              <a:gd name="connsiteX25" fmla="*/ 4894079 w 6332041"/>
              <a:gd name="connsiteY25" fmla="*/ 1938751 h 7783969"/>
              <a:gd name="connsiteX26" fmla="*/ 4817470 w 6332041"/>
              <a:gd name="connsiteY26" fmla="*/ 2096386 h 7783969"/>
              <a:gd name="connsiteX27" fmla="*/ 4668677 w 6332041"/>
              <a:gd name="connsiteY27" fmla="*/ 1986101 h 7783969"/>
              <a:gd name="connsiteX28" fmla="*/ 4554785 w 6332041"/>
              <a:gd name="connsiteY28" fmla="*/ 1978482 h 7783969"/>
              <a:gd name="connsiteX29" fmla="*/ 4409190 w 6332041"/>
              <a:gd name="connsiteY29" fmla="*/ 1848942 h 7783969"/>
              <a:gd name="connsiteX30" fmla="*/ 4604519 w 6332041"/>
              <a:gd name="connsiteY30" fmla="*/ 1664431 h 7783969"/>
              <a:gd name="connsiteX31" fmla="*/ 4429259 w 6332041"/>
              <a:gd name="connsiteY31" fmla="*/ 1633951 h 7783969"/>
              <a:gd name="connsiteX32" fmla="*/ 4284479 w 6332041"/>
              <a:gd name="connsiteY32" fmla="*/ 1801591 h 7783969"/>
              <a:gd name="connsiteX33" fmla="*/ 4223519 w 6332041"/>
              <a:gd name="connsiteY33" fmla="*/ 1900651 h 7783969"/>
              <a:gd name="connsiteX34" fmla="*/ 4231139 w 6332041"/>
              <a:gd name="connsiteY34" fmla="*/ 1938751 h 7783969"/>
              <a:gd name="connsiteX35" fmla="*/ 4124459 w 6332041"/>
              <a:gd name="connsiteY35" fmla="*/ 2037811 h 7783969"/>
              <a:gd name="connsiteX36" fmla="*/ 4048259 w 6332041"/>
              <a:gd name="connsiteY36" fmla="*/ 2060671 h 7783969"/>
              <a:gd name="connsiteX37" fmla="*/ 3990904 w 6332041"/>
              <a:gd name="connsiteY37" fmla="*/ 2092782 h 7783969"/>
              <a:gd name="connsiteX38" fmla="*/ 3936751 w 6332041"/>
              <a:gd name="connsiteY38" fmla="*/ 2142108 h 7783969"/>
              <a:gd name="connsiteX39" fmla="*/ 3888239 w 6332041"/>
              <a:gd name="connsiteY39" fmla="*/ 2114011 h 7783969"/>
              <a:gd name="connsiteX40" fmla="*/ 3846127 w 6332041"/>
              <a:gd name="connsiteY40" fmla="*/ 2183407 h 7783969"/>
              <a:gd name="connsiteX41" fmla="*/ 3746250 w 6332041"/>
              <a:gd name="connsiteY41" fmla="*/ 2210280 h 7783969"/>
              <a:gd name="connsiteX42" fmla="*/ 3731417 w 6332041"/>
              <a:gd name="connsiteY42" fmla="*/ 2278860 h 7783969"/>
              <a:gd name="connsiteX43" fmla="*/ 3591184 w 6332041"/>
              <a:gd name="connsiteY43" fmla="*/ 2221331 h 7783969"/>
              <a:gd name="connsiteX44" fmla="*/ 3552959 w 6332041"/>
              <a:gd name="connsiteY44" fmla="*/ 2121631 h 7783969"/>
              <a:gd name="connsiteX45" fmla="*/ 3377699 w 6332041"/>
              <a:gd name="connsiteY45" fmla="*/ 2190211 h 7783969"/>
              <a:gd name="connsiteX46" fmla="*/ 3377699 w 6332041"/>
              <a:gd name="connsiteY46" fmla="*/ 2266411 h 7783969"/>
              <a:gd name="connsiteX47" fmla="*/ 3258978 w 6332041"/>
              <a:gd name="connsiteY47" fmla="*/ 2366694 h 7783969"/>
              <a:gd name="connsiteX48" fmla="*/ 3018337 w 6332041"/>
              <a:gd name="connsiteY48" fmla="*/ 2221913 h 7783969"/>
              <a:gd name="connsiteX49" fmla="*/ 3045210 w 6332041"/>
              <a:gd name="connsiteY49" fmla="*/ 2191026 h 7783969"/>
              <a:gd name="connsiteX50" fmla="*/ 2934517 w 6332041"/>
              <a:gd name="connsiteY50" fmla="*/ 2054273 h 7783969"/>
              <a:gd name="connsiteX51" fmla="*/ 2663396 w 6332041"/>
              <a:gd name="connsiteY51" fmla="*/ 1888611 h 7783969"/>
              <a:gd name="connsiteX52" fmla="*/ 2536416 w 6332041"/>
              <a:gd name="connsiteY52" fmla="*/ 2261352 h 7783969"/>
              <a:gd name="connsiteX53" fmla="*/ 2428805 w 6332041"/>
              <a:gd name="connsiteY53" fmla="*/ 2267634 h 7783969"/>
              <a:gd name="connsiteX54" fmla="*/ 2348999 w 6332041"/>
              <a:gd name="connsiteY54" fmla="*/ 2258791 h 7783969"/>
              <a:gd name="connsiteX55" fmla="*/ 2245110 w 6332041"/>
              <a:gd name="connsiteY55" fmla="*/ 2385946 h 7783969"/>
              <a:gd name="connsiteX56" fmla="*/ 2061823 w 6332041"/>
              <a:gd name="connsiteY56" fmla="*/ 2298521 h 7783969"/>
              <a:gd name="connsiteX57" fmla="*/ 2005283 w 6332041"/>
              <a:gd name="connsiteY57" fmla="*/ 2306958 h 7783969"/>
              <a:gd name="connsiteX58" fmla="*/ 1905816 w 6332041"/>
              <a:gd name="connsiteY58" fmla="*/ 2122446 h 7783969"/>
              <a:gd name="connsiteX59" fmla="*/ 1937519 w 6332041"/>
              <a:gd name="connsiteY59" fmla="*/ 2037811 h 7783969"/>
              <a:gd name="connsiteX60" fmla="*/ 1769879 w 6332041"/>
              <a:gd name="connsiteY60" fmla="*/ 2159731 h 7783969"/>
              <a:gd name="connsiteX61" fmla="*/ 1747019 w 6332041"/>
              <a:gd name="connsiteY61" fmla="*/ 2220691 h 7783969"/>
              <a:gd name="connsiteX62" fmla="*/ 1693679 w 6332041"/>
              <a:gd name="connsiteY62" fmla="*/ 2190211 h 7783969"/>
              <a:gd name="connsiteX63" fmla="*/ 1586999 w 6332041"/>
              <a:gd name="connsiteY63" fmla="*/ 2190211 h 7783969"/>
              <a:gd name="connsiteX64" fmla="*/ 1564139 w 6332041"/>
              <a:gd name="connsiteY64" fmla="*/ 2304511 h 7783969"/>
              <a:gd name="connsiteX65" fmla="*/ 1426979 w 6332041"/>
              <a:gd name="connsiteY65" fmla="*/ 2601691 h 7783969"/>
              <a:gd name="connsiteX66" fmla="*/ 1373639 w 6332041"/>
              <a:gd name="connsiteY66" fmla="*/ 2594071 h 7783969"/>
              <a:gd name="connsiteX67" fmla="*/ 1228859 w 6332041"/>
              <a:gd name="connsiteY67" fmla="*/ 2647411 h 7783969"/>
              <a:gd name="connsiteX68" fmla="*/ 1175519 w 6332041"/>
              <a:gd name="connsiteY68" fmla="*/ 2815051 h 7783969"/>
              <a:gd name="connsiteX69" fmla="*/ 1053599 w 6332041"/>
              <a:gd name="connsiteY69" fmla="*/ 2845531 h 7783969"/>
              <a:gd name="connsiteX70" fmla="*/ 969779 w 6332041"/>
              <a:gd name="connsiteY70" fmla="*/ 2853151 h 7783969"/>
              <a:gd name="connsiteX71" fmla="*/ 870719 w 6332041"/>
              <a:gd name="connsiteY71" fmla="*/ 2883631 h 7783969"/>
              <a:gd name="connsiteX72" fmla="*/ 741179 w 6332041"/>
              <a:gd name="connsiteY72" fmla="*/ 2891251 h 7783969"/>
              <a:gd name="connsiteX73" fmla="*/ 588779 w 6332041"/>
              <a:gd name="connsiteY73" fmla="*/ 2929351 h 7783969"/>
              <a:gd name="connsiteX74" fmla="*/ 0 w 6332041"/>
              <a:gd name="connsiteY74" fmla="*/ 4428515 h 7783969"/>
              <a:gd name="connsiteX75" fmla="*/ 199750 w 6332041"/>
              <a:gd name="connsiteY75" fmla="*/ 4408853 h 7783969"/>
              <a:gd name="connsiteX76" fmla="*/ 207779 w 6332041"/>
              <a:gd name="connsiteY76" fmla="*/ 4529551 h 7783969"/>
              <a:gd name="connsiteX77" fmla="*/ 289560 w 6332041"/>
              <a:gd name="connsiteY77" fmla="*/ 4557241 h 7783969"/>
              <a:gd name="connsiteX78" fmla="*/ 289968 w 6332041"/>
              <a:gd name="connsiteY78" fmla="*/ 4629020 h 7783969"/>
              <a:gd name="connsiteX79" fmla="*/ 408690 w 6332041"/>
              <a:gd name="connsiteY79" fmla="*/ 4675962 h 7783969"/>
              <a:gd name="connsiteX80" fmla="*/ 398279 w 6332041"/>
              <a:gd name="connsiteY80" fmla="*/ 4773391 h 7783969"/>
              <a:gd name="connsiteX81" fmla="*/ 398279 w 6332041"/>
              <a:gd name="connsiteY81" fmla="*/ 4872451 h 7783969"/>
              <a:gd name="connsiteX82" fmla="*/ 291599 w 6332041"/>
              <a:gd name="connsiteY82" fmla="*/ 4925791 h 7783969"/>
              <a:gd name="connsiteX83" fmla="*/ 276359 w 6332041"/>
              <a:gd name="connsiteY83" fmla="*/ 5001991 h 7783969"/>
              <a:gd name="connsiteX84" fmla="*/ 184919 w 6332041"/>
              <a:gd name="connsiteY84" fmla="*/ 5123911 h 7783969"/>
              <a:gd name="connsiteX85" fmla="*/ 199344 w 6332041"/>
              <a:gd name="connsiteY85" fmla="*/ 5376596 h 7783969"/>
              <a:gd name="connsiteX86" fmla="*/ 282757 w 6332041"/>
              <a:gd name="connsiteY86" fmla="*/ 5376186 h 7783969"/>
              <a:gd name="connsiteX87" fmla="*/ 324870 w 6332041"/>
              <a:gd name="connsiteY87" fmla="*/ 5453201 h 7783969"/>
              <a:gd name="connsiteX88" fmla="*/ 340517 w 6332041"/>
              <a:gd name="connsiteY88" fmla="*/ 5498107 h 7783969"/>
              <a:gd name="connsiteX89" fmla="*/ 378211 w 6332041"/>
              <a:gd name="connsiteY89" fmla="*/ 5490078 h 7783969"/>
              <a:gd name="connsiteX90" fmla="*/ 365761 w 6332041"/>
              <a:gd name="connsiteY90" fmla="*/ 5643294 h 7783969"/>
              <a:gd name="connsiteX91" fmla="*/ 843843 w 6332041"/>
              <a:gd name="connsiteY91" fmla="*/ 5739970 h 7783969"/>
              <a:gd name="connsiteX92" fmla="*/ 1175926 w 6332041"/>
              <a:gd name="connsiteY92" fmla="*/ 5879922 h 7783969"/>
              <a:gd name="connsiteX93" fmla="*/ 1487939 w 6332041"/>
              <a:gd name="connsiteY93" fmla="*/ 5741131 h 7783969"/>
              <a:gd name="connsiteX94" fmla="*/ 1586999 w 6332041"/>
              <a:gd name="connsiteY94" fmla="*/ 5741131 h 7783969"/>
              <a:gd name="connsiteX95" fmla="*/ 1541279 w 6332041"/>
              <a:gd name="connsiteY95" fmla="*/ 6000211 h 7783969"/>
              <a:gd name="connsiteX96" fmla="*/ 1634713 w 6332041"/>
              <a:gd name="connsiteY96" fmla="*/ 6349001 h 7783969"/>
              <a:gd name="connsiteX97" fmla="*/ 1931451 w 6332041"/>
              <a:gd name="connsiteY97" fmla="*/ 6276820 h 7783969"/>
              <a:gd name="connsiteX98" fmla="*/ 1973281 w 6332041"/>
              <a:gd name="connsiteY98" fmla="*/ 6039719 h 7783969"/>
              <a:gd name="connsiteX99" fmla="*/ 2284853 w 6332041"/>
              <a:gd name="connsiteY99" fmla="*/ 6068128 h 7783969"/>
              <a:gd name="connsiteX100" fmla="*/ 2588088 w 6332041"/>
              <a:gd name="connsiteY100" fmla="*/ 5922367 h 7783969"/>
              <a:gd name="connsiteX101" fmla="*/ 2656018 w 6332041"/>
              <a:gd name="connsiteY101" fmla="*/ 6052223 h 7783969"/>
              <a:gd name="connsiteX102" fmla="*/ 2739109 w 6332041"/>
              <a:gd name="connsiteY102" fmla="*/ 6021749 h 7783969"/>
              <a:gd name="connsiteX103" fmla="*/ 2886685 w 6332041"/>
              <a:gd name="connsiteY103" fmla="*/ 6052811 h 7783969"/>
              <a:gd name="connsiteX104" fmla="*/ 3002565 w 6332041"/>
              <a:gd name="connsiteY104" fmla="*/ 6195386 h 7783969"/>
              <a:gd name="connsiteX105" fmla="*/ 3027765 w 6332041"/>
              <a:gd name="connsiteY105" fmla="*/ 6377265 h 7783969"/>
              <a:gd name="connsiteX106" fmla="*/ 3191028 w 6332041"/>
              <a:gd name="connsiteY106" fmla="*/ 6299303 h 7783969"/>
              <a:gd name="connsiteX107" fmla="*/ 3338659 w 6332041"/>
              <a:gd name="connsiteY107" fmla="*/ 6365542 h 7783969"/>
              <a:gd name="connsiteX108" fmla="*/ 3459989 w 6332041"/>
              <a:gd name="connsiteY108" fmla="*/ 6105598 h 7783969"/>
              <a:gd name="connsiteX109" fmla="*/ 3012623 w 6332041"/>
              <a:gd name="connsiteY109" fmla="*/ 7783968 h 7783969"/>
              <a:gd name="connsiteX110" fmla="*/ 3027179 w 6332041"/>
              <a:gd name="connsiteY110" fmla="*/ 7639938 h 7783969"/>
              <a:gd name="connsiteX111" fmla="*/ 3067661 w 6332041"/>
              <a:gd name="connsiteY111" fmla="*/ 7573262 h 7783969"/>
              <a:gd name="connsiteX112" fmla="*/ 3220061 w 6332041"/>
              <a:gd name="connsiteY112" fmla="*/ 7504206 h 7783969"/>
              <a:gd name="connsiteX113" fmla="*/ 3265305 w 6332041"/>
              <a:gd name="connsiteY113" fmla="*/ 7387526 h 7783969"/>
              <a:gd name="connsiteX114" fmla="*/ 3460566 w 6332041"/>
              <a:gd name="connsiteY114" fmla="*/ 7225600 h 7783969"/>
              <a:gd name="connsiteX115" fmla="*/ 3739173 w 6332041"/>
              <a:gd name="connsiteY115" fmla="*/ 7097013 h 7783969"/>
              <a:gd name="connsiteX116" fmla="*/ 3915385 w 6332041"/>
              <a:gd name="connsiteY116" fmla="*/ 7032719 h 7783969"/>
              <a:gd name="connsiteX117" fmla="*/ 4124935 w 6332041"/>
              <a:gd name="connsiteY117" fmla="*/ 6880319 h 7783969"/>
              <a:gd name="connsiteX118" fmla="*/ 4143715 w 6332041"/>
              <a:gd name="connsiteY118" fmla="*/ 6806772 h 7783969"/>
              <a:gd name="connsiteX119" fmla="*/ 4045199 w 6332041"/>
              <a:gd name="connsiteY119" fmla="*/ 6742613 h 7783969"/>
              <a:gd name="connsiteX120" fmla="*/ 4020160 w 6332041"/>
              <a:gd name="connsiteY120" fmla="*/ 6611238 h 7783969"/>
              <a:gd name="connsiteX121" fmla="*/ 4096361 w 6332041"/>
              <a:gd name="connsiteY121" fmla="*/ 6537419 h 7783969"/>
              <a:gd name="connsiteX122" fmla="*/ 4136842 w 6332041"/>
              <a:gd name="connsiteY122" fmla="*/ 6389781 h 7783969"/>
              <a:gd name="connsiteX123" fmla="*/ 4014514 w 6332041"/>
              <a:gd name="connsiteY123" fmla="*/ 6437678 h 7783969"/>
              <a:gd name="connsiteX124" fmla="*/ 3842181 w 6332041"/>
              <a:gd name="connsiteY124" fmla="*/ 6423661 h 7783969"/>
              <a:gd name="connsiteX125" fmla="*/ 3691891 w 6332041"/>
              <a:gd name="connsiteY125" fmla="*/ 6323511 h 7783969"/>
              <a:gd name="connsiteX126" fmla="*/ 3709445 w 6332041"/>
              <a:gd name="connsiteY126" fmla="*/ 6189144 h 7783969"/>
              <a:gd name="connsiteX127" fmla="*/ 3645286 w 6332041"/>
              <a:gd name="connsiteY127" fmla="*/ 6133012 h 7783969"/>
              <a:gd name="connsiteX128" fmla="*/ 3697739 w 6332041"/>
              <a:gd name="connsiteY128" fmla="*/ 6015451 h 7783969"/>
              <a:gd name="connsiteX129" fmla="*/ 3857759 w 6332041"/>
              <a:gd name="connsiteY129" fmla="*/ 5924011 h 7783969"/>
              <a:gd name="connsiteX130" fmla="*/ 3933959 w 6332041"/>
              <a:gd name="connsiteY130" fmla="*/ 5847811 h 7783969"/>
              <a:gd name="connsiteX131" fmla="*/ 3963217 w 6332041"/>
              <a:gd name="connsiteY131" fmla="*/ 5852642 h 7783969"/>
              <a:gd name="connsiteX132" fmla="*/ 3955596 w 6332041"/>
              <a:gd name="connsiteY132" fmla="*/ 5787667 h 7783969"/>
              <a:gd name="connsiteX133" fmla="*/ 3925523 w 6332041"/>
              <a:gd name="connsiteY133" fmla="*/ 5772835 h 7783969"/>
              <a:gd name="connsiteX134" fmla="*/ 3890621 w 6332041"/>
              <a:gd name="connsiteY134" fmla="*/ 5661325 h 7783969"/>
              <a:gd name="connsiteX135" fmla="*/ 3894228 w 6332041"/>
              <a:gd name="connsiteY135" fmla="*/ 5561858 h 7783969"/>
              <a:gd name="connsiteX136" fmla="*/ 3911099 w 6332041"/>
              <a:gd name="connsiteY136" fmla="*/ 5451571 h 7783969"/>
              <a:gd name="connsiteX137" fmla="*/ 3933959 w 6332041"/>
              <a:gd name="connsiteY137" fmla="*/ 5382991 h 7783969"/>
              <a:gd name="connsiteX138" fmla="*/ 3964439 w 6332041"/>
              <a:gd name="connsiteY138" fmla="*/ 5322031 h 7783969"/>
              <a:gd name="connsiteX139" fmla="*/ 4017779 w 6332041"/>
              <a:gd name="connsiteY139" fmla="*/ 5314411 h 7783969"/>
              <a:gd name="connsiteX140" fmla="*/ 4033019 w 6332041"/>
              <a:gd name="connsiteY140" fmla="*/ 5314411 h 7783969"/>
              <a:gd name="connsiteX141" fmla="*/ 4086359 w 6332041"/>
              <a:gd name="connsiteY141" fmla="*/ 5253451 h 7783969"/>
              <a:gd name="connsiteX142" fmla="*/ 4082752 w 6332041"/>
              <a:gd name="connsiteY142" fmla="*/ 5177658 h 7783969"/>
              <a:gd name="connsiteX143" fmla="*/ 4795020 w 6332041"/>
              <a:gd name="connsiteY143" fmla="*/ 5075401 h 7783969"/>
              <a:gd name="connsiteX144" fmla="*/ 4882853 w 6332041"/>
              <a:gd name="connsiteY144" fmla="*/ 5079415 h 7783969"/>
              <a:gd name="connsiteX145" fmla="*/ 4942997 w 6332041"/>
              <a:gd name="connsiteY145" fmla="*/ 5095062 h 7783969"/>
              <a:gd name="connsiteX146" fmla="*/ 5129484 w 6332041"/>
              <a:gd name="connsiteY146" fmla="*/ 5186093 h 7783969"/>
              <a:gd name="connsiteX147" fmla="*/ 5594304 w 6332041"/>
              <a:gd name="connsiteY147" fmla="*/ 5422722 h 7783969"/>
              <a:gd name="connsiteX148" fmla="*/ 5724276 w 6332041"/>
              <a:gd name="connsiteY148" fmla="*/ 5486449 h 7783969"/>
              <a:gd name="connsiteX149" fmla="*/ 5779089 w 6332041"/>
              <a:gd name="connsiteY149" fmla="*/ 5396937 h 7783969"/>
              <a:gd name="connsiteX150" fmla="*/ 5690643 w 6332041"/>
              <a:gd name="connsiteY150" fmla="*/ 5373624 h 7783969"/>
              <a:gd name="connsiteX151" fmla="*/ 5636237 w 6332041"/>
              <a:gd name="connsiteY151" fmla="*/ 5298488 h 7783969"/>
              <a:gd name="connsiteX152" fmla="*/ 5682594 w 6332041"/>
              <a:gd name="connsiteY152" fmla="*/ 5229777 h 7783969"/>
              <a:gd name="connsiteX153" fmla="*/ 5600880 w 6332041"/>
              <a:gd name="connsiteY153" fmla="*/ 5115358 h 7783969"/>
              <a:gd name="connsiteX154" fmla="*/ 5632584 w 6332041"/>
              <a:gd name="connsiteY154" fmla="*/ 4969606 h 7783969"/>
              <a:gd name="connsiteX155" fmla="*/ 5655444 w 6332041"/>
              <a:gd name="connsiteY155" fmla="*/ 4934681 h 7783969"/>
              <a:gd name="connsiteX156" fmla="*/ 5677034 w 6332041"/>
              <a:gd name="connsiteY156" fmla="*/ 4889596 h 7783969"/>
              <a:gd name="connsiteX157" fmla="*/ 5714499 w 6332041"/>
              <a:gd name="connsiteY157" fmla="*/ 4812126 h 7783969"/>
              <a:gd name="connsiteX158" fmla="*/ 5729104 w 6332041"/>
              <a:gd name="connsiteY158" fmla="*/ 4729576 h 7783969"/>
              <a:gd name="connsiteX159" fmla="*/ 5775459 w 6332041"/>
              <a:gd name="connsiteY159" fmla="*/ 4704176 h 7783969"/>
              <a:gd name="connsiteX160" fmla="*/ 5755139 w 6332041"/>
              <a:gd name="connsiteY160" fmla="*/ 4645121 h 7783969"/>
              <a:gd name="connsiteX161" fmla="*/ 5791334 w 6332041"/>
              <a:gd name="connsiteY161" fmla="*/ 4603846 h 7783969"/>
              <a:gd name="connsiteX162" fmla="*/ 5821814 w 6332041"/>
              <a:gd name="connsiteY162" fmla="*/ 4540981 h 7783969"/>
              <a:gd name="connsiteX163" fmla="*/ 5877059 w 6332041"/>
              <a:gd name="connsiteY163" fmla="*/ 4467321 h 7783969"/>
              <a:gd name="connsiteX164" fmla="*/ 5896109 w 6332041"/>
              <a:gd name="connsiteY164" fmla="*/ 4311111 h 7783969"/>
              <a:gd name="connsiteX165" fmla="*/ 6141219 w 6332041"/>
              <a:gd name="connsiteY165" fmla="*/ 4053301 h 7783969"/>
              <a:gd name="connsiteX166" fmla="*/ 6147569 w 6332041"/>
              <a:gd name="connsiteY166" fmla="*/ 3817081 h 7783969"/>
              <a:gd name="connsiteX167" fmla="*/ 5953537 w 6332041"/>
              <a:gd name="connsiteY167" fmla="*/ 3436452 h 7783969"/>
              <a:gd name="connsiteX0" fmla="*/ 5953537 w 6332041"/>
              <a:gd name="connsiteY0" fmla="*/ 3436452 h 7639938"/>
              <a:gd name="connsiteX1" fmla="*/ 5854199 w 6332041"/>
              <a:gd name="connsiteY1" fmla="*/ 2291811 h 7639938"/>
              <a:gd name="connsiteX2" fmla="*/ 5802129 w 6332041"/>
              <a:gd name="connsiteY2" fmla="*/ 1609819 h 7639938"/>
              <a:gd name="connsiteX3" fmla="*/ 5762759 w 6332041"/>
              <a:gd name="connsiteY3" fmla="*/ 1382491 h 7639938"/>
              <a:gd name="connsiteX4" fmla="*/ 5770442 w 6332041"/>
              <a:gd name="connsiteY4" fmla="*/ 1330310 h 7639938"/>
              <a:gd name="connsiteX5" fmla="*/ 5939273 w 6332041"/>
              <a:gd name="connsiteY5" fmla="*/ 1294137 h 7639938"/>
              <a:gd name="connsiteX6" fmla="*/ 6061246 w 6332041"/>
              <a:gd name="connsiteY6" fmla="*/ 1154342 h 7639938"/>
              <a:gd name="connsiteX7" fmla="*/ 6087784 w 6332041"/>
              <a:gd name="connsiteY7" fmla="*/ 587703 h 7639938"/>
              <a:gd name="connsiteX8" fmla="*/ 6149792 w 6332041"/>
              <a:gd name="connsiteY8" fmla="*/ 266762 h 7639938"/>
              <a:gd name="connsiteX9" fmla="*/ 6204185 w 6332041"/>
              <a:gd name="connsiteY9" fmla="*/ 214419 h 7639938"/>
              <a:gd name="connsiteX10" fmla="*/ 6332041 w 6332041"/>
              <a:gd name="connsiteY10" fmla="*/ 245126 h 7639938"/>
              <a:gd name="connsiteX11" fmla="*/ 6152006 w 6332041"/>
              <a:gd name="connsiteY11" fmla="*/ 110058 h 7639938"/>
              <a:gd name="connsiteX12" fmla="*/ 6014137 w 6332041"/>
              <a:gd name="connsiteY12" fmla="*/ 0 h 7639938"/>
              <a:gd name="connsiteX13" fmla="*/ 5325275 w 6332041"/>
              <a:gd name="connsiteY13" fmla="*/ 124606 h 7639938"/>
              <a:gd name="connsiteX14" fmla="*/ 5276992 w 6332041"/>
              <a:gd name="connsiteY14" fmla="*/ 266597 h 7639938"/>
              <a:gd name="connsiteX15" fmla="*/ 5346682 w 6332041"/>
              <a:gd name="connsiteY15" fmla="*/ 494173 h 7639938"/>
              <a:gd name="connsiteX16" fmla="*/ 5256922 w 6332041"/>
              <a:gd name="connsiteY16" fmla="*/ 872684 h 7639938"/>
              <a:gd name="connsiteX17" fmla="*/ 5292702 w 6332041"/>
              <a:gd name="connsiteY17" fmla="*/ 1084088 h 7639938"/>
              <a:gd name="connsiteX18" fmla="*/ 5259839 w 6332041"/>
              <a:gd name="connsiteY18" fmla="*/ 1405351 h 7639938"/>
              <a:gd name="connsiteX19" fmla="*/ 5252219 w 6332041"/>
              <a:gd name="connsiteY19" fmla="*/ 1603471 h 7639938"/>
              <a:gd name="connsiteX20" fmla="*/ 5282699 w 6332041"/>
              <a:gd name="connsiteY20" fmla="*/ 1641571 h 7639938"/>
              <a:gd name="connsiteX21" fmla="*/ 5137919 w 6332041"/>
              <a:gd name="connsiteY21" fmla="*/ 1694911 h 7639938"/>
              <a:gd name="connsiteX22" fmla="*/ 5160779 w 6332041"/>
              <a:gd name="connsiteY22" fmla="*/ 1885411 h 7639938"/>
              <a:gd name="connsiteX23" fmla="*/ 5122679 w 6332041"/>
              <a:gd name="connsiteY23" fmla="*/ 1969231 h 7639938"/>
              <a:gd name="connsiteX24" fmla="*/ 4985519 w 6332041"/>
              <a:gd name="connsiteY24" fmla="*/ 1952015 h 7639938"/>
              <a:gd name="connsiteX25" fmla="*/ 4894079 w 6332041"/>
              <a:gd name="connsiteY25" fmla="*/ 1938751 h 7639938"/>
              <a:gd name="connsiteX26" fmla="*/ 4817470 w 6332041"/>
              <a:gd name="connsiteY26" fmla="*/ 2096386 h 7639938"/>
              <a:gd name="connsiteX27" fmla="*/ 4668677 w 6332041"/>
              <a:gd name="connsiteY27" fmla="*/ 1986101 h 7639938"/>
              <a:gd name="connsiteX28" fmla="*/ 4554785 w 6332041"/>
              <a:gd name="connsiteY28" fmla="*/ 1978482 h 7639938"/>
              <a:gd name="connsiteX29" fmla="*/ 4409190 w 6332041"/>
              <a:gd name="connsiteY29" fmla="*/ 1848942 h 7639938"/>
              <a:gd name="connsiteX30" fmla="*/ 4604519 w 6332041"/>
              <a:gd name="connsiteY30" fmla="*/ 1664431 h 7639938"/>
              <a:gd name="connsiteX31" fmla="*/ 4429259 w 6332041"/>
              <a:gd name="connsiteY31" fmla="*/ 1633951 h 7639938"/>
              <a:gd name="connsiteX32" fmla="*/ 4284479 w 6332041"/>
              <a:gd name="connsiteY32" fmla="*/ 1801591 h 7639938"/>
              <a:gd name="connsiteX33" fmla="*/ 4223519 w 6332041"/>
              <a:gd name="connsiteY33" fmla="*/ 1900651 h 7639938"/>
              <a:gd name="connsiteX34" fmla="*/ 4231139 w 6332041"/>
              <a:gd name="connsiteY34" fmla="*/ 1938751 h 7639938"/>
              <a:gd name="connsiteX35" fmla="*/ 4124459 w 6332041"/>
              <a:gd name="connsiteY35" fmla="*/ 2037811 h 7639938"/>
              <a:gd name="connsiteX36" fmla="*/ 4048259 w 6332041"/>
              <a:gd name="connsiteY36" fmla="*/ 2060671 h 7639938"/>
              <a:gd name="connsiteX37" fmla="*/ 3990904 w 6332041"/>
              <a:gd name="connsiteY37" fmla="*/ 2092782 h 7639938"/>
              <a:gd name="connsiteX38" fmla="*/ 3936751 w 6332041"/>
              <a:gd name="connsiteY38" fmla="*/ 2142108 h 7639938"/>
              <a:gd name="connsiteX39" fmla="*/ 3888239 w 6332041"/>
              <a:gd name="connsiteY39" fmla="*/ 2114011 h 7639938"/>
              <a:gd name="connsiteX40" fmla="*/ 3846127 w 6332041"/>
              <a:gd name="connsiteY40" fmla="*/ 2183407 h 7639938"/>
              <a:gd name="connsiteX41" fmla="*/ 3746250 w 6332041"/>
              <a:gd name="connsiteY41" fmla="*/ 2210280 h 7639938"/>
              <a:gd name="connsiteX42" fmla="*/ 3731417 w 6332041"/>
              <a:gd name="connsiteY42" fmla="*/ 2278860 h 7639938"/>
              <a:gd name="connsiteX43" fmla="*/ 3591184 w 6332041"/>
              <a:gd name="connsiteY43" fmla="*/ 2221331 h 7639938"/>
              <a:gd name="connsiteX44" fmla="*/ 3552959 w 6332041"/>
              <a:gd name="connsiteY44" fmla="*/ 2121631 h 7639938"/>
              <a:gd name="connsiteX45" fmla="*/ 3377699 w 6332041"/>
              <a:gd name="connsiteY45" fmla="*/ 2190211 h 7639938"/>
              <a:gd name="connsiteX46" fmla="*/ 3377699 w 6332041"/>
              <a:gd name="connsiteY46" fmla="*/ 2266411 h 7639938"/>
              <a:gd name="connsiteX47" fmla="*/ 3258978 w 6332041"/>
              <a:gd name="connsiteY47" fmla="*/ 2366694 h 7639938"/>
              <a:gd name="connsiteX48" fmla="*/ 3018337 w 6332041"/>
              <a:gd name="connsiteY48" fmla="*/ 2221913 h 7639938"/>
              <a:gd name="connsiteX49" fmla="*/ 3045210 w 6332041"/>
              <a:gd name="connsiteY49" fmla="*/ 2191026 h 7639938"/>
              <a:gd name="connsiteX50" fmla="*/ 2934517 w 6332041"/>
              <a:gd name="connsiteY50" fmla="*/ 2054273 h 7639938"/>
              <a:gd name="connsiteX51" fmla="*/ 2663396 w 6332041"/>
              <a:gd name="connsiteY51" fmla="*/ 1888611 h 7639938"/>
              <a:gd name="connsiteX52" fmla="*/ 2536416 w 6332041"/>
              <a:gd name="connsiteY52" fmla="*/ 2261352 h 7639938"/>
              <a:gd name="connsiteX53" fmla="*/ 2428805 w 6332041"/>
              <a:gd name="connsiteY53" fmla="*/ 2267634 h 7639938"/>
              <a:gd name="connsiteX54" fmla="*/ 2348999 w 6332041"/>
              <a:gd name="connsiteY54" fmla="*/ 2258791 h 7639938"/>
              <a:gd name="connsiteX55" fmla="*/ 2245110 w 6332041"/>
              <a:gd name="connsiteY55" fmla="*/ 2385946 h 7639938"/>
              <a:gd name="connsiteX56" fmla="*/ 2061823 w 6332041"/>
              <a:gd name="connsiteY56" fmla="*/ 2298521 h 7639938"/>
              <a:gd name="connsiteX57" fmla="*/ 2005283 w 6332041"/>
              <a:gd name="connsiteY57" fmla="*/ 2306958 h 7639938"/>
              <a:gd name="connsiteX58" fmla="*/ 1905816 w 6332041"/>
              <a:gd name="connsiteY58" fmla="*/ 2122446 h 7639938"/>
              <a:gd name="connsiteX59" fmla="*/ 1937519 w 6332041"/>
              <a:gd name="connsiteY59" fmla="*/ 2037811 h 7639938"/>
              <a:gd name="connsiteX60" fmla="*/ 1769879 w 6332041"/>
              <a:gd name="connsiteY60" fmla="*/ 2159731 h 7639938"/>
              <a:gd name="connsiteX61" fmla="*/ 1747019 w 6332041"/>
              <a:gd name="connsiteY61" fmla="*/ 2220691 h 7639938"/>
              <a:gd name="connsiteX62" fmla="*/ 1693679 w 6332041"/>
              <a:gd name="connsiteY62" fmla="*/ 2190211 h 7639938"/>
              <a:gd name="connsiteX63" fmla="*/ 1586999 w 6332041"/>
              <a:gd name="connsiteY63" fmla="*/ 2190211 h 7639938"/>
              <a:gd name="connsiteX64" fmla="*/ 1564139 w 6332041"/>
              <a:gd name="connsiteY64" fmla="*/ 2304511 h 7639938"/>
              <a:gd name="connsiteX65" fmla="*/ 1426979 w 6332041"/>
              <a:gd name="connsiteY65" fmla="*/ 2601691 h 7639938"/>
              <a:gd name="connsiteX66" fmla="*/ 1373639 w 6332041"/>
              <a:gd name="connsiteY66" fmla="*/ 2594071 h 7639938"/>
              <a:gd name="connsiteX67" fmla="*/ 1228859 w 6332041"/>
              <a:gd name="connsiteY67" fmla="*/ 2647411 h 7639938"/>
              <a:gd name="connsiteX68" fmla="*/ 1175519 w 6332041"/>
              <a:gd name="connsiteY68" fmla="*/ 2815051 h 7639938"/>
              <a:gd name="connsiteX69" fmla="*/ 1053599 w 6332041"/>
              <a:gd name="connsiteY69" fmla="*/ 2845531 h 7639938"/>
              <a:gd name="connsiteX70" fmla="*/ 969779 w 6332041"/>
              <a:gd name="connsiteY70" fmla="*/ 2853151 h 7639938"/>
              <a:gd name="connsiteX71" fmla="*/ 870719 w 6332041"/>
              <a:gd name="connsiteY71" fmla="*/ 2883631 h 7639938"/>
              <a:gd name="connsiteX72" fmla="*/ 741179 w 6332041"/>
              <a:gd name="connsiteY72" fmla="*/ 2891251 h 7639938"/>
              <a:gd name="connsiteX73" fmla="*/ 588779 w 6332041"/>
              <a:gd name="connsiteY73" fmla="*/ 2929351 h 7639938"/>
              <a:gd name="connsiteX74" fmla="*/ 0 w 6332041"/>
              <a:gd name="connsiteY74" fmla="*/ 4428515 h 7639938"/>
              <a:gd name="connsiteX75" fmla="*/ 199750 w 6332041"/>
              <a:gd name="connsiteY75" fmla="*/ 4408853 h 7639938"/>
              <a:gd name="connsiteX76" fmla="*/ 207779 w 6332041"/>
              <a:gd name="connsiteY76" fmla="*/ 4529551 h 7639938"/>
              <a:gd name="connsiteX77" fmla="*/ 289560 w 6332041"/>
              <a:gd name="connsiteY77" fmla="*/ 4557241 h 7639938"/>
              <a:gd name="connsiteX78" fmla="*/ 289968 w 6332041"/>
              <a:gd name="connsiteY78" fmla="*/ 4629020 h 7639938"/>
              <a:gd name="connsiteX79" fmla="*/ 408690 w 6332041"/>
              <a:gd name="connsiteY79" fmla="*/ 4675962 h 7639938"/>
              <a:gd name="connsiteX80" fmla="*/ 398279 w 6332041"/>
              <a:gd name="connsiteY80" fmla="*/ 4773391 h 7639938"/>
              <a:gd name="connsiteX81" fmla="*/ 398279 w 6332041"/>
              <a:gd name="connsiteY81" fmla="*/ 4872451 h 7639938"/>
              <a:gd name="connsiteX82" fmla="*/ 291599 w 6332041"/>
              <a:gd name="connsiteY82" fmla="*/ 4925791 h 7639938"/>
              <a:gd name="connsiteX83" fmla="*/ 276359 w 6332041"/>
              <a:gd name="connsiteY83" fmla="*/ 5001991 h 7639938"/>
              <a:gd name="connsiteX84" fmla="*/ 184919 w 6332041"/>
              <a:gd name="connsiteY84" fmla="*/ 5123911 h 7639938"/>
              <a:gd name="connsiteX85" fmla="*/ 199344 w 6332041"/>
              <a:gd name="connsiteY85" fmla="*/ 5376596 h 7639938"/>
              <a:gd name="connsiteX86" fmla="*/ 282757 w 6332041"/>
              <a:gd name="connsiteY86" fmla="*/ 5376186 h 7639938"/>
              <a:gd name="connsiteX87" fmla="*/ 324870 w 6332041"/>
              <a:gd name="connsiteY87" fmla="*/ 5453201 h 7639938"/>
              <a:gd name="connsiteX88" fmla="*/ 340517 w 6332041"/>
              <a:gd name="connsiteY88" fmla="*/ 5498107 h 7639938"/>
              <a:gd name="connsiteX89" fmla="*/ 378211 w 6332041"/>
              <a:gd name="connsiteY89" fmla="*/ 5490078 h 7639938"/>
              <a:gd name="connsiteX90" fmla="*/ 365761 w 6332041"/>
              <a:gd name="connsiteY90" fmla="*/ 5643294 h 7639938"/>
              <a:gd name="connsiteX91" fmla="*/ 843843 w 6332041"/>
              <a:gd name="connsiteY91" fmla="*/ 5739970 h 7639938"/>
              <a:gd name="connsiteX92" fmla="*/ 1175926 w 6332041"/>
              <a:gd name="connsiteY92" fmla="*/ 5879922 h 7639938"/>
              <a:gd name="connsiteX93" fmla="*/ 1487939 w 6332041"/>
              <a:gd name="connsiteY93" fmla="*/ 5741131 h 7639938"/>
              <a:gd name="connsiteX94" fmla="*/ 1586999 w 6332041"/>
              <a:gd name="connsiteY94" fmla="*/ 5741131 h 7639938"/>
              <a:gd name="connsiteX95" fmla="*/ 1541279 w 6332041"/>
              <a:gd name="connsiteY95" fmla="*/ 6000211 h 7639938"/>
              <a:gd name="connsiteX96" fmla="*/ 1634713 w 6332041"/>
              <a:gd name="connsiteY96" fmla="*/ 6349001 h 7639938"/>
              <a:gd name="connsiteX97" fmla="*/ 1931451 w 6332041"/>
              <a:gd name="connsiteY97" fmla="*/ 6276820 h 7639938"/>
              <a:gd name="connsiteX98" fmla="*/ 1973281 w 6332041"/>
              <a:gd name="connsiteY98" fmla="*/ 6039719 h 7639938"/>
              <a:gd name="connsiteX99" fmla="*/ 2284853 w 6332041"/>
              <a:gd name="connsiteY99" fmla="*/ 6068128 h 7639938"/>
              <a:gd name="connsiteX100" fmla="*/ 2588088 w 6332041"/>
              <a:gd name="connsiteY100" fmla="*/ 5922367 h 7639938"/>
              <a:gd name="connsiteX101" fmla="*/ 2656018 w 6332041"/>
              <a:gd name="connsiteY101" fmla="*/ 6052223 h 7639938"/>
              <a:gd name="connsiteX102" fmla="*/ 2739109 w 6332041"/>
              <a:gd name="connsiteY102" fmla="*/ 6021749 h 7639938"/>
              <a:gd name="connsiteX103" fmla="*/ 2886685 w 6332041"/>
              <a:gd name="connsiteY103" fmla="*/ 6052811 h 7639938"/>
              <a:gd name="connsiteX104" fmla="*/ 3002565 w 6332041"/>
              <a:gd name="connsiteY104" fmla="*/ 6195386 h 7639938"/>
              <a:gd name="connsiteX105" fmla="*/ 3027765 w 6332041"/>
              <a:gd name="connsiteY105" fmla="*/ 6377265 h 7639938"/>
              <a:gd name="connsiteX106" fmla="*/ 3191028 w 6332041"/>
              <a:gd name="connsiteY106" fmla="*/ 6299303 h 7639938"/>
              <a:gd name="connsiteX107" fmla="*/ 3338659 w 6332041"/>
              <a:gd name="connsiteY107" fmla="*/ 6365542 h 7639938"/>
              <a:gd name="connsiteX108" fmla="*/ 3459989 w 6332041"/>
              <a:gd name="connsiteY108" fmla="*/ 6105598 h 7639938"/>
              <a:gd name="connsiteX109" fmla="*/ 3027179 w 6332041"/>
              <a:gd name="connsiteY109" fmla="*/ 7639938 h 7639938"/>
              <a:gd name="connsiteX110" fmla="*/ 3067661 w 6332041"/>
              <a:gd name="connsiteY110" fmla="*/ 7573262 h 7639938"/>
              <a:gd name="connsiteX111" fmla="*/ 3220061 w 6332041"/>
              <a:gd name="connsiteY111" fmla="*/ 7504206 h 7639938"/>
              <a:gd name="connsiteX112" fmla="*/ 3265305 w 6332041"/>
              <a:gd name="connsiteY112" fmla="*/ 7387526 h 7639938"/>
              <a:gd name="connsiteX113" fmla="*/ 3460566 w 6332041"/>
              <a:gd name="connsiteY113" fmla="*/ 7225600 h 7639938"/>
              <a:gd name="connsiteX114" fmla="*/ 3739173 w 6332041"/>
              <a:gd name="connsiteY114" fmla="*/ 7097013 h 7639938"/>
              <a:gd name="connsiteX115" fmla="*/ 3915385 w 6332041"/>
              <a:gd name="connsiteY115" fmla="*/ 7032719 h 7639938"/>
              <a:gd name="connsiteX116" fmla="*/ 4124935 w 6332041"/>
              <a:gd name="connsiteY116" fmla="*/ 6880319 h 7639938"/>
              <a:gd name="connsiteX117" fmla="*/ 4143715 w 6332041"/>
              <a:gd name="connsiteY117" fmla="*/ 6806772 h 7639938"/>
              <a:gd name="connsiteX118" fmla="*/ 4045199 w 6332041"/>
              <a:gd name="connsiteY118" fmla="*/ 6742613 h 7639938"/>
              <a:gd name="connsiteX119" fmla="*/ 4020160 w 6332041"/>
              <a:gd name="connsiteY119" fmla="*/ 6611238 h 7639938"/>
              <a:gd name="connsiteX120" fmla="*/ 4096361 w 6332041"/>
              <a:gd name="connsiteY120" fmla="*/ 6537419 h 7639938"/>
              <a:gd name="connsiteX121" fmla="*/ 4136842 w 6332041"/>
              <a:gd name="connsiteY121" fmla="*/ 6389781 h 7639938"/>
              <a:gd name="connsiteX122" fmla="*/ 4014514 w 6332041"/>
              <a:gd name="connsiteY122" fmla="*/ 6437678 h 7639938"/>
              <a:gd name="connsiteX123" fmla="*/ 3842181 w 6332041"/>
              <a:gd name="connsiteY123" fmla="*/ 6423661 h 7639938"/>
              <a:gd name="connsiteX124" fmla="*/ 3691891 w 6332041"/>
              <a:gd name="connsiteY124" fmla="*/ 6323511 h 7639938"/>
              <a:gd name="connsiteX125" fmla="*/ 3709445 w 6332041"/>
              <a:gd name="connsiteY125" fmla="*/ 6189144 h 7639938"/>
              <a:gd name="connsiteX126" fmla="*/ 3645286 w 6332041"/>
              <a:gd name="connsiteY126" fmla="*/ 6133012 h 7639938"/>
              <a:gd name="connsiteX127" fmla="*/ 3697739 w 6332041"/>
              <a:gd name="connsiteY127" fmla="*/ 6015451 h 7639938"/>
              <a:gd name="connsiteX128" fmla="*/ 3857759 w 6332041"/>
              <a:gd name="connsiteY128" fmla="*/ 5924011 h 7639938"/>
              <a:gd name="connsiteX129" fmla="*/ 3933959 w 6332041"/>
              <a:gd name="connsiteY129" fmla="*/ 5847811 h 7639938"/>
              <a:gd name="connsiteX130" fmla="*/ 3963217 w 6332041"/>
              <a:gd name="connsiteY130" fmla="*/ 5852642 h 7639938"/>
              <a:gd name="connsiteX131" fmla="*/ 3955596 w 6332041"/>
              <a:gd name="connsiteY131" fmla="*/ 5787667 h 7639938"/>
              <a:gd name="connsiteX132" fmla="*/ 3925523 w 6332041"/>
              <a:gd name="connsiteY132" fmla="*/ 5772835 h 7639938"/>
              <a:gd name="connsiteX133" fmla="*/ 3890621 w 6332041"/>
              <a:gd name="connsiteY133" fmla="*/ 5661325 h 7639938"/>
              <a:gd name="connsiteX134" fmla="*/ 3894228 w 6332041"/>
              <a:gd name="connsiteY134" fmla="*/ 5561858 h 7639938"/>
              <a:gd name="connsiteX135" fmla="*/ 3911099 w 6332041"/>
              <a:gd name="connsiteY135" fmla="*/ 5451571 h 7639938"/>
              <a:gd name="connsiteX136" fmla="*/ 3933959 w 6332041"/>
              <a:gd name="connsiteY136" fmla="*/ 5382991 h 7639938"/>
              <a:gd name="connsiteX137" fmla="*/ 3964439 w 6332041"/>
              <a:gd name="connsiteY137" fmla="*/ 5322031 h 7639938"/>
              <a:gd name="connsiteX138" fmla="*/ 4017779 w 6332041"/>
              <a:gd name="connsiteY138" fmla="*/ 5314411 h 7639938"/>
              <a:gd name="connsiteX139" fmla="*/ 4033019 w 6332041"/>
              <a:gd name="connsiteY139" fmla="*/ 5314411 h 7639938"/>
              <a:gd name="connsiteX140" fmla="*/ 4086359 w 6332041"/>
              <a:gd name="connsiteY140" fmla="*/ 5253451 h 7639938"/>
              <a:gd name="connsiteX141" fmla="*/ 4082752 w 6332041"/>
              <a:gd name="connsiteY141" fmla="*/ 5177658 h 7639938"/>
              <a:gd name="connsiteX142" fmla="*/ 4795020 w 6332041"/>
              <a:gd name="connsiteY142" fmla="*/ 5075401 h 7639938"/>
              <a:gd name="connsiteX143" fmla="*/ 4882853 w 6332041"/>
              <a:gd name="connsiteY143" fmla="*/ 5079415 h 7639938"/>
              <a:gd name="connsiteX144" fmla="*/ 4942997 w 6332041"/>
              <a:gd name="connsiteY144" fmla="*/ 5095062 h 7639938"/>
              <a:gd name="connsiteX145" fmla="*/ 5129484 w 6332041"/>
              <a:gd name="connsiteY145" fmla="*/ 5186093 h 7639938"/>
              <a:gd name="connsiteX146" fmla="*/ 5594304 w 6332041"/>
              <a:gd name="connsiteY146" fmla="*/ 5422722 h 7639938"/>
              <a:gd name="connsiteX147" fmla="*/ 5724276 w 6332041"/>
              <a:gd name="connsiteY147" fmla="*/ 5486449 h 7639938"/>
              <a:gd name="connsiteX148" fmla="*/ 5779089 w 6332041"/>
              <a:gd name="connsiteY148" fmla="*/ 5396937 h 7639938"/>
              <a:gd name="connsiteX149" fmla="*/ 5690643 w 6332041"/>
              <a:gd name="connsiteY149" fmla="*/ 5373624 h 7639938"/>
              <a:gd name="connsiteX150" fmla="*/ 5636237 w 6332041"/>
              <a:gd name="connsiteY150" fmla="*/ 5298488 h 7639938"/>
              <a:gd name="connsiteX151" fmla="*/ 5682594 w 6332041"/>
              <a:gd name="connsiteY151" fmla="*/ 5229777 h 7639938"/>
              <a:gd name="connsiteX152" fmla="*/ 5600880 w 6332041"/>
              <a:gd name="connsiteY152" fmla="*/ 5115358 h 7639938"/>
              <a:gd name="connsiteX153" fmla="*/ 5632584 w 6332041"/>
              <a:gd name="connsiteY153" fmla="*/ 4969606 h 7639938"/>
              <a:gd name="connsiteX154" fmla="*/ 5655444 w 6332041"/>
              <a:gd name="connsiteY154" fmla="*/ 4934681 h 7639938"/>
              <a:gd name="connsiteX155" fmla="*/ 5677034 w 6332041"/>
              <a:gd name="connsiteY155" fmla="*/ 4889596 h 7639938"/>
              <a:gd name="connsiteX156" fmla="*/ 5714499 w 6332041"/>
              <a:gd name="connsiteY156" fmla="*/ 4812126 h 7639938"/>
              <a:gd name="connsiteX157" fmla="*/ 5729104 w 6332041"/>
              <a:gd name="connsiteY157" fmla="*/ 4729576 h 7639938"/>
              <a:gd name="connsiteX158" fmla="*/ 5775459 w 6332041"/>
              <a:gd name="connsiteY158" fmla="*/ 4704176 h 7639938"/>
              <a:gd name="connsiteX159" fmla="*/ 5755139 w 6332041"/>
              <a:gd name="connsiteY159" fmla="*/ 4645121 h 7639938"/>
              <a:gd name="connsiteX160" fmla="*/ 5791334 w 6332041"/>
              <a:gd name="connsiteY160" fmla="*/ 4603846 h 7639938"/>
              <a:gd name="connsiteX161" fmla="*/ 5821814 w 6332041"/>
              <a:gd name="connsiteY161" fmla="*/ 4540981 h 7639938"/>
              <a:gd name="connsiteX162" fmla="*/ 5877059 w 6332041"/>
              <a:gd name="connsiteY162" fmla="*/ 4467321 h 7639938"/>
              <a:gd name="connsiteX163" fmla="*/ 5896109 w 6332041"/>
              <a:gd name="connsiteY163" fmla="*/ 4311111 h 7639938"/>
              <a:gd name="connsiteX164" fmla="*/ 6141219 w 6332041"/>
              <a:gd name="connsiteY164" fmla="*/ 4053301 h 7639938"/>
              <a:gd name="connsiteX165" fmla="*/ 6147569 w 6332041"/>
              <a:gd name="connsiteY165" fmla="*/ 3817081 h 7639938"/>
              <a:gd name="connsiteX166" fmla="*/ 5953537 w 6332041"/>
              <a:gd name="connsiteY166" fmla="*/ 3436452 h 7639938"/>
              <a:gd name="connsiteX0" fmla="*/ 5953537 w 6332041"/>
              <a:gd name="connsiteY0" fmla="*/ 3436452 h 7573263"/>
              <a:gd name="connsiteX1" fmla="*/ 5854199 w 6332041"/>
              <a:gd name="connsiteY1" fmla="*/ 2291811 h 7573263"/>
              <a:gd name="connsiteX2" fmla="*/ 5802129 w 6332041"/>
              <a:gd name="connsiteY2" fmla="*/ 1609819 h 7573263"/>
              <a:gd name="connsiteX3" fmla="*/ 5762759 w 6332041"/>
              <a:gd name="connsiteY3" fmla="*/ 1382491 h 7573263"/>
              <a:gd name="connsiteX4" fmla="*/ 5770442 w 6332041"/>
              <a:gd name="connsiteY4" fmla="*/ 1330310 h 7573263"/>
              <a:gd name="connsiteX5" fmla="*/ 5939273 w 6332041"/>
              <a:gd name="connsiteY5" fmla="*/ 1294137 h 7573263"/>
              <a:gd name="connsiteX6" fmla="*/ 6061246 w 6332041"/>
              <a:gd name="connsiteY6" fmla="*/ 1154342 h 7573263"/>
              <a:gd name="connsiteX7" fmla="*/ 6087784 w 6332041"/>
              <a:gd name="connsiteY7" fmla="*/ 587703 h 7573263"/>
              <a:gd name="connsiteX8" fmla="*/ 6149792 w 6332041"/>
              <a:gd name="connsiteY8" fmla="*/ 266762 h 7573263"/>
              <a:gd name="connsiteX9" fmla="*/ 6204185 w 6332041"/>
              <a:gd name="connsiteY9" fmla="*/ 214419 h 7573263"/>
              <a:gd name="connsiteX10" fmla="*/ 6332041 w 6332041"/>
              <a:gd name="connsiteY10" fmla="*/ 245126 h 7573263"/>
              <a:gd name="connsiteX11" fmla="*/ 6152006 w 6332041"/>
              <a:gd name="connsiteY11" fmla="*/ 110058 h 7573263"/>
              <a:gd name="connsiteX12" fmla="*/ 6014137 w 6332041"/>
              <a:gd name="connsiteY12" fmla="*/ 0 h 7573263"/>
              <a:gd name="connsiteX13" fmla="*/ 5325275 w 6332041"/>
              <a:gd name="connsiteY13" fmla="*/ 124606 h 7573263"/>
              <a:gd name="connsiteX14" fmla="*/ 5276992 w 6332041"/>
              <a:gd name="connsiteY14" fmla="*/ 266597 h 7573263"/>
              <a:gd name="connsiteX15" fmla="*/ 5346682 w 6332041"/>
              <a:gd name="connsiteY15" fmla="*/ 494173 h 7573263"/>
              <a:gd name="connsiteX16" fmla="*/ 5256922 w 6332041"/>
              <a:gd name="connsiteY16" fmla="*/ 872684 h 7573263"/>
              <a:gd name="connsiteX17" fmla="*/ 5292702 w 6332041"/>
              <a:gd name="connsiteY17" fmla="*/ 1084088 h 7573263"/>
              <a:gd name="connsiteX18" fmla="*/ 5259839 w 6332041"/>
              <a:gd name="connsiteY18" fmla="*/ 1405351 h 7573263"/>
              <a:gd name="connsiteX19" fmla="*/ 5252219 w 6332041"/>
              <a:gd name="connsiteY19" fmla="*/ 1603471 h 7573263"/>
              <a:gd name="connsiteX20" fmla="*/ 5282699 w 6332041"/>
              <a:gd name="connsiteY20" fmla="*/ 1641571 h 7573263"/>
              <a:gd name="connsiteX21" fmla="*/ 5137919 w 6332041"/>
              <a:gd name="connsiteY21" fmla="*/ 1694911 h 7573263"/>
              <a:gd name="connsiteX22" fmla="*/ 5160779 w 6332041"/>
              <a:gd name="connsiteY22" fmla="*/ 1885411 h 7573263"/>
              <a:gd name="connsiteX23" fmla="*/ 5122679 w 6332041"/>
              <a:gd name="connsiteY23" fmla="*/ 1969231 h 7573263"/>
              <a:gd name="connsiteX24" fmla="*/ 4985519 w 6332041"/>
              <a:gd name="connsiteY24" fmla="*/ 1952015 h 7573263"/>
              <a:gd name="connsiteX25" fmla="*/ 4894079 w 6332041"/>
              <a:gd name="connsiteY25" fmla="*/ 1938751 h 7573263"/>
              <a:gd name="connsiteX26" fmla="*/ 4817470 w 6332041"/>
              <a:gd name="connsiteY26" fmla="*/ 2096386 h 7573263"/>
              <a:gd name="connsiteX27" fmla="*/ 4668677 w 6332041"/>
              <a:gd name="connsiteY27" fmla="*/ 1986101 h 7573263"/>
              <a:gd name="connsiteX28" fmla="*/ 4554785 w 6332041"/>
              <a:gd name="connsiteY28" fmla="*/ 1978482 h 7573263"/>
              <a:gd name="connsiteX29" fmla="*/ 4409190 w 6332041"/>
              <a:gd name="connsiteY29" fmla="*/ 1848942 h 7573263"/>
              <a:gd name="connsiteX30" fmla="*/ 4604519 w 6332041"/>
              <a:gd name="connsiteY30" fmla="*/ 1664431 h 7573263"/>
              <a:gd name="connsiteX31" fmla="*/ 4429259 w 6332041"/>
              <a:gd name="connsiteY31" fmla="*/ 1633951 h 7573263"/>
              <a:gd name="connsiteX32" fmla="*/ 4284479 w 6332041"/>
              <a:gd name="connsiteY32" fmla="*/ 1801591 h 7573263"/>
              <a:gd name="connsiteX33" fmla="*/ 4223519 w 6332041"/>
              <a:gd name="connsiteY33" fmla="*/ 1900651 h 7573263"/>
              <a:gd name="connsiteX34" fmla="*/ 4231139 w 6332041"/>
              <a:gd name="connsiteY34" fmla="*/ 1938751 h 7573263"/>
              <a:gd name="connsiteX35" fmla="*/ 4124459 w 6332041"/>
              <a:gd name="connsiteY35" fmla="*/ 2037811 h 7573263"/>
              <a:gd name="connsiteX36" fmla="*/ 4048259 w 6332041"/>
              <a:gd name="connsiteY36" fmla="*/ 2060671 h 7573263"/>
              <a:gd name="connsiteX37" fmla="*/ 3990904 w 6332041"/>
              <a:gd name="connsiteY37" fmla="*/ 2092782 h 7573263"/>
              <a:gd name="connsiteX38" fmla="*/ 3936751 w 6332041"/>
              <a:gd name="connsiteY38" fmla="*/ 2142108 h 7573263"/>
              <a:gd name="connsiteX39" fmla="*/ 3888239 w 6332041"/>
              <a:gd name="connsiteY39" fmla="*/ 2114011 h 7573263"/>
              <a:gd name="connsiteX40" fmla="*/ 3846127 w 6332041"/>
              <a:gd name="connsiteY40" fmla="*/ 2183407 h 7573263"/>
              <a:gd name="connsiteX41" fmla="*/ 3746250 w 6332041"/>
              <a:gd name="connsiteY41" fmla="*/ 2210280 h 7573263"/>
              <a:gd name="connsiteX42" fmla="*/ 3731417 w 6332041"/>
              <a:gd name="connsiteY42" fmla="*/ 2278860 h 7573263"/>
              <a:gd name="connsiteX43" fmla="*/ 3591184 w 6332041"/>
              <a:gd name="connsiteY43" fmla="*/ 2221331 h 7573263"/>
              <a:gd name="connsiteX44" fmla="*/ 3552959 w 6332041"/>
              <a:gd name="connsiteY44" fmla="*/ 2121631 h 7573263"/>
              <a:gd name="connsiteX45" fmla="*/ 3377699 w 6332041"/>
              <a:gd name="connsiteY45" fmla="*/ 2190211 h 7573263"/>
              <a:gd name="connsiteX46" fmla="*/ 3377699 w 6332041"/>
              <a:gd name="connsiteY46" fmla="*/ 2266411 h 7573263"/>
              <a:gd name="connsiteX47" fmla="*/ 3258978 w 6332041"/>
              <a:gd name="connsiteY47" fmla="*/ 2366694 h 7573263"/>
              <a:gd name="connsiteX48" fmla="*/ 3018337 w 6332041"/>
              <a:gd name="connsiteY48" fmla="*/ 2221913 h 7573263"/>
              <a:gd name="connsiteX49" fmla="*/ 3045210 w 6332041"/>
              <a:gd name="connsiteY49" fmla="*/ 2191026 h 7573263"/>
              <a:gd name="connsiteX50" fmla="*/ 2934517 w 6332041"/>
              <a:gd name="connsiteY50" fmla="*/ 2054273 h 7573263"/>
              <a:gd name="connsiteX51" fmla="*/ 2663396 w 6332041"/>
              <a:gd name="connsiteY51" fmla="*/ 1888611 h 7573263"/>
              <a:gd name="connsiteX52" fmla="*/ 2536416 w 6332041"/>
              <a:gd name="connsiteY52" fmla="*/ 2261352 h 7573263"/>
              <a:gd name="connsiteX53" fmla="*/ 2428805 w 6332041"/>
              <a:gd name="connsiteY53" fmla="*/ 2267634 h 7573263"/>
              <a:gd name="connsiteX54" fmla="*/ 2348999 w 6332041"/>
              <a:gd name="connsiteY54" fmla="*/ 2258791 h 7573263"/>
              <a:gd name="connsiteX55" fmla="*/ 2245110 w 6332041"/>
              <a:gd name="connsiteY55" fmla="*/ 2385946 h 7573263"/>
              <a:gd name="connsiteX56" fmla="*/ 2061823 w 6332041"/>
              <a:gd name="connsiteY56" fmla="*/ 2298521 h 7573263"/>
              <a:gd name="connsiteX57" fmla="*/ 2005283 w 6332041"/>
              <a:gd name="connsiteY57" fmla="*/ 2306958 h 7573263"/>
              <a:gd name="connsiteX58" fmla="*/ 1905816 w 6332041"/>
              <a:gd name="connsiteY58" fmla="*/ 2122446 h 7573263"/>
              <a:gd name="connsiteX59" fmla="*/ 1937519 w 6332041"/>
              <a:gd name="connsiteY59" fmla="*/ 2037811 h 7573263"/>
              <a:gd name="connsiteX60" fmla="*/ 1769879 w 6332041"/>
              <a:gd name="connsiteY60" fmla="*/ 2159731 h 7573263"/>
              <a:gd name="connsiteX61" fmla="*/ 1747019 w 6332041"/>
              <a:gd name="connsiteY61" fmla="*/ 2220691 h 7573263"/>
              <a:gd name="connsiteX62" fmla="*/ 1693679 w 6332041"/>
              <a:gd name="connsiteY62" fmla="*/ 2190211 h 7573263"/>
              <a:gd name="connsiteX63" fmla="*/ 1586999 w 6332041"/>
              <a:gd name="connsiteY63" fmla="*/ 2190211 h 7573263"/>
              <a:gd name="connsiteX64" fmla="*/ 1564139 w 6332041"/>
              <a:gd name="connsiteY64" fmla="*/ 2304511 h 7573263"/>
              <a:gd name="connsiteX65" fmla="*/ 1426979 w 6332041"/>
              <a:gd name="connsiteY65" fmla="*/ 2601691 h 7573263"/>
              <a:gd name="connsiteX66" fmla="*/ 1373639 w 6332041"/>
              <a:gd name="connsiteY66" fmla="*/ 2594071 h 7573263"/>
              <a:gd name="connsiteX67" fmla="*/ 1228859 w 6332041"/>
              <a:gd name="connsiteY67" fmla="*/ 2647411 h 7573263"/>
              <a:gd name="connsiteX68" fmla="*/ 1175519 w 6332041"/>
              <a:gd name="connsiteY68" fmla="*/ 2815051 h 7573263"/>
              <a:gd name="connsiteX69" fmla="*/ 1053599 w 6332041"/>
              <a:gd name="connsiteY69" fmla="*/ 2845531 h 7573263"/>
              <a:gd name="connsiteX70" fmla="*/ 969779 w 6332041"/>
              <a:gd name="connsiteY70" fmla="*/ 2853151 h 7573263"/>
              <a:gd name="connsiteX71" fmla="*/ 870719 w 6332041"/>
              <a:gd name="connsiteY71" fmla="*/ 2883631 h 7573263"/>
              <a:gd name="connsiteX72" fmla="*/ 741179 w 6332041"/>
              <a:gd name="connsiteY72" fmla="*/ 2891251 h 7573263"/>
              <a:gd name="connsiteX73" fmla="*/ 588779 w 6332041"/>
              <a:gd name="connsiteY73" fmla="*/ 2929351 h 7573263"/>
              <a:gd name="connsiteX74" fmla="*/ 0 w 6332041"/>
              <a:gd name="connsiteY74" fmla="*/ 4428515 h 7573263"/>
              <a:gd name="connsiteX75" fmla="*/ 199750 w 6332041"/>
              <a:gd name="connsiteY75" fmla="*/ 4408853 h 7573263"/>
              <a:gd name="connsiteX76" fmla="*/ 207779 w 6332041"/>
              <a:gd name="connsiteY76" fmla="*/ 4529551 h 7573263"/>
              <a:gd name="connsiteX77" fmla="*/ 289560 w 6332041"/>
              <a:gd name="connsiteY77" fmla="*/ 4557241 h 7573263"/>
              <a:gd name="connsiteX78" fmla="*/ 289968 w 6332041"/>
              <a:gd name="connsiteY78" fmla="*/ 4629020 h 7573263"/>
              <a:gd name="connsiteX79" fmla="*/ 408690 w 6332041"/>
              <a:gd name="connsiteY79" fmla="*/ 4675962 h 7573263"/>
              <a:gd name="connsiteX80" fmla="*/ 398279 w 6332041"/>
              <a:gd name="connsiteY80" fmla="*/ 4773391 h 7573263"/>
              <a:gd name="connsiteX81" fmla="*/ 398279 w 6332041"/>
              <a:gd name="connsiteY81" fmla="*/ 4872451 h 7573263"/>
              <a:gd name="connsiteX82" fmla="*/ 291599 w 6332041"/>
              <a:gd name="connsiteY82" fmla="*/ 4925791 h 7573263"/>
              <a:gd name="connsiteX83" fmla="*/ 276359 w 6332041"/>
              <a:gd name="connsiteY83" fmla="*/ 5001991 h 7573263"/>
              <a:gd name="connsiteX84" fmla="*/ 184919 w 6332041"/>
              <a:gd name="connsiteY84" fmla="*/ 5123911 h 7573263"/>
              <a:gd name="connsiteX85" fmla="*/ 199344 w 6332041"/>
              <a:gd name="connsiteY85" fmla="*/ 5376596 h 7573263"/>
              <a:gd name="connsiteX86" fmla="*/ 282757 w 6332041"/>
              <a:gd name="connsiteY86" fmla="*/ 5376186 h 7573263"/>
              <a:gd name="connsiteX87" fmla="*/ 324870 w 6332041"/>
              <a:gd name="connsiteY87" fmla="*/ 5453201 h 7573263"/>
              <a:gd name="connsiteX88" fmla="*/ 340517 w 6332041"/>
              <a:gd name="connsiteY88" fmla="*/ 5498107 h 7573263"/>
              <a:gd name="connsiteX89" fmla="*/ 378211 w 6332041"/>
              <a:gd name="connsiteY89" fmla="*/ 5490078 h 7573263"/>
              <a:gd name="connsiteX90" fmla="*/ 365761 w 6332041"/>
              <a:gd name="connsiteY90" fmla="*/ 5643294 h 7573263"/>
              <a:gd name="connsiteX91" fmla="*/ 843843 w 6332041"/>
              <a:gd name="connsiteY91" fmla="*/ 5739970 h 7573263"/>
              <a:gd name="connsiteX92" fmla="*/ 1175926 w 6332041"/>
              <a:gd name="connsiteY92" fmla="*/ 5879922 h 7573263"/>
              <a:gd name="connsiteX93" fmla="*/ 1487939 w 6332041"/>
              <a:gd name="connsiteY93" fmla="*/ 5741131 h 7573263"/>
              <a:gd name="connsiteX94" fmla="*/ 1586999 w 6332041"/>
              <a:gd name="connsiteY94" fmla="*/ 5741131 h 7573263"/>
              <a:gd name="connsiteX95" fmla="*/ 1541279 w 6332041"/>
              <a:gd name="connsiteY95" fmla="*/ 6000211 h 7573263"/>
              <a:gd name="connsiteX96" fmla="*/ 1634713 w 6332041"/>
              <a:gd name="connsiteY96" fmla="*/ 6349001 h 7573263"/>
              <a:gd name="connsiteX97" fmla="*/ 1931451 w 6332041"/>
              <a:gd name="connsiteY97" fmla="*/ 6276820 h 7573263"/>
              <a:gd name="connsiteX98" fmla="*/ 1973281 w 6332041"/>
              <a:gd name="connsiteY98" fmla="*/ 6039719 h 7573263"/>
              <a:gd name="connsiteX99" fmla="*/ 2284853 w 6332041"/>
              <a:gd name="connsiteY99" fmla="*/ 6068128 h 7573263"/>
              <a:gd name="connsiteX100" fmla="*/ 2588088 w 6332041"/>
              <a:gd name="connsiteY100" fmla="*/ 5922367 h 7573263"/>
              <a:gd name="connsiteX101" fmla="*/ 2656018 w 6332041"/>
              <a:gd name="connsiteY101" fmla="*/ 6052223 h 7573263"/>
              <a:gd name="connsiteX102" fmla="*/ 2739109 w 6332041"/>
              <a:gd name="connsiteY102" fmla="*/ 6021749 h 7573263"/>
              <a:gd name="connsiteX103" fmla="*/ 2886685 w 6332041"/>
              <a:gd name="connsiteY103" fmla="*/ 6052811 h 7573263"/>
              <a:gd name="connsiteX104" fmla="*/ 3002565 w 6332041"/>
              <a:gd name="connsiteY104" fmla="*/ 6195386 h 7573263"/>
              <a:gd name="connsiteX105" fmla="*/ 3027765 w 6332041"/>
              <a:gd name="connsiteY105" fmla="*/ 6377265 h 7573263"/>
              <a:gd name="connsiteX106" fmla="*/ 3191028 w 6332041"/>
              <a:gd name="connsiteY106" fmla="*/ 6299303 h 7573263"/>
              <a:gd name="connsiteX107" fmla="*/ 3338659 w 6332041"/>
              <a:gd name="connsiteY107" fmla="*/ 6365542 h 7573263"/>
              <a:gd name="connsiteX108" fmla="*/ 3459989 w 6332041"/>
              <a:gd name="connsiteY108" fmla="*/ 6105598 h 7573263"/>
              <a:gd name="connsiteX109" fmla="*/ 3067661 w 6332041"/>
              <a:gd name="connsiteY109" fmla="*/ 7573262 h 7573263"/>
              <a:gd name="connsiteX110" fmla="*/ 3220061 w 6332041"/>
              <a:gd name="connsiteY110" fmla="*/ 7504206 h 7573263"/>
              <a:gd name="connsiteX111" fmla="*/ 3265305 w 6332041"/>
              <a:gd name="connsiteY111" fmla="*/ 7387526 h 7573263"/>
              <a:gd name="connsiteX112" fmla="*/ 3460566 w 6332041"/>
              <a:gd name="connsiteY112" fmla="*/ 7225600 h 7573263"/>
              <a:gd name="connsiteX113" fmla="*/ 3739173 w 6332041"/>
              <a:gd name="connsiteY113" fmla="*/ 7097013 h 7573263"/>
              <a:gd name="connsiteX114" fmla="*/ 3915385 w 6332041"/>
              <a:gd name="connsiteY114" fmla="*/ 7032719 h 7573263"/>
              <a:gd name="connsiteX115" fmla="*/ 4124935 w 6332041"/>
              <a:gd name="connsiteY115" fmla="*/ 6880319 h 7573263"/>
              <a:gd name="connsiteX116" fmla="*/ 4143715 w 6332041"/>
              <a:gd name="connsiteY116" fmla="*/ 6806772 h 7573263"/>
              <a:gd name="connsiteX117" fmla="*/ 4045199 w 6332041"/>
              <a:gd name="connsiteY117" fmla="*/ 6742613 h 7573263"/>
              <a:gd name="connsiteX118" fmla="*/ 4020160 w 6332041"/>
              <a:gd name="connsiteY118" fmla="*/ 6611238 h 7573263"/>
              <a:gd name="connsiteX119" fmla="*/ 4096361 w 6332041"/>
              <a:gd name="connsiteY119" fmla="*/ 6537419 h 7573263"/>
              <a:gd name="connsiteX120" fmla="*/ 4136842 w 6332041"/>
              <a:gd name="connsiteY120" fmla="*/ 6389781 h 7573263"/>
              <a:gd name="connsiteX121" fmla="*/ 4014514 w 6332041"/>
              <a:gd name="connsiteY121" fmla="*/ 6437678 h 7573263"/>
              <a:gd name="connsiteX122" fmla="*/ 3842181 w 6332041"/>
              <a:gd name="connsiteY122" fmla="*/ 6423661 h 7573263"/>
              <a:gd name="connsiteX123" fmla="*/ 3691891 w 6332041"/>
              <a:gd name="connsiteY123" fmla="*/ 6323511 h 7573263"/>
              <a:gd name="connsiteX124" fmla="*/ 3709445 w 6332041"/>
              <a:gd name="connsiteY124" fmla="*/ 6189144 h 7573263"/>
              <a:gd name="connsiteX125" fmla="*/ 3645286 w 6332041"/>
              <a:gd name="connsiteY125" fmla="*/ 6133012 h 7573263"/>
              <a:gd name="connsiteX126" fmla="*/ 3697739 w 6332041"/>
              <a:gd name="connsiteY126" fmla="*/ 6015451 h 7573263"/>
              <a:gd name="connsiteX127" fmla="*/ 3857759 w 6332041"/>
              <a:gd name="connsiteY127" fmla="*/ 5924011 h 7573263"/>
              <a:gd name="connsiteX128" fmla="*/ 3933959 w 6332041"/>
              <a:gd name="connsiteY128" fmla="*/ 5847811 h 7573263"/>
              <a:gd name="connsiteX129" fmla="*/ 3963217 w 6332041"/>
              <a:gd name="connsiteY129" fmla="*/ 5852642 h 7573263"/>
              <a:gd name="connsiteX130" fmla="*/ 3955596 w 6332041"/>
              <a:gd name="connsiteY130" fmla="*/ 5787667 h 7573263"/>
              <a:gd name="connsiteX131" fmla="*/ 3925523 w 6332041"/>
              <a:gd name="connsiteY131" fmla="*/ 5772835 h 7573263"/>
              <a:gd name="connsiteX132" fmla="*/ 3890621 w 6332041"/>
              <a:gd name="connsiteY132" fmla="*/ 5661325 h 7573263"/>
              <a:gd name="connsiteX133" fmla="*/ 3894228 w 6332041"/>
              <a:gd name="connsiteY133" fmla="*/ 5561858 h 7573263"/>
              <a:gd name="connsiteX134" fmla="*/ 3911099 w 6332041"/>
              <a:gd name="connsiteY134" fmla="*/ 5451571 h 7573263"/>
              <a:gd name="connsiteX135" fmla="*/ 3933959 w 6332041"/>
              <a:gd name="connsiteY135" fmla="*/ 5382991 h 7573263"/>
              <a:gd name="connsiteX136" fmla="*/ 3964439 w 6332041"/>
              <a:gd name="connsiteY136" fmla="*/ 5322031 h 7573263"/>
              <a:gd name="connsiteX137" fmla="*/ 4017779 w 6332041"/>
              <a:gd name="connsiteY137" fmla="*/ 5314411 h 7573263"/>
              <a:gd name="connsiteX138" fmla="*/ 4033019 w 6332041"/>
              <a:gd name="connsiteY138" fmla="*/ 5314411 h 7573263"/>
              <a:gd name="connsiteX139" fmla="*/ 4086359 w 6332041"/>
              <a:gd name="connsiteY139" fmla="*/ 5253451 h 7573263"/>
              <a:gd name="connsiteX140" fmla="*/ 4082752 w 6332041"/>
              <a:gd name="connsiteY140" fmla="*/ 5177658 h 7573263"/>
              <a:gd name="connsiteX141" fmla="*/ 4795020 w 6332041"/>
              <a:gd name="connsiteY141" fmla="*/ 5075401 h 7573263"/>
              <a:gd name="connsiteX142" fmla="*/ 4882853 w 6332041"/>
              <a:gd name="connsiteY142" fmla="*/ 5079415 h 7573263"/>
              <a:gd name="connsiteX143" fmla="*/ 4942997 w 6332041"/>
              <a:gd name="connsiteY143" fmla="*/ 5095062 h 7573263"/>
              <a:gd name="connsiteX144" fmla="*/ 5129484 w 6332041"/>
              <a:gd name="connsiteY144" fmla="*/ 5186093 h 7573263"/>
              <a:gd name="connsiteX145" fmla="*/ 5594304 w 6332041"/>
              <a:gd name="connsiteY145" fmla="*/ 5422722 h 7573263"/>
              <a:gd name="connsiteX146" fmla="*/ 5724276 w 6332041"/>
              <a:gd name="connsiteY146" fmla="*/ 5486449 h 7573263"/>
              <a:gd name="connsiteX147" fmla="*/ 5779089 w 6332041"/>
              <a:gd name="connsiteY147" fmla="*/ 5396937 h 7573263"/>
              <a:gd name="connsiteX148" fmla="*/ 5690643 w 6332041"/>
              <a:gd name="connsiteY148" fmla="*/ 5373624 h 7573263"/>
              <a:gd name="connsiteX149" fmla="*/ 5636237 w 6332041"/>
              <a:gd name="connsiteY149" fmla="*/ 5298488 h 7573263"/>
              <a:gd name="connsiteX150" fmla="*/ 5682594 w 6332041"/>
              <a:gd name="connsiteY150" fmla="*/ 5229777 h 7573263"/>
              <a:gd name="connsiteX151" fmla="*/ 5600880 w 6332041"/>
              <a:gd name="connsiteY151" fmla="*/ 5115358 h 7573263"/>
              <a:gd name="connsiteX152" fmla="*/ 5632584 w 6332041"/>
              <a:gd name="connsiteY152" fmla="*/ 4969606 h 7573263"/>
              <a:gd name="connsiteX153" fmla="*/ 5655444 w 6332041"/>
              <a:gd name="connsiteY153" fmla="*/ 4934681 h 7573263"/>
              <a:gd name="connsiteX154" fmla="*/ 5677034 w 6332041"/>
              <a:gd name="connsiteY154" fmla="*/ 4889596 h 7573263"/>
              <a:gd name="connsiteX155" fmla="*/ 5714499 w 6332041"/>
              <a:gd name="connsiteY155" fmla="*/ 4812126 h 7573263"/>
              <a:gd name="connsiteX156" fmla="*/ 5729104 w 6332041"/>
              <a:gd name="connsiteY156" fmla="*/ 4729576 h 7573263"/>
              <a:gd name="connsiteX157" fmla="*/ 5775459 w 6332041"/>
              <a:gd name="connsiteY157" fmla="*/ 4704176 h 7573263"/>
              <a:gd name="connsiteX158" fmla="*/ 5755139 w 6332041"/>
              <a:gd name="connsiteY158" fmla="*/ 4645121 h 7573263"/>
              <a:gd name="connsiteX159" fmla="*/ 5791334 w 6332041"/>
              <a:gd name="connsiteY159" fmla="*/ 4603846 h 7573263"/>
              <a:gd name="connsiteX160" fmla="*/ 5821814 w 6332041"/>
              <a:gd name="connsiteY160" fmla="*/ 4540981 h 7573263"/>
              <a:gd name="connsiteX161" fmla="*/ 5877059 w 6332041"/>
              <a:gd name="connsiteY161" fmla="*/ 4467321 h 7573263"/>
              <a:gd name="connsiteX162" fmla="*/ 5896109 w 6332041"/>
              <a:gd name="connsiteY162" fmla="*/ 4311111 h 7573263"/>
              <a:gd name="connsiteX163" fmla="*/ 6141219 w 6332041"/>
              <a:gd name="connsiteY163" fmla="*/ 4053301 h 7573263"/>
              <a:gd name="connsiteX164" fmla="*/ 6147569 w 6332041"/>
              <a:gd name="connsiteY164" fmla="*/ 3817081 h 7573263"/>
              <a:gd name="connsiteX165" fmla="*/ 5953537 w 6332041"/>
              <a:gd name="connsiteY165" fmla="*/ 3436452 h 7573263"/>
              <a:gd name="connsiteX0" fmla="*/ 5953537 w 6332041"/>
              <a:gd name="connsiteY0" fmla="*/ 3436452 h 7504206"/>
              <a:gd name="connsiteX1" fmla="*/ 5854199 w 6332041"/>
              <a:gd name="connsiteY1" fmla="*/ 2291811 h 7504206"/>
              <a:gd name="connsiteX2" fmla="*/ 5802129 w 6332041"/>
              <a:gd name="connsiteY2" fmla="*/ 1609819 h 7504206"/>
              <a:gd name="connsiteX3" fmla="*/ 5762759 w 6332041"/>
              <a:gd name="connsiteY3" fmla="*/ 1382491 h 7504206"/>
              <a:gd name="connsiteX4" fmla="*/ 5770442 w 6332041"/>
              <a:gd name="connsiteY4" fmla="*/ 1330310 h 7504206"/>
              <a:gd name="connsiteX5" fmla="*/ 5939273 w 6332041"/>
              <a:gd name="connsiteY5" fmla="*/ 1294137 h 7504206"/>
              <a:gd name="connsiteX6" fmla="*/ 6061246 w 6332041"/>
              <a:gd name="connsiteY6" fmla="*/ 1154342 h 7504206"/>
              <a:gd name="connsiteX7" fmla="*/ 6087784 w 6332041"/>
              <a:gd name="connsiteY7" fmla="*/ 587703 h 7504206"/>
              <a:gd name="connsiteX8" fmla="*/ 6149792 w 6332041"/>
              <a:gd name="connsiteY8" fmla="*/ 266762 h 7504206"/>
              <a:gd name="connsiteX9" fmla="*/ 6204185 w 6332041"/>
              <a:gd name="connsiteY9" fmla="*/ 214419 h 7504206"/>
              <a:gd name="connsiteX10" fmla="*/ 6332041 w 6332041"/>
              <a:gd name="connsiteY10" fmla="*/ 245126 h 7504206"/>
              <a:gd name="connsiteX11" fmla="*/ 6152006 w 6332041"/>
              <a:gd name="connsiteY11" fmla="*/ 110058 h 7504206"/>
              <a:gd name="connsiteX12" fmla="*/ 6014137 w 6332041"/>
              <a:gd name="connsiteY12" fmla="*/ 0 h 7504206"/>
              <a:gd name="connsiteX13" fmla="*/ 5325275 w 6332041"/>
              <a:gd name="connsiteY13" fmla="*/ 124606 h 7504206"/>
              <a:gd name="connsiteX14" fmla="*/ 5276992 w 6332041"/>
              <a:gd name="connsiteY14" fmla="*/ 266597 h 7504206"/>
              <a:gd name="connsiteX15" fmla="*/ 5346682 w 6332041"/>
              <a:gd name="connsiteY15" fmla="*/ 494173 h 7504206"/>
              <a:gd name="connsiteX16" fmla="*/ 5256922 w 6332041"/>
              <a:gd name="connsiteY16" fmla="*/ 872684 h 7504206"/>
              <a:gd name="connsiteX17" fmla="*/ 5292702 w 6332041"/>
              <a:gd name="connsiteY17" fmla="*/ 1084088 h 7504206"/>
              <a:gd name="connsiteX18" fmla="*/ 5259839 w 6332041"/>
              <a:gd name="connsiteY18" fmla="*/ 1405351 h 7504206"/>
              <a:gd name="connsiteX19" fmla="*/ 5252219 w 6332041"/>
              <a:gd name="connsiteY19" fmla="*/ 1603471 h 7504206"/>
              <a:gd name="connsiteX20" fmla="*/ 5282699 w 6332041"/>
              <a:gd name="connsiteY20" fmla="*/ 1641571 h 7504206"/>
              <a:gd name="connsiteX21" fmla="*/ 5137919 w 6332041"/>
              <a:gd name="connsiteY21" fmla="*/ 1694911 h 7504206"/>
              <a:gd name="connsiteX22" fmla="*/ 5160779 w 6332041"/>
              <a:gd name="connsiteY22" fmla="*/ 1885411 h 7504206"/>
              <a:gd name="connsiteX23" fmla="*/ 5122679 w 6332041"/>
              <a:gd name="connsiteY23" fmla="*/ 1969231 h 7504206"/>
              <a:gd name="connsiteX24" fmla="*/ 4985519 w 6332041"/>
              <a:gd name="connsiteY24" fmla="*/ 1952015 h 7504206"/>
              <a:gd name="connsiteX25" fmla="*/ 4894079 w 6332041"/>
              <a:gd name="connsiteY25" fmla="*/ 1938751 h 7504206"/>
              <a:gd name="connsiteX26" fmla="*/ 4817470 w 6332041"/>
              <a:gd name="connsiteY26" fmla="*/ 2096386 h 7504206"/>
              <a:gd name="connsiteX27" fmla="*/ 4668677 w 6332041"/>
              <a:gd name="connsiteY27" fmla="*/ 1986101 h 7504206"/>
              <a:gd name="connsiteX28" fmla="*/ 4554785 w 6332041"/>
              <a:gd name="connsiteY28" fmla="*/ 1978482 h 7504206"/>
              <a:gd name="connsiteX29" fmla="*/ 4409190 w 6332041"/>
              <a:gd name="connsiteY29" fmla="*/ 1848942 h 7504206"/>
              <a:gd name="connsiteX30" fmla="*/ 4604519 w 6332041"/>
              <a:gd name="connsiteY30" fmla="*/ 1664431 h 7504206"/>
              <a:gd name="connsiteX31" fmla="*/ 4429259 w 6332041"/>
              <a:gd name="connsiteY31" fmla="*/ 1633951 h 7504206"/>
              <a:gd name="connsiteX32" fmla="*/ 4284479 w 6332041"/>
              <a:gd name="connsiteY32" fmla="*/ 1801591 h 7504206"/>
              <a:gd name="connsiteX33" fmla="*/ 4223519 w 6332041"/>
              <a:gd name="connsiteY33" fmla="*/ 1900651 h 7504206"/>
              <a:gd name="connsiteX34" fmla="*/ 4231139 w 6332041"/>
              <a:gd name="connsiteY34" fmla="*/ 1938751 h 7504206"/>
              <a:gd name="connsiteX35" fmla="*/ 4124459 w 6332041"/>
              <a:gd name="connsiteY35" fmla="*/ 2037811 h 7504206"/>
              <a:gd name="connsiteX36" fmla="*/ 4048259 w 6332041"/>
              <a:gd name="connsiteY36" fmla="*/ 2060671 h 7504206"/>
              <a:gd name="connsiteX37" fmla="*/ 3990904 w 6332041"/>
              <a:gd name="connsiteY37" fmla="*/ 2092782 h 7504206"/>
              <a:gd name="connsiteX38" fmla="*/ 3936751 w 6332041"/>
              <a:gd name="connsiteY38" fmla="*/ 2142108 h 7504206"/>
              <a:gd name="connsiteX39" fmla="*/ 3888239 w 6332041"/>
              <a:gd name="connsiteY39" fmla="*/ 2114011 h 7504206"/>
              <a:gd name="connsiteX40" fmla="*/ 3846127 w 6332041"/>
              <a:gd name="connsiteY40" fmla="*/ 2183407 h 7504206"/>
              <a:gd name="connsiteX41" fmla="*/ 3746250 w 6332041"/>
              <a:gd name="connsiteY41" fmla="*/ 2210280 h 7504206"/>
              <a:gd name="connsiteX42" fmla="*/ 3731417 w 6332041"/>
              <a:gd name="connsiteY42" fmla="*/ 2278860 h 7504206"/>
              <a:gd name="connsiteX43" fmla="*/ 3591184 w 6332041"/>
              <a:gd name="connsiteY43" fmla="*/ 2221331 h 7504206"/>
              <a:gd name="connsiteX44" fmla="*/ 3552959 w 6332041"/>
              <a:gd name="connsiteY44" fmla="*/ 2121631 h 7504206"/>
              <a:gd name="connsiteX45" fmla="*/ 3377699 w 6332041"/>
              <a:gd name="connsiteY45" fmla="*/ 2190211 h 7504206"/>
              <a:gd name="connsiteX46" fmla="*/ 3377699 w 6332041"/>
              <a:gd name="connsiteY46" fmla="*/ 2266411 h 7504206"/>
              <a:gd name="connsiteX47" fmla="*/ 3258978 w 6332041"/>
              <a:gd name="connsiteY47" fmla="*/ 2366694 h 7504206"/>
              <a:gd name="connsiteX48" fmla="*/ 3018337 w 6332041"/>
              <a:gd name="connsiteY48" fmla="*/ 2221913 h 7504206"/>
              <a:gd name="connsiteX49" fmla="*/ 3045210 w 6332041"/>
              <a:gd name="connsiteY49" fmla="*/ 2191026 h 7504206"/>
              <a:gd name="connsiteX50" fmla="*/ 2934517 w 6332041"/>
              <a:gd name="connsiteY50" fmla="*/ 2054273 h 7504206"/>
              <a:gd name="connsiteX51" fmla="*/ 2663396 w 6332041"/>
              <a:gd name="connsiteY51" fmla="*/ 1888611 h 7504206"/>
              <a:gd name="connsiteX52" fmla="*/ 2536416 w 6332041"/>
              <a:gd name="connsiteY52" fmla="*/ 2261352 h 7504206"/>
              <a:gd name="connsiteX53" fmla="*/ 2428805 w 6332041"/>
              <a:gd name="connsiteY53" fmla="*/ 2267634 h 7504206"/>
              <a:gd name="connsiteX54" fmla="*/ 2348999 w 6332041"/>
              <a:gd name="connsiteY54" fmla="*/ 2258791 h 7504206"/>
              <a:gd name="connsiteX55" fmla="*/ 2245110 w 6332041"/>
              <a:gd name="connsiteY55" fmla="*/ 2385946 h 7504206"/>
              <a:gd name="connsiteX56" fmla="*/ 2061823 w 6332041"/>
              <a:gd name="connsiteY56" fmla="*/ 2298521 h 7504206"/>
              <a:gd name="connsiteX57" fmla="*/ 2005283 w 6332041"/>
              <a:gd name="connsiteY57" fmla="*/ 2306958 h 7504206"/>
              <a:gd name="connsiteX58" fmla="*/ 1905816 w 6332041"/>
              <a:gd name="connsiteY58" fmla="*/ 2122446 h 7504206"/>
              <a:gd name="connsiteX59" fmla="*/ 1937519 w 6332041"/>
              <a:gd name="connsiteY59" fmla="*/ 2037811 h 7504206"/>
              <a:gd name="connsiteX60" fmla="*/ 1769879 w 6332041"/>
              <a:gd name="connsiteY60" fmla="*/ 2159731 h 7504206"/>
              <a:gd name="connsiteX61" fmla="*/ 1747019 w 6332041"/>
              <a:gd name="connsiteY61" fmla="*/ 2220691 h 7504206"/>
              <a:gd name="connsiteX62" fmla="*/ 1693679 w 6332041"/>
              <a:gd name="connsiteY62" fmla="*/ 2190211 h 7504206"/>
              <a:gd name="connsiteX63" fmla="*/ 1586999 w 6332041"/>
              <a:gd name="connsiteY63" fmla="*/ 2190211 h 7504206"/>
              <a:gd name="connsiteX64" fmla="*/ 1564139 w 6332041"/>
              <a:gd name="connsiteY64" fmla="*/ 2304511 h 7504206"/>
              <a:gd name="connsiteX65" fmla="*/ 1426979 w 6332041"/>
              <a:gd name="connsiteY65" fmla="*/ 2601691 h 7504206"/>
              <a:gd name="connsiteX66" fmla="*/ 1373639 w 6332041"/>
              <a:gd name="connsiteY66" fmla="*/ 2594071 h 7504206"/>
              <a:gd name="connsiteX67" fmla="*/ 1228859 w 6332041"/>
              <a:gd name="connsiteY67" fmla="*/ 2647411 h 7504206"/>
              <a:gd name="connsiteX68" fmla="*/ 1175519 w 6332041"/>
              <a:gd name="connsiteY68" fmla="*/ 2815051 h 7504206"/>
              <a:gd name="connsiteX69" fmla="*/ 1053599 w 6332041"/>
              <a:gd name="connsiteY69" fmla="*/ 2845531 h 7504206"/>
              <a:gd name="connsiteX70" fmla="*/ 969779 w 6332041"/>
              <a:gd name="connsiteY70" fmla="*/ 2853151 h 7504206"/>
              <a:gd name="connsiteX71" fmla="*/ 870719 w 6332041"/>
              <a:gd name="connsiteY71" fmla="*/ 2883631 h 7504206"/>
              <a:gd name="connsiteX72" fmla="*/ 741179 w 6332041"/>
              <a:gd name="connsiteY72" fmla="*/ 2891251 h 7504206"/>
              <a:gd name="connsiteX73" fmla="*/ 588779 w 6332041"/>
              <a:gd name="connsiteY73" fmla="*/ 2929351 h 7504206"/>
              <a:gd name="connsiteX74" fmla="*/ 0 w 6332041"/>
              <a:gd name="connsiteY74" fmla="*/ 4428515 h 7504206"/>
              <a:gd name="connsiteX75" fmla="*/ 199750 w 6332041"/>
              <a:gd name="connsiteY75" fmla="*/ 4408853 h 7504206"/>
              <a:gd name="connsiteX76" fmla="*/ 207779 w 6332041"/>
              <a:gd name="connsiteY76" fmla="*/ 4529551 h 7504206"/>
              <a:gd name="connsiteX77" fmla="*/ 289560 w 6332041"/>
              <a:gd name="connsiteY77" fmla="*/ 4557241 h 7504206"/>
              <a:gd name="connsiteX78" fmla="*/ 289968 w 6332041"/>
              <a:gd name="connsiteY78" fmla="*/ 4629020 h 7504206"/>
              <a:gd name="connsiteX79" fmla="*/ 408690 w 6332041"/>
              <a:gd name="connsiteY79" fmla="*/ 4675962 h 7504206"/>
              <a:gd name="connsiteX80" fmla="*/ 398279 w 6332041"/>
              <a:gd name="connsiteY80" fmla="*/ 4773391 h 7504206"/>
              <a:gd name="connsiteX81" fmla="*/ 398279 w 6332041"/>
              <a:gd name="connsiteY81" fmla="*/ 4872451 h 7504206"/>
              <a:gd name="connsiteX82" fmla="*/ 291599 w 6332041"/>
              <a:gd name="connsiteY82" fmla="*/ 4925791 h 7504206"/>
              <a:gd name="connsiteX83" fmla="*/ 276359 w 6332041"/>
              <a:gd name="connsiteY83" fmla="*/ 5001991 h 7504206"/>
              <a:gd name="connsiteX84" fmla="*/ 184919 w 6332041"/>
              <a:gd name="connsiteY84" fmla="*/ 5123911 h 7504206"/>
              <a:gd name="connsiteX85" fmla="*/ 199344 w 6332041"/>
              <a:gd name="connsiteY85" fmla="*/ 5376596 h 7504206"/>
              <a:gd name="connsiteX86" fmla="*/ 282757 w 6332041"/>
              <a:gd name="connsiteY86" fmla="*/ 5376186 h 7504206"/>
              <a:gd name="connsiteX87" fmla="*/ 324870 w 6332041"/>
              <a:gd name="connsiteY87" fmla="*/ 5453201 h 7504206"/>
              <a:gd name="connsiteX88" fmla="*/ 340517 w 6332041"/>
              <a:gd name="connsiteY88" fmla="*/ 5498107 h 7504206"/>
              <a:gd name="connsiteX89" fmla="*/ 378211 w 6332041"/>
              <a:gd name="connsiteY89" fmla="*/ 5490078 h 7504206"/>
              <a:gd name="connsiteX90" fmla="*/ 365761 w 6332041"/>
              <a:gd name="connsiteY90" fmla="*/ 5643294 h 7504206"/>
              <a:gd name="connsiteX91" fmla="*/ 843843 w 6332041"/>
              <a:gd name="connsiteY91" fmla="*/ 5739970 h 7504206"/>
              <a:gd name="connsiteX92" fmla="*/ 1175926 w 6332041"/>
              <a:gd name="connsiteY92" fmla="*/ 5879922 h 7504206"/>
              <a:gd name="connsiteX93" fmla="*/ 1487939 w 6332041"/>
              <a:gd name="connsiteY93" fmla="*/ 5741131 h 7504206"/>
              <a:gd name="connsiteX94" fmla="*/ 1586999 w 6332041"/>
              <a:gd name="connsiteY94" fmla="*/ 5741131 h 7504206"/>
              <a:gd name="connsiteX95" fmla="*/ 1541279 w 6332041"/>
              <a:gd name="connsiteY95" fmla="*/ 6000211 h 7504206"/>
              <a:gd name="connsiteX96" fmla="*/ 1634713 w 6332041"/>
              <a:gd name="connsiteY96" fmla="*/ 6349001 h 7504206"/>
              <a:gd name="connsiteX97" fmla="*/ 1931451 w 6332041"/>
              <a:gd name="connsiteY97" fmla="*/ 6276820 h 7504206"/>
              <a:gd name="connsiteX98" fmla="*/ 1973281 w 6332041"/>
              <a:gd name="connsiteY98" fmla="*/ 6039719 h 7504206"/>
              <a:gd name="connsiteX99" fmla="*/ 2284853 w 6332041"/>
              <a:gd name="connsiteY99" fmla="*/ 6068128 h 7504206"/>
              <a:gd name="connsiteX100" fmla="*/ 2588088 w 6332041"/>
              <a:gd name="connsiteY100" fmla="*/ 5922367 h 7504206"/>
              <a:gd name="connsiteX101" fmla="*/ 2656018 w 6332041"/>
              <a:gd name="connsiteY101" fmla="*/ 6052223 h 7504206"/>
              <a:gd name="connsiteX102" fmla="*/ 2739109 w 6332041"/>
              <a:gd name="connsiteY102" fmla="*/ 6021749 h 7504206"/>
              <a:gd name="connsiteX103" fmla="*/ 2886685 w 6332041"/>
              <a:gd name="connsiteY103" fmla="*/ 6052811 h 7504206"/>
              <a:gd name="connsiteX104" fmla="*/ 3002565 w 6332041"/>
              <a:gd name="connsiteY104" fmla="*/ 6195386 h 7504206"/>
              <a:gd name="connsiteX105" fmla="*/ 3027765 w 6332041"/>
              <a:gd name="connsiteY105" fmla="*/ 6377265 h 7504206"/>
              <a:gd name="connsiteX106" fmla="*/ 3191028 w 6332041"/>
              <a:gd name="connsiteY106" fmla="*/ 6299303 h 7504206"/>
              <a:gd name="connsiteX107" fmla="*/ 3338659 w 6332041"/>
              <a:gd name="connsiteY107" fmla="*/ 6365542 h 7504206"/>
              <a:gd name="connsiteX108" fmla="*/ 3459989 w 6332041"/>
              <a:gd name="connsiteY108" fmla="*/ 6105598 h 7504206"/>
              <a:gd name="connsiteX109" fmla="*/ 3220061 w 6332041"/>
              <a:gd name="connsiteY109" fmla="*/ 7504206 h 7504206"/>
              <a:gd name="connsiteX110" fmla="*/ 3265305 w 6332041"/>
              <a:gd name="connsiteY110" fmla="*/ 7387526 h 7504206"/>
              <a:gd name="connsiteX111" fmla="*/ 3460566 w 6332041"/>
              <a:gd name="connsiteY111" fmla="*/ 7225600 h 7504206"/>
              <a:gd name="connsiteX112" fmla="*/ 3739173 w 6332041"/>
              <a:gd name="connsiteY112" fmla="*/ 7097013 h 7504206"/>
              <a:gd name="connsiteX113" fmla="*/ 3915385 w 6332041"/>
              <a:gd name="connsiteY113" fmla="*/ 7032719 h 7504206"/>
              <a:gd name="connsiteX114" fmla="*/ 4124935 w 6332041"/>
              <a:gd name="connsiteY114" fmla="*/ 6880319 h 7504206"/>
              <a:gd name="connsiteX115" fmla="*/ 4143715 w 6332041"/>
              <a:gd name="connsiteY115" fmla="*/ 6806772 h 7504206"/>
              <a:gd name="connsiteX116" fmla="*/ 4045199 w 6332041"/>
              <a:gd name="connsiteY116" fmla="*/ 6742613 h 7504206"/>
              <a:gd name="connsiteX117" fmla="*/ 4020160 w 6332041"/>
              <a:gd name="connsiteY117" fmla="*/ 6611238 h 7504206"/>
              <a:gd name="connsiteX118" fmla="*/ 4096361 w 6332041"/>
              <a:gd name="connsiteY118" fmla="*/ 6537419 h 7504206"/>
              <a:gd name="connsiteX119" fmla="*/ 4136842 w 6332041"/>
              <a:gd name="connsiteY119" fmla="*/ 6389781 h 7504206"/>
              <a:gd name="connsiteX120" fmla="*/ 4014514 w 6332041"/>
              <a:gd name="connsiteY120" fmla="*/ 6437678 h 7504206"/>
              <a:gd name="connsiteX121" fmla="*/ 3842181 w 6332041"/>
              <a:gd name="connsiteY121" fmla="*/ 6423661 h 7504206"/>
              <a:gd name="connsiteX122" fmla="*/ 3691891 w 6332041"/>
              <a:gd name="connsiteY122" fmla="*/ 6323511 h 7504206"/>
              <a:gd name="connsiteX123" fmla="*/ 3709445 w 6332041"/>
              <a:gd name="connsiteY123" fmla="*/ 6189144 h 7504206"/>
              <a:gd name="connsiteX124" fmla="*/ 3645286 w 6332041"/>
              <a:gd name="connsiteY124" fmla="*/ 6133012 h 7504206"/>
              <a:gd name="connsiteX125" fmla="*/ 3697739 w 6332041"/>
              <a:gd name="connsiteY125" fmla="*/ 6015451 h 7504206"/>
              <a:gd name="connsiteX126" fmla="*/ 3857759 w 6332041"/>
              <a:gd name="connsiteY126" fmla="*/ 5924011 h 7504206"/>
              <a:gd name="connsiteX127" fmla="*/ 3933959 w 6332041"/>
              <a:gd name="connsiteY127" fmla="*/ 5847811 h 7504206"/>
              <a:gd name="connsiteX128" fmla="*/ 3963217 w 6332041"/>
              <a:gd name="connsiteY128" fmla="*/ 5852642 h 7504206"/>
              <a:gd name="connsiteX129" fmla="*/ 3955596 w 6332041"/>
              <a:gd name="connsiteY129" fmla="*/ 5787667 h 7504206"/>
              <a:gd name="connsiteX130" fmla="*/ 3925523 w 6332041"/>
              <a:gd name="connsiteY130" fmla="*/ 5772835 h 7504206"/>
              <a:gd name="connsiteX131" fmla="*/ 3890621 w 6332041"/>
              <a:gd name="connsiteY131" fmla="*/ 5661325 h 7504206"/>
              <a:gd name="connsiteX132" fmla="*/ 3894228 w 6332041"/>
              <a:gd name="connsiteY132" fmla="*/ 5561858 h 7504206"/>
              <a:gd name="connsiteX133" fmla="*/ 3911099 w 6332041"/>
              <a:gd name="connsiteY133" fmla="*/ 5451571 h 7504206"/>
              <a:gd name="connsiteX134" fmla="*/ 3933959 w 6332041"/>
              <a:gd name="connsiteY134" fmla="*/ 5382991 h 7504206"/>
              <a:gd name="connsiteX135" fmla="*/ 3964439 w 6332041"/>
              <a:gd name="connsiteY135" fmla="*/ 5322031 h 7504206"/>
              <a:gd name="connsiteX136" fmla="*/ 4017779 w 6332041"/>
              <a:gd name="connsiteY136" fmla="*/ 5314411 h 7504206"/>
              <a:gd name="connsiteX137" fmla="*/ 4033019 w 6332041"/>
              <a:gd name="connsiteY137" fmla="*/ 5314411 h 7504206"/>
              <a:gd name="connsiteX138" fmla="*/ 4086359 w 6332041"/>
              <a:gd name="connsiteY138" fmla="*/ 5253451 h 7504206"/>
              <a:gd name="connsiteX139" fmla="*/ 4082752 w 6332041"/>
              <a:gd name="connsiteY139" fmla="*/ 5177658 h 7504206"/>
              <a:gd name="connsiteX140" fmla="*/ 4795020 w 6332041"/>
              <a:gd name="connsiteY140" fmla="*/ 5075401 h 7504206"/>
              <a:gd name="connsiteX141" fmla="*/ 4882853 w 6332041"/>
              <a:gd name="connsiteY141" fmla="*/ 5079415 h 7504206"/>
              <a:gd name="connsiteX142" fmla="*/ 4942997 w 6332041"/>
              <a:gd name="connsiteY142" fmla="*/ 5095062 h 7504206"/>
              <a:gd name="connsiteX143" fmla="*/ 5129484 w 6332041"/>
              <a:gd name="connsiteY143" fmla="*/ 5186093 h 7504206"/>
              <a:gd name="connsiteX144" fmla="*/ 5594304 w 6332041"/>
              <a:gd name="connsiteY144" fmla="*/ 5422722 h 7504206"/>
              <a:gd name="connsiteX145" fmla="*/ 5724276 w 6332041"/>
              <a:gd name="connsiteY145" fmla="*/ 5486449 h 7504206"/>
              <a:gd name="connsiteX146" fmla="*/ 5779089 w 6332041"/>
              <a:gd name="connsiteY146" fmla="*/ 5396937 h 7504206"/>
              <a:gd name="connsiteX147" fmla="*/ 5690643 w 6332041"/>
              <a:gd name="connsiteY147" fmla="*/ 5373624 h 7504206"/>
              <a:gd name="connsiteX148" fmla="*/ 5636237 w 6332041"/>
              <a:gd name="connsiteY148" fmla="*/ 5298488 h 7504206"/>
              <a:gd name="connsiteX149" fmla="*/ 5682594 w 6332041"/>
              <a:gd name="connsiteY149" fmla="*/ 5229777 h 7504206"/>
              <a:gd name="connsiteX150" fmla="*/ 5600880 w 6332041"/>
              <a:gd name="connsiteY150" fmla="*/ 5115358 h 7504206"/>
              <a:gd name="connsiteX151" fmla="*/ 5632584 w 6332041"/>
              <a:gd name="connsiteY151" fmla="*/ 4969606 h 7504206"/>
              <a:gd name="connsiteX152" fmla="*/ 5655444 w 6332041"/>
              <a:gd name="connsiteY152" fmla="*/ 4934681 h 7504206"/>
              <a:gd name="connsiteX153" fmla="*/ 5677034 w 6332041"/>
              <a:gd name="connsiteY153" fmla="*/ 4889596 h 7504206"/>
              <a:gd name="connsiteX154" fmla="*/ 5714499 w 6332041"/>
              <a:gd name="connsiteY154" fmla="*/ 4812126 h 7504206"/>
              <a:gd name="connsiteX155" fmla="*/ 5729104 w 6332041"/>
              <a:gd name="connsiteY155" fmla="*/ 4729576 h 7504206"/>
              <a:gd name="connsiteX156" fmla="*/ 5775459 w 6332041"/>
              <a:gd name="connsiteY156" fmla="*/ 4704176 h 7504206"/>
              <a:gd name="connsiteX157" fmla="*/ 5755139 w 6332041"/>
              <a:gd name="connsiteY157" fmla="*/ 4645121 h 7504206"/>
              <a:gd name="connsiteX158" fmla="*/ 5791334 w 6332041"/>
              <a:gd name="connsiteY158" fmla="*/ 4603846 h 7504206"/>
              <a:gd name="connsiteX159" fmla="*/ 5821814 w 6332041"/>
              <a:gd name="connsiteY159" fmla="*/ 4540981 h 7504206"/>
              <a:gd name="connsiteX160" fmla="*/ 5877059 w 6332041"/>
              <a:gd name="connsiteY160" fmla="*/ 4467321 h 7504206"/>
              <a:gd name="connsiteX161" fmla="*/ 5896109 w 6332041"/>
              <a:gd name="connsiteY161" fmla="*/ 4311111 h 7504206"/>
              <a:gd name="connsiteX162" fmla="*/ 6141219 w 6332041"/>
              <a:gd name="connsiteY162" fmla="*/ 4053301 h 7504206"/>
              <a:gd name="connsiteX163" fmla="*/ 6147569 w 6332041"/>
              <a:gd name="connsiteY163" fmla="*/ 3817081 h 7504206"/>
              <a:gd name="connsiteX164" fmla="*/ 5953537 w 6332041"/>
              <a:gd name="connsiteY164" fmla="*/ 3436452 h 7504206"/>
              <a:gd name="connsiteX0" fmla="*/ 5953537 w 6332041"/>
              <a:gd name="connsiteY0" fmla="*/ 3436452 h 7387526"/>
              <a:gd name="connsiteX1" fmla="*/ 5854199 w 6332041"/>
              <a:gd name="connsiteY1" fmla="*/ 2291811 h 7387526"/>
              <a:gd name="connsiteX2" fmla="*/ 5802129 w 6332041"/>
              <a:gd name="connsiteY2" fmla="*/ 1609819 h 7387526"/>
              <a:gd name="connsiteX3" fmla="*/ 5762759 w 6332041"/>
              <a:gd name="connsiteY3" fmla="*/ 1382491 h 7387526"/>
              <a:gd name="connsiteX4" fmla="*/ 5770442 w 6332041"/>
              <a:gd name="connsiteY4" fmla="*/ 1330310 h 7387526"/>
              <a:gd name="connsiteX5" fmla="*/ 5939273 w 6332041"/>
              <a:gd name="connsiteY5" fmla="*/ 1294137 h 7387526"/>
              <a:gd name="connsiteX6" fmla="*/ 6061246 w 6332041"/>
              <a:gd name="connsiteY6" fmla="*/ 1154342 h 7387526"/>
              <a:gd name="connsiteX7" fmla="*/ 6087784 w 6332041"/>
              <a:gd name="connsiteY7" fmla="*/ 587703 h 7387526"/>
              <a:gd name="connsiteX8" fmla="*/ 6149792 w 6332041"/>
              <a:gd name="connsiteY8" fmla="*/ 266762 h 7387526"/>
              <a:gd name="connsiteX9" fmla="*/ 6204185 w 6332041"/>
              <a:gd name="connsiteY9" fmla="*/ 214419 h 7387526"/>
              <a:gd name="connsiteX10" fmla="*/ 6332041 w 6332041"/>
              <a:gd name="connsiteY10" fmla="*/ 245126 h 7387526"/>
              <a:gd name="connsiteX11" fmla="*/ 6152006 w 6332041"/>
              <a:gd name="connsiteY11" fmla="*/ 110058 h 7387526"/>
              <a:gd name="connsiteX12" fmla="*/ 6014137 w 6332041"/>
              <a:gd name="connsiteY12" fmla="*/ 0 h 7387526"/>
              <a:gd name="connsiteX13" fmla="*/ 5325275 w 6332041"/>
              <a:gd name="connsiteY13" fmla="*/ 124606 h 7387526"/>
              <a:gd name="connsiteX14" fmla="*/ 5276992 w 6332041"/>
              <a:gd name="connsiteY14" fmla="*/ 266597 h 7387526"/>
              <a:gd name="connsiteX15" fmla="*/ 5346682 w 6332041"/>
              <a:gd name="connsiteY15" fmla="*/ 494173 h 7387526"/>
              <a:gd name="connsiteX16" fmla="*/ 5256922 w 6332041"/>
              <a:gd name="connsiteY16" fmla="*/ 872684 h 7387526"/>
              <a:gd name="connsiteX17" fmla="*/ 5292702 w 6332041"/>
              <a:gd name="connsiteY17" fmla="*/ 1084088 h 7387526"/>
              <a:gd name="connsiteX18" fmla="*/ 5259839 w 6332041"/>
              <a:gd name="connsiteY18" fmla="*/ 1405351 h 7387526"/>
              <a:gd name="connsiteX19" fmla="*/ 5252219 w 6332041"/>
              <a:gd name="connsiteY19" fmla="*/ 1603471 h 7387526"/>
              <a:gd name="connsiteX20" fmla="*/ 5282699 w 6332041"/>
              <a:gd name="connsiteY20" fmla="*/ 1641571 h 7387526"/>
              <a:gd name="connsiteX21" fmla="*/ 5137919 w 6332041"/>
              <a:gd name="connsiteY21" fmla="*/ 1694911 h 7387526"/>
              <a:gd name="connsiteX22" fmla="*/ 5160779 w 6332041"/>
              <a:gd name="connsiteY22" fmla="*/ 1885411 h 7387526"/>
              <a:gd name="connsiteX23" fmla="*/ 5122679 w 6332041"/>
              <a:gd name="connsiteY23" fmla="*/ 1969231 h 7387526"/>
              <a:gd name="connsiteX24" fmla="*/ 4985519 w 6332041"/>
              <a:gd name="connsiteY24" fmla="*/ 1952015 h 7387526"/>
              <a:gd name="connsiteX25" fmla="*/ 4894079 w 6332041"/>
              <a:gd name="connsiteY25" fmla="*/ 1938751 h 7387526"/>
              <a:gd name="connsiteX26" fmla="*/ 4817470 w 6332041"/>
              <a:gd name="connsiteY26" fmla="*/ 2096386 h 7387526"/>
              <a:gd name="connsiteX27" fmla="*/ 4668677 w 6332041"/>
              <a:gd name="connsiteY27" fmla="*/ 1986101 h 7387526"/>
              <a:gd name="connsiteX28" fmla="*/ 4554785 w 6332041"/>
              <a:gd name="connsiteY28" fmla="*/ 1978482 h 7387526"/>
              <a:gd name="connsiteX29" fmla="*/ 4409190 w 6332041"/>
              <a:gd name="connsiteY29" fmla="*/ 1848942 h 7387526"/>
              <a:gd name="connsiteX30" fmla="*/ 4604519 w 6332041"/>
              <a:gd name="connsiteY30" fmla="*/ 1664431 h 7387526"/>
              <a:gd name="connsiteX31" fmla="*/ 4429259 w 6332041"/>
              <a:gd name="connsiteY31" fmla="*/ 1633951 h 7387526"/>
              <a:gd name="connsiteX32" fmla="*/ 4284479 w 6332041"/>
              <a:gd name="connsiteY32" fmla="*/ 1801591 h 7387526"/>
              <a:gd name="connsiteX33" fmla="*/ 4223519 w 6332041"/>
              <a:gd name="connsiteY33" fmla="*/ 1900651 h 7387526"/>
              <a:gd name="connsiteX34" fmla="*/ 4231139 w 6332041"/>
              <a:gd name="connsiteY34" fmla="*/ 1938751 h 7387526"/>
              <a:gd name="connsiteX35" fmla="*/ 4124459 w 6332041"/>
              <a:gd name="connsiteY35" fmla="*/ 2037811 h 7387526"/>
              <a:gd name="connsiteX36" fmla="*/ 4048259 w 6332041"/>
              <a:gd name="connsiteY36" fmla="*/ 2060671 h 7387526"/>
              <a:gd name="connsiteX37" fmla="*/ 3990904 w 6332041"/>
              <a:gd name="connsiteY37" fmla="*/ 2092782 h 7387526"/>
              <a:gd name="connsiteX38" fmla="*/ 3936751 w 6332041"/>
              <a:gd name="connsiteY38" fmla="*/ 2142108 h 7387526"/>
              <a:gd name="connsiteX39" fmla="*/ 3888239 w 6332041"/>
              <a:gd name="connsiteY39" fmla="*/ 2114011 h 7387526"/>
              <a:gd name="connsiteX40" fmla="*/ 3846127 w 6332041"/>
              <a:gd name="connsiteY40" fmla="*/ 2183407 h 7387526"/>
              <a:gd name="connsiteX41" fmla="*/ 3746250 w 6332041"/>
              <a:gd name="connsiteY41" fmla="*/ 2210280 h 7387526"/>
              <a:gd name="connsiteX42" fmla="*/ 3731417 w 6332041"/>
              <a:gd name="connsiteY42" fmla="*/ 2278860 h 7387526"/>
              <a:gd name="connsiteX43" fmla="*/ 3591184 w 6332041"/>
              <a:gd name="connsiteY43" fmla="*/ 2221331 h 7387526"/>
              <a:gd name="connsiteX44" fmla="*/ 3552959 w 6332041"/>
              <a:gd name="connsiteY44" fmla="*/ 2121631 h 7387526"/>
              <a:gd name="connsiteX45" fmla="*/ 3377699 w 6332041"/>
              <a:gd name="connsiteY45" fmla="*/ 2190211 h 7387526"/>
              <a:gd name="connsiteX46" fmla="*/ 3377699 w 6332041"/>
              <a:gd name="connsiteY46" fmla="*/ 2266411 h 7387526"/>
              <a:gd name="connsiteX47" fmla="*/ 3258978 w 6332041"/>
              <a:gd name="connsiteY47" fmla="*/ 2366694 h 7387526"/>
              <a:gd name="connsiteX48" fmla="*/ 3018337 w 6332041"/>
              <a:gd name="connsiteY48" fmla="*/ 2221913 h 7387526"/>
              <a:gd name="connsiteX49" fmla="*/ 3045210 w 6332041"/>
              <a:gd name="connsiteY49" fmla="*/ 2191026 h 7387526"/>
              <a:gd name="connsiteX50" fmla="*/ 2934517 w 6332041"/>
              <a:gd name="connsiteY50" fmla="*/ 2054273 h 7387526"/>
              <a:gd name="connsiteX51" fmla="*/ 2663396 w 6332041"/>
              <a:gd name="connsiteY51" fmla="*/ 1888611 h 7387526"/>
              <a:gd name="connsiteX52" fmla="*/ 2536416 w 6332041"/>
              <a:gd name="connsiteY52" fmla="*/ 2261352 h 7387526"/>
              <a:gd name="connsiteX53" fmla="*/ 2428805 w 6332041"/>
              <a:gd name="connsiteY53" fmla="*/ 2267634 h 7387526"/>
              <a:gd name="connsiteX54" fmla="*/ 2348999 w 6332041"/>
              <a:gd name="connsiteY54" fmla="*/ 2258791 h 7387526"/>
              <a:gd name="connsiteX55" fmla="*/ 2245110 w 6332041"/>
              <a:gd name="connsiteY55" fmla="*/ 2385946 h 7387526"/>
              <a:gd name="connsiteX56" fmla="*/ 2061823 w 6332041"/>
              <a:gd name="connsiteY56" fmla="*/ 2298521 h 7387526"/>
              <a:gd name="connsiteX57" fmla="*/ 2005283 w 6332041"/>
              <a:gd name="connsiteY57" fmla="*/ 2306958 h 7387526"/>
              <a:gd name="connsiteX58" fmla="*/ 1905816 w 6332041"/>
              <a:gd name="connsiteY58" fmla="*/ 2122446 h 7387526"/>
              <a:gd name="connsiteX59" fmla="*/ 1937519 w 6332041"/>
              <a:gd name="connsiteY59" fmla="*/ 2037811 h 7387526"/>
              <a:gd name="connsiteX60" fmla="*/ 1769879 w 6332041"/>
              <a:gd name="connsiteY60" fmla="*/ 2159731 h 7387526"/>
              <a:gd name="connsiteX61" fmla="*/ 1747019 w 6332041"/>
              <a:gd name="connsiteY61" fmla="*/ 2220691 h 7387526"/>
              <a:gd name="connsiteX62" fmla="*/ 1693679 w 6332041"/>
              <a:gd name="connsiteY62" fmla="*/ 2190211 h 7387526"/>
              <a:gd name="connsiteX63" fmla="*/ 1586999 w 6332041"/>
              <a:gd name="connsiteY63" fmla="*/ 2190211 h 7387526"/>
              <a:gd name="connsiteX64" fmla="*/ 1564139 w 6332041"/>
              <a:gd name="connsiteY64" fmla="*/ 2304511 h 7387526"/>
              <a:gd name="connsiteX65" fmla="*/ 1426979 w 6332041"/>
              <a:gd name="connsiteY65" fmla="*/ 2601691 h 7387526"/>
              <a:gd name="connsiteX66" fmla="*/ 1373639 w 6332041"/>
              <a:gd name="connsiteY66" fmla="*/ 2594071 h 7387526"/>
              <a:gd name="connsiteX67" fmla="*/ 1228859 w 6332041"/>
              <a:gd name="connsiteY67" fmla="*/ 2647411 h 7387526"/>
              <a:gd name="connsiteX68" fmla="*/ 1175519 w 6332041"/>
              <a:gd name="connsiteY68" fmla="*/ 2815051 h 7387526"/>
              <a:gd name="connsiteX69" fmla="*/ 1053599 w 6332041"/>
              <a:gd name="connsiteY69" fmla="*/ 2845531 h 7387526"/>
              <a:gd name="connsiteX70" fmla="*/ 969779 w 6332041"/>
              <a:gd name="connsiteY70" fmla="*/ 2853151 h 7387526"/>
              <a:gd name="connsiteX71" fmla="*/ 870719 w 6332041"/>
              <a:gd name="connsiteY71" fmla="*/ 2883631 h 7387526"/>
              <a:gd name="connsiteX72" fmla="*/ 741179 w 6332041"/>
              <a:gd name="connsiteY72" fmla="*/ 2891251 h 7387526"/>
              <a:gd name="connsiteX73" fmla="*/ 588779 w 6332041"/>
              <a:gd name="connsiteY73" fmla="*/ 2929351 h 7387526"/>
              <a:gd name="connsiteX74" fmla="*/ 0 w 6332041"/>
              <a:gd name="connsiteY74" fmla="*/ 4428515 h 7387526"/>
              <a:gd name="connsiteX75" fmla="*/ 199750 w 6332041"/>
              <a:gd name="connsiteY75" fmla="*/ 4408853 h 7387526"/>
              <a:gd name="connsiteX76" fmla="*/ 207779 w 6332041"/>
              <a:gd name="connsiteY76" fmla="*/ 4529551 h 7387526"/>
              <a:gd name="connsiteX77" fmla="*/ 289560 w 6332041"/>
              <a:gd name="connsiteY77" fmla="*/ 4557241 h 7387526"/>
              <a:gd name="connsiteX78" fmla="*/ 289968 w 6332041"/>
              <a:gd name="connsiteY78" fmla="*/ 4629020 h 7387526"/>
              <a:gd name="connsiteX79" fmla="*/ 408690 w 6332041"/>
              <a:gd name="connsiteY79" fmla="*/ 4675962 h 7387526"/>
              <a:gd name="connsiteX80" fmla="*/ 398279 w 6332041"/>
              <a:gd name="connsiteY80" fmla="*/ 4773391 h 7387526"/>
              <a:gd name="connsiteX81" fmla="*/ 398279 w 6332041"/>
              <a:gd name="connsiteY81" fmla="*/ 4872451 h 7387526"/>
              <a:gd name="connsiteX82" fmla="*/ 291599 w 6332041"/>
              <a:gd name="connsiteY82" fmla="*/ 4925791 h 7387526"/>
              <a:gd name="connsiteX83" fmla="*/ 276359 w 6332041"/>
              <a:gd name="connsiteY83" fmla="*/ 5001991 h 7387526"/>
              <a:gd name="connsiteX84" fmla="*/ 184919 w 6332041"/>
              <a:gd name="connsiteY84" fmla="*/ 5123911 h 7387526"/>
              <a:gd name="connsiteX85" fmla="*/ 199344 w 6332041"/>
              <a:gd name="connsiteY85" fmla="*/ 5376596 h 7387526"/>
              <a:gd name="connsiteX86" fmla="*/ 282757 w 6332041"/>
              <a:gd name="connsiteY86" fmla="*/ 5376186 h 7387526"/>
              <a:gd name="connsiteX87" fmla="*/ 324870 w 6332041"/>
              <a:gd name="connsiteY87" fmla="*/ 5453201 h 7387526"/>
              <a:gd name="connsiteX88" fmla="*/ 340517 w 6332041"/>
              <a:gd name="connsiteY88" fmla="*/ 5498107 h 7387526"/>
              <a:gd name="connsiteX89" fmla="*/ 378211 w 6332041"/>
              <a:gd name="connsiteY89" fmla="*/ 5490078 h 7387526"/>
              <a:gd name="connsiteX90" fmla="*/ 365761 w 6332041"/>
              <a:gd name="connsiteY90" fmla="*/ 5643294 h 7387526"/>
              <a:gd name="connsiteX91" fmla="*/ 843843 w 6332041"/>
              <a:gd name="connsiteY91" fmla="*/ 5739970 h 7387526"/>
              <a:gd name="connsiteX92" fmla="*/ 1175926 w 6332041"/>
              <a:gd name="connsiteY92" fmla="*/ 5879922 h 7387526"/>
              <a:gd name="connsiteX93" fmla="*/ 1487939 w 6332041"/>
              <a:gd name="connsiteY93" fmla="*/ 5741131 h 7387526"/>
              <a:gd name="connsiteX94" fmla="*/ 1586999 w 6332041"/>
              <a:gd name="connsiteY94" fmla="*/ 5741131 h 7387526"/>
              <a:gd name="connsiteX95" fmla="*/ 1541279 w 6332041"/>
              <a:gd name="connsiteY95" fmla="*/ 6000211 h 7387526"/>
              <a:gd name="connsiteX96" fmla="*/ 1634713 w 6332041"/>
              <a:gd name="connsiteY96" fmla="*/ 6349001 h 7387526"/>
              <a:gd name="connsiteX97" fmla="*/ 1931451 w 6332041"/>
              <a:gd name="connsiteY97" fmla="*/ 6276820 h 7387526"/>
              <a:gd name="connsiteX98" fmla="*/ 1973281 w 6332041"/>
              <a:gd name="connsiteY98" fmla="*/ 6039719 h 7387526"/>
              <a:gd name="connsiteX99" fmla="*/ 2284853 w 6332041"/>
              <a:gd name="connsiteY99" fmla="*/ 6068128 h 7387526"/>
              <a:gd name="connsiteX100" fmla="*/ 2588088 w 6332041"/>
              <a:gd name="connsiteY100" fmla="*/ 5922367 h 7387526"/>
              <a:gd name="connsiteX101" fmla="*/ 2656018 w 6332041"/>
              <a:gd name="connsiteY101" fmla="*/ 6052223 h 7387526"/>
              <a:gd name="connsiteX102" fmla="*/ 2739109 w 6332041"/>
              <a:gd name="connsiteY102" fmla="*/ 6021749 h 7387526"/>
              <a:gd name="connsiteX103" fmla="*/ 2886685 w 6332041"/>
              <a:gd name="connsiteY103" fmla="*/ 6052811 h 7387526"/>
              <a:gd name="connsiteX104" fmla="*/ 3002565 w 6332041"/>
              <a:gd name="connsiteY104" fmla="*/ 6195386 h 7387526"/>
              <a:gd name="connsiteX105" fmla="*/ 3027765 w 6332041"/>
              <a:gd name="connsiteY105" fmla="*/ 6377265 h 7387526"/>
              <a:gd name="connsiteX106" fmla="*/ 3191028 w 6332041"/>
              <a:gd name="connsiteY106" fmla="*/ 6299303 h 7387526"/>
              <a:gd name="connsiteX107" fmla="*/ 3338659 w 6332041"/>
              <a:gd name="connsiteY107" fmla="*/ 6365542 h 7387526"/>
              <a:gd name="connsiteX108" fmla="*/ 3459989 w 6332041"/>
              <a:gd name="connsiteY108" fmla="*/ 6105598 h 7387526"/>
              <a:gd name="connsiteX109" fmla="*/ 3265305 w 6332041"/>
              <a:gd name="connsiteY109" fmla="*/ 7387526 h 7387526"/>
              <a:gd name="connsiteX110" fmla="*/ 3460566 w 6332041"/>
              <a:gd name="connsiteY110" fmla="*/ 7225600 h 7387526"/>
              <a:gd name="connsiteX111" fmla="*/ 3739173 w 6332041"/>
              <a:gd name="connsiteY111" fmla="*/ 7097013 h 7387526"/>
              <a:gd name="connsiteX112" fmla="*/ 3915385 w 6332041"/>
              <a:gd name="connsiteY112" fmla="*/ 7032719 h 7387526"/>
              <a:gd name="connsiteX113" fmla="*/ 4124935 w 6332041"/>
              <a:gd name="connsiteY113" fmla="*/ 6880319 h 7387526"/>
              <a:gd name="connsiteX114" fmla="*/ 4143715 w 6332041"/>
              <a:gd name="connsiteY114" fmla="*/ 6806772 h 7387526"/>
              <a:gd name="connsiteX115" fmla="*/ 4045199 w 6332041"/>
              <a:gd name="connsiteY115" fmla="*/ 6742613 h 7387526"/>
              <a:gd name="connsiteX116" fmla="*/ 4020160 w 6332041"/>
              <a:gd name="connsiteY116" fmla="*/ 6611238 h 7387526"/>
              <a:gd name="connsiteX117" fmla="*/ 4096361 w 6332041"/>
              <a:gd name="connsiteY117" fmla="*/ 6537419 h 7387526"/>
              <a:gd name="connsiteX118" fmla="*/ 4136842 w 6332041"/>
              <a:gd name="connsiteY118" fmla="*/ 6389781 h 7387526"/>
              <a:gd name="connsiteX119" fmla="*/ 4014514 w 6332041"/>
              <a:gd name="connsiteY119" fmla="*/ 6437678 h 7387526"/>
              <a:gd name="connsiteX120" fmla="*/ 3842181 w 6332041"/>
              <a:gd name="connsiteY120" fmla="*/ 6423661 h 7387526"/>
              <a:gd name="connsiteX121" fmla="*/ 3691891 w 6332041"/>
              <a:gd name="connsiteY121" fmla="*/ 6323511 h 7387526"/>
              <a:gd name="connsiteX122" fmla="*/ 3709445 w 6332041"/>
              <a:gd name="connsiteY122" fmla="*/ 6189144 h 7387526"/>
              <a:gd name="connsiteX123" fmla="*/ 3645286 w 6332041"/>
              <a:gd name="connsiteY123" fmla="*/ 6133012 h 7387526"/>
              <a:gd name="connsiteX124" fmla="*/ 3697739 w 6332041"/>
              <a:gd name="connsiteY124" fmla="*/ 6015451 h 7387526"/>
              <a:gd name="connsiteX125" fmla="*/ 3857759 w 6332041"/>
              <a:gd name="connsiteY125" fmla="*/ 5924011 h 7387526"/>
              <a:gd name="connsiteX126" fmla="*/ 3933959 w 6332041"/>
              <a:gd name="connsiteY126" fmla="*/ 5847811 h 7387526"/>
              <a:gd name="connsiteX127" fmla="*/ 3963217 w 6332041"/>
              <a:gd name="connsiteY127" fmla="*/ 5852642 h 7387526"/>
              <a:gd name="connsiteX128" fmla="*/ 3955596 w 6332041"/>
              <a:gd name="connsiteY128" fmla="*/ 5787667 h 7387526"/>
              <a:gd name="connsiteX129" fmla="*/ 3925523 w 6332041"/>
              <a:gd name="connsiteY129" fmla="*/ 5772835 h 7387526"/>
              <a:gd name="connsiteX130" fmla="*/ 3890621 w 6332041"/>
              <a:gd name="connsiteY130" fmla="*/ 5661325 h 7387526"/>
              <a:gd name="connsiteX131" fmla="*/ 3894228 w 6332041"/>
              <a:gd name="connsiteY131" fmla="*/ 5561858 h 7387526"/>
              <a:gd name="connsiteX132" fmla="*/ 3911099 w 6332041"/>
              <a:gd name="connsiteY132" fmla="*/ 5451571 h 7387526"/>
              <a:gd name="connsiteX133" fmla="*/ 3933959 w 6332041"/>
              <a:gd name="connsiteY133" fmla="*/ 5382991 h 7387526"/>
              <a:gd name="connsiteX134" fmla="*/ 3964439 w 6332041"/>
              <a:gd name="connsiteY134" fmla="*/ 5322031 h 7387526"/>
              <a:gd name="connsiteX135" fmla="*/ 4017779 w 6332041"/>
              <a:gd name="connsiteY135" fmla="*/ 5314411 h 7387526"/>
              <a:gd name="connsiteX136" fmla="*/ 4033019 w 6332041"/>
              <a:gd name="connsiteY136" fmla="*/ 5314411 h 7387526"/>
              <a:gd name="connsiteX137" fmla="*/ 4086359 w 6332041"/>
              <a:gd name="connsiteY137" fmla="*/ 5253451 h 7387526"/>
              <a:gd name="connsiteX138" fmla="*/ 4082752 w 6332041"/>
              <a:gd name="connsiteY138" fmla="*/ 5177658 h 7387526"/>
              <a:gd name="connsiteX139" fmla="*/ 4795020 w 6332041"/>
              <a:gd name="connsiteY139" fmla="*/ 5075401 h 7387526"/>
              <a:gd name="connsiteX140" fmla="*/ 4882853 w 6332041"/>
              <a:gd name="connsiteY140" fmla="*/ 5079415 h 7387526"/>
              <a:gd name="connsiteX141" fmla="*/ 4942997 w 6332041"/>
              <a:gd name="connsiteY141" fmla="*/ 5095062 h 7387526"/>
              <a:gd name="connsiteX142" fmla="*/ 5129484 w 6332041"/>
              <a:gd name="connsiteY142" fmla="*/ 5186093 h 7387526"/>
              <a:gd name="connsiteX143" fmla="*/ 5594304 w 6332041"/>
              <a:gd name="connsiteY143" fmla="*/ 5422722 h 7387526"/>
              <a:gd name="connsiteX144" fmla="*/ 5724276 w 6332041"/>
              <a:gd name="connsiteY144" fmla="*/ 5486449 h 7387526"/>
              <a:gd name="connsiteX145" fmla="*/ 5779089 w 6332041"/>
              <a:gd name="connsiteY145" fmla="*/ 5396937 h 7387526"/>
              <a:gd name="connsiteX146" fmla="*/ 5690643 w 6332041"/>
              <a:gd name="connsiteY146" fmla="*/ 5373624 h 7387526"/>
              <a:gd name="connsiteX147" fmla="*/ 5636237 w 6332041"/>
              <a:gd name="connsiteY147" fmla="*/ 5298488 h 7387526"/>
              <a:gd name="connsiteX148" fmla="*/ 5682594 w 6332041"/>
              <a:gd name="connsiteY148" fmla="*/ 5229777 h 7387526"/>
              <a:gd name="connsiteX149" fmla="*/ 5600880 w 6332041"/>
              <a:gd name="connsiteY149" fmla="*/ 5115358 h 7387526"/>
              <a:gd name="connsiteX150" fmla="*/ 5632584 w 6332041"/>
              <a:gd name="connsiteY150" fmla="*/ 4969606 h 7387526"/>
              <a:gd name="connsiteX151" fmla="*/ 5655444 w 6332041"/>
              <a:gd name="connsiteY151" fmla="*/ 4934681 h 7387526"/>
              <a:gd name="connsiteX152" fmla="*/ 5677034 w 6332041"/>
              <a:gd name="connsiteY152" fmla="*/ 4889596 h 7387526"/>
              <a:gd name="connsiteX153" fmla="*/ 5714499 w 6332041"/>
              <a:gd name="connsiteY153" fmla="*/ 4812126 h 7387526"/>
              <a:gd name="connsiteX154" fmla="*/ 5729104 w 6332041"/>
              <a:gd name="connsiteY154" fmla="*/ 4729576 h 7387526"/>
              <a:gd name="connsiteX155" fmla="*/ 5775459 w 6332041"/>
              <a:gd name="connsiteY155" fmla="*/ 4704176 h 7387526"/>
              <a:gd name="connsiteX156" fmla="*/ 5755139 w 6332041"/>
              <a:gd name="connsiteY156" fmla="*/ 4645121 h 7387526"/>
              <a:gd name="connsiteX157" fmla="*/ 5791334 w 6332041"/>
              <a:gd name="connsiteY157" fmla="*/ 4603846 h 7387526"/>
              <a:gd name="connsiteX158" fmla="*/ 5821814 w 6332041"/>
              <a:gd name="connsiteY158" fmla="*/ 4540981 h 7387526"/>
              <a:gd name="connsiteX159" fmla="*/ 5877059 w 6332041"/>
              <a:gd name="connsiteY159" fmla="*/ 4467321 h 7387526"/>
              <a:gd name="connsiteX160" fmla="*/ 5896109 w 6332041"/>
              <a:gd name="connsiteY160" fmla="*/ 4311111 h 7387526"/>
              <a:gd name="connsiteX161" fmla="*/ 6141219 w 6332041"/>
              <a:gd name="connsiteY161" fmla="*/ 4053301 h 7387526"/>
              <a:gd name="connsiteX162" fmla="*/ 6147569 w 6332041"/>
              <a:gd name="connsiteY162" fmla="*/ 3817081 h 7387526"/>
              <a:gd name="connsiteX163" fmla="*/ 5953537 w 6332041"/>
              <a:gd name="connsiteY163" fmla="*/ 3436452 h 7387526"/>
              <a:gd name="connsiteX0" fmla="*/ 5953537 w 6332041"/>
              <a:gd name="connsiteY0" fmla="*/ 3436452 h 7225599"/>
              <a:gd name="connsiteX1" fmla="*/ 5854199 w 6332041"/>
              <a:gd name="connsiteY1" fmla="*/ 2291811 h 7225599"/>
              <a:gd name="connsiteX2" fmla="*/ 5802129 w 6332041"/>
              <a:gd name="connsiteY2" fmla="*/ 1609819 h 7225599"/>
              <a:gd name="connsiteX3" fmla="*/ 5762759 w 6332041"/>
              <a:gd name="connsiteY3" fmla="*/ 1382491 h 7225599"/>
              <a:gd name="connsiteX4" fmla="*/ 5770442 w 6332041"/>
              <a:gd name="connsiteY4" fmla="*/ 1330310 h 7225599"/>
              <a:gd name="connsiteX5" fmla="*/ 5939273 w 6332041"/>
              <a:gd name="connsiteY5" fmla="*/ 1294137 h 7225599"/>
              <a:gd name="connsiteX6" fmla="*/ 6061246 w 6332041"/>
              <a:gd name="connsiteY6" fmla="*/ 1154342 h 7225599"/>
              <a:gd name="connsiteX7" fmla="*/ 6087784 w 6332041"/>
              <a:gd name="connsiteY7" fmla="*/ 587703 h 7225599"/>
              <a:gd name="connsiteX8" fmla="*/ 6149792 w 6332041"/>
              <a:gd name="connsiteY8" fmla="*/ 266762 h 7225599"/>
              <a:gd name="connsiteX9" fmla="*/ 6204185 w 6332041"/>
              <a:gd name="connsiteY9" fmla="*/ 214419 h 7225599"/>
              <a:gd name="connsiteX10" fmla="*/ 6332041 w 6332041"/>
              <a:gd name="connsiteY10" fmla="*/ 245126 h 7225599"/>
              <a:gd name="connsiteX11" fmla="*/ 6152006 w 6332041"/>
              <a:gd name="connsiteY11" fmla="*/ 110058 h 7225599"/>
              <a:gd name="connsiteX12" fmla="*/ 6014137 w 6332041"/>
              <a:gd name="connsiteY12" fmla="*/ 0 h 7225599"/>
              <a:gd name="connsiteX13" fmla="*/ 5325275 w 6332041"/>
              <a:gd name="connsiteY13" fmla="*/ 124606 h 7225599"/>
              <a:gd name="connsiteX14" fmla="*/ 5276992 w 6332041"/>
              <a:gd name="connsiteY14" fmla="*/ 266597 h 7225599"/>
              <a:gd name="connsiteX15" fmla="*/ 5346682 w 6332041"/>
              <a:gd name="connsiteY15" fmla="*/ 494173 h 7225599"/>
              <a:gd name="connsiteX16" fmla="*/ 5256922 w 6332041"/>
              <a:gd name="connsiteY16" fmla="*/ 872684 h 7225599"/>
              <a:gd name="connsiteX17" fmla="*/ 5292702 w 6332041"/>
              <a:gd name="connsiteY17" fmla="*/ 1084088 h 7225599"/>
              <a:gd name="connsiteX18" fmla="*/ 5259839 w 6332041"/>
              <a:gd name="connsiteY18" fmla="*/ 1405351 h 7225599"/>
              <a:gd name="connsiteX19" fmla="*/ 5252219 w 6332041"/>
              <a:gd name="connsiteY19" fmla="*/ 1603471 h 7225599"/>
              <a:gd name="connsiteX20" fmla="*/ 5282699 w 6332041"/>
              <a:gd name="connsiteY20" fmla="*/ 1641571 h 7225599"/>
              <a:gd name="connsiteX21" fmla="*/ 5137919 w 6332041"/>
              <a:gd name="connsiteY21" fmla="*/ 1694911 h 7225599"/>
              <a:gd name="connsiteX22" fmla="*/ 5160779 w 6332041"/>
              <a:gd name="connsiteY22" fmla="*/ 1885411 h 7225599"/>
              <a:gd name="connsiteX23" fmla="*/ 5122679 w 6332041"/>
              <a:gd name="connsiteY23" fmla="*/ 1969231 h 7225599"/>
              <a:gd name="connsiteX24" fmla="*/ 4985519 w 6332041"/>
              <a:gd name="connsiteY24" fmla="*/ 1952015 h 7225599"/>
              <a:gd name="connsiteX25" fmla="*/ 4894079 w 6332041"/>
              <a:gd name="connsiteY25" fmla="*/ 1938751 h 7225599"/>
              <a:gd name="connsiteX26" fmla="*/ 4817470 w 6332041"/>
              <a:gd name="connsiteY26" fmla="*/ 2096386 h 7225599"/>
              <a:gd name="connsiteX27" fmla="*/ 4668677 w 6332041"/>
              <a:gd name="connsiteY27" fmla="*/ 1986101 h 7225599"/>
              <a:gd name="connsiteX28" fmla="*/ 4554785 w 6332041"/>
              <a:gd name="connsiteY28" fmla="*/ 1978482 h 7225599"/>
              <a:gd name="connsiteX29" fmla="*/ 4409190 w 6332041"/>
              <a:gd name="connsiteY29" fmla="*/ 1848942 h 7225599"/>
              <a:gd name="connsiteX30" fmla="*/ 4604519 w 6332041"/>
              <a:gd name="connsiteY30" fmla="*/ 1664431 h 7225599"/>
              <a:gd name="connsiteX31" fmla="*/ 4429259 w 6332041"/>
              <a:gd name="connsiteY31" fmla="*/ 1633951 h 7225599"/>
              <a:gd name="connsiteX32" fmla="*/ 4284479 w 6332041"/>
              <a:gd name="connsiteY32" fmla="*/ 1801591 h 7225599"/>
              <a:gd name="connsiteX33" fmla="*/ 4223519 w 6332041"/>
              <a:gd name="connsiteY33" fmla="*/ 1900651 h 7225599"/>
              <a:gd name="connsiteX34" fmla="*/ 4231139 w 6332041"/>
              <a:gd name="connsiteY34" fmla="*/ 1938751 h 7225599"/>
              <a:gd name="connsiteX35" fmla="*/ 4124459 w 6332041"/>
              <a:gd name="connsiteY35" fmla="*/ 2037811 h 7225599"/>
              <a:gd name="connsiteX36" fmla="*/ 4048259 w 6332041"/>
              <a:gd name="connsiteY36" fmla="*/ 2060671 h 7225599"/>
              <a:gd name="connsiteX37" fmla="*/ 3990904 w 6332041"/>
              <a:gd name="connsiteY37" fmla="*/ 2092782 h 7225599"/>
              <a:gd name="connsiteX38" fmla="*/ 3936751 w 6332041"/>
              <a:gd name="connsiteY38" fmla="*/ 2142108 h 7225599"/>
              <a:gd name="connsiteX39" fmla="*/ 3888239 w 6332041"/>
              <a:gd name="connsiteY39" fmla="*/ 2114011 h 7225599"/>
              <a:gd name="connsiteX40" fmla="*/ 3846127 w 6332041"/>
              <a:gd name="connsiteY40" fmla="*/ 2183407 h 7225599"/>
              <a:gd name="connsiteX41" fmla="*/ 3746250 w 6332041"/>
              <a:gd name="connsiteY41" fmla="*/ 2210280 h 7225599"/>
              <a:gd name="connsiteX42" fmla="*/ 3731417 w 6332041"/>
              <a:gd name="connsiteY42" fmla="*/ 2278860 h 7225599"/>
              <a:gd name="connsiteX43" fmla="*/ 3591184 w 6332041"/>
              <a:gd name="connsiteY43" fmla="*/ 2221331 h 7225599"/>
              <a:gd name="connsiteX44" fmla="*/ 3552959 w 6332041"/>
              <a:gd name="connsiteY44" fmla="*/ 2121631 h 7225599"/>
              <a:gd name="connsiteX45" fmla="*/ 3377699 w 6332041"/>
              <a:gd name="connsiteY45" fmla="*/ 2190211 h 7225599"/>
              <a:gd name="connsiteX46" fmla="*/ 3377699 w 6332041"/>
              <a:gd name="connsiteY46" fmla="*/ 2266411 h 7225599"/>
              <a:gd name="connsiteX47" fmla="*/ 3258978 w 6332041"/>
              <a:gd name="connsiteY47" fmla="*/ 2366694 h 7225599"/>
              <a:gd name="connsiteX48" fmla="*/ 3018337 w 6332041"/>
              <a:gd name="connsiteY48" fmla="*/ 2221913 h 7225599"/>
              <a:gd name="connsiteX49" fmla="*/ 3045210 w 6332041"/>
              <a:gd name="connsiteY49" fmla="*/ 2191026 h 7225599"/>
              <a:gd name="connsiteX50" fmla="*/ 2934517 w 6332041"/>
              <a:gd name="connsiteY50" fmla="*/ 2054273 h 7225599"/>
              <a:gd name="connsiteX51" fmla="*/ 2663396 w 6332041"/>
              <a:gd name="connsiteY51" fmla="*/ 1888611 h 7225599"/>
              <a:gd name="connsiteX52" fmla="*/ 2536416 w 6332041"/>
              <a:gd name="connsiteY52" fmla="*/ 2261352 h 7225599"/>
              <a:gd name="connsiteX53" fmla="*/ 2428805 w 6332041"/>
              <a:gd name="connsiteY53" fmla="*/ 2267634 h 7225599"/>
              <a:gd name="connsiteX54" fmla="*/ 2348999 w 6332041"/>
              <a:gd name="connsiteY54" fmla="*/ 2258791 h 7225599"/>
              <a:gd name="connsiteX55" fmla="*/ 2245110 w 6332041"/>
              <a:gd name="connsiteY55" fmla="*/ 2385946 h 7225599"/>
              <a:gd name="connsiteX56" fmla="*/ 2061823 w 6332041"/>
              <a:gd name="connsiteY56" fmla="*/ 2298521 h 7225599"/>
              <a:gd name="connsiteX57" fmla="*/ 2005283 w 6332041"/>
              <a:gd name="connsiteY57" fmla="*/ 2306958 h 7225599"/>
              <a:gd name="connsiteX58" fmla="*/ 1905816 w 6332041"/>
              <a:gd name="connsiteY58" fmla="*/ 2122446 h 7225599"/>
              <a:gd name="connsiteX59" fmla="*/ 1937519 w 6332041"/>
              <a:gd name="connsiteY59" fmla="*/ 2037811 h 7225599"/>
              <a:gd name="connsiteX60" fmla="*/ 1769879 w 6332041"/>
              <a:gd name="connsiteY60" fmla="*/ 2159731 h 7225599"/>
              <a:gd name="connsiteX61" fmla="*/ 1747019 w 6332041"/>
              <a:gd name="connsiteY61" fmla="*/ 2220691 h 7225599"/>
              <a:gd name="connsiteX62" fmla="*/ 1693679 w 6332041"/>
              <a:gd name="connsiteY62" fmla="*/ 2190211 h 7225599"/>
              <a:gd name="connsiteX63" fmla="*/ 1586999 w 6332041"/>
              <a:gd name="connsiteY63" fmla="*/ 2190211 h 7225599"/>
              <a:gd name="connsiteX64" fmla="*/ 1564139 w 6332041"/>
              <a:gd name="connsiteY64" fmla="*/ 2304511 h 7225599"/>
              <a:gd name="connsiteX65" fmla="*/ 1426979 w 6332041"/>
              <a:gd name="connsiteY65" fmla="*/ 2601691 h 7225599"/>
              <a:gd name="connsiteX66" fmla="*/ 1373639 w 6332041"/>
              <a:gd name="connsiteY66" fmla="*/ 2594071 h 7225599"/>
              <a:gd name="connsiteX67" fmla="*/ 1228859 w 6332041"/>
              <a:gd name="connsiteY67" fmla="*/ 2647411 h 7225599"/>
              <a:gd name="connsiteX68" fmla="*/ 1175519 w 6332041"/>
              <a:gd name="connsiteY68" fmla="*/ 2815051 h 7225599"/>
              <a:gd name="connsiteX69" fmla="*/ 1053599 w 6332041"/>
              <a:gd name="connsiteY69" fmla="*/ 2845531 h 7225599"/>
              <a:gd name="connsiteX70" fmla="*/ 969779 w 6332041"/>
              <a:gd name="connsiteY70" fmla="*/ 2853151 h 7225599"/>
              <a:gd name="connsiteX71" fmla="*/ 870719 w 6332041"/>
              <a:gd name="connsiteY71" fmla="*/ 2883631 h 7225599"/>
              <a:gd name="connsiteX72" fmla="*/ 741179 w 6332041"/>
              <a:gd name="connsiteY72" fmla="*/ 2891251 h 7225599"/>
              <a:gd name="connsiteX73" fmla="*/ 588779 w 6332041"/>
              <a:gd name="connsiteY73" fmla="*/ 2929351 h 7225599"/>
              <a:gd name="connsiteX74" fmla="*/ 0 w 6332041"/>
              <a:gd name="connsiteY74" fmla="*/ 4428515 h 7225599"/>
              <a:gd name="connsiteX75" fmla="*/ 199750 w 6332041"/>
              <a:gd name="connsiteY75" fmla="*/ 4408853 h 7225599"/>
              <a:gd name="connsiteX76" fmla="*/ 207779 w 6332041"/>
              <a:gd name="connsiteY76" fmla="*/ 4529551 h 7225599"/>
              <a:gd name="connsiteX77" fmla="*/ 289560 w 6332041"/>
              <a:gd name="connsiteY77" fmla="*/ 4557241 h 7225599"/>
              <a:gd name="connsiteX78" fmla="*/ 289968 w 6332041"/>
              <a:gd name="connsiteY78" fmla="*/ 4629020 h 7225599"/>
              <a:gd name="connsiteX79" fmla="*/ 408690 w 6332041"/>
              <a:gd name="connsiteY79" fmla="*/ 4675962 h 7225599"/>
              <a:gd name="connsiteX80" fmla="*/ 398279 w 6332041"/>
              <a:gd name="connsiteY80" fmla="*/ 4773391 h 7225599"/>
              <a:gd name="connsiteX81" fmla="*/ 398279 w 6332041"/>
              <a:gd name="connsiteY81" fmla="*/ 4872451 h 7225599"/>
              <a:gd name="connsiteX82" fmla="*/ 291599 w 6332041"/>
              <a:gd name="connsiteY82" fmla="*/ 4925791 h 7225599"/>
              <a:gd name="connsiteX83" fmla="*/ 276359 w 6332041"/>
              <a:gd name="connsiteY83" fmla="*/ 5001991 h 7225599"/>
              <a:gd name="connsiteX84" fmla="*/ 184919 w 6332041"/>
              <a:gd name="connsiteY84" fmla="*/ 5123911 h 7225599"/>
              <a:gd name="connsiteX85" fmla="*/ 199344 w 6332041"/>
              <a:gd name="connsiteY85" fmla="*/ 5376596 h 7225599"/>
              <a:gd name="connsiteX86" fmla="*/ 282757 w 6332041"/>
              <a:gd name="connsiteY86" fmla="*/ 5376186 h 7225599"/>
              <a:gd name="connsiteX87" fmla="*/ 324870 w 6332041"/>
              <a:gd name="connsiteY87" fmla="*/ 5453201 h 7225599"/>
              <a:gd name="connsiteX88" fmla="*/ 340517 w 6332041"/>
              <a:gd name="connsiteY88" fmla="*/ 5498107 h 7225599"/>
              <a:gd name="connsiteX89" fmla="*/ 378211 w 6332041"/>
              <a:gd name="connsiteY89" fmla="*/ 5490078 h 7225599"/>
              <a:gd name="connsiteX90" fmla="*/ 365761 w 6332041"/>
              <a:gd name="connsiteY90" fmla="*/ 5643294 h 7225599"/>
              <a:gd name="connsiteX91" fmla="*/ 843843 w 6332041"/>
              <a:gd name="connsiteY91" fmla="*/ 5739970 h 7225599"/>
              <a:gd name="connsiteX92" fmla="*/ 1175926 w 6332041"/>
              <a:gd name="connsiteY92" fmla="*/ 5879922 h 7225599"/>
              <a:gd name="connsiteX93" fmla="*/ 1487939 w 6332041"/>
              <a:gd name="connsiteY93" fmla="*/ 5741131 h 7225599"/>
              <a:gd name="connsiteX94" fmla="*/ 1586999 w 6332041"/>
              <a:gd name="connsiteY94" fmla="*/ 5741131 h 7225599"/>
              <a:gd name="connsiteX95" fmla="*/ 1541279 w 6332041"/>
              <a:gd name="connsiteY95" fmla="*/ 6000211 h 7225599"/>
              <a:gd name="connsiteX96" fmla="*/ 1634713 w 6332041"/>
              <a:gd name="connsiteY96" fmla="*/ 6349001 h 7225599"/>
              <a:gd name="connsiteX97" fmla="*/ 1931451 w 6332041"/>
              <a:gd name="connsiteY97" fmla="*/ 6276820 h 7225599"/>
              <a:gd name="connsiteX98" fmla="*/ 1973281 w 6332041"/>
              <a:gd name="connsiteY98" fmla="*/ 6039719 h 7225599"/>
              <a:gd name="connsiteX99" fmla="*/ 2284853 w 6332041"/>
              <a:gd name="connsiteY99" fmla="*/ 6068128 h 7225599"/>
              <a:gd name="connsiteX100" fmla="*/ 2588088 w 6332041"/>
              <a:gd name="connsiteY100" fmla="*/ 5922367 h 7225599"/>
              <a:gd name="connsiteX101" fmla="*/ 2656018 w 6332041"/>
              <a:gd name="connsiteY101" fmla="*/ 6052223 h 7225599"/>
              <a:gd name="connsiteX102" fmla="*/ 2739109 w 6332041"/>
              <a:gd name="connsiteY102" fmla="*/ 6021749 h 7225599"/>
              <a:gd name="connsiteX103" fmla="*/ 2886685 w 6332041"/>
              <a:gd name="connsiteY103" fmla="*/ 6052811 h 7225599"/>
              <a:gd name="connsiteX104" fmla="*/ 3002565 w 6332041"/>
              <a:gd name="connsiteY104" fmla="*/ 6195386 h 7225599"/>
              <a:gd name="connsiteX105" fmla="*/ 3027765 w 6332041"/>
              <a:gd name="connsiteY105" fmla="*/ 6377265 h 7225599"/>
              <a:gd name="connsiteX106" fmla="*/ 3191028 w 6332041"/>
              <a:gd name="connsiteY106" fmla="*/ 6299303 h 7225599"/>
              <a:gd name="connsiteX107" fmla="*/ 3338659 w 6332041"/>
              <a:gd name="connsiteY107" fmla="*/ 6365542 h 7225599"/>
              <a:gd name="connsiteX108" fmla="*/ 3459989 w 6332041"/>
              <a:gd name="connsiteY108" fmla="*/ 6105598 h 7225599"/>
              <a:gd name="connsiteX109" fmla="*/ 3457969 w 6332041"/>
              <a:gd name="connsiteY109" fmla="*/ 5878327 h 7225599"/>
              <a:gd name="connsiteX110" fmla="*/ 3460566 w 6332041"/>
              <a:gd name="connsiteY110" fmla="*/ 7225600 h 7225599"/>
              <a:gd name="connsiteX111" fmla="*/ 3739173 w 6332041"/>
              <a:gd name="connsiteY111" fmla="*/ 7097013 h 7225599"/>
              <a:gd name="connsiteX112" fmla="*/ 3915385 w 6332041"/>
              <a:gd name="connsiteY112" fmla="*/ 7032719 h 7225599"/>
              <a:gd name="connsiteX113" fmla="*/ 4124935 w 6332041"/>
              <a:gd name="connsiteY113" fmla="*/ 6880319 h 7225599"/>
              <a:gd name="connsiteX114" fmla="*/ 4143715 w 6332041"/>
              <a:gd name="connsiteY114" fmla="*/ 6806772 h 7225599"/>
              <a:gd name="connsiteX115" fmla="*/ 4045199 w 6332041"/>
              <a:gd name="connsiteY115" fmla="*/ 6742613 h 7225599"/>
              <a:gd name="connsiteX116" fmla="*/ 4020160 w 6332041"/>
              <a:gd name="connsiteY116" fmla="*/ 6611238 h 7225599"/>
              <a:gd name="connsiteX117" fmla="*/ 4096361 w 6332041"/>
              <a:gd name="connsiteY117" fmla="*/ 6537419 h 7225599"/>
              <a:gd name="connsiteX118" fmla="*/ 4136842 w 6332041"/>
              <a:gd name="connsiteY118" fmla="*/ 6389781 h 7225599"/>
              <a:gd name="connsiteX119" fmla="*/ 4014514 w 6332041"/>
              <a:gd name="connsiteY119" fmla="*/ 6437678 h 7225599"/>
              <a:gd name="connsiteX120" fmla="*/ 3842181 w 6332041"/>
              <a:gd name="connsiteY120" fmla="*/ 6423661 h 7225599"/>
              <a:gd name="connsiteX121" fmla="*/ 3691891 w 6332041"/>
              <a:gd name="connsiteY121" fmla="*/ 6323511 h 7225599"/>
              <a:gd name="connsiteX122" fmla="*/ 3709445 w 6332041"/>
              <a:gd name="connsiteY122" fmla="*/ 6189144 h 7225599"/>
              <a:gd name="connsiteX123" fmla="*/ 3645286 w 6332041"/>
              <a:gd name="connsiteY123" fmla="*/ 6133012 h 7225599"/>
              <a:gd name="connsiteX124" fmla="*/ 3697739 w 6332041"/>
              <a:gd name="connsiteY124" fmla="*/ 6015451 h 7225599"/>
              <a:gd name="connsiteX125" fmla="*/ 3857759 w 6332041"/>
              <a:gd name="connsiteY125" fmla="*/ 5924011 h 7225599"/>
              <a:gd name="connsiteX126" fmla="*/ 3933959 w 6332041"/>
              <a:gd name="connsiteY126" fmla="*/ 5847811 h 7225599"/>
              <a:gd name="connsiteX127" fmla="*/ 3963217 w 6332041"/>
              <a:gd name="connsiteY127" fmla="*/ 5852642 h 7225599"/>
              <a:gd name="connsiteX128" fmla="*/ 3955596 w 6332041"/>
              <a:gd name="connsiteY128" fmla="*/ 5787667 h 7225599"/>
              <a:gd name="connsiteX129" fmla="*/ 3925523 w 6332041"/>
              <a:gd name="connsiteY129" fmla="*/ 5772835 h 7225599"/>
              <a:gd name="connsiteX130" fmla="*/ 3890621 w 6332041"/>
              <a:gd name="connsiteY130" fmla="*/ 5661325 h 7225599"/>
              <a:gd name="connsiteX131" fmla="*/ 3894228 w 6332041"/>
              <a:gd name="connsiteY131" fmla="*/ 5561858 h 7225599"/>
              <a:gd name="connsiteX132" fmla="*/ 3911099 w 6332041"/>
              <a:gd name="connsiteY132" fmla="*/ 5451571 h 7225599"/>
              <a:gd name="connsiteX133" fmla="*/ 3933959 w 6332041"/>
              <a:gd name="connsiteY133" fmla="*/ 5382991 h 7225599"/>
              <a:gd name="connsiteX134" fmla="*/ 3964439 w 6332041"/>
              <a:gd name="connsiteY134" fmla="*/ 5322031 h 7225599"/>
              <a:gd name="connsiteX135" fmla="*/ 4017779 w 6332041"/>
              <a:gd name="connsiteY135" fmla="*/ 5314411 h 7225599"/>
              <a:gd name="connsiteX136" fmla="*/ 4033019 w 6332041"/>
              <a:gd name="connsiteY136" fmla="*/ 5314411 h 7225599"/>
              <a:gd name="connsiteX137" fmla="*/ 4086359 w 6332041"/>
              <a:gd name="connsiteY137" fmla="*/ 5253451 h 7225599"/>
              <a:gd name="connsiteX138" fmla="*/ 4082752 w 6332041"/>
              <a:gd name="connsiteY138" fmla="*/ 5177658 h 7225599"/>
              <a:gd name="connsiteX139" fmla="*/ 4795020 w 6332041"/>
              <a:gd name="connsiteY139" fmla="*/ 5075401 h 7225599"/>
              <a:gd name="connsiteX140" fmla="*/ 4882853 w 6332041"/>
              <a:gd name="connsiteY140" fmla="*/ 5079415 h 7225599"/>
              <a:gd name="connsiteX141" fmla="*/ 4942997 w 6332041"/>
              <a:gd name="connsiteY141" fmla="*/ 5095062 h 7225599"/>
              <a:gd name="connsiteX142" fmla="*/ 5129484 w 6332041"/>
              <a:gd name="connsiteY142" fmla="*/ 5186093 h 7225599"/>
              <a:gd name="connsiteX143" fmla="*/ 5594304 w 6332041"/>
              <a:gd name="connsiteY143" fmla="*/ 5422722 h 7225599"/>
              <a:gd name="connsiteX144" fmla="*/ 5724276 w 6332041"/>
              <a:gd name="connsiteY144" fmla="*/ 5486449 h 7225599"/>
              <a:gd name="connsiteX145" fmla="*/ 5779089 w 6332041"/>
              <a:gd name="connsiteY145" fmla="*/ 5396937 h 7225599"/>
              <a:gd name="connsiteX146" fmla="*/ 5690643 w 6332041"/>
              <a:gd name="connsiteY146" fmla="*/ 5373624 h 7225599"/>
              <a:gd name="connsiteX147" fmla="*/ 5636237 w 6332041"/>
              <a:gd name="connsiteY147" fmla="*/ 5298488 h 7225599"/>
              <a:gd name="connsiteX148" fmla="*/ 5682594 w 6332041"/>
              <a:gd name="connsiteY148" fmla="*/ 5229777 h 7225599"/>
              <a:gd name="connsiteX149" fmla="*/ 5600880 w 6332041"/>
              <a:gd name="connsiteY149" fmla="*/ 5115358 h 7225599"/>
              <a:gd name="connsiteX150" fmla="*/ 5632584 w 6332041"/>
              <a:gd name="connsiteY150" fmla="*/ 4969606 h 7225599"/>
              <a:gd name="connsiteX151" fmla="*/ 5655444 w 6332041"/>
              <a:gd name="connsiteY151" fmla="*/ 4934681 h 7225599"/>
              <a:gd name="connsiteX152" fmla="*/ 5677034 w 6332041"/>
              <a:gd name="connsiteY152" fmla="*/ 4889596 h 7225599"/>
              <a:gd name="connsiteX153" fmla="*/ 5714499 w 6332041"/>
              <a:gd name="connsiteY153" fmla="*/ 4812126 h 7225599"/>
              <a:gd name="connsiteX154" fmla="*/ 5729104 w 6332041"/>
              <a:gd name="connsiteY154" fmla="*/ 4729576 h 7225599"/>
              <a:gd name="connsiteX155" fmla="*/ 5775459 w 6332041"/>
              <a:gd name="connsiteY155" fmla="*/ 4704176 h 7225599"/>
              <a:gd name="connsiteX156" fmla="*/ 5755139 w 6332041"/>
              <a:gd name="connsiteY156" fmla="*/ 4645121 h 7225599"/>
              <a:gd name="connsiteX157" fmla="*/ 5791334 w 6332041"/>
              <a:gd name="connsiteY157" fmla="*/ 4603846 h 7225599"/>
              <a:gd name="connsiteX158" fmla="*/ 5821814 w 6332041"/>
              <a:gd name="connsiteY158" fmla="*/ 4540981 h 7225599"/>
              <a:gd name="connsiteX159" fmla="*/ 5877059 w 6332041"/>
              <a:gd name="connsiteY159" fmla="*/ 4467321 h 7225599"/>
              <a:gd name="connsiteX160" fmla="*/ 5896109 w 6332041"/>
              <a:gd name="connsiteY160" fmla="*/ 4311111 h 7225599"/>
              <a:gd name="connsiteX161" fmla="*/ 6141219 w 6332041"/>
              <a:gd name="connsiteY161" fmla="*/ 4053301 h 7225599"/>
              <a:gd name="connsiteX162" fmla="*/ 6147569 w 6332041"/>
              <a:gd name="connsiteY162" fmla="*/ 3817081 h 7225599"/>
              <a:gd name="connsiteX163" fmla="*/ 5953537 w 6332041"/>
              <a:gd name="connsiteY163" fmla="*/ 3436452 h 7225599"/>
              <a:gd name="connsiteX0" fmla="*/ 5953537 w 6332041"/>
              <a:gd name="connsiteY0" fmla="*/ 3436452 h 7225601"/>
              <a:gd name="connsiteX1" fmla="*/ 5854199 w 6332041"/>
              <a:gd name="connsiteY1" fmla="*/ 2291811 h 7225601"/>
              <a:gd name="connsiteX2" fmla="*/ 5802129 w 6332041"/>
              <a:gd name="connsiteY2" fmla="*/ 1609819 h 7225601"/>
              <a:gd name="connsiteX3" fmla="*/ 5762759 w 6332041"/>
              <a:gd name="connsiteY3" fmla="*/ 1382491 h 7225601"/>
              <a:gd name="connsiteX4" fmla="*/ 5770442 w 6332041"/>
              <a:gd name="connsiteY4" fmla="*/ 1330310 h 7225601"/>
              <a:gd name="connsiteX5" fmla="*/ 5939273 w 6332041"/>
              <a:gd name="connsiteY5" fmla="*/ 1294137 h 7225601"/>
              <a:gd name="connsiteX6" fmla="*/ 6061246 w 6332041"/>
              <a:gd name="connsiteY6" fmla="*/ 1154342 h 7225601"/>
              <a:gd name="connsiteX7" fmla="*/ 6087784 w 6332041"/>
              <a:gd name="connsiteY7" fmla="*/ 587703 h 7225601"/>
              <a:gd name="connsiteX8" fmla="*/ 6149792 w 6332041"/>
              <a:gd name="connsiteY8" fmla="*/ 266762 h 7225601"/>
              <a:gd name="connsiteX9" fmla="*/ 6204185 w 6332041"/>
              <a:gd name="connsiteY9" fmla="*/ 214419 h 7225601"/>
              <a:gd name="connsiteX10" fmla="*/ 6332041 w 6332041"/>
              <a:gd name="connsiteY10" fmla="*/ 245126 h 7225601"/>
              <a:gd name="connsiteX11" fmla="*/ 6152006 w 6332041"/>
              <a:gd name="connsiteY11" fmla="*/ 110058 h 7225601"/>
              <a:gd name="connsiteX12" fmla="*/ 6014137 w 6332041"/>
              <a:gd name="connsiteY12" fmla="*/ 0 h 7225601"/>
              <a:gd name="connsiteX13" fmla="*/ 5325275 w 6332041"/>
              <a:gd name="connsiteY13" fmla="*/ 124606 h 7225601"/>
              <a:gd name="connsiteX14" fmla="*/ 5276992 w 6332041"/>
              <a:gd name="connsiteY14" fmla="*/ 266597 h 7225601"/>
              <a:gd name="connsiteX15" fmla="*/ 5346682 w 6332041"/>
              <a:gd name="connsiteY15" fmla="*/ 494173 h 7225601"/>
              <a:gd name="connsiteX16" fmla="*/ 5256922 w 6332041"/>
              <a:gd name="connsiteY16" fmla="*/ 872684 h 7225601"/>
              <a:gd name="connsiteX17" fmla="*/ 5292702 w 6332041"/>
              <a:gd name="connsiteY17" fmla="*/ 1084088 h 7225601"/>
              <a:gd name="connsiteX18" fmla="*/ 5259839 w 6332041"/>
              <a:gd name="connsiteY18" fmla="*/ 1405351 h 7225601"/>
              <a:gd name="connsiteX19" fmla="*/ 5252219 w 6332041"/>
              <a:gd name="connsiteY19" fmla="*/ 1603471 h 7225601"/>
              <a:gd name="connsiteX20" fmla="*/ 5282699 w 6332041"/>
              <a:gd name="connsiteY20" fmla="*/ 1641571 h 7225601"/>
              <a:gd name="connsiteX21" fmla="*/ 5137919 w 6332041"/>
              <a:gd name="connsiteY21" fmla="*/ 1694911 h 7225601"/>
              <a:gd name="connsiteX22" fmla="*/ 5160779 w 6332041"/>
              <a:gd name="connsiteY22" fmla="*/ 1885411 h 7225601"/>
              <a:gd name="connsiteX23" fmla="*/ 5122679 w 6332041"/>
              <a:gd name="connsiteY23" fmla="*/ 1969231 h 7225601"/>
              <a:gd name="connsiteX24" fmla="*/ 4985519 w 6332041"/>
              <a:gd name="connsiteY24" fmla="*/ 1952015 h 7225601"/>
              <a:gd name="connsiteX25" fmla="*/ 4894079 w 6332041"/>
              <a:gd name="connsiteY25" fmla="*/ 1938751 h 7225601"/>
              <a:gd name="connsiteX26" fmla="*/ 4817470 w 6332041"/>
              <a:gd name="connsiteY26" fmla="*/ 2096386 h 7225601"/>
              <a:gd name="connsiteX27" fmla="*/ 4668677 w 6332041"/>
              <a:gd name="connsiteY27" fmla="*/ 1986101 h 7225601"/>
              <a:gd name="connsiteX28" fmla="*/ 4554785 w 6332041"/>
              <a:gd name="connsiteY28" fmla="*/ 1978482 h 7225601"/>
              <a:gd name="connsiteX29" fmla="*/ 4409190 w 6332041"/>
              <a:gd name="connsiteY29" fmla="*/ 1848942 h 7225601"/>
              <a:gd name="connsiteX30" fmla="*/ 4604519 w 6332041"/>
              <a:gd name="connsiteY30" fmla="*/ 1664431 h 7225601"/>
              <a:gd name="connsiteX31" fmla="*/ 4429259 w 6332041"/>
              <a:gd name="connsiteY31" fmla="*/ 1633951 h 7225601"/>
              <a:gd name="connsiteX32" fmla="*/ 4284479 w 6332041"/>
              <a:gd name="connsiteY32" fmla="*/ 1801591 h 7225601"/>
              <a:gd name="connsiteX33" fmla="*/ 4223519 w 6332041"/>
              <a:gd name="connsiteY33" fmla="*/ 1900651 h 7225601"/>
              <a:gd name="connsiteX34" fmla="*/ 4231139 w 6332041"/>
              <a:gd name="connsiteY34" fmla="*/ 1938751 h 7225601"/>
              <a:gd name="connsiteX35" fmla="*/ 4124459 w 6332041"/>
              <a:gd name="connsiteY35" fmla="*/ 2037811 h 7225601"/>
              <a:gd name="connsiteX36" fmla="*/ 4048259 w 6332041"/>
              <a:gd name="connsiteY36" fmla="*/ 2060671 h 7225601"/>
              <a:gd name="connsiteX37" fmla="*/ 3990904 w 6332041"/>
              <a:gd name="connsiteY37" fmla="*/ 2092782 h 7225601"/>
              <a:gd name="connsiteX38" fmla="*/ 3936751 w 6332041"/>
              <a:gd name="connsiteY38" fmla="*/ 2142108 h 7225601"/>
              <a:gd name="connsiteX39" fmla="*/ 3888239 w 6332041"/>
              <a:gd name="connsiteY39" fmla="*/ 2114011 h 7225601"/>
              <a:gd name="connsiteX40" fmla="*/ 3846127 w 6332041"/>
              <a:gd name="connsiteY40" fmla="*/ 2183407 h 7225601"/>
              <a:gd name="connsiteX41" fmla="*/ 3746250 w 6332041"/>
              <a:gd name="connsiteY41" fmla="*/ 2210280 h 7225601"/>
              <a:gd name="connsiteX42" fmla="*/ 3731417 w 6332041"/>
              <a:gd name="connsiteY42" fmla="*/ 2278860 h 7225601"/>
              <a:gd name="connsiteX43" fmla="*/ 3591184 w 6332041"/>
              <a:gd name="connsiteY43" fmla="*/ 2221331 h 7225601"/>
              <a:gd name="connsiteX44" fmla="*/ 3552959 w 6332041"/>
              <a:gd name="connsiteY44" fmla="*/ 2121631 h 7225601"/>
              <a:gd name="connsiteX45" fmla="*/ 3377699 w 6332041"/>
              <a:gd name="connsiteY45" fmla="*/ 2190211 h 7225601"/>
              <a:gd name="connsiteX46" fmla="*/ 3377699 w 6332041"/>
              <a:gd name="connsiteY46" fmla="*/ 2266411 h 7225601"/>
              <a:gd name="connsiteX47" fmla="*/ 3258978 w 6332041"/>
              <a:gd name="connsiteY47" fmla="*/ 2366694 h 7225601"/>
              <a:gd name="connsiteX48" fmla="*/ 3018337 w 6332041"/>
              <a:gd name="connsiteY48" fmla="*/ 2221913 h 7225601"/>
              <a:gd name="connsiteX49" fmla="*/ 3045210 w 6332041"/>
              <a:gd name="connsiteY49" fmla="*/ 2191026 h 7225601"/>
              <a:gd name="connsiteX50" fmla="*/ 2934517 w 6332041"/>
              <a:gd name="connsiteY50" fmla="*/ 2054273 h 7225601"/>
              <a:gd name="connsiteX51" fmla="*/ 2663396 w 6332041"/>
              <a:gd name="connsiteY51" fmla="*/ 1888611 h 7225601"/>
              <a:gd name="connsiteX52" fmla="*/ 2536416 w 6332041"/>
              <a:gd name="connsiteY52" fmla="*/ 2261352 h 7225601"/>
              <a:gd name="connsiteX53" fmla="*/ 2428805 w 6332041"/>
              <a:gd name="connsiteY53" fmla="*/ 2267634 h 7225601"/>
              <a:gd name="connsiteX54" fmla="*/ 2348999 w 6332041"/>
              <a:gd name="connsiteY54" fmla="*/ 2258791 h 7225601"/>
              <a:gd name="connsiteX55" fmla="*/ 2245110 w 6332041"/>
              <a:gd name="connsiteY55" fmla="*/ 2385946 h 7225601"/>
              <a:gd name="connsiteX56" fmla="*/ 2061823 w 6332041"/>
              <a:gd name="connsiteY56" fmla="*/ 2298521 h 7225601"/>
              <a:gd name="connsiteX57" fmla="*/ 2005283 w 6332041"/>
              <a:gd name="connsiteY57" fmla="*/ 2306958 h 7225601"/>
              <a:gd name="connsiteX58" fmla="*/ 1905816 w 6332041"/>
              <a:gd name="connsiteY58" fmla="*/ 2122446 h 7225601"/>
              <a:gd name="connsiteX59" fmla="*/ 1937519 w 6332041"/>
              <a:gd name="connsiteY59" fmla="*/ 2037811 h 7225601"/>
              <a:gd name="connsiteX60" fmla="*/ 1769879 w 6332041"/>
              <a:gd name="connsiteY60" fmla="*/ 2159731 h 7225601"/>
              <a:gd name="connsiteX61" fmla="*/ 1747019 w 6332041"/>
              <a:gd name="connsiteY61" fmla="*/ 2220691 h 7225601"/>
              <a:gd name="connsiteX62" fmla="*/ 1693679 w 6332041"/>
              <a:gd name="connsiteY62" fmla="*/ 2190211 h 7225601"/>
              <a:gd name="connsiteX63" fmla="*/ 1586999 w 6332041"/>
              <a:gd name="connsiteY63" fmla="*/ 2190211 h 7225601"/>
              <a:gd name="connsiteX64" fmla="*/ 1564139 w 6332041"/>
              <a:gd name="connsiteY64" fmla="*/ 2304511 h 7225601"/>
              <a:gd name="connsiteX65" fmla="*/ 1426979 w 6332041"/>
              <a:gd name="connsiteY65" fmla="*/ 2601691 h 7225601"/>
              <a:gd name="connsiteX66" fmla="*/ 1373639 w 6332041"/>
              <a:gd name="connsiteY66" fmla="*/ 2594071 h 7225601"/>
              <a:gd name="connsiteX67" fmla="*/ 1228859 w 6332041"/>
              <a:gd name="connsiteY67" fmla="*/ 2647411 h 7225601"/>
              <a:gd name="connsiteX68" fmla="*/ 1175519 w 6332041"/>
              <a:gd name="connsiteY68" fmla="*/ 2815051 h 7225601"/>
              <a:gd name="connsiteX69" fmla="*/ 1053599 w 6332041"/>
              <a:gd name="connsiteY69" fmla="*/ 2845531 h 7225601"/>
              <a:gd name="connsiteX70" fmla="*/ 969779 w 6332041"/>
              <a:gd name="connsiteY70" fmla="*/ 2853151 h 7225601"/>
              <a:gd name="connsiteX71" fmla="*/ 870719 w 6332041"/>
              <a:gd name="connsiteY71" fmla="*/ 2883631 h 7225601"/>
              <a:gd name="connsiteX72" fmla="*/ 741179 w 6332041"/>
              <a:gd name="connsiteY72" fmla="*/ 2891251 h 7225601"/>
              <a:gd name="connsiteX73" fmla="*/ 588779 w 6332041"/>
              <a:gd name="connsiteY73" fmla="*/ 2929351 h 7225601"/>
              <a:gd name="connsiteX74" fmla="*/ 0 w 6332041"/>
              <a:gd name="connsiteY74" fmla="*/ 4428515 h 7225601"/>
              <a:gd name="connsiteX75" fmla="*/ 199750 w 6332041"/>
              <a:gd name="connsiteY75" fmla="*/ 4408853 h 7225601"/>
              <a:gd name="connsiteX76" fmla="*/ 207779 w 6332041"/>
              <a:gd name="connsiteY76" fmla="*/ 4529551 h 7225601"/>
              <a:gd name="connsiteX77" fmla="*/ 289560 w 6332041"/>
              <a:gd name="connsiteY77" fmla="*/ 4557241 h 7225601"/>
              <a:gd name="connsiteX78" fmla="*/ 289968 w 6332041"/>
              <a:gd name="connsiteY78" fmla="*/ 4629020 h 7225601"/>
              <a:gd name="connsiteX79" fmla="*/ 408690 w 6332041"/>
              <a:gd name="connsiteY79" fmla="*/ 4675962 h 7225601"/>
              <a:gd name="connsiteX80" fmla="*/ 398279 w 6332041"/>
              <a:gd name="connsiteY80" fmla="*/ 4773391 h 7225601"/>
              <a:gd name="connsiteX81" fmla="*/ 398279 w 6332041"/>
              <a:gd name="connsiteY81" fmla="*/ 4872451 h 7225601"/>
              <a:gd name="connsiteX82" fmla="*/ 291599 w 6332041"/>
              <a:gd name="connsiteY82" fmla="*/ 4925791 h 7225601"/>
              <a:gd name="connsiteX83" fmla="*/ 276359 w 6332041"/>
              <a:gd name="connsiteY83" fmla="*/ 5001991 h 7225601"/>
              <a:gd name="connsiteX84" fmla="*/ 184919 w 6332041"/>
              <a:gd name="connsiteY84" fmla="*/ 5123911 h 7225601"/>
              <a:gd name="connsiteX85" fmla="*/ 199344 w 6332041"/>
              <a:gd name="connsiteY85" fmla="*/ 5376596 h 7225601"/>
              <a:gd name="connsiteX86" fmla="*/ 282757 w 6332041"/>
              <a:gd name="connsiteY86" fmla="*/ 5376186 h 7225601"/>
              <a:gd name="connsiteX87" fmla="*/ 324870 w 6332041"/>
              <a:gd name="connsiteY87" fmla="*/ 5453201 h 7225601"/>
              <a:gd name="connsiteX88" fmla="*/ 340517 w 6332041"/>
              <a:gd name="connsiteY88" fmla="*/ 5498107 h 7225601"/>
              <a:gd name="connsiteX89" fmla="*/ 378211 w 6332041"/>
              <a:gd name="connsiteY89" fmla="*/ 5490078 h 7225601"/>
              <a:gd name="connsiteX90" fmla="*/ 365761 w 6332041"/>
              <a:gd name="connsiteY90" fmla="*/ 5643294 h 7225601"/>
              <a:gd name="connsiteX91" fmla="*/ 843843 w 6332041"/>
              <a:gd name="connsiteY91" fmla="*/ 5739970 h 7225601"/>
              <a:gd name="connsiteX92" fmla="*/ 1175926 w 6332041"/>
              <a:gd name="connsiteY92" fmla="*/ 5879922 h 7225601"/>
              <a:gd name="connsiteX93" fmla="*/ 1487939 w 6332041"/>
              <a:gd name="connsiteY93" fmla="*/ 5741131 h 7225601"/>
              <a:gd name="connsiteX94" fmla="*/ 1586999 w 6332041"/>
              <a:gd name="connsiteY94" fmla="*/ 5741131 h 7225601"/>
              <a:gd name="connsiteX95" fmla="*/ 1541279 w 6332041"/>
              <a:gd name="connsiteY95" fmla="*/ 6000211 h 7225601"/>
              <a:gd name="connsiteX96" fmla="*/ 1634713 w 6332041"/>
              <a:gd name="connsiteY96" fmla="*/ 6349001 h 7225601"/>
              <a:gd name="connsiteX97" fmla="*/ 1931451 w 6332041"/>
              <a:gd name="connsiteY97" fmla="*/ 6276820 h 7225601"/>
              <a:gd name="connsiteX98" fmla="*/ 1973281 w 6332041"/>
              <a:gd name="connsiteY98" fmla="*/ 6039719 h 7225601"/>
              <a:gd name="connsiteX99" fmla="*/ 2284853 w 6332041"/>
              <a:gd name="connsiteY99" fmla="*/ 6068128 h 7225601"/>
              <a:gd name="connsiteX100" fmla="*/ 2588088 w 6332041"/>
              <a:gd name="connsiteY100" fmla="*/ 5922367 h 7225601"/>
              <a:gd name="connsiteX101" fmla="*/ 2656018 w 6332041"/>
              <a:gd name="connsiteY101" fmla="*/ 6052223 h 7225601"/>
              <a:gd name="connsiteX102" fmla="*/ 2739109 w 6332041"/>
              <a:gd name="connsiteY102" fmla="*/ 6021749 h 7225601"/>
              <a:gd name="connsiteX103" fmla="*/ 2886685 w 6332041"/>
              <a:gd name="connsiteY103" fmla="*/ 6052811 h 7225601"/>
              <a:gd name="connsiteX104" fmla="*/ 3002565 w 6332041"/>
              <a:gd name="connsiteY104" fmla="*/ 6195386 h 7225601"/>
              <a:gd name="connsiteX105" fmla="*/ 3027765 w 6332041"/>
              <a:gd name="connsiteY105" fmla="*/ 6377265 h 7225601"/>
              <a:gd name="connsiteX106" fmla="*/ 3191028 w 6332041"/>
              <a:gd name="connsiteY106" fmla="*/ 6299303 h 7225601"/>
              <a:gd name="connsiteX107" fmla="*/ 3338659 w 6332041"/>
              <a:gd name="connsiteY107" fmla="*/ 6365542 h 7225601"/>
              <a:gd name="connsiteX108" fmla="*/ 3459989 w 6332041"/>
              <a:gd name="connsiteY108" fmla="*/ 6105598 h 7225601"/>
              <a:gd name="connsiteX109" fmla="*/ 3465996 w 6332041"/>
              <a:gd name="connsiteY109" fmla="*/ 6002754 h 7225601"/>
              <a:gd name="connsiteX110" fmla="*/ 3460566 w 6332041"/>
              <a:gd name="connsiteY110" fmla="*/ 7225600 h 7225601"/>
              <a:gd name="connsiteX111" fmla="*/ 3739173 w 6332041"/>
              <a:gd name="connsiteY111" fmla="*/ 7097013 h 7225601"/>
              <a:gd name="connsiteX112" fmla="*/ 3915385 w 6332041"/>
              <a:gd name="connsiteY112" fmla="*/ 7032719 h 7225601"/>
              <a:gd name="connsiteX113" fmla="*/ 4124935 w 6332041"/>
              <a:gd name="connsiteY113" fmla="*/ 6880319 h 7225601"/>
              <a:gd name="connsiteX114" fmla="*/ 4143715 w 6332041"/>
              <a:gd name="connsiteY114" fmla="*/ 6806772 h 7225601"/>
              <a:gd name="connsiteX115" fmla="*/ 4045199 w 6332041"/>
              <a:gd name="connsiteY115" fmla="*/ 6742613 h 7225601"/>
              <a:gd name="connsiteX116" fmla="*/ 4020160 w 6332041"/>
              <a:gd name="connsiteY116" fmla="*/ 6611238 h 7225601"/>
              <a:gd name="connsiteX117" fmla="*/ 4096361 w 6332041"/>
              <a:gd name="connsiteY117" fmla="*/ 6537419 h 7225601"/>
              <a:gd name="connsiteX118" fmla="*/ 4136842 w 6332041"/>
              <a:gd name="connsiteY118" fmla="*/ 6389781 h 7225601"/>
              <a:gd name="connsiteX119" fmla="*/ 4014514 w 6332041"/>
              <a:gd name="connsiteY119" fmla="*/ 6437678 h 7225601"/>
              <a:gd name="connsiteX120" fmla="*/ 3842181 w 6332041"/>
              <a:gd name="connsiteY120" fmla="*/ 6423661 h 7225601"/>
              <a:gd name="connsiteX121" fmla="*/ 3691891 w 6332041"/>
              <a:gd name="connsiteY121" fmla="*/ 6323511 h 7225601"/>
              <a:gd name="connsiteX122" fmla="*/ 3709445 w 6332041"/>
              <a:gd name="connsiteY122" fmla="*/ 6189144 h 7225601"/>
              <a:gd name="connsiteX123" fmla="*/ 3645286 w 6332041"/>
              <a:gd name="connsiteY123" fmla="*/ 6133012 h 7225601"/>
              <a:gd name="connsiteX124" fmla="*/ 3697739 w 6332041"/>
              <a:gd name="connsiteY124" fmla="*/ 6015451 h 7225601"/>
              <a:gd name="connsiteX125" fmla="*/ 3857759 w 6332041"/>
              <a:gd name="connsiteY125" fmla="*/ 5924011 h 7225601"/>
              <a:gd name="connsiteX126" fmla="*/ 3933959 w 6332041"/>
              <a:gd name="connsiteY126" fmla="*/ 5847811 h 7225601"/>
              <a:gd name="connsiteX127" fmla="*/ 3963217 w 6332041"/>
              <a:gd name="connsiteY127" fmla="*/ 5852642 h 7225601"/>
              <a:gd name="connsiteX128" fmla="*/ 3955596 w 6332041"/>
              <a:gd name="connsiteY128" fmla="*/ 5787667 h 7225601"/>
              <a:gd name="connsiteX129" fmla="*/ 3925523 w 6332041"/>
              <a:gd name="connsiteY129" fmla="*/ 5772835 h 7225601"/>
              <a:gd name="connsiteX130" fmla="*/ 3890621 w 6332041"/>
              <a:gd name="connsiteY130" fmla="*/ 5661325 h 7225601"/>
              <a:gd name="connsiteX131" fmla="*/ 3894228 w 6332041"/>
              <a:gd name="connsiteY131" fmla="*/ 5561858 h 7225601"/>
              <a:gd name="connsiteX132" fmla="*/ 3911099 w 6332041"/>
              <a:gd name="connsiteY132" fmla="*/ 5451571 h 7225601"/>
              <a:gd name="connsiteX133" fmla="*/ 3933959 w 6332041"/>
              <a:gd name="connsiteY133" fmla="*/ 5382991 h 7225601"/>
              <a:gd name="connsiteX134" fmla="*/ 3964439 w 6332041"/>
              <a:gd name="connsiteY134" fmla="*/ 5322031 h 7225601"/>
              <a:gd name="connsiteX135" fmla="*/ 4017779 w 6332041"/>
              <a:gd name="connsiteY135" fmla="*/ 5314411 h 7225601"/>
              <a:gd name="connsiteX136" fmla="*/ 4033019 w 6332041"/>
              <a:gd name="connsiteY136" fmla="*/ 5314411 h 7225601"/>
              <a:gd name="connsiteX137" fmla="*/ 4086359 w 6332041"/>
              <a:gd name="connsiteY137" fmla="*/ 5253451 h 7225601"/>
              <a:gd name="connsiteX138" fmla="*/ 4082752 w 6332041"/>
              <a:gd name="connsiteY138" fmla="*/ 5177658 h 7225601"/>
              <a:gd name="connsiteX139" fmla="*/ 4795020 w 6332041"/>
              <a:gd name="connsiteY139" fmla="*/ 5075401 h 7225601"/>
              <a:gd name="connsiteX140" fmla="*/ 4882853 w 6332041"/>
              <a:gd name="connsiteY140" fmla="*/ 5079415 h 7225601"/>
              <a:gd name="connsiteX141" fmla="*/ 4942997 w 6332041"/>
              <a:gd name="connsiteY141" fmla="*/ 5095062 h 7225601"/>
              <a:gd name="connsiteX142" fmla="*/ 5129484 w 6332041"/>
              <a:gd name="connsiteY142" fmla="*/ 5186093 h 7225601"/>
              <a:gd name="connsiteX143" fmla="*/ 5594304 w 6332041"/>
              <a:gd name="connsiteY143" fmla="*/ 5422722 h 7225601"/>
              <a:gd name="connsiteX144" fmla="*/ 5724276 w 6332041"/>
              <a:gd name="connsiteY144" fmla="*/ 5486449 h 7225601"/>
              <a:gd name="connsiteX145" fmla="*/ 5779089 w 6332041"/>
              <a:gd name="connsiteY145" fmla="*/ 5396937 h 7225601"/>
              <a:gd name="connsiteX146" fmla="*/ 5690643 w 6332041"/>
              <a:gd name="connsiteY146" fmla="*/ 5373624 h 7225601"/>
              <a:gd name="connsiteX147" fmla="*/ 5636237 w 6332041"/>
              <a:gd name="connsiteY147" fmla="*/ 5298488 h 7225601"/>
              <a:gd name="connsiteX148" fmla="*/ 5682594 w 6332041"/>
              <a:gd name="connsiteY148" fmla="*/ 5229777 h 7225601"/>
              <a:gd name="connsiteX149" fmla="*/ 5600880 w 6332041"/>
              <a:gd name="connsiteY149" fmla="*/ 5115358 h 7225601"/>
              <a:gd name="connsiteX150" fmla="*/ 5632584 w 6332041"/>
              <a:gd name="connsiteY150" fmla="*/ 4969606 h 7225601"/>
              <a:gd name="connsiteX151" fmla="*/ 5655444 w 6332041"/>
              <a:gd name="connsiteY151" fmla="*/ 4934681 h 7225601"/>
              <a:gd name="connsiteX152" fmla="*/ 5677034 w 6332041"/>
              <a:gd name="connsiteY152" fmla="*/ 4889596 h 7225601"/>
              <a:gd name="connsiteX153" fmla="*/ 5714499 w 6332041"/>
              <a:gd name="connsiteY153" fmla="*/ 4812126 h 7225601"/>
              <a:gd name="connsiteX154" fmla="*/ 5729104 w 6332041"/>
              <a:gd name="connsiteY154" fmla="*/ 4729576 h 7225601"/>
              <a:gd name="connsiteX155" fmla="*/ 5775459 w 6332041"/>
              <a:gd name="connsiteY155" fmla="*/ 4704176 h 7225601"/>
              <a:gd name="connsiteX156" fmla="*/ 5755139 w 6332041"/>
              <a:gd name="connsiteY156" fmla="*/ 4645121 h 7225601"/>
              <a:gd name="connsiteX157" fmla="*/ 5791334 w 6332041"/>
              <a:gd name="connsiteY157" fmla="*/ 4603846 h 7225601"/>
              <a:gd name="connsiteX158" fmla="*/ 5821814 w 6332041"/>
              <a:gd name="connsiteY158" fmla="*/ 4540981 h 7225601"/>
              <a:gd name="connsiteX159" fmla="*/ 5877059 w 6332041"/>
              <a:gd name="connsiteY159" fmla="*/ 4467321 h 7225601"/>
              <a:gd name="connsiteX160" fmla="*/ 5896109 w 6332041"/>
              <a:gd name="connsiteY160" fmla="*/ 4311111 h 7225601"/>
              <a:gd name="connsiteX161" fmla="*/ 6141219 w 6332041"/>
              <a:gd name="connsiteY161" fmla="*/ 4053301 h 7225601"/>
              <a:gd name="connsiteX162" fmla="*/ 6147569 w 6332041"/>
              <a:gd name="connsiteY162" fmla="*/ 3817081 h 7225601"/>
              <a:gd name="connsiteX163" fmla="*/ 5953537 w 6332041"/>
              <a:gd name="connsiteY163" fmla="*/ 3436452 h 7225601"/>
              <a:gd name="connsiteX0" fmla="*/ 5953537 w 6332041"/>
              <a:gd name="connsiteY0" fmla="*/ 3436452 h 7097014"/>
              <a:gd name="connsiteX1" fmla="*/ 5854199 w 6332041"/>
              <a:gd name="connsiteY1" fmla="*/ 2291811 h 7097014"/>
              <a:gd name="connsiteX2" fmla="*/ 5802129 w 6332041"/>
              <a:gd name="connsiteY2" fmla="*/ 1609819 h 7097014"/>
              <a:gd name="connsiteX3" fmla="*/ 5762759 w 6332041"/>
              <a:gd name="connsiteY3" fmla="*/ 1382491 h 7097014"/>
              <a:gd name="connsiteX4" fmla="*/ 5770442 w 6332041"/>
              <a:gd name="connsiteY4" fmla="*/ 1330310 h 7097014"/>
              <a:gd name="connsiteX5" fmla="*/ 5939273 w 6332041"/>
              <a:gd name="connsiteY5" fmla="*/ 1294137 h 7097014"/>
              <a:gd name="connsiteX6" fmla="*/ 6061246 w 6332041"/>
              <a:gd name="connsiteY6" fmla="*/ 1154342 h 7097014"/>
              <a:gd name="connsiteX7" fmla="*/ 6087784 w 6332041"/>
              <a:gd name="connsiteY7" fmla="*/ 587703 h 7097014"/>
              <a:gd name="connsiteX8" fmla="*/ 6149792 w 6332041"/>
              <a:gd name="connsiteY8" fmla="*/ 266762 h 7097014"/>
              <a:gd name="connsiteX9" fmla="*/ 6204185 w 6332041"/>
              <a:gd name="connsiteY9" fmla="*/ 214419 h 7097014"/>
              <a:gd name="connsiteX10" fmla="*/ 6332041 w 6332041"/>
              <a:gd name="connsiteY10" fmla="*/ 245126 h 7097014"/>
              <a:gd name="connsiteX11" fmla="*/ 6152006 w 6332041"/>
              <a:gd name="connsiteY11" fmla="*/ 110058 h 7097014"/>
              <a:gd name="connsiteX12" fmla="*/ 6014137 w 6332041"/>
              <a:gd name="connsiteY12" fmla="*/ 0 h 7097014"/>
              <a:gd name="connsiteX13" fmla="*/ 5325275 w 6332041"/>
              <a:gd name="connsiteY13" fmla="*/ 124606 h 7097014"/>
              <a:gd name="connsiteX14" fmla="*/ 5276992 w 6332041"/>
              <a:gd name="connsiteY14" fmla="*/ 266597 h 7097014"/>
              <a:gd name="connsiteX15" fmla="*/ 5346682 w 6332041"/>
              <a:gd name="connsiteY15" fmla="*/ 494173 h 7097014"/>
              <a:gd name="connsiteX16" fmla="*/ 5256922 w 6332041"/>
              <a:gd name="connsiteY16" fmla="*/ 872684 h 7097014"/>
              <a:gd name="connsiteX17" fmla="*/ 5292702 w 6332041"/>
              <a:gd name="connsiteY17" fmla="*/ 1084088 h 7097014"/>
              <a:gd name="connsiteX18" fmla="*/ 5259839 w 6332041"/>
              <a:gd name="connsiteY18" fmla="*/ 1405351 h 7097014"/>
              <a:gd name="connsiteX19" fmla="*/ 5252219 w 6332041"/>
              <a:gd name="connsiteY19" fmla="*/ 1603471 h 7097014"/>
              <a:gd name="connsiteX20" fmla="*/ 5282699 w 6332041"/>
              <a:gd name="connsiteY20" fmla="*/ 1641571 h 7097014"/>
              <a:gd name="connsiteX21" fmla="*/ 5137919 w 6332041"/>
              <a:gd name="connsiteY21" fmla="*/ 1694911 h 7097014"/>
              <a:gd name="connsiteX22" fmla="*/ 5160779 w 6332041"/>
              <a:gd name="connsiteY22" fmla="*/ 1885411 h 7097014"/>
              <a:gd name="connsiteX23" fmla="*/ 5122679 w 6332041"/>
              <a:gd name="connsiteY23" fmla="*/ 1969231 h 7097014"/>
              <a:gd name="connsiteX24" fmla="*/ 4985519 w 6332041"/>
              <a:gd name="connsiteY24" fmla="*/ 1952015 h 7097014"/>
              <a:gd name="connsiteX25" fmla="*/ 4894079 w 6332041"/>
              <a:gd name="connsiteY25" fmla="*/ 1938751 h 7097014"/>
              <a:gd name="connsiteX26" fmla="*/ 4817470 w 6332041"/>
              <a:gd name="connsiteY26" fmla="*/ 2096386 h 7097014"/>
              <a:gd name="connsiteX27" fmla="*/ 4668677 w 6332041"/>
              <a:gd name="connsiteY27" fmla="*/ 1986101 h 7097014"/>
              <a:gd name="connsiteX28" fmla="*/ 4554785 w 6332041"/>
              <a:gd name="connsiteY28" fmla="*/ 1978482 h 7097014"/>
              <a:gd name="connsiteX29" fmla="*/ 4409190 w 6332041"/>
              <a:gd name="connsiteY29" fmla="*/ 1848942 h 7097014"/>
              <a:gd name="connsiteX30" fmla="*/ 4604519 w 6332041"/>
              <a:gd name="connsiteY30" fmla="*/ 1664431 h 7097014"/>
              <a:gd name="connsiteX31" fmla="*/ 4429259 w 6332041"/>
              <a:gd name="connsiteY31" fmla="*/ 1633951 h 7097014"/>
              <a:gd name="connsiteX32" fmla="*/ 4284479 w 6332041"/>
              <a:gd name="connsiteY32" fmla="*/ 1801591 h 7097014"/>
              <a:gd name="connsiteX33" fmla="*/ 4223519 w 6332041"/>
              <a:gd name="connsiteY33" fmla="*/ 1900651 h 7097014"/>
              <a:gd name="connsiteX34" fmla="*/ 4231139 w 6332041"/>
              <a:gd name="connsiteY34" fmla="*/ 1938751 h 7097014"/>
              <a:gd name="connsiteX35" fmla="*/ 4124459 w 6332041"/>
              <a:gd name="connsiteY35" fmla="*/ 2037811 h 7097014"/>
              <a:gd name="connsiteX36" fmla="*/ 4048259 w 6332041"/>
              <a:gd name="connsiteY36" fmla="*/ 2060671 h 7097014"/>
              <a:gd name="connsiteX37" fmla="*/ 3990904 w 6332041"/>
              <a:gd name="connsiteY37" fmla="*/ 2092782 h 7097014"/>
              <a:gd name="connsiteX38" fmla="*/ 3936751 w 6332041"/>
              <a:gd name="connsiteY38" fmla="*/ 2142108 h 7097014"/>
              <a:gd name="connsiteX39" fmla="*/ 3888239 w 6332041"/>
              <a:gd name="connsiteY39" fmla="*/ 2114011 h 7097014"/>
              <a:gd name="connsiteX40" fmla="*/ 3846127 w 6332041"/>
              <a:gd name="connsiteY40" fmla="*/ 2183407 h 7097014"/>
              <a:gd name="connsiteX41" fmla="*/ 3746250 w 6332041"/>
              <a:gd name="connsiteY41" fmla="*/ 2210280 h 7097014"/>
              <a:gd name="connsiteX42" fmla="*/ 3731417 w 6332041"/>
              <a:gd name="connsiteY42" fmla="*/ 2278860 h 7097014"/>
              <a:gd name="connsiteX43" fmla="*/ 3591184 w 6332041"/>
              <a:gd name="connsiteY43" fmla="*/ 2221331 h 7097014"/>
              <a:gd name="connsiteX44" fmla="*/ 3552959 w 6332041"/>
              <a:gd name="connsiteY44" fmla="*/ 2121631 h 7097014"/>
              <a:gd name="connsiteX45" fmla="*/ 3377699 w 6332041"/>
              <a:gd name="connsiteY45" fmla="*/ 2190211 h 7097014"/>
              <a:gd name="connsiteX46" fmla="*/ 3377699 w 6332041"/>
              <a:gd name="connsiteY46" fmla="*/ 2266411 h 7097014"/>
              <a:gd name="connsiteX47" fmla="*/ 3258978 w 6332041"/>
              <a:gd name="connsiteY47" fmla="*/ 2366694 h 7097014"/>
              <a:gd name="connsiteX48" fmla="*/ 3018337 w 6332041"/>
              <a:gd name="connsiteY48" fmla="*/ 2221913 h 7097014"/>
              <a:gd name="connsiteX49" fmla="*/ 3045210 w 6332041"/>
              <a:gd name="connsiteY49" fmla="*/ 2191026 h 7097014"/>
              <a:gd name="connsiteX50" fmla="*/ 2934517 w 6332041"/>
              <a:gd name="connsiteY50" fmla="*/ 2054273 h 7097014"/>
              <a:gd name="connsiteX51" fmla="*/ 2663396 w 6332041"/>
              <a:gd name="connsiteY51" fmla="*/ 1888611 h 7097014"/>
              <a:gd name="connsiteX52" fmla="*/ 2536416 w 6332041"/>
              <a:gd name="connsiteY52" fmla="*/ 2261352 h 7097014"/>
              <a:gd name="connsiteX53" fmla="*/ 2428805 w 6332041"/>
              <a:gd name="connsiteY53" fmla="*/ 2267634 h 7097014"/>
              <a:gd name="connsiteX54" fmla="*/ 2348999 w 6332041"/>
              <a:gd name="connsiteY54" fmla="*/ 2258791 h 7097014"/>
              <a:gd name="connsiteX55" fmla="*/ 2245110 w 6332041"/>
              <a:gd name="connsiteY55" fmla="*/ 2385946 h 7097014"/>
              <a:gd name="connsiteX56" fmla="*/ 2061823 w 6332041"/>
              <a:gd name="connsiteY56" fmla="*/ 2298521 h 7097014"/>
              <a:gd name="connsiteX57" fmla="*/ 2005283 w 6332041"/>
              <a:gd name="connsiteY57" fmla="*/ 2306958 h 7097014"/>
              <a:gd name="connsiteX58" fmla="*/ 1905816 w 6332041"/>
              <a:gd name="connsiteY58" fmla="*/ 2122446 h 7097014"/>
              <a:gd name="connsiteX59" fmla="*/ 1937519 w 6332041"/>
              <a:gd name="connsiteY59" fmla="*/ 2037811 h 7097014"/>
              <a:gd name="connsiteX60" fmla="*/ 1769879 w 6332041"/>
              <a:gd name="connsiteY60" fmla="*/ 2159731 h 7097014"/>
              <a:gd name="connsiteX61" fmla="*/ 1747019 w 6332041"/>
              <a:gd name="connsiteY61" fmla="*/ 2220691 h 7097014"/>
              <a:gd name="connsiteX62" fmla="*/ 1693679 w 6332041"/>
              <a:gd name="connsiteY62" fmla="*/ 2190211 h 7097014"/>
              <a:gd name="connsiteX63" fmla="*/ 1586999 w 6332041"/>
              <a:gd name="connsiteY63" fmla="*/ 2190211 h 7097014"/>
              <a:gd name="connsiteX64" fmla="*/ 1564139 w 6332041"/>
              <a:gd name="connsiteY64" fmla="*/ 2304511 h 7097014"/>
              <a:gd name="connsiteX65" fmla="*/ 1426979 w 6332041"/>
              <a:gd name="connsiteY65" fmla="*/ 2601691 h 7097014"/>
              <a:gd name="connsiteX66" fmla="*/ 1373639 w 6332041"/>
              <a:gd name="connsiteY66" fmla="*/ 2594071 h 7097014"/>
              <a:gd name="connsiteX67" fmla="*/ 1228859 w 6332041"/>
              <a:gd name="connsiteY67" fmla="*/ 2647411 h 7097014"/>
              <a:gd name="connsiteX68" fmla="*/ 1175519 w 6332041"/>
              <a:gd name="connsiteY68" fmla="*/ 2815051 h 7097014"/>
              <a:gd name="connsiteX69" fmla="*/ 1053599 w 6332041"/>
              <a:gd name="connsiteY69" fmla="*/ 2845531 h 7097014"/>
              <a:gd name="connsiteX70" fmla="*/ 969779 w 6332041"/>
              <a:gd name="connsiteY70" fmla="*/ 2853151 h 7097014"/>
              <a:gd name="connsiteX71" fmla="*/ 870719 w 6332041"/>
              <a:gd name="connsiteY71" fmla="*/ 2883631 h 7097014"/>
              <a:gd name="connsiteX72" fmla="*/ 741179 w 6332041"/>
              <a:gd name="connsiteY72" fmla="*/ 2891251 h 7097014"/>
              <a:gd name="connsiteX73" fmla="*/ 588779 w 6332041"/>
              <a:gd name="connsiteY73" fmla="*/ 2929351 h 7097014"/>
              <a:gd name="connsiteX74" fmla="*/ 0 w 6332041"/>
              <a:gd name="connsiteY74" fmla="*/ 4428515 h 7097014"/>
              <a:gd name="connsiteX75" fmla="*/ 199750 w 6332041"/>
              <a:gd name="connsiteY75" fmla="*/ 4408853 h 7097014"/>
              <a:gd name="connsiteX76" fmla="*/ 207779 w 6332041"/>
              <a:gd name="connsiteY76" fmla="*/ 4529551 h 7097014"/>
              <a:gd name="connsiteX77" fmla="*/ 289560 w 6332041"/>
              <a:gd name="connsiteY77" fmla="*/ 4557241 h 7097014"/>
              <a:gd name="connsiteX78" fmla="*/ 289968 w 6332041"/>
              <a:gd name="connsiteY78" fmla="*/ 4629020 h 7097014"/>
              <a:gd name="connsiteX79" fmla="*/ 408690 w 6332041"/>
              <a:gd name="connsiteY79" fmla="*/ 4675962 h 7097014"/>
              <a:gd name="connsiteX80" fmla="*/ 398279 w 6332041"/>
              <a:gd name="connsiteY80" fmla="*/ 4773391 h 7097014"/>
              <a:gd name="connsiteX81" fmla="*/ 398279 w 6332041"/>
              <a:gd name="connsiteY81" fmla="*/ 4872451 h 7097014"/>
              <a:gd name="connsiteX82" fmla="*/ 291599 w 6332041"/>
              <a:gd name="connsiteY82" fmla="*/ 4925791 h 7097014"/>
              <a:gd name="connsiteX83" fmla="*/ 276359 w 6332041"/>
              <a:gd name="connsiteY83" fmla="*/ 5001991 h 7097014"/>
              <a:gd name="connsiteX84" fmla="*/ 184919 w 6332041"/>
              <a:gd name="connsiteY84" fmla="*/ 5123911 h 7097014"/>
              <a:gd name="connsiteX85" fmla="*/ 199344 w 6332041"/>
              <a:gd name="connsiteY85" fmla="*/ 5376596 h 7097014"/>
              <a:gd name="connsiteX86" fmla="*/ 282757 w 6332041"/>
              <a:gd name="connsiteY86" fmla="*/ 5376186 h 7097014"/>
              <a:gd name="connsiteX87" fmla="*/ 324870 w 6332041"/>
              <a:gd name="connsiteY87" fmla="*/ 5453201 h 7097014"/>
              <a:gd name="connsiteX88" fmla="*/ 340517 w 6332041"/>
              <a:gd name="connsiteY88" fmla="*/ 5498107 h 7097014"/>
              <a:gd name="connsiteX89" fmla="*/ 378211 w 6332041"/>
              <a:gd name="connsiteY89" fmla="*/ 5490078 h 7097014"/>
              <a:gd name="connsiteX90" fmla="*/ 365761 w 6332041"/>
              <a:gd name="connsiteY90" fmla="*/ 5643294 h 7097014"/>
              <a:gd name="connsiteX91" fmla="*/ 843843 w 6332041"/>
              <a:gd name="connsiteY91" fmla="*/ 5739970 h 7097014"/>
              <a:gd name="connsiteX92" fmla="*/ 1175926 w 6332041"/>
              <a:gd name="connsiteY92" fmla="*/ 5879922 h 7097014"/>
              <a:gd name="connsiteX93" fmla="*/ 1487939 w 6332041"/>
              <a:gd name="connsiteY93" fmla="*/ 5741131 h 7097014"/>
              <a:gd name="connsiteX94" fmla="*/ 1586999 w 6332041"/>
              <a:gd name="connsiteY94" fmla="*/ 5741131 h 7097014"/>
              <a:gd name="connsiteX95" fmla="*/ 1541279 w 6332041"/>
              <a:gd name="connsiteY95" fmla="*/ 6000211 h 7097014"/>
              <a:gd name="connsiteX96" fmla="*/ 1634713 w 6332041"/>
              <a:gd name="connsiteY96" fmla="*/ 6349001 h 7097014"/>
              <a:gd name="connsiteX97" fmla="*/ 1931451 w 6332041"/>
              <a:gd name="connsiteY97" fmla="*/ 6276820 h 7097014"/>
              <a:gd name="connsiteX98" fmla="*/ 1973281 w 6332041"/>
              <a:gd name="connsiteY98" fmla="*/ 6039719 h 7097014"/>
              <a:gd name="connsiteX99" fmla="*/ 2284853 w 6332041"/>
              <a:gd name="connsiteY99" fmla="*/ 6068128 h 7097014"/>
              <a:gd name="connsiteX100" fmla="*/ 2588088 w 6332041"/>
              <a:gd name="connsiteY100" fmla="*/ 5922367 h 7097014"/>
              <a:gd name="connsiteX101" fmla="*/ 2656018 w 6332041"/>
              <a:gd name="connsiteY101" fmla="*/ 6052223 h 7097014"/>
              <a:gd name="connsiteX102" fmla="*/ 2739109 w 6332041"/>
              <a:gd name="connsiteY102" fmla="*/ 6021749 h 7097014"/>
              <a:gd name="connsiteX103" fmla="*/ 2886685 w 6332041"/>
              <a:gd name="connsiteY103" fmla="*/ 6052811 h 7097014"/>
              <a:gd name="connsiteX104" fmla="*/ 3002565 w 6332041"/>
              <a:gd name="connsiteY104" fmla="*/ 6195386 h 7097014"/>
              <a:gd name="connsiteX105" fmla="*/ 3027765 w 6332041"/>
              <a:gd name="connsiteY105" fmla="*/ 6377265 h 7097014"/>
              <a:gd name="connsiteX106" fmla="*/ 3191028 w 6332041"/>
              <a:gd name="connsiteY106" fmla="*/ 6299303 h 7097014"/>
              <a:gd name="connsiteX107" fmla="*/ 3338659 w 6332041"/>
              <a:gd name="connsiteY107" fmla="*/ 6365542 h 7097014"/>
              <a:gd name="connsiteX108" fmla="*/ 3459989 w 6332041"/>
              <a:gd name="connsiteY108" fmla="*/ 6105598 h 7097014"/>
              <a:gd name="connsiteX109" fmla="*/ 3465996 w 6332041"/>
              <a:gd name="connsiteY109" fmla="*/ 6002754 h 7097014"/>
              <a:gd name="connsiteX110" fmla="*/ 3709423 w 6332041"/>
              <a:gd name="connsiteY110" fmla="*/ 6033495 h 7097014"/>
              <a:gd name="connsiteX111" fmla="*/ 3739173 w 6332041"/>
              <a:gd name="connsiteY111" fmla="*/ 7097013 h 7097014"/>
              <a:gd name="connsiteX112" fmla="*/ 3915385 w 6332041"/>
              <a:gd name="connsiteY112" fmla="*/ 7032719 h 7097014"/>
              <a:gd name="connsiteX113" fmla="*/ 4124935 w 6332041"/>
              <a:gd name="connsiteY113" fmla="*/ 6880319 h 7097014"/>
              <a:gd name="connsiteX114" fmla="*/ 4143715 w 6332041"/>
              <a:gd name="connsiteY114" fmla="*/ 6806772 h 7097014"/>
              <a:gd name="connsiteX115" fmla="*/ 4045199 w 6332041"/>
              <a:gd name="connsiteY115" fmla="*/ 6742613 h 7097014"/>
              <a:gd name="connsiteX116" fmla="*/ 4020160 w 6332041"/>
              <a:gd name="connsiteY116" fmla="*/ 6611238 h 7097014"/>
              <a:gd name="connsiteX117" fmla="*/ 4096361 w 6332041"/>
              <a:gd name="connsiteY117" fmla="*/ 6537419 h 7097014"/>
              <a:gd name="connsiteX118" fmla="*/ 4136842 w 6332041"/>
              <a:gd name="connsiteY118" fmla="*/ 6389781 h 7097014"/>
              <a:gd name="connsiteX119" fmla="*/ 4014514 w 6332041"/>
              <a:gd name="connsiteY119" fmla="*/ 6437678 h 7097014"/>
              <a:gd name="connsiteX120" fmla="*/ 3842181 w 6332041"/>
              <a:gd name="connsiteY120" fmla="*/ 6423661 h 7097014"/>
              <a:gd name="connsiteX121" fmla="*/ 3691891 w 6332041"/>
              <a:gd name="connsiteY121" fmla="*/ 6323511 h 7097014"/>
              <a:gd name="connsiteX122" fmla="*/ 3709445 w 6332041"/>
              <a:gd name="connsiteY122" fmla="*/ 6189144 h 7097014"/>
              <a:gd name="connsiteX123" fmla="*/ 3645286 w 6332041"/>
              <a:gd name="connsiteY123" fmla="*/ 6133012 h 7097014"/>
              <a:gd name="connsiteX124" fmla="*/ 3697739 w 6332041"/>
              <a:gd name="connsiteY124" fmla="*/ 6015451 h 7097014"/>
              <a:gd name="connsiteX125" fmla="*/ 3857759 w 6332041"/>
              <a:gd name="connsiteY125" fmla="*/ 5924011 h 7097014"/>
              <a:gd name="connsiteX126" fmla="*/ 3933959 w 6332041"/>
              <a:gd name="connsiteY126" fmla="*/ 5847811 h 7097014"/>
              <a:gd name="connsiteX127" fmla="*/ 3963217 w 6332041"/>
              <a:gd name="connsiteY127" fmla="*/ 5852642 h 7097014"/>
              <a:gd name="connsiteX128" fmla="*/ 3955596 w 6332041"/>
              <a:gd name="connsiteY128" fmla="*/ 5787667 h 7097014"/>
              <a:gd name="connsiteX129" fmla="*/ 3925523 w 6332041"/>
              <a:gd name="connsiteY129" fmla="*/ 5772835 h 7097014"/>
              <a:gd name="connsiteX130" fmla="*/ 3890621 w 6332041"/>
              <a:gd name="connsiteY130" fmla="*/ 5661325 h 7097014"/>
              <a:gd name="connsiteX131" fmla="*/ 3894228 w 6332041"/>
              <a:gd name="connsiteY131" fmla="*/ 5561858 h 7097014"/>
              <a:gd name="connsiteX132" fmla="*/ 3911099 w 6332041"/>
              <a:gd name="connsiteY132" fmla="*/ 5451571 h 7097014"/>
              <a:gd name="connsiteX133" fmla="*/ 3933959 w 6332041"/>
              <a:gd name="connsiteY133" fmla="*/ 5382991 h 7097014"/>
              <a:gd name="connsiteX134" fmla="*/ 3964439 w 6332041"/>
              <a:gd name="connsiteY134" fmla="*/ 5322031 h 7097014"/>
              <a:gd name="connsiteX135" fmla="*/ 4017779 w 6332041"/>
              <a:gd name="connsiteY135" fmla="*/ 5314411 h 7097014"/>
              <a:gd name="connsiteX136" fmla="*/ 4033019 w 6332041"/>
              <a:gd name="connsiteY136" fmla="*/ 5314411 h 7097014"/>
              <a:gd name="connsiteX137" fmla="*/ 4086359 w 6332041"/>
              <a:gd name="connsiteY137" fmla="*/ 5253451 h 7097014"/>
              <a:gd name="connsiteX138" fmla="*/ 4082752 w 6332041"/>
              <a:gd name="connsiteY138" fmla="*/ 5177658 h 7097014"/>
              <a:gd name="connsiteX139" fmla="*/ 4795020 w 6332041"/>
              <a:gd name="connsiteY139" fmla="*/ 5075401 h 7097014"/>
              <a:gd name="connsiteX140" fmla="*/ 4882853 w 6332041"/>
              <a:gd name="connsiteY140" fmla="*/ 5079415 h 7097014"/>
              <a:gd name="connsiteX141" fmla="*/ 4942997 w 6332041"/>
              <a:gd name="connsiteY141" fmla="*/ 5095062 h 7097014"/>
              <a:gd name="connsiteX142" fmla="*/ 5129484 w 6332041"/>
              <a:gd name="connsiteY142" fmla="*/ 5186093 h 7097014"/>
              <a:gd name="connsiteX143" fmla="*/ 5594304 w 6332041"/>
              <a:gd name="connsiteY143" fmla="*/ 5422722 h 7097014"/>
              <a:gd name="connsiteX144" fmla="*/ 5724276 w 6332041"/>
              <a:gd name="connsiteY144" fmla="*/ 5486449 h 7097014"/>
              <a:gd name="connsiteX145" fmla="*/ 5779089 w 6332041"/>
              <a:gd name="connsiteY145" fmla="*/ 5396937 h 7097014"/>
              <a:gd name="connsiteX146" fmla="*/ 5690643 w 6332041"/>
              <a:gd name="connsiteY146" fmla="*/ 5373624 h 7097014"/>
              <a:gd name="connsiteX147" fmla="*/ 5636237 w 6332041"/>
              <a:gd name="connsiteY147" fmla="*/ 5298488 h 7097014"/>
              <a:gd name="connsiteX148" fmla="*/ 5682594 w 6332041"/>
              <a:gd name="connsiteY148" fmla="*/ 5229777 h 7097014"/>
              <a:gd name="connsiteX149" fmla="*/ 5600880 w 6332041"/>
              <a:gd name="connsiteY149" fmla="*/ 5115358 h 7097014"/>
              <a:gd name="connsiteX150" fmla="*/ 5632584 w 6332041"/>
              <a:gd name="connsiteY150" fmla="*/ 4969606 h 7097014"/>
              <a:gd name="connsiteX151" fmla="*/ 5655444 w 6332041"/>
              <a:gd name="connsiteY151" fmla="*/ 4934681 h 7097014"/>
              <a:gd name="connsiteX152" fmla="*/ 5677034 w 6332041"/>
              <a:gd name="connsiteY152" fmla="*/ 4889596 h 7097014"/>
              <a:gd name="connsiteX153" fmla="*/ 5714499 w 6332041"/>
              <a:gd name="connsiteY153" fmla="*/ 4812126 h 7097014"/>
              <a:gd name="connsiteX154" fmla="*/ 5729104 w 6332041"/>
              <a:gd name="connsiteY154" fmla="*/ 4729576 h 7097014"/>
              <a:gd name="connsiteX155" fmla="*/ 5775459 w 6332041"/>
              <a:gd name="connsiteY155" fmla="*/ 4704176 h 7097014"/>
              <a:gd name="connsiteX156" fmla="*/ 5755139 w 6332041"/>
              <a:gd name="connsiteY156" fmla="*/ 4645121 h 7097014"/>
              <a:gd name="connsiteX157" fmla="*/ 5791334 w 6332041"/>
              <a:gd name="connsiteY157" fmla="*/ 4603846 h 7097014"/>
              <a:gd name="connsiteX158" fmla="*/ 5821814 w 6332041"/>
              <a:gd name="connsiteY158" fmla="*/ 4540981 h 7097014"/>
              <a:gd name="connsiteX159" fmla="*/ 5877059 w 6332041"/>
              <a:gd name="connsiteY159" fmla="*/ 4467321 h 7097014"/>
              <a:gd name="connsiteX160" fmla="*/ 5896109 w 6332041"/>
              <a:gd name="connsiteY160" fmla="*/ 4311111 h 7097014"/>
              <a:gd name="connsiteX161" fmla="*/ 6141219 w 6332041"/>
              <a:gd name="connsiteY161" fmla="*/ 4053301 h 7097014"/>
              <a:gd name="connsiteX162" fmla="*/ 6147569 w 6332041"/>
              <a:gd name="connsiteY162" fmla="*/ 3817081 h 7097014"/>
              <a:gd name="connsiteX163" fmla="*/ 5953537 w 6332041"/>
              <a:gd name="connsiteY163" fmla="*/ 3436452 h 7097014"/>
              <a:gd name="connsiteX0" fmla="*/ 5953537 w 6332041"/>
              <a:gd name="connsiteY0" fmla="*/ 3436452 h 7097012"/>
              <a:gd name="connsiteX1" fmla="*/ 5854199 w 6332041"/>
              <a:gd name="connsiteY1" fmla="*/ 2291811 h 7097012"/>
              <a:gd name="connsiteX2" fmla="*/ 5802129 w 6332041"/>
              <a:gd name="connsiteY2" fmla="*/ 1609819 h 7097012"/>
              <a:gd name="connsiteX3" fmla="*/ 5762759 w 6332041"/>
              <a:gd name="connsiteY3" fmla="*/ 1382491 h 7097012"/>
              <a:gd name="connsiteX4" fmla="*/ 5770442 w 6332041"/>
              <a:gd name="connsiteY4" fmla="*/ 1330310 h 7097012"/>
              <a:gd name="connsiteX5" fmla="*/ 5939273 w 6332041"/>
              <a:gd name="connsiteY5" fmla="*/ 1294137 h 7097012"/>
              <a:gd name="connsiteX6" fmla="*/ 6061246 w 6332041"/>
              <a:gd name="connsiteY6" fmla="*/ 1154342 h 7097012"/>
              <a:gd name="connsiteX7" fmla="*/ 6087784 w 6332041"/>
              <a:gd name="connsiteY7" fmla="*/ 587703 h 7097012"/>
              <a:gd name="connsiteX8" fmla="*/ 6149792 w 6332041"/>
              <a:gd name="connsiteY8" fmla="*/ 266762 h 7097012"/>
              <a:gd name="connsiteX9" fmla="*/ 6204185 w 6332041"/>
              <a:gd name="connsiteY9" fmla="*/ 214419 h 7097012"/>
              <a:gd name="connsiteX10" fmla="*/ 6332041 w 6332041"/>
              <a:gd name="connsiteY10" fmla="*/ 245126 h 7097012"/>
              <a:gd name="connsiteX11" fmla="*/ 6152006 w 6332041"/>
              <a:gd name="connsiteY11" fmla="*/ 110058 h 7097012"/>
              <a:gd name="connsiteX12" fmla="*/ 6014137 w 6332041"/>
              <a:gd name="connsiteY12" fmla="*/ 0 h 7097012"/>
              <a:gd name="connsiteX13" fmla="*/ 5325275 w 6332041"/>
              <a:gd name="connsiteY13" fmla="*/ 124606 h 7097012"/>
              <a:gd name="connsiteX14" fmla="*/ 5276992 w 6332041"/>
              <a:gd name="connsiteY14" fmla="*/ 266597 h 7097012"/>
              <a:gd name="connsiteX15" fmla="*/ 5346682 w 6332041"/>
              <a:gd name="connsiteY15" fmla="*/ 494173 h 7097012"/>
              <a:gd name="connsiteX16" fmla="*/ 5256922 w 6332041"/>
              <a:gd name="connsiteY16" fmla="*/ 872684 h 7097012"/>
              <a:gd name="connsiteX17" fmla="*/ 5292702 w 6332041"/>
              <a:gd name="connsiteY17" fmla="*/ 1084088 h 7097012"/>
              <a:gd name="connsiteX18" fmla="*/ 5259839 w 6332041"/>
              <a:gd name="connsiteY18" fmla="*/ 1405351 h 7097012"/>
              <a:gd name="connsiteX19" fmla="*/ 5252219 w 6332041"/>
              <a:gd name="connsiteY19" fmla="*/ 1603471 h 7097012"/>
              <a:gd name="connsiteX20" fmla="*/ 5282699 w 6332041"/>
              <a:gd name="connsiteY20" fmla="*/ 1641571 h 7097012"/>
              <a:gd name="connsiteX21" fmla="*/ 5137919 w 6332041"/>
              <a:gd name="connsiteY21" fmla="*/ 1694911 h 7097012"/>
              <a:gd name="connsiteX22" fmla="*/ 5160779 w 6332041"/>
              <a:gd name="connsiteY22" fmla="*/ 1885411 h 7097012"/>
              <a:gd name="connsiteX23" fmla="*/ 5122679 w 6332041"/>
              <a:gd name="connsiteY23" fmla="*/ 1969231 h 7097012"/>
              <a:gd name="connsiteX24" fmla="*/ 4985519 w 6332041"/>
              <a:gd name="connsiteY24" fmla="*/ 1952015 h 7097012"/>
              <a:gd name="connsiteX25" fmla="*/ 4894079 w 6332041"/>
              <a:gd name="connsiteY25" fmla="*/ 1938751 h 7097012"/>
              <a:gd name="connsiteX26" fmla="*/ 4817470 w 6332041"/>
              <a:gd name="connsiteY26" fmla="*/ 2096386 h 7097012"/>
              <a:gd name="connsiteX27" fmla="*/ 4668677 w 6332041"/>
              <a:gd name="connsiteY27" fmla="*/ 1986101 h 7097012"/>
              <a:gd name="connsiteX28" fmla="*/ 4554785 w 6332041"/>
              <a:gd name="connsiteY28" fmla="*/ 1978482 h 7097012"/>
              <a:gd name="connsiteX29" fmla="*/ 4409190 w 6332041"/>
              <a:gd name="connsiteY29" fmla="*/ 1848942 h 7097012"/>
              <a:gd name="connsiteX30" fmla="*/ 4604519 w 6332041"/>
              <a:gd name="connsiteY30" fmla="*/ 1664431 h 7097012"/>
              <a:gd name="connsiteX31" fmla="*/ 4429259 w 6332041"/>
              <a:gd name="connsiteY31" fmla="*/ 1633951 h 7097012"/>
              <a:gd name="connsiteX32" fmla="*/ 4284479 w 6332041"/>
              <a:gd name="connsiteY32" fmla="*/ 1801591 h 7097012"/>
              <a:gd name="connsiteX33" fmla="*/ 4223519 w 6332041"/>
              <a:gd name="connsiteY33" fmla="*/ 1900651 h 7097012"/>
              <a:gd name="connsiteX34" fmla="*/ 4231139 w 6332041"/>
              <a:gd name="connsiteY34" fmla="*/ 1938751 h 7097012"/>
              <a:gd name="connsiteX35" fmla="*/ 4124459 w 6332041"/>
              <a:gd name="connsiteY35" fmla="*/ 2037811 h 7097012"/>
              <a:gd name="connsiteX36" fmla="*/ 4048259 w 6332041"/>
              <a:gd name="connsiteY36" fmla="*/ 2060671 h 7097012"/>
              <a:gd name="connsiteX37" fmla="*/ 3990904 w 6332041"/>
              <a:gd name="connsiteY37" fmla="*/ 2092782 h 7097012"/>
              <a:gd name="connsiteX38" fmla="*/ 3936751 w 6332041"/>
              <a:gd name="connsiteY38" fmla="*/ 2142108 h 7097012"/>
              <a:gd name="connsiteX39" fmla="*/ 3888239 w 6332041"/>
              <a:gd name="connsiteY39" fmla="*/ 2114011 h 7097012"/>
              <a:gd name="connsiteX40" fmla="*/ 3846127 w 6332041"/>
              <a:gd name="connsiteY40" fmla="*/ 2183407 h 7097012"/>
              <a:gd name="connsiteX41" fmla="*/ 3746250 w 6332041"/>
              <a:gd name="connsiteY41" fmla="*/ 2210280 h 7097012"/>
              <a:gd name="connsiteX42" fmla="*/ 3731417 w 6332041"/>
              <a:gd name="connsiteY42" fmla="*/ 2278860 h 7097012"/>
              <a:gd name="connsiteX43" fmla="*/ 3591184 w 6332041"/>
              <a:gd name="connsiteY43" fmla="*/ 2221331 h 7097012"/>
              <a:gd name="connsiteX44" fmla="*/ 3552959 w 6332041"/>
              <a:gd name="connsiteY44" fmla="*/ 2121631 h 7097012"/>
              <a:gd name="connsiteX45" fmla="*/ 3377699 w 6332041"/>
              <a:gd name="connsiteY45" fmla="*/ 2190211 h 7097012"/>
              <a:gd name="connsiteX46" fmla="*/ 3377699 w 6332041"/>
              <a:gd name="connsiteY46" fmla="*/ 2266411 h 7097012"/>
              <a:gd name="connsiteX47" fmla="*/ 3258978 w 6332041"/>
              <a:gd name="connsiteY47" fmla="*/ 2366694 h 7097012"/>
              <a:gd name="connsiteX48" fmla="*/ 3018337 w 6332041"/>
              <a:gd name="connsiteY48" fmla="*/ 2221913 h 7097012"/>
              <a:gd name="connsiteX49" fmla="*/ 3045210 w 6332041"/>
              <a:gd name="connsiteY49" fmla="*/ 2191026 h 7097012"/>
              <a:gd name="connsiteX50" fmla="*/ 2934517 w 6332041"/>
              <a:gd name="connsiteY50" fmla="*/ 2054273 h 7097012"/>
              <a:gd name="connsiteX51" fmla="*/ 2663396 w 6332041"/>
              <a:gd name="connsiteY51" fmla="*/ 1888611 h 7097012"/>
              <a:gd name="connsiteX52" fmla="*/ 2536416 w 6332041"/>
              <a:gd name="connsiteY52" fmla="*/ 2261352 h 7097012"/>
              <a:gd name="connsiteX53" fmla="*/ 2428805 w 6332041"/>
              <a:gd name="connsiteY53" fmla="*/ 2267634 h 7097012"/>
              <a:gd name="connsiteX54" fmla="*/ 2348999 w 6332041"/>
              <a:gd name="connsiteY54" fmla="*/ 2258791 h 7097012"/>
              <a:gd name="connsiteX55" fmla="*/ 2245110 w 6332041"/>
              <a:gd name="connsiteY55" fmla="*/ 2385946 h 7097012"/>
              <a:gd name="connsiteX56" fmla="*/ 2061823 w 6332041"/>
              <a:gd name="connsiteY56" fmla="*/ 2298521 h 7097012"/>
              <a:gd name="connsiteX57" fmla="*/ 2005283 w 6332041"/>
              <a:gd name="connsiteY57" fmla="*/ 2306958 h 7097012"/>
              <a:gd name="connsiteX58" fmla="*/ 1905816 w 6332041"/>
              <a:gd name="connsiteY58" fmla="*/ 2122446 h 7097012"/>
              <a:gd name="connsiteX59" fmla="*/ 1937519 w 6332041"/>
              <a:gd name="connsiteY59" fmla="*/ 2037811 h 7097012"/>
              <a:gd name="connsiteX60" fmla="*/ 1769879 w 6332041"/>
              <a:gd name="connsiteY60" fmla="*/ 2159731 h 7097012"/>
              <a:gd name="connsiteX61" fmla="*/ 1747019 w 6332041"/>
              <a:gd name="connsiteY61" fmla="*/ 2220691 h 7097012"/>
              <a:gd name="connsiteX62" fmla="*/ 1693679 w 6332041"/>
              <a:gd name="connsiteY62" fmla="*/ 2190211 h 7097012"/>
              <a:gd name="connsiteX63" fmla="*/ 1586999 w 6332041"/>
              <a:gd name="connsiteY63" fmla="*/ 2190211 h 7097012"/>
              <a:gd name="connsiteX64" fmla="*/ 1564139 w 6332041"/>
              <a:gd name="connsiteY64" fmla="*/ 2304511 h 7097012"/>
              <a:gd name="connsiteX65" fmla="*/ 1426979 w 6332041"/>
              <a:gd name="connsiteY65" fmla="*/ 2601691 h 7097012"/>
              <a:gd name="connsiteX66" fmla="*/ 1373639 w 6332041"/>
              <a:gd name="connsiteY66" fmla="*/ 2594071 h 7097012"/>
              <a:gd name="connsiteX67" fmla="*/ 1228859 w 6332041"/>
              <a:gd name="connsiteY67" fmla="*/ 2647411 h 7097012"/>
              <a:gd name="connsiteX68" fmla="*/ 1175519 w 6332041"/>
              <a:gd name="connsiteY68" fmla="*/ 2815051 h 7097012"/>
              <a:gd name="connsiteX69" fmla="*/ 1053599 w 6332041"/>
              <a:gd name="connsiteY69" fmla="*/ 2845531 h 7097012"/>
              <a:gd name="connsiteX70" fmla="*/ 969779 w 6332041"/>
              <a:gd name="connsiteY70" fmla="*/ 2853151 h 7097012"/>
              <a:gd name="connsiteX71" fmla="*/ 870719 w 6332041"/>
              <a:gd name="connsiteY71" fmla="*/ 2883631 h 7097012"/>
              <a:gd name="connsiteX72" fmla="*/ 741179 w 6332041"/>
              <a:gd name="connsiteY72" fmla="*/ 2891251 h 7097012"/>
              <a:gd name="connsiteX73" fmla="*/ 588779 w 6332041"/>
              <a:gd name="connsiteY73" fmla="*/ 2929351 h 7097012"/>
              <a:gd name="connsiteX74" fmla="*/ 0 w 6332041"/>
              <a:gd name="connsiteY74" fmla="*/ 4428515 h 7097012"/>
              <a:gd name="connsiteX75" fmla="*/ 199750 w 6332041"/>
              <a:gd name="connsiteY75" fmla="*/ 4408853 h 7097012"/>
              <a:gd name="connsiteX76" fmla="*/ 207779 w 6332041"/>
              <a:gd name="connsiteY76" fmla="*/ 4529551 h 7097012"/>
              <a:gd name="connsiteX77" fmla="*/ 289560 w 6332041"/>
              <a:gd name="connsiteY77" fmla="*/ 4557241 h 7097012"/>
              <a:gd name="connsiteX78" fmla="*/ 289968 w 6332041"/>
              <a:gd name="connsiteY78" fmla="*/ 4629020 h 7097012"/>
              <a:gd name="connsiteX79" fmla="*/ 408690 w 6332041"/>
              <a:gd name="connsiteY79" fmla="*/ 4675962 h 7097012"/>
              <a:gd name="connsiteX80" fmla="*/ 398279 w 6332041"/>
              <a:gd name="connsiteY80" fmla="*/ 4773391 h 7097012"/>
              <a:gd name="connsiteX81" fmla="*/ 398279 w 6332041"/>
              <a:gd name="connsiteY81" fmla="*/ 4872451 h 7097012"/>
              <a:gd name="connsiteX82" fmla="*/ 291599 w 6332041"/>
              <a:gd name="connsiteY82" fmla="*/ 4925791 h 7097012"/>
              <a:gd name="connsiteX83" fmla="*/ 276359 w 6332041"/>
              <a:gd name="connsiteY83" fmla="*/ 5001991 h 7097012"/>
              <a:gd name="connsiteX84" fmla="*/ 184919 w 6332041"/>
              <a:gd name="connsiteY84" fmla="*/ 5123911 h 7097012"/>
              <a:gd name="connsiteX85" fmla="*/ 199344 w 6332041"/>
              <a:gd name="connsiteY85" fmla="*/ 5376596 h 7097012"/>
              <a:gd name="connsiteX86" fmla="*/ 282757 w 6332041"/>
              <a:gd name="connsiteY86" fmla="*/ 5376186 h 7097012"/>
              <a:gd name="connsiteX87" fmla="*/ 324870 w 6332041"/>
              <a:gd name="connsiteY87" fmla="*/ 5453201 h 7097012"/>
              <a:gd name="connsiteX88" fmla="*/ 340517 w 6332041"/>
              <a:gd name="connsiteY88" fmla="*/ 5498107 h 7097012"/>
              <a:gd name="connsiteX89" fmla="*/ 378211 w 6332041"/>
              <a:gd name="connsiteY89" fmla="*/ 5490078 h 7097012"/>
              <a:gd name="connsiteX90" fmla="*/ 365761 w 6332041"/>
              <a:gd name="connsiteY90" fmla="*/ 5643294 h 7097012"/>
              <a:gd name="connsiteX91" fmla="*/ 843843 w 6332041"/>
              <a:gd name="connsiteY91" fmla="*/ 5739970 h 7097012"/>
              <a:gd name="connsiteX92" fmla="*/ 1175926 w 6332041"/>
              <a:gd name="connsiteY92" fmla="*/ 5879922 h 7097012"/>
              <a:gd name="connsiteX93" fmla="*/ 1487939 w 6332041"/>
              <a:gd name="connsiteY93" fmla="*/ 5741131 h 7097012"/>
              <a:gd name="connsiteX94" fmla="*/ 1586999 w 6332041"/>
              <a:gd name="connsiteY94" fmla="*/ 5741131 h 7097012"/>
              <a:gd name="connsiteX95" fmla="*/ 1541279 w 6332041"/>
              <a:gd name="connsiteY95" fmla="*/ 6000211 h 7097012"/>
              <a:gd name="connsiteX96" fmla="*/ 1634713 w 6332041"/>
              <a:gd name="connsiteY96" fmla="*/ 6349001 h 7097012"/>
              <a:gd name="connsiteX97" fmla="*/ 1931451 w 6332041"/>
              <a:gd name="connsiteY97" fmla="*/ 6276820 h 7097012"/>
              <a:gd name="connsiteX98" fmla="*/ 1973281 w 6332041"/>
              <a:gd name="connsiteY98" fmla="*/ 6039719 h 7097012"/>
              <a:gd name="connsiteX99" fmla="*/ 2284853 w 6332041"/>
              <a:gd name="connsiteY99" fmla="*/ 6068128 h 7097012"/>
              <a:gd name="connsiteX100" fmla="*/ 2588088 w 6332041"/>
              <a:gd name="connsiteY100" fmla="*/ 5922367 h 7097012"/>
              <a:gd name="connsiteX101" fmla="*/ 2656018 w 6332041"/>
              <a:gd name="connsiteY101" fmla="*/ 6052223 h 7097012"/>
              <a:gd name="connsiteX102" fmla="*/ 2739109 w 6332041"/>
              <a:gd name="connsiteY102" fmla="*/ 6021749 h 7097012"/>
              <a:gd name="connsiteX103" fmla="*/ 2886685 w 6332041"/>
              <a:gd name="connsiteY103" fmla="*/ 6052811 h 7097012"/>
              <a:gd name="connsiteX104" fmla="*/ 3002565 w 6332041"/>
              <a:gd name="connsiteY104" fmla="*/ 6195386 h 7097012"/>
              <a:gd name="connsiteX105" fmla="*/ 3027765 w 6332041"/>
              <a:gd name="connsiteY105" fmla="*/ 6377265 h 7097012"/>
              <a:gd name="connsiteX106" fmla="*/ 3191028 w 6332041"/>
              <a:gd name="connsiteY106" fmla="*/ 6299303 h 7097012"/>
              <a:gd name="connsiteX107" fmla="*/ 3338659 w 6332041"/>
              <a:gd name="connsiteY107" fmla="*/ 6365542 h 7097012"/>
              <a:gd name="connsiteX108" fmla="*/ 3459989 w 6332041"/>
              <a:gd name="connsiteY108" fmla="*/ 6105598 h 7097012"/>
              <a:gd name="connsiteX109" fmla="*/ 3465996 w 6332041"/>
              <a:gd name="connsiteY109" fmla="*/ 6002754 h 7097012"/>
              <a:gd name="connsiteX110" fmla="*/ 3709423 w 6332041"/>
              <a:gd name="connsiteY110" fmla="*/ 6033495 h 7097012"/>
              <a:gd name="connsiteX111" fmla="*/ 3739173 w 6332041"/>
              <a:gd name="connsiteY111" fmla="*/ 7097013 h 7097012"/>
              <a:gd name="connsiteX112" fmla="*/ 3915385 w 6332041"/>
              <a:gd name="connsiteY112" fmla="*/ 7032719 h 7097012"/>
              <a:gd name="connsiteX113" fmla="*/ 4124935 w 6332041"/>
              <a:gd name="connsiteY113" fmla="*/ 6880319 h 7097012"/>
              <a:gd name="connsiteX114" fmla="*/ 4143715 w 6332041"/>
              <a:gd name="connsiteY114" fmla="*/ 6806772 h 7097012"/>
              <a:gd name="connsiteX115" fmla="*/ 4045199 w 6332041"/>
              <a:gd name="connsiteY115" fmla="*/ 6742613 h 7097012"/>
              <a:gd name="connsiteX116" fmla="*/ 4020160 w 6332041"/>
              <a:gd name="connsiteY116" fmla="*/ 6611238 h 7097012"/>
              <a:gd name="connsiteX117" fmla="*/ 4096361 w 6332041"/>
              <a:gd name="connsiteY117" fmla="*/ 6537419 h 7097012"/>
              <a:gd name="connsiteX118" fmla="*/ 4136842 w 6332041"/>
              <a:gd name="connsiteY118" fmla="*/ 6389781 h 7097012"/>
              <a:gd name="connsiteX119" fmla="*/ 4014514 w 6332041"/>
              <a:gd name="connsiteY119" fmla="*/ 6437678 h 7097012"/>
              <a:gd name="connsiteX120" fmla="*/ 3842181 w 6332041"/>
              <a:gd name="connsiteY120" fmla="*/ 6423661 h 7097012"/>
              <a:gd name="connsiteX121" fmla="*/ 3691891 w 6332041"/>
              <a:gd name="connsiteY121" fmla="*/ 6323511 h 7097012"/>
              <a:gd name="connsiteX122" fmla="*/ 3709445 w 6332041"/>
              <a:gd name="connsiteY122" fmla="*/ 6189144 h 7097012"/>
              <a:gd name="connsiteX123" fmla="*/ 3645286 w 6332041"/>
              <a:gd name="connsiteY123" fmla="*/ 6133012 h 7097012"/>
              <a:gd name="connsiteX124" fmla="*/ 3857759 w 6332041"/>
              <a:gd name="connsiteY124" fmla="*/ 5924011 h 7097012"/>
              <a:gd name="connsiteX125" fmla="*/ 3933959 w 6332041"/>
              <a:gd name="connsiteY125" fmla="*/ 5847811 h 7097012"/>
              <a:gd name="connsiteX126" fmla="*/ 3963217 w 6332041"/>
              <a:gd name="connsiteY126" fmla="*/ 5852642 h 7097012"/>
              <a:gd name="connsiteX127" fmla="*/ 3955596 w 6332041"/>
              <a:gd name="connsiteY127" fmla="*/ 5787667 h 7097012"/>
              <a:gd name="connsiteX128" fmla="*/ 3925523 w 6332041"/>
              <a:gd name="connsiteY128" fmla="*/ 5772835 h 7097012"/>
              <a:gd name="connsiteX129" fmla="*/ 3890621 w 6332041"/>
              <a:gd name="connsiteY129" fmla="*/ 5661325 h 7097012"/>
              <a:gd name="connsiteX130" fmla="*/ 3894228 w 6332041"/>
              <a:gd name="connsiteY130" fmla="*/ 5561858 h 7097012"/>
              <a:gd name="connsiteX131" fmla="*/ 3911099 w 6332041"/>
              <a:gd name="connsiteY131" fmla="*/ 5451571 h 7097012"/>
              <a:gd name="connsiteX132" fmla="*/ 3933959 w 6332041"/>
              <a:gd name="connsiteY132" fmla="*/ 5382991 h 7097012"/>
              <a:gd name="connsiteX133" fmla="*/ 3964439 w 6332041"/>
              <a:gd name="connsiteY133" fmla="*/ 5322031 h 7097012"/>
              <a:gd name="connsiteX134" fmla="*/ 4017779 w 6332041"/>
              <a:gd name="connsiteY134" fmla="*/ 5314411 h 7097012"/>
              <a:gd name="connsiteX135" fmla="*/ 4033019 w 6332041"/>
              <a:gd name="connsiteY135" fmla="*/ 5314411 h 7097012"/>
              <a:gd name="connsiteX136" fmla="*/ 4086359 w 6332041"/>
              <a:gd name="connsiteY136" fmla="*/ 5253451 h 7097012"/>
              <a:gd name="connsiteX137" fmla="*/ 4082752 w 6332041"/>
              <a:gd name="connsiteY137" fmla="*/ 5177658 h 7097012"/>
              <a:gd name="connsiteX138" fmla="*/ 4795020 w 6332041"/>
              <a:gd name="connsiteY138" fmla="*/ 5075401 h 7097012"/>
              <a:gd name="connsiteX139" fmla="*/ 4882853 w 6332041"/>
              <a:gd name="connsiteY139" fmla="*/ 5079415 h 7097012"/>
              <a:gd name="connsiteX140" fmla="*/ 4942997 w 6332041"/>
              <a:gd name="connsiteY140" fmla="*/ 5095062 h 7097012"/>
              <a:gd name="connsiteX141" fmla="*/ 5129484 w 6332041"/>
              <a:gd name="connsiteY141" fmla="*/ 5186093 h 7097012"/>
              <a:gd name="connsiteX142" fmla="*/ 5594304 w 6332041"/>
              <a:gd name="connsiteY142" fmla="*/ 5422722 h 7097012"/>
              <a:gd name="connsiteX143" fmla="*/ 5724276 w 6332041"/>
              <a:gd name="connsiteY143" fmla="*/ 5486449 h 7097012"/>
              <a:gd name="connsiteX144" fmla="*/ 5779089 w 6332041"/>
              <a:gd name="connsiteY144" fmla="*/ 5396937 h 7097012"/>
              <a:gd name="connsiteX145" fmla="*/ 5690643 w 6332041"/>
              <a:gd name="connsiteY145" fmla="*/ 5373624 h 7097012"/>
              <a:gd name="connsiteX146" fmla="*/ 5636237 w 6332041"/>
              <a:gd name="connsiteY146" fmla="*/ 5298488 h 7097012"/>
              <a:gd name="connsiteX147" fmla="*/ 5682594 w 6332041"/>
              <a:gd name="connsiteY147" fmla="*/ 5229777 h 7097012"/>
              <a:gd name="connsiteX148" fmla="*/ 5600880 w 6332041"/>
              <a:gd name="connsiteY148" fmla="*/ 5115358 h 7097012"/>
              <a:gd name="connsiteX149" fmla="*/ 5632584 w 6332041"/>
              <a:gd name="connsiteY149" fmla="*/ 4969606 h 7097012"/>
              <a:gd name="connsiteX150" fmla="*/ 5655444 w 6332041"/>
              <a:gd name="connsiteY150" fmla="*/ 4934681 h 7097012"/>
              <a:gd name="connsiteX151" fmla="*/ 5677034 w 6332041"/>
              <a:gd name="connsiteY151" fmla="*/ 4889596 h 7097012"/>
              <a:gd name="connsiteX152" fmla="*/ 5714499 w 6332041"/>
              <a:gd name="connsiteY152" fmla="*/ 4812126 h 7097012"/>
              <a:gd name="connsiteX153" fmla="*/ 5729104 w 6332041"/>
              <a:gd name="connsiteY153" fmla="*/ 4729576 h 7097012"/>
              <a:gd name="connsiteX154" fmla="*/ 5775459 w 6332041"/>
              <a:gd name="connsiteY154" fmla="*/ 4704176 h 7097012"/>
              <a:gd name="connsiteX155" fmla="*/ 5755139 w 6332041"/>
              <a:gd name="connsiteY155" fmla="*/ 4645121 h 7097012"/>
              <a:gd name="connsiteX156" fmla="*/ 5791334 w 6332041"/>
              <a:gd name="connsiteY156" fmla="*/ 4603846 h 7097012"/>
              <a:gd name="connsiteX157" fmla="*/ 5821814 w 6332041"/>
              <a:gd name="connsiteY157" fmla="*/ 4540981 h 7097012"/>
              <a:gd name="connsiteX158" fmla="*/ 5877059 w 6332041"/>
              <a:gd name="connsiteY158" fmla="*/ 4467321 h 7097012"/>
              <a:gd name="connsiteX159" fmla="*/ 5896109 w 6332041"/>
              <a:gd name="connsiteY159" fmla="*/ 4311111 h 7097012"/>
              <a:gd name="connsiteX160" fmla="*/ 6141219 w 6332041"/>
              <a:gd name="connsiteY160" fmla="*/ 4053301 h 7097012"/>
              <a:gd name="connsiteX161" fmla="*/ 6147569 w 6332041"/>
              <a:gd name="connsiteY161" fmla="*/ 3817081 h 7097012"/>
              <a:gd name="connsiteX162" fmla="*/ 5953537 w 6332041"/>
              <a:gd name="connsiteY162" fmla="*/ 3436452 h 7097012"/>
              <a:gd name="connsiteX0" fmla="*/ 5953537 w 6332041"/>
              <a:gd name="connsiteY0" fmla="*/ 3436452 h 7097014"/>
              <a:gd name="connsiteX1" fmla="*/ 5854199 w 6332041"/>
              <a:gd name="connsiteY1" fmla="*/ 2291811 h 7097014"/>
              <a:gd name="connsiteX2" fmla="*/ 5802129 w 6332041"/>
              <a:gd name="connsiteY2" fmla="*/ 1609819 h 7097014"/>
              <a:gd name="connsiteX3" fmla="*/ 5762759 w 6332041"/>
              <a:gd name="connsiteY3" fmla="*/ 1382491 h 7097014"/>
              <a:gd name="connsiteX4" fmla="*/ 5770442 w 6332041"/>
              <a:gd name="connsiteY4" fmla="*/ 1330310 h 7097014"/>
              <a:gd name="connsiteX5" fmla="*/ 5939273 w 6332041"/>
              <a:gd name="connsiteY5" fmla="*/ 1294137 h 7097014"/>
              <a:gd name="connsiteX6" fmla="*/ 6061246 w 6332041"/>
              <a:gd name="connsiteY6" fmla="*/ 1154342 h 7097014"/>
              <a:gd name="connsiteX7" fmla="*/ 6087784 w 6332041"/>
              <a:gd name="connsiteY7" fmla="*/ 587703 h 7097014"/>
              <a:gd name="connsiteX8" fmla="*/ 6149792 w 6332041"/>
              <a:gd name="connsiteY8" fmla="*/ 266762 h 7097014"/>
              <a:gd name="connsiteX9" fmla="*/ 6204185 w 6332041"/>
              <a:gd name="connsiteY9" fmla="*/ 214419 h 7097014"/>
              <a:gd name="connsiteX10" fmla="*/ 6332041 w 6332041"/>
              <a:gd name="connsiteY10" fmla="*/ 245126 h 7097014"/>
              <a:gd name="connsiteX11" fmla="*/ 6152006 w 6332041"/>
              <a:gd name="connsiteY11" fmla="*/ 110058 h 7097014"/>
              <a:gd name="connsiteX12" fmla="*/ 6014137 w 6332041"/>
              <a:gd name="connsiteY12" fmla="*/ 0 h 7097014"/>
              <a:gd name="connsiteX13" fmla="*/ 5325275 w 6332041"/>
              <a:gd name="connsiteY13" fmla="*/ 124606 h 7097014"/>
              <a:gd name="connsiteX14" fmla="*/ 5276992 w 6332041"/>
              <a:gd name="connsiteY14" fmla="*/ 266597 h 7097014"/>
              <a:gd name="connsiteX15" fmla="*/ 5346682 w 6332041"/>
              <a:gd name="connsiteY15" fmla="*/ 494173 h 7097014"/>
              <a:gd name="connsiteX16" fmla="*/ 5256922 w 6332041"/>
              <a:gd name="connsiteY16" fmla="*/ 872684 h 7097014"/>
              <a:gd name="connsiteX17" fmla="*/ 5292702 w 6332041"/>
              <a:gd name="connsiteY17" fmla="*/ 1084088 h 7097014"/>
              <a:gd name="connsiteX18" fmla="*/ 5259839 w 6332041"/>
              <a:gd name="connsiteY18" fmla="*/ 1405351 h 7097014"/>
              <a:gd name="connsiteX19" fmla="*/ 5252219 w 6332041"/>
              <a:gd name="connsiteY19" fmla="*/ 1603471 h 7097014"/>
              <a:gd name="connsiteX20" fmla="*/ 5282699 w 6332041"/>
              <a:gd name="connsiteY20" fmla="*/ 1641571 h 7097014"/>
              <a:gd name="connsiteX21" fmla="*/ 5137919 w 6332041"/>
              <a:gd name="connsiteY21" fmla="*/ 1694911 h 7097014"/>
              <a:gd name="connsiteX22" fmla="*/ 5160779 w 6332041"/>
              <a:gd name="connsiteY22" fmla="*/ 1885411 h 7097014"/>
              <a:gd name="connsiteX23" fmla="*/ 5122679 w 6332041"/>
              <a:gd name="connsiteY23" fmla="*/ 1969231 h 7097014"/>
              <a:gd name="connsiteX24" fmla="*/ 4985519 w 6332041"/>
              <a:gd name="connsiteY24" fmla="*/ 1952015 h 7097014"/>
              <a:gd name="connsiteX25" fmla="*/ 4894079 w 6332041"/>
              <a:gd name="connsiteY25" fmla="*/ 1938751 h 7097014"/>
              <a:gd name="connsiteX26" fmla="*/ 4817470 w 6332041"/>
              <a:gd name="connsiteY26" fmla="*/ 2096386 h 7097014"/>
              <a:gd name="connsiteX27" fmla="*/ 4668677 w 6332041"/>
              <a:gd name="connsiteY27" fmla="*/ 1986101 h 7097014"/>
              <a:gd name="connsiteX28" fmla="*/ 4554785 w 6332041"/>
              <a:gd name="connsiteY28" fmla="*/ 1978482 h 7097014"/>
              <a:gd name="connsiteX29" fmla="*/ 4409190 w 6332041"/>
              <a:gd name="connsiteY29" fmla="*/ 1848942 h 7097014"/>
              <a:gd name="connsiteX30" fmla="*/ 4604519 w 6332041"/>
              <a:gd name="connsiteY30" fmla="*/ 1664431 h 7097014"/>
              <a:gd name="connsiteX31" fmla="*/ 4429259 w 6332041"/>
              <a:gd name="connsiteY31" fmla="*/ 1633951 h 7097014"/>
              <a:gd name="connsiteX32" fmla="*/ 4284479 w 6332041"/>
              <a:gd name="connsiteY32" fmla="*/ 1801591 h 7097014"/>
              <a:gd name="connsiteX33" fmla="*/ 4223519 w 6332041"/>
              <a:gd name="connsiteY33" fmla="*/ 1900651 h 7097014"/>
              <a:gd name="connsiteX34" fmla="*/ 4231139 w 6332041"/>
              <a:gd name="connsiteY34" fmla="*/ 1938751 h 7097014"/>
              <a:gd name="connsiteX35" fmla="*/ 4124459 w 6332041"/>
              <a:gd name="connsiteY35" fmla="*/ 2037811 h 7097014"/>
              <a:gd name="connsiteX36" fmla="*/ 4048259 w 6332041"/>
              <a:gd name="connsiteY36" fmla="*/ 2060671 h 7097014"/>
              <a:gd name="connsiteX37" fmla="*/ 3990904 w 6332041"/>
              <a:gd name="connsiteY37" fmla="*/ 2092782 h 7097014"/>
              <a:gd name="connsiteX38" fmla="*/ 3936751 w 6332041"/>
              <a:gd name="connsiteY38" fmla="*/ 2142108 h 7097014"/>
              <a:gd name="connsiteX39" fmla="*/ 3888239 w 6332041"/>
              <a:gd name="connsiteY39" fmla="*/ 2114011 h 7097014"/>
              <a:gd name="connsiteX40" fmla="*/ 3846127 w 6332041"/>
              <a:gd name="connsiteY40" fmla="*/ 2183407 h 7097014"/>
              <a:gd name="connsiteX41" fmla="*/ 3746250 w 6332041"/>
              <a:gd name="connsiteY41" fmla="*/ 2210280 h 7097014"/>
              <a:gd name="connsiteX42" fmla="*/ 3731417 w 6332041"/>
              <a:gd name="connsiteY42" fmla="*/ 2278860 h 7097014"/>
              <a:gd name="connsiteX43" fmla="*/ 3591184 w 6332041"/>
              <a:gd name="connsiteY43" fmla="*/ 2221331 h 7097014"/>
              <a:gd name="connsiteX44" fmla="*/ 3552959 w 6332041"/>
              <a:gd name="connsiteY44" fmla="*/ 2121631 h 7097014"/>
              <a:gd name="connsiteX45" fmla="*/ 3377699 w 6332041"/>
              <a:gd name="connsiteY45" fmla="*/ 2190211 h 7097014"/>
              <a:gd name="connsiteX46" fmla="*/ 3377699 w 6332041"/>
              <a:gd name="connsiteY46" fmla="*/ 2266411 h 7097014"/>
              <a:gd name="connsiteX47" fmla="*/ 3258978 w 6332041"/>
              <a:gd name="connsiteY47" fmla="*/ 2366694 h 7097014"/>
              <a:gd name="connsiteX48" fmla="*/ 3018337 w 6332041"/>
              <a:gd name="connsiteY48" fmla="*/ 2221913 h 7097014"/>
              <a:gd name="connsiteX49" fmla="*/ 3045210 w 6332041"/>
              <a:gd name="connsiteY49" fmla="*/ 2191026 h 7097014"/>
              <a:gd name="connsiteX50" fmla="*/ 2934517 w 6332041"/>
              <a:gd name="connsiteY50" fmla="*/ 2054273 h 7097014"/>
              <a:gd name="connsiteX51" fmla="*/ 2663396 w 6332041"/>
              <a:gd name="connsiteY51" fmla="*/ 1888611 h 7097014"/>
              <a:gd name="connsiteX52" fmla="*/ 2536416 w 6332041"/>
              <a:gd name="connsiteY52" fmla="*/ 2261352 h 7097014"/>
              <a:gd name="connsiteX53" fmla="*/ 2428805 w 6332041"/>
              <a:gd name="connsiteY53" fmla="*/ 2267634 h 7097014"/>
              <a:gd name="connsiteX54" fmla="*/ 2348999 w 6332041"/>
              <a:gd name="connsiteY54" fmla="*/ 2258791 h 7097014"/>
              <a:gd name="connsiteX55" fmla="*/ 2245110 w 6332041"/>
              <a:gd name="connsiteY55" fmla="*/ 2385946 h 7097014"/>
              <a:gd name="connsiteX56" fmla="*/ 2061823 w 6332041"/>
              <a:gd name="connsiteY56" fmla="*/ 2298521 h 7097014"/>
              <a:gd name="connsiteX57" fmla="*/ 2005283 w 6332041"/>
              <a:gd name="connsiteY57" fmla="*/ 2306958 h 7097014"/>
              <a:gd name="connsiteX58" fmla="*/ 1905816 w 6332041"/>
              <a:gd name="connsiteY58" fmla="*/ 2122446 h 7097014"/>
              <a:gd name="connsiteX59" fmla="*/ 1937519 w 6332041"/>
              <a:gd name="connsiteY59" fmla="*/ 2037811 h 7097014"/>
              <a:gd name="connsiteX60" fmla="*/ 1769879 w 6332041"/>
              <a:gd name="connsiteY60" fmla="*/ 2159731 h 7097014"/>
              <a:gd name="connsiteX61" fmla="*/ 1747019 w 6332041"/>
              <a:gd name="connsiteY61" fmla="*/ 2220691 h 7097014"/>
              <a:gd name="connsiteX62" fmla="*/ 1693679 w 6332041"/>
              <a:gd name="connsiteY62" fmla="*/ 2190211 h 7097014"/>
              <a:gd name="connsiteX63" fmla="*/ 1586999 w 6332041"/>
              <a:gd name="connsiteY63" fmla="*/ 2190211 h 7097014"/>
              <a:gd name="connsiteX64" fmla="*/ 1564139 w 6332041"/>
              <a:gd name="connsiteY64" fmla="*/ 2304511 h 7097014"/>
              <a:gd name="connsiteX65" fmla="*/ 1426979 w 6332041"/>
              <a:gd name="connsiteY65" fmla="*/ 2601691 h 7097014"/>
              <a:gd name="connsiteX66" fmla="*/ 1373639 w 6332041"/>
              <a:gd name="connsiteY66" fmla="*/ 2594071 h 7097014"/>
              <a:gd name="connsiteX67" fmla="*/ 1228859 w 6332041"/>
              <a:gd name="connsiteY67" fmla="*/ 2647411 h 7097014"/>
              <a:gd name="connsiteX68" fmla="*/ 1175519 w 6332041"/>
              <a:gd name="connsiteY68" fmla="*/ 2815051 h 7097014"/>
              <a:gd name="connsiteX69" fmla="*/ 1053599 w 6332041"/>
              <a:gd name="connsiteY69" fmla="*/ 2845531 h 7097014"/>
              <a:gd name="connsiteX70" fmla="*/ 969779 w 6332041"/>
              <a:gd name="connsiteY70" fmla="*/ 2853151 h 7097014"/>
              <a:gd name="connsiteX71" fmla="*/ 870719 w 6332041"/>
              <a:gd name="connsiteY71" fmla="*/ 2883631 h 7097014"/>
              <a:gd name="connsiteX72" fmla="*/ 741179 w 6332041"/>
              <a:gd name="connsiteY72" fmla="*/ 2891251 h 7097014"/>
              <a:gd name="connsiteX73" fmla="*/ 588779 w 6332041"/>
              <a:gd name="connsiteY73" fmla="*/ 2929351 h 7097014"/>
              <a:gd name="connsiteX74" fmla="*/ 0 w 6332041"/>
              <a:gd name="connsiteY74" fmla="*/ 4428515 h 7097014"/>
              <a:gd name="connsiteX75" fmla="*/ 199750 w 6332041"/>
              <a:gd name="connsiteY75" fmla="*/ 4408853 h 7097014"/>
              <a:gd name="connsiteX76" fmla="*/ 207779 w 6332041"/>
              <a:gd name="connsiteY76" fmla="*/ 4529551 h 7097014"/>
              <a:gd name="connsiteX77" fmla="*/ 289560 w 6332041"/>
              <a:gd name="connsiteY77" fmla="*/ 4557241 h 7097014"/>
              <a:gd name="connsiteX78" fmla="*/ 289968 w 6332041"/>
              <a:gd name="connsiteY78" fmla="*/ 4629020 h 7097014"/>
              <a:gd name="connsiteX79" fmla="*/ 408690 w 6332041"/>
              <a:gd name="connsiteY79" fmla="*/ 4675962 h 7097014"/>
              <a:gd name="connsiteX80" fmla="*/ 398279 w 6332041"/>
              <a:gd name="connsiteY80" fmla="*/ 4773391 h 7097014"/>
              <a:gd name="connsiteX81" fmla="*/ 398279 w 6332041"/>
              <a:gd name="connsiteY81" fmla="*/ 4872451 h 7097014"/>
              <a:gd name="connsiteX82" fmla="*/ 291599 w 6332041"/>
              <a:gd name="connsiteY82" fmla="*/ 4925791 h 7097014"/>
              <a:gd name="connsiteX83" fmla="*/ 276359 w 6332041"/>
              <a:gd name="connsiteY83" fmla="*/ 5001991 h 7097014"/>
              <a:gd name="connsiteX84" fmla="*/ 184919 w 6332041"/>
              <a:gd name="connsiteY84" fmla="*/ 5123911 h 7097014"/>
              <a:gd name="connsiteX85" fmla="*/ 199344 w 6332041"/>
              <a:gd name="connsiteY85" fmla="*/ 5376596 h 7097014"/>
              <a:gd name="connsiteX86" fmla="*/ 282757 w 6332041"/>
              <a:gd name="connsiteY86" fmla="*/ 5376186 h 7097014"/>
              <a:gd name="connsiteX87" fmla="*/ 324870 w 6332041"/>
              <a:gd name="connsiteY87" fmla="*/ 5453201 h 7097014"/>
              <a:gd name="connsiteX88" fmla="*/ 340517 w 6332041"/>
              <a:gd name="connsiteY88" fmla="*/ 5498107 h 7097014"/>
              <a:gd name="connsiteX89" fmla="*/ 378211 w 6332041"/>
              <a:gd name="connsiteY89" fmla="*/ 5490078 h 7097014"/>
              <a:gd name="connsiteX90" fmla="*/ 365761 w 6332041"/>
              <a:gd name="connsiteY90" fmla="*/ 5643294 h 7097014"/>
              <a:gd name="connsiteX91" fmla="*/ 843843 w 6332041"/>
              <a:gd name="connsiteY91" fmla="*/ 5739970 h 7097014"/>
              <a:gd name="connsiteX92" fmla="*/ 1175926 w 6332041"/>
              <a:gd name="connsiteY92" fmla="*/ 5879922 h 7097014"/>
              <a:gd name="connsiteX93" fmla="*/ 1487939 w 6332041"/>
              <a:gd name="connsiteY93" fmla="*/ 5741131 h 7097014"/>
              <a:gd name="connsiteX94" fmla="*/ 1586999 w 6332041"/>
              <a:gd name="connsiteY94" fmla="*/ 5741131 h 7097014"/>
              <a:gd name="connsiteX95" fmla="*/ 1541279 w 6332041"/>
              <a:gd name="connsiteY95" fmla="*/ 6000211 h 7097014"/>
              <a:gd name="connsiteX96" fmla="*/ 1634713 w 6332041"/>
              <a:gd name="connsiteY96" fmla="*/ 6349001 h 7097014"/>
              <a:gd name="connsiteX97" fmla="*/ 1931451 w 6332041"/>
              <a:gd name="connsiteY97" fmla="*/ 6276820 h 7097014"/>
              <a:gd name="connsiteX98" fmla="*/ 1973281 w 6332041"/>
              <a:gd name="connsiteY98" fmla="*/ 6039719 h 7097014"/>
              <a:gd name="connsiteX99" fmla="*/ 2284853 w 6332041"/>
              <a:gd name="connsiteY99" fmla="*/ 6068128 h 7097014"/>
              <a:gd name="connsiteX100" fmla="*/ 2588088 w 6332041"/>
              <a:gd name="connsiteY100" fmla="*/ 5922367 h 7097014"/>
              <a:gd name="connsiteX101" fmla="*/ 2656018 w 6332041"/>
              <a:gd name="connsiteY101" fmla="*/ 6052223 h 7097014"/>
              <a:gd name="connsiteX102" fmla="*/ 2739109 w 6332041"/>
              <a:gd name="connsiteY102" fmla="*/ 6021749 h 7097014"/>
              <a:gd name="connsiteX103" fmla="*/ 2886685 w 6332041"/>
              <a:gd name="connsiteY103" fmla="*/ 6052811 h 7097014"/>
              <a:gd name="connsiteX104" fmla="*/ 3002565 w 6332041"/>
              <a:gd name="connsiteY104" fmla="*/ 6195386 h 7097014"/>
              <a:gd name="connsiteX105" fmla="*/ 3027765 w 6332041"/>
              <a:gd name="connsiteY105" fmla="*/ 6377265 h 7097014"/>
              <a:gd name="connsiteX106" fmla="*/ 3191028 w 6332041"/>
              <a:gd name="connsiteY106" fmla="*/ 6299303 h 7097014"/>
              <a:gd name="connsiteX107" fmla="*/ 3338659 w 6332041"/>
              <a:gd name="connsiteY107" fmla="*/ 6365542 h 7097014"/>
              <a:gd name="connsiteX108" fmla="*/ 3459989 w 6332041"/>
              <a:gd name="connsiteY108" fmla="*/ 6105598 h 7097014"/>
              <a:gd name="connsiteX109" fmla="*/ 3465996 w 6332041"/>
              <a:gd name="connsiteY109" fmla="*/ 6002754 h 7097014"/>
              <a:gd name="connsiteX110" fmla="*/ 3739173 w 6332041"/>
              <a:gd name="connsiteY110" fmla="*/ 7097013 h 7097014"/>
              <a:gd name="connsiteX111" fmla="*/ 3915385 w 6332041"/>
              <a:gd name="connsiteY111" fmla="*/ 7032719 h 7097014"/>
              <a:gd name="connsiteX112" fmla="*/ 4124935 w 6332041"/>
              <a:gd name="connsiteY112" fmla="*/ 6880319 h 7097014"/>
              <a:gd name="connsiteX113" fmla="*/ 4143715 w 6332041"/>
              <a:gd name="connsiteY113" fmla="*/ 6806772 h 7097014"/>
              <a:gd name="connsiteX114" fmla="*/ 4045199 w 6332041"/>
              <a:gd name="connsiteY114" fmla="*/ 6742613 h 7097014"/>
              <a:gd name="connsiteX115" fmla="*/ 4020160 w 6332041"/>
              <a:gd name="connsiteY115" fmla="*/ 6611238 h 7097014"/>
              <a:gd name="connsiteX116" fmla="*/ 4096361 w 6332041"/>
              <a:gd name="connsiteY116" fmla="*/ 6537419 h 7097014"/>
              <a:gd name="connsiteX117" fmla="*/ 4136842 w 6332041"/>
              <a:gd name="connsiteY117" fmla="*/ 6389781 h 7097014"/>
              <a:gd name="connsiteX118" fmla="*/ 4014514 w 6332041"/>
              <a:gd name="connsiteY118" fmla="*/ 6437678 h 7097014"/>
              <a:gd name="connsiteX119" fmla="*/ 3842181 w 6332041"/>
              <a:gd name="connsiteY119" fmla="*/ 6423661 h 7097014"/>
              <a:gd name="connsiteX120" fmla="*/ 3691891 w 6332041"/>
              <a:gd name="connsiteY120" fmla="*/ 6323511 h 7097014"/>
              <a:gd name="connsiteX121" fmla="*/ 3709445 w 6332041"/>
              <a:gd name="connsiteY121" fmla="*/ 6189144 h 7097014"/>
              <a:gd name="connsiteX122" fmla="*/ 3645286 w 6332041"/>
              <a:gd name="connsiteY122" fmla="*/ 6133012 h 7097014"/>
              <a:gd name="connsiteX123" fmla="*/ 3857759 w 6332041"/>
              <a:gd name="connsiteY123" fmla="*/ 5924011 h 7097014"/>
              <a:gd name="connsiteX124" fmla="*/ 3933959 w 6332041"/>
              <a:gd name="connsiteY124" fmla="*/ 5847811 h 7097014"/>
              <a:gd name="connsiteX125" fmla="*/ 3963217 w 6332041"/>
              <a:gd name="connsiteY125" fmla="*/ 5852642 h 7097014"/>
              <a:gd name="connsiteX126" fmla="*/ 3955596 w 6332041"/>
              <a:gd name="connsiteY126" fmla="*/ 5787667 h 7097014"/>
              <a:gd name="connsiteX127" fmla="*/ 3925523 w 6332041"/>
              <a:gd name="connsiteY127" fmla="*/ 5772835 h 7097014"/>
              <a:gd name="connsiteX128" fmla="*/ 3890621 w 6332041"/>
              <a:gd name="connsiteY128" fmla="*/ 5661325 h 7097014"/>
              <a:gd name="connsiteX129" fmla="*/ 3894228 w 6332041"/>
              <a:gd name="connsiteY129" fmla="*/ 5561858 h 7097014"/>
              <a:gd name="connsiteX130" fmla="*/ 3911099 w 6332041"/>
              <a:gd name="connsiteY130" fmla="*/ 5451571 h 7097014"/>
              <a:gd name="connsiteX131" fmla="*/ 3933959 w 6332041"/>
              <a:gd name="connsiteY131" fmla="*/ 5382991 h 7097014"/>
              <a:gd name="connsiteX132" fmla="*/ 3964439 w 6332041"/>
              <a:gd name="connsiteY132" fmla="*/ 5322031 h 7097014"/>
              <a:gd name="connsiteX133" fmla="*/ 4017779 w 6332041"/>
              <a:gd name="connsiteY133" fmla="*/ 5314411 h 7097014"/>
              <a:gd name="connsiteX134" fmla="*/ 4033019 w 6332041"/>
              <a:gd name="connsiteY134" fmla="*/ 5314411 h 7097014"/>
              <a:gd name="connsiteX135" fmla="*/ 4086359 w 6332041"/>
              <a:gd name="connsiteY135" fmla="*/ 5253451 h 7097014"/>
              <a:gd name="connsiteX136" fmla="*/ 4082752 w 6332041"/>
              <a:gd name="connsiteY136" fmla="*/ 5177658 h 7097014"/>
              <a:gd name="connsiteX137" fmla="*/ 4795020 w 6332041"/>
              <a:gd name="connsiteY137" fmla="*/ 5075401 h 7097014"/>
              <a:gd name="connsiteX138" fmla="*/ 4882853 w 6332041"/>
              <a:gd name="connsiteY138" fmla="*/ 5079415 h 7097014"/>
              <a:gd name="connsiteX139" fmla="*/ 4942997 w 6332041"/>
              <a:gd name="connsiteY139" fmla="*/ 5095062 h 7097014"/>
              <a:gd name="connsiteX140" fmla="*/ 5129484 w 6332041"/>
              <a:gd name="connsiteY140" fmla="*/ 5186093 h 7097014"/>
              <a:gd name="connsiteX141" fmla="*/ 5594304 w 6332041"/>
              <a:gd name="connsiteY141" fmla="*/ 5422722 h 7097014"/>
              <a:gd name="connsiteX142" fmla="*/ 5724276 w 6332041"/>
              <a:gd name="connsiteY142" fmla="*/ 5486449 h 7097014"/>
              <a:gd name="connsiteX143" fmla="*/ 5779089 w 6332041"/>
              <a:gd name="connsiteY143" fmla="*/ 5396937 h 7097014"/>
              <a:gd name="connsiteX144" fmla="*/ 5690643 w 6332041"/>
              <a:gd name="connsiteY144" fmla="*/ 5373624 h 7097014"/>
              <a:gd name="connsiteX145" fmla="*/ 5636237 w 6332041"/>
              <a:gd name="connsiteY145" fmla="*/ 5298488 h 7097014"/>
              <a:gd name="connsiteX146" fmla="*/ 5682594 w 6332041"/>
              <a:gd name="connsiteY146" fmla="*/ 5229777 h 7097014"/>
              <a:gd name="connsiteX147" fmla="*/ 5600880 w 6332041"/>
              <a:gd name="connsiteY147" fmla="*/ 5115358 h 7097014"/>
              <a:gd name="connsiteX148" fmla="*/ 5632584 w 6332041"/>
              <a:gd name="connsiteY148" fmla="*/ 4969606 h 7097014"/>
              <a:gd name="connsiteX149" fmla="*/ 5655444 w 6332041"/>
              <a:gd name="connsiteY149" fmla="*/ 4934681 h 7097014"/>
              <a:gd name="connsiteX150" fmla="*/ 5677034 w 6332041"/>
              <a:gd name="connsiteY150" fmla="*/ 4889596 h 7097014"/>
              <a:gd name="connsiteX151" fmla="*/ 5714499 w 6332041"/>
              <a:gd name="connsiteY151" fmla="*/ 4812126 h 7097014"/>
              <a:gd name="connsiteX152" fmla="*/ 5729104 w 6332041"/>
              <a:gd name="connsiteY152" fmla="*/ 4729576 h 7097014"/>
              <a:gd name="connsiteX153" fmla="*/ 5775459 w 6332041"/>
              <a:gd name="connsiteY153" fmla="*/ 4704176 h 7097014"/>
              <a:gd name="connsiteX154" fmla="*/ 5755139 w 6332041"/>
              <a:gd name="connsiteY154" fmla="*/ 4645121 h 7097014"/>
              <a:gd name="connsiteX155" fmla="*/ 5791334 w 6332041"/>
              <a:gd name="connsiteY155" fmla="*/ 4603846 h 7097014"/>
              <a:gd name="connsiteX156" fmla="*/ 5821814 w 6332041"/>
              <a:gd name="connsiteY156" fmla="*/ 4540981 h 7097014"/>
              <a:gd name="connsiteX157" fmla="*/ 5877059 w 6332041"/>
              <a:gd name="connsiteY157" fmla="*/ 4467321 h 7097014"/>
              <a:gd name="connsiteX158" fmla="*/ 5896109 w 6332041"/>
              <a:gd name="connsiteY158" fmla="*/ 4311111 h 7097014"/>
              <a:gd name="connsiteX159" fmla="*/ 6141219 w 6332041"/>
              <a:gd name="connsiteY159" fmla="*/ 4053301 h 7097014"/>
              <a:gd name="connsiteX160" fmla="*/ 6147569 w 6332041"/>
              <a:gd name="connsiteY160" fmla="*/ 3817081 h 7097014"/>
              <a:gd name="connsiteX161" fmla="*/ 5953537 w 6332041"/>
              <a:gd name="connsiteY161" fmla="*/ 3436452 h 7097014"/>
              <a:gd name="connsiteX0" fmla="*/ 5953537 w 6332041"/>
              <a:gd name="connsiteY0" fmla="*/ 3436452 h 7032719"/>
              <a:gd name="connsiteX1" fmla="*/ 5854199 w 6332041"/>
              <a:gd name="connsiteY1" fmla="*/ 2291811 h 7032719"/>
              <a:gd name="connsiteX2" fmla="*/ 5802129 w 6332041"/>
              <a:gd name="connsiteY2" fmla="*/ 1609819 h 7032719"/>
              <a:gd name="connsiteX3" fmla="*/ 5762759 w 6332041"/>
              <a:gd name="connsiteY3" fmla="*/ 1382491 h 7032719"/>
              <a:gd name="connsiteX4" fmla="*/ 5770442 w 6332041"/>
              <a:gd name="connsiteY4" fmla="*/ 1330310 h 7032719"/>
              <a:gd name="connsiteX5" fmla="*/ 5939273 w 6332041"/>
              <a:gd name="connsiteY5" fmla="*/ 1294137 h 7032719"/>
              <a:gd name="connsiteX6" fmla="*/ 6061246 w 6332041"/>
              <a:gd name="connsiteY6" fmla="*/ 1154342 h 7032719"/>
              <a:gd name="connsiteX7" fmla="*/ 6087784 w 6332041"/>
              <a:gd name="connsiteY7" fmla="*/ 587703 h 7032719"/>
              <a:gd name="connsiteX8" fmla="*/ 6149792 w 6332041"/>
              <a:gd name="connsiteY8" fmla="*/ 266762 h 7032719"/>
              <a:gd name="connsiteX9" fmla="*/ 6204185 w 6332041"/>
              <a:gd name="connsiteY9" fmla="*/ 214419 h 7032719"/>
              <a:gd name="connsiteX10" fmla="*/ 6332041 w 6332041"/>
              <a:gd name="connsiteY10" fmla="*/ 245126 h 7032719"/>
              <a:gd name="connsiteX11" fmla="*/ 6152006 w 6332041"/>
              <a:gd name="connsiteY11" fmla="*/ 110058 h 7032719"/>
              <a:gd name="connsiteX12" fmla="*/ 6014137 w 6332041"/>
              <a:gd name="connsiteY12" fmla="*/ 0 h 7032719"/>
              <a:gd name="connsiteX13" fmla="*/ 5325275 w 6332041"/>
              <a:gd name="connsiteY13" fmla="*/ 124606 h 7032719"/>
              <a:gd name="connsiteX14" fmla="*/ 5276992 w 6332041"/>
              <a:gd name="connsiteY14" fmla="*/ 266597 h 7032719"/>
              <a:gd name="connsiteX15" fmla="*/ 5346682 w 6332041"/>
              <a:gd name="connsiteY15" fmla="*/ 494173 h 7032719"/>
              <a:gd name="connsiteX16" fmla="*/ 5256922 w 6332041"/>
              <a:gd name="connsiteY16" fmla="*/ 872684 h 7032719"/>
              <a:gd name="connsiteX17" fmla="*/ 5292702 w 6332041"/>
              <a:gd name="connsiteY17" fmla="*/ 1084088 h 7032719"/>
              <a:gd name="connsiteX18" fmla="*/ 5259839 w 6332041"/>
              <a:gd name="connsiteY18" fmla="*/ 1405351 h 7032719"/>
              <a:gd name="connsiteX19" fmla="*/ 5252219 w 6332041"/>
              <a:gd name="connsiteY19" fmla="*/ 1603471 h 7032719"/>
              <a:gd name="connsiteX20" fmla="*/ 5282699 w 6332041"/>
              <a:gd name="connsiteY20" fmla="*/ 1641571 h 7032719"/>
              <a:gd name="connsiteX21" fmla="*/ 5137919 w 6332041"/>
              <a:gd name="connsiteY21" fmla="*/ 1694911 h 7032719"/>
              <a:gd name="connsiteX22" fmla="*/ 5160779 w 6332041"/>
              <a:gd name="connsiteY22" fmla="*/ 1885411 h 7032719"/>
              <a:gd name="connsiteX23" fmla="*/ 5122679 w 6332041"/>
              <a:gd name="connsiteY23" fmla="*/ 1969231 h 7032719"/>
              <a:gd name="connsiteX24" fmla="*/ 4985519 w 6332041"/>
              <a:gd name="connsiteY24" fmla="*/ 1952015 h 7032719"/>
              <a:gd name="connsiteX25" fmla="*/ 4894079 w 6332041"/>
              <a:gd name="connsiteY25" fmla="*/ 1938751 h 7032719"/>
              <a:gd name="connsiteX26" fmla="*/ 4817470 w 6332041"/>
              <a:gd name="connsiteY26" fmla="*/ 2096386 h 7032719"/>
              <a:gd name="connsiteX27" fmla="*/ 4668677 w 6332041"/>
              <a:gd name="connsiteY27" fmla="*/ 1986101 h 7032719"/>
              <a:gd name="connsiteX28" fmla="*/ 4554785 w 6332041"/>
              <a:gd name="connsiteY28" fmla="*/ 1978482 h 7032719"/>
              <a:gd name="connsiteX29" fmla="*/ 4409190 w 6332041"/>
              <a:gd name="connsiteY29" fmla="*/ 1848942 h 7032719"/>
              <a:gd name="connsiteX30" fmla="*/ 4604519 w 6332041"/>
              <a:gd name="connsiteY30" fmla="*/ 1664431 h 7032719"/>
              <a:gd name="connsiteX31" fmla="*/ 4429259 w 6332041"/>
              <a:gd name="connsiteY31" fmla="*/ 1633951 h 7032719"/>
              <a:gd name="connsiteX32" fmla="*/ 4284479 w 6332041"/>
              <a:gd name="connsiteY32" fmla="*/ 1801591 h 7032719"/>
              <a:gd name="connsiteX33" fmla="*/ 4223519 w 6332041"/>
              <a:gd name="connsiteY33" fmla="*/ 1900651 h 7032719"/>
              <a:gd name="connsiteX34" fmla="*/ 4231139 w 6332041"/>
              <a:gd name="connsiteY34" fmla="*/ 1938751 h 7032719"/>
              <a:gd name="connsiteX35" fmla="*/ 4124459 w 6332041"/>
              <a:gd name="connsiteY35" fmla="*/ 2037811 h 7032719"/>
              <a:gd name="connsiteX36" fmla="*/ 4048259 w 6332041"/>
              <a:gd name="connsiteY36" fmla="*/ 2060671 h 7032719"/>
              <a:gd name="connsiteX37" fmla="*/ 3990904 w 6332041"/>
              <a:gd name="connsiteY37" fmla="*/ 2092782 h 7032719"/>
              <a:gd name="connsiteX38" fmla="*/ 3936751 w 6332041"/>
              <a:gd name="connsiteY38" fmla="*/ 2142108 h 7032719"/>
              <a:gd name="connsiteX39" fmla="*/ 3888239 w 6332041"/>
              <a:gd name="connsiteY39" fmla="*/ 2114011 h 7032719"/>
              <a:gd name="connsiteX40" fmla="*/ 3846127 w 6332041"/>
              <a:gd name="connsiteY40" fmla="*/ 2183407 h 7032719"/>
              <a:gd name="connsiteX41" fmla="*/ 3746250 w 6332041"/>
              <a:gd name="connsiteY41" fmla="*/ 2210280 h 7032719"/>
              <a:gd name="connsiteX42" fmla="*/ 3731417 w 6332041"/>
              <a:gd name="connsiteY42" fmla="*/ 2278860 h 7032719"/>
              <a:gd name="connsiteX43" fmla="*/ 3591184 w 6332041"/>
              <a:gd name="connsiteY43" fmla="*/ 2221331 h 7032719"/>
              <a:gd name="connsiteX44" fmla="*/ 3552959 w 6332041"/>
              <a:gd name="connsiteY44" fmla="*/ 2121631 h 7032719"/>
              <a:gd name="connsiteX45" fmla="*/ 3377699 w 6332041"/>
              <a:gd name="connsiteY45" fmla="*/ 2190211 h 7032719"/>
              <a:gd name="connsiteX46" fmla="*/ 3377699 w 6332041"/>
              <a:gd name="connsiteY46" fmla="*/ 2266411 h 7032719"/>
              <a:gd name="connsiteX47" fmla="*/ 3258978 w 6332041"/>
              <a:gd name="connsiteY47" fmla="*/ 2366694 h 7032719"/>
              <a:gd name="connsiteX48" fmla="*/ 3018337 w 6332041"/>
              <a:gd name="connsiteY48" fmla="*/ 2221913 h 7032719"/>
              <a:gd name="connsiteX49" fmla="*/ 3045210 w 6332041"/>
              <a:gd name="connsiteY49" fmla="*/ 2191026 h 7032719"/>
              <a:gd name="connsiteX50" fmla="*/ 2934517 w 6332041"/>
              <a:gd name="connsiteY50" fmla="*/ 2054273 h 7032719"/>
              <a:gd name="connsiteX51" fmla="*/ 2663396 w 6332041"/>
              <a:gd name="connsiteY51" fmla="*/ 1888611 h 7032719"/>
              <a:gd name="connsiteX52" fmla="*/ 2536416 w 6332041"/>
              <a:gd name="connsiteY52" fmla="*/ 2261352 h 7032719"/>
              <a:gd name="connsiteX53" fmla="*/ 2428805 w 6332041"/>
              <a:gd name="connsiteY53" fmla="*/ 2267634 h 7032719"/>
              <a:gd name="connsiteX54" fmla="*/ 2348999 w 6332041"/>
              <a:gd name="connsiteY54" fmla="*/ 2258791 h 7032719"/>
              <a:gd name="connsiteX55" fmla="*/ 2245110 w 6332041"/>
              <a:gd name="connsiteY55" fmla="*/ 2385946 h 7032719"/>
              <a:gd name="connsiteX56" fmla="*/ 2061823 w 6332041"/>
              <a:gd name="connsiteY56" fmla="*/ 2298521 h 7032719"/>
              <a:gd name="connsiteX57" fmla="*/ 2005283 w 6332041"/>
              <a:gd name="connsiteY57" fmla="*/ 2306958 h 7032719"/>
              <a:gd name="connsiteX58" fmla="*/ 1905816 w 6332041"/>
              <a:gd name="connsiteY58" fmla="*/ 2122446 h 7032719"/>
              <a:gd name="connsiteX59" fmla="*/ 1937519 w 6332041"/>
              <a:gd name="connsiteY59" fmla="*/ 2037811 h 7032719"/>
              <a:gd name="connsiteX60" fmla="*/ 1769879 w 6332041"/>
              <a:gd name="connsiteY60" fmla="*/ 2159731 h 7032719"/>
              <a:gd name="connsiteX61" fmla="*/ 1747019 w 6332041"/>
              <a:gd name="connsiteY61" fmla="*/ 2220691 h 7032719"/>
              <a:gd name="connsiteX62" fmla="*/ 1693679 w 6332041"/>
              <a:gd name="connsiteY62" fmla="*/ 2190211 h 7032719"/>
              <a:gd name="connsiteX63" fmla="*/ 1586999 w 6332041"/>
              <a:gd name="connsiteY63" fmla="*/ 2190211 h 7032719"/>
              <a:gd name="connsiteX64" fmla="*/ 1564139 w 6332041"/>
              <a:gd name="connsiteY64" fmla="*/ 2304511 h 7032719"/>
              <a:gd name="connsiteX65" fmla="*/ 1426979 w 6332041"/>
              <a:gd name="connsiteY65" fmla="*/ 2601691 h 7032719"/>
              <a:gd name="connsiteX66" fmla="*/ 1373639 w 6332041"/>
              <a:gd name="connsiteY66" fmla="*/ 2594071 h 7032719"/>
              <a:gd name="connsiteX67" fmla="*/ 1228859 w 6332041"/>
              <a:gd name="connsiteY67" fmla="*/ 2647411 h 7032719"/>
              <a:gd name="connsiteX68" fmla="*/ 1175519 w 6332041"/>
              <a:gd name="connsiteY68" fmla="*/ 2815051 h 7032719"/>
              <a:gd name="connsiteX69" fmla="*/ 1053599 w 6332041"/>
              <a:gd name="connsiteY69" fmla="*/ 2845531 h 7032719"/>
              <a:gd name="connsiteX70" fmla="*/ 969779 w 6332041"/>
              <a:gd name="connsiteY70" fmla="*/ 2853151 h 7032719"/>
              <a:gd name="connsiteX71" fmla="*/ 870719 w 6332041"/>
              <a:gd name="connsiteY71" fmla="*/ 2883631 h 7032719"/>
              <a:gd name="connsiteX72" fmla="*/ 741179 w 6332041"/>
              <a:gd name="connsiteY72" fmla="*/ 2891251 h 7032719"/>
              <a:gd name="connsiteX73" fmla="*/ 588779 w 6332041"/>
              <a:gd name="connsiteY73" fmla="*/ 2929351 h 7032719"/>
              <a:gd name="connsiteX74" fmla="*/ 0 w 6332041"/>
              <a:gd name="connsiteY74" fmla="*/ 4428515 h 7032719"/>
              <a:gd name="connsiteX75" fmla="*/ 199750 w 6332041"/>
              <a:gd name="connsiteY75" fmla="*/ 4408853 h 7032719"/>
              <a:gd name="connsiteX76" fmla="*/ 207779 w 6332041"/>
              <a:gd name="connsiteY76" fmla="*/ 4529551 h 7032719"/>
              <a:gd name="connsiteX77" fmla="*/ 289560 w 6332041"/>
              <a:gd name="connsiteY77" fmla="*/ 4557241 h 7032719"/>
              <a:gd name="connsiteX78" fmla="*/ 289968 w 6332041"/>
              <a:gd name="connsiteY78" fmla="*/ 4629020 h 7032719"/>
              <a:gd name="connsiteX79" fmla="*/ 408690 w 6332041"/>
              <a:gd name="connsiteY79" fmla="*/ 4675962 h 7032719"/>
              <a:gd name="connsiteX80" fmla="*/ 398279 w 6332041"/>
              <a:gd name="connsiteY80" fmla="*/ 4773391 h 7032719"/>
              <a:gd name="connsiteX81" fmla="*/ 398279 w 6332041"/>
              <a:gd name="connsiteY81" fmla="*/ 4872451 h 7032719"/>
              <a:gd name="connsiteX82" fmla="*/ 291599 w 6332041"/>
              <a:gd name="connsiteY82" fmla="*/ 4925791 h 7032719"/>
              <a:gd name="connsiteX83" fmla="*/ 276359 w 6332041"/>
              <a:gd name="connsiteY83" fmla="*/ 5001991 h 7032719"/>
              <a:gd name="connsiteX84" fmla="*/ 184919 w 6332041"/>
              <a:gd name="connsiteY84" fmla="*/ 5123911 h 7032719"/>
              <a:gd name="connsiteX85" fmla="*/ 199344 w 6332041"/>
              <a:gd name="connsiteY85" fmla="*/ 5376596 h 7032719"/>
              <a:gd name="connsiteX86" fmla="*/ 282757 w 6332041"/>
              <a:gd name="connsiteY86" fmla="*/ 5376186 h 7032719"/>
              <a:gd name="connsiteX87" fmla="*/ 324870 w 6332041"/>
              <a:gd name="connsiteY87" fmla="*/ 5453201 h 7032719"/>
              <a:gd name="connsiteX88" fmla="*/ 340517 w 6332041"/>
              <a:gd name="connsiteY88" fmla="*/ 5498107 h 7032719"/>
              <a:gd name="connsiteX89" fmla="*/ 378211 w 6332041"/>
              <a:gd name="connsiteY89" fmla="*/ 5490078 h 7032719"/>
              <a:gd name="connsiteX90" fmla="*/ 365761 w 6332041"/>
              <a:gd name="connsiteY90" fmla="*/ 5643294 h 7032719"/>
              <a:gd name="connsiteX91" fmla="*/ 843843 w 6332041"/>
              <a:gd name="connsiteY91" fmla="*/ 5739970 h 7032719"/>
              <a:gd name="connsiteX92" fmla="*/ 1175926 w 6332041"/>
              <a:gd name="connsiteY92" fmla="*/ 5879922 h 7032719"/>
              <a:gd name="connsiteX93" fmla="*/ 1487939 w 6332041"/>
              <a:gd name="connsiteY93" fmla="*/ 5741131 h 7032719"/>
              <a:gd name="connsiteX94" fmla="*/ 1586999 w 6332041"/>
              <a:gd name="connsiteY94" fmla="*/ 5741131 h 7032719"/>
              <a:gd name="connsiteX95" fmla="*/ 1541279 w 6332041"/>
              <a:gd name="connsiteY95" fmla="*/ 6000211 h 7032719"/>
              <a:gd name="connsiteX96" fmla="*/ 1634713 w 6332041"/>
              <a:gd name="connsiteY96" fmla="*/ 6349001 h 7032719"/>
              <a:gd name="connsiteX97" fmla="*/ 1931451 w 6332041"/>
              <a:gd name="connsiteY97" fmla="*/ 6276820 h 7032719"/>
              <a:gd name="connsiteX98" fmla="*/ 1973281 w 6332041"/>
              <a:gd name="connsiteY98" fmla="*/ 6039719 h 7032719"/>
              <a:gd name="connsiteX99" fmla="*/ 2284853 w 6332041"/>
              <a:gd name="connsiteY99" fmla="*/ 6068128 h 7032719"/>
              <a:gd name="connsiteX100" fmla="*/ 2588088 w 6332041"/>
              <a:gd name="connsiteY100" fmla="*/ 5922367 h 7032719"/>
              <a:gd name="connsiteX101" fmla="*/ 2656018 w 6332041"/>
              <a:gd name="connsiteY101" fmla="*/ 6052223 h 7032719"/>
              <a:gd name="connsiteX102" fmla="*/ 2739109 w 6332041"/>
              <a:gd name="connsiteY102" fmla="*/ 6021749 h 7032719"/>
              <a:gd name="connsiteX103" fmla="*/ 2886685 w 6332041"/>
              <a:gd name="connsiteY103" fmla="*/ 6052811 h 7032719"/>
              <a:gd name="connsiteX104" fmla="*/ 3002565 w 6332041"/>
              <a:gd name="connsiteY104" fmla="*/ 6195386 h 7032719"/>
              <a:gd name="connsiteX105" fmla="*/ 3027765 w 6332041"/>
              <a:gd name="connsiteY105" fmla="*/ 6377265 h 7032719"/>
              <a:gd name="connsiteX106" fmla="*/ 3191028 w 6332041"/>
              <a:gd name="connsiteY106" fmla="*/ 6299303 h 7032719"/>
              <a:gd name="connsiteX107" fmla="*/ 3338659 w 6332041"/>
              <a:gd name="connsiteY107" fmla="*/ 6365542 h 7032719"/>
              <a:gd name="connsiteX108" fmla="*/ 3459989 w 6332041"/>
              <a:gd name="connsiteY108" fmla="*/ 6105598 h 7032719"/>
              <a:gd name="connsiteX109" fmla="*/ 3465996 w 6332041"/>
              <a:gd name="connsiteY109" fmla="*/ 6002754 h 7032719"/>
              <a:gd name="connsiteX110" fmla="*/ 3678966 w 6332041"/>
              <a:gd name="connsiteY110" fmla="*/ 6061448 h 7032719"/>
              <a:gd name="connsiteX111" fmla="*/ 3915385 w 6332041"/>
              <a:gd name="connsiteY111" fmla="*/ 7032719 h 7032719"/>
              <a:gd name="connsiteX112" fmla="*/ 4124935 w 6332041"/>
              <a:gd name="connsiteY112" fmla="*/ 6880319 h 7032719"/>
              <a:gd name="connsiteX113" fmla="*/ 4143715 w 6332041"/>
              <a:gd name="connsiteY113" fmla="*/ 6806772 h 7032719"/>
              <a:gd name="connsiteX114" fmla="*/ 4045199 w 6332041"/>
              <a:gd name="connsiteY114" fmla="*/ 6742613 h 7032719"/>
              <a:gd name="connsiteX115" fmla="*/ 4020160 w 6332041"/>
              <a:gd name="connsiteY115" fmla="*/ 6611238 h 7032719"/>
              <a:gd name="connsiteX116" fmla="*/ 4096361 w 6332041"/>
              <a:gd name="connsiteY116" fmla="*/ 6537419 h 7032719"/>
              <a:gd name="connsiteX117" fmla="*/ 4136842 w 6332041"/>
              <a:gd name="connsiteY117" fmla="*/ 6389781 h 7032719"/>
              <a:gd name="connsiteX118" fmla="*/ 4014514 w 6332041"/>
              <a:gd name="connsiteY118" fmla="*/ 6437678 h 7032719"/>
              <a:gd name="connsiteX119" fmla="*/ 3842181 w 6332041"/>
              <a:gd name="connsiteY119" fmla="*/ 6423661 h 7032719"/>
              <a:gd name="connsiteX120" fmla="*/ 3691891 w 6332041"/>
              <a:gd name="connsiteY120" fmla="*/ 6323511 h 7032719"/>
              <a:gd name="connsiteX121" fmla="*/ 3709445 w 6332041"/>
              <a:gd name="connsiteY121" fmla="*/ 6189144 h 7032719"/>
              <a:gd name="connsiteX122" fmla="*/ 3645286 w 6332041"/>
              <a:gd name="connsiteY122" fmla="*/ 6133012 h 7032719"/>
              <a:gd name="connsiteX123" fmla="*/ 3857759 w 6332041"/>
              <a:gd name="connsiteY123" fmla="*/ 5924011 h 7032719"/>
              <a:gd name="connsiteX124" fmla="*/ 3933959 w 6332041"/>
              <a:gd name="connsiteY124" fmla="*/ 5847811 h 7032719"/>
              <a:gd name="connsiteX125" fmla="*/ 3963217 w 6332041"/>
              <a:gd name="connsiteY125" fmla="*/ 5852642 h 7032719"/>
              <a:gd name="connsiteX126" fmla="*/ 3955596 w 6332041"/>
              <a:gd name="connsiteY126" fmla="*/ 5787667 h 7032719"/>
              <a:gd name="connsiteX127" fmla="*/ 3925523 w 6332041"/>
              <a:gd name="connsiteY127" fmla="*/ 5772835 h 7032719"/>
              <a:gd name="connsiteX128" fmla="*/ 3890621 w 6332041"/>
              <a:gd name="connsiteY128" fmla="*/ 5661325 h 7032719"/>
              <a:gd name="connsiteX129" fmla="*/ 3894228 w 6332041"/>
              <a:gd name="connsiteY129" fmla="*/ 5561858 h 7032719"/>
              <a:gd name="connsiteX130" fmla="*/ 3911099 w 6332041"/>
              <a:gd name="connsiteY130" fmla="*/ 5451571 h 7032719"/>
              <a:gd name="connsiteX131" fmla="*/ 3933959 w 6332041"/>
              <a:gd name="connsiteY131" fmla="*/ 5382991 h 7032719"/>
              <a:gd name="connsiteX132" fmla="*/ 3964439 w 6332041"/>
              <a:gd name="connsiteY132" fmla="*/ 5322031 h 7032719"/>
              <a:gd name="connsiteX133" fmla="*/ 4017779 w 6332041"/>
              <a:gd name="connsiteY133" fmla="*/ 5314411 h 7032719"/>
              <a:gd name="connsiteX134" fmla="*/ 4033019 w 6332041"/>
              <a:gd name="connsiteY134" fmla="*/ 5314411 h 7032719"/>
              <a:gd name="connsiteX135" fmla="*/ 4086359 w 6332041"/>
              <a:gd name="connsiteY135" fmla="*/ 5253451 h 7032719"/>
              <a:gd name="connsiteX136" fmla="*/ 4082752 w 6332041"/>
              <a:gd name="connsiteY136" fmla="*/ 5177658 h 7032719"/>
              <a:gd name="connsiteX137" fmla="*/ 4795020 w 6332041"/>
              <a:gd name="connsiteY137" fmla="*/ 5075401 h 7032719"/>
              <a:gd name="connsiteX138" fmla="*/ 4882853 w 6332041"/>
              <a:gd name="connsiteY138" fmla="*/ 5079415 h 7032719"/>
              <a:gd name="connsiteX139" fmla="*/ 4942997 w 6332041"/>
              <a:gd name="connsiteY139" fmla="*/ 5095062 h 7032719"/>
              <a:gd name="connsiteX140" fmla="*/ 5129484 w 6332041"/>
              <a:gd name="connsiteY140" fmla="*/ 5186093 h 7032719"/>
              <a:gd name="connsiteX141" fmla="*/ 5594304 w 6332041"/>
              <a:gd name="connsiteY141" fmla="*/ 5422722 h 7032719"/>
              <a:gd name="connsiteX142" fmla="*/ 5724276 w 6332041"/>
              <a:gd name="connsiteY142" fmla="*/ 5486449 h 7032719"/>
              <a:gd name="connsiteX143" fmla="*/ 5779089 w 6332041"/>
              <a:gd name="connsiteY143" fmla="*/ 5396937 h 7032719"/>
              <a:gd name="connsiteX144" fmla="*/ 5690643 w 6332041"/>
              <a:gd name="connsiteY144" fmla="*/ 5373624 h 7032719"/>
              <a:gd name="connsiteX145" fmla="*/ 5636237 w 6332041"/>
              <a:gd name="connsiteY145" fmla="*/ 5298488 h 7032719"/>
              <a:gd name="connsiteX146" fmla="*/ 5682594 w 6332041"/>
              <a:gd name="connsiteY146" fmla="*/ 5229777 h 7032719"/>
              <a:gd name="connsiteX147" fmla="*/ 5600880 w 6332041"/>
              <a:gd name="connsiteY147" fmla="*/ 5115358 h 7032719"/>
              <a:gd name="connsiteX148" fmla="*/ 5632584 w 6332041"/>
              <a:gd name="connsiteY148" fmla="*/ 4969606 h 7032719"/>
              <a:gd name="connsiteX149" fmla="*/ 5655444 w 6332041"/>
              <a:gd name="connsiteY149" fmla="*/ 4934681 h 7032719"/>
              <a:gd name="connsiteX150" fmla="*/ 5677034 w 6332041"/>
              <a:gd name="connsiteY150" fmla="*/ 4889596 h 7032719"/>
              <a:gd name="connsiteX151" fmla="*/ 5714499 w 6332041"/>
              <a:gd name="connsiteY151" fmla="*/ 4812126 h 7032719"/>
              <a:gd name="connsiteX152" fmla="*/ 5729104 w 6332041"/>
              <a:gd name="connsiteY152" fmla="*/ 4729576 h 7032719"/>
              <a:gd name="connsiteX153" fmla="*/ 5775459 w 6332041"/>
              <a:gd name="connsiteY153" fmla="*/ 4704176 h 7032719"/>
              <a:gd name="connsiteX154" fmla="*/ 5755139 w 6332041"/>
              <a:gd name="connsiteY154" fmla="*/ 4645121 h 7032719"/>
              <a:gd name="connsiteX155" fmla="*/ 5791334 w 6332041"/>
              <a:gd name="connsiteY155" fmla="*/ 4603846 h 7032719"/>
              <a:gd name="connsiteX156" fmla="*/ 5821814 w 6332041"/>
              <a:gd name="connsiteY156" fmla="*/ 4540981 h 7032719"/>
              <a:gd name="connsiteX157" fmla="*/ 5877059 w 6332041"/>
              <a:gd name="connsiteY157" fmla="*/ 4467321 h 7032719"/>
              <a:gd name="connsiteX158" fmla="*/ 5896109 w 6332041"/>
              <a:gd name="connsiteY158" fmla="*/ 4311111 h 7032719"/>
              <a:gd name="connsiteX159" fmla="*/ 6141219 w 6332041"/>
              <a:gd name="connsiteY159" fmla="*/ 4053301 h 7032719"/>
              <a:gd name="connsiteX160" fmla="*/ 6147569 w 6332041"/>
              <a:gd name="connsiteY160" fmla="*/ 3817081 h 7032719"/>
              <a:gd name="connsiteX161" fmla="*/ 5953537 w 6332041"/>
              <a:gd name="connsiteY161" fmla="*/ 3436452 h 7032719"/>
              <a:gd name="connsiteX0" fmla="*/ 5953537 w 6332041"/>
              <a:gd name="connsiteY0" fmla="*/ 3436452 h 7032719"/>
              <a:gd name="connsiteX1" fmla="*/ 5854199 w 6332041"/>
              <a:gd name="connsiteY1" fmla="*/ 2291811 h 7032719"/>
              <a:gd name="connsiteX2" fmla="*/ 5802129 w 6332041"/>
              <a:gd name="connsiteY2" fmla="*/ 1609819 h 7032719"/>
              <a:gd name="connsiteX3" fmla="*/ 5762759 w 6332041"/>
              <a:gd name="connsiteY3" fmla="*/ 1382491 h 7032719"/>
              <a:gd name="connsiteX4" fmla="*/ 5770442 w 6332041"/>
              <a:gd name="connsiteY4" fmla="*/ 1330310 h 7032719"/>
              <a:gd name="connsiteX5" fmla="*/ 5939273 w 6332041"/>
              <a:gd name="connsiteY5" fmla="*/ 1294137 h 7032719"/>
              <a:gd name="connsiteX6" fmla="*/ 6061246 w 6332041"/>
              <a:gd name="connsiteY6" fmla="*/ 1154342 h 7032719"/>
              <a:gd name="connsiteX7" fmla="*/ 6087784 w 6332041"/>
              <a:gd name="connsiteY7" fmla="*/ 587703 h 7032719"/>
              <a:gd name="connsiteX8" fmla="*/ 6149792 w 6332041"/>
              <a:gd name="connsiteY8" fmla="*/ 266762 h 7032719"/>
              <a:gd name="connsiteX9" fmla="*/ 6204185 w 6332041"/>
              <a:gd name="connsiteY9" fmla="*/ 214419 h 7032719"/>
              <a:gd name="connsiteX10" fmla="*/ 6332041 w 6332041"/>
              <a:gd name="connsiteY10" fmla="*/ 245126 h 7032719"/>
              <a:gd name="connsiteX11" fmla="*/ 6152006 w 6332041"/>
              <a:gd name="connsiteY11" fmla="*/ 110058 h 7032719"/>
              <a:gd name="connsiteX12" fmla="*/ 6014137 w 6332041"/>
              <a:gd name="connsiteY12" fmla="*/ 0 h 7032719"/>
              <a:gd name="connsiteX13" fmla="*/ 5325275 w 6332041"/>
              <a:gd name="connsiteY13" fmla="*/ 124606 h 7032719"/>
              <a:gd name="connsiteX14" fmla="*/ 5276992 w 6332041"/>
              <a:gd name="connsiteY14" fmla="*/ 266597 h 7032719"/>
              <a:gd name="connsiteX15" fmla="*/ 5346682 w 6332041"/>
              <a:gd name="connsiteY15" fmla="*/ 494173 h 7032719"/>
              <a:gd name="connsiteX16" fmla="*/ 5256922 w 6332041"/>
              <a:gd name="connsiteY16" fmla="*/ 872684 h 7032719"/>
              <a:gd name="connsiteX17" fmla="*/ 5292702 w 6332041"/>
              <a:gd name="connsiteY17" fmla="*/ 1084088 h 7032719"/>
              <a:gd name="connsiteX18" fmla="*/ 5259839 w 6332041"/>
              <a:gd name="connsiteY18" fmla="*/ 1405351 h 7032719"/>
              <a:gd name="connsiteX19" fmla="*/ 5252219 w 6332041"/>
              <a:gd name="connsiteY19" fmla="*/ 1603471 h 7032719"/>
              <a:gd name="connsiteX20" fmla="*/ 5282699 w 6332041"/>
              <a:gd name="connsiteY20" fmla="*/ 1641571 h 7032719"/>
              <a:gd name="connsiteX21" fmla="*/ 5137919 w 6332041"/>
              <a:gd name="connsiteY21" fmla="*/ 1694911 h 7032719"/>
              <a:gd name="connsiteX22" fmla="*/ 5160779 w 6332041"/>
              <a:gd name="connsiteY22" fmla="*/ 1885411 h 7032719"/>
              <a:gd name="connsiteX23" fmla="*/ 5122679 w 6332041"/>
              <a:gd name="connsiteY23" fmla="*/ 1969231 h 7032719"/>
              <a:gd name="connsiteX24" fmla="*/ 4985519 w 6332041"/>
              <a:gd name="connsiteY24" fmla="*/ 1952015 h 7032719"/>
              <a:gd name="connsiteX25" fmla="*/ 4894079 w 6332041"/>
              <a:gd name="connsiteY25" fmla="*/ 1938751 h 7032719"/>
              <a:gd name="connsiteX26" fmla="*/ 4817470 w 6332041"/>
              <a:gd name="connsiteY26" fmla="*/ 2096386 h 7032719"/>
              <a:gd name="connsiteX27" fmla="*/ 4668677 w 6332041"/>
              <a:gd name="connsiteY27" fmla="*/ 1986101 h 7032719"/>
              <a:gd name="connsiteX28" fmla="*/ 4554785 w 6332041"/>
              <a:gd name="connsiteY28" fmla="*/ 1978482 h 7032719"/>
              <a:gd name="connsiteX29" fmla="*/ 4409190 w 6332041"/>
              <a:gd name="connsiteY29" fmla="*/ 1848942 h 7032719"/>
              <a:gd name="connsiteX30" fmla="*/ 4604519 w 6332041"/>
              <a:gd name="connsiteY30" fmla="*/ 1664431 h 7032719"/>
              <a:gd name="connsiteX31" fmla="*/ 4429259 w 6332041"/>
              <a:gd name="connsiteY31" fmla="*/ 1633951 h 7032719"/>
              <a:gd name="connsiteX32" fmla="*/ 4284479 w 6332041"/>
              <a:gd name="connsiteY32" fmla="*/ 1801591 h 7032719"/>
              <a:gd name="connsiteX33" fmla="*/ 4223519 w 6332041"/>
              <a:gd name="connsiteY33" fmla="*/ 1900651 h 7032719"/>
              <a:gd name="connsiteX34" fmla="*/ 4231139 w 6332041"/>
              <a:gd name="connsiteY34" fmla="*/ 1938751 h 7032719"/>
              <a:gd name="connsiteX35" fmla="*/ 4124459 w 6332041"/>
              <a:gd name="connsiteY35" fmla="*/ 2037811 h 7032719"/>
              <a:gd name="connsiteX36" fmla="*/ 4048259 w 6332041"/>
              <a:gd name="connsiteY36" fmla="*/ 2060671 h 7032719"/>
              <a:gd name="connsiteX37" fmla="*/ 3990904 w 6332041"/>
              <a:gd name="connsiteY37" fmla="*/ 2092782 h 7032719"/>
              <a:gd name="connsiteX38" fmla="*/ 3936751 w 6332041"/>
              <a:gd name="connsiteY38" fmla="*/ 2142108 h 7032719"/>
              <a:gd name="connsiteX39" fmla="*/ 3888239 w 6332041"/>
              <a:gd name="connsiteY39" fmla="*/ 2114011 h 7032719"/>
              <a:gd name="connsiteX40" fmla="*/ 3846127 w 6332041"/>
              <a:gd name="connsiteY40" fmla="*/ 2183407 h 7032719"/>
              <a:gd name="connsiteX41" fmla="*/ 3746250 w 6332041"/>
              <a:gd name="connsiteY41" fmla="*/ 2210280 h 7032719"/>
              <a:gd name="connsiteX42" fmla="*/ 3731417 w 6332041"/>
              <a:gd name="connsiteY42" fmla="*/ 2278860 h 7032719"/>
              <a:gd name="connsiteX43" fmla="*/ 3591184 w 6332041"/>
              <a:gd name="connsiteY43" fmla="*/ 2221331 h 7032719"/>
              <a:gd name="connsiteX44" fmla="*/ 3552959 w 6332041"/>
              <a:gd name="connsiteY44" fmla="*/ 2121631 h 7032719"/>
              <a:gd name="connsiteX45" fmla="*/ 3377699 w 6332041"/>
              <a:gd name="connsiteY45" fmla="*/ 2190211 h 7032719"/>
              <a:gd name="connsiteX46" fmla="*/ 3377699 w 6332041"/>
              <a:gd name="connsiteY46" fmla="*/ 2266411 h 7032719"/>
              <a:gd name="connsiteX47" fmla="*/ 3258978 w 6332041"/>
              <a:gd name="connsiteY47" fmla="*/ 2366694 h 7032719"/>
              <a:gd name="connsiteX48" fmla="*/ 3018337 w 6332041"/>
              <a:gd name="connsiteY48" fmla="*/ 2221913 h 7032719"/>
              <a:gd name="connsiteX49" fmla="*/ 3045210 w 6332041"/>
              <a:gd name="connsiteY49" fmla="*/ 2191026 h 7032719"/>
              <a:gd name="connsiteX50" fmla="*/ 2934517 w 6332041"/>
              <a:gd name="connsiteY50" fmla="*/ 2054273 h 7032719"/>
              <a:gd name="connsiteX51" fmla="*/ 2663396 w 6332041"/>
              <a:gd name="connsiteY51" fmla="*/ 1888611 h 7032719"/>
              <a:gd name="connsiteX52" fmla="*/ 2536416 w 6332041"/>
              <a:gd name="connsiteY52" fmla="*/ 2261352 h 7032719"/>
              <a:gd name="connsiteX53" fmla="*/ 2428805 w 6332041"/>
              <a:gd name="connsiteY53" fmla="*/ 2267634 h 7032719"/>
              <a:gd name="connsiteX54" fmla="*/ 2348999 w 6332041"/>
              <a:gd name="connsiteY54" fmla="*/ 2258791 h 7032719"/>
              <a:gd name="connsiteX55" fmla="*/ 2245110 w 6332041"/>
              <a:gd name="connsiteY55" fmla="*/ 2385946 h 7032719"/>
              <a:gd name="connsiteX56" fmla="*/ 2061823 w 6332041"/>
              <a:gd name="connsiteY56" fmla="*/ 2298521 h 7032719"/>
              <a:gd name="connsiteX57" fmla="*/ 2005283 w 6332041"/>
              <a:gd name="connsiteY57" fmla="*/ 2306958 h 7032719"/>
              <a:gd name="connsiteX58" fmla="*/ 1905816 w 6332041"/>
              <a:gd name="connsiteY58" fmla="*/ 2122446 h 7032719"/>
              <a:gd name="connsiteX59" fmla="*/ 1937519 w 6332041"/>
              <a:gd name="connsiteY59" fmla="*/ 2037811 h 7032719"/>
              <a:gd name="connsiteX60" fmla="*/ 1769879 w 6332041"/>
              <a:gd name="connsiteY60" fmla="*/ 2159731 h 7032719"/>
              <a:gd name="connsiteX61" fmla="*/ 1747019 w 6332041"/>
              <a:gd name="connsiteY61" fmla="*/ 2220691 h 7032719"/>
              <a:gd name="connsiteX62" fmla="*/ 1693679 w 6332041"/>
              <a:gd name="connsiteY62" fmla="*/ 2190211 h 7032719"/>
              <a:gd name="connsiteX63" fmla="*/ 1586999 w 6332041"/>
              <a:gd name="connsiteY63" fmla="*/ 2190211 h 7032719"/>
              <a:gd name="connsiteX64" fmla="*/ 1564139 w 6332041"/>
              <a:gd name="connsiteY64" fmla="*/ 2304511 h 7032719"/>
              <a:gd name="connsiteX65" fmla="*/ 1426979 w 6332041"/>
              <a:gd name="connsiteY65" fmla="*/ 2601691 h 7032719"/>
              <a:gd name="connsiteX66" fmla="*/ 1373639 w 6332041"/>
              <a:gd name="connsiteY66" fmla="*/ 2594071 h 7032719"/>
              <a:gd name="connsiteX67" fmla="*/ 1228859 w 6332041"/>
              <a:gd name="connsiteY67" fmla="*/ 2647411 h 7032719"/>
              <a:gd name="connsiteX68" fmla="*/ 1175519 w 6332041"/>
              <a:gd name="connsiteY68" fmla="*/ 2815051 h 7032719"/>
              <a:gd name="connsiteX69" fmla="*/ 1053599 w 6332041"/>
              <a:gd name="connsiteY69" fmla="*/ 2845531 h 7032719"/>
              <a:gd name="connsiteX70" fmla="*/ 969779 w 6332041"/>
              <a:gd name="connsiteY70" fmla="*/ 2853151 h 7032719"/>
              <a:gd name="connsiteX71" fmla="*/ 870719 w 6332041"/>
              <a:gd name="connsiteY71" fmla="*/ 2883631 h 7032719"/>
              <a:gd name="connsiteX72" fmla="*/ 741179 w 6332041"/>
              <a:gd name="connsiteY72" fmla="*/ 2891251 h 7032719"/>
              <a:gd name="connsiteX73" fmla="*/ 588779 w 6332041"/>
              <a:gd name="connsiteY73" fmla="*/ 2929351 h 7032719"/>
              <a:gd name="connsiteX74" fmla="*/ 0 w 6332041"/>
              <a:gd name="connsiteY74" fmla="*/ 4428515 h 7032719"/>
              <a:gd name="connsiteX75" fmla="*/ 199750 w 6332041"/>
              <a:gd name="connsiteY75" fmla="*/ 4408853 h 7032719"/>
              <a:gd name="connsiteX76" fmla="*/ 207779 w 6332041"/>
              <a:gd name="connsiteY76" fmla="*/ 4529551 h 7032719"/>
              <a:gd name="connsiteX77" fmla="*/ 289560 w 6332041"/>
              <a:gd name="connsiteY77" fmla="*/ 4557241 h 7032719"/>
              <a:gd name="connsiteX78" fmla="*/ 289968 w 6332041"/>
              <a:gd name="connsiteY78" fmla="*/ 4629020 h 7032719"/>
              <a:gd name="connsiteX79" fmla="*/ 408690 w 6332041"/>
              <a:gd name="connsiteY79" fmla="*/ 4675962 h 7032719"/>
              <a:gd name="connsiteX80" fmla="*/ 398279 w 6332041"/>
              <a:gd name="connsiteY80" fmla="*/ 4773391 h 7032719"/>
              <a:gd name="connsiteX81" fmla="*/ 398279 w 6332041"/>
              <a:gd name="connsiteY81" fmla="*/ 4872451 h 7032719"/>
              <a:gd name="connsiteX82" fmla="*/ 291599 w 6332041"/>
              <a:gd name="connsiteY82" fmla="*/ 4925791 h 7032719"/>
              <a:gd name="connsiteX83" fmla="*/ 276359 w 6332041"/>
              <a:gd name="connsiteY83" fmla="*/ 5001991 h 7032719"/>
              <a:gd name="connsiteX84" fmla="*/ 184919 w 6332041"/>
              <a:gd name="connsiteY84" fmla="*/ 5123911 h 7032719"/>
              <a:gd name="connsiteX85" fmla="*/ 199344 w 6332041"/>
              <a:gd name="connsiteY85" fmla="*/ 5376596 h 7032719"/>
              <a:gd name="connsiteX86" fmla="*/ 282757 w 6332041"/>
              <a:gd name="connsiteY86" fmla="*/ 5376186 h 7032719"/>
              <a:gd name="connsiteX87" fmla="*/ 324870 w 6332041"/>
              <a:gd name="connsiteY87" fmla="*/ 5453201 h 7032719"/>
              <a:gd name="connsiteX88" fmla="*/ 340517 w 6332041"/>
              <a:gd name="connsiteY88" fmla="*/ 5498107 h 7032719"/>
              <a:gd name="connsiteX89" fmla="*/ 378211 w 6332041"/>
              <a:gd name="connsiteY89" fmla="*/ 5490078 h 7032719"/>
              <a:gd name="connsiteX90" fmla="*/ 365761 w 6332041"/>
              <a:gd name="connsiteY90" fmla="*/ 5643294 h 7032719"/>
              <a:gd name="connsiteX91" fmla="*/ 843843 w 6332041"/>
              <a:gd name="connsiteY91" fmla="*/ 5739970 h 7032719"/>
              <a:gd name="connsiteX92" fmla="*/ 1175926 w 6332041"/>
              <a:gd name="connsiteY92" fmla="*/ 5879922 h 7032719"/>
              <a:gd name="connsiteX93" fmla="*/ 1487939 w 6332041"/>
              <a:gd name="connsiteY93" fmla="*/ 5741131 h 7032719"/>
              <a:gd name="connsiteX94" fmla="*/ 1586999 w 6332041"/>
              <a:gd name="connsiteY94" fmla="*/ 5741131 h 7032719"/>
              <a:gd name="connsiteX95" fmla="*/ 1541279 w 6332041"/>
              <a:gd name="connsiteY95" fmla="*/ 6000211 h 7032719"/>
              <a:gd name="connsiteX96" fmla="*/ 1634713 w 6332041"/>
              <a:gd name="connsiteY96" fmla="*/ 6349001 h 7032719"/>
              <a:gd name="connsiteX97" fmla="*/ 1931451 w 6332041"/>
              <a:gd name="connsiteY97" fmla="*/ 6276820 h 7032719"/>
              <a:gd name="connsiteX98" fmla="*/ 1973281 w 6332041"/>
              <a:gd name="connsiteY98" fmla="*/ 6039719 h 7032719"/>
              <a:gd name="connsiteX99" fmla="*/ 2284853 w 6332041"/>
              <a:gd name="connsiteY99" fmla="*/ 6068128 h 7032719"/>
              <a:gd name="connsiteX100" fmla="*/ 2588088 w 6332041"/>
              <a:gd name="connsiteY100" fmla="*/ 5922367 h 7032719"/>
              <a:gd name="connsiteX101" fmla="*/ 2656018 w 6332041"/>
              <a:gd name="connsiteY101" fmla="*/ 6052223 h 7032719"/>
              <a:gd name="connsiteX102" fmla="*/ 2739109 w 6332041"/>
              <a:gd name="connsiteY102" fmla="*/ 6021749 h 7032719"/>
              <a:gd name="connsiteX103" fmla="*/ 2886685 w 6332041"/>
              <a:gd name="connsiteY103" fmla="*/ 6052811 h 7032719"/>
              <a:gd name="connsiteX104" fmla="*/ 3002565 w 6332041"/>
              <a:gd name="connsiteY104" fmla="*/ 6195386 h 7032719"/>
              <a:gd name="connsiteX105" fmla="*/ 3027765 w 6332041"/>
              <a:gd name="connsiteY105" fmla="*/ 6377265 h 7032719"/>
              <a:gd name="connsiteX106" fmla="*/ 3191028 w 6332041"/>
              <a:gd name="connsiteY106" fmla="*/ 6299303 h 7032719"/>
              <a:gd name="connsiteX107" fmla="*/ 3338659 w 6332041"/>
              <a:gd name="connsiteY107" fmla="*/ 6365542 h 7032719"/>
              <a:gd name="connsiteX108" fmla="*/ 3459989 w 6332041"/>
              <a:gd name="connsiteY108" fmla="*/ 6105598 h 7032719"/>
              <a:gd name="connsiteX109" fmla="*/ 3465996 w 6332041"/>
              <a:gd name="connsiteY109" fmla="*/ 6002754 h 7032719"/>
              <a:gd name="connsiteX110" fmla="*/ 3678966 w 6332041"/>
              <a:gd name="connsiteY110" fmla="*/ 6061448 h 7032719"/>
              <a:gd name="connsiteX111" fmla="*/ 3915385 w 6332041"/>
              <a:gd name="connsiteY111" fmla="*/ 7032719 h 7032719"/>
              <a:gd name="connsiteX112" fmla="*/ 4124935 w 6332041"/>
              <a:gd name="connsiteY112" fmla="*/ 6880319 h 7032719"/>
              <a:gd name="connsiteX113" fmla="*/ 4143715 w 6332041"/>
              <a:gd name="connsiteY113" fmla="*/ 6806772 h 7032719"/>
              <a:gd name="connsiteX114" fmla="*/ 4045199 w 6332041"/>
              <a:gd name="connsiteY114" fmla="*/ 6742613 h 7032719"/>
              <a:gd name="connsiteX115" fmla="*/ 4020160 w 6332041"/>
              <a:gd name="connsiteY115" fmla="*/ 6611238 h 7032719"/>
              <a:gd name="connsiteX116" fmla="*/ 4096361 w 6332041"/>
              <a:gd name="connsiteY116" fmla="*/ 6537419 h 7032719"/>
              <a:gd name="connsiteX117" fmla="*/ 4136842 w 6332041"/>
              <a:gd name="connsiteY117" fmla="*/ 6389781 h 7032719"/>
              <a:gd name="connsiteX118" fmla="*/ 4014514 w 6332041"/>
              <a:gd name="connsiteY118" fmla="*/ 6437678 h 7032719"/>
              <a:gd name="connsiteX119" fmla="*/ 3842181 w 6332041"/>
              <a:gd name="connsiteY119" fmla="*/ 6423661 h 7032719"/>
              <a:gd name="connsiteX120" fmla="*/ 3691891 w 6332041"/>
              <a:gd name="connsiteY120" fmla="*/ 6323511 h 7032719"/>
              <a:gd name="connsiteX121" fmla="*/ 3709445 w 6332041"/>
              <a:gd name="connsiteY121" fmla="*/ 6189144 h 7032719"/>
              <a:gd name="connsiteX122" fmla="*/ 3645286 w 6332041"/>
              <a:gd name="connsiteY122" fmla="*/ 6133012 h 7032719"/>
              <a:gd name="connsiteX123" fmla="*/ 3857759 w 6332041"/>
              <a:gd name="connsiteY123" fmla="*/ 5924011 h 7032719"/>
              <a:gd name="connsiteX124" fmla="*/ 3933959 w 6332041"/>
              <a:gd name="connsiteY124" fmla="*/ 5847811 h 7032719"/>
              <a:gd name="connsiteX125" fmla="*/ 3963217 w 6332041"/>
              <a:gd name="connsiteY125" fmla="*/ 5852642 h 7032719"/>
              <a:gd name="connsiteX126" fmla="*/ 3955596 w 6332041"/>
              <a:gd name="connsiteY126" fmla="*/ 5787667 h 7032719"/>
              <a:gd name="connsiteX127" fmla="*/ 3925523 w 6332041"/>
              <a:gd name="connsiteY127" fmla="*/ 5772835 h 7032719"/>
              <a:gd name="connsiteX128" fmla="*/ 3890621 w 6332041"/>
              <a:gd name="connsiteY128" fmla="*/ 5661325 h 7032719"/>
              <a:gd name="connsiteX129" fmla="*/ 3894228 w 6332041"/>
              <a:gd name="connsiteY129" fmla="*/ 5561858 h 7032719"/>
              <a:gd name="connsiteX130" fmla="*/ 3911099 w 6332041"/>
              <a:gd name="connsiteY130" fmla="*/ 5451571 h 7032719"/>
              <a:gd name="connsiteX131" fmla="*/ 3933959 w 6332041"/>
              <a:gd name="connsiteY131" fmla="*/ 5382991 h 7032719"/>
              <a:gd name="connsiteX132" fmla="*/ 3964439 w 6332041"/>
              <a:gd name="connsiteY132" fmla="*/ 5322031 h 7032719"/>
              <a:gd name="connsiteX133" fmla="*/ 4017779 w 6332041"/>
              <a:gd name="connsiteY133" fmla="*/ 5314411 h 7032719"/>
              <a:gd name="connsiteX134" fmla="*/ 4033019 w 6332041"/>
              <a:gd name="connsiteY134" fmla="*/ 5314411 h 7032719"/>
              <a:gd name="connsiteX135" fmla="*/ 4086359 w 6332041"/>
              <a:gd name="connsiteY135" fmla="*/ 5253451 h 7032719"/>
              <a:gd name="connsiteX136" fmla="*/ 4082752 w 6332041"/>
              <a:gd name="connsiteY136" fmla="*/ 5177658 h 7032719"/>
              <a:gd name="connsiteX137" fmla="*/ 4795020 w 6332041"/>
              <a:gd name="connsiteY137" fmla="*/ 5075401 h 7032719"/>
              <a:gd name="connsiteX138" fmla="*/ 4882853 w 6332041"/>
              <a:gd name="connsiteY138" fmla="*/ 5079415 h 7032719"/>
              <a:gd name="connsiteX139" fmla="*/ 4942997 w 6332041"/>
              <a:gd name="connsiteY139" fmla="*/ 5095062 h 7032719"/>
              <a:gd name="connsiteX140" fmla="*/ 5129484 w 6332041"/>
              <a:gd name="connsiteY140" fmla="*/ 5186093 h 7032719"/>
              <a:gd name="connsiteX141" fmla="*/ 5594304 w 6332041"/>
              <a:gd name="connsiteY141" fmla="*/ 5422722 h 7032719"/>
              <a:gd name="connsiteX142" fmla="*/ 5724276 w 6332041"/>
              <a:gd name="connsiteY142" fmla="*/ 5486449 h 7032719"/>
              <a:gd name="connsiteX143" fmla="*/ 5779089 w 6332041"/>
              <a:gd name="connsiteY143" fmla="*/ 5396937 h 7032719"/>
              <a:gd name="connsiteX144" fmla="*/ 5690643 w 6332041"/>
              <a:gd name="connsiteY144" fmla="*/ 5373624 h 7032719"/>
              <a:gd name="connsiteX145" fmla="*/ 5636237 w 6332041"/>
              <a:gd name="connsiteY145" fmla="*/ 5298488 h 7032719"/>
              <a:gd name="connsiteX146" fmla="*/ 5682594 w 6332041"/>
              <a:gd name="connsiteY146" fmla="*/ 5229777 h 7032719"/>
              <a:gd name="connsiteX147" fmla="*/ 5600880 w 6332041"/>
              <a:gd name="connsiteY147" fmla="*/ 5115358 h 7032719"/>
              <a:gd name="connsiteX148" fmla="*/ 5632584 w 6332041"/>
              <a:gd name="connsiteY148" fmla="*/ 4969606 h 7032719"/>
              <a:gd name="connsiteX149" fmla="*/ 5655444 w 6332041"/>
              <a:gd name="connsiteY149" fmla="*/ 4934681 h 7032719"/>
              <a:gd name="connsiteX150" fmla="*/ 5677034 w 6332041"/>
              <a:gd name="connsiteY150" fmla="*/ 4889596 h 7032719"/>
              <a:gd name="connsiteX151" fmla="*/ 5714499 w 6332041"/>
              <a:gd name="connsiteY151" fmla="*/ 4812126 h 7032719"/>
              <a:gd name="connsiteX152" fmla="*/ 5729104 w 6332041"/>
              <a:gd name="connsiteY152" fmla="*/ 4729576 h 7032719"/>
              <a:gd name="connsiteX153" fmla="*/ 5775459 w 6332041"/>
              <a:gd name="connsiteY153" fmla="*/ 4704176 h 7032719"/>
              <a:gd name="connsiteX154" fmla="*/ 5755139 w 6332041"/>
              <a:gd name="connsiteY154" fmla="*/ 4645121 h 7032719"/>
              <a:gd name="connsiteX155" fmla="*/ 5791334 w 6332041"/>
              <a:gd name="connsiteY155" fmla="*/ 4603846 h 7032719"/>
              <a:gd name="connsiteX156" fmla="*/ 5821814 w 6332041"/>
              <a:gd name="connsiteY156" fmla="*/ 4540981 h 7032719"/>
              <a:gd name="connsiteX157" fmla="*/ 5877059 w 6332041"/>
              <a:gd name="connsiteY157" fmla="*/ 4467321 h 7032719"/>
              <a:gd name="connsiteX158" fmla="*/ 5896109 w 6332041"/>
              <a:gd name="connsiteY158" fmla="*/ 4311111 h 7032719"/>
              <a:gd name="connsiteX159" fmla="*/ 6141219 w 6332041"/>
              <a:gd name="connsiteY159" fmla="*/ 4053301 h 7032719"/>
              <a:gd name="connsiteX160" fmla="*/ 6147569 w 6332041"/>
              <a:gd name="connsiteY160" fmla="*/ 3817081 h 7032719"/>
              <a:gd name="connsiteX161" fmla="*/ 5953537 w 6332041"/>
              <a:gd name="connsiteY161" fmla="*/ 3436452 h 7032719"/>
              <a:gd name="connsiteX0" fmla="*/ 5953537 w 6332041"/>
              <a:gd name="connsiteY0" fmla="*/ 3436452 h 7032719"/>
              <a:gd name="connsiteX1" fmla="*/ 5854199 w 6332041"/>
              <a:gd name="connsiteY1" fmla="*/ 2291811 h 7032719"/>
              <a:gd name="connsiteX2" fmla="*/ 5802129 w 6332041"/>
              <a:gd name="connsiteY2" fmla="*/ 1609819 h 7032719"/>
              <a:gd name="connsiteX3" fmla="*/ 5762759 w 6332041"/>
              <a:gd name="connsiteY3" fmla="*/ 1382491 h 7032719"/>
              <a:gd name="connsiteX4" fmla="*/ 5770442 w 6332041"/>
              <a:gd name="connsiteY4" fmla="*/ 1330310 h 7032719"/>
              <a:gd name="connsiteX5" fmla="*/ 5939273 w 6332041"/>
              <a:gd name="connsiteY5" fmla="*/ 1294137 h 7032719"/>
              <a:gd name="connsiteX6" fmla="*/ 6061246 w 6332041"/>
              <a:gd name="connsiteY6" fmla="*/ 1154342 h 7032719"/>
              <a:gd name="connsiteX7" fmla="*/ 6087784 w 6332041"/>
              <a:gd name="connsiteY7" fmla="*/ 587703 h 7032719"/>
              <a:gd name="connsiteX8" fmla="*/ 6149792 w 6332041"/>
              <a:gd name="connsiteY8" fmla="*/ 266762 h 7032719"/>
              <a:gd name="connsiteX9" fmla="*/ 6204185 w 6332041"/>
              <a:gd name="connsiteY9" fmla="*/ 214419 h 7032719"/>
              <a:gd name="connsiteX10" fmla="*/ 6332041 w 6332041"/>
              <a:gd name="connsiteY10" fmla="*/ 245126 h 7032719"/>
              <a:gd name="connsiteX11" fmla="*/ 6152006 w 6332041"/>
              <a:gd name="connsiteY11" fmla="*/ 110058 h 7032719"/>
              <a:gd name="connsiteX12" fmla="*/ 6014137 w 6332041"/>
              <a:gd name="connsiteY12" fmla="*/ 0 h 7032719"/>
              <a:gd name="connsiteX13" fmla="*/ 5325275 w 6332041"/>
              <a:gd name="connsiteY13" fmla="*/ 124606 h 7032719"/>
              <a:gd name="connsiteX14" fmla="*/ 5276992 w 6332041"/>
              <a:gd name="connsiteY14" fmla="*/ 266597 h 7032719"/>
              <a:gd name="connsiteX15" fmla="*/ 5346682 w 6332041"/>
              <a:gd name="connsiteY15" fmla="*/ 494173 h 7032719"/>
              <a:gd name="connsiteX16" fmla="*/ 5256922 w 6332041"/>
              <a:gd name="connsiteY16" fmla="*/ 872684 h 7032719"/>
              <a:gd name="connsiteX17" fmla="*/ 5292702 w 6332041"/>
              <a:gd name="connsiteY17" fmla="*/ 1084088 h 7032719"/>
              <a:gd name="connsiteX18" fmla="*/ 5259839 w 6332041"/>
              <a:gd name="connsiteY18" fmla="*/ 1405351 h 7032719"/>
              <a:gd name="connsiteX19" fmla="*/ 5252219 w 6332041"/>
              <a:gd name="connsiteY19" fmla="*/ 1603471 h 7032719"/>
              <a:gd name="connsiteX20" fmla="*/ 5282699 w 6332041"/>
              <a:gd name="connsiteY20" fmla="*/ 1641571 h 7032719"/>
              <a:gd name="connsiteX21" fmla="*/ 5137919 w 6332041"/>
              <a:gd name="connsiteY21" fmla="*/ 1694911 h 7032719"/>
              <a:gd name="connsiteX22" fmla="*/ 5160779 w 6332041"/>
              <a:gd name="connsiteY22" fmla="*/ 1885411 h 7032719"/>
              <a:gd name="connsiteX23" fmla="*/ 5122679 w 6332041"/>
              <a:gd name="connsiteY23" fmla="*/ 1969231 h 7032719"/>
              <a:gd name="connsiteX24" fmla="*/ 4985519 w 6332041"/>
              <a:gd name="connsiteY24" fmla="*/ 1952015 h 7032719"/>
              <a:gd name="connsiteX25" fmla="*/ 4894079 w 6332041"/>
              <a:gd name="connsiteY25" fmla="*/ 1938751 h 7032719"/>
              <a:gd name="connsiteX26" fmla="*/ 4817470 w 6332041"/>
              <a:gd name="connsiteY26" fmla="*/ 2096386 h 7032719"/>
              <a:gd name="connsiteX27" fmla="*/ 4668677 w 6332041"/>
              <a:gd name="connsiteY27" fmla="*/ 1986101 h 7032719"/>
              <a:gd name="connsiteX28" fmla="*/ 4554785 w 6332041"/>
              <a:gd name="connsiteY28" fmla="*/ 1978482 h 7032719"/>
              <a:gd name="connsiteX29" fmla="*/ 4409190 w 6332041"/>
              <a:gd name="connsiteY29" fmla="*/ 1848942 h 7032719"/>
              <a:gd name="connsiteX30" fmla="*/ 4604519 w 6332041"/>
              <a:gd name="connsiteY30" fmla="*/ 1664431 h 7032719"/>
              <a:gd name="connsiteX31" fmla="*/ 4429259 w 6332041"/>
              <a:gd name="connsiteY31" fmla="*/ 1633951 h 7032719"/>
              <a:gd name="connsiteX32" fmla="*/ 4284479 w 6332041"/>
              <a:gd name="connsiteY32" fmla="*/ 1801591 h 7032719"/>
              <a:gd name="connsiteX33" fmla="*/ 4223519 w 6332041"/>
              <a:gd name="connsiteY33" fmla="*/ 1900651 h 7032719"/>
              <a:gd name="connsiteX34" fmla="*/ 4231139 w 6332041"/>
              <a:gd name="connsiteY34" fmla="*/ 1938751 h 7032719"/>
              <a:gd name="connsiteX35" fmla="*/ 4124459 w 6332041"/>
              <a:gd name="connsiteY35" fmla="*/ 2037811 h 7032719"/>
              <a:gd name="connsiteX36" fmla="*/ 4048259 w 6332041"/>
              <a:gd name="connsiteY36" fmla="*/ 2060671 h 7032719"/>
              <a:gd name="connsiteX37" fmla="*/ 3990904 w 6332041"/>
              <a:gd name="connsiteY37" fmla="*/ 2092782 h 7032719"/>
              <a:gd name="connsiteX38" fmla="*/ 3936751 w 6332041"/>
              <a:gd name="connsiteY38" fmla="*/ 2142108 h 7032719"/>
              <a:gd name="connsiteX39" fmla="*/ 3888239 w 6332041"/>
              <a:gd name="connsiteY39" fmla="*/ 2114011 h 7032719"/>
              <a:gd name="connsiteX40" fmla="*/ 3846127 w 6332041"/>
              <a:gd name="connsiteY40" fmla="*/ 2183407 h 7032719"/>
              <a:gd name="connsiteX41" fmla="*/ 3746250 w 6332041"/>
              <a:gd name="connsiteY41" fmla="*/ 2210280 h 7032719"/>
              <a:gd name="connsiteX42" fmla="*/ 3731417 w 6332041"/>
              <a:gd name="connsiteY42" fmla="*/ 2278860 h 7032719"/>
              <a:gd name="connsiteX43" fmla="*/ 3591184 w 6332041"/>
              <a:gd name="connsiteY43" fmla="*/ 2221331 h 7032719"/>
              <a:gd name="connsiteX44" fmla="*/ 3552959 w 6332041"/>
              <a:gd name="connsiteY44" fmla="*/ 2121631 h 7032719"/>
              <a:gd name="connsiteX45" fmla="*/ 3377699 w 6332041"/>
              <a:gd name="connsiteY45" fmla="*/ 2190211 h 7032719"/>
              <a:gd name="connsiteX46" fmla="*/ 3377699 w 6332041"/>
              <a:gd name="connsiteY46" fmla="*/ 2266411 h 7032719"/>
              <a:gd name="connsiteX47" fmla="*/ 3258978 w 6332041"/>
              <a:gd name="connsiteY47" fmla="*/ 2366694 h 7032719"/>
              <a:gd name="connsiteX48" fmla="*/ 3018337 w 6332041"/>
              <a:gd name="connsiteY48" fmla="*/ 2221913 h 7032719"/>
              <a:gd name="connsiteX49" fmla="*/ 3045210 w 6332041"/>
              <a:gd name="connsiteY49" fmla="*/ 2191026 h 7032719"/>
              <a:gd name="connsiteX50" fmla="*/ 2934517 w 6332041"/>
              <a:gd name="connsiteY50" fmla="*/ 2054273 h 7032719"/>
              <a:gd name="connsiteX51" fmla="*/ 2663396 w 6332041"/>
              <a:gd name="connsiteY51" fmla="*/ 1888611 h 7032719"/>
              <a:gd name="connsiteX52" fmla="*/ 2536416 w 6332041"/>
              <a:gd name="connsiteY52" fmla="*/ 2261352 h 7032719"/>
              <a:gd name="connsiteX53" fmla="*/ 2428805 w 6332041"/>
              <a:gd name="connsiteY53" fmla="*/ 2267634 h 7032719"/>
              <a:gd name="connsiteX54" fmla="*/ 2348999 w 6332041"/>
              <a:gd name="connsiteY54" fmla="*/ 2258791 h 7032719"/>
              <a:gd name="connsiteX55" fmla="*/ 2245110 w 6332041"/>
              <a:gd name="connsiteY55" fmla="*/ 2385946 h 7032719"/>
              <a:gd name="connsiteX56" fmla="*/ 2061823 w 6332041"/>
              <a:gd name="connsiteY56" fmla="*/ 2298521 h 7032719"/>
              <a:gd name="connsiteX57" fmla="*/ 2005283 w 6332041"/>
              <a:gd name="connsiteY57" fmla="*/ 2306958 h 7032719"/>
              <a:gd name="connsiteX58" fmla="*/ 1905816 w 6332041"/>
              <a:gd name="connsiteY58" fmla="*/ 2122446 h 7032719"/>
              <a:gd name="connsiteX59" fmla="*/ 1937519 w 6332041"/>
              <a:gd name="connsiteY59" fmla="*/ 2037811 h 7032719"/>
              <a:gd name="connsiteX60" fmla="*/ 1769879 w 6332041"/>
              <a:gd name="connsiteY60" fmla="*/ 2159731 h 7032719"/>
              <a:gd name="connsiteX61" fmla="*/ 1747019 w 6332041"/>
              <a:gd name="connsiteY61" fmla="*/ 2220691 h 7032719"/>
              <a:gd name="connsiteX62" fmla="*/ 1693679 w 6332041"/>
              <a:gd name="connsiteY62" fmla="*/ 2190211 h 7032719"/>
              <a:gd name="connsiteX63" fmla="*/ 1586999 w 6332041"/>
              <a:gd name="connsiteY63" fmla="*/ 2190211 h 7032719"/>
              <a:gd name="connsiteX64" fmla="*/ 1564139 w 6332041"/>
              <a:gd name="connsiteY64" fmla="*/ 2304511 h 7032719"/>
              <a:gd name="connsiteX65" fmla="*/ 1426979 w 6332041"/>
              <a:gd name="connsiteY65" fmla="*/ 2601691 h 7032719"/>
              <a:gd name="connsiteX66" fmla="*/ 1373639 w 6332041"/>
              <a:gd name="connsiteY66" fmla="*/ 2594071 h 7032719"/>
              <a:gd name="connsiteX67" fmla="*/ 1228859 w 6332041"/>
              <a:gd name="connsiteY67" fmla="*/ 2647411 h 7032719"/>
              <a:gd name="connsiteX68" fmla="*/ 1175519 w 6332041"/>
              <a:gd name="connsiteY68" fmla="*/ 2815051 h 7032719"/>
              <a:gd name="connsiteX69" fmla="*/ 1053599 w 6332041"/>
              <a:gd name="connsiteY69" fmla="*/ 2845531 h 7032719"/>
              <a:gd name="connsiteX70" fmla="*/ 969779 w 6332041"/>
              <a:gd name="connsiteY70" fmla="*/ 2853151 h 7032719"/>
              <a:gd name="connsiteX71" fmla="*/ 870719 w 6332041"/>
              <a:gd name="connsiteY71" fmla="*/ 2883631 h 7032719"/>
              <a:gd name="connsiteX72" fmla="*/ 741179 w 6332041"/>
              <a:gd name="connsiteY72" fmla="*/ 2891251 h 7032719"/>
              <a:gd name="connsiteX73" fmla="*/ 588779 w 6332041"/>
              <a:gd name="connsiteY73" fmla="*/ 2929351 h 7032719"/>
              <a:gd name="connsiteX74" fmla="*/ 0 w 6332041"/>
              <a:gd name="connsiteY74" fmla="*/ 4428515 h 7032719"/>
              <a:gd name="connsiteX75" fmla="*/ 199750 w 6332041"/>
              <a:gd name="connsiteY75" fmla="*/ 4408853 h 7032719"/>
              <a:gd name="connsiteX76" fmla="*/ 207779 w 6332041"/>
              <a:gd name="connsiteY76" fmla="*/ 4529551 h 7032719"/>
              <a:gd name="connsiteX77" fmla="*/ 289560 w 6332041"/>
              <a:gd name="connsiteY77" fmla="*/ 4557241 h 7032719"/>
              <a:gd name="connsiteX78" fmla="*/ 289968 w 6332041"/>
              <a:gd name="connsiteY78" fmla="*/ 4629020 h 7032719"/>
              <a:gd name="connsiteX79" fmla="*/ 408690 w 6332041"/>
              <a:gd name="connsiteY79" fmla="*/ 4675962 h 7032719"/>
              <a:gd name="connsiteX80" fmla="*/ 398279 w 6332041"/>
              <a:gd name="connsiteY80" fmla="*/ 4773391 h 7032719"/>
              <a:gd name="connsiteX81" fmla="*/ 398279 w 6332041"/>
              <a:gd name="connsiteY81" fmla="*/ 4872451 h 7032719"/>
              <a:gd name="connsiteX82" fmla="*/ 291599 w 6332041"/>
              <a:gd name="connsiteY82" fmla="*/ 4925791 h 7032719"/>
              <a:gd name="connsiteX83" fmla="*/ 276359 w 6332041"/>
              <a:gd name="connsiteY83" fmla="*/ 5001991 h 7032719"/>
              <a:gd name="connsiteX84" fmla="*/ 184919 w 6332041"/>
              <a:gd name="connsiteY84" fmla="*/ 5123911 h 7032719"/>
              <a:gd name="connsiteX85" fmla="*/ 199344 w 6332041"/>
              <a:gd name="connsiteY85" fmla="*/ 5376596 h 7032719"/>
              <a:gd name="connsiteX86" fmla="*/ 282757 w 6332041"/>
              <a:gd name="connsiteY86" fmla="*/ 5376186 h 7032719"/>
              <a:gd name="connsiteX87" fmla="*/ 324870 w 6332041"/>
              <a:gd name="connsiteY87" fmla="*/ 5453201 h 7032719"/>
              <a:gd name="connsiteX88" fmla="*/ 340517 w 6332041"/>
              <a:gd name="connsiteY88" fmla="*/ 5498107 h 7032719"/>
              <a:gd name="connsiteX89" fmla="*/ 378211 w 6332041"/>
              <a:gd name="connsiteY89" fmla="*/ 5490078 h 7032719"/>
              <a:gd name="connsiteX90" fmla="*/ 365761 w 6332041"/>
              <a:gd name="connsiteY90" fmla="*/ 5643294 h 7032719"/>
              <a:gd name="connsiteX91" fmla="*/ 843843 w 6332041"/>
              <a:gd name="connsiteY91" fmla="*/ 5739970 h 7032719"/>
              <a:gd name="connsiteX92" fmla="*/ 1175926 w 6332041"/>
              <a:gd name="connsiteY92" fmla="*/ 5879922 h 7032719"/>
              <a:gd name="connsiteX93" fmla="*/ 1487939 w 6332041"/>
              <a:gd name="connsiteY93" fmla="*/ 5741131 h 7032719"/>
              <a:gd name="connsiteX94" fmla="*/ 1586999 w 6332041"/>
              <a:gd name="connsiteY94" fmla="*/ 5741131 h 7032719"/>
              <a:gd name="connsiteX95" fmla="*/ 1541279 w 6332041"/>
              <a:gd name="connsiteY95" fmla="*/ 6000211 h 7032719"/>
              <a:gd name="connsiteX96" fmla="*/ 1634713 w 6332041"/>
              <a:gd name="connsiteY96" fmla="*/ 6349001 h 7032719"/>
              <a:gd name="connsiteX97" fmla="*/ 1931451 w 6332041"/>
              <a:gd name="connsiteY97" fmla="*/ 6276820 h 7032719"/>
              <a:gd name="connsiteX98" fmla="*/ 1973281 w 6332041"/>
              <a:gd name="connsiteY98" fmla="*/ 6039719 h 7032719"/>
              <a:gd name="connsiteX99" fmla="*/ 2284853 w 6332041"/>
              <a:gd name="connsiteY99" fmla="*/ 6068128 h 7032719"/>
              <a:gd name="connsiteX100" fmla="*/ 2588088 w 6332041"/>
              <a:gd name="connsiteY100" fmla="*/ 5922367 h 7032719"/>
              <a:gd name="connsiteX101" fmla="*/ 2656018 w 6332041"/>
              <a:gd name="connsiteY101" fmla="*/ 6052223 h 7032719"/>
              <a:gd name="connsiteX102" fmla="*/ 2739109 w 6332041"/>
              <a:gd name="connsiteY102" fmla="*/ 6021749 h 7032719"/>
              <a:gd name="connsiteX103" fmla="*/ 2886685 w 6332041"/>
              <a:gd name="connsiteY103" fmla="*/ 6052811 h 7032719"/>
              <a:gd name="connsiteX104" fmla="*/ 3002565 w 6332041"/>
              <a:gd name="connsiteY104" fmla="*/ 6195386 h 7032719"/>
              <a:gd name="connsiteX105" fmla="*/ 3027765 w 6332041"/>
              <a:gd name="connsiteY105" fmla="*/ 6377265 h 7032719"/>
              <a:gd name="connsiteX106" fmla="*/ 3191028 w 6332041"/>
              <a:gd name="connsiteY106" fmla="*/ 6299303 h 7032719"/>
              <a:gd name="connsiteX107" fmla="*/ 3338659 w 6332041"/>
              <a:gd name="connsiteY107" fmla="*/ 6365542 h 7032719"/>
              <a:gd name="connsiteX108" fmla="*/ 3459989 w 6332041"/>
              <a:gd name="connsiteY108" fmla="*/ 6105598 h 7032719"/>
              <a:gd name="connsiteX109" fmla="*/ 3465996 w 6332041"/>
              <a:gd name="connsiteY109" fmla="*/ 6002754 h 7032719"/>
              <a:gd name="connsiteX110" fmla="*/ 3658897 w 6332041"/>
              <a:gd name="connsiteY110" fmla="*/ 6037364 h 7032719"/>
              <a:gd name="connsiteX111" fmla="*/ 3915385 w 6332041"/>
              <a:gd name="connsiteY111" fmla="*/ 7032719 h 7032719"/>
              <a:gd name="connsiteX112" fmla="*/ 4124935 w 6332041"/>
              <a:gd name="connsiteY112" fmla="*/ 6880319 h 7032719"/>
              <a:gd name="connsiteX113" fmla="*/ 4143715 w 6332041"/>
              <a:gd name="connsiteY113" fmla="*/ 6806772 h 7032719"/>
              <a:gd name="connsiteX114" fmla="*/ 4045199 w 6332041"/>
              <a:gd name="connsiteY114" fmla="*/ 6742613 h 7032719"/>
              <a:gd name="connsiteX115" fmla="*/ 4020160 w 6332041"/>
              <a:gd name="connsiteY115" fmla="*/ 6611238 h 7032719"/>
              <a:gd name="connsiteX116" fmla="*/ 4096361 w 6332041"/>
              <a:gd name="connsiteY116" fmla="*/ 6537419 h 7032719"/>
              <a:gd name="connsiteX117" fmla="*/ 4136842 w 6332041"/>
              <a:gd name="connsiteY117" fmla="*/ 6389781 h 7032719"/>
              <a:gd name="connsiteX118" fmla="*/ 4014514 w 6332041"/>
              <a:gd name="connsiteY118" fmla="*/ 6437678 h 7032719"/>
              <a:gd name="connsiteX119" fmla="*/ 3842181 w 6332041"/>
              <a:gd name="connsiteY119" fmla="*/ 6423661 h 7032719"/>
              <a:gd name="connsiteX120" fmla="*/ 3691891 w 6332041"/>
              <a:gd name="connsiteY120" fmla="*/ 6323511 h 7032719"/>
              <a:gd name="connsiteX121" fmla="*/ 3709445 w 6332041"/>
              <a:gd name="connsiteY121" fmla="*/ 6189144 h 7032719"/>
              <a:gd name="connsiteX122" fmla="*/ 3645286 w 6332041"/>
              <a:gd name="connsiteY122" fmla="*/ 6133012 h 7032719"/>
              <a:gd name="connsiteX123" fmla="*/ 3857759 w 6332041"/>
              <a:gd name="connsiteY123" fmla="*/ 5924011 h 7032719"/>
              <a:gd name="connsiteX124" fmla="*/ 3933959 w 6332041"/>
              <a:gd name="connsiteY124" fmla="*/ 5847811 h 7032719"/>
              <a:gd name="connsiteX125" fmla="*/ 3963217 w 6332041"/>
              <a:gd name="connsiteY125" fmla="*/ 5852642 h 7032719"/>
              <a:gd name="connsiteX126" fmla="*/ 3955596 w 6332041"/>
              <a:gd name="connsiteY126" fmla="*/ 5787667 h 7032719"/>
              <a:gd name="connsiteX127" fmla="*/ 3925523 w 6332041"/>
              <a:gd name="connsiteY127" fmla="*/ 5772835 h 7032719"/>
              <a:gd name="connsiteX128" fmla="*/ 3890621 w 6332041"/>
              <a:gd name="connsiteY128" fmla="*/ 5661325 h 7032719"/>
              <a:gd name="connsiteX129" fmla="*/ 3894228 w 6332041"/>
              <a:gd name="connsiteY129" fmla="*/ 5561858 h 7032719"/>
              <a:gd name="connsiteX130" fmla="*/ 3911099 w 6332041"/>
              <a:gd name="connsiteY130" fmla="*/ 5451571 h 7032719"/>
              <a:gd name="connsiteX131" fmla="*/ 3933959 w 6332041"/>
              <a:gd name="connsiteY131" fmla="*/ 5382991 h 7032719"/>
              <a:gd name="connsiteX132" fmla="*/ 3964439 w 6332041"/>
              <a:gd name="connsiteY132" fmla="*/ 5322031 h 7032719"/>
              <a:gd name="connsiteX133" fmla="*/ 4017779 w 6332041"/>
              <a:gd name="connsiteY133" fmla="*/ 5314411 h 7032719"/>
              <a:gd name="connsiteX134" fmla="*/ 4033019 w 6332041"/>
              <a:gd name="connsiteY134" fmla="*/ 5314411 h 7032719"/>
              <a:gd name="connsiteX135" fmla="*/ 4086359 w 6332041"/>
              <a:gd name="connsiteY135" fmla="*/ 5253451 h 7032719"/>
              <a:gd name="connsiteX136" fmla="*/ 4082752 w 6332041"/>
              <a:gd name="connsiteY136" fmla="*/ 5177658 h 7032719"/>
              <a:gd name="connsiteX137" fmla="*/ 4795020 w 6332041"/>
              <a:gd name="connsiteY137" fmla="*/ 5075401 h 7032719"/>
              <a:gd name="connsiteX138" fmla="*/ 4882853 w 6332041"/>
              <a:gd name="connsiteY138" fmla="*/ 5079415 h 7032719"/>
              <a:gd name="connsiteX139" fmla="*/ 4942997 w 6332041"/>
              <a:gd name="connsiteY139" fmla="*/ 5095062 h 7032719"/>
              <a:gd name="connsiteX140" fmla="*/ 5129484 w 6332041"/>
              <a:gd name="connsiteY140" fmla="*/ 5186093 h 7032719"/>
              <a:gd name="connsiteX141" fmla="*/ 5594304 w 6332041"/>
              <a:gd name="connsiteY141" fmla="*/ 5422722 h 7032719"/>
              <a:gd name="connsiteX142" fmla="*/ 5724276 w 6332041"/>
              <a:gd name="connsiteY142" fmla="*/ 5486449 h 7032719"/>
              <a:gd name="connsiteX143" fmla="*/ 5779089 w 6332041"/>
              <a:gd name="connsiteY143" fmla="*/ 5396937 h 7032719"/>
              <a:gd name="connsiteX144" fmla="*/ 5690643 w 6332041"/>
              <a:gd name="connsiteY144" fmla="*/ 5373624 h 7032719"/>
              <a:gd name="connsiteX145" fmla="*/ 5636237 w 6332041"/>
              <a:gd name="connsiteY145" fmla="*/ 5298488 h 7032719"/>
              <a:gd name="connsiteX146" fmla="*/ 5682594 w 6332041"/>
              <a:gd name="connsiteY146" fmla="*/ 5229777 h 7032719"/>
              <a:gd name="connsiteX147" fmla="*/ 5600880 w 6332041"/>
              <a:gd name="connsiteY147" fmla="*/ 5115358 h 7032719"/>
              <a:gd name="connsiteX148" fmla="*/ 5632584 w 6332041"/>
              <a:gd name="connsiteY148" fmla="*/ 4969606 h 7032719"/>
              <a:gd name="connsiteX149" fmla="*/ 5655444 w 6332041"/>
              <a:gd name="connsiteY149" fmla="*/ 4934681 h 7032719"/>
              <a:gd name="connsiteX150" fmla="*/ 5677034 w 6332041"/>
              <a:gd name="connsiteY150" fmla="*/ 4889596 h 7032719"/>
              <a:gd name="connsiteX151" fmla="*/ 5714499 w 6332041"/>
              <a:gd name="connsiteY151" fmla="*/ 4812126 h 7032719"/>
              <a:gd name="connsiteX152" fmla="*/ 5729104 w 6332041"/>
              <a:gd name="connsiteY152" fmla="*/ 4729576 h 7032719"/>
              <a:gd name="connsiteX153" fmla="*/ 5775459 w 6332041"/>
              <a:gd name="connsiteY153" fmla="*/ 4704176 h 7032719"/>
              <a:gd name="connsiteX154" fmla="*/ 5755139 w 6332041"/>
              <a:gd name="connsiteY154" fmla="*/ 4645121 h 7032719"/>
              <a:gd name="connsiteX155" fmla="*/ 5791334 w 6332041"/>
              <a:gd name="connsiteY155" fmla="*/ 4603846 h 7032719"/>
              <a:gd name="connsiteX156" fmla="*/ 5821814 w 6332041"/>
              <a:gd name="connsiteY156" fmla="*/ 4540981 h 7032719"/>
              <a:gd name="connsiteX157" fmla="*/ 5877059 w 6332041"/>
              <a:gd name="connsiteY157" fmla="*/ 4467321 h 7032719"/>
              <a:gd name="connsiteX158" fmla="*/ 5896109 w 6332041"/>
              <a:gd name="connsiteY158" fmla="*/ 4311111 h 7032719"/>
              <a:gd name="connsiteX159" fmla="*/ 6141219 w 6332041"/>
              <a:gd name="connsiteY159" fmla="*/ 4053301 h 7032719"/>
              <a:gd name="connsiteX160" fmla="*/ 6147569 w 6332041"/>
              <a:gd name="connsiteY160" fmla="*/ 3817081 h 7032719"/>
              <a:gd name="connsiteX161" fmla="*/ 5953537 w 6332041"/>
              <a:gd name="connsiteY161" fmla="*/ 3436452 h 7032719"/>
              <a:gd name="connsiteX0" fmla="*/ 5953537 w 6332041"/>
              <a:gd name="connsiteY0" fmla="*/ 3436452 h 6880319"/>
              <a:gd name="connsiteX1" fmla="*/ 5854199 w 6332041"/>
              <a:gd name="connsiteY1" fmla="*/ 2291811 h 6880319"/>
              <a:gd name="connsiteX2" fmla="*/ 5802129 w 6332041"/>
              <a:gd name="connsiteY2" fmla="*/ 1609819 h 6880319"/>
              <a:gd name="connsiteX3" fmla="*/ 5762759 w 6332041"/>
              <a:gd name="connsiteY3" fmla="*/ 1382491 h 6880319"/>
              <a:gd name="connsiteX4" fmla="*/ 5770442 w 6332041"/>
              <a:gd name="connsiteY4" fmla="*/ 1330310 h 6880319"/>
              <a:gd name="connsiteX5" fmla="*/ 5939273 w 6332041"/>
              <a:gd name="connsiteY5" fmla="*/ 1294137 h 6880319"/>
              <a:gd name="connsiteX6" fmla="*/ 6061246 w 6332041"/>
              <a:gd name="connsiteY6" fmla="*/ 1154342 h 6880319"/>
              <a:gd name="connsiteX7" fmla="*/ 6087784 w 6332041"/>
              <a:gd name="connsiteY7" fmla="*/ 587703 h 6880319"/>
              <a:gd name="connsiteX8" fmla="*/ 6149792 w 6332041"/>
              <a:gd name="connsiteY8" fmla="*/ 266762 h 6880319"/>
              <a:gd name="connsiteX9" fmla="*/ 6204185 w 6332041"/>
              <a:gd name="connsiteY9" fmla="*/ 214419 h 6880319"/>
              <a:gd name="connsiteX10" fmla="*/ 6332041 w 6332041"/>
              <a:gd name="connsiteY10" fmla="*/ 245126 h 6880319"/>
              <a:gd name="connsiteX11" fmla="*/ 6152006 w 6332041"/>
              <a:gd name="connsiteY11" fmla="*/ 110058 h 6880319"/>
              <a:gd name="connsiteX12" fmla="*/ 6014137 w 6332041"/>
              <a:gd name="connsiteY12" fmla="*/ 0 h 6880319"/>
              <a:gd name="connsiteX13" fmla="*/ 5325275 w 6332041"/>
              <a:gd name="connsiteY13" fmla="*/ 124606 h 6880319"/>
              <a:gd name="connsiteX14" fmla="*/ 5276992 w 6332041"/>
              <a:gd name="connsiteY14" fmla="*/ 266597 h 6880319"/>
              <a:gd name="connsiteX15" fmla="*/ 5346682 w 6332041"/>
              <a:gd name="connsiteY15" fmla="*/ 494173 h 6880319"/>
              <a:gd name="connsiteX16" fmla="*/ 5256922 w 6332041"/>
              <a:gd name="connsiteY16" fmla="*/ 872684 h 6880319"/>
              <a:gd name="connsiteX17" fmla="*/ 5292702 w 6332041"/>
              <a:gd name="connsiteY17" fmla="*/ 1084088 h 6880319"/>
              <a:gd name="connsiteX18" fmla="*/ 5259839 w 6332041"/>
              <a:gd name="connsiteY18" fmla="*/ 1405351 h 6880319"/>
              <a:gd name="connsiteX19" fmla="*/ 5252219 w 6332041"/>
              <a:gd name="connsiteY19" fmla="*/ 1603471 h 6880319"/>
              <a:gd name="connsiteX20" fmla="*/ 5282699 w 6332041"/>
              <a:gd name="connsiteY20" fmla="*/ 1641571 h 6880319"/>
              <a:gd name="connsiteX21" fmla="*/ 5137919 w 6332041"/>
              <a:gd name="connsiteY21" fmla="*/ 1694911 h 6880319"/>
              <a:gd name="connsiteX22" fmla="*/ 5160779 w 6332041"/>
              <a:gd name="connsiteY22" fmla="*/ 1885411 h 6880319"/>
              <a:gd name="connsiteX23" fmla="*/ 5122679 w 6332041"/>
              <a:gd name="connsiteY23" fmla="*/ 1969231 h 6880319"/>
              <a:gd name="connsiteX24" fmla="*/ 4985519 w 6332041"/>
              <a:gd name="connsiteY24" fmla="*/ 1952015 h 6880319"/>
              <a:gd name="connsiteX25" fmla="*/ 4894079 w 6332041"/>
              <a:gd name="connsiteY25" fmla="*/ 1938751 h 6880319"/>
              <a:gd name="connsiteX26" fmla="*/ 4817470 w 6332041"/>
              <a:gd name="connsiteY26" fmla="*/ 2096386 h 6880319"/>
              <a:gd name="connsiteX27" fmla="*/ 4668677 w 6332041"/>
              <a:gd name="connsiteY27" fmla="*/ 1986101 h 6880319"/>
              <a:gd name="connsiteX28" fmla="*/ 4554785 w 6332041"/>
              <a:gd name="connsiteY28" fmla="*/ 1978482 h 6880319"/>
              <a:gd name="connsiteX29" fmla="*/ 4409190 w 6332041"/>
              <a:gd name="connsiteY29" fmla="*/ 1848942 h 6880319"/>
              <a:gd name="connsiteX30" fmla="*/ 4604519 w 6332041"/>
              <a:gd name="connsiteY30" fmla="*/ 1664431 h 6880319"/>
              <a:gd name="connsiteX31" fmla="*/ 4429259 w 6332041"/>
              <a:gd name="connsiteY31" fmla="*/ 1633951 h 6880319"/>
              <a:gd name="connsiteX32" fmla="*/ 4284479 w 6332041"/>
              <a:gd name="connsiteY32" fmla="*/ 1801591 h 6880319"/>
              <a:gd name="connsiteX33" fmla="*/ 4223519 w 6332041"/>
              <a:gd name="connsiteY33" fmla="*/ 1900651 h 6880319"/>
              <a:gd name="connsiteX34" fmla="*/ 4231139 w 6332041"/>
              <a:gd name="connsiteY34" fmla="*/ 1938751 h 6880319"/>
              <a:gd name="connsiteX35" fmla="*/ 4124459 w 6332041"/>
              <a:gd name="connsiteY35" fmla="*/ 2037811 h 6880319"/>
              <a:gd name="connsiteX36" fmla="*/ 4048259 w 6332041"/>
              <a:gd name="connsiteY36" fmla="*/ 2060671 h 6880319"/>
              <a:gd name="connsiteX37" fmla="*/ 3990904 w 6332041"/>
              <a:gd name="connsiteY37" fmla="*/ 2092782 h 6880319"/>
              <a:gd name="connsiteX38" fmla="*/ 3936751 w 6332041"/>
              <a:gd name="connsiteY38" fmla="*/ 2142108 h 6880319"/>
              <a:gd name="connsiteX39" fmla="*/ 3888239 w 6332041"/>
              <a:gd name="connsiteY39" fmla="*/ 2114011 h 6880319"/>
              <a:gd name="connsiteX40" fmla="*/ 3846127 w 6332041"/>
              <a:gd name="connsiteY40" fmla="*/ 2183407 h 6880319"/>
              <a:gd name="connsiteX41" fmla="*/ 3746250 w 6332041"/>
              <a:gd name="connsiteY41" fmla="*/ 2210280 h 6880319"/>
              <a:gd name="connsiteX42" fmla="*/ 3731417 w 6332041"/>
              <a:gd name="connsiteY42" fmla="*/ 2278860 h 6880319"/>
              <a:gd name="connsiteX43" fmla="*/ 3591184 w 6332041"/>
              <a:gd name="connsiteY43" fmla="*/ 2221331 h 6880319"/>
              <a:gd name="connsiteX44" fmla="*/ 3552959 w 6332041"/>
              <a:gd name="connsiteY44" fmla="*/ 2121631 h 6880319"/>
              <a:gd name="connsiteX45" fmla="*/ 3377699 w 6332041"/>
              <a:gd name="connsiteY45" fmla="*/ 2190211 h 6880319"/>
              <a:gd name="connsiteX46" fmla="*/ 3377699 w 6332041"/>
              <a:gd name="connsiteY46" fmla="*/ 2266411 h 6880319"/>
              <a:gd name="connsiteX47" fmla="*/ 3258978 w 6332041"/>
              <a:gd name="connsiteY47" fmla="*/ 2366694 h 6880319"/>
              <a:gd name="connsiteX48" fmla="*/ 3018337 w 6332041"/>
              <a:gd name="connsiteY48" fmla="*/ 2221913 h 6880319"/>
              <a:gd name="connsiteX49" fmla="*/ 3045210 w 6332041"/>
              <a:gd name="connsiteY49" fmla="*/ 2191026 h 6880319"/>
              <a:gd name="connsiteX50" fmla="*/ 2934517 w 6332041"/>
              <a:gd name="connsiteY50" fmla="*/ 2054273 h 6880319"/>
              <a:gd name="connsiteX51" fmla="*/ 2663396 w 6332041"/>
              <a:gd name="connsiteY51" fmla="*/ 1888611 h 6880319"/>
              <a:gd name="connsiteX52" fmla="*/ 2536416 w 6332041"/>
              <a:gd name="connsiteY52" fmla="*/ 2261352 h 6880319"/>
              <a:gd name="connsiteX53" fmla="*/ 2428805 w 6332041"/>
              <a:gd name="connsiteY53" fmla="*/ 2267634 h 6880319"/>
              <a:gd name="connsiteX54" fmla="*/ 2348999 w 6332041"/>
              <a:gd name="connsiteY54" fmla="*/ 2258791 h 6880319"/>
              <a:gd name="connsiteX55" fmla="*/ 2245110 w 6332041"/>
              <a:gd name="connsiteY55" fmla="*/ 2385946 h 6880319"/>
              <a:gd name="connsiteX56" fmla="*/ 2061823 w 6332041"/>
              <a:gd name="connsiteY56" fmla="*/ 2298521 h 6880319"/>
              <a:gd name="connsiteX57" fmla="*/ 2005283 w 6332041"/>
              <a:gd name="connsiteY57" fmla="*/ 2306958 h 6880319"/>
              <a:gd name="connsiteX58" fmla="*/ 1905816 w 6332041"/>
              <a:gd name="connsiteY58" fmla="*/ 2122446 h 6880319"/>
              <a:gd name="connsiteX59" fmla="*/ 1937519 w 6332041"/>
              <a:gd name="connsiteY59" fmla="*/ 2037811 h 6880319"/>
              <a:gd name="connsiteX60" fmla="*/ 1769879 w 6332041"/>
              <a:gd name="connsiteY60" fmla="*/ 2159731 h 6880319"/>
              <a:gd name="connsiteX61" fmla="*/ 1747019 w 6332041"/>
              <a:gd name="connsiteY61" fmla="*/ 2220691 h 6880319"/>
              <a:gd name="connsiteX62" fmla="*/ 1693679 w 6332041"/>
              <a:gd name="connsiteY62" fmla="*/ 2190211 h 6880319"/>
              <a:gd name="connsiteX63" fmla="*/ 1586999 w 6332041"/>
              <a:gd name="connsiteY63" fmla="*/ 2190211 h 6880319"/>
              <a:gd name="connsiteX64" fmla="*/ 1564139 w 6332041"/>
              <a:gd name="connsiteY64" fmla="*/ 2304511 h 6880319"/>
              <a:gd name="connsiteX65" fmla="*/ 1426979 w 6332041"/>
              <a:gd name="connsiteY65" fmla="*/ 2601691 h 6880319"/>
              <a:gd name="connsiteX66" fmla="*/ 1373639 w 6332041"/>
              <a:gd name="connsiteY66" fmla="*/ 2594071 h 6880319"/>
              <a:gd name="connsiteX67" fmla="*/ 1228859 w 6332041"/>
              <a:gd name="connsiteY67" fmla="*/ 2647411 h 6880319"/>
              <a:gd name="connsiteX68" fmla="*/ 1175519 w 6332041"/>
              <a:gd name="connsiteY68" fmla="*/ 2815051 h 6880319"/>
              <a:gd name="connsiteX69" fmla="*/ 1053599 w 6332041"/>
              <a:gd name="connsiteY69" fmla="*/ 2845531 h 6880319"/>
              <a:gd name="connsiteX70" fmla="*/ 969779 w 6332041"/>
              <a:gd name="connsiteY70" fmla="*/ 2853151 h 6880319"/>
              <a:gd name="connsiteX71" fmla="*/ 870719 w 6332041"/>
              <a:gd name="connsiteY71" fmla="*/ 2883631 h 6880319"/>
              <a:gd name="connsiteX72" fmla="*/ 741179 w 6332041"/>
              <a:gd name="connsiteY72" fmla="*/ 2891251 h 6880319"/>
              <a:gd name="connsiteX73" fmla="*/ 588779 w 6332041"/>
              <a:gd name="connsiteY73" fmla="*/ 2929351 h 6880319"/>
              <a:gd name="connsiteX74" fmla="*/ 0 w 6332041"/>
              <a:gd name="connsiteY74" fmla="*/ 4428515 h 6880319"/>
              <a:gd name="connsiteX75" fmla="*/ 199750 w 6332041"/>
              <a:gd name="connsiteY75" fmla="*/ 4408853 h 6880319"/>
              <a:gd name="connsiteX76" fmla="*/ 207779 w 6332041"/>
              <a:gd name="connsiteY76" fmla="*/ 4529551 h 6880319"/>
              <a:gd name="connsiteX77" fmla="*/ 289560 w 6332041"/>
              <a:gd name="connsiteY77" fmla="*/ 4557241 h 6880319"/>
              <a:gd name="connsiteX78" fmla="*/ 289968 w 6332041"/>
              <a:gd name="connsiteY78" fmla="*/ 4629020 h 6880319"/>
              <a:gd name="connsiteX79" fmla="*/ 408690 w 6332041"/>
              <a:gd name="connsiteY79" fmla="*/ 4675962 h 6880319"/>
              <a:gd name="connsiteX80" fmla="*/ 398279 w 6332041"/>
              <a:gd name="connsiteY80" fmla="*/ 4773391 h 6880319"/>
              <a:gd name="connsiteX81" fmla="*/ 398279 w 6332041"/>
              <a:gd name="connsiteY81" fmla="*/ 4872451 h 6880319"/>
              <a:gd name="connsiteX82" fmla="*/ 291599 w 6332041"/>
              <a:gd name="connsiteY82" fmla="*/ 4925791 h 6880319"/>
              <a:gd name="connsiteX83" fmla="*/ 276359 w 6332041"/>
              <a:gd name="connsiteY83" fmla="*/ 5001991 h 6880319"/>
              <a:gd name="connsiteX84" fmla="*/ 184919 w 6332041"/>
              <a:gd name="connsiteY84" fmla="*/ 5123911 h 6880319"/>
              <a:gd name="connsiteX85" fmla="*/ 199344 w 6332041"/>
              <a:gd name="connsiteY85" fmla="*/ 5376596 h 6880319"/>
              <a:gd name="connsiteX86" fmla="*/ 282757 w 6332041"/>
              <a:gd name="connsiteY86" fmla="*/ 5376186 h 6880319"/>
              <a:gd name="connsiteX87" fmla="*/ 324870 w 6332041"/>
              <a:gd name="connsiteY87" fmla="*/ 5453201 h 6880319"/>
              <a:gd name="connsiteX88" fmla="*/ 340517 w 6332041"/>
              <a:gd name="connsiteY88" fmla="*/ 5498107 h 6880319"/>
              <a:gd name="connsiteX89" fmla="*/ 378211 w 6332041"/>
              <a:gd name="connsiteY89" fmla="*/ 5490078 h 6880319"/>
              <a:gd name="connsiteX90" fmla="*/ 365761 w 6332041"/>
              <a:gd name="connsiteY90" fmla="*/ 5643294 h 6880319"/>
              <a:gd name="connsiteX91" fmla="*/ 843843 w 6332041"/>
              <a:gd name="connsiteY91" fmla="*/ 5739970 h 6880319"/>
              <a:gd name="connsiteX92" fmla="*/ 1175926 w 6332041"/>
              <a:gd name="connsiteY92" fmla="*/ 5879922 h 6880319"/>
              <a:gd name="connsiteX93" fmla="*/ 1487939 w 6332041"/>
              <a:gd name="connsiteY93" fmla="*/ 5741131 h 6880319"/>
              <a:gd name="connsiteX94" fmla="*/ 1586999 w 6332041"/>
              <a:gd name="connsiteY94" fmla="*/ 5741131 h 6880319"/>
              <a:gd name="connsiteX95" fmla="*/ 1541279 w 6332041"/>
              <a:gd name="connsiteY95" fmla="*/ 6000211 h 6880319"/>
              <a:gd name="connsiteX96" fmla="*/ 1634713 w 6332041"/>
              <a:gd name="connsiteY96" fmla="*/ 6349001 h 6880319"/>
              <a:gd name="connsiteX97" fmla="*/ 1931451 w 6332041"/>
              <a:gd name="connsiteY97" fmla="*/ 6276820 h 6880319"/>
              <a:gd name="connsiteX98" fmla="*/ 1973281 w 6332041"/>
              <a:gd name="connsiteY98" fmla="*/ 6039719 h 6880319"/>
              <a:gd name="connsiteX99" fmla="*/ 2284853 w 6332041"/>
              <a:gd name="connsiteY99" fmla="*/ 6068128 h 6880319"/>
              <a:gd name="connsiteX100" fmla="*/ 2588088 w 6332041"/>
              <a:gd name="connsiteY100" fmla="*/ 5922367 h 6880319"/>
              <a:gd name="connsiteX101" fmla="*/ 2656018 w 6332041"/>
              <a:gd name="connsiteY101" fmla="*/ 6052223 h 6880319"/>
              <a:gd name="connsiteX102" fmla="*/ 2739109 w 6332041"/>
              <a:gd name="connsiteY102" fmla="*/ 6021749 h 6880319"/>
              <a:gd name="connsiteX103" fmla="*/ 2886685 w 6332041"/>
              <a:gd name="connsiteY103" fmla="*/ 6052811 h 6880319"/>
              <a:gd name="connsiteX104" fmla="*/ 3002565 w 6332041"/>
              <a:gd name="connsiteY104" fmla="*/ 6195386 h 6880319"/>
              <a:gd name="connsiteX105" fmla="*/ 3027765 w 6332041"/>
              <a:gd name="connsiteY105" fmla="*/ 6377265 h 6880319"/>
              <a:gd name="connsiteX106" fmla="*/ 3191028 w 6332041"/>
              <a:gd name="connsiteY106" fmla="*/ 6299303 h 6880319"/>
              <a:gd name="connsiteX107" fmla="*/ 3338659 w 6332041"/>
              <a:gd name="connsiteY107" fmla="*/ 6365542 h 6880319"/>
              <a:gd name="connsiteX108" fmla="*/ 3459989 w 6332041"/>
              <a:gd name="connsiteY108" fmla="*/ 6105598 h 6880319"/>
              <a:gd name="connsiteX109" fmla="*/ 3465996 w 6332041"/>
              <a:gd name="connsiteY109" fmla="*/ 6002754 h 6880319"/>
              <a:gd name="connsiteX110" fmla="*/ 3658897 w 6332041"/>
              <a:gd name="connsiteY110" fmla="*/ 6037364 h 6880319"/>
              <a:gd name="connsiteX111" fmla="*/ 4124935 w 6332041"/>
              <a:gd name="connsiteY111" fmla="*/ 6880319 h 6880319"/>
              <a:gd name="connsiteX112" fmla="*/ 4143715 w 6332041"/>
              <a:gd name="connsiteY112" fmla="*/ 6806772 h 6880319"/>
              <a:gd name="connsiteX113" fmla="*/ 4045199 w 6332041"/>
              <a:gd name="connsiteY113" fmla="*/ 6742613 h 6880319"/>
              <a:gd name="connsiteX114" fmla="*/ 4020160 w 6332041"/>
              <a:gd name="connsiteY114" fmla="*/ 6611238 h 6880319"/>
              <a:gd name="connsiteX115" fmla="*/ 4096361 w 6332041"/>
              <a:gd name="connsiteY115" fmla="*/ 6537419 h 6880319"/>
              <a:gd name="connsiteX116" fmla="*/ 4136842 w 6332041"/>
              <a:gd name="connsiteY116" fmla="*/ 6389781 h 6880319"/>
              <a:gd name="connsiteX117" fmla="*/ 4014514 w 6332041"/>
              <a:gd name="connsiteY117" fmla="*/ 6437678 h 6880319"/>
              <a:gd name="connsiteX118" fmla="*/ 3842181 w 6332041"/>
              <a:gd name="connsiteY118" fmla="*/ 6423661 h 6880319"/>
              <a:gd name="connsiteX119" fmla="*/ 3691891 w 6332041"/>
              <a:gd name="connsiteY119" fmla="*/ 6323511 h 6880319"/>
              <a:gd name="connsiteX120" fmla="*/ 3709445 w 6332041"/>
              <a:gd name="connsiteY120" fmla="*/ 6189144 h 6880319"/>
              <a:gd name="connsiteX121" fmla="*/ 3645286 w 6332041"/>
              <a:gd name="connsiteY121" fmla="*/ 6133012 h 6880319"/>
              <a:gd name="connsiteX122" fmla="*/ 3857759 w 6332041"/>
              <a:gd name="connsiteY122" fmla="*/ 5924011 h 6880319"/>
              <a:gd name="connsiteX123" fmla="*/ 3933959 w 6332041"/>
              <a:gd name="connsiteY123" fmla="*/ 5847811 h 6880319"/>
              <a:gd name="connsiteX124" fmla="*/ 3963217 w 6332041"/>
              <a:gd name="connsiteY124" fmla="*/ 5852642 h 6880319"/>
              <a:gd name="connsiteX125" fmla="*/ 3955596 w 6332041"/>
              <a:gd name="connsiteY125" fmla="*/ 5787667 h 6880319"/>
              <a:gd name="connsiteX126" fmla="*/ 3925523 w 6332041"/>
              <a:gd name="connsiteY126" fmla="*/ 5772835 h 6880319"/>
              <a:gd name="connsiteX127" fmla="*/ 3890621 w 6332041"/>
              <a:gd name="connsiteY127" fmla="*/ 5661325 h 6880319"/>
              <a:gd name="connsiteX128" fmla="*/ 3894228 w 6332041"/>
              <a:gd name="connsiteY128" fmla="*/ 5561858 h 6880319"/>
              <a:gd name="connsiteX129" fmla="*/ 3911099 w 6332041"/>
              <a:gd name="connsiteY129" fmla="*/ 5451571 h 6880319"/>
              <a:gd name="connsiteX130" fmla="*/ 3933959 w 6332041"/>
              <a:gd name="connsiteY130" fmla="*/ 5382991 h 6880319"/>
              <a:gd name="connsiteX131" fmla="*/ 3964439 w 6332041"/>
              <a:gd name="connsiteY131" fmla="*/ 5322031 h 6880319"/>
              <a:gd name="connsiteX132" fmla="*/ 4017779 w 6332041"/>
              <a:gd name="connsiteY132" fmla="*/ 5314411 h 6880319"/>
              <a:gd name="connsiteX133" fmla="*/ 4033019 w 6332041"/>
              <a:gd name="connsiteY133" fmla="*/ 5314411 h 6880319"/>
              <a:gd name="connsiteX134" fmla="*/ 4086359 w 6332041"/>
              <a:gd name="connsiteY134" fmla="*/ 5253451 h 6880319"/>
              <a:gd name="connsiteX135" fmla="*/ 4082752 w 6332041"/>
              <a:gd name="connsiteY135" fmla="*/ 5177658 h 6880319"/>
              <a:gd name="connsiteX136" fmla="*/ 4795020 w 6332041"/>
              <a:gd name="connsiteY136" fmla="*/ 5075401 h 6880319"/>
              <a:gd name="connsiteX137" fmla="*/ 4882853 w 6332041"/>
              <a:gd name="connsiteY137" fmla="*/ 5079415 h 6880319"/>
              <a:gd name="connsiteX138" fmla="*/ 4942997 w 6332041"/>
              <a:gd name="connsiteY138" fmla="*/ 5095062 h 6880319"/>
              <a:gd name="connsiteX139" fmla="*/ 5129484 w 6332041"/>
              <a:gd name="connsiteY139" fmla="*/ 5186093 h 6880319"/>
              <a:gd name="connsiteX140" fmla="*/ 5594304 w 6332041"/>
              <a:gd name="connsiteY140" fmla="*/ 5422722 h 6880319"/>
              <a:gd name="connsiteX141" fmla="*/ 5724276 w 6332041"/>
              <a:gd name="connsiteY141" fmla="*/ 5486449 h 6880319"/>
              <a:gd name="connsiteX142" fmla="*/ 5779089 w 6332041"/>
              <a:gd name="connsiteY142" fmla="*/ 5396937 h 6880319"/>
              <a:gd name="connsiteX143" fmla="*/ 5690643 w 6332041"/>
              <a:gd name="connsiteY143" fmla="*/ 5373624 h 6880319"/>
              <a:gd name="connsiteX144" fmla="*/ 5636237 w 6332041"/>
              <a:gd name="connsiteY144" fmla="*/ 5298488 h 6880319"/>
              <a:gd name="connsiteX145" fmla="*/ 5682594 w 6332041"/>
              <a:gd name="connsiteY145" fmla="*/ 5229777 h 6880319"/>
              <a:gd name="connsiteX146" fmla="*/ 5600880 w 6332041"/>
              <a:gd name="connsiteY146" fmla="*/ 5115358 h 6880319"/>
              <a:gd name="connsiteX147" fmla="*/ 5632584 w 6332041"/>
              <a:gd name="connsiteY147" fmla="*/ 4969606 h 6880319"/>
              <a:gd name="connsiteX148" fmla="*/ 5655444 w 6332041"/>
              <a:gd name="connsiteY148" fmla="*/ 4934681 h 6880319"/>
              <a:gd name="connsiteX149" fmla="*/ 5677034 w 6332041"/>
              <a:gd name="connsiteY149" fmla="*/ 4889596 h 6880319"/>
              <a:gd name="connsiteX150" fmla="*/ 5714499 w 6332041"/>
              <a:gd name="connsiteY150" fmla="*/ 4812126 h 6880319"/>
              <a:gd name="connsiteX151" fmla="*/ 5729104 w 6332041"/>
              <a:gd name="connsiteY151" fmla="*/ 4729576 h 6880319"/>
              <a:gd name="connsiteX152" fmla="*/ 5775459 w 6332041"/>
              <a:gd name="connsiteY152" fmla="*/ 4704176 h 6880319"/>
              <a:gd name="connsiteX153" fmla="*/ 5755139 w 6332041"/>
              <a:gd name="connsiteY153" fmla="*/ 4645121 h 6880319"/>
              <a:gd name="connsiteX154" fmla="*/ 5791334 w 6332041"/>
              <a:gd name="connsiteY154" fmla="*/ 4603846 h 6880319"/>
              <a:gd name="connsiteX155" fmla="*/ 5821814 w 6332041"/>
              <a:gd name="connsiteY155" fmla="*/ 4540981 h 6880319"/>
              <a:gd name="connsiteX156" fmla="*/ 5877059 w 6332041"/>
              <a:gd name="connsiteY156" fmla="*/ 4467321 h 6880319"/>
              <a:gd name="connsiteX157" fmla="*/ 5896109 w 6332041"/>
              <a:gd name="connsiteY157" fmla="*/ 4311111 h 6880319"/>
              <a:gd name="connsiteX158" fmla="*/ 6141219 w 6332041"/>
              <a:gd name="connsiteY158" fmla="*/ 4053301 h 6880319"/>
              <a:gd name="connsiteX159" fmla="*/ 6147569 w 6332041"/>
              <a:gd name="connsiteY159" fmla="*/ 3817081 h 6880319"/>
              <a:gd name="connsiteX160" fmla="*/ 5953537 w 6332041"/>
              <a:gd name="connsiteY160" fmla="*/ 3436452 h 6880319"/>
              <a:gd name="connsiteX0" fmla="*/ 5953537 w 6332041"/>
              <a:gd name="connsiteY0" fmla="*/ 3436452 h 6806771"/>
              <a:gd name="connsiteX1" fmla="*/ 5854199 w 6332041"/>
              <a:gd name="connsiteY1" fmla="*/ 2291811 h 6806771"/>
              <a:gd name="connsiteX2" fmla="*/ 5802129 w 6332041"/>
              <a:gd name="connsiteY2" fmla="*/ 1609819 h 6806771"/>
              <a:gd name="connsiteX3" fmla="*/ 5762759 w 6332041"/>
              <a:gd name="connsiteY3" fmla="*/ 1382491 h 6806771"/>
              <a:gd name="connsiteX4" fmla="*/ 5770442 w 6332041"/>
              <a:gd name="connsiteY4" fmla="*/ 1330310 h 6806771"/>
              <a:gd name="connsiteX5" fmla="*/ 5939273 w 6332041"/>
              <a:gd name="connsiteY5" fmla="*/ 1294137 h 6806771"/>
              <a:gd name="connsiteX6" fmla="*/ 6061246 w 6332041"/>
              <a:gd name="connsiteY6" fmla="*/ 1154342 h 6806771"/>
              <a:gd name="connsiteX7" fmla="*/ 6087784 w 6332041"/>
              <a:gd name="connsiteY7" fmla="*/ 587703 h 6806771"/>
              <a:gd name="connsiteX8" fmla="*/ 6149792 w 6332041"/>
              <a:gd name="connsiteY8" fmla="*/ 266762 h 6806771"/>
              <a:gd name="connsiteX9" fmla="*/ 6204185 w 6332041"/>
              <a:gd name="connsiteY9" fmla="*/ 214419 h 6806771"/>
              <a:gd name="connsiteX10" fmla="*/ 6332041 w 6332041"/>
              <a:gd name="connsiteY10" fmla="*/ 245126 h 6806771"/>
              <a:gd name="connsiteX11" fmla="*/ 6152006 w 6332041"/>
              <a:gd name="connsiteY11" fmla="*/ 110058 h 6806771"/>
              <a:gd name="connsiteX12" fmla="*/ 6014137 w 6332041"/>
              <a:gd name="connsiteY12" fmla="*/ 0 h 6806771"/>
              <a:gd name="connsiteX13" fmla="*/ 5325275 w 6332041"/>
              <a:gd name="connsiteY13" fmla="*/ 124606 h 6806771"/>
              <a:gd name="connsiteX14" fmla="*/ 5276992 w 6332041"/>
              <a:gd name="connsiteY14" fmla="*/ 266597 h 6806771"/>
              <a:gd name="connsiteX15" fmla="*/ 5346682 w 6332041"/>
              <a:gd name="connsiteY15" fmla="*/ 494173 h 6806771"/>
              <a:gd name="connsiteX16" fmla="*/ 5256922 w 6332041"/>
              <a:gd name="connsiteY16" fmla="*/ 872684 h 6806771"/>
              <a:gd name="connsiteX17" fmla="*/ 5292702 w 6332041"/>
              <a:gd name="connsiteY17" fmla="*/ 1084088 h 6806771"/>
              <a:gd name="connsiteX18" fmla="*/ 5259839 w 6332041"/>
              <a:gd name="connsiteY18" fmla="*/ 1405351 h 6806771"/>
              <a:gd name="connsiteX19" fmla="*/ 5252219 w 6332041"/>
              <a:gd name="connsiteY19" fmla="*/ 1603471 h 6806771"/>
              <a:gd name="connsiteX20" fmla="*/ 5282699 w 6332041"/>
              <a:gd name="connsiteY20" fmla="*/ 1641571 h 6806771"/>
              <a:gd name="connsiteX21" fmla="*/ 5137919 w 6332041"/>
              <a:gd name="connsiteY21" fmla="*/ 1694911 h 6806771"/>
              <a:gd name="connsiteX22" fmla="*/ 5160779 w 6332041"/>
              <a:gd name="connsiteY22" fmla="*/ 1885411 h 6806771"/>
              <a:gd name="connsiteX23" fmla="*/ 5122679 w 6332041"/>
              <a:gd name="connsiteY23" fmla="*/ 1969231 h 6806771"/>
              <a:gd name="connsiteX24" fmla="*/ 4985519 w 6332041"/>
              <a:gd name="connsiteY24" fmla="*/ 1952015 h 6806771"/>
              <a:gd name="connsiteX25" fmla="*/ 4894079 w 6332041"/>
              <a:gd name="connsiteY25" fmla="*/ 1938751 h 6806771"/>
              <a:gd name="connsiteX26" fmla="*/ 4817470 w 6332041"/>
              <a:gd name="connsiteY26" fmla="*/ 2096386 h 6806771"/>
              <a:gd name="connsiteX27" fmla="*/ 4668677 w 6332041"/>
              <a:gd name="connsiteY27" fmla="*/ 1986101 h 6806771"/>
              <a:gd name="connsiteX28" fmla="*/ 4554785 w 6332041"/>
              <a:gd name="connsiteY28" fmla="*/ 1978482 h 6806771"/>
              <a:gd name="connsiteX29" fmla="*/ 4409190 w 6332041"/>
              <a:gd name="connsiteY29" fmla="*/ 1848942 h 6806771"/>
              <a:gd name="connsiteX30" fmla="*/ 4604519 w 6332041"/>
              <a:gd name="connsiteY30" fmla="*/ 1664431 h 6806771"/>
              <a:gd name="connsiteX31" fmla="*/ 4429259 w 6332041"/>
              <a:gd name="connsiteY31" fmla="*/ 1633951 h 6806771"/>
              <a:gd name="connsiteX32" fmla="*/ 4284479 w 6332041"/>
              <a:gd name="connsiteY32" fmla="*/ 1801591 h 6806771"/>
              <a:gd name="connsiteX33" fmla="*/ 4223519 w 6332041"/>
              <a:gd name="connsiteY33" fmla="*/ 1900651 h 6806771"/>
              <a:gd name="connsiteX34" fmla="*/ 4231139 w 6332041"/>
              <a:gd name="connsiteY34" fmla="*/ 1938751 h 6806771"/>
              <a:gd name="connsiteX35" fmla="*/ 4124459 w 6332041"/>
              <a:gd name="connsiteY35" fmla="*/ 2037811 h 6806771"/>
              <a:gd name="connsiteX36" fmla="*/ 4048259 w 6332041"/>
              <a:gd name="connsiteY36" fmla="*/ 2060671 h 6806771"/>
              <a:gd name="connsiteX37" fmla="*/ 3990904 w 6332041"/>
              <a:gd name="connsiteY37" fmla="*/ 2092782 h 6806771"/>
              <a:gd name="connsiteX38" fmla="*/ 3936751 w 6332041"/>
              <a:gd name="connsiteY38" fmla="*/ 2142108 h 6806771"/>
              <a:gd name="connsiteX39" fmla="*/ 3888239 w 6332041"/>
              <a:gd name="connsiteY39" fmla="*/ 2114011 h 6806771"/>
              <a:gd name="connsiteX40" fmla="*/ 3846127 w 6332041"/>
              <a:gd name="connsiteY40" fmla="*/ 2183407 h 6806771"/>
              <a:gd name="connsiteX41" fmla="*/ 3746250 w 6332041"/>
              <a:gd name="connsiteY41" fmla="*/ 2210280 h 6806771"/>
              <a:gd name="connsiteX42" fmla="*/ 3731417 w 6332041"/>
              <a:gd name="connsiteY42" fmla="*/ 2278860 h 6806771"/>
              <a:gd name="connsiteX43" fmla="*/ 3591184 w 6332041"/>
              <a:gd name="connsiteY43" fmla="*/ 2221331 h 6806771"/>
              <a:gd name="connsiteX44" fmla="*/ 3552959 w 6332041"/>
              <a:gd name="connsiteY44" fmla="*/ 2121631 h 6806771"/>
              <a:gd name="connsiteX45" fmla="*/ 3377699 w 6332041"/>
              <a:gd name="connsiteY45" fmla="*/ 2190211 h 6806771"/>
              <a:gd name="connsiteX46" fmla="*/ 3377699 w 6332041"/>
              <a:gd name="connsiteY46" fmla="*/ 2266411 h 6806771"/>
              <a:gd name="connsiteX47" fmla="*/ 3258978 w 6332041"/>
              <a:gd name="connsiteY47" fmla="*/ 2366694 h 6806771"/>
              <a:gd name="connsiteX48" fmla="*/ 3018337 w 6332041"/>
              <a:gd name="connsiteY48" fmla="*/ 2221913 h 6806771"/>
              <a:gd name="connsiteX49" fmla="*/ 3045210 w 6332041"/>
              <a:gd name="connsiteY49" fmla="*/ 2191026 h 6806771"/>
              <a:gd name="connsiteX50" fmla="*/ 2934517 w 6332041"/>
              <a:gd name="connsiteY50" fmla="*/ 2054273 h 6806771"/>
              <a:gd name="connsiteX51" fmla="*/ 2663396 w 6332041"/>
              <a:gd name="connsiteY51" fmla="*/ 1888611 h 6806771"/>
              <a:gd name="connsiteX52" fmla="*/ 2536416 w 6332041"/>
              <a:gd name="connsiteY52" fmla="*/ 2261352 h 6806771"/>
              <a:gd name="connsiteX53" fmla="*/ 2428805 w 6332041"/>
              <a:gd name="connsiteY53" fmla="*/ 2267634 h 6806771"/>
              <a:gd name="connsiteX54" fmla="*/ 2348999 w 6332041"/>
              <a:gd name="connsiteY54" fmla="*/ 2258791 h 6806771"/>
              <a:gd name="connsiteX55" fmla="*/ 2245110 w 6332041"/>
              <a:gd name="connsiteY55" fmla="*/ 2385946 h 6806771"/>
              <a:gd name="connsiteX56" fmla="*/ 2061823 w 6332041"/>
              <a:gd name="connsiteY56" fmla="*/ 2298521 h 6806771"/>
              <a:gd name="connsiteX57" fmla="*/ 2005283 w 6332041"/>
              <a:gd name="connsiteY57" fmla="*/ 2306958 h 6806771"/>
              <a:gd name="connsiteX58" fmla="*/ 1905816 w 6332041"/>
              <a:gd name="connsiteY58" fmla="*/ 2122446 h 6806771"/>
              <a:gd name="connsiteX59" fmla="*/ 1937519 w 6332041"/>
              <a:gd name="connsiteY59" fmla="*/ 2037811 h 6806771"/>
              <a:gd name="connsiteX60" fmla="*/ 1769879 w 6332041"/>
              <a:gd name="connsiteY60" fmla="*/ 2159731 h 6806771"/>
              <a:gd name="connsiteX61" fmla="*/ 1747019 w 6332041"/>
              <a:gd name="connsiteY61" fmla="*/ 2220691 h 6806771"/>
              <a:gd name="connsiteX62" fmla="*/ 1693679 w 6332041"/>
              <a:gd name="connsiteY62" fmla="*/ 2190211 h 6806771"/>
              <a:gd name="connsiteX63" fmla="*/ 1586999 w 6332041"/>
              <a:gd name="connsiteY63" fmla="*/ 2190211 h 6806771"/>
              <a:gd name="connsiteX64" fmla="*/ 1564139 w 6332041"/>
              <a:gd name="connsiteY64" fmla="*/ 2304511 h 6806771"/>
              <a:gd name="connsiteX65" fmla="*/ 1426979 w 6332041"/>
              <a:gd name="connsiteY65" fmla="*/ 2601691 h 6806771"/>
              <a:gd name="connsiteX66" fmla="*/ 1373639 w 6332041"/>
              <a:gd name="connsiteY66" fmla="*/ 2594071 h 6806771"/>
              <a:gd name="connsiteX67" fmla="*/ 1228859 w 6332041"/>
              <a:gd name="connsiteY67" fmla="*/ 2647411 h 6806771"/>
              <a:gd name="connsiteX68" fmla="*/ 1175519 w 6332041"/>
              <a:gd name="connsiteY68" fmla="*/ 2815051 h 6806771"/>
              <a:gd name="connsiteX69" fmla="*/ 1053599 w 6332041"/>
              <a:gd name="connsiteY69" fmla="*/ 2845531 h 6806771"/>
              <a:gd name="connsiteX70" fmla="*/ 969779 w 6332041"/>
              <a:gd name="connsiteY70" fmla="*/ 2853151 h 6806771"/>
              <a:gd name="connsiteX71" fmla="*/ 870719 w 6332041"/>
              <a:gd name="connsiteY71" fmla="*/ 2883631 h 6806771"/>
              <a:gd name="connsiteX72" fmla="*/ 741179 w 6332041"/>
              <a:gd name="connsiteY72" fmla="*/ 2891251 h 6806771"/>
              <a:gd name="connsiteX73" fmla="*/ 588779 w 6332041"/>
              <a:gd name="connsiteY73" fmla="*/ 2929351 h 6806771"/>
              <a:gd name="connsiteX74" fmla="*/ 0 w 6332041"/>
              <a:gd name="connsiteY74" fmla="*/ 4428515 h 6806771"/>
              <a:gd name="connsiteX75" fmla="*/ 199750 w 6332041"/>
              <a:gd name="connsiteY75" fmla="*/ 4408853 h 6806771"/>
              <a:gd name="connsiteX76" fmla="*/ 207779 w 6332041"/>
              <a:gd name="connsiteY76" fmla="*/ 4529551 h 6806771"/>
              <a:gd name="connsiteX77" fmla="*/ 289560 w 6332041"/>
              <a:gd name="connsiteY77" fmla="*/ 4557241 h 6806771"/>
              <a:gd name="connsiteX78" fmla="*/ 289968 w 6332041"/>
              <a:gd name="connsiteY78" fmla="*/ 4629020 h 6806771"/>
              <a:gd name="connsiteX79" fmla="*/ 408690 w 6332041"/>
              <a:gd name="connsiteY79" fmla="*/ 4675962 h 6806771"/>
              <a:gd name="connsiteX80" fmla="*/ 398279 w 6332041"/>
              <a:gd name="connsiteY80" fmla="*/ 4773391 h 6806771"/>
              <a:gd name="connsiteX81" fmla="*/ 398279 w 6332041"/>
              <a:gd name="connsiteY81" fmla="*/ 4872451 h 6806771"/>
              <a:gd name="connsiteX82" fmla="*/ 291599 w 6332041"/>
              <a:gd name="connsiteY82" fmla="*/ 4925791 h 6806771"/>
              <a:gd name="connsiteX83" fmla="*/ 276359 w 6332041"/>
              <a:gd name="connsiteY83" fmla="*/ 5001991 h 6806771"/>
              <a:gd name="connsiteX84" fmla="*/ 184919 w 6332041"/>
              <a:gd name="connsiteY84" fmla="*/ 5123911 h 6806771"/>
              <a:gd name="connsiteX85" fmla="*/ 199344 w 6332041"/>
              <a:gd name="connsiteY85" fmla="*/ 5376596 h 6806771"/>
              <a:gd name="connsiteX86" fmla="*/ 282757 w 6332041"/>
              <a:gd name="connsiteY86" fmla="*/ 5376186 h 6806771"/>
              <a:gd name="connsiteX87" fmla="*/ 324870 w 6332041"/>
              <a:gd name="connsiteY87" fmla="*/ 5453201 h 6806771"/>
              <a:gd name="connsiteX88" fmla="*/ 340517 w 6332041"/>
              <a:gd name="connsiteY88" fmla="*/ 5498107 h 6806771"/>
              <a:gd name="connsiteX89" fmla="*/ 378211 w 6332041"/>
              <a:gd name="connsiteY89" fmla="*/ 5490078 h 6806771"/>
              <a:gd name="connsiteX90" fmla="*/ 365761 w 6332041"/>
              <a:gd name="connsiteY90" fmla="*/ 5643294 h 6806771"/>
              <a:gd name="connsiteX91" fmla="*/ 843843 w 6332041"/>
              <a:gd name="connsiteY91" fmla="*/ 5739970 h 6806771"/>
              <a:gd name="connsiteX92" fmla="*/ 1175926 w 6332041"/>
              <a:gd name="connsiteY92" fmla="*/ 5879922 h 6806771"/>
              <a:gd name="connsiteX93" fmla="*/ 1487939 w 6332041"/>
              <a:gd name="connsiteY93" fmla="*/ 5741131 h 6806771"/>
              <a:gd name="connsiteX94" fmla="*/ 1586999 w 6332041"/>
              <a:gd name="connsiteY94" fmla="*/ 5741131 h 6806771"/>
              <a:gd name="connsiteX95" fmla="*/ 1541279 w 6332041"/>
              <a:gd name="connsiteY95" fmla="*/ 6000211 h 6806771"/>
              <a:gd name="connsiteX96" fmla="*/ 1634713 w 6332041"/>
              <a:gd name="connsiteY96" fmla="*/ 6349001 h 6806771"/>
              <a:gd name="connsiteX97" fmla="*/ 1931451 w 6332041"/>
              <a:gd name="connsiteY97" fmla="*/ 6276820 h 6806771"/>
              <a:gd name="connsiteX98" fmla="*/ 1973281 w 6332041"/>
              <a:gd name="connsiteY98" fmla="*/ 6039719 h 6806771"/>
              <a:gd name="connsiteX99" fmla="*/ 2284853 w 6332041"/>
              <a:gd name="connsiteY99" fmla="*/ 6068128 h 6806771"/>
              <a:gd name="connsiteX100" fmla="*/ 2588088 w 6332041"/>
              <a:gd name="connsiteY100" fmla="*/ 5922367 h 6806771"/>
              <a:gd name="connsiteX101" fmla="*/ 2656018 w 6332041"/>
              <a:gd name="connsiteY101" fmla="*/ 6052223 h 6806771"/>
              <a:gd name="connsiteX102" fmla="*/ 2739109 w 6332041"/>
              <a:gd name="connsiteY102" fmla="*/ 6021749 h 6806771"/>
              <a:gd name="connsiteX103" fmla="*/ 2886685 w 6332041"/>
              <a:gd name="connsiteY103" fmla="*/ 6052811 h 6806771"/>
              <a:gd name="connsiteX104" fmla="*/ 3002565 w 6332041"/>
              <a:gd name="connsiteY104" fmla="*/ 6195386 h 6806771"/>
              <a:gd name="connsiteX105" fmla="*/ 3027765 w 6332041"/>
              <a:gd name="connsiteY105" fmla="*/ 6377265 h 6806771"/>
              <a:gd name="connsiteX106" fmla="*/ 3191028 w 6332041"/>
              <a:gd name="connsiteY106" fmla="*/ 6299303 h 6806771"/>
              <a:gd name="connsiteX107" fmla="*/ 3338659 w 6332041"/>
              <a:gd name="connsiteY107" fmla="*/ 6365542 h 6806771"/>
              <a:gd name="connsiteX108" fmla="*/ 3459989 w 6332041"/>
              <a:gd name="connsiteY108" fmla="*/ 6105598 h 6806771"/>
              <a:gd name="connsiteX109" fmla="*/ 3465996 w 6332041"/>
              <a:gd name="connsiteY109" fmla="*/ 6002754 h 6806771"/>
              <a:gd name="connsiteX110" fmla="*/ 3658897 w 6332041"/>
              <a:gd name="connsiteY110" fmla="*/ 6037364 h 6806771"/>
              <a:gd name="connsiteX111" fmla="*/ 4143715 w 6332041"/>
              <a:gd name="connsiteY111" fmla="*/ 6806772 h 6806771"/>
              <a:gd name="connsiteX112" fmla="*/ 4045199 w 6332041"/>
              <a:gd name="connsiteY112" fmla="*/ 6742613 h 6806771"/>
              <a:gd name="connsiteX113" fmla="*/ 4020160 w 6332041"/>
              <a:gd name="connsiteY113" fmla="*/ 6611238 h 6806771"/>
              <a:gd name="connsiteX114" fmla="*/ 4096361 w 6332041"/>
              <a:gd name="connsiteY114" fmla="*/ 6537419 h 6806771"/>
              <a:gd name="connsiteX115" fmla="*/ 4136842 w 6332041"/>
              <a:gd name="connsiteY115" fmla="*/ 6389781 h 6806771"/>
              <a:gd name="connsiteX116" fmla="*/ 4014514 w 6332041"/>
              <a:gd name="connsiteY116" fmla="*/ 6437678 h 6806771"/>
              <a:gd name="connsiteX117" fmla="*/ 3842181 w 6332041"/>
              <a:gd name="connsiteY117" fmla="*/ 6423661 h 6806771"/>
              <a:gd name="connsiteX118" fmla="*/ 3691891 w 6332041"/>
              <a:gd name="connsiteY118" fmla="*/ 6323511 h 6806771"/>
              <a:gd name="connsiteX119" fmla="*/ 3709445 w 6332041"/>
              <a:gd name="connsiteY119" fmla="*/ 6189144 h 6806771"/>
              <a:gd name="connsiteX120" fmla="*/ 3645286 w 6332041"/>
              <a:gd name="connsiteY120" fmla="*/ 6133012 h 6806771"/>
              <a:gd name="connsiteX121" fmla="*/ 3857759 w 6332041"/>
              <a:gd name="connsiteY121" fmla="*/ 5924011 h 6806771"/>
              <a:gd name="connsiteX122" fmla="*/ 3933959 w 6332041"/>
              <a:gd name="connsiteY122" fmla="*/ 5847811 h 6806771"/>
              <a:gd name="connsiteX123" fmla="*/ 3963217 w 6332041"/>
              <a:gd name="connsiteY123" fmla="*/ 5852642 h 6806771"/>
              <a:gd name="connsiteX124" fmla="*/ 3955596 w 6332041"/>
              <a:gd name="connsiteY124" fmla="*/ 5787667 h 6806771"/>
              <a:gd name="connsiteX125" fmla="*/ 3925523 w 6332041"/>
              <a:gd name="connsiteY125" fmla="*/ 5772835 h 6806771"/>
              <a:gd name="connsiteX126" fmla="*/ 3890621 w 6332041"/>
              <a:gd name="connsiteY126" fmla="*/ 5661325 h 6806771"/>
              <a:gd name="connsiteX127" fmla="*/ 3894228 w 6332041"/>
              <a:gd name="connsiteY127" fmla="*/ 5561858 h 6806771"/>
              <a:gd name="connsiteX128" fmla="*/ 3911099 w 6332041"/>
              <a:gd name="connsiteY128" fmla="*/ 5451571 h 6806771"/>
              <a:gd name="connsiteX129" fmla="*/ 3933959 w 6332041"/>
              <a:gd name="connsiteY129" fmla="*/ 5382991 h 6806771"/>
              <a:gd name="connsiteX130" fmla="*/ 3964439 w 6332041"/>
              <a:gd name="connsiteY130" fmla="*/ 5322031 h 6806771"/>
              <a:gd name="connsiteX131" fmla="*/ 4017779 w 6332041"/>
              <a:gd name="connsiteY131" fmla="*/ 5314411 h 6806771"/>
              <a:gd name="connsiteX132" fmla="*/ 4033019 w 6332041"/>
              <a:gd name="connsiteY132" fmla="*/ 5314411 h 6806771"/>
              <a:gd name="connsiteX133" fmla="*/ 4086359 w 6332041"/>
              <a:gd name="connsiteY133" fmla="*/ 5253451 h 6806771"/>
              <a:gd name="connsiteX134" fmla="*/ 4082752 w 6332041"/>
              <a:gd name="connsiteY134" fmla="*/ 5177658 h 6806771"/>
              <a:gd name="connsiteX135" fmla="*/ 4795020 w 6332041"/>
              <a:gd name="connsiteY135" fmla="*/ 5075401 h 6806771"/>
              <a:gd name="connsiteX136" fmla="*/ 4882853 w 6332041"/>
              <a:gd name="connsiteY136" fmla="*/ 5079415 h 6806771"/>
              <a:gd name="connsiteX137" fmla="*/ 4942997 w 6332041"/>
              <a:gd name="connsiteY137" fmla="*/ 5095062 h 6806771"/>
              <a:gd name="connsiteX138" fmla="*/ 5129484 w 6332041"/>
              <a:gd name="connsiteY138" fmla="*/ 5186093 h 6806771"/>
              <a:gd name="connsiteX139" fmla="*/ 5594304 w 6332041"/>
              <a:gd name="connsiteY139" fmla="*/ 5422722 h 6806771"/>
              <a:gd name="connsiteX140" fmla="*/ 5724276 w 6332041"/>
              <a:gd name="connsiteY140" fmla="*/ 5486449 h 6806771"/>
              <a:gd name="connsiteX141" fmla="*/ 5779089 w 6332041"/>
              <a:gd name="connsiteY141" fmla="*/ 5396937 h 6806771"/>
              <a:gd name="connsiteX142" fmla="*/ 5690643 w 6332041"/>
              <a:gd name="connsiteY142" fmla="*/ 5373624 h 6806771"/>
              <a:gd name="connsiteX143" fmla="*/ 5636237 w 6332041"/>
              <a:gd name="connsiteY143" fmla="*/ 5298488 h 6806771"/>
              <a:gd name="connsiteX144" fmla="*/ 5682594 w 6332041"/>
              <a:gd name="connsiteY144" fmla="*/ 5229777 h 6806771"/>
              <a:gd name="connsiteX145" fmla="*/ 5600880 w 6332041"/>
              <a:gd name="connsiteY145" fmla="*/ 5115358 h 6806771"/>
              <a:gd name="connsiteX146" fmla="*/ 5632584 w 6332041"/>
              <a:gd name="connsiteY146" fmla="*/ 4969606 h 6806771"/>
              <a:gd name="connsiteX147" fmla="*/ 5655444 w 6332041"/>
              <a:gd name="connsiteY147" fmla="*/ 4934681 h 6806771"/>
              <a:gd name="connsiteX148" fmla="*/ 5677034 w 6332041"/>
              <a:gd name="connsiteY148" fmla="*/ 4889596 h 6806771"/>
              <a:gd name="connsiteX149" fmla="*/ 5714499 w 6332041"/>
              <a:gd name="connsiteY149" fmla="*/ 4812126 h 6806771"/>
              <a:gd name="connsiteX150" fmla="*/ 5729104 w 6332041"/>
              <a:gd name="connsiteY150" fmla="*/ 4729576 h 6806771"/>
              <a:gd name="connsiteX151" fmla="*/ 5775459 w 6332041"/>
              <a:gd name="connsiteY151" fmla="*/ 4704176 h 6806771"/>
              <a:gd name="connsiteX152" fmla="*/ 5755139 w 6332041"/>
              <a:gd name="connsiteY152" fmla="*/ 4645121 h 6806771"/>
              <a:gd name="connsiteX153" fmla="*/ 5791334 w 6332041"/>
              <a:gd name="connsiteY153" fmla="*/ 4603846 h 6806771"/>
              <a:gd name="connsiteX154" fmla="*/ 5821814 w 6332041"/>
              <a:gd name="connsiteY154" fmla="*/ 4540981 h 6806771"/>
              <a:gd name="connsiteX155" fmla="*/ 5877059 w 6332041"/>
              <a:gd name="connsiteY155" fmla="*/ 4467321 h 6806771"/>
              <a:gd name="connsiteX156" fmla="*/ 5896109 w 6332041"/>
              <a:gd name="connsiteY156" fmla="*/ 4311111 h 6806771"/>
              <a:gd name="connsiteX157" fmla="*/ 6141219 w 6332041"/>
              <a:gd name="connsiteY157" fmla="*/ 4053301 h 6806771"/>
              <a:gd name="connsiteX158" fmla="*/ 6147569 w 6332041"/>
              <a:gd name="connsiteY158" fmla="*/ 3817081 h 6806771"/>
              <a:gd name="connsiteX159" fmla="*/ 5953537 w 6332041"/>
              <a:gd name="connsiteY159" fmla="*/ 3436452 h 6806771"/>
              <a:gd name="connsiteX0" fmla="*/ 5953537 w 6332041"/>
              <a:gd name="connsiteY0" fmla="*/ 3436452 h 6742614"/>
              <a:gd name="connsiteX1" fmla="*/ 5854199 w 6332041"/>
              <a:gd name="connsiteY1" fmla="*/ 2291811 h 6742614"/>
              <a:gd name="connsiteX2" fmla="*/ 5802129 w 6332041"/>
              <a:gd name="connsiteY2" fmla="*/ 1609819 h 6742614"/>
              <a:gd name="connsiteX3" fmla="*/ 5762759 w 6332041"/>
              <a:gd name="connsiteY3" fmla="*/ 1382491 h 6742614"/>
              <a:gd name="connsiteX4" fmla="*/ 5770442 w 6332041"/>
              <a:gd name="connsiteY4" fmla="*/ 1330310 h 6742614"/>
              <a:gd name="connsiteX5" fmla="*/ 5939273 w 6332041"/>
              <a:gd name="connsiteY5" fmla="*/ 1294137 h 6742614"/>
              <a:gd name="connsiteX6" fmla="*/ 6061246 w 6332041"/>
              <a:gd name="connsiteY6" fmla="*/ 1154342 h 6742614"/>
              <a:gd name="connsiteX7" fmla="*/ 6087784 w 6332041"/>
              <a:gd name="connsiteY7" fmla="*/ 587703 h 6742614"/>
              <a:gd name="connsiteX8" fmla="*/ 6149792 w 6332041"/>
              <a:gd name="connsiteY8" fmla="*/ 266762 h 6742614"/>
              <a:gd name="connsiteX9" fmla="*/ 6204185 w 6332041"/>
              <a:gd name="connsiteY9" fmla="*/ 214419 h 6742614"/>
              <a:gd name="connsiteX10" fmla="*/ 6332041 w 6332041"/>
              <a:gd name="connsiteY10" fmla="*/ 245126 h 6742614"/>
              <a:gd name="connsiteX11" fmla="*/ 6152006 w 6332041"/>
              <a:gd name="connsiteY11" fmla="*/ 110058 h 6742614"/>
              <a:gd name="connsiteX12" fmla="*/ 6014137 w 6332041"/>
              <a:gd name="connsiteY12" fmla="*/ 0 h 6742614"/>
              <a:gd name="connsiteX13" fmla="*/ 5325275 w 6332041"/>
              <a:gd name="connsiteY13" fmla="*/ 124606 h 6742614"/>
              <a:gd name="connsiteX14" fmla="*/ 5276992 w 6332041"/>
              <a:gd name="connsiteY14" fmla="*/ 266597 h 6742614"/>
              <a:gd name="connsiteX15" fmla="*/ 5346682 w 6332041"/>
              <a:gd name="connsiteY15" fmla="*/ 494173 h 6742614"/>
              <a:gd name="connsiteX16" fmla="*/ 5256922 w 6332041"/>
              <a:gd name="connsiteY16" fmla="*/ 872684 h 6742614"/>
              <a:gd name="connsiteX17" fmla="*/ 5292702 w 6332041"/>
              <a:gd name="connsiteY17" fmla="*/ 1084088 h 6742614"/>
              <a:gd name="connsiteX18" fmla="*/ 5259839 w 6332041"/>
              <a:gd name="connsiteY18" fmla="*/ 1405351 h 6742614"/>
              <a:gd name="connsiteX19" fmla="*/ 5252219 w 6332041"/>
              <a:gd name="connsiteY19" fmla="*/ 1603471 h 6742614"/>
              <a:gd name="connsiteX20" fmla="*/ 5282699 w 6332041"/>
              <a:gd name="connsiteY20" fmla="*/ 1641571 h 6742614"/>
              <a:gd name="connsiteX21" fmla="*/ 5137919 w 6332041"/>
              <a:gd name="connsiteY21" fmla="*/ 1694911 h 6742614"/>
              <a:gd name="connsiteX22" fmla="*/ 5160779 w 6332041"/>
              <a:gd name="connsiteY22" fmla="*/ 1885411 h 6742614"/>
              <a:gd name="connsiteX23" fmla="*/ 5122679 w 6332041"/>
              <a:gd name="connsiteY23" fmla="*/ 1969231 h 6742614"/>
              <a:gd name="connsiteX24" fmla="*/ 4985519 w 6332041"/>
              <a:gd name="connsiteY24" fmla="*/ 1952015 h 6742614"/>
              <a:gd name="connsiteX25" fmla="*/ 4894079 w 6332041"/>
              <a:gd name="connsiteY25" fmla="*/ 1938751 h 6742614"/>
              <a:gd name="connsiteX26" fmla="*/ 4817470 w 6332041"/>
              <a:gd name="connsiteY26" fmla="*/ 2096386 h 6742614"/>
              <a:gd name="connsiteX27" fmla="*/ 4668677 w 6332041"/>
              <a:gd name="connsiteY27" fmla="*/ 1986101 h 6742614"/>
              <a:gd name="connsiteX28" fmla="*/ 4554785 w 6332041"/>
              <a:gd name="connsiteY28" fmla="*/ 1978482 h 6742614"/>
              <a:gd name="connsiteX29" fmla="*/ 4409190 w 6332041"/>
              <a:gd name="connsiteY29" fmla="*/ 1848942 h 6742614"/>
              <a:gd name="connsiteX30" fmla="*/ 4604519 w 6332041"/>
              <a:gd name="connsiteY30" fmla="*/ 1664431 h 6742614"/>
              <a:gd name="connsiteX31" fmla="*/ 4429259 w 6332041"/>
              <a:gd name="connsiteY31" fmla="*/ 1633951 h 6742614"/>
              <a:gd name="connsiteX32" fmla="*/ 4284479 w 6332041"/>
              <a:gd name="connsiteY32" fmla="*/ 1801591 h 6742614"/>
              <a:gd name="connsiteX33" fmla="*/ 4223519 w 6332041"/>
              <a:gd name="connsiteY33" fmla="*/ 1900651 h 6742614"/>
              <a:gd name="connsiteX34" fmla="*/ 4231139 w 6332041"/>
              <a:gd name="connsiteY34" fmla="*/ 1938751 h 6742614"/>
              <a:gd name="connsiteX35" fmla="*/ 4124459 w 6332041"/>
              <a:gd name="connsiteY35" fmla="*/ 2037811 h 6742614"/>
              <a:gd name="connsiteX36" fmla="*/ 4048259 w 6332041"/>
              <a:gd name="connsiteY36" fmla="*/ 2060671 h 6742614"/>
              <a:gd name="connsiteX37" fmla="*/ 3990904 w 6332041"/>
              <a:gd name="connsiteY37" fmla="*/ 2092782 h 6742614"/>
              <a:gd name="connsiteX38" fmla="*/ 3936751 w 6332041"/>
              <a:gd name="connsiteY38" fmla="*/ 2142108 h 6742614"/>
              <a:gd name="connsiteX39" fmla="*/ 3888239 w 6332041"/>
              <a:gd name="connsiteY39" fmla="*/ 2114011 h 6742614"/>
              <a:gd name="connsiteX40" fmla="*/ 3846127 w 6332041"/>
              <a:gd name="connsiteY40" fmla="*/ 2183407 h 6742614"/>
              <a:gd name="connsiteX41" fmla="*/ 3746250 w 6332041"/>
              <a:gd name="connsiteY41" fmla="*/ 2210280 h 6742614"/>
              <a:gd name="connsiteX42" fmla="*/ 3731417 w 6332041"/>
              <a:gd name="connsiteY42" fmla="*/ 2278860 h 6742614"/>
              <a:gd name="connsiteX43" fmla="*/ 3591184 w 6332041"/>
              <a:gd name="connsiteY43" fmla="*/ 2221331 h 6742614"/>
              <a:gd name="connsiteX44" fmla="*/ 3552959 w 6332041"/>
              <a:gd name="connsiteY44" fmla="*/ 2121631 h 6742614"/>
              <a:gd name="connsiteX45" fmla="*/ 3377699 w 6332041"/>
              <a:gd name="connsiteY45" fmla="*/ 2190211 h 6742614"/>
              <a:gd name="connsiteX46" fmla="*/ 3377699 w 6332041"/>
              <a:gd name="connsiteY46" fmla="*/ 2266411 h 6742614"/>
              <a:gd name="connsiteX47" fmla="*/ 3258978 w 6332041"/>
              <a:gd name="connsiteY47" fmla="*/ 2366694 h 6742614"/>
              <a:gd name="connsiteX48" fmla="*/ 3018337 w 6332041"/>
              <a:gd name="connsiteY48" fmla="*/ 2221913 h 6742614"/>
              <a:gd name="connsiteX49" fmla="*/ 3045210 w 6332041"/>
              <a:gd name="connsiteY49" fmla="*/ 2191026 h 6742614"/>
              <a:gd name="connsiteX50" fmla="*/ 2934517 w 6332041"/>
              <a:gd name="connsiteY50" fmla="*/ 2054273 h 6742614"/>
              <a:gd name="connsiteX51" fmla="*/ 2663396 w 6332041"/>
              <a:gd name="connsiteY51" fmla="*/ 1888611 h 6742614"/>
              <a:gd name="connsiteX52" fmla="*/ 2536416 w 6332041"/>
              <a:gd name="connsiteY52" fmla="*/ 2261352 h 6742614"/>
              <a:gd name="connsiteX53" fmla="*/ 2428805 w 6332041"/>
              <a:gd name="connsiteY53" fmla="*/ 2267634 h 6742614"/>
              <a:gd name="connsiteX54" fmla="*/ 2348999 w 6332041"/>
              <a:gd name="connsiteY54" fmla="*/ 2258791 h 6742614"/>
              <a:gd name="connsiteX55" fmla="*/ 2245110 w 6332041"/>
              <a:gd name="connsiteY55" fmla="*/ 2385946 h 6742614"/>
              <a:gd name="connsiteX56" fmla="*/ 2061823 w 6332041"/>
              <a:gd name="connsiteY56" fmla="*/ 2298521 h 6742614"/>
              <a:gd name="connsiteX57" fmla="*/ 2005283 w 6332041"/>
              <a:gd name="connsiteY57" fmla="*/ 2306958 h 6742614"/>
              <a:gd name="connsiteX58" fmla="*/ 1905816 w 6332041"/>
              <a:gd name="connsiteY58" fmla="*/ 2122446 h 6742614"/>
              <a:gd name="connsiteX59" fmla="*/ 1937519 w 6332041"/>
              <a:gd name="connsiteY59" fmla="*/ 2037811 h 6742614"/>
              <a:gd name="connsiteX60" fmla="*/ 1769879 w 6332041"/>
              <a:gd name="connsiteY60" fmla="*/ 2159731 h 6742614"/>
              <a:gd name="connsiteX61" fmla="*/ 1747019 w 6332041"/>
              <a:gd name="connsiteY61" fmla="*/ 2220691 h 6742614"/>
              <a:gd name="connsiteX62" fmla="*/ 1693679 w 6332041"/>
              <a:gd name="connsiteY62" fmla="*/ 2190211 h 6742614"/>
              <a:gd name="connsiteX63" fmla="*/ 1586999 w 6332041"/>
              <a:gd name="connsiteY63" fmla="*/ 2190211 h 6742614"/>
              <a:gd name="connsiteX64" fmla="*/ 1564139 w 6332041"/>
              <a:gd name="connsiteY64" fmla="*/ 2304511 h 6742614"/>
              <a:gd name="connsiteX65" fmla="*/ 1426979 w 6332041"/>
              <a:gd name="connsiteY65" fmla="*/ 2601691 h 6742614"/>
              <a:gd name="connsiteX66" fmla="*/ 1373639 w 6332041"/>
              <a:gd name="connsiteY66" fmla="*/ 2594071 h 6742614"/>
              <a:gd name="connsiteX67" fmla="*/ 1228859 w 6332041"/>
              <a:gd name="connsiteY67" fmla="*/ 2647411 h 6742614"/>
              <a:gd name="connsiteX68" fmla="*/ 1175519 w 6332041"/>
              <a:gd name="connsiteY68" fmla="*/ 2815051 h 6742614"/>
              <a:gd name="connsiteX69" fmla="*/ 1053599 w 6332041"/>
              <a:gd name="connsiteY69" fmla="*/ 2845531 h 6742614"/>
              <a:gd name="connsiteX70" fmla="*/ 969779 w 6332041"/>
              <a:gd name="connsiteY70" fmla="*/ 2853151 h 6742614"/>
              <a:gd name="connsiteX71" fmla="*/ 870719 w 6332041"/>
              <a:gd name="connsiteY71" fmla="*/ 2883631 h 6742614"/>
              <a:gd name="connsiteX72" fmla="*/ 741179 w 6332041"/>
              <a:gd name="connsiteY72" fmla="*/ 2891251 h 6742614"/>
              <a:gd name="connsiteX73" fmla="*/ 588779 w 6332041"/>
              <a:gd name="connsiteY73" fmla="*/ 2929351 h 6742614"/>
              <a:gd name="connsiteX74" fmla="*/ 0 w 6332041"/>
              <a:gd name="connsiteY74" fmla="*/ 4428515 h 6742614"/>
              <a:gd name="connsiteX75" fmla="*/ 199750 w 6332041"/>
              <a:gd name="connsiteY75" fmla="*/ 4408853 h 6742614"/>
              <a:gd name="connsiteX76" fmla="*/ 207779 w 6332041"/>
              <a:gd name="connsiteY76" fmla="*/ 4529551 h 6742614"/>
              <a:gd name="connsiteX77" fmla="*/ 289560 w 6332041"/>
              <a:gd name="connsiteY77" fmla="*/ 4557241 h 6742614"/>
              <a:gd name="connsiteX78" fmla="*/ 289968 w 6332041"/>
              <a:gd name="connsiteY78" fmla="*/ 4629020 h 6742614"/>
              <a:gd name="connsiteX79" fmla="*/ 408690 w 6332041"/>
              <a:gd name="connsiteY79" fmla="*/ 4675962 h 6742614"/>
              <a:gd name="connsiteX80" fmla="*/ 398279 w 6332041"/>
              <a:gd name="connsiteY80" fmla="*/ 4773391 h 6742614"/>
              <a:gd name="connsiteX81" fmla="*/ 398279 w 6332041"/>
              <a:gd name="connsiteY81" fmla="*/ 4872451 h 6742614"/>
              <a:gd name="connsiteX82" fmla="*/ 291599 w 6332041"/>
              <a:gd name="connsiteY82" fmla="*/ 4925791 h 6742614"/>
              <a:gd name="connsiteX83" fmla="*/ 276359 w 6332041"/>
              <a:gd name="connsiteY83" fmla="*/ 5001991 h 6742614"/>
              <a:gd name="connsiteX84" fmla="*/ 184919 w 6332041"/>
              <a:gd name="connsiteY84" fmla="*/ 5123911 h 6742614"/>
              <a:gd name="connsiteX85" fmla="*/ 199344 w 6332041"/>
              <a:gd name="connsiteY85" fmla="*/ 5376596 h 6742614"/>
              <a:gd name="connsiteX86" fmla="*/ 282757 w 6332041"/>
              <a:gd name="connsiteY86" fmla="*/ 5376186 h 6742614"/>
              <a:gd name="connsiteX87" fmla="*/ 324870 w 6332041"/>
              <a:gd name="connsiteY87" fmla="*/ 5453201 h 6742614"/>
              <a:gd name="connsiteX88" fmla="*/ 340517 w 6332041"/>
              <a:gd name="connsiteY88" fmla="*/ 5498107 h 6742614"/>
              <a:gd name="connsiteX89" fmla="*/ 378211 w 6332041"/>
              <a:gd name="connsiteY89" fmla="*/ 5490078 h 6742614"/>
              <a:gd name="connsiteX90" fmla="*/ 365761 w 6332041"/>
              <a:gd name="connsiteY90" fmla="*/ 5643294 h 6742614"/>
              <a:gd name="connsiteX91" fmla="*/ 843843 w 6332041"/>
              <a:gd name="connsiteY91" fmla="*/ 5739970 h 6742614"/>
              <a:gd name="connsiteX92" fmla="*/ 1175926 w 6332041"/>
              <a:gd name="connsiteY92" fmla="*/ 5879922 h 6742614"/>
              <a:gd name="connsiteX93" fmla="*/ 1487939 w 6332041"/>
              <a:gd name="connsiteY93" fmla="*/ 5741131 h 6742614"/>
              <a:gd name="connsiteX94" fmla="*/ 1586999 w 6332041"/>
              <a:gd name="connsiteY94" fmla="*/ 5741131 h 6742614"/>
              <a:gd name="connsiteX95" fmla="*/ 1541279 w 6332041"/>
              <a:gd name="connsiteY95" fmla="*/ 6000211 h 6742614"/>
              <a:gd name="connsiteX96" fmla="*/ 1634713 w 6332041"/>
              <a:gd name="connsiteY96" fmla="*/ 6349001 h 6742614"/>
              <a:gd name="connsiteX97" fmla="*/ 1931451 w 6332041"/>
              <a:gd name="connsiteY97" fmla="*/ 6276820 h 6742614"/>
              <a:gd name="connsiteX98" fmla="*/ 1973281 w 6332041"/>
              <a:gd name="connsiteY98" fmla="*/ 6039719 h 6742614"/>
              <a:gd name="connsiteX99" fmla="*/ 2284853 w 6332041"/>
              <a:gd name="connsiteY99" fmla="*/ 6068128 h 6742614"/>
              <a:gd name="connsiteX100" fmla="*/ 2588088 w 6332041"/>
              <a:gd name="connsiteY100" fmla="*/ 5922367 h 6742614"/>
              <a:gd name="connsiteX101" fmla="*/ 2656018 w 6332041"/>
              <a:gd name="connsiteY101" fmla="*/ 6052223 h 6742614"/>
              <a:gd name="connsiteX102" fmla="*/ 2739109 w 6332041"/>
              <a:gd name="connsiteY102" fmla="*/ 6021749 h 6742614"/>
              <a:gd name="connsiteX103" fmla="*/ 2886685 w 6332041"/>
              <a:gd name="connsiteY103" fmla="*/ 6052811 h 6742614"/>
              <a:gd name="connsiteX104" fmla="*/ 3002565 w 6332041"/>
              <a:gd name="connsiteY104" fmla="*/ 6195386 h 6742614"/>
              <a:gd name="connsiteX105" fmla="*/ 3027765 w 6332041"/>
              <a:gd name="connsiteY105" fmla="*/ 6377265 h 6742614"/>
              <a:gd name="connsiteX106" fmla="*/ 3191028 w 6332041"/>
              <a:gd name="connsiteY106" fmla="*/ 6299303 h 6742614"/>
              <a:gd name="connsiteX107" fmla="*/ 3338659 w 6332041"/>
              <a:gd name="connsiteY107" fmla="*/ 6365542 h 6742614"/>
              <a:gd name="connsiteX108" fmla="*/ 3459989 w 6332041"/>
              <a:gd name="connsiteY108" fmla="*/ 6105598 h 6742614"/>
              <a:gd name="connsiteX109" fmla="*/ 3465996 w 6332041"/>
              <a:gd name="connsiteY109" fmla="*/ 6002754 h 6742614"/>
              <a:gd name="connsiteX110" fmla="*/ 3658897 w 6332041"/>
              <a:gd name="connsiteY110" fmla="*/ 6037364 h 6742614"/>
              <a:gd name="connsiteX111" fmla="*/ 4045199 w 6332041"/>
              <a:gd name="connsiteY111" fmla="*/ 6742613 h 6742614"/>
              <a:gd name="connsiteX112" fmla="*/ 4020160 w 6332041"/>
              <a:gd name="connsiteY112" fmla="*/ 6611238 h 6742614"/>
              <a:gd name="connsiteX113" fmla="*/ 4096361 w 6332041"/>
              <a:gd name="connsiteY113" fmla="*/ 6537419 h 6742614"/>
              <a:gd name="connsiteX114" fmla="*/ 4136842 w 6332041"/>
              <a:gd name="connsiteY114" fmla="*/ 6389781 h 6742614"/>
              <a:gd name="connsiteX115" fmla="*/ 4014514 w 6332041"/>
              <a:gd name="connsiteY115" fmla="*/ 6437678 h 6742614"/>
              <a:gd name="connsiteX116" fmla="*/ 3842181 w 6332041"/>
              <a:gd name="connsiteY116" fmla="*/ 6423661 h 6742614"/>
              <a:gd name="connsiteX117" fmla="*/ 3691891 w 6332041"/>
              <a:gd name="connsiteY117" fmla="*/ 6323511 h 6742614"/>
              <a:gd name="connsiteX118" fmla="*/ 3709445 w 6332041"/>
              <a:gd name="connsiteY118" fmla="*/ 6189144 h 6742614"/>
              <a:gd name="connsiteX119" fmla="*/ 3645286 w 6332041"/>
              <a:gd name="connsiteY119" fmla="*/ 6133012 h 6742614"/>
              <a:gd name="connsiteX120" fmla="*/ 3857759 w 6332041"/>
              <a:gd name="connsiteY120" fmla="*/ 5924011 h 6742614"/>
              <a:gd name="connsiteX121" fmla="*/ 3933959 w 6332041"/>
              <a:gd name="connsiteY121" fmla="*/ 5847811 h 6742614"/>
              <a:gd name="connsiteX122" fmla="*/ 3963217 w 6332041"/>
              <a:gd name="connsiteY122" fmla="*/ 5852642 h 6742614"/>
              <a:gd name="connsiteX123" fmla="*/ 3955596 w 6332041"/>
              <a:gd name="connsiteY123" fmla="*/ 5787667 h 6742614"/>
              <a:gd name="connsiteX124" fmla="*/ 3925523 w 6332041"/>
              <a:gd name="connsiteY124" fmla="*/ 5772835 h 6742614"/>
              <a:gd name="connsiteX125" fmla="*/ 3890621 w 6332041"/>
              <a:gd name="connsiteY125" fmla="*/ 5661325 h 6742614"/>
              <a:gd name="connsiteX126" fmla="*/ 3894228 w 6332041"/>
              <a:gd name="connsiteY126" fmla="*/ 5561858 h 6742614"/>
              <a:gd name="connsiteX127" fmla="*/ 3911099 w 6332041"/>
              <a:gd name="connsiteY127" fmla="*/ 5451571 h 6742614"/>
              <a:gd name="connsiteX128" fmla="*/ 3933959 w 6332041"/>
              <a:gd name="connsiteY128" fmla="*/ 5382991 h 6742614"/>
              <a:gd name="connsiteX129" fmla="*/ 3964439 w 6332041"/>
              <a:gd name="connsiteY129" fmla="*/ 5322031 h 6742614"/>
              <a:gd name="connsiteX130" fmla="*/ 4017779 w 6332041"/>
              <a:gd name="connsiteY130" fmla="*/ 5314411 h 6742614"/>
              <a:gd name="connsiteX131" fmla="*/ 4033019 w 6332041"/>
              <a:gd name="connsiteY131" fmla="*/ 5314411 h 6742614"/>
              <a:gd name="connsiteX132" fmla="*/ 4086359 w 6332041"/>
              <a:gd name="connsiteY132" fmla="*/ 5253451 h 6742614"/>
              <a:gd name="connsiteX133" fmla="*/ 4082752 w 6332041"/>
              <a:gd name="connsiteY133" fmla="*/ 5177658 h 6742614"/>
              <a:gd name="connsiteX134" fmla="*/ 4795020 w 6332041"/>
              <a:gd name="connsiteY134" fmla="*/ 5075401 h 6742614"/>
              <a:gd name="connsiteX135" fmla="*/ 4882853 w 6332041"/>
              <a:gd name="connsiteY135" fmla="*/ 5079415 h 6742614"/>
              <a:gd name="connsiteX136" fmla="*/ 4942997 w 6332041"/>
              <a:gd name="connsiteY136" fmla="*/ 5095062 h 6742614"/>
              <a:gd name="connsiteX137" fmla="*/ 5129484 w 6332041"/>
              <a:gd name="connsiteY137" fmla="*/ 5186093 h 6742614"/>
              <a:gd name="connsiteX138" fmla="*/ 5594304 w 6332041"/>
              <a:gd name="connsiteY138" fmla="*/ 5422722 h 6742614"/>
              <a:gd name="connsiteX139" fmla="*/ 5724276 w 6332041"/>
              <a:gd name="connsiteY139" fmla="*/ 5486449 h 6742614"/>
              <a:gd name="connsiteX140" fmla="*/ 5779089 w 6332041"/>
              <a:gd name="connsiteY140" fmla="*/ 5396937 h 6742614"/>
              <a:gd name="connsiteX141" fmla="*/ 5690643 w 6332041"/>
              <a:gd name="connsiteY141" fmla="*/ 5373624 h 6742614"/>
              <a:gd name="connsiteX142" fmla="*/ 5636237 w 6332041"/>
              <a:gd name="connsiteY142" fmla="*/ 5298488 h 6742614"/>
              <a:gd name="connsiteX143" fmla="*/ 5682594 w 6332041"/>
              <a:gd name="connsiteY143" fmla="*/ 5229777 h 6742614"/>
              <a:gd name="connsiteX144" fmla="*/ 5600880 w 6332041"/>
              <a:gd name="connsiteY144" fmla="*/ 5115358 h 6742614"/>
              <a:gd name="connsiteX145" fmla="*/ 5632584 w 6332041"/>
              <a:gd name="connsiteY145" fmla="*/ 4969606 h 6742614"/>
              <a:gd name="connsiteX146" fmla="*/ 5655444 w 6332041"/>
              <a:gd name="connsiteY146" fmla="*/ 4934681 h 6742614"/>
              <a:gd name="connsiteX147" fmla="*/ 5677034 w 6332041"/>
              <a:gd name="connsiteY147" fmla="*/ 4889596 h 6742614"/>
              <a:gd name="connsiteX148" fmla="*/ 5714499 w 6332041"/>
              <a:gd name="connsiteY148" fmla="*/ 4812126 h 6742614"/>
              <a:gd name="connsiteX149" fmla="*/ 5729104 w 6332041"/>
              <a:gd name="connsiteY149" fmla="*/ 4729576 h 6742614"/>
              <a:gd name="connsiteX150" fmla="*/ 5775459 w 6332041"/>
              <a:gd name="connsiteY150" fmla="*/ 4704176 h 6742614"/>
              <a:gd name="connsiteX151" fmla="*/ 5755139 w 6332041"/>
              <a:gd name="connsiteY151" fmla="*/ 4645121 h 6742614"/>
              <a:gd name="connsiteX152" fmla="*/ 5791334 w 6332041"/>
              <a:gd name="connsiteY152" fmla="*/ 4603846 h 6742614"/>
              <a:gd name="connsiteX153" fmla="*/ 5821814 w 6332041"/>
              <a:gd name="connsiteY153" fmla="*/ 4540981 h 6742614"/>
              <a:gd name="connsiteX154" fmla="*/ 5877059 w 6332041"/>
              <a:gd name="connsiteY154" fmla="*/ 4467321 h 6742614"/>
              <a:gd name="connsiteX155" fmla="*/ 5896109 w 6332041"/>
              <a:gd name="connsiteY155" fmla="*/ 4311111 h 6742614"/>
              <a:gd name="connsiteX156" fmla="*/ 6141219 w 6332041"/>
              <a:gd name="connsiteY156" fmla="*/ 4053301 h 6742614"/>
              <a:gd name="connsiteX157" fmla="*/ 6147569 w 6332041"/>
              <a:gd name="connsiteY157" fmla="*/ 3817081 h 6742614"/>
              <a:gd name="connsiteX158" fmla="*/ 5953537 w 6332041"/>
              <a:gd name="connsiteY158" fmla="*/ 3436452 h 6742614"/>
              <a:gd name="connsiteX0" fmla="*/ 5953537 w 6332041"/>
              <a:gd name="connsiteY0" fmla="*/ 3436452 h 6611239"/>
              <a:gd name="connsiteX1" fmla="*/ 5854199 w 6332041"/>
              <a:gd name="connsiteY1" fmla="*/ 2291811 h 6611239"/>
              <a:gd name="connsiteX2" fmla="*/ 5802129 w 6332041"/>
              <a:gd name="connsiteY2" fmla="*/ 1609819 h 6611239"/>
              <a:gd name="connsiteX3" fmla="*/ 5762759 w 6332041"/>
              <a:gd name="connsiteY3" fmla="*/ 1382491 h 6611239"/>
              <a:gd name="connsiteX4" fmla="*/ 5770442 w 6332041"/>
              <a:gd name="connsiteY4" fmla="*/ 1330310 h 6611239"/>
              <a:gd name="connsiteX5" fmla="*/ 5939273 w 6332041"/>
              <a:gd name="connsiteY5" fmla="*/ 1294137 h 6611239"/>
              <a:gd name="connsiteX6" fmla="*/ 6061246 w 6332041"/>
              <a:gd name="connsiteY6" fmla="*/ 1154342 h 6611239"/>
              <a:gd name="connsiteX7" fmla="*/ 6087784 w 6332041"/>
              <a:gd name="connsiteY7" fmla="*/ 587703 h 6611239"/>
              <a:gd name="connsiteX8" fmla="*/ 6149792 w 6332041"/>
              <a:gd name="connsiteY8" fmla="*/ 266762 h 6611239"/>
              <a:gd name="connsiteX9" fmla="*/ 6204185 w 6332041"/>
              <a:gd name="connsiteY9" fmla="*/ 214419 h 6611239"/>
              <a:gd name="connsiteX10" fmla="*/ 6332041 w 6332041"/>
              <a:gd name="connsiteY10" fmla="*/ 245126 h 6611239"/>
              <a:gd name="connsiteX11" fmla="*/ 6152006 w 6332041"/>
              <a:gd name="connsiteY11" fmla="*/ 110058 h 6611239"/>
              <a:gd name="connsiteX12" fmla="*/ 6014137 w 6332041"/>
              <a:gd name="connsiteY12" fmla="*/ 0 h 6611239"/>
              <a:gd name="connsiteX13" fmla="*/ 5325275 w 6332041"/>
              <a:gd name="connsiteY13" fmla="*/ 124606 h 6611239"/>
              <a:gd name="connsiteX14" fmla="*/ 5276992 w 6332041"/>
              <a:gd name="connsiteY14" fmla="*/ 266597 h 6611239"/>
              <a:gd name="connsiteX15" fmla="*/ 5346682 w 6332041"/>
              <a:gd name="connsiteY15" fmla="*/ 494173 h 6611239"/>
              <a:gd name="connsiteX16" fmla="*/ 5256922 w 6332041"/>
              <a:gd name="connsiteY16" fmla="*/ 872684 h 6611239"/>
              <a:gd name="connsiteX17" fmla="*/ 5292702 w 6332041"/>
              <a:gd name="connsiteY17" fmla="*/ 1084088 h 6611239"/>
              <a:gd name="connsiteX18" fmla="*/ 5259839 w 6332041"/>
              <a:gd name="connsiteY18" fmla="*/ 1405351 h 6611239"/>
              <a:gd name="connsiteX19" fmla="*/ 5252219 w 6332041"/>
              <a:gd name="connsiteY19" fmla="*/ 1603471 h 6611239"/>
              <a:gd name="connsiteX20" fmla="*/ 5282699 w 6332041"/>
              <a:gd name="connsiteY20" fmla="*/ 1641571 h 6611239"/>
              <a:gd name="connsiteX21" fmla="*/ 5137919 w 6332041"/>
              <a:gd name="connsiteY21" fmla="*/ 1694911 h 6611239"/>
              <a:gd name="connsiteX22" fmla="*/ 5160779 w 6332041"/>
              <a:gd name="connsiteY22" fmla="*/ 1885411 h 6611239"/>
              <a:gd name="connsiteX23" fmla="*/ 5122679 w 6332041"/>
              <a:gd name="connsiteY23" fmla="*/ 1969231 h 6611239"/>
              <a:gd name="connsiteX24" fmla="*/ 4985519 w 6332041"/>
              <a:gd name="connsiteY24" fmla="*/ 1952015 h 6611239"/>
              <a:gd name="connsiteX25" fmla="*/ 4894079 w 6332041"/>
              <a:gd name="connsiteY25" fmla="*/ 1938751 h 6611239"/>
              <a:gd name="connsiteX26" fmla="*/ 4817470 w 6332041"/>
              <a:gd name="connsiteY26" fmla="*/ 2096386 h 6611239"/>
              <a:gd name="connsiteX27" fmla="*/ 4668677 w 6332041"/>
              <a:gd name="connsiteY27" fmla="*/ 1986101 h 6611239"/>
              <a:gd name="connsiteX28" fmla="*/ 4554785 w 6332041"/>
              <a:gd name="connsiteY28" fmla="*/ 1978482 h 6611239"/>
              <a:gd name="connsiteX29" fmla="*/ 4409190 w 6332041"/>
              <a:gd name="connsiteY29" fmla="*/ 1848942 h 6611239"/>
              <a:gd name="connsiteX30" fmla="*/ 4604519 w 6332041"/>
              <a:gd name="connsiteY30" fmla="*/ 1664431 h 6611239"/>
              <a:gd name="connsiteX31" fmla="*/ 4429259 w 6332041"/>
              <a:gd name="connsiteY31" fmla="*/ 1633951 h 6611239"/>
              <a:gd name="connsiteX32" fmla="*/ 4284479 w 6332041"/>
              <a:gd name="connsiteY32" fmla="*/ 1801591 h 6611239"/>
              <a:gd name="connsiteX33" fmla="*/ 4223519 w 6332041"/>
              <a:gd name="connsiteY33" fmla="*/ 1900651 h 6611239"/>
              <a:gd name="connsiteX34" fmla="*/ 4231139 w 6332041"/>
              <a:gd name="connsiteY34" fmla="*/ 1938751 h 6611239"/>
              <a:gd name="connsiteX35" fmla="*/ 4124459 w 6332041"/>
              <a:gd name="connsiteY35" fmla="*/ 2037811 h 6611239"/>
              <a:gd name="connsiteX36" fmla="*/ 4048259 w 6332041"/>
              <a:gd name="connsiteY36" fmla="*/ 2060671 h 6611239"/>
              <a:gd name="connsiteX37" fmla="*/ 3990904 w 6332041"/>
              <a:gd name="connsiteY37" fmla="*/ 2092782 h 6611239"/>
              <a:gd name="connsiteX38" fmla="*/ 3936751 w 6332041"/>
              <a:gd name="connsiteY38" fmla="*/ 2142108 h 6611239"/>
              <a:gd name="connsiteX39" fmla="*/ 3888239 w 6332041"/>
              <a:gd name="connsiteY39" fmla="*/ 2114011 h 6611239"/>
              <a:gd name="connsiteX40" fmla="*/ 3846127 w 6332041"/>
              <a:gd name="connsiteY40" fmla="*/ 2183407 h 6611239"/>
              <a:gd name="connsiteX41" fmla="*/ 3746250 w 6332041"/>
              <a:gd name="connsiteY41" fmla="*/ 2210280 h 6611239"/>
              <a:gd name="connsiteX42" fmla="*/ 3731417 w 6332041"/>
              <a:gd name="connsiteY42" fmla="*/ 2278860 h 6611239"/>
              <a:gd name="connsiteX43" fmla="*/ 3591184 w 6332041"/>
              <a:gd name="connsiteY43" fmla="*/ 2221331 h 6611239"/>
              <a:gd name="connsiteX44" fmla="*/ 3552959 w 6332041"/>
              <a:gd name="connsiteY44" fmla="*/ 2121631 h 6611239"/>
              <a:gd name="connsiteX45" fmla="*/ 3377699 w 6332041"/>
              <a:gd name="connsiteY45" fmla="*/ 2190211 h 6611239"/>
              <a:gd name="connsiteX46" fmla="*/ 3377699 w 6332041"/>
              <a:gd name="connsiteY46" fmla="*/ 2266411 h 6611239"/>
              <a:gd name="connsiteX47" fmla="*/ 3258978 w 6332041"/>
              <a:gd name="connsiteY47" fmla="*/ 2366694 h 6611239"/>
              <a:gd name="connsiteX48" fmla="*/ 3018337 w 6332041"/>
              <a:gd name="connsiteY48" fmla="*/ 2221913 h 6611239"/>
              <a:gd name="connsiteX49" fmla="*/ 3045210 w 6332041"/>
              <a:gd name="connsiteY49" fmla="*/ 2191026 h 6611239"/>
              <a:gd name="connsiteX50" fmla="*/ 2934517 w 6332041"/>
              <a:gd name="connsiteY50" fmla="*/ 2054273 h 6611239"/>
              <a:gd name="connsiteX51" fmla="*/ 2663396 w 6332041"/>
              <a:gd name="connsiteY51" fmla="*/ 1888611 h 6611239"/>
              <a:gd name="connsiteX52" fmla="*/ 2536416 w 6332041"/>
              <a:gd name="connsiteY52" fmla="*/ 2261352 h 6611239"/>
              <a:gd name="connsiteX53" fmla="*/ 2428805 w 6332041"/>
              <a:gd name="connsiteY53" fmla="*/ 2267634 h 6611239"/>
              <a:gd name="connsiteX54" fmla="*/ 2348999 w 6332041"/>
              <a:gd name="connsiteY54" fmla="*/ 2258791 h 6611239"/>
              <a:gd name="connsiteX55" fmla="*/ 2245110 w 6332041"/>
              <a:gd name="connsiteY55" fmla="*/ 2385946 h 6611239"/>
              <a:gd name="connsiteX56" fmla="*/ 2061823 w 6332041"/>
              <a:gd name="connsiteY56" fmla="*/ 2298521 h 6611239"/>
              <a:gd name="connsiteX57" fmla="*/ 2005283 w 6332041"/>
              <a:gd name="connsiteY57" fmla="*/ 2306958 h 6611239"/>
              <a:gd name="connsiteX58" fmla="*/ 1905816 w 6332041"/>
              <a:gd name="connsiteY58" fmla="*/ 2122446 h 6611239"/>
              <a:gd name="connsiteX59" fmla="*/ 1937519 w 6332041"/>
              <a:gd name="connsiteY59" fmla="*/ 2037811 h 6611239"/>
              <a:gd name="connsiteX60" fmla="*/ 1769879 w 6332041"/>
              <a:gd name="connsiteY60" fmla="*/ 2159731 h 6611239"/>
              <a:gd name="connsiteX61" fmla="*/ 1747019 w 6332041"/>
              <a:gd name="connsiteY61" fmla="*/ 2220691 h 6611239"/>
              <a:gd name="connsiteX62" fmla="*/ 1693679 w 6332041"/>
              <a:gd name="connsiteY62" fmla="*/ 2190211 h 6611239"/>
              <a:gd name="connsiteX63" fmla="*/ 1586999 w 6332041"/>
              <a:gd name="connsiteY63" fmla="*/ 2190211 h 6611239"/>
              <a:gd name="connsiteX64" fmla="*/ 1564139 w 6332041"/>
              <a:gd name="connsiteY64" fmla="*/ 2304511 h 6611239"/>
              <a:gd name="connsiteX65" fmla="*/ 1426979 w 6332041"/>
              <a:gd name="connsiteY65" fmla="*/ 2601691 h 6611239"/>
              <a:gd name="connsiteX66" fmla="*/ 1373639 w 6332041"/>
              <a:gd name="connsiteY66" fmla="*/ 2594071 h 6611239"/>
              <a:gd name="connsiteX67" fmla="*/ 1228859 w 6332041"/>
              <a:gd name="connsiteY67" fmla="*/ 2647411 h 6611239"/>
              <a:gd name="connsiteX68" fmla="*/ 1175519 w 6332041"/>
              <a:gd name="connsiteY68" fmla="*/ 2815051 h 6611239"/>
              <a:gd name="connsiteX69" fmla="*/ 1053599 w 6332041"/>
              <a:gd name="connsiteY69" fmla="*/ 2845531 h 6611239"/>
              <a:gd name="connsiteX70" fmla="*/ 969779 w 6332041"/>
              <a:gd name="connsiteY70" fmla="*/ 2853151 h 6611239"/>
              <a:gd name="connsiteX71" fmla="*/ 870719 w 6332041"/>
              <a:gd name="connsiteY71" fmla="*/ 2883631 h 6611239"/>
              <a:gd name="connsiteX72" fmla="*/ 741179 w 6332041"/>
              <a:gd name="connsiteY72" fmla="*/ 2891251 h 6611239"/>
              <a:gd name="connsiteX73" fmla="*/ 588779 w 6332041"/>
              <a:gd name="connsiteY73" fmla="*/ 2929351 h 6611239"/>
              <a:gd name="connsiteX74" fmla="*/ 0 w 6332041"/>
              <a:gd name="connsiteY74" fmla="*/ 4428515 h 6611239"/>
              <a:gd name="connsiteX75" fmla="*/ 199750 w 6332041"/>
              <a:gd name="connsiteY75" fmla="*/ 4408853 h 6611239"/>
              <a:gd name="connsiteX76" fmla="*/ 207779 w 6332041"/>
              <a:gd name="connsiteY76" fmla="*/ 4529551 h 6611239"/>
              <a:gd name="connsiteX77" fmla="*/ 289560 w 6332041"/>
              <a:gd name="connsiteY77" fmla="*/ 4557241 h 6611239"/>
              <a:gd name="connsiteX78" fmla="*/ 289968 w 6332041"/>
              <a:gd name="connsiteY78" fmla="*/ 4629020 h 6611239"/>
              <a:gd name="connsiteX79" fmla="*/ 408690 w 6332041"/>
              <a:gd name="connsiteY79" fmla="*/ 4675962 h 6611239"/>
              <a:gd name="connsiteX80" fmla="*/ 398279 w 6332041"/>
              <a:gd name="connsiteY80" fmla="*/ 4773391 h 6611239"/>
              <a:gd name="connsiteX81" fmla="*/ 398279 w 6332041"/>
              <a:gd name="connsiteY81" fmla="*/ 4872451 h 6611239"/>
              <a:gd name="connsiteX82" fmla="*/ 291599 w 6332041"/>
              <a:gd name="connsiteY82" fmla="*/ 4925791 h 6611239"/>
              <a:gd name="connsiteX83" fmla="*/ 276359 w 6332041"/>
              <a:gd name="connsiteY83" fmla="*/ 5001991 h 6611239"/>
              <a:gd name="connsiteX84" fmla="*/ 184919 w 6332041"/>
              <a:gd name="connsiteY84" fmla="*/ 5123911 h 6611239"/>
              <a:gd name="connsiteX85" fmla="*/ 199344 w 6332041"/>
              <a:gd name="connsiteY85" fmla="*/ 5376596 h 6611239"/>
              <a:gd name="connsiteX86" fmla="*/ 282757 w 6332041"/>
              <a:gd name="connsiteY86" fmla="*/ 5376186 h 6611239"/>
              <a:gd name="connsiteX87" fmla="*/ 324870 w 6332041"/>
              <a:gd name="connsiteY87" fmla="*/ 5453201 h 6611239"/>
              <a:gd name="connsiteX88" fmla="*/ 340517 w 6332041"/>
              <a:gd name="connsiteY88" fmla="*/ 5498107 h 6611239"/>
              <a:gd name="connsiteX89" fmla="*/ 378211 w 6332041"/>
              <a:gd name="connsiteY89" fmla="*/ 5490078 h 6611239"/>
              <a:gd name="connsiteX90" fmla="*/ 365761 w 6332041"/>
              <a:gd name="connsiteY90" fmla="*/ 5643294 h 6611239"/>
              <a:gd name="connsiteX91" fmla="*/ 843843 w 6332041"/>
              <a:gd name="connsiteY91" fmla="*/ 5739970 h 6611239"/>
              <a:gd name="connsiteX92" fmla="*/ 1175926 w 6332041"/>
              <a:gd name="connsiteY92" fmla="*/ 5879922 h 6611239"/>
              <a:gd name="connsiteX93" fmla="*/ 1487939 w 6332041"/>
              <a:gd name="connsiteY93" fmla="*/ 5741131 h 6611239"/>
              <a:gd name="connsiteX94" fmla="*/ 1586999 w 6332041"/>
              <a:gd name="connsiteY94" fmla="*/ 5741131 h 6611239"/>
              <a:gd name="connsiteX95" fmla="*/ 1541279 w 6332041"/>
              <a:gd name="connsiteY95" fmla="*/ 6000211 h 6611239"/>
              <a:gd name="connsiteX96" fmla="*/ 1634713 w 6332041"/>
              <a:gd name="connsiteY96" fmla="*/ 6349001 h 6611239"/>
              <a:gd name="connsiteX97" fmla="*/ 1931451 w 6332041"/>
              <a:gd name="connsiteY97" fmla="*/ 6276820 h 6611239"/>
              <a:gd name="connsiteX98" fmla="*/ 1973281 w 6332041"/>
              <a:gd name="connsiteY98" fmla="*/ 6039719 h 6611239"/>
              <a:gd name="connsiteX99" fmla="*/ 2284853 w 6332041"/>
              <a:gd name="connsiteY99" fmla="*/ 6068128 h 6611239"/>
              <a:gd name="connsiteX100" fmla="*/ 2588088 w 6332041"/>
              <a:gd name="connsiteY100" fmla="*/ 5922367 h 6611239"/>
              <a:gd name="connsiteX101" fmla="*/ 2656018 w 6332041"/>
              <a:gd name="connsiteY101" fmla="*/ 6052223 h 6611239"/>
              <a:gd name="connsiteX102" fmla="*/ 2739109 w 6332041"/>
              <a:gd name="connsiteY102" fmla="*/ 6021749 h 6611239"/>
              <a:gd name="connsiteX103" fmla="*/ 2886685 w 6332041"/>
              <a:gd name="connsiteY103" fmla="*/ 6052811 h 6611239"/>
              <a:gd name="connsiteX104" fmla="*/ 3002565 w 6332041"/>
              <a:gd name="connsiteY104" fmla="*/ 6195386 h 6611239"/>
              <a:gd name="connsiteX105" fmla="*/ 3027765 w 6332041"/>
              <a:gd name="connsiteY105" fmla="*/ 6377265 h 6611239"/>
              <a:gd name="connsiteX106" fmla="*/ 3191028 w 6332041"/>
              <a:gd name="connsiteY106" fmla="*/ 6299303 h 6611239"/>
              <a:gd name="connsiteX107" fmla="*/ 3338659 w 6332041"/>
              <a:gd name="connsiteY107" fmla="*/ 6365542 h 6611239"/>
              <a:gd name="connsiteX108" fmla="*/ 3459989 w 6332041"/>
              <a:gd name="connsiteY108" fmla="*/ 6105598 h 6611239"/>
              <a:gd name="connsiteX109" fmla="*/ 3465996 w 6332041"/>
              <a:gd name="connsiteY109" fmla="*/ 6002754 h 6611239"/>
              <a:gd name="connsiteX110" fmla="*/ 3658897 w 6332041"/>
              <a:gd name="connsiteY110" fmla="*/ 6037364 h 6611239"/>
              <a:gd name="connsiteX111" fmla="*/ 4020160 w 6332041"/>
              <a:gd name="connsiteY111" fmla="*/ 6611238 h 6611239"/>
              <a:gd name="connsiteX112" fmla="*/ 4096361 w 6332041"/>
              <a:gd name="connsiteY112" fmla="*/ 6537419 h 6611239"/>
              <a:gd name="connsiteX113" fmla="*/ 4136842 w 6332041"/>
              <a:gd name="connsiteY113" fmla="*/ 6389781 h 6611239"/>
              <a:gd name="connsiteX114" fmla="*/ 4014514 w 6332041"/>
              <a:gd name="connsiteY114" fmla="*/ 6437678 h 6611239"/>
              <a:gd name="connsiteX115" fmla="*/ 3842181 w 6332041"/>
              <a:gd name="connsiteY115" fmla="*/ 6423661 h 6611239"/>
              <a:gd name="connsiteX116" fmla="*/ 3691891 w 6332041"/>
              <a:gd name="connsiteY116" fmla="*/ 6323511 h 6611239"/>
              <a:gd name="connsiteX117" fmla="*/ 3709445 w 6332041"/>
              <a:gd name="connsiteY117" fmla="*/ 6189144 h 6611239"/>
              <a:gd name="connsiteX118" fmla="*/ 3645286 w 6332041"/>
              <a:gd name="connsiteY118" fmla="*/ 6133012 h 6611239"/>
              <a:gd name="connsiteX119" fmla="*/ 3857759 w 6332041"/>
              <a:gd name="connsiteY119" fmla="*/ 5924011 h 6611239"/>
              <a:gd name="connsiteX120" fmla="*/ 3933959 w 6332041"/>
              <a:gd name="connsiteY120" fmla="*/ 5847811 h 6611239"/>
              <a:gd name="connsiteX121" fmla="*/ 3963217 w 6332041"/>
              <a:gd name="connsiteY121" fmla="*/ 5852642 h 6611239"/>
              <a:gd name="connsiteX122" fmla="*/ 3955596 w 6332041"/>
              <a:gd name="connsiteY122" fmla="*/ 5787667 h 6611239"/>
              <a:gd name="connsiteX123" fmla="*/ 3925523 w 6332041"/>
              <a:gd name="connsiteY123" fmla="*/ 5772835 h 6611239"/>
              <a:gd name="connsiteX124" fmla="*/ 3890621 w 6332041"/>
              <a:gd name="connsiteY124" fmla="*/ 5661325 h 6611239"/>
              <a:gd name="connsiteX125" fmla="*/ 3894228 w 6332041"/>
              <a:gd name="connsiteY125" fmla="*/ 5561858 h 6611239"/>
              <a:gd name="connsiteX126" fmla="*/ 3911099 w 6332041"/>
              <a:gd name="connsiteY126" fmla="*/ 5451571 h 6611239"/>
              <a:gd name="connsiteX127" fmla="*/ 3933959 w 6332041"/>
              <a:gd name="connsiteY127" fmla="*/ 5382991 h 6611239"/>
              <a:gd name="connsiteX128" fmla="*/ 3964439 w 6332041"/>
              <a:gd name="connsiteY128" fmla="*/ 5322031 h 6611239"/>
              <a:gd name="connsiteX129" fmla="*/ 4017779 w 6332041"/>
              <a:gd name="connsiteY129" fmla="*/ 5314411 h 6611239"/>
              <a:gd name="connsiteX130" fmla="*/ 4033019 w 6332041"/>
              <a:gd name="connsiteY130" fmla="*/ 5314411 h 6611239"/>
              <a:gd name="connsiteX131" fmla="*/ 4086359 w 6332041"/>
              <a:gd name="connsiteY131" fmla="*/ 5253451 h 6611239"/>
              <a:gd name="connsiteX132" fmla="*/ 4082752 w 6332041"/>
              <a:gd name="connsiteY132" fmla="*/ 5177658 h 6611239"/>
              <a:gd name="connsiteX133" fmla="*/ 4795020 w 6332041"/>
              <a:gd name="connsiteY133" fmla="*/ 5075401 h 6611239"/>
              <a:gd name="connsiteX134" fmla="*/ 4882853 w 6332041"/>
              <a:gd name="connsiteY134" fmla="*/ 5079415 h 6611239"/>
              <a:gd name="connsiteX135" fmla="*/ 4942997 w 6332041"/>
              <a:gd name="connsiteY135" fmla="*/ 5095062 h 6611239"/>
              <a:gd name="connsiteX136" fmla="*/ 5129484 w 6332041"/>
              <a:gd name="connsiteY136" fmla="*/ 5186093 h 6611239"/>
              <a:gd name="connsiteX137" fmla="*/ 5594304 w 6332041"/>
              <a:gd name="connsiteY137" fmla="*/ 5422722 h 6611239"/>
              <a:gd name="connsiteX138" fmla="*/ 5724276 w 6332041"/>
              <a:gd name="connsiteY138" fmla="*/ 5486449 h 6611239"/>
              <a:gd name="connsiteX139" fmla="*/ 5779089 w 6332041"/>
              <a:gd name="connsiteY139" fmla="*/ 5396937 h 6611239"/>
              <a:gd name="connsiteX140" fmla="*/ 5690643 w 6332041"/>
              <a:gd name="connsiteY140" fmla="*/ 5373624 h 6611239"/>
              <a:gd name="connsiteX141" fmla="*/ 5636237 w 6332041"/>
              <a:gd name="connsiteY141" fmla="*/ 5298488 h 6611239"/>
              <a:gd name="connsiteX142" fmla="*/ 5682594 w 6332041"/>
              <a:gd name="connsiteY142" fmla="*/ 5229777 h 6611239"/>
              <a:gd name="connsiteX143" fmla="*/ 5600880 w 6332041"/>
              <a:gd name="connsiteY143" fmla="*/ 5115358 h 6611239"/>
              <a:gd name="connsiteX144" fmla="*/ 5632584 w 6332041"/>
              <a:gd name="connsiteY144" fmla="*/ 4969606 h 6611239"/>
              <a:gd name="connsiteX145" fmla="*/ 5655444 w 6332041"/>
              <a:gd name="connsiteY145" fmla="*/ 4934681 h 6611239"/>
              <a:gd name="connsiteX146" fmla="*/ 5677034 w 6332041"/>
              <a:gd name="connsiteY146" fmla="*/ 4889596 h 6611239"/>
              <a:gd name="connsiteX147" fmla="*/ 5714499 w 6332041"/>
              <a:gd name="connsiteY147" fmla="*/ 4812126 h 6611239"/>
              <a:gd name="connsiteX148" fmla="*/ 5729104 w 6332041"/>
              <a:gd name="connsiteY148" fmla="*/ 4729576 h 6611239"/>
              <a:gd name="connsiteX149" fmla="*/ 5775459 w 6332041"/>
              <a:gd name="connsiteY149" fmla="*/ 4704176 h 6611239"/>
              <a:gd name="connsiteX150" fmla="*/ 5755139 w 6332041"/>
              <a:gd name="connsiteY150" fmla="*/ 4645121 h 6611239"/>
              <a:gd name="connsiteX151" fmla="*/ 5791334 w 6332041"/>
              <a:gd name="connsiteY151" fmla="*/ 4603846 h 6611239"/>
              <a:gd name="connsiteX152" fmla="*/ 5821814 w 6332041"/>
              <a:gd name="connsiteY152" fmla="*/ 4540981 h 6611239"/>
              <a:gd name="connsiteX153" fmla="*/ 5877059 w 6332041"/>
              <a:gd name="connsiteY153" fmla="*/ 4467321 h 6611239"/>
              <a:gd name="connsiteX154" fmla="*/ 5896109 w 6332041"/>
              <a:gd name="connsiteY154" fmla="*/ 4311111 h 6611239"/>
              <a:gd name="connsiteX155" fmla="*/ 6141219 w 6332041"/>
              <a:gd name="connsiteY155" fmla="*/ 4053301 h 6611239"/>
              <a:gd name="connsiteX156" fmla="*/ 6147569 w 6332041"/>
              <a:gd name="connsiteY156" fmla="*/ 3817081 h 6611239"/>
              <a:gd name="connsiteX157" fmla="*/ 5953537 w 6332041"/>
              <a:gd name="connsiteY157" fmla="*/ 3436452 h 6611239"/>
              <a:gd name="connsiteX0" fmla="*/ 5953537 w 6332041"/>
              <a:gd name="connsiteY0" fmla="*/ 3436452 h 6611237"/>
              <a:gd name="connsiteX1" fmla="*/ 5854199 w 6332041"/>
              <a:gd name="connsiteY1" fmla="*/ 2291811 h 6611237"/>
              <a:gd name="connsiteX2" fmla="*/ 5802129 w 6332041"/>
              <a:gd name="connsiteY2" fmla="*/ 1609819 h 6611237"/>
              <a:gd name="connsiteX3" fmla="*/ 5762759 w 6332041"/>
              <a:gd name="connsiteY3" fmla="*/ 1382491 h 6611237"/>
              <a:gd name="connsiteX4" fmla="*/ 5770442 w 6332041"/>
              <a:gd name="connsiteY4" fmla="*/ 1330310 h 6611237"/>
              <a:gd name="connsiteX5" fmla="*/ 5939273 w 6332041"/>
              <a:gd name="connsiteY5" fmla="*/ 1294137 h 6611237"/>
              <a:gd name="connsiteX6" fmla="*/ 6061246 w 6332041"/>
              <a:gd name="connsiteY6" fmla="*/ 1154342 h 6611237"/>
              <a:gd name="connsiteX7" fmla="*/ 6087784 w 6332041"/>
              <a:gd name="connsiteY7" fmla="*/ 587703 h 6611237"/>
              <a:gd name="connsiteX8" fmla="*/ 6149792 w 6332041"/>
              <a:gd name="connsiteY8" fmla="*/ 266762 h 6611237"/>
              <a:gd name="connsiteX9" fmla="*/ 6204185 w 6332041"/>
              <a:gd name="connsiteY9" fmla="*/ 214419 h 6611237"/>
              <a:gd name="connsiteX10" fmla="*/ 6332041 w 6332041"/>
              <a:gd name="connsiteY10" fmla="*/ 245126 h 6611237"/>
              <a:gd name="connsiteX11" fmla="*/ 6152006 w 6332041"/>
              <a:gd name="connsiteY11" fmla="*/ 110058 h 6611237"/>
              <a:gd name="connsiteX12" fmla="*/ 6014137 w 6332041"/>
              <a:gd name="connsiteY12" fmla="*/ 0 h 6611237"/>
              <a:gd name="connsiteX13" fmla="*/ 5325275 w 6332041"/>
              <a:gd name="connsiteY13" fmla="*/ 124606 h 6611237"/>
              <a:gd name="connsiteX14" fmla="*/ 5276992 w 6332041"/>
              <a:gd name="connsiteY14" fmla="*/ 266597 h 6611237"/>
              <a:gd name="connsiteX15" fmla="*/ 5346682 w 6332041"/>
              <a:gd name="connsiteY15" fmla="*/ 494173 h 6611237"/>
              <a:gd name="connsiteX16" fmla="*/ 5256922 w 6332041"/>
              <a:gd name="connsiteY16" fmla="*/ 872684 h 6611237"/>
              <a:gd name="connsiteX17" fmla="*/ 5292702 w 6332041"/>
              <a:gd name="connsiteY17" fmla="*/ 1084088 h 6611237"/>
              <a:gd name="connsiteX18" fmla="*/ 5259839 w 6332041"/>
              <a:gd name="connsiteY18" fmla="*/ 1405351 h 6611237"/>
              <a:gd name="connsiteX19" fmla="*/ 5252219 w 6332041"/>
              <a:gd name="connsiteY19" fmla="*/ 1603471 h 6611237"/>
              <a:gd name="connsiteX20" fmla="*/ 5282699 w 6332041"/>
              <a:gd name="connsiteY20" fmla="*/ 1641571 h 6611237"/>
              <a:gd name="connsiteX21" fmla="*/ 5137919 w 6332041"/>
              <a:gd name="connsiteY21" fmla="*/ 1694911 h 6611237"/>
              <a:gd name="connsiteX22" fmla="*/ 5160779 w 6332041"/>
              <a:gd name="connsiteY22" fmla="*/ 1885411 h 6611237"/>
              <a:gd name="connsiteX23" fmla="*/ 5122679 w 6332041"/>
              <a:gd name="connsiteY23" fmla="*/ 1969231 h 6611237"/>
              <a:gd name="connsiteX24" fmla="*/ 4985519 w 6332041"/>
              <a:gd name="connsiteY24" fmla="*/ 1952015 h 6611237"/>
              <a:gd name="connsiteX25" fmla="*/ 4894079 w 6332041"/>
              <a:gd name="connsiteY25" fmla="*/ 1938751 h 6611237"/>
              <a:gd name="connsiteX26" fmla="*/ 4817470 w 6332041"/>
              <a:gd name="connsiteY26" fmla="*/ 2096386 h 6611237"/>
              <a:gd name="connsiteX27" fmla="*/ 4668677 w 6332041"/>
              <a:gd name="connsiteY27" fmla="*/ 1986101 h 6611237"/>
              <a:gd name="connsiteX28" fmla="*/ 4554785 w 6332041"/>
              <a:gd name="connsiteY28" fmla="*/ 1978482 h 6611237"/>
              <a:gd name="connsiteX29" fmla="*/ 4409190 w 6332041"/>
              <a:gd name="connsiteY29" fmla="*/ 1848942 h 6611237"/>
              <a:gd name="connsiteX30" fmla="*/ 4604519 w 6332041"/>
              <a:gd name="connsiteY30" fmla="*/ 1664431 h 6611237"/>
              <a:gd name="connsiteX31" fmla="*/ 4429259 w 6332041"/>
              <a:gd name="connsiteY31" fmla="*/ 1633951 h 6611237"/>
              <a:gd name="connsiteX32" fmla="*/ 4284479 w 6332041"/>
              <a:gd name="connsiteY32" fmla="*/ 1801591 h 6611237"/>
              <a:gd name="connsiteX33" fmla="*/ 4223519 w 6332041"/>
              <a:gd name="connsiteY33" fmla="*/ 1900651 h 6611237"/>
              <a:gd name="connsiteX34" fmla="*/ 4231139 w 6332041"/>
              <a:gd name="connsiteY34" fmla="*/ 1938751 h 6611237"/>
              <a:gd name="connsiteX35" fmla="*/ 4124459 w 6332041"/>
              <a:gd name="connsiteY35" fmla="*/ 2037811 h 6611237"/>
              <a:gd name="connsiteX36" fmla="*/ 4048259 w 6332041"/>
              <a:gd name="connsiteY36" fmla="*/ 2060671 h 6611237"/>
              <a:gd name="connsiteX37" fmla="*/ 3990904 w 6332041"/>
              <a:gd name="connsiteY37" fmla="*/ 2092782 h 6611237"/>
              <a:gd name="connsiteX38" fmla="*/ 3936751 w 6332041"/>
              <a:gd name="connsiteY38" fmla="*/ 2142108 h 6611237"/>
              <a:gd name="connsiteX39" fmla="*/ 3888239 w 6332041"/>
              <a:gd name="connsiteY39" fmla="*/ 2114011 h 6611237"/>
              <a:gd name="connsiteX40" fmla="*/ 3846127 w 6332041"/>
              <a:gd name="connsiteY40" fmla="*/ 2183407 h 6611237"/>
              <a:gd name="connsiteX41" fmla="*/ 3746250 w 6332041"/>
              <a:gd name="connsiteY41" fmla="*/ 2210280 h 6611237"/>
              <a:gd name="connsiteX42" fmla="*/ 3731417 w 6332041"/>
              <a:gd name="connsiteY42" fmla="*/ 2278860 h 6611237"/>
              <a:gd name="connsiteX43" fmla="*/ 3591184 w 6332041"/>
              <a:gd name="connsiteY43" fmla="*/ 2221331 h 6611237"/>
              <a:gd name="connsiteX44" fmla="*/ 3552959 w 6332041"/>
              <a:gd name="connsiteY44" fmla="*/ 2121631 h 6611237"/>
              <a:gd name="connsiteX45" fmla="*/ 3377699 w 6332041"/>
              <a:gd name="connsiteY45" fmla="*/ 2190211 h 6611237"/>
              <a:gd name="connsiteX46" fmla="*/ 3377699 w 6332041"/>
              <a:gd name="connsiteY46" fmla="*/ 2266411 h 6611237"/>
              <a:gd name="connsiteX47" fmla="*/ 3258978 w 6332041"/>
              <a:gd name="connsiteY47" fmla="*/ 2366694 h 6611237"/>
              <a:gd name="connsiteX48" fmla="*/ 3018337 w 6332041"/>
              <a:gd name="connsiteY48" fmla="*/ 2221913 h 6611237"/>
              <a:gd name="connsiteX49" fmla="*/ 3045210 w 6332041"/>
              <a:gd name="connsiteY49" fmla="*/ 2191026 h 6611237"/>
              <a:gd name="connsiteX50" fmla="*/ 2934517 w 6332041"/>
              <a:gd name="connsiteY50" fmla="*/ 2054273 h 6611237"/>
              <a:gd name="connsiteX51" fmla="*/ 2663396 w 6332041"/>
              <a:gd name="connsiteY51" fmla="*/ 1888611 h 6611237"/>
              <a:gd name="connsiteX52" fmla="*/ 2536416 w 6332041"/>
              <a:gd name="connsiteY52" fmla="*/ 2261352 h 6611237"/>
              <a:gd name="connsiteX53" fmla="*/ 2428805 w 6332041"/>
              <a:gd name="connsiteY53" fmla="*/ 2267634 h 6611237"/>
              <a:gd name="connsiteX54" fmla="*/ 2348999 w 6332041"/>
              <a:gd name="connsiteY54" fmla="*/ 2258791 h 6611237"/>
              <a:gd name="connsiteX55" fmla="*/ 2245110 w 6332041"/>
              <a:gd name="connsiteY55" fmla="*/ 2385946 h 6611237"/>
              <a:gd name="connsiteX56" fmla="*/ 2061823 w 6332041"/>
              <a:gd name="connsiteY56" fmla="*/ 2298521 h 6611237"/>
              <a:gd name="connsiteX57" fmla="*/ 2005283 w 6332041"/>
              <a:gd name="connsiteY57" fmla="*/ 2306958 h 6611237"/>
              <a:gd name="connsiteX58" fmla="*/ 1905816 w 6332041"/>
              <a:gd name="connsiteY58" fmla="*/ 2122446 h 6611237"/>
              <a:gd name="connsiteX59" fmla="*/ 1937519 w 6332041"/>
              <a:gd name="connsiteY59" fmla="*/ 2037811 h 6611237"/>
              <a:gd name="connsiteX60" fmla="*/ 1769879 w 6332041"/>
              <a:gd name="connsiteY60" fmla="*/ 2159731 h 6611237"/>
              <a:gd name="connsiteX61" fmla="*/ 1747019 w 6332041"/>
              <a:gd name="connsiteY61" fmla="*/ 2220691 h 6611237"/>
              <a:gd name="connsiteX62" fmla="*/ 1693679 w 6332041"/>
              <a:gd name="connsiteY62" fmla="*/ 2190211 h 6611237"/>
              <a:gd name="connsiteX63" fmla="*/ 1586999 w 6332041"/>
              <a:gd name="connsiteY63" fmla="*/ 2190211 h 6611237"/>
              <a:gd name="connsiteX64" fmla="*/ 1564139 w 6332041"/>
              <a:gd name="connsiteY64" fmla="*/ 2304511 h 6611237"/>
              <a:gd name="connsiteX65" fmla="*/ 1426979 w 6332041"/>
              <a:gd name="connsiteY65" fmla="*/ 2601691 h 6611237"/>
              <a:gd name="connsiteX66" fmla="*/ 1373639 w 6332041"/>
              <a:gd name="connsiteY66" fmla="*/ 2594071 h 6611237"/>
              <a:gd name="connsiteX67" fmla="*/ 1228859 w 6332041"/>
              <a:gd name="connsiteY67" fmla="*/ 2647411 h 6611237"/>
              <a:gd name="connsiteX68" fmla="*/ 1175519 w 6332041"/>
              <a:gd name="connsiteY68" fmla="*/ 2815051 h 6611237"/>
              <a:gd name="connsiteX69" fmla="*/ 1053599 w 6332041"/>
              <a:gd name="connsiteY69" fmla="*/ 2845531 h 6611237"/>
              <a:gd name="connsiteX70" fmla="*/ 969779 w 6332041"/>
              <a:gd name="connsiteY70" fmla="*/ 2853151 h 6611237"/>
              <a:gd name="connsiteX71" fmla="*/ 870719 w 6332041"/>
              <a:gd name="connsiteY71" fmla="*/ 2883631 h 6611237"/>
              <a:gd name="connsiteX72" fmla="*/ 741179 w 6332041"/>
              <a:gd name="connsiteY72" fmla="*/ 2891251 h 6611237"/>
              <a:gd name="connsiteX73" fmla="*/ 588779 w 6332041"/>
              <a:gd name="connsiteY73" fmla="*/ 2929351 h 6611237"/>
              <a:gd name="connsiteX74" fmla="*/ 0 w 6332041"/>
              <a:gd name="connsiteY74" fmla="*/ 4428515 h 6611237"/>
              <a:gd name="connsiteX75" fmla="*/ 199750 w 6332041"/>
              <a:gd name="connsiteY75" fmla="*/ 4408853 h 6611237"/>
              <a:gd name="connsiteX76" fmla="*/ 207779 w 6332041"/>
              <a:gd name="connsiteY76" fmla="*/ 4529551 h 6611237"/>
              <a:gd name="connsiteX77" fmla="*/ 289560 w 6332041"/>
              <a:gd name="connsiteY77" fmla="*/ 4557241 h 6611237"/>
              <a:gd name="connsiteX78" fmla="*/ 289968 w 6332041"/>
              <a:gd name="connsiteY78" fmla="*/ 4629020 h 6611237"/>
              <a:gd name="connsiteX79" fmla="*/ 408690 w 6332041"/>
              <a:gd name="connsiteY79" fmla="*/ 4675962 h 6611237"/>
              <a:gd name="connsiteX80" fmla="*/ 398279 w 6332041"/>
              <a:gd name="connsiteY80" fmla="*/ 4773391 h 6611237"/>
              <a:gd name="connsiteX81" fmla="*/ 398279 w 6332041"/>
              <a:gd name="connsiteY81" fmla="*/ 4872451 h 6611237"/>
              <a:gd name="connsiteX82" fmla="*/ 291599 w 6332041"/>
              <a:gd name="connsiteY82" fmla="*/ 4925791 h 6611237"/>
              <a:gd name="connsiteX83" fmla="*/ 276359 w 6332041"/>
              <a:gd name="connsiteY83" fmla="*/ 5001991 h 6611237"/>
              <a:gd name="connsiteX84" fmla="*/ 184919 w 6332041"/>
              <a:gd name="connsiteY84" fmla="*/ 5123911 h 6611237"/>
              <a:gd name="connsiteX85" fmla="*/ 199344 w 6332041"/>
              <a:gd name="connsiteY85" fmla="*/ 5376596 h 6611237"/>
              <a:gd name="connsiteX86" fmla="*/ 282757 w 6332041"/>
              <a:gd name="connsiteY86" fmla="*/ 5376186 h 6611237"/>
              <a:gd name="connsiteX87" fmla="*/ 324870 w 6332041"/>
              <a:gd name="connsiteY87" fmla="*/ 5453201 h 6611237"/>
              <a:gd name="connsiteX88" fmla="*/ 340517 w 6332041"/>
              <a:gd name="connsiteY88" fmla="*/ 5498107 h 6611237"/>
              <a:gd name="connsiteX89" fmla="*/ 378211 w 6332041"/>
              <a:gd name="connsiteY89" fmla="*/ 5490078 h 6611237"/>
              <a:gd name="connsiteX90" fmla="*/ 365761 w 6332041"/>
              <a:gd name="connsiteY90" fmla="*/ 5643294 h 6611237"/>
              <a:gd name="connsiteX91" fmla="*/ 843843 w 6332041"/>
              <a:gd name="connsiteY91" fmla="*/ 5739970 h 6611237"/>
              <a:gd name="connsiteX92" fmla="*/ 1175926 w 6332041"/>
              <a:gd name="connsiteY92" fmla="*/ 5879922 h 6611237"/>
              <a:gd name="connsiteX93" fmla="*/ 1487939 w 6332041"/>
              <a:gd name="connsiteY93" fmla="*/ 5741131 h 6611237"/>
              <a:gd name="connsiteX94" fmla="*/ 1586999 w 6332041"/>
              <a:gd name="connsiteY94" fmla="*/ 5741131 h 6611237"/>
              <a:gd name="connsiteX95" fmla="*/ 1541279 w 6332041"/>
              <a:gd name="connsiteY95" fmla="*/ 6000211 h 6611237"/>
              <a:gd name="connsiteX96" fmla="*/ 1634713 w 6332041"/>
              <a:gd name="connsiteY96" fmla="*/ 6349001 h 6611237"/>
              <a:gd name="connsiteX97" fmla="*/ 1931451 w 6332041"/>
              <a:gd name="connsiteY97" fmla="*/ 6276820 h 6611237"/>
              <a:gd name="connsiteX98" fmla="*/ 1973281 w 6332041"/>
              <a:gd name="connsiteY98" fmla="*/ 6039719 h 6611237"/>
              <a:gd name="connsiteX99" fmla="*/ 2284853 w 6332041"/>
              <a:gd name="connsiteY99" fmla="*/ 6068128 h 6611237"/>
              <a:gd name="connsiteX100" fmla="*/ 2588088 w 6332041"/>
              <a:gd name="connsiteY100" fmla="*/ 5922367 h 6611237"/>
              <a:gd name="connsiteX101" fmla="*/ 2656018 w 6332041"/>
              <a:gd name="connsiteY101" fmla="*/ 6052223 h 6611237"/>
              <a:gd name="connsiteX102" fmla="*/ 2739109 w 6332041"/>
              <a:gd name="connsiteY102" fmla="*/ 6021749 h 6611237"/>
              <a:gd name="connsiteX103" fmla="*/ 2886685 w 6332041"/>
              <a:gd name="connsiteY103" fmla="*/ 6052811 h 6611237"/>
              <a:gd name="connsiteX104" fmla="*/ 3002565 w 6332041"/>
              <a:gd name="connsiteY104" fmla="*/ 6195386 h 6611237"/>
              <a:gd name="connsiteX105" fmla="*/ 3027765 w 6332041"/>
              <a:gd name="connsiteY105" fmla="*/ 6377265 h 6611237"/>
              <a:gd name="connsiteX106" fmla="*/ 3191028 w 6332041"/>
              <a:gd name="connsiteY106" fmla="*/ 6299303 h 6611237"/>
              <a:gd name="connsiteX107" fmla="*/ 3338659 w 6332041"/>
              <a:gd name="connsiteY107" fmla="*/ 6365542 h 6611237"/>
              <a:gd name="connsiteX108" fmla="*/ 3459989 w 6332041"/>
              <a:gd name="connsiteY108" fmla="*/ 6105598 h 6611237"/>
              <a:gd name="connsiteX109" fmla="*/ 3465996 w 6332041"/>
              <a:gd name="connsiteY109" fmla="*/ 6002754 h 6611237"/>
              <a:gd name="connsiteX110" fmla="*/ 3658897 w 6332041"/>
              <a:gd name="connsiteY110" fmla="*/ 6037364 h 6611237"/>
              <a:gd name="connsiteX111" fmla="*/ 4000595 w 6332041"/>
              <a:gd name="connsiteY111" fmla="*/ 6580350 h 6611237"/>
              <a:gd name="connsiteX112" fmla="*/ 4020160 w 6332041"/>
              <a:gd name="connsiteY112" fmla="*/ 6611238 h 6611237"/>
              <a:gd name="connsiteX113" fmla="*/ 4096361 w 6332041"/>
              <a:gd name="connsiteY113" fmla="*/ 6537419 h 6611237"/>
              <a:gd name="connsiteX114" fmla="*/ 4136842 w 6332041"/>
              <a:gd name="connsiteY114" fmla="*/ 6389781 h 6611237"/>
              <a:gd name="connsiteX115" fmla="*/ 4014514 w 6332041"/>
              <a:gd name="connsiteY115" fmla="*/ 6437678 h 6611237"/>
              <a:gd name="connsiteX116" fmla="*/ 3842181 w 6332041"/>
              <a:gd name="connsiteY116" fmla="*/ 6423661 h 6611237"/>
              <a:gd name="connsiteX117" fmla="*/ 3691891 w 6332041"/>
              <a:gd name="connsiteY117" fmla="*/ 6323511 h 6611237"/>
              <a:gd name="connsiteX118" fmla="*/ 3709445 w 6332041"/>
              <a:gd name="connsiteY118" fmla="*/ 6189144 h 6611237"/>
              <a:gd name="connsiteX119" fmla="*/ 3645286 w 6332041"/>
              <a:gd name="connsiteY119" fmla="*/ 6133012 h 6611237"/>
              <a:gd name="connsiteX120" fmla="*/ 3857759 w 6332041"/>
              <a:gd name="connsiteY120" fmla="*/ 5924011 h 6611237"/>
              <a:gd name="connsiteX121" fmla="*/ 3933959 w 6332041"/>
              <a:gd name="connsiteY121" fmla="*/ 5847811 h 6611237"/>
              <a:gd name="connsiteX122" fmla="*/ 3963217 w 6332041"/>
              <a:gd name="connsiteY122" fmla="*/ 5852642 h 6611237"/>
              <a:gd name="connsiteX123" fmla="*/ 3955596 w 6332041"/>
              <a:gd name="connsiteY123" fmla="*/ 5787667 h 6611237"/>
              <a:gd name="connsiteX124" fmla="*/ 3925523 w 6332041"/>
              <a:gd name="connsiteY124" fmla="*/ 5772835 h 6611237"/>
              <a:gd name="connsiteX125" fmla="*/ 3890621 w 6332041"/>
              <a:gd name="connsiteY125" fmla="*/ 5661325 h 6611237"/>
              <a:gd name="connsiteX126" fmla="*/ 3894228 w 6332041"/>
              <a:gd name="connsiteY126" fmla="*/ 5561858 h 6611237"/>
              <a:gd name="connsiteX127" fmla="*/ 3911099 w 6332041"/>
              <a:gd name="connsiteY127" fmla="*/ 5451571 h 6611237"/>
              <a:gd name="connsiteX128" fmla="*/ 3933959 w 6332041"/>
              <a:gd name="connsiteY128" fmla="*/ 5382991 h 6611237"/>
              <a:gd name="connsiteX129" fmla="*/ 3964439 w 6332041"/>
              <a:gd name="connsiteY129" fmla="*/ 5322031 h 6611237"/>
              <a:gd name="connsiteX130" fmla="*/ 4017779 w 6332041"/>
              <a:gd name="connsiteY130" fmla="*/ 5314411 h 6611237"/>
              <a:gd name="connsiteX131" fmla="*/ 4033019 w 6332041"/>
              <a:gd name="connsiteY131" fmla="*/ 5314411 h 6611237"/>
              <a:gd name="connsiteX132" fmla="*/ 4086359 w 6332041"/>
              <a:gd name="connsiteY132" fmla="*/ 5253451 h 6611237"/>
              <a:gd name="connsiteX133" fmla="*/ 4082752 w 6332041"/>
              <a:gd name="connsiteY133" fmla="*/ 5177658 h 6611237"/>
              <a:gd name="connsiteX134" fmla="*/ 4795020 w 6332041"/>
              <a:gd name="connsiteY134" fmla="*/ 5075401 h 6611237"/>
              <a:gd name="connsiteX135" fmla="*/ 4882853 w 6332041"/>
              <a:gd name="connsiteY135" fmla="*/ 5079415 h 6611237"/>
              <a:gd name="connsiteX136" fmla="*/ 4942997 w 6332041"/>
              <a:gd name="connsiteY136" fmla="*/ 5095062 h 6611237"/>
              <a:gd name="connsiteX137" fmla="*/ 5129484 w 6332041"/>
              <a:gd name="connsiteY137" fmla="*/ 5186093 h 6611237"/>
              <a:gd name="connsiteX138" fmla="*/ 5594304 w 6332041"/>
              <a:gd name="connsiteY138" fmla="*/ 5422722 h 6611237"/>
              <a:gd name="connsiteX139" fmla="*/ 5724276 w 6332041"/>
              <a:gd name="connsiteY139" fmla="*/ 5486449 h 6611237"/>
              <a:gd name="connsiteX140" fmla="*/ 5779089 w 6332041"/>
              <a:gd name="connsiteY140" fmla="*/ 5396937 h 6611237"/>
              <a:gd name="connsiteX141" fmla="*/ 5690643 w 6332041"/>
              <a:gd name="connsiteY141" fmla="*/ 5373624 h 6611237"/>
              <a:gd name="connsiteX142" fmla="*/ 5636237 w 6332041"/>
              <a:gd name="connsiteY142" fmla="*/ 5298488 h 6611237"/>
              <a:gd name="connsiteX143" fmla="*/ 5682594 w 6332041"/>
              <a:gd name="connsiteY143" fmla="*/ 5229777 h 6611237"/>
              <a:gd name="connsiteX144" fmla="*/ 5600880 w 6332041"/>
              <a:gd name="connsiteY144" fmla="*/ 5115358 h 6611237"/>
              <a:gd name="connsiteX145" fmla="*/ 5632584 w 6332041"/>
              <a:gd name="connsiteY145" fmla="*/ 4969606 h 6611237"/>
              <a:gd name="connsiteX146" fmla="*/ 5655444 w 6332041"/>
              <a:gd name="connsiteY146" fmla="*/ 4934681 h 6611237"/>
              <a:gd name="connsiteX147" fmla="*/ 5677034 w 6332041"/>
              <a:gd name="connsiteY147" fmla="*/ 4889596 h 6611237"/>
              <a:gd name="connsiteX148" fmla="*/ 5714499 w 6332041"/>
              <a:gd name="connsiteY148" fmla="*/ 4812126 h 6611237"/>
              <a:gd name="connsiteX149" fmla="*/ 5729104 w 6332041"/>
              <a:gd name="connsiteY149" fmla="*/ 4729576 h 6611237"/>
              <a:gd name="connsiteX150" fmla="*/ 5775459 w 6332041"/>
              <a:gd name="connsiteY150" fmla="*/ 4704176 h 6611237"/>
              <a:gd name="connsiteX151" fmla="*/ 5755139 w 6332041"/>
              <a:gd name="connsiteY151" fmla="*/ 4645121 h 6611237"/>
              <a:gd name="connsiteX152" fmla="*/ 5791334 w 6332041"/>
              <a:gd name="connsiteY152" fmla="*/ 4603846 h 6611237"/>
              <a:gd name="connsiteX153" fmla="*/ 5821814 w 6332041"/>
              <a:gd name="connsiteY153" fmla="*/ 4540981 h 6611237"/>
              <a:gd name="connsiteX154" fmla="*/ 5877059 w 6332041"/>
              <a:gd name="connsiteY154" fmla="*/ 4467321 h 6611237"/>
              <a:gd name="connsiteX155" fmla="*/ 5896109 w 6332041"/>
              <a:gd name="connsiteY155" fmla="*/ 4311111 h 6611237"/>
              <a:gd name="connsiteX156" fmla="*/ 6141219 w 6332041"/>
              <a:gd name="connsiteY156" fmla="*/ 4053301 h 6611237"/>
              <a:gd name="connsiteX157" fmla="*/ 6147569 w 6332041"/>
              <a:gd name="connsiteY157" fmla="*/ 3817081 h 6611237"/>
              <a:gd name="connsiteX158" fmla="*/ 5953537 w 6332041"/>
              <a:gd name="connsiteY158" fmla="*/ 3436452 h 6611237"/>
              <a:gd name="connsiteX0" fmla="*/ 5953537 w 6332041"/>
              <a:gd name="connsiteY0" fmla="*/ 3436452 h 6580350"/>
              <a:gd name="connsiteX1" fmla="*/ 5854199 w 6332041"/>
              <a:gd name="connsiteY1" fmla="*/ 2291811 h 6580350"/>
              <a:gd name="connsiteX2" fmla="*/ 5802129 w 6332041"/>
              <a:gd name="connsiteY2" fmla="*/ 1609819 h 6580350"/>
              <a:gd name="connsiteX3" fmla="*/ 5762759 w 6332041"/>
              <a:gd name="connsiteY3" fmla="*/ 1382491 h 6580350"/>
              <a:gd name="connsiteX4" fmla="*/ 5770442 w 6332041"/>
              <a:gd name="connsiteY4" fmla="*/ 1330310 h 6580350"/>
              <a:gd name="connsiteX5" fmla="*/ 5939273 w 6332041"/>
              <a:gd name="connsiteY5" fmla="*/ 1294137 h 6580350"/>
              <a:gd name="connsiteX6" fmla="*/ 6061246 w 6332041"/>
              <a:gd name="connsiteY6" fmla="*/ 1154342 h 6580350"/>
              <a:gd name="connsiteX7" fmla="*/ 6087784 w 6332041"/>
              <a:gd name="connsiteY7" fmla="*/ 587703 h 6580350"/>
              <a:gd name="connsiteX8" fmla="*/ 6149792 w 6332041"/>
              <a:gd name="connsiteY8" fmla="*/ 266762 h 6580350"/>
              <a:gd name="connsiteX9" fmla="*/ 6204185 w 6332041"/>
              <a:gd name="connsiteY9" fmla="*/ 214419 h 6580350"/>
              <a:gd name="connsiteX10" fmla="*/ 6332041 w 6332041"/>
              <a:gd name="connsiteY10" fmla="*/ 245126 h 6580350"/>
              <a:gd name="connsiteX11" fmla="*/ 6152006 w 6332041"/>
              <a:gd name="connsiteY11" fmla="*/ 110058 h 6580350"/>
              <a:gd name="connsiteX12" fmla="*/ 6014137 w 6332041"/>
              <a:gd name="connsiteY12" fmla="*/ 0 h 6580350"/>
              <a:gd name="connsiteX13" fmla="*/ 5325275 w 6332041"/>
              <a:gd name="connsiteY13" fmla="*/ 124606 h 6580350"/>
              <a:gd name="connsiteX14" fmla="*/ 5276992 w 6332041"/>
              <a:gd name="connsiteY14" fmla="*/ 266597 h 6580350"/>
              <a:gd name="connsiteX15" fmla="*/ 5346682 w 6332041"/>
              <a:gd name="connsiteY15" fmla="*/ 494173 h 6580350"/>
              <a:gd name="connsiteX16" fmla="*/ 5256922 w 6332041"/>
              <a:gd name="connsiteY16" fmla="*/ 872684 h 6580350"/>
              <a:gd name="connsiteX17" fmla="*/ 5292702 w 6332041"/>
              <a:gd name="connsiteY17" fmla="*/ 1084088 h 6580350"/>
              <a:gd name="connsiteX18" fmla="*/ 5259839 w 6332041"/>
              <a:gd name="connsiteY18" fmla="*/ 1405351 h 6580350"/>
              <a:gd name="connsiteX19" fmla="*/ 5252219 w 6332041"/>
              <a:gd name="connsiteY19" fmla="*/ 1603471 h 6580350"/>
              <a:gd name="connsiteX20" fmla="*/ 5282699 w 6332041"/>
              <a:gd name="connsiteY20" fmla="*/ 1641571 h 6580350"/>
              <a:gd name="connsiteX21" fmla="*/ 5137919 w 6332041"/>
              <a:gd name="connsiteY21" fmla="*/ 1694911 h 6580350"/>
              <a:gd name="connsiteX22" fmla="*/ 5160779 w 6332041"/>
              <a:gd name="connsiteY22" fmla="*/ 1885411 h 6580350"/>
              <a:gd name="connsiteX23" fmla="*/ 5122679 w 6332041"/>
              <a:gd name="connsiteY23" fmla="*/ 1969231 h 6580350"/>
              <a:gd name="connsiteX24" fmla="*/ 4985519 w 6332041"/>
              <a:gd name="connsiteY24" fmla="*/ 1952015 h 6580350"/>
              <a:gd name="connsiteX25" fmla="*/ 4894079 w 6332041"/>
              <a:gd name="connsiteY25" fmla="*/ 1938751 h 6580350"/>
              <a:gd name="connsiteX26" fmla="*/ 4817470 w 6332041"/>
              <a:gd name="connsiteY26" fmla="*/ 2096386 h 6580350"/>
              <a:gd name="connsiteX27" fmla="*/ 4668677 w 6332041"/>
              <a:gd name="connsiteY27" fmla="*/ 1986101 h 6580350"/>
              <a:gd name="connsiteX28" fmla="*/ 4554785 w 6332041"/>
              <a:gd name="connsiteY28" fmla="*/ 1978482 h 6580350"/>
              <a:gd name="connsiteX29" fmla="*/ 4409190 w 6332041"/>
              <a:gd name="connsiteY29" fmla="*/ 1848942 h 6580350"/>
              <a:gd name="connsiteX30" fmla="*/ 4604519 w 6332041"/>
              <a:gd name="connsiteY30" fmla="*/ 1664431 h 6580350"/>
              <a:gd name="connsiteX31" fmla="*/ 4429259 w 6332041"/>
              <a:gd name="connsiteY31" fmla="*/ 1633951 h 6580350"/>
              <a:gd name="connsiteX32" fmla="*/ 4284479 w 6332041"/>
              <a:gd name="connsiteY32" fmla="*/ 1801591 h 6580350"/>
              <a:gd name="connsiteX33" fmla="*/ 4223519 w 6332041"/>
              <a:gd name="connsiteY33" fmla="*/ 1900651 h 6580350"/>
              <a:gd name="connsiteX34" fmla="*/ 4231139 w 6332041"/>
              <a:gd name="connsiteY34" fmla="*/ 1938751 h 6580350"/>
              <a:gd name="connsiteX35" fmla="*/ 4124459 w 6332041"/>
              <a:gd name="connsiteY35" fmla="*/ 2037811 h 6580350"/>
              <a:gd name="connsiteX36" fmla="*/ 4048259 w 6332041"/>
              <a:gd name="connsiteY36" fmla="*/ 2060671 h 6580350"/>
              <a:gd name="connsiteX37" fmla="*/ 3990904 w 6332041"/>
              <a:gd name="connsiteY37" fmla="*/ 2092782 h 6580350"/>
              <a:gd name="connsiteX38" fmla="*/ 3936751 w 6332041"/>
              <a:gd name="connsiteY38" fmla="*/ 2142108 h 6580350"/>
              <a:gd name="connsiteX39" fmla="*/ 3888239 w 6332041"/>
              <a:gd name="connsiteY39" fmla="*/ 2114011 h 6580350"/>
              <a:gd name="connsiteX40" fmla="*/ 3846127 w 6332041"/>
              <a:gd name="connsiteY40" fmla="*/ 2183407 h 6580350"/>
              <a:gd name="connsiteX41" fmla="*/ 3746250 w 6332041"/>
              <a:gd name="connsiteY41" fmla="*/ 2210280 h 6580350"/>
              <a:gd name="connsiteX42" fmla="*/ 3731417 w 6332041"/>
              <a:gd name="connsiteY42" fmla="*/ 2278860 h 6580350"/>
              <a:gd name="connsiteX43" fmla="*/ 3591184 w 6332041"/>
              <a:gd name="connsiteY43" fmla="*/ 2221331 h 6580350"/>
              <a:gd name="connsiteX44" fmla="*/ 3552959 w 6332041"/>
              <a:gd name="connsiteY44" fmla="*/ 2121631 h 6580350"/>
              <a:gd name="connsiteX45" fmla="*/ 3377699 w 6332041"/>
              <a:gd name="connsiteY45" fmla="*/ 2190211 h 6580350"/>
              <a:gd name="connsiteX46" fmla="*/ 3377699 w 6332041"/>
              <a:gd name="connsiteY46" fmla="*/ 2266411 h 6580350"/>
              <a:gd name="connsiteX47" fmla="*/ 3258978 w 6332041"/>
              <a:gd name="connsiteY47" fmla="*/ 2366694 h 6580350"/>
              <a:gd name="connsiteX48" fmla="*/ 3018337 w 6332041"/>
              <a:gd name="connsiteY48" fmla="*/ 2221913 h 6580350"/>
              <a:gd name="connsiteX49" fmla="*/ 3045210 w 6332041"/>
              <a:gd name="connsiteY49" fmla="*/ 2191026 h 6580350"/>
              <a:gd name="connsiteX50" fmla="*/ 2934517 w 6332041"/>
              <a:gd name="connsiteY50" fmla="*/ 2054273 h 6580350"/>
              <a:gd name="connsiteX51" fmla="*/ 2663396 w 6332041"/>
              <a:gd name="connsiteY51" fmla="*/ 1888611 h 6580350"/>
              <a:gd name="connsiteX52" fmla="*/ 2536416 w 6332041"/>
              <a:gd name="connsiteY52" fmla="*/ 2261352 h 6580350"/>
              <a:gd name="connsiteX53" fmla="*/ 2428805 w 6332041"/>
              <a:gd name="connsiteY53" fmla="*/ 2267634 h 6580350"/>
              <a:gd name="connsiteX54" fmla="*/ 2348999 w 6332041"/>
              <a:gd name="connsiteY54" fmla="*/ 2258791 h 6580350"/>
              <a:gd name="connsiteX55" fmla="*/ 2245110 w 6332041"/>
              <a:gd name="connsiteY55" fmla="*/ 2385946 h 6580350"/>
              <a:gd name="connsiteX56" fmla="*/ 2061823 w 6332041"/>
              <a:gd name="connsiteY56" fmla="*/ 2298521 h 6580350"/>
              <a:gd name="connsiteX57" fmla="*/ 2005283 w 6332041"/>
              <a:gd name="connsiteY57" fmla="*/ 2306958 h 6580350"/>
              <a:gd name="connsiteX58" fmla="*/ 1905816 w 6332041"/>
              <a:gd name="connsiteY58" fmla="*/ 2122446 h 6580350"/>
              <a:gd name="connsiteX59" fmla="*/ 1937519 w 6332041"/>
              <a:gd name="connsiteY59" fmla="*/ 2037811 h 6580350"/>
              <a:gd name="connsiteX60" fmla="*/ 1769879 w 6332041"/>
              <a:gd name="connsiteY60" fmla="*/ 2159731 h 6580350"/>
              <a:gd name="connsiteX61" fmla="*/ 1747019 w 6332041"/>
              <a:gd name="connsiteY61" fmla="*/ 2220691 h 6580350"/>
              <a:gd name="connsiteX62" fmla="*/ 1693679 w 6332041"/>
              <a:gd name="connsiteY62" fmla="*/ 2190211 h 6580350"/>
              <a:gd name="connsiteX63" fmla="*/ 1586999 w 6332041"/>
              <a:gd name="connsiteY63" fmla="*/ 2190211 h 6580350"/>
              <a:gd name="connsiteX64" fmla="*/ 1564139 w 6332041"/>
              <a:gd name="connsiteY64" fmla="*/ 2304511 h 6580350"/>
              <a:gd name="connsiteX65" fmla="*/ 1426979 w 6332041"/>
              <a:gd name="connsiteY65" fmla="*/ 2601691 h 6580350"/>
              <a:gd name="connsiteX66" fmla="*/ 1373639 w 6332041"/>
              <a:gd name="connsiteY66" fmla="*/ 2594071 h 6580350"/>
              <a:gd name="connsiteX67" fmla="*/ 1228859 w 6332041"/>
              <a:gd name="connsiteY67" fmla="*/ 2647411 h 6580350"/>
              <a:gd name="connsiteX68" fmla="*/ 1175519 w 6332041"/>
              <a:gd name="connsiteY68" fmla="*/ 2815051 h 6580350"/>
              <a:gd name="connsiteX69" fmla="*/ 1053599 w 6332041"/>
              <a:gd name="connsiteY69" fmla="*/ 2845531 h 6580350"/>
              <a:gd name="connsiteX70" fmla="*/ 969779 w 6332041"/>
              <a:gd name="connsiteY70" fmla="*/ 2853151 h 6580350"/>
              <a:gd name="connsiteX71" fmla="*/ 870719 w 6332041"/>
              <a:gd name="connsiteY71" fmla="*/ 2883631 h 6580350"/>
              <a:gd name="connsiteX72" fmla="*/ 741179 w 6332041"/>
              <a:gd name="connsiteY72" fmla="*/ 2891251 h 6580350"/>
              <a:gd name="connsiteX73" fmla="*/ 588779 w 6332041"/>
              <a:gd name="connsiteY73" fmla="*/ 2929351 h 6580350"/>
              <a:gd name="connsiteX74" fmla="*/ 0 w 6332041"/>
              <a:gd name="connsiteY74" fmla="*/ 4428515 h 6580350"/>
              <a:gd name="connsiteX75" fmla="*/ 199750 w 6332041"/>
              <a:gd name="connsiteY75" fmla="*/ 4408853 h 6580350"/>
              <a:gd name="connsiteX76" fmla="*/ 207779 w 6332041"/>
              <a:gd name="connsiteY76" fmla="*/ 4529551 h 6580350"/>
              <a:gd name="connsiteX77" fmla="*/ 289560 w 6332041"/>
              <a:gd name="connsiteY77" fmla="*/ 4557241 h 6580350"/>
              <a:gd name="connsiteX78" fmla="*/ 289968 w 6332041"/>
              <a:gd name="connsiteY78" fmla="*/ 4629020 h 6580350"/>
              <a:gd name="connsiteX79" fmla="*/ 408690 w 6332041"/>
              <a:gd name="connsiteY79" fmla="*/ 4675962 h 6580350"/>
              <a:gd name="connsiteX80" fmla="*/ 398279 w 6332041"/>
              <a:gd name="connsiteY80" fmla="*/ 4773391 h 6580350"/>
              <a:gd name="connsiteX81" fmla="*/ 398279 w 6332041"/>
              <a:gd name="connsiteY81" fmla="*/ 4872451 h 6580350"/>
              <a:gd name="connsiteX82" fmla="*/ 291599 w 6332041"/>
              <a:gd name="connsiteY82" fmla="*/ 4925791 h 6580350"/>
              <a:gd name="connsiteX83" fmla="*/ 276359 w 6332041"/>
              <a:gd name="connsiteY83" fmla="*/ 5001991 h 6580350"/>
              <a:gd name="connsiteX84" fmla="*/ 184919 w 6332041"/>
              <a:gd name="connsiteY84" fmla="*/ 5123911 h 6580350"/>
              <a:gd name="connsiteX85" fmla="*/ 199344 w 6332041"/>
              <a:gd name="connsiteY85" fmla="*/ 5376596 h 6580350"/>
              <a:gd name="connsiteX86" fmla="*/ 282757 w 6332041"/>
              <a:gd name="connsiteY86" fmla="*/ 5376186 h 6580350"/>
              <a:gd name="connsiteX87" fmla="*/ 324870 w 6332041"/>
              <a:gd name="connsiteY87" fmla="*/ 5453201 h 6580350"/>
              <a:gd name="connsiteX88" fmla="*/ 340517 w 6332041"/>
              <a:gd name="connsiteY88" fmla="*/ 5498107 h 6580350"/>
              <a:gd name="connsiteX89" fmla="*/ 378211 w 6332041"/>
              <a:gd name="connsiteY89" fmla="*/ 5490078 h 6580350"/>
              <a:gd name="connsiteX90" fmla="*/ 365761 w 6332041"/>
              <a:gd name="connsiteY90" fmla="*/ 5643294 h 6580350"/>
              <a:gd name="connsiteX91" fmla="*/ 843843 w 6332041"/>
              <a:gd name="connsiteY91" fmla="*/ 5739970 h 6580350"/>
              <a:gd name="connsiteX92" fmla="*/ 1175926 w 6332041"/>
              <a:gd name="connsiteY92" fmla="*/ 5879922 h 6580350"/>
              <a:gd name="connsiteX93" fmla="*/ 1487939 w 6332041"/>
              <a:gd name="connsiteY93" fmla="*/ 5741131 h 6580350"/>
              <a:gd name="connsiteX94" fmla="*/ 1586999 w 6332041"/>
              <a:gd name="connsiteY94" fmla="*/ 5741131 h 6580350"/>
              <a:gd name="connsiteX95" fmla="*/ 1541279 w 6332041"/>
              <a:gd name="connsiteY95" fmla="*/ 6000211 h 6580350"/>
              <a:gd name="connsiteX96" fmla="*/ 1634713 w 6332041"/>
              <a:gd name="connsiteY96" fmla="*/ 6349001 h 6580350"/>
              <a:gd name="connsiteX97" fmla="*/ 1931451 w 6332041"/>
              <a:gd name="connsiteY97" fmla="*/ 6276820 h 6580350"/>
              <a:gd name="connsiteX98" fmla="*/ 1973281 w 6332041"/>
              <a:gd name="connsiteY98" fmla="*/ 6039719 h 6580350"/>
              <a:gd name="connsiteX99" fmla="*/ 2284853 w 6332041"/>
              <a:gd name="connsiteY99" fmla="*/ 6068128 h 6580350"/>
              <a:gd name="connsiteX100" fmla="*/ 2588088 w 6332041"/>
              <a:gd name="connsiteY100" fmla="*/ 5922367 h 6580350"/>
              <a:gd name="connsiteX101" fmla="*/ 2656018 w 6332041"/>
              <a:gd name="connsiteY101" fmla="*/ 6052223 h 6580350"/>
              <a:gd name="connsiteX102" fmla="*/ 2739109 w 6332041"/>
              <a:gd name="connsiteY102" fmla="*/ 6021749 h 6580350"/>
              <a:gd name="connsiteX103" fmla="*/ 2886685 w 6332041"/>
              <a:gd name="connsiteY103" fmla="*/ 6052811 h 6580350"/>
              <a:gd name="connsiteX104" fmla="*/ 3002565 w 6332041"/>
              <a:gd name="connsiteY104" fmla="*/ 6195386 h 6580350"/>
              <a:gd name="connsiteX105" fmla="*/ 3027765 w 6332041"/>
              <a:gd name="connsiteY105" fmla="*/ 6377265 h 6580350"/>
              <a:gd name="connsiteX106" fmla="*/ 3191028 w 6332041"/>
              <a:gd name="connsiteY106" fmla="*/ 6299303 h 6580350"/>
              <a:gd name="connsiteX107" fmla="*/ 3338659 w 6332041"/>
              <a:gd name="connsiteY107" fmla="*/ 6365542 h 6580350"/>
              <a:gd name="connsiteX108" fmla="*/ 3459989 w 6332041"/>
              <a:gd name="connsiteY108" fmla="*/ 6105598 h 6580350"/>
              <a:gd name="connsiteX109" fmla="*/ 3465996 w 6332041"/>
              <a:gd name="connsiteY109" fmla="*/ 6002754 h 6580350"/>
              <a:gd name="connsiteX110" fmla="*/ 3658897 w 6332041"/>
              <a:gd name="connsiteY110" fmla="*/ 6037364 h 6580350"/>
              <a:gd name="connsiteX111" fmla="*/ 4000595 w 6332041"/>
              <a:gd name="connsiteY111" fmla="*/ 6580350 h 6580350"/>
              <a:gd name="connsiteX112" fmla="*/ 4096361 w 6332041"/>
              <a:gd name="connsiteY112" fmla="*/ 6537419 h 6580350"/>
              <a:gd name="connsiteX113" fmla="*/ 4136842 w 6332041"/>
              <a:gd name="connsiteY113" fmla="*/ 6389781 h 6580350"/>
              <a:gd name="connsiteX114" fmla="*/ 4014514 w 6332041"/>
              <a:gd name="connsiteY114" fmla="*/ 6437678 h 6580350"/>
              <a:gd name="connsiteX115" fmla="*/ 3842181 w 6332041"/>
              <a:gd name="connsiteY115" fmla="*/ 6423661 h 6580350"/>
              <a:gd name="connsiteX116" fmla="*/ 3691891 w 6332041"/>
              <a:gd name="connsiteY116" fmla="*/ 6323511 h 6580350"/>
              <a:gd name="connsiteX117" fmla="*/ 3709445 w 6332041"/>
              <a:gd name="connsiteY117" fmla="*/ 6189144 h 6580350"/>
              <a:gd name="connsiteX118" fmla="*/ 3645286 w 6332041"/>
              <a:gd name="connsiteY118" fmla="*/ 6133012 h 6580350"/>
              <a:gd name="connsiteX119" fmla="*/ 3857759 w 6332041"/>
              <a:gd name="connsiteY119" fmla="*/ 5924011 h 6580350"/>
              <a:gd name="connsiteX120" fmla="*/ 3933959 w 6332041"/>
              <a:gd name="connsiteY120" fmla="*/ 5847811 h 6580350"/>
              <a:gd name="connsiteX121" fmla="*/ 3963217 w 6332041"/>
              <a:gd name="connsiteY121" fmla="*/ 5852642 h 6580350"/>
              <a:gd name="connsiteX122" fmla="*/ 3955596 w 6332041"/>
              <a:gd name="connsiteY122" fmla="*/ 5787667 h 6580350"/>
              <a:gd name="connsiteX123" fmla="*/ 3925523 w 6332041"/>
              <a:gd name="connsiteY123" fmla="*/ 5772835 h 6580350"/>
              <a:gd name="connsiteX124" fmla="*/ 3890621 w 6332041"/>
              <a:gd name="connsiteY124" fmla="*/ 5661325 h 6580350"/>
              <a:gd name="connsiteX125" fmla="*/ 3894228 w 6332041"/>
              <a:gd name="connsiteY125" fmla="*/ 5561858 h 6580350"/>
              <a:gd name="connsiteX126" fmla="*/ 3911099 w 6332041"/>
              <a:gd name="connsiteY126" fmla="*/ 5451571 h 6580350"/>
              <a:gd name="connsiteX127" fmla="*/ 3933959 w 6332041"/>
              <a:gd name="connsiteY127" fmla="*/ 5382991 h 6580350"/>
              <a:gd name="connsiteX128" fmla="*/ 3964439 w 6332041"/>
              <a:gd name="connsiteY128" fmla="*/ 5322031 h 6580350"/>
              <a:gd name="connsiteX129" fmla="*/ 4017779 w 6332041"/>
              <a:gd name="connsiteY129" fmla="*/ 5314411 h 6580350"/>
              <a:gd name="connsiteX130" fmla="*/ 4033019 w 6332041"/>
              <a:gd name="connsiteY130" fmla="*/ 5314411 h 6580350"/>
              <a:gd name="connsiteX131" fmla="*/ 4086359 w 6332041"/>
              <a:gd name="connsiteY131" fmla="*/ 5253451 h 6580350"/>
              <a:gd name="connsiteX132" fmla="*/ 4082752 w 6332041"/>
              <a:gd name="connsiteY132" fmla="*/ 5177658 h 6580350"/>
              <a:gd name="connsiteX133" fmla="*/ 4795020 w 6332041"/>
              <a:gd name="connsiteY133" fmla="*/ 5075401 h 6580350"/>
              <a:gd name="connsiteX134" fmla="*/ 4882853 w 6332041"/>
              <a:gd name="connsiteY134" fmla="*/ 5079415 h 6580350"/>
              <a:gd name="connsiteX135" fmla="*/ 4942997 w 6332041"/>
              <a:gd name="connsiteY135" fmla="*/ 5095062 h 6580350"/>
              <a:gd name="connsiteX136" fmla="*/ 5129484 w 6332041"/>
              <a:gd name="connsiteY136" fmla="*/ 5186093 h 6580350"/>
              <a:gd name="connsiteX137" fmla="*/ 5594304 w 6332041"/>
              <a:gd name="connsiteY137" fmla="*/ 5422722 h 6580350"/>
              <a:gd name="connsiteX138" fmla="*/ 5724276 w 6332041"/>
              <a:gd name="connsiteY138" fmla="*/ 5486449 h 6580350"/>
              <a:gd name="connsiteX139" fmla="*/ 5779089 w 6332041"/>
              <a:gd name="connsiteY139" fmla="*/ 5396937 h 6580350"/>
              <a:gd name="connsiteX140" fmla="*/ 5690643 w 6332041"/>
              <a:gd name="connsiteY140" fmla="*/ 5373624 h 6580350"/>
              <a:gd name="connsiteX141" fmla="*/ 5636237 w 6332041"/>
              <a:gd name="connsiteY141" fmla="*/ 5298488 h 6580350"/>
              <a:gd name="connsiteX142" fmla="*/ 5682594 w 6332041"/>
              <a:gd name="connsiteY142" fmla="*/ 5229777 h 6580350"/>
              <a:gd name="connsiteX143" fmla="*/ 5600880 w 6332041"/>
              <a:gd name="connsiteY143" fmla="*/ 5115358 h 6580350"/>
              <a:gd name="connsiteX144" fmla="*/ 5632584 w 6332041"/>
              <a:gd name="connsiteY144" fmla="*/ 4969606 h 6580350"/>
              <a:gd name="connsiteX145" fmla="*/ 5655444 w 6332041"/>
              <a:gd name="connsiteY145" fmla="*/ 4934681 h 6580350"/>
              <a:gd name="connsiteX146" fmla="*/ 5677034 w 6332041"/>
              <a:gd name="connsiteY146" fmla="*/ 4889596 h 6580350"/>
              <a:gd name="connsiteX147" fmla="*/ 5714499 w 6332041"/>
              <a:gd name="connsiteY147" fmla="*/ 4812126 h 6580350"/>
              <a:gd name="connsiteX148" fmla="*/ 5729104 w 6332041"/>
              <a:gd name="connsiteY148" fmla="*/ 4729576 h 6580350"/>
              <a:gd name="connsiteX149" fmla="*/ 5775459 w 6332041"/>
              <a:gd name="connsiteY149" fmla="*/ 4704176 h 6580350"/>
              <a:gd name="connsiteX150" fmla="*/ 5755139 w 6332041"/>
              <a:gd name="connsiteY150" fmla="*/ 4645121 h 6580350"/>
              <a:gd name="connsiteX151" fmla="*/ 5791334 w 6332041"/>
              <a:gd name="connsiteY151" fmla="*/ 4603846 h 6580350"/>
              <a:gd name="connsiteX152" fmla="*/ 5821814 w 6332041"/>
              <a:gd name="connsiteY152" fmla="*/ 4540981 h 6580350"/>
              <a:gd name="connsiteX153" fmla="*/ 5877059 w 6332041"/>
              <a:gd name="connsiteY153" fmla="*/ 4467321 h 6580350"/>
              <a:gd name="connsiteX154" fmla="*/ 5896109 w 6332041"/>
              <a:gd name="connsiteY154" fmla="*/ 4311111 h 6580350"/>
              <a:gd name="connsiteX155" fmla="*/ 6141219 w 6332041"/>
              <a:gd name="connsiteY155" fmla="*/ 4053301 h 6580350"/>
              <a:gd name="connsiteX156" fmla="*/ 6147569 w 6332041"/>
              <a:gd name="connsiteY156" fmla="*/ 3817081 h 6580350"/>
              <a:gd name="connsiteX157" fmla="*/ 5953537 w 6332041"/>
              <a:gd name="connsiteY157" fmla="*/ 3436452 h 6580350"/>
              <a:gd name="connsiteX0" fmla="*/ 5953537 w 6332041"/>
              <a:gd name="connsiteY0" fmla="*/ 3436452 h 6580350"/>
              <a:gd name="connsiteX1" fmla="*/ 5854199 w 6332041"/>
              <a:gd name="connsiteY1" fmla="*/ 2291811 h 6580350"/>
              <a:gd name="connsiteX2" fmla="*/ 5802129 w 6332041"/>
              <a:gd name="connsiteY2" fmla="*/ 1609819 h 6580350"/>
              <a:gd name="connsiteX3" fmla="*/ 5762759 w 6332041"/>
              <a:gd name="connsiteY3" fmla="*/ 1382491 h 6580350"/>
              <a:gd name="connsiteX4" fmla="*/ 5770442 w 6332041"/>
              <a:gd name="connsiteY4" fmla="*/ 1330310 h 6580350"/>
              <a:gd name="connsiteX5" fmla="*/ 5939273 w 6332041"/>
              <a:gd name="connsiteY5" fmla="*/ 1294137 h 6580350"/>
              <a:gd name="connsiteX6" fmla="*/ 6061246 w 6332041"/>
              <a:gd name="connsiteY6" fmla="*/ 1154342 h 6580350"/>
              <a:gd name="connsiteX7" fmla="*/ 6087784 w 6332041"/>
              <a:gd name="connsiteY7" fmla="*/ 587703 h 6580350"/>
              <a:gd name="connsiteX8" fmla="*/ 6149792 w 6332041"/>
              <a:gd name="connsiteY8" fmla="*/ 266762 h 6580350"/>
              <a:gd name="connsiteX9" fmla="*/ 6204185 w 6332041"/>
              <a:gd name="connsiteY9" fmla="*/ 214419 h 6580350"/>
              <a:gd name="connsiteX10" fmla="*/ 6332041 w 6332041"/>
              <a:gd name="connsiteY10" fmla="*/ 245126 h 6580350"/>
              <a:gd name="connsiteX11" fmla="*/ 6152006 w 6332041"/>
              <a:gd name="connsiteY11" fmla="*/ 110058 h 6580350"/>
              <a:gd name="connsiteX12" fmla="*/ 6014137 w 6332041"/>
              <a:gd name="connsiteY12" fmla="*/ 0 h 6580350"/>
              <a:gd name="connsiteX13" fmla="*/ 5325275 w 6332041"/>
              <a:gd name="connsiteY13" fmla="*/ 124606 h 6580350"/>
              <a:gd name="connsiteX14" fmla="*/ 5276992 w 6332041"/>
              <a:gd name="connsiteY14" fmla="*/ 266597 h 6580350"/>
              <a:gd name="connsiteX15" fmla="*/ 5346682 w 6332041"/>
              <a:gd name="connsiteY15" fmla="*/ 494173 h 6580350"/>
              <a:gd name="connsiteX16" fmla="*/ 5256922 w 6332041"/>
              <a:gd name="connsiteY16" fmla="*/ 872684 h 6580350"/>
              <a:gd name="connsiteX17" fmla="*/ 5292702 w 6332041"/>
              <a:gd name="connsiteY17" fmla="*/ 1084088 h 6580350"/>
              <a:gd name="connsiteX18" fmla="*/ 5259839 w 6332041"/>
              <a:gd name="connsiteY18" fmla="*/ 1405351 h 6580350"/>
              <a:gd name="connsiteX19" fmla="*/ 5252219 w 6332041"/>
              <a:gd name="connsiteY19" fmla="*/ 1603471 h 6580350"/>
              <a:gd name="connsiteX20" fmla="*/ 5282699 w 6332041"/>
              <a:gd name="connsiteY20" fmla="*/ 1641571 h 6580350"/>
              <a:gd name="connsiteX21" fmla="*/ 5137919 w 6332041"/>
              <a:gd name="connsiteY21" fmla="*/ 1694911 h 6580350"/>
              <a:gd name="connsiteX22" fmla="*/ 5160779 w 6332041"/>
              <a:gd name="connsiteY22" fmla="*/ 1885411 h 6580350"/>
              <a:gd name="connsiteX23" fmla="*/ 5122679 w 6332041"/>
              <a:gd name="connsiteY23" fmla="*/ 1969231 h 6580350"/>
              <a:gd name="connsiteX24" fmla="*/ 4985519 w 6332041"/>
              <a:gd name="connsiteY24" fmla="*/ 1952015 h 6580350"/>
              <a:gd name="connsiteX25" fmla="*/ 4894079 w 6332041"/>
              <a:gd name="connsiteY25" fmla="*/ 1938751 h 6580350"/>
              <a:gd name="connsiteX26" fmla="*/ 4817470 w 6332041"/>
              <a:gd name="connsiteY26" fmla="*/ 2096386 h 6580350"/>
              <a:gd name="connsiteX27" fmla="*/ 4668677 w 6332041"/>
              <a:gd name="connsiteY27" fmla="*/ 1986101 h 6580350"/>
              <a:gd name="connsiteX28" fmla="*/ 4554785 w 6332041"/>
              <a:gd name="connsiteY28" fmla="*/ 1978482 h 6580350"/>
              <a:gd name="connsiteX29" fmla="*/ 4409190 w 6332041"/>
              <a:gd name="connsiteY29" fmla="*/ 1848942 h 6580350"/>
              <a:gd name="connsiteX30" fmla="*/ 4604519 w 6332041"/>
              <a:gd name="connsiteY30" fmla="*/ 1664431 h 6580350"/>
              <a:gd name="connsiteX31" fmla="*/ 4429259 w 6332041"/>
              <a:gd name="connsiteY31" fmla="*/ 1633951 h 6580350"/>
              <a:gd name="connsiteX32" fmla="*/ 4284479 w 6332041"/>
              <a:gd name="connsiteY32" fmla="*/ 1801591 h 6580350"/>
              <a:gd name="connsiteX33" fmla="*/ 4223519 w 6332041"/>
              <a:gd name="connsiteY33" fmla="*/ 1900651 h 6580350"/>
              <a:gd name="connsiteX34" fmla="*/ 4231139 w 6332041"/>
              <a:gd name="connsiteY34" fmla="*/ 1938751 h 6580350"/>
              <a:gd name="connsiteX35" fmla="*/ 4124459 w 6332041"/>
              <a:gd name="connsiteY35" fmla="*/ 2037811 h 6580350"/>
              <a:gd name="connsiteX36" fmla="*/ 4048259 w 6332041"/>
              <a:gd name="connsiteY36" fmla="*/ 2060671 h 6580350"/>
              <a:gd name="connsiteX37" fmla="*/ 3990904 w 6332041"/>
              <a:gd name="connsiteY37" fmla="*/ 2092782 h 6580350"/>
              <a:gd name="connsiteX38" fmla="*/ 3936751 w 6332041"/>
              <a:gd name="connsiteY38" fmla="*/ 2142108 h 6580350"/>
              <a:gd name="connsiteX39" fmla="*/ 3888239 w 6332041"/>
              <a:gd name="connsiteY39" fmla="*/ 2114011 h 6580350"/>
              <a:gd name="connsiteX40" fmla="*/ 3846127 w 6332041"/>
              <a:gd name="connsiteY40" fmla="*/ 2183407 h 6580350"/>
              <a:gd name="connsiteX41" fmla="*/ 3746250 w 6332041"/>
              <a:gd name="connsiteY41" fmla="*/ 2210280 h 6580350"/>
              <a:gd name="connsiteX42" fmla="*/ 3731417 w 6332041"/>
              <a:gd name="connsiteY42" fmla="*/ 2278860 h 6580350"/>
              <a:gd name="connsiteX43" fmla="*/ 3591184 w 6332041"/>
              <a:gd name="connsiteY43" fmla="*/ 2221331 h 6580350"/>
              <a:gd name="connsiteX44" fmla="*/ 3552959 w 6332041"/>
              <a:gd name="connsiteY44" fmla="*/ 2121631 h 6580350"/>
              <a:gd name="connsiteX45" fmla="*/ 3377699 w 6332041"/>
              <a:gd name="connsiteY45" fmla="*/ 2190211 h 6580350"/>
              <a:gd name="connsiteX46" fmla="*/ 3377699 w 6332041"/>
              <a:gd name="connsiteY46" fmla="*/ 2266411 h 6580350"/>
              <a:gd name="connsiteX47" fmla="*/ 3258978 w 6332041"/>
              <a:gd name="connsiteY47" fmla="*/ 2366694 h 6580350"/>
              <a:gd name="connsiteX48" fmla="*/ 3018337 w 6332041"/>
              <a:gd name="connsiteY48" fmla="*/ 2221913 h 6580350"/>
              <a:gd name="connsiteX49" fmla="*/ 3045210 w 6332041"/>
              <a:gd name="connsiteY49" fmla="*/ 2191026 h 6580350"/>
              <a:gd name="connsiteX50" fmla="*/ 2934517 w 6332041"/>
              <a:gd name="connsiteY50" fmla="*/ 2054273 h 6580350"/>
              <a:gd name="connsiteX51" fmla="*/ 2663396 w 6332041"/>
              <a:gd name="connsiteY51" fmla="*/ 1888611 h 6580350"/>
              <a:gd name="connsiteX52" fmla="*/ 2536416 w 6332041"/>
              <a:gd name="connsiteY52" fmla="*/ 2261352 h 6580350"/>
              <a:gd name="connsiteX53" fmla="*/ 2428805 w 6332041"/>
              <a:gd name="connsiteY53" fmla="*/ 2267634 h 6580350"/>
              <a:gd name="connsiteX54" fmla="*/ 2348999 w 6332041"/>
              <a:gd name="connsiteY54" fmla="*/ 2258791 h 6580350"/>
              <a:gd name="connsiteX55" fmla="*/ 2245110 w 6332041"/>
              <a:gd name="connsiteY55" fmla="*/ 2385946 h 6580350"/>
              <a:gd name="connsiteX56" fmla="*/ 2061823 w 6332041"/>
              <a:gd name="connsiteY56" fmla="*/ 2298521 h 6580350"/>
              <a:gd name="connsiteX57" fmla="*/ 2005283 w 6332041"/>
              <a:gd name="connsiteY57" fmla="*/ 2306958 h 6580350"/>
              <a:gd name="connsiteX58" fmla="*/ 1905816 w 6332041"/>
              <a:gd name="connsiteY58" fmla="*/ 2122446 h 6580350"/>
              <a:gd name="connsiteX59" fmla="*/ 1937519 w 6332041"/>
              <a:gd name="connsiteY59" fmla="*/ 2037811 h 6580350"/>
              <a:gd name="connsiteX60" fmla="*/ 1769879 w 6332041"/>
              <a:gd name="connsiteY60" fmla="*/ 2159731 h 6580350"/>
              <a:gd name="connsiteX61" fmla="*/ 1747019 w 6332041"/>
              <a:gd name="connsiteY61" fmla="*/ 2220691 h 6580350"/>
              <a:gd name="connsiteX62" fmla="*/ 1693679 w 6332041"/>
              <a:gd name="connsiteY62" fmla="*/ 2190211 h 6580350"/>
              <a:gd name="connsiteX63" fmla="*/ 1586999 w 6332041"/>
              <a:gd name="connsiteY63" fmla="*/ 2190211 h 6580350"/>
              <a:gd name="connsiteX64" fmla="*/ 1564139 w 6332041"/>
              <a:gd name="connsiteY64" fmla="*/ 2304511 h 6580350"/>
              <a:gd name="connsiteX65" fmla="*/ 1426979 w 6332041"/>
              <a:gd name="connsiteY65" fmla="*/ 2601691 h 6580350"/>
              <a:gd name="connsiteX66" fmla="*/ 1373639 w 6332041"/>
              <a:gd name="connsiteY66" fmla="*/ 2594071 h 6580350"/>
              <a:gd name="connsiteX67" fmla="*/ 1228859 w 6332041"/>
              <a:gd name="connsiteY67" fmla="*/ 2647411 h 6580350"/>
              <a:gd name="connsiteX68" fmla="*/ 1175519 w 6332041"/>
              <a:gd name="connsiteY68" fmla="*/ 2815051 h 6580350"/>
              <a:gd name="connsiteX69" fmla="*/ 1053599 w 6332041"/>
              <a:gd name="connsiteY69" fmla="*/ 2845531 h 6580350"/>
              <a:gd name="connsiteX70" fmla="*/ 969779 w 6332041"/>
              <a:gd name="connsiteY70" fmla="*/ 2853151 h 6580350"/>
              <a:gd name="connsiteX71" fmla="*/ 870719 w 6332041"/>
              <a:gd name="connsiteY71" fmla="*/ 2883631 h 6580350"/>
              <a:gd name="connsiteX72" fmla="*/ 741179 w 6332041"/>
              <a:gd name="connsiteY72" fmla="*/ 2891251 h 6580350"/>
              <a:gd name="connsiteX73" fmla="*/ 588779 w 6332041"/>
              <a:gd name="connsiteY73" fmla="*/ 2929351 h 6580350"/>
              <a:gd name="connsiteX74" fmla="*/ 0 w 6332041"/>
              <a:gd name="connsiteY74" fmla="*/ 4428515 h 6580350"/>
              <a:gd name="connsiteX75" fmla="*/ 199750 w 6332041"/>
              <a:gd name="connsiteY75" fmla="*/ 4408853 h 6580350"/>
              <a:gd name="connsiteX76" fmla="*/ 207779 w 6332041"/>
              <a:gd name="connsiteY76" fmla="*/ 4529551 h 6580350"/>
              <a:gd name="connsiteX77" fmla="*/ 289560 w 6332041"/>
              <a:gd name="connsiteY77" fmla="*/ 4557241 h 6580350"/>
              <a:gd name="connsiteX78" fmla="*/ 289968 w 6332041"/>
              <a:gd name="connsiteY78" fmla="*/ 4629020 h 6580350"/>
              <a:gd name="connsiteX79" fmla="*/ 408690 w 6332041"/>
              <a:gd name="connsiteY79" fmla="*/ 4675962 h 6580350"/>
              <a:gd name="connsiteX80" fmla="*/ 398279 w 6332041"/>
              <a:gd name="connsiteY80" fmla="*/ 4773391 h 6580350"/>
              <a:gd name="connsiteX81" fmla="*/ 398279 w 6332041"/>
              <a:gd name="connsiteY81" fmla="*/ 4872451 h 6580350"/>
              <a:gd name="connsiteX82" fmla="*/ 291599 w 6332041"/>
              <a:gd name="connsiteY82" fmla="*/ 4925791 h 6580350"/>
              <a:gd name="connsiteX83" fmla="*/ 276359 w 6332041"/>
              <a:gd name="connsiteY83" fmla="*/ 5001991 h 6580350"/>
              <a:gd name="connsiteX84" fmla="*/ 184919 w 6332041"/>
              <a:gd name="connsiteY84" fmla="*/ 5123911 h 6580350"/>
              <a:gd name="connsiteX85" fmla="*/ 199344 w 6332041"/>
              <a:gd name="connsiteY85" fmla="*/ 5376596 h 6580350"/>
              <a:gd name="connsiteX86" fmla="*/ 282757 w 6332041"/>
              <a:gd name="connsiteY86" fmla="*/ 5376186 h 6580350"/>
              <a:gd name="connsiteX87" fmla="*/ 324870 w 6332041"/>
              <a:gd name="connsiteY87" fmla="*/ 5453201 h 6580350"/>
              <a:gd name="connsiteX88" fmla="*/ 340517 w 6332041"/>
              <a:gd name="connsiteY88" fmla="*/ 5498107 h 6580350"/>
              <a:gd name="connsiteX89" fmla="*/ 378211 w 6332041"/>
              <a:gd name="connsiteY89" fmla="*/ 5490078 h 6580350"/>
              <a:gd name="connsiteX90" fmla="*/ 365761 w 6332041"/>
              <a:gd name="connsiteY90" fmla="*/ 5643294 h 6580350"/>
              <a:gd name="connsiteX91" fmla="*/ 843843 w 6332041"/>
              <a:gd name="connsiteY91" fmla="*/ 5739970 h 6580350"/>
              <a:gd name="connsiteX92" fmla="*/ 1175926 w 6332041"/>
              <a:gd name="connsiteY92" fmla="*/ 5879922 h 6580350"/>
              <a:gd name="connsiteX93" fmla="*/ 1487939 w 6332041"/>
              <a:gd name="connsiteY93" fmla="*/ 5741131 h 6580350"/>
              <a:gd name="connsiteX94" fmla="*/ 1586999 w 6332041"/>
              <a:gd name="connsiteY94" fmla="*/ 5741131 h 6580350"/>
              <a:gd name="connsiteX95" fmla="*/ 1541279 w 6332041"/>
              <a:gd name="connsiteY95" fmla="*/ 6000211 h 6580350"/>
              <a:gd name="connsiteX96" fmla="*/ 1634713 w 6332041"/>
              <a:gd name="connsiteY96" fmla="*/ 6349001 h 6580350"/>
              <a:gd name="connsiteX97" fmla="*/ 1931451 w 6332041"/>
              <a:gd name="connsiteY97" fmla="*/ 6276820 h 6580350"/>
              <a:gd name="connsiteX98" fmla="*/ 1973281 w 6332041"/>
              <a:gd name="connsiteY98" fmla="*/ 6039719 h 6580350"/>
              <a:gd name="connsiteX99" fmla="*/ 2284853 w 6332041"/>
              <a:gd name="connsiteY99" fmla="*/ 6068128 h 6580350"/>
              <a:gd name="connsiteX100" fmla="*/ 2588088 w 6332041"/>
              <a:gd name="connsiteY100" fmla="*/ 5922367 h 6580350"/>
              <a:gd name="connsiteX101" fmla="*/ 2656018 w 6332041"/>
              <a:gd name="connsiteY101" fmla="*/ 6052223 h 6580350"/>
              <a:gd name="connsiteX102" fmla="*/ 2739109 w 6332041"/>
              <a:gd name="connsiteY102" fmla="*/ 6021749 h 6580350"/>
              <a:gd name="connsiteX103" fmla="*/ 2886685 w 6332041"/>
              <a:gd name="connsiteY103" fmla="*/ 6052811 h 6580350"/>
              <a:gd name="connsiteX104" fmla="*/ 3002565 w 6332041"/>
              <a:gd name="connsiteY104" fmla="*/ 6195386 h 6580350"/>
              <a:gd name="connsiteX105" fmla="*/ 3027765 w 6332041"/>
              <a:gd name="connsiteY105" fmla="*/ 6377265 h 6580350"/>
              <a:gd name="connsiteX106" fmla="*/ 3191028 w 6332041"/>
              <a:gd name="connsiteY106" fmla="*/ 6299303 h 6580350"/>
              <a:gd name="connsiteX107" fmla="*/ 3338659 w 6332041"/>
              <a:gd name="connsiteY107" fmla="*/ 6365542 h 6580350"/>
              <a:gd name="connsiteX108" fmla="*/ 3459989 w 6332041"/>
              <a:gd name="connsiteY108" fmla="*/ 6105598 h 6580350"/>
              <a:gd name="connsiteX109" fmla="*/ 3465996 w 6332041"/>
              <a:gd name="connsiteY109" fmla="*/ 6002754 h 6580350"/>
              <a:gd name="connsiteX110" fmla="*/ 3658897 w 6332041"/>
              <a:gd name="connsiteY110" fmla="*/ 6037364 h 6580350"/>
              <a:gd name="connsiteX111" fmla="*/ 4000595 w 6332041"/>
              <a:gd name="connsiteY111" fmla="*/ 6580350 h 6580350"/>
              <a:gd name="connsiteX112" fmla="*/ 4136842 w 6332041"/>
              <a:gd name="connsiteY112" fmla="*/ 6389781 h 6580350"/>
              <a:gd name="connsiteX113" fmla="*/ 4014514 w 6332041"/>
              <a:gd name="connsiteY113" fmla="*/ 6437678 h 6580350"/>
              <a:gd name="connsiteX114" fmla="*/ 3842181 w 6332041"/>
              <a:gd name="connsiteY114" fmla="*/ 6423661 h 6580350"/>
              <a:gd name="connsiteX115" fmla="*/ 3691891 w 6332041"/>
              <a:gd name="connsiteY115" fmla="*/ 6323511 h 6580350"/>
              <a:gd name="connsiteX116" fmla="*/ 3709445 w 6332041"/>
              <a:gd name="connsiteY116" fmla="*/ 6189144 h 6580350"/>
              <a:gd name="connsiteX117" fmla="*/ 3645286 w 6332041"/>
              <a:gd name="connsiteY117" fmla="*/ 6133012 h 6580350"/>
              <a:gd name="connsiteX118" fmla="*/ 3857759 w 6332041"/>
              <a:gd name="connsiteY118" fmla="*/ 5924011 h 6580350"/>
              <a:gd name="connsiteX119" fmla="*/ 3933959 w 6332041"/>
              <a:gd name="connsiteY119" fmla="*/ 5847811 h 6580350"/>
              <a:gd name="connsiteX120" fmla="*/ 3963217 w 6332041"/>
              <a:gd name="connsiteY120" fmla="*/ 5852642 h 6580350"/>
              <a:gd name="connsiteX121" fmla="*/ 3955596 w 6332041"/>
              <a:gd name="connsiteY121" fmla="*/ 5787667 h 6580350"/>
              <a:gd name="connsiteX122" fmla="*/ 3925523 w 6332041"/>
              <a:gd name="connsiteY122" fmla="*/ 5772835 h 6580350"/>
              <a:gd name="connsiteX123" fmla="*/ 3890621 w 6332041"/>
              <a:gd name="connsiteY123" fmla="*/ 5661325 h 6580350"/>
              <a:gd name="connsiteX124" fmla="*/ 3894228 w 6332041"/>
              <a:gd name="connsiteY124" fmla="*/ 5561858 h 6580350"/>
              <a:gd name="connsiteX125" fmla="*/ 3911099 w 6332041"/>
              <a:gd name="connsiteY125" fmla="*/ 5451571 h 6580350"/>
              <a:gd name="connsiteX126" fmla="*/ 3933959 w 6332041"/>
              <a:gd name="connsiteY126" fmla="*/ 5382991 h 6580350"/>
              <a:gd name="connsiteX127" fmla="*/ 3964439 w 6332041"/>
              <a:gd name="connsiteY127" fmla="*/ 5322031 h 6580350"/>
              <a:gd name="connsiteX128" fmla="*/ 4017779 w 6332041"/>
              <a:gd name="connsiteY128" fmla="*/ 5314411 h 6580350"/>
              <a:gd name="connsiteX129" fmla="*/ 4033019 w 6332041"/>
              <a:gd name="connsiteY129" fmla="*/ 5314411 h 6580350"/>
              <a:gd name="connsiteX130" fmla="*/ 4086359 w 6332041"/>
              <a:gd name="connsiteY130" fmla="*/ 5253451 h 6580350"/>
              <a:gd name="connsiteX131" fmla="*/ 4082752 w 6332041"/>
              <a:gd name="connsiteY131" fmla="*/ 5177658 h 6580350"/>
              <a:gd name="connsiteX132" fmla="*/ 4795020 w 6332041"/>
              <a:gd name="connsiteY132" fmla="*/ 5075401 h 6580350"/>
              <a:gd name="connsiteX133" fmla="*/ 4882853 w 6332041"/>
              <a:gd name="connsiteY133" fmla="*/ 5079415 h 6580350"/>
              <a:gd name="connsiteX134" fmla="*/ 4942997 w 6332041"/>
              <a:gd name="connsiteY134" fmla="*/ 5095062 h 6580350"/>
              <a:gd name="connsiteX135" fmla="*/ 5129484 w 6332041"/>
              <a:gd name="connsiteY135" fmla="*/ 5186093 h 6580350"/>
              <a:gd name="connsiteX136" fmla="*/ 5594304 w 6332041"/>
              <a:gd name="connsiteY136" fmla="*/ 5422722 h 6580350"/>
              <a:gd name="connsiteX137" fmla="*/ 5724276 w 6332041"/>
              <a:gd name="connsiteY137" fmla="*/ 5486449 h 6580350"/>
              <a:gd name="connsiteX138" fmla="*/ 5779089 w 6332041"/>
              <a:gd name="connsiteY138" fmla="*/ 5396937 h 6580350"/>
              <a:gd name="connsiteX139" fmla="*/ 5690643 w 6332041"/>
              <a:gd name="connsiteY139" fmla="*/ 5373624 h 6580350"/>
              <a:gd name="connsiteX140" fmla="*/ 5636237 w 6332041"/>
              <a:gd name="connsiteY140" fmla="*/ 5298488 h 6580350"/>
              <a:gd name="connsiteX141" fmla="*/ 5682594 w 6332041"/>
              <a:gd name="connsiteY141" fmla="*/ 5229777 h 6580350"/>
              <a:gd name="connsiteX142" fmla="*/ 5600880 w 6332041"/>
              <a:gd name="connsiteY142" fmla="*/ 5115358 h 6580350"/>
              <a:gd name="connsiteX143" fmla="*/ 5632584 w 6332041"/>
              <a:gd name="connsiteY143" fmla="*/ 4969606 h 6580350"/>
              <a:gd name="connsiteX144" fmla="*/ 5655444 w 6332041"/>
              <a:gd name="connsiteY144" fmla="*/ 4934681 h 6580350"/>
              <a:gd name="connsiteX145" fmla="*/ 5677034 w 6332041"/>
              <a:gd name="connsiteY145" fmla="*/ 4889596 h 6580350"/>
              <a:gd name="connsiteX146" fmla="*/ 5714499 w 6332041"/>
              <a:gd name="connsiteY146" fmla="*/ 4812126 h 6580350"/>
              <a:gd name="connsiteX147" fmla="*/ 5729104 w 6332041"/>
              <a:gd name="connsiteY147" fmla="*/ 4729576 h 6580350"/>
              <a:gd name="connsiteX148" fmla="*/ 5775459 w 6332041"/>
              <a:gd name="connsiteY148" fmla="*/ 4704176 h 6580350"/>
              <a:gd name="connsiteX149" fmla="*/ 5755139 w 6332041"/>
              <a:gd name="connsiteY149" fmla="*/ 4645121 h 6580350"/>
              <a:gd name="connsiteX150" fmla="*/ 5791334 w 6332041"/>
              <a:gd name="connsiteY150" fmla="*/ 4603846 h 6580350"/>
              <a:gd name="connsiteX151" fmla="*/ 5821814 w 6332041"/>
              <a:gd name="connsiteY151" fmla="*/ 4540981 h 6580350"/>
              <a:gd name="connsiteX152" fmla="*/ 5877059 w 6332041"/>
              <a:gd name="connsiteY152" fmla="*/ 4467321 h 6580350"/>
              <a:gd name="connsiteX153" fmla="*/ 5896109 w 6332041"/>
              <a:gd name="connsiteY153" fmla="*/ 4311111 h 6580350"/>
              <a:gd name="connsiteX154" fmla="*/ 6141219 w 6332041"/>
              <a:gd name="connsiteY154" fmla="*/ 4053301 h 6580350"/>
              <a:gd name="connsiteX155" fmla="*/ 6147569 w 6332041"/>
              <a:gd name="connsiteY155" fmla="*/ 3817081 h 6580350"/>
              <a:gd name="connsiteX156" fmla="*/ 5953537 w 6332041"/>
              <a:gd name="connsiteY156" fmla="*/ 3436452 h 6580350"/>
              <a:gd name="connsiteX0" fmla="*/ 5953537 w 6332041"/>
              <a:gd name="connsiteY0" fmla="*/ 3436452 h 6580350"/>
              <a:gd name="connsiteX1" fmla="*/ 5854199 w 6332041"/>
              <a:gd name="connsiteY1" fmla="*/ 2291811 h 6580350"/>
              <a:gd name="connsiteX2" fmla="*/ 5802129 w 6332041"/>
              <a:gd name="connsiteY2" fmla="*/ 1609819 h 6580350"/>
              <a:gd name="connsiteX3" fmla="*/ 5762759 w 6332041"/>
              <a:gd name="connsiteY3" fmla="*/ 1382491 h 6580350"/>
              <a:gd name="connsiteX4" fmla="*/ 5770442 w 6332041"/>
              <a:gd name="connsiteY4" fmla="*/ 1330310 h 6580350"/>
              <a:gd name="connsiteX5" fmla="*/ 5939273 w 6332041"/>
              <a:gd name="connsiteY5" fmla="*/ 1294137 h 6580350"/>
              <a:gd name="connsiteX6" fmla="*/ 6061246 w 6332041"/>
              <a:gd name="connsiteY6" fmla="*/ 1154342 h 6580350"/>
              <a:gd name="connsiteX7" fmla="*/ 6087784 w 6332041"/>
              <a:gd name="connsiteY7" fmla="*/ 587703 h 6580350"/>
              <a:gd name="connsiteX8" fmla="*/ 6149792 w 6332041"/>
              <a:gd name="connsiteY8" fmla="*/ 266762 h 6580350"/>
              <a:gd name="connsiteX9" fmla="*/ 6204185 w 6332041"/>
              <a:gd name="connsiteY9" fmla="*/ 214419 h 6580350"/>
              <a:gd name="connsiteX10" fmla="*/ 6332041 w 6332041"/>
              <a:gd name="connsiteY10" fmla="*/ 245126 h 6580350"/>
              <a:gd name="connsiteX11" fmla="*/ 6152006 w 6332041"/>
              <a:gd name="connsiteY11" fmla="*/ 110058 h 6580350"/>
              <a:gd name="connsiteX12" fmla="*/ 6014137 w 6332041"/>
              <a:gd name="connsiteY12" fmla="*/ 0 h 6580350"/>
              <a:gd name="connsiteX13" fmla="*/ 5325275 w 6332041"/>
              <a:gd name="connsiteY13" fmla="*/ 124606 h 6580350"/>
              <a:gd name="connsiteX14" fmla="*/ 5276992 w 6332041"/>
              <a:gd name="connsiteY14" fmla="*/ 266597 h 6580350"/>
              <a:gd name="connsiteX15" fmla="*/ 5346682 w 6332041"/>
              <a:gd name="connsiteY15" fmla="*/ 494173 h 6580350"/>
              <a:gd name="connsiteX16" fmla="*/ 5256922 w 6332041"/>
              <a:gd name="connsiteY16" fmla="*/ 872684 h 6580350"/>
              <a:gd name="connsiteX17" fmla="*/ 5292702 w 6332041"/>
              <a:gd name="connsiteY17" fmla="*/ 1084088 h 6580350"/>
              <a:gd name="connsiteX18" fmla="*/ 5259839 w 6332041"/>
              <a:gd name="connsiteY18" fmla="*/ 1405351 h 6580350"/>
              <a:gd name="connsiteX19" fmla="*/ 5252219 w 6332041"/>
              <a:gd name="connsiteY19" fmla="*/ 1603471 h 6580350"/>
              <a:gd name="connsiteX20" fmla="*/ 5282699 w 6332041"/>
              <a:gd name="connsiteY20" fmla="*/ 1641571 h 6580350"/>
              <a:gd name="connsiteX21" fmla="*/ 5137919 w 6332041"/>
              <a:gd name="connsiteY21" fmla="*/ 1694911 h 6580350"/>
              <a:gd name="connsiteX22" fmla="*/ 5160779 w 6332041"/>
              <a:gd name="connsiteY22" fmla="*/ 1885411 h 6580350"/>
              <a:gd name="connsiteX23" fmla="*/ 5122679 w 6332041"/>
              <a:gd name="connsiteY23" fmla="*/ 1969231 h 6580350"/>
              <a:gd name="connsiteX24" fmla="*/ 4985519 w 6332041"/>
              <a:gd name="connsiteY24" fmla="*/ 1952015 h 6580350"/>
              <a:gd name="connsiteX25" fmla="*/ 4894079 w 6332041"/>
              <a:gd name="connsiteY25" fmla="*/ 1938751 h 6580350"/>
              <a:gd name="connsiteX26" fmla="*/ 4817470 w 6332041"/>
              <a:gd name="connsiteY26" fmla="*/ 2096386 h 6580350"/>
              <a:gd name="connsiteX27" fmla="*/ 4668677 w 6332041"/>
              <a:gd name="connsiteY27" fmla="*/ 1986101 h 6580350"/>
              <a:gd name="connsiteX28" fmla="*/ 4554785 w 6332041"/>
              <a:gd name="connsiteY28" fmla="*/ 1978482 h 6580350"/>
              <a:gd name="connsiteX29" fmla="*/ 4409190 w 6332041"/>
              <a:gd name="connsiteY29" fmla="*/ 1848942 h 6580350"/>
              <a:gd name="connsiteX30" fmla="*/ 4604519 w 6332041"/>
              <a:gd name="connsiteY30" fmla="*/ 1664431 h 6580350"/>
              <a:gd name="connsiteX31" fmla="*/ 4429259 w 6332041"/>
              <a:gd name="connsiteY31" fmla="*/ 1633951 h 6580350"/>
              <a:gd name="connsiteX32" fmla="*/ 4284479 w 6332041"/>
              <a:gd name="connsiteY32" fmla="*/ 1801591 h 6580350"/>
              <a:gd name="connsiteX33" fmla="*/ 4223519 w 6332041"/>
              <a:gd name="connsiteY33" fmla="*/ 1900651 h 6580350"/>
              <a:gd name="connsiteX34" fmla="*/ 4231139 w 6332041"/>
              <a:gd name="connsiteY34" fmla="*/ 1938751 h 6580350"/>
              <a:gd name="connsiteX35" fmla="*/ 4124459 w 6332041"/>
              <a:gd name="connsiteY35" fmla="*/ 2037811 h 6580350"/>
              <a:gd name="connsiteX36" fmla="*/ 4048259 w 6332041"/>
              <a:gd name="connsiteY36" fmla="*/ 2060671 h 6580350"/>
              <a:gd name="connsiteX37" fmla="*/ 3990904 w 6332041"/>
              <a:gd name="connsiteY37" fmla="*/ 2092782 h 6580350"/>
              <a:gd name="connsiteX38" fmla="*/ 3936751 w 6332041"/>
              <a:gd name="connsiteY38" fmla="*/ 2142108 h 6580350"/>
              <a:gd name="connsiteX39" fmla="*/ 3888239 w 6332041"/>
              <a:gd name="connsiteY39" fmla="*/ 2114011 h 6580350"/>
              <a:gd name="connsiteX40" fmla="*/ 3846127 w 6332041"/>
              <a:gd name="connsiteY40" fmla="*/ 2183407 h 6580350"/>
              <a:gd name="connsiteX41" fmla="*/ 3746250 w 6332041"/>
              <a:gd name="connsiteY41" fmla="*/ 2210280 h 6580350"/>
              <a:gd name="connsiteX42" fmla="*/ 3731417 w 6332041"/>
              <a:gd name="connsiteY42" fmla="*/ 2278860 h 6580350"/>
              <a:gd name="connsiteX43" fmla="*/ 3591184 w 6332041"/>
              <a:gd name="connsiteY43" fmla="*/ 2221331 h 6580350"/>
              <a:gd name="connsiteX44" fmla="*/ 3552959 w 6332041"/>
              <a:gd name="connsiteY44" fmla="*/ 2121631 h 6580350"/>
              <a:gd name="connsiteX45" fmla="*/ 3377699 w 6332041"/>
              <a:gd name="connsiteY45" fmla="*/ 2190211 h 6580350"/>
              <a:gd name="connsiteX46" fmla="*/ 3377699 w 6332041"/>
              <a:gd name="connsiteY46" fmla="*/ 2266411 h 6580350"/>
              <a:gd name="connsiteX47" fmla="*/ 3258978 w 6332041"/>
              <a:gd name="connsiteY47" fmla="*/ 2366694 h 6580350"/>
              <a:gd name="connsiteX48" fmla="*/ 3018337 w 6332041"/>
              <a:gd name="connsiteY48" fmla="*/ 2221913 h 6580350"/>
              <a:gd name="connsiteX49" fmla="*/ 3045210 w 6332041"/>
              <a:gd name="connsiteY49" fmla="*/ 2191026 h 6580350"/>
              <a:gd name="connsiteX50" fmla="*/ 2934517 w 6332041"/>
              <a:gd name="connsiteY50" fmla="*/ 2054273 h 6580350"/>
              <a:gd name="connsiteX51" fmla="*/ 2663396 w 6332041"/>
              <a:gd name="connsiteY51" fmla="*/ 1888611 h 6580350"/>
              <a:gd name="connsiteX52" fmla="*/ 2536416 w 6332041"/>
              <a:gd name="connsiteY52" fmla="*/ 2261352 h 6580350"/>
              <a:gd name="connsiteX53" fmla="*/ 2428805 w 6332041"/>
              <a:gd name="connsiteY53" fmla="*/ 2267634 h 6580350"/>
              <a:gd name="connsiteX54" fmla="*/ 2348999 w 6332041"/>
              <a:gd name="connsiteY54" fmla="*/ 2258791 h 6580350"/>
              <a:gd name="connsiteX55" fmla="*/ 2245110 w 6332041"/>
              <a:gd name="connsiteY55" fmla="*/ 2385946 h 6580350"/>
              <a:gd name="connsiteX56" fmla="*/ 2061823 w 6332041"/>
              <a:gd name="connsiteY56" fmla="*/ 2298521 h 6580350"/>
              <a:gd name="connsiteX57" fmla="*/ 2005283 w 6332041"/>
              <a:gd name="connsiteY57" fmla="*/ 2306958 h 6580350"/>
              <a:gd name="connsiteX58" fmla="*/ 1905816 w 6332041"/>
              <a:gd name="connsiteY58" fmla="*/ 2122446 h 6580350"/>
              <a:gd name="connsiteX59" fmla="*/ 1937519 w 6332041"/>
              <a:gd name="connsiteY59" fmla="*/ 2037811 h 6580350"/>
              <a:gd name="connsiteX60" fmla="*/ 1769879 w 6332041"/>
              <a:gd name="connsiteY60" fmla="*/ 2159731 h 6580350"/>
              <a:gd name="connsiteX61" fmla="*/ 1747019 w 6332041"/>
              <a:gd name="connsiteY61" fmla="*/ 2220691 h 6580350"/>
              <a:gd name="connsiteX62" fmla="*/ 1693679 w 6332041"/>
              <a:gd name="connsiteY62" fmla="*/ 2190211 h 6580350"/>
              <a:gd name="connsiteX63" fmla="*/ 1586999 w 6332041"/>
              <a:gd name="connsiteY63" fmla="*/ 2190211 h 6580350"/>
              <a:gd name="connsiteX64" fmla="*/ 1564139 w 6332041"/>
              <a:gd name="connsiteY64" fmla="*/ 2304511 h 6580350"/>
              <a:gd name="connsiteX65" fmla="*/ 1426979 w 6332041"/>
              <a:gd name="connsiteY65" fmla="*/ 2601691 h 6580350"/>
              <a:gd name="connsiteX66" fmla="*/ 1373639 w 6332041"/>
              <a:gd name="connsiteY66" fmla="*/ 2594071 h 6580350"/>
              <a:gd name="connsiteX67" fmla="*/ 1228859 w 6332041"/>
              <a:gd name="connsiteY67" fmla="*/ 2647411 h 6580350"/>
              <a:gd name="connsiteX68" fmla="*/ 1175519 w 6332041"/>
              <a:gd name="connsiteY68" fmla="*/ 2815051 h 6580350"/>
              <a:gd name="connsiteX69" fmla="*/ 1053599 w 6332041"/>
              <a:gd name="connsiteY69" fmla="*/ 2845531 h 6580350"/>
              <a:gd name="connsiteX70" fmla="*/ 969779 w 6332041"/>
              <a:gd name="connsiteY70" fmla="*/ 2853151 h 6580350"/>
              <a:gd name="connsiteX71" fmla="*/ 870719 w 6332041"/>
              <a:gd name="connsiteY71" fmla="*/ 2883631 h 6580350"/>
              <a:gd name="connsiteX72" fmla="*/ 741179 w 6332041"/>
              <a:gd name="connsiteY72" fmla="*/ 2891251 h 6580350"/>
              <a:gd name="connsiteX73" fmla="*/ 588779 w 6332041"/>
              <a:gd name="connsiteY73" fmla="*/ 2929351 h 6580350"/>
              <a:gd name="connsiteX74" fmla="*/ 0 w 6332041"/>
              <a:gd name="connsiteY74" fmla="*/ 4428515 h 6580350"/>
              <a:gd name="connsiteX75" fmla="*/ 199750 w 6332041"/>
              <a:gd name="connsiteY75" fmla="*/ 4408853 h 6580350"/>
              <a:gd name="connsiteX76" fmla="*/ 207779 w 6332041"/>
              <a:gd name="connsiteY76" fmla="*/ 4529551 h 6580350"/>
              <a:gd name="connsiteX77" fmla="*/ 289560 w 6332041"/>
              <a:gd name="connsiteY77" fmla="*/ 4557241 h 6580350"/>
              <a:gd name="connsiteX78" fmla="*/ 289968 w 6332041"/>
              <a:gd name="connsiteY78" fmla="*/ 4629020 h 6580350"/>
              <a:gd name="connsiteX79" fmla="*/ 408690 w 6332041"/>
              <a:gd name="connsiteY79" fmla="*/ 4675962 h 6580350"/>
              <a:gd name="connsiteX80" fmla="*/ 398279 w 6332041"/>
              <a:gd name="connsiteY80" fmla="*/ 4773391 h 6580350"/>
              <a:gd name="connsiteX81" fmla="*/ 398279 w 6332041"/>
              <a:gd name="connsiteY81" fmla="*/ 4872451 h 6580350"/>
              <a:gd name="connsiteX82" fmla="*/ 291599 w 6332041"/>
              <a:gd name="connsiteY82" fmla="*/ 4925791 h 6580350"/>
              <a:gd name="connsiteX83" fmla="*/ 276359 w 6332041"/>
              <a:gd name="connsiteY83" fmla="*/ 5001991 h 6580350"/>
              <a:gd name="connsiteX84" fmla="*/ 184919 w 6332041"/>
              <a:gd name="connsiteY84" fmla="*/ 5123911 h 6580350"/>
              <a:gd name="connsiteX85" fmla="*/ 199344 w 6332041"/>
              <a:gd name="connsiteY85" fmla="*/ 5376596 h 6580350"/>
              <a:gd name="connsiteX86" fmla="*/ 282757 w 6332041"/>
              <a:gd name="connsiteY86" fmla="*/ 5376186 h 6580350"/>
              <a:gd name="connsiteX87" fmla="*/ 324870 w 6332041"/>
              <a:gd name="connsiteY87" fmla="*/ 5453201 h 6580350"/>
              <a:gd name="connsiteX88" fmla="*/ 340517 w 6332041"/>
              <a:gd name="connsiteY88" fmla="*/ 5498107 h 6580350"/>
              <a:gd name="connsiteX89" fmla="*/ 378211 w 6332041"/>
              <a:gd name="connsiteY89" fmla="*/ 5490078 h 6580350"/>
              <a:gd name="connsiteX90" fmla="*/ 365761 w 6332041"/>
              <a:gd name="connsiteY90" fmla="*/ 5643294 h 6580350"/>
              <a:gd name="connsiteX91" fmla="*/ 843843 w 6332041"/>
              <a:gd name="connsiteY91" fmla="*/ 5739970 h 6580350"/>
              <a:gd name="connsiteX92" fmla="*/ 1175926 w 6332041"/>
              <a:gd name="connsiteY92" fmla="*/ 5879922 h 6580350"/>
              <a:gd name="connsiteX93" fmla="*/ 1487939 w 6332041"/>
              <a:gd name="connsiteY93" fmla="*/ 5741131 h 6580350"/>
              <a:gd name="connsiteX94" fmla="*/ 1586999 w 6332041"/>
              <a:gd name="connsiteY94" fmla="*/ 5741131 h 6580350"/>
              <a:gd name="connsiteX95" fmla="*/ 1541279 w 6332041"/>
              <a:gd name="connsiteY95" fmla="*/ 6000211 h 6580350"/>
              <a:gd name="connsiteX96" fmla="*/ 1634713 w 6332041"/>
              <a:gd name="connsiteY96" fmla="*/ 6349001 h 6580350"/>
              <a:gd name="connsiteX97" fmla="*/ 1931451 w 6332041"/>
              <a:gd name="connsiteY97" fmla="*/ 6276820 h 6580350"/>
              <a:gd name="connsiteX98" fmla="*/ 1973281 w 6332041"/>
              <a:gd name="connsiteY98" fmla="*/ 6039719 h 6580350"/>
              <a:gd name="connsiteX99" fmla="*/ 2284853 w 6332041"/>
              <a:gd name="connsiteY99" fmla="*/ 6068128 h 6580350"/>
              <a:gd name="connsiteX100" fmla="*/ 2588088 w 6332041"/>
              <a:gd name="connsiteY100" fmla="*/ 5922367 h 6580350"/>
              <a:gd name="connsiteX101" fmla="*/ 2656018 w 6332041"/>
              <a:gd name="connsiteY101" fmla="*/ 6052223 h 6580350"/>
              <a:gd name="connsiteX102" fmla="*/ 2739109 w 6332041"/>
              <a:gd name="connsiteY102" fmla="*/ 6021749 h 6580350"/>
              <a:gd name="connsiteX103" fmla="*/ 2886685 w 6332041"/>
              <a:gd name="connsiteY103" fmla="*/ 6052811 h 6580350"/>
              <a:gd name="connsiteX104" fmla="*/ 3002565 w 6332041"/>
              <a:gd name="connsiteY104" fmla="*/ 6195386 h 6580350"/>
              <a:gd name="connsiteX105" fmla="*/ 3027765 w 6332041"/>
              <a:gd name="connsiteY105" fmla="*/ 6377265 h 6580350"/>
              <a:gd name="connsiteX106" fmla="*/ 3191028 w 6332041"/>
              <a:gd name="connsiteY106" fmla="*/ 6299303 h 6580350"/>
              <a:gd name="connsiteX107" fmla="*/ 3338659 w 6332041"/>
              <a:gd name="connsiteY107" fmla="*/ 6365542 h 6580350"/>
              <a:gd name="connsiteX108" fmla="*/ 3459989 w 6332041"/>
              <a:gd name="connsiteY108" fmla="*/ 6105598 h 6580350"/>
              <a:gd name="connsiteX109" fmla="*/ 3465996 w 6332041"/>
              <a:gd name="connsiteY109" fmla="*/ 6002754 h 6580350"/>
              <a:gd name="connsiteX110" fmla="*/ 3658897 w 6332041"/>
              <a:gd name="connsiteY110" fmla="*/ 6037364 h 6580350"/>
              <a:gd name="connsiteX111" fmla="*/ 4000595 w 6332041"/>
              <a:gd name="connsiteY111" fmla="*/ 6580350 h 6580350"/>
              <a:gd name="connsiteX112" fmla="*/ 4014514 w 6332041"/>
              <a:gd name="connsiteY112" fmla="*/ 6437678 h 6580350"/>
              <a:gd name="connsiteX113" fmla="*/ 3842181 w 6332041"/>
              <a:gd name="connsiteY113" fmla="*/ 6423661 h 6580350"/>
              <a:gd name="connsiteX114" fmla="*/ 3691891 w 6332041"/>
              <a:gd name="connsiteY114" fmla="*/ 6323511 h 6580350"/>
              <a:gd name="connsiteX115" fmla="*/ 3709445 w 6332041"/>
              <a:gd name="connsiteY115" fmla="*/ 6189144 h 6580350"/>
              <a:gd name="connsiteX116" fmla="*/ 3645286 w 6332041"/>
              <a:gd name="connsiteY116" fmla="*/ 6133012 h 6580350"/>
              <a:gd name="connsiteX117" fmla="*/ 3857759 w 6332041"/>
              <a:gd name="connsiteY117" fmla="*/ 5924011 h 6580350"/>
              <a:gd name="connsiteX118" fmla="*/ 3933959 w 6332041"/>
              <a:gd name="connsiteY118" fmla="*/ 5847811 h 6580350"/>
              <a:gd name="connsiteX119" fmla="*/ 3963217 w 6332041"/>
              <a:gd name="connsiteY119" fmla="*/ 5852642 h 6580350"/>
              <a:gd name="connsiteX120" fmla="*/ 3955596 w 6332041"/>
              <a:gd name="connsiteY120" fmla="*/ 5787667 h 6580350"/>
              <a:gd name="connsiteX121" fmla="*/ 3925523 w 6332041"/>
              <a:gd name="connsiteY121" fmla="*/ 5772835 h 6580350"/>
              <a:gd name="connsiteX122" fmla="*/ 3890621 w 6332041"/>
              <a:gd name="connsiteY122" fmla="*/ 5661325 h 6580350"/>
              <a:gd name="connsiteX123" fmla="*/ 3894228 w 6332041"/>
              <a:gd name="connsiteY123" fmla="*/ 5561858 h 6580350"/>
              <a:gd name="connsiteX124" fmla="*/ 3911099 w 6332041"/>
              <a:gd name="connsiteY124" fmla="*/ 5451571 h 6580350"/>
              <a:gd name="connsiteX125" fmla="*/ 3933959 w 6332041"/>
              <a:gd name="connsiteY125" fmla="*/ 5382991 h 6580350"/>
              <a:gd name="connsiteX126" fmla="*/ 3964439 w 6332041"/>
              <a:gd name="connsiteY126" fmla="*/ 5322031 h 6580350"/>
              <a:gd name="connsiteX127" fmla="*/ 4017779 w 6332041"/>
              <a:gd name="connsiteY127" fmla="*/ 5314411 h 6580350"/>
              <a:gd name="connsiteX128" fmla="*/ 4033019 w 6332041"/>
              <a:gd name="connsiteY128" fmla="*/ 5314411 h 6580350"/>
              <a:gd name="connsiteX129" fmla="*/ 4086359 w 6332041"/>
              <a:gd name="connsiteY129" fmla="*/ 5253451 h 6580350"/>
              <a:gd name="connsiteX130" fmla="*/ 4082752 w 6332041"/>
              <a:gd name="connsiteY130" fmla="*/ 5177658 h 6580350"/>
              <a:gd name="connsiteX131" fmla="*/ 4795020 w 6332041"/>
              <a:gd name="connsiteY131" fmla="*/ 5075401 h 6580350"/>
              <a:gd name="connsiteX132" fmla="*/ 4882853 w 6332041"/>
              <a:gd name="connsiteY132" fmla="*/ 5079415 h 6580350"/>
              <a:gd name="connsiteX133" fmla="*/ 4942997 w 6332041"/>
              <a:gd name="connsiteY133" fmla="*/ 5095062 h 6580350"/>
              <a:gd name="connsiteX134" fmla="*/ 5129484 w 6332041"/>
              <a:gd name="connsiteY134" fmla="*/ 5186093 h 6580350"/>
              <a:gd name="connsiteX135" fmla="*/ 5594304 w 6332041"/>
              <a:gd name="connsiteY135" fmla="*/ 5422722 h 6580350"/>
              <a:gd name="connsiteX136" fmla="*/ 5724276 w 6332041"/>
              <a:gd name="connsiteY136" fmla="*/ 5486449 h 6580350"/>
              <a:gd name="connsiteX137" fmla="*/ 5779089 w 6332041"/>
              <a:gd name="connsiteY137" fmla="*/ 5396937 h 6580350"/>
              <a:gd name="connsiteX138" fmla="*/ 5690643 w 6332041"/>
              <a:gd name="connsiteY138" fmla="*/ 5373624 h 6580350"/>
              <a:gd name="connsiteX139" fmla="*/ 5636237 w 6332041"/>
              <a:gd name="connsiteY139" fmla="*/ 5298488 h 6580350"/>
              <a:gd name="connsiteX140" fmla="*/ 5682594 w 6332041"/>
              <a:gd name="connsiteY140" fmla="*/ 5229777 h 6580350"/>
              <a:gd name="connsiteX141" fmla="*/ 5600880 w 6332041"/>
              <a:gd name="connsiteY141" fmla="*/ 5115358 h 6580350"/>
              <a:gd name="connsiteX142" fmla="*/ 5632584 w 6332041"/>
              <a:gd name="connsiteY142" fmla="*/ 4969606 h 6580350"/>
              <a:gd name="connsiteX143" fmla="*/ 5655444 w 6332041"/>
              <a:gd name="connsiteY143" fmla="*/ 4934681 h 6580350"/>
              <a:gd name="connsiteX144" fmla="*/ 5677034 w 6332041"/>
              <a:gd name="connsiteY144" fmla="*/ 4889596 h 6580350"/>
              <a:gd name="connsiteX145" fmla="*/ 5714499 w 6332041"/>
              <a:gd name="connsiteY145" fmla="*/ 4812126 h 6580350"/>
              <a:gd name="connsiteX146" fmla="*/ 5729104 w 6332041"/>
              <a:gd name="connsiteY146" fmla="*/ 4729576 h 6580350"/>
              <a:gd name="connsiteX147" fmla="*/ 5775459 w 6332041"/>
              <a:gd name="connsiteY147" fmla="*/ 4704176 h 6580350"/>
              <a:gd name="connsiteX148" fmla="*/ 5755139 w 6332041"/>
              <a:gd name="connsiteY148" fmla="*/ 4645121 h 6580350"/>
              <a:gd name="connsiteX149" fmla="*/ 5791334 w 6332041"/>
              <a:gd name="connsiteY149" fmla="*/ 4603846 h 6580350"/>
              <a:gd name="connsiteX150" fmla="*/ 5821814 w 6332041"/>
              <a:gd name="connsiteY150" fmla="*/ 4540981 h 6580350"/>
              <a:gd name="connsiteX151" fmla="*/ 5877059 w 6332041"/>
              <a:gd name="connsiteY151" fmla="*/ 4467321 h 6580350"/>
              <a:gd name="connsiteX152" fmla="*/ 5896109 w 6332041"/>
              <a:gd name="connsiteY152" fmla="*/ 4311111 h 6580350"/>
              <a:gd name="connsiteX153" fmla="*/ 6141219 w 6332041"/>
              <a:gd name="connsiteY153" fmla="*/ 4053301 h 6580350"/>
              <a:gd name="connsiteX154" fmla="*/ 6147569 w 6332041"/>
              <a:gd name="connsiteY154" fmla="*/ 3817081 h 6580350"/>
              <a:gd name="connsiteX155" fmla="*/ 5953537 w 6332041"/>
              <a:gd name="connsiteY155" fmla="*/ 3436452 h 6580350"/>
              <a:gd name="connsiteX0" fmla="*/ 5953537 w 6332041"/>
              <a:gd name="connsiteY0" fmla="*/ 3436452 h 6437678"/>
              <a:gd name="connsiteX1" fmla="*/ 5854199 w 6332041"/>
              <a:gd name="connsiteY1" fmla="*/ 2291811 h 6437678"/>
              <a:gd name="connsiteX2" fmla="*/ 5802129 w 6332041"/>
              <a:gd name="connsiteY2" fmla="*/ 1609819 h 6437678"/>
              <a:gd name="connsiteX3" fmla="*/ 5762759 w 6332041"/>
              <a:gd name="connsiteY3" fmla="*/ 1382491 h 6437678"/>
              <a:gd name="connsiteX4" fmla="*/ 5770442 w 6332041"/>
              <a:gd name="connsiteY4" fmla="*/ 1330310 h 6437678"/>
              <a:gd name="connsiteX5" fmla="*/ 5939273 w 6332041"/>
              <a:gd name="connsiteY5" fmla="*/ 1294137 h 6437678"/>
              <a:gd name="connsiteX6" fmla="*/ 6061246 w 6332041"/>
              <a:gd name="connsiteY6" fmla="*/ 1154342 h 6437678"/>
              <a:gd name="connsiteX7" fmla="*/ 6087784 w 6332041"/>
              <a:gd name="connsiteY7" fmla="*/ 587703 h 6437678"/>
              <a:gd name="connsiteX8" fmla="*/ 6149792 w 6332041"/>
              <a:gd name="connsiteY8" fmla="*/ 266762 h 6437678"/>
              <a:gd name="connsiteX9" fmla="*/ 6204185 w 6332041"/>
              <a:gd name="connsiteY9" fmla="*/ 214419 h 6437678"/>
              <a:gd name="connsiteX10" fmla="*/ 6332041 w 6332041"/>
              <a:gd name="connsiteY10" fmla="*/ 245126 h 6437678"/>
              <a:gd name="connsiteX11" fmla="*/ 6152006 w 6332041"/>
              <a:gd name="connsiteY11" fmla="*/ 110058 h 6437678"/>
              <a:gd name="connsiteX12" fmla="*/ 6014137 w 6332041"/>
              <a:gd name="connsiteY12" fmla="*/ 0 h 6437678"/>
              <a:gd name="connsiteX13" fmla="*/ 5325275 w 6332041"/>
              <a:gd name="connsiteY13" fmla="*/ 124606 h 6437678"/>
              <a:gd name="connsiteX14" fmla="*/ 5276992 w 6332041"/>
              <a:gd name="connsiteY14" fmla="*/ 266597 h 6437678"/>
              <a:gd name="connsiteX15" fmla="*/ 5346682 w 6332041"/>
              <a:gd name="connsiteY15" fmla="*/ 494173 h 6437678"/>
              <a:gd name="connsiteX16" fmla="*/ 5256922 w 6332041"/>
              <a:gd name="connsiteY16" fmla="*/ 872684 h 6437678"/>
              <a:gd name="connsiteX17" fmla="*/ 5292702 w 6332041"/>
              <a:gd name="connsiteY17" fmla="*/ 1084088 h 6437678"/>
              <a:gd name="connsiteX18" fmla="*/ 5259839 w 6332041"/>
              <a:gd name="connsiteY18" fmla="*/ 1405351 h 6437678"/>
              <a:gd name="connsiteX19" fmla="*/ 5252219 w 6332041"/>
              <a:gd name="connsiteY19" fmla="*/ 1603471 h 6437678"/>
              <a:gd name="connsiteX20" fmla="*/ 5282699 w 6332041"/>
              <a:gd name="connsiteY20" fmla="*/ 1641571 h 6437678"/>
              <a:gd name="connsiteX21" fmla="*/ 5137919 w 6332041"/>
              <a:gd name="connsiteY21" fmla="*/ 1694911 h 6437678"/>
              <a:gd name="connsiteX22" fmla="*/ 5160779 w 6332041"/>
              <a:gd name="connsiteY22" fmla="*/ 1885411 h 6437678"/>
              <a:gd name="connsiteX23" fmla="*/ 5122679 w 6332041"/>
              <a:gd name="connsiteY23" fmla="*/ 1969231 h 6437678"/>
              <a:gd name="connsiteX24" fmla="*/ 4985519 w 6332041"/>
              <a:gd name="connsiteY24" fmla="*/ 1952015 h 6437678"/>
              <a:gd name="connsiteX25" fmla="*/ 4894079 w 6332041"/>
              <a:gd name="connsiteY25" fmla="*/ 1938751 h 6437678"/>
              <a:gd name="connsiteX26" fmla="*/ 4817470 w 6332041"/>
              <a:gd name="connsiteY26" fmla="*/ 2096386 h 6437678"/>
              <a:gd name="connsiteX27" fmla="*/ 4668677 w 6332041"/>
              <a:gd name="connsiteY27" fmla="*/ 1986101 h 6437678"/>
              <a:gd name="connsiteX28" fmla="*/ 4554785 w 6332041"/>
              <a:gd name="connsiteY28" fmla="*/ 1978482 h 6437678"/>
              <a:gd name="connsiteX29" fmla="*/ 4409190 w 6332041"/>
              <a:gd name="connsiteY29" fmla="*/ 1848942 h 6437678"/>
              <a:gd name="connsiteX30" fmla="*/ 4604519 w 6332041"/>
              <a:gd name="connsiteY30" fmla="*/ 1664431 h 6437678"/>
              <a:gd name="connsiteX31" fmla="*/ 4429259 w 6332041"/>
              <a:gd name="connsiteY31" fmla="*/ 1633951 h 6437678"/>
              <a:gd name="connsiteX32" fmla="*/ 4284479 w 6332041"/>
              <a:gd name="connsiteY32" fmla="*/ 1801591 h 6437678"/>
              <a:gd name="connsiteX33" fmla="*/ 4223519 w 6332041"/>
              <a:gd name="connsiteY33" fmla="*/ 1900651 h 6437678"/>
              <a:gd name="connsiteX34" fmla="*/ 4231139 w 6332041"/>
              <a:gd name="connsiteY34" fmla="*/ 1938751 h 6437678"/>
              <a:gd name="connsiteX35" fmla="*/ 4124459 w 6332041"/>
              <a:gd name="connsiteY35" fmla="*/ 2037811 h 6437678"/>
              <a:gd name="connsiteX36" fmla="*/ 4048259 w 6332041"/>
              <a:gd name="connsiteY36" fmla="*/ 2060671 h 6437678"/>
              <a:gd name="connsiteX37" fmla="*/ 3990904 w 6332041"/>
              <a:gd name="connsiteY37" fmla="*/ 2092782 h 6437678"/>
              <a:gd name="connsiteX38" fmla="*/ 3936751 w 6332041"/>
              <a:gd name="connsiteY38" fmla="*/ 2142108 h 6437678"/>
              <a:gd name="connsiteX39" fmla="*/ 3888239 w 6332041"/>
              <a:gd name="connsiteY39" fmla="*/ 2114011 h 6437678"/>
              <a:gd name="connsiteX40" fmla="*/ 3846127 w 6332041"/>
              <a:gd name="connsiteY40" fmla="*/ 2183407 h 6437678"/>
              <a:gd name="connsiteX41" fmla="*/ 3746250 w 6332041"/>
              <a:gd name="connsiteY41" fmla="*/ 2210280 h 6437678"/>
              <a:gd name="connsiteX42" fmla="*/ 3731417 w 6332041"/>
              <a:gd name="connsiteY42" fmla="*/ 2278860 h 6437678"/>
              <a:gd name="connsiteX43" fmla="*/ 3591184 w 6332041"/>
              <a:gd name="connsiteY43" fmla="*/ 2221331 h 6437678"/>
              <a:gd name="connsiteX44" fmla="*/ 3552959 w 6332041"/>
              <a:gd name="connsiteY44" fmla="*/ 2121631 h 6437678"/>
              <a:gd name="connsiteX45" fmla="*/ 3377699 w 6332041"/>
              <a:gd name="connsiteY45" fmla="*/ 2190211 h 6437678"/>
              <a:gd name="connsiteX46" fmla="*/ 3377699 w 6332041"/>
              <a:gd name="connsiteY46" fmla="*/ 2266411 h 6437678"/>
              <a:gd name="connsiteX47" fmla="*/ 3258978 w 6332041"/>
              <a:gd name="connsiteY47" fmla="*/ 2366694 h 6437678"/>
              <a:gd name="connsiteX48" fmla="*/ 3018337 w 6332041"/>
              <a:gd name="connsiteY48" fmla="*/ 2221913 h 6437678"/>
              <a:gd name="connsiteX49" fmla="*/ 3045210 w 6332041"/>
              <a:gd name="connsiteY49" fmla="*/ 2191026 h 6437678"/>
              <a:gd name="connsiteX50" fmla="*/ 2934517 w 6332041"/>
              <a:gd name="connsiteY50" fmla="*/ 2054273 h 6437678"/>
              <a:gd name="connsiteX51" fmla="*/ 2663396 w 6332041"/>
              <a:gd name="connsiteY51" fmla="*/ 1888611 h 6437678"/>
              <a:gd name="connsiteX52" fmla="*/ 2536416 w 6332041"/>
              <a:gd name="connsiteY52" fmla="*/ 2261352 h 6437678"/>
              <a:gd name="connsiteX53" fmla="*/ 2428805 w 6332041"/>
              <a:gd name="connsiteY53" fmla="*/ 2267634 h 6437678"/>
              <a:gd name="connsiteX54" fmla="*/ 2348999 w 6332041"/>
              <a:gd name="connsiteY54" fmla="*/ 2258791 h 6437678"/>
              <a:gd name="connsiteX55" fmla="*/ 2245110 w 6332041"/>
              <a:gd name="connsiteY55" fmla="*/ 2385946 h 6437678"/>
              <a:gd name="connsiteX56" fmla="*/ 2061823 w 6332041"/>
              <a:gd name="connsiteY56" fmla="*/ 2298521 h 6437678"/>
              <a:gd name="connsiteX57" fmla="*/ 2005283 w 6332041"/>
              <a:gd name="connsiteY57" fmla="*/ 2306958 h 6437678"/>
              <a:gd name="connsiteX58" fmla="*/ 1905816 w 6332041"/>
              <a:gd name="connsiteY58" fmla="*/ 2122446 h 6437678"/>
              <a:gd name="connsiteX59" fmla="*/ 1937519 w 6332041"/>
              <a:gd name="connsiteY59" fmla="*/ 2037811 h 6437678"/>
              <a:gd name="connsiteX60" fmla="*/ 1769879 w 6332041"/>
              <a:gd name="connsiteY60" fmla="*/ 2159731 h 6437678"/>
              <a:gd name="connsiteX61" fmla="*/ 1747019 w 6332041"/>
              <a:gd name="connsiteY61" fmla="*/ 2220691 h 6437678"/>
              <a:gd name="connsiteX62" fmla="*/ 1693679 w 6332041"/>
              <a:gd name="connsiteY62" fmla="*/ 2190211 h 6437678"/>
              <a:gd name="connsiteX63" fmla="*/ 1586999 w 6332041"/>
              <a:gd name="connsiteY63" fmla="*/ 2190211 h 6437678"/>
              <a:gd name="connsiteX64" fmla="*/ 1564139 w 6332041"/>
              <a:gd name="connsiteY64" fmla="*/ 2304511 h 6437678"/>
              <a:gd name="connsiteX65" fmla="*/ 1426979 w 6332041"/>
              <a:gd name="connsiteY65" fmla="*/ 2601691 h 6437678"/>
              <a:gd name="connsiteX66" fmla="*/ 1373639 w 6332041"/>
              <a:gd name="connsiteY66" fmla="*/ 2594071 h 6437678"/>
              <a:gd name="connsiteX67" fmla="*/ 1228859 w 6332041"/>
              <a:gd name="connsiteY67" fmla="*/ 2647411 h 6437678"/>
              <a:gd name="connsiteX68" fmla="*/ 1175519 w 6332041"/>
              <a:gd name="connsiteY68" fmla="*/ 2815051 h 6437678"/>
              <a:gd name="connsiteX69" fmla="*/ 1053599 w 6332041"/>
              <a:gd name="connsiteY69" fmla="*/ 2845531 h 6437678"/>
              <a:gd name="connsiteX70" fmla="*/ 969779 w 6332041"/>
              <a:gd name="connsiteY70" fmla="*/ 2853151 h 6437678"/>
              <a:gd name="connsiteX71" fmla="*/ 870719 w 6332041"/>
              <a:gd name="connsiteY71" fmla="*/ 2883631 h 6437678"/>
              <a:gd name="connsiteX72" fmla="*/ 741179 w 6332041"/>
              <a:gd name="connsiteY72" fmla="*/ 2891251 h 6437678"/>
              <a:gd name="connsiteX73" fmla="*/ 588779 w 6332041"/>
              <a:gd name="connsiteY73" fmla="*/ 2929351 h 6437678"/>
              <a:gd name="connsiteX74" fmla="*/ 0 w 6332041"/>
              <a:gd name="connsiteY74" fmla="*/ 4428515 h 6437678"/>
              <a:gd name="connsiteX75" fmla="*/ 199750 w 6332041"/>
              <a:gd name="connsiteY75" fmla="*/ 4408853 h 6437678"/>
              <a:gd name="connsiteX76" fmla="*/ 207779 w 6332041"/>
              <a:gd name="connsiteY76" fmla="*/ 4529551 h 6437678"/>
              <a:gd name="connsiteX77" fmla="*/ 289560 w 6332041"/>
              <a:gd name="connsiteY77" fmla="*/ 4557241 h 6437678"/>
              <a:gd name="connsiteX78" fmla="*/ 289968 w 6332041"/>
              <a:gd name="connsiteY78" fmla="*/ 4629020 h 6437678"/>
              <a:gd name="connsiteX79" fmla="*/ 408690 w 6332041"/>
              <a:gd name="connsiteY79" fmla="*/ 4675962 h 6437678"/>
              <a:gd name="connsiteX80" fmla="*/ 398279 w 6332041"/>
              <a:gd name="connsiteY80" fmla="*/ 4773391 h 6437678"/>
              <a:gd name="connsiteX81" fmla="*/ 398279 w 6332041"/>
              <a:gd name="connsiteY81" fmla="*/ 4872451 h 6437678"/>
              <a:gd name="connsiteX82" fmla="*/ 291599 w 6332041"/>
              <a:gd name="connsiteY82" fmla="*/ 4925791 h 6437678"/>
              <a:gd name="connsiteX83" fmla="*/ 276359 w 6332041"/>
              <a:gd name="connsiteY83" fmla="*/ 5001991 h 6437678"/>
              <a:gd name="connsiteX84" fmla="*/ 184919 w 6332041"/>
              <a:gd name="connsiteY84" fmla="*/ 5123911 h 6437678"/>
              <a:gd name="connsiteX85" fmla="*/ 199344 w 6332041"/>
              <a:gd name="connsiteY85" fmla="*/ 5376596 h 6437678"/>
              <a:gd name="connsiteX86" fmla="*/ 282757 w 6332041"/>
              <a:gd name="connsiteY86" fmla="*/ 5376186 h 6437678"/>
              <a:gd name="connsiteX87" fmla="*/ 324870 w 6332041"/>
              <a:gd name="connsiteY87" fmla="*/ 5453201 h 6437678"/>
              <a:gd name="connsiteX88" fmla="*/ 340517 w 6332041"/>
              <a:gd name="connsiteY88" fmla="*/ 5498107 h 6437678"/>
              <a:gd name="connsiteX89" fmla="*/ 378211 w 6332041"/>
              <a:gd name="connsiteY89" fmla="*/ 5490078 h 6437678"/>
              <a:gd name="connsiteX90" fmla="*/ 365761 w 6332041"/>
              <a:gd name="connsiteY90" fmla="*/ 5643294 h 6437678"/>
              <a:gd name="connsiteX91" fmla="*/ 843843 w 6332041"/>
              <a:gd name="connsiteY91" fmla="*/ 5739970 h 6437678"/>
              <a:gd name="connsiteX92" fmla="*/ 1175926 w 6332041"/>
              <a:gd name="connsiteY92" fmla="*/ 5879922 h 6437678"/>
              <a:gd name="connsiteX93" fmla="*/ 1487939 w 6332041"/>
              <a:gd name="connsiteY93" fmla="*/ 5741131 h 6437678"/>
              <a:gd name="connsiteX94" fmla="*/ 1586999 w 6332041"/>
              <a:gd name="connsiteY94" fmla="*/ 5741131 h 6437678"/>
              <a:gd name="connsiteX95" fmla="*/ 1541279 w 6332041"/>
              <a:gd name="connsiteY95" fmla="*/ 6000211 h 6437678"/>
              <a:gd name="connsiteX96" fmla="*/ 1634713 w 6332041"/>
              <a:gd name="connsiteY96" fmla="*/ 6349001 h 6437678"/>
              <a:gd name="connsiteX97" fmla="*/ 1931451 w 6332041"/>
              <a:gd name="connsiteY97" fmla="*/ 6276820 h 6437678"/>
              <a:gd name="connsiteX98" fmla="*/ 1973281 w 6332041"/>
              <a:gd name="connsiteY98" fmla="*/ 6039719 h 6437678"/>
              <a:gd name="connsiteX99" fmla="*/ 2284853 w 6332041"/>
              <a:gd name="connsiteY99" fmla="*/ 6068128 h 6437678"/>
              <a:gd name="connsiteX100" fmla="*/ 2588088 w 6332041"/>
              <a:gd name="connsiteY100" fmla="*/ 5922367 h 6437678"/>
              <a:gd name="connsiteX101" fmla="*/ 2656018 w 6332041"/>
              <a:gd name="connsiteY101" fmla="*/ 6052223 h 6437678"/>
              <a:gd name="connsiteX102" fmla="*/ 2739109 w 6332041"/>
              <a:gd name="connsiteY102" fmla="*/ 6021749 h 6437678"/>
              <a:gd name="connsiteX103" fmla="*/ 2886685 w 6332041"/>
              <a:gd name="connsiteY103" fmla="*/ 6052811 h 6437678"/>
              <a:gd name="connsiteX104" fmla="*/ 3002565 w 6332041"/>
              <a:gd name="connsiteY104" fmla="*/ 6195386 h 6437678"/>
              <a:gd name="connsiteX105" fmla="*/ 3027765 w 6332041"/>
              <a:gd name="connsiteY105" fmla="*/ 6377265 h 6437678"/>
              <a:gd name="connsiteX106" fmla="*/ 3191028 w 6332041"/>
              <a:gd name="connsiteY106" fmla="*/ 6299303 h 6437678"/>
              <a:gd name="connsiteX107" fmla="*/ 3338659 w 6332041"/>
              <a:gd name="connsiteY107" fmla="*/ 6365542 h 6437678"/>
              <a:gd name="connsiteX108" fmla="*/ 3459989 w 6332041"/>
              <a:gd name="connsiteY108" fmla="*/ 6105598 h 6437678"/>
              <a:gd name="connsiteX109" fmla="*/ 3465996 w 6332041"/>
              <a:gd name="connsiteY109" fmla="*/ 6002754 h 6437678"/>
              <a:gd name="connsiteX110" fmla="*/ 3658897 w 6332041"/>
              <a:gd name="connsiteY110" fmla="*/ 6037364 h 6437678"/>
              <a:gd name="connsiteX111" fmla="*/ 4014514 w 6332041"/>
              <a:gd name="connsiteY111" fmla="*/ 6437678 h 6437678"/>
              <a:gd name="connsiteX112" fmla="*/ 3842181 w 6332041"/>
              <a:gd name="connsiteY112" fmla="*/ 6423661 h 6437678"/>
              <a:gd name="connsiteX113" fmla="*/ 3691891 w 6332041"/>
              <a:gd name="connsiteY113" fmla="*/ 6323511 h 6437678"/>
              <a:gd name="connsiteX114" fmla="*/ 3709445 w 6332041"/>
              <a:gd name="connsiteY114" fmla="*/ 6189144 h 6437678"/>
              <a:gd name="connsiteX115" fmla="*/ 3645286 w 6332041"/>
              <a:gd name="connsiteY115" fmla="*/ 6133012 h 6437678"/>
              <a:gd name="connsiteX116" fmla="*/ 3857759 w 6332041"/>
              <a:gd name="connsiteY116" fmla="*/ 5924011 h 6437678"/>
              <a:gd name="connsiteX117" fmla="*/ 3933959 w 6332041"/>
              <a:gd name="connsiteY117" fmla="*/ 5847811 h 6437678"/>
              <a:gd name="connsiteX118" fmla="*/ 3963217 w 6332041"/>
              <a:gd name="connsiteY118" fmla="*/ 5852642 h 6437678"/>
              <a:gd name="connsiteX119" fmla="*/ 3955596 w 6332041"/>
              <a:gd name="connsiteY119" fmla="*/ 5787667 h 6437678"/>
              <a:gd name="connsiteX120" fmla="*/ 3925523 w 6332041"/>
              <a:gd name="connsiteY120" fmla="*/ 5772835 h 6437678"/>
              <a:gd name="connsiteX121" fmla="*/ 3890621 w 6332041"/>
              <a:gd name="connsiteY121" fmla="*/ 5661325 h 6437678"/>
              <a:gd name="connsiteX122" fmla="*/ 3894228 w 6332041"/>
              <a:gd name="connsiteY122" fmla="*/ 5561858 h 6437678"/>
              <a:gd name="connsiteX123" fmla="*/ 3911099 w 6332041"/>
              <a:gd name="connsiteY123" fmla="*/ 5451571 h 6437678"/>
              <a:gd name="connsiteX124" fmla="*/ 3933959 w 6332041"/>
              <a:gd name="connsiteY124" fmla="*/ 5382991 h 6437678"/>
              <a:gd name="connsiteX125" fmla="*/ 3964439 w 6332041"/>
              <a:gd name="connsiteY125" fmla="*/ 5322031 h 6437678"/>
              <a:gd name="connsiteX126" fmla="*/ 4017779 w 6332041"/>
              <a:gd name="connsiteY126" fmla="*/ 5314411 h 6437678"/>
              <a:gd name="connsiteX127" fmla="*/ 4033019 w 6332041"/>
              <a:gd name="connsiteY127" fmla="*/ 5314411 h 6437678"/>
              <a:gd name="connsiteX128" fmla="*/ 4086359 w 6332041"/>
              <a:gd name="connsiteY128" fmla="*/ 5253451 h 6437678"/>
              <a:gd name="connsiteX129" fmla="*/ 4082752 w 6332041"/>
              <a:gd name="connsiteY129" fmla="*/ 5177658 h 6437678"/>
              <a:gd name="connsiteX130" fmla="*/ 4795020 w 6332041"/>
              <a:gd name="connsiteY130" fmla="*/ 5075401 h 6437678"/>
              <a:gd name="connsiteX131" fmla="*/ 4882853 w 6332041"/>
              <a:gd name="connsiteY131" fmla="*/ 5079415 h 6437678"/>
              <a:gd name="connsiteX132" fmla="*/ 4942997 w 6332041"/>
              <a:gd name="connsiteY132" fmla="*/ 5095062 h 6437678"/>
              <a:gd name="connsiteX133" fmla="*/ 5129484 w 6332041"/>
              <a:gd name="connsiteY133" fmla="*/ 5186093 h 6437678"/>
              <a:gd name="connsiteX134" fmla="*/ 5594304 w 6332041"/>
              <a:gd name="connsiteY134" fmla="*/ 5422722 h 6437678"/>
              <a:gd name="connsiteX135" fmla="*/ 5724276 w 6332041"/>
              <a:gd name="connsiteY135" fmla="*/ 5486449 h 6437678"/>
              <a:gd name="connsiteX136" fmla="*/ 5779089 w 6332041"/>
              <a:gd name="connsiteY136" fmla="*/ 5396937 h 6437678"/>
              <a:gd name="connsiteX137" fmla="*/ 5690643 w 6332041"/>
              <a:gd name="connsiteY137" fmla="*/ 5373624 h 6437678"/>
              <a:gd name="connsiteX138" fmla="*/ 5636237 w 6332041"/>
              <a:gd name="connsiteY138" fmla="*/ 5298488 h 6437678"/>
              <a:gd name="connsiteX139" fmla="*/ 5682594 w 6332041"/>
              <a:gd name="connsiteY139" fmla="*/ 5229777 h 6437678"/>
              <a:gd name="connsiteX140" fmla="*/ 5600880 w 6332041"/>
              <a:gd name="connsiteY140" fmla="*/ 5115358 h 6437678"/>
              <a:gd name="connsiteX141" fmla="*/ 5632584 w 6332041"/>
              <a:gd name="connsiteY141" fmla="*/ 4969606 h 6437678"/>
              <a:gd name="connsiteX142" fmla="*/ 5655444 w 6332041"/>
              <a:gd name="connsiteY142" fmla="*/ 4934681 h 6437678"/>
              <a:gd name="connsiteX143" fmla="*/ 5677034 w 6332041"/>
              <a:gd name="connsiteY143" fmla="*/ 4889596 h 6437678"/>
              <a:gd name="connsiteX144" fmla="*/ 5714499 w 6332041"/>
              <a:gd name="connsiteY144" fmla="*/ 4812126 h 6437678"/>
              <a:gd name="connsiteX145" fmla="*/ 5729104 w 6332041"/>
              <a:gd name="connsiteY145" fmla="*/ 4729576 h 6437678"/>
              <a:gd name="connsiteX146" fmla="*/ 5775459 w 6332041"/>
              <a:gd name="connsiteY146" fmla="*/ 4704176 h 6437678"/>
              <a:gd name="connsiteX147" fmla="*/ 5755139 w 6332041"/>
              <a:gd name="connsiteY147" fmla="*/ 4645121 h 6437678"/>
              <a:gd name="connsiteX148" fmla="*/ 5791334 w 6332041"/>
              <a:gd name="connsiteY148" fmla="*/ 4603846 h 6437678"/>
              <a:gd name="connsiteX149" fmla="*/ 5821814 w 6332041"/>
              <a:gd name="connsiteY149" fmla="*/ 4540981 h 6437678"/>
              <a:gd name="connsiteX150" fmla="*/ 5877059 w 6332041"/>
              <a:gd name="connsiteY150" fmla="*/ 4467321 h 6437678"/>
              <a:gd name="connsiteX151" fmla="*/ 5896109 w 6332041"/>
              <a:gd name="connsiteY151" fmla="*/ 4311111 h 6437678"/>
              <a:gd name="connsiteX152" fmla="*/ 6141219 w 6332041"/>
              <a:gd name="connsiteY152" fmla="*/ 4053301 h 6437678"/>
              <a:gd name="connsiteX153" fmla="*/ 6147569 w 6332041"/>
              <a:gd name="connsiteY153" fmla="*/ 3817081 h 6437678"/>
              <a:gd name="connsiteX154" fmla="*/ 5953537 w 6332041"/>
              <a:gd name="connsiteY154" fmla="*/ 3436452 h 6437678"/>
              <a:gd name="connsiteX0" fmla="*/ 5953537 w 6332041"/>
              <a:gd name="connsiteY0" fmla="*/ 3436452 h 6423661"/>
              <a:gd name="connsiteX1" fmla="*/ 5854199 w 6332041"/>
              <a:gd name="connsiteY1" fmla="*/ 2291811 h 6423661"/>
              <a:gd name="connsiteX2" fmla="*/ 5802129 w 6332041"/>
              <a:gd name="connsiteY2" fmla="*/ 1609819 h 6423661"/>
              <a:gd name="connsiteX3" fmla="*/ 5762759 w 6332041"/>
              <a:gd name="connsiteY3" fmla="*/ 1382491 h 6423661"/>
              <a:gd name="connsiteX4" fmla="*/ 5770442 w 6332041"/>
              <a:gd name="connsiteY4" fmla="*/ 1330310 h 6423661"/>
              <a:gd name="connsiteX5" fmla="*/ 5939273 w 6332041"/>
              <a:gd name="connsiteY5" fmla="*/ 1294137 h 6423661"/>
              <a:gd name="connsiteX6" fmla="*/ 6061246 w 6332041"/>
              <a:gd name="connsiteY6" fmla="*/ 1154342 h 6423661"/>
              <a:gd name="connsiteX7" fmla="*/ 6087784 w 6332041"/>
              <a:gd name="connsiteY7" fmla="*/ 587703 h 6423661"/>
              <a:gd name="connsiteX8" fmla="*/ 6149792 w 6332041"/>
              <a:gd name="connsiteY8" fmla="*/ 266762 h 6423661"/>
              <a:gd name="connsiteX9" fmla="*/ 6204185 w 6332041"/>
              <a:gd name="connsiteY9" fmla="*/ 214419 h 6423661"/>
              <a:gd name="connsiteX10" fmla="*/ 6332041 w 6332041"/>
              <a:gd name="connsiteY10" fmla="*/ 245126 h 6423661"/>
              <a:gd name="connsiteX11" fmla="*/ 6152006 w 6332041"/>
              <a:gd name="connsiteY11" fmla="*/ 110058 h 6423661"/>
              <a:gd name="connsiteX12" fmla="*/ 6014137 w 6332041"/>
              <a:gd name="connsiteY12" fmla="*/ 0 h 6423661"/>
              <a:gd name="connsiteX13" fmla="*/ 5325275 w 6332041"/>
              <a:gd name="connsiteY13" fmla="*/ 124606 h 6423661"/>
              <a:gd name="connsiteX14" fmla="*/ 5276992 w 6332041"/>
              <a:gd name="connsiteY14" fmla="*/ 266597 h 6423661"/>
              <a:gd name="connsiteX15" fmla="*/ 5346682 w 6332041"/>
              <a:gd name="connsiteY15" fmla="*/ 494173 h 6423661"/>
              <a:gd name="connsiteX16" fmla="*/ 5256922 w 6332041"/>
              <a:gd name="connsiteY16" fmla="*/ 872684 h 6423661"/>
              <a:gd name="connsiteX17" fmla="*/ 5292702 w 6332041"/>
              <a:gd name="connsiteY17" fmla="*/ 1084088 h 6423661"/>
              <a:gd name="connsiteX18" fmla="*/ 5259839 w 6332041"/>
              <a:gd name="connsiteY18" fmla="*/ 1405351 h 6423661"/>
              <a:gd name="connsiteX19" fmla="*/ 5252219 w 6332041"/>
              <a:gd name="connsiteY19" fmla="*/ 1603471 h 6423661"/>
              <a:gd name="connsiteX20" fmla="*/ 5282699 w 6332041"/>
              <a:gd name="connsiteY20" fmla="*/ 1641571 h 6423661"/>
              <a:gd name="connsiteX21" fmla="*/ 5137919 w 6332041"/>
              <a:gd name="connsiteY21" fmla="*/ 1694911 h 6423661"/>
              <a:gd name="connsiteX22" fmla="*/ 5160779 w 6332041"/>
              <a:gd name="connsiteY22" fmla="*/ 1885411 h 6423661"/>
              <a:gd name="connsiteX23" fmla="*/ 5122679 w 6332041"/>
              <a:gd name="connsiteY23" fmla="*/ 1969231 h 6423661"/>
              <a:gd name="connsiteX24" fmla="*/ 4985519 w 6332041"/>
              <a:gd name="connsiteY24" fmla="*/ 1952015 h 6423661"/>
              <a:gd name="connsiteX25" fmla="*/ 4894079 w 6332041"/>
              <a:gd name="connsiteY25" fmla="*/ 1938751 h 6423661"/>
              <a:gd name="connsiteX26" fmla="*/ 4817470 w 6332041"/>
              <a:gd name="connsiteY26" fmla="*/ 2096386 h 6423661"/>
              <a:gd name="connsiteX27" fmla="*/ 4668677 w 6332041"/>
              <a:gd name="connsiteY27" fmla="*/ 1986101 h 6423661"/>
              <a:gd name="connsiteX28" fmla="*/ 4554785 w 6332041"/>
              <a:gd name="connsiteY28" fmla="*/ 1978482 h 6423661"/>
              <a:gd name="connsiteX29" fmla="*/ 4409190 w 6332041"/>
              <a:gd name="connsiteY29" fmla="*/ 1848942 h 6423661"/>
              <a:gd name="connsiteX30" fmla="*/ 4604519 w 6332041"/>
              <a:gd name="connsiteY30" fmla="*/ 1664431 h 6423661"/>
              <a:gd name="connsiteX31" fmla="*/ 4429259 w 6332041"/>
              <a:gd name="connsiteY31" fmla="*/ 1633951 h 6423661"/>
              <a:gd name="connsiteX32" fmla="*/ 4284479 w 6332041"/>
              <a:gd name="connsiteY32" fmla="*/ 1801591 h 6423661"/>
              <a:gd name="connsiteX33" fmla="*/ 4223519 w 6332041"/>
              <a:gd name="connsiteY33" fmla="*/ 1900651 h 6423661"/>
              <a:gd name="connsiteX34" fmla="*/ 4231139 w 6332041"/>
              <a:gd name="connsiteY34" fmla="*/ 1938751 h 6423661"/>
              <a:gd name="connsiteX35" fmla="*/ 4124459 w 6332041"/>
              <a:gd name="connsiteY35" fmla="*/ 2037811 h 6423661"/>
              <a:gd name="connsiteX36" fmla="*/ 4048259 w 6332041"/>
              <a:gd name="connsiteY36" fmla="*/ 2060671 h 6423661"/>
              <a:gd name="connsiteX37" fmla="*/ 3990904 w 6332041"/>
              <a:gd name="connsiteY37" fmla="*/ 2092782 h 6423661"/>
              <a:gd name="connsiteX38" fmla="*/ 3936751 w 6332041"/>
              <a:gd name="connsiteY38" fmla="*/ 2142108 h 6423661"/>
              <a:gd name="connsiteX39" fmla="*/ 3888239 w 6332041"/>
              <a:gd name="connsiteY39" fmla="*/ 2114011 h 6423661"/>
              <a:gd name="connsiteX40" fmla="*/ 3846127 w 6332041"/>
              <a:gd name="connsiteY40" fmla="*/ 2183407 h 6423661"/>
              <a:gd name="connsiteX41" fmla="*/ 3746250 w 6332041"/>
              <a:gd name="connsiteY41" fmla="*/ 2210280 h 6423661"/>
              <a:gd name="connsiteX42" fmla="*/ 3731417 w 6332041"/>
              <a:gd name="connsiteY42" fmla="*/ 2278860 h 6423661"/>
              <a:gd name="connsiteX43" fmla="*/ 3591184 w 6332041"/>
              <a:gd name="connsiteY43" fmla="*/ 2221331 h 6423661"/>
              <a:gd name="connsiteX44" fmla="*/ 3552959 w 6332041"/>
              <a:gd name="connsiteY44" fmla="*/ 2121631 h 6423661"/>
              <a:gd name="connsiteX45" fmla="*/ 3377699 w 6332041"/>
              <a:gd name="connsiteY45" fmla="*/ 2190211 h 6423661"/>
              <a:gd name="connsiteX46" fmla="*/ 3377699 w 6332041"/>
              <a:gd name="connsiteY46" fmla="*/ 2266411 h 6423661"/>
              <a:gd name="connsiteX47" fmla="*/ 3258978 w 6332041"/>
              <a:gd name="connsiteY47" fmla="*/ 2366694 h 6423661"/>
              <a:gd name="connsiteX48" fmla="*/ 3018337 w 6332041"/>
              <a:gd name="connsiteY48" fmla="*/ 2221913 h 6423661"/>
              <a:gd name="connsiteX49" fmla="*/ 3045210 w 6332041"/>
              <a:gd name="connsiteY49" fmla="*/ 2191026 h 6423661"/>
              <a:gd name="connsiteX50" fmla="*/ 2934517 w 6332041"/>
              <a:gd name="connsiteY50" fmla="*/ 2054273 h 6423661"/>
              <a:gd name="connsiteX51" fmla="*/ 2663396 w 6332041"/>
              <a:gd name="connsiteY51" fmla="*/ 1888611 h 6423661"/>
              <a:gd name="connsiteX52" fmla="*/ 2536416 w 6332041"/>
              <a:gd name="connsiteY52" fmla="*/ 2261352 h 6423661"/>
              <a:gd name="connsiteX53" fmla="*/ 2428805 w 6332041"/>
              <a:gd name="connsiteY53" fmla="*/ 2267634 h 6423661"/>
              <a:gd name="connsiteX54" fmla="*/ 2348999 w 6332041"/>
              <a:gd name="connsiteY54" fmla="*/ 2258791 h 6423661"/>
              <a:gd name="connsiteX55" fmla="*/ 2245110 w 6332041"/>
              <a:gd name="connsiteY55" fmla="*/ 2385946 h 6423661"/>
              <a:gd name="connsiteX56" fmla="*/ 2061823 w 6332041"/>
              <a:gd name="connsiteY56" fmla="*/ 2298521 h 6423661"/>
              <a:gd name="connsiteX57" fmla="*/ 2005283 w 6332041"/>
              <a:gd name="connsiteY57" fmla="*/ 2306958 h 6423661"/>
              <a:gd name="connsiteX58" fmla="*/ 1905816 w 6332041"/>
              <a:gd name="connsiteY58" fmla="*/ 2122446 h 6423661"/>
              <a:gd name="connsiteX59" fmla="*/ 1937519 w 6332041"/>
              <a:gd name="connsiteY59" fmla="*/ 2037811 h 6423661"/>
              <a:gd name="connsiteX60" fmla="*/ 1769879 w 6332041"/>
              <a:gd name="connsiteY60" fmla="*/ 2159731 h 6423661"/>
              <a:gd name="connsiteX61" fmla="*/ 1747019 w 6332041"/>
              <a:gd name="connsiteY61" fmla="*/ 2220691 h 6423661"/>
              <a:gd name="connsiteX62" fmla="*/ 1693679 w 6332041"/>
              <a:gd name="connsiteY62" fmla="*/ 2190211 h 6423661"/>
              <a:gd name="connsiteX63" fmla="*/ 1586999 w 6332041"/>
              <a:gd name="connsiteY63" fmla="*/ 2190211 h 6423661"/>
              <a:gd name="connsiteX64" fmla="*/ 1564139 w 6332041"/>
              <a:gd name="connsiteY64" fmla="*/ 2304511 h 6423661"/>
              <a:gd name="connsiteX65" fmla="*/ 1426979 w 6332041"/>
              <a:gd name="connsiteY65" fmla="*/ 2601691 h 6423661"/>
              <a:gd name="connsiteX66" fmla="*/ 1373639 w 6332041"/>
              <a:gd name="connsiteY66" fmla="*/ 2594071 h 6423661"/>
              <a:gd name="connsiteX67" fmla="*/ 1228859 w 6332041"/>
              <a:gd name="connsiteY67" fmla="*/ 2647411 h 6423661"/>
              <a:gd name="connsiteX68" fmla="*/ 1175519 w 6332041"/>
              <a:gd name="connsiteY68" fmla="*/ 2815051 h 6423661"/>
              <a:gd name="connsiteX69" fmla="*/ 1053599 w 6332041"/>
              <a:gd name="connsiteY69" fmla="*/ 2845531 h 6423661"/>
              <a:gd name="connsiteX70" fmla="*/ 969779 w 6332041"/>
              <a:gd name="connsiteY70" fmla="*/ 2853151 h 6423661"/>
              <a:gd name="connsiteX71" fmla="*/ 870719 w 6332041"/>
              <a:gd name="connsiteY71" fmla="*/ 2883631 h 6423661"/>
              <a:gd name="connsiteX72" fmla="*/ 741179 w 6332041"/>
              <a:gd name="connsiteY72" fmla="*/ 2891251 h 6423661"/>
              <a:gd name="connsiteX73" fmla="*/ 588779 w 6332041"/>
              <a:gd name="connsiteY73" fmla="*/ 2929351 h 6423661"/>
              <a:gd name="connsiteX74" fmla="*/ 0 w 6332041"/>
              <a:gd name="connsiteY74" fmla="*/ 4428515 h 6423661"/>
              <a:gd name="connsiteX75" fmla="*/ 199750 w 6332041"/>
              <a:gd name="connsiteY75" fmla="*/ 4408853 h 6423661"/>
              <a:gd name="connsiteX76" fmla="*/ 207779 w 6332041"/>
              <a:gd name="connsiteY76" fmla="*/ 4529551 h 6423661"/>
              <a:gd name="connsiteX77" fmla="*/ 289560 w 6332041"/>
              <a:gd name="connsiteY77" fmla="*/ 4557241 h 6423661"/>
              <a:gd name="connsiteX78" fmla="*/ 289968 w 6332041"/>
              <a:gd name="connsiteY78" fmla="*/ 4629020 h 6423661"/>
              <a:gd name="connsiteX79" fmla="*/ 408690 w 6332041"/>
              <a:gd name="connsiteY79" fmla="*/ 4675962 h 6423661"/>
              <a:gd name="connsiteX80" fmla="*/ 398279 w 6332041"/>
              <a:gd name="connsiteY80" fmla="*/ 4773391 h 6423661"/>
              <a:gd name="connsiteX81" fmla="*/ 398279 w 6332041"/>
              <a:gd name="connsiteY81" fmla="*/ 4872451 h 6423661"/>
              <a:gd name="connsiteX82" fmla="*/ 291599 w 6332041"/>
              <a:gd name="connsiteY82" fmla="*/ 4925791 h 6423661"/>
              <a:gd name="connsiteX83" fmla="*/ 276359 w 6332041"/>
              <a:gd name="connsiteY83" fmla="*/ 5001991 h 6423661"/>
              <a:gd name="connsiteX84" fmla="*/ 184919 w 6332041"/>
              <a:gd name="connsiteY84" fmla="*/ 5123911 h 6423661"/>
              <a:gd name="connsiteX85" fmla="*/ 199344 w 6332041"/>
              <a:gd name="connsiteY85" fmla="*/ 5376596 h 6423661"/>
              <a:gd name="connsiteX86" fmla="*/ 282757 w 6332041"/>
              <a:gd name="connsiteY86" fmla="*/ 5376186 h 6423661"/>
              <a:gd name="connsiteX87" fmla="*/ 324870 w 6332041"/>
              <a:gd name="connsiteY87" fmla="*/ 5453201 h 6423661"/>
              <a:gd name="connsiteX88" fmla="*/ 340517 w 6332041"/>
              <a:gd name="connsiteY88" fmla="*/ 5498107 h 6423661"/>
              <a:gd name="connsiteX89" fmla="*/ 378211 w 6332041"/>
              <a:gd name="connsiteY89" fmla="*/ 5490078 h 6423661"/>
              <a:gd name="connsiteX90" fmla="*/ 365761 w 6332041"/>
              <a:gd name="connsiteY90" fmla="*/ 5643294 h 6423661"/>
              <a:gd name="connsiteX91" fmla="*/ 843843 w 6332041"/>
              <a:gd name="connsiteY91" fmla="*/ 5739970 h 6423661"/>
              <a:gd name="connsiteX92" fmla="*/ 1175926 w 6332041"/>
              <a:gd name="connsiteY92" fmla="*/ 5879922 h 6423661"/>
              <a:gd name="connsiteX93" fmla="*/ 1487939 w 6332041"/>
              <a:gd name="connsiteY93" fmla="*/ 5741131 h 6423661"/>
              <a:gd name="connsiteX94" fmla="*/ 1586999 w 6332041"/>
              <a:gd name="connsiteY94" fmla="*/ 5741131 h 6423661"/>
              <a:gd name="connsiteX95" fmla="*/ 1541279 w 6332041"/>
              <a:gd name="connsiteY95" fmla="*/ 6000211 h 6423661"/>
              <a:gd name="connsiteX96" fmla="*/ 1634713 w 6332041"/>
              <a:gd name="connsiteY96" fmla="*/ 6349001 h 6423661"/>
              <a:gd name="connsiteX97" fmla="*/ 1931451 w 6332041"/>
              <a:gd name="connsiteY97" fmla="*/ 6276820 h 6423661"/>
              <a:gd name="connsiteX98" fmla="*/ 1973281 w 6332041"/>
              <a:gd name="connsiteY98" fmla="*/ 6039719 h 6423661"/>
              <a:gd name="connsiteX99" fmla="*/ 2284853 w 6332041"/>
              <a:gd name="connsiteY99" fmla="*/ 6068128 h 6423661"/>
              <a:gd name="connsiteX100" fmla="*/ 2588088 w 6332041"/>
              <a:gd name="connsiteY100" fmla="*/ 5922367 h 6423661"/>
              <a:gd name="connsiteX101" fmla="*/ 2656018 w 6332041"/>
              <a:gd name="connsiteY101" fmla="*/ 6052223 h 6423661"/>
              <a:gd name="connsiteX102" fmla="*/ 2739109 w 6332041"/>
              <a:gd name="connsiteY102" fmla="*/ 6021749 h 6423661"/>
              <a:gd name="connsiteX103" fmla="*/ 2886685 w 6332041"/>
              <a:gd name="connsiteY103" fmla="*/ 6052811 h 6423661"/>
              <a:gd name="connsiteX104" fmla="*/ 3002565 w 6332041"/>
              <a:gd name="connsiteY104" fmla="*/ 6195386 h 6423661"/>
              <a:gd name="connsiteX105" fmla="*/ 3027765 w 6332041"/>
              <a:gd name="connsiteY105" fmla="*/ 6377265 h 6423661"/>
              <a:gd name="connsiteX106" fmla="*/ 3191028 w 6332041"/>
              <a:gd name="connsiteY106" fmla="*/ 6299303 h 6423661"/>
              <a:gd name="connsiteX107" fmla="*/ 3338659 w 6332041"/>
              <a:gd name="connsiteY107" fmla="*/ 6365542 h 6423661"/>
              <a:gd name="connsiteX108" fmla="*/ 3459989 w 6332041"/>
              <a:gd name="connsiteY108" fmla="*/ 6105598 h 6423661"/>
              <a:gd name="connsiteX109" fmla="*/ 3465996 w 6332041"/>
              <a:gd name="connsiteY109" fmla="*/ 6002754 h 6423661"/>
              <a:gd name="connsiteX110" fmla="*/ 3658897 w 6332041"/>
              <a:gd name="connsiteY110" fmla="*/ 6037364 h 6423661"/>
              <a:gd name="connsiteX111" fmla="*/ 3532855 w 6332041"/>
              <a:gd name="connsiteY111" fmla="*/ 6269096 h 6423661"/>
              <a:gd name="connsiteX112" fmla="*/ 3842181 w 6332041"/>
              <a:gd name="connsiteY112" fmla="*/ 6423661 h 6423661"/>
              <a:gd name="connsiteX113" fmla="*/ 3691891 w 6332041"/>
              <a:gd name="connsiteY113" fmla="*/ 6323511 h 6423661"/>
              <a:gd name="connsiteX114" fmla="*/ 3709445 w 6332041"/>
              <a:gd name="connsiteY114" fmla="*/ 6189144 h 6423661"/>
              <a:gd name="connsiteX115" fmla="*/ 3645286 w 6332041"/>
              <a:gd name="connsiteY115" fmla="*/ 6133012 h 6423661"/>
              <a:gd name="connsiteX116" fmla="*/ 3857759 w 6332041"/>
              <a:gd name="connsiteY116" fmla="*/ 5924011 h 6423661"/>
              <a:gd name="connsiteX117" fmla="*/ 3933959 w 6332041"/>
              <a:gd name="connsiteY117" fmla="*/ 5847811 h 6423661"/>
              <a:gd name="connsiteX118" fmla="*/ 3963217 w 6332041"/>
              <a:gd name="connsiteY118" fmla="*/ 5852642 h 6423661"/>
              <a:gd name="connsiteX119" fmla="*/ 3955596 w 6332041"/>
              <a:gd name="connsiteY119" fmla="*/ 5787667 h 6423661"/>
              <a:gd name="connsiteX120" fmla="*/ 3925523 w 6332041"/>
              <a:gd name="connsiteY120" fmla="*/ 5772835 h 6423661"/>
              <a:gd name="connsiteX121" fmla="*/ 3890621 w 6332041"/>
              <a:gd name="connsiteY121" fmla="*/ 5661325 h 6423661"/>
              <a:gd name="connsiteX122" fmla="*/ 3894228 w 6332041"/>
              <a:gd name="connsiteY122" fmla="*/ 5561858 h 6423661"/>
              <a:gd name="connsiteX123" fmla="*/ 3911099 w 6332041"/>
              <a:gd name="connsiteY123" fmla="*/ 5451571 h 6423661"/>
              <a:gd name="connsiteX124" fmla="*/ 3933959 w 6332041"/>
              <a:gd name="connsiteY124" fmla="*/ 5382991 h 6423661"/>
              <a:gd name="connsiteX125" fmla="*/ 3964439 w 6332041"/>
              <a:gd name="connsiteY125" fmla="*/ 5322031 h 6423661"/>
              <a:gd name="connsiteX126" fmla="*/ 4017779 w 6332041"/>
              <a:gd name="connsiteY126" fmla="*/ 5314411 h 6423661"/>
              <a:gd name="connsiteX127" fmla="*/ 4033019 w 6332041"/>
              <a:gd name="connsiteY127" fmla="*/ 5314411 h 6423661"/>
              <a:gd name="connsiteX128" fmla="*/ 4086359 w 6332041"/>
              <a:gd name="connsiteY128" fmla="*/ 5253451 h 6423661"/>
              <a:gd name="connsiteX129" fmla="*/ 4082752 w 6332041"/>
              <a:gd name="connsiteY129" fmla="*/ 5177658 h 6423661"/>
              <a:gd name="connsiteX130" fmla="*/ 4795020 w 6332041"/>
              <a:gd name="connsiteY130" fmla="*/ 5075401 h 6423661"/>
              <a:gd name="connsiteX131" fmla="*/ 4882853 w 6332041"/>
              <a:gd name="connsiteY131" fmla="*/ 5079415 h 6423661"/>
              <a:gd name="connsiteX132" fmla="*/ 4942997 w 6332041"/>
              <a:gd name="connsiteY132" fmla="*/ 5095062 h 6423661"/>
              <a:gd name="connsiteX133" fmla="*/ 5129484 w 6332041"/>
              <a:gd name="connsiteY133" fmla="*/ 5186093 h 6423661"/>
              <a:gd name="connsiteX134" fmla="*/ 5594304 w 6332041"/>
              <a:gd name="connsiteY134" fmla="*/ 5422722 h 6423661"/>
              <a:gd name="connsiteX135" fmla="*/ 5724276 w 6332041"/>
              <a:gd name="connsiteY135" fmla="*/ 5486449 h 6423661"/>
              <a:gd name="connsiteX136" fmla="*/ 5779089 w 6332041"/>
              <a:gd name="connsiteY136" fmla="*/ 5396937 h 6423661"/>
              <a:gd name="connsiteX137" fmla="*/ 5690643 w 6332041"/>
              <a:gd name="connsiteY137" fmla="*/ 5373624 h 6423661"/>
              <a:gd name="connsiteX138" fmla="*/ 5636237 w 6332041"/>
              <a:gd name="connsiteY138" fmla="*/ 5298488 h 6423661"/>
              <a:gd name="connsiteX139" fmla="*/ 5682594 w 6332041"/>
              <a:gd name="connsiteY139" fmla="*/ 5229777 h 6423661"/>
              <a:gd name="connsiteX140" fmla="*/ 5600880 w 6332041"/>
              <a:gd name="connsiteY140" fmla="*/ 5115358 h 6423661"/>
              <a:gd name="connsiteX141" fmla="*/ 5632584 w 6332041"/>
              <a:gd name="connsiteY141" fmla="*/ 4969606 h 6423661"/>
              <a:gd name="connsiteX142" fmla="*/ 5655444 w 6332041"/>
              <a:gd name="connsiteY142" fmla="*/ 4934681 h 6423661"/>
              <a:gd name="connsiteX143" fmla="*/ 5677034 w 6332041"/>
              <a:gd name="connsiteY143" fmla="*/ 4889596 h 6423661"/>
              <a:gd name="connsiteX144" fmla="*/ 5714499 w 6332041"/>
              <a:gd name="connsiteY144" fmla="*/ 4812126 h 6423661"/>
              <a:gd name="connsiteX145" fmla="*/ 5729104 w 6332041"/>
              <a:gd name="connsiteY145" fmla="*/ 4729576 h 6423661"/>
              <a:gd name="connsiteX146" fmla="*/ 5775459 w 6332041"/>
              <a:gd name="connsiteY146" fmla="*/ 4704176 h 6423661"/>
              <a:gd name="connsiteX147" fmla="*/ 5755139 w 6332041"/>
              <a:gd name="connsiteY147" fmla="*/ 4645121 h 6423661"/>
              <a:gd name="connsiteX148" fmla="*/ 5791334 w 6332041"/>
              <a:gd name="connsiteY148" fmla="*/ 4603846 h 6423661"/>
              <a:gd name="connsiteX149" fmla="*/ 5821814 w 6332041"/>
              <a:gd name="connsiteY149" fmla="*/ 4540981 h 6423661"/>
              <a:gd name="connsiteX150" fmla="*/ 5877059 w 6332041"/>
              <a:gd name="connsiteY150" fmla="*/ 4467321 h 6423661"/>
              <a:gd name="connsiteX151" fmla="*/ 5896109 w 6332041"/>
              <a:gd name="connsiteY151" fmla="*/ 4311111 h 6423661"/>
              <a:gd name="connsiteX152" fmla="*/ 6141219 w 6332041"/>
              <a:gd name="connsiteY152" fmla="*/ 4053301 h 6423661"/>
              <a:gd name="connsiteX153" fmla="*/ 6147569 w 6332041"/>
              <a:gd name="connsiteY153" fmla="*/ 3817081 h 6423661"/>
              <a:gd name="connsiteX154" fmla="*/ 5953537 w 6332041"/>
              <a:gd name="connsiteY154" fmla="*/ 3436452 h 6423661"/>
              <a:gd name="connsiteX0" fmla="*/ 5953537 w 6332041"/>
              <a:gd name="connsiteY0" fmla="*/ 3436452 h 6443730"/>
              <a:gd name="connsiteX1" fmla="*/ 5854199 w 6332041"/>
              <a:gd name="connsiteY1" fmla="*/ 2291811 h 6443730"/>
              <a:gd name="connsiteX2" fmla="*/ 5802129 w 6332041"/>
              <a:gd name="connsiteY2" fmla="*/ 1609819 h 6443730"/>
              <a:gd name="connsiteX3" fmla="*/ 5762759 w 6332041"/>
              <a:gd name="connsiteY3" fmla="*/ 1382491 h 6443730"/>
              <a:gd name="connsiteX4" fmla="*/ 5770442 w 6332041"/>
              <a:gd name="connsiteY4" fmla="*/ 1330310 h 6443730"/>
              <a:gd name="connsiteX5" fmla="*/ 5939273 w 6332041"/>
              <a:gd name="connsiteY5" fmla="*/ 1294137 h 6443730"/>
              <a:gd name="connsiteX6" fmla="*/ 6061246 w 6332041"/>
              <a:gd name="connsiteY6" fmla="*/ 1154342 h 6443730"/>
              <a:gd name="connsiteX7" fmla="*/ 6087784 w 6332041"/>
              <a:gd name="connsiteY7" fmla="*/ 587703 h 6443730"/>
              <a:gd name="connsiteX8" fmla="*/ 6149792 w 6332041"/>
              <a:gd name="connsiteY8" fmla="*/ 266762 h 6443730"/>
              <a:gd name="connsiteX9" fmla="*/ 6204185 w 6332041"/>
              <a:gd name="connsiteY9" fmla="*/ 214419 h 6443730"/>
              <a:gd name="connsiteX10" fmla="*/ 6332041 w 6332041"/>
              <a:gd name="connsiteY10" fmla="*/ 245126 h 6443730"/>
              <a:gd name="connsiteX11" fmla="*/ 6152006 w 6332041"/>
              <a:gd name="connsiteY11" fmla="*/ 110058 h 6443730"/>
              <a:gd name="connsiteX12" fmla="*/ 6014137 w 6332041"/>
              <a:gd name="connsiteY12" fmla="*/ 0 h 6443730"/>
              <a:gd name="connsiteX13" fmla="*/ 5325275 w 6332041"/>
              <a:gd name="connsiteY13" fmla="*/ 124606 h 6443730"/>
              <a:gd name="connsiteX14" fmla="*/ 5276992 w 6332041"/>
              <a:gd name="connsiteY14" fmla="*/ 266597 h 6443730"/>
              <a:gd name="connsiteX15" fmla="*/ 5346682 w 6332041"/>
              <a:gd name="connsiteY15" fmla="*/ 494173 h 6443730"/>
              <a:gd name="connsiteX16" fmla="*/ 5256922 w 6332041"/>
              <a:gd name="connsiteY16" fmla="*/ 872684 h 6443730"/>
              <a:gd name="connsiteX17" fmla="*/ 5292702 w 6332041"/>
              <a:gd name="connsiteY17" fmla="*/ 1084088 h 6443730"/>
              <a:gd name="connsiteX18" fmla="*/ 5259839 w 6332041"/>
              <a:gd name="connsiteY18" fmla="*/ 1405351 h 6443730"/>
              <a:gd name="connsiteX19" fmla="*/ 5252219 w 6332041"/>
              <a:gd name="connsiteY19" fmla="*/ 1603471 h 6443730"/>
              <a:gd name="connsiteX20" fmla="*/ 5282699 w 6332041"/>
              <a:gd name="connsiteY20" fmla="*/ 1641571 h 6443730"/>
              <a:gd name="connsiteX21" fmla="*/ 5137919 w 6332041"/>
              <a:gd name="connsiteY21" fmla="*/ 1694911 h 6443730"/>
              <a:gd name="connsiteX22" fmla="*/ 5160779 w 6332041"/>
              <a:gd name="connsiteY22" fmla="*/ 1885411 h 6443730"/>
              <a:gd name="connsiteX23" fmla="*/ 5122679 w 6332041"/>
              <a:gd name="connsiteY23" fmla="*/ 1969231 h 6443730"/>
              <a:gd name="connsiteX24" fmla="*/ 4985519 w 6332041"/>
              <a:gd name="connsiteY24" fmla="*/ 1952015 h 6443730"/>
              <a:gd name="connsiteX25" fmla="*/ 4894079 w 6332041"/>
              <a:gd name="connsiteY25" fmla="*/ 1938751 h 6443730"/>
              <a:gd name="connsiteX26" fmla="*/ 4817470 w 6332041"/>
              <a:gd name="connsiteY26" fmla="*/ 2096386 h 6443730"/>
              <a:gd name="connsiteX27" fmla="*/ 4668677 w 6332041"/>
              <a:gd name="connsiteY27" fmla="*/ 1986101 h 6443730"/>
              <a:gd name="connsiteX28" fmla="*/ 4554785 w 6332041"/>
              <a:gd name="connsiteY28" fmla="*/ 1978482 h 6443730"/>
              <a:gd name="connsiteX29" fmla="*/ 4409190 w 6332041"/>
              <a:gd name="connsiteY29" fmla="*/ 1848942 h 6443730"/>
              <a:gd name="connsiteX30" fmla="*/ 4604519 w 6332041"/>
              <a:gd name="connsiteY30" fmla="*/ 1664431 h 6443730"/>
              <a:gd name="connsiteX31" fmla="*/ 4429259 w 6332041"/>
              <a:gd name="connsiteY31" fmla="*/ 1633951 h 6443730"/>
              <a:gd name="connsiteX32" fmla="*/ 4284479 w 6332041"/>
              <a:gd name="connsiteY32" fmla="*/ 1801591 h 6443730"/>
              <a:gd name="connsiteX33" fmla="*/ 4223519 w 6332041"/>
              <a:gd name="connsiteY33" fmla="*/ 1900651 h 6443730"/>
              <a:gd name="connsiteX34" fmla="*/ 4231139 w 6332041"/>
              <a:gd name="connsiteY34" fmla="*/ 1938751 h 6443730"/>
              <a:gd name="connsiteX35" fmla="*/ 4124459 w 6332041"/>
              <a:gd name="connsiteY35" fmla="*/ 2037811 h 6443730"/>
              <a:gd name="connsiteX36" fmla="*/ 4048259 w 6332041"/>
              <a:gd name="connsiteY36" fmla="*/ 2060671 h 6443730"/>
              <a:gd name="connsiteX37" fmla="*/ 3990904 w 6332041"/>
              <a:gd name="connsiteY37" fmla="*/ 2092782 h 6443730"/>
              <a:gd name="connsiteX38" fmla="*/ 3936751 w 6332041"/>
              <a:gd name="connsiteY38" fmla="*/ 2142108 h 6443730"/>
              <a:gd name="connsiteX39" fmla="*/ 3888239 w 6332041"/>
              <a:gd name="connsiteY39" fmla="*/ 2114011 h 6443730"/>
              <a:gd name="connsiteX40" fmla="*/ 3846127 w 6332041"/>
              <a:gd name="connsiteY40" fmla="*/ 2183407 h 6443730"/>
              <a:gd name="connsiteX41" fmla="*/ 3746250 w 6332041"/>
              <a:gd name="connsiteY41" fmla="*/ 2210280 h 6443730"/>
              <a:gd name="connsiteX42" fmla="*/ 3731417 w 6332041"/>
              <a:gd name="connsiteY42" fmla="*/ 2278860 h 6443730"/>
              <a:gd name="connsiteX43" fmla="*/ 3591184 w 6332041"/>
              <a:gd name="connsiteY43" fmla="*/ 2221331 h 6443730"/>
              <a:gd name="connsiteX44" fmla="*/ 3552959 w 6332041"/>
              <a:gd name="connsiteY44" fmla="*/ 2121631 h 6443730"/>
              <a:gd name="connsiteX45" fmla="*/ 3377699 w 6332041"/>
              <a:gd name="connsiteY45" fmla="*/ 2190211 h 6443730"/>
              <a:gd name="connsiteX46" fmla="*/ 3377699 w 6332041"/>
              <a:gd name="connsiteY46" fmla="*/ 2266411 h 6443730"/>
              <a:gd name="connsiteX47" fmla="*/ 3258978 w 6332041"/>
              <a:gd name="connsiteY47" fmla="*/ 2366694 h 6443730"/>
              <a:gd name="connsiteX48" fmla="*/ 3018337 w 6332041"/>
              <a:gd name="connsiteY48" fmla="*/ 2221913 h 6443730"/>
              <a:gd name="connsiteX49" fmla="*/ 3045210 w 6332041"/>
              <a:gd name="connsiteY49" fmla="*/ 2191026 h 6443730"/>
              <a:gd name="connsiteX50" fmla="*/ 2934517 w 6332041"/>
              <a:gd name="connsiteY50" fmla="*/ 2054273 h 6443730"/>
              <a:gd name="connsiteX51" fmla="*/ 2663396 w 6332041"/>
              <a:gd name="connsiteY51" fmla="*/ 1888611 h 6443730"/>
              <a:gd name="connsiteX52" fmla="*/ 2536416 w 6332041"/>
              <a:gd name="connsiteY52" fmla="*/ 2261352 h 6443730"/>
              <a:gd name="connsiteX53" fmla="*/ 2428805 w 6332041"/>
              <a:gd name="connsiteY53" fmla="*/ 2267634 h 6443730"/>
              <a:gd name="connsiteX54" fmla="*/ 2348999 w 6332041"/>
              <a:gd name="connsiteY54" fmla="*/ 2258791 h 6443730"/>
              <a:gd name="connsiteX55" fmla="*/ 2245110 w 6332041"/>
              <a:gd name="connsiteY55" fmla="*/ 2385946 h 6443730"/>
              <a:gd name="connsiteX56" fmla="*/ 2061823 w 6332041"/>
              <a:gd name="connsiteY56" fmla="*/ 2298521 h 6443730"/>
              <a:gd name="connsiteX57" fmla="*/ 2005283 w 6332041"/>
              <a:gd name="connsiteY57" fmla="*/ 2306958 h 6443730"/>
              <a:gd name="connsiteX58" fmla="*/ 1905816 w 6332041"/>
              <a:gd name="connsiteY58" fmla="*/ 2122446 h 6443730"/>
              <a:gd name="connsiteX59" fmla="*/ 1937519 w 6332041"/>
              <a:gd name="connsiteY59" fmla="*/ 2037811 h 6443730"/>
              <a:gd name="connsiteX60" fmla="*/ 1769879 w 6332041"/>
              <a:gd name="connsiteY60" fmla="*/ 2159731 h 6443730"/>
              <a:gd name="connsiteX61" fmla="*/ 1747019 w 6332041"/>
              <a:gd name="connsiteY61" fmla="*/ 2220691 h 6443730"/>
              <a:gd name="connsiteX62" fmla="*/ 1693679 w 6332041"/>
              <a:gd name="connsiteY62" fmla="*/ 2190211 h 6443730"/>
              <a:gd name="connsiteX63" fmla="*/ 1586999 w 6332041"/>
              <a:gd name="connsiteY63" fmla="*/ 2190211 h 6443730"/>
              <a:gd name="connsiteX64" fmla="*/ 1564139 w 6332041"/>
              <a:gd name="connsiteY64" fmla="*/ 2304511 h 6443730"/>
              <a:gd name="connsiteX65" fmla="*/ 1426979 w 6332041"/>
              <a:gd name="connsiteY65" fmla="*/ 2601691 h 6443730"/>
              <a:gd name="connsiteX66" fmla="*/ 1373639 w 6332041"/>
              <a:gd name="connsiteY66" fmla="*/ 2594071 h 6443730"/>
              <a:gd name="connsiteX67" fmla="*/ 1228859 w 6332041"/>
              <a:gd name="connsiteY67" fmla="*/ 2647411 h 6443730"/>
              <a:gd name="connsiteX68" fmla="*/ 1175519 w 6332041"/>
              <a:gd name="connsiteY68" fmla="*/ 2815051 h 6443730"/>
              <a:gd name="connsiteX69" fmla="*/ 1053599 w 6332041"/>
              <a:gd name="connsiteY69" fmla="*/ 2845531 h 6443730"/>
              <a:gd name="connsiteX70" fmla="*/ 969779 w 6332041"/>
              <a:gd name="connsiteY70" fmla="*/ 2853151 h 6443730"/>
              <a:gd name="connsiteX71" fmla="*/ 870719 w 6332041"/>
              <a:gd name="connsiteY71" fmla="*/ 2883631 h 6443730"/>
              <a:gd name="connsiteX72" fmla="*/ 741179 w 6332041"/>
              <a:gd name="connsiteY72" fmla="*/ 2891251 h 6443730"/>
              <a:gd name="connsiteX73" fmla="*/ 588779 w 6332041"/>
              <a:gd name="connsiteY73" fmla="*/ 2929351 h 6443730"/>
              <a:gd name="connsiteX74" fmla="*/ 0 w 6332041"/>
              <a:gd name="connsiteY74" fmla="*/ 4428515 h 6443730"/>
              <a:gd name="connsiteX75" fmla="*/ 199750 w 6332041"/>
              <a:gd name="connsiteY75" fmla="*/ 4408853 h 6443730"/>
              <a:gd name="connsiteX76" fmla="*/ 207779 w 6332041"/>
              <a:gd name="connsiteY76" fmla="*/ 4529551 h 6443730"/>
              <a:gd name="connsiteX77" fmla="*/ 289560 w 6332041"/>
              <a:gd name="connsiteY77" fmla="*/ 4557241 h 6443730"/>
              <a:gd name="connsiteX78" fmla="*/ 289968 w 6332041"/>
              <a:gd name="connsiteY78" fmla="*/ 4629020 h 6443730"/>
              <a:gd name="connsiteX79" fmla="*/ 408690 w 6332041"/>
              <a:gd name="connsiteY79" fmla="*/ 4675962 h 6443730"/>
              <a:gd name="connsiteX80" fmla="*/ 398279 w 6332041"/>
              <a:gd name="connsiteY80" fmla="*/ 4773391 h 6443730"/>
              <a:gd name="connsiteX81" fmla="*/ 398279 w 6332041"/>
              <a:gd name="connsiteY81" fmla="*/ 4872451 h 6443730"/>
              <a:gd name="connsiteX82" fmla="*/ 291599 w 6332041"/>
              <a:gd name="connsiteY82" fmla="*/ 4925791 h 6443730"/>
              <a:gd name="connsiteX83" fmla="*/ 276359 w 6332041"/>
              <a:gd name="connsiteY83" fmla="*/ 5001991 h 6443730"/>
              <a:gd name="connsiteX84" fmla="*/ 184919 w 6332041"/>
              <a:gd name="connsiteY84" fmla="*/ 5123911 h 6443730"/>
              <a:gd name="connsiteX85" fmla="*/ 199344 w 6332041"/>
              <a:gd name="connsiteY85" fmla="*/ 5376596 h 6443730"/>
              <a:gd name="connsiteX86" fmla="*/ 282757 w 6332041"/>
              <a:gd name="connsiteY86" fmla="*/ 5376186 h 6443730"/>
              <a:gd name="connsiteX87" fmla="*/ 324870 w 6332041"/>
              <a:gd name="connsiteY87" fmla="*/ 5453201 h 6443730"/>
              <a:gd name="connsiteX88" fmla="*/ 340517 w 6332041"/>
              <a:gd name="connsiteY88" fmla="*/ 5498107 h 6443730"/>
              <a:gd name="connsiteX89" fmla="*/ 378211 w 6332041"/>
              <a:gd name="connsiteY89" fmla="*/ 5490078 h 6443730"/>
              <a:gd name="connsiteX90" fmla="*/ 365761 w 6332041"/>
              <a:gd name="connsiteY90" fmla="*/ 5643294 h 6443730"/>
              <a:gd name="connsiteX91" fmla="*/ 843843 w 6332041"/>
              <a:gd name="connsiteY91" fmla="*/ 5739970 h 6443730"/>
              <a:gd name="connsiteX92" fmla="*/ 1175926 w 6332041"/>
              <a:gd name="connsiteY92" fmla="*/ 5879922 h 6443730"/>
              <a:gd name="connsiteX93" fmla="*/ 1487939 w 6332041"/>
              <a:gd name="connsiteY93" fmla="*/ 5741131 h 6443730"/>
              <a:gd name="connsiteX94" fmla="*/ 1586999 w 6332041"/>
              <a:gd name="connsiteY94" fmla="*/ 5741131 h 6443730"/>
              <a:gd name="connsiteX95" fmla="*/ 1541279 w 6332041"/>
              <a:gd name="connsiteY95" fmla="*/ 6000211 h 6443730"/>
              <a:gd name="connsiteX96" fmla="*/ 1634713 w 6332041"/>
              <a:gd name="connsiteY96" fmla="*/ 6349001 h 6443730"/>
              <a:gd name="connsiteX97" fmla="*/ 1931451 w 6332041"/>
              <a:gd name="connsiteY97" fmla="*/ 6276820 h 6443730"/>
              <a:gd name="connsiteX98" fmla="*/ 1973281 w 6332041"/>
              <a:gd name="connsiteY98" fmla="*/ 6039719 h 6443730"/>
              <a:gd name="connsiteX99" fmla="*/ 2284853 w 6332041"/>
              <a:gd name="connsiteY99" fmla="*/ 6068128 h 6443730"/>
              <a:gd name="connsiteX100" fmla="*/ 2588088 w 6332041"/>
              <a:gd name="connsiteY100" fmla="*/ 5922367 h 6443730"/>
              <a:gd name="connsiteX101" fmla="*/ 2656018 w 6332041"/>
              <a:gd name="connsiteY101" fmla="*/ 6052223 h 6443730"/>
              <a:gd name="connsiteX102" fmla="*/ 2739109 w 6332041"/>
              <a:gd name="connsiteY102" fmla="*/ 6021749 h 6443730"/>
              <a:gd name="connsiteX103" fmla="*/ 2886685 w 6332041"/>
              <a:gd name="connsiteY103" fmla="*/ 6052811 h 6443730"/>
              <a:gd name="connsiteX104" fmla="*/ 3002565 w 6332041"/>
              <a:gd name="connsiteY104" fmla="*/ 6195386 h 6443730"/>
              <a:gd name="connsiteX105" fmla="*/ 3027765 w 6332041"/>
              <a:gd name="connsiteY105" fmla="*/ 6377265 h 6443730"/>
              <a:gd name="connsiteX106" fmla="*/ 3191028 w 6332041"/>
              <a:gd name="connsiteY106" fmla="*/ 6299303 h 6443730"/>
              <a:gd name="connsiteX107" fmla="*/ 3338659 w 6332041"/>
              <a:gd name="connsiteY107" fmla="*/ 6365542 h 6443730"/>
              <a:gd name="connsiteX108" fmla="*/ 3459989 w 6332041"/>
              <a:gd name="connsiteY108" fmla="*/ 6105598 h 6443730"/>
              <a:gd name="connsiteX109" fmla="*/ 3465996 w 6332041"/>
              <a:gd name="connsiteY109" fmla="*/ 6002754 h 6443730"/>
              <a:gd name="connsiteX110" fmla="*/ 3658897 w 6332041"/>
              <a:gd name="connsiteY110" fmla="*/ 6037364 h 6443730"/>
              <a:gd name="connsiteX111" fmla="*/ 3532855 w 6332041"/>
              <a:gd name="connsiteY111" fmla="*/ 6269096 h 6443730"/>
              <a:gd name="connsiteX112" fmla="*/ 3525090 w 6332041"/>
              <a:gd name="connsiteY112" fmla="*/ 6443730 h 6443730"/>
              <a:gd name="connsiteX113" fmla="*/ 3691891 w 6332041"/>
              <a:gd name="connsiteY113" fmla="*/ 6323511 h 6443730"/>
              <a:gd name="connsiteX114" fmla="*/ 3709445 w 6332041"/>
              <a:gd name="connsiteY114" fmla="*/ 6189144 h 6443730"/>
              <a:gd name="connsiteX115" fmla="*/ 3645286 w 6332041"/>
              <a:gd name="connsiteY115" fmla="*/ 6133012 h 6443730"/>
              <a:gd name="connsiteX116" fmla="*/ 3857759 w 6332041"/>
              <a:gd name="connsiteY116" fmla="*/ 5924011 h 6443730"/>
              <a:gd name="connsiteX117" fmla="*/ 3933959 w 6332041"/>
              <a:gd name="connsiteY117" fmla="*/ 5847811 h 6443730"/>
              <a:gd name="connsiteX118" fmla="*/ 3963217 w 6332041"/>
              <a:gd name="connsiteY118" fmla="*/ 5852642 h 6443730"/>
              <a:gd name="connsiteX119" fmla="*/ 3955596 w 6332041"/>
              <a:gd name="connsiteY119" fmla="*/ 5787667 h 6443730"/>
              <a:gd name="connsiteX120" fmla="*/ 3925523 w 6332041"/>
              <a:gd name="connsiteY120" fmla="*/ 5772835 h 6443730"/>
              <a:gd name="connsiteX121" fmla="*/ 3890621 w 6332041"/>
              <a:gd name="connsiteY121" fmla="*/ 5661325 h 6443730"/>
              <a:gd name="connsiteX122" fmla="*/ 3894228 w 6332041"/>
              <a:gd name="connsiteY122" fmla="*/ 5561858 h 6443730"/>
              <a:gd name="connsiteX123" fmla="*/ 3911099 w 6332041"/>
              <a:gd name="connsiteY123" fmla="*/ 5451571 h 6443730"/>
              <a:gd name="connsiteX124" fmla="*/ 3933959 w 6332041"/>
              <a:gd name="connsiteY124" fmla="*/ 5382991 h 6443730"/>
              <a:gd name="connsiteX125" fmla="*/ 3964439 w 6332041"/>
              <a:gd name="connsiteY125" fmla="*/ 5322031 h 6443730"/>
              <a:gd name="connsiteX126" fmla="*/ 4017779 w 6332041"/>
              <a:gd name="connsiteY126" fmla="*/ 5314411 h 6443730"/>
              <a:gd name="connsiteX127" fmla="*/ 4033019 w 6332041"/>
              <a:gd name="connsiteY127" fmla="*/ 5314411 h 6443730"/>
              <a:gd name="connsiteX128" fmla="*/ 4086359 w 6332041"/>
              <a:gd name="connsiteY128" fmla="*/ 5253451 h 6443730"/>
              <a:gd name="connsiteX129" fmla="*/ 4082752 w 6332041"/>
              <a:gd name="connsiteY129" fmla="*/ 5177658 h 6443730"/>
              <a:gd name="connsiteX130" fmla="*/ 4795020 w 6332041"/>
              <a:gd name="connsiteY130" fmla="*/ 5075401 h 6443730"/>
              <a:gd name="connsiteX131" fmla="*/ 4882853 w 6332041"/>
              <a:gd name="connsiteY131" fmla="*/ 5079415 h 6443730"/>
              <a:gd name="connsiteX132" fmla="*/ 4942997 w 6332041"/>
              <a:gd name="connsiteY132" fmla="*/ 5095062 h 6443730"/>
              <a:gd name="connsiteX133" fmla="*/ 5129484 w 6332041"/>
              <a:gd name="connsiteY133" fmla="*/ 5186093 h 6443730"/>
              <a:gd name="connsiteX134" fmla="*/ 5594304 w 6332041"/>
              <a:gd name="connsiteY134" fmla="*/ 5422722 h 6443730"/>
              <a:gd name="connsiteX135" fmla="*/ 5724276 w 6332041"/>
              <a:gd name="connsiteY135" fmla="*/ 5486449 h 6443730"/>
              <a:gd name="connsiteX136" fmla="*/ 5779089 w 6332041"/>
              <a:gd name="connsiteY136" fmla="*/ 5396937 h 6443730"/>
              <a:gd name="connsiteX137" fmla="*/ 5690643 w 6332041"/>
              <a:gd name="connsiteY137" fmla="*/ 5373624 h 6443730"/>
              <a:gd name="connsiteX138" fmla="*/ 5636237 w 6332041"/>
              <a:gd name="connsiteY138" fmla="*/ 5298488 h 6443730"/>
              <a:gd name="connsiteX139" fmla="*/ 5682594 w 6332041"/>
              <a:gd name="connsiteY139" fmla="*/ 5229777 h 6443730"/>
              <a:gd name="connsiteX140" fmla="*/ 5600880 w 6332041"/>
              <a:gd name="connsiteY140" fmla="*/ 5115358 h 6443730"/>
              <a:gd name="connsiteX141" fmla="*/ 5632584 w 6332041"/>
              <a:gd name="connsiteY141" fmla="*/ 4969606 h 6443730"/>
              <a:gd name="connsiteX142" fmla="*/ 5655444 w 6332041"/>
              <a:gd name="connsiteY142" fmla="*/ 4934681 h 6443730"/>
              <a:gd name="connsiteX143" fmla="*/ 5677034 w 6332041"/>
              <a:gd name="connsiteY143" fmla="*/ 4889596 h 6443730"/>
              <a:gd name="connsiteX144" fmla="*/ 5714499 w 6332041"/>
              <a:gd name="connsiteY144" fmla="*/ 4812126 h 6443730"/>
              <a:gd name="connsiteX145" fmla="*/ 5729104 w 6332041"/>
              <a:gd name="connsiteY145" fmla="*/ 4729576 h 6443730"/>
              <a:gd name="connsiteX146" fmla="*/ 5775459 w 6332041"/>
              <a:gd name="connsiteY146" fmla="*/ 4704176 h 6443730"/>
              <a:gd name="connsiteX147" fmla="*/ 5755139 w 6332041"/>
              <a:gd name="connsiteY147" fmla="*/ 4645121 h 6443730"/>
              <a:gd name="connsiteX148" fmla="*/ 5791334 w 6332041"/>
              <a:gd name="connsiteY148" fmla="*/ 4603846 h 6443730"/>
              <a:gd name="connsiteX149" fmla="*/ 5821814 w 6332041"/>
              <a:gd name="connsiteY149" fmla="*/ 4540981 h 6443730"/>
              <a:gd name="connsiteX150" fmla="*/ 5877059 w 6332041"/>
              <a:gd name="connsiteY150" fmla="*/ 4467321 h 6443730"/>
              <a:gd name="connsiteX151" fmla="*/ 5896109 w 6332041"/>
              <a:gd name="connsiteY151" fmla="*/ 4311111 h 6443730"/>
              <a:gd name="connsiteX152" fmla="*/ 6141219 w 6332041"/>
              <a:gd name="connsiteY152" fmla="*/ 4053301 h 6443730"/>
              <a:gd name="connsiteX153" fmla="*/ 6147569 w 6332041"/>
              <a:gd name="connsiteY153" fmla="*/ 3817081 h 6443730"/>
              <a:gd name="connsiteX154" fmla="*/ 5953537 w 6332041"/>
              <a:gd name="connsiteY154" fmla="*/ 3436452 h 6443730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532855 w 6332041"/>
              <a:gd name="connsiteY111" fmla="*/ 6269096 h 6536244"/>
              <a:gd name="connsiteX112" fmla="*/ 3525090 w 6332041"/>
              <a:gd name="connsiteY112" fmla="*/ 6443730 h 6536244"/>
              <a:gd name="connsiteX113" fmla="*/ 3780195 w 6332041"/>
              <a:gd name="connsiteY113" fmla="*/ 6536244 h 6536244"/>
              <a:gd name="connsiteX114" fmla="*/ 3709445 w 6332041"/>
              <a:gd name="connsiteY114" fmla="*/ 6189144 h 6536244"/>
              <a:gd name="connsiteX115" fmla="*/ 3645286 w 6332041"/>
              <a:gd name="connsiteY115" fmla="*/ 6133012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532855 w 6332041"/>
              <a:gd name="connsiteY111" fmla="*/ 6269096 h 6536244"/>
              <a:gd name="connsiteX112" fmla="*/ 3525090 w 6332041"/>
              <a:gd name="connsiteY112" fmla="*/ 6443730 h 6536244"/>
              <a:gd name="connsiteX113" fmla="*/ 3780195 w 6332041"/>
              <a:gd name="connsiteY113" fmla="*/ 6536244 h 6536244"/>
              <a:gd name="connsiteX114" fmla="*/ 4106814 w 6332041"/>
              <a:gd name="connsiteY114" fmla="*/ 6409905 h 6536244"/>
              <a:gd name="connsiteX115" fmla="*/ 3645286 w 6332041"/>
              <a:gd name="connsiteY115" fmla="*/ 6133012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532855 w 6332041"/>
              <a:gd name="connsiteY111" fmla="*/ 6269096 h 6536244"/>
              <a:gd name="connsiteX112" fmla="*/ 3525090 w 6332041"/>
              <a:gd name="connsiteY112" fmla="*/ 6443730 h 6536244"/>
              <a:gd name="connsiteX113" fmla="*/ 3780195 w 6332041"/>
              <a:gd name="connsiteY113" fmla="*/ 6536244 h 6536244"/>
              <a:gd name="connsiteX114" fmla="*/ 4106814 w 6332041"/>
              <a:gd name="connsiteY114" fmla="*/ 6409905 h 6536244"/>
              <a:gd name="connsiteX115" fmla="*/ 4267428 w 6332041"/>
              <a:gd name="connsiteY115" fmla="*/ 6317649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653271 w 6332041"/>
              <a:gd name="connsiteY111" fmla="*/ 6120584 h 6536244"/>
              <a:gd name="connsiteX112" fmla="*/ 3525090 w 6332041"/>
              <a:gd name="connsiteY112" fmla="*/ 6443730 h 6536244"/>
              <a:gd name="connsiteX113" fmla="*/ 3780195 w 6332041"/>
              <a:gd name="connsiteY113" fmla="*/ 6536244 h 6536244"/>
              <a:gd name="connsiteX114" fmla="*/ 4106814 w 6332041"/>
              <a:gd name="connsiteY114" fmla="*/ 6409905 h 6536244"/>
              <a:gd name="connsiteX115" fmla="*/ 4267428 w 6332041"/>
              <a:gd name="connsiteY115" fmla="*/ 6317649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536244"/>
              <a:gd name="connsiteX1" fmla="*/ 5854199 w 6332041"/>
              <a:gd name="connsiteY1" fmla="*/ 2291811 h 6536244"/>
              <a:gd name="connsiteX2" fmla="*/ 5802129 w 6332041"/>
              <a:gd name="connsiteY2" fmla="*/ 1609819 h 6536244"/>
              <a:gd name="connsiteX3" fmla="*/ 5762759 w 6332041"/>
              <a:gd name="connsiteY3" fmla="*/ 1382491 h 6536244"/>
              <a:gd name="connsiteX4" fmla="*/ 5770442 w 6332041"/>
              <a:gd name="connsiteY4" fmla="*/ 1330310 h 6536244"/>
              <a:gd name="connsiteX5" fmla="*/ 5939273 w 6332041"/>
              <a:gd name="connsiteY5" fmla="*/ 1294137 h 6536244"/>
              <a:gd name="connsiteX6" fmla="*/ 6061246 w 6332041"/>
              <a:gd name="connsiteY6" fmla="*/ 1154342 h 6536244"/>
              <a:gd name="connsiteX7" fmla="*/ 6087784 w 6332041"/>
              <a:gd name="connsiteY7" fmla="*/ 587703 h 6536244"/>
              <a:gd name="connsiteX8" fmla="*/ 6149792 w 6332041"/>
              <a:gd name="connsiteY8" fmla="*/ 266762 h 6536244"/>
              <a:gd name="connsiteX9" fmla="*/ 6204185 w 6332041"/>
              <a:gd name="connsiteY9" fmla="*/ 214419 h 6536244"/>
              <a:gd name="connsiteX10" fmla="*/ 6332041 w 6332041"/>
              <a:gd name="connsiteY10" fmla="*/ 245126 h 6536244"/>
              <a:gd name="connsiteX11" fmla="*/ 6152006 w 6332041"/>
              <a:gd name="connsiteY11" fmla="*/ 110058 h 6536244"/>
              <a:gd name="connsiteX12" fmla="*/ 6014137 w 6332041"/>
              <a:gd name="connsiteY12" fmla="*/ 0 h 6536244"/>
              <a:gd name="connsiteX13" fmla="*/ 5325275 w 6332041"/>
              <a:gd name="connsiteY13" fmla="*/ 124606 h 6536244"/>
              <a:gd name="connsiteX14" fmla="*/ 5276992 w 6332041"/>
              <a:gd name="connsiteY14" fmla="*/ 266597 h 6536244"/>
              <a:gd name="connsiteX15" fmla="*/ 5346682 w 6332041"/>
              <a:gd name="connsiteY15" fmla="*/ 494173 h 6536244"/>
              <a:gd name="connsiteX16" fmla="*/ 5256922 w 6332041"/>
              <a:gd name="connsiteY16" fmla="*/ 872684 h 6536244"/>
              <a:gd name="connsiteX17" fmla="*/ 5292702 w 6332041"/>
              <a:gd name="connsiteY17" fmla="*/ 1084088 h 6536244"/>
              <a:gd name="connsiteX18" fmla="*/ 5259839 w 6332041"/>
              <a:gd name="connsiteY18" fmla="*/ 1405351 h 6536244"/>
              <a:gd name="connsiteX19" fmla="*/ 5252219 w 6332041"/>
              <a:gd name="connsiteY19" fmla="*/ 1603471 h 6536244"/>
              <a:gd name="connsiteX20" fmla="*/ 5282699 w 6332041"/>
              <a:gd name="connsiteY20" fmla="*/ 1641571 h 6536244"/>
              <a:gd name="connsiteX21" fmla="*/ 5137919 w 6332041"/>
              <a:gd name="connsiteY21" fmla="*/ 1694911 h 6536244"/>
              <a:gd name="connsiteX22" fmla="*/ 5160779 w 6332041"/>
              <a:gd name="connsiteY22" fmla="*/ 1885411 h 6536244"/>
              <a:gd name="connsiteX23" fmla="*/ 5122679 w 6332041"/>
              <a:gd name="connsiteY23" fmla="*/ 1969231 h 6536244"/>
              <a:gd name="connsiteX24" fmla="*/ 4985519 w 6332041"/>
              <a:gd name="connsiteY24" fmla="*/ 1952015 h 6536244"/>
              <a:gd name="connsiteX25" fmla="*/ 4894079 w 6332041"/>
              <a:gd name="connsiteY25" fmla="*/ 1938751 h 6536244"/>
              <a:gd name="connsiteX26" fmla="*/ 4817470 w 6332041"/>
              <a:gd name="connsiteY26" fmla="*/ 2096386 h 6536244"/>
              <a:gd name="connsiteX27" fmla="*/ 4668677 w 6332041"/>
              <a:gd name="connsiteY27" fmla="*/ 1986101 h 6536244"/>
              <a:gd name="connsiteX28" fmla="*/ 4554785 w 6332041"/>
              <a:gd name="connsiteY28" fmla="*/ 1978482 h 6536244"/>
              <a:gd name="connsiteX29" fmla="*/ 4409190 w 6332041"/>
              <a:gd name="connsiteY29" fmla="*/ 1848942 h 6536244"/>
              <a:gd name="connsiteX30" fmla="*/ 4604519 w 6332041"/>
              <a:gd name="connsiteY30" fmla="*/ 1664431 h 6536244"/>
              <a:gd name="connsiteX31" fmla="*/ 4429259 w 6332041"/>
              <a:gd name="connsiteY31" fmla="*/ 1633951 h 6536244"/>
              <a:gd name="connsiteX32" fmla="*/ 4284479 w 6332041"/>
              <a:gd name="connsiteY32" fmla="*/ 1801591 h 6536244"/>
              <a:gd name="connsiteX33" fmla="*/ 4223519 w 6332041"/>
              <a:gd name="connsiteY33" fmla="*/ 1900651 h 6536244"/>
              <a:gd name="connsiteX34" fmla="*/ 4231139 w 6332041"/>
              <a:gd name="connsiteY34" fmla="*/ 1938751 h 6536244"/>
              <a:gd name="connsiteX35" fmla="*/ 4124459 w 6332041"/>
              <a:gd name="connsiteY35" fmla="*/ 2037811 h 6536244"/>
              <a:gd name="connsiteX36" fmla="*/ 4048259 w 6332041"/>
              <a:gd name="connsiteY36" fmla="*/ 2060671 h 6536244"/>
              <a:gd name="connsiteX37" fmla="*/ 3990904 w 6332041"/>
              <a:gd name="connsiteY37" fmla="*/ 2092782 h 6536244"/>
              <a:gd name="connsiteX38" fmla="*/ 3936751 w 6332041"/>
              <a:gd name="connsiteY38" fmla="*/ 2142108 h 6536244"/>
              <a:gd name="connsiteX39" fmla="*/ 3888239 w 6332041"/>
              <a:gd name="connsiteY39" fmla="*/ 2114011 h 6536244"/>
              <a:gd name="connsiteX40" fmla="*/ 3846127 w 6332041"/>
              <a:gd name="connsiteY40" fmla="*/ 2183407 h 6536244"/>
              <a:gd name="connsiteX41" fmla="*/ 3746250 w 6332041"/>
              <a:gd name="connsiteY41" fmla="*/ 2210280 h 6536244"/>
              <a:gd name="connsiteX42" fmla="*/ 3731417 w 6332041"/>
              <a:gd name="connsiteY42" fmla="*/ 2278860 h 6536244"/>
              <a:gd name="connsiteX43" fmla="*/ 3591184 w 6332041"/>
              <a:gd name="connsiteY43" fmla="*/ 2221331 h 6536244"/>
              <a:gd name="connsiteX44" fmla="*/ 3552959 w 6332041"/>
              <a:gd name="connsiteY44" fmla="*/ 2121631 h 6536244"/>
              <a:gd name="connsiteX45" fmla="*/ 3377699 w 6332041"/>
              <a:gd name="connsiteY45" fmla="*/ 2190211 h 6536244"/>
              <a:gd name="connsiteX46" fmla="*/ 3377699 w 6332041"/>
              <a:gd name="connsiteY46" fmla="*/ 2266411 h 6536244"/>
              <a:gd name="connsiteX47" fmla="*/ 3258978 w 6332041"/>
              <a:gd name="connsiteY47" fmla="*/ 2366694 h 6536244"/>
              <a:gd name="connsiteX48" fmla="*/ 3018337 w 6332041"/>
              <a:gd name="connsiteY48" fmla="*/ 2221913 h 6536244"/>
              <a:gd name="connsiteX49" fmla="*/ 3045210 w 6332041"/>
              <a:gd name="connsiteY49" fmla="*/ 2191026 h 6536244"/>
              <a:gd name="connsiteX50" fmla="*/ 2934517 w 6332041"/>
              <a:gd name="connsiteY50" fmla="*/ 2054273 h 6536244"/>
              <a:gd name="connsiteX51" fmla="*/ 2663396 w 6332041"/>
              <a:gd name="connsiteY51" fmla="*/ 1888611 h 6536244"/>
              <a:gd name="connsiteX52" fmla="*/ 2536416 w 6332041"/>
              <a:gd name="connsiteY52" fmla="*/ 2261352 h 6536244"/>
              <a:gd name="connsiteX53" fmla="*/ 2428805 w 6332041"/>
              <a:gd name="connsiteY53" fmla="*/ 2267634 h 6536244"/>
              <a:gd name="connsiteX54" fmla="*/ 2348999 w 6332041"/>
              <a:gd name="connsiteY54" fmla="*/ 2258791 h 6536244"/>
              <a:gd name="connsiteX55" fmla="*/ 2245110 w 6332041"/>
              <a:gd name="connsiteY55" fmla="*/ 2385946 h 6536244"/>
              <a:gd name="connsiteX56" fmla="*/ 2061823 w 6332041"/>
              <a:gd name="connsiteY56" fmla="*/ 2298521 h 6536244"/>
              <a:gd name="connsiteX57" fmla="*/ 2005283 w 6332041"/>
              <a:gd name="connsiteY57" fmla="*/ 2306958 h 6536244"/>
              <a:gd name="connsiteX58" fmla="*/ 1905816 w 6332041"/>
              <a:gd name="connsiteY58" fmla="*/ 2122446 h 6536244"/>
              <a:gd name="connsiteX59" fmla="*/ 1937519 w 6332041"/>
              <a:gd name="connsiteY59" fmla="*/ 2037811 h 6536244"/>
              <a:gd name="connsiteX60" fmla="*/ 1769879 w 6332041"/>
              <a:gd name="connsiteY60" fmla="*/ 2159731 h 6536244"/>
              <a:gd name="connsiteX61" fmla="*/ 1747019 w 6332041"/>
              <a:gd name="connsiteY61" fmla="*/ 2220691 h 6536244"/>
              <a:gd name="connsiteX62" fmla="*/ 1693679 w 6332041"/>
              <a:gd name="connsiteY62" fmla="*/ 2190211 h 6536244"/>
              <a:gd name="connsiteX63" fmla="*/ 1586999 w 6332041"/>
              <a:gd name="connsiteY63" fmla="*/ 2190211 h 6536244"/>
              <a:gd name="connsiteX64" fmla="*/ 1564139 w 6332041"/>
              <a:gd name="connsiteY64" fmla="*/ 2304511 h 6536244"/>
              <a:gd name="connsiteX65" fmla="*/ 1426979 w 6332041"/>
              <a:gd name="connsiteY65" fmla="*/ 2601691 h 6536244"/>
              <a:gd name="connsiteX66" fmla="*/ 1373639 w 6332041"/>
              <a:gd name="connsiteY66" fmla="*/ 2594071 h 6536244"/>
              <a:gd name="connsiteX67" fmla="*/ 1228859 w 6332041"/>
              <a:gd name="connsiteY67" fmla="*/ 2647411 h 6536244"/>
              <a:gd name="connsiteX68" fmla="*/ 1175519 w 6332041"/>
              <a:gd name="connsiteY68" fmla="*/ 2815051 h 6536244"/>
              <a:gd name="connsiteX69" fmla="*/ 1053599 w 6332041"/>
              <a:gd name="connsiteY69" fmla="*/ 2845531 h 6536244"/>
              <a:gd name="connsiteX70" fmla="*/ 969779 w 6332041"/>
              <a:gd name="connsiteY70" fmla="*/ 2853151 h 6536244"/>
              <a:gd name="connsiteX71" fmla="*/ 870719 w 6332041"/>
              <a:gd name="connsiteY71" fmla="*/ 2883631 h 6536244"/>
              <a:gd name="connsiteX72" fmla="*/ 741179 w 6332041"/>
              <a:gd name="connsiteY72" fmla="*/ 2891251 h 6536244"/>
              <a:gd name="connsiteX73" fmla="*/ 588779 w 6332041"/>
              <a:gd name="connsiteY73" fmla="*/ 2929351 h 6536244"/>
              <a:gd name="connsiteX74" fmla="*/ 0 w 6332041"/>
              <a:gd name="connsiteY74" fmla="*/ 4428515 h 6536244"/>
              <a:gd name="connsiteX75" fmla="*/ 199750 w 6332041"/>
              <a:gd name="connsiteY75" fmla="*/ 4408853 h 6536244"/>
              <a:gd name="connsiteX76" fmla="*/ 207779 w 6332041"/>
              <a:gd name="connsiteY76" fmla="*/ 4529551 h 6536244"/>
              <a:gd name="connsiteX77" fmla="*/ 289560 w 6332041"/>
              <a:gd name="connsiteY77" fmla="*/ 4557241 h 6536244"/>
              <a:gd name="connsiteX78" fmla="*/ 289968 w 6332041"/>
              <a:gd name="connsiteY78" fmla="*/ 4629020 h 6536244"/>
              <a:gd name="connsiteX79" fmla="*/ 408690 w 6332041"/>
              <a:gd name="connsiteY79" fmla="*/ 4675962 h 6536244"/>
              <a:gd name="connsiteX80" fmla="*/ 398279 w 6332041"/>
              <a:gd name="connsiteY80" fmla="*/ 4773391 h 6536244"/>
              <a:gd name="connsiteX81" fmla="*/ 398279 w 6332041"/>
              <a:gd name="connsiteY81" fmla="*/ 4872451 h 6536244"/>
              <a:gd name="connsiteX82" fmla="*/ 291599 w 6332041"/>
              <a:gd name="connsiteY82" fmla="*/ 4925791 h 6536244"/>
              <a:gd name="connsiteX83" fmla="*/ 276359 w 6332041"/>
              <a:gd name="connsiteY83" fmla="*/ 5001991 h 6536244"/>
              <a:gd name="connsiteX84" fmla="*/ 184919 w 6332041"/>
              <a:gd name="connsiteY84" fmla="*/ 5123911 h 6536244"/>
              <a:gd name="connsiteX85" fmla="*/ 199344 w 6332041"/>
              <a:gd name="connsiteY85" fmla="*/ 5376596 h 6536244"/>
              <a:gd name="connsiteX86" fmla="*/ 282757 w 6332041"/>
              <a:gd name="connsiteY86" fmla="*/ 5376186 h 6536244"/>
              <a:gd name="connsiteX87" fmla="*/ 324870 w 6332041"/>
              <a:gd name="connsiteY87" fmla="*/ 5453201 h 6536244"/>
              <a:gd name="connsiteX88" fmla="*/ 340517 w 6332041"/>
              <a:gd name="connsiteY88" fmla="*/ 5498107 h 6536244"/>
              <a:gd name="connsiteX89" fmla="*/ 378211 w 6332041"/>
              <a:gd name="connsiteY89" fmla="*/ 5490078 h 6536244"/>
              <a:gd name="connsiteX90" fmla="*/ 365761 w 6332041"/>
              <a:gd name="connsiteY90" fmla="*/ 5643294 h 6536244"/>
              <a:gd name="connsiteX91" fmla="*/ 843843 w 6332041"/>
              <a:gd name="connsiteY91" fmla="*/ 5739970 h 6536244"/>
              <a:gd name="connsiteX92" fmla="*/ 1175926 w 6332041"/>
              <a:gd name="connsiteY92" fmla="*/ 5879922 h 6536244"/>
              <a:gd name="connsiteX93" fmla="*/ 1487939 w 6332041"/>
              <a:gd name="connsiteY93" fmla="*/ 5741131 h 6536244"/>
              <a:gd name="connsiteX94" fmla="*/ 1586999 w 6332041"/>
              <a:gd name="connsiteY94" fmla="*/ 5741131 h 6536244"/>
              <a:gd name="connsiteX95" fmla="*/ 1541279 w 6332041"/>
              <a:gd name="connsiteY95" fmla="*/ 6000211 h 6536244"/>
              <a:gd name="connsiteX96" fmla="*/ 1634713 w 6332041"/>
              <a:gd name="connsiteY96" fmla="*/ 6349001 h 6536244"/>
              <a:gd name="connsiteX97" fmla="*/ 1931451 w 6332041"/>
              <a:gd name="connsiteY97" fmla="*/ 6276820 h 6536244"/>
              <a:gd name="connsiteX98" fmla="*/ 1973281 w 6332041"/>
              <a:gd name="connsiteY98" fmla="*/ 6039719 h 6536244"/>
              <a:gd name="connsiteX99" fmla="*/ 2284853 w 6332041"/>
              <a:gd name="connsiteY99" fmla="*/ 6068128 h 6536244"/>
              <a:gd name="connsiteX100" fmla="*/ 2588088 w 6332041"/>
              <a:gd name="connsiteY100" fmla="*/ 5922367 h 6536244"/>
              <a:gd name="connsiteX101" fmla="*/ 2656018 w 6332041"/>
              <a:gd name="connsiteY101" fmla="*/ 6052223 h 6536244"/>
              <a:gd name="connsiteX102" fmla="*/ 2739109 w 6332041"/>
              <a:gd name="connsiteY102" fmla="*/ 6021749 h 6536244"/>
              <a:gd name="connsiteX103" fmla="*/ 2886685 w 6332041"/>
              <a:gd name="connsiteY103" fmla="*/ 6052811 h 6536244"/>
              <a:gd name="connsiteX104" fmla="*/ 3002565 w 6332041"/>
              <a:gd name="connsiteY104" fmla="*/ 6195386 h 6536244"/>
              <a:gd name="connsiteX105" fmla="*/ 3027765 w 6332041"/>
              <a:gd name="connsiteY105" fmla="*/ 6377265 h 6536244"/>
              <a:gd name="connsiteX106" fmla="*/ 3191028 w 6332041"/>
              <a:gd name="connsiteY106" fmla="*/ 6299303 h 6536244"/>
              <a:gd name="connsiteX107" fmla="*/ 3338659 w 6332041"/>
              <a:gd name="connsiteY107" fmla="*/ 6365542 h 6536244"/>
              <a:gd name="connsiteX108" fmla="*/ 3459989 w 6332041"/>
              <a:gd name="connsiteY108" fmla="*/ 6105598 h 6536244"/>
              <a:gd name="connsiteX109" fmla="*/ 3465996 w 6332041"/>
              <a:gd name="connsiteY109" fmla="*/ 6002754 h 6536244"/>
              <a:gd name="connsiteX110" fmla="*/ 3658897 w 6332041"/>
              <a:gd name="connsiteY110" fmla="*/ 6037364 h 6536244"/>
              <a:gd name="connsiteX111" fmla="*/ 3653271 w 6332041"/>
              <a:gd name="connsiteY111" fmla="*/ 6120584 h 6536244"/>
              <a:gd name="connsiteX112" fmla="*/ 3721768 w 6332041"/>
              <a:gd name="connsiteY112" fmla="*/ 6218956 h 6536244"/>
              <a:gd name="connsiteX113" fmla="*/ 3780195 w 6332041"/>
              <a:gd name="connsiteY113" fmla="*/ 6536244 h 6536244"/>
              <a:gd name="connsiteX114" fmla="*/ 4106814 w 6332041"/>
              <a:gd name="connsiteY114" fmla="*/ 6409905 h 6536244"/>
              <a:gd name="connsiteX115" fmla="*/ 4267428 w 6332041"/>
              <a:gd name="connsiteY115" fmla="*/ 6317649 h 6536244"/>
              <a:gd name="connsiteX116" fmla="*/ 3857759 w 6332041"/>
              <a:gd name="connsiteY116" fmla="*/ 5924011 h 6536244"/>
              <a:gd name="connsiteX117" fmla="*/ 3933959 w 6332041"/>
              <a:gd name="connsiteY117" fmla="*/ 5847811 h 6536244"/>
              <a:gd name="connsiteX118" fmla="*/ 3963217 w 6332041"/>
              <a:gd name="connsiteY118" fmla="*/ 5852642 h 6536244"/>
              <a:gd name="connsiteX119" fmla="*/ 3955596 w 6332041"/>
              <a:gd name="connsiteY119" fmla="*/ 5787667 h 6536244"/>
              <a:gd name="connsiteX120" fmla="*/ 3925523 w 6332041"/>
              <a:gd name="connsiteY120" fmla="*/ 5772835 h 6536244"/>
              <a:gd name="connsiteX121" fmla="*/ 3890621 w 6332041"/>
              <a:gd name="connsiteY121" fmla="*/ 5661325 h 6536244"/>
              <a:gd name="connsiteX122" fmla="*/ 3894228 w 6332041"/>
              <a:gd name="connsiteY122" fmla="*/ 5561858 h 6536244"/>
              <a:gd name="connsiteX123" fmla="*/ 3911099 w 6332041"/>
              <a:gd name="connsiteY123" fmla="*/ 5451571 h 6536244"/>
              <a:gd name="connsiteX124" fmla="*/ 3933959 w 6332041"/>
              <a:gd name="connsiteY124" fmla="*/ 5382991 h 6536244"/>
              <a:gd name="connsiteX125" fmla="*/ 3964439 w 6332041"/>
              <a:gd name="connsiteY125" fmla="*/ 5322031 h 6536244"/>
              <a:gd name="connsiteX126" fmla="*/ 4017779 w 6332041"/>
              <a:gd name="connsiteY126" fmla="*/ 5314411 h 6536244"/>
              <a:gd name="connsiteX127" fmla="*/ 4033019 w 6332041"/>
              <a:gd name="connsiteY127" fmla="*/ 5314411 h 6536244"/>
              <a:gd name="connsiteX128" fmla="*/ 4086359 w 6332041"/>
              <a:gd name="connsiteY128" fmla="*/ 5253451 h 6536244"/>
              <a:gd name="connsiteX129" fmla="*/ 4082752 w 6332041"/>
              <a:gd name="connsiteY129" fmla="*/ 5177658 h 6536244"/>
              <a:gd name="connsiteX130" fmla="*/ 4795020 w 6332041"/>
              <a:gd name="connsiteY130" fmla="*/ 5075401 h 6536244"/>
              <a:gd name="connsiteX131" fmla="*/ 4882853 w 6332041"/>
              <a:gd name="connsiteY131" fmla="*/ 5079415 h 6536244"/>
              <a:gd name="connsiteX132" fmla="*/ 4942997 w 6332041"/>
              <a:gd name="connsiteY132" fmla="*/ 5095062 h 6536244"/>
              <a:gd name="connsiteX133" fmla="*/ 5129484 w 6332041"/>
              <a:gd name="connsiteY133" fmla="*/ 5186093 h 6536244"/>
              <a:gd name="connsiteX134" fmla="*/ 5594304 w 6332041"/>
              <a:gd name="connsiteY134" fmla="*/ 5422722 h 6536244"/>
              <a:gd name="connsiteX135" fmla="*/ 5724276 w 6332041"/>
              <a:gd name="connsiteY135" fmla="*/ 5486449 h 6536244"/>
              <a:gd name="connsiteX136" fmla="*/ 5779089 w 6332041"/>
              <a:gd name="connsiteY136" fmla="*/ 5396937 h 6536244"/>
              <a:gd name="connsiteX137" fmla="*/ 5690643 w 6332041"/>
              <a:gd name="connsiteY137" fmla="*/ 5373624 h 6536244"/>
              <a:gd name="connsiteX138" fmla="*/ 5636237 w 6332041"/>
              <a:gd name="connsiteY138" fmla="*/ 5298488 h 6536244"/>
              <a:gd name="connsiteX139" fmla="*/ 5682594 w 6332041"/>
              <a:gd name="connsiteY139" fmla="*/ 5229777 h 6536244"/>
              <a:gd name="connsiteX140" fmla="*/ 5600880 w 6332041"/>
              <a:gd name="connsiteY140" fmla="*/ 5115358 h 6536244"/>
              <a:gd name="connsiteX141" fmla="*/ 5632584 w 6332041"/>
              <a:gd name="connsiteY141" fmla="*/ 4969606 h 6536244"/>
              <a:gd name="connsiteX142" fmla="*/ 5655444 w 6332041"/>
              <a:gd name="connsiteY142" fmla="*/ 4934681 h 6536244"/>
              <a:gd name="connsiteX143" fmla="*/ 5677034 w 6332041"/>
              <a:gd name="connsiteY143" fmla="*/ 4889596 h 6536244"/>
              <a:gd name="connsiteX144" fmla="*/ 5714499 w 6332041"/>
              <a:gd name="connsiteY144" fmla="*/ 4812126 h 6536244"/>
              <a:gd name="connsiteX145" fmla="*/ 5729104 w 6332041"/>
              <a:gd name="connsiteY145" fmla="*/ 4729576 h 6536244"/>
              <a:gd name="connsiteX146" fmla="*/ 5775459 w 6332041"/>
              <a:gd name="connsiteY146" fmla="*/ 4704176 h 6536244"/>
              <a:gd name="connsiteX147" fmla="*/ 5755139 w 6332041"/>
              <a:gd name="connsiteY147" fmla="*/ 4645121 h 6536244"/>
              <a:gd name="connsiteX148" fmla="*/ 5791334 w 6332041"/>
              <a:gd name="connsiteY148" fmla="*/ 4603846 h 6536244"/>
              <a:gd name="connsiteX149" fmla="*/ 5821814 w 6332041"/>
              <a:gd name="connsiteY149" fmla="*/ 4540981 h 6536244"/>
              <a:gd name="connsiteX150" fmla="*/ 5877059 w 6332041"/>
              <a:gd name="connsiteY150" fmla="*/ 4467321 h 6536244"/>
              <a:gd name="connsiteX151" fmla="*/ 5896109 w 6332041"/>
              <a:gd name="connsiteY151" fmla="*/ 4311111 h 6536244"/>
              <a:gd name="connsiteX152" fmla="*/ 6141219 w 6332041"/>
              <a:gd name="connsiteY152" fmla="*/ 4053301 h 6536244"/>
              <a:gd name="connsiteX153" fmla="*/ 6147569 w 6332041"/>
              <a:gd name="connsiteY153" fmla="*/ 3817081 h 6536244"/>
              <a:gd name="connsiteX154" fmla="*/ 5953537 w 6332041"/>
              <a:gd name="connsiteY154" fmla="*/ 3436452 h 6536244"/>
              <a:gd name="connsiteX0" fmla="*/ 5953537 w 6332041"/>
              <a:gd name="connsiteY0" fmla="*/ 3436452 h 6409905"/>
              <a:gd name="connsiteX1" fmla="*/ 5854199 w 6332041"/>
              <a:gd name="connsiteY1" fmla="*/ 2291811 h 6409905"/>
              <a:gd name="connsiteX2" fmla="*/ 5802129 w 6332041"/>
              <a:gd name="connsiteY2" fmla="*/ 1609819 h 6409905"/>
              <a:gd name="connsiteX3" fmla="*/ 5762759 w 6332041"/>
              <a:gd name="connsiteY3" fmla="*/ 1382491 h 6409905"/>
              <a:gd name="connsiteX4" fmla="*/ 5770442 w 6332041"/>
              <a:gd name="connsiteY4" fmla="*/ 1330310 h 6409905"/>
              <a:gd name="connsiteX5" fmla="*/ 5939273 w 6332041"/>
              <a:gd name="connsiteY5" fmla="*/ 1294137 h 6409905"/>
              <a:gd name="connsiteX6" fmla="*/ 6061246 w 6332041"/>
              <a:gd name="connsiteY6" fmla="*/ 1154342 h 6409905"/>
              <a:gd name="connsiteX7" fmla="*/ 6087784 w 6332041"/>
              <a:gd name="connsiteY7" fmla="*/ 587703 h 6409905"/>
              <a:gd name="connsiteX8" fmla="*/ 6149792 w 6332041"/>
              <a:gd name="connsiteY8" fmla="*/ 266762 h 6409905"/>
              <a:gd name="connsiteX9" fmla="*/ 6204185 w 6332041"/>
              <a:gd name="connsiteY9" fmla="*/ 214419 h 6409905"/>
              <a:gd name="connsiteX10" fmla="*/ 6332041 w 6332041"/>
              <a:gd name="connsiteY10" fmla="*/ 245126 h 6409905"/>
              <a:gd name="connsiteX11" fmla="*/ 6152006 w 6332041"/>
              <a:gd name="connsiteY11" fmla="*/ 110058 h 6409905"/>
              <a:gd name="connsiteX12" fmla="*/ 6014137 w 6332041"/>
              <a:gd name="connsiteY12" fmla="*/ 0 h 6409905"/>
              <a:gd name="connsiteX13" fmla="*/ 5325275 w 6332041"/>
              <a:gd name="connsiteY13" fmla="*/ 124606 h 6409905"/>
              <a:gd name="connsiteX14" fmla="*/ 5276992 w 6332041"/>
              <a:gd name="connsiteY14" fmla="*/ 266597 h 6409905"/>
              <a:gd name="connsiteX15" fmla="*/ 5346682 w 6332041"/>
              <a:gd name="connsiteY15" fmla="*/ 494173 h 6409905"/>
              <a:gd name="connsiteX16" fmla="*/ 5256922 w 6332041"/>
              <a:gd name="connsiteY16" fmla="*/ 872684 h 6409905"/>
              <a:gd name="connsiteX17" fmla="*/ 5292702 w 6332041"/>
              <a:gd name="connsiteY17" fmla="*/ 1084088 h 6409905"/>
              <a:gd name="connsiteX18" fmla="*/ 5259839 w 6332041"/>
              <a:gd name="connsiteY18" fmla="*/ 1405351 h 6409905"/>
              <a:gd name="connsiteX19" fmla="*/ 5252219 w 6332041"/>
              <a:gd name="connsiteY19" fmla="*/ 1603471 h 6409905"/>
              <a:gd name="connsiteX20" fmla="*/ 5282699 w 6332041"/>
              <a:gd name="connsiteY20" fmla="*/ 1641571 h 6409905"/>
              <a:gd name="connsiteX21" fmla="*/ 5137919 w 6332041"/>
              <a:gd name="connsiteY21" fmla="*/ 1694911 h 6409905"/>
              <a:gd name="connsiteX22" fmla="*/ 5160779 w 6332041"/>
              <a:gd name="connsiteY22" fmla="*/ 1885411 h 6409905"/>
              <a:gd name="connsiteX23" fmla="*/ 5122679 w 6332041"/>
              <a:gd name="connsiteY23" fmla="*/ 1969231 h 6409905"/>
              <a:gd name="connsiteX24" fmla="*/ 4985519 w 6332041"/>
              <a:gd name="connsiteY24" fmla="*/ 1952015 h 6409905"/>
              <a:gd name="connsiteX25" fmla="*/ 4894079 w 6332041"/>
              <a:gd name="connsiteY25" fmla="*/ 1938751 h 6409905"/>
              <a:gd name="connsiteX26" fmla="*/ 4817470 w 6332041"/>
              <a:gd name="connsiteY26" fmla="*/ 2096386 h 6409905"/>
              <a:gd name="connsiteX27" fmla="*/ 4668677 w 6332041"/>
              <a:gd name="connsiteY27" fmla="*/ 1986101 h 6409905"/>
              <a:gd name="connsiteX28" fmla="*/ 4554785 w 6332041"/>
              <a:gd name="connsiteY28" fmla="*/ 1978482 h 6409905"/>
              <a:gd name="connsiteX29" fmla="*/ 4409190 w 6332041"/>
              <a:gd name="connsiteY29" fmla="*/ 1848942 h 6409905"/>
              <a:gd name="connsiteX30" fmla="*/ 4604519 w 6332041"/>
              <a:gd name="connsiteY30" fmla="*/ 1664431 h 6409905"/>
              <a:gd name="connsiteX31" fmla="*/ 4429259 w 6332041"/>
              <a:gd name="connsiteY31" fmla="*/ 1633951 h 6409905"/>
              <a:gd name="connsiteX32" fmla="*/ 4284479 w 6332041"/>
              <a:gd name="connsiteY32" fmla="*/ 1801591 h 6409905"/>
              <a:gd name="connsiteX33" fmla="*/ 4223519 w 6332041"/>
              <a:gd name="connsiteY33" fmla="*/ 1900651 h 6409905"/>
              <a:gd name="connsiteX34" fmla="*/ 4231139 w 6332041"/>
              <a:gd name="connsiteY34" fmla="*/ 1938751 h 6409905"/>
              <a:gd name="connsiteX35" fmla="*/ 4124459 w 6332041"/>
              <a:gd name="connsiteY35" fmla="*/ 2037811 h 6409905"/>
              <a:gd name="connsiteX36" fmla="*/ 4048259 w 6332041"/>
              <a:gd name="connsiteY36" fmla="*/ 2060671 h 6409905"/>
              <a:gd name="connsiteX37" fmla="*/ 3990904 w 6332041"/>
              <a:gd name="connsiteY37" fmla="*/ 2092782 h 6409905"/>
              <a:gd name="connsiteX38" fmla="*/ 3936751 w 6332041"/>
              <a:gd name="connsiteY38" fmla="*/ 2142108 h 6409905"/>
              <a:gd name="connsiteX39" fmla="*/ 3888239 w 6332041"/>
              <a:gd name="connsiteY39" fmla="*/ 2114011 h 6409905"/>
              <a:gd name="connsiteX40" fmla="*/ 3846127 w 6332041"/>
              <a:gd name="connsiteY40" fmla="*/ 2183407 h 6409905"/>
              <a:gd name="connsiteX41" fmla="*/ 3746250 w 6332041"/>
              <a:gd name="connsiteY41" fmla="*/ 2210280 h 6409905"/>
              <a:gd name="connsiteX42" fmla="*/ 3731417 w 6332041"/>
              <a:gd name="connsiteY42" fmla="*/ 2278860 h 6409905"/>
              <a:gd name="connsiteX43" fmla="*/ 3591184 w 6332041"/>
              <a:gd name="connsiteY43" fmla="*/ 2221331 h 6409905"/>
              <a:gd name="connsiteX44" fmla="*/ 3552959 w 6332041"/>
              <a:gd name="connsiteY44" fmla="*/ 2121631 h 6409905"/>
              <a:gd name="connsiteX45" fmla="*/ 3377699 w 6332041"/>
              <a:gd name="connsiteY45" fmla="*/ 2190211 h 6409905"/>
              <a:gd name="connsiteX46" fmla="*/ 3377699 w 6332041"/>
              <a:gd name="connsiteY46" fmla="*/ 2266411 h 6409905"/>
              <a:gd name="connsiteX47" fmla="*/ 3258978 w 6332041"/>
              <a:gd name="connsiteY47" fmla="*/ 2366694 h 6409905"/>
              <a:gd name="connsiteX48" fmla="*/ 3018337 w 6332041"/>
              <a:gd name="connsiteY48" fmla="*/ 2221913 h 6409905"/>
              <a:gd name="connsiteX49" fmla="*/ 3045210 w 6332041"/>
              <a:gd name="connsiteY49" fmla="*/ 2191026 h 6409905"/>
              <a:gd name="connsiteX50" fmla="*/ 2934517 w 6332041"/>
              <a:gd name="connsiteY50" fmla="*/ 2054273 h 6409905"/>
              <a:gd name="connsiteX51" fmla="*/ 2663396 w 6332041"/>
              <a:gd name="connsiteY51" fmla="*/ 1888611 h 6409905"/>
              <a:gd name="connsiteX52" fmla="*/ 2536416 w 6332041"/>
              <a:gd name="connsiteY52" fmla="*/ 2261352 h 6409905"/>
              <a:gd name="connsiteX53" fmla="*/ 2428805 w 6332041"/>
              <a:gd name="connsiteY53" fmla="*/ 2267634 h 6409905"/>
              <a:gd name="connsiteX54" fmla="*/ 2348999 w 6332041"/>
              <a:gd name="connsiteY54" fmla="*/ 2258791 h 6409905"/>
              <a:gd name="connsiteX55" fmla="*/ 2245110 w 6332041"/>
              <a:gd name="connsiteY55" fmla="*/ 2385946 h 6409905"/>
              <a:gd name="connsiteX56" fmla="*/ 2061823 w 6332041"/>
              <a:gd name="connsiteY56" fmla="*/ 2298521 h 6409905"/>
              <a:gd name="connsiteX57" fmla="*/ 2005283 w 6332041"/>
              <a:gd name="connsiteY57" fmla="*/ 2306958 h 6409905"/>
              <a:gd name="connsiteX58" fmla="*/ 1905816 w 6332041"/>
              <a:gd name="connsiteY58" fmla="*/ 2122446 h 6409905"/>
              <a:gd name="connsiteX59" fmla="*/ 1937519 w 6332041"/>
              <a:gd name="connsiteY59" fmla="*/ 2037811 h 6409905"/>
              <a:gd name="connsiteX60" fmla="*/ 1769879 w 6332041"/>
              <a:gd name="connsiteY60" fmla="*/ 2159731 h 6409905"/>
              <a:gd name="connsiteX61" fmla="*/ 1747019 w 6332041"/>
              <a:gd name="connsiteY61" fmla="*/ 2220691 h 6409905"/>
              <a:gd name="connsiteX62" fmla="*/ 1693679 w 6332041"/>
              <a:gd name="connsiteY62" fmla="*/ 2190211 h 6409905"/>
              <a:gd name="connsiteX63" fmla="*/ 1586999 w 6332041"/>
              <a:gd name="connsiteY63" fmla="*/ 2190211 h 6409905"/>
              <a:gd name="connsiteX64" fmla="*/ 1564139 w 6332041"/>
              <a:gd name="connsiteY64" fmla="*/ 2304511 h 6409905"/>
              <a:gd name="connsiteX65" fmla="*/ 1426979 w 6332041"/>
              <a:gd name="connsiteY65" fmla="*/ 2601691 h 6409905"/>
              <a:gd name="connsiteX66" fmla="*/ 1373639 w 6332041"/>
              <a:gd name="connsiteY66" fmla="*/ 2594071 h 6409905"/>
              <a:gd name="connsiteX67" fmla="*/ 1228859 w 6332041"/>
              <a:gd name="connsiteY67" fmla="*/ 2647411 h 6409905"/>
              <a:gd name="connsiteX68" fmla="*/ 1175519 w 6332041"/>
              <a:gd name="connsiteY68" fmla="*/ 2815051 h 6409905"/>
              <a:gd name="connsiteX69" fmla="*/ 1053599 w 6332041"/>
              <a:gd name="connsiteY69" fmla="*/ 2845531 h 6409905"/>
              <a:gd name="connsiteX70" fmla="*/ 969779 w 6332041"/>
              <a:gd name="connsiteY70" fmla="*/ 2853151 h 6409905"/>
              <a:gd name="connsiteX71" fmla="*/ 870719 w 6332041"/>
              <a:gd name="connsiteY71" fmla="*/ 2883631 h 6409905"/>
              <a:gd name="connsiteX72" fmla="*/ 741179 w 6332041"/>
              <a:gd name="connsiteY72" fmla="*/ 2891251 h 6409905"/>
              <a:gd name="connsiteX73" fmla="*/ 588779 w 6332041"/>
              <a:gd name="connsiteY73" fmla="*/ 2929351 h 6409905"/>
              <a:gd name="connsiteX74" fmla="*/ 0 w 6332041"/>
              <a:gd name="connsiteY74" fmla="*/ 4428515 h 6409905"/>
              <a:gd name="connsiteX75" fmla="*/ 199750 w 6332041"/>
              <a:gd name="connsiteY75" fmla="*/ 4408853 h 6409905"/>
              <a:gd name="connsiteX76" fmla="*/ 207779 w 6332041"/>
              <a:gd name="connsiteY76" fmla="*/ 4529551 h 6409905"/>
              <a:gd name="connsiteX77" fmla="*/ 289560 w 6332041"/>
              <a:gd name="connsiteY77" fmla="*/ 4557241 h 6409905"/>
              <a:gd name="connsiteX78" fmla="*/ 289968 w 6332041"/>
              <a:gd name="connsiteY78" fmla="*/ 4629020 h 6409905"/>
              <a:gd name="connsiteX79" fmla="*/ 408690 w 6332041"/>
              <a:gd name="connsiteY79" fmla="*/ 4675962 h 6409905"/>
              <a:gd name="connsiteX80" fmla="*/ 398279 w 6332041"/>
              <a:gd name="connsiteY80" fmla="*/ 4773391 h 6409905"/>
              <a:gd name="connsiteX81" fmla="*/ 398279 w 6332041"/>
              <a:gd name="connsiteY81" fmla="*/ 4872451 h 6409905"/>
              <a:gd name="connsiteX82" fmla="*/ 291599 w 6332041"/>
              <a:gd name="connsiteY82" fmla="*/ 4925791 h 6409905"/>
              <a:gd name="connsiteX83" fmla="*/ 276359 w 6332041"/>
              <a:gd name="connsiteY83" fmla="*/ 5001991 h 6409905"/>
              <a:gd name="connsiteX84" fmla="*/ 184919 w 6332041"/>
              <a:gd name="connsiteY84" fmla="*/ 5123911 h 6409905"/>
              <a:gd name="connsiteX85" fmla="*/ 199344 w 6332041"/>
              <a:gd name="connsiteY85" fmla="*/ 5376596 h 6409905"/>
              <a:gd name="connsiteX86" fmla="*/ 282757 w 6332041"/>
              <a:gd name="connsiteY86" fmla="*/ 5376186 h 6409905"/>
              <a:gd name="connsiteX87" fmla="*/ 324870 w 6332041"/>
              <a:gd name="connsiteY87" fmla="*/ 5453201 h 6409905"/>
              <a:gd name="connsiteX88" fmla="*/ 340517 w 6332041"/>
              <a:gd name="connsiteY88" fmla="*/ 5498107 h 6409905"/>
              <a:gd name="connsiteX89" fmla="*/ 378211 w 6332041"/>
              <a:gd name="connsiteY89" fmla="*/ 5490078 h 6409905"/>
              <a:gd name="connsiteX90" fmla="*/ 365761 w 6332041"/>
              <a:gd name="connsiteY90" fmla="*/ 5643294 h 6409905"/>
              <a:gd name="connsiteX91" fmla="*/ 843843 w 6332041"/>
              <a:gd name="connsiteY91" fmla="*/ 5739970 h 6409905"/>
              <a:gd name="connsiteX92" fmla="*/ 1175926 w 6332041"/>
              <a:gd name="connsiteY92" fmla="*/ 5879922 h 6409905"/>
              <a:gd name="connsiteX93" fmla="*/ 1487939 w 6332041"/>
              <a:gd name="connsiteY93" fmla="*/ 5741131 h 6409905"/>
              <a:gd name="connsiteX94" fmla="*/ 1586999 w 6332041"/>
              <a:gd name="connsiteY94" fmla="*/ 5741131 h 6409905"/>
              <a:gd name="connsiteX95" fmla="*/ 1541279 w 6332041"/>
              <a:gd name="connsiteY95" fmla="*/ 6000211 h 6409905"/>
              <a:gd name="connsiteX96" fmla="*/ 1634713 w 6332041"/>
              <a:gd name="connsiteY96" fmla="*/ 6349001 h 6409905"/>
              <a:gd name="connsiteX97" fmla="*/ 1931451 w 6332041"/>
              <a:gd name="connsiteY97" fmla="*/ 6276820 h 6409905"/>
              <a:gd name="connsiteX98" fmla="*/ 1973281 w 6332041"/>
              <a:gd name="connsiteY98" fmla="*/ 6039719 h 6409905"/>
              <a:gd name="connsiteX99" fmla="*/ 2284853 w 6332041"/>
              <a:gd name="connsiteY99" fmla="*/ 6068128 h 6409905"/>
              <a:gd name="connsiteX100" fmla="*/ 2588088 w 6332041"/>
              <a:gd name="connsiteY100" fmla="*/ 5922367 h 6409905"/>
              <a:gd name="connsiteX101" fmla="*/ 2656018 w 6332041"/>
              <a:gd name="connsiteY101" fmla="*/ 6052223 h 6409905"/>
              <a:gd name="connsiteX102" fmla="*/ 2739109 w 6332041"/>
              <a:gd name="connsiteY102" fmla="*/ 6021749 h 6409905"/>
              <a:gd name="connsiteX103" fmla="*/ 2886685 w 6332041"/>
              <a:gd name="connsiteY103" fmla="*/ 6052811 h 6409905"/>
              <a:gd name="connsiteX104" fmla="*/ 3002565 w 6332041"/>
              <a:gd name="connsiteY104" fmla="*/ 6195386 h 6409905"/>
              <a:gd name="connsiteX105" fmla="*/ 3027765 w 6332041"/>
              <a:gd name="connsiteY105" fmla="*/ 6377265 h 6409905"/>
              <a:gd name="connsiteX106" fmla="*/ 3191028 w 6332041"/>
              <a:gd name="connsiteY106" fmla="*/ 6299303 h 6409905"/>
              <a:gd name="connsiteX107" fmla="*/ 3338659 w 6332041"/>
              <a:gd name="connsiteY107" fmla="*/ 6365542 h 6409905"/>
              <a:gd name="connsiteX108" fmla="*/ 3459989 w 6332041"/>
              <a:gd name="connsiteY108" fmla="*/ 6105598 h 6409905"/>
              <a:gd name="connsiteX109" fmla="*/ 3465996 w 6332041"/>
              <a:gd name="connsiteY109" fmla="*/ 6002754 h 6409905"/>
              <a:gd name="connsiteX110" fmla="*/ 3658897 w 6332041"/>
              <a:gd name="connsiteY110" fmla="*/ 6037364 h 6409905"/>
              <a:gd name="connsiteX111" fmla="*/ 3653271 w 6332041"/>
              <a:gd name="connsiteY111" fmla="*/ 6120584 h 6409905"/>
              <a:gd name="connsiteX112" fmla="*/ 3721768 w 6332041"/>
              <a:gd name="connsiteY112" fmla="*/ 6218956 h 6409905"/>
              <a:gd name="connsiteX113" fmla="*/ 3691891 w 6332041"/>
              <a:gd name="connsiteY113" fmla="*/ 6311470 h 6409905"/>
              <a:gd name="connsiteX114" fmla="*/ 4106814 w 6332041"/>
              <a:gd name="connsiteY114" fmla="*/ 6409905 h 6409905"/>
              <a:gd name="connsiteX115" fmla="*/ 4267428 w 6332041"/>
              <a:gd name="connsiteY115" fmla="*/ 6317649 h 6409905"/>
              <a:gd name="connsiteX116" fmla="*/ 3857759 w 6332041"/>
              <a:gd name="connsiteY116" fmla="*/ 5924011 h 6409905"/>
              <a:gd name="connsiteX117" fmla="*/ 3933959 w 6332041"/>
              <a:gd name="connsiteY117" fmla="*/ 5847811 h 6409905"/>
              <a:gd name="connsiteX118" fmla="*/ 3963217 w 6332041"/>
              <a:gd name="connsiteY118" fmla="*/ 5852642 h 6409905"/>
              <a:gd name="connsiteX119" fmla="*/ 3955596 w 6332041"/>
              <a:gd name="connsiteY119" fmla="*/ 5787667 h 6409905"/>
              <a:gd name="connsiteX120" fmla="*/ 3925523 w 6332041"/>
              <a:gd name="connsiteY120" fmla="*/ 5772835 h 6409905"/>
              <a:gd name="connsiteX121" fmla="*/ 3890621 w 6332041"/>
              <a:gd name="connsiteY121" fmla="*/ 5661325 h 6409905"/>
              <a:gd name="connsiteX122" fmla="*/ 3894228 w 6332041"/>
              <a:gd name="connsiteY122" fmla="*/ 5561858 h 6409905"/>
              <a:gd name="connsiteX123" fmla="*/ 3911099 w 6332041"/>
              <a:gd name="connsiteY123" fmla="*/ 5451571 h 6409905"/>
              <a:gd name="connsiteX124" fmla="*/ 3933959 w 6332041"/>
              <a:gd name="connsiteY124" fmla="*/ 5382991 h 6409905"/>
              <a:gd name="connsiteX125" fmla="*/ 3964439 w 6332041"/>
              <a:gd name="connsiteY125" fmla="*/ 5322031 h 6409905"/>
              <a:gd name="connsiteX126" fmla="*/ 4017779 w 6332041"/>
              <a:gd name="connsiteY126" fmla="*/ 5314411 h 6409905"/>
              <a:gd name="connsiteX127" fmla="*/ 4033019 w 6332041"/>
              <a:gd name="connsiteY127" fmla="*/ 5314411 h 6409905"/>
              <a:gd name="connsiteX128" fmla="*/ 4086359 w 6332041"/>
              <a:gd name="connsiteY128" fmla="*/ 5253451 h 6409905"/>
              <a:gd name="connsiteX129" fmla="*/ 4082752 w 6332041"/>
              <a:gd name="connsiteY129" fmla="*/ 5177658 h 6409905"/>
              <a:gd name="connsiteX130" fmla="*/ 4795020 w 6332041"/>
              <a:gd name="connsiteY130" fmla="*/ 5075401 h 6409905"/>
              <a:gd name="connsiteX131" fmla="*/ 4882853 w 6332041"/>
              <a:gd name="connsiteY131" fmla="*/ 5079415 h 6409905"/>
              <a:gd name="connsiteX132" fmla="*/ 4942997 w 6332041"/>
              <a:gd name="connsiteY132" fmla="*/ 5095062 h 6409905"/>
              <a:gd name="connsiteX133" fmla="*/ 5129484 w 6332041"/>
              <a:gd name="connsiteY133" fmla="*/ 5186093 h 6409905"/>
              <a:gd name="connsiteX134" fmla="*/ 5594304 w 6332041"/>
              <a:gd name="connsiteY134" fmla="*/ 5422722 h 6409905"/>
              <a:gd name="connsiteX135" fmla="*/ 5724276 w 6332041"/>
              <a:gd name="connsiteY135" fmla="*/ 5486449 h 6409905"/>
              <a:gd name="connsiteX136" fmla="*/ 5779089 w 6332041"/>
              <a:gd name="connsiteY136" fmla="*/ 5396937 h 6409905"/>
              <a:gd name="connsiteX137" fmla="*/ 5690643 w 6332041"/>
              <a:gd name="connsiteY137" fmla="*/ 5373624 h 6409905"/>
              <a:gd name="connsiteX138" fmla="*/ 5636237 w 6332041"/>
              <a:gd name="connsiteY138" fmla="*/ 5298488 h 6409905"/>
              <a:gd name="connsiteX139" fmla="*/ 5682594 w 6332041"/>
              <a:gd name="connsiteY139" fmla="*/ 5229777 h 6409905"/>
              <a:gd name="connsiteX140" fmla="*/ 5600880 w 6332041"/>
              <a:gd name="connsiteY140" fmla="*/ 5115358 h 6409905"/>
              <a:gd name="connsiteX141" fmla="*/ 5632584 w 6332041"/>
              <a:gd name="connsiteY141" fmla="*/ 4969606 h 6409905"/>
              <a:gd name="connsiteX142" fmla="*/ 5655444 w 6332041"/>
              <a:gd name="connsiteY142" fmla="*/ 4934681 h 6409905"/>
              <a:gd name="connsiteX143" fmla="*/ 5677034 w 6332041"/>
              <a:gd name="connsiteY143" fmla="*/ 4889596 h 6409905"/>
              <a:gd name="connsiteX144" fmla="*/ 5714499 w 6332041"/>
              <a:gd name="connsiteY144" fmla="*/ 4812126 h 6409905"/>
              <a:gd name="connsiteX145" fmla="*/ 5729104 w 6332041"/>
              <a:gd name="connsiteY145" fmla="*/ 4729576 h 6409905"/>
              <a:gd name="connsiteX146" fmla="*/ 5775459 w 6332041"/>
              <a:gd name="connsiteY146" fmla="*/ 4704176 h 6409905"/>
              <a:gd name="connsiteX147" fmla="*/ 5755139 w 6332041"/>
              <a:gd name="connsiteY147" fmla="*/ 4645121 h 6409905"/>
              <a:gd name="connsiteX148" fmla="*/ 5791334 w 6332041"/>
              <a:gd name="connsiteY148" fmla="*/ 4603846 h 6409905"/>
              <a:gd name="connsiteX149" fmla="*/ 5821814 w 6332041"/>
              <a:gd name="connsiteY149" fmla="*/ 4540981 h 6409905"/>
              <a:gd name="connsiteX150" fmla="*/ 5877059 w 6332041"/>
              <a:gd name="connsiteY150" fmla="*/ 4467321 h 6409905"/>
              <a:gd name="connsiteX151" fmla="*/ 5896109 w 6332041"/>
              <a:gd name="connsiteY151" fmla="*/ 4311111 h 6409905"/>
              <a:gd name="connsiteX152" fmla="*/ 6141219 w 6332041"/>
              <a:gd name="connsiteY152" fmla="*/ 4053301 h 6409905"/>
              <a:gd name="connsiteX153" fmla="*/ 6147569 w 6332041"/>
              <a:gd name="connsiteY153" fmla="*/ 3817081 h 6409905"/>
              <a:gd name="connsiteX154" fmla="*/ 5953537 w 6332041"/>
              <a:gd name="connsiteY154" fmla="*/ 3436452 h 6409905"/>
              <a:gd name="connsiteX0" fmla="*/ 5953537 w 6332041"/>
              <a:gd name="connsiteY0" fmla="*/ 3436452 h 6401878"/>
              <a:gd name="connsiteX1" fmla="*/ 5854199 w 6332041"/>
              <a:gd name="connsiteY1" fmla="*/ 2291811 h 6401878"/>
              <a:gd name="connsiteX2" fmla="*/ 5802129 w 6332041"/>
              <a:gd name="connsiteY2" fmla="*/ 1609819 h 6401878"/>
              <a:gd name="connsiteX3" fmla="*/ 5762759 w 6332041"/>
              <a:gd name="connsiteY3" fmla="*/ 1382491 h 6401878"/>
              <a:gd name="connsiteX4" fmla="*/ 5770442 w 6332041"/>
              <a:gd name="connsiteY4" fmla="*/ 1330310 h 6401878"/>
              <a:gd name="connsiteX5" fmla="*/ 5939273 w 6332041"/>
              <a:gd name="connsiteY5" fmla="*/ 1294137 h 6401878"/>
              <a:gd name="connsiteX6" fmla="*/ 6061246 w 6332041"/>
              <a:gd name="connsiteY6" fmla="*/ 1154342 h 6401878"/>
              <a:gd name="connsiteX7" fmla="*/ 6087784 w 6332041"/>
              <a:gd name="connsiteY7" fmla="*/ 587703 h 6401878"/>
              <a:gd name="connsiteX8" fmla="*/ 6149792 w 6332041"/>
              <a:gd name="connsiteY8" fmla="*/ 266762 h 6401878"/>
              <a:gd name="connsiteX9" fmla="*/ 6204185 w 6332041"/>
              <a:gd name="connsiteY9" fmla="*/ 214419 h 6401878"/>
              <a:gd name="connsiteX10" fmla="*/ 6332041 w 6332041"/>
              <a:gd name="connsiteY10" fmla="*/ 245126 h 6401878"/>
              <a:gd name="connsiteX11" fmla="*/ 6152006 w 6332041"/>
              <a:gd name="connsiteY11" fmla="*/ 110058 h 6401878"/>
              <a:gd name="connsiteX12" fmla="*/ 6014137 w 6332041"/>
              <a:gd name="connsiteY12" fmla="*/ 0 h 6401878"/>
              <a:gd name="connsiteX13" fmla="*/ 5325275 w 6332041"/>
              <a:gd name="connsiteY13" fmla="*/ 124606 h 6401878"/>
              <a:gd name="connsiteX14" fmla="*/ 5276992 w 6332041"/>
              <a:gd name="connsiteY14" fmla="*/ 266597 h 6401878"/>
              <a:gd name="connsiteX15" fmla="*/ 5346682 w 6332041"/>
              <a:gd name="connsiteY15" fmla="*/ 494173 h 6401878"/>
              <a:gd name="connsiteX16" fmla="*/ 5256922 w 6332041"/>
              <a:gd name="connsiteY16" fmla="*/ 872684 h 6401878"/>
              <a:gd name="connsiteX17" fmla="*/ 5292702 w 6332041"/>
              <a:gd name="connsiteY17" fmla="*/ 1084088 h 6401878"/>
              <a:gd name="connsiteX18" fmla="*/ 5259839 w 6332041"/>
              <a:gd name="connsiteY18" fmla="*/ 1405351 h 6401878"/>
              <a:gd name="connsiteX19" fmla="*/ 5252219 w 6332041"/>
              <a:gd name="connsiteY19" fmla="*/ 1603471 h 6401878"/>
              <a:gd name="connsiteX20" fmla="*/ 5282699 w 6332041"/>
              <a:gd name="connsiteY20" fmla="*/ 1641571 h 6401878"/>
              <a:gd name="connsiteX21" fmla="*/ 5137919 w 6332041"/>
              <a:gd name="connsiteY21" fmla="*/ 1694911 h 6401878"/>
              <a:gd name="connsiteX22" fmla="*/ 5160779 w 6332041"/>
              <a:gd name="connsiteY22" fmla="*/ 1885411 h 6401878"/>
              <a:gd name="connsiteX23" fmla="*/ 5122679 w 6332041"/>
              <a:gd name="connsiteY23" fmla="*/ 1969231 h 6401878"/>
              <a:gd name="connsiteX24" fmla="*/ 4985519 w 6332041"/>
              <a:gd name="connsiteY24" fmla="*/ 1952015 h 6401878"/>
              <a:gd name="connsiteX25" fmla="*/ 4894079 w 6332041"/>
              <a:gd name="connsiteY25" fmla="*/ 1938751 h 6401878"/>
              <a:gd name="connsiteX26" fmla="*/ 4817470 w 6332041"/>
              <a:gd name="connsiteY26" fmla="*/ 2096386 h 6401878"/>
              <a:gd name="connsiteX27" fmla="*/ 4668677 w 6332041"/>
              <a:gd name="connsiteY27" fmla="*/ 1986101 h 6401878"/>
              <a:gd name="connsiteX28" fmla="*/ 4554785 w 6332041"/>
              <a:gd name="connsiteY28" fmla="*/ 1978482 h 6401878"/>
              <a:gd name="connsiteX29" fmla="*/ 4409190 w 6332041"/>
              <a:gd name="connsiteY29" fmla="*/ 1848942 h 6401878"/>
              <a:gd name="connsiteX30" fmla="*/ 4604519 w 6332041"/>
              <a:gd name="connsiteY30" fmla="*/ 1664431 h 6401878"/>
              <a:gd name="connsiteX31" fmla="*/ 4429259 w 6332041"/>
              <a:gd name="connsiteY31" fmla="*/ 1633951 h 6401878"/>
              <a:gd name="connsiteX32" fmla="*/ 4284479 w 6332041"/>
              <a:gd name="connsiteY32" fmla="*/ 1801591 h 6401878"/>
              <a:gd name="connsiteX33" fmla="*/ 4223519 w 6332041"/>
              <a:gd name="connsiteY33" fmla="*/ 1900651 h 6401878"/>
              <a:gd name="connsiteX34" fmla="*/ 4231139 w 6332041"/>
              <a:gd name="connsiteY34" fmla="*/ 1938751 h 6401878"/>
              <a:gd name="connsiteX35" fmla="*/ 4124459 w 6332041"/>
              <a:gd name="connsiteY35" fmla="*/ 2037811 h 6401878"/>
              <a:gd name="connsiteX36" fmla="*/ 4048259 w 6332041"/>
              <a:gd name="connsiteY36" fmla="*/ 2060671 h 6401878"/>
              <a:gd name="connsiteX37" fmla="*/ 3990904 w 6332041"/>
              <a:gd name="connsiteY37" fmla="*/ 2092782 h 6401878"/>
              <a:gd name="connsiteX38" fmla="*/ 3936751 w 6332041"/>
              <a:gd name="connsiteY38" fmla="*/ 2142108 h 6401878"/>
              <a:gd name="connsiteX39" fmla="*/ 3888239 w 6332041"/>
              <a:gd name="connsiteY39" fmla="*/ 2114011 h 6401878"/>
              <a:gd name="connsiteX40" fmla="*/ 3846127 w 6332041"/>
              <a:gd name="connsiteY40" fmla="*/ 2183407 h 6401878"/>
              <a:gd name="connsiteX41" fmla="*/ 3746250 w 6332041"/>
              <a:gd name="connsiteY41" fmla="*/ 2210280 h 6401878"/>
              <a:gd name="connsiteX42" fmla="*/ 3731417 w 6332041"/>
              <a:gd name="connsiteY42" fmla="*/ 2278860 h 6401878"/>
              <a:gd name="connsiteX43" fmla="*/ 3591184 w 6332041"/>
              <a:gd name="connsiteY43" fmla="*/ 2221331 h 6401878"/>
              <a:gd name="connsiteX44" fmla="*/ 3552959 w 6332041"/>
              <a:gd name="connsiteY44" fmla="*/ 2121631 h 6401878"/>
              <a:gd name="connsiteX45" fmla="*/ 3377699 w 6332041"/>
              <a:gd name="connsiteY45" fmla="*/ 2190211 h 6401878"/>
              <a:gd name="connsiteX46" fmla="*/ 3377699 w 6332041"/>
              <a:gd name="connsiteY46" fmla="*/ 2266411 h 6401878"/>
              <a:gd name="connsiteX47" fmla="*/ 3258978 w 6332041"/>
              <a:gd name="connsiteY47" fmla="*/ 2366694 h 6401878"/>
              <a:gd name="connsiteX48" fmla="*/ 3018337 w 6332041"/>
              <a:gd name="connsiteY48" fmla="*/ 2221913 h 6401878"/>
              <a:gd name="connsiteX49" fmla="*/ 3045210 w 6332041"/>
              <a:gd name="connsiteY49" fmla="*/ 2191026 h 6401878"/>
              <a:gd name="connsiteX50" fmla="*/ 2934517 w 6332041"/>
              <a:gd name="connsiteY50" fmla="*/ 2054273 h 6401878"/>
              <a:gd name="connsiteX51" fmla="*/ 2663396 w 6332041"/>
              <a:gd name="connsiteY51" fmla="*/ 1888611 h 6401878"/>
              <a:gd name="connsiteX52" fmla="*/ 2536416 w 6332041"/>
              <a:gd name="connsiteY52" fmla="*/ 2261352 h 6401878"/>
              <a:gd name="connsiteX53" fmla="*/ 2428805 w 6332041"/>
              <a:gd name="connsiteY53" fmla="*/ 2267634 h 6401878"/>
              <a:gd name="connsiteX54" fmla="*/ 2348999 w 6332041"/>
              <a:gd name="connsiteY54" fmla="*/ 2258791 h 6401878"/>
              <a:gd name="connsiteX55" fmla="*/ 2245110 w 6332041"/>
              <a:gd name="connsiteY55" fmla="*/ 2385946 h 6401878"/>
              <a:gd name="connsiteX56" fmla="*/ 2061823 w 6332041"/>
              <a:gd name="connsiteY56" fmla="*/ 2298521 h 6401878"/>
              <a:gd name="connsiteX57" fmla="*/ 2005283 w 6332041"/>
              <a:gd name="connsiteY57" fmla="*/ 2306958 h 6401878"/>
              <a:gd name="connsiteX58" fmla="*/ 1905816 w 6332041"/>
              <a:gd name="connsiteY58" fmla="*/ 2122446 h 6401878"/>
              <a:gd name="connsiteX59" fmla="*/ 1937519 w 6332041"/>
              <a:gd name="connsiteY59" fmla="*/ 2037811 h 6401878"/>
              <a:gd name="connsiteX60" fmla="*/ 1769879 w 6332041"/>
              <a:gd name="connsiteY60" fmla="*/ 2159731 h 6401878"/>
              <a:gd name="connsiteX61" fmla="*/ 1747019 w 6332041"/>
              <a:gd name="connsiteY61" fmla="*/ 2220691 h 6401878"/>
              <a:gd name="connsiteX62" fmla="*/ 1693679 w 6332041"/>
              <a:gd name="connsiteY62" fmla="*/ 2190211 h 6401878"/>
              <a:gd name="connsiteX63" fmla="*/ 1586999 w 6332041"/>
              <a:gd name="connsiteY63" fmla="*/ 2190211 h 6401878"/>
              <a:gd name="connsiteX64" fmla="*/ 1564139 w 6332041"/>
              <a:gd name="connsiteY64" fmla="*/ 2304511 h 6401878"/>
              <a:gd name="connsiteX65" fmla="*/ 1426979 w 6332041"/>
              <a:gd name="connsiteY65" fmla="*/ 2601691 h 6401878"/>
              <a:gd name="connsiteX66" fmla="*/ 1373639 w 6332041"/>
              <a:gd name="connsiteY66" fmla="*/ 2594071 h 6401878"/>
              <a:gd name="connsiteX67" fmla="*/ 1228859 w 6332041"/>
              <a:gd name="connsiteY67" fmla="*/ 2647411 h 6401878"/>
              <a:gd name="connsiteX68" fmla="*/ 1175519 w 6332041"/>
              <a:gd name="connsiteY68" fmla="*/ 2815051 h 6401878"/>
              <a:gd name="connsiteX69" fmla="*/ 1053599 w 6332041"/>
              <a:gd name="connsiteY69" fmla="*/ 2845531 h 6401878"/>
              <a:gd name="connsiteX70" fmla="*/ 969779 w 6332041"/>
              <a:gd name="connsiteY70" fmla="*/ 2853151 h 6401878"/>
              <a:gd name="connsiteX71" fmla="*/ 870719 w 6332041"/>
              <a:gd name="connsiteY71" fmla="*/ 2883631 h 6401878"/>
              <a:gd name="connsiteX72" fmla="*/ 741179 w 6332041"/>
              <a:gd name="connsiteY72" fmla="*/ 2891251 h 6401878"/>
              <a:gd name="connsiteX73" fmla="*/ 588779 w 6332041"/>
              <a:gd name="connsiteY73" fmla="*/ 2929351 h 6401878"/>
              <a:gd name="connsiteX74" fmla="*/ 0 w 6332041"/>
              <a:gd name="connsiteY74" fmla="*/ 4428515 h 6401878"/>
              <a:gd name="connsiteX75" fmla="*/ 199750 w 6332041"/>
              <a:gd name="connsiteY75" fmla="*/ 4408853 h 6401878"/>
              <a:gd name="connsiteX76" fmla="*/ 207779 w 6332041"/>
              <a:gd name="connsiteY76" fmla="*/ 4529551 h 6401878"/>
              <a:gd name="connsiteX77" fmla="*/ 289560 w 6332041"/>
              <a:gd name="connsiteY77" fmla="*/ 4557241 h 6401878"/>
              <a:gd name="connsiteX78" fmla="*/ 289968 w 6332041"/>
              <a:gd name="connsiteY78" fmla="*/ 4629020 h 6401878"/>
              <a:gd name="connsiteX79" fmla="*/ 408690 w 6332041"/>
              <a:gd name="connsiteY79" fmla="*/ 4675962 h 6401878"/>
              <a:gd name="connsiteX80" fmla="*/ 398279 w 6332041"/>
              <a:gd name="connsiteY80" fmla="*/ 4773391 h 6401878"/>
              <a:gd name="connsiteX81" fmla="*/ 398279 w 6332041"/>
              <a:gd name="connsiteY81" fmla="*/ 4872451 h 6401878"/>
              <a:gd name="connsiteX82" fmla="*/ 291599 w 6332041"/>
              <a:gd name="connsiteY82" fmla="*/ 4925791 h 6401878"/>
              <a:gd name="connsiteX83" fmla="*/ 276359 w 6332041"/>
              <a:gd name="connsiteY83" fmla="*/ 5001991 h 6401878"/>
              <a:gd name="connsiteX84" fmla="*/ 184919 w 6332041"/>
              <a:gd name="connsiteY84" fmla="*/ 5123911 h 6401878"/>
              <a:gd name="connsiteX85" fmla="*/ 199344 w 6332041"/>
              <a:gd name="connsiteY85" fmla="*/ 5376596 h 6401878"/>
              <a:gd name="connsiteX86" fmla="*/ 282757 w 6332041"/>
              <a:gd name="connsiteY86" fmla="*/ 5376186 h 6401878"/>
              <a:gd name="connsiteX87" fmla="*/ 324870 w 6332041"/>
              <a:gd name="connsiteY87" fmla="*/ 5453201 h 6401878"/>
              <a:gd name="connsiteX88" fmla="*/ 340517 w 6332041"/>
              <a:gd name="connsiteY88" fmla="*/ 5498107 h 6401878"/>
              <a:gd name="connsiteX89" fmla="*/ 378211 w 6332041"/>
              <a:gd name="connsiteY89" fmla="*/ 5490078 h 6401878"/>
              <a:gd name="connsiteX90" fmla="*/ 365761 w 6332041"/>
              <a:gd name="connsiteY90" fmla="*/ 5643294 h 6401878"/>
              <a:gd name="connsiteX91" fmla="*/ 843843 w 6332041"/>
              <a:gd name="connsiteY91" fmla="*/ 5739970 h 6401878"/>
              <a:gd name="connsiteX92" fmla="*/ 1175926 w 6332041"/>
              <a:gd name="connsiteY92" fmla="*/ 5879922 h 6401878"/>
              <a:gd name="connsiteX93" fmla="*/ 1487939 w 6332041"/>
              <a:gd name="connsiteY93" fmla="*/ 5741131 h 6401878"/>
              <a:gd name="connsiteX94" fmla="*/ 1586999 w 6332041"/>
              <a:gd name="connsiteY94" fmla="*/ 5741131 h 6401878"/>
              <a:gd name="connsiteX95" fmla="*/ 1541279 w 6332041"/>
              <a:gd name="connsiteY95" fmla="*/ 6000211 h 6401878"/>
              <a:gd name="connsiteX96" fmla="*/ 1634713 w 6332041"/>
              <a:gd name="connsiteY96" fmla="*/ 6349001 h 6401878"/>
              <a:gd name="connsiteX97" fmla="*/ 1931451 w 6332041"/>
              <a:gd name="connsiteY97" fmla="*/ 6276820 h 6401878"/>
              <a:gd name="connsiteX98" fmla="*/ 1973281 w 6332041"/>
              <a:gd name="connsiteY98" fmla="*/ 6039719 h 6401878"/>
              <a:gd name="connsiteX99" fmla="*/ 2284853 w 6332041"/>
              <a:gd name="connsiteY99" fmla="*/ 6068128 h 6401878"/>
              <a:gd name="connsiteX100" fmla="*/ 2588088 w 6332041"/>
              <a:gd name="connsiteY100" fmla="*/ 5922367 h 6401878"/>
              <a:gd name="connsiteX101" fmla="*/ 2656018 w 6332041"/>
              <a:gd name="connsiteY101" fmla="*/ 6052223 h 6401878"/>
              <a:gd name="connsiteX102" fmla="*/ 2739109 w 6332041"/>
              <a:gd name="connsiteY102" fmla="*/ 6021749 h 6401878"/>
              <a:gd name="connsiteX103" fmla="*/ 2886685 w 6332041"/>
              <a:gd name="connsiteY103" fmla="*/ 6052811 h 6401878"/>
              <a:gd name="connsiteX104" fmla="*/ 3002565 w 6332041"/>
              <a:gd name="connsiteY104" fmla="*/ 6195386 h 6401878"/>
              <a:gd name="connsiteX105" fmla="*/ 3027765 w 6332041"/>
              <a:gd name="connsiteY105" fmla="*/ 6377265 h 6401878"/>
              <a:gd name="connsiteX106" fmla="*/ 3191028 w 6332041"/>
              <a:gd name="connsiteY106" fmla="*/ 6299303 h 6401878"/>
              <a:gd name="connsiteX107" fmla="*/ 3338659 w 6332041"/>
              <a:gd name="connsiteY107" fmla="*/ 6365542 h 6401878"/>
              <a:gd name="connsiteX108" fmla="*/ 3459989 w 6332041"/>
              <a:gd name="connsiteY108" fmla="*/ 6105598 h 6401878"/>
              <a:gd name="connsiteX109" fmla="*/ 3465996 w 6332041"/>
              <a:gd name="connsiteY109" fmla="*/ 6002754 h 6401878"/>
              <a:gd name="connsiteX110" fmla="*/ 3658897 w 6332041"/>
              <a:gd name="connsiteY110" fmla="*/ 6037364 h 6401878"/>
              <a:gd name="connsiteX111" fmla="*/ 3653271 w 6332041"/>
              <a:gd name="connsiteY111" fmla="*/ 6120584 h 6401878"/>
              <a:gd name="connsiteX112" fmla="*/ 3721768 w 6332041"/>
              <a:gd name="connsiteY112" fmla="*/ 6218956 h 6401878"/>
              <a:gd name="connsiteX113" fmla="*/ 3691891 w 6332041"/>
              <a:gd name="connsiteY113" fmla="*/ 6311470 h 6401878"/>
              <a:gd name="connsiteX114" fmla="*/ 3857956 w 6332041"/>
              <a:gd name="connsiteY114" fmla="*/ 6401878 h 6401878"/>
              <a:gd name="connsiteX115" fmla="*/ 4267428 w 6332041"/>
              <a:gd name="connsiteY115" fmla="*/ 6317649 h 6401878"/>
              <a:gd name="connsiteX116" fmla="*/ 3857759 w 6332041"/>
              <a:gd name="connsiteY116" fmla="*/ 5924011 h 6401878"/>
              <a:gd name="connsiteX117" fmla="*/ 3933959 w 6332041"/>
              <a:gd name="connsiteY117" fmla="*/ 5847811 h 6401878"/>
              <a:gd name="connsiteX118" fmla="*/ 3963217 w 6332041"/>
              <a:gd name="connsiteY118" fmla="*/ 5852642 h 6401878"/>
              <a:gd name="connsiteX119" fmla="*/ 3955596 w 6332041"/>
              <a:gd name="connsiteY119" fmla="*/ 5787667 h 6401878"/>
              <a:gd name="connsiteX120" fmla="*/ 3925523 w 6332041"/>
              <a:gd name="connsiteY120" fmla="*/ 5772835 h 6401878"/>
              <a:gd name="connsiteX121" fmla="*/ 3890621 w 6332041"/>
              <a:gd name="connsiteY121" fmla="*/ 5661325 h 6401878"/>
              <a:gd name="connsiteX122" fmla="*/ 3894228 w 6332041"/>
              <a:gd name="connsiteY122" fmla="*/ 5561858 h 6401878"/>
              <a:gd name="connsiteX123" fmla="*/ 3911099 w 6332041"/>
              <a:gd name="connsiteY123" fmla="*/ 5451571 h 6401878"/>
              <a:gd name="connsiteX124" fmla="*/ 3933959 w 6332041"/>
              <a:gd name="connsiteY124" fmla="*/ 5382991 h 6401878"/>
              <a:gd name="connsiteX125" fmla="*/ 3964439 w 6332041"/>
              <a:gd name="connsiteY125" fmla="*/ 5322031 h 6401878"/>
              <a:gd name="connsiteX126" fmla="*/ 4017779 w 6332041"/>
              <a:gd name="connsiteY126" fmla="*/ 5314411 h 6401878"/>
              <a:gd name="connsiteX127" fmla="*/ 4033019 w 6332041"/>
              <a:gd name="connsiteY127" fmla="*/ 5314411 h 6401878"/>
              <a:gd name="connsiteX128" fmla="*/ 4086359 w 6332041"/>
              <a:gd name="connsiteY128" fmla="*/ 5253451 h 6401878"/>
              <a:gd name="connsiteX129" fmla="*/ 4082752 w 6332041"/>
              <a:gd name="connsiteY129" fmla="*/ 5177658 h 6401878"/>
              <a:gd name="connsiteX130" fmla="*/ 4795020 w 6332041"/>
              <a:gd name="connsiteY130" fmla="*/ 5075401 h 6401878"/>
              <a:gd name="connsiteX131" fmla="*/ 4882853 w 6332041"/>
              <a:gd name="connsiteY131" fmla="*/ 5079415 h 6401878"/>
              <a:gd name="connsiteX132" fmla="*/ 4942997 w 6332041"/>
              <a:gd name="connsiteY132" fmla="*/ 5095062 h 6401878"/>
              <a:gd name="connsiteX133" fmla="*/ 5129484 w 6332041"/>
              <a:gd name="connsiteY133" fmla="*/ 5186093 h 6401878"/>
              <a:gd name="connsiteX134" fmla="*/ 5594304 w 6332041"/>
              <a:gd name="connsiteY134" fmla="*/ 5422722 h 6401878"/>
              <a:gd name="connsiteX135" fmla="*/ 5724276 w 6332041"/>
              <a:gd name="connsiteY135" fmla="*/ 5486449 h 6401878"/>
              <a:gd name="connsiteX136" fmla="*/ 5779089 w 6332041"/>
              <a:gd name="connsiteY136" fmla="*/ 5396937 h 6401878"/>
              <a:gd name="connsiteX137" fmla="*/ 5690643 w 6332041"/>
              <a:gd name="connsiteY137" fmla="*/ 5373624 h 6401878"/>
              <a:gd name="connsiteX138" fmla="*/ 5636237 w 6332041"/>
              <a:gd name="connsiteY138" fmla="*/ 5298488 h 6401878"/>
              <a:gd name="connsiteX139" fmla="*/ 5682594 w 6332041"/>
              <a:gd name="connsiteY139" fmla="*/ 5229777 h 6401878"/>
              <a:gd name="connsiteX140" fmla="*/ 5600880 w 6332041"/>
              <a:gd name="connsiteY140" fmla="*/ 5115358 h 6401878"/>
              <a:gd name="connsiteX141" fmla="*/ 5632584 w 6332041"/>
              <a:gd name="connsiteY141" fmla="*/ 4969606 h 6401878"/>
              <a:gd name="connsiteX142" fmla="*/ 5655444 w 6332041"/>
              <a:gd name="connsiteY142" fmla="*/ 4934681 h 6401878"/>
              <a:gd name="connsiteX143" fmla="*/ 5677034 w 6332041"/>
              <a:gd name="connsiteY143" fmla="*/ 4889596 h 6401878"/>
              <a:gd name="connsiteX144" fmla="*/ 5714499 w 6332041"/>
              <a:gd name="connsiteY144" fmla="*/ 4812126 h 6401878"/>
              <a:gd name="connsiteX145" fmla="*/ 5729104 w 6332041"/>
              <a:gd name="connsiteY145" fmla="*/ 4729576 h 6401878"/>
              <a:gd name="connsiteX146" fmla="*/ 5775459 w 6332041"/>
              <a:gd name="connsiteY146" fmla="*/ 4704176 h 6401878"/>
              <a:gd name="connsiteX147" fmla="*/ 5755139 w 6332041"/>
              <a:gd name="connsiteY147" fmla="*/ 4645121 h 6401878"/>
              <a:gd name="connsiteX148" fmla="*/ 5791334 w 6332041"/>
              <a:gd name="connsiteY148" fmla="*/ 4603846 h 6401878"/>
              <a:gd name="connsiteX149" fmla="*/ 5821814 w 6332041"/>
              <a:gd name="connsiteY149" fmla="*/ 4540981 h 6401878"/>
              <a:gd name="connsiteX150" fmla="*/ 5877059 w 6332041"/>
              <a:gd name="connsiteY150" fmla="*/ 4467321 h 6401878"/>
              <a:gd name="connsiteX151" fmla="*/ 5896109 w 6332041"/>
              <a:gd name="connsiteY151" fmla="*/ 4311111 h 6401878"/>
              <a:gd name="connsiteX152" fmla="*/ 6141219 w 6332041"/>
              <a:gd name="connsiteY152" fmla="*/ 4053301 h 6401878"/>
              <a:gd name="connsiteX153" fmla="*/ 6147569 w 6332041"/>
              <a:gd name="connsiteY153" fmla="*/ 3817081 h 6401878"/>
              <a:gd name="connsiteX154" fmla="*/ 5953537 w 6332041"/>
              <a:gd name="connsiteY154" fmla="*/ 3436452 h 6401878"/>
              <a:gd name="connsiteX0" fmla="*/ 5953537 w 6332041"/>
              <a:gd name="connsiteY0" fmla="*/ 3436452 h 6401878"/>
              <a:gd name="connsiteX1" fmla="*/ 5854199 w 6332041"/>
              <a:gd name="connsiteY1" fmla="*/ 2291811 h 6401878"/>
              <a:gd name="connsiteX2" fmla="*/ 5802129 w 6332041"/>
              <a:gd name="connsiteY2" fmla="*/ 1609819 h 6401878"/>
              <a:gd name="connsiteX3" fmla="*/ 5762759 w 6332041"/>
              <a:gd name="connsiteY3" fmla="*/ 1382491 h 6401878"/>
              <a:gd name="connsiteX4" fmla="*/ 5770442 w 6332041"/>
              <a:gd name="connsiteY4" fmla="*/ 1330310 h 6401878"/>
              <a:gd name="connsiteX5" fmla="*/ 5939273 w 6332041"/>
              <a:gd name="connsiteY5" fmla="*/ 1294137 h 6401878"/>
              <a:gd name="connsiteX6" fmla="*/ 6061246 w 6332041"/>
              <a:gd name="connsiteY6" fmla="*/ 1154342 h 6401878"/>
              <a:gd name="connsiteX7" fmla="*/ 6087784 w 6332041"/>
              <a:gd name="connsiteY7" fmla="*/ 587703 h 6401878"/>
              <a:gd name="connsiteX8" fmla="*/ 6149792 w 6332041"/>
              <a:gd name="connsiteY8" fmla="*/ 266762 h 6401878"/>
              <a:gd name="connsiteX9" fmla="*/ 6204185 w 6332041"/>
              <a:gd name="connsiteY9" fmla="*/ 214419 h 6401878"/>
              <a:gd name="connsiteX10" fmla="*/ 6332041 w 6332041"/>
              <a:gd name="connsiteY10" fmla="*/ 245126 h 6401878"/>
              <a:gd name="connsiteX11" fmla="*/ 6152006 w 6332041"/>
              <a:gd name="connsiteY11" fmla="*/ 110058 h 6401878"/>
              <a:gd name="connsiteX12" fmla="*/ 6014137 w 6332041"/>
              <a:gd name="connsiteY12" fmla="*/ 0 h 6401878"/>
              <a:gd name="connsiteX13" fmla="*/ 5325275 w 6332041"/>
              <a:gd name="connsiteY13" fmla="*/ 124606 h 6401878"/>
              <a:gd name="connsiteX14" fmla="*/ 5276992 w 6332041"/>
              <a:gd name="connsiteY14" fmla="*/ 266597 h 6401878"/>
              <a:gd name="connsiteX15" fmla="*/ 5346682 w 6332041"/>
              <a:gd name="connsiteY15" fmla="*/ 494173 h 6401878"/>
              <a:gd name="connsiteX16" fmla="*/ 5256922 w 6332041"/>
              <a:gd name="connsiteY16" fmla="*/ 872684 h 6401878"/>
              <a:gd name="connsiteX17" fmla="*/ 5292702 w 6332041"/>
              <a:gd name="connsiteY17" fmla="*/ 1084088 h 6401878"/>
              <a:gd name="connsiteX18" fmla="*/ 5259839 w 6332041"/>
              <a:gd name="connsiteY18" fmla="*/ 1405351 h 6401878"/>
              <a:gd name="connsiteX19" fmla="*/ 5252219 w 6332041"/>
              <a:gd name="connsiteY19" fmla="*/ 1603471 h 6401878"/>
              <a:gd name="connsiteX20" fmla="*/ 5282699 w 6332041"/>
              <a:gd name="connsiteY20" fmla="*/ 1641571 h 6401878"/>
              <a:gd name="connsiteX21" fmla="*/ 5137919 w 6332041"/>
              <a:gd name="connsiteY21" fmla="*/ 1694911 h 6401878"/>
              <a:gd name="connsiteX22" fmla="*/ 5160779 w 6332041"/>
              <a:gd name="connsiteY22" fmla="*/ 1885411 h 6401878"/>
              <a:gd name="connsiteX23" fmla="*/ 5122679 w 6332041"/>
              <a:gd name="connsiteY23" fmla="*/ 1969231 h 6401878"/>
              <a:gd name="connsiteX24" fmla="*/ 4985519 w 6332041"/>
              <a:gd name="connsiteY24" fmla="*/ 1952015 h 6401878"/>
              <a:gd name="connsiteX25" fmla="*/ 4894079 w 6332041"/>
              <a:gd name="connsiteY25" fmla="*/ 1938751 h 6401878"/>
              <a:gd name="connsiteX26" fmla="*/ 4817470 w 6332041"/>
              <a:gd name="connsiteY26" fmla="*/ 2096386 h 6401878"/>
              <a:gd name="connsiteX27" fmla="*/ 4668677 w 6332041"/>
              <a:gd name="connsiteY27" fmla="*/ 1986101 h 6401878"/>
              <a:gd name="connsiteX28" fmla="*/ 4554785 w 6332041"/>
              <a:gd name="connsiteY28" fmla="*/ 1978482 h 6401878"/>
              <a:gd name="connsiteX29" fmla="*/ 4409190 w 6332041"/>
              <a:gd name="connsiteY29" fmla="*/ 1848942 h 6401878"/>
              <a:gd name="connsiteX30" fmla="*/ 4604519 w 6332041"/>
              <a:gd name="connsiteY30" fmla="*/ 1664431 h 6401878"/>
              <a:gd name="connsiteX31" fmla="*/ 4429259 w 6332041"/>
              <a:gd name="connsiteY31" fmla="*/ 1633951 h 6401878"/>
              <a:gd name="connsiteX32" fmla="*/ 4284479 w 6332041"/>
              <a:gd name="connsiteY32" fmla="*/ 1801591 h 6401878"/>
              <a:gd name="connsiteX33" fmla="*/ 4223519 w 6332041"/>
              <a:gd name="connsiteY33" fmla="*/ 1900651 h 6401878"/>
              <a:gd name="connsiteX34" fmla="*/ 4231139 w 6332041"/>
              <a:gd name="connsiteY34" fmla="*/ 1938751 h 6401878"/>
              <a:gd name="connsiteX35" fmla="*/ 4124459 w 6332041"/>
              <a:gd name="connsiteY35" fmla="*/ 2037811 h 6401878"/>
              <a:gd name="connsiteX36" fmla="*/ 4048259 w 6332041"/>
              <a:gd name="connsiteY36" fmla="*/ 2060671 h 6401878"/>
              <a:gd name="connsiteX37" fmla="*/ 3990904 w 6332041"/>
              <a:gd name="connsiteY37" fmla="*/ 2092782 h 6401878"/>
              <a:gd name="connsiteX38" fmla="*/ 3936751 w 6332041"/>
              <a:gd name="connsiteY38" fmla="*/ 2142108 h 6401878"/>
              <a:gd name="connsiteX39" fmla="*/ 3888239 w 6332041"/>
              <a:gd name="connsiteY39" fmla="*/ 2114011 h 6401878"/>
              <a:gd name="connsiteX40" fmla="*/ 3846127 w 6332041"/>
              <a:gd name="connsiteY40" fmla="*/ 2183407 h 6401878"/>
              <a:gd name="connsiteX41" fmla="*/ 3746250 w 6332041"/>
              <a:gd name="connsiteY41" fmla="*/ 2210280 h 6401878"/>
              <a:gd name="connsiteX42" fmla="*/ 3731417 w 6332041"/>
              <a:gd name="connsiteY42" fmla="*/ 2278860 h 6401878"/>
              <a:gd name="connsiteX43" fmla="*/ 3591184 w 6332041"/>
              <a:gd name="connsiteY43" fmla="*/ 2221331 h 6401878"/>
              <a:gd name="connsiteX44" fmla="*/ 3552959 w 6332041"/>
              <a:gd name="connsiteY44" fmla="*/ 2121631 h 6401878"/>
              <a:gd name="connsiteX45" fmla="*/ 3377699 w 6332041"/>
              <a:gd name="connsiteY45" fmla="*/ 2190211 h 6401878"/>
              <a:gd name="connsiteX46" fmla="*/ 3377699 w 6332041"/>
              <a:gd name="connsiteY46" fmla="*/ 2266411 h 6401878"/>
              <a:gd name="connsiteX47" fmla="*/ 3258978 w 6332041"/>
              <a:gd name="connsiteY47" fmla="*/ 2366694 h 6401878"/>
              <a:gd name="connsiteX48" fmla="*/ 3018337 w 6332041"/>
              <a:gd name="connsiteY48" fmla="*/ 2221913 h 6401878"/>
              <a:gd name="connsiteX49" fmla="*/ 3045210 w 6332041"/>
              <a:gd name="connsiteY49" fmla="*/ 2191026 h 6401878"/>
              <a:gd name="connsiteX50" fmla="*/ 2934517 w 6332041"/>
              <a:gd name="connsiteY50" fmla="*/ 2054273 h 6401878"/>
              <a:gd name="connsiteX51" fmla="*/ 2663396 w 6332041"/>
              <a:gd name="connsiteY51" fmla="*/ 1888611 h 6401878"/>
              <a:gd name="connsiteX52" fmla="*/ 2536416 w 6332041"/>
              <a:gd name="connsiteY52" fmla="*/ 2261352 h 6401878"/>
              <a:gd name="connsiteX53" fmla="*/ 2428805 w 6332041"/>
              <a:gd name="connsiteY53" fmla="*/ 2267634 h 6401878"/>
              <a:gd name="connsiteX54" fmla="*/ 2348999 w 6332041"/>
              <a:gd name="connsiteY54" fmla="*/ 2258791 h 6401878"/>
              <a:gd name="connsiteX55" fmla="*/ 2245110 w 6332041"/>
              <a:gd name="connsiteY55" fmla="*/ 2385946 h 6401878"/>
              <a:gd name="connsiteX56" fmla="*/ 2061823 w 6332041"/>
              <a:gd name="connsiteY56" fmla="*/ 2298521 h 6401878"/>
              <a:gd name="connsiteX57" fmla="*/ 2005283 w 6332041"/>
              <a:gd name="connsiteY57" fmla="*/ 2306958 h 6401878"/>
              <a:gd name="connsiteX58" fmla="*/ 1905816 w 6332041"/>
              <a:gd name="connsiteY58" fmla="*/ 2122446 h 6401878"/>
              <a:gd name="connsiteX59" fmla="*/ 1937519 w 6332041"/>
              <a:gd name="connsiteY59" fmla="*/ 2037811 h 6401878"/>
              <a:gd name="connsiteX60" fmla="*/ 1769879 w 6332041"/>
              <a:gd name="connsiteY60" fmla="*/ 2159731 h 6401878"/>
              <a:gd name="connsiteX61" fmla="*/ 1747019 w 6332041"/>
              <a:gd name="connsiteY61" fmla="*/ 2220691 h 6401878"/>
              <a:gd name="connsiteX62" fmla="*/ 1693679 w 6332041"/>
              <a:gd name="connsiteY62" fmla="*/ 2190211 h 6401878"/>
              <a:gd name="connsiteX63" fmla="*/ 1586999 w 6332041"/>
              <a:gd name="connsiteY63" fmla="*/ 2190211 h 6401878"/>
              <a:gd name="connsiteX64" fmla="*/ 1564139 w 6332041"/>
              <a:gd name="connsiteY64" fmla="*/ 2304511 h 6401878"/>
              <a:gd name="connsiteX65" fmla="*/ 1426979 w 6332041"/>
              <a:gd name="connsiteY65" fmla="*/ 2601691 h 6401878"/>
              <a:gd name="connsiteX66" fmla="*/ 1373639 w 6332041"/>
              <a:gd name="connsiteY66" fmla="*/ 2594071 h 6401878"/>
              <a:gd name="connsiteX67" fmla="*/ 1228859 w 6332041"/>
              <a:gd name="connsiteY67" fmla="*/ 2647411 h 6401878"/>
              <a:gd name="connsiteX68" fmla="*/ 1175519 w 6332041"/>
              <a:gd name="connsiteY68" fmla="*/ 2815051 h 6401878"/>
              <a:gd name="connsiteX69" fmla="*/ 1053599 w 6332041"/>
              <a:gd name="connsiteY69" fmla="*/ 2845531 h 6401878"/>
              <a:gd name="connsiteX70" fmla="*/ 969779 w 6332041"/>
              <a:gd name="connsiteY70" fmla="*/ 2853151 h 6401878"/>
              <a:gd name="connsiteX71" fmla="*/ 870719 w 6332041"/>
              <a:gd name="connsiteY71" fmla="*/ 2883631 h 6401878"/>
              <a:gd name="connsiteX72" fmla="*/ 741179 w 6332041"/>
              <a:gd name="connsiteY72" fmla="*/ 2891251 h 6401878"/>
              <a:gd name="connsiteX73" fmla="*/ 588779 w 6332041"/>
              <a:gd name="connsiteY73" fmla="*/ 2929351 h 6401878"/>
              <a:gd name="connsiteX74" fmla="*/ 0 w 6332041"/>
              <a:gd name="connsiteY74" fmla="*/ 4428515 h 6401878"/>
              <a:gd name="connsiteX75" fmla="*/ 199750 w 6332041"/>
              <a:gd name="connsiteY75" fmla="*/ 4408853 h 6401878"/>
              <a:gd name="connsiteX76" fmla="*/ 207779 w 6332041"/>
              <a:gd name="connsiteY76" fmla="*/ 4529551 h 6401878"/>
              <a:gd name="connsiteX77" fmla="*/ 289560 w 6332041"/>
              <a:gd name="connsiteY77" fmla="*/ 4557241 h 6401878"/>
              <a:gd name="connsiteX78" fmla="*/ 289968 w 6332041"/>
              <a:gd name="connsiteY78" fmla="*/ 4629020 h 6401878"/>
              <a:gd name="connsiteX79" fmla="*/ 408690 w 6332041"/>
              <a:gd name="connsiteY79" fmla="*/ 4675962 h 6401878"/>
              <a:gd name="connsiteX80" fmla="*/ 398279 w 6332041"/>
              <a:gd name="connsiteY80" fmla="*/ 4773391 h 6401878"/>
              <a:gd name="connsiteX81" fmla="*/ 398279 w 6332041"/>
              <a:gd name="connsiteY81" fmla="*/ 4872451 h 6401878"/>
              <a:gd name="connsiteX82" fmla="*/ 291599 w 6332041"/>
              <a:gd name="connsiteY82" fmla="*/ 4925791 h 6401878"/>
              <a:gd name="connsiteX83" fmla="*/ 276359 w 6332041"/>
              <a:gd name="connsiteY83" fmla="*/ 5001991 h 6401878"/>
              <a:gd name="connsiteX84" fmla="*/ 184919 w 6332041"/>
              <a:gd name="connsiteY84" fmla="*/ 5123911 h 6401878"/>
              <a:gd name="connsiteX85" fmla="*/ 199344 w 6332041"/>
              <a:gd name="connsiteY85" fmla="*/ 5376596 h 6401878"/>
              <a:gd name="connsiteX86" fmla="*/ 282757 w 6332041"/>
              <a:gd name="connsiteY86" fmla="*/ 5376186 h 6401878"/>
              <a:gd name="connsiteX87" fmla="*/ 324870 w 6332041"/>
              <a:gd name="connsiteY87" fmla="*/ 5453201 h 6401878"/>
              <a:gd name="connsiteX88" fmla="*/ 340517 w 6332041"/>
              <a:gd name="connsiteY88" fmla="*/ 5498107 h 6401878"/>
              <a:gd name="connsiteX89" fmla="*/ 378211 w 6332041"/>
              <a:gd name="connsiteY89" fmla="*/ 5490078 h 6401878"/>
              <a:gd name="connsiteX90" fmla="*/ 365761 w 6332041"/>
              <a:gd name="connsiteY90" fmla="*/ 5643294 h 6401878"/>
              <a:gd name="connsiteX91" fmla="*/ 843843 w 6332041"/>
              <a:gd name="connsiteY91" fmla="*/ 5739970 h 6401878"/>
              <a:gd name="connsiteX92" fmla="*/ 1175926 w 6332041"/>
              <a:gd name="connsiteY92" fmla="*/ 5879922 h 6401878"/>
              <a:gd name="connsiteX93" fmla="*/ 1487939 w 6332041"/>
              <a:gd name="connsiteY93" fmla="*/ 5741131 h 6401878"/>
              <a:gd name="connsiteX94" fmla="*/ 1586999 w 6332041"/>
              <a:gd name="connsiteY94" fmla="*/ 5741131 h 6401878"/>
              <a:gd name="connsiteX95" fmla="*/ 1541279 w 6332041"/>
              <a:gd name="connsiteY95" fmla="*/ 6000211 h 6401878"/>
              <a:gd name="connsiteX96" fmla="*/ 1634713 w 6332041"/>
              <a:gd name="connsiteY96" fmla="*/ 6349001 h 6401878"/>
              <a:gd name="connsiteX97" fmla="*/ 1931451 w 6332041"/>
              <a:gd name="connsiteY97" fmla="*/ 6276820 h 6401878"/>
              <a:gd name="connsiteX98" fmla="*/ 1973281 w 6332041"/>
              <a:gd name="connsiteY98" fmla="*/ 6039719 h 6401878"/>
              <a:gd name="connsiteX99" fmla="*/ 2284853 w 6332041"/>
              <a:gd name="connsiteY99" fmla="*/ 6068128 h 6401878"/>
              <a:gd name="connsiteX100" fmla="*/ 2588088 w 6332041"/>
              <a:gd name="connsiteY100" fmla="*/ 5922367 h 6401878"/>
              <a:gd name="connsiteX101" fmla="*/ 2656018 w 6332041"/>
              <a:gd name="connsiteY101" fmla="*/ 6052223 h 6401878"/>
              <a:gd name="connsiteX102" fmla="*/ 2739109 w 6332041"/>
              <a:gd name="connsiteY102" fmla="*/ 6021749 h 6401878"/>
              <a:gd name="connsiteX103" fmla="*/ 2886685 w 6332041"/>
              <a:gd name="connsiteY103" fmla="*/ 6052811 h 6401878"/>
              <a:gd name="connsiteX104" fmla="*/ 3002565 w 6332041"/>
              <a:gd name="connsiteY104" fmla="*/ 6195386 h 6401878"/>
              <a:gd name="connsiteX105" fmla="*/ 3027765 w 6332041"/>
              <a:gd name="connsiteY105" fmla="*/ 6377265 h 6401878"/>
              <a:gd name="connsiteX106" fmla="*/ 3191028 w 6332041"/>
              <a:gd name="connsiteY106" fmla="*/ 6299303 h 6401878"/>
              <a:gd name="connsiteX107" fmla="*/ 3338659 w 6332041"/>
              <a:gd name="connsiteY107" fmla="*/ 6365542 h 6401878"/>
              <a:gd name="connsiteX108" fmla="*/ 3459989 w 6332041"/>
              <a:gd name="connsiteY108" fmla="*/ 6105598 h 6401878"/>
              <a:gd name="connsiteX109" fmla="*/ 3465996 w 6332041"/>
              <a:gd name="connsiteY109" fmla="*/ 6002754 h 6401878"/>
              <a:gd name="connsiteX110" fmla="*/ 3658897 w 6332041"/>
              <a:gd name="connsiteY110" fmla="*/ 6037364 h 6401878"/>
              <a:gd name="connsiteX111" fmla="*/ 3653271 w 6332041"/>
              <a:gd name="connsiteY111" fmla="*/ 6120584 h 6401878"/>
              <a:gd name="connsiteX112" fmla="*/ 3721768 w 6332041"/>
              <a:gd name="connsiteY112" fmla="*/ 6218956 h 6401878"/>
              <a:gd name="connsiteX113" fmla="*/ 3691891 w 6332041"/>
              <a:gd name="connsiteY113" fmla="*/ 6311470 h 6401878"/>
              <a:gd name="connsiteX114" fmla="*/ 3857956 w 6332041"/>
              <a:gd name="connsiteY114" fmla="*/ 6401878 h 6401878"/>
              <a:gd name="connsiteX115" fmla="*/ 4040732 w 6332041"/>
              <a:gd name="connsiteY115" fmla="*/ 6363605 h 6401878"/>
              <a:gd name="connsiteX116" fmla="*/ 4267428 w 6332041"/>
              <a:gd name="connsiteY116" fmla="*/ 6317649 h 6401878"/>
              <a:gd name="connsiteX117" fmla="*/ 3857759 w 6332041"/>
              <a:gd name="connsiteY117" fmla="*/ 5924011 h 6401878"/>
              <a:gd name="connsiteX118" fmla="*/ 3933959 w 6332041"/>
              <a:gd name="connsiteY118" fmla="*/ 5847811 h 6401878"/>
              <a:gd name="connsiteX119" fmla="*/ 3963217 w 6332041"/>
              <a:gd name="connsiteY119" fmla="*/ 5852642 h 6401878"/>
              <a:gd name="connsiteX120" fmla="*/ 3955596 w 6332041"/>
              <a:gd name="connsiteY120" fmla="*/ 5787667 h 6401878"/>
              <a:gd name="connsiteX121" fmla="*/ 3925523 w 6332041"/>
              <a:gd name="connsiteY121" fmla="*/ 5772835 h 6401878"/>
              <a:gd name="connsiteX122" fmla="*/ 3890621 w 6332041"/>
              <a:gd name="connsiteY122" fmla="*/ 5661325 h 6401878"/>
              <a:gd name="connsiteX123" fmla="*/ 3894228 w 6332041"/>
              <a:gd name="connsiteY123" fmla="*/ 5561858 h 6401878"/>
              <a:gd name="connsiteX124" fmla="*/ 3911099 w 6332041"/>
              <a:gd name="connsiteY124" fmla="*/ 5451571 h 6401878"/>
              <a:gd name="connsiteX125" fmla="*/ 3933959 w 6332041"/>
              <a:gd name="connsiteY125" fmla="*/ 5382991 h 6401878"/>
              <a:gd name="connsiteX126" fmla="*/ 3964439 w 6332041"/>
              <a:gd name="connsiteY126" fmla="*/ 5322031 h 6401878"/>
              <a:gd name="connsiteX127" fmla="*/ 4017779 w 6332041"/>
              <a:gd name="connsiteY127" fmla="*/ 5314411 h 6401878"/>
              <a:gd name="connsiteX128" fmla="*/ 4033019 w 6332041"/>
              <a:gd name="connsiteY128" fmla="*/ 5314411 h 6401878"/>
              <a:gd name="connsiteX129" fmla="*/ 4086359 w 6332041"/>
              <a:gd name="connsiteY129" fmla="*/ 5253451 h 6401878"/>
              <a:gd name="connsiteX130" fmla="*/ 4082752 w 6332041"/>
              <a:gd name="connsiteY130" fmla="*/ 5177658 h 6401878"/>
              <a:gd name="connsiteX131" fmla="*/ 4795020 w 6332041"/>
              <a:gd name="connsiteY131" fmla="*/ 5075401 h 6401878"/>
              <a:gd name="connsiteX132" fmla="*/ 4882853 w 6332041"/>
              <a:gd name="connsiteY132" fmla="*/ 5079415 h 6401878"/>
              <a:gd name="connsiteX133" fmla="*/ 4942997 w 6332041"/>
              <a:gd name="connsiteY133" fmla="*/ 5095062 h 6401878"/>
              <a:gd name="connsiteX134" fmla="*/ 5129484 w 6332041"/>
              <a:gd name="connsiteY134" fmla="*/ 5186093 h 6401878"/>
              <a:gd name="connsiteX135" fmla="*/ 5594304 w 6332041"/>
              <a:gd name="connsiteY135" fmla="*/ 5422722 h 6401878"/>
              <a:gd name="connsiteX136" fmla="*/ 5724276 w 6332041"/>
              <a:gd name="connsiteY136" fmla="*/ 5486449 h 6401878"/>
              <a:gd name="connsiteX137" fmla="*/ 5779089 w 6332041"/>
              <a:gd name="connsiteY137" fmla="*/ 5396937 h 6401878"/>
              <a:gd name="connsiteX138" fmla="*/ 5690643 w 6332041"/>
              <a:gd name="connsiteY138" fmla="*/ 5373624 h 6401878"/>
              <a:gd name="connsiteX139" fmla="*/ 5636237 w 6332041"/>
              <a:gd name="connsiteY139" fmla="*/ 5298488 h 6401878"/>
              <a:gd name="connsiteX140" fmla="*/ 5682594 w 6332041"/>
              <a:gd name="connsiteY140" fmla="*/ 5229777 h 6401878"/>
              <a:gd name="connsiteX141" fmla="*/ 5600880 w 6332041"/>
              <a:gd name="connsiteY141" fmla="*/ 5115358 h 6401878"/>
              <a:gd name="connsiteX142" fmla="*/ 5632584 w 6332041"/>
              <a:gd name="connsiteY142" fmla="*/ 4969606 h 6401878"/>
              <a:gd name="connsiteX143" fmla="*/ 5655444 w 6332041"/>
              <a:gd name="connsiteY143" fmla="*/ 4934681 h 6401878"/>
              <a:gd name="connsiteX144" fmla="*/ 5677034 w 6332041"/>
              <a:gd name="connsiteY144" fmla="*/ 4889596 h 6401878"/>
              <a:gd name="connsiteX145" fmla="*/ 5714499 w 6332041"/>
              <a:gd name="connsiteY145" fmla="*/ 4812126 h 6401878"/>
              <a:gd name="connsiteX146" fmla="*/ 5729104 w 6332041"/>
              <a:gd name="connsiteY146" fmla="*/ 4729576 h 6401878"/>
              <a:gd name="connsiteX147" fmla="*/ 5775459 w 6332041"/>
              <a:gd name="connsiteY147" fmla="*/ 4704176 h 6401878"/>
              <a:gd name="connsiteX148" fmla="*/ 5755139 w 6332041"/>
              <a:gd name="connsiteY148" fmla="*/ 4645121 h 6401878"/>
              <a:gd name="connsiteX149" fmla="*/ 5791334 w 6332041"/>
              <a:gd name="connsiteY149" fmla="*/ 4603846 h 6401878"/>
              <a:gd name="connsiteX150" fmla="*/ 5821814 w 6332041"/>
              <a:gd name="connsiteY150" fmla="*/ 4540981 h 6401878"/>
              <a:gd name="connsiteX151" fmla="*/ 5877059 w 6332041"/>
              <a:gd name="connsiteY151" fmla="*/ 4467321 h 6401878"/>
              <a:gd name="connsiteX152" fmla="*/ 5896109 w 6332041"/>
              <a:gd name="connsiteY152" fmla="*/ 4311111 h 6401878"/>
              <a:gd name="connsiteX153" fmla="*/ 6141219 w 6332041"/>
              <a:gd name="connsiteY153" fmla="*/ 4053301 h 6401878"/>
              <a:gd name="connsiteX154" fmla="*/ 6147569 w 6332041"/>
              <a:gd name="connsiteY154" fmla="*/ 3817081 h 6401878"/>
              <a:gd name="connsiteX155" fmla="*/ 5953537 w 6332041"/>
              <a:gd name="connsiteY155" fmla="*/ 3436452 h 6401878"/>
              <a:gd name="connsiteX0" fmla="*/ 5953537 w 6332041"/>
              <a:gd name="connsiteY0" fmla="*/ 3436452 h 6431839"/>
              <a:gd name="connsiteX1" fmla="*/ 5854199 w 6332041"/>
              <a:gd name="connsiteY1" fmla="*/ 2291811 h 6431839"/>
              <a:gd name="connsiteX2" fmla="*/ 5802129 w 6332041"/>
              <a:gd name="connsiteY2" fmla="*/ 1609819 h 6431839"/>
              <a:gd name="connsiteX3" fmla="*/ 5762759 w 6332041"/>
              <a:gd name="connsiteY3" fmla="*/ 1382491 h 6431839"/>
              <a:gd name="connsiteX4" fmla="*/ 5770442 w 6332041"/>
              <a:gd name="connsiteY4" fmla="*/ 1330310 h 6431839"/>
              <a:gd name="connsiteX5" fmla="*/ 5939273 w 6332041"/>
              <a:gd name="connsiteY5" fmla="*/ 1294137 h 6431839"/>
              <a:gd name="connsiteX6" fmla="*/ 6061246 w 6332041"/>
              <a:gd name="connsiteY6" fmla="*/ 1154342 h 6431839"/>
              <a:gd name="connsiteX7" fmla="*/ 6087784 w 6332041"/>
              <a:gd name="connsiteY7" fmla="*/ 587703 h 6431839"/>
              <a:gd name="connsiteX8" fmla="*/ 6149792 w 6332041"/>
              <a:gd name="connsiteY8" fmla="*/ 266762 h 6431839"/>
              <a:gd name="connsiteX9" fmla="*/ 6204185 w 6332041"/>
              <a:gd name="connsiteY9" fmla="*/ 214419 h 6431839"/>
              <a:gd name="connsiteX10" fmla="*/ 6332041 w 6332041"/>
              <a:gd name="connsiteY10" fmla="*/ 245126 h 6431839"/>
              <a:gd name="connsiteX11" fmla="*/ 6152006 w 6332041"/>
              <a:gd name="connsiteY11" fmla="*/ 110058 h 6431839"/>
              <a:gd name="connsiteX12" fmla="*/ 6014137 w 6332041"/>
              <a:gd name="connsiteY12" fmla="*/ 0 h 6431839"/>
              <a:gd name="connsiteX13" fmla="*/ 5325275 w 6332041"/>
              <a:gd name="connsiteY13" fmla="*/ 124606 h 6431839"/>
              <a:gd name="connsiteX14" fmla="*/ 5276992 w 6332041"/>
              <a:gd name="connsiteY14" fmla="*/ 266597 h 6431839"/>
              <a:gd name="connsiteX15" fmla="*/ 5346682 w 6332041"/>
              <a:gd name="connsiteY15" fmla="*/ 494173 h 6431839"/>
              <a:gd name="connsiteX16" fmla="*/ 5256922 w 6332041"/>
              <a:gd name="connsiteY16" fmla="*/ 872684 h 6431839"/>
              <a:gd name="connsiteX17" fmla="*/ 5292702 w 6332041"/>
              <a:gd name="connsiteY17" fmla="*/ 1084088 h 6431839"/>
              <a:gd name="connsiteX18" fmla="*/ 5259839 w 6332041"/>
              <a:gd name="connsiteY18" fmla="*/ 1405351 h 6431839"/>
              <a:gd name="connsiteX19" fmla="*/ 5252219 w 6332041"/>
              <a:gd name="connsiteY19" fmla="*/ 1603471 h 6431839"/>
              <a:gd name="connsiteX20" fmla="*/ 5282699 w 6332041"/>
              <a:gd name="connsiteY20" fmla="*/ 1641571 h 6431839"/>
              <a:gd name="connsiteX21" fmla="*/ 5137919 w 6332041"/>
              <a:gd name="connsiteY21" fmla="*/ 1694911 h 6431839"/>
              <a:gd name="connsiteX22" fmla="*/ 5160779 w 6332041"/>
              <a:gd name="connsiteY22" fmla="*/ 1885411 h 6431839"/>
              <a:gd name="connsiteX23" fmla="*/ 5122679 w 6332041"/>
              <a:gd name="connsiteY23" fmla="*/ 1969231 h 6431839"/>
              <a:gd name="connsiteX24" fmla="*/ 4985519 w 6332041"/>
              <a:gd name="connsiteY24" fmla="*/ 1952015 h 6431839"/>
              <a:gd name="connsiteX25" fmla="*/ 4894079 w 6332041"/>
              <a:gd name="connsiteY25" fmla="*/ 1938751 h 6431839"/>
              <a:gd name="connsiteX26" fmla="*/ 4817470 w 6332041"/>
              <a:gd name="connsiteY26" fmla="*/ 2096386 h 6431839"/>
              <a:gd name="connsiteX27" fmla="*/ 4668677 w 6332041"/>
              <a:gd name="connsiteY27" fmla="*/ 1986101 h 6431839"/>
              <a:gd name="connsiteX28" fmla="*/ 4554785 w 6332041"/>
              <a:gd name="connsiteY28" fmla="*/ 1978482 h 6431839"/>
              <a:gd name="connsiteX29" fmla="*/ 4409190 w 6332041"/>
              <a:gd name="connsiteY29" fmla="*/ 1848942 h 6431839"/>
              <a:gd name="connsiteX30" fmla="*/ 4604519 w 6332041"/>
              <a:gd name="connsiteY30" fmla="*/ 1664431 h 6431839"/>
              <a:gd name="connsiteX31" fmla="*/ 4429259 w 6332041"/>
              <a:gd name="connsiteY31" fmla="*/ 1633951 h 6431839"/>
              <a:gd name="connsiteX32" fmla="*/ 4284479 w 6332041"/>
              <a:gd name="connsiteY32" fmla="*/ 1801591 h 6431839"/>
              <a:gd name="connsiteX33" fmla="*/ 4223519 w 6332041"/>
              <a:gd name="connsiteY33" fmla="*/ 1900651 h 6431839"/>
              <a:gd name="connsiteX34" fmla="*/ 4231139 w 6332041"/>
              <a:gd name="connsiteY34" fmla="*/ 1938751 h 6431839"/>
              <a:gd name="connsiteX35" fmla="*/ 4124459 w 6332041"/>
              <a:gd name="connsiteY35" fmla="*/ 2037811 h 6431839"/>
              <a:gd name="connsiteX36" fmla="*/ 4048259 w 6332041"/>
              <a:gd name="connsiteY36" fmla="*/ 2060671 h 6431839"/>
              <a:gd name="connsiteX37" fmla="*/ 3990904 w 6332041"/>
              <a:gd name="connsiteY37" fmla="*/ 2092782 h 6431839"/>
              <a:gd name="connsiteX38" fmla="*/ 3936751 w 6332041"/>
              <a:gd name="connsiteY38" fmla="*/ 2142108 h 6431839"/>
              <a:gd name="connsiteX39" fmla="*/ 3888239 w 6332041"/>
              <a:gd name="connsiteY39" fmla="*/ 2114011 h 6431839"/>
              <a:gd name="connsiteX40" fmla="*/ 3846127 w 6332041"/>
              <a:gd name="connsiteY40" fmla="*/ 2183407 h 6431839"/>
              <a:gd name="connsiteX41" fmla="*/ 3746250 w 6332041"/>
              <a:gd name="connsiteY41" fmla="*/ 2210280 h 6431839"/>
              <a:gd name="connsiteX42" fmla="*/ 3731417 w 6332041"/>
              <a:gd name="connsiteY42" fmla="*/ 2278860 h 6431839"/>
              <a:gd name="connsiteX43" fmla="*/ 3591184 w 6332041"/>
              <a:gd name="connsiteY43" fmla="*/ 2221331 h 6431839"/>
              <a:gd name="connsiteX44" fmla="*/ 3552959 w 6332041"/>
              <a:gd name="connsiteY44" fmla="*/ 2121631 h 6431839"/>
              <a:gd name="connsiteX45" fmla="*/ 3377699 w 6332041"/>
              <a:gd name="connsiteY45" fmla="*/ 2190211 h 6431839"/>
              <a:gd name="connsiteX46" fmla="*/ 3377699 w 6332041"/>
              <a:gd name="connsiteY46" fmla="*/ 2266411 h 6431839"/>
              <a:gd name="connsiteX47" fmla="*/ 3258978 w 6332041"/>
              <a:gd name="connsiteY47" fmla="*/ 2366694 h 6431839"/>
              <a:gd name="connsiteX48" fmla="*/ 3018337 w 6332041"/>
              <a:gd name="connsiteY48" fmla="*/ 2221913 h 6431839"/>
              <a:gd name="connsiteX49" fmla="*/ 3045210 w 6332041"/>
              <a:gd name="connsiteY49" fmla="*/ 2191026 h 6431839"/>
              <a:gd name="connsiteX50" fmla="*/ 2934517 w 6332041"/>
              <a:gd name="connsiteY50" fmla="*/ 2054273 h 6431839"/>
              <a:gd name="connsiteX51" fmla="*/ 2663396 w 6332041"/>
              <a:gd name="connsiteY51" fmla="*/ 1888611 h 6431839"/>
              <a:gd name="connsiteX52" fmla="*/ 2536416 w 6332041"/>
              <a:gd name="connsiteY52" fmla="*/ 2261352 h 6431839"/>
              <a:gd name="connsiteX53" fmla="*/ 2428805 w 6332041"/>
              <a:gd name="connsiteY53" fmla="*/ 2267634 h 6431839"/>
              <a:gd name="connsiteX54" fmla="*/ 2348999 w 6332041"/>
              <a:gd name="connsiteY54" fmla="*/ 2258791 h 6431839"/>
              <a:gd name="connsiteX55" fmla="*/ 2245110 w 6332041"/>
              <a:gd name="connsiteY55" fmla="*/ 2385946 h 6431839"/>
              <a:gd name="connsiteX56" fmla="*/ 2061823 w 6332041"/>
              <a:gd name="connsiteY56" fmla="*/ 2298521 h 6431839"/>
              <a:gd name="connsiteX57" fmla="*/ 2005283 w 6332041"/>
              <a:gd name="connsiteY57" fmla="*/ 2306958 h 6431839"/>
              <a:gd name="connsiteX58" fmla="*/ 1905816 w 6332041"/>
              <a:gd name="connsiteY58" fmla="*/ 2122446 h 6431839"/>
              <a:gd name="connsiteX59" fmla="*/ 1937519 w 6332041"/>
              <a:gd name="connsiteY59" fmla="*/ 2037811 h 6431839"/>
              <a:gd name="connsiteX60" fmla="*/ 1769879 w 6332041"/>
              <a:gd name="connsiteY60" fmla="*/ 2159731 h 6431839"/>
              <a:gd name="connsiteX61" fmla="*/ 1747019 w 6332041"/>
              <a:gd name="connsiteY61" fmla="*/ 2220691 h 6431839"/>
              <a:gd name="connsiteX62" fmla="*/ 1693679 w 6332041"/>
              <a:gd name="connsiteY62" fmla="*/ 2190211 h 6431839"/>
              <a:gd name="connsiteX63" fmla="*/ 1586999 w 6332041"/>
              <a:gd name="connsiteY63" fmla="*/ 2190211 h 6431839"/>
              <a:gd name="connsiteX64" fmla="*/ 1564139 w 6332041"/>
              <a:gd name="connsiteY64" fmla="*/ 2304511 h 6431839"/>
              <a:gd name="connsiteX65" fmla="*/ 1426979 w 6332041"/>
              <a:gd name="connsiteY65" fmla="*/ 2601691 h 6431839"/>
              <a:gd name="connsiteX66" fmla="*/ 1373639 w 6332041"/>
              <a:gd name="connsiteY66" fmla="*/ 2594071 h 6431839"/>
              <a:gd name="connsiteX67" fmla="*/ 1228859 w 6332041"/>
              <a:gd name="connsiteY67" fmla="*/ 2647411 h 6431839"/>
              <a:gd name="connsiteX68" fmla="*/ 1175519 w 6332041"/>
              <a:gd name="connsiteY68" fmla="*/ 2815051 h 6431839"/>
              <a:gd name="connsiteX69" fmla="*/ 1053599 w 6332041"/>
              <a:gd name="connsiteY69" fmla="*/ 2845531 h 6431839"/>
              <a:gd name="connsiteX70" fmla="*/ 969779 w 6332041"/>
              <a:gd name="connsiteY70" fmla="*/ 2853151 h 6431839"/>
              <a:gd name="connsiteX71" fmla="*/ 870719 w 6332041"/>
              <a:gd name="connsiteY71" fmla="*/ 2883631 h 6431839"/>
              <a:gd name="connsiteX72" fmla="*/ 741179 w 6332041"/>
              <a:gd name="connsiteY72" fmla="*/ 2891251 h 6431839"/>
              <a:gd name="connsiteX73" fmla="*/ 588779 w 6332041"/>
              <a:gd name="connsiteY73" fmla="*/ 2929351 h 6431839"/>
              <a:gd name="connsiteX74" fmla="*/ 0 w 6332041"/>
              <a:gd name="connsiteY74" fmla="*/ 4428515 h 6431839"/>
              <a:gd name="connsiteX75" fmla="*/ 199750 w 6332041"/>
              <a:gd name="connsiteY75" fmla="*/ 4408853 h 6431839"/>
              <a:gd name="connsiteX76" fmla="*/ 207779 w 6332041"/>
              <a:gd name="connsiteY76" fmla="*/ 4529551 h 6431839"/>
              <a:gd name="connsiteX77" fmla="*/ 289560 w 6332041"/>
              <a:gd name="connsiteY77" fmla="*/ 4557241 h 6431839"/>
              <a:gd name="connsiteX78" fmla="*/ 289968 w 6332041"/>
              <a:gd name="connsiteY78" fmla="*/ 4629020 h 6431839"/>
              <a:gd name="connsiteX79" fmla="*/ 408690 w 6332041"/>
              <a:gd name="connsiteY79" fmla="*/ 4675962 h 6431839"/>
              <a:gd name="connsiteX80" fmla="*/ 398279 w 6332041"/>
              <a:gd name="connsiteY80" fmla="*/ 4773391 h 6431839"/>
              <a:gd name="connsiteX81" fmla="*/ 398279 w 6332041"/>
              <a:gd name="connsiteY81" fmla="*/ 4872451 h 6431839"/>
              <a:gd name="connsiteX82" fmla="*/ 291599 w 6332041"/>
              <a:gd name="connsiteY82" fmla="*/ 4925791 h 6431839"/>
              <a:gd name="connsiteX83" fmla="*/ 276359 w 6332041"/>
              <a:gd name="connsiteY83" fmla="*/ 5001991 h 6431839"/>
              <a:gd name="connsiteX84" fmla="*/ 184919 w 6332041"/>
              <a:gd name="connsiteY84" fmla="*/ 5123911 h 6431839"/>
              <a:gd name="connsiteX85" fmla="*/ 199344 w 6332041"/>
              <a:gd name="connsiteY85" fmla="*/ 5376596 h 6431839"/>
              <a:gd name="connsiteX86" fmla="*/ 282757 w 6332041"/>
              <a:gd name="connsiteY86" fmla="*/ 5376186 h 6431839"/>
              <a:gd name="connsiteX87" fmla="*/ 324870 w 6332041"/>
              <a:gd name="connsiteY87" fmla="*/ 5453201 h 6431839"/>
              <a:gd name="connsiteX88" fmla="*/ 340517 w 6332041"/>
              <a:gd name="connsiteY88" fmla="*/ 5498107 h 6431839"/>
              <a:gd name="connsiteX89" fmla="*/ 378211 w 6332041"/>
              <a:gd name="connsiteY89" fmla="*/ 5490078 h 6431839"/>
              <a:gd name="connsiteX90" fmla="*/ 365761 w 6332041"/>
              <a:gd name="connsiteY90" fmla="*/ 5643294 h 6431839"/>
              <a:gd name="connsiteX91" fmla="*/ 843843 w 6332041"/>
              <a:gd name="connsiteY91" fmla="*/ 5739970 h 6431839"/>
              <a:gd name="connsiteX92" fmla="*/ 1175926 w 6332041"/>
              <a:gd name="connsiteY92" fmla="*/ 5879922 h 6431839"/>
              <a:gd name="connsiteX93" fmla="*/ 1487939 w 6332041"/>
              <a:gd name="connsiteY93" fmla="*/ 5741131 h 6431839"/>
              <a:gd name="connsiteX94" fmla="*/ 1586999 w 6332041"/>
              <a:gd name="connsiteY94" fmla="*/ 5741131 h 6431839"/>
              <a:gd name="connsiteX95" fmla="*/ 1541279 w 6332041"/>
              <a:gd name="connsiteY95" fmla="*/ 6000211 h 6431839"/>
              <a:gd name="connsiteX96" fmla="*/ 1634713 w 6332041"/>
              <a:gd name="connsiteY96" fmla="*/ 6349001 h 6431839"/>
              <a:gd name="connsiteX97" fmla="*/ 1931451 w 6332041"/>
              <a:gd name="connsiteY97" fmla="*/ 6276820 h 6431839"/>
              <a:gd name="connsiteX98" fmla="*/ 1973281 w 6332041"/>
              <a:gd name="connsiteY98" fmla="*/ 6039719 h 6431839"/>
              <a:gd name="connsiteX99" fmla="*/ 2284853 w 6332041"/>
              <a:gd name="connsiteY99" fmla="*/ 6068128 h 6431839"/>
              <a:gd name="connsiteX100" fmla="*/ 2588088 w 6332041"/>
              <a:gd name="connsiteY100" fmla="*/ 5922367 h 6431839"/>
              <a:gd name="connsiteX101" fmla="*/ 2656018 w 6332041"/>
              <a:gd name="connsiteY101" fmla="*/ 6052223 h 6431839"/>
              <a:gd name="connsiteX102" fmla="*/ 2739109 w 6332041"/>
              <a:gd name="connsiteY102" fmla="*/ 6021749 h 6431839"/>
              <a:gd name="connsiteX103" fmla="*/ 2886685 w 6332041"/>
              <a:gd name="connsiteY103" fmla="*/ 6052811 h 6431839"/>
              <a:gd name="connsiteX104" fmla="*/ 3002565 w 6332041"/>
              <a:gd name="connsiteY104" fmla="*/ 6195386 h 6431839"/>
              <a:gd name="connsiteX105" fmla="*/ 3027765 w 6332041"/>
              <a:gd name="connsiteY105" fmla="*/ 6377265 h 6431839"/>
              <a:gd name="connsiteX106" fmla="*/ 3191028 w 6332041"/>
              <a:gd name="connsiteY106" fmla="*/ 6299303 h 6431839"/>
              <a:gd name="connsiteX107" fmla="*/ 3338659 w 6332041"/>
              <a:gd name="connsiteY107" fmla="*/ 6365542 h 6431839"/>
              <a:gd name="connsiteX108" fmla="*/ 3459989 w 6332041"/>
              <a:gd name="connsiteY108" fmla="*/ 6105598 h 6431839"/>
              <a:gd name="connsiteX109" fmla="*/ 3465996 w 6332041"/>
              <a:gd name="connsiteY109" fmla="*/ 6002754 h 6431839"/>
              <a:gd name="connsiteX110" fmla="*/ 3658897 w 6332041"/>
              <a:gd name="connsiteY110" fmla="*/ 6037364 h 6431839"/>
              <a:gd name="connsiteX111" fmla="*/ 3653271 w 6332041"/>
              <a:gd name="connsiteY111" fmla="*/ 6120584 h 6431839"/>
              <a:gd name="connsiteX112" fmla="*/ 3721768 w 6332041"/>
              <a:gd name="connsiteY112" fmla="*/ 6218956 h 6431839"/>
              <a:gd name="connsiteX113" fmla="*/ 3691891 w 6332041"/>
              <a:gd name="connsiteY113" fmla="*/ 6311470 h 6431839"/>
              <a:gd name="connsiteX114" fmla="*/ 3857956 w 6332041"/>
              <a:gd name="connsiteY114" fmla="*/ 6401878 h 6431839"/>
              <a:gd name="connsiteX115" fmla="*/ 4020663 w 6332041"/>
              <a:gd name="connsiteY115" fmla="*/ 6431839 h 6431839"/>
              <a:gd name="connsiteX116" fmla="*/ 4267428 w 6332041"/>
              <a:gd name="connsiteY116" fmla="*/ 6317649 h 6431839"/>
              <a:gd name="connsiteX117" fmla="*/ 3857759 w 6332041"/>
              <a:gd name="connsiteY117" fmla="*/ 5924011 h 6431839"/>
              <a:gd name="connsiteX118" fmla="*/ 3933959 w 6332041"/>
              <a:gd name="connsiteY118" fmla="*/ 5847811 h 6431839"/>
              <a:gd name="connsiteX119" fmla="*/ 3963217 w 6332041"/>
              <a:gd name="connsiteY119" fmla="*/ 5852642 h 6431839"/>
              <a:gd name="connsiteX120" fmla="*/ 3955596 w 6332041"/>
              <a:gd name="connsiteY120" fmla="*/ 5787667 h 6431839"/>
              <a:gd name="connsiteX121" fmla="*/ 3925523 w 6332041"/>
              <a:gd name="connsiteY121" fmla="*/ 5772835 h 6431839"/>
              <a:gd name="connsiteX122" fmla="*/ 3890621 w 6332041"/>
              <a:gd name="connsiteY122" fmla="*/ 5661325 h 6431839"/>
              <a:gd name="connsiteX123" fmla="*/ 3894228 w 6332041"/>
              <a:gd name="connsiteY123" fmla="*/ 5561858 h 6431839"/>
              <a:gd name="connsiteX124" fmla="*/ 3911099 w 6332041"/>
              <a:gd name="connsiteY124" fmla="*/ 5451571 h 6431839"/>
              <a:gd name="connsiteX125" fmla="*/ 3933959 w 6332041"/>
              <a:gd name="connsiteY125" fmla="*/ 5382991 h 6431839"/>
              <a:gd name="connsiteX126" fmla="*/ 3964439 w 6332041"/>
              <a:gd name="connsiteY126" fmla="*/ 5322031 h 6431839"/>
              <a:gd name="connsiteX127" fmla="*/ 4017779 w 6332041"/>
              <a:gd name="connsiteY127" fmla="*/ 5314411 h 6431839"/>
              <a:gd name="connsiteX128" fmla="*/ 4033019 w 6332041"/>
              <a:gd name="connsiteY128" fmla="*/ 5314411 h 6431839"/>
              <a:gd name="connsiteX129" fmla="*/ 4086359 w 6332041"/>
              <a:gd name="connsiteY129" fmla="*/ 5253451 h 6431839"/>
              <a:gd name="connsiteX130" fmla="*/ 4082752 w 6332041"/>
              <a:gd name="connsiteY130" fmla="*/ 5177658 h 6431839"/>
              <a:gd name="connsiteX131" fmla="*/ 4795020 w 6332041"/>
              <a:gd name="connsiteY131" fmla="*/ 5075401 h 6431839"/>
              <a:gd name="connsiteX132" fmla="*/ 4882853 w 6332041"/>
              <a:gd name="connsiteY132" fmla="*/ 5079415 h 6431839"/>
              <a:gd name="connsiteX133" fmla="*/ 4942997 w 6332041"/>
              <a:gd name="connsiteY133" fmla="*/ 5095062 h 6431839"/>
              <a:gd name="connsiteX134" fmla="*/ 5129484 w 6332041"/>
              <a:gd name="connsiteY134" fmla="*/ 5186093 h 6431839"/>
              <a:gd name="connsiteX135" fmla="*/ 5594304 w 6332041"/>
              <a:gd name="connsiteY135" fmla="*/ 5422722 h 6431839"/>
              <a:gd name="connsiteX136" fmla="*/ 5724276 w 6332041"/>
              <a:gd name="connsiteY136" fmla="*/ 5486449 h 6431839"/>
              <a:gd name="connsiteX137" fmla="*/ 5779089 w 6332041"/>
              <a:gd name="connsiteY137" fmla="*/ 5396937 h 6431839"/>
              <a:gd name="connsiteX138" fmla="*/ 5690643 w 6332041"/>
              <a:gd name="connsiteY138" fmla="*/ 5373624 h 6431839"/>
              <a:gd name="connsiteX139" fmla="*/ 5636237 w 6332041"/>
              <a:gd name="connsiteY139" fmla="*/ 5298488 h 6431839"/>
              <a:gd name="connsiteX140" fmla="*/ 5682594 w 6332041"/>
              <a:gd name="connsiteY140" fmla="*/ 5229777 h 6431839"/>
              <a:gd name="connsiteX141" fmla="*/ 5600880 w 6332041"/>
              <a:gd name="connsiteY141" fmla="*/ 5115358 h 6431839"/>
              <a:gd name="connsiteX142" fmla="*/ 5632584 w 6332041"/>
              <a:gd name="connsiteY142" fmla="*/ 4969606 h 6431839"/>
              <a:gd name="connsiteX143" fmla="*/ 5655444 w 6332041"/>
              <a:gd name="connsiteY143" fmla="*/ 4934681 h 6431839"/>
              <a:gd name="connsiteX144" fmla="*/ 5677034 w 6332041"/>
              <a:gd name="connsiteY144" fmla="*/ 4889596 h 6431839"/>
              <a:gd name="connsiteX145" fmla="*/ 5714499 w 6332041"/>
              <a:gd name="connsiteY145" fmla="*/ 4812126 h 6431839"/>
              <a:gd name="connsiteX146" fmla="*/ 5729104 w 6332041"/>
              <a:gd name="connsiteY146" fmla="*/ 4729576 h 6431839"/>
              <a:gd name="connsiteX147" fmla="*/ 5775459 w 6332041"/>
              <a:gd name="connsiteY147" fmla="*/ 4704176 h 6431839"/>
              <a:gd name="connsiteX148" fmla="*/ 5755139 w 6332041"/>
              <a:gd name="connsiteY148" fmla="*/ 4645121 h 6431839"/>
              <a:gd name="connsiteX149" fmla="*/ 5791334 w 6332041"/>
              <a:gd name="connsiteY149" fmla="*/ 4603846 h 6431839"/>
              <a:gd name="connsiteX150" fmla="*/ 5821814 w 6332041"/>
              <a:gd name="connsiteY150" fmla="*/ 4540981 h 6431839"/>
              <a:gd name="connsiteX151" fmla="*/ 5877059 w 6332041"/>
              <a:gd name="connsiteY151" fmla="*/ 4467321 h 6431839"/>
              <a:gd name="connsiteX152" fmla="*/ 5896109 w 6332041"/>
              <a:gd name="connsiteY152" fmla="*/ 4311111 h 6431839"/>
              <a:gd name="connsiteX153" fmla="*/ 6141219 w 6332041"/>
              <a:gd name="connsiteY153" fmla="*/ 4053301 h 6431839"/>
              <a:gd name="connsiteX154" fmla="*/ 6147569 w 6332041"/>
              <a:gd name="connsiteY154" fmla="*/ 3817081 h 6431839"/>
              <a:gd name="connsiteX155" fmla="*/ 5953537 w 6332041"/>
              <a:gd name="connsiteY155" fmla="*/ 3436452 h 6431839"/>
              <a:gd name="connsiteX0" fmla="*/ 5953537 w 6332041"/>
              <a:gd name="connsiteY0" fmla="*/ 3436452 h 6431839"/>
              <a:gd name="connsiteX1" fmla="*/ 5854199 w 6332041"/>
              <a:gd name="connsiteY1" fmla="*/ 2291811 h 6431839"/>
              <a:gd name="connsiteX2" fmla="*/ 5802129 w 6332041"/>
              <a:gd name="connsiteY2" fmla="*/ 1609819 h 6431839"/>
              <a:gd name="connsiteX3" fmla="*/ 5762759 w 6332041"/>
              <a:gd name="connsiteY3" fmla="*/ 1382491 h 6431839"/>
              <a:gd name="connsiteX4" fmla="*/ 5770442 w 6332041"/>
              <a:gd name="connsiteY4" fmla="*/ 1330310 h 6431839"/>
              <a:gd name="connsiteX5" fmla="*/ 5939273 w 6332041"/>
              <a:gd name="connsiteY5" fmla="*/ 1294137 h 6431839"/>
              <a:gd name="connsiteX6" fmla="*/ 6061246 w 6332041"/>
              <a:gd name="connsiteY6" fmla="*/ 1154342 h 6431839"/>
              <a:gd name="connsiteX7" fmla="*/ 6087784 w 6332041"/>
              <a:gd name="connsiteY7" fmla="*/ 587703 h 6431839"/>
              <a:gd name="connsiteX8" fmla="*/ 6149792 w 6332041"/>
              <a:gd name="connsiteY8" fmla="*/ 266762 h 6431839"/>
              <a:gd name="connsiteX9" fmla="*/ 6204185 w 6332041"/>
              <a:gd name="connsiteY9" fmla="*/ 214419 h 6431839"/>
              <a:gd name="connsiteX10" fmla="*/ 6332041 w 6332041"/>
              <a:gd name="connsiteY10" fmla="*/ 245126 h 6431839"/>
              <a:gd name="connsiteX11" fmla="*/ 6152006 w 6332041"/>
              <a:gd name="connsiteY11" fmla="*/ 110058 h 6431839"/>
              <a:gd name="connsiteX12" fmla="*/ 6014137 w 6332041"/>
              <a:gd name="connsiteY12" fmla="*/ 0 h 6431839"/>
              <a:gd name="connsiteX13" fmla="*/ 5325275 w 6332041"/>
              <a:gd name="connsiteY13" fmla="*/ 124606 h 6431839"/>
              <a:gd name="connsiteX14" fmla="*/ 5276992 w 6332041"/>
              <a:gd name="connsiteY14" fmla="*/ 266597 h 6431839"/>
              <a:gd name="connsiteX15" fmla="*/ 5346682 w 6332041"/>
              <a:gd name="connsiteY15" fmla="*/ 494173 h 6431839"/>
              <a:gd name="connsiteX16" fmla="*/ 5256922 w 6332041"/>
              <a:gd name="connsiteY16" fmla="*/ 872684 h 6431839"/>
              <a:gd name="connsiteX17" fmla="*/ 5292702 w 6332041"/>
              <a:gd name="connsiteY17" fmla="*/ 1084088 h 6431839"/>
              <a:gd name="connsiteX18" fmla="*/ 5259839 w 6332041"/>
              <a:gd name="connsiteY18" fmla="*/ 1405351 h 6431839"/>
              <a:gd name="connsiteX19" fmla="*/ 5252219 w 6332041"/>
              <a:gd name="connsiteY19" fmla="*/ 1603471 h 6431839"/>
              <a:gd name="connsiteX20" fmla="*/ 5282699 w 6332041"/>
              <a:gd name="connsiteY20" fmla="*/ 1641571 h 6431839"/>
              <a:gd name="connsiteX21" fmla="*/ 5137919 w 6332041"/>
              <a:gd name="connsiteY21" fmla="*/ 1694911 h 6431839"/>
              <a:gd name="connsiteX22" fmla="*/ 5160779 w 6332041"/>
              <a:gd name="connsiteY22" fmla="*/ 1885411 h 6431839"/>
              <a:gd name="connsiteX23" fmla="*/ 5122679 w 6332041"/>
              <a:gd name="connsiteY23" fmla="*/ 1969231 h 6431839"/>
              <a:gd name="connsiteX24" fmla="*/ 4985519 w 6332041"/>
              <a:gd name="connsiteY24" fmla="*/ 1952015 h 6431839"/>
              <a:gd name="connsiteX25" fmla="*/ 4894079 w 6332041"/>
              <a:gd name="connsiteY25" fmla="*/ 1938751 h 6431839"/>
              <a:gd name="connsiteX26" fmla="*/ 4817470 w 6332041"/>
              <a:gd name="connsiteY26" fmla="*/ 2096386 h 6431839"/>
              <a:gd name="connsiteX27" fmla="*/ 4668677 w 6332041"/>
              <a:gd name="connsiteY27" fmla="*/ 1986101 h 6431839"/>
              <a:gd name="connsiteX28" fmla="*/ 4554785 w 6332041"/>
              <a:gd name="connsiteY28" fmla="*/ 1978482 h 6431839"/>
              <a:gd name="connsiteX29" fmla="*/ 4409190 w 6332041"/>
              <a:gd name="connsiteY29" fmla="*/ 1848942 h 6431839"/>
              <a:gd name="connsiteX30" fmla="*/ 4604519 w 6332041"/>
              <a:gd name="connsiteY30" fmla="*/ 1664431 h 6431839"/>
              <a:gd name="connsiteX31" fmla="*/ 4429259 w 6332041"/>
              <a:gd name="connsiteY31" fmla="*/ 1633951 h 6431839"/>
              <a:gd name="connsiteX32" fmla="*/ 4284479 w 6332041"/>
              <a:gd name="connsiteY32" fmla="*/ 1801591 h 6431839"/>
              <a:gd name="connsiteX33" fmla="*/ 4223519 w 6332041"/>
              <a:gd name="connsiteY33" fmla="*/ 1900651 h 6431839"/>
              <a:gd name="connsiteX34" fmla="*/ 4231139 w 6332041"/>
              <a:gd name="connsiteY34" fmla="*/ 1938751 h 6431839"/>
              <a:gd name="connsiteX35" fmla="*/ 4124459 w 6332041"/>
              <a:gd name="connsiteY35" fmla="*/ 2037811 h 6431839"/>
              <a:gd name="connsiteX36" fmla="*/ 4048259 w 6332041"/>
              <a:gd name="connsiteY36" fmla="*/ 2060671 h 6431839"/>
              <a:gd name="connsiteX37" fmla="*/ 3990904 w 6332041"/>
              <a:gd name="connsiteY37" fmla="*/ 2092782 h 6431839"/>
              <a:gd name="connsiteX38" fmla="*/ 3936751 w 6332041"/>
              <a:gd name="connsiteY38" fmla="*/ 2142108 h 6431839"/>
              <a:gd name="connsiteX39" fmla="*/ 3888239 w 6332041"/>
              <a:gd name="connsiteY39" fmla="*/ 2114011 h 6431839"/>
              <a:gd name="connsiteX40" fmla="*/ 3846127 w 6332041"/>
              <a:gd name="connsiteY40" fmla="*/ 2183407 h 6431839"/>
              <a:gd name="connsiteX41" fmla="*/ 3746250 w 6332041"/>
              <a:gd name="connsiteY41" fmla="*/ 2210280 h 6431839"/>
              <a:gd name="connsiteX42" fmla="*/ 3731417 w 6332041"/>
              <a:gd name="connsiteY42" fmla="*/ 2278860 h 6431839"/>
              <a:gd name="connsiteX43" fmla="*/ 3591184 w 6332041"/>
              <a:gd name="connsiteY43" fmla="*/ 2221331 h 6431839"/>
              <a:gd name="connsiteX44" fmla="*/ 3552959 w 6332041"/>
              <a:gd name="connsiteY44" fmla="*/ 2121631 h 6431839"/>
              <a:gd name="connsiteX45" fmla="*/ 3377699 w 6332041"/>
              <a:gd name="connsiteY45" fmla="*/ 2190211 h 6431839"/>
              <a:gd name="connsiteX46" fmla="*/ 3377699 w 6332041"/>
              <a:gd name="connsiteY46" fmla="*/ 2266411 h 6431839"/>
              <a:gd name="connsiteX47" fmla="*/ 3258978 w 6332041"/>
              <a:gd name="connsiteY47" fmla="*/ 2366694 h 6431839"/>
              <a:gd name="connsiteX48" fmla="*/ 3018337 w 6332041"/>
              <a:gd name="connsiteY48" fmla="*/ 2221913 h 6431839"/>
              <a:gd name="connsiteX49" fmla="*/ 3045210 w 6332041"/>
              <a:gd name="connsiteY49" fmla="*/ 2191026 h 6431839"/>
              <a:gd name="connsiteX50" fmla="*/ 2934517 w 6332041"/>
              <a:gd name="connsiteY50" fmla="*/ 2054273 h 6431839"/>
              <a:gd name="connsiteX51" fmla="*/ 2663396 w 6332041"/>
              <a:gd name="connsiteY51" fmla="*/ 1888611 h 6431839"/>
              <a:gd name="connsiteX52" fmla="*/ 2536416 w 6332041"/>
              <a:gd name="connsiteY52" fmla="*/ 2261352 h 6431839"/>
              <a:gd name="connsiteX53" fmla="*/ 2428805 w 6332041"/>
              <a:gd name="connsiteY53" fmla="*/ 2267634 h 6431839"/>
              <a:gd name="connsiteX54" fmla="*/ 2348999 w 6332041"/>
              <a:gd name="connsiteY54" fmla="*/ 2258791 h 6431839"/>
              <a:gd name="connsiteX55" fmla="*/ 2245110 w 6332041"/>
              <a:gd name="connsiteY55" fmla="*/ 2385946 h 6431839"/>
              <a:gd name="connsiteX56" fmla="*/ 2061823 w 6332041"/>
              <a:gd name="connsiteY56" fmla="*/ 2298521 h 6431839"/>
              <a:gd name="connsiteX57" fmla="*/ 2005283 w 6332041"/>
              <a:gd name="connsiteY57" fmla="*/ 2306958 h 6431839"/>
              <a:gd name="connsiteX58" fmla="*/ 1905816 w 6332041"/>
              <a:gd name="connsiteY58" fmla="*/ 2122446 h 6431839"/>
              <a:gd name="connsiteX59" fmla="*/ 1937519 w 6332041"/>
              <a:gd name="connsiteY59" fmla="*/ 2037811 h 6431839"/>
              <a:gd name="connsiteX60" fmla="*/ 1769879 w 6332041"/>
              <a:gd name="connsiteY60" fmla="*/ 2159731 h 6431839"/>
              <a:gd name="connsiteX61" fmla="*/ 1747019 w 6332041"/>
              <a:gd name="connsiteY61" fmla="*/ 2220691 h 6431839"/>
              <a:gd name="connsiteX62" fmla="*/ 1693679 w 6332041"/>
              <a:gd name="connsiteY62" fmla="*/ 2190211 h 6431839"/>
              <a:gd name="connsiteX63" fmla="*/ 1586999 w 6332041"/>
              <a:gd name="connsiteY63" fmla="*/ 2190211 h 6431839"/>
              <a:gd name="connsiteX64" fmla="*/ 1564139 w 6332041"/>
              <a:gd name="connsiteY64" fmla="*/ 2304511 h 6431839"/>
              <a:gd name="connsiteX65" fmla="*/ 1426979 w 6332041"/>
              <a:gd name="connsiteY65" fmla="*/ 2601691 h 6431839"/>
              <a:gd name="connsiteX66" fmla="*/ 1373639 w 6332041"/>
              <a:gd name="connsiteY66" fmla="*/ 2594071 h 6431839"/>
              <a:gd name="connsiteX67" fmla="*/ 1228859 w 6332041"/>
              <a:gd name="connsiteY67" fmla="*/ 2647411 h 6431839"/>
              <a:gd name="connsiteX68" fmla="*/ 1175519 w 6332041"/>
              <a:gd name="connsiteY68" fmla="*/ 2815051 h 6431839"/>
              <a:gd name="connsiteX69" fmla="*/ 1053599 w 6332041"/>
              <a:gd name="connsiteY69" fmla="*/ 2845531 h 6431839"/>
              <a:gd name="connsiteX70" fmla="*/ 969779 w 6332041"/>
              <a:gd name="connsiteY70" fmla="*/ 2853151 h 6431839"/>
              <a:gd name="connsiteX71" fmla="*/ 870719 w 6332041"/>
              <a:gd name="connsiteY71" fmla="*/ 2883631 h 6431839"/>
              <a:gd name="connsiteX72" fmla="*/ 741179 w 6332041"/>
              <a:gd name="connsiteY72" fmla="*/ 2891251 h 6431839"/>
              <a:gd name="connsiteX73" fmla="*/ 588779 w 6332041"/>
              <a:gd name="connsiteY73" fmla="*/ 2929351 h 6431839"/>
              <a:gd name="connsiteX74" fmla="*/ 0 w 6332041"/>
              <a:gd name="connsiteY74" fmla="*/ 4428515 h 6431839"/>
              <a:gd name="connsiteX75" fmla="*/ 199750 w 6332041"/>
              <a:gd name="connsiteY75" fmla="*/ 4408853 h 6431839"/>
              <a:gd name="connsiteX76" fmla="*/ 207779 w 6332041"/>
              <a:gd name="connsiteY76" fmla="*/ 4529551 h 6431839"/>
              <a:gd name="connsiteX77" fmla="*/ 289560 w 6332041"/>
              <a:gd name="connsiteY77" fmla="*/ 4557241 h 6431839"/>
              <a:gd name="connsiteX78" fmla="*/ 289968 w 6332041"/>
              <a:gd name="connsiteY78" fmla="*/ 4629020 h 6431839"/>
              <a:gd name="connsiteX79" fmla="*/ 408690 w 6332041"/>
              <a:gd name="connsiteY79" fmla="*/ 4675962 h 6431839"/>
              <a:gd name="connsiteX80" fmla="*/ 398279 w 6332041"/>
              <a:gd name="connsiteY80" fmla="*/ 4773391 h 6431839"/>
              <a:gd name="connsiteX81" fmla="*/ 398279 w 6332041"/>
              <a:gd name="connsiteY81" fmla="*/ 4872451 h 6431839"/>
              <a:gd name="connsiteX82" fmla="*/ 291599 w 6332041"/>
              <a:gd name="connsiteY82" fmla="*/ 4925791 h 6431839"/>
              <a:gd name="connsiteX83" fmla="*/ 276359 w 6332041"/>
              <a:gd name="connsiteY83" fmla="*/ 5001991 h 6431839"/>
              <a:gd name="connsiteX84" fmla="*/ 184919 w 6332041"/>
              <a:gd name="connsiteY84" fmla="*/ 5123911 h 6431839"/>
              <a:gd name="connsiteX85" fmla="*/ 199344 w 6332041"/>
              <a:gd name="connsiteY85" fmla="*/ 5376596 h 6431839"/>
              <a:gd name="connsiteX86" fmla="*/ 282757 w 6332041"/>
              <a:gd name="connsiteY86" fmla="*/ 5376186 h 6431839"/>
              <a:gd name="connsiteX87" fmla="*/ 324870 w 6332041"/>
              <a:gd name="connsiteY87" fmla="*/ 5453201 h 6431839"/>
              <a:gd name="connsiteX88" fmla="*/ 340517 w 6332041"/>
              <a:gd name="connsiteY88" fmla="*/ 5498107 h 6431839"/>
              <a:gd name="connsiteX89" fmla="*/ 378211 w 6332041"/>
              <a:gd name="connsiteY89" fmla="*/ 5490078 h 6431839"/>
              <a:gd name="connsiteX90" fmla="*/ 365761 w 6332041"/>
              <a:gd name="connsiteY90" fmla="*/ 5643294 h 6431839"/>
              <a:gd name="connsiteX91" fmla="*/ 843843 w 6332041"/>
              <a:gd name="connsiteY91" fmla="*/ 5739970 h 6431839"/>
              <a:gd name="connsiteX92" fmla="*/ 1175926 w 6332041"/>
              <a:gd name="connsiteY92" fmla="*/ 5879922 h 6431839"/>
              <a:gd name="connsiteX93" fmla="*/ 1487939 w 6332041"/>
              <a:gd name="connsiteY93" fmla="*/ 5741131 h 6431839"/>
              <a:gd name="connsiteX94" fmla="*/ 1586999 w 6332041"/>
              <a:gd name="connsiteY94" fmla="*/ 5741131 h 6431839"/>
              <a:gd name="connsiteX95" fmla="*/ 1541279 w 6332041"/>
              <a:gd name="connsiteY95" fmla="*/ 6000211 h 6431839"/>
              <a:gd name="connsiteX96" fmla="*/ 1634713 w 6332041"/>
              <a:gd name="connsiteY96" fmla="*/ 6349001 h 6431839"/>
              <a:gd name="connsiteX97" fmla="*/ 1931451 w 6332041"/>
              <a:gd name="connsiteY97" fmla="*/ 6276820 h 6431839"/>
              <a:gd name="connsiteX98" fmla="*/ 1973281 w 6332041"/>
              <a:gd name="connsiteY98" fmla="*/ 6039719 h 6431839"/>
              <a:gd name="connsiteX99" fmla="*/ 2284853 w 6332041"/>
              <a:gd name="connsiteY99" fmla="*/ 6068128 h 6431839"/>
              <a:gd name="connsiteX100" fmla="*/ 2588088 w 6332041"/>
              <a:gd name="connsiteY100" fmla="*/ 5922367 h 6431839"/>
              <a:gd name="connsiteX101" fmla="*/ 2656018 w 6332041"/>
              <a:gd name="connsiteY101" fmla="*/ 6052223 h 6431839"/>
              <a:gd name="connsiteX102" fmla="*/ 2739109 w 6332041"/>
              <a:gd name="connsiteY102" fmla="*/ 6021749 h 6431839"/>
              <a:gd name="connsiteX103" fmla="*/ 2886685 w 6332041"/>
              <a:gd name="connsiteY103" fmla="*/ 6052811 h 6431839"/>
              <a:gd name="connsiteX104" fmla="*/ 3002565 w 6332041"/>
              <a:gd name="connsiteY104" fmla="*/ 6195386 h 6431839"/>
              <a:gd name="connsiteX105" fmla="*/ 3027765 w 6332041"/>
              <a:gd name="connsiteY105" fmla="*/ 6377265 h 6431839"/>
              <a:gd name="connsiteX106" fmla="*/ 3191028 w 6332041"/>
              <a:gd name="connsiteY106" fmla="*/ 6299303 h 6431839"/>
              <a:gd name="connsiteX107" fmla="*/ 3338659 w 6332041"/>
              <a:gd name="connsiteY107" fmla="*/ 6365542 h 6431839"/>
              <a:gd name="connsiteX108" fmla="*/ 3459989 w 6332041"/>
              <a:gd name="connsiteY108" fmla="*/ 6105598 h 6431839"/>
              <a:gd name="connsiteX109" fmla="*/ 3465996 w 6332041"/>
              <a:gd name="connsiteY109" fmla="*/ 6002754 h 6431839"/>
              <a:gd name="connsiteX110" fmla="*/ 3658897 w 6332041"/>
              <a:gd name="connsiteY110" fmla="*/ 6037364 h 6431839"/>
              <a:gd name="connsiteX111" fmla="*/ 3653271 w 6332041"/>
              <a:gd name="connsiteY111" fmla="*/ 6120584 h 6431839"/>
              <a:gd name="connsiteX112" fmla="*/ 3721768 w 6332041"/>
              <a:gd name="connsiteY112" fmla="*/ 6218956 h 6431839"/>
              <a:gd name="connsiteX113" fmla="*/ 3691891 w 6332041"/>
              <a:gd name="connsiteY113" fmla="*/ 6311470 h 6431839"/>
              <a:gd name="connsiteX114" fmla="*/ 3857956 w 6332041"/>
              <a:gd name="connsiteY114" fmla="*/ 6401878 h 6431839"/>
              <a:gd name="connsiteX115" fmla="*/ 4020663 w 6332041"/>
              <a:gd name="connsiteY115" fmla="*/ 6431839 h 6431839"/>
              <a:gd name="connsiteX116" fmla="*/ 4114903 w 6332041"/>
              <a:gd name="connsiteY116" fmla="*/ 6401940 h 6431839"/>
              <a:gd name="connsiteX117" fmla="*/ 3857759 w 6332041"/>
              <a:gd name="connsiteY117" fmla="*/ 5924011 h 6431839"/>
              <a:gd name="connsiteX118" fmla="*/ 3933959 w 6332041"/>
              <a:gd name="connsiteY118" fmla="*/ 5847811 h 6431839"/>
              <a:gd name="connsiteX119" fmla="*/ 3963217 w 6332041"/>
              <a:gd name="connsiteY119" fmla="*/ 5852642 h 6431839"/>
              <a:gd name="connsiteX120" fmla="*/ 3955596 w 6332041"/>
              <a:gd name="connsiteY120" fmla="*/ 5787667 h 6431839"/>
              <a:gd name="connsiteX121" fmla="*/ 3925523 w 6332041"/>
              <a:gd name="connsiteY121" fmla="*/ 5772835 h 6431839"/>
              <a:gd name="connsiteX122" fmla="*/ 3890621 w 6332041"/>
              <a:gd name="connsiteY122" fmla="*/ 5661325 h 6431839"/>
              <a:gd name="connsiteX123" fmla="*/ 3894228 w 6332041"/>
              <a:gd name="connsiteY123" fmla="*/ 5561858 h 6431839"/>
              <a:gd name="connsiteX124" fmla="*/ 3911099 w 6332041"/>
              <a:gd name="connsiteY124" fmla="*/ 5451571 h 6431839"/>
              <a:gd name="connsiteX125" fmla="*/ 3933959 w 6332041"/>
              <a:gd name="connsiteY125" fmla="*/ 5382991 h 6431839"/>
              <a:gd name="connsiteX126" fmla="*/ 3964439 w 6332041"/>
              <a:gd name="connsiteY126" fmla="*/ 5322031 h 6431839"/>
              <a:gd name="connsiteX127" fmla="*/ 4017779 w 6332041"/>
              <a:gd name="connsiteY127" fmla="*/ 5314411 h 6431839"/>
              <a:gd name="connsiteX128" fmla="*/ 4033019 w 6332041"/>
              <a:gd name="connsiteY128" fmla="*/ 5314411 h 6431839"/>
              <a:gd name="connsiteX129" fmla="*/ 4086359 w 6332041"/>
              <a:gd name="connsiteY129" fmla="*/ 5253451 h 6431839"/>
              <a:gd name="connsiteX130" fmla="*/ 4082752 w 6332041"/>
              <a:gd name="connsiteY130" fmla="*/ 5177658 h 6431839"/>
              <a:gd name="connsiteX131" fmla="*/ 4795020 w 6332041"/>
              <a:gd name="connsiteY131" fmla="*/ 5075401 h 6431839"/>
              <a:gd name="connsiteX132" fmla="*/ 4882853 w 6332041"/>
              <a:gd name="connsiteY132" fmla="*/ 5079415 h 6431839"/>
              <a:gd name="connsiteX133" fmla="*/ 4942997 w 6332041"/>
              <a:gd name="connsiteY133" fmla="*/ 5095062 h 6431839"/>
              <a:gd name="connsiteX134" fmla="*/ 5129484 w 6332041"/>
              <a:gd name="connsiteY134" fmla="*/ 5186093 h 6431839"/>
              <a:gd name="connsiteX135" fmla="*/ 5594304 w 6332041"/>
              <a:gd name="connsiteY135" fmla="*/ 5422722 h 6431839"/>
              <a:gd name="connsiteX136" fmla="*/ 5724276 w 6332041"/>
              <a:gd name="connsiteY136" fmla="*/ 5486449 h 6431839"/>
              <a:gd name="connsiteX137" fmla="*/ 5779089 w 6332041"/>
              <a:gd name="connsiteY137" fmla="*/ 5396937 h 6431839"/>
              <a:gd name="connsiteX138" fmla="*/ 5690643 w 6332041"/>
              <a:gd name="connsiteY138" fmla="*/ 5373624 h 6431839"/>
              <a:gd name="connsiteX139" fmla="*/ 5636237 w 6332041"/>
              <a:gd name="connsiteY139" fmla="*/ 5298488 h 6431839"/>
              <a:gd name="connsiteX140" fmla="*/ 5682594 w 6332041"/>
              <a:gd name="connsiteY140" fmla="*/ 5229777 h 6431839"/>
              <a:gd name="connsiteX141" fmla="*/ 5600880 w 6332041"/>
              <a:gd name="connsiteY141" fmla="*/ 5115358 h 6431839"/>
              <a:gd name="connsiteX142" fmla="*/ 5632584 w 6332041"/>
              <a:gd name="connsiteY142" fmla="*/ 4969606 h 6431839"/>
              <a:gd name="connsiteX143" fmla="*/ 5655444 w 6332041"/>
              <a:gd name="connsiteY143" fmla="*/ 4934681 h 6431839"/>
              <a:gd name="connsiteX144" fmla="*/ 5677034 w 6332041"/>
              <a:gd name="connsiteY144" fmla="*/ 4889596 h 6431839"/>
              <a:gd name="connsiteX145" fmla="*/ 5714499 w 6332041"/>
              <a:gd name="connsiteY145" fmla="*/ 4812126 h 6431839"/>
              <a:gd name="connsiteX146" fmla="*/ 5729104 w 6332041"/>
              <a:gd name="connsiteY146" fmla="*/ 4729576 h 6431839"/>
              <a:gd name="connsiteX147" fmla="*/ 5775459 w 6332041"/>
              <a:gd name="connsiteY147" fmla="*/ 4704176 h 6431839"/>
              <a:gd name="connsiteX148" fmla="*/ 5755139 w 6332041"/>
              <a:gd name="connsiteY148" fmla="*/ 4645121 h 6431839"/>
              <a:gd name="connsiteX149" fmla="*/ 5791334 w 6332041"/>
              <a:gd name="connsiteY149" fmla="*/ 4603846 h 6431839"/>
              <a:gd name="connsiteX150" fmla="*/ 5821814 w 6332041"/>
              <a:gd name="connsiteY150" fmla="*/ 4540981 h 6431839"/>
              <a:gd name="connsiteX151" fmla="*/ 5877059 w 6332041"/>
              <a:gd name="connsiteY151" fmla="*/ 4467321 h 6431839"/>
              <a:gd name="connsiteX152" fmla="*/ 5896109 w 6332041"/>
              <a:gd name="connsiteY152" fmla="*/ 4311111 h 6431839"/>
              <a:gd name="connsiteX153" fmla="*/ 6141219 w 6332041"/>
              <a:gd name="connsiteY153" fmla="*/ 4053301 h 6431839"/>
              <a:gd name="connsiteX154" fmla="*/ 6147569 w 6332041"/>
              <a:gd name="connsiteY154" fmla="*/ 3817081 h 6431839"/>
              <a:gd name="connsiteX155" fmla="*/ 5953537 w 6332041"/>
              <a:gd name="connsiteY155" fmla="*/ 3436452 h 6431839"/>
              <a:gd name="connsiteX0" fmla="*/ 5953537 w 6332041"/>
              <a:gd name="connsiteY0" fmla="*/ 3436452 h 6522071"/>
              <a:gd name="connsiteX1" fmla="*/ 5854199 w 6332041"/>
              <a:gd name="connsiteY1" fmla="*/ 2291811 h 6522071"/>
              <a:gd name="connsiteX2" fmla="*/ 5802129 w 6332041"/>
              <a:gd name="connsiteY2" fmla="*/ 1609819 h 6522071"/>
              <a:gd name="connsiteX3" fmla="*/ 5762759 w 6332041"/>
              <a:gd name="connsiteY3" fmla="*/ 1382491 h 6522071"/>
              <a:gd name="connsiteX4" fmla="*/ 5770442 w 6332041"/>
              <a:gd name="connsiteY4" fmla="*/ 1330310 h 6522071"/>
              <a:gd name="connsiteX5" fmla="*/ 5939273 w 6332041"/>
              <a:gd name="connsiteY5" fmla="*/ 1294137 h 6522071"/>
              <a:gd name="connsiteX6" fmla="*/ 6061246 w 6332041"/>
              <a:gd name="connsiteY6" fmla="*/ 1154342 h 6522071"/>
              <a:gd name="connsiteX7" fmla="*/ 6087784 w 6332041"/>
              <a:gd name="connsiteY7" fmla="*/ 587703 h 6522071"/>
              <a:gd name="connsiteX8" fmla="*/ 6149792 w 6332041"/>
              <a:gd name="connsiteY8" fmla="*/ 266762 h 6522071"/>
              <a:gd name="connsiteX9" fmla="*/ 6204185 w 6332041"/>
              <a:gd name="connsiteY9" fmla="*/ 214419 h 6522071"/>
              <a:gd name="connsiteX10" fmla="*/ 6332041 w 6332041"/>
              <a:gd name="connsiteY10" fmla="*/ 245126 h 6522071"/>
              <a:gd name="connsiteX11" fmla="*/ 6152006 w 6332041"/>
              <a:gd name="connsiteY11" fmla="*/ 110058 h 6522071"/>
              <a:gd name="connsiteX12" fmla="*/ 6014137 w 6332041"/>
              <a:gd name="connsiteY12" fmla="*/ 0 h 6522071"/>
              <a:gd name="connsiteX13" fmla="*/ 5325275 w 6332041"/>
              <a:gd name="connsiteY13" fmla="*/ 124606 h 6522071"/>
              <a:gd name="connsiteX14" fmla="*/ 5276992 w 6332041"/>
              <a:gd name="connsiteY14" fmla="*/ 266597 h 6522071"/>
              <a:gd name="connsiteX15" fmla="*/ 5346682 w 6332041"/>
              <a:gd name="connsiteY15" fmla="*/ 494173 h 6522071"/>
              <a:gd name="connsiteX16" fmla="*/ 5256922 w 6332041"/>
              <a:gd name="connsiteY16" fmla="*/ 872684 h 6522071"/>
              <a:gd name="connsiteX17" fmla="*/ 5292702 w 6332041"/>
              <a:gd name="connsiteY17" fmla="*/ 1084088 h 6522071"/>
              <a:gd name="connsiteX18" fmla="*/ 5259839 w 6332041"/>
              <a:gd name="connsiteY18" fmla="*/ 1405351 h 6522071"/>
              <a:gd name="connsiteX19" fmla="*/ 5252219 w 6332041"/>
              <a:gd name="connsiteY19" fmla="*/ 1603471 h 6522071"/>
              <a:gd name="connsiteX20" fmla="*/ 5282699 w 6332041"/>
              <a:gd name="connsiteY20" fmla="*/ 1641571 h 6522071"/>
              <a:gd name="connsiteX21" fmla="*/ 5137919 w 6332041"/>
              <a:gd name="connsiteY21" fmla="*/ 1694911 h 6522071"/>
              <a:gd name="connsiteX22" fmla="*/ 5160779 w 6332041"/>
              <a:gd name="connsiteY22" fmla="*/ 1885411 h 6522071"/>
              <a:gd name="connsiteX23" fmla="*/ 5122679 w 6332041"/>
              <a:gd name="connsiteY23" fmla="*/ 1969231 h 6522071"/>
              <a:gd name="connsiteX24" fmla="*/ 4985519 w 6332041"/>
              <a:gd name="connsiteY24" fmla="*/ 1952015 h 6522071"/>
              <a:gd name="connsiteX25" fmla="*/ 4894079 w 6332041"/>
              <a:gd name="connsiteY25" fmla="*/ 1938751 h 6522071"/>
              <a:gd name="connsiteX26" fmla="*/ 4817470 w 6332041"/>
              <a:gd name="connsiteY26" fmla="*/ 2096386 h 6522071"/>
              <a:gd name="connsiteX27" fmla="*/ 4668677 w 6332041"/>
              <a:gd name="connsiteY27" fmla="*/ 1986101 h 6522071"/>
              <a:gd name="connsiteX28" fmla="*/ 4554785 w 6332041"/>
              <a:gd name="connsiteY28" fmla="*/ 1978482 h 6522071"/>
              <a:gd name="connsiteX29" fmla="*/ 4409190 w 6332041"/>
              <a:gd name="connsiteY29" fmla="*/ 1848942 h 6522071"/>
              <a:gd name="connsiteX30" fmla="*/ 4604519 w 6332041"/>
              <a:gd name="connsiteY30" fmla="*/ 1664431 h 6522071"/>
              <a:gd name="connsiteX31" fmla="*/ 4429259 w 6332041"/>
              <a:gd name="connsiteY31" fmla="*/ 1633951 h 6522071"/>
              <a:gd name="connsiteX32" fmla="*/ 4284479 w 6332041"/>
              <a:gd name="connsiteY32" fmla="*/ 1801591 h 6522071"/>
              <a:gd name="connsiteX33" fmla="*/ 4223519 w 6332041"/>
              <a:gd name="connsiteY33" fmla="*/ 1900651 h 6522071"/>
              <a:gd name="connsiteX34" fmla="*/ 4231139 w 6332041"/>
              <a:gd name="connsiteY34" fmla="*/ 1938751 h 6522071"/>
              <a:gd name="connsiteX35" fmla="*/ 4124459 w 6332041"/>
              <a:gd name="connsiteY35" fmla="*/ 2037811 h 6522071"/>
              <a:gd name="connsiteX36" fmla="*/ 4048259 w 6332041"/>
              <a:gd name="connsiteY36" fmla="*/ 2060671 h 6522071"/>
              <a:gd name="connsiteX37" fmla="*/ 3990904 w 6332041"/>
              <a:gd name="connsiteY37" fmla="*/ 2092782 h 6522071"/>
              <a:gd name="connsiteX38" fmla="*/ 3936751 w 6332041"/>
              <a:gd name="connsiteY38" fmla="*/ 2142108 h 6522071"/>
              <a:gd name="connsiteX39" fmla="*/ 3888239 w 6332041"/>
              <a:gd name="connsiteY39" fmla="*/ 2114011 h 6522071"/>
              <a:gd name="connsiteX40" fmla="*/ 3846127 w 6332041"/>
              <a:gd name="connsiteY40" fmla="*/ 2183407 h 6522071"/>
              <a:gd name="connsiteX41" fmla="*/ 3746250 w 6332041"/>
              <a:gd name="connsiteY41" fmla="*/ 2210280 h 6522071"/>
              <a:gd name="connsiteX42" fmla="*/ 3731417 w 6332041"/>
              <a:gd name="connsiteY42" fmla="*/ 2278860 h 6522071"/>
              <a:gd name="connsiteX43" fmla="*/ 3591184 w 6332041"/>
              <a:gd name="connsiteY43" fmla="*/ 2221331 h 6522071"/>
              <a:gd name="connsiteX44" fmla="*/ 3552959 w 6332041"/>
              <a:gd name="connsiteY44" fmla="*/ 2121631 h 6522071"/>
              <a:gd name="connsiteX45" fmla="*/ 3377699 w 6332041"/>
              <a:gd name="connsiteY45" fmla="*/ 2190211 h 6522071"/>
              <a:gd name="connsiteX46" fmla="*/ 3377699 w 6332041"/>
              <a:gd name="connsiteY46" fmla="*/ 2266411 h 6522071"/>
              <a:gd name="connsiteX47" fmla="*/ 3258978 w 6332041"/>
              <a:gd name="connsiteY47" fmla="*/ 2366694 h 6522071"/>
              <a:gd name="connsiteX48" fmla="*/ 3018337 w 6332041"/>
              <a:gd name="connsiteY48" fmla="*/ 2221913 h 6522071"/>
              <a:gd name="connsiteX49" fmla="*/ 3045210 w 6332041"/>
              <a:gd name="connsiteY49" fmla="*/ 2191026 h 6522071"/>
              <a:gd name="connsiteX50" fmla="*/ 2934517 w 6332041"/>
              <a:gd name="connsiteY50" fmla="*/ 2054273 h 6522071"/>
              <a:gd name="connsiteX51" fmla="*/ 2663396 w 6332041"/>
              <a:gd name="connsiteY51" fmla="*/ 1888611 h 6522071"/>
              <a:gd name="connsiteX52" fmla="*/ 2536416 w 6332041"/>
              <a:gd name="connsiteY52" fmla="*/ 2261352 h 6522071"/>
              <a:gd name="connsiteX53" fmla="*/ 2428805 w 6332041"/>
              <a:gd name="connsiteY53" fmla="*/ 2267634 h 6522071"/>
              <a:gd name="connsiteX54" fmla="*/ 2348999 w 6332041"/>
              <a:gd name="connsiteY54" fmla="*/ 2258791 h 6522071"/>
              <a:gd name="connsiteX55" fmla="*/ 2245110 w 6332041"/>
              <a:gd name="connsiteY55" fmla="*/ 2385946 h 6522071"/>
              <a:gd name="connsiteX56" fmla="*/ 2061823 w 6332041"/>
              <a:gd name="connsiteY56" fmla="*/ 2298521 h 6522071"/>
              <a:gd name="connsiteX57" fmla="*/ 2005283 w 6332041"/>
              <a:gd name="connsiteY57" fmla="*/ 2306958 h 6522071"/>
              <a:gd name="connsiteX58" fmla="*/ 1905816 w 6332041"/>
              <a:gd name="connsiteY58" fmla="*/ 2122446 h 6522071"/>
              <a:gd name="connsiteX59" fmla="*/ 1937519 w 6332041"/>
              <a:gd name="connsiteY59" fmla="*/ 2037811 h 6522071"/>
              <a:gd name="connsiteX60" fmla="*/ 1769879 w 6332041"/>
              <a:gd name="connsiteY60" fmla="*/ 2159731 h 6522071"/>
              <a:gd name="connsiteX61" fmla="*/ 1747019 w 6332041"/>
              <a:gd name="connsiteY61" fmla="*/ 2220691 h 6522071"/>
              <a:gd name="connsiteX62" fmla="*/ 1693679 w 6332041"/>
              <a:gd name="connsiteY62" fmla="*/ 2190211 h 6522071"/>
              <a:gd name="connsiteX63" fmla="*/ 1586999 w 6332041"/>
              <a:gd name="connsiteY63" fmla="*/ 2190211 h 6522071"/>
              <a:gd name="connsiteX64" fmla="*/ 1564139 w 6332041"/>
              <a:gd name="connsiteY64" fmla="*/ 2304511 h 6522071"/>
              <a:gd name="connsiteX65" fmla="*/ 1426979 w 6332041"/>
              <a:gd name="connsiteY65" fmla="*/ 2601691 h 6522071"/>
              <a:gd name="connsiteX66" fmla="*/ 1373639 w 6332041"/>
              <a:gd name="connsiteY66" fmla="*/ 2594071 h 6522071"/>
              <a:gd name="connsiteX67" fmla="*/ 1228859 w 6332041"/>
              <a:gd name="connsiteY67" fmla="*/ 2647411 h 6522071"/>
              <a:gd name="connsiteX68" fmla="*/ 1175519 w 6332041"/>
              <a:gd name="connsiteY68" fmla="*/ 2815051 h 6522071"/>
              <a:gd name="connsiteX69" fmla="*/ 1053599 w 6332041"/>
              <a:gd name="connsiteY69" fmla="*/ 2845531 h 6522071"/>
              <a:gd name="connsiteX70" fmla="*/ 969779 w 6332041"/>
              <a:gd name="connsiteY70" fmla="*/ 2853151 h 6522071"/>
              <a:gd name="connsiteX71" fmla="*/ 870719 w 6332041"/>
              <a:gd name="connsiteY71" fmla="*/ 2883631 h 6522071"/>
              <a:gd name="connsiteX72" fmla="*/ 741179 w 6332041"/>
              <a:gd name="connsiteY72" fmla="*/ 2891251 h 6522071"/>
              <a:gd name="connsiteX73" fmla="*/ 588779 w 6332041"/>
              <a:gd name="connsiteY73" fmla="*/ 2929351 h 6522071"/>
              <a:gd name="connsiteX74" fmla="*/ 0 w 6332041"/>
              <a:gd name="connsiteY74" fmla="*/ 4428515 h 6522071"/>
              <a:gd name="connsiteX75" fmla="*/ 199750 w 6332041"/>
              <a:gd name="connsiteY75" fmla="*/ 4408853 h 6522071"/>
              <a:gd name="connsiteX76" fmla="*/ 207779 w 6332041"/>
              <a:gd name="connsiteY76" fmla="*/ 4529551 h 6522071"/>
              <a:gd name="connsiteX77" fmla="*/ 289560 w 6332041"/>
              <a:gd name="connsiteY77" fmla="*/ 4557241 h 6522071"/>
              <a:gd name="connsiteX78" fmla="*/ 289968 w 6332041"/>
              <a:gd name="connsiteY78" fmla="*/ 4629020 h 6522071"/>
              <a:gd name="connsiteX79" fmla="*/ 408690 w 6332041"/>
              <a:gd name="connsiteY79" fmla="*/ 4675962 h 6522071"/>
              <a:gd name="connsiteX80" fmla="*/ 398279 w 6332041"/>
              <a:gd name="connsiteY80" fmla="*/ 4773391 h 6522071"/>
              <a:gd name="connsiteX81" fmla="*/ 398279 w 6332041"/>
              <a:gd name="connsiteY81" fmla="*/ 4872451 h 6522071"/>
              <a:gd name="connsiteX82" fmla="*/ 291599 w 6332041"/>
              <a:gd name="connsiteY82" fmla="*/ 4925791 h 6522071"/>
              <a:gd name="connsiteX83" fmla="*/ 276359 w 6332041"/>
              <a:gd name="connsiteY83" fmla="*/ 5001991 h 6522071"/>
              <a:gd name="connsiteX84" fmla="*/ 184919 w 6332041"/>
              <a:gd name="connsiteY84" fmla="*/ 5123911 h 6522071"/>
              <a:gd name="connsiteX85" fmla="*/ 199344 w 6332041"/>
              <a:gd name="connsiteY85" fmla="*/ 5376596 h 6522071"/>
              <a:gd name="connsiteX86" fmla="*/ 282757 w 6332041"/>
              <a:gd name="connsiteY86" fmla="*/ 5376186 h 6522071"/>
              <a:gd name="connsiteX87" fmla="*/ 324870 w 6332041"/>
              <a:gd name="connsiteY87" fmla="*/ 5453201 h 6522071"/>
              <a:gd name="connsiteX88" fmla="*/ 340517 w 6332041"/>
              <a:gd name="connsiteY88" fmla="*/ 5498107 h 6522071"/>
              <a:gd name="connsiteX89" fmla="*/ 378211 w 6332041"/>
              <a:gd name="connsiteY89" fmla="*/ 5490078 h 6522071"/>
              <a:gd name="connsiteX90" fmla="*/ 365761 w 6332041"/>
              <a:gd name="connsiteY90" fmla="*/ 5643294 h 6522071"/>
              <a:gd name="connsiteX91" fmla="*/ 843843 w 6332041"/>
              <a:gd name="connsiteY91" fmla="*/ 5739970 h 6522071"/>
              <a:gd name="connsiteX92" fmla="*/ 1175926 w 6332041"/>
              <a:gd name="connsiteY92" fmla="*/ 5879922 h 6522071"/>
              <a:gd name="connsiteX93" fmla="*/ 1487939 w 6332041"/>
              <a:gd name="connsiteY93" fmla="*/ 5741131 h 6522071"/>
              <a:gd name="connsiteX94" fmla="*/ 1586999 w 6332041"/>
              <a:gd name="connsiteY94" fmla="*/ 5741131 h 6522071"/>
              <a:gd name="connsiteX95" fmla="*/ 1541279 w 6332041"/>
              <a:gd name="connsiteY95" fmla="*/ 6000211 h 6522071"/>
              <a:gd name="connsiteX96" fmla="*/ 1634713 w 6332041"/>
              <a:gd name="connsiteY96" fmla="*/ 6349001 h 6522071"/>
              <a:gd name="connsiteX97" fmla="*/ 1931451 w 6332041"/>
              <a:gd name="connsiteY97" fmla="*/ 6276820 h 6522071"/>
              <a:gd name="connsiteX98" fmla="*/ 1973281 w 6332041"/>
              <a:gd name="connsiteY98" fmla="*/ 6039719 h 6522071"/>
              <a:gd name="connsiteX99" fmla="*/ 2284853 w 6332041"/>
              <a:gd name="connsiteY99" fmla="*/ 6068128 h 6522071"/>
              <a:gd name="connsiteX100" fmla="*/ 2588088 w 6332041"/>
              <a:gd name="connsiteY100" fmla="*/ 5922367 h 6522071"/>
              <a:gd name="connsiteX101" fmla="*/ 2656018 w 6332041"/>
              <a:gd name="connsiteY101" fmla="*/ 6052223 h 6522071"/>
              <a:gd name="connsiteX102" fmla="*/ 2739109 w 6332041"/>
              <a:gd name="connsiteY102" fmla="*/ 6021749 h 6522071"/>
              <a:gd name="connsiteX103" fmla="*/ 2886685 w 6332041"/>
              <a:gd name="connsiteY103" fmla="*/ 6052811 h 6522071"/>
              <a:gd name="connsiteX104" fmla="*/ 3002565 w 6332041"/>
              <a:gd name="connsiteY104" fmla="*/ 6195386 h 6522071"/>
              <a:gd name="connsiteX105" fmla="*/ 3027765 w 6332041"/>
              <a:gd name="connsiteY105" fmla="*/ 6377265 h 6522071"/>
              <a:gd name="connsiteX106" fmla="*/ 3191028 w 6332041"/>
              <a:gd name="connsiteY106" fmla="*/ 6299303 h 6522071"/>
              <a:gd name="connsiteX107" fmla="*/ 3338659 w 6332041"/>
              <a:gd name="connsiteY107" fmla="*/ 6365542 h 6522071"/>
              <a:gd name="connsiteX108" fmla="*/ 3459989 w 6332041"/>
              <a:gd name="connsiteY108" fmla="*/ 6105598 h 6522071"/>
              <a:gd name="connsiteX109" fmla="*/ 3465996 w 6332041"/>
              <a:gd name="connsiteY109" fmla="*/ 6002754 h 6522071"/>
              <a:gd name="connsiteX110" fmla="*/ 3658897 w 6332041"/>
              <a:gd name="connsiteY110" fmla="*/ 6037364 h 6522071"/>
              <a:gd name="connsiteX111" fmla="*/ 3653271 w 6332041"/>
              <a:gd name="connsiteY111" fmla="*/ 6120584 h 6522071"/>
              <a:gd name="connsiteX112" fmla="*/ 3721768 w 6332041"/>
              <a:gd name="connsiteY112" fmla="*/ 6218956 h 6522071"/>
              <a:gd name="connsiteX113" fmla="*/ 3691891 w 6332041"/>
              <a:gd name="connsiteY113" fmla="*/ 6311470 h 6522071"/>
              <a:gd name="connsiteX114" fmla="*/ 3857956 w 6332041"/>
              <a:gd name="connsiteY114" fmla="*/ 6401878 h 6522071"/>
              <a:gd name="connsiteX115" fmla="*/ 4020663 w 6332041"/>
              <a:gd name="connsiteY115" fmla="*/ 6431839 h 6522071"/>
              <a:gd name="connsiteX116" fmla="*/ 4114903 w 6332041"/>
              <a:gd name="connsiteY116" fmla="*/ 6401940 h 6522071"/>
              <a:gd name="connsiteX117" fmla="*/ 4098589 w 6332041"/>
              <a:gd name="connsiteY117" fmla="*/ 6522071 h 6522071"/>
              <a:gd name="connsiteX118" fmla="*/ 3933959 w 6332041"/>
              <a:gd name="connsiteY118" fmla="*/ 5847811 h 6522071"/>
              <a:gd name="connsiteX119" fmla="*/ 3963217 w 6332041"/>
              <a:gd name="connsiteY119" fmla="*/ 5852642 h 6522071"/>
              <a:gd name="connsiteX120" fmla="*/ 3955596 w 6332041"/>
              <a:gd name="connsiteY120" fmla="*/ 5787667 h 6522071"/>
              <a:gd name="connsiteX121" fmla="*/ 3925523 w 6332041"/>
              <a:gd name="connsiteY121" fmla="*/ 5772835 h 6522071"/>
              <a:gd name="connsiteX122" fmla="*/ 3890621 w 6332041"/>
              <a:gd name="connsiteY122" fmla="*/ 5661325 h 6522071"/>
              <a:gd name="connsiteX123" fmla="*/ 3894228 w 6332041"/>
              <a:gd name="connsiteY123" fmla="*/ 5561858 h 6522071"/>
              <a:gd name="connsiteX124" fmla="*/ 3911099 w 6332041"/>
              <a:gd name="connsiteY124" fmla="*/ 5451571 h 6522071"/>
              <a:gd name="connsiteX125" fmla="*/ 3933959 w 6332041"/>
              <a:gd name="connsiteY125" fmla="*/ 5382991 h 6522071"/>
              <a:gd name="connsiteX126" fmla="*/ 3964439 w 6332041"/>
              <a:gd name="connsiteY126" fmla="*/ 5322031 h 6522071"/>
              <a:gd name="connsiteX127" fmla="*/ 4017779 w 6332041"/>
              <a:gd name="connsiteY127" fmla="*/ 5314411 h 6522071"/>
              <a:gd name="connsiteX128" fmla="*/ 4033019 w 6332041"/>
              <a:gd name="connsiteY128" fmla="*/ 5314411 h 6522071"/>
              <a:gd name="connsiteX129" fmla="*/ 4086359 w 6332041"/>
              <a:gd name="connsiteY129" fmla="*/ 5253451 h 6522071"/>
              <a:gd name="connsiteX130" fmla="*/ 4082752 w 6332041"/>
              <a:gd name="connsiteY130" fmla="*/ 5177658 h 6522071"/>
              <a:gd name="connsiteX131" fmla="*/ 4795020 w 6332041"/>
              <a:gd name="connsiteY131" fmla="*/ 5075401 h 6522071"/>
              <a:gd name="connsiteX132" fmla="*/ 4882853 w 6332041"/>
              <a:gd name="connsiteY132" fmla="*/ 5079415 h 6522071"/>
              <a:gd name="connsiteX133" fmla="*/ 4942997 w 6332041"/>
              <a:gd name="connsiteY133" fmla="*/ 5095062 h 6522071"/>
              <a:gd name="connsiteX134" fmla="*/ 5129484 w 6332041"/>
              <a:gd name="connsiteY134" fmla="*/ 5186093 h 6522071"/>
              <a:gd name="connsiteX135" fmla="*/ 5594304 w 6332041"/>
              <a:gd name="connsiteY135" fmla="*/ 5422722 h 6522071"/>
              <a:gd name="connsiteX136" fmla="*/ 5724276 w 6332041"/>
              <a:gd name="connsiteY136" fmla="*/ 5486449 h 6522071"/>
              <a:gd name="connsiteX137" fmla="*/ 5779089 w 6332041"/>
              <a:gd name="connsiteY137" fmla="*/ 5396937 h 6522071"/>
              <a:gd name="connsiteX138" fmla="*/ 5690643 w 6332041"/>
              <a:gd name="connsiteY138" fmla="*/ 5373624 h 6522071"/>
              <a:gd name="connsiteX139" fmla="*/ 5636237 w 6332041"/>
              <a:gd name="connsiteY139" fmla="*/ 5298488 h 6522071"/>
              <a:gd name="connsiteX140" fmla="*/ 5682594 w 6332041"/>
              <a:gd name="connsiteY140" fmla="*/ 5229777 h 6522071"/>
              <a:gd name="connsiteX141" fmla="*/ 5600880 w 6332041"/>
              <a:gd name="connsiteY141" fmla="*/ 5115358 h 6522071"/>
              <a:gd name="connsiteX142" fmla="*/ 5632584 w 6332041"/>
              <a:gd name="connsiteY142" fmla="*/ 4969606 h 6522071"/>
              <a:gd name="connsiteX143" fmla="*/ 5655444 w 6332041"/>
              <a:gd name="connsiteY143" fmla="*/ 4934681 h 6522071"/>
              <a:gd name="connsiteX144" fmla="*/ 5677034 w 6332041"/>
              <a:gd name="connsiteY144" fmla="*/ 4889596 h 6522071"/>
              <a:gd name="connsiteX145" fmla="*/ 5714499 w 6332041"/>
              <a:gd name="connsiteY145" fmla="*/ 4812126 h 6522071"/>
              <a:gd name="connsiteX146" fmla="*/ 5729104 w 6332041"/>
              <a:gd name="connsiteY146" fmla="*/ 4729576 h 6522071"/>
              <a:gd name="connsiteX147" fmla="*/ 5775459 w 6332041"/>
              <a:gd name="connsiteY147" fmla="*/ 4704176 h 6522071"/>
              <a:gd name="connsiteX148" fmla="*/ 5755139 w 6332041"/>
              <a:gd name="connsiteY148" fmla="*/ 4645121 h 6522071"/>
              <a:gd name="connsiteX149" fmla="*/ 5791334 w 6332041"/>
              <a:gd name="connsiteY149" fmla="*/ 4603846 h 6522071"/>
              <a:gd name="connsiteX150" fmla="*/ 5821814 w 6332041"/>
              <a:gd name="connsiteY150" fmla="*/ 4540981 h 6522071"/>
              <a:gd name="connsiteX151" fmla="*/ 5877059 w 6332041"/>
              <a:gd name="connsiteY151" fmla="*/ 4467321 h 6522071"/>
              <a:gd name="connsiteX152" fmla="*/ 5896109 w 6332041"/>
              <a:gd name="connsiteY152" fmla="*/ 4311111 h 6522071"/>
              <a:gd name="connsiteX153" fmla="*/ 6141219 w 6332041"/>
              <a:gd name="connsiteY153" fmla="*/ 4053301 h 6522071"/>
              <a:gd name="connsiteX154" fmla="*/ 6147569 w 6332041"/>
              <a:gd name="connsiteY154" fmla="*/ 3817081 h 6522071"/>
              <a:gd name="connsiteX155" fmla="*/ 5953537 w 6332041"/>
              <a:gd name="connsiteY155" fmla="*/ 3436452 h 6522071"/>
              <a:gd name="connsiteX0" fmla="*/ 5953537 w 6332041"/>
              <a:gd name="connsiteY0" fmla="*/ 3436452 h 6623298"/>
              <a:gd name="connsiteX1" fmla="*/ 5854199 w 6332041"/>
              <a:gd name="connsiteY1" fmla="*/ 2291811 h 6623298"/>
              <a:gd name="connsiteX2" fmla="*/ 5802129 w 6332041"/>
              <a:gd name="connsiteY2" fmla="*/ 1609819 h 6623298"/>
              <a:gd name="connsiteX3" fmla="*/ 5762759 w 6332041"/>
              <a:gd name="connsiteY3" fmla="*/ 1382491 h 6623298"/>
              <a:gd name="connsiteX4" fmla="*/ 5770442 w 6332041"/>
              <a:gd name="connsiteY4" fmla="*/ 1330310 h 6623298"/>
              <a:gd name="connsiteX5" fmla="*/ 5939273 w 6332041"/>
              <a:gd name="connsiteY5" fmla="*/ 1294137 h 6623298"/>
              <a:gd name="connsiteX6" fmla="*/ 6061246 w 6332041"/>
              <a:gd name="connsiteY6" fmla="*/ 1154342 h 6623298"/>
              <a:gd name="connsiteX7" fmla="*/ 6087784 w 6332041"/>
              <a:gd name="connsiteY7" fmla="*/ 587703 h 6623298"/>
              <a:gd name="connsiteX8" fmla="*/ 6149792 w 6332041"/>
              <a:gd name="connsiteY8" fmla="*/ 266762 h 6623298"/>
              <a:gd name="connsiteX9" fmla="*/ 6204185 w 6332041"/>
              <a:gd name="connsiteY9" fmla="*/ 214419 h 6623298"/>
              <a:gd name="connsiteX10" fmla="*/ 6332041 w 6332041"/>
              <a:gd name="connsiteY10" fmla="*/ 245126 h 6623298"/>
              <a:gd name="connsiteX11" fmla="*/ 6152006 w 6332041"/>
              <a:gd name="connsiteY11" fmla="*/ 110058 h 6623298"/>
              <a:gd name="connsiteX12" fmla="*/ 6014137 w 6332041"/>
              <a:gd name="connsiteY12" fmla="*/ 0 h 6623298"/>
              <a:gd name="connsiteX13" fmla="*/ 5325275 w 6332041"/>
              <a:gd name="connsiteY13" fmla="*/ 124606 h 6623298"/>
              <a:gd name="connsiteX14" fmla="*/ 5276992 w 6332041"/>
              <a:gd name="connsiteY14" fmla="*/ 266597 h 6623298"/>
              <a:gd name="connsiteX15" fmla="*/ 5346682 w 6332041"/>
              <a:gd name="connsiteY15" fmla="*/ 494173 h 6623298"/>
              <a:gd name="connsiteX16" fmla="*/ 5256922 w 6332041"/>
              <a:gd name="connsiteY16" fmla="*/ 872684 h 6623298"/>
              <a:gd name="connsiteX17" fmla="*/ 5292702 w 6332041"/>
              <a:gd name="connsiteY17" fmla="*/ 1084088 h 6623298"/>
              <a:gd name="connsiteX18" fmla="*/ 5259839 w 6332041"/>
              <a:gd name="connsiteY18" fmla="*/ 1405351 h 6623298"/>
              <a:gd name="connsiteX19" fmla="*/ 5252219 w 6332041"/>
              <a:gd name="connsiteY19" fmla="*/ 1603471 h 6623298"/>
              <a:gd name="connsiteX20" fmla="*/ 5282699 w 6332041"/>
              <a:gd name="connsiteY20" fmla="*/ 1641571 h 6623298"/>
              <a:gd name="connsiteX21" fmla="*/ 5137919 w 6332041"/>
              <a:gd name="connsiteY21" fmla="*/ 1694911 h 6623298"/>
              <a:gd name="connsiteX22" fmla="*/ 5160779 w 6332041"/>
              <a:gd name="connsiteY22" fmla="*/ 1885411 h 6623298"/>
              <a:gd name="connsiteX23" fmla="*/ 5122679 w 6332041"/>
              <a:gd name="connsiteY23" fmla="*/ 1969231 h 6623298"/>
              <a:gd name="connsiteX24" fmla="*/ 4985519 w 6332041"/>
              <a:gd name="connsiteY24" fmla="*/ 1952015 h 6623298"/>
              <a:gd name="connsiteX25" fmla="*/ 4894079 w 6332041"/>
              <a:gd name="connsiteY25" fmla="*/ 1938751 h 6623298"/>
              <a:gd name="connsiteX26" fmla="*/ 4817470 w 6332041"/>
              <a:gd name="connsiteY26" fmla="*/ 2096386 h 6623298"/>
              <a:gd name="connsiteX27" fmla="*/ 4668677 w 6332041"/>
              <a:gd name="connsiteY27" fmla="*/ 1986101 h 6623298"/>
              <a:gd name="connsiteX28" fmla="*/ 4554785 w 6332041"/>
              <a:gd name="connsiteY28" fmla="*/ 1978482 h 6623298"/>
              <a:gd name="connsiteX29" fmla="*/ 4409190 w 6332041"/>
              <a:gd name="connsiteY29" fmla="*/ 1848942 h 6623298"/>
              <a:gd name="connsiteX30" fmla="*/ 4604519 w 6332041"/>
              <a:gd name="connsiteY30" fmla="*/ 1664431 h 6623298"/>
              <a:gd name="connsiteX31" fmla="*/ 4429259 w 6332041"/>
              <a:gd name="connsiteY31" fmla="*/ 1633951 h 6623298"/>
              <a:gd name="connsiteX32" fmla="*/ 4284479 w 6332041"/>
              <a:gd name="connsiteY32" fmla="*/ 1801591 h 6623298"/>
              <a:gd name="connsiteX33" fmla="*/ 4223519 w 6332041"/>
              <a:gd name="connsiteY33" fmla="*/ 1900651 h 6623298"/>
              <a:gd name="connsiteX34" fmla="*/ 4231139 w 6332041"/>
              <a:gd name="connsiteY34" fmla="*/ 1938751 h 6623298"/>
              <a:gd name="connsiteX35" fmla="*/ 4124459 w 6332041"/>
              <a:gd name="connsiteY35" fmla="*/ 2037811 h 6623298"/>
              <a:gd name="connsiteX36" fmla="*/ 4048259 w 6332041"/>
              <a:gd name="connsiteY36" fmla="*/ 2060671 h 6623298"/>
              <a:gd name="connsiteX37" fmla="*/ 3990904 w 6332041"/>
              <a:gd name="connsiteY37" fmla="*/ 2092782 h 6623298"/>
              <a:gd name="connsiteX38" fmla="*/ 3936751 w 6332041"/>
              <a:gd name="connsiteY38" fmla="*/ 2142108 h 6623298"/>
              <a:gd name="connsiteX39" fmla="*/ 3888239 w 6332041"/>
              <a:gd name="connsiteY39" fmla="*/ 2114011 h 6623298"/>
              <a:gd name="connsiteX40" fmla="*/ 3846127 w 6332041"/>
              <a:gd name="connsiteY40" fmla="*/ 2183407 h 6623298"/>
              <a:gd name="connsiteX41" fmla="*/ 3746250 w 6332041"/>
              <a:gd name="connsiteY41" fmla="*/ 2210280 h 6623298"/>
              <a:gd name="connsiteX42" fmla="*/ 3731417 w 6332041"/>
              <a:gd name="connsiteY42" fmla="*/ 2278860 h 6623298"/>
              <a:gd name="connsiteX43" fmla="*/ 3591184 w 6332041"/>
              <a:gd name="connsiteY43" fmla="*/ 2221331 h 6623298"/>
              <a:gd name="connsiteX44" fmla="*/ 3552959 w 6332041"/>
              <a:gd name="connsiteY44" fmla="*/ 2121631 h 6623298"/>
              <a:gd name="connsiteX45" fmla="*/ 3377699 w 6332041"/>
              <a:gd name="connsiteY45" fmla="*/ 2190211 h 6623298"/>
              <a:gd name="connsiteX46" fmla="*/ 3377699 w 6332041"/>
              <a:gd name="connsiteY46" fmla="*/ 2266411 h 6623298"/>
              <a:gd name="connsiteX47" fmla="*/ 3258978 w 6332041"/>
              <a:gd name="connsiteY47" fmla="*/ 2366694 h 6623298"/>
              <a:gd name="connsiteX48" fmla="*/ 3018337 w 6332041"/>
              <a:gd name="connsiteY48" fmla="*/ 2221913 h 6623298"/>
              <a:gd name="connsiteX49" fmla="*/ 3045210 w 6332041"/>
              <a:gd name="connsiteY49" fmla="*/ 2191026 h 6623298"/>
              <a:gd name="connsiteX50" fmla="*/ 2934517 w 6332041"/>
              <a:gd name="connsiteY50" fmla="*/ 2054273 h 6623298"/>
              <a:gd name="connsiteX51" fmla="*/ 2663396 w 6332041"/>
              <a:gd name="connsiteY51" fmla="*/ 1888611 h 6623298"/>
              <a:gd name="connsiteX52" fmla="*/ 2536416 w 6332041"/>
              <a:gd name="connsiteY52" fmla="*/ 2261352 h 6623298"/>
              <a:gd name="connsiteX53" fmla="*/ 2428805 w 6332041"/>
              <a:gd name="connsiteY53" fmla="*/ 2267634 h 6623298"/>
              <a:gd name="connsiteX54" fmla="*/ 2348999 w 6332041"/>
              <a:gd name="connsiteY54" fmla="*/ 2258791 h 6623298"/>
              <a:gd name="connsiteX55" fmla="*/ 2245110 w 6332041"/>
              <a:gd name="connsiteY55" fmla="*/ 2385946 h 6623298"/>
              <a:gd name="connsiteX56" fmla="*/ 2061823 w 6332041"/>
              <a:gd name="connsiteY56" fmla="*/ 2298521 h 6623298"/>
              <a:gd name="connsiteX57" fmla="*/ 2005283 w 6332041"/>
              <a:gd name="connsiteY57" fmla="*/ 2306958 h 6623298"/>
              <a:gd name="connsiteX58" fmla="*/ 1905816 w 6332041"/>
              <a:gd name="connsiteY58" fmla="*/ 2122446 h 6623298"/>
              <a:gd name="connsiteX59" fmla="*/ 1937519 w 6332041"/>
              <a:gd name="connsiteY59" fmla="*/ 2037811 h 6623298"/>
              <a:gd name="connsiteX60" fmla="*/ 1769879 w 6332041"/>
              <a:gd name="connsiteY60" fmla="*/ 2159731 h 6623298"/>
              <a:gd name="connsiteX61" fmla="*/ 1747019 w 6332041"/>
              <a:gd name="connsiteY61" fmla="*/ 2220691 h 6623298"/>
              <a:gd name="connsiteX62" fmla="*/ 1693679 w 6332041"/>
              <a:gd name="connsiteY62" fmla="*/ 2190211 h 6623298"/>
              <a:gd name="connsiteX63" fmla="*/ 1586999 w 6332041"/>
              <a:gd name="connsiteY63" fmla="*/ 2190211 h 6623298"/>
              <a:gd name="connsiteX64" fmla="*/ 1564139 w 6332041"/>
              <a:gd name="connsiteY64" fmla="*/ 2304511 h 6623298"/>
              <a:gd name="connsiteX65" fmla="*/ 1426979 w 6332041"/>
              <a:gd name="connsiteY65" fmla="*/ 2601691 h 6623298"/>
              <a:gd name="connsiteX66" fmla="*/ 1373639 w 6332041"/>
              <a:gd name="connsiteY66" fmla="*/ 2594071 h 6623298"/>
              <a:gd name="connsiteX67" fmla="*/ 1228859 w 6332041"/>
              <a:gd name="connsiteY67" fmla="*/ 2647411 h 6623298"/>
              <a:gd name="connsiteX68" fmla="*/ 1175519 w 6332041"/>
              <a:gd name="connsiteY68" fmla="*/ 2815051 h 6623298"/>
              <a:gd name="connsiteX69" fmla="*/ 1053599 w 6332041"/>
              <a:gd name="connsiteY69" fmla="*/ 2845531 h 6623298"/>
              <a:gd name="connsiteX70" fmla="*/ 969779 w 6332041"/>
              <a:gd name="connsiteY70" fmla="*/ 2853151 h 6623298"/>
              <a:gd name="connsiteX71" fmla="*/ 870719 w 6332041"/>
              <a:gd name="connsiteY71" fmla="*/ 2883631 h 6623298"/>
              <a:gd name="connsiteX72" fmla="*/ 741179 w 6332041"/>
              <a:gd name="connsiteY72" fmla="*/ 2891251 h 6623298"/>
              <a:gd name="connsiteX73" fmla="*/ 588779 w 6332041"/>
              <a:gd name="connsiteY73" fmla="*/ 2929351 h 6623298"/>
              <a:gd name="connsiteX74" fmla="*/ 0 w 6332041"/>
              <a:gd name="connsiteY74" fmla="*/ 4428515 h 6623298"/>
              <a:gd name="connsiteX75" fmla="*/ 199750 w 6332041"/>
              <a:gd name="connsiteY75" fmla="*/ 4408853 h 6623298"/>
              <a:gd name="connsiteX76" fmla="*/ 207779 w 6332041"/>
              <a:gd name="connsiteY76" fmla="*/ 4529551 h 6623298"/>
              <a:gd name="connsiteX77" fmla="*/ 289560 w 6332041"/>
              <a:gd name="connsiteY77" fmla="*/ 4557241 h 6623298"/>
              <a:gd name="connsiteX78" fmla="*/ 289968 w 6332041"/>
              <a:gd name="connsiteY78" fmla="*/ 4629020 h 6623298"/>
              <a:gd name="connsiteX79" fmla="*/ 408690 w 6332041"/>
              <a:gd name="connsiteY79" fmla="*/ 4675962 h 6623298"/>
              <a:gd name="connsiteX80" fmla="*/ 398279 w 6332041"/>
              <a:gd name="connsiteY80" fmla="*/ 4773391 h 6623298"/>
              <a:gd name="connsiteX81" fmla="*/ 398279 w 6332041"/>
              <a:gd name="connsiteY81" fmla="*/ 4872451 h 6623298"/>
              <a:gd name="connsiteX82" fmla="*/ 291599 w 6332041"/>
              <a:gd name="connsiteY82" fmla="*/ 4925791 h 6623298"/>
              <a:gd name="connsiteX83" fmla="*/ 276359 w 6332041"/>
              <a:gd name="connsiteY83" fmla="*/ 5001991 h 6623298"/>
              <a:gd name="connsiteX84" fmla="*/ 184919 w 6332041"/>
              <a:gd name="connsiteY84" fmla="*/ 5123911 h 6623298"/>
              <a:gd name="connsiteX85" fmla="*/ 199344 w 6332041"/>
              <a:gd name="connsiteY85" fmla="*/ 5376596 h 6623298"/>
              <a:gd name="connsiteX86" fmla="*/ 282757 w 6332041"/>
              <a:gd name="connsiteY86" fmla="*/ 5376186 h 6623298"/>
              <a:gd name="connsiteX87" fmla="*/ 324870 w 6332041"/>
              <a:gd name="connsiteY87" fmla="*/ 5453201 h 6623298"/>
              <a:gd name="connsiteX88" fmla="*/ 340517 w 6332041"/>
              <a:gd name="connsiteY88" fmla="*/ 5498107 h 6623298"/>
              <a:gd name="connsiteX89" fmla="*/ 378211 w 6332041"/>
              <a:gd name="connsiteY89" fmla="*/ 5490078 h 6623298"/>
              <a:gd name="connsiteX90" fmla="*/ 365761 w 6332041"/>
              <a:gd name="connsiteY90" fmla="*/ 5643294 h 6623298"/>
              <a:gd name="connsiteX91" fmla="*/ 843843 w 6332041"/>
              <a:gd name="connsiteY91" fmla="*/ 5739970 h 6623298"/>
              <a:gd name="connsiteX92" fmla="*/ 1175926 w 6332041"/>
              <a:gd name="connsiteY92" fmla="*/ 5879922 h 6623298"/>
              <a:gd name="connsiteX93" fmla="*/ 1487939 w 6332041"/>
              <a:gd name="connsiteY93" fmla="*/ 5741131 h 6623298"/>
              <a:gd name="connsiteX94" fmla="*/ 1586999 w 6332041"/>
              <a:gd name="connsiteY94" fmla="*/ 5741131 h 6623298"/>
              <a:gd name="connsiteX95" fmla="*/ 1541279 w 6332041"/>
              <a:gd name="connsiteY95" fmla="*/ 6000211 h 6623298"/>
              <a:gd name="connsiteX96" fmla="*/ 1634713 w 6332041"/>
              <a:gd name="connsiteY96" fmla="*/ 6349001 h 6623298"/>
              <a:gd name="connsiteX97" fmla="*/ 1931451 w 6332041"/>
              <a:gd name="connsiteY97" fmla="*/ 6276820 h 6623298"/>
              <a:gd name="connsiteX98" fmla="*/ 1973281 w 6332041"/>
              <a:gd name="connsiteY98" fmla="*/ 6039719 h 6623298"/>
              <a:gd name="connsiteX99" fmla="*/ 2284853 w 6332041"/>
              <a:gd name="connsiteY99" fmla="*/ 6068128 h 6623298"/>
              <a:gd name="connsiteX100" fmla="*/ 2588088 w 6332041"/>
              <a:gd name="connsiteY100" fmla="*/ 5922367 h 6623298"/>
              <a:gd name="connsiteX101" fmla="*/ 2656018 w 6332041"/>
              <a:gd name="connsiteY101" fmla="*/ 6052223 h 6623298"/>
              <a:gd name="connsiteX102" fmla="*/ 2739109 w 6332041"/>
              <a:gd name="connsiteY102" fmla="*/ 6021749 h 6623298"/>
              <a:gd name="connsiteX103" fmla="*/ 2886685 w 6332041"/>
              <a:gd name="connsiteY103" fmla="*/ 6052811 h 6623298"/>
              <a:gd name="connsiteX104" fmla="*/ 3002565 w 6332041"/>
              <a:gd name="connsiteY104" fmla="*/ 6195386 h 6623298"/>
              <a:gd name="connsiteX105" fmla="*/ 3027765 w 6332041"/>
              <a:gd name="connsiteY105" fmla="*/ 6377265 h 6623298"/>
              <a:gd name="connsiteX106" fmla="*/ 3191028 w 6332041"/>
              <a:gd name="connsiteY106" fmla="*/ 6299303 h 6623298"/>
              <a:gd name="connsiteX107" fmla="*/ 3338659 w 6332041"/>
              <a:gd name="connsiteY107" fmla="*/ 6365542 h 6623298"/>
              <a:gd name="connsiteX108" fmla="*/ 3459989 w 6332041"/>
              <a:gd name="connsiteY108" fmla="*/ 6105598 h 6623298"/>
              <a:gd name="connsiteX109" fmla="*/ 3465996 w 6332041"/>
              <a:gd name="connsiteY109" fmla="*/ 6002754 h 6623298"/>
              <a:gd name="connsiteX110" fmla="*/ 3658897 w 6332041"/>
              <a:gd name="connsiteY110" fmla="*/ 6037364 h 6623298"/>
              <a:gd name="connsiteX111" fmla="*/ 3653271 w 6332041"/>
              <a:gd name="connsiteY111" fmla="*/ 6120584 h 6623298"/>
              <a:gd name="connsiteX112" fmla="*/ 3721768 w 6332041"/>
              <a:gd name="connsiteY112" fmla="*/ 6218956 h 6623298"/>
              <a:gd name="connsiteX113" fmla="*/ 3691891 w 6332041"/>
              <a:gd name="connsiteY113" fmla="*/ 6311470 h 6623298"/>
              <a:gd name="connsiteX114" fmla="*/ 3857956 w 6332041"/>
              <a:gd name="connsiteY114" fmla="*/ 6401878 h 6623298"/>
              <a:gd name="connsiteX115" fmla="*/ 4020663 w 6332041"/>
              <a:gd name="connsiteY115" fmla="*/ 6431839 h 6623298"/>
              <a:gd name="connsiteX116" fmla="*/ 4114903 w 6332041"/>
              <a:gd name="connsiteY116" fmla="*/ 6401940 h 6623298"/>
              <a:gd name="connsiteX117" fmla="*/ 4098589 w 6332041"/>
              <a:gd name="connsiteY117" fmla="*/ 6522071 h 6623298"/>
              <a:gd name="connsiteX118" fmla="*/ 3933959 w 6332041"/>
              <a:gd name="connsiteY118" fmla="*/ 5847811 h 6623298"/>
              <a:gd name="connsiteX119" fmla="*/ 4035466 w 6332041"/>
              <a:gd name="connsiteY119" fmla="*/ 6623298 h 6623298"/>
              <a:gd name="connsiteX120" fmla="*/ 3955596 w 6332041"/>
              <a:gd name="connsiteY120" fmla="*/ 5787667 h 6623298"/>
              <a:gd name="connsiteX121" fmla="*/ 3925523 w 6332041"/>
              <a:gd name="connsiteY121" fmla="*/ 5772835 h 6623298"/>
              <a:gd name="connsiteX122" fmla="*/ 3890621 w 6332041"/>
              <a:gd name="connsiteY122" fmla="*/ 5661325 h 6623298"/>
              <a:gd name="connsiteX123" fmla="*/ 3894228 w 6332041"/>
              <a:gd name="connsiteY123" fmla="*/ 5561858 h 6623298"/>
              <a:gd name="connsiteX124" fmla="*/ 3911099 w 6332041"/>
              <a:gd name="connsiteY124" fmla="*/ 5451571 h 6623298"/>
              <a:gd name="connsiteX125" fmla="*/ 3933959 w 6332041"/>
              <a:gd name="connsiteY125" fmla="*/ 5382991 h 6623298"/>
              <a:gd name="connsiteX126" fmla="*/ 3964439 w 6332041"/>
              <a:gd name="connsiteY126" fmla="*/ 5322031 h 6623298"/>
              <a:gd name="connsiteX127" fmla="*/ 4017779 w 6332041"/>
              <a:gd name="connsiteY127" fmla="*/ 5314411 h 6623298"/>
              <a:gd name="connsiteX128" fmla="*/ 4033019 w 6332041"/>
              <a:gd name="connsiteY128" fmla="*/ 5314411 h 6623298"/>
              <a:gd name="connsiteX129" fmla="*/ 4086359 w 6332041"/>
              <a:gd name="connsiteY129" fmla="*/ 5253451 h 6623298"/>
              <a:gd name="connsiteX130" fmla="*/ 4082752 w 6332041"/>
              <a:gd name="connsiteY130" fmla="*/ 5177658 h 6623298"/>
              <a:gd name="connsiteX131" fmla="*/ 4795020 w 6332041"/>
              <a:gd name="connsiteY131" fmla="*/ 5075401 h 6623298"/>
              <a:gd name="connsiteX132" fmla="*/ 4882853 w 6332041"/>
              <a:gd name="connsiteY132" fmla="*/ 5079415 h 6623298"/>
              <a:gd name="connsiteX133" fmla="*/ 4942997 w 6332041"/>
              <a:gd name="connsiteY133" fmla="*/ 5095062 h 6623298"/>
              <a:gd name="connsiteX134" fmla="*/ 5129484 w 6332041"/>
              <a:gd name="connsiteY134" fmla="*/ 5186093 h 6623298"/>
              <a:gd name="connsiteX135" fmla="*/ 5594304 w 6332041"/>
              <a:gd name="connsiteY135" fmla="*/ 5422722 h 6623298"/>
              <a:gd name="connsiteX136" fmla="*/ 5724276 w 6332041"/>
              <a:gd name="connsiteY136" fmla="*/ 5486449 h 6623298"/>
              <a:gd name="connsiteX137" fmla="*/ 5779089 w 6332041"/>
              <a:gd name="connsiteY137" fmla="*/ 5396937 h 6623298"/>
              <a:gd name="connsiteX138" fmla="*/ 5690643 w 6332041"/>
              <a:gd name="connsiteY138" fmla="*/ 5373624 h 6623298"/>
              <a:gd name="connsiteX139" fmla="*/ 5636237 w 6332041"/>
              <a:gd name="connsiteY139" fmla="*/ 5298488 h 6623298"/>
              <a:gd name="connsiteX140" fmla="*/ 5682594 w 6332041"/>
              <a:gd name="connsiteY140" fmla="*/ 5229777 h 6623298"/>
              <a:gd name="connsiteX141" fmla="*/ 5600880 w 6332041"/>
              <a:gd name="connsiteY141" fmla="*/ 5115358 h 6623298"/>
              <a:gd name="connsiteX142" fmla="*/ 5632584 w 6332041"/>
              <a:gd name="connsiteY142" fmla="*/ 4969606 h 6623298"/>
              <a:gd name="connsiteX143" fmla="*/ 5655444 w 6332041"/>
              <a:gd name="connsiteY143" fmla="*/ 4934681 h 6623298"/>
              <a:gd name="connsiteX144" fmla="*/ 5677034 w 6332041"/>
              <a:gd name="connsiteY144" fmla="*/ 4889596 h 6623298"/>
              <a:gd name="connsiteX145" fmla="*/ 5714499 w 6332041"/>
              <a:gd name="connsiteY145" fmla="*/ 4812126 h 6623298"/>
              <a:gd name="connsiteX146" fmla="*/ 5729104 w 6332041"/>
              <a:gd name="connsiteY146" fmla="*/ 4729576 h 6623298"/>
              <a:gd name="connsiteX147" fmla="*/ 5775459 w 6332041"/>
              <a:gd name="connsiteY147" fmla="*/ 4704176 h 6623298"/>
              <a:gd name="connsiteX148" fmla="*/ 5755139 w 6332041"/>
              <a:gd name="connsiteY148" fmla="*/ 4645121 h 6623298"/>
              <a:gd name="connsiteX149" fmla="*/ 5791334 w 6332041"/>
              <a:gd name="connsiteY149" fmla="*/ 4603846 h 6623298"/>
              <a:gd name="connsiteX150" fmla="*/ 5821814 w 6332041"/>
              <a:gd name="connsiteY150" fmla="*/ 4540981 h 6623298"/>
              <a:gd name="connsiteX151" fmla="*/ 5877059 w 6332041"/>
              <a:gd name="connsiteY151" fmla="*/ 4467321 h 6623298"/>
              <a:gd name="connsiteX152" fmla="*/ 5896109 w 6332041"/>
              <a:gd name="connsiteY152" fmla="*/ 4311111 h 6623298"/>
              <a:gd name="connsiteX153" fmla="*/ 6141219 w 6332041"/>
              <a:gd name="connsiteY153" fmla="*/ 4053301 h 6623298"/>
              <a:gd name="connsiteX154" fmla="*/ 6147569 w 6332041"/>
              <a:gd name="connsiteY154" fmla="*/ 3817081 h 6623298"/>
              <a:gd name="connsiteX155" fmla="*/ 5953537 w 6332041"/>
              <a:gd name="connsiteY155" fmla="*/ 3436452 h 6623298"/>
              <a:gd name="connsiteX0" fmla="*/ 5953537 w 6332041"/>
              <a:gd name="connsiteY0" fmla="*/ 3436452 h 6522071"/>
              <a:gd name="connsiteX1" fmla="*/ 5854199 w 6332041"/>
              <a:gd name="connsiteY1" fmla="*/ 2291811 h 6522071"/>
              <a:gd name="connsiteX2" fmla="*/ 5802129 w 6332041"/>
              <a:gd name="connsiteY2" fmla="*/ 1609819 h 6522071"/>
              <a:gd name="connsiteX3" fmla="*/ 5762759 w 6332041"/>
              <a:gd name="connsiteY3" fmla="*/ 1382491 h 6522071"/>
              <a:gd name="connsiteX4" fmla="*/ 5770442 w 6332041"/>
              <a:gd name="connsiteY4" fmla="*/ 1330310 h 6522071"/>
              <a:gd name="connsiteX5" fmla="*/ 5939273 w 6332041"/>
              <a:gd name="connsiteY5" fmla="*/ 1294137 h 6522071"/>
              <a:gd name="connsiteX6" fmla="*/ 6061246 w 6332041"/>
              <a:gd name="connsiteY6" fmla="*/ 1154342 h 6522071"/>
              <a:gd name="connsiteX7" fmla="*/ 6087784 w 6332041"/>
              <a:gd name="connsiteY7" fmla="*/ 587703 h 6522071"/>
              <a:gd name="connsiteX8" fmla="*/ 6149792 w 6332041"/>
              <a:gd name="connsiteY8" fmla="*/ 266762 h 6522071"/>
              <a:gd name="connsiteX9" fmla="*/ 6204185 w 6332041"/>
              <a:gd name="connsiteY9" fmla="*/ 214419 h 6522071"/>
              <a:gd name="connsiteX10" fmla="*/ 6332041 w 6332041"/>
              <a:gd name="connsiteY10" fmla="*/ 245126 h 6522071"/>
              <a:gd name="connsiteX11" fmla="*/ 6152006 w 6332041"/>
              <a:gd name="connsiteY11" fmla="*/ 110058 h 6522071"/>
              <a:gd name="connsiteX12" fmla="*/ 6014137 w 6332041"/>
              <a:gd name="connsiteY12" fmla="*/ 0 h 6522071"/>
              <a:gd name="connsiteX13" fmla="*/ 5325275 w 6332041"/>
              <a:gd name="connsiteY13" fmla="*/ 124606 h 6522071"/>
              <a:gd name="connsiteX14" fmla="*/ 5276992 w 6332041"/>
              <a:gd name="connsiteY14" fmla="*/ 266597 h 6522071"/>
              <a:gd name="connsiteX15" fmla="*/ 5346682 w 6332041"/>
              <a:gd name="connsiteY15" fmla="*/ 494173 h 6522071"/>
              <a:gd name="connsiteX16" fmla="*/ 5256922 w 6332041"/>
              <a:gd name="connsiteY16" fmla="*/ 872684 h 6522071"/>
              <a:gd name="connsiteX17" fmla="*/ 5292702 w 6332041"/>
              <a:gd name="connsiteY17" fmla="*/ 1084088 h 6522071"/>
              <a:gd name="connsiteX18" fmla="*/ 5259839 w 6332041"/>
              <a:gd name="connsiteY18" fmla="*/ 1405351 h 6522071"/>
              <a:gd name="connsiteX19" fmla="*/ 5252219 w 6332041"/>
              <a:gd name="connsiteY19" fmla="*/ 1603471 h 6522071"/>
              <a:gd name="connsiteX20" fmla="*/ 5282699 w 6332041"/>
              <a:gd name="connsiteY20" fmla="*/ 1641571 h 6522071"/>
              <a:gd name="connsiteX21" fmla="*/ 5137919 w 6332041"/>
              <a:gd name="connsiteY21" fmla="*/ 1694911 h 6522071"/>
              <a:gd name="connsiteX22" fmla="*/ 5160779 w 6332041"/>
              <a:gd name="connsiteY22" fmla="*/ 1885411 h 6522071"/>
              <a:gd name="connsiteX23" fmla="*/ 5122679 w 6332041"/>
              <a:gd name="connsiteY23" fmla="*/ 1969231 h 6522071"/>
              <a:gd name="connsiteX24" fmla="*/ 4985519 w 6332041"/>
              <a:gd name="connsiteY24" fmla="*/ 1952015 h 6522071"/>
              <a:gd name="connsiteX25" fmla="*/ 4894079 w 6332041"/>
              <a:gd name="connsiteY25" fmla="*/ 1938751 h 6522071"/>
              <a:gd name="connsiteX26" fmla="*/ 4817470 w 6332041"/>
              <a:gd name="connsiteY26" fmla="*/ 2096386 h 6522071"/>
              <a:gd name="connsiteX27" fmla="*/ 4668677 w 6332041"/>
              <a:gd name="connsiteY27" fmla="*/ 1986101 h 6522071"/>
              <a:gd name="connsiteX28" fmla="*/ 4554785 w 6332041"/>
              <a:gd name="connsiteY28" fmla="*/ 1978482 h 6522071"/>
              <a:gd name="connsiteX29" fmla="*/ 4409190 w 6332041"/>
              <a:gd name="connsiteY29" fmla="*/ 1848942 h 6522071"/>
              <a:gd name="connsiteX30" fmla="*/ 4604519 w 6332041"/>
              <a:gd name="connsiteY30" fmla="*/ 1664431 h 6522071"/>
              <a:gd name="connsiteX31" fmla="*/ 4429259 w 6332041"/>
              <a:gd name="connsiteY31" fmla="*/ 1633951 h 6522071"/>
              <a:gd name="connsiteX32" fmla="*/ 4284479 w 6332041"/>
              <a:gd name="connsiteY32" fmla="*/ 1801591 h 6522071"/>
              <a:gd name="connsiteX33" fmla="*/ 4223519 w 6332041"/>
              <a:gd name="connsiteY33" fmla="*/ 1900651 h 6522071"/>
              <a:gd name="connsiteX34" fmla="*/ 4231139 w 6332041"/>
              <a:gd name="connsiteY34" fmla="*/ 1938751 h 6522071"/>
              <a:gd name="connsiteX35" fmla="*/ 4124459 w 6332041"/>
              <a:gd name="connsiteY35" fmla="*/ 2037811 h 6522071"/>
              <a:gd name="connsiteX36" fmla="*/ 4048259 w 6332041"/>
              <a:gd name="connsiteY36" fmla="*/ 2060671 h 6522071"/>
              <a:gd name="connsiteX37" fmla="*/ 3990904 w 6332041"/>
              <a:gd name="connsiteY37" fmla="*/ 2092782 h 6522071"/>
              <a:gd name="connsiteX38" fmla="*/ 3936751 w 6332041"/>
              <a:gd name="connsiteY38" fmla="*/ 2142108 h 6522071"/>
              <a:gd name="connsiteX39" fmla="*/ 3888239 w 6332041"/>
              <a:gd name="connsiteY39" fmla="*/ 2114011 h 6522071"/>
              <a:gd name="connsiteX40" fmla="*/ 3846127 w 6332041"/>
              <a:gd name="connsiteY40" fmla="*/ 2183407 h 6522071"/>
              <a:gd name="connsiteX41" fmla="*/ 3746250 w 6332041"/>
              <a:gd name="connsiteY41" fmla="*/ 2210280 h 6522071"/>
              <a:gd name="connsiteX42" fmla="*/ 3731417 w 6332041"/>
              <a:gd name="connsiteY42" fmla="*/ 2278860 h 6522071"/>
              <a:gd name="connsiteX43" fmla="*/ 3591184 w 6332041"/>
              <a:gd name="connsiteY43" fmla="*/ 2221331 h 6522071"/>
              <a:gd name="connsiteX44" fmla="*/ 3552959 w 6332041"/>
              <a:gd name="connsiteY44" fmla="*/ 2121631 h 6522071"/>
              <a:gd name="connsiteX45" fmla="*/ 3377699 w 6332041"/>
              <a:gd name="connsiteY45" fmla="*/ 2190211 h 6522071"/>
              <a:gd name="connsiteX46" fmla="*/ 3377699 w 6332041"/>
              <a:gd name="connsiteY46" fmla="*/ 2266411 h 6522071"/>
              <a:gd name="connsiteX47" fmla="*/ 3258978 w 6332041"/>
              <a:gd name="connsiteY47" fmla="*/ 2366694 h 6522071"/>
              <a:gd name="connsiteX48" fmla="*/ 3018337 w 6332041"/>
              <a:gd name="connsiteY48" fmla="*/ 2221913 h 6522071"/>
              <a:gd name="connsiteX49" fmla="*/ 3045210 w 6332041"/>
              <a:gd name="connsiteY49" fmla="*/ 2191026 h 6522071"/>
              <a:gd name="connsiteX50" fmla="*/ 2934517 w 6332041"/>
              <a:gd name="connsiteY50" fmla="*/ 2054273 h 6522071"/>
              <a:gd name="connsiteX51" fmla="*/ 2663396 w 6332041"/>
              <a:gd name="connsiteY51" fmla="*/ 1888611 h 6522071"/>
              <a:gd name="connsiteX52" fmla="*/ 2536416 w 6332041"/>
              <a:gd name="connsiteY52" fmla="*/ 2261352 h 6522071"/>
              <a:gd name="connsiteX53" fmla="*/ 2428805 w 6332041"/>
              <a:gd name="connsiteY53" fmla="*/ 2267634 h 6522071"/>
              <a:gd name="connsiteX54" fmla="*/ 2348999 w 6332041"/>
              <a:gd name="connsiteY54" fmla="*/ 2258791 h 6522071"/>
              <a:gd name="connsiteX55" fmla="*/ 2245110 w 6332041"/>
              <a:gd name="connsiteY55" fmla="*/ 2385946 h 6522071"/>
              <a:gd name="connsiteX56" fmla="*/ 2061823 w 6332041"/>
              <a:gd name="connsiteY56" fmla="*/ 2298521 h 6522071"/>
              <a:gd name="connsiteX57" fmla="*/ 2005283 w 6332041"/>
              <a:gd name="connsiteY57" fmla="*/ 2306958 h 6522071"/>
              <a:gd name="connsiteX58" fmla="*/ 1905816 w 6332041"/>
              <a:gd name="connsiteY58" fmla="*/ 2122446 h 6522071"/>
              <a:gd name="connsiteX59" fmla="*/ 1937519 w 6332041"/>
              <a:gd name="connsiteY59" fmla="*/ 2037811 h 6522071"/>
              <a:gd name="connsiteX60" fmla="*/ 1769879 w 6332041"/>
              <a:gd name="connsiteY60" fmla="*/ 2159731 h 6522071"/>
              <a:gd name="connsiteX61" fmla="*/ 1747019 w 6332041"/>
              <a:gd name="connsiteY61" fmla="*/ 2220691 h 6522071"/>
              <a:gd name="connsiteX62" fmla="*/ 1693679 w 6332041"/>
              <a:gd name="connsiteY62" fmla="*/ 2190211 h 6522071"/>
              <a:gd name="connsiteX63" fmla="*/ 1586999 w 6332041"/>
              <a:gd name="connsiteY63" fmla="*/ 2190211 h 6522071"/>
              <a:gd name="connsiteX64" fmla="*/ 1564139 w 6332041"/>
              <a:gd name="connsiteY64" fmla="*/ 2304511 h 6522071"/>
              <a:gd name="connsiteX65" fmla="*/ 1426979 w 6332041"/>
              <a:gd name="connsiteY65" fmla="*/ 2601691 h 6522071"/>
              <a:gd name="connsiteX66" fmla="*/ 1373639 w 6332041"/>
              <a:gd name="connsiteY66" fmla="*/ 2594071 h 6522071"/>
              <a:gd name="connsiteX67" fmla="*/ 1228859 w 6332041"/>
              <a:gd name="connsiteY67" fmla="*/ 2647411 h 6522071"/>
              <a:gd name="connsiteX68" fmla="*/ 1175519 w 6332041"/>
              <a:gd name="connsiteY68" fmla="*/ 2815051 h 6522071"/>
              <a:gd name="connsiteX69" fmla="*/ 1053599 w 6332041"/>
              <a:gd name="connsiteY69" fmla="*/ 2845531 h 6522071"/>
              <a:gd name="connsiteX70" fmla="*/ 969779 w 6332041"/>
              <a:gd name="connsiteY70" fmla="*/ 2853151 h 6522071"/>
              <a:gd name="connsiteX71" fmla="*/ 870719 w 6332041"/>
              <a:gd name="connsiteY71" fmla="*/ 2883631 h 6522071"/>
              <a:gd name="connsiteX72" fmla="*/ 741179 w 6332041"/>
              <a:gd name="connsiteY72" fmla="*/ 2891251 h 6522071"/>
              <a:gd name="connsiteX73" fmla="*/ 588779 w 6332041"/>
              <a:gd name="connsiteY73" fmla="*/ 2929351 h 6522071"/>
              <a:gd name="connsiteX74" fmla="*/ 0 w 6332041"/>
              <a:gd name="connsiteY74" fmla="*/ 4428515 h 6522071"/>
              <a:gd name="connsiteX75" fmla="*/ 199750 w 6332041"/>
              <a:gd name="connsiteY75" fmla="*/ 4408853 h 6522071"/>
              <a:gd name="connsiteX76" fmla="*/ 207779 w 6332041"/>
              <a:gd name="connsiteY76" fmla="*/ 4529551 h 6522071"/>
              <a:gd name="connsiteX77" fmla="*/ 289560 w 6332041"/>
              <a:gd name="connsiteY77" fmla="*/ 4557241 h 6522071"/>
              <a:gd name="connsiteX78" fmla="*/ 289968 w 6332041"/>
              <a:gd name="connsiteY78" fmla="*/ 4629020 h 6522071"/>
              <a:gd name="connsiteX79" fmla="*/ 408690 w 6332041"/>
              <a:gd name="connsiteY79" fmla="*/ 4675962 h 6522071"/>
              <a:gd name="connsiteX80" fmla="*/ 398279 w 6332041"/>
              <a:gd name="connsiteY80" fmla="*/ 4773391 h 6522071"/>
              <a:gd name="connsiteX81" fmla="*/ 398279 w 6332041"/>
              <a:gd name="connsiteY81" fmla="*/ 4872451 h 6522071"/>
              <a:gd name="connsiteX82" fmla="*/ 291599 w 6332041"/>
              <a:gd name="connsiteY82" fmla="*/ 4925791 h 6522071"/>
              <a:gd name="connsiteX83" fmla="*/ 276359 w 6332041"/>
              <a:gd name="connsiteY83" fmla="*/ 5001991 h 6522071"/>
              <a:gd name="connsiteX84" fmla="*/ 184919 w 6332041"/>
              <a:gd name="connsiteY84" fmla="*/ 5123911 h 6522071"/>
              <a:gd name="connsiteX85" fmla="*/ 199344 w 6332041"/>
              <a:gd name="connsiteY85" fmla="*/ 5376596 h 6522071"/>
              <a:gd name="connsiteX86" fmla="*/ 282757 w 6332041"/>
              <a:gd name="connsiteY86" fmla="*/ 5376186 h 6522071"/>
              <a:gd name="connsiteX87" fmla="*/ 324870 w 6332041"/>
              <a:gd name="connsiteY87" fmla="*/ 5453201 h 6522071"/>
              <a:gd name="connsiteX88" fmla="*/ 340517 w 6332041"/>
              <a:gd name="connsiteY88" fmla="*/ 5498107 h 6522071"/>
              <a:gd name="connsiteX89" fmla="*/ 378211 w 6332041"/>
              <a:gd name="connsiteY89" fmla="*/ 5490078 h 6522071"/>
              <a:gd name="connsiteX90" fmla="*/ 365761 w 6332041"/>
              <a:gd name="connsiteY90" fmla="*/ 5643294 h 6522071"/>
              <a:gd name="connsiteX91" fmla="*/ 843843 w 6332041"/>
              <a:gd name="connsiteY91" fmla="*/ 5739970 h 6522071"/>
              <a:gd name="connsiteX92" fmla="*/ 1175926 w 6332041"/>
              <a:gd name="connsiteY92" fmla="*/ 5879922 h 6522071"/>
              <a:gd name="connsiteX93" fmla="*/ 1487939 w 6332041"/>
              <a:gd name="connsiteY93" fmla="*/ 5741131 h 6522071"/>
              <a:gd name="connsiteX94" fmla="*/ 1586999 w 6332041"/>
              <a:gd name="connsiteY94" fmla="*/ 5741131 h 6522071"/>
              <a:gd name="connsiteX95" fmla="*/ 1541279 w 6332041"/>
              <a:gd name="connsiteY95" fmla="*/ 6000211 h 6522071"/>
              <a:gd name="connsiteX96" fmla="*/ 1634713 w 6332041"/>
              <a:gd name="connsiteY96" fmla="*/ 6349001 h 6522071"/>
              <a:gd name="connsiteX97" fmla="*/ 1931451 w 6332041"/>
              <a:gd name="connsiteY97" fmla="*/ 6276820 h 6522071"/>
              <a:gd name="connsiteX98" fmla="*/ 1973281 w 6332041"/>
              <a:gd name="connsiteY98" fmla="*/ 6039719 h 6522071"/>
              <a:gd name="connsiteX99" fmla="*/ 2284853 w 6332041"/>
              <a:gd name="connsiteY99" fmla="*/ 6068128 h 6522071"/>
              <a:gd name="connsiteX100" fmla="*/ 2588088 w 6332041"/>
              <a:gd name="connsiteY100" fmla="*/ 5922367 h 6522071"/>
              <a:gd name="connsiteX101" fmla="*/ 2656018 w 6332041"/>
              <a:gd name="connsiteY101" fmla="*/ 6052223 h 6522071"/>
              <a:gd name="connsiteX102" fmla="*/ 2739109 w 6332041"/>
              <a:gd name="connsiteY102" fmla="*/ 6021749 h 6522071"/>
              <a:gd name="connsiteX103" fmla="*/ 2886685 w 6332041"/>
              <a:gd name="connsiteY103" fmla="*/ 6052811 h 6522071"/>
              <a:gd name="connsiteX104" fmla="*/ 3002565 w 6332041"/>
              <a:gd name="connsiteY104" fmla="*/ 6195386 h 6522071"/>
              <a:gd name="connsiteX105" fmla="*/ 3027765 w 6332041"/>
              <a:gd name="connsiteY105" fmla="*/ 6377265 h 6522071"/>
              <a:gd name="connsiteX106" fmla="*/ 3191028 w 6332041"/>
              <a:gd name="connsiteY106" fmla="*/ 6299303 h 6522071"/>
              <a:gd name="connsiteX107" fmla="*/ 3338659 w 6332041"/>
              <a:gd name="connsiteY107" fmla="*/ 6365542 h 6522071"/>
              <a:gd name="connsiteX108" fmla="*/ 3459989 w 6332041"/>
              <a:gd name="connsiteY108" fmla="*/ 6105598 h 6522071"/>
              <a:gd name="connsiteX109" fmla="*/ 3465996 w 6332041"/>
              <a:gd name="connsiteY109" fmla="*/ 6002754 h 6522071"/>
              <a:gd name="connsiteX110" fmla="*/ 3658897 w 6332041"/>
              <a:gd name="connsiteY110" fmla="*/ 6037364 h 6522071"/>
              <a:gd name="connsiteX111" fmla="*/ 3653271 w 6332041"/>
              <a:gd name="connsiteY111" fmla="*/ 6120584 h 6522071"/>
              <a:gd name="connsiteX112" fmla="*/ 3721768 w 6332041"/>
              <a:gd name="connsiteY112" fmla="*/ 6218956 h 6522071"/>
              <a:gd name="connsiteX113" fmla="*/ 3691891 w 6332041"/>
              <a:gd name="connsiteY113" fmla="*/ 6311470 h 6522071"/>
              <a:gd name="connsiteX114" fmla="*/ 3857956 w 6332041"/>
              <a:gd name="connsiteY114" fmla="*/ 6401878 h 6522071"/>
              <a:gd name="connsiteX115" fmla="*/ 4020663 w 6332041"/>
              <a:gd name="connsiteY115" fmla="*/ 6431839 h 6522071"/>
              <a:gd name="connsiteX116" fmla="*/ 4114903 w 6332041"/>
              <a:gd name="connsiteY116" fmla="*/ 6401940 h 6522071"/>
              <a:gd name="connsiteX117" fmla="*/ 4098589 w 6332041"/>
              <a:gd name="connsiteY117" fmla="*/ 6522071 h 6522071"/>
              <a:gd name="connsiteX118" fmla="*/ 3933959 w 6332041"/>
              <a:gd name="connsiteY118" fmla="*/ 5847811 h 6522071"/>
              <a:gd name="connsiteX119" fmla="*/ 3955596 w 6332041"/>
              <a:gd name="connsiteY119" fmla="*/ 5787667 h 6522071"/>
              <a:gd name="connsiteX120" fmla="*/ 3925523 w 6332041"/>
              <a:gd name="connsiteY120" fmla="*/ 5772835 h 6522071"/>
              <a:gd name="connsiteX121" fmla="*/ 3890621 w 6332041"/>
              <a:gd name="connsiteY121" fmla="*/ 5661325 h 6522071"/>
              <a:gd name="connsiteX122" fmla="*/ 3894228 w 6332041"/>
              <a:gd name="connsiteY122" fmla="*/ 5561858 h 6522071"/>
              <a:gd name="connsiteX123" fmla="*/ 3911099 w 6332041"/>
              <a:gd name="connsiteY123" fmla="*/ 5451571 h 6522071"/>
              <a:gd name="connsiteX124" fmla="*/ 3933959 w 6332041"/>
              <a:gd name="connsiteY124" fmla="*/ 5382991 h 6522071"/>
              <a:gd name="connsiteX125" fmla="*/ 3964439 w 6332041"/>
              <a:gd name="connsiteY125" fmla="*/ 5322031 h 6522071"/>
              <a:gd name="connsiteX126" fmla="*/ 4017779 w 6332041"/>
              <a:gd name="connsiteY126" fmla="*/ 5314411 h 6522071"/>
              <a:gd name="connsiteX127" fmla="*/ 4033019 w 6332041"/>
              <a:gd name="connsiteY127" fmla="*/ 5314411 h 6522071"/>
              <a:gd name="connsiteX128" fmla="*/ 4086359 w 6332041"/>
              <a:gd name="connsiteY128" fmla="*/ 5253451 h 6522071"/>
              <a:gd name="connsiteX129" fmla="*/ 4082752 w 6332041"/>
              <a:gd name="connsiteY129" fmla="*/ 5177658 h 6522071"/>
              <a:gd name="connsiteX130" fmla="*/ 4795020 w 6332041"/>
              <a:gd name="connsiteY130" fmla="*/ 5075401 h 6522071"/>
              <a:gd name="connsiteX131" fmla="*/ 4882853 w 6332041"/>
              <a:gd name="connsiteY131" fmla="*/ 5079415 h 6522071"/>
              <a:gd name="connsiteX132" fmla="*/ 4942997 w 6332041"/>
              <a:gd name="connsiteY132" fmla="*/ 5095062 h 6522071"/>
              <a:gd name="connsiteX133" fmla="*/ 5129484 w 6332041"/>
              <a:gd name="connsiteY133" fmla="*/ 5186093 h 6522071"/>
              <a:gd name="connsiteX134" fmla="*/ 5594304 w 6332041"/>
              <a:gd name="connsiteY134" fmla="*/ 5422722 h 6522071"/>
              <a:gd name="connsiteX135" fmla="*/ 5724276 w 6332041"/>
              <a:gd name="connsiteY135" fmla="*/ 5486449 h 6522071"/>
              <a:gd name="connsiteX136" fmla="*/ 5779089 w 6332041"/>
              <a:gd name="connsiteY136" fmla="*/ 5396937 h 6522071"/>
              <a:gd name="connsiteX137" fmla="*/ 5690643 w 6332041"/>
              <a:gd name="connsiteY137" fmla="*/ 5373624 h 6522071"/>
              <a:gd name="connsiteX138" fmla="*/ 5636237 w 6332041"/>
              <a:gd name="connsiteY138" fmla="*/ 5298488 h 6522071"/>
              <a:gd name="connsiteX139" fmla="*/ 5682594 w 6332041"/>
              <a:gd name="connsiteY139" fmla="*/ 5229777 h 6522071"/>
              <a:gd name="connsiteX140" fmla="*/ 5600880 w 6332041"/>
              <a:gd name="connsiteY140" fmla="*/ 5115358 h 6522071"/>
              <a:gd name="connsiteX141" fmla="*/ 5632584 w 6332041"/>
              <a:gd name="connsiteY141" fmla="*/ 4969606 h 6522071"/>
              <a:gd name="connsiteX142" fmla="*/ 5655444 w 6332041"/>
              <a:gd name="connsiteY142" fmla="*/ 4934681 h 6522071"/>
              <a:gd name="connsiteX143" fmla="*/ 5677034 w 6332041"/>
              <a:gd name="connsiteY143" fmla="*/ 4889596 h 6522071"/>
              <a:gd name="connsiteX144" fmla="*/ 5714499 w 6332041"/>
              <a:gd name="connsiteY144" fmla="*/ 4812126 h 6522071"/>
              <a:gd name="connsiteX145" fmla="*/ 5729104 w 6332041"/>
              <a:gd name="connsiteY145" fmla="*/ 4729576 h 6522071"/>
              <a:gd name="connsiteX146" fmla="*/ 5775459 w 6332041"/>
              <a:gd name="connsiteY146" fmla="*/ 4704176 h 6522071"/>
              <a:gd name="connsiteX147" fmla="*/ 5755139 w 6332041"/>
              <a:gd name="connsiteY147" fmla="*/ 4645121 h 6522071"/>
              <a:gd name="connsiteX148" fmla="*/ 5791334 w 6332041"/>
              <a:gd name="connsiteY148" fmla="*/ 4603846 h 6522071"/>
              <a:gd name="connsiteX149" fmla="*/ 5821814 w 6332041"/>
              <a:gd name="connsiteY149" fmla="*/ 4540981 h 6522071"/>
              <a:gd name="connsiteX150" fmla="*/ 5877059 w 6332041"/>
              <a:gd name="connsiteY150" fmla="*/ 4467321 h 6522071"/>
              <a:gd name="connsiteX151" fmla="*/ 5896109 w 6332041"/>
              <a:gd name="connsiteY151" fmla="*/ 4311111 h 6522071"/>
              <a:gd name="connsiteX152" fmla="*/ 6141219 w 6332041"/>
              <a:gd name="connsiteY152" fmla="*/ 4053301 h 6522071"/>
              <a:gd name="connsiteX153" fmla="*/ 6147569 w 6332041"/>
              <a:gd name="connsiteY153" fmla="*/ 3817081 h 6522071"/>
              <a:gd name="connsiteX154" fmla="*/ 5953537 w 6332041"/>
              <a:gd name="connsiteY154" fmla="*/ 3436452 h 6522071"/>
              <a:gd name="connsiteX0" fmla="*/ 5953537 w 6332041"/>
              <a:gd name="connsiteY0" fmla="*/ 3436452 h 6622479"/>
              <a:gd name="connsiteX1" fmla="*/ 5854199 w 6332041"/>
              <a:gd name="connsiteY1" fmla="*/ 2291811 h 6622479"/>
              <a:gd name="connsiteX2" fmla="*/ 5802129 w 6332041"/>
              <a:gd name="connsiteY2" fmla="*/ 1609819 h 6622479"/>
              <a:gd name="connsiteX3" fmla="*/ 5762759 w 6332041"/>
              <a:gd name="connsiteY3" fmla="*/ 1382491 h 6622479"/>
              <a:gd name="connsiteX4" fmla="*/ 5770442 w 6332041"/>
              <a:gd name="connsiteY4" fmla="*/ 1330310 h 6622479"/>
              <a:gd name="connsiteX5" fmla="*/ 5939273 w 6332041"/>
              <a:gd name="connsiteY5" fmla="*/ 1294137 h 6622479"/>
              <a:gd name="connsiteX6" fmla="*/ 6061246 w 6332041"/>
              <a:gd name="connsiteY6" fmla="*/ 1154342 h 6622479"/>
              <a:gd name="connsiteX7" fmla="*/ 6087784 w 6332041"/>
              <a:gd name="connsiteY7" fmla="*/ 587703 h 6622479"/>
              <a:gd name="connsiteX8" fmla="*/ 6149792 w 6332041"/>
              <a:gd name="connsiteY8" fmla="*/ 266762 h 6622479"/>
              <a:gd name="connsiteX9" fmla="*/ 6204185 w 6332041"/>
              <a:gd name="connsiteY9" fmla="*/ 214419 h 6622479"/>
              <a:gd name="connsiteX10" fmla="*/ 6332041 w 6332041"/>
              <a:gd name="connsiteY10" fmla="*/ 245126 h 6622479"/>
              <a:gd name="connsiteX11" fmla="*/ 6152006 w 6332041"/>
              <a:gd name="connsiteY11" fmla="*/ 110058 h 6622479"/>
              <a:gd name="connsiteX12" fmla="*/ 6014137 w 6332041"/>
              <a:gd name="connsiteY12" fmla="*/ 0 h 6622479"/>
              <a:gd name="connsiteX13" fmla="*/ 5325275 w 6332041"/>
              <a:gd name="connsiteY13" fmla="*/ 124606 h 6622479"/>
              <a:gd name="connsiteX14" fmla="*/ 5276992 w 6332041"/>
              <a:gd name="connsiteY14" fmla="*/ 266597 h 6622479"/>
              <a:gd name="connsiteX15" fmla="*/ 5346682 w 6332041"/>
              <a:gd name="connsiteY15" fmla="*/ 494173 h 6622479"/>
              <a:gd name="connsiteX16" fmla="*/ 5256922 w 6332041"/>
              <a:gd name="connsiteY16" fmla="*/ 872684 h 6622479"/>
              <a:gd name="connsiteX17" fmla="*/ 5292702 w 6332041"/>
              <a:gd name="connsiteY17" fmla="*/ 1084088 h 6622479"/>
              <a:gd name="connsiteX18" fmla="*/ 5259839 w 6332041"/>
              <a:gd name="connsiteY18" fmla="*/ 1405351 h 6622479"/>
              <a:gd name="connsiteX19" fmla="*/ 5252219 w 6332041"/>
              <a:gd name="connsiteY19" fmla="*/ 1603471 h 6622479"/>
              <a:gd name="connsiteX20" fmla="*/ 5282699 w 6332041"/>
              <a:gd name="connsiteY20" fmla="*/ 1641571 h 6622479"/>
              <a:gd name="connsiteX21" fmla="*/ 5137919 w 6332041"/>
              <a:gd name="connsiteY21" fmla="*/ 1694911 h 6622479"/>
              <a:gd name="connsiteX22" fmla="*/ 5160779 w 6332041"/>
              <a:gd name="connsiteY22" fmla="*/ 1885411 h 6622479"/>
              <a:gd name="connsiteX23" fmla="*/ 5122679 w 6332041"/>
              <a:gd name="connsiteY23" fmla="*/ 1969231 h 6622479"/>
              <a:gd name="connsiteX24" fmla="*/ 4985519 w 6332041"/>
              <a:gd name="connsiteY24" fmla="*/ 1952015 h 6622479"/>
              <a:gd name="connsiteX25" fmla="*/ 4894079 w 6332041"/>
              <a:gd name="connsiteY25" fmla="*/ 1938751 h 6622479"/>
              <a:gd name="connsiteX26" fmla="*/ 4817470 w 6332041"/>
              <a:gd name="connsiteY26" fmla="*/ 2096386 h 6622479"/>
              <a:gd name="connsiteX27" fmla="*/ 4668677 w 6332041"/>
              <a:gd name="connsiteY27" fmla="*/ 1986101 h 6622479"/>
              <a:gd name="connsiteX28" fmla="*/ 4554785 w 6332041"/>
              <a:gd name="connsiteY28" fmla="*/ 1978482 h 6622479"/>
              <a:gd name="connsiteX29" fmla="*/ 4409190 w 6332041"/>
              <a:gd name="connsiteY29" fmla="*/ 1848942 h 6622479"/>
              <a:gd name="connsiteX30" fmla="*/ 4604519 w 6332041"/>
              <a:gd name="connsiteY30" fmla="*/ 1664431 h 6622479"/>
              <a:gd name="connsiteX31" fmla="*/ 4429259 w 6332041"/>
              <a:gd name="connsiteY31" fmla="*/ 1633951 h 6622479"/>
              <a:gd name="connsiteX32" fmla="*/ 4284479 w 6332041"/>
              <a:gd name="connsiteY32" fmla="*/ 1801591 h 6622479"/>
              <a:gd name="connsiteX33" fmla="*/ 4223519 w 6332041"/>
              <a:gd name="connsiteY33" fmla="*/ 1900651 h 6622479"/>
              <a:gd name="connsiteX34" fmla="*/ 4231139 w 6332041"/>
              <a:gd name="connsiteY34" fmla="*/ 1938751 h 6622479"/>
              <a:gd name="connsiteX35" fmla="*/ 4124459 w 6332041"/>
              <a:gd name="connsiteY35" fmla="*/ 2037811 h 6622479"/>
              <a:gd name="connsiteX36" fmla="*/ 4048259 w 6332041"/>
              <a:gd name="connsiteY36" fmla="*/ 2060671 h 6622479"/>
              <a:gd name="connsiteX37" fmla="*/ 3990904 w 6332041"/>
              <a:gd name="connsiteY37" fmla="*/ 2092782 h 6622479"/>
              <a:gd name="connsiteX38" fmla="*/ 3936751 w 6332041"/>
              <a:gd name="connsiteY38" fmla="*/ 2142108 h 6622479"/>
              <a:gd name="connsiteX39" fmla="*/ 3888239 w 6332041"/>
              <a:gd name="connsiteY39" fmla="*/ 2114011 h 6622479"/>
              <a:gd name="connsiteX40" fmla="*/ 3846127 w 6332041"/>
              <a:gd name="connsiteY40" fmla="*/ 2183407 h 6622479"/>
              <a:gd name="connsiteX41" fmla="*/ 3746250 w 6332041"/>
              <a:gd name="connsiteY41" fmla="*/ 2210280 h 6622479"/>
              <a:gd name="connsiteX42" fmla="*/ 3731417 w 6332041"/>
              <a:gd name="connsiteY42" fmla="*/ 2278860 h 6622479"/>
              <a:gd name="connsiteX43" fmla="*/ 3591184 w 6332041"/>
              <a:gd name="connsiteY43" fmla="*/ 2221331 h 6622479"/>
              <a:gd name="connsiteX44" fmla="*/ 3552959 w 6332041"/>
              <a:gd name="connsiteY44" fmla="*/ 2121631 h 6622479"/>
              <a:gd name="connsiteX45" fmla="*/ 3377699 w 6332041"/>
              <a:gd name="connsiteY45" fmla="*/ 2190211 h 6622479"/>
              <a:gd name="connsiteX46" fmla="*/ 3377699 w 6332041"/>
              <a:gd name="connsiteY46" fmla="*/ 2266411 h 6622479"/>
              <a:gd name="connsiteX47" fmla="*/ 3258978 w 6332041"/>
              <a:gd name="connsiteY47" fmla="*/ 2366694 h 6622479"/>
              <a:gd name="connsiteX48" fmla="*/ 3018337 w 6332041"/>
              <a:gd name="connsiteY48" fmla="*/ 2221913 h 6622479"/>
              <a:gd name="connsiteX49" fmla="*/ 3045210 w 6332041"/>
              <a:gd name="connsiteY49" fmla="*/ 2191026 h 6622479"/>
              <a:gd name="connsiteX50" fmla="*/ 2934517 w 6332041"/>
              <a:gd name="connsiteY50" fmla="*/ 2054273 h 6622479"/>
              <a:gd name="connsiteX51" fmla="*/ 2663396 w 6332041"/>
              <a:gd name="connsiteY51" fmla="*/ 1888611 h 6622479"/>
              <a:gd name="connsiteX52" fmla="*/ 2536416 w 6332041"/>
              <a:gd name="connsiteY52" fmla="*/ 2261352 h 6622479"/>
              <a:gd name="connsiteX53" fmla="*/ 2428805 w 6332041"/>
              <a:gd name="connsiteY53" fmla="*/ 2267634 h 6622479"/>
              <a:gd name="connsiteX54" fmla="*/ 2348999 w 6332041"/>
              <a:gd name="connsiteY54" fmla="*/ 2258791 h 6622479"/>
              <a:gd name="connsiteX55" fmla="*/ 2245110 w 6332041"/>
              <a:gd name="connsiteY55" fmla="*/ 2385946 h 6622479"/>
              <a:gd name="connsiteX56" fmla="*/ 2061823 w 6332041"/>
              <a:gd name="connsiteY56" fmla="*/ 2298521 h 6622479"/>
              <a:gd name="connsiteX57" fmla="*/ 2005283 w 6332041"/>
              <a:gd name="connsiteY57" fmla="*/ 2306958 h 6622479"/>
              <a:gd name="connsiteX58" fmla="*/ 1905816 w 6332041"/>
              <a:gd name="connsiteY58" fmla="*/ 2122446 h 6622479"/>
              <a:gd name="connsiteX59" fmla="*/ 1937519 w 6332041"/>
              <a:gd name="connsiteY59" fmla="*/ 2037811 h 6622479"/>
              <a:gd name="connsiteX60" fmla="*/ 1769879 w 6332041"/>
              <a:gd name="connsiteY60" fmla="*/ 2159731 h 6622479"/>
              <a:gd name="connsiteX61" fmla="*/ 1747019 w 6332041"/>
              <a:gd name="connsiteY61" fmla="*/ 2220691 h 6622479"/>
              <a:gd name="connsiteX62" fmla="*/ 1693679 w 6332041"/>
              <a:gd name="connsiteY62" fmla="*/ 2190211 h 6622479"/>
              <a:gd name="connsiteX63" fmla="*/ 1586999 w 6332041"/>
              <a:gd name="connsiteY63" fmla="*/ 2190211 h 6622479"/>
              <a:gd name="connsiteX64" fmla="*/ 1564139 w 6332041"/>
              <a:gd name="connsiteY64" fmla="*/ 2304511 h 6622479"/>
              <a:gd name="connsiteX65" fmla="*/ 1426979 w 6332041"/>
              <a:gd name="connsiteY65" fmla="*/ 2601691 h 6622479"/>
              <a:gd name="connsiteX66" fmla="*/ 1373639 w 6332041"/>
              <a:gd name="connsiteY66" fmla="*/ 2594071 h 6622479"/>
              <a:gd name="connsiteX67" fmla="*/ 1228859 w 6332041"/>
              <a:gd name="connsiteY67" fmla="*/ 2647411 h 6622479"/>
              <a:gd name="connsiteX68" fmla="*/ 1175519 w 6332041"/>
              <a:gd name="connsiteY68" fmla="*/ 2815051 h 6622479"/>
              <a:gd name="connsiteX69" fmla="*/ 1053599 w 6332041"/>
              <a:gd name="connsiteY69" fmla="*/ 2845531 h 6622479"/>
              <a:gd name="connsiteX70" fmla="*/ 969779 w 6332041"/>
              <a:gd name="connsiteY70" fmla="*/ 2853151 h 6622479"/>
              <a:gd name="connsiteX71" fmla="*/ 870719 w 6332041"/>
              <a:gd name="connsiteY71" fmla="*/ 2883631 h 6622479"/>
              <a:gd name="connsiteX72" fmla="*/ 741179 w 6332041"/>
              <a:gd name="connsiteY72" fmla="*/ 2891251 h 6622479"/>
              <a:gd name="connsiteX73" fmla="*/ 588779 w 6332041"/>
              <a:gd name="connsiteY73" fmla="*/ 2929351 h 6622479"/>
              <a:gd name="connsiteX74" fmla="*/ 0 w 6332041"/>
              <a:gd name="connsiteY74" fmla="*/ 4428515 h 6622479"/>
              <a:gd name="connsiteX75" fmla="*/ 199750 w 6332041"/>
              <a:gd name="connsiteY75" fmla="*/ 4408853 h 6622479"/>
              <a:gd name="connsiteX76" fmla="*/ 207779 w 6332041"/>
              <a:gd name="connsiteY76" fmla="*/ 4529551 h 6622479"/>
              <a:gd name="connsiteX77" fmla="*/ 289560 w 6332041"/>
              <a:gd name="connsiteY77" fmla="*/ 4557241 h 6622479"/>
              <a:gd name="connsiteX78" fmla="*/ 289968 w 6332041"/>
              <a:gd name="connsiteY78" fmla="*/ 4629020 h 6622479"/>
              <a:gd name="connsiteX79" fmla="*/ 408690 w 6332041"/>
              <a:gd name="connsiteY79" fmla="*/ 4675962 h 6622479"/>
              <a:gd name="connsiteX80" fmla="*/ 398279 w 6332041"/>
              <a:gd name="connsiteY80" fmla="*/ 4773391 h 6622479"/>
              <a:gd name="connsiteX81" fmla="*/ 398279 w 6332041"/>
              <a:gd name="connsiteY81" fmla="*/ 4872451 h 6622479"/>
              <a:gd name="connsiteX82" fmla="*/ 291599 w 6332041"/>
              <a:gd name="connsiteY82" fmla="*/ 4925791 h 6622479"/>
              <a:gd name="connsiteX83" fmla="*/ 276359 w 6332041"/>
              <a:gd name="connsiteY83" fmla="*/ 5001991 h 6622479"/>
              <a:gd name="connsiteX84" fmla="*/ 184919 w 6332041"/>
              <a:gd name="connsiteY84" fmla="*/ 5123911 h 6622479"/>
              <a:gd name="connsiteX85" fmla="*/ 199344 w 6332041"/>
              <a:gd name="connsiteY85" fmla="*/ 5376596 h 6622479"/>
              <a:gd name="connsiteX86" fmla="*/ 282757 w 6332041"/>
              <a:gd name="connsiteY86" fmla="*/ 5376186 h 6622479"/>
              <a:gd name="connsiteX87" fmla="*/ 324870 w 6332041"/>
              <a:gd name="connsiteY87" fmla="*/ 5453201 h 6622479"/>
              <a:gd name="connsiteX88" fmla="*/ 340517 w 6332041"/>
              <a:gd name="connsiteY88" fmla="*/ 5498107 h 6622479"/>
              <a:gd name="connsiteX89" fmla="*/ 378211 w 6332041"/>
              <a:gd name="connsiteY89" fmla="*/ 5490078 h 6622479"/>
              <a:gd name="connsiteX90" fmla="*/ 365761 w 6332041"/>
              <a:gd name="connsiteY90" fmla="*/ 5643294 h 6622479"/>
              <a:gd name="connsiteX91" fmla="*/ 843843 w 6332041"/>
              <a:gd name="connsiteY91" fmla="*/ 5739970 h 6622479"/>
              <a:gd name="connsiteX92" fmla="*/ 1175926 w 6332041"/>
              <a:gd name="connsiteY92" fmla="*/ 5879922 h 6622479"/>
              <a:gd name="connsiteX93" fmla="*/ 1487939 w 6332041"/>
              <a:gd name="connsiteY93" fmla="*/ 5741131 h 6622479"/>
              <a:gd name="connsiteX94" fmla="*/ 1586999 w 6332041"/>
              <a:gd name="connsiteY94" fmla="*/ 5741131 h 6622479"/>
              <a:gd name="connsiteX95" fmla="*/ 1541279 w 6332041"/>
              <a:gd name="connsiteY95" fmla="*/ 6000211 h 6622479"/>
              <a:gd name="connsiteX96" fmla="*/ 1634713 w 6332041"/>
              <a:gd name="connsiteY96" fmla="*/ 6349001 h 6622479"/>
              <a:gd name="connsiteX97" fmla="*/ 1931451 w 6332041"/>
              <a:gd name="connsiteY97" fmla="*/ 6276820 h 6622479"/>
              <a:gd name="connsiteX98" fmla="*/ 1973281 w 6332041"/>
              <a:gd name="connsiteY98" fmla="*/ 6039719 h 6622479"/>
              <a:gd name="connsiteX99" fmla="*/ 2284853 w 6332041"/>
              <a:gd name="connsiteY99" fmla="*/ 6068128 h 6622479"/>
              <a:gd name="connsiteX100" fmla="*/ 2588088 w 6332041"/>
              <a:gd name="connsiteY100" fmla="*/ 5922367 h 6622479"/>
              <a:gd name="connsiteX101" fmla="*/ 2656018 w 6332041"/>
              <a:gd name="connsiteY101" fmla="*/ 6052223 h 6622479"/>
              <a:gd name="connsiteX102" fmla="*/ 2739109 w 6332041"/>
              <a:gd name="connsiteY102" fmla="*/ 6021749 h 6622479"/>
              <a:gd name="connsiteX103" fmla="*/ 2886685 w 6332041"/>
              <a:gd name="connsiteY103" fmla="*/ 6052811 h 6622479"/>
              <a:gd name="connsiteX104" fmla="*/ 3002565 w 6332041"/>
              <a:gd name="connsiteY104" fmla="*/ 6195386 h 6622479"/>
              <a:gd name="connsiteX105" fmla="*/ 3027765 w 6332041"/>
              <a:gd name="connsiteY105" fmla="*/ 6377265 h 6622479"/>
              <a:gd name="connsiteX106" fmla="*/ 3191028 w 6332041"/>
              <a:gd name="connsiteY106" fmla="*/ 6299303 h 6622479"/>
              <a:gd name="connsiteX107" fmla="*/ 3338659 w 6332041"/>
              <a:gd name="connsiteY107" fmla="*/ 6365542 h 6622479"/>
              <a:gd name="connsiteX108" fmla="*/ 3459989 w 6332041"/>
              <a:gd name="connsiteY108" fmla="*/ 6105598 h 6622479"/>
              <a:gd name="connsiteX109" fmla="*/ 3465996 w 6332041"/>
              <a:gd name="connsiteY109" fmla="*/ 6002754 h 6622479"/>
              <a:gd name="connsiteX110" fmla="*/ 3658897 w 6332041"/>
              <a:gd name="connsiteY110" fmla="*/ 6037364 h 6622479"/>
              <a:gd name="connsiteX111" fmla="*/ 3653271 w 6332041"/>
              <a:gd name="connsiteY111" fmla="*/ 6120584 h 6622479"/>
              <a:gd name="connsiteX112" fmla="*/ 3721768 w 6332041"/>
              <a:gd name="connsiteY112" fmla="*/ 6218956 h 6622479"/>
              <a:gd name="connsiteX113" fmla="*/ 3691891 w 6332041"/>
              <a:gd name="connsiteY113" fmla="*/ 6311470 h 6622479"/>
              <a:gd name="connsiteX114" fmla="*/ 3857956 w 6332041"/>
              <a:gd name="connsiteY114" fmla="*/ 6401878 h 6622479"/>
              <a:gd name="connsiteX115" fmla="*/ 4020663 w 6332041"/>
              <a:gd name="connsiteY115" fmla="*/ 6431839 h 6622479"/>
              <a:gd name="connsiteX116" fmla="*/ 4114903 w 6332041"/>
              <a:gd name="connsiteY116" fmla="*/ 6401940 h 6622479"/>
              <a:gd name="connsiteX117" fmla="*/ 4098589 w 6332041"/>
              <a:gd name="connsiteY117" fmla="*/ 6522071 h 6622479"/>
              <a:gd name="connsiteX118" fmla="*/ 4022265 w 6332041"/>
              <a:gd name="connsiteY118" fmla="*/ 6622479 h 6622479"/>
              <a:gd name="connsiteX119" fmla="*/ 3955596 w 6332041"/>
              <a:gd name="connsiteY119" fmla="*/ 5787667 h 6622479"/>
              <a:gd name="connsiteX120" fmla="*/ 3925523 w 6332041"/>
              <a:gd name="connsiteY120" fmla="*/ 5772835 h 6622479"/>
              <a:gd name="connsiteX121" fmla="*/ 3890621 w 6332041"/>
              <a:gd name="connsiteY121" fmla="*/ 5661325 h 6622479"/>
              <a:gd name="connsiteX122" fmla="*/ 3894228 w 6332041"/>
              <a:gd name="connsiteY122" fmla="*/ 5561858 h 6622479"/>
              <a:gd name="connsiteX123" fmla="*/ 3911099 w 6332041"/>
              <a:gd name="connsiteY123" fmla="*/ 5451571 h 6622479"/>
              <a:gd name="connsiteX124" fmla="*/ 3933959 w 6332041"/>
              <a:gd name="connsiteY124" fmla="*/ 5382991 h 6622479"/>
              <a:gd name="connsiteX125" fmla="*/ 3964439 w 6332041"/>
              <a:gd name="connsiteY125" fmla="*/ 5322031 h 6622479"/>
              <a:gd name="connsiteX126" fmla="*/ 4017779 w 6332041"/>
              <a:gd name="connsiteY126" fmla="*/ 5314411 h 6622479"/>
              <a:gd name="connsiteX127" fmla="*/ 4033019 w 6332041"/>
              <a:gd name="connsiteY127" fmla="*/ 5314411 h 6622479"/>
              <a:gd name="connsiteX128" fmla="*/ 4086359 w 6332041"/>
              <a:gd name="connsiteY128" fmla="*/ 5253451 h 6622479"/>
              <a:gd name="connsiteX129" fmla="*/ 4082752 w 6332041"/>
              <a:gd name="connsiteY129" fmla="*/ 5177658 h 6622479"/>
              <a:gd name="connsiteX130" fmla="*/ 4795020 w 6332041"/>
              <a:gd name="connsiteY130" fmla="*/ 5075401 h 6622479"/>
              <a:gd name="connsiteX131" fmla="*/ 4882853 w 6332041"/>
              <a:gd name="connsiteY131" fmla="*/ 5079415 h 6622479"/>
              <a:gd name="connsiteX132" fmla="*/ 4942997 w 6332041"/>
              <a:gd name="connsiteY132" fmla="*/ 5095062 h 6622479"/>
              <a:gd name="connsiteX133" fmla="*/ 5129484 w 6332041"/>
              <a:gd name="connsiteY133" fmla="*/ 5186093 h 6622479"/>
              <a:gd name="connsiteX134" fmla="*/ 5594304 w 6332041"/>
              <a:gd name="connsiteY134" fmla="*/ 5422722 h 6622479"/>
              <a:gd name="connsiteX135" fmla="*/ 5724276 w 6332041"/>
              <a:gd name="connsiteY135" fmla="*/ 5486449 h 6622479"/>
              <a:gd name="connsiteX136" fmla="*/ 5779089 w 6332041"/>
              <a:gd name="connsiteY136" fmla="*/ 5396937 h 6622479"/>
              <a:gd name="connsiteX137" fmla="*/ 5690643 w 6332041"/>
              <a:gd name="connsiteY137" fmla="*/ 5373624 h 6622479"/>
              <a:gd name="connsiteX138" fmla="*/ 5636237 w 6332041"/>
              <a:gd name="connsiteY138" fmla="*/ 5298488 h 6622479"/>
              <a:gd name="connsiteX139" fmla="*/ 5682594 w 6332041"/>
              <a:gd name="connsiteY139" fmla="*/ 5229777 h 6622479"/>
              <a:gd name="connsiteX140" fmla="*/ 5600880 w 6332041"/>
              <a:gd name="connsiteY140" fmla="*/ 5115358 h 6622479"/>
              <a:gd name="connsiteX141" fmla="*/ 5632584 w 6332041"/>
              <a:gd name="connsiteY141" fmla="*/ 4969606 h 6622479"/>
              <a:gd name="connsiteX142" fmla="*/ 5655444 w 6332041"/>
              <a:gd name="connsiteY142" fmla="*/ 4934681 h 6622479"/>
              <a:gd name="connsiteX143" fmla="*/ 5677034 w 6332041"/>
              <a:gd name="connsiteY143" fmla="*/ 4889596 h 6622479"/>
              <a:gd name="connsiteX144" fmla="*/ 5714499 w 6332041"/>
              <a:gd name="connsiteY144" fmla="*/ 4812126 h 6622479"/>
              <a:gd name="connsiteX145" fmla="*/ 5729104 w 6332041"/>
              <a:gd name="connsiteY145" fmla="*/ 4729576 h 6622479"/>
              <a:gd name="connsiteX146" fmla="*/ 5775459 w 6332041"/>
              <a:gd name="connsiteY146" fmla="*/ 4704176 h 6622479"/>
              <a:gd name="connsiteX147" fmla="*/ 5755139 w 6332041"/>
              <a:gd name="connsiteY147" fmla="*/ 4645121 h 6622479"/>
              <a:gd name="connsiteX148" fmla="*/ 5791334 w 6332041"/>
              <a:gd name="connsiteY148" fmla="*/ 4603846 h 6622479"/>
              <a:gd name="connsiteX149" fmla="*/ 5821814 w 6332041"/>
              <a:gd name="connsiteY149" fmla="*/ 4540981 h 6622479"/>
              <a:gd name="connsiteX150" fmla="*/ 5877059 w 6332041"/>
              <a:gd name="connsiteY150" fmla="*/ 4467321 h 6622479"/>
              <a:gd name="connsiteX151" fmla="*/ 5896109 w 6332041"/>
              <a:gd name="connsiteY151" fmla="*/ 4311111 h 6622479"/>
              <a:gd name="connsiteX152" fmla="*/ 6141219 w 6332041"/>
              <a:gd name="connsiteY152" fmla="*/ 4053301 h 6622479"/>
              <a:gd name="connsiteX153" fmla="*/ 6147569 w 6332041"/>
              <a:gd name="connsiteY153" fmla="*/ 3817081 h 6622479"/>
              <a:gd name="connsiteX154" fmla="*/ 5953537 w 6332041"/>
              <a:gd name="connsiteY154" fmla="*/ 3436452 h 6622479"/>
              <a:gd name="connsiteX0" fmla="*/ 5953537 w 6332041"/>
              <a:gd name="connsiteY0" fmla="*/ 3436452 h 6722888"/>
              <a:gd name="connsiteX1" fmla="*/ 5854199 w 6332041"/>
              <a:gd name="connsiteY1" fmla="*/ 2291811 h 6722888"/>
              <a:gd name="connsiteX2" fmla="*/ 5802129 w 6332041"/>
              <a:gd name="connsiteY2" fmla="*/ 1609819 h 6722888"/>
              <a:gd name="connsiteX3" fmla="*/ 5762759 w 6332041"/>
              <a:gd name="connsiteY3" fmla="*/ 1382491 h 6722888"/>
              <a:gd name="connsiteX4" fmla="*/ 5770442 w 6332041"/>
              <a:gd name="connsiteY4" fmla="*/ 1330310 h 6722888"/>
              <a:gd name="connsiteX5" fmla="*/ 5939273 w 6332041"/>
              <a:gd name="connsiteY5" fmla="*/ 1294137 h 6722888"/>
              <a:gd name="connsiteX6" fmla="*/ 6061246 w 6332041"/>
              <a:gd name="connsiteY6" fmla="*/ 1154342 h 6722888"/>
              <a:gd name="connsiteX7" fmla="*/ 6087784 w 6332041"/>
              <a:gd name="connsiteY7" fmla="*/ 587703 h 6722888"/>
              <a:gd name="connsiteX8" fmla="*/ 6149792 w 6332041"/>
              <a:gd name="connsiteY8" fmla="*/ 266762 h 6722888"/>
              <a:gd name="connsiteX9" fmla="*/ 6204185 w 6332041"/>
              <a:gd name="connsiteY9" fmla="*/ 214419 h 6722888"/>
              <a:gd name="connsiteX10" fmla="*/ 6332041 w 6332041"/>
              <a:gd name="connsiteY10" fmla="*/ 245126 h 6722888"/>
              <a:gd name="connsiteX11" fmla="*/ 6152006 w 6332041"/>
              <a:gd name="connsiteY11" fmla="*/ 110058 h 6722888"/>
              <a:gd name="connsiteX12" fmla="*/ 6014137 w 6332041"/>
              <a:gd name="connsiteY12" fmla="*/ 0 h 6722888"/>
              <a:gd name="connsiteX13" fmla="*/ 5325275 w 6332041"/>
              <a:gd name="connsiteY13" fmla="*/ 124606 h 6722888"/>
              <a:gd name="connsiteX14" fmla="*/ 5276992 w 6332041"/>
              <a:gd name="connsiteY14" fmla="*/ 266597 h 6722888"/>
              <a:gd name="connsiteX15" fmla="*/ 5346682 w 6332041"/>
              <a:gd name="connsiteY15" fmla="*/ 494173 h 6722888"/>
              <a:gd name="connsiteX16" fmla="*/ 5256922 w 6332041"/>
              <a:gd name="connsiteY16" fmla="*/ 872684 h 6722888"/>
              <a:gd name="connsiteX17" fmla="*/ 5292702 w 6332041"/>
              <a:gd name="connsiteY17" fmla="*/ 1084088 h 6722888"/>
              <a:gd name="connsiteX18" fmla="*/ 5259839 w 6332041"/>
              <a:gd name="connsiteY18" fmla="*/ 1405351 h 6722888"/>
              <a:gd name="connsiteX19" fmla="*/ 5252219 w 6332041"/>
              <a:gd name="connsiteY19" fmla="*/ 1603471 h 6722888"/>
              <a:gd name="connsiteX20" fmla="*/ 5282699 w 6332041"/>
              <a:gd name="connsiteY20" fmla="*/ 1641571 h 6722888"/>
              <a:gd name="connsiteX21" fmla="*/ 5137919 w 6332041"/>
              <a:gd name="connsiteY21" fmla="*/ 1694911 h 6722888"/>
              <a:gd name="connsiteX22" fmla="*/ 5160779 w 6332041"/>
              <a:gd name="connsiteY22" fmla="*/ 1885411 h 6722888"/>
              <a:gd name="connsiteX23" fmla="*/ 5122679 w 6332041"/>
              <a:gd name="connsiteY23" fmla="*/ 1969231 h 6722888"/>
              <a:gd name="connsiteX24" fmla="*/ 4985519 w 6332041"/>
              <a:gd name="connsiteY24" fmla="*/ 1952015 h 6722888"/>
              <a:gd name="connsiteX25" fmla="*/ 4894079 w 6332041"/>
              <a:gd name="connsiteY25" fmla="*/ 1938751 h 6722888"/>
              <a:gd name="connsiteX26" fmla="*/ 4817470 w 6332041"/>
              <a:gd name="connsiteY26" fmla="*/ 2096386 h 6722888"/>
              <a:gd name="connsiteX27" fmla="*/ 4668677 w 6332041"/>
              <a:gd name="connsiteY27" fmla="*/ 1986101 h 6722888"/>
              <a:gd name="connsiteX28" fmla="*/ 4554785 w 6332041"/>
              <a:gd name="connsiteY28" fmla="*/ 1978482 h 6722888"/>
              <a:gd name="connsiteX29" fmla="*/ 4409190 w 6332041"/>
              <a:gd name="connsiteY29" fmla="*/ 1848942 h 6722888"/>
              <a:gd name="connsiteX30" fmla="*/ 4604519 w 6332041"/>
              <a:gd name="connsiteY30" fmla="*/ 1664431 h 6722888"/>
              <a:gd name="connsiteX31" fmla="*/ 4429259 w 6332041"/>
              <a:gd name="connsiteY31" fmla="*/ 1633951 h 6722888"/>
              <a:gd name="connsiteX32" fmla="*/ 4284479 w 6332041"/>
              <a:gd name="connsiteY32" fmla="*/ 1801591 h 6722888"/>
              <a:gd name="connsiteX33" fmla="*/ 4223519 w 6332041"/>
              <a:gd name="connsiteY33" fmla="*/ 1900651 h 6722888"/>
              <a:gd name="connsiteX34" fmla="*/ 4231139 w 6332041"/>
              <a:gd name="connsiteY34" fmla="*/ 1938751 h 6722888"/>
              <a:gd name="connsiteX35" fmla="*/ 4124459 w 6332041"/>
              <a:gd name="connsiteY35" fmla="*/ 2037811 h 6722888"/>
              <a:gd name="connsiteX36" fmla="*/ 4048259 w 6332041"/>
              <a:gd name="connsiteY36" fmla="*/ 2060671 h 6722888"/>
              <a:gd name="connsiteX37" fmla="*/ 3990904 w 6332041"/>
              <a:gd name="connsiteY37" fmla="*/ 2092782 h 6722888"/>
              <a:gd name="connsiteX38" fmla="*/ 3936751 w 6332041"/>
              <a:gd name="connsiteY38" fmla="*/ 2142108 h 6722888"/>
              <a:gd name="connsiteX39" fmla="*/ 3888239 w 6332041"/>
              <a:gd name="connsiteY39" fmla="*/ 2114011 h 6722888"/>
              <a:gd name="connsiteX40" fmla="*/ 3846127 w 6332041"/>
              <a:gd name="connsiteY40" fmla="*/ 2183407 h 6722888"/>
              <a:gd name="connsiteX41" fmla="*/ 3746250 w 6332041"/>
              <a:gd name="connsiteY41" fmla="*/ 2210280 h 6722888"/>
              <a:gd name="connsiteX42" fmla="*/ 3731417 w 6332041"/>
              <a:gd name="connsiteY42" fmla="*/ 2278860 h 6722888"/>
              <a:gd name="connsiteX43" fmla="*/ 3591184 w 6332041"/>
              <a:gd name="connsiteY43" fmla="*/ 2221331 h 6722888"/>
              <a:gd name="connsiteX44" fmla="*/ 3552959 w 6332041"/>
              <a:gd name="connsiteY44" fmla="*/ 2121631 h 6722888"/>
              <a:gd name="connsiteX45" fmla="*/ 3377699 w 6332041"/>
              <a:gd name="connsiteY45" fmla="*/ 2190211 h 6722888"/>
              <a:gd name="connsiteX46" fmla="*/ 3377699 w 6332041"/>
              <a:gd name="connsiteY46" fmla="*/ 2266411 h 6722888"/>
              <a:gd name="connsiteX47" fmla="*/ 3258978 w 6332041"/>
              <a:gd name="connsiteY47" fmla="*/ 2366694 h 6722888"/>
              <a:gd name="connsiteX48" fmla="*/ 3018337 w 6332041"/>
              <a:gd name="connsiteY48" fmla="*/ 2221913 h 6722888"/>
              <a:gd name="connsiteX49" fmla="*/ 3045210 w 6332041"/>
              <a:gd name="connsiteY49" fmla="*/ 2191026 h 6722888"/>
              <a:gd name="connsiteX50" fmla="*/ 2934517 w 6332041"/>
              <a:gd name="connsiteY50" fmla="*/ 2054273 h 6722888"/>
              <a:gd name="connsiteX51" fmla="*/ 2663396 w 6332041"/>
              <a:gd name="connsiteY51" fmla="*/ 1888611 h 6722888"/>
              <a:gd name="connsiteX52" fmla="*/ 2536416 w 6332041"/>
              <a:gd name="connsiteY52" fmla="*/ 2261352 h 6722888"/>
              <a:gd name="connsiteX53" fmla="*/ 2428805 w 6332041"/>
              <a:gd name="connsiteY53" fmla="*/ 2267634 h 6722888"/>
              <a:gd name="connsiteX54" fmla="*/ 2348999 w 6332041"/>
              <a:gd name="connsiteY54" fmla="*/ 2258791 h 6722888"/>
              <a:gd name="connsiteX55" fmla="*/ 2245110 w 6332041"/>
              <a:gd name="connsiteY55" fmla="*/ 2385946 h 6722888"/>
              <a:gd name="connsiteX56" fmla="*/ 2061823 w 6332041"/>
              <a:gd name="connsiteY56" fmla="*/ 2298521 h 6722888"/>
              <a:gd name="connsiteX57" fmla="*/ 2005283 w 6332041"/>
              <a:gd name="connsiteY57" fmla="*/ 2306958 h 6722888"/>
              <a:gd name="connsiteX58" fmla="*/ 1905816 w 6332041"/>
              <a:gd name="connsiteY58" fmla="*/ 2122446 h 6722888"/>
              <a:gd name="connsiteX59" fmla="*/ 1937519 w 6332041"/>
              <a:gd name="connsiteY59" fmla="*/ 2037811 h 6722888"/>
              <a:gd name="connsiteX60" fmla="*/ 1769879 w 6332041"/>
              <a:gd name="connsiteY60" fmla="*/ 2159731 h 6722888"/>
              <a:gd name="connsiteX61" fmla="*/ 1747019 w 6332041"/>
              <a:gd name="connsiteY61" fmla="*/ 2220691 h 6722888"/>
              <a:gd name="connsiteX62" fmla="*/ 1693679 w 6332041"/>
              <a:gd name="connsiteY62" fmla="*/ 2190211 h 6722888"/>
              <a:gd name="connsiteX63" fmla="*/ 1586999 w 6332041"/>
              <a:gd name="connsiteY63" fmla="*/ 2190211 h 6722888"/>
              <a:gd name="connsiteX64" fmla="*/ 1564139 w 6332041"/>
              <a:gd name="connsiteY64" fmla="*/ 2304511 h 6722888"/>
              <a:gd name="connsiteX65" fmla="*/ 1426979 w 6332041"/>
              <a:gd name="connsiteY65" fmla="*/ 2601691 h 6722888"/>
              <a:gd name="connsiteX66" fmla="*/ 1373639 w 6332041"/>
              <a:gd name="connsiteY66" fmla="*/ 2594071 h 6722888"/>
              <a:gd name="connsiteX67" fmla="*/ 1228859 w 6332041"/>
              <a:gd name="connsiteY67" fmla="*/ 2647411 h 6722888"/>
              <a:gd name="connsiteX68" fmla="*/ 1175519 w 6332041"/>
              <a:gd name="connsiteY68" fmla="*/ 2815051 h 6722888"/>
              <a:gd name="connsiteX69" fmla="*/ 1053599 w 6332041"/>
              <a:gd name="connsiteY69" fmla="*/ 2845531 h 6722888"/>
              <a:gd name="connsiteX70" fmla="*/ 969779 w 6332041"/>
              <a:gd name="connsiteY70" fmla="*/ 2853151 h 6722888"/>
              <a:gd name="connsiteX71" fmla="*/ 870719 w 6332041"/>
              <a:gd name="connsiteY71" fmla="*/ 2883631 h 6722888"/>
              <a:gd name="connsiteX72" fmla="*/ 741179 w 6332041"/>
              <a:gd name="connsiteY72" fmla="*/ 2891251 h 6722888"/>
              <a:gd name="connsiteX73" fmla="*/ 588779 w 6332041"/>
              <a:gd name="connsiteY73" fmla="*/ 2929351 h 6722888"/>
              <a:gd name="connsiteX74" fmla="*/ 0 w 6332041"/>
              <a:gd name="connsiteY74" fmla="*/ 4428515 h 6722888"/>
              <a:gd name="connsiteX75" fmla="*/ 199750 w 6332041"/>
              <a:gd name="connsiteY75" fmla="*/ 4408853 h 6722888"/>
              <a:gd name="connsiteX76" fmla="*/ 207779 w 6332041"/>
              <a:gd name="connsiteY76" fmla="*/ 4529551 h 6722888"/>
              <a:gd name="connsiteX77" fmla="*/ 289560 w 6332041"/>
              <a:gd name="connsiteY77" fmla="*/ 4557241 h 6722888"/>
              <a:gd name="connsiteX78" fmla="*/ 289968 w 6332041"/>
              <a:gd name="connsiteY78" fmla="*/ 4629020 h 6722888"/>
              <a:gd name="connsiteX79" fmla="*/ 408690 w 6332041"/>
              <a:gd name="connsiteY79" fmla="*/ 4675962 h 6722888"/>
              <a:gd name="connsiteX80" fmla="*/ 398279 w 6332041"/>
              <a:gd name="connsiteY80" fmla="*/ 4773391 h 6722888"/>
              <a:gd name="connsiteX81" fmla="*/ 398279 w 6332041"/>
              <a:gd name="connsiteY81" fmla="*/ 4872451 h 6722888"/>
              <a:gd name="connsiteX82" fmla="*/ 291599 w 6332041"/>
              <a:gd name="connsiteY82" fmla="*/ 4925791 h 6722888"/>
              <a:gd name="connsiteX83" fmla="*/ 276359 w 6332041"/>
              <a:gd name="connsiteY83" fmla="*/ 5001991 h 6722888"/>
              <a:gd name="connsiteX84" fmla="*/ 184919 w 6332041"/>
              <a:gd name="connsiteY84" fmla="*/ 5123911 h 6722888"/>
              <a:gd name="connsiteX85" fmla="*/ 199344 w 6332041"/>
              <a:gd name="connsiteY85" fmla="*/ 5376596 h 6722888"/>
              <a:gd name="connsiteX86" fmla="*/ 282757 w 6332041"/>
              <a:gd name="connsiteY86" fmla="*/ 5376186 h 6722888"/>
              <a:gd name="connsiteX87" fmla="*/ 324870 w 6332041"/>
              <a:gd name="connsiteY87" fmla="*/ 5453201 h 6722888"/>
              <a:gd name="connsiteX88" fmla="*/ 340517 w 6332041"/>
              <a:gd name="connsiteY88" fmla="*/ 5498107 h 6722888"/>
              <a:gd name="connsiteX89" fmla="*/ 378211 w 6332041"/>
              <a:gd name="connsiteY89" fmla="*/ 5490078 h 6722888"/>
              <a:gd name="connsiteX90" fmla="*/ 365761 w 6332041"/>
              <a:gd name="connsiteY90" fmla="*/ 5643294 h 6722888"/>
              <a:gd name="connsiteX91" fmla="*/ 843843 w 6332041"/>
              <a:gd name="connsiteY91" fmla="*/ 5739970 h 6722888"/>
              <a:gd name="connsiteX92" fmla="*/ 1175926 w 6332041"/>
              <a:gd name="connsiteY92" fmla="*/ 5879922 h 6722888"/>
              <a:gd name="connsiteX93" fmla="*/ 1487939 w 6332041"/>
              <a:gd name="connsiteY93" fmla="*/ 5741131 h 6722888"/>
              <a:gd name="connsiteX94" fmla="*/ 1586999 w 6332041"/>
              <a:gd name="connsiteY94" fmla="*/ 5741131 h 6722888"/>
              <a:gd name="connsiteX95" fmla="*/ 1541279 w 6332041"/>
              <a:gd name="connsiteY95" fmla="*/ 6000211 h 6722888"/>
              <a:gd name="connsiteX96" fmla="*/ 1634713 w 6332041"/>
              <a:gd name="connsiteY96" fmla="*/ 6349001 h 6722888"/>
              <a:gd name="connsiteX97" fmla="*/ 1931451 w 6332041"/>
              <a:gd name="connsiteY97" fmla="*/ 6276820 h 6722888"/>
              <a:gd name="connsiteX98" fmla="*/ 1973281 w 6332041"/>
              <a:gd name="connsiteY98" fmla="*/ 6039719 h 6722888"/>
              <a:gd name="connsiteX99" fmla="*/ 2284853 w 6332041"/>
              <a:gd name="connsiteY99" fmla="*/ 6068128 h 6722888"/>
              <a:gd name="connsiteX100" fmla="*/ 2588088 w 6332041"/>
              <a:gd name="connsiteY100" fmla="*/ 5922367 h 6722888"/>
              <a:gd name="connsiteX101" fmla="*/ 2656018 w 6332041"/>
              <a:gd name="connsiteY101" fmla="*/ 6052223 h 6722888"/>
              <a:gd name="connsiteX102" fmla="*/ 2739109 w 6332041"/>
              <a:gd name="connsiteY102" fmla="*/ 6021749 h 6722888"/>
              <a:gd name="connsiteX103" fmla="*/ 2886685 w 6332041"/>
              <a:gd name="connsiteY103" fmla="*/ 6052811 h 6722888"/>
              <a:gd name="connsiteX104" fmla="*/ 3002565 w 6332041"/>
              <a:gd name="connsiteY104" fmla="*/ 6195386 h 6722888"/>
              <a:gd name="connsiteX105" fmla="*/ 3027765 w 6332041"/>
              <a:gd name="connsiteY105" fmla="*/ 6377265 h 6722888"/>
              <a:gd name="connsiteX106" fmla="*/ 3191028 w 6332041"/>
              <a:gd name="connsiteY106" fmla="*/ 6299303 h 6722888"/>
              <a:gd name="connsiteX107" fmla="*/ 3338659 w 6332041"/>
              <a:gd name="connsiteY107" fmla="*/ 6365542 h 6722888"/>
              <a:gd name="connsiteX108" fmla="*/ 3459989 w 6332041"/>
              <a:gd name="connsiteY108" fmla="*/ 6105598 h 6722888"/>
              <a:gd name="connsiteX109" fmla="*/ 3465996 w 6332041"/>
              <a:gd name="connsiteY109" fmla="*/ 6002754 h 6722888"/>
              <a:gd name="connsiteX110" fmla="*/ 3658897 w 6332041"/>
              <a:gd name="connsiteY110" fmla="*/ 6037364 h 6722888"/>
              <a:gd name="connsiteX111" fmla="*/ 3653271 w 6332041"/>
              <a:gd name="connsiteY111" fmla="*/ 6120584 h 6722888"/>
              <a:gd name="connsiteX112" fmla="*/ 3721768 w 6332041"/>
              <a:gd name="connsiteY112" fmla="*/ 6218956 h 6722888"/>
              <a:gd name="connsiteX113" fmla="*/ 3691891 w 6332041"/>
              <a:gd name="connsiteY113" fmla="*/ 6311470 h 6722888"/>
              <a:gd name="connsiteX114" fmla="*/ 3857956 w 6332041"/>
              <a:gd name="connsiteY114" fmla="*/ 6401878 h 6722888"/>
              <a:gd name="connsiteX115" fmla="*/ 4020663 w 6332041"/>
              <a:gd name="connsiteY115" fmla="*/ 6431839 h 6722888"/>
              <a:gd name="connsiteX116" fmla="*/ 4114903 w 6332041"/>
              <a:gd name="connsiteY116" fmla="*/ 6401940 h 6722888"/>
              <a:gd name="connsiteX117" fmla="*/ 4098589 w 6332041"/>
              <a:gd name="connsiteY117" fmla="*/ 6522071 h 6722888"/>
              <a:gd name="connsiteX118" fmla="*/ 4022265 w 6332041"/>
              <a:gd name="connsiteY118" fmla="*/ 6622479 h 6722888"/>
              <a:gd name="connsiteX119" fmla="*/ 4023831 w 6332041"/>
              <a:gd name="connsiteY119" fmla="*/ 6722888 h 6722888"/>
              <a:gd name="connsiteX120" fmla="*/ 3925523 w 6332041"/>
              <a:gd name="connsiteY120" fmla="*/ 5772835 h 6722888"/>
              <a:gd name="connsiteX121" fmla="*/ 3890621 w 6332041"/>
              <a:gd name="connsiteY121" fmla="*/ 5661325 h 6722888"/>
              <a:gd name="connsiteX122" fmla="*/ 3894228 w 6332041"/>
              <a:gd name="connsiteY122" fmla="*/ 5561858 h 6722888"/>
              <a:gd name="connsiteX123" fmla="*/ 3911099 w 6332041"/>
              <a:gd name="connsiteY123" fmla="*/ 5451571 h 6722888"/>
              <a:gd name="connsiteX124" fmla="*/ 3933959 w 6332041"/>
              <a:gd name="connsiteY124" fmla="*/ 5382991 h 6722888"/>
              <a:gd name="connsiteX125" fmla="*/ 3964439 w 6332041"/>
              <a:gd name="connsiteY125" fmla="*/ 5322031 h 6722888"/>
              <a:gd name="connsiteX126" fmla="*/ 4017779 w 6332041"/>
              <a:gd name="connsiteY126" fmla="*/ 5314411 h 6722888"/>
              <a:gd name="connsiteX127" fmla="*/ 4033019 w 6332041"/>
              <a:gd name="connsiteY127" fmla="*/ 5314411 h 6722888"/>
              <a:gd name="connsiteX128" fmla="*/ 4086359 w 6332041"/>
              <a:gd name="connsiteY128" fmla="*/ 5253451 h 6722888"/>
              <a:gd name="connsiteX129" fmla="*/ 4082752 w 6332041"/>
              <a:gd name="connsiteY129" fmla="*/ 5177658 h 6722888"/>
              <a:gd name="connsiteX130" fmla="*/ 4795020 w 6332041"/>
              <a:gd name="connsiteY130" fmla="*/ 5075401 h 6722888"/>
              <a:gd name="connsiteX131" fmla="*/ 4882853 w 6332041"/>
              <a:gd name="connsiteY131" fmla="*/ 5079415 h 6722888"/>
              <a:gd name="connsiteX132" fmla="*/ 4942997 w 6332041"/>
              <a:gd name="connsiteY132" fmla="*/ 5095062 h 6722888"/>
              <a:gd name="connsiteX133" fmla="*/ 5129484 w 6332041"/>
              <a:gd name="connsiteY133" fmla="*/ 5186093 h 6722888"/>
              <a:gd name="connsiteX134" fmla="*/ 5594304 w 6332041"/>
              <a:gd name="connsiteY134" fmla="*/ 5422722 h 6722888"/>
              <a:gd name="connsiteX135" fmla="*/ 5724276 w 6332041"/>
              <a:gd name="connsiteY135" fmla="*/ 5486449 h 6722888"/>
              <a:gd name="connsiteX136" fmla="*/ 5779089 w 6332041"/>
              <a:gd name="connsiteY136" fmla="*/ 5396937 h 6722888"/>
              <a:gd name="connsiteX137" fmla="*/ 5690643 w 6332041"/>
              <a:gd name="connsiteY137" fmla="*/ 5373624 h 6722888"/>
              <a:gd name="connsiteX138" fmla="*/ 5636237 w 6332041"/>
              <a:gd name="connsiteY138" fmla="*/ 5298488 h 6722888"/>
              <a:gd name="connsiteX139" fmla="*/ 5682594 w 6332041"/>
              <a:gd name="connsiteY139" fmla="*/ 5229777 h 6722888"/>
              <a:gd name="connsiteX140" fmla="*/ 5600880 w 6332041"/>
              <a:gd name="connsiteY140" fmla="*/ 5115358 h 6722888"/>
              <a:gd name="connsiteX141" fmla="*/ 5632584 w 6332041"/>
              <a:gd name="connsiteY141" fmla="*/ 4969606 h 6722888"/>
              <a:gd name="connsiteX142" fmla="*/ 5655444 w 6332041"/>
              <a:gd name="connsiteY142" fmla="*/ 4934681 h 6722888"/>
              <a:gd name="connsiteX143" fmla="*/ 5677034 w 6332041"/>
              <a:gd name="connsiteY143" fmla="*/ 4889596 h 6722888"/>
              <a:gd name="connsiteX144" fmla="*/ 5714499 w 6332041"/>
              <a:gd name="connsiteY144" fmla="*/ 4812126 h 6722888"/>
              <a:gd name="connsiteX145" fmla="*/ 5729104 w 6332041"/>
              <a:gd name="connsiteY145" fmla="*/ 4729576 h 6722888"/>
              <a:gd name="connsiteX146" fmla="*/ 5775459 w 6332041"/>
              <a:gd name="connsiteY146" fmla="*/ 4704176 h 6722888"/>
              <a:gd name="connsiteX147" fmla="*/ 5755139 w 6332041"/>
              <a:gd name="connsiteY147" fmla="*/ 4645121 h 6722888"/>
              <a:gd name="connsiteX148" fmla="*/ 5791334 w 6332041"/>
              <a:gd name="connsiteY148" fmla="*/ 4603846 h 6722888"/>
              <a:gd name="connsiteX149" fmla="*/ 5821814 w 6332041"/>
              <a:gd name="connsiteY149" fmla="*/ 4540981 h 6722888"/>
              <a:gd name="connsiteX150" fmla="*/ 5877059 w 6332041"/>
              <a:gd name="connsiteY150" fmla="*/ 4467321 h 6722888"/>
              <a:gd name="connsiteX151" fmla="*/ 5896109 w 6332041"/>
              <a:gd name="connsiteY151" fmla="*/ 4311111 h 6722888"/>
              <a:gd name="connsiteX152" fmla="*/ 6141219 w 6332041"/>
              <a:gd name="connsiteY152" fmla="*/ 4053301 h 6722888"/>
              <a:gd name="connsiteX153" fmla="*/ 6147569 w 6332041"/>
              <a:gd name="connsiteY153" fmla="*/ 3817081 h 6722888"/>
              <a:gd name="connsiteX154" fmla="*/ 5953537 w 6332041"/>
              <a:gd name="connsiteY154" fmla="*/ 3436452 h 6722888"/>
              <a:gd name="connsiteX0" fmla="*/ 5953537 w 6332041"/>
              <a:gd name="connsiteY0" fmla="*/ 3436452 h 6792348"/>
              <a:gd name="connsiteX1" fmla="*/ 5854199 w 6332041"/>
              <a:gd name="connsiteY1" fmla="*/ 2291811 h 6792348"/>
              <a:gd name="connsiteX2" fmla="*/ 5802129 w 6332041"/>
              <a:gd name="connsiteY2" fmla="*/ 1609819 h 6792348"/>
              <a:gd name="connsiteX3" fmla="*/ 5762759 w 6332041"/>
              <a:gd name="connsiteY3" fmla="*/ 1382491 h 6792348"/>
              <a:gd name="connsiteX4" fmla="*/ 5770442 w 6332041"/>
              <a:gd name="connsiteY4" fmla="*/ 1330310 h 6792348"/>
              <a:gd name="connsiteX5" fmla="*/ 5939273 w 6332041"/>
              <a:gd name="connsiteY5" fmla="*/ 1294137 h 6792348"/>
              <a:gd name="connsiteX6" fmla="*/ 6061246 w 6332041"/>
              <a:gd name="connsiteY6" fmla="*/ 1154342 h 6792348"/>
              <a:gd name="connsiteX7" fmla="*/ 6087784 w 6332041"/>
              <a:gd name="connsiteY7" fmla="*/ 587703 h 6792348"/>
              <a:gd name="connsiteX8" fmla="*/ 6149792 w 6332041"/>
              <a:gd name="connsiteY8" fmla="*/ 266762 h 6792348"/>
              <a:gd name="connsiteX9" fmla="*/ 6204185 w 6332041"/>
              <a:gd name="connsiteY9" fmla="*/ 214419 h 6792348"/>
              <a:gd name="connsiteX10" fmla="*/ 6332041 w 6332041"/>
              <a:gd name="connsiteY10" fmla="*/ 245126 h 6792348"/>
              <a:gd name="connsiteX11" fmla="*/ 6152006 w 6332041"/>
              <a:gd name="connsiteY11" fmla="*/ 110058 h 6792348"/>
              <a:gd name="connsiteX12" fmla="*/ 6014137 w 6332041"/>
              <a:gd name="connsiteY12" fmla="*/ 0 h 6792348"/>
              <a:gd name="connsiteX13" fmla="*/ 5325275 w 6332041"/>
              <a:gd name="connsiteY13" fmla="*/ 124606 h 6792348"/>
              <a:gd name="connsiteX14" fmla="*/ 5276992 w 6332041"/>
              <a:gd name="connsiteY14" fmla="*/ 266597 h 6792348"/>
              <a:gd name="connsiteX15" fmla="*/ 5346682 w 6332041"/>
              <a:gd name="connsiteY15" fmla="*/ 494173 h 6792348"/>
              <a:gd name="connsiteX16" fmla="*/ 5256922 w 6332041"/>
              <a:gd name="connsiteY16" fmla="*/ 872684 h 6792348"/>
              <a:gd name="connsiteX17" fmla="*/ 5292702 w 6332041"/>
              <a:gd name="connsiteY17" fmla="*/ 1084088 h 6792348"/>
              <a:gd name="connsiteX18" fmla="*/ 5259839 w 6332041"/>
              <a:gd name="connsiteY18" fmla="*/ 1405351 h 6792348"/>
              <a:gd name="connsiteX19" fmla="*/ 5252219 w 6332041"/>
              <a:gd name="connsiteY19" fmla="*/ 1603471 h 6792348"/>
              <a:gd name="connsiteX20" fmla="*/ 5282699 w 6332041"/>
              <a:gd name="connsiteY20" fmla="*/ 1641571 h 6792348"/>
              <a:gd name="connsiteX21" fmla="*/ 5137919 w 6332041"/>
              <a:gd name="connsiteY21" fmla="*/ 1694911 h 6792348"/>
              <a:gd name="connsiteX22" fmla="*/ 5160779 w 6332041"/>
              <a:gd name="connsiteY22" fmla="*/ 1885411 h 6792348"/>
              <a:gd name="connsiteX23" fmla="*/ 5122679 w 6332041"/>
              <a:gd name="connsiteY23" fmla="*/ 1969231 h 6792348"/>
              <a:gd name="connsiteX24" fmla="*/ 4985519 w 6332041"/>
              <a:gd name="connsiteY24" fmla="*/ 1952015 h 6792348"/>
              <a:gd name="connsiteX25" fmla="*/ 4894079 w 6332041"/>
              <a:gd name="connsiteY25" fmla="*/ 1938751 h 6792348"/>
              <a:gd name="connsiteX26" fmla="*/ 4817470 w 6332041"/>
              <a:gd name="connsiteY26" fmla="*/ 2096386 h 6792348"/>
              <a:gd name="connsiteX27" fmla="*/ 4668677 w 6332041"/>
              <a:gd name="connsiteY27" fmla="*/ 1986101 h 6792348"/>
              <a:gd name="connsiteX28" fmla="*/ 4554785 w 6332041"/>
              <a:gd name="connsiteY28" fmla="*/ 1978482 h 6792348"/>
              <a:gd name="connsiteX29" fmla="*/ 4409190 w 6332041"/>
              <a:gd name="connsiteY29" fmla="*/ 1848942 h 6792348"/>
              <a:gd name="connsiteX30" fmla="*/ 4604519 w 6332041"/>
              <a:gd name="connsiteY30" fmla="*/ 1664431 h 6792348"/>
              <a:gd name="connsiteX31" fmla="*/ 4429259 w 6332041"/>
              <a:gd name="connsiteY31" fmla="*/ 1633951 h 6792348"/>
              <a:gd name="connsiteX32" fmla="*/ 4284479 w 6332041"/>
              <a:gd name="connsiteY32" fmla="*/ 1801591 h 6792348"/>
              <a:gd name="connsiteX33" fmla="*/ 4223519 w 6332041"/>
              <a:gd name="connsiteY33" fmla="*/ 1900651 h 6792348"/>
              <a:gd name="connsiteX34" fmla="*/ 4231139 w 6332041"/>
              <a:gd name="connsiteY34" fmla="*/ 1938751 h 6792348"/>
              <a:gd name="connsiteX35" fmla="*/ 4124459 w 6332041"/>
              <a:gd name="connsiteY35" fmla="*/ 2037811 h 6792348"/>
              <a:gd name="connsiteX36" fmla="*/ 4048259 w 6332041"/>
              <a:gd name="connsiteY36" fmla="*/ 2060671 h 6792348"/>
              <a:gd name="connsiteX37" fmla="*/ 3990904 w 6332041"/>
              <a:gd name="connsiteY37" fmla="*/ 2092782 h 6792348"/>
              <a:gd name="connsiteX38" fmla="*/ 3936751 w 6332041"/>
              <a:gd name="connsiteY38" fmla="*/ 2142108 h 6792348"/>
              <a:gd name="connsiteX39" fmla="*/ 3888239 w 6332041"/>
              <a:gd name="connsiteY39" fmla="*/ 2114011 h 6792348"/>
              <a:gd name="connsiteX40" fmla="*/ 3846127 w 6332041"/>
              <a:gd name="connsiteY40" fmla="*/ 2183407 h 6792348"/>
              <a:gd name="connsiteX41" fmla="*/ 3746250 w 6332041"/>
              <a:gd name="connsiteY41" fmla="*/ 2210280 h 6792348"/>
              <a:gd name="connsiteX42" fmla="*/ 3731417 w 6332041"/>
              <a:gd name="connsiteY42" fmla="*/ 2278860 h 6792348"/>
              <a:gd name="connsiteX43" fmla="*/ 3591184 w 6332041"/>
              <a:gd name="connsiteY43" fmla="*/ 2221331 h 6792348"/>
              <a:gd name="connsiteX44" fmla="*/ 3552959 w 6332041"/>
              <a:gd name="connsiteY44" fmla="*/ 2121631 h 6792348"/>
              <a:gd name="connsiteX45" fmla="*/ 3377699 w 6332041"/>
              <a:gd name="connsiteY45" fmla="*/ 2190211 h 6792348"/>
              <a:gd name="connsiteX46" fmla="*/ 3377699 w 6332041"/>
              <a:gd name="connsiteY46" fmla="*/ 2266411 h 6792348"/>
              <a:gd name="connsiteX47" fmla="*/ 3258978 w 6332041"/>
              <a:gd name="connsiteY47" fmla="*/ 2366694 h 6792348"/>
              <a:gd name="connsiteX48" fmla="*/ 3018337 w 6332041"/>
              <a:gd name="connsiteY48" fmla="*/ 2221913 h 6792348"/>
              <a:gd name="connsiteX49" fmla="*/ 3045210 w 6332041"/>
              <a:gd name="connsiteY49" fmla="*/ 2191026 h 6792348"/>
              <a:gd name="connsiteX50" fmla="*/ 2934517 w 6332041"/>
              <a:gd name="connsiteY50" fmla="*/ 2054273 h 6792348"/>
              <a:gd name="connsiteX51" fmla="*/ 2663396 w 6332041"/>
              <a:gd name="connsiteY51" fmla="*/ 1888611 h 6792348"/>
              <a:gd name="connsiteX52" fmla="*/ 2536416 w 6332041"/>
              <a:gd name="connsiteY52" fmla="*/ 2261352 h 6792348"/>
              <a:gd name="connsiteX53" fmla="*/ 2428805 w 6332041"/>
              <a:gd name="connsiteY53" fmla="*/ 2267634 h 6792348"/>
              <a:gd name="connsiteX54" fmla="*/ 2348999 w 6332041"/>
              <a:gd name="connsiteY54" fmla="*/ 2258791 h 6792348"/>
              <a:gd name="connsiteX55" fmla="*/ 2245110 w 6332041"/>
              <a:gd name="connsiteY55" fmla="*/ 2385946 h 6792348"/>
              <a:gd name="connsiteX56" fmla="*/ 2061823 w 6332041"/>
              <a:gd name="connsiteY56" fmla="*/ 2298521 h 6792348"/>
              <a:gd name="connsiteX57" fmla="*/ 2005283 w 6332041"/>
              <a:gd name="connsiteY57" fmla="*/ 2306958 h 6792348"/>
              <a:gd name="connsiteX58" fmla="*/ 1905816 w 6332041"/>
              <a:gd name="connsiteY58" fmla="*/ 2122446 h 6792348"/>
              <a:gd name="connsiteX59" fmla="*/ 1937519 w 6332041"/>
              <a:gd name="connsiteY59" fmla="*/ 2037811 h 6792348"/>
              <a:gd name="connsiteX60" fmla="*/ 1769879 w 6332041"/>
              <a:gd name="connsiteY60" fmla="*/ 2159731 h 6792348"/>
              <a:gd name="connsiteX61" fmla="*/ 1747019 w 6332041"/>
              <a:gd name="connsiteY61" fmla="*/ 2220691 h 6792348"/>
              <a:gd name="connsiteX62" fmla="*/ 1693679 w 6332041"/>
              <a:gd name="connsiteY62" fmla="*/ 2190211 h 6792348"/>
              <a:gd name="connsiteX63" fmla="*/ 1586999 w 6332041"/>
              <a:gd name="connsiteY63" fmla="*/ 2190211 h 6792348"/>
              <a:gd name="connsiteX64" fmla="*/ 1564139 w 6332041"/>
              <a:gd name="connsiteY64" fmla="*/ 2304511 h 6792348"/>
              <a:gd name="connsiteX65" fmla="*/ 1426979 w 6332041"/>
              <a:gd name="connsiteY65" fmla="*/ 2601691 h 6792348"/>
              <a:gd name="connsiteX66" fmla="*/ 1373639 w 6332041"/>
              <a:gd name="connsiteY66" fmla="*/ 2594071 h 6792348"/>
              <a:gd name="connsiteX67" fmla="*/ 1228859 w 6332041"/>
              <a:gd name="connsiteY67" fmla="*/ 2647411 h 6792348"/>
              <a:gd name="connsiteX68" fmla="*/ 1175519 w 6332041"/>
              <a:gd name="connsiteY68" fmla="*/ 2815051 h 6792348"/>
              <a:gd name="connsiteX69" fmla="*/ 1053599 w 6332041"/>
              <a:gd name="connsiteY69" fmla="*/ 2845531 h 6792348"/>
              <a:gd name="connsiteX70" fmla="*/ 969779 w 6332041"/>
              <a:gd name="connsiteY70" fmla="*/ 2853151 h 6792348"/>
              <a:gd name="connsiteX71" fmla="*/ 870719 w 6332041"/>
              <a:gd name="connsiteY71" fmla="*/ 2883631 h 6792348"/>
              <a:gd name="connsiteX72" fmla="*/ 741179 w 6332041"/>
              <a:gd name="connsiteY72" fmla="*/ 2891251 h 6792348"/>
              <a:gd name="connsiteX73" fmla="*/ 588779 w 6332041"/>
              <a:gd name="connsiteY73" fmla="*/ 2929351 h 6792348"/>
              <a:gd name="connsiteX74" fmla="*/ 0 w 6332041"/>
              <a:gd name="connsiteY74" fmla="*/ 4428515 h 6792348"/>
              <a:gd name="connsiteX75" fmla="*/ 199750 w 6332041"/>
              <a:gd name="connsiteY75" fmla="*/ 4408853 h 6792348"/>
              <a:gd name="connsiteX76" fmla="*/ 207779 w 6332041"/>
              <a:gd name="connsiteY76" fmla="*/ 4529551 h 6792348"/>
              <a:gd name="connsiteX77" fmla="*/ 289560 w 6332041"/>
              <a:gd name="connsiteY77" fmla="*/ 4557241 h 6792348"/>
              <a:gd name="connsiteX78" fmla="*/ 289968 w 6332041"/>
              <a:gd name="connsiteY78" fmla="*/ 4629020 h 6792348"/>
              <a:gd name="connsiteX79" fmla="*/ 408690 w 6332041"/>
              <a:gd name="connsiteY79" fmla="*/ 4675962 h 6792348"/>
              <a:gd name="connsiteX80" fmla="*/ 398279 w 6332041"/>
              <a:gd name="connsiteY80" fmla="*/ 4773391 h 6792348"/>
              <a:gd name="connsiteX81" fmla="*/ 398279 w 6332041"/>
              <a:gd name="connsiteY81" fmla="*/ 4872451 h 6792348"/>
              <a:gd name="connsiteX82" fmla="*/ 291599 w 6332041"/>
              <a:gd name="connsiteY82" fmla="*/ 4925791 h 6792348"/>
              <a:gd name="connsiteX83" fmla="*/ 276359 w 6332041"/>
              <a:gd name="connsiteY83" fmla="*/ 5001991 h 6792348"/>
              <a:gd name="connsiteX84" fmla="*/ 184919 w 6332041"/>
              <a:gd name="connsiteY84" fmla="*/ 5123911 h 6792348"/>
              <a:gd name="connsiteX85" fmla="*/ 199344 w 6332041"/>
              <a:gd name="connsiteY85" fmla="*/ 5376596 h 6792348"/>
              <a:gd name="connsiteX86" fmla="*/ 282757 w 6332041"/>
              <a:gd name="connsiteY86" fmla="*/ 5376186 h 6792348"/>
              <a:gd name="connsiteX87" fmla="*/ 324870 w 6332041"/>
              <a:gd name="connsiteY87" fmla="*/ 5453201 h 6792348"/>
              <a:gd name="connsiteX88" fmla="*/ 340517 w 6332041"/>
              <a:gd name="connsiteY88" fmla="*/ 5498107 h 6792348"/>
              <a:gd name="connsiteX89" fmla="*/ 378211 w 6332041"/>
              <a:gd name="connsiteY89" fmla="*/ 5490078 h 6792348"/>
              <a:gd name="connsiteX90" fmla="*/ 365761 w 6332041"/>
              <a:gd name="connsiteY90" fmla="*/ 5643294 h 6792348"/>
              <a:gd name="connsiteX91" fmla="*/ 843843 w 6332041"/>
              <a:gd name="connsiteY91" fmla="*/ 5739970 h 6792348"/>
              <a:gd name="connsiteX92" fmla="*/ 1175926 w 6332041"/>
              <a:gd name="connsiteY92" fmla="*/ 5879922 h 6792348"/>
              <a:gd name="connsiteX93" fmla="*/ 1487939 w 6332041"/>
              <a:gd name="connsiteY93" fmla="*/ 5741131 h 6792348"/>
              <a:gd name="connsiteX94" fmla="*/ 1586999 w 6332041"/>
              <a:gd name="connsiteY94" fmla="*/ 5741131 h 6792348"/>
              <a:gd name="connsiteX95" fmla="*/ 1541279 w 6332041"/>
              <a:gd name="connsiteY95" fmla="*/ 6000211 h 6792348"/>
              <a:gd name="connsiteX96" fmla="*/ 1634713 w 6332041"/>
              <a:gd name="connsiteY96" fmla="*/ 6349001 h 6792348"/>
              <a:gd name="connsiteX97" fmla="*/ 1931451 w 6332041"/>
              <a:gd name="connsiteY97" fmla="*/ 6276820 h 6792348"/>
              <a:gd name="connsiteX98" fmla="*/ 1973281 w 6332041"/>
              <a:gd name="connsiteY98" fmla="*/ 6039719 h 6792348"/>
              <a:gd name="connsiteX99" fmla="*/ 2284853 w 6332041"/>
              <a:gd name="connsiteY99" fmla="*/ 6068128 h 6792348"/>
              <a:gd name="connsiteX100" fmla="*/ 2588088 w 6332041"/>
              <a:gd name="connsiteY100" fmla="*/ 5922367 h 6792348"/>
              <a:gd name="connsiteX101" fmla="*/ 2656018 w 6332041"/>
              <a:gd name="connsiteY101" fmla="*/ 6052223 h 6792348"/>
              <a:gd name="connsiteX102" fmla="*/ 2739109 w 6332041"/>
              <a:gd name="connsiteY102" fmla="*/ 6021749 h 6792348"/>
              <a:gd name="connsiteX103" fmla="*/ 2886685 w 6332041"/>
              <a:gd name="connsiteY103" fmla="*/ 6052811 h 6792348"/>
              <a:gd name="connsiteX104" fmla="*/ 3002565 w 6332041"/>
              <a:gd name="connsiteY104" fmla="*/ 6195386 h 6792348"/>
              <a:gd name="connsiteX105" fmla="*/ 3027765 w 6332041"/>
              <a:gd name="connsiteY105" fmla="*/ 6377265 h 6792348"/>
              <a:gd name="connsiteX106" fmla="*/ 3191028 w 6332041"/>
              <a:gd name="connsiteY106" fmla="*/ 6299303 h 6792348"/>
              <a:gd name="connsiteX107" fmla="*/ 3338659 w 6332041"/>
              <a:gd name="connsiteY107" fmla="*/ 6365542 h 6792348"/>
              <a:gd name="connsiteX108" fmla="*/ 3459989 w 6332041"/>
              <a:gd name="connsiteY108" fmla="*/ 6105598 h 6792348"/>
              <a:gd name="connsiteX109" fmla="*/ 3465996 w 6332041"/>
              <a:gd name="connsiteY109" fmla="*/ 6002754 h 6792348"/>
              <a:gd name="connsiteX110" fmla="*/ 3658897 w 6332041"/>
              <a:gd name="connsiteY110" fmla="*/ 6037364 h 6792348"/>
              <a:gd name="connsiteX111" fmla="*/ 3653271 w 6332041"/>
              <a:gd name="connsiteY111" fmla="*/ 6120584 h 6792348"/>
              <a:gd name="connsiteX112" fmla="*/ 3721768 w 6332041"/>
              <a:gd name="connsiteY112" fmla="*/ 6218956 h 6792348"/>
              <a:gd name="connsiteX113" fmla="*/ 3691891 w 6332041"/>
              <a:gd name="connsiteY113" fmla="*/ 6311470 h 6792348"/>
              <a:gd name="connsiteX114" fmla="*/ 3857956 w 6332041"/>
              <a:gd name="connsiteY114" fmla="*/ 6401878 h 6792348"/>
              <a:gd name="connsiteX115" fmla="*/ 4020663 w 6332041"/>
              <a:gd name="connsiteY115" fmla="*/ 6431839 h 6792348"/>
              <a:gd name="connsiteX116" fmla="*/ 4114903 w 6332041"/>
              <a:gd name="connsiteY116" fmla="*/ 6401940 h 6792348"/>
              <a:gd name="connsiteX117" fmla="*/ 4098589 w 6332041"/>
              <a:gd name="connsiteY117" fmla="*/ 6522071 h 6792348"/>
              <a:gd name="connsiteX118" fmla="*/ 4022265 w 6332041"/>
              <a:gd name="connsiteY118" fmla="*/ 6622479 h 6792348"/>
              <a:gd name="connsiteX119" fmla="*/ 4023831 w 6332041"/>
              <a:gd name="connsiteY119" fmla="*/ 6722888 h 6792348"/>
              <a:gd name="connsiteX120" fmla="*/ 4146284 w 6332041"/>
              <a:gd name="connsiteY120" fmla="*/ 6792348 h 6792348"/>
              <a:gd name="connsiteX121" fmla="*/ 3890621 w 6332041"/>
              <a:gd name="connsiteY121" fmla="*/ 5661325 h 6792348"/>
              <a:gd name="connsiteX122" fmla="*/ 3894228 w 6332041"/>
              <a:gd name="connsiteY122" fmla="*/ 5561858 h 6792348"/>
              <a:gd name="connsiteX123" fmla="*/ 3911099 w 6332041"/>
              <a:gd name="connsiteY123" fmla="*/ 5451571 h 6792348"/>
              <a:gd name="connsiteX124" fmla="*/ 3933959 w 6332041"/>
              <a:gd name="connsiteY124" fmla="*/ 5382991 h 6792348"/>
              <a:gd name="connsiteX125" fmla="*/ 3964439 w 6332041"/>
              <a:gd name="connsiteY125" fmla="*/ 5322031 h 6792348"/>
              <a:gd name="connsiteX126" fmla="*/ 4017779 w 6332041"/>
              <a:gd name="connsiteY126" fmla="*/ 5314411 h 6792348"/>
              <a:gd name="connsiteX127" fmla="*/ 4033019 w 6332041"/>
              <a:gd name="connsiteY127" fmla="*/ 5314411 h 6792348"/>
              <a:gd name="connsiteX128" fmla="*/ 4086359 w 6332041"/>
              <a:gd name="connsiteY128" fmla="*/ 5253451 h 6792348"/>
              <a:gd name="connsiteX129" fmla="*/ 4082752 w 6332041"/>
              <a:gd name="connsiteY129" fmla="*/ 5177658 h 6792348"/>
              <a:gd name="connsiteX130" fmla="*/ 4795020 w 6332041"/>
              <a:gd name="connsiteY130" fmla="*/ 5075401 h 6792348"/>
              <a:gd name="connsiteX131" fmla="*/ 4882853 w 6332041"/>
              <a:gd name="connsiteY131" fmla="*/ 5079415 h 6792348"/>
              <a:gd name="connsiteX132" fmla="*/ 4942997 w 6332041"/>
              <a:gd name="connsiteY132" fmla="*/ 5095062 h 6792348"/>
              <a:gd name="connsiteX133" fmla="*/ 5129484 w 6332041"/>
              <a:gd name="connsiteY133" fmla="*/ 5186093 h 6792348"/>
              <a:gd name="connsiteX134" fmla="*/ 5594304 w 6332041"/>
              <a:gd name="connsiteY134" fmla="*/ 5422722 h 6792348"/>
              <a:gd name="connsiteX135" fmla="*/ 5724276 w 6332041"/>
              <a:gd name="connsiteY135" fmla="*/ 5486449 h 6792348"/>
              <a:gd name="connsiteX136" fmla="*/ 5779089 w 6332041"/>
              <a:gd name="connsiteY136" fmla="*/ 5396937 h 6792348"/>
              <a:gd name="connsiteX137" fmla="*/ 5690643 w 6332041"/>
              <a:gd name="connsiteY137" fmla="*/ 5373624 h 6792348"/>
              <a:gd name="connsiteX138" fmla="*/ 5636237 w 6332041"/>
              <a:gd name="connsiteY138" fmla="*/ 5298488 h 6792348"/>
              <a:gd name="connsiteX139" fmla="*/ 5682594 w 6332041"/>
              <a:gd name="connsiteY139" fmla="*/ 5229777 h 6792348"/>
              <a:gd name="connsiteX140" fmla="*/ 5600880 w 6332041"/>
              <a:gd name="connsiteY140" fmla="*/ 5115358 h 6792348"/>
              <a:gd name="connsiteX141" fmla="*/ 5632584 w 6332041"/>
              <a:gd name="connsiteY141" fmla="*/ 4969606 h 6792348"/>
              <a:gd name="connsiteX142" fmla="*/ 5655444 w 6332041"/>
              <a:gd name="connsiteY142" fmla="*/ 4934681 h 6792348"/>
              <a:gd name="connsiteX143" fmla="*/ 5677034 w 6332041"/>
              <a:gd name="connsiteY143" fmla="*/ 4889596 h 6792348"/>
              <a:gd name="connsiteX144" fmla="*/ 5714499 w 6332041"/>
              <a:gd name="connsiteY144" fmla="*/ 4812126 h 6792348"/>
              <a:gd name="connsiteX145" fmla="*/ 5729104 w 6332041"/>
              <a:gd name="connsiteY145" fmla="*/ 4729576 h 6792348"/>
              <a:gd name="connsiteX146" fmla="*/ 5775459 w 6332041"/>
              <a:gd name="connsiteY146" fmla="*/ 4704176 h 6792348"/>
              <a:gd name="connsiteX147" fmla="*/ 5755139 w 6332041"/>
              <a:gd name="connsiteY147" fmla="*/ 4645121 h 6792348"/>
              <a:gd name="connsiteX148" fmla="*/ 5791334 w 6332041"/>
              <a:gd name="connsiteY148" fmla="*/ 4603846 h 6792348"/>
              <a:gd name="connsiteX149" fmla="*/ 5821814 w 6332041"/>
              <a:gd name="connsiteY149" fmla="*/ 4540981 h 6792348"/>
              <a:gd name="connsiteX150" fmla="*/ 5877059 w 6332041"/>
              <a:gd name="connsiteY150" fmla="*/ 4467321 h 6792348"/>
              <a:gd name="connsiteX151" fmla="*/ 5896109 w 6332041"/>
              <a:gd name="connsiteY151" fmla="*/ 4311111 h 6792348"/>
              <a:gd name="connsiteX152" fmla="*/ 6141219 w 6332041"/>
              <a:gd name="connsiteY152" fmla="*/ 4053301 h 6792348"/>
              <a:gd name="connsiteX153" fmla="*/ 6147569 w 6332041"/>
              <a:gd name="connsiteY153" fmla="*/ 3817081 h 6792348"/>
              <a:gd name="connsiteX154" fmla="*/ 5953537 w 6332041"/>
              <a:gd name="connsiteY154" fmla="*/ 3436452 h 6792348"/>
              <a:gd name="connsiteX0" fmla="*/ 5953537 w 6332041"/>
              <a:gd name="connsiteY0" fmla="*/ 3436452 h 7074192"/>
              <a:gd name="connsiteX1" fmla="*/ 5854199 w 6332041"/>
              <a:gd name="connsiteY1" fmla="*/ 2291811 h 7074192"/>
              <a:gd name="connsiteX2" fmla="*/ 5802129 w 6332041"/>
              <a:gd name="connsiteY2" fmla="*/ 1609819 h 7074192"/>
              <a:gd name="connsiteX3" fmla="*/ 5762759 w 6332041"/>
              <a:gd name="connsiteY3" fmla="*/ 1382491 h 7074192"/>
              <a:gd name="connsiteX4" fmla="*/ 5770442 w 6332041"/>
              <a:gd name="connsiteY4" fmla="*/ 1330310 h 7074192"/>
              <a:gd name="connsiteX5" fmla="*/ 5939273 w 6332041"/>
              <a:gd name="connsiteY5" fmla="*/ 1294137 h 7074192"/>
              <a:gd name="connsiteX6" fmla="*/ 6061246 w 6332041"/>
              <a:gd name="connsiteY6" fmla="*/ 1154342 h 7074192"/>
              <a:gd name="connsiteX7" fmla="*/ 6087784 w 6332041"/>
              <a:gd name="connsiteY7" fmla="*/ 587703 h 7074192"/>
              <a:gd name="connsiteX8" fmla="*/ 6149792 w 6332041"/>
              <a:gd name="connsiteY8" fmla="*/ 266762 h 7074192"/>
              <a:gd name="connsiteX9" fmla="*/ 6204185 w 6332041"/>
              <a:gd name="connsiteY9" fmla="*/ 214419 h 7074192"/>
              <a:gd name="connsiteX10" fmla="*/ 6332041 w 6332041"/>
              <a:gd name="connsiteY10" fmla="*/ 245126 h 7074192"/>
              <a:gd name="connsiteX11" fmla="*/ 6152006 w 6332041"/>
              <a:gd name="connsiteY11" fmla="*/ 110058 h 7074192"/>
              <a:gd name="connsiteX12" fmla="*/ 6014137 w 6332041"/>
              <a:gd name="connsiteY12" fmla="*/ 0 h 7074192"/>
              <a:gd name="connsiteX13" fmla="*/ 5325275 w 6332041"/>
              <a:gd name="connsiteY13" fmla="*/ 124606 h 7074192"/>
              <a:gd name="connsiteX14" fmla="*/ 5276992 w 6332041"/>
              <a:gd name="connsiteY14" fmla="*/ 266597 h 7074192"/>
              <a:gd name="connsiteX15" fmla="*/ 5346682 w 6332041"/>
              <a:gd name="connsiteY15" fmla="*/ 494173 h 7074192"/>
              <a:gd name="connsiteX16" fmla="*/ 5256922 w 6332041"/>
              <a:gd name="connsiteY16" fmla="*/ 872684 h 7074192"/>
              <a:gd name="connsiteX17" fmla="*/ 5292702 w 6332041"/>
              <a:gd name="connsiteY17" fmla="*/ 1084088 h 7074192"/>
              <a:gd name="connsiteX18" fmla="*/ 5259839 w 6332041"/>
              <a:gd name="connsiteY18" fmla="*/ 1405351 h 7074192"/>
              <a:gd name="connsiteX19" fmla="*/ 5252219 w 6332041"/>
              <a:gd name="connsiteY19" fmla="*/ 1603471 h 7074192"/>
              <a:gd name="connsiteX20" fmla="*/ 5282699 w 6332041"/>
              <a:gd name="connsiteY20" fmla="*/ 1641571 h 7074192"/>
              <a:gd name="connsiteX21" fmla="*/ 5137919 w 6332041"/>
              <a:gd name="connsiteY21" fmla="*/ 1694911 h 7074192"/>
              <a:gd name="connsiteX22" fmla="*/ 5160779 w 6332041"/>
              <a:gd name="connsiteY22" fmla="*/ 1885411 h 7074192"/>
              <a:gd name="connsiteX23" fmla="*/ 5122679 w 6332041"/>
              <a:gd name="connsiteY23" fmla="*/ 1969231 h 7074192"/>
              <a:gd name="connsiteX24" fmla="*/ 4985519 w 6332041"/>
              <a:gd name="connsiteY24" fmla="*/ 1952015 h 7074192"/>
              <a:gd name="connsiteX25" fmla="*/ 4894079 w 6332041"/>
              <a:gd name="connsiteY25" fmla="*/ 1938751 h 7074192"/>
              <a:gd name="connsiteX26" fmla="*/ 4817470 w 6332041"/>
              <a:gd name="connsiteY26" fmla="*/ 2096386 h 7074192"/>
              <a:gd name="connsiteX27" fmla="*/ 4668677 w 6332041"/>
              <a:gd name="connsiteY27" fmla="*/ 1986101 h 7074192"/>
              <a:gd name="connsiteX28" fmla="*/ 4554785 w 6332041"/>
              <a:gd name="connsiteY28" fmla="*/ 1978482 h 7074192"/>
              <a:gd name="connsiteX29" fmla="*/ 4409190 w 6332041"/>
              <a:gd name="connsiteY29" fmla="*/ 1848942 h 7074192"/>
              <a:gd name="connsiteX30" fmla="*/ 4604519 w 6332041"/>
              <a:gd name="connsiteY30" fmla="*/ 1664431 h 7074192"/>
              <a:gd name="connsiteX31" fmla="*/ 4429259 w 6332041"/>
              <a:gd name="connsiteY31" fmla="*/ 1633951 h 7074192"/>
              <a:gd name="connsiteX32" fmla="*/ 4284479 w 6332041"/>
              <a:gd name="connsiteY32" fmla="*/ 1801591 h 7074192"/>
              <a:gd name="connsiteX33" fmla="*/ 4223519 w 6332041"/>
              <a:gd name="connsiteY33" fmla="*/ 1900651 h 7074192"/>
              <a:gd name="connsiteX34" fmla="*/ 4231139 w 6332041"/>
              <a:gd name="connsiteY34" fmla="*/ 1938751 h 7074192"/>
              <a:gd name="connsiteX35" fmla="*/ 4124459 w 6332041"/>
              <a:gd name="connsiteY35" fmla="*/ 2037811 h 7074192"/>
              <a:gd name="connsiteX36" fmla="*/ 4048259 w 6332041"/>
              <a:gd name="connsiteY36" fmla="*/ 2060671 h 7074192"/>
              <a:gd name="connsiteX37" fmla="*/ 3990904 w 6332041"/>
              <a:gd name="connsiteY37" fmla="*/ 2092782 h 7074192"/>
              <a:gd name="connsiteX38" fmla="*/ 3936751 w 6332041"/>
              <a:gd name="connsiteY38" fmla="*/ 2142108 h 7074192"/>
              <a:gd name="connsiteX39" fmla="*/ 3888239 w 6332041"/>
              <a:gd name="connsiteY39" fmla="*/ 2114011 h 7074192"/>
              <a:gd name="connsiteX40" fmla="*/ 3846127 w 6332041"/>
              <a:gd name="connsiteY40" fmla="*/ 2183407 h 7074192"/>
              <a:gd name="connsiteX41" fmla="*/ 3746250 w 6332041"/>
              <a:gd name="connsiteY41" fmla="*/ 2210280 h 7074192"/>
              <a:gd name="connsiteX42" fmla="*/ 3731417 w 6332041"/>
              <a:gd name="connsiteY42" fmla="*/ 2278860 h 7074192"/>
              <a:gd name="connsiteX43" fmla="*/ 3591184 w 6332041"/>
              <a:gd name="connsiteY43" fmla="*/ 2221331 h 7074192"/>
              <a:gd name="connsiteX44" fmla="*/ 3552959 w 6332041"/>
              <a:gd name="connsiteY44" fmla="*/ 2121631 h 7074192"/>
              <a:gd name="connsiteX45" fmla="*/ 3377699 w 6332041"/>
              <a:gd name="connsiteY45" fmla="*/ 2190211 h 7074192"/>
              <a:gd name="connsiteX46" fmla="*/ 3377699 w 6332041"/>
              <a:gd name="connsiteY46" fmla="*/ 2266411 h 7074192"/>
              <a:gd name="connsiteX47" fmla="*/ 3258978 w 6332041"/>
              <a:gd name="connsiteY47" fmla="*/ 2366694 h 7074192"/>
              <a:gd name="connsiteX48" fmla="*/ 3018337 w 6332041"/>
              <a:gd name="connsiteY48" fmla="*/ 2221913 h 7074192"/>
              <a:gd name="connsiteX49" fmla="*/ 3045210 w 6332041"/>
              <a:gd name="connsiteY49" fmla="*/ 2191026 h 7074192"/>
              <a:gd name="connsiteX50" fmla="*/ 2934517 w 6332041"/>
              <a:gd name="connsiteY50" fmla="*/ 2054273 h 7074192"/>
              <a:gd name="connsiteX51" fmla="*/ 2663396 w 6332041"/>
              <a:gd name="connsiteY51" fmla="*/ 1888611 h 7074192"/>
              <a:gd name="connsiteX52" fmla="*/ 2536416 w 6332041"/>
              <a:gd name="connsiteY52" fmla="*/ 2261352 h 7074192"/>
              <a:gd name="connsiteX53" fmla="*/ 2428805 w 6332041"/>
              <a:gd name="connsiteY53" fmla="*/ 2267634 h 7074192"/>
              <a:gd name="connsiteX54" fmla="*/ 2348999 w 6332041"/>
              <a:gd name="connsiteY54" fmla="*/ 2258791 h 7074192"/>
              <a:gd name="connsiteX55" fmla="*/ 2245110 w 6332041"/>
              <a:gd name="connsiteY55" fmla="*/ 2385946 h 7074192"/>
              <a:gd name="connsiteX56" fmla="*/ 2061823 w 6332041"/>
              <a:gd name="connsiteY56" fmla="*/ 2298521 h 7074192"/>
              <a:gd name="connsiteX57" fmla="*/ 2005283 w 6332041"/>
              <a:gd name="connsiteY57" fmla="*/ 2306958 h 7074192"/>
              <a:gd name="connsiteX58" fmla="*/ 1905816 w 6332041"/>
              <a:gd name="connsiteY58" fmla="*/ 2122446 h 7074192"/>
              <a:gd name="connsiteX59" fmla="*/ 1937519 w 6332041"/>
              <a:gd name="connsiteY59" fmla="*/ 2037811 h 7074192"/>
              <a:gd name="connsiteX60" fmla="*/ 1769879 w 6332041"/>
              <a:gd name="connsiteY60" fmla="*/ 2159731 h 7074192"/>
              <a:gd name="connsiteX61" fmla="*/ 1747019 w 6332041"/>
              <a:gd name="connsiteY61" fmla="*/ 2220691 h 7074192"/>
              <a:gd name="connsiteX62" fmla="*/ 1693679 w 6332041"/>
              <a:gd name="connsiteY62" fmla="*/ 2190211 h 7074192"/>
              <a:gd name="connsiteX63" fmla="*/ 1586999 w 6332041"/>
              <a:gd name="connsiteY63" fmla="*/ 2190211 h 7074192"/>
              <a:gd name="connsiteX64" fmla="*/ 1564139 w 6332041"/>
              <a:gd name="connsiteY64" fmla="*/ 2304511 h 7074192"/>
              <a:gd name="connsiteX65" fmla="*/ 1426979 w 6332041"/>
              <a:gd name="connsiteY65" fmla="*/ 2601691 h 7074192"/>
              <a:gd name="connsiteX66" fmla="*/ 1373639 w 6332041"/>
              <a:gd name="connsiteY66" fmla="*/ 2594071 h 7074192"/>
              <a:gd name="connsiteX67" fmla="*/ 1228859 w 6332041"/>
              <a:gd name="connsiteY67" fmla="*/ 2647411 h 7074192"/>
              <a:gd name="connsiteX68" fmla="*/ 1175519 w 6332041"/>
              <a:gd name="connsiteY68" fmla="*/ 2815051 h 7074192"/>
              <a:gd name="connsiteX69" fmla="*/ 1053599 w 6332041"/>
              <a:gd name="connsiteY69" fmla="*/ 2845531 h 7074192"/>
              <a:gd name="connsiteX70" fmla="*/ 969779 w 6332041"/>
              <a:gd name="connsiteY70" fmla="*/ 2853151 h 7074192"/>
              <a:gd name="connsiteX71" fmla="*/ 870719 w 6332041"/>
              <a:gd name="connsiteY71" fmla="*/ 2883631 h 7074192"/>
              <a:gd name="connsiteX72" fmla="*/ 741179 w 6332041"/>
              <a:gd name="connsiteY72" fmla="*/ 2891251 h 7074192"/>
              <a:gd name="connsiteX73" fmla="*/ 588779 w 6332041"/>
              <a:gd name="connsiteY73" fmla="*/ 2929351 h 7074192"/>
              <a:gd name="connsiteX74" fmla="*/ 0 w 6332041"/>
              <a:gd name="connsiteY74" fmla="*/ 4428515 h 7074192"/>
              <a:gd name="connsiteX75" fmla="*/ 199750 w 6332041"/>
              <a:gd name="connsiteY75" fmla="*/ 4408853 h 7074192"/>
              <a:gd name="connsiteX76" fmla="*/ 207779 w 6332041"/>
              <a:gd name="connsiteY76" fmla="*/ 4529551 h 7074192"/>
              <a:gd name="connsiteX77" fmla="*/ 289560 w 6332041"/>
              <a:gd name="connsiteY77" fmla="*/ 4557241 h 7074192"/>
              <a:gd name="connsiteX78" fmla="*/ 289968 w 6332041"/>
              <a:gd name="connsiteY78" fmla="*/ 4629020 h 7074192"/>
              <a:gd name="connsiteX79" fmla="*/ 408690 w 6332041"/>
              <a:gd name="connsiteY79" fmla="*/ 4675962 h 7074192"/>
              <a:gd name="connsiteX80" fmla="*/ 398279 w 6332041"/>
              <a:gd name="connsiteY80" fmla="*/ 4773391 h 7074192"/>
              <a:gd name="connsiteX81" fmla="*/ 398279 w 6332041"/>
              <a:gd name="connsiteY81" fmla="*/ 4872451 h 7074192"/>
              <a:gd name="connsiteX82" fmla="*/ 291599 w 6332041"/>
              <a:gd name="connsiteY82" fmla="*/ 4925791 h 7074192"/>
              <a:gd name="connsiteX83" fmla="*/ 276359 w 6332041"/>
              <a:gd name="connsiteY83" fmla="*/ 5001991 h 7074192"/>
              <a:gd name="connsiteX84" fmla="*/ 184919 w 6332041"/>
              <a:gd name="connsiteY84" fmla="*/ 5123911 h 7074192"/>
              <a:gd name="connsiteX85" fmla="*/ 199344 w 6332041"/>
              <a:gd name="connsiteY85" fmla="*/ 5376596 h 7074192"/>
              <a:gd name="connsiteX86" fmla="*/ 282757 w 6332041"/>
              <a:gd name="connsiteY86" fmla="*/ 5376186 h 7074192"/>
              <a:gd name="connsiteX87" fmla="*/ 324870 w 6332041"/>
              <a:gd name="connsiteY87" fmla="*/ 5453201 h 7074192"/>
              <a:gd name="connsiteX88" fmla="*/ 340517 w 6332041"/>
              <a:gd name="connsiteY88" fmla="*/ 5498107 h 7074192"/>
              <a:gd name="connsiteX89" fmla="*/ 378211 w 6332041"/>
              <a:gd name="connsiteY89" fmla="*/ 5490078 h 7074192"/>
              <a:gd name="connsiteX90" fmla="*/ 365761 w 6332041"/>
              <a:gd name="connsiteY90" fmla="*/ 5643294 h 7074192"/>
              <a:gd name="connsiteX91" fmla="*/ 843843 w 6332041"/>
              <a:gd name="connsiteY91" fmla="*/ 5739970 h 7074192"/>
              <a:gd name="connsiteX92" fmla="*/ 1175926 w 6332041"/>
              <a:gd name="connsiteY92" fmla="*/ 5879922 h 7074192"/>
              <a:gd name="connsiteX93" fmla="*/ 1487939 w 6332041"/>
              <a:gd name="connsiteY93" fmla="*/ 5741131 h 7074192"/>
              <a:gd name="connsiteX94" fmla="*/ 1586999 w 6332041"/>
              <a:gd name="connsiteY94" fmla="*/ 5741131 h 7074192"/>
              <a:gd name="connsiteX95" fmla="*/ 1541279 w 6332041"/>
              <a:gd name="connsiteY95" fmla="*/ 6000211 h 7074192"/>
              <a:gd name="connsiteX96" fmla="*/ 1634713 w 6332041"/>
              <a:gd name="connsiteY96" fmla="*/ 6349001 h 7074192"/>
              <a:gd name="connsiteX97" fmla="*/ 1931451 w 6332041"/>
              <a:gd name="connsiteY97" fmla="*/ 6276820 h 7074192"/>
              <a:gd name="connsiteX98" fmla="*/ 1973281 w 6332041"/>
              <a:gd name="connsiteY98" fmla="*/ 6039719 h 7074192"/>
              <a:gd name="connsiteX99" fmla="*/ 2284853 w 6332041"/>
              <a:gd name="connsiteY99" fmla="*/ 6068128 h 7074192"/>
              <a:gd name="connsiteX100" fmla="*/ 2588088 w 6332041"/>
              <a:gd name="connsiteY100" fmla="*/ 5922367 h 7074192"/>
              <a:gd name="connsiteX101" fmla="*/ 2656018 w 6332041"/>
              <a:gd name="connsiteY101" fmla="*/ 6052223 h 7074192"/>
              <a:gd name="connsiteX102" fmla="*/ 2739109 w 6332041"/>
              <a:gd name="connsiteY102" fmla="*/ 6021749 h 7074192"/>
              <a:gd name="connsiteX103" fmla="*/ 2886685 w 6332041"/>
              <a:gd name="connsiteY103" fmla="*/ 6052811 h 7074192"/>
              <a:gd name="connsiteX104" fmla="*/ 3002565 w 6332041"/>
              <a:gd name="connsiteY104" fmla="*/ 6195386 h 7074192"/>
              <a:gd name="connsiteX105" fmla="*/ 3027765 w 6332041"/>
              <a:gd name="connsiteY105" fmla="*/ 6377265 h 7074192"/>
              <a:gd name="connsiteX106" fmla="*/ 3191028 w 6332041"/>
              <a:gd name="connsiteY106" fmla="*/ 6299303 h 7074192"/>
              <a:gd name="connsiteX107" fmla="*/ 3338659 w 6332041"/>
              <a:gd name="connsiteY107" fmla="*/ 6365542 h 7074192"/>
              <a:gd name="connsiteX108" fmla="*/ 3459989 w 6332041"/>
              <a:gd name="connsiteY108" fmla="*/ 6105598 h 7074192"/>
              <a:gd name="connsiteX109" fmla="*/ 3465996 w 6332041"/>
              <a:gd name="connsiteY109" fmla="*/ 6002754 h 7074192"/>
              <a:gd name="connsiteX110" fmla="*/ 3658897 w 6332041"/>
              <a:gd name="connsiteY110" fmla="*/ 6037364 h 7074192"/>
              <a:gd name="connsiteX111" fmla="*/ 3653271 w 6332041"/>
              <a:gd name="connsiteY111" fmla="*/ 6120584 h 7074192"/>
              <a:gd name="connsiteX112" fmla="*/ 3721768 w 6332041"/>
              <a:gd name="connsiteY112" fmla="*/ 6218956 h 7074192"/>
              <a:gd name="connsiteX113" fmla="*/ 3691891 w 6332041"/>
              <a:gd name="connsiteY113" fmla="*/ 6311470 h 7074192"/>
              <a:gd name="connsiteX114" fmla="*/ 3857956 w 6332041"/>
              <a:gd name="connsiteY114" fmla="*/ 6401878 h 7074192"/>
              <a:gd name="connsiteX115" fmla="*/ 4020663 w 6332041"/>
              <a:gd name="connsiteY115" fmla="*/ 6431839 h 7074192"/>
              <a:gd name="connsiteX116" fmla="*/ 4114903 w 6332041"/>
              <a:gd name="connsiteY116" fmla="*/ 6401940 h 7074192"/>
              <a:gd name="connsiteX117" fmla="*/ 4098589 w 6332041"/>
              <a:gd name="connsiteY117" fmla="*/ 6522071 h 7074192"/>
              <a:gd name="connsiteX118" fmla="*/ 4022265 w 6332041"/>
              <a:gd name="connsiteY118" fmla="*/ 6622479 h 7074192"/>
              <a:gd name="connsiteX119" fmla="*/ 4023831 w 6332041"/>
              <a:gd name="connsiteY119" fmla="*/ 6722888 h 7074192"/>
              <a:gd name="connsiteX120" fmla="*/ 4146284 w 6332041"/>
              <a:gd name="connsiteY120" fmla="*/ 6792348 h 7074192"/>
              <a:gd name="connsiteX121" fmla="*/ 3990967 w 6332041"/>
              <a:gd name="connsiteY121" fmla="*/ 7074192 h 7074192"/>
              <a:gd name="connsiteX122" fmla="*/ 3894228 w 6332041"/>
              <a:gd name="connsiteY122" fmla="*/ 5561858 h 7074192"/>
              <a:gd name="connsiteX123" fmla="*/ 3911099 w 6332041"/>
              <a:gd name="connsiteY123" fmla="*/ 5451571 h 7074192"/>
              <a:gd name="connsiteX124" fmla="*/ 3933959 w 6332041"/>
              <a:gd name="connsiteY124" fmla="*/ 5382991 h 7074192"/>
              <a:gd name="connsiteX125" fmla="*/ 3964439 w 6332041"/>
              <a:gd name="connsiteY125" fmla="*/ 5322031 h 7074192"/>
              <a:gd name="connsiteX126" fmla="*/ 4017779 w 6332041"/>
              <a:gd name="connsiteY126" fmla="*/ 5314411 h 7074192"/>
              <a:gd name="connsiteX127" fmla="*/ 4033019 w 6332041"/>
              <a:gd name="connsiteY127" fmla="*/ 5314411 h 7074192"/>
              <a:gd name="connsiteX128" fmla="*/ 4086359 w 6332041"/>
              <a:gd name="connsiteY128" fmla="*/ 5253451 h 7074192"/>
              <a:gd name="connsiteX129" fmla="*/ 4082752 w 6332041"/>
              <a:gd name="connsiteY129" fmla="*/ 5177658 h 7074192"/>
              <a:gd name="connsiteX130" fmla="*/ 4795020 w 6332041"/>
              <a:gd name="connsiteY130" fmla="*/ 5075401 h 7074192"/>
              <a:gd name="connsiteX131" fmla="*/ 4882853 w 6332041"/>
              <a:gd name="connsiteY131" fmla="*/ 5079415 h 7074192"/>
              <a:gd name="connsiteX132" fmla="*/ 4942997 w 6332041"/>
              <a:gd name="connsiteY132" fmla="*/ 5095062 h 7074192"/>
              <a:gd name="connsiteX133" fmla="*/ 5129484 w 6332041"/>
              <a:gd name="connsiteY133" fmla="*/ 5186093 h 7074192"/>
              <a:gd name="connsiteX134" fmla="*/ 5594304 w 6332041"/>
              <a:gd name="connsiteY134" fmla="*/ 5422722 h 7074192"/>
              <a:gd name="connsiteX135" fmla="*/ 5724276 w 6332041"/>
              <a:gd name="connsiteY135" fmla="*/ 5486449 h 7074192"/>
              <a:gd name="connsiteX136" fmla="*/ 5779089 w 6332041"/>
              <a:gd name="connsiteY136" fmla="*/ 5396937 h 7074192"/>
              <a:gd name="connsiteX137" fmla="*/ 5690643 w 6332041"/>
              <a:gd name="connsiteY137" fmla="*/ 5373624 h 7074192"/>
              <a:gd name="connsiteX138" fmla="*/ 5636237 w 6332041"/>
              <a:gd name="connsiteY138" fmla="*/ 5298488 h 7074192"/>
              <a:gd name="connsiteX139" fmla="*/ 5682594 w 6332041"/>
              <a:gd name="connsiteY139" fmla="*/ 5229777 h 7074192"/>
              <a:gd name="connsiteX140" fmla="*/ 5600880 w 6332041"/>
              <a:gd name="connsiteY140" fmla="*/ 5115358 h 7074192"/>
              <a:gd name="connsiteX141" fmla="*/ 5632584 w 6332041"/>
              <a:gd name="connsiteY141" fmla="*/ 4969606 h 7074192"/>
              <a:gd name="connsiteX142" fmla="*/ 5655444 w 6332041"/>
              <a:gd name="connsiteY142" fmla="*/ 4934681 h 7074192"/>
              <a:gd name="connsiteX143" fmla="*/ 5677034 w 6332041"/>
              <a:gd name="connsiteY143" fmla="*/ 4889596 h 7074192"/>
              <a:gd name="connsiteX144" fmla="*/ 5714499 w 6332041"/>
              <a:gd name="connsiteY144" fmla="*/ 4812126 h 7074192"/>
              <a:gd name="connsiteX145" fmla="*/ 5729104 w 6332041"/>
              <a:gd name="connsiteY145" fmla="*/ 4729576 h 7074192"/>
              <a:gd name="connsiteX146" fmla="*/ 5775459 w 6332041"/>
              <a:gd name="connsiteY146" fmla="*/ 4704176 h 7074192"/>
              <a:gd name="connsiteX147" fmla="*/ 5755139 w 6332041"/>
              <a:gd name="connsiteY147" fmla="*/ 4645121 h 7074192"/>
              <a:gd name="connsiteX148" fmla="*/ 5791334 w 6332041"/>
              <a:gd name="connsiteY148" fmla="*/ 4603846 h 7074192"/>
              <a:gd name="connsiteX149" fmla="*/ 5821814 w 6332041"/>
              <a:gd name="connsiteY149" fmla="*/ 4540981 h 7074192"/>
              <a:gd name="connsiteX150" fmla="*/ 5877059 w 6332041"/>
              <a:gd name="connsiteY150" fmla="*/ 4467321 h 7074192"/>
              <a:gd name="connsiteX151" fmla="*/ 5896109 w 6332041"/>
              <a:gd name="connsiteY151" fmla="*/ 4311111 h 7074192"/>
              <a:gd name="connsiteX152" fmla="*/ 6141219 w 6332041"/>
              <a:gd name="connsiteY152" fmla="*/ 4053301 h 7074192"/>
              <a:gd name="connsiteX153" fmla="*/ 6147569 w 6332041"/>
              <a:gd name="connsiteY153" fmla="*/ 3817081 h 7074192"/>
              <a:gd name="connsiteX154" fmla="*/ 5953537 w 6332041"/>
              <a:gd name="connsiteY154" fmla="*/ 3436452 h 7074192"/>
              <a:gd name="connsiteX0" fmla="*/ 5953537 w 6332041"/>
              <a:gd name="connsiteY0" fmla="*/ 3436452 h 7107181"/>
              <a:gd name="connsiteX1" fmla="*/ 5854199 w 6332041"/>
              <a:gd name="connsiteY1" fmla="*/ 2291811 h 7107181"/>
              <a:gd name="connsiteX2" fmla="*/ 5802129 w 6332041"/>
              <a:gd name="connsiteY2" fmla="*/ 1609819 h 7107181"/>
              <a:gd name="connsiteX3" fmla="*/ 5762759 w 6332041"/>
              <a:gd name="connsiteY3" fmla="*/ 1382491 h 7107181"/>
              <a:gd name="connsiteX4" fmla="*/ 5770442 w 6332041"/>
              <a:gd name="connsiteY4" fmla="*/ 1330310 h 7107181"/>
              <a:gd name="connsiteX5" fmla="*/ 5939273 w 6332041"/>
              <a:gd name="connsiteY5" fmla="*/ 1294137 h 7107181"/>
              <a:gd name="connsiteX6" fmla="*/ 6061246 w 6332041"/>
              <a:gd name="connsiteY6" fmla="*/ 1154342 h 7107181"/>
              <a:gd name="connsiteX7" fmla="*/ 6087784 w 6332041"/>
              <a:gd name="connsiteY7" fmla="*/ 587703 h 7107181"/>
              <a:gd name="connsiteX8" fmla="*/ 6149792 w 6332041"/>
              <a:gd name="connsiteY8" fmla="*/ 266762 h 7107181"/>
              <a:gd name="connsiteX9" fmla="*/ 6204185 w 6332041"/>
              <a:gd name="connsiteY9" fmla="*/ 214419 h 7107181"/>
              <a:gd name="connsiteX10" fmla="*/ 6332041 w 6332041"/>
              <a:gd name="connsiteY10" fmla="*/ 245126 h 7107181"/>
              <a:gd name="connsiteX11" fmla="*/ 6152006 w 6332041"/>
              <a:gd name="connsiteY11" fmla="*/ 110058 h 7107181"/>
              <a:gd name="connsiteX12" fmla="*/ 6014137 w 6332041"/>
              <a:gd name="connsiteY12" fmla="*/ 0 h 7107181"/>
              <a:gd name="connsiteX13" fmla="*/ 5325275 w 6332041"/>
              <a:gd name="connsiteY13" fmla="*/ 124606 h 7107181"/>
              <a:gd name="connsiteX14" fmla="*/ 5276992 w 6332041"/>
              <a:gd name="connsiteY14" fmla="*/ 266597 h 7107181"/>
              <a:gd name="connsiteX15" fmla="*/ 5346682 w 6332041"/>
              <a:gd name="connsiteY15" fmla="*/ 494173 h 7107181"/>
              <a:gd name="connsiteX16" fmla="*/ 5256922 w 6332041"/>
              <a:gd name="connsiteY16" fmla="*/ 872684 h 7107181"/>
              <a:gd name="connsiteX17" fmla="*/ 5292702 w 6332041"/>
              <a:gd name="connsiteY17" fmla="*/ 1084088 h 7107181"/>
              <a:gd name="connsiteX18" fmla="*/ 5259839 w 6332041"/>
              <a:gd name="connsiteY18" fmla="*/ 1405351 h 7107181"/>
              <a:gd name="connsiteX19" fmla="*/ 5252219 w 6332041"/>
              <a:gd name="connsiteY19" fmla="*/ 1603471 h 7107181"/>
              <a:gd name="connsiteX20" fmla="*/ 5282699 w 6332041"/>
              <a:gd name="connsiteY20" fmla="*/ 1641571 h 7107181"/>
              <a:gd name="connsiteX21" fmla="*/ 5137919 w 6332041"/>
              <a:gd name="connsiteY21" fmla="*/ 1694911 h 7107181"/>
              <a:gd name="connsiteX22" fmla="*/ 5160779 w 6332041"/>
              <a:gd name="connsiteY22" fmla="*/ 1885411 h 7107181"/>
              <a:gd name="connsiteX23" fmla="*/ 5122679 w 6332041"/>
              <a:gd name="connsiteY23" fmla="*/ 1969231 h 7107181"/>
              <a:gd name="connsiteX24" fmla="*/ 4985519 w 6332041"/>
              <a:gd name="connsiteY24" fmla="*/ 1952015 h 7107181"/>
              <a:gd name="connsiteX25" fmla="*/ 4894079 w 6332041"/>
              <a:gd name="connsiteY25" fmla="*/ 1938751 h 7107181"/>
              <a:gd name="connsiteX26" fmla="*/ 4817470 w 6332041"/>
              <a:gd name="connsiteY26" fmla="*/ 2096386 h 7107181"/>
              <a:gd name="connsiteX27" fmla="*/ 4668677 w 6332041"/>
              <a:gd name="connsiteY27" fmla="*/ 1986101 h 7107181"/>
              <a:gd name="connsiteX28" fmla="*/ 4554785 w 6332041"/>
              <a:gd name="connsiteY28" fmla="*/ 1978482 h 7107181"/>
              <a:gd name="connsiteX29" fmla="*/ 4409190 w 6332041"/>
              <a:gd name="connsiteY29" fmla="*/ 1848942 h 7107181"/>
              <a:gd name="connsiteX30" fmla="*/ 4604519 w 6332041"/>
              <a:gd name="connsiteY30" fmla="*/ 1664431 h 7107181"/>
              <a:gd name="connsiteX31" fmla="*/ 4429259 w 6332041"/>
              <a:gd name="connsiteY31" fmla="*/ 1633951 h 7107181"/>
              <a:gd name="connsiteX32" fmla="*/ 4284479 w 6332041"/>
              <a:gd name="connsiteY32" fmla="*/ 1801591 h 7107181"/>
              <a:gd name="connsiteX33" fmla="*/ 4223519 w 6332041"/>
              <a:gd name="connsiteY33" fmla="*/ 1900651 h 7107181"/>
              <a:gd name="connsiteX34" fmla="*/ 4231139 w 6332041"/>
              <a:gd name="connsiteY34" fmla="*/ 1938751 h 7107181"/>
              <a:gd name="connsiteX35" fmla="*/ 4124459 w 6332041"/>
              <a:gd name="connsiteY35" fmla="*/ 2037811 h 7107181"/>
              <a:gd name="connsiteX36" fmla="*/ 4048259 w 6332041"/>
              <a:gd name="connsiteY36" fmla="*/ 2060671 h 7107181"/>
              <a:gd name="connsiteX37" fmla="*/ 3990904 w 6332041"/>
              <a:gd name="connsiteY37" fmla="*/ 2092782 h 7107181"/>
              <a:gd name="connsiteX38" fmla="*/ 3936751 w 6332041"/>
              <a:gd name="connsiteY38" fmla="*/ 2142108 h 7107181"/>
              <a:gd name="connsiteX39" fmla="*/ 3888239 w 6332041"/>
              <a:gd name="connsiteY39" fmla="*/ 2114011 h 7107181"/>
              <a:gd name="connsiteX40" fmla="*/ 3846127 w 6332041"/>
              <a:gd name="connsiteY40" fmla="*/ 2183407 h 7107181"/>
              <a:gd name="connsiteX41" fmla="*/ 3746250 w 6332041"/>
              <a:gd name="connsiteY41" fmla="*/ 2210280 h 7107181"/>
              <a:gd name="connsiteX42" fmla="*/ 3731417 w 6332041"/>
              <a:gd name="connsiteY42" fmla="*/ 2278860 h 7107181"/>
              <a:gd name="connsiteX43" fmla="*/ 3591184 w 6332041"/>
              <a:gd name="connsiteY43" fmla="*/ 2221331 h 7107181"/>
              <a:gd name="connsiteX44" fmla="*/ 3552959 w 6332041"/>
              <a:gd name="connsiteY44" fmla="*/ 2121631 h 7107181"/>
              <a:gd name="connsiteX45" fmla="*/ 3377699 w 6332041"/>
              <a:gd name="connsiteY45" fmla="*/ 2190211 h 7107181"/>
              <a:gd name="connsiteX46" fmla="*/ 3377699 w 6332041"/>
              <a:gd name="connsiteY46" fmla="*/ 2266411 h 7107181"/>
              <a:gd name="connsiteX47" fmla="*/ 3258978 w 6332041"/>
              <a:gd name="connsiteY47" fmla="*/ 2366694 h 7107181"/>
              <a:gd name="connsiteX48" fmla="*/ 3018337 w 6332041"/>
              <a:gd name="connsiteY48" fmla="*/ 2221913 h 7107181"/>
              <a:gd name="connsiteX49" fmla="*/ 3045210 w 6332041"/>
              <a:gd name="connsiteY49" fmla="*/ 2191026 h 7107181"/>
              <a:gd name="connsiteX50" fmla="*/ 2934517 w 6332041"/>
              <a:gd name="connsiteY50" fmla="*/ 2054273 h 7107181"/>
              <a:gd name="connsiteX51" fmla="*/ 2663396 w 6332041"/>
              <a:gd name="connsiteY51" fmla="*/ 1888611 h 7107181"/>
              <a:gd name="connsiteX52" fmla="*/ 2536416 w 6332041"/>
              <a:gd name="connsiteY52" fmla="*/ 2261352 h 7107181"/>
              <a:gd name="connsiteX53" fmla="*/ 2428805 w 6332041"/>
              <a:gd name="connsiteY53" fmla="*/ 2267634 h 7107181"/>
              <a:gd name="connsiteX54" fmla="*/ 2348999 w 6332041"/>
              <a:gd name="connsiteY54" fmla="*/ 2258791 h 7107181"/>
              <a:gd name="connsiteX55" fmla="*/ 2245110 w 6332041"/>
              <a:gd name="connsiteY55" fmla="*/ 2385946 h 7107181"/>
              <a:gd name="connsiteX56" fmla="*/ 2061823 w 6332041"/>
              <a:gd name="connsiteY56" fmla="*/ 2298521 h 7107181"/>
              <a:gd name="connsiteX57" fmla="*/ 2005283 w 6332041"/>
              <a:gd name="connsiteY57" fmla="*/ 2306958 h 7107181"/>
              <a:gd name="connsiteX58" fmla="*/ 1905816 w 6332041"/>
              <a:gd name="connsiteY58" fmla="*/ 2122446 h 7107181"/>
              <a:gd name="connsiteX59" fmla="*/ 1937519 w 6332041"/>
              <a:gd name="connsiteY59" fmla="*/ 2037811 h 7107181"/>
              <a:gd name="connsiteX60" fmla="*/ 1769879 w 6332041"/>
              <a:gd name="connsiteY60" fmla="*/ 2159731 h 7107181"/>
              <a:gd name="connsiteX61" fmla="*/ 1747019 w 6332041"/>
              <a:gd name="connsiteY61" fmla="*/ 2220691 h 7107181"/>
              <a:gd name="connsiteX62" fmla="*/ 1693679 w 6332041"/>
              <a:gd name="connsiteY62" fmla="*/ 2190211 h 7107181"/>
              <a:gd name="connsiteX63" fmla="*/ 1586999 w 6332041"/>
              <a:gd name="connsiteY63" fmla="*/ 2190211 h 7107181"/>
              <a:gd name="connsiteX64" fmla="*/ 1564139 w 6332041"/>
              <a:gd name="connsiteY64" fmla="*/ 2304511 h 7107181"/>
              <a:gd name="connsiteX65" fmla="*/ 1426979 w 6332041"/>
              <a:gd name="connsiteY65" fmla="*/ 2601691 h 7107181"/>
              <a:gd name="connsiteX66" fmla="*/ 1373639 w 6332041"/>
              <a:gd name="connsiteY66" fmla="*/ 2594071 h 7107181"/>
              <a:gd name="connsiteX67" fmla="*/ 1228859 w 6332041"/>
              <a:gd name="connsiteY67" fmla="*/ 2647411 h 7107181"/>
              <a:gd name="connsiteX68" fmla="*/ 1175519 w 6332041"/>
              <a:gd name="connsiteY68" fmla="*/ 2815051 h 7107181"/>
              <a:gd name="connsiteX69" fmla="*/ 1053599 w 6332041"/>
              <a:gd name="connsiteY69" fmla="*/ 2845531 h 7107181"/>
              <a:gd name="connsiteX70" fmla="*/ 969779 w 6332041"/>
              <a:gd name="connsiteY70" fmla="*/ 2853151 h 7107181"/>
              <a:gd name="connsiteX71" fmla="*/ 870719 w 6332041"/>
              <a:gd name="connsiteY71" fmla="*/ 2883631 h 7107181"/>
              <a:gd name="connsiteX72" fmla="*/ 741179 w 6332041"/>
              <a:gd name="connsiteY72" fmla="*/ 2891251 h 7107181"/>
              <a:gd name="connsiteX73" fmla="*/ 588779 w 6332041"/>
              <a:gd name="connsiteY73" fmla="*/ 2929351 h 7107181"/>
              <a:gd name="connsiteX74" fmla="*/ 0 w 6332041"/>
              <a:gd name="connsiteY74" fmla="*/ 4428515 h 7107181"/>
              <a:gd name="connsiteX75" fmla="*/ 199750 w 6332041"/>
              <a:gd name="connsiteY75" fmla="*/ 4408853 h 7107181"/>
              <a:gd name="connsiteX76" fmla="*/ 207779 w 6332041"/>
              <a:gd name="connsiteY76" fmla="*/ 4529551 h 7107181"/>
              <a:gd name="connsiteX77" fmla="*/ 289560 w 6332041"/>
              <a:gd name="connsiteY77" fmla="*/ 4557241 h 7107181"/>
              <a:gd name="connsiteX78" fmla="*/ 289968 w 6332041"/>
              <a:gd name="connsiteY78" fmla="*/ 4629020 h 7107181"/>
              <a:gd name="connsiteX79" fmla="*/ 408690 w 6332041"/>
              <a:gd name="connsiteY79" fmla="*/ 4675962 h 7107181"/>
              <a:gd name="connsiteX80" fmla="*/ 398279 w 6332041"/>
              <a:gd name="connsiteY80" fmla="*/ 4773391 h 7107181"/>
              <a:gd name="connsiteX81" fmla="*/ 398279 w 6332041"/>
              <a:gd name="connsiteY81" fmla="*/ 4872451 h 7107181"/>
              <a:gd name="connsiteX82" fmla="*/ 291599 w 6332041"/>
              <a:gd name="connsiteY82" fmla="*/ 4925791 h 7107181"/>
              <a:gd name="connsiteX83" fmla="*/ 276359 w 6332041"/>
              <a:gd name="connsiteY83" fmla="*/ 5001991 h 7107181"/>
              <a:gd name="connsiteX84" fmla="*/ 184919 w 6332041"/>
              <a:gd name="connsiteY84" fmla="*/ 5123911 h 7107181"/>
              <a:gd name="connsiteX85" fmla="*/ 199344 w 6332041"/>
              <a:gd name="connsiteY85" fmla="*/ 5376596 h 7107181"/>
              <a:gd name="connsiteX86" fmla="*/ 282757 w 6332041"/>
              <a:gd name="connsiteY86" fmla="*/ 5376186 h 7107181"/>
              <a:gd name="connsiteX87" fmla="*/ 324870 w 6332041"/>
              <a:gd name="connsiteY87" fmla="*/ 5453201 h 7107181"/>
              <a:gd name="connsiteX88" fmla="*/ 340517 w 6332041"/>
              <a:gd name="connsiteY88" fmla="*/ 5498107 h 7107181"/>
              <a:gd name="connsiteX89" fmla="*/ 378211 w 6332041"/>
              <a:gd name="connsiteY89" fmla="*/ 5490078 h 7107181"/>
              <a:gd name="connsiteX90" fmla="*/ 365761 w 6332041"/>
              <a:gd name="connsiteY90" fmla="*/ 5643294 h 7107181"/>
              <a:gd name="connsiteX91" fmla="*/ 843843 w 6332041"/>
              <a:gd name="connsiteY91" fmla="*/ 5739970 h 7107181"/>
              <a:gd name="connsiteX92" fmla="*/ 1175926 w 6332041"/>
              <a:gd name="connsiteY92" fmla="*/ 5879922 h 7107181"/>
              <a:gd name="connsiteX93" fmla="*/ 1487939 w 6332041"/>
              <a:gd name="connsiteY93" fmla="*/ 5741131 h 7107181"/>
              <a:gd name="connsiteX94" fmla="*/ 1586999 w 6332041"/>
              <a:gd name="connsiteY94" fmla="*/ 5741131 h 7107181"/>
              <a:gd name="connsiteX95" fmla="*/ 1541279 w 6332041"/>
              <a:gd name="connsiteY95" fmla="*/ 6000211 h 7107181"/>
              <a:gd name="connsiteX96" fmla="*/ 1634713 w 6332041"/>
              <a:gd name="connsiteY96" fmla="*/ 6349001 h 7107181"/>
              <a:gd name="connsiteX97" fmla="*/ 1931451 w 6332041"/>
              <a:gd name="connsiteY97" fmla="*/ 6276820 h 7107181"/>
              <a:gd name="connsiteX98" fmla="*/ 1973281 w 6332041"/>
              <a:gd name="connsiteY98" fmla="*/ 6039719 h 7107181"/>
              <a:gd name="connsiteX99" fmla="*/ 2284853 w 6332041"/>
              <a:gd name="connsiteY99" fmla="*/ 6068128 h 7107181"/>
              <a:gd name="connsiteX100" fmla="*/ 2588088 w 6332041"/>
              <a:gd name="connsiteY100" fmla="*/ 5922367 h 7107181"/>
              <a:gd name="connsiteX101" fmla="*/ 2656018 w 6332041"/>
              <a:gd name="connsiteY101" fmla="*/ 6052223 h 7107181"/>
              <a:gd name="connsiteX102" fmla="*/ 2739109 w 6332041"/>
              <a:gd name="connsiteY102" fmla="*/ 6021749 h 7107181"/>
              <a:gd name="connsiteX103" fmla="*/ 2886685 w 6332041"/>
              <a:gd name="connsiteY103" fmla="*/ 6052811 h 7107181"/>
              <a:gd name="connsiteX104" fmla="*/ 3002565 w 6332041"/>
              <a:gd name="connsiteY104" fmla="*/ 6195386 h 7107181"/>
              <a:gd name="connsiteX105" fmla="*/ 3027765 w 6332041"/>
              <a:gd name="connsiteY105" fmla="*/ 6377265 h 7107181"/>
              <a:gd name="connsiteX106" fmla="*/ 3191028 w 6332041"/>
              <a:gd name="connsiteY106" fmla="*/ 6299303 h 7107181"/>
              <a:gd name="connsiteX107" fmla="*/ 3338659 w 6332041"/>
              <a:gd name="connsiteY107" fmla="*/ 6365542 h 7107181"/>
              <a:gd name="connsiteX108" fmla="*/ 3459989 w 6332041"/>
              <a:gd name="connsiteY108" fmla="*/ 6105598 h 7107181"/>
              <a:gd name="connsiteX109" fmla="*/ 3465996 w 6332041"/>
              <a:gd name="connsiteY109" fmla="*/ 6002754 h 7107181"/>
              <a:gd name="connsiteX110" fmla="*/ 3658897 w 6332041"/>
              <a:gd name="connsiteY110" fmla="*/ 6037364 h 7107181"/>
              <a:gd name="connsiteX111" fmla="*/ 3653271 w 6332041"/>
              <a:gd name="connsiteY111" fmla="*/ 6120584 h 7107181"/>
              <a:gd name="connsiteX112" fmla="*/ 3721768 w 6332041"/>
              <a:gd name="connsiteY112" fmla="*/ 6218956 h 7107181"/>
              <a:gd name="connsiteX113" fmla="*/ 3691891 w 6332041"/>
              <a:gd name="connsiteY113" fmla="*/ 6311470 h 7107181"/>
              <a:gd name="connsiteX114" fmla="*/ 3857956 w 6332041"/>
              <a:gd name="connsiteY114" fmla="*/ 6401878 h 7107181"/>
              <a:gd name="connsiteX115" fmla="*/ 4020663 w 6332041"/>
              <a:gd name="connsiteY115" fmla="*/ 6431839 h 7107181"/>
              <a:gd name="connsiteX116" fmla="*/ 4114903 w 6332041"/>
              <a:gd name="connsiteY116" fmla="*/ 6401940 h 7107181"/>
              <a:gd name="connsiteX117" fmla="*/ 4098589 w 6332041"/>
              <a:gd name="connsiteY117" fmla="*/ 6522071 h 7107181"/>
              <a:gd name="connsiteX118" fmla="*/ 4022265 w 6332041"/>
              <a:gd name="connsiteY118" fmla="*/ 6622479 h 7107181"/>
              <a:gd name="connsiteX119" fmla="*/ 4023831 w 6332041"/>
              <a:gd name="connsiteY119" fmla="*/ 6722888 h 7107181"/>
              <a:gd name="connsiteX120" fmla="*/ 4146284 w 6332041"/>
              <a:gd name="connsiteY120" fmla="*/ 6792348 h 7107181"/>
              <a:gd name="connsiteX121" fmla="*/ 3990967 w 6332041"/>
              <a:gd name="connsiteY121" fmla="*/ 7074192 h 7107181"/>
              <a:gd name="connsiteX122" fmla="*/ 4070837 w 6332041"/>
              <a:gd name="connsiteY122" fmla="*/ 7107181 h 7107181"/>
              <a:gd name="connsiteX123" fmla="*/ 3911099 w 6332041"/>
              <a:gd name="connsiteY123" fmla="*/ 5451571 h 7107181"/>
              <a:gd name="connsiteX124" fmla="*/ 3933959 w 6332041"/>
              <a:gd name="connsiteY124" fmla="*/ 5382991 h 7107181"/>
              <a:gd name="connsiteX125" fmla="*/ 3964439 w 6332041"/>
              <a:gd name="connsiteY125" fmla="*/ 5322031 h 7107181"/>
              <a:gd name="connsiteX126" fmla="*/ 4017779 w 6332041"/>
              <a:gd name="connsiteY126" fmla="*/ 5314411 h 7107181"/>
              <a:gd name="connsiteX127" fmla="*/ 4033019 w 6332041"/>
              <a:gd name="connsiteY127" fmla="*/ 5314411 h 7107181"/>
              <a:gd name="connsiteX128" fmla="*/ 4086359 w 6332041"/>
              <a:gd name="connsiteY128" fmla="*/ 5253451 h 7107181"/>
              <a:gd name="connsiteX129" fmla="*/ 4082752 w 6332041"/>
              <a:gd name="connsiteY129" fmla="*/ 5177658 h 7107181"/>
              <a:gd name="connsiteX130" fmla="*/ 4795020 w 6332041"/>
              <a:gd name="connsiteY130" fmla="*/ 5075401 h 7107181"/>
              <a:gd name="connsiteX131" fmla="*/ 4882853 w 6332041"/>
              <a:gd name="connsiteY131" fmla="*/ 5079415 h 7107181"/>
              <a:gd name="connsiteX132" fmla="*/ 4942997 w 6332041"/>
              <a:gd name="connsiteY132" fmla="*/ 5095062 h 7107181"/>
              <a:gd name="connsiteX133" fmla="*/ 5129484 w 6332041"/>
              <a:gd name="connsiteY133" fmla="*/ 5186093 h 7107181"/>
              <a:gd name="connsiteX134" fmla="*/ 5594304 w 6332041"/>
              <a:gd name="connsiteY134" fmla="*/ 5422722 h 7107181"/>
              <a:gd name="connsiteX135" fmla="*/ 5724276 w 6332041"/>
              <a:gd name="connsiteY135" fmla="*/ 5486449 h 7107181"/>
              <a:gd name="connsiteX136" fmla="*/ 5779089 w 6332041"/>
              <a:gd name="connsiteY136" fmla="*/ 5396937 h 7107181"/>
              <a:gd name="connsiteX137" fmla="*/ 5690643 w 6332041"/>
              <a:gd name="connsiteY137" fmla="*/ 5373624 h 7107181"/>
              <a:gd name="connsiteX138" fmla="*/ 5636237 w 6332041"/>
              <a:gd name="connsiteY138" fmla="*/ 5298488 h 7107181"/>
              <a:gd name="connsiteX139" fmla="*/ 5682594 w 6332041"/>
              <a:gd name="connsiteY139" fmla="*/ 5229777 h 7107181"/>
              <a:gd name="connsiteX140" fmla="*/ 5600880 w 6332041"/>
              <a:gd name="connsiteY140" fmla="*/ 5115358 h 7107181"/>
              <a:gd name="connsiteX141" fmla="*/ 5632584 w 6332041"/>
              <a:gd name="connsiteY141" fmla="*/ 4969606 h 7107181"/>
              <a:gd name="connsiteX142" fmla="*/ 5655444 w 6332041"/>
              <a:gd name="connsiteY142" fmla="*/ 4934681 h 7107181"/>
              <a:gd name="connsiteX143" fmla="*/ 5677034 w 6332041"/>
              <a:gd name="connsiteY143" fmla="*/ 4889596 h 7107181"/>
              <a:gd name="connsiteX144" fmla="*/ 5714499 w 6332041"/>
              <a:gd name="connsiteY144" fmla="*/ 4812126 h 7107181"/>
              <a:gd name="connsiteX145" fmla="*/ 5729104 w 6332041"/>
              <a:gd name="connsiteY145" fmla="*/ 4729576 h 7107181"/>
              <a:gd name="connsiteX146" fmla="*/ 5775459 w 6332041"/>
              <a:gd name="connsiteY146" fmla="*/ 4704176 h 7107181"/>
              <a:gd name="connsiteX147" fmla="*/ 5755139 w 6332041"/>
              <a:gd name="connsiteY147" fmla="*/ 4645121 h 7107181"/>
              <a:gd name="connsiteX148" fmla="*/ 5791334 w 6332041"/>
              <a:gd name="connsiteY148" fmla="*/ 4603846 h 7107181"/>
              <a:gd name="connsiteX149" fmla="*/ 5821814 w 6332041"/>
              <a:gd name="connsiteY149" fmla="*/ 4540981 h 7107181"/>
              <a:gd name="connsiteX150" fmla="*/ 5877059 w 6332041"/>
              <a:gd name="connsiteY150" fmla="*/ 4467321 h 7107181"/>
              <a:gd name="connsiteX151" fmla="*/ 5896109 w 6332041"/>
              <a:gd name="connsiteY151" fmla="*/ 4311111 h 7107181"/>
              <a:gd name="connsiteX152" fmla="*/ 6141219 w 6332041"/>
              <a:gd name="connsiteY152" fmla="*/ 4053301 h 7107181"/>
              <a:gd name="connsiteX153" fmla="*/ 6147569 w 6332041"/>
              <a:gd name="connsiteY153" fmla="*/ 3817081 h 7107181"/>
              <a:gd name="connsiteX154" fmla="*/ 5953537 w 6332041"/>
              <a:gd name="connsiteY154" fmla="*/ 3436452 h 7107181"/>
              <a:gd name="connsiteX0" fmla="*/ 5953537 w 6332041"/>
              <a:gd name="connsiteY0" fmla="*/ 3436452 h 7107181"/>
              <a:gd name="connsiteX1" fmla="*/ 5854199 w 6332041"/>
              <a:gd name="connsiteY1" fmla="*/ 2291811 h 7107181"/>
              <a:gd name="connsiteX2" fmla="*/ 5802129 w 6332041"/>
              <a:gd name="connsiteY2" fmla="*/ 1609819 h 7107181"/>
              <a:gd name="connsiteX3" fmla="*/ 5762759 w 6332041"/>
              <a:gd name="connsiteY3" fmla="*/ 1382491 h 7107181"/>
              <a:gd name="connsiteX4" fmla="*/ 5770442 w 6332041"/>
              <a:gd name="connsiteY4" fmla="*/ 1330310 h 7107181"/>
              <a:gd name="connsiteX5" fmla="*/ 5939273 w 6332041"/>
              <a:gd name="connsiteY5" fmla="*/ 1294137 h 7107181"/>
              <a:gd name="connsiteX6" fmla="*/ 6061246 w 6332041"/>
              <a:gd name="connsiteY6" fmla="*/ 1154342 h 7107181"/>
              <a:gd name="connsiteX7" fmla="*/ 6087784 w 6332041"/>
              <a:gd name="connsiteY7" fmla="*/ 587703 h 7107181"/>
              <a:gd name="connsiteX8" fmla="*/ 6149792 w 6332041"/>
              <a:gd name="connsiteY8" fmla="*/ 266762 h 7107181"/>
              <a:gd name="connsiteX9" fmla="*/ 6204185 w 6332041"/>
              <a:gd name="connsiteY9" fmla="*/ 214419 h 7107181"/>
              <a:gd name="connsiteX10" fmla="*/ 6332041 w 6332041"/>
              <a:gd name="connsiteY10" fmla="*/ 245126 h 7107181"/>
              <a:gd name="connsiteX11" fmla="*/ 6152006 w 6332041"/>
              <a:gd name="connsiteY11" fmla="*/ 110058 h 7107181"/>
              <a:gd name="connsiteX12" fmla="*/ 6014137 w 6332041"/>
              <a:gd name="connsiteY12" fmla="*/ 0 h 7107181"/>
              <a:gd name="connsiteX13" fmla="*/ 5325275 w 6332041"/>
              <a:gd name="connsiteY13" fmla="*/ 124606 h 7107181"/>
              <a:gd name="connsiteX14" fmla="*/ 5276992 w 6332041"/>
              <a:gd name="connsiteY14" fmla="*/ 266597 h 7107181"/>
              <a:gd name="connsiteX15" fmla="*/ 5346682 w 6332041"/>
              <a:gd name="connsiteY15" fmla="*/ 494173 h 7107181"/>
              <a:gd name="connsiteX16" fmla="*/ 5256922 w 6332041"/>
              <a:gd name="connsiteY16" fmla="*/ 872684 h 7107181"/>
              <a:gd name="connsiteX17" fmla="*/ 5292702 w 6332041"/>
              <a:gd name="connsiteY17" fmla="*/ 1084088 h 7107181"/>
              <a:gd name="connsiteX18" fmla="*/ 5259839 w 6332041"/>
              <a:gd name="connsiteY18" fmla="*/ 1405351 h 7107181"/>
              <a:gd name="connsiteX19" fmla="*/ 5252219 w 6332041"/>
              <a:gd name="connsiteY19" fmla="*/ 1603471 h 7107181"/>
              <a:gd name="connsiteX20" fmla="*/ 5282699 w 6332041"/>
              <a:gd name="connsiteY20" fmla="*/ 1641571 h 7107181"/>
              <a:gd name="connsiteX21" fmla="*/ 5137919 w 6332041"/>
              <a:gd name="connsiteY21" fmla="*/ 1694911 h 7107181"/>
              <a:gd name="connsiteX22" fmla="*/ 5160779 w 6332041"/>
              <a:gd name="connsiteY22" fmla="*/ 1885411 h 7107181"/>
              <a:gd name="connsiteX23" fmla="*/ 5122679 w 6332041"/>
              <a:gd name="connsiteY23" fmla="*/ 1969231 h 7107181"/>
              <a:gd name="connsiteX24" fmla="*/ 4985519 w 6332041"/>
              <a:gd name="connsiteY24" fmla="*/ 1952015 h 7107181"/>
              <a:gd name="connsiteX25" fmla="*/ 4894079 w 6332041"/>
              <a:gd name="connsiteY25" fmla="*/ 1938751 h 7107181"/>
              <a:gd name="connsiteX26" fmla="*/ 4817470 w 6332041"/>
              <a:gd name="connsiteY26" fmla="*/ 2096386 h 7107181"/>
              <a:gd name="connsiteX27" fmla="*/ 4668677 w 6332041"/>
              <a:gd name="connsiteY27" fmla="*/ 1986101 h 7107181"/>
              <a:gd name="connsiteX28" fmla="*/ 4554785 w 6332041"/>
              <a:gd name="connsiteY28" fmla="*/ 1978482 h 7107181"/>
              <a:gd name="connsiteX29" fmla="*/ 4409190 w 6332041"/>
              <a:gd name="connsiteY29" fmla="*/ 1848942 h 7107181"/>
              <a:gd name="connsiteX30" fmla="*/ 4604519 w 6332041"/>
              <a:gd name="connsiteY30" fmla="*/ 1664431 h 7107181"/>
              <a:gd name="connsiteX31" fmla="*/ 4429259 w 6332041"/>
              <a:gd name="connsiteY31" fmla="*/ 1633951 h 7107181"/>
              <a:gd name="connsiteX32" fmla="*/ 4284479 w 6332041"/>
              <a:gd name="connsiteY32" fmla="*/ 1801591 h 7107181"/>
              <a:gd name="connsiteX33" fmla="*/ 4223519 w 6332041"/>
              <a:gd name="connsiteY33" fmla="*/ 1900651 h 7107181"/>
              <a:gd name="connsiteX34" fmla="*/ 4231139 w 6332041"/>
              <a:gd name="connsiteY34" fmla="*/ 1938751 h 7107181"/>
              <a:gd name="connsiteX35" fmla="*/ 4124459 w 6332041"/>
              <a:gd name="connsiteY35" fmla="*/ 2037811 h 7107181"/>
              <a:gd name="connsiteX36" fmla="*/ 4048259 w 6332041"/>
              <a:gd name="connsiteY36" fmla="*/ 2060671 h 7107181"/>
              <a:gd name="connsiteX37" fmla="*/ 3990904 w 6332041"/>
              <a:gd name="connsiteY37" fmla="*/ 2092782 h 7107181"/>
              <a:gd name="connsiteX38" fmla="*/ 3936751 w 6332041"/>
              <a:gd name="connsiteY38" fmla="*/ 2142108 h 7107181"/>
              <a:gd name="connsiteX39" fmla="*/ 3888239 w 6332041"/>
              <a:gd name="connsiteY39" fmla="*/ 2114011 h 7107181"/>
              <a:gd name="connsiteX40" fmla="*/ 3846127 w 6332041"/>
              <a:gd name="connsiteY40" fmla="*/ 2183407 h 7107181"/>
              <a:gd name="connsiteX41" fmla="*/ 3746250 w 6332041"/>
              <a:gd name="connsiteY41" fmla="*/ 2210280 h 7107181"/>
              <a:gd name="connsiteX42" fmla="*/ 3731417 w 6332041"/>
              <a:gd name="connsiteY42" fmla="*/ 2278860 h 7107181"/>
              <a:gd name="connsiteX43" fmla="*/ 3591184 w 6332041"/>
              <a:gd name="connsiteY43" fmla="*/ 2221331 h 7107181"/>
              <a:gd name="connsiteX44" fmla="*/ 3552959 w 6332041"/>
              <a:gd name="connsiteY44" fmla="*/ 2121631 h 7107181"/>
              <a:gd name="connsiteX45" fmla="*/ 3377699 w 6332041"/>
              <a:gd name="connsiteY45" fmla="*/ 2190211 h 7107181"/>
              <a:gd name="connsiteX46" fmla="*/ 3377699 w 6332041"/>
              <a:gd name="connsiteY46" fmla="*/ 2266411 h 7107181"/>
              <a:gd name="connsiteX47" fmla="*/ 3258978 w 6332041"/>
              <a:gd name="connsiteY47" fmla="*/ 2366694 h 7107181"/>
              <a:gd name="connsiteX48" fmla="*/ 3018337 w 6332041"/>
              <a:gd name="connsiteY48" fmla="*/ 2221913 h 7107181"/>
              <a:gd name="connsiteX49" fmla="*/ 3045210 w 6332041"/>
              <a:gd name="connsiteY49" fmla="*/ 2191026 h 7107181"/>
              <a:gd name="connsiteX50" fmla="*/ 2934517 w 6332041"/>
              <a:gd name="connsiteY50" fmla="*/ 2054273 h 7107181"/>
              <a:gd name="connsiteX51" fmla="*/ 2663396 w 6332041"/>
              <a:gd name="connsiteY51" fmla="*/ 1888611 h 7107181"/>
              <a:gd name="connsiteX52" fmla="*/ 2536416 w 6332041"/>
              <a:gd name="connsiteY52" fmla="*/ 2261352 h 7107181"/>
              <a:gd name="connsiteX53" fmla="*/ 2428805 w 6332041"/>
              <a:gd name="connsiteY53" fmla="*/ 2267634 h 7107181"/>
              <a:gd name="connsiteX54" fmla="*/ 2348999 w 6332041"/>
              <a:gd name="connsiteY54" fmla="*/ 2258791 h 7107181"/>
              <a:gd name="connsiteX55" fmla="*/ 2245110 w 6332041"/>
              <a:gd name="connsiteY55" fmla="*/ 2385946 h 7107181"/>
              <a:gd name="connsiteX56" fmla="*/ 2061823 w 6332041"/>
              <a:gd name="connsiteY56" fmla="*/ 2298521 h 7107181"/>
              <a:gd name="connsiteX57" fmla="*/ 2005283 w 6332041"/>
              <a:gd name="connsiteY57" fmla="*/ 2306958 h 7107181"/>
              <a:gd name="connsiteX58" fmla="*/ 1905816 w 6332041"/>
              <a:gd name="connsiteY58" fmla="*/ 2122446 h 7107181"/>
              <a:gd name="connsiteX59" fmla="*/ 1937519 w 6332041"/>
              <a:gd name="connsiteY59" fmla="*/ 2037811 h 7107181"/>
              <a:gd name="connsiteX60" fmla="*/ 1769879 w 6332041"/>
              <a:gd name="connsiteY60" fmla="*/ 2159731 h 7107181"/>
              <a:gd name="connsiteX61" fmla="*/ 1747019 w 6332041"/>
              <a:gd name="connsiteY61" fmla="*/ 2220691 h 7107181"/>
              <a:gd name="connsiteX62" fmla="*/ 1693679 w 6332041"/>
              <a:gd name="connsiteY62" fmla="*/ 2190211 h 7107181"/>
              <a:gd name="connsiteX63" fmla="*/ 1586999 w 6332041"/>
              <a:gd name="connsiteY63" fmla="*/ 2190211 h 7107181"/>
              <a:gd name="connsiteX64" fmla="*/ 1564139 w 6332041"/>
              <a:gd name="connsiteY64" fmla="*/ 2304511 h 7107181"/>
              <a:gd name="connsiteX65" fmla="*/ 1426979 w 6332041"/>
              <a:gd name="connsiteY65" fmla="*/ 2601691 h 7107181"/>
              <a:gd name="connsiteX66" fmla="*/ 1373639 w 6332041"/>
              <a:gd name="connsiteY66" fmla="*/ 2594071 h 7107181"/>
              <a:gd name="connsiteX67" fmla="*/ 1228859 w 6332041"/>
              <a:gd name="connsiteY67" fmla="*/ 2647411 h 7107181"/>
              <a:gd name="connsiteX68" fmla="*/ 1175519 w 6332041"/>
              <a:gd name="connsiteY68" fmla="*/ 2815051 h 7107181"/>
              <a:gd name="connsiteX69" fmla="*/ 1053599 w 6332041"/>
              <a:gd name="connsiteY69" fmla="*/ 2845531 h 7107181"/>
              <a:gd name="connsiteX70" fmla="*/ 969779 w 6332041"/>
              <a:gd name="connsiteY70" fmla="*/ 2853151 h 7107181"/>
              <a:gd name="connsiteX71" fmla="*/ 870719 w 6332041"/>
              <a:gd name="connsiteY71" fmla="*/ 2883631 h 7107181"/>
              <a:gd name="connsiteX72" fmla="*/ 741179 w 6332041"/>
              <a:gd name="connsiteY72" fmla="*/ 2891251 h 7107181"/>
              <a:gd name="connsiteX73" fmla="*/ 588779 w 6332041"/>
              <a:gd name="connsiteY73" fmla="*/ 2929351 h 7107181"/>
              <a:gd name="connsiteX74" fmla="*/ 0 w 6332041"/>
              <a:gd name="connsiteY74" fmla="*/ 4428515 h 7107181"/>
              <a:gd name="connsiteX75" fmla="*/ 199750 w 6332041"/>
              <a:gd name="connsiteY75" fmla="*/ 4408853 h 7107181"/>
              <a:gd name="connsiteX76" fmla="*/ 207779 w 6332041"/>
              <a:gd name="connsiteY76" fmla="*/ 4529551 h 7107181"/>
              <a:gd name="connsiteX77" fmla="*/ 289560 w 6332041"/>
              <a:gd name="connsiteY77" fmla="*/ 4557241 h 7107181"/>
              <a:gd name="connsiteX78" fmla="*/ 289968 w 6332041"/>
              <a:gd name="connsiteY78" fmla="*/ 4629020 h 7107181"/>
              <a:gd name="connsiteX79" fmla="*/ 408690 w 6332041"/>
              <a:gd name="connsiteY79" fmla="*/ 4675962 h 7107181"/>
              <a:gd name="connsiteX80" fmla="*/ 398279 w 6332041"/>
              <a:gd name="connsiteY80" fmla="*/ 4773391 h 7107181"/>
              <a:gd name="connsiteX81" fmla="*/ 398279 w 6332041"/>
              <a:gd name="connsiteY81" fmla="*/ 4872451 h 7107181"/>
              <a:gd name="connsiteX82" fmla="*/ 291599 w 6332041"/>
              <a:gd name="connsiteY82" fmla="*/ 4925791 h 7107181"/>
              <a:gd name="connsiteX83" fmla="*/ 276359 w 6332041"/>
              <a:gd name="connsiteY83" fmla="*/ 5001991 h 7107181"/>
              <a:gd name="connsiteX84" fmla="*/ 184919 w 6332041"/>
              <a:gd name="connsiteY84" fmla="*/ 5123911 h 7107181"/>
              <a:gd name="connsiteX85" fmla="*/ 199344 w 6332041"/>
              <a:gd name="connsiteY85" fmla="*/ 5376596 h 7107181"/>
              <a:gd name="connsiteX86" fmla="*/ 282757 w 6332041"/>
              <a:gd name="connsiteY86" fmla="*/ 5376186 h 7107181"/>
              <a:gd name="connsiteX87" fmla="*/ 324870 w 6332041"/>
              <a:gd name="connsiteY87" fmla="*/ 5453201 h 7107181"/>
              <a:gd name="connsiteX88" fmla="*/ 340517 w 6332041"/>
              <a:gd name="connsiteY88" fmla="*/ 5498107 h 7107181"/>
              <a:gd name="connsiteX89" fmla="*/ 378211 w 6332041"/>
              <a:gd name="connsiteY89" fmla="*/ 5490078 h 7107181"/>
              <a:gd name="connsiteX90" fmla="*/ 365761 w 6332041"/>
              <a:gd name="connsiteY90" fmla="*/ 5643294 h 7107181"/>
              <a:gd name="connsiteX91" fmla="*/ 843843 w 6332041"/>
              <a:gd name="connsiteY91" fmla="*/ 5739970 h 7107181"/>
              <a:gd name="connsiteX92" fmla="*/ 1175926 w 6332041"/>
              <a:gd name="connsiteY92" fmla="*/ 5879922 h 7107181"/>
              <a:gd name="connsiteX93" fmla="*/ 1487939 w 6332041"/>
              <a:gd name="connsiteY93" fmla="*/ 5741131 h 7107181"/>
              <a:gd name="connsiteX94" fmla="*/ 1586999 w 6332041"/>
              <a:gd name="connsiteY94" fmla="*/ 5741131 h 7107181"/>
              <a:gd name="connsiteX95" fmla="*/ 1541279 w 6332041"/>
              <a:gd name="connsiteY95" fmla="*/ 6000211 h 7107181"/>
              <a:gd name="connsiteX96" fmla="*/ 1634713 w 6332041"/>
              <a:gd name="connsiteY96" fmla="*/ 6349001 h 7107181"/>
              <a:gd name="connsiteX97" fmla="*/ 1931451 w 6332041"/>
              <a:gd name="connsiteY97" fmla="*/ 6276820 h 7107181"/>
              <a:gd name="connsiteX98" fmla="*/ 1973281 w 6332041"/>
              <a:gd name="connsiteY98" fmla="*/ 6039719 h 7107181"/>
              <a:gd name="connsiteX99" fmla="*/ 2284853 w 6332041"/>
              <a:gd name="connsiteY99" fmla="*/ 6068128 h 7107181"/>
              <a:gd name="connsiteX100" fmla="*/ 2588088 w 6332041"/>
              <a:gd name="connsiteY100" fmla="*/ 5922367 h 7107181"/>
              <a:gd name="connsiteX101" fmla="*/ 2656018 w 6332041"/>
              <a:gd name="connsiteY101" fmla="*/ 6052223 h 7107181"/>
              <a:gd name="connsiteX102" fmla="*/ 2739109 w 6332041"/>
              <a:gd name="connsiteY102" fmla="*/ 6021749 h 7107181"/>
              <a:gd name="connsiteX103" fmla="*/ 2886685 w 6332041"/>
              <a:gd name="connsiteY103" fmla="*/ 6052811 h 7107181"/>
              <a:gd name="connsiteX104" fmla="*/ 3002565 w 6332041"/>
              <a:gd name="connsiteY104" fmla="*/ 6195386 h 7107181"/>
              <a:gd name="connsiteX105" fmla="*/ 3027765 w 6332041"/>
              <a:gd name="connsiteY105" fmla="*/ 6377265 h 7107181"/>
              <a:gd name="connsiteX106" fmla="*/ 3191028 w 6332041"/>
              <a:gd name="connsiteY106" fmla="*/ 6299303 h 7107181"/>
              <a:gd name="connsiteX107" fmla="*/ 3338659 w 6332041"/>
              <a:gd name="connsiteY107" fmla="*/ 6365542 h 7107181"/>
              <a:gd name="connsiteX108" fmla="*/ 3459989 w 6332041"/>
              <a:gd name="connsiteY108" fmla="*/ 6105598 h 7107181"/>
              <a:gd name="connsiteX109" fmla="*/ 3465996 w 6332041"/>
              <a:gd name="connsiteY109" fmla="*/ 6002754 h 7107181"/>
              <a:gd name="connsiteX110" fmla="*/ 3658897 w 6332041"/>
              <a:gd name="connsiteY110" fmla="*/ 6037364 h 7107181"/>
              <a:gd name="connsiteX111" fmla="*/ 3653271 w 6332041"/>
              <a:gd name="connsiteY111" fmla="*/ 6120584 h 7107181"/>
              <a:gd name="connsiteX112" fmla="*/ 3721768 w 6332041"/>
              <a:gd name="connsiteY112" fmla="*/ 6218956 h 7107181"/>
              <a:gd name="connsiteX113" fmla="*/ 3691891 w 6332041"/>
              <a:gd name="connsiteY113" fmla="*/ 6311470 h 7107181"/>
              <a:gd name="connsiteX114" fmla="*/ 3857956 w 6332041"/>
              <a:gd name="connsiteY114" fmla="*/ 6401878 h 7107181"/>
              <a:gd name="connsiteX115" fmla="*/ 4020663 w 6332041"/>
              <a:gd name="connsiteY115" fmla="*/ 6431839 h 7107181"/>
              <a:gd name="connsiteX116" fmla="*/ 4114903 w 6332041"/>
              <a:gd name="connsiteY116" fmla="*/ 6401940 h 7107181"/>
              <a:gd name="connsiteX117" fmla="*/ 4098589 w 6332041"/>
              <a:gd name="connsiteY117" fmla="*/ 6522071 h 7107181"/>
              <a:gd name="connsiteX118" fmla="*/ 4022265 w 6332041"/>
              <a:gd name="connsiteY118" fmla="*/ 6622479 h 7107181"/>
              <a:gd name="connsiteX119" fmla="*/ 4023831 w 6332041"/>
              <a:gd name="connsiteY119" fmla="*/ 6722888 h 7107181"/>
              <a:gd name="connsiteX120" fmla="*/ 4146284 w 6332041"/>
              <a:gd name="connsiteY120" fmla="*/ 6792348 h 7107181"/>
              <a:gd name="connsiteX121" fmla="*/ 3990967 w 6332041"/>
              <a:gd name="connsiteY121" fmla="*/ 7074192 h 7107181"/>
              <a:gd name="connsiteX122" fmla="*/ 4070837 w 6332041"/>
              <a:gd name="connsiteY122" fmla="*/ 7107181 h 7107181"/>
              <a:gd name="connsiteX123" fmla="*/ 4111790 w 6332041"/>
              <a:gd name="connsiteY123" fmla="*/ 7057102 h 7107181"/>
              <a:gd name="connsiteX124" fmla="*/ 3933959 w 6332041"/>
              <a:gd name="connsiteY124" fmla="*/ 5382991 h 7107181"/>
              <a:gd name="connsiteX125" fmla="*/ 3964439 w 6332041"/>
              <a:gd name="connsiteY125" fmla="*/ 5322031 h 7107181"/>
              <a:gd name="connsiteX126" fmla="*/ 4017779 w 6332041"/>
              <a:gd name="connsiteY126" fmla="*/ 5314411 h 7107181"/>
              <a:gd name="connsiteX127" fmla="*/ 4033019 w 6332041"/>
              <a:gd name="connsiteY127" fmla="*/ 5314411 h 7107181"/>
              <a:gd name="connsiteX128" fmla="*/ 4086359 w 6332041"/>
              <a:gd name="connsiteY128" fmla="*/ 5253451 h 7107181"/>
              <a:gd name="connsiteX129" fmla="*/ 4082752 w 6332041"/>
              <a:gd name="connsiteY129" fmla="*/ 5177658 h 7107181"/>
              <a:gd name="connsiteX130" fmla="*/ 4795020 w 6332041"/>
              <a:gd name="connsiteY130" fmla="*/ 5075401 h 7107181"/>
              <a:gd name="connsiteX131" fmla="*/ 4882853 w 6332041"/>
              <a:gd name="connsiteY131" fmla="*/ 5079415 h 7107181"/>
              <a:gd name="connsiteX132" fmla="*/ 4942997 w 6332041"/>
              <a:gd name="connsiteY132" fmla="*/ 5095062 h 7107181"/>
              <a:gd name="connsiteX133" fmla="*/ 5129484 w 6332041"/>
              <a:gd name="connsiteY133" fmla="*/ 5186093 h 7107181"/>
              <a:gd name="connsiteX134" fmla="*/ 5594304 w 6332041"/>
              <a:gd name="connsiteY134" fmla="*/ 5422722 h 7107181"/>
              <a:gd name="connsiteX135" fmla="*/ 5724276 w 6332041"/>
              <a:gd name="connsiteY135" fmla="*/ 5486449 h 7107181"/>
              <a:gd name="connsiteX136" fmla="*/ 5779089 w 6332041"/>
              <a:gd name="connsiteY136" fmla="*/ 5396937 h 7107181"/>
              <a:gd name="connsiteX137" fmla="*/ 5690643 w 6332041"/>
              <a:gd name="connsiteY137" fmla="*/ 5373624 h 7107181"/>
              <a:gd name="connsiteX138" fmla="*/ 5636237 w 6332041"/>
              <a:gd name="connsiteY138" fmla="*/ 5298488 h 7107181"/>
              <a:gd name="connsiteX139" fmla="*/ 5682594 w 6332041"/>
              <a:gd name="connsiteY139" fmla="*/ 5229777 h 7107181"/>
              <a:gd name="connsiteX140" fmla="*/ 5600880 w 6332041"/>
              <a:gd name="connsiteY140" fmla="*/ 5115358 h 7107181"/>
              <a:gd name="connsiteX141" fmla="*/ 5632584 w 6332041"/>
              <a:gd name="connsiteY141" fmla="*/ 4969606 h 7107181"/>
              <a:gd name="connsiteX142" fmla="*/ 5655444 w 6332041"/>
              <a:gd name="connsiteY142" fmla="*/ 4934681 h 7107181"/>
              <a:gd name="connsiteX143" fmla="*/ 5677034 w 6332041"/>
              <a:gd name="connsiteY143" fmla="*/ 4889596 h 7107181"/>
              <a:gd name="connsiteX144" fmla="*/ 5714499 w 6332041"/>
              <a:gd name="connsiteY144" fmla="*/ 4812126 h 7107181"/>
              <a:gd name="connsiteX145" fmla="*/ 5729104 w 6332041"/>
              <a:gd name="connsiteY145" fmla="*/ 4729576 h 7107181"/>
              <a:gd name="connsiteX146" fmla="*/ 5775459 w 6332041"/>
              <a:gd name="connsiteY146" fmla="*/ 4704176 h 7107181"/>
              <a:gd name="connsiteX147" fmla="*/ 5755139 w 6332041"/>
              <a:gd name="connsiteY147" fmla="*/ 4645121 h 7107181"/>
              <a:gd name="connsiteX148" fmla="*/ 5791334 w 6332041"/>
              <a:gd name="connsiteY148" fmla="*/ 4603846 h 7107181"/>
              <a:gd name="connsiteX149" fmla="*/ 5821814 w 6332041"/>
              <a:gd name="connsiteY149" fmla="*/ 4540981 h 7107181"/>
              <a:gd name="connsiteX150" fmla="*/ 5877059 w 6332041"/>
              <a:gd name="connsiteY150" fmla="*/ 4467321 h 7107181"/>
              <a:gd name="connsiteX151" fmla="*/ 5896109 w 6332041"/>
              <a:gd name="connsiteY151" fmla="*/ 4311111 h 7107181"/>
              <a:gd name="connsiteX152" fmla="*/ 6141219 w 6332041"/>
              <a:gd name="connsiteY152" fmla="*/ 4053301 h 7107181"/>
              <a:gd name="connsiteX153" fmla="*/ 6147569 w 6332041"/>
              <a:gd name="connsiteY153" fmla="*/ 3817081 h 7107181"/>
              <a:gd name="connsiteX154" fmla="*/ 5953537 w 6332041"/>
              <a:gd name="connsiteY154" fmla="*/ 3436452 h 7107181"/>
              <a:gd name="connsiteX0" fmla="*/ 5953537 w 6332041"/>
              <a:gd name="connsiteY0" fmla="*/ 3436452 h 7165130"/>
              <a:gd name="connsiteX1" fmla="*/ 5854199 w 6332041"/>
              <a:gd name="connsiteY1" fmla="*/ 2291811 h 7165130"/>
              <a:gd name="connsiteX2" fmla="*/ 5802129 w 6332041"/>
              <a:gd name="connsiteY2" fmla="*/ 1609819 h 7165130"/>
              <a:gd name="connsiteX3" fmla="*/ 5762759 w 6332041"/>
              <a:gd name="connsiteY3" fmla="*/ 1382491 h 7165130"/>
              <a:gd name="connsiteX4" fmla="*/ 5770442 w 6332041"/>
              <a:gd name="connsiteY4" fmla="*/ 1330310 h 7165130"/>
              <a:gd name="connsiteX5" fmla="*/ 5939273 w 6332041"/>
              <a:gd name="connsiteY5" fmla="*/ 1294137 h 7165130"/>
              <a:gd name="connsiteX6" fmla="*/ 6061246 w 6332041"/>
              <a:gd name="connsiteY6" fmla="*/ 1154342 h 7165130"/>
              <a:gd name="connsiteX7" fmla="*/ 6087784 w 6332041"/>
              <a:gd name="connsiteY7" fmla="*/ 587703 h 7165130"/>
              <a:gd name="connsiteX8" fmla="*/ 6149792 w 6332041"/>
              <a:gd name="connsiteY8" fmla="*/ 266762 h 7165130"/>
              <a:gd name="connsiteX9" fmla="*/ 6204185 w 6332041"/>
              <a:gd name="connsiteY9" fmla="*/ 214419 h 7165130"/>
              <a:gd name="connsiteX10" fmla="*/ 6332041 w 6332041"/>
              <a:gd name="connsiteY10" fmla="*/ 245126 h 7165130"/>
              <a:gd name="connsiteX11" fmla="*/ 6152006 w 6332041"/>
              <a:gd name="connsiteY11" fmla="*/ 110058 h 7165130"/>
              <a:gd name="connsiteX12" fmla="*/ 6014137 w 6332041"/>
              <a:gd name="connsiteY12" fmla="*/ 0 h 7165130"/>
              <a:gd name="connsiteX13" fmla="*/ 5325275 w 6332041"/>
              <a:gd name="connsiteY13" fmla="*/ 124606 h 7165130"/>
              <a:gd name="connsiteX14" fmla="*/ 5276992 w 6332041"/>
              <a:gd name="connsiteY14" fmla="*/ 266597 h 7165130"/>
              <a:gd name="connsiteX15" fmla="*/ 5346682 w 6332041"/>
              <a:gd name="connsiteY15" fmla="*/ 494173 h 7165130"/>
              <a:gd name="connsiteX16" fmla="*/ 5256922 w 6332041"/>
              <a:gd name="connsiteY16" fmla="*/ 872684 h 7165130"/>
              <a:gd name="connsiteX17" fmla="*/ 5292702 w 6332041"/>
              <a:gd name="connsiteY17" fmla="*/ 1084088 h 7165130"/>
              <a:gd name="connsiteX18" fmla="*/ 5259839 w 6332041"/>
              <a:gd name="connsiteY18" fmla="*/ 1405351 h 7165130"/>
              <a:gd name="connsiteX19" fmla="*/ 5252219 w 6332041"/>
              <a:gd name="connsiteY19" fmla="*/ 1603471 h 7165130"/>
              <a:gd name="connsiteX20" fmla="*/ 5282699 w 6332041"/>
              <a:gd name="connsiteY20" fmla="*/ 1641571 h 7165130"/>
              <a:gd name="connsiteX21" fmla="*/ 5137919 w 6332041"/>
              <a:gd name="connsiteY21" fmla="*/ 1694911 h 7165130"/>
              <a:gd name="connsiteX22" fmla="*/ 5160779 w 6332041"/>
              <a:gd name="connsiteY22" fmla="*/ 1885411 h 7165130"/>
              <a:gd name="connsiteX23" fmla="*/ 5122679 w 6332041"/>
              <a:gd name="connsiteY23" fmla="*/ 1969231 h 7165130"/>
              <a:gd name="connsiteX24" fmla="*/ 4985519 w 6332041"/>
              <a:gd name="connsiteY24" fmla="*/ 1952015 h 7165130"/>
              <a:gd name="connsiteX25" fmla="*/ 4894079 w 6332041"/>
              <a:gd name="connsiteY25" fmla="*/ 1938751 h 7165130"/>
              <a:gd name="connsiteX26" fmla="*/ 4817470 w 6332041"/>
              <a:gd name="connsiteY26" fmla="*/ 2096386 h 7165130"/>
              <a:gd name="connsiteX27" fmla="*/ 4668677 w 6332041"/>
              <a:gd name="connsiteY27" fmla="*/ 1986101 h 7165130"/>
              <a:gd name="connsiteX28" fmla="*/ 4554785 w 6332041"/>
              <a:gd name="connsiteY28" fmla="*/ 1978482 h 7165130"/>
              <a:gd name="connsiteX29" fmla="*/ 4409190 w 6332041"/>
              <a:gd name="connsiteY29" fmla="*/ 1848942 h 7165130"/>
              <a:gd name="connsiteX30" fmla="*/ 4604519 w 6332041"/>
              <a:gd name="connsiteY30" fmla="*/ 1664431 h 7165130"/>
              <a:gd name="connsiteX31" fmla="*/ 4429259 w 6332041"/>
              <a:gd name="connsiteY31" fmla="*/ 1633951 h 7165130"/>
              <a:gd name="connsiteX32" fmla="*/ 4284479 w 6332041"/>
              <a:gd name="connsiteY32" fmla="*/ 1801591 h 7165130"/>
              <a:gd name="connsiteX33" fmla="*/ 4223519 w 6332041"/>
              <a:gd name="connsiteY33" fmla="*/ 1900651 h 7165130"/>
              <a:gd name="connsiteX34" fmla="*/ 4231139 w 6332041"/>
              <a:gd name="connsiteY34" fmla="*/ 1938751 h 7165130"/>
              <a:gd name="connsiteX35" fmla="*/ 4124459 w 6332041"/>
              <a:gd name="connsiteY35" fmla="*/ 2037811 h 7165130"/>
              <a:gd name="connsiteX36" fmla="*/ 4048259 w 6332041"/>
              <a:gd name="connsiteY36" fmla="*/ 2060671 h 7165130"/>
              <a:gd name="connsiteX37" fmla="*/ 3990904 w 6332041"/>
              <a:gd name="connsiteY37" fmla="*/ 2092782 h 7165130"/>
              <a:gd name="connsiteX38" fmla="*/ 3936751 w 6332041"/>
              <a:gd name="connsiteY38" fmla="*/ 2142108 h 7165130"/>
              <a:gd name="connsiteX39" fmla="*/ 3888239 w 6332041"/>
              <a:gd name="connsiteY39" fmla="*/ 2114011 h 7165130"/>
              <a:gd name="connsiteX40" fmla="*/ 3846127 w 6332041"/>
              <a:gd name="connsiteY40" fmla="*/ 2183407 h 7165130"/>
              <a:gd name="connsiteX41" fmla="*/ 3746250 w 6332041"/>
              <a:gd name="connsiteY41" fmla="*/ 2210280 h 7165130"/>
              <a:gd name="connsiteX42" fmla="*/ 3731417 w 6332041"/>
              <a:gd name="connsiteY42" fmla="*/ 2278860 h 7165130"/>
              <a:gd name="connsiteX43" fmla="*/ 3591184 w 6332041"/>
              <a:gd name="connsiteY43" fmla="*/ 2221331 h 7165130"/>
              <a:gd name="connsiteX44" fmla="*/ 3552959 w 6332041"/>
              <a:gd name="connsiteY44" fmla="*/ 2121631 h 7165130"/>
              <a:gd name="connsiteX45" fmla="*/ 3377699 w 6332041"/>
              <a:gd name="connsiteY45" fmla="*/ 2190211 h 7165130"/>
              <a:gd name="connsiteX46" fmla="*/ 3377699 w 6332041"/>
              <a:gd name="connsiteY46" fmla="*/ 2266411 h 7165130"/>
              <a:gd name="connsiteX47" fmla="*/ 3258978 w 6332041"/>
              <a:gd name="connsiteY47" fmla="*/ 2366694 h 7165130"/>
              <a:gd name="connsiteX48" fmla="*/ 3018337 w 6332041"/>
              <a:gd name="connsiteY48" fmla="*/ 2221913 h 7165130"/>
              <a:gd name="connsiteX49" fmla="*/ 3045210 w 6332041"/>
              <a:gd name="connsiteY49" fmla="*/ 2191026 h 7165130"/>
              <a:gd name="connsiteX50" fmla="*/ 2934517 w 6332041"/>
              <a:gd name="connsiteY50" fmla="*/ 2054273 h 7165130"/>
              <a:gd name="connsiteX51" fmla="*/ 2663396 w 6332041"/>
              <a:gd name="connsiteY51" fmla="*/ 1888611 h 7165130"/>
              <a:gd name="connsiteX52" fmla="*/ 2536416 w 6332041"/>
              <a:gd name="connsiteY52" fmla="*/ 2261352 h 7165130"/>
              <a:gd name="connsiteX53" fmla="*/ 2428805 w 6332041"/>
              <a:gd name="connsiteY53" fmla="*/ 2267634 h 7165130"/>
              <a:gd name="connsiteX54" fmla="*/ 2348999 w 6332041"/>
              <a:gd name="connsiteY54" fmla="*/ 2258791 h 7165130"/>
              <a:gd name="connsiteX55" fmla="*/ 2245110 w 6332041"/>
              <a:gd name="connsiteY55" fmla="*/ 2385946 h 7165130"/>
              <a:gd name="connsiteX56" fmla="*/ 2061823 w 6332041"/>
              <a:gd name="connsiteY56" fmla="*/ 2298521 h 7165130"/>
              <a:gd name="connsiteX57" fmla="*/ 2005283 w 6332041"/>
              <a:gd name="connsiteY57" fmla="*/ 2306958 h 7165130"/>
              <a:gd name="connsiteX58" fmla="*/ 1905816 w 6332041"/>
              <a:gd name="connsiteY58" fmla="*/ 2122446 h 7165130"/>
              <a:gd name="connsiteX59" fmla="*/ 1937519 w 6332041"/>
              <a:gd name="connsiteY59" fmla="*/ 2037811 h 7165130"/>
              <a:gd name="connsiteX60" fmla="*/ 1769879 w 6332041"/>
              <a:gd name="connsiteY60" fmla="*/ 2159731 h 7165130"/>
              <a:gd name="connsiteX61" fmla="*/ 1747019 w 6332041"/>
              <a:gd name="connsiteY61" fmla="*/ 2220691 h 7165130"/>
              <a:gd name="connsiteX62" fmla="*/ 1693679 w 6332041"/>
              <a:gd name="connsiteY62" fmla="*/ 2190211 h 7165130"/>
              <a:gd name="connsiteX63" fmla="*/ 1586999 w 6332041"/>
              <a:gd name="connsiteY63" fmla="*/ 2190211 h 7165130"/>
              <a:gd name="connsiteX64" fmla="*/ 1564139 w 6332041"/>
              <a:gd name="connsiteY64" fmla="*/ 2304511 h 7165130"/>
              <a:gd name="connsiteX65" fmla="*/ 1426979 w 6332041"/>
              <a:gd name="connsiteY65" fmla="*/ 2601691 h 7165130"/>
              <a:gd name="connsiteX66" fmla="*/ 1373639 w 6332041"/>
              <a:gd name="connsiteY66" fmla="*/ 2594071 h 7165130"/>
              <a:gd name="connsiteX67" fmla="*/ 1228859 w 6332041"/>
              <a:gd name="connsiteY67" fmla="*/ 2647411 h 7165130"/>
              <a:gd name="connsiteX68" fmla="*/ 1175519 w 6332041"/>
              <a:gd name="connsiteY68" fmla="*/ 2815051 h 7165130"/>
              <a:gd name="connsiteX69" fmla="*/ 1053599 w 6332041"/>
              <a:gd name="connsiteY69" fmla="*/ 2845531 h 7165130"/>
              <a:gd name="connsiteX70" fmla="*/ 969779 w 6332041"/>
              <a:gd name="connsiteY70" fmla="*/ 2853151 h 7165130"/>
              <a:gd name="connsiteX71" fmla="*/ 870719 w 6332041"/>
              <a:gd name="connsiteY71" fmla="*/ 2883631 h 7165130"/>
              <a:gd name="connsiteX72" fmla="*/ 741179 w 6332041"/>
              <a:gd name="connsiteY72" fmla="*/ 2891251 h 7165130"/>
              <a:gd name="connsiteX73" fmla="*/ 588779 w 6332041"/>
              <a:gd name="connsiteY73" fmla="*/ 2929351 h 7165130"/>
              <a:gd name="connsiteX74" fmla="*/ 0 w 6332041"/>
              <a:gd name="connsiteY74" fmla="*/ 4428515 h 7165130"/>
              <a:gd name="connsiteX75" fmla="*/ 199750 w 6332041"/>
              <a:gd name="connsiteY75" fmla="*/ 4408853 h 7165130"/>
              <a:gd name="connsiteX76" fmla="*/ 207779 w 6332041"/>
              <a:gd name="connsiteY76" fmla="*/ 4529551 h 7165130"/>
              <a:gd name="connsiteX77" fmla="*/ 289560 w 6332041"/>
              <a:gd name="connsiteY77" fmla="*/ 4557241 h 7165130"/>
              <a:gd name="connsiteX78" fmla="*/ 289968 w 6332041"/>
              <a:gd name="connsiteY78" fmla="*/ 4629020 h 7165130"/>
              <a:gd name="connsiteX79" fmla="*/ 408690 w 6332041"/>
              <a:gd name="connsiteY79" fmla="*/ 4675962 h 7165130"/>
              <a:gd name="connsiteX80" fmla="*/ 398279 w 6332041"/>
              <a:gd name="connsiteY80" fmla="*/ 4773391 h 7165130"/>
              <a:gd name="connsiteX81" fmla="*/ 398279 w 6332041"/>
              <a:gd name="connsiteY81" fmla="*/ 4872451 h 7165130"/>
              <a:gd name="connsiteX82" fmla="*/ 291599 w 6332041"/>
              <a:gd name="connsiteY82" fmla="*/ 4925791 h 7165130"/>
              <a:gd name="connsiteX83" fmla="*/ 276359 w 6332041"/>
              <a:gd name="connsiteY83" fmla="*/ 5001991 h 7165130"/>
              <a:gd name="connsiteX84" fmla="*/ 184919 w 6332041"/>
              <a:gd name="connsiteY84" fmla="*/ 5123911 h 7165130"/>
              <a:gd name="connsiteX85" fmla="*/ 199344 w 6332041"/>
              <a:gd name="connsiteY85" fmla="*/ 5376596 h 7165130"/>
              <a:gd name="connsiteX86" fmla="*/ 282757 w 6332041"/>
              <a:gd name="connsiteY86" fmla="*/ 5376186 h 7165130"/>
              <a:gd name="connsiteX87" fmla="*/ 324870 w 6332041"/>
              <a:gd name="connsiteY87" fmla="*/ 5453201 h 7165130"/>
              <a:gd name="connsiteX88" fmla="*/ 340517 w 6332041"/>
              <a:gd name="connsiteY88" fmla="*/ 5498107 h 7165130"/>
              <a:gd name="connsiteX89" fmla="*/ 378211 w 6332041"/>
              <a:gd name="connsiteY89" fmla="*/ 5490078 h 7165130"/>
              <a:gd name="connsiteX90" fmla="*/ 365761 w 6332041"/>
              <a:gd name="connsiteY90" fmla="*/ 5643294 h 7165130"/>
              <a:gd name="connsiteX91" fmla="*/ 843843 w 6332041"/>
              <a:gd name="connsiteY91" fmla="*/ 5739970 h 7165130"/>
              <a:gd name="connsiteX92" fmla="*/ 1175926 w 6332041"/>
              <a:gd name="connsiteY92" fmla="*/ 5879922 h 7165130"/>
              <a:gd name="connsiteX93" fmla="*/ 1487939 w 6332041"/>
              <a:gd name="connsiteY93" fmla="*/ 5741131 h 7165130"/>
              <a:gd name="connsiteX94" fmla="*/ 1586999 w 6332041"/>
              <a:gd name="connsiteY94" fmla="*/ 5741131 h 7165130"/>
              <a:gd name="connsiteX95" fmla="*/ 1541279 w 6332041"/>
              <a:gd name="connsiteY95" fmla="*/ 6000211 h 7165130"/>
              <a:gd name="connsiteX96" fmla="*/ 1634713 w 6332041"/>
              <a:gd name="connsiteY96" fmla="*/ 6349001 h 7165130"/>
              <a:gd name="connsiteX97" fmla="*/ 1931451 w 6332041"/>
              <a:gd name="connsiteY97" fmla="*/ 6276820 h 7165130"/>
              <a:gd name="connsiteX98" fmla="*/ 1973281 w 6332041"/>
              <a:gd name="connsiteY98" fmla="*/ 6039719 h 7165130"/>
              <a:gd name="connsiteX99" fmla="*/ 2284853 w 6332041"/>
              <a:gd name="connsiteY99" fmla="*/ 6068128 h 7165130"/>
              <a:gd name="connsiteX100" fmla="*/ 2588088 w 6332041"/>
              <a:gd name="connsiteY100" fmla="*/ 5922367 h 7165130"/>
              <a:gd name="connsiteX101" fmla="*/ 2656018 w 6332041"/>
              <a:gd name="connsiteY101" fmla="*/ 6052223 h 7165130"/>
              <a:gd name="connsiteX102" fmla="*/ 2739109 w 6332041"/>
              <a:gd name="connsiteY102" fmla="*/ 6021749 h 7165130"/>
              <a:gd name="connsiteX103" fmla="*/ 2886685 w 6332041"/>
              <a:gd name="connsiteY103" fmla="*/ 6052811 h 7165130"/>
              <a:gd name="connsiteX104" fmla="*/ 3002565 w 6332041"/>
              <a:gd name="connsiteY104" fmla="*/ 6195386 h 7165130"/>
              <a:gd name="connsiteX105" fmla="*/ 3027765 w 6332041"/>
              <a:gd name="connsiteY105" fmla="*/ 6377265 h 7165130"/>
              <a:gd name="connsiteX106" fmla="*/ 3191028 w 6332041"/>
              <a:gd name="connsiteY106" fmla="*/ 6299303 h 7165130"/>
              <a:gd name="connsiteX107" fmla="*/ 3338659 w 6332041"/>
              <a:gd name="connsiteY107" fmla="*/ 6365542 h 7165130"/>
              <a:gd name="connsiteX108" fmla="*/ 3459989 w 6332041"/>
              <a:gd name="connsiteY108" fmla="*/ 6105598 h 7165130"/>
              <a:gd name="connsiteX109" fmla="*/ 3465996 w 6332041"/>
              <a:gd name="connsiteY109" fmla="*/ 6002754 h 7165130"/>
              <a:gd name="connsiteX110" fmla="*/ 3658897 w 6332041"/>
              <a:gd name="connsiteY110" fmla="*/ 6037364 h 7165130"/>
              <a:gd name="connsiteX111" fmla="*/ 3653271 w 6332041"/>
              <a:gd name="connsiteY111" fmla="*/ 6120584 h 7165130"/>
              <a:gd name="connsiteX112" fmla="*/ 3721768 w 6332041"/>
              <a:gd name="connsiteY112" fmla="*/ 6218956 h 7165130"/>
              <a:gd name="connsiteX113" fmla="*/ 3691891 w 6332041"/>
              <a:gd name="connsiteY113" fmla="*/ 6311470 h 7165130"/>
              <a:gd name="connsiteX114" fmla="*/ 3857956 w 6332041"/>
              <a:gd name="connsiteY114" fmla="*/ 6401878 h 7165130"/>
              <a:gd name="connsiteX115" fmla="*/ 4020663 w 6332041"/>
              <a:gd name="connsiteY115" fmla="*/ 6431839 h 7165130"/>
              <a:gd name="connsiteX116" fmla="*/ 4114903 w 6332041"/>
              <a:gd name="connsiteY116" fmla="*/ 6401940 h 7165130"/>
              <a:gd name="connsiteX117" fmla="*/ 4098589 w 6332041"/>
              <a:gd name="connsiteY117" fmla="*/ 6522071 h 7165130"/>
              <a:gd name="connsiteX118" fmla="*/ 4022265 w 6332041"/>
              <a:gd name="connsiteY118" fmla="*/ 6622479 h 7165130"/>
              <a:gd name="connsiteX119" fmla="*/ 4023831 w 6332041"/>
              <a:gd name="connsiteY119" fmla="*/ 6722888 h 7165130"/>
              <a:gd name="connsiteX120" fmla="*/ 4146284 w 6332041"/>
              <a:gd name="connsiteY120" fmla="*/ 6792348 h 7165130"/>
              <a:gd name="connsiteX121" fmla="*/ 3990967 w 6332041"/>
              <a:gd name="connsiteY121" fmla="*/ 7074192 h 7165130"/>
              <a:gd name="connsiteX122" fmla="*/ 4070837 w 6332041"/>
              <a:gd name="connsiteY122" fmla="*/ 7107181 h 7165130"/>
              <a:gd name="connsiteX123" fmla="*/ 4111790 w 6332041"/>
              <a:gd name="connsiteY123" fmla="*/ 7057102 h 7165130"/>
              <a:gd name="connsiteX124" fmla="*/ 4202887 w 6332041"/>
              <a:gd name="connsiteY124" fmla="*/ 7165130 h 7165130"/>
              <a:gd name="connsiteX125" fmla="*/ 3964439 w 6332041"/>
              <a:gd name="connsiteY125" fmla="*/ 5322031 h 7165130"/>
              <a:gd name="connsiteX126" fmla="*/ 4017779 w 6332041"/>
              <a:gd name="connsiteY126" fmla="*/ 5314411 h 7165130"/>
              <a:gd name="connsiteX127" fmla="*/ 4033019 w 6332041"/>
              <a:gd name="connsiteY127" fmla="*/ 5314411 h 7165130"/>
              <a:gd name="connsiteX128" fmla="*/ 4086359 w 6332041"/>
              <a:gd name="connsiteY128" fmla="*/ 5253451 h 7165130"/>
              <a:gd name="connsiteX129" fmla="*/ 4082752 w 6332041"/>
              <a:gd name="connsiteY129" fmla="*/ 5177658 h 7165130"/>
              <a:gd name="connsiteX130" fmla="*/ 4795020 w 6332041"/>
              <a:gd name="connsiteY130" fmla="*/ 5075401 h 7165130"/>
              <a:gd name="connsiteX131" fmla="*/ 4882853 w 6332041"/>
              <a:gd name="connsiteY131" fmla="*/ 5079415 h 7165130"/>
              <a:gd name="connsiteX132" fmla="*/ 4942997 w 6332041"/>
              <a:gd name="connsiteY132" fmla="*/ 5095062 h 7165130"/>
              <a:gd name="connsiteX133" fmla="*/ 5129484 w 6332041"/>
              <a:gd name="connsiteY133" fmla="*/ 5186093 h 7165130"/>
              <a:gd name="connsiteX134" fmla="*/ 5594304 w 6332041"/>
              <a:gd name="connsiteY134" fmla="*/ 5422722 h 7165130"/>
              <a:gd name="connsiteX135" fmla="*/ 5724276 w 6332041"/>
              <a:gd name="connsiteY135" fmla="*/ 5486449 h 7165130"/>
              <a:gd name="connsiteX136" fmla="*/ 5779089 w 6332041"/>
              <a:gd name="connsiteY136" fmla="*/ 5396937 h 7165130"/>
              <a:gd name="connsiteX137" fmla="*/ 5690643 w 6332041"/>
              <a:gd name="connsiteY137" fmla="*/ 5373624 h 7165130"/>
              <a:gd name="connsiteX138" fmla="*/ 5636237 w 6332041"/>
              <a:gd name="connsiteY138" fmla="*/ 5298488 h 7165130"/>
              <a:gd name="connsiteX139" fmla="*/ 5682594 w 6332041"/>
              <a:gd name="connsiteY139" fmla="*/ 5229777 h 7165130"/>
              <a:gd name="connsiteX140" fmla="*/ 5600880 w 6332041"/>
              <a:gd name="connsiteY140" fmla="*/ 5115358 h 7165130"/>
              <a:gd name="connsiteX141" fmla="*/ 5632584 w 6332041"/>
              <a:gd name="connsiteY141" fmla="*/ 4969606 h 7165130"/>
              <a:gd name="connsiteX142" fmla="*/ 5655444 w 6332041"/>
              <a:gd name="connsiteY142" fmla="*/ 4934681 h 7165130"/>
              <a:gd name="connsiteX143" fmla="*/ 5677034 w 6332041"/>
              <a:gd name="connsiteY143" fmla="*/ 4889596 h 7165130"/>
              <a:gd name="connsiteX144" fmla="*/ 5714499 w 6332041"/>
              <a:gd name="connsiteY144" fmla="*/ 4812126 h 7165130"/>
              <a:gd name="connsiteX145" fmla="*/ 5729104 w 6332041"/>
              <a:gd name="connsiteY145" fmla="*/ 4729576 h 7165130"/>
              <a:gd name="connsiteX146" fmla="*/ 5775459 w 6332041"/>
              <a:gd name="connsiteY146" fmla="*/ 4704176 h 7165130"/>
              <a:gd name="connsiteX147" fmla="*/ 5755139 w 6332041"/>
              <a:gd name="connsiteY147" fmla="*/ 4645121 h 7165130"/>
              <a:gd name="connsiteX148" fmla="*/ 5791334 w 6332041"/>
              <a:gd name="connsiteY148" fmla="*/ 4603846 h 7165130"/>
              <a:gd name="connsiteX149" fmla="*/ 5821814 w 6332041"/>
              <a:gd name="connsiteY149" fmla="*/ 4540981 h 7165130"/>
              <a:gd name="connsiteX150" fmla="*/ 5877059 w 6332041"/>
              <a:gd name="connsiteY150" fmla="*/ 4467321 h 7165130"/>
              <a:gd name="connsiteX151" fmla="*/ 5896109 w 6332041"/>
              <a:gd name="connsiteY151" fmla="*/ 4311111 h 7165130"/>
              <a:gd name="connsiteX152" fmla="*/ 6141219 w 6332041"/>
              <a:gd name="connsiteY152" fmla="*/ 4053301 h 7165130"/>
              <a:gd name="connsiteX153" fmla="*/ 6147569 w 6332041"/>
              <a:gd name="connsiteY153" fmla="*/ 3817081 h 7165130"/>
              <a:gd name="connsiteX154" fmla="*/ 5953537 w 6332041"/>
              <a:gd name="connsiteY154" fmla="*/ 3436452 h 7165130"/>
              <a:gd name="connsiteX0" fmla="*/ 5953537 w 6332041"/>
              <a:gd name="connsiteY0" fmla="*/ 3436452 h 7165130"/>
              <a:gd name="connsiteX1" fmla="*/ 5854199 w 6332041"/>
              <a:gd name="connsiteY1" fmla="*/ 2291811 h 7165130"/>
              <a:gd name="connsiteX2" fmla="*/ 5802129 w 6332041"/>
              <a:gd name="connsiteY2" fmla="*/ 1609819 h 7165130"/>
              <a:gd name="connsiteX3" fmla="*/ 5762759 w 6332041"/>
              <a:gd name="connsiteY3" fmla="*/ 1382491 h 7165130"/>
              <a:gd name="connsiteX4" fmla="*/ 5770442 w 6332041"/>
              <a:gd name="connsiteY4" fmla="*/ 1330310 h 7165130"/>
              <a:gd name="connsiteX5" fmla="*/ 5939273 w 6332041"/>
              <a:gd name="connsiteY5" fmla="*/ 1294137 h 7165130"/>
              <a:gd name="connsiteX6" fmla="*/ 6061246 w 6332041"/>
              <a:gd name="connsiteY6" fmla="*/ 1154342 h 7165130"/>
              <a:gd name="connsiteX7" fmla="*/ 6087784 w 6332041"/>
              <a:gd name="connsiteY7" fmla="*/ 587703 h 7165130"/>
              <a:gd name="connsiteX8" fmla="*/ 6149792 w 6332041"/>
              <a:gd name="connsiteY8" fmla="*/ 266762 h 7165130"/>
              <a:gd name="connsiteX9" fmla="*/ 6204185 w 6332041"/>
              <a:gd name="connsiteY9" fmla="*/ 214419 h 7165130"/>
              <a:gd name="connsiteX10" fmla="*/ 6332041 w 6332041"/>
              <a:gd name="connsiteY10" fmla="*/ 245126 h 7165130"/>
              <a:gd name="connsiteX11" fmla="*/ 6152006 w 6332041"/>
              <a:gd name="connsiteY11" fmla="*/ 110058 h 7165130"/>
              <a:gd name="connsiteX12" fmla="*/ 6014137 w 6332041"/>
              <a:gd name="connsiteY12" fmla="*/ 0 h 7165130"/>
              <a:gd name="connsiteX13" fmla="*/ 5325275 w 6332041"/>
              <a:gd name="connsiteY13" fmla="*/ 124606 h 7165130"/>
              <a:gd name="connsiteX14" fmla="*/ 5276992 w 6332041"/>
              <a:gd name="connsiteY14" fmla="*/ 266597 h 7165130"/>
              <a:gd name="connsiteX15" fmla="*/ 5346682 w 6332041"/>
              <a:gd name="connsiteY15" fmla="*/ 494173 h 7165130"/>
              <a:gd name="connsiteX16" fmla="*/ 5256922 w 6332041"/>
              <a:gd name="connsiteY16" fmla="*/ 872684 h 7165130"/>
              <a:gd name="connsiteX17" fmla="*/ 5292702 w 6332041"/>
              <a:gd name="connsiteY17" fmla="*/ 1084088 h 7165130"/>
              <a:gd name="connsiteX18" fmla="*/ 5259839 w 6332041"/>
              <a:gd name="connsiteY18" fmla="*/ 1405351 h 7165130"/>
              <a:gd name="connsiteX19" fmla="*/ 5252219 w 6332041"/>
              <a:gd name="connsiteY19" fmla="*/ 1603471 h 7165130"/>
              <a:gd name="connsiteX20" fmla="*/ 5282699 w 6332041"/>
              <a:gd name="connsiteY20" fmla="*/ 1641571 h 7165130"/>
              <a:gd name="connsiteX21" fmla="*/ 5137919 w 6332041"/>
              <a:gd name="connsiteY21" fmla="*/ 1694911 h 7165130"/>
              <a:gd name="connsiteX22" fmla="*/ 5160779 w 6332041"/>
              <a:gd name="connsiteY22" fmla="*/ 1885411 h 7165130"/>
              <a:gd name="connsiteX23" fmla="*/ 5122679 w 6332041"/>
              <a:gd name="connsiteY23" fmla="*/ 1969231 h 7165130"/>
              <a:gd name="connsiteX24" fmla="*/ 4985519 w 6332041"/>
              <a:gd name="connsiteY24" fmla="*/ 1952015 h 7165130"/>
              <a:gd name="connsiteX25" fmla="*/ 4894079 w 6332041"/>
              <a:gd name="connsiteY25" fmla="*/ 1938751 h 7165130"/>
              <a:gd name="connsiteX26" fmla="*/ 4817470 w 6332041"/>
              <a:gd name="connsiteY26" fmla="*/ 2096386 h 7165130"/>
              <a:gd name="connsiteX27" fmla="*/ 4668677 w 6332041"/>
              <a:gd name="connsiteY27" fmla="*/ 1986101 h 7165130"/>
              <a:gd name="connsiteX28" fmla="*/ 4554785 w 6332041"/>
              <a:gd name="connsiteY28" fmla="*/ 1978482 h 7165130"/>
              <a:gd name="connsiteX29" fmla="*/ 4409190 w 6332041"/>
              <a:gd name="connsiteY29" fmla="*/ 1848942 h 7165130"/>
              <a:gd name="connsiteX30" fmla="*/ 4604519 w 6332041"/>
              <a:gd name="connsiteY30" fmla="*/ 1664431 h 7165130"/>
              <a:gd name="connsiteX31" fmla="*/ 4429259 w 6332041"/>
              <a:gd name="connsiteY31" fmla="*/ 1633951 h 7165130"/>
              <a:gd name="connsiteX32" fmla="*/ 4284479 w 6332041"/>
              <a:gd name="connsiteY32" fmla="*/ 1801591 h 7165130"/>
              <a:gd name="connsiteX33" fmla="*/ 4223519 w 6332041"/>
              <a:gd name="connsiteY33" fmla="*/ 1900651 h 7165130"/>
              <a:gd name="connsiteX34" fmla="*/ 4231139 w 6332041"/>
              <a:gd name="connsiteY34" fmla="*/ 1938751 h 7165130"/>
              <a:gd name="connsiteX35" fmla="*/ 4124459 w 6332041"/>
              <a:gd name="connsiteY35" fmla="*/ 2037811 h 7165130"/>
              <a:gd name="connsiteX36" fmla="*/ 4048259 w 6332041"/>
              <a:gd name="connsiteY36" fmla="*/ 2060671 h 7165130"/>
              <a:gd name="connsiteX37" fmla="*/ 3990904 w 6332041"/>
              <a:gd name="connsiteY37" fmla="*/ 2092782 h 7165130"/>
              <a:gd name="connsiteX38" fmla="*/ 3936751 w 6332041"/>
              <a:gd name="connsiteY38" fmla="*/ 2142108 h 7165130"/>
              <a:gd name="connsiteX39" fmla="*/ 3888239 w 6332041"/>
              <a:gd name="connsiteY39" fmla="*/ 2114011 h 7165130"/>
              <a:gd name="connsiteX40" fmla="*/ 3846127 w 6332041"/>
              <a:gd name="connsiteY40" fmla="*/ 2183407 h 7165130"/>
              <a:gd name="connsiteX41" fmla="*/ 3746250 w 6332041"/>
              <a:gd name="connsiteY41" fmla="*/ 2210280 h 7165130"/>
              <a:gd name="connsiteX42" fmla="*/ 3731417 w 6332041"/>
              <a:gd name="connsiteY42" fmla="*/ 2278860 h 7165130"/>
              <a:gd name="connsiteX43" fmla="*/ 3591184 w 6332041"/>
              <a:gd name="connsiteY43" fmla="*/ 2221331 h 7165130"/>
              <a:gd name="connsiteX44" fmla="*/ 3552959 w 6332041"/>
              <a:gd name="connsiteY44" fmla="*/ 2121631 h 7165130"/>
              <a:gd name="connsiteX45" fmla="*/ 3377699 w 6332041"/>
              <a:gd name="connsiteY45" fmla="*/ 2190211 h 7165130"/>
              <a:gd name="connsiteX46" fmla="*/ 3377699 w 6332041"/>
              <a:gd name="connsiteY46" fmla="*/ 2266411 h 7165130"/>
              <a:gd name="connsiteX47" fmla="*/ 3258978 w 6332041"/>
              <a:gd name="connsiteY47" fmla="*/ 2366694 h 7165130"/>
              <a:gd name="connsiteX48" fmla="*/ 3018337 w 6332041"/>
              <a:gd name="connsiteY48" fmla="*/ 2221913 h 7165130"/>
              <a:gd name="connsiteX49" fmla="*/ 3045210 w 6332041"/>
              <a:gd name="connsiteY49" fmla="*/ 2191026 h 7165130"/>
              <a:gd name="connsiteX50" fmla="*/ 2934517 w 6332041"/>
              <a:gd name="connsiteY50" fmla="*/ 2054273 h 7165130"/>
              <a:gd name="connsiteX51" fmla="*/ 2663396 w 6332041"/>
              <a:gd name="connsiteY51" fmla="*/ 1888611 h 7165130"/>
              <a:gd name="connsiteX52" fmla="*/ 2536416 w 6332041"/>
              <a:gd name="connsiteY52" fmla="*/ 2261352 h 7165130"/>
              <a:gd name="connsiteX53" fmla="*/ 2428805 w 6332041"/>
              <a:gd name="connsiteY53" fmla="*/ 2267634 h 7165130"/>
              <a:gd name="connsiteX54" fmla="*/ 2348999 w 6332041"/>
              <a:gd name="connsiteY54" fmla="*/ 2258791 h 7165130"/>
              <a:gd name="connsiteX55" fmla="*/ 2245110 w 6332041"/>
              <a:gd name="connsiteY55" fmla="*/ 2385946 h 7165130"/>
              <a:gd name="connsiteX56" fmla="*/ 2061823 w 6332041"/>
              <a:gd name="connsiteY56" fmla="*/ 2298521 h 7165130"/>
              <a:gd name="connsiteX57" fmla="*/ 2005283 w 6332041"/>
              <a:gd name="connsiteY57" fmla="*/ 2306958 h 7165130"/>
              <a:gd name="connsiteX58" fmla="*/ 1905816 w 6332041"/>
              <a:gd name="connsiteY58" fmla="*/ 2122446 h 7165130"/>
              <a:gd name="connsiteX59" fmla="*/ 1937519 w 6332041"/>
              <a:gd name="connsiteY59" fmla="*/ 2037811 h 7165130"/>
              <a:gd name="connsiteX60" fmla="*/ 1769879 w 6332041"/>
              <a:gd name="connsiteY60" fmla="*/ 2159731 h 7165130"/>
              <a:gd name="connsiteX61" fmla="*/ 1747019 w 6332041"/>
              <a:gd name="connsiteY61" fmla="*/ 2220691 h 7165130"/>
              <a:gd name="connsiteX62" fmla="*/ 1693679 w 6332041"/>
              <a:gd name="connsiteY62" fmla="*/ 2190211 h 7165130"/>
              <a:gd name="connsiteX63" fmla="*/ 1586999 w 6332041"/>
              <a:gd name="connsiteY63" fmla="*/ 2190211 h 7165130"/>
              <a:gd name="connsiteX64" fmla="*/ 1564139 w 6332041"/>
              <a:gd name="connsiteY64" fmla="*/ 2304511 h 7165130"/>
              <a:gd name="connsiteX65" fmla="*/ 1426979 w 6332041"/>
              <a:gd name="connsiteY65" fmla="*/ 2601691 h 7165130"/>
              <a:gd name="connsiteX66" fmla="*/ 1373639 w 6332041"/>
              <a:gd name="connsiteY66" fmla="*/ 2594071 h 7165130"/>
              <a:gd name="connsiteX67" fmla="*/ 1228859 w 6332041"/>
              <a:gd name="connsiteY67" fmla="*/ 2647411 h 7165130"/>
              <a:gd name="connsiteX68" fmla="*/ 1175519 w 6332041"/>
              <a:gd name="connsiteY68" fmla="*/ 2815051 h 7165130"/>
              <a:gd name="connsiteX69" fmla="*/ 1053599 w 6332041"/>
              <a:gd name="connsiteY69" fmla="*/ 2845531 h 7165130"/>
              <a:gd name="connsiteX70" fmla="*/ 969779 w 6332041"/>
              <a:gd name="connsiteY70" fmla="*/ 2853151 h 7165130"/>
              <a:gd name="connsiteX71" fmla="*/ 870719 w 6332041"/>
              <a:gd name="connsiteY71" fmla="*/ 2883631 h 7165130"/>
              <a:gd name="connsiteX72" fmla="*/ 741179 w 6332041"/>
              <a:gd name="connsiteY72" fmla="*/ 2891251 h 7165130"/>
              <a:gd name="connsiteX73" fmla="*/ 588779 w 6332041"/>
              <a:gd name="connsiteY73" fmla="*/ 2929351 h 7165130"/>
              <a:gd name="connsiteX74" fmla="*/ 0 w 6332041"/>
              <a:gd name="connsiteY74" fmla="*/ 4428515 h 7165130"/>
              <a:gd name="connsiteX75" fmla="*/ 199750 w 6332041"/>
              <a:gd name="connsiteY75" fmla="*/ 4408853 h 7165130"/>
              <a:gd name="connsiteX76" fmla="*/ 207779 w 6332041"/>
              <a:gd name="connsiteY76" fmla="*/ 4529551 h 7165130"/>
              <a:gd name="connsiteX77" fmla="*/ 289560 w 6332041"/>
              <a:gd name="connsiteY77" fmla="*/ 4557241 h 7165130"/>
              <a:gd name="connsiteX78" fmla="*/ 289968 w 6332041"/>
              <a:gd name="connsiteY78" fmla="*/ 4629020 h 7165130"/>
              <a:gd name="connsiteX79" fmla="*/ 408690 w 6332041"/>
              <a:gd name="connsiteY79" fmla="*/ 4675962 h 7165130"/>
              <a:gd name="connsiteX80" fmla="*/ 398279 w 6332041"/>
              <a:gd name="connsiteY80" fmla="*/ 4773391 h 7165130"/>
              <a:gd name="connsiteX81" fmla="*/ 398279 w 6332041"/>
              <a:gd name="connsiteY81" fmla="*/ 4872451 h 7165130"/>
              <a:gd name="connsiteX82" fmla="*/ 291599 w 6332041"/>
              <a:gd name="connsiteY82" fmla="*/ 4925791 h 7165130"/>
              <a:gd name="connsiteX83" fmla="*/ 276359 w 6332041"/>
              <a:gd name="connsiteY83" fmla="*/ 5001991 h 7165130"/>
              <a:gd name="connsiteX84" fmla="*/ 184919 w 6332041"/>
              <a:gd name="connsiteY84" fmla="*/ 5123911 h 7165130"/>
              <a:gd name="connsiteX85" fmla="*/ 199344 w 6332041"/>
              <a:gd name="connsiteY85" fmla="*/ 5376596 h 7165130"/>
              <a:gd name="connsiteX86" fmla="*/ 282757 w 6332041"/>
              <a:gd name="connsiteY86" fmla="*/ 5376186 h 7165130"/>
              <a:gd name="connsiteX87" fmla="*/ 324870 w 6332041"/>
              <a:gd name="connsiteY87" fmla="*/ 5453201 h 7165130"/>
              <a:gd name="connsiteX88" fmla="*/ 340517 w 6332041"/>
              <a:gd name="connsiteY88" fmla="*/ 5498107 h 7165130"/>
              <a:gd name="connsiteX89" fmla="*/ 378211 w 6332041"/>
              <a:gd name="connsiteY89" fmla="*/ 5490078 h 7165130"/>
              <a:gd name="connsiteX90" fmla="*/ 365761 w 6332041"/>
              <a:gd name="connsiteY90" fmla="*/ 5643294 h 7165130"/>
              <a:gd name="connsiteX91" fmla="*/ 843843 w 6332041"/>
              <a:gd name="connsiteY91" fmla="*/ 5739970 h 7165130"/>
              <a:gd name="connsiteX92" fmla="*/ 1175926 w 6332041"/>
              <a:gd name="connsiteY92" fmla="*/ 5879922 h 7165130"/>
              <a:gd name="connsiteX93" fmla="*/ 1487939 w 6332041"/>
              <a:gd name="connsiteY93" fmla="*/ 5741131 h 7165130"/>
              <a:gd name="connsiteX94" fmla="*/ 1586999 w 6332041"/>
              <a:gd name="connsiteY94" fmla="*/ 5741131 h 7165130"/>
              <a:gd name="connsiteX95" fmla="*/ 1541279 w 6332041"/>
              <a:gd name="connsiteY95" fmla="*/ 6000211 h 7165130"/>
              <a:gd name="connsiteX96" fmla="*/ 1634713 w 6332041"/>
              <a:gd name="connsiteY96" fmla="*/ 6349001 h 7165130"/>
              <a:gd name="connsiteX97" fmla="*/ 1931451 w 6332041"/>
              <a:gd name="connsiteY97" fmla="*/ 6276820 h 7165130"/>
              <a:gd name="connsiteX98" fmla="*/ 1973281 w 6332041"/>
              <a:gd name="connsiteY98" fmla="*/ 6039719 h 7165130"/>
              <a:gd name="connsiteX99" fmla="*/ 2284853 w 6332041"/>
              <a:gd name="connsiteY99" fmla="*/ 6068128 h 7165130"/>
              <a:gd name="connsiteX100" fmla="*/ 2588088 w 6332041"/>
              <a:gd name="connsiteY100" fmla="*/ 5922367 h 7165130"/>
              <a:gd name="connsiteX101" fmla="*/ 2656018 w 6332041"/>
              <a:gd name="connsiteY101" fmla="*/ 6052223 h 7165130"/>
              <a:gd name="connsiteX102" fmla="*/ 2739109 w 6332041"/>
              <a:gd name="connsiteY102" fmla="*/ 6021749 h 7165130"/>
              <a:gd name="connsiteX103" fmla="*/ 2886685 w 6332041"/>
              <a:gd name="connsiteY103" fmla="*/ 6052811 h 7165130"/>
              <a:gd name="connsiteX104" fmla="*/ 3002565 w 6332041"/>
              <a:gd name="connsiteY104" fmla="*/ 6195386 h 7165130"/>
              <a:gd name="connsiteX105" fmla="*/ 3027765 w 6332041"/>
              <a:gd name="connsiteY105" fmla="*/ 6377265 h 7165130"/>
              <a:gd name="connsiteX106" fmla="*/ 3191028 w 6332041"/>
              <a:gd name="connsiteY106" fmla="*/ 6299303 h 7165130"/>
              <a:gd name="connsiteX107" fmla="*/ 3338659 w 6332041"/>
              <a:gd name="connsiteY107" fmla="*/ 6365542 h 7165130"/>
              <a:gd name="connsiteX108" fmla="*/ 3459989 w 6332041"/>
              <a:gd name="connsiteY108" fmla="*/ 6105598 h 7165130"/>
              <a:gd name="connsiteX109" fmla="*/ 3465996 w 6332041"/>
              <a:gd name="connsiteY109" fmla="*/ 6002754 h 7165130"/>
              <a:gd name="connsiteX110" fmla="*/ 3658897 w 6332041"/>
              <a:gd name="connsiteY110" fmla="*/ 6037364 h 7165130"/>
              <a:gd name="connsiteX111" fmla="*/ 3653271 w 6332041"/>
              <a:gd name="connsiteY111" fmla="*/ 6120584 h 7165130"/>
              <a:gd name="connsiteX112" fmla="*/ 3721768 w 6332041"/>
              <a:gd name="connsiteY112" fmla="*/ 6218956 h 7165130"/>
              <a:gd name="connsiteX113" fmla="*/ 3691891 w 6332041"/>
              <a:gd name="connsiteY113" fmla="*/ 6311470 h 7165130"/>
              <a:gd name="connsiteX114" fmla="*/ 3857956 w 6332041"/>
              <a:gd name="connsiteY114" fmla="*/ 6401878 h 7165130"/>
              <a:gd name="connsiteX115" fmla="*/ 4020663 w 6332041"/>
              <a:gd name="connsiteY115" fmla="*/ 6431839 h 7165130"/>
              <a:gd name="connsiteX116" fmla="*/ 4114903 w 6332041"/>
              <a:gd name="connsiteY116" fmla="*/ 6401940 h 7165130"/>
              <a:gd name="connsiteX117" fmla="*/ 4098589 w 6332041"/>
              <a:gd name="connsiteY117" fmla="*/ 6522071 h 7165130"/>
              <a:gd name="connsiteX118" fmla="*/ 4022265 w 6332041"/>
              <a:gd name="connsiteY118" fmla="*/ 6622479 h 7165130"/>
              <a:gd name="connsiteX119" fmla="*/ 4023831 w 6332041"/>
              <a:gd name="connsiteY119" fmla="*/ 6722888 h 7165130"/>
              <a:gd name="connsiteX120" fmla="*/ 4146284 w 6332041"/>
              <a:gd name="connsiteY120" fmla="*/ 6792348 h 7165130"/>
              <a:gd name="connsiteX121" fmla="*/ 3990967 w 6332041"/>
              <a:gd name="connsiteY121" fmla="*/ 7074192 h 7165130"/>
              <a:gd name="connsiteX122" fmla="*/ 4070837 w 6332041"/>
              <a:gd name="connsiteY122" fmla="*/ 7107181 h 7165130"/>
              <a:gd name="connsiteX123" fmla="*/ 4111790 w 6332041"/>
              <a:gd name="connsiteY123" fmla="*/ 7057102 h 7165130"/>
              <a:gd name="connsiteX124" fmla="*/ 4202887 w 6332041"/>
              <a:gd name="connsiteY124" fmla="*/ 7165130 h 7165130"/>
              <a:gd name="connsiteX125" fmla="*/ 4345753 w 6332041"/>
              <a:gd name="connsiteY125" fmla="*/ 7047976 h 7165130"/>
              <a:gd name="connsiteX126" fmla="*/ 4017779 w 6332041"/>
              <a:gd name="connsiteY126" fmla="*/ 5314411 h 7165130"/>
              <a:gd name="connsiteX127" fmla="*/ 4033019 w 6332041"/>
              <a:gd name="connsiteY127" fmla="*/ 5314411 h 7165130"/>
              <a:gd name="connsiteX128" fmla="*/ 4086359 w 6332041"/>
              <a:gd name="connsiteY128" fmla="*/ 5253451 h 7165130"/>
              <a:gd name="connsiteX129" fmla="*/ 4082752 w 6332041"/>
              <a:gd name="connsiteY129" fmla="*/ 5177658 h 7165130"/>
              <a:gd name="connsiteX130" fmla="*/ 4795020 w 6332041"/>
              <a:gd name="connsiteY130" fmla="*/ 5075401 h 7165130"/>
              <a:gd name="connsiteX131" fmla="*/ 4882853 w 6332041"/>
              <a:gd name="connsiteY131" fmla="*/ 5079415 h 7165130"/>
              <a:gd name="connsiteX132" fmla="*/ 4942997 w 6332041"/>
              <a:gd name="connsiteY132" fmla="*/ 5095062 h 7165130"/>
              <a:gd name="connsiteX133" fmla="*/ 5129484 w 6332041"/>
              <a:gd name="connsiteY133" fmla="*/ 5186093 h 7165130"/>
              <a:gd name="connsiteX134" fmla="*/ 5594304 w 6332041"/>
              <a:gd name="connsiteY134" fmla="*/ 5422722 h 7165130"/>
              <a:gd name="connsiteX135" fmla="*/ 5724276 w 6332041"/>
              <a:gd name="connsiteY135" fmla="*/ 5486449 h 7165130"/>
              <a:gd name="connsiteX136" fmla="*/ 5779089 w 6332041"/>
              <a:gd name="connsiteY136" fmla="*/ 5396937 h 7165130"/>
              <a:gd name="connsiteX137" fmla="*/ 5690643 w 6332041"/>
              <a:gd name="connsiteY137" fmla="*/ 5373624 h 7165130"/>
              <a:gd name="connsiteX138" fmla="*/ 5636237 w 6332041"/>
              <a:gd name="connsiteY138" fmla="*/ 5298488 h 7165130"/>
              <a:gd name="connsiteX139" fmla="*/ 5682594 w 6332041"/>
              <a:gd name="connsiteY139" fmla="*/ 5229777 h 7165130"/>
              <a:gd name="connsiteX140" fmla="*/ 5600880 w 6332041"/>
              <a:gd name="connsiteY140" fmla="*/ 5115358 h 7165130"/>
              <a:gd name="connsiteX141" fmla="*/ 5632584 w 6332041"/>
              <a:gd name="connsiteY141" fmla="*/ 4969606 h 7165130"/>
              <a:gd name="connsiteX142" fmla="*/ 5655444 w 6332041"/>
              <a:gd name="connsiteY142" fmla="*/ 4934681 h 7165130"/>
              <a:gd name="connsiteX143" fmla="*/ 5677034 w 6332041"/>
              <a:gd name="connsiteY143" fmla="*/ 4889596 h 7165130"/>
              <a:gd name="connsiteX144" fmla="*/ 5714499 w 6332041"/>
              <a:gd name="connsiteY144" fmla="*/ 4812126 h 7165130"/>
              <a:gd name="connsiteX145" fmla="*/ 5729104 w 6332041"/>
              <a:gd name="connsiteY145" fmla="*/ 4729576 h 7165130"/>
              <a:gd name="connsiteX146" fmla="*/ 5775459 w 6332041"/>
              <a:gd name="connsiteY146" fmla="*/ 4704176 h 7165130"/>
              <a:gd name="connsiteX147" fmla="*/ 5755139 w 6332041"/>
              <a:gd name="connsiteY147" fmla="*/ 4645121 h 7165130"/>
              <a:gd name="connsiteX148" fmla="*/ 5791334 w 6332041"/>
              <a:gd name="connsiteY148" fmla="*/ 4603846 h 7165130"/>
              <a:gd name="connsiteX149" fmla="*/ 5821814 w 6332041"/>
              <a:gd name="connsiteY149" fmla="*/ 4540981 h 7165130"/>
              <a:gd name="connsiteX150" fmla="*/ 5877059 w 6332041"/>
              <a:gd name="connsiteY150" fmla="*/ 4467321 h 7165130"/>
              <a:gd name="connsiteX151" fmla="*/ 5896109 w 6332041"/>
              <a:gd name="connsiteY151" fmla="*/ 4311111 h 7165130"/>
              <a:gd name="connsiteX152" fmla="*/ 6141219 w 6332041"/>
              <a:gd name="connsiteY152" fmla="*/ 4053301 h 7165130"/>
              <a:gd name="connsiteX153" fmla="*/ 6147569 w 6332041"/>
              <a:gd name="connsiteY153" fmla="*/ 3817081 h 7165130"/>
              <a:gd name="connsiteX154" fmla="*/ 5953537 w 6332041"/>
              <a:gd name="connsiteY154" fmla="*/ 3436452 h 7165130"/>
              <a:gd name="connsiteX0" fmla="*/ 5953537 w 6332041"/>
              <a:gd name="connsiteY0" fmla="*/ 3436452 h 7196897"/>
              <a:gd name="connsiteX1" fmla="*/ 5854199 w 6332041"/>
              <a:gd name="connsiteY1" fmla="*/ 2291811 h 7196897"/>
              <a:gd name="connsiteX2" fmla="*/ 5802129 w 6332041"/>
              <a:gd name="connsiteY2" fmla="*/ 1609819 h 7196897"/>
              <a:gd name="connsiteX3" fmla="*/ 5762759 w 6332041"/>
              <a:gd name="connsiteY3" fmla="*/ 1382491 h 7196897"/>
              <a:gd name="connsiteX4" fmla="*/ 5770442 w 6332041"/>
              <a:gd name="connsiteY4" fmla="*/ 1330310 h 7196897"/>
              <a:gd name="connsiteX5" fmla="*/ 5939273 w 6332041"/>
              <a:gd name="connsiteY5" fmla="*/ 1294137 h 7196897"/>
              <a:gd name="connsiteX6" fmla="*/ 6061246 w 6332041"/>
              <a:gd name="connsiteY6" fmla="*/ 1154342 h 7196897"/>
              <a:gd name="connsiteX7" fmla="*/ 6087784 w 6332041"/>
              <a:gd name="connsiteY7" fmla="*/ 587703 h 7196897"/>
              <a:gd name="connsiteX8" fmla="*/ 6149792 w 6332041"/>
              <a:gd name="connsiteY8" fmla="*/ 266762 h 7196897"/>
              <a:gd name="connsiteX9" fmla="*/ 6204185 w 6332041"/>
              <a:gd name="connsiteY9" fmla="*/ 214419 h 7196897"/>
              <a:gd name="connsiteX10" fmla="*/ 6332041 w 6332041"/>
              <a:gd name="connsiteY10" fmla="*/ 245126 h 7196897"/>
              <a:gd name="connsiteX11" fmla="*/ 6152006 w 6332041"/>
              <a:gd name="connsiteY11" fmla="*/ 110058 h 7196897"/>
              <a:gd name="connsiteX12" fmla="*/ 6014137 w 6332041"/>
              <a:gd name="connsiteY12" fmla="*/ 0 h 7196897"/>
              <a:gd name="connsiteX13" fmla="*/ 5325275 w 6332041"/>
              <a:gd name="connsiteY13" fmla="*/ 124606 h 7196897"/>
              <a:gd name="connsiteX14" fmla="*/ 5276992 w 6332041"/>
              <a:gd name="connsiteY14" fmla="*/ 266597 h 7196897"/>
              <a:gd name="connsiteX15" fmla="*/ 5346682 w 6332041"/>
              <a:gd name="connsiteY15" fmla="*/ 494173 h 7196897"/>
              <a:gd name="connsiteX16" fmla="*/ 5256922 w 6332041"/>
              <a:gd name="connsiteY16" fmla="*/ 872684 h 7196897"/>
              <a:gd name="connsiteX17" fmla="*/ 5292702 w 6332041"/>
              <a:gd name="connsiteY17" fmla="*/ 1084088 h 7196897"/>
              <a:gd name="connsiteX18" fmla="*/ 5259839 w 6332041"/>
              <a:gd name="connsiteY18" fmla="*/ 1405351 h 7196897"/>
              <a:gd name="connsiteX19" fmla="*/ 5252219 w 6332041"/>
              <a:gd name="connsiteY19" fmla="*/ 1603471 h 7196897"/>
              <a:gd name="connsiteX20" fmla="*/ 5282699 w 6332041"/>
              <a:gd name="connsiteY20" fmla="*/ 1641571 h 7196897"/>
              <a:gd name="connsiteX21" fmla="*/ 5137919 w 6332041"/>
              <a:gd name="connsiteY21" fmla="*/ 1694911 h 7196897"/>
              <a:gd name="connsiteX22" fmla="*/ 5160779 w 6332041"/>
              <a:gd name="connsiteY22" fmla="*/ 1885411 h 7196897"/>
              <a:gd name="connsiteX23" fmla="*/ 5122679 w 6332041"/>
              <a:gd name="connsiteY23" fmla="*/ 1969231 h 7196897"/>
              <a:gd name="connsiteX24" fmla="*/ 4985519 w 6332041"/>
              <a:gd name="connsiteY24" fmla="*/ 1952015 h 7196897"/>
              <a:gd name="connsiteX25" fmla="*/ 4894079 w 6332041"/>
              <a:gd name="connsiteY25" fmla="*/ 1938751 h 7196897"/>
              <a:gd name="connsiteX26" fmla="*/ 4817470 w 6332041"/>
              <a:gd name="connsiteY26" fmla="*/ 2096386 h 7196897"/>
              <a:gd name="connsiteX27" fmla="*/ 4668677 w 6332041"/>
              <a:gd name="connsiteY27" fmla="*/ 1986101 h 7196897"/>
              <a:gd name="connsiteX28" fmla="*/ 4554785 w 6332041"/>
              <a:gd name="connsiteY28" fmla="*/ 1978482 h 7196897"/>
              <a:gd name="connsiteX29" fmla="*/ 4409190 w 6332041"/>
              <a:gd name="connsiteY29" fmla="*/ 1848942 h 7196897"/>
              <a:gd name="connsiteX30" fmla="*/ 4604519 w 6332041"/>
              <a:gd name="connsiteY30" fmla="*/ 1664431 h 7196897"/>
              <a:gd name="connsiteX31" fmla="*/ 4429259 w 6332041"/>
              <a:gd name="connsiteY31" fmla="*/ 1633951 h 7196897"/>
              <a:gd name="connsiteX32" fmla="*/ 4284479 w 6332041"/>
              <a:gd name="connsiteY32" fmla="*/ 1801591 h 7196897"/>
              <a:gd name="connsiteX33" fmla="*/ 4223519 w 6332041"/>
              <a:gd name="connsiteY33" fmla="*/ 1900651 h 7196897"/>
              <a:gd name="connsiteX34" fmla="*/ 4231139 w 6332041"/>
              <a:gd name="connsiteY34" fmla="*/ 1938751 h 7196897"/>
              <a:gd name="connsiteX35" fmla="*/ 4124459 w 6332041"/>
              <a:gd name="connsiteY35" fmla="*/ 2037811 h 7196897"/>
              <a:gd name="connsiteX36" fmla="*/ 4048259 w 6332041"/>
              <a:gd name="connsiteY36" fmla="*/ 2060671 h 7196897"/>
              <a:gd name="connsiteX37" fmla="*/ 3990904 w 6332041"/>
              <a:gd name="connsiteY37" fmla="*/ 2092782 h 7196897"/>
              <a:gd name="connsiteX38" fmla="*/ 3936751 w 6332041"/>
              <a:gd name="connsiteY38" fmla="*/ 2142108 h 7196897"/>
              <a:gd name="connsiteX39" fmla="*/ 3888239 w 6332041"/>
              <a:gd name="connsiteY39" fmla="*/ 2114011 h 7196897"/>
              <a:gd name="connsiteX40" fmla="*/ 3846127 w 6332041"/>
              <a:gd name="connsiteY40" fmla="*/ 2183407 h 7196897"/>
              <a:gd name="connsiteX41" fmla="*/ 3746250 w 6332041"/>
              <a:gd name="connsiteY41" fmla="*/ 2210280 h 7196897"/>
              <a:gd name="connsiteX42" fmla="*/ 3731417 w 6332041"/>
              <a:gd name="connsiteY42" fmla="*/ 2278860 h 7196897"/>
              <a:gd name="connsiteX43" fmla="*/ 3591184 w 6332041"/>
              <a:gd name="connsiteY43" fmla="*/ 2221331 h 7196897"/>
              <a:gd name="connsiteX44" fmla="*/ 3552959 w 6332041"/>
              <a:gd name="connsiteY44" fmla="*/ 2121631 h 7196897"/>
              <a:gd name="connsiteX45" fmla="*/ 3377699 w 6332041"/>
              <a:gd name="connsiteY45" fmla="*/ 2190211 h 7196897"/>
              <a:gd name="connsiteX46" fmla="*/ 3377699 w 6332041"/>
              <a:gd name="connsiteY46" fmla="*/ 2266411 h 7196897"/>
              <a:gd name="connsiteX47" fmla="*/ 3258978 w 6332041"/>
              <a:gd name="connsiteY47" fmla="*/ 2366694 h 7196897"/>
              <a:gd name="connsiteX48" fmla="*/ 3018337 w 6332041"/>
              <a:gd name="connsiteY48" fmla="*/ 2221913 h 7196897"/>
              <a:gd name="connsiteX49" fmla="*/ 3045210 w 6332041"/>
              <a:gd name="connsiteY49" fmla="*/ 2191026 h 7196897"/>
              <a:gd name="connsiteX50" fmla="*/ 2934517 w 6332041"/>
              <a:gd name="connsiteY50" fmla="*/ 2054273 h 7196897"/>
              <a:gd name="connsiteX51" fmla="*/ 2663396 w 6332041"/>
              <a:gd name="connsiteY51" fmla="*/ 1888611 h 7196897"/>
              <a:gd name="connsiteX52" fmla="*/ 2536416 w 6332041"/>
              <a:gd name="connsiteY52" fmla="*/ 2261352 h 7196897"/>
              <a:gd name="connsiteX53" fmla="*/ 2428805 w 6332041"/>
              <a:gd name="connsiteY53" fmla="*/ 2267634 h 7196897"/>
              <a:gd name="connsiteX54" fmla="*/ 2348999 w 6332041"/>
              <a:gd name="connsiteY54" fmla="*/ 2258791 h 7196897"/>
              <a:gd name="connsiteX55" fmla="*/ 2245110 w 6332041"/>
              <a:gd name="connsiteY55" fmla="*/ 2385946 h 7196897"/>
              <a:gd name="connsiteX56" fmla="*/ 2061823 w 6332041"/>
              <a:gd name="connsiteY56" fmla="*/ 2298521 h 7196897"/>
              <a:gd name="connsiteX57" fmla="*/ 2005283 w 6332041"/>
              <a:gd name="connsiteY57" fmla="*/ 2306958 h 7196897"/>
              <a:gd name="connsiteX58" fmla="*/ 1905816 w 6332041"/>
              <a:gd name="connsiteY58" fmla="*/ 2122446 h 7196897"/>
              <a:gd name="connsiteX59" fmla="*/ 1937519 w 6332041"/>
              <a:gd name="connsiteY59" fmla="*/ 2037811 h 7196897"/>
              <a:gd name="connsiteX60" fmla="*/ 1769879 w 6332041"/>
              <a:gd name="connsiteY60" fmla="*/ 2159731 h 7196897"/>
              <a:gd name="connsiteX61" fmla="*/ 1747019 w 6332041"/>
              <a:gd name="connsiteY61" fmla="*/ 2220691 h 7196897"/>
              <a:gd name="connsiteX62" fmla="*/ 1693679 w 6332041"/>
              <a:gd name="connsiteY62" fmla="*/ 2190211 h 7196897"/>
              <a:gd name="connsiteX63" fmla="*/ 1586999 w 6332041"/>
              <a:gd name="connsiteY63" fmla="*/ 2190211 h 7196897"/>
              <a:gd name="connsiteX64" fmla="*/ 1564139 w 6332041"/>
              <a:gd name="connsiteY64" fmla="*/ 2304511 h 7196897"/>
              <a:gd name="connsiteX65" fmla="*/ 1426979 w 6332041"/>
              <a:gd name="connsiteY65" fmla="*/ 2601691 h 7196897"/>
              <a:gd name="connsiteX66" fmla="*/ 1373639 w 6332041"/>
              <a:gd name="connsiteY66" fmla="*/ 2594071 h 7196897"/>
              <a:gd name="connsiteX67" fmla="*/ 1228859 w 6332041"/>
              <a:gd name="connsiteY67" fmla="*/ 2647411 h 7196897"/>
              <a:gd name="connsiteX68" fmla="*/ 1175519 w 6332041"/>
              <a:gd name="connsiteY68" fmla="*/ 2815051 h 7196897"/>
              <a:gd name="connsiteX69" fmla="*/ 1053599 w 6332041"/>
              <a:gd name="connsiteY69" fmla="*/ 2845531 h 7196897"/>
              <a:gd name="connsiteX70" fmla="*/ 969779 w 6332041"/>
              <a:gd name="connsiteY70" fmla="*/ 2853151 h 7196897"/>
              <a:gd name="connsiteX71" fmla="*/ 870719 w 6332041"/>
              <a:gd name="connsiteY71" fmla="*/ 2883631 h 7196897"/>
              <a:gd name="connsiteX72" fmla="*/ 741179 w 6332041"/>
              <a:gd name="connsiteY72" fmla="*/ 2891251 h 7196897"/>
              <a:gd name="connsiteX73" fmla="*/ 588779 w 6332041"/>
              <a:gd name="connsiteY73" fmla="*/ 2929351 h 7196897"/>
              <a:gd name="connsiteX74" fmla="*/ 0 w 6332041"/>
              <a:gd name="connsiteY74" fmla="*/ 4428515 h 7196897"/>
              <a:gd name="connsiteX75" fmla="*/ 199750 w 6332041"/>
              <a:gd name="connsiteY75" fmla="*/ 4408853 h 7196897"/>
              <a:gd name="connsiteX76" fmla="*/ 207779 w 6332041"/>
              <a:gd name="connsiteY76" fmla="*/ 4529551 h 7196897"/>
              <a:gd name="connsiteX77" fmla="*/ 289560 w 6332041"/>
              <a:gd name="connsiteY77" fmla="*/ 4557241 h 7196897"/>
              <a:gd name="connsiteX78" fmla="*/ 289968 w 6332041"/>
              <a:gd name="connsiteY78" fmla="*/ 4629020 h 7196897"/>
              <a:gd name="connsiteX79" fmla="*/ 408690 w 6332041"/>
              <a:gd name="connsiteY79" fmla="*/ 4675962 h 7196897"/>
              <a:gd name="connsiteX80" fmla="*/ 398279 w 6332041"/>
              <a:gd name="connsiteY80" fmla="*/ 4773391 h 7196897"/>
              <a:gd name="connsiteX81" fmla="*/ 398279 w 6332041"/>
              <a:gd name="connsiteY81" fmla="*/ 4872451 h 7196897"/>
              <a:gd name="connsiteX82" fmla="*/ 291599 w 6332041"/>
              <a:gd name="connsiteY82" fmla="*/ 4925791 h 7196897"/>
              <a:gd name="connsiteX83" fmla="*/ 276359 w 6332041"/>
              <a:gd name="connsiteY83" fmla="*/ 5001991 h 7196897"/>
              <a:gd name="connsiteX84" fmla="*/ 184919 w 6332041"/>
              <a:gd name="connsiteY84" fmla="*/ 5123911 h 7196897"/>
              <a:gd name="connsiteX85" fmla="*/ 199344 w 6332041"/>
              <a:gd name="connsiteY85" fmla="*/ 5376596 h 7196897"/>
              <a:gd name="connsiteX86" fmla="*/ 282757 w 6332041"/>
              <a:gd name="connsiteY86" fmla="*/ 5376186 h 7196897"/>
              <a:gd name="connsiteX87" fmla="*/ 324870 w 6332041"/>
              <a:gd name="connsiteY87" fmla="*/ 5453201 h 7196897"/>
              <a:gd name="connsiteX88" fmla="*/ 340517 w 6332041"/>
              <a:gd name="connsiteY88" fmla="*/ 5498107 h 7196897"/>
              <a:gd name="connsiteX89" fmla="*/ 378211 w 6332041"/>
              <a:gd name="connsiteY89" fmla="*/ 5490078 h 7196897"/>
              <a:gd name="connsiteX90" fmla="*/ 365761 w 6332041"/>
              <a:gd name="connsiteY90" fmla="*/ 5643294 h 7196897"/>
              <a:gd name="connsiteX91" fmla="*/ 843843 w 6332041"/>
              <a:gd name="connsiteY91" fmla="*/ 5739970 h 7196897"/>
              <a:gd name="connsiteX92" fmla="*/ 1175926 w 6332041"/>
              <a:gd name="connsiteY92" fmla="*/ 5879922 h 7196897"/>
              <a:gd name="connsiteX93" fmla="*/ 1487939 w 6332041"/>
              <a:gd name="connsiteY93" fmla="*/ 5741131 h 7196897"/>
              <a:gd name="connsiteX94" fmla="*/ 1586999 w 6332041"/>
              <a:gd name="connsiteY94" fmla="*/ 5741131 h 7196897"/>
              <a:gd name="connsiteX95" fmla="*/ 1541279 w 6332041"/>
              <a:gd name="connsiteY95" fmla="*/ 6000211 h 7196897"/>
              <a:gd name="connsiteX96" fmla="*/ 1634713 w 6332041"/>
              <a:gd name="connsiteY96" fmla="*/ 6349001 h 7196897"/>
              <a:gd name="connsiteX97" fmla="*/ 1931451 w 6332041"/>
              <a:gd name="connsiteY97" fmla="*/ 6276820 h 7196897"/>
              <a:gd name="connsiteX98" fmla="*/ 1973281 w 6332041"/>
              <a:gd name="connsiteY98" fmla="*/ 6039719 h 7196897"/>
              <a:gd name="connsiteX99" fmla="*/ 2284853 w 6332041"/>
              <a:gd name="connsiteY99" fmla="*/ 6068128 h 7196897"/>
              <a:gd name="connsiteX100" fmla="*/ 2588088 w 6332041"/>
              <a:gd name="connsiteY100" fmla="*/ 5922367 h 7196897"/>
              <a:gd name="connsiteX101" fmla="*/ 2656018 w 6332041"/>
              <a:gd name="connsiteY101" fmla="*/ 6052223 h 7196897"/>
              <a:gd name="connsiteX102" fmla="*/ 2739109 w 6332041"/>
              <a:gd name="connsiteY102" fmla="*/ 6021749 h 7196897"/>
              <a:gd name="connsiteX103" fmla="*/ 2886685 w 6332041"/>
              <a:gd name="connsiteY103" fmla="*/ 6052811 h 7196897"/>
              <a:gd name="connsiteX104" fmla="*/ 3002565 w 6332041"/>
              <a:gd name="connsiteY104" fmla="*/ 6195386 h 7196897"/>
              <a:gd name="connsiteX105" fmla="*/ 3027765 w 6332041"/>
              <a:gd name="connsiteY105" fmla="*/ 6377265 h 7196897"/>
              <a:gd name="connsiteX106" fmla="*/ 3191028 w 6332041"/>
              <a:gd name="connsiteY106" fmla="*/ 6299303 h 7196897"/>
              <a:gd name="connsiteX107" fmla="*/ 3338659 w 6332041"/>
              <a:gd name="connsiteY107" fmla="*/ 6365542 h 7196897"/>
              <a:gd name="connsiteX108" fmla="*/ 3459989 w 6332041"/>
              <a:gd name="connsiteY108" fmla="*/ 6105598 h 7196897"/>
              <a:gd name="connsiteX109" fmla="*/ 3465996 w 6332041"/>
              <a:gd name="connsiteY109" fmla="*/ 6002754 h 7196897"/>
              <a:gd name="connsiteX110" fmla="*/ 3658897 w 6332041"/>
              <a:gd name="connsiteY110" fmla="*/ 6037364 h 7196897"/>
              <a:gd name="connsiteX111" fmla="*/ 3653271 w 6332041"/>
              <a:gd name="connsiteY111" fmla="*/ 6120584 h 7196897"/>
              <a:gd name="connsiteX112" fmla="*/ 3721768 w 6332041"/>
              <a:gd name="connsiteY112" fmla="*/ 6218956 h 7196897"/>
              <a:gd name="connsiteX113" fmla="*/ 3691891 w 6332041"/>
              <a:gd name="connsiteY113" fmla="*/ 6311470 h 7196897"/>
              <a:gd name="connsiteX114" fmla="*/ 3857956 w 6332041"/>
              <a:gd name="connsiteY114" fmla="*/ 6401878 h 7196897"/>
              <a:gd name="connsiteX115" fmla="*/ 4020663 w 6332041"/>
              <a:gd name="connsiteY115" fmla="*/ 6431839 h 7196897"/>
              <a:gd name="connsiteX116" fmla="*/ 4114903 w 6332041"/>
              <a:gd name="connsiteY116" fmla="*/ 6401940 h 7196897"/>
              <a:gd name="connsiteX117" fmla="*/ 4098589 w 6332041"/>
              <a:gd name="connsiteY117" fmla="*/ 6522071 h 7196897"/>
              <a:gd name="connsiteX118" fmla="*/ 4022265 w 6332041"/>
              <a:gd name="connsiteY118" fmla="*/ 6622479 h 7196897"/>
              <a:gd name="connsiteX119" fmla="*/ 4023831 w 6332041"/>
              <a:gd name="connsiteY119" fmla="*/ 6722888 h 7196897"/>
              <a:gd name="connsiteX120" fmla="*/ 4146284 w 6332041"/>
              <a:gd name="connsiteY120" fmla="*/ 6792348 h 7196897"/>
              <a:gd name="connsiteX121" fmla="*/ 3990967 w 6332041"/>
              <a:gd name="connsiteY121" fmla="*/ 7074192 h 7196897"/>
              <a:gd name="connsiteX122" fmla="*/ 4070837 w 6332041"/>
              <a:gd name="connsiteY122" fmla="*/ 7107181 h 7196897"/>
              <a:gd name="connsiteX123" fmla="*/ 4111790 w 6332041"/>
              <a:gd name="connsiteY123" fmla="*/ 7057102 h 7196897"/>
              <a:gd name="connsiteX124" fmla="*/ 4202887 w 6332041"/>
              <a:gd name="connsiteY124" fmla="*/ 7165130 h 7196897"/>
              <a:gd name="connsiteX125" fmla="*/ 4345753 w 6332041"/>
              <a:gd name="connsiteY125" fmla="*/ 7047976 h 7196897"/>
              <a:gd name="connsiteX126" fmla="*/ 4017779 w 6332041"/>
              <a:gd name="connsiteY126" fmla="*/ 5314411 h 7196897"/>
              <a:gd name="connsiteX127" fmla="*/ 4370180 w 6332041"/>
              <a:gd name="connsiteY127" fmla="*/ 7196897 h 7196897"/>
              <a:gd name="connsiteX128" fmla="*/ 4086359 w 6332041"/>
              <a:gd name="connsiteY128" fmla="*/ 5253451 h 7196897"/>
              <a:gd name="connsiteX129" fmla="*/ 4082752 w 6332041"/>
              <a:gd name="connsiteY129" fmla="*/ 5177658 h 7196897"/>
              <a:gd name="connsiteX130" fmla="*/ 4795020 w 6332041"/>
              <a:gd name="connsiteY130" fmla="*/ 5075401 h 7196897"/>
              <a:gd name="connsiteX131" fmla="*/ 4882853 w 6332041"/>
              <a:gd name="connsiteY131" fmla="*/ 5079415 h 7196897"/>
              <a:gd name="connsiteX132" fmla="*/ 4942997 w 6332041"/>
              <a:gd name="connsiteY132" fmla="*/ 5095062 h 7196897"/>
              <a:gd name="connsiteX133" fmla="*/ 5129484 w 6332041"/>
              <a:gd name="connsiteY133" fmla="*/ 5186093 h 7196897"/>
              <a:gd name="connsiteX134" fmla="*/ 5594304 w 6332041"/>
              <a:gd name="connsiteY134" fmla="*/ 5422722 h 7196897"/>
              <a:gd name="connsiteX135" fmla="*/ 5724276 w 6332041"/>
              <a:gd name="connsiteY135" fmla="*/ 5486449 h 7196897"/>
              <a:gd name="connsiteX136" fmla="*/ 5779089 w 6332041"/>
              <a:gd name="connsiteY136" fmla="*/ 5396937 h 7196897"/>
              <a:gd name="connsiteX137" fmla="*/ 5690643 w 6332041"/>
              <a:gd name="connsiteY137" fmla="*/ 5373624 h 7196897"/>
              <a:gd name="connsiteX138" fmla="*/ 5636237 w 6332041"/>
              <a:gd name="connsiteY138" fmla="*/ 5298488 h 7196897"/>
              <a:gd name="connsiteX139" fmla="*/ 5682594 w 6332041"/>
              <a:gd name="connsiteY139" fmla="*/ 5229777 h 7196897"/>
              <a:gd name="connsiteX140" fmla="*/ 5600880 w 6332041"/>
              <a:gd name="connsiteY140" fmla="*/ 5115358 h 7196897"/>
              <a:gd name="connsiteX141" fmla="*/ 5632584 w 6332041"/>
              <a:gd name="connsiteY141" fmla="*/ 4969606 h 7196897"/>
              <a:gd name="connsiteX142" fmla="*/ 5655444 w 6332041"/>
              <a:gd name="connsiteY142" fmla="*/ 4934681 h 7196897"/>
              <a:gd name="connsiteX143" fmla="*/ 5677034 w 6332041"/>
              <a:gd name="connsiteY143" fmla="*/ 4889596 h 7196897"/>
              <a:gd name="connsiteX144" fmla="*/ 5714499 w 6332041"/>
              <a:gd name="connsiteY144" fmla="*/ 4812126 h 7196897"/>
              <a:gd name="connsiteX145" fmla="*/ 5729104 w 6332041"/>
              <a:gd name="connsiteY145" fmla="*/ 4729576 h 7196897"/>
              <a:gd name="connsiteX146" fmla="*/ 5775459 w 6332041"/>
              <a:gd name="connsiteY146" fmla="*/ 4704176 h 7196897"/>
              <a:gd name="connsiteX147" fmla="*/ 5755139 w 6332041"/>
              <a:gd name="connsiteY147" fmla="*/ 4645121 h 7196897"/>
              <a:gd name="connsiteX148" fmla="*/ 5791334 w 6332041"/>
              <a:gd name="connsiteY148" fmla="*/ 4603846 h 7196897"/>
              <a:gd name="connsiteX149" fmla="*/ 5821814 w 6332041"/>
              <a:gd name="connsiteY149" fmla="*/ 4540981 h 7196897"/>
              <a:gd name="connsiteX150" fmla="*/ 5877059 w 6332041"/>
              <a:gd name="connsiteY150" fmla="*/ 4467321 h 7196897"/>
              <a:gd name="connsiteX151" fmla="*/ 5896109 w 6332041"/>
              <a:gd name="connsiteY151" fmla="*/ 4311111 h 7196897"/>
              <a:gd name="connsiteX152" fmla="*/ 6141219 w 6332041"/>
              <a:gd name="connsiteY152" fmla="*/ 4053301 h 7196897"/>
              <a:gd name="connsiteX153" fmla="*/ 6147569 w 6332041"/>
              <a:gd name="connsiteY153" fmla="*/ 3817081 h 7196897"/>
              <a:gd name="connsiteX154" fmla="*/ 5953537 w 6332041"/>
              <a:gd name="connsiteY154" fmla="*/ 3436452 h 7196897"/>
              <a:gd name="connsiteX0" fmla="*/ 5953537 w 6332041"/>
              <a:gd name="connsiteY0" fmla="*/ 3436452 h 7196897"/>
              <a:gd name="connsiteX1" fmla="*/ 5854199 w 6332041"/>
              <a:gd name="connsiteY1" fmla="*/ 2291811 h 7196897"/>
              <a:gd name="connsiteX2" fmla="*/ 5802129 w 6332041"/>
              <a:gd name="connsiteY2" fmla="*/ 1609819 h 7196897"/>
              <a:gd name="connsiteX3" fmla="*/ 5762759 w 6332041"/>
              <a:gd name="connsiteY3" fmla="*/ 1382491 h 7196897"/>
              <a:gd name="connsiteX4" fmla="*/ 5770442 w 6332041"/>
              <a:gd name="connsiteY4" fmla="*/ 1330310 h 7196897"/>
              <a:gd name="connsiteX5" fmla="*/ 5939273 w 6332041"/>
              <a:gd name="connsiteY5" fmla="*/ 1294137 h 7196897"/>
              <a:gd name="connsiteX6" fmla="*/ 6061246 w 6332041"/>
              <a:gd name="connsiteY6" fmla="*/ 1154342 h 7196897"/>
              <a:gd name="connsiteX7" fmla="*/ 6087784 w 6332041"/>
              <a:gd name="connsiteY7" fmla="*/ 587703 h 7196897"/>
              <a:gd name="connsiteX8" fmla="*/ 6149792 w 6332041"/>
              <a:gd name="connsiteY8" fmla="*/ 266762 h 7196897"/>
              <a:gd name="connsiteX9" fmla="*/ 6204185 w 6332041"/>
              <a:gd name="connsiteY9" fmla="*/ 214419 h 7196897"/>
              <a:gd name="connsiteX10" fmla="*/ 6332041 w 6332041"/>
              <a:gd name="connsiteY10" fmla="*/ 245126 h 7196897"/>
              <a:gd name="connsiteX11" fmla="*/ 6152006 w 6332041"/>
              <a:gd name="connsiteY11" fmla="*/ 110058 h 7196897"/>
              <a:gd name="connsiteX12" fmla="*/ 6014137 w 6332041"/>
              <a:gd name="connsiteY12" fmla="*/ 0 h 7196897"/>
              <a:gd name="connsiteX13" fmla="*/ 5325275 w 6332041"/>
              <a:gd name="connsiteY13" fmla="*/ 124606 h 7196897"/>
              <a:gd name="connsiteX14" fmla="*/ 5276992 w 6332041"/>
              <a:gd name="connsiteY14" fmla="*/ 266597 h 7196897"/>
              <a:gd name="connsiteX15" fmla="*/ 5346682 w 6332041"/>
              <a:gd name="connsiteY15" fmla="*/ 494173 h 7196897"/>
              <a:gd name="connsiteX16" fmla="*/ 5256922 w 6332041"/>
              <a:gd name="connsiteY16" fmla="*/ 872684 h 7196897"/>
              <a:gd name="connsiteX17" fmla="*/ 5292702 w 6332041"/>
              <a:gd name="connsiteY17" fmla="*/ 1084088 h 7196897"/>
              <a:gd name="connsiteX18" fmla="*/ 5259839 w 6332041"/>
              <a:gd name="connsiteY18" fmla="*/ 1405351 h 7196897"/>
              <a:gd name="connsiteX19" fmla="*/ 5252219 w 6332041"/>
              <a:gd name="connsiteY19" fmla="*/ 1603471 h 7196897"/>
              <a:gd name="connsiteX20" fmla="*/ 5282699 w 6332041"/>
              <a:gd name="connsiteY20" fmla="*/ 1641571 h 7196897"/>
              <a:gd name="connsiteX21" fmla="*/ 5137919 w 6332041"/>
              <a:gd name="connsiteY21" fmla="*/ 1694911 h 7196897"/>
              <a:gd name="connsiteX22" fmla="*/ 5160779 w 6332041"/>
              <a:gd name="connsiteY22" fmla="*/ 1885411 h 7196897"/>
              <a:gd name="connsiteX23" fmla="*/ 5122679 w 6332041"/>
              <a:gd name="connsiteY23" fmla="*/ 1969231 h 7196897"/>
              <a:gd name="connsiteX24" fmla="*/ 4985519 w 6332041"/>
              <a:gd name="connsiteY24" fmla="*/ 1952015 h 7196897"/>
              <a:gd name="connsiteX25" fmla="*/ 4894079 w 6332041"/>
              <a:gd name="connsiteY25" fmla="*/ 1938751 h 7196897"/>
              <a:gd name="connsiteX26" fmla="*/ 4817470 w 6332041"/>
              <a:gd name="connsiteY26" fmla="*/ 2096386 h 7196897"/>
              <a:gd name="connsiteX27" fmla="*/ 4668677 w 6332041"/>
              <a:gd name="connsiteY27" fmla="*/ 1986101 h 7196897"/>
              <a:gd name="connsiteX28" fmla="*/ 4554785 w 6332041"/>
              <a:gd name="connsiteY28" fmla="*/ 1978482 h 7196897"/>
              <a:gd name="connsiteX29" fmla="*/ 4409190 w 6332041"/>
              <a:gd name="connsiteY29" fmla="*/ 1848942 h 7196897"/>
              <a:gd name="connsiteX30" fmla="*/ 4604519 w 6332041"/>
              <a:gd name="connsiteY30" fmla="*/ 1664431 h 7196897"/>
              <a:gd name="connsiteX31" fmla="*/ 4429259 w 6332041"/>
              <a:gd name="connsiteY31" fmla="*/ 1633951 h 7196897"/>
              <a:gd name="connsiteX32" fmla="*/ 4284479 w 6332041"/>
              <a:gd name="connsiteY32" fmla="*/ 1801591 h 7196897"/>
              <a:gd name="connsiteX33" fmla="*/ 4223519 w 6332041"/>
              <a:gd name="connsiteY33" fmla="*/ 1900651 h 7196897"/>
              <a:gd name="connsiteX34" fmla="*/ 4231139 w 6332041"/>
              <a:gd name="connsiteY34" fmla="*/ 1938751 h 7196897"/>
              <a:gd name="connsiteX35" fmla="*/ 4124459 w 6332041"/>
              <a:gd name="connsiteY35" fmla="*/ 2037811 h 7196897"/>
              <a:gd name="connsiteX36" fmla="*/ 4048259 w 6332041"/>
              <a:gd name="connsiteY36" fmla="*/ 2060671 h 7196897"/>
              <a:gd name="connsiteX37" fmla="*/ 3990904 w 6332041"/>
              <a:gd name="connsiteY37" fmla="*/ 2092782 h 7196897"/>
              <a:gd name="connsiteX38" fmla="*/ 3936751 w 6332041"/>
              <a:gd name="connsiteY38" fmla="*/ 2142108 h 7196897"/>
              <a:gd name="connsiteX39" fmla="*/ 3888239 w 6332041"/>
              <a:gd name="connsiteY39" fmla="*/ 2114011 h 7196897"/>
              <a:gd name="connsiteX40" fmla="*/ 3846127 w 6332041"/>
              <a:gd name="connsiteY40" fmla="*/ 2183407 h 7196897"/>
              <a:gd name="connsiteX41" fmla="*/ 3746250 w 6332041"/>
              <a:gd name="connsiteY41" fmla="*/ 2210280 h 7196897"/>
              <a:gd name="connsiteX42" fmla="*/ 3731417 w 6332041"/>
              <a:gd name="connsiteY42" fmla="*/ 2278860 h 7196897"/>
              <a:gd name="connsiteX43" fmla="*/ 3591184 w 6332041"/>
              <a:gd name="connsiteY43" fmla="*/ 2221331 h 7196897"/>
              <a:gd name="connsiteX44" fmla="*/ 3552959 w 6332041"/>
              <a:gd name="connsiteY44" fmla="*/ 2121631 h 7196897"/>
              <a:gd name="connsiteX45" fmla="*/ 3377699 w 6332041"/>
              <a:gd name="connsiteY45" fmla="*/ 2190211 h 7196897"/>
              <a:gd name="connsiteX46" fmla="*/ 3377699 w 6332041"/>
              <a:gd name="connsiteY46" fmla="*/ 2266411 h 7196897"/>
              <a:gd name="connsiteX47" fmla="*/ 3258978 w 6332041"/>
              <a:gd name="connsiteY47" fmla="*/ 2366694 h 7196897"/>
              <a:gd name="connsiteX48" fmla="*/ 3018337 w 6332041"/>
              <a:gd name="connsiteY48" fmla="*/ 2221913 h 7196897"/>
              <a:gd name="connsiteX49" fmla="*/ 3045210 w 6332041"/>
              <a:gd name="connsiteY49" fmla="*/ 2191026 h 7196897"/>
              <a:gd name="connsiteX50" fmla="*/ 2934517 w 6332041"/>
              <a:gd name="connsiteY50" fmla="*/ 2054273 h 7196897"/>
              <a:gd name="connsiteX51" fmla="*/ 2663396 w 6332041"/>
              <a:gd name="connsiteY51" fmla="*/ 1888611 h 7196897"/>
              <a:gd name="connsiteX52" fmla="*/ 2536416 w 6332041"/>
              <a:gd name="connsiteY52" fmla="*/ 2261352 h 7196897"/>
              <a:gd name="connsiteX53" fmla="*/ 2428805 w 6332041"/>
              <a:gd name="connsiteY53" fmla="*/ 2267634 h 7196897"/>
              <a:gd name="connsiteX54" fmla="*/ 2348999 w 6332041"/>
              <a:gd name="connsiteY54" fmla="*/ 2258791 h 7196897"/>
              <a:gd name="connsiteX55" fmla="*/ 2245110 w 6332041"/>
              <a:gd name="connsiteY55" fmla="*/ 2385946 h 7196897"/>
              <a:gd name="connsiteX56" fmla="*/ 2061823 w 6332041"/>
              <a:gd name="connsiteY56" fmla="*/ 2298521 h 7196897"/>
              <a:gd name="connsiteX57" fmla="*/ 2005283 w 6332041"/>
              <a:gd name="connsiteY57" fmla="*/ 2306958 h 7196897"/>
              <a:gd name="connsiteX58" fmla="*/ 1905816 w 6332041"/>
              <a:gd name="connsiteY58" fmla="*/ 2122446 h 7196897"/>
              <a:gd name="connsiteX59" fmla="*/ 1937519 w 6332041"/>
              <a:gd name="connsiteY59" fmla="*/ 2037811 h 7196897"/>
              <a:gd name="connsiteX60" fmla="*/ 1769879 w 6332041"/>
              <a:gd name="connsiteY60" fmla="*/ 2159731 h 7196897"/>
              <a:gd name="connsiteX61" fmla="*/ 1747019 w 6332041"/>
              <a:gd name="connsiteY61" fmla="*/ 2220691 h 7196897"/>
              <a:gd name="connsiteX62" fmla="*/ 1693679 w 6332041"/>
              <a:gd name="connsiteY62" fmla="*/ 2190211 h 7196897"/>
              <a:gd name="connsiteX63" fmla="*/ 1586999 w 6332041"/>
              <a:gd name="connsiteY63" fmla="*/ 2190211 h 7196897"/>
              <a:gd name="connsiteX64" fmla="*/ 1564139 w 6332041"/>
              <a:gd name="connsiteY64" fmla="*/ 2304511 h 7196897"/>
              <a:gd name="connsiteX65" fmla="*/ 1426979 w 6332041"/>
              <a:gd name="connsiteY65" fmla="*/ 2601691 h 7196897"/>
              <a:gd name="connsiteX66" fmla="*/ 1373639 w 6332041"/>
              <a:gd name="connsiteY66" fmla="*/ 2594071 h 7196897"/>
              <a:gd name="connsiteX67" fmla="*/ 1228859 w 6332041"/>
              <a:gd name="connsiteY67" fmla="*/ 2647411 h 7196897"/>
              <a:gd name="connsiteX68" fmla="*/ 1175519 w 6332041"/>
              <a:gd name="connsiteY68" fmla="*/ 2815051 h 7196897"/>
              <a:gd name="connsiteX69" fmla="*/ 1053599 w 6332041"/>
              <a:gd name="connsiteY69" fmla="*/ 2845531 h 7196897"/>
              <a:gd name="connsiteX70" fmla="*/ 969779 w 6332041"/>
              <a:gd name="connsiteY70" fmla="*/ 2853151 h 7196897"/>
              <a:gd name="connsiteX71" fmla="*/ 870719 w 6332041"/>
              <a:gd name="connsiteY71" fmla="*/ 2883631 h 7196897"/>
              <a:gd name="connsiteX72" fmla="*/ 741179 w 6332041"/>
              <a:gd name="connsiteY72" fmla="*/ 2891251 h 7196897"/>
              <a:gd name="connsiteX73" fmla="*/ 588779 w 6332041"/>
              <a:gd name="connsiteY73" fmla="*/ 2929351 h 7196897"/>
              <a:gd name="connsiteX74" fmla="*/ 0 w 6332041"/>
              <a:gd name="connsiteY74" fmla="*/ 4428515 h 7196897"/>
              <a:gd name="connsiteX75" fmla="*/ 199750 w 6332041"/>
              <a:gd name="connsiteY75" fmla="*/ 4408853 h 7196897"/>
              <a:gd name="connsiteX76" fmla="*/ 207779 w 6332041"/>
              <a:gd name="connsiteY76" fmla="*/ 4529551 h 7196897"/>
              <a:gd name="connsiteX77" fmla="*/ 289560 w 6332041"/>
              <a:gd name="connsiteY77" fmla="*/ 4557241 h 7196897"/>
              <a:gd name="connsiteX78" fmla="*/ 289968 w 6332041"/>
              <a:gd name="connsiteY78" fmla="*/ 4629020 h 7196897"/>
              <a:gd name="connsiteX79" fmla="*/ 408690 w 6332041"/>
              <a:gd name="connsiteY79" fmla="*/ 4675962 h 7196897"/>
              <a:gd name="connsiteX80" fmla="*/ 398279 w 6332041"/>
              <a:gd name="connsiteY80" fmla="*/ 4773391 h 7196897"/>
              <a:gd name="connsiteX81" fmla="*/ 398279 w 6332041"/>
              <a:gd name="connsiteY81" fmla="*/ 4872451 h 7196897"/>
              <a:gd name="connsiteX82" fmla="*/ 291599 w 6332041"/>
              <a:gd name="connsiteY82" fmla="*/ 4925791 h 7196897"/>
              <a:gd name="connsiteX83" fmla="*/ 276359 w 6332041"/>
              <a:gd name="connsiteY83" fmla="*/ 5001991 h 7196897"/>
              <a:gd name="connsiteX84" fmla="*/ 184919 w 6332041"/>
              <a:gd name="connsiteY84" fmla="*/ 5123911 h 7196897"/>
              <a:gd name="connsiteX85" fmla="*/ 199344 w 6332041"/>
              <a:gd name="connsiteY85" fmla="*/ 5376596 h 7196897"/>
              <a:gd name="connsiteX86" fmla="*/ 282757 w 6332041"/>
              <a:gd name="connsiteY86" fmla="*/ 5376186 h 7196897"/>
              <a:gd name="connsiteX87" fmla="*/ 324870 w 6332041"/>
              <a:gd name="connsiteY87" fmla="*/ 5453201 h 7196897"/>
              <a:gd name="connsiteX88" fmla="*/ 340517 w 6332041"/>
              <a:gd name="connsiteY88" fmla="*/ 5498107 h 7196897"/>
              <a:gd name="connsiteX89" fmla="*/ 378211 w 6332041"/>
              <a:gd name="connsiteY89" fmla="*/ 5490078 h 7196897"/>
              <a:gd name="connsiteX90" fmla="*/ 365761 w 6332041"/>
              <a:gd name="connsiteY90" fmla="*/ 5643294 h 7196897"/>
              <a:gd name="connsiteX91" fmla="*/ 843843 w 6332041"/>
              <a:gd name="connsiteY91" fmla="*/ 5739970 h 7196897"/>
              <a:gd name="connsiteX92" fmla="*/ 1175926 w 6332041"/>
              <a:gd name="connsiteY92" fmla="*/ 5879922 h 7196897"/>
              <a:gd name="connsiteX93" fmla="*/ 1487939 w 6332041"/>
              <a:gd name="connsiteY93" fmla="*/ 5741131 h 7196897"/>
              <a:gd name="connsiteX94" fmla="*/ 1586999 w 6332041"/>
              <a:gd name="connsiteY94" fmla="*/ 5741131 h 7196897"/>
              <a:gd name="connsiteX95" fmla="*/ 1541279 w 6332041"/>
              <a:gd name="connsiteY95" fmla="*/ 6000211 h 7196897"/>
              <a:gd name="connsiteX96" fmla="*/ 1634713 w 6332041"/>
              <a:gd name="connsiteY96" fmla="*/ 6349001 h 7196897"/>
              <a:gd name="connsiteX97" fmla="*/ 1931451 w 6332041"/>
              <a:gd name="connsiteY97" fmla="*/ 6276820 h 7196897"/>
              <a:gd name="connsiteX98" fmla="*/ 1973281 w 6332041"/>
              <a:gd name="connsiteY98" fmla="*/ 6039719 h 7196897"/>
              <a:gd name="connsiteX99" fmla="*/ 2284853 w 6332041"/>
              <a:gd name="connsiteY99" fmla="*/ 6068128 h 7196897"/>
              <a:gd name="connsiteX100" fmla="*/ 2588088 w 6332041"/>
              <a:gd name="connsiteY100" fmla="*/ 5922367 h 7196897"/>
              <a:gd name="connsiteX101" fmla="*/ 2656018 w 6332041"/>
              <a:gd name="connsiteY101" fmla="*/ 6052223 h 7196897"/>
              <a:gd name="connsiteX102" fmla="*/ 2739109 w 6332041"/>
              <a:gd name="connsiteY102" fmla="*/ 6021749 h 7196897"/>
              <a:gd name="connsiteX103" fmla="*/ 2886685 w 6332041"/>
              <a:gd name="connsiteY103" fmla="*/ 6052811 h 7196897"/>
              <a:gd name="connsiteX104" fmla="*/ 3002565 w 6332041"/>
              <a:gd name="connsiteY104" fmla="*/ 6195386 h 7196897"/>
              <a:gd name="connsiteX105" fmla="*/ 3027765 w 6332041"/>
              <a:gd name="connsiteY105" fmla="*/ 6377265 h 7196897"/>
              <a:gd name="connsiteX106" fmla="*/ 3191028 w 6332041"/>
              <a:gd name="connsiteY106" fmla="*/ 6299303 h 7196897"/>
              <a:gd name="connsiteX107" fmla="*/ 3338659 w 6332041"/>
              <a:gd name="connsiteY107" fmla="*/ 6365542 h 7196897"/>
              <a:gd name="connsiteX108" fmla="*/ 3459989 w 6332041"/>
              <a:gd name="connsiteY108" fmla="*/ 6105598 h 7196897"/>
              <a:gd name="connsiteX109" fmla="*/ 3465996 w 6332041"/>
              <a:gd name="connsiteY109" fmla="*/ 6002754 h 7196897"/>
              <a:gd name="connsiteX110" fmla="*/ 3658897 w 6332041"/>
              <a:gd name="connsiteY110" fmla="*/ 6037364 h 7196897"/>
              <a:gd name="connsiteX111" fmla="*/ 3653271 w 6332041"/>
              <a:gd name="connsiteY111" fmla="*/ 6120584 h 7196897"/>
              <a:gd name="connsiteX112" fmla="*/ 3721768 w 6332041"/>
              <a:gd name="connsiteY112" fmla="*/ 6218956 h 7196897"/>
              <a:gd name="connsiteX113" fmla="*/ 3691891 w 6332041"/>
              <a:gd name="connsiteY113" fmla="*/ 6311470 h 7196897"/>
              <a:gd name="connsiteX114" fmla="*/ 3857956 w 6332041"/>
              <a:gd name="connsiteY114" fmla="*/ 6401878 h 7196897"/>
              <a:gd name="connsiteX115" fmla="*/ 4020663 w 6332041"/>
              <a:gd name="connsiteY115" fmla="*/ 6431839 h 7196897"/>
              <a:gd name="connsiteX116" fmla="*/ 4114903 w 6332041"/>
              <a:gd name="connsiteY116" fmla="*/ 6401940 h 7196897"/>
              <a:gd name="connsiteX117" fmla="*/ 4098589 w 6332041"/>
              <a:gd name="connsiteY117" fmla="*/ 6522071 h 7196897"/>
              <a:gd name="connsiteX118" fmla="*/ 4022265 w 6332041"/>
              <a:gd name="connsiteY118" fmla="*/ 6622479 h 7196897"/>
              <a:gd name="connsiteX119" fmla="*/ 4023831 w 6332041"/>
              <a:gd name="connsiteY119" fmla="*/ 6722888 h 7196897"/>
              <a:gd name="connsiteX120" fmla="*/ 4146284 w 6332041"/>
              <a:gd name="connsiteY120" fmla="*/ 6792348 h 7196897"/>
              <a:gd name="connsiteX121" fmla="*/ 3990967 w 6332041"/>
              <a:gd name="connsiteY121" fmla="*/ 7074192 h 7196897"/>
              <a:gd name="connsiteX122" fmla="*/ 4070837 w 6332041"/>
              <a:gd name="connsiteY122" fmla="*/ 7107181 h 7196897"/>
              <a:gd name="connsiteX123" fmla="*/ 4111790 w 6332041"/>
              <a:gd name="connsiteY123" fmla="*/ 7057102 h 7196897"/>
              <a:gd name="connsiteX124" fmla="*/ 4202887 w 6332041"/>
              <a:gd name="connsiteY124" fmla="*/ 7165130 h 7196897"/>
              <a:gd name="connsiteX125" fmla="*/ 4345753 w 6332041"/>
              <a:gd name="connsiteY125" fmla="*/ 7047976 h 7196897"/>
              <a:gd name="connsiteX126" fmla="*/ 4595770 w 6332041"/>
              <a:gd name="connsiteY126" fmla="*/ 7024300 h 7196897"/>
              <a:gd name="connsiteX127" fmla="*/ 4370180 w 6332041"/>
              <a:gd name="connsiteY127" fmla="*/ 7196897 h 7196897"/>
              <a:gd name="connsiteX128" fmla="*/ 4086359 w 6332041"/>
              <a:gd name="connsiteY128" fmla="*/ 5253451 h 7196897"/>
              <a:gd name="connsiteX129" fmla="*/ 4082752 w 6332041"/>
              <a:gd name="connsiteY129" fmla="*/ 5177658 h 7196897"/>
              <a:gd name="connsiteX130" fmla="*/ 4795020 w 6332041"/>
              <a:gd name="connsiteY130" fmla="*/ 5075401 h 7196897"/>
              <a:gd name="connsiteX131" fmla="*/ 4882853 w 6332041"/>
              <a:gd name="connsiteY131" fmla="*/ 5079415 h 7196897"/>
              <a:gd name="connsiteX132" fmla="*/ 4942997 w 6332041"/>
              <a:gd name="connsiteY132" fmla="*/ 5095062 h 7196897"/>
              <a:gd name="connsiteX133" fmla="*/ 5129484 w 6332041"/>
              <a:gd name="connsiteY133" fmla="*/ 5186093 h 7196897"/>
              <a:gd name="connsiteX134" fmla="*/ 5594304 w 6332041"/>
              <a:gd name="connsiteY134" fmla="*/ 5422722 h 7196897"/>
              <a:gd name="connsiteX135" fmla="*/ 5724276 w 6332041"/>
              <a:gd name="connsiteY135" fmla="*/ 5486449 h 7196897"/>
              <a:gd name="connsiteX136" fmla="*/ 5779089 w 6332041"/>
              <a:gd name="connsiteY136" fmla="*/ 5396937 h 7196897"/>
              <a:gd name="connsiteX137" fmla="*/ 5690643 w 6332041"/>
              <a:gd name="connsiteY137" fmla="*/ 5373624 h 7196897"/>
              <a:gd name="connsiteX138" fmla="*/ 5636237 w 6332041"/>
              <a:gd name="connsiteY138" fmla="*/ 5298488 h 7196897"/>
              <a:gd name="connsiteX139" fmla="*/ 5682594 w 6332041"/>
              <a:gd name="connsiteY139" fmla="*/ 5229777 h 7196897"/>
              <a:gd name="connsiteX140" fmla="*/ 5600880 w 6332041"/>
              <a:gd name="connsiteY140" fmla="*/ 5115358 h 7196897"/>
              <a:gd name="connsiteX141" fmla="*/ 5632584 w 6332041"/>
              <a:gd name="connsiteY141" fmla="*/ 4969606 h 7196897"/>
              <a:gd name="connsiteX142" fmla="*/ 5655444 w 6332041"/>
              <a:gd name="connsiteY142" fmla="*/ 4934681 h 7196897"/>
              <a:gd name="connsiteX143" fmla="*/ 5677034 w 6332041"/>
              <a:gd name="connsiteY143" fmla="*/ 4889596 h 7196897"/>
              <a:gd name="connsiteX144" fmla="*/ 5714499 w 6332041"/>
              <a:gd name="connsiteY144" fmla="*/ 4812126 h 7196897"/>
              <a:gd name="connsiteX145" fmla="*/ 5729104 w 6332041"/>
              <a:gd name="connsiteY145" fmla="*/ 4729576 h 7196897"/>
              <a:gd name="connsiteX146" fmla="*/ 5775459 w 6332041"/>
              <a:gd name="connsiteY146" fmla="*/ 4704176 h 7196897"/>
              <a:gd name="connsiteX147" fmla="*/ 5755139 w 6332041"/>
              <a:gd name="connsiteY147" fmla="*/ 4645121 h 7196897"/>
              <a:gd name="connsiteX148" fmla="*/ 5791334 w 6332041"/>
              <a:gd name="connsiteY148" fmla="*/ 4603846 h 7196897"/>
              <a:gd name="connsiteX149" fmla="*/ 5821814 w 6332041"/>
              <a:gd name="connsiteY149" fmla="*/ 4540981 h 7196897"/>
              <a:gd name="connsiteX150" fmla="*/ 5877059 w 6332041"/>
              <a:gd name="connsiteY150" fmla="*/ 4467321 h 7196897"/>
              <a:gd name="connsiteX151" fmla="*/ 5896109 w 6332041"/>
              <a:gd name="connsiteY151" fmla="*/ 4311111 h 7196897"/>
              <a:gd name="connsiteX152" fmla="*/ 6141219 w 6332041"/>
              <a:gd name="connsiteY152" fmla="*/ 4053301 h 7196897"/>
              <a:gd name="connsiteX153" fmla="*/ 6147569 w 6332041"/>
              <a:gd name="connsiteY153" fmla="*/ 3817081 h 7196897"/>
              <a:gd name="connsiteX154" fmla="*/ 5953537 w 6332041"/>
              <a:gd name="connsiteY154" fmla="*/ 3436452 h 7196897"/>
              <a:gd name="connsiteX0" fmla="*/ 5953537 w 6332041"/>
              <a:gd name="connsiteY0" fmla="*/ 3436452 h 7165130"/>
              <a:gd name="connsiteX1" fmla="*/ 5854199 w 6332041"/>
              <a:gd name="connsiteY1" fmla="*/ 2291811 h 7165130"/>
              <a:gd name="connsiteX2" fmla="*/ 5802129 w 6332041"/>
              <a:gd name="connsiteY2" fmla="*/ 1609819 h 7165130"/>
              <a:gd name="connsiteX3" fmla="*/ 5762759 w 6332041"/>
              <a:gd name="connsiteY3" fmla="*/ 1382491 h 7165130"/>
              <a:gd name="connsiteX4" fmla="*/ 5770442 w 6332041"/>
              <a:gd name="connsiteY4" fmla="*/ 1330310 h 7165130"/>
              <a:gd name="connsiteX5" fmla="*/ 5939273 w 6332041"/>
              <a:gd name="connsiteY5" fmla="*/ 1294137 h 7165130"/>
              <a:gd name="connsiteX6" fmla="*/ 6061246 w 6332041"/>
              <a:gd name="connsiteY6" fmla="*/ 1154342 h 7165130"/>
              <a:gd name="connsiteX7" fmla="*/ 6087784 w 6332041"/>
              <a:gd name="connsiteY7" fmla="*/ 587703 h 7165130"/>
              <a:gd name="connsiteX8" fmla="*/ 6149792 w 6332041"/>
              <a:gd name="connsiteY8" fmla="*/ 266762 h 7165130"/>
              <a:gd name="connsiteX9" fmla="*/ 6204185 w 6332041"/>
              <a:gd name="connsiteY9" fmla="*/ 214419 h 7165130"/>
              <a:gd name="connsiteX10" fmla="*/ 6332041 w 6332041"/>
              <a:gd name="connsiteY10" fmla="*/ 245126 h 7165130"/>
              <a:gd name="connsiteX11" fmla="*/ 6152006 w 6332041"/>
              <a:gd name="connsiteY11" fmla="*/ 110058 h 7165130"/>
              <a:gd name="connsiteX12" fmla="*/ 6014137 w 6332041"/>
              <a:gd name="connsiteY12" fmla="*/ 0 h 7165130"/>
              <a:gd name="connsiteX13" fmla="*/ 5325275 w 6332041"/>
              <a:gd name="connsiteY13" fmla="*/ 124606 h 7165130"/>
              <a:gd name="connsiteX14" fmla="*/ 5276992 w 6332041"/>
              <a:gd name="connsiteY14" fmla="*/ 266597 h 7165130"/>
              <a:gd name="connsiteX15" fmla="*/ 5346682 w 6332041"/>
              <a:gd name="connsiteY15" fmla="*/ 494173 h 7165130"/>
              <a:gd name="connsiteX16" fmla="*/ 5256922 w 6332041"/>
              <a:gd name="connsiteY16" fmla="*/ 872684 h 7165130"/>
              <a:gd name="connsiteX17" fmla="*/ 5292702 w 6332041"/>
              <a:gd name="connsiteY17" fmla="*/ 1084088 h 7165130"/>
              <a:gd name="connsiteX18" fmla="*/ 5259839 w 6332041"/>
              <a:gd name="connsiteY18" fmla="*/ 1405351 h 7165130"/>
              <a:gd name="connsiteX19" fmla="*/ 5252219 w 6332041"/>
              <a:gd name="connsiteY19" fmla="*/ 1603471 h 7165130"/>
              <a:gd name="connsiteX20" fmla="*/ 5282699 w 6332041"/>
              <a:gd name="connsiteY20" fmla="*/ 1641571 h 7165130"/>
              <a:gd name="connsiteX21" fmla="*/ 5137919 w 6332041"/>
              <a:gd name="connsiteY21" fmla="*/ 1694911 h 7165130"/>
              <a:gd name="connsiteX22" fmla="*/ 5160779 w 6332041"/>
              <a:gd name="connsiteY22" fmla="*/ 1885411 h 7165130"/>
              <a:gd name="connsiteX23" fmla="*/ 5122679 w 6332041"/>
              <a:gd name="connsiteY23" fmla="*/ 1969231 h 7165130"/>
              <a:gd name="connsiteX24" fmla="*/ 4985519 w 6332041"/>
              <a:gd name="connsiteY24" fmla="*/ 1952015 h 7165130"/>
              <a:gd name="connsiteX25" fmla="*/ 4894079 w 6332041"/>
              <a:gd name="connsiteY25" fmla="*/ 1938751 h 7165130"/>
              <a:gd name="connsiteX26" fmla="*/ 4817470 w 6332041"/>
              <a:gd name="connsiteY26" fmla="*/ 2096386 h 7165130"/>
              <a:gd name="connsiteX27" fmla="*/ 4668677 w 6332041"/>
              <a:gd name="connsiteY27" fmla="*/ 1986101 h 7165130"/>
              <a:gd name="connsiteX28" fmla="*/ 4554785 w 6332041"/>
              <a:gd name="connsiteY28" fmla="*/ 1978482 h 7165130"/>
              <a:gd name="connsiteX29" fmla="*/ 4409190 w 6332041"/>
              <a:gd name="connsiteY29" fmla="*/ 1848942 h 7165130"/>
              <a:gd name="connsiteX30" fmla="*/ 4604519 w 6332041"/>
              <a:gd name="connsiteY30" fmla="*/ 1664431 h 7165130"/>
              <a:gd name="connsiteX31" fmla="*/ 4429259 w 6332041"/>
              <a:gd name="connsiteY31" fmla="*/ 1633951 h 7165130"/>
              <a:gd name="connsiteX32" fmla="*/ 4284479 w 6332041"/>
              <a:gd name="connsiteY32" fmla="*/ 1801591 h 7165130"/>
              <a:gd name="connsiteX33" fmla="*/ 4223519 w 6332041"/>
              <a:gd name="connsiteY33" fmla="*/ 1900651 h 7165130"/>
              <a:gd name="connsiteX34" fmla="*/ 4231139 w 6332041"/>
              <a:gd name="connsiteY34" fmla="*/ 1938751 h 7165130"/>
              <a:gd name="connsiteX35" fmla="*/ 4124459 w 6332041"/>
              <a:gd name="connsiteY35" fmla="*/ 2037811 h 7165130"/>
              <a:gd name="connsiteX36" fmla="*/ 4048259 w 6332041"/>
              <a:gd name="connsiteY36" fmla="*/ 2060671 h 7165130"/>
              <a:gd name="connsiteX37" fmla="*/ 3990904 w 6332041"/>
              <a:gd name="connsiteY37" fmla="*/ 2092782 h 7165130"/>
              <a:gd name="connsiteX38" fmla="*/ 3936751 w 6332041"/>
              <a:gd name="connsiteY38" fmla="*/ 2142108 h 7165130"/>
              <a:gd name="connsiteX39" fmla="*/ 3888239 w 6332041"/>
              <a:gd name="connsiteY39" fmla="*/ 2114011 h 7165130"/>
              <a:gd name="connsiteX40" fmla="*/ 3846127 w 6332041"/>
              <a:gd name="connsiteY40" fmla="*/ 2183407 h 7165130"/>
              <a:gd name="connsiteX41" fmla="*/ 3746250 w 6332041"/>
              <a:gd name="connsiteY41" fmla="*/ 2210280 h 7165130"/>
              <a:gd name="connsiteX42" fmla="*/ 3731417 w 6332041"/>
              <a:gd name="connsiteY42" fmla="*/ 2278860 h 7165130"/>
              <a:gd name="connsiteX43" fmla="*/ 3591184 w 6332041"/>
              <a:gd name="connsiteY43" fmla="*/ 2221331 h 7165130"/>
              <a:gd name="connsiteX44" fmla="*/ 3552959 w 6332041"/>
              <a:gd name="connsiteY44" fmla="*/ 2121631 h 7165130"/>
              <a:gd name="connsiteX45" fmla="*/ 3377699 w 6332041"/>
              <a:gd name="connsiteY45" fmla="*/ 2190211 h 7165130"/>
              <a:gd name="connsiteX46" fmla="*/ 3377699 w 6332041"/>
              <a:gd name="connsiteY46" fmla="*/ 2266411 h 7165130"/>
              <a:gd name="connsiteX47" fmla="*/ 3258978 w 6332041"/>
              <a:gd name="connsiteY47" fmla="*/ 2366694 h 7165130"/>
              <a:gd name="connsiteX48" fmla="*/ 3018337 w 6332041"/>
              <a:gd name="connsiteY48" fmla="*/ 2221913 h 7165130"/>
              <a:gd name="connsiteX49" fmla="*/ 3045210 w 6332041"/>
              <a:gd name="connsiteY49" fmla="*/ 2191026 h 7165130"/>
              <a:gd name="connsiteX50" fmla="*/ 2934517 w 6332041"/>
              <a:gd name="connsiteY50" fmla="*/ 2054273 h 7165130"/>
              <a:gd name="connsiteX51" fmla="*/ 2663396 w 6332041"/>
              <a:gd name="connsiteY51" fmla="*/ 1888611 h 7165130"/>
              <a:gd name="connsiteX52" fmla="*/ 2536416 w 6332041"/>
              <a:gd name="connsiteY52" fmla="*/ 2261352 h 7165130"/>
              <a:gd name="connsiteX53" fmla="*/ 2428805 w 6332041"/>
              <a:gd name="connsiteY53" fmla="*/ 2267634 h 7165130"/>
              <a:gd name="connsiteX54" fmla="*/ 2348999 w 6332041"/>
              <a:gd name="connsiteY54" fmla="*/ 2258791 h 7165130"/>
              <a:gd name="connsiteX55" fmla="*/ 2245110 w 6332041"/>
              <a:gd name="connsiteY55" fmla="*/ 2385946 h 7165130"/>
              <a:gd name="connsiteX56" fmla="*/ 2061823 w 6332041"/>
              <a:gd name="connsiteY56" fmla="*/ 2298521 h 7165130"/>
              <a:gd name="connsiteX57" fmla="*/ 2005283 w 6332041"/>
              <a:gd name="connsiteY57" fmla="*/ 2306958 h 7165130"/>
              <a:gd name="connsiteX58" fmla="*/ 1905816 w 6332041"/>
              <a:gd name="connsiteY58" fmla="*/ 2122446 h 7165130"/>
              <a:gd name="connsiteX59" fmla="*/ 1937519 w 6332041"/>
              <a:gd name="connsiteY59" fmla="*/ 2037811 h 7165130"/>
              <a:gd name="connsiteX60" fmla="*/ 1769879 w 6332041"/>
              <a:gd name="connsiteY60" fmla="*/ 2159731 h 7165130"/>
              <a:gd name="connsiteX61" fmla="*/ 1747019 w 6332041"/>
              <a:gd name="connsiteY61" fmla="*/ 2220691 h 7165130"/>
              <a:gd name="connsiteX62" fmla="*/ 1693679 w 6332041"/>
              <a:gd name="connsiteY62" fmla="*/ 2190211 h 7165130"/>
              <a:gd name="connsiteX63" fmla="*/ 1586999 w 6332041"/>
              <a:gd name="connsiteY63" fmla="*/ 2190211 h 7165130"/>
              <a:gd name="connsiteX64" fmla="*/ 1564139 w 6332041"/>
              <a:gd name="connsiteY64" fmla="*/ 2304511 h 7165130"/>
              <a:gd name="connsiteX65" fmla="*/ 1426979 w 6332041"/>
              <a:gd name="connsiteY65" fmla="*/ 2601691 h 7165130"/>
              <a:gd name="connsiteX66" fmla="*/ 1373639 w 6332041"/>
              <a:gd name="connsiteY66" fmla="*/ 2594071 h 7165130"/>
              <a:gd name="connsiteX67" fmla="*/ 1228859 w 6332041"/>
              <a:gd name="connsiteY67" fmla="*/ 2647411 h 7165130"/>
              <a:gd name="connsiteX68" fmla="*/ 1175519 w 6332041"/>
              <a:gd name="connsiteY68" fmla="*/ 2815051 h 7165130"/>
              <a:gd name="connsiteX69" fmla="*/ 1053599 w 6332041"/>
              <a:gd name="connsiteY69" fmla="*/ 2845531 h 7165130"/>
              <a:gd name="connsiteX70" fmla="*/ 969779 w 6332041"/>
              <a:gd name="connsiteY70" fmla="*/ 2853151 h 7165130"/>
              <a:gd name="connsiteX71" fmla="*/ 870719 w 6332041"/>
              <a:gd name="connsiteY71" fmla="*/ 2883631 h 7165130"/>
              <a:gd name="connsiteX72" fmla="*/ 741179 w 6332041"/>
              <a:gd name="connsiteY72" fmla="*/ 2891251 h 7165130"/>
              <a:gd name="connsiteX73" fmla="*/ 588779 w 6332041"/>
              <a:gd name="connsiteY73" fmla="*/ 2929351 h 7165130"/>
              <a:gd name="connsiteX74" fmla="*/ 0 w 6332041"/>
              <a:gd name="connsiteY74" fmla="*/ 4428515 h 7165130"/>
              <a:gd name="connsiteX75" fmla="*/ 199750 w 6332041"/>
              <a:gd name="connsiteY75" fmla="*/ 4408853 h 7165130"/>
              <a:gd name="connsiteX76" fmla="*/ 207779 w 6332041"/>
              <a:gd name="connsiteY76" fmla="*/ 4529551 h 7165130"/>
              <a:gd name="connsiteX77" fmla="*/ 289560 w 6332041"/>
              <a:gd name="connsiteY77" fmla="*/ 4557241 h 7165130"/>
              <a:gd name="connsiteX78" fmla="*/ 289968 w 6332041"/>
              <a:gd name="connsiteY78" fmla="*/ 4629020 h 7165130"/>
              <a:gd name="connsiteX79" fmla="*/ 408690 w 6332041"/>
              <a:gd name="connsiteY79" fmla="*/ 4675962 h 7165130"/>
              <a:gd name="connsiteX80" fmla="*/ 398279 w 6332041"/>
              <a:gd name="connsiteY80" fmla="*/ 4773391 h 7165130"/>
              <a:gd name="connsiteX81" fmla="*/ 398279 w 6332041"/>
              <a:gd name="connsiteY81" fmla="*/ 4872451 h 7165130"/>
              <a:gd name="connsiteX82" fmla="*/ 291599 w 6332041"/>
              <a:gd name="connsiteY82" fmla="*/ 4925791 h 7165130"/>
              <a:gd name="connsiteX83" fmla="*/ 276359 w 6332041"/>
              <a:gd name="connsiteY83" fmla="*/ 5001991 h 7165130"/>
              <a:gd name="connsiteX84" fmla="*/ 184919 w 6332041"/>
              <a:gd name="connsiteY84" fmla="*/ 5123911 h 7165130"/>
              <a:gd name="connsiteX85" fmla="*/ 199344 w 6332041"/>
              <a:gd name="connsiteY85" fmla="*/ 5376596 h 7165130"/>
              <a:gd name="connsiteX86" fmla="*/ 282757 w 6332041"/>
              <a:gd name="connsiteY86" fmla="*/ 5376186 h 7165130"/>
              <a:gd name="connsiteX87" fmla="*/ 324870 w 6332041"/>
              <a:gd name="connsiteY87" fmla="*/ 5453201 h 7165130"/>
              <a:gd name="connsiteX88" fmla="*/ 340517 w 6332041"/>
              <a:gd name="connsiteY88" fmla="*/ 5498107 h 7165130"/>
              <a:gd name="connsiteX89" fmla="*/ 378211 w 6332041"/>
              <a:gd name="connsiteY89" fmla="*/ 5490078 h 7165130"/>
              <a:gd name="connsiteX90" fmla="*/ 365761 w 6332041"/>
              <a:gd name="connsiteY90" fmla="*/ 5643294 h 7165130"/>
              <a:gd name="connsiteX91" fmla="*/ 843843 w 6332041"/>
              <a:gd name="connsiteY91" fmla="*/ 5739970 h 7165130"/>
              <a:gd name="connsiteX92" fmla="*/ 1175926 w 6332041"/>
              <a:gd name="connsiteY92" fmla="*/ 5879922 h 7165130"/>
              <a:gd name="connsiteX93" fmla="*/ 1487939 w 6332041"/>
              <a:gd name="connsiteY93" fmla="*/ 5741131 h 7165130"/>
              <a:gd name="connsiteX94" fmla="*/ 1586999 w 6332041"/>
              <a:gd name="connsiteY94" fmla="*/ 5741131 h 7165130"/>
              <a:gd name="connsiteX95" fmla="*/ 1541279 w 6332041"/>
              <a:gd name="connsiteY95" fmla="*/ 6000211 h 7165130"/>
              <a:gd name="connsiteX96" fmla="*/ 1634713 w 6332041"/>
              <a:gd name="connsiteY96" fmla="*/ 6349001 h 7165130"/>
              <a:gd name="connsiteX97" fmla="*/ 1931451 w 6332041"/>
              <a:gd name="connsiteY97" fmla="*/ 6276820 h 7165130"/>
              <a:gd name="connsiteX98" fmla="*/ 1973281 w 6332041"/>
              <a:gd name="connsiteY98" fmla="*/ 6039719 h 7165130"/>
              <a:gd name="connsiteX99" fmla="*/ 2284853 w 6332041"/>
              <a:gd name="connsiteY99" fmla="*/ 6068128 h 7165130"/>
              <a:gd name="connsiteX100" fmla="*/ 2588088 w 6332041"/>
              <a:gd name="connsiteY100" fmla="*/ 5922367 h 7165130"/>
              <a:gd name="connsiteX101" fmla="*/ 2656018 w 6332041"/>
              <a:gd name="connsiteY101" fmla="*/ 6052223 h 7165130"/>
              <a:gd name="connsiteX102" fmla="*/ 2739109 w 6332041"/>
              <a:gd name="connsiteY102" fmla="*/ 6021749 h 7165130"/>
              <a:gd name="connsiteX103" fmla="*/ 2886685 w 6332041"/>
              <a:gd name="connsiteY103" fmla="*/ 6052811 h 7165130"/>
              <a:gd name="connsiteX104" fmla="*/ 3002565 w 6332041"/>
              <a:gd name="connsiteY104" fmla="*/ 6195386 h 7165130"/>
              <a:gd name="connsiteX105" fmla="*/ 3027765 w 6332041"/>
              <a:gd name="connsiteY105" fmla="*/ 6377265 h 7165130"/>
              <a:gd name="connsiteX106" fmla="*/ 3191028 w 6332041"/>
              <a:gd name="connsiteY106" fmla="*/ 6299303 h 7165130"/>
              <a:gd name="connsiteX107" fmla="*/ 3338659 w 6332041"/>
              <a:gd name="connsiteY107" fmla="*/ 6365542 h 7165130"/>
              <a:gd name="connsiteX108" fmla="*/ 3459989 w 6332041"/>
              <a:gd name="connsiteY108" fmla="*/ 6105598 h 7165130"/>
              <a:gd name="connsiteX109" fmla="*/ 3465996 w 6332041"/>
              <a:gd name="connsiteY109" fmla="*/ 6002754 h 7165130"/>
              <a:gd name="connsiteX110" fmla="*/ 3658897 w 6332041"/>
              <a:gd name="connsiteY110" fmla="*/ 6037364 h 7165130"/>
              <a:gd name="connsiteX111" fmla="*/ 3653271 w 6332041"/>
              <a:gd name="connsiteY111" fmla="*/ 6120584 h 7165130"/>
              <a:gd name="connsiteX112" fmla="*/ 3721768 w 6332041"/>
              <a:gd name="connsiteY112" fmla="*/ 6218956 h 7165130"/>
              <a:gd name="connsiteX113" fmla="*/ 3691891 w 6332041"/>
              <a:gd name="connsiteY113" fmla="*/ 6311470 h 7165130"/>
              <a:gd name="connsiteX114" fmla="*/ 3857956 w 6332041"/>
              <a:gd name="connsiteY114" fmla="*/ 6401878 h 7165130"/>
              <a:gd name="connsiteX115" fmla="*/ 4020663 w 6332041"/>
              <a:gd name="connsiteY115" fmla="*/ 6431839 h 7165130"/>
              <a:gd name="connsiteX116" fmla="*/ 4114903 w 6332041"/>
              <a:gd name="connsiteY116" fmla="*/ 6401940 h 7165130"/>
              <a:gd name="connsiteX117" fmla="*/ 4098589 w 6332041"/>
              <a:gd name="connsiteY117" fmla="*/ 6522071 h 7165130"/>
              <a:gd name="connsiteX118" fmla="*/ 4022265 w 6332041"/>
              <a:gd name="connsiteY118" fmla="*/ 6622479 h 7165130"/>
              <a:gd name="connsiteX119" fmla="*/ 4023831 w 6332041"/>
              <a:gd name="connsiteY119" fmla="*/ 6722888 h 7165130"/>
              <a:gd name="connsiteX120" fmla="*/ 4146284 w 6332041"/>
              <a:gd name="connsiteY120" fmla="*/ 6792348 h 7165130"/>
              <a:gd name="connsiteX121" fmla="*/ 3990967 w 6332041"/>
              <a:gd name="connsiteY121" fmla="*/ 7074192 h 7165130"/>
              <a:gd name="connsiteX122" fmla="*/ 4070837 w 6332041"/>
              <a:gd name="connsiteY122" fmla="*/ 7107181 h 7165130"/>
              <a:gd name="connsiteX123" fmla="*/ 4111790 w 6332041"/>
              <a:gd name="connsiteY123" fmla="*/ 7057102 h 7165130"/>
              <a:gd name="connsiteX124" fmla="*/ 4202887 w 6332041"/>
              <a:gd name="connsiteY124" fmla="*/ 7165130 h 7165130"/>
              <a:gd name="connsiteX125" fmla="*/ 4345753 w 6332041"/>
              <a:gd name="connsiteY125" fmla="*/ 7047976 h 7165130"/>
              <a:gd name="connsiteX126" fmla="*/ 4595770 w 6332041"/>
              <a:gd name="connsiteY126" fmla="*/ 7024300 h 7165130"/>
              <a:gd name="connsiteX127" fmla="*/ 4875923 w 6332041"/>
              <a:gd name="connsiteY127" fmla="*/ 6606866 h 7165130"/>
              <a:gd name="connsiteX128" fmla="*/ 4086359 w 6332041"/>
              <a:gd name="connsiteY128" fmla="*/ 5253451 h 7165130"/>
              <a:gd name="connsiteX129" fmla="*/ 4082752 w 6332041"/>
              <a:gd name="connsiteY129" fmla="*/ 5177658 h 7165130"/>
              <a:gd name="connsiteX130" fmla="*/ 4795020 w 6332041"/>
              <a:gd name="connsiteY130" fmla="*/ 5075401 h 7165130"/>
              <a:gd name="connsiteX131" fmla="*/ 4882853 w 6332041"/>
              <a:gd name="connsiteY131" fmla="*/ 5079415 h 7165130"/>
              <a:gd name="connsiteX132" fmla="*/ 4942997 w 6332041"/>
              <a:gd name="connsiteY132" fmla="*/ 5095062 h 7165130"/>
              <a:gd name="connsiteX133" fmla="*/ 5129484 w 6332041"/>
              <a:gd name="connsiteY133" fmla="*/ 5186093 h 7165130"/>
              <a:gd name="connsiteX134" fmla="*/ 5594304 w 6332041"/>
              <a:gd name="connsiteY134" fmla="*/ 5422722 h 7165130"/>
              <a:gd name="connsiteX135" fmla="*/ 5724276 w 6332041"/>
              <a:gd name="connsiteY135" fmla="*/ 5486449 h 7165130"/>
              <a:gd name="connsiteX136" fmla="*/ 5779089 w 6332041"/>
              <a:gd name="connsiteY136" fmla="*/ 5396937 h 7165130"/>
              <a:gd name="connsiteX137" fmla="*/ 5690643 w 6332041"/>
              <a:gd name="connsiteY137" fmla="*/ 5373624 h 7165130"/>
              <a:gd name="connsiteX138" fmla="*/ 5636237 w 6332041"/>
              <a:gd name="connsiteY138" fmla="*/ 5298488 h 7165130"/>
              <a:gd name="connsiteX139" fmla="*/ 5682594 w 6332041"/>
              <a:gd name="connsiteY139" fmla="*/ 5229777 h 7165130"/>
              <a:gd name="connsiteX140" fmla="*/ 5600880 w 6332041"/>
              <a:gd name="connsiteY140" fmla="*/ 5115358 h 7165130"/>
              <a:gd name="connsiteX141" fmla="*/ 5632584 w 6332041"/>
              <a:gd name="connsiteY141" fmla="*/ 4969606 h 7165130"/>
              <a:gd name="connsiteX142" fmla="*/ 5655444 w 6332041"/>
              <a:gd name="connsiteY142" fmla="*/ 4934681 h 7165130"/>
              <a:gd name="connsiteX143" fmla="*/ 5677034 w 6332041"/>
              <a:gd name="connsiteY143" fmla="*/ 4889596 h 7165130"/>
              <a:gd name="connsiteX144" fmla="*/ 5714499 w 6332041"/>
              <a:gd name="connsiteY144" fmla="*/ 4812126 h 7165130"/>
              <a:gd name="connsiteX145" fmla="*/ 5729104 w 6332041"/>
              <a:gd name="connsiteY145" fmla="*/ 4729576 h 7165130"/>
              <a:gd name="connsiteX146" fmla="*/ 5775459 w 6332041"/>
              <a:gd name="connsiteY146" fmla="*/ 4704176 h 7165130"/>
              <a:gd name="connsiteX147" fmla="*/ 5755139 w 6332041"/>
              <a:gd name="connsiteY147" fmla="*/ 4645121 h 7165130"/>
              <a:gd name="connsiteX148" fmla="*/ 5791334 w 6332041"/>
              <a:gd name="connsiteY148" fmla="*/ 4603846 h 7165130"/>
              <a:gd name="connsiteX149" fmla="*/ 5821814 w 6332041"/>
              <a:gd name="connsiteY149" fmla="*/ 4540981 h 7165130"/>
              <a:gd name="connsiteX150" fmla="*/ 5877059 w 6332041"/>
              <a:gd name="connsiteY150" fmla="*/ 4467321 h 7165130"/>
              <a:gd name="connsiteX151" fmla="*/ 5896109 w 6332041"/>
              <a:gd name="connsiteY151" fmla="*/ 4311111 h 7165130"/>
              <a:gd name="connsiteX152" fmla="*/ 6141219 w 6332041"/>
              <a:gd name="connsiteY152" fmla="*/ 4053301 h 7165130"/>
              <a:gd name="connsiteX153" fmla="*/ 6147569 w 6332041"/>
              <a:gd name="connsiteY153" fmla="*/ 3817081 h 7165130"/>
              <a:gd name="connsiteX154" fmla="*/ 5953537 w 6332041"/>
              <a:gd name="connsiteY154" fmla="*/ 3436452 h 7165130"/>
              <a:gd name="connsiteX0" fmla="*/ 5953537 w 6332041"/>
              <a:gd name="connsiteY0" fmla="*/ 3436452 h 7200908"/>
              <a:gd name="connsiteX1" fmla="*/ 5854199 w 6332041"/>
              <a:gd name="connsiteY1" fmla="*/ 2291811 h 7200908"/>
              <a:gd name="connsiteX2" fmla="*/ 5802129 w 6332041"/>
              <a:gd name="connsiteY2" fmla="*/ 1609819 h 7200908"/>
              <a:gd name="connsiteX3" fmla="*/ 5762759 w 6332041"/>
              <a:gd name="connsiteY3" fmla="*/ 1382491 h 7200908"/>
              <a:gd name="connsiteX4" fmla="*/ 5770442 w 6332041"/>
              <a:gd name="connsiteY4" fmla="*/ 1330310 h 7200908"/>
              <a:gd name="connsiteX5" fmla="*/ 5939273 w 6332041"/>
              <a:gd name="connsiteY5" fmla="*/ 1294137 h 7200908"/>
              <a:gd name="connsiteX6" fmla="*/ 6061246 w 6332041"/>
              <a:gd name="connsiteY6" fmla="*/ 1154342 h 7200908"/>
              <a:gd name="connsiteX7" fmla="*/ 6087784 w 6332041"/>
              <a:gd name="connsiteY7" fmla="*/ 587703 h 7200908"/>
              <a:gd name="connsiteX8" fmla="*/ 6149792 w 6332041"/>
              <a:gd name="connsiteY8" fmla="*/ 266762 h 7200908"/>
              <a:gd name="connsiteX9" fmla="*/ 6204185 w 6332041"/>
              <a:gd name="connsiteY9" fmla="*/ 214419 h 7200908"/>
              <a:gd name="connsiteX10" fmla="*/ 6332041 w 6332041"/>
              <a:gd name="connsiteY10" fmla="*/ 245126 h 7200908"/>
              <a:gd name="connsiteX11" fmla="*/ 6152006 w 6332041"/>
              <a:gd name="connsiteY11" fmla="*/ 110058 h 7200908"/>
              <a:gd name="connsiteX12" fmla="*/ 6014137 w 6332041"/>
              <a:gd name="connsiteY12" fmla="*/ 0 h 7200908"/>
              <a:gd name="connsiteX13" fmla="*/ 5325275 w 6332041"/>
              <a:gd name="connsiteY13" fmla="*/ 124606 h 7200908"/>
              <a:gd name="connsiteX14" fmla="*/ 5276992 w 6332041"/>
              <a:gd name="connsiteY14" fmla="*/ 266597 h 7200908"/>
              <a:gd name="connsiteX15" fmla="*/ 5346682 w 6332041"/>
              <a:gd name="connsiteY15" fmla="*/ 494173 h 7200908"/>
              <a:gd name="connsiteX16" fmla="*/ 5256922 w 6332041"/>
              <a:gd name="connsiteY16" fmla="*/ 872684 h 7200908"/>
              <a:gd name="connsiteX17" fmla="*/ 5292702 w 6332041"/>
              <a:gd name="connsiteY17" fmla="*/ 1084088 h 7200908"/>
              <a:gd name="connsiteX18" fmla="*/ 5259839 w 6332041"/>
              <a:gd name="connsiteY18" fmla="*/ 1405351 h 7200908"/>
              <a:gd name="connsiteX19" fmla="*/ 5252219 w 6332041"/>
              <a:gd name="connsiteY19" fmla="*/ 1603471 h 7200908"/>
              <a:gd name="connsiteX20" fmla="*/ 5282699 w 6332041"/>
              <a:gd name="connsiteY20" fmla="*/ 1641571 h 7200908"/>
              <a:gd name="connsiteX21" fmla="*/ 5137919 w 6332041"/>
              <a:gd name="connsiteY21" fmla="*/ 1694911 h 7200908"/>
              <a:gd name="connsiteX22" fmla="*/ 5160779 w 6332041"/>
              <a:gd name="connsiteY22" fmla="*/ 1885411 h 7200908"/>
              <a:gd name="connsiteX23" fmla="*/ 5122679 w 6332041"/>
              <a:gd name="connsiteY23" fmla="*/ 1969231 h 7200908"/>
              <a:gd name="connsiteX24" fmla="*/ 4985519 w 6332041"/>
              <a:gd name="connsiteY24" fmla="*/ 1952015 h 7200908"/>
              <a:gd name="connsiteX25" fmla="*/ 4894079 w 6332041"/>
              <a:gd name="connsiteY25" fmla="*/ 1938751 h 7200908"/>
              <a:gd name="connsiteX26" fmla="*/ 4817470 w 6332041"/>
              <a:gd name="connsiteY26" fmla="*/ 2096386 h 7200908"/>
              <a:gd name="connsiteX27" fmla="*/ 4668677 w 6332041"/>
              <a:gd name="connsiteY27" fmla="*/ 1986101 h 7200908"/>
              <a:gd name="connsiteX28" fmla="*/ 4554785 w 6332041"/>
              <a:gd name="connsiteY28" fmla="*/ 1978482 h 7200908"/>
              <a:gd name="connsiteX29" fmla="*/ 4409190 w 6332041"/>
              <a:gd name="connsiteY29" fmla="*/ 1848942 h 7200908"/>
              <a:gd name="connsiteX30" fmla="*/ 4604519 w 6332041"/>
              <a:gd name="connsiteY30" fmla="*/ 1664431 h 7200908"/>
              <a:gd name="connsiteX31" fmla="*/ 4429259 w 6332041"/>
              <a:gd name="connsiteY31" fmla="*/ 1633951 h 7200908"/>
              <a:gd name="connsiteX32" fmla="*/ 4284479 w 6332041"/>
              <a:gd name="connsiteY32" fmla="*/ 1801591 h 7200908"/>
              <a:gd name="connsiteX33" fmla="*/ 4223519 w 6332041"/>
              <a:gd name="connsiteY33" fmla="*/ 1900651 h 7200908"/>
              <a:gd name="connsiteX34" fmla="*/ 4231139 w 6332041"/>
              <a:gd name="connsiteY34" fmla="*/ 1938751 h 7200908"/>
              <a:gd name="connsiteX35" fmla="*/ 4124459 w 6332041"/>
              <a:gd name="connsiteY35" fmla="*/ 2037811 h 7200908"/>
              <a:gd name="connsiteX36" fmla="*/ 4048259 w 6332041"/>
              <a:gd name="connsiteY36" fmla="*/ 2060671 h 7200908"/>
              <a:gd name="connsiteX37" fmla="*/ 3990904 w 6332041"/>
              <a:gd name="connsiteY37" fmla="*/ 2092782 h 7200908"/>
              <a:gd name="connsiteX38" fmla="*/ 3936751 w 6332041"/>
              <a:gd name="connsiteY38" fmla="*/ 2142108 h 7200908"/>
              <a:gd name="connsiteX39" fmla="*/ 3888239 w 6332041"/>
              <a:gd name="connsiteY39" fmla="*/ 2114011 h 7200908"/>
              <a:gd name="connsiteX40" fmla="*/ 3846127 w 6332041"/>
              <a:gd name="connsiteY40" fmla="*/ 2183407 h 7200908"/>
              <a:gd name="connsiteX41" fmla="*/ 3746250 w 6332041"/>
              <a:gd name="connsiteY41" fmla="*/ 2210280 h 7200908"/>
              <a:gd name="connsiteX42" fmla="*/ 3731417 w 6332041"/>
              <a:gd name="connsiteY42" fmla="*/ 2278860 h 7200908"/>
              <a:gd name="connsiteX43" fmla="*/ 3591184 w 6332041"/>
              <a:gd name="connsiteY43" fmla="*/ 2221331 h 7200908"/>
              <a:gd name="connsiteX44" fmla="*/ 3552959 w 6332041"/>
              <a:gd name="connsiteY44" fmla="*/ 2121631 h 7200908"/>
              <a:gd name="connsiteX45" fmla="*/ 3377699 w 6332041"/>
              <a:gd name="connsiteY45" fmla="*/ 2190211 h 7200908"/>
              <a:gd name="connsiteX46" fmla="*/ 3377699 w 6332041"/>
              <a:gd name="connsiteY46" fmla="*/ 2266411 h 7200908"/>
              <a:gd name="connsiteX47" fmla="*/ 3258978 w 6332041"/>
              <a:gd name="connsiteY47" fmla="*/ 2366694 h 7200908"/>
              <a:gd name="connsiteX48" fmla="*/ 3018337 w 6332041"/>
              <a:gd name="connsiteY48" fmla="*/ 2221913 h 7200908"/>
              <a:gd name="connsiteX49" fmla="*/ 3045210 w 6332041"/>
              <a:gd name="connsiteY49" fmla="*/ 2191026 h 7200908"/>
              <a:gd name="connsiteX50" fmla="*/ 2934517 w 6332041"/>
              <a:gd name="connsiteY50" fmla="*/ 2054273 h 7200908"/>
              <a:gd name="connsiteX51" fmla="*/ 2663396 w 6332041"/>
              <a:gd name="connsiteY51" fmla="*/ 1888611 h 7200908"/>
              <a:gd name="connsiteX52" fmla="*/ 2536416 w 6332041"/>
              <a:gd name="connsiteY52" fmla="*/ 2261352 h 7200908"/>
              <a:gd name="connsiteX53" fmla="*/ 2428805 w 6332041"/>
              <a:gd name="connsiteY53" fmla="*/ 2267634 h 7200908"/>
              <a:gd name="connsiteX54" fmla="*/ 2348999 w 6332041"/>
              <a:gd name="connsiteY54" fmla="*/ 2258791 h 7200908"/>
              <a:gd name="connsiteX55" fmla="*/ 2245110 w 6332041"/>
              <a:gd name="connsiteY55" fmla="*/ 2385946 h 7200908"/>
              <a:gd name="connsiteX56" fmla="*/ 2061823 w 6332041"/>
              <a:gd name="connsiteY56" fmla="*/ 2298521 h 7200908"/>
              <a:gd name="connsiteX57" fmla="*/ 2005283 w 6332041"/>
              <a:gd name="connsiteY57" fmla="*/ 2306958 h 7200908"/>
              <a:gd name="connsiteX58" fmla="*/ 1905816 w 6332041"/>
              <a:gd name="connsiteY58" fmla="*/ 2122446 h 7200908"/>
              <a:gd name="connsiteX59" fmla="*/ 1937519 w 6332041"/>
              <a:gd name="connsiteY59" fmla="*/ 2037811 h 7200908"/>
              <a:gd name="connsiteX60" fmla="*/ 1769879 w 6332041"/>
              <a:gd name="connsiteY60" fmla="*/ 2159731 h 7200908"/>
              <a:gd name="connsiteX61" fmla="*/ 1747019 w 6332041"/>
              <a:gd name="connsiteY61" fmla="*/ 2220691 h 7200908"/>
              <a:gd name="connsiteX62" fmla="*/ 1693679 w 6332041"/>
              <a:gd name="connsiteY62" fmla="*/ 2190211 h 7200908"/>
              <a:gd name="connsiteX63" fmla="*/ 1586999 w 6332041"/>
              <a:gd name="connsiteY63" fmla="*/ 2190211 h 7200908"/>
              <a:gd name="connsiteX64" fmla="*/ 1564139 w 6332041"/>
              <a:gd name="connsiteY64" fmla="*/ 2304511 h 7200908"/>
              <a:gd name="connsiteX65" fmla="*/ 1426979 w 6332041"/>
              <a:gd name="connsiteY65" fmla="*/ 2601691 h 7200908"/>
              <a:gd name="connsiteX66" fmla="*/ 1373639 w 6332041"/>
              <a:gd name="connsiteY66" fmla="*/ 2594071 h 7200908"/>
              <a:gd name="connsiteX67" fmla="*/ 1228859 w 6332041"/>
              <a:gd name="connsiteY67" fmla="*/ 2647411 h 7200908"/>
              <a:gd name="connsiteX68" fmla="*/ 1175519 w 6332041"/>
              <a:gd name="connsiteY68" fmla="*/ 2815051 h 7200908"/>
              <a:gd name="connsiteX69" fmla="*/ 1053599 w 6332041"/>
              <a:gd name="connsiteY69" fmla="*/ 2845531 h 7200908"/>
              <a:gd name="connsiteX70" fmla="*/ 969779 w 6332041"/>
              <a:gd name="connsiteY70" fmla="*/ 2853151 h 7200908"/>
              <a:gd name="connsiteX71" fmla="*/ 870719 w 6332041"/>
              <a:gd name="connsiteY71" fmla="*/ 2883631 h 7200908"/>
              <a:gd name="connsiteX72" fmla="*/ 741179 w 6332041"/>
              <a:gd name="connsiteY72" fmla="*/ 2891251 h 7200908"/>
              <a:gd name="connsiteX73" fmla="*/ 588779 w 6332041"/>
              <a:gd name="connsiteY73" fmla="*/ 2929351 h 7200908"/>
              <a:gd name="connsiteX74" fmla="*/ 0 w 6332041"/>
              <a:gd name="connsiteY74" fmla="*/ 4428515 h 7200908"/>
              <a:gd name="connsiteX75" fmla="*/ 199750 w 6332041"/>
              <a:gd name="connsiteY75" fmla="*/ 4408853 h 7200908"/>
              <a:gd name="connsiteX76" fmla="*/ 207779 w 6332041"/>
              <a:gd name="connsiteY76" fmla="*/ 4529551 h 7200908"/>
              <a:gd name="connsiteX77" fmla="*/ 289560 w 6332041"/>
              <a:gd name="connsiteY77" fmla="*/ 4557241 h 7200908"/>
              <a:gd name="connsiteX78" fmla="*/ 289968 w 6332041"/>
              <a:gd name="connsiteY78" fmla="*/ 4629020 h 7200908"/>
              <a:gd name="connsiteX79" fmla="*/ 408690 w 6332041"/>
              <a:gd name="connsiteY79" fmla="*/ 4675962 h 7200908"/>
              <a:gd name="connsiteX80" fmla="*/ 398279 w 6332041"/>
              <a:gd name="connsiteY80" fmla="*/ 4773391 h 7200908"/>
              <a:gd name="connsiteX81" fmla="*/ 398279 w 6332041"/>
              <a:gd name="connsiteY81" fmla="*/ 4872451 h 7200908"/>
              <a:gd name="connsiteX82" fmla="*/ 291599 w 6332041"/>
              <a:gd name="connsiteY82" fmla="*/ 4925791 h 7200908"/>
              <a:gd name="connsiteX83" fmla="*/ 276359 w 6332041"/>
              <a:gd name="connsiteY83" fmla="*/ 5001991 h 7200908"/>
              <a:gd name="connsiteX84" fmla="*/ 184919 w 6332041"/>
              <a:gd name="connsiteY84" fmla="*/ 5123911 h 7200908"/>
              <a:gd name="connsiteX85" fmla="*/ 199344 w 6332041"/>
              <a:gd name="connsiteY85" fmla="*/ 5376596 h 7200908"/>
              <a:gd name="connsiteX86" fmla="*/ 282757 w 6332041"/>
              <a:gd name="connsiteY86" fmla="*/ 5376186 h 7200908"/>
              <a:gd name="connsiteX87" fmla="*/ 324870 w 6332041"/>
              <a:gd name="connsiteY87" fmla="*/ 5453201 h 7200908"/>
              <a:gd name="connsiteX88" fmla="*/ 340517 w 6332041"/>
              <a:gd name="connsiteY88" fmla="*/ 5498107 h 7200908"/>
              <a:gd name="connsiteX89" fmla="*/ 378211 w 6332041"/>
              <a:gd name="connsiteY89" fmla="*/ 5490078 h 7200908"/>
              <a:gd name="connsiteX90" fmla="*/ 365761 w 6332041"/>
              <a:gd name="connsiteY90" fmla="*/ 5643294 h 7200908"/>
              <a:gd name="connsiteX91" fmla="*/ 843843 w 6332041"/>
              <a:gd name="connsiteY91" fmla="*/ 5739970 h 7200908"/>
              <a:gd name="connsiteX92" fmla="*/ 1175926 w 6332041"/>
              <a:gd name="connsiteY92" fmla="*/ 5879922 h 7200908"/>
              <a:gd name="connsiteX93" fmla="*/ 1487939 w 6332041"/>
              <a:gd name="connsiteY93" fmla="*/ 5741131 h 7200908"/>
              <a:gd name="connsiteX94" fmla="*/ 1586999 w 6332041"/>
              <a:gd name="connsiteY94" fmla="*/ 5741131 h 7200908"/>
              <a:gd name="connsiteX95" fmla="*/ 1541279 w 6332041"/>
              <a:gd name="connsiteY95" fmla="*/ 6000211 h 7200908"/>
              <a:gd name="connsiteX96" fmla="*/ 1634713 w 6332041"/>
              <a:gd name="connsiteY96" fmla="*/ 6349001 h 7200908"/>
              <a:gd name="connsiteX97" fmla="*/ 1931451 w 6332041"/>
              <a:gd name="connsiteY97" fmla="*/ 6276820 h 7200908"/>
              <a:gd name="connsiteX98" fmla="*/ 1973281 w 6332041"/>
              <a:gd name="connsiteY98" fmla="*/ 6039719 h 7200908"/>
              <a:gd name="connsiteX99" fmla="*/ 2284853 w 6332041"/>
              <a:gd name="connsiteY99" fmla="*/ 6068128 h 7200908"/>
              <a:gd name="connsiteX100" fmla="*/ 2588088 w 6332041"/>
              <a:gd name="connsiteY100" fmla="*/ 5922367 h 7200908"/>
              <a:gd name="connsiteX101" fmla="*/ 2656018 w 6332041"/>
              <a:gd name="connsiteY101" fmla="*/ 6052223 h 7200908"/>
              <a:gd name="connsiteX102" fmla="*/ 2739109 w 6332041"/>
              <a:gd name="connsiteY102" fmla="*/ 6021749 h 7200908"/>
              <a:gd name="connsiteX103" fmla="*/ 2886685 w 6332041"/>
              <a:gd name="connsiteY103" fmla="*/ 6052811 h 7200908"/>
              <a:gd name="connsiteX104" fmla="*/ 3002565 w 6332041"/>
              <a:gd name="connsiteY104" fmla="*/ 6195386 h 7200908"/>
              <a:gd name="connsiteX105" fmla="*/ 3027765 w 6332041"/>
              <a:gd name="connsiteY105" fmla="*/ 6377265 h 7200908"/>
              <a:gd name="connsiteX106" fmla="*/ 3191028 w 6332041"/>
              <a:gd name="connsiteY106" fmla="*/ 6299303 h 7200908"/>
              <a:gd name="connsiteX107" fmla="*/ 3338659 w 6332041"/>
              <a:gd name="connsiteY107" fmla="*/ 6365542 h 7200908"/>
              <a:gd name="connsiteX108" fmla="*/ 3459989 w 6332041"/>
              <a:gd name="connsiteY108" fmla="*/ 6105598 h 7200908"/>
              <a:gd name="connsiteX109" fmla="*/ 3465996 w 6332041"/>
              <a:gd name="connsiteY109" fmla="*/ 6002754 h 7200908"/>
              <a:gd name="connsiteX110" fmla="*/ 3658897 w 6332041"/>
              <a:gd name="connsiteY110" fmla="*/ 6037364 h 7200908"/>
              <a:gd name="connsiteX111" fmla="*/ 3653271 w 6332041"/>
              <a:gd name="connsiteY111" fmla="*/ 6120584 h 7200908"/>
              <a:gd name="connsiteX112" fmla="*/ 3721768 w 6332041"/>
              <a:gd name="connsiteY112" fmla="*/ 6218956 h 7200908"/>
              <a:gd name="connsiteX113" fmla="*/ 3691891 w 6332041"/>
              <a:gd name="connsiteY113" fmla="*/ 6311470 h 7200908"/>
              <a:gd name="connsiteX114" fmla="*/ 3857956 w 6332041"/>
              <a:gd name="connsiteY114" fmla="*/ 6401878 h 7200908"/>
              <a:gd name="connsiteX115" fmla="*/ 4020663 w 6332041"/>
              <a:gd name="connsiteY115" fmla="*/ 6431839 h 7200908"/>
              <a:gd name="connsiteX116" fmla="*/ 4114903 w 6332041"/>
              <a:gd name="connsiteY116" fmla="*/ 6401940 h 7200908"/>
              <a:gd name="connsiteX117" fmla="*/ 4098589 w 6332041"/>
              <a:gd name="connsiteY117" fmla="*/ 6522071 h 7200908"/>
              <a:gd name="connsiteX118" fmla="*/ 4022265 w 6332041"/>
              <a:gd name="connsiteY118" fmla="*/ 6622479 h 7200908"/>
              <a:gd name="connsiteX119" fmla="*/ 4023831 w 6332041"/>
              <a:gd name="connsiteY119" fmla="*/ 6722888 h 7200908"/>
              <a:gd name="connsiteX120" fmla="*/ 4146284 w 6332041"/>
              <a:gd name="connsiteY120" fmla="*/ 6792348 h 7200908"/>
              <a:gd name="connsiteX121" fmla="*/ 3990967 w 6332041"/>
              <a:gd name="connsiteY121" fmla="*/ 7074192 h 7200908"/>
              <a:gd name="connsiteX122" fmla="*/ 4070837 w 6332041"/>
              <a:gd name="connsiteY122" fmla="*/ 7107181 h 7200908"/>
              <a:gd name="connsiteX123" fmla="*/ 4111790 w 6332041"/>
              <a:gd name="connsiteY123" fmla="*/ 7057102 h 7200908"/>
              <a:gd name="connsiteX124" fmla="*/ 4202887 w 6332041"/>
              <a:gd name="connsiteY124" fmla="*/ 7165130 h 7200908"/>
              <a:gd name="connsiteX125" fmla="*/ 4345753 w 6332041"/>
              <a:gd name="connsiteY125" fmla="*/ 7047976 h 7200908"/>
              <a:gd name="connsiteX126" fmla="*/ 4338886 w 6332041"/>
              <a:gd name="connsiteY126" fmla="*/ 7200908 h 7200908"/>
              <a:gd name="connsiteX127" fmla="*/ 4875923 w 6332041"/>
              <a:gd name="connsiteY127" fmla="*/ 6606866 h 7200908"/>
              <a:gd name="connsiteX128" fmla="*/ 4086359 w 6332041"/>
              <a:gd name="connsiteY128" fmla="*/ 5253451 h 7200908"/>
              <a:gd name="connsiteX129" fmla="*/ 4082752 w 6332041"/>
              <a:gd name="connsiteY129" fmla="*/ 5177658 h 7200908"/>
              <a:gd name="connsiteX130" fmla="*/ 4795020 w 6332041"/>
              <a:gd name="connsiteY130" fmla="*/ 5075401 h 7200908"/>
              <a:gd name="connsiteX131" fmla="*/ 4882853 w 6332041"/>
              <a:gd name="connsiteY131" fmla="*/ 5079415 h 7200908"/>
              <a:gd name="connsiteX132" fmla="*/ 4942997 w 6332041"/>
              <a:gd name="connsiteY132" fmla="*/ 5095062 h 7200908"/>
              <a:gd name="connsiteX133" fmla="*/ 5129484 w 6332041"/>
              <a:gd name="connsiteY133" fmla="*/ 5186093 h 7200908"/>
              <a:gd name="connsiteX134" fmla="*/ 5594304 w 6332041"/>
              <a:gd name="connsiteY134" fmla="*/ 5422722 h 7200908"/>
              <a:gd name="connsiteX135" fmla="*/ 5724276 w 6332041"/>
              <a:gd name="connsiteY135" fmla="*/ 5486449 h 7200908"/>
              <a:gd name="connsiteX136" fmla="*/ 5779089 w 6332041"/>
              <a:gd name="connsiteY136" fmla="*/ 5396937 h 7200908"/>
              <a:gd name="connsiteX137" fmla="*/ 5690643 w 6332041"/>
              <a:gd name="connsiteY137" fmla="*/ 5373624 h 7200908"/>
              <a:gd name="connsiteX138" fmla="*/ 5636237 w 6332041"/>
              <a:gd name="connsiteY138" fmla="*/ 5298488 h 7200908"/>
              <a:gd name="connsiteX139" fmla="*/ 5682594 w 6332041"/>
              <a:gd name="connsiteY139" fmla="*/ 5229777 h 7200908"/>
              <a:gd name="connsiteX140" fmla="*/ 5600880 w 6332041"/>
              <a:gd name="connsiteY140" fmla="*/ 5115358 h 7200908"/>
              <a:gd name="connsiteX141" fmla="*/ 5632584 w 6332041"/>
              <a:gd name="connsiteY141" fmla="*/ 4969606 h 7200908"/>
              <a:gd name="connsiteX142" fmla="*/ 5655444 w 6332041"/>
              <a:gd name="connsiteY142" fmla="*/ 4934681 h 7200908"/>
              <a:gd name="connsiteX143" fmla="*/ 5677034 w 6332041"/>
              <a:gd name="connsiteY143" fmla="*/ 4889596 h 7200908"/>
              <a:gd name="connsiteX144" fmla="*/ 5714499 w 6332041"/>
              <a:gd name="connsiteY144" fmla="*/ 4812126 h 7200908"/>
              <a:gd name="connsiteX145" fmla="*/ 5729104 w 6332041"/>
              <a:gd name="connsiteY145" fmla="*/ 4729576 h 7200908"/>
              <a:gd name="connsiteX146" fmla="*/ 5775459 w 6332041"/>
              <a:gd name="connsiteY146" fmla="*/ 4704176 h 7200908"/>
              <a:gd name="connsiteX147" fmla="*/ 5755139 w 6332041"/>
              <a:gd name="connsiteY147" fmla="*/ 4645121 h 7200908"/>
              <a:gd name="connsiteX148" fmla="*/ 5791334 w 6332041"/>
              <a:gd name="connsiteY148" fmla="*/ 4603846 h 7200908"/>
              <a:gd name="connsiteX149" fmla="*/ 5821814 w 6332041"/>
              <a:gd name="connsiteY149" fmla="*/ 4540981 h 7200908"/>
              <a:gd name="connsiteX150" fmla="*/ 5877059 w 6332041"/>
              <a:gd name="connsiteY150" fmla="*/ 4467321 h 7200908"/>
              <a:gd name="connsiteX151" fmla="*/ 5896109 w 6332041"/>
              <a:gd name="connsiteY151" fmla="*/ 4311111 h 7200908"/>
              <a:gd name="connsiteX152" fmla="*/ 6141219 w 6332041"/>
              <a:gd name="connsiteY152" fmla="*/ 4053301 h 7200908"/>
              <a:gd name="connsiteX153" fmla="*/ 6147569 w 6332041"/>
              <a:gd name="connsiteY153" fmla="*/ 3817081 h 7200908"/>
              <a:gd name="connsiteX154" fmla="*/ 5953537 w 6332041"/>
              <a:gd name="connsiteY154" fmla="*/ 3436452 h 7200908"/>
              <a:gd name="connsiteX0" fmla="*/ 5953537 w 6332041"/>
              <a:gd name="connsiteY0" fmla="*/ 3436452 h 7265134"/>
              <a:gd name="connsiteX1" fmla="*/ 5854199 w 6332041"/>
              <a:gd name="connsiteY1" fmla="*/ 2291811 h 7265134"/>
              <a:gd name="connsiteX2" fmla="*/ 5802129 w 6332041"/>
              <a:gd name="connsiteY2" fmla="*/ 1609819 h 7265134"/>
              <a:gd name="connsiteX3" fmla="*/ 5762759 w 6332041"/>
              <a:gd name="connsiteY3" fmla="*/ 1382491 h 7265134"/>
              <a:gd name="connsiteX4" fmla="*/ 5770442 w 6332041"/>
              <a:gd name="connsiteY4" fmla="*/ 1330310 h 7265134"/>
              <a:gd name="connsiteX5" fmla="*/ 5939273 w 6332041"/>
              <a:gd name="connsiteY5" fmla="*/ 1294137 h 7265134"/>
              <a:gd name="connsiteX6" fmla="*/ 6061246 w 6332041"/>
              <a:gd name="connsiteY6" fmla="*/ 1154342 h 7265134"/>
              <a:gd name="connsiteX7" fmla="*/ 6087784 w 6332041"/>
              <a:gd name="connsiteY7" fmla="*/ 587703 h 7265134"/>
              <a:gd name="connsiteX8" fmla="*/ 6149792 w 6332041"/>
              <a:gd name="connsiteY8" fmla="*/ 266762 h 7265134"/>
              <a:gd name="connsiteX9" fmla="*/ 6204185 w 6332041"/>
              <a:gd name="connsiteY9" fmla="*/ 214419 h 7265134"/>
              <a:gd name="connsiteX10" fmla="*/ 6332041 w 6332041"/>
              <a:gd name="connsiteY10" fmla="*/ 245126 h 7265134"/>
              <a:gd name="connsiteX11" fmla="*/ 6152006 w 6332041"/>
              <a:gd name="connsiteY11" fmla="*/ 110058 h 7265134"/>
              <a:gd name="connsiteX12" fmla="*/ 6014137 w 6332041"/>
              <a:gd name="connsiteY12" fmla="*/ 0 h 7265134"/>
              <a:gd name="connsiteX13" fmla="*/ 5325275 w 6332041"/>
              <a:gd name="connsiteY13" fmla="*/ 124606 h 7265134"/>
              <a:gd name="connsiteX14" fmla="*/ 5276992 w 6332041"/>
              <a:gd name="connsiteY14" fmla="*/ 266597 h 7265134"/>
              <a:gd name="connsiteX15" fmla="*/ 5346682 w 6332041"/>
              <a:gd name="connsiteY15" fmla="*/ 494173 h 7265134"/>
              <a:gd name="connsiteX16" fmla="*/ 5256922 w 6332041"/>
              <a:gd name="connsiteY16" fmla="*/ 872684 h 7265134"/>
              <a:gd name="connsiteX17" fmla="*/ 5292702 w 6332041"/>
              <a:gd name="connsiteY17" fmla="*/ 1084088 h 7265134"/>
              <a:gd name="connsiteX18" fmla="*/ 5259839 w 6332041"/>
              <a:gd name="connsiteY18" fmla="*/ 1405351 h 7265134"/>
              <a:gd name="connsiteX19" fmla="*/ 5252219 w 6332041"/>
              <a:gd name="connsiteY19" fmla="*/ 1603471 h 7265134"/>
              <a:gd name="connsiteX20" fmla="*/ 5282699 w 6332041"/>
              <a:gd name="connsiteY20" fmla="*/ 1641571 h 7265134"/>
              <a:gd name="connsiteX21" fmla="*/ 5137919 w 6332041"/>
              <a:gd name="connsiteY21" fmla="*/ 1694911 h 7265134"/>
              <a:gd name="connsiteX22" fmla="*/ 5160779 w 6332041"/>
              <a:gd name="connsiteY22" fmla="*/ 1885411 h 7265134"/>
              <a:gd name="connsiteX23" fmla="*/ 5122679 w 6332041"/>
              <a:gd name="connsiteY23" fmla="*/ 1969231 h 7265134"/>
              <a:gd name="connsiteX24" fmla="*/ 4985519 w 6332041"/>
              <a:gd name="connsiteY24" fmla="*/ 1952015 h 7265134"/>
              <a:gd name="connsiteX25" fmla="*/ 4894079 w 6332041"/>
              <a:gd name="connsiteY25" fmla="*/ 1938751 h 7265134"/>
              <a:gd name="connsiteX26" fmla="*/ 4817470 w 6332041"/>
              <a:gd name="connsiteY26" fmla="*/ 2096386 h 7265134"/>
              <a:gd name="connsiteX27" fmla="*/ 4668677 w 6332041"/>
              <a:gd name="connsiteY27" fmla="*/ 1986101 h 7265134"/>
              <a:gd name="connsiteX28" fmla="*/ 4554785 w 6332041"/>
              <a:gd name="connsiteY28" fmla="*/ 1978482 h 7265134"/>
              <a:gd name="connsiteX29" fmla="*/ 4409190 w 6332041"/>
              <a:gd name="connsiteY29" fmla="*/ 1848942 h 7265134"/>
              <a:gd name="connsiteX30" fmla="*/ 4604519 w 6332041"/>
              <a:gd name="connsiteY30" fmla="*/ 1664431 h 7265134"/>
              <a:gd name="connsiteX31" fmla="*/ 4429259 w 6332041"/>
              <a:gd name="connsiteY31" fmla="*/ 1633951 h 7265134"/>
              <a:gd name="connsiteX32" fmla="*/ 4284479 w 6332041"/>
              <a:gd name="connsiteY32" fmla="*/ 1801591 h 7265134"/>
              <a:gd name="connsiteX33" fmla="*/ 4223519 w 6332041"/>
              <a:gd name="connsiteY33" fmla="*/ 1900651 h 7265134"/>
              <a:gd name="connsiteX34" fmla="*/ 4231139 w 6332041"/>
              <a:gd name="connsiteY34" fmla="*/ 1938751 h 7265134"/>
              <a:gd name="connsiteX35" fmla="*/ 4124459 w 6332041"/>
              <a:gd name="connsiteY35" fmla="*/ 2037811 h 7265134"/>
              <a:gd name="connsiteX36" fmla="*/ 4048259 w 6332041"/>
              <a:gd name="connsiteY36" fmla="*/ 2060671 h 7265134"/>
              <a:gd name="connsiteX37" fmla="*/ 3990904 w 6332041"/>
              <a:gd name="connsiteY37" fmla="*/ 2092782 h 7265134"/>
              <a:gd name="connsiteX38" fmla="*/ 3936751 w 6332041"/>
              <a:gd name="connsiteY38" fmla="*/ 2142108 h 7265134"/>
              <a:gd name="connsiteX39" fmla="*/ 3888239 w 6332041"/>
              <a:gd name="connsiteY39" fmla="*/ 2114011 h 7265134"/>
              <a:gd name="connsiteX40" fmla="*/ 3846127 w 6332041"/>
              <a:gd name="connsiteY40" fmla="*/ 2183407 h 7265134"/>
              <a:gd name="connsiteX41" fmla="*/ 3746250 w 6332041"/>
              <a:gd name="connsiteY41" fmla="*/ 2210280 h 7265134"/>
              <a:gd name="connsiteX42" fmla="*/ 3731417 w 6332041"/>
              <a:gd name="connsiteY42" fmla="*/ 2278860 h 7265134"/>
              <a:gd name="connsiteX43" fmla="*/ 3591184 w 6332041"/>
              <a:gd name="connsiteY43" fmla="*/ 2221331 h 7265134"/>
              <a:gd name="connsiteX44" fmla="*/ 3552959 w 6332041"/>
              <a:gd name="connsiteY44" fmla="*/ 2121631 h 7265134"/>
              <a:gd name="connsiteX45" fmla="*/ 3377699 w 6332041"/>
              <a:gd name="connsiteY45" fmla="*/ 2190211 h 7265134"/>
              <a:gd name="connsiteX46" fmla="*/ 3377699 w 6332041"/>
              <a:gd name="connsiteY46" fmla="*/ 2266411 h 7265134"/>
              <a:gd name="connsiteX47" fmla="*/ 3258978 w 6332041"/>
              <a:gd name="connsiteY47" fmla="*/ 2366694 h 7265134"/>
              <a:gd name="connsiteX48" fmla="*/ 3018337 w 6332041"/>
              <a:gd name="connsiteY48" fmla="*/ 2221913 h 7265134"/>
              <a:gd name="connsiteX49" fmla="*/ 3045210 w 6332041"/>
              <a:gd name="connsiteY49" fmla="*/ 2191026 h 7265134"/>
              <a:gd name="connsiteX50" fmla="*/ 2934517 w 6332041"/>
              <a:gd name="connsiteY50" fmla="*/ 2054273 h 7265134"/>
              <a:gd name="connsiteX51" fmla="*/ 2663396 w 6332041"/>
              <a:gd name="connsiteY51" fmla="*/ 1888611 h 7265134"/>
              <a:gd name="connsiteX52" fmla="*/ 2536416 w 6332041"/>
              <a:gd name="connsiteY52" fmla="*/ 2261352 h 7265134"/>
              <a:gd name="connsiteX53" fmla="*/ 2428805 w 6332041"/>
              <a:gd name="connsiteY53" fmla="*/ 2267634 h 7265134"/>
              <a:gd name="connsiteX54" fmla="*/ 2348999 w 6332041"/>
              <a:gd name="connsiteY54" fmla="*/ 2258791 h 7265134"/>
              <a:gd name="connsiteX55" fmla="*/ 2245110 w 6332041"/>
              <a:gd name="connsiteY55" fmla="*/ 2385946 h 7265134"/>
              <a:gd name="connsiteX56" fmla="*/ 2061823 w 6332041"/>
              <a:gd name="connsiteY56" fmla="*/ 2298521 h 7265134"/>
              <a:gd name="connsiteX57" fmla="*/ 2005283 w 6332041"/>
              <a:gd name="connsiteY57" fmla="*/ 2306958 h 7265134"/>
              <a:gd name="connsiteX58" fmla="*/ 1905816 w 6332041"/>
              <a:gd name="connsiteY58" fmla="*/ 2122446 h 7265134"/>
              <a:gd name="connsiteX59" fmla="*/ 1937519 w 6332041"/>
              <a:gd name="connsiteY59" fmla="*/ 2037811 h 7265134"/>
              <a:gd name="connsiteX60" fmla="*/ 1769879 w 6332041"/>
              <a:gd name="connsiteY60" fmla="*/ 2159731 h 7265134"/>
              <a:gd name="connsiteX61" fmla="*/ 1747019 w 6332041"/>
              <a:gd name="connsiteY61" fmla="*/ 2220691 h 7265134"/>
              <a:gd name="connsiteX62" fmla="*/ 1693679 w 6332041"/>
              <a:gd name="connsiteY62" fmla="*/ 2190211 h 7265134"/>
              <a:gd name="connsiteX63" fmla="*/ 1586999 w 6332041"/>
              <a:gd name="connsiteY63" fmla="*/ 2190211 h 7265134"/>
              <a:gd name="connsiteX64" fmla="*/ 1564139 w 6332041"/>
              <a:gd name="connsiteY64" fmla="*/ 2304511 h 7265134"/>
              <a:gd name="connsiteX65" fmla="*/ 1426979 w 6332041"/>
              <a:gd name="connsiteY65" fmla="*/ 2601691 h 7265134"/>
              <a:gd name="connsiteX66" fmla="*/ 1373639 w 6332041"/>
              <a:gd name="connsiteY66" fmla="*/ 2594071 h 7265134"/>
              <a:gd name="connsiteX67" fmla="*/ 1228859 w 6332041"/>
              <a:gd name="connsiteY67" fmla="*/ 2647411 h 7265134"/>
              <a:gd name="connsiteX68" fmla="*/ 1175519 w 6332041"/>
              <a:gd name="connsiteY68" fmla="*/ 2815051 h 7265134"/>
              <a:gd name="connsiteX69" fmla="*/ 1053599 w 6332041"/>
              <a:gd name="connsiteY69" fmla="*/ 2845531 h 7265134"/>
              <a:gd name="connsiteX70" fmla="*/ 969779 w 6332041"/>
              <a:gd name="connsiteY70" fmla="*/ 2853151 h 7265134"/>
              <a:gd name="connsiteX71" fmla="*/ 870719 w 6332041"/>
              <a:gd name="connsiteY71" fmla="*/ 2883631 h 7265134"/>
              <a:gd name="connsiteX72" fmla="*/ 741179 w 6332041"/>
              <a:gd name="connsiteY72" fmla="*/ 2891251 h 7265134"/>
              <a:gd name="connsiteX73" fmla="*/ 588779 w 6332041"/>
              <a:gd name="connsiteY73" fmla="*/ 2929351 h 7265134"/>
              <a:gd name="connsiteX74" fmla="*/ 0 w 6332041"/>
              <a:gd name="connsiteY74" fmla="*/ 4428515 h 7265134"/>
              <a:gd name="connsiteX75" fmla="*/ 199750 w 6332041"/>
              <a:gd name="connsiteY75" fmla="*/ 4408853 h 7265134"/>
              <a:gd name="connsiteX76" fmla="*/ 207779 w 6332041"/>
              <a:gd name="connsiteY76" fmla="*/ 4529551 h 7265134"/>
              <a:gd name="connsiteX77" fmla="*/ 289560 w 6332041"/>
              <a:gd name="connsiteY77" fmla="*/ 4557241 h 7265134"/>
              <a:gd name="connsiteX78" fmla="*/ 289968 w 6332041"/>
              <a:gd name="connsiteY78" fmla="*/ 4629020 h 7265134"/>
              <a:gd name="connsiteX79" fmla="*/ 408690 w 6332041"/>
              <a:gd name="connsiteY79" fmla="*/ 4675962 h 7265134"/>
              <a:gd name="connsiteX80" fmla="*/ 398279 w 6332041"/>
              <a:gd name="connsiteY80" fmla="*/ 4773391 h 7265134"/>
              <a:gd name="connsiteX81" fmla="*/ 398279 w 6332041"/>
              <a:gd name="connsiteY81" fmla="*/ 4872451 h 7265134"/>
              <a:gd name="connsiteX82" fmla="*/ 291599 w 6332041"/>
              <a:gd name="connsiteY82" fmla="*/ 4925791 h 7265134"/>
              <a:gd name="connsiteX83" fmla="*/ 276359 w 6332041"/>
              <a:gd name="connsiteY83" fmla="*/ 5001991 h 7265134"/>
              <a:gd name="connsiteX84" fmla="*/ 184919 w 6332041"/>
              <a:gd name="connsiteY84" fmla="*/ 5123911 h 7265134"/>
              <a:gd name="connsiteX85" fmla="*/ 199344 w 6332041"/>
              <a:gd name="connsiteY85" fmla="*/ 5376596 h 7265134"/>
              <a:gd name="connsiteX86" fmla="*/ 282757 w 6332041"/>
              <a:gd name="connsiteY86" fmla="*/ 5376186 h 7265134"/>
              <a:gd name="connsiteX87" fmla="*/ 324870 w 6332041"/>
              <a:gd name="connsiteY87" fmla="*/ 5453201 h 7265134"/>
              <a:gd name="connsiteX88" fmla="*/ 340517 w 6332041"/>
              <a:gd name="connsiteY88" fmla="*/ 5498107 h 7265134"/>
              <a:gd name="connsiteX89" fmla="*/ 378211 w 6332041"/>
              <a:gd name="connsiteY89" fmla="*/ 5490078 h 7265134"/>
              <a:gd name="connsiteX90" fmla="*/ 365761 w 6332041"/>
              <a:gd name="connsiteY90" fmla="*/ 5643294 h 7265134"/>
              <a:gd name="connsiteX91" fmla="*/ 843843 w 6332041"/>
              <a:gd name="connsiteY91" fmla="*/ 5739970 h 7265134"/>
              <a:gd name="connsiteX92" fmla="*/ 1175926 w 6332041"/>
              <a:gd name="connsiteY92" fmla="*/ 5879922 h 7265134"/>
              <a:gd name="connsiteX93" fmla="*/ 1487939 w 6332041"/>
              <a:gd name="connsiteY93" fmla="*/ 5741131 h 7265134"/>
              <a:gd name="connsiteX94" fmla="*/ 1586999 w 6332041"/>
              <a:gd name="connsiteY94" fmla="*/ 5741131 h 7265134"/>
              <a:gd name="connsiteX95" fmla="*/ 1541279 w 6332041"/>
              <a:gd name="connsiteY95" fmla="*/ 6000211 h 7265134"/>
              <a:gd name="connsiteX96" fmla="*/ 1634713 w 6332041"/>
              <a:gd name="connsiteY96" fmla="*/ 6349001 h 7265134"/>
              <a:gd name="connsiteX97" fmla="*/ 1931451 w 6332041"/>
              <a:gd name="connsiteY97" fmla="*/ 6276820 h 7265134"/>
              <a:gd name="connsiteX98" fmla="*/ 1973281 w 6332041"/>
              <a:gd name="connsiteY98" fmla="*/ 6039719 h 7265134"/>
              <a:gd name="connsiteX99" fmla="*/ 2284853 w 6332041"/>
              <a:gd name="connsiteY99" fmla="*/ 6068128 h 7265134"/>
              <a:gd name="connsiteX100" fmla="*/ 2588088 w 6332041"/>
              <a:gd name="connsiteY100" fmla="*/ 5922367 h 7265134"/>
              <a:gd name="connsiteX101" fmla="*/ 2656018 w 6332041"/>
              <a:gd name="connsiteY101" fmla="*/ 6052223 h 7265134"/>
              <a:gd name="connsiteX102" fmla="*/ 2739109 w 6332041"/>
              <a:gd name="connsiteY102" fmla="*/ 6021749 h 7265134"/>
              <a:gd name="connsiteX103" fmla="*/ 2886685 w 6332041"/>
              <a:gd name="connsiteY103" fmla="*/ 6052811 h 7265134"/>
              <a:gd name="connsiteX104" fmla="*/ 3002565 w 6332041"/>
              <a:gd name="connsiteY104" fmla="*/ 6195386 h 7265134"/>
              <a:gd name="connsiteX105" fmla="*/ 3027765 w 6332041"/>
              <a:gd name="connsiteY105" fmla="*/ 6377265 h 7265134"/>
              <a:gd name="connsiteX106" fmla="*/ 3191028 w 6332041"/>
              <a:gd name="connsiteY106" fmla="*/ 6299303 h 7265134"/>
              <a:gd name="connsiteX107" fmla="*/ 3338659 w 6332041"/>
              <a:gd name="connsiteY107" fmla="*/ 6365542 h 7265134"/>
              <a:gd name="connsiteX108" fmla="*/ 3459989 w 6332041"/>
              <a:gd name="connsiteY108" fmla="*/ 6105598 h 7265134"/>
              <a:gd name="connsiteX109" fmla="*/ 3465996 w 6332041"/>
              <a:gd name="connsiteY109" fmla="*/ 6002754 h 7265134"/>
              <a:gd name="connsiteX110" fmla="*/ 3658897 w 6332041"/>
              <a:gd name="connsiteY110" fmla="*/ 6037364 h 7265134"/>
              <a:gd name="connsiteX111" fmla="*/ 3653271 w 6332041"/>
              <a:gd name="connsiteY111" fmla="*/ 6120584 h 7265134"/>
              <a:gd name="connsiteX112" fmla="*/ 3721768 w 6332041"/>
              <a:gd name="connsiteY112" fmla="*/ 6218956 h 7265134"/>
              <a:gd name="connsiteX113" fmla="*/ 3691891 w 6332041"/>
              <a:gd name="connsiteY113" fmla="*/ 6311470 h 7265134"/>
              <a:gd name="connsiteX114" fmla="*/ 3857956 w 6332041"/>
              <a:gd name="connsiteY114" fmla="*/ 6401878 h 7265134"/>
              <a:gd name="connsiteX115" fmla="*/ 4020663 w 6332041"/>
              <a:gd name="connsiteY115" fmla="*/ 6431839 h 7265134"/>
              <a:gd name="connsiteX116" fmla="*/ 4114903 w 6332041"/>
              <a:gd name="connsiteY116" fmla="*/ 6401940 h 7265134"/>
              <a:gd name="connsiteX117" fmla="*/ 4098589 w 6332041"/>
              <a:gd name="connsiteY117" fmla="*/ 6522071 h 7265134"/>
              <a:gd name="connsiteX118" fmla="*/ 4022265 w 6332041"/>
              <a:gd name="connsiteY118" fmla="*/ 6622479 h 7265134"/>
              <a:gd name="connsiteX119" fmla="*/ 4023831 w 6332041"/>
              <a:gd name="connsiteY119" fmla="*/ 6722888 h 7265134"/>
              <a:gd name="connsiteX120" fmla="*/ 4146284 w 6332041"/>
              <a:gd name="connsiteY120" fmla="*/ 6792348 h 7265134"/>
              <a:gd name="connsiteX121" fmla="*/ 3990967 w 6332041"/>
              <a:gd name="connsiteY121" fmla="*/ 7074192 h 7265134"/>
              <a:gd name="connsiteX122" fmla="*/ 4070837 w 6332041"/>
              <a:gd name="connsiteY122" fmla="*/ 7107181 h 7265134"/>
              <a:gd name="connsiteX123" fmla="*/ 4111790 w 6332041"/>
              <a:gd name="connsiteY123" fmla="*/ 7057102 h 7265134"/>
              <a:gd name="connsiteX124" fmla="*/ 4202887 w 6332041"/>
              <a:gd name="connsiteY124" fmla="*/ 7165130 h 7265134"/>
              <a:gd name="connsiteX125" fmla="*/ 4345753 w 6332041"/>
              <a:gd name="connsiteY125" fmla="*/ 7047976 h 7265134"/>
              <a:gd name="connsiteX126" fmla="*/ 4338886 w 6332041"/>
              <a:gd name="connsiteY126" fmla="*/ 7200908 h 7265134"/>
              <a:gd name="connsiteX127" fmla="*/ 4245753 w 6332041"/>
              <a:gd name="connsiteY127" fmla="*/ 7265134 h 7265134"/>
              <a:gd name="connsiteX128" fmla="*/ 4086359 w 6332041"/>
              <a:gd name="connsiteY128" fmla="*/ 5253451 h 7265134"/>
              <a:gd name="connsiteX129" fmla="*/ 4082752 w 6332041"/>
              <a:gd name="connsiteY129" fmla="*/ 5177658 h 7265134"/>
              <a:gd name="connsiteX130" fmla="*/ 4795020 w 6332041"/>
              <a:gd name="connsiteY130" fmla="*/ 5075401 h 7265134"/>
              <a:gd name="connsiteX131" fmla="*/ 4882853 w 6332041"/>
              <a:gd name="connsiteY131" fmla="*/ 5079415 h 7265134"/>
              <a:gd name="connsiteX132" fmla="*/ 4942997 w 6332041"/>
              <a:gd name="connsiteY132" fmla="*/ 5095062 h 7265134"/>
              <a:gd name="connsiteX133" fmla="*/ 5129484 w 6332041"/>
              <a:gd name="connsiteY133" fmla="*/ 5186093 h 7265134"/>
              <a:gd name="connsiteX134" fmla="*/ 5594304 w 6332041"/>
              <a:gd name="connsiteY134" fmla="*/ 5422722 h 7265134"/>
              <a:gd name="connsiteX135" fmla="*/ 5724276 w 6332041"/>
              <a:gd name="connsiteY135" fmla="*/ 5486449 h 7265134"/>
              <a:gd name="connsiteX136" fmla="*/ 5779089 w 6332041"/>
              <a:gd name="connsiteY136" fmla="*/ 5396937 h 7265134"/>
              <a:gd name="connsiteX137" fmla="*/ 5690643 w 6332041"/>
              <a:gd name="connsiteY137" fmla="*/ 5373624 h 7265134"/>
              <a:gd name="connsiteX138" fmla="*/ 5636237 w 6332041"/>
              <a:gd name="connsiteY138" fmla="*/ 5298488 h 7265134"/>
              <a:gd name="connsiteX139" fmla="*/ 5682594 w 6332041"/>
              <a:gd name="connsiteY139" fmla="*/ 5229777 h 7265134"/>
              <a:gd name="connsiteX140" fmla="*/ 5600880 w 6332041"/>
              <a:gd name="connsiteY140" fmla="*/ 5115358 h 7265134"/>
              <a:gd name="connsiteX141" fmla="*/ 5632584 w 6332041"/>
              <a:gd name="connsiteY141" fmla="*/ 4969606 h 7265134"/>
              <a:gd name="connsiteX142" fmla="*/ 5655444 w 6332041"/>
              <a:gd name="connsiteY142" fmla="*/ 4934681 h 7265134"/>
              <a:gd name="connsiteX143" fmla="*/ 5677034 w 6332041"/>
              <a:gd name="connsiteY143" fmla="*/ 4889596 h 7265134"/>
              <a:gd name="connsiteX144" fmla="*/ 5714499 w 6332041"/>
              <a:gd name="connsiteY144" fmla="*/ 4812126 h 7265134"/>
              <a:gd name="connsiteX145" fmla="*/ 5729104 w 6332041"/>
              <a:gd name="connsiteY145" fmla="*/ 4729576 h 7265134"/>
              <a:gd name="connsiteX146" fmla="*/ 5775459 w 6332041"/>
              <a:gd name="connsiteY146" fmla="*/ 4704176 h 7265134"/>
              <a:gd name="connsiteX147" fmla="*/ 5755139 w 6332041"/>
              <a:gd name="connsiteY147" fmla="*/ 4645121 h 7265134"/>
              <a:gd name="connsiteX148" fmla="*/ 5791334 w 6332041"/>
              <a:gd name="connsiteY148" fmla="*/ 4603846 h 7265134"/>
              <a:gd name="connsiteX149" fmla="*/ 5821814 w 6332041"/>
              <a:gd name="connsiteY149" fmla="*/ 4540981 h 7265134"/>
              <a:gd name="connsiteX150" fmla="*/ 5877059 w 6332041"/>
              <a:gd name="connsiteY150" fmla="*/ 4467321 h 7265134"/>
              <a:gd name="connsiteX151" fmla="*/ 5896109 w 6332041"/>
              <a:gd name="connsiteY151" fmla="*/ 4311111 h 7265134"/>
              <a:gd name="connsiteX152" fmla="*/ 6141219 w 6332041"/>
              <a:gd name="connsiteY152" fmla="*/ 4053301 h 7265134"/>
              <a:gd name="connsiteX153" fmla="*/ 6147569 w 6332041"/>
              <a:gd name="connsiteY153" fmla="*/ 3817081 h 7265134"/>
              <a:gd name="connsiteX154" fmla="*/ 5953537 w 6332041"/>
              <a:gd name="connsiteY154" fmla="*/ 3436452 h 7265134"/>
              <a:gd name="connsiteX0" fmla="*/ 5953537 w 6332041"/>
              <a:gd name="connsiteY0" fmla="*/ 3436452 h 7312546"/>
              <a:gd name="connsiteX1" fmla="*/ 5854199 w 6332041"/>
              <a:gd name="connsiteY1" fmla="*/ 2291811 h 7312546"/>
              <a:gd name="connsiteX2" fmla="*/ 5802129 w 6332041"/>
              <a:gd name="connsiteY2" fmla="*/ 1609819 h 7312546"/>
              <a:gd name="connsiteX3" fmla="*/ 5762759 w 6332041"/>
              <a:gd name="connsiteY3" fmla="*/ 1382491 h 7312546"/>
              <a:gd name="connsiteX4" fmla="*/ 5770442 w 6332041"/>
              <a:gd name="connsiteY4" fmla="*/ 1330310 h 7312546"/>
              <a:gd name="connsiteX5" fmla="*/ 5939273 w 6332041"/>
              <a:gd name="connsiteY5" fmla="*/ 1294137 h 7312546"/>
              <a:gd name="connsiteX6" fmla="*/ 6061246 w 6332041"/>
              <a:gd name="connsiteY6" fmla="*/ 1154342 h 7312546"/>
              <a:gd name="connsiteX7" fmla="*/ 6087784 w 6332041"/>
              <a:gd name="connsiteY7" fmla="*/ 587703 h 7312546"/>
              <a:gd name="connsiteX8" fmla="*/ 6149792 w 6332041"/>
              <a:gd name="connsiteY8" fmla="*/ 266762 h 7312546"/>
              <a:gd name="connsiteX9" fmla="*/ 6204185 w 6332041"/>
              <a:gd name="connsiteY9" fmla="*/ 214419 h 7312546"/>
              <a:gd name="connsiteX10" fmla="*/ 6332041 w 6332041"/>
              <a:gd name="connsiteY10" fmla="*/ 245126 h 7312546"/>
              <a:gd name="connsiteX11" fmla="*/ 6152006 w 6332041"/>
              <a:gd name="connsiteY11" fmla="*/ 110058 h 7312546"/>
              <a:gd name="connsiteX12" fmla="*/ 6014137 w 6332041"/>
              <a:gd name="connsiteY12" fmla="*/ 0 h 7312546"/>
              <a:gd name="connsiteX13" fmla="*/ 5325275 w 6332041"/>
              <a:gd name="connsiteY13" fmla="*/ 124606 h 7312546"/>
              <a:gd name="connsiteX14" fmla="*/ 5276992 w 6332041"/>
              <a:gd name="connsiteY14" fmla="*/ 266597 h 7312546"/>
              <a:gd name="connsiteX15" fmla="*/ 5346682 w 6332041"/>
              <a:gd name="connsiteY15" fmla="*/ 494173 h 7312546"/>
              <a:gd name="connsiteX16" fmla="*/ 5256922 w 6332041"/>
              <a:gd name="connsiteY16" fmla="*/ 872684 h 7312546"/>
              <a:gd name="connsiteX17" fmla="*/ 5292702 w 6332041"/>
              <a:gd name="connsiteY17" fmla="*/ 1084088 h 7312546"/>
              <a:gd name="connsiteX18" fmla="*/ 5259839 w 6332041"/>
              <a:gd name="connsiteY18" fmla="*/ 1405351 h 7312546"/>
              <a:gd name="connsiteX19" fmla="*/ 5252219 w 6332041"/>
              <a:gd name="connsiteY19" fmla="*/ 1603471 h 7312546"/>
              <a:gd name="connsiteX20" fmla="*/ 5282699 w 6332041"/>
              <a:gd name="connsiteY20" fmla="*/ 1641571 h 7312546"/>
              <a:gd name="connsiteX21" fmla="*/ 5137919 w 6332041"/>
              <a:gd name="connsiteY21" fmla="*/ 1694911 h 7312546"/>
              <a:gd name="connsiteX22" fmla="*/ 5160779 w 6332041"/>
              <a:gd name="connsiteY22" fmla="*/ 1885411 h 7312546"/>
              <a:gd name="connsiteX23" fmla="*/ 5122679 w 6332041"/>
              <a:gd name="connsiteY23" fmla="*/ 1969231 h 7312546"/>
              <a:gd name="connsiteX24" fmla="*/ 4985519 w 6332041"/>
              <a:gd name="connsiteY24" fmla="*/ 1952015 h 7312546"/>
              <a:gd name="connsiteX25" fmla="*/ 4894079 w 6332041"/>
              <a:gd name="connsiteY25" fmla="*/ 1938751 h 7312546"/>
              <a:gd name="connsiteX26" fmla="*/ 4817470 w 6332041"/>
              <a:gd name="connsiteY26" fmla="*/ 2096386 h 7312546"/>
              <a:gd name="connsiteX27" fmla="*/ 4668677 w 6332041"/>
              <a:gd name="connsiteY27" fmla="*/ 1986101 h 7312546"/>
              <a:gd name="connsiteX28" fmla="*/ 4554785 w 6332041"/>
              <a:gd name="connsiteY28" fmla="*/ 1978482 h 7312546"/>
              <a:gd name="connsiteX29" fmla="*/ 4409190 w 6332041"/>
              <a:gd name="connsiteY29" fmla="*/ 1848942 h 7312546"/>
              <a:gd name="connsiteX30" fmla="*/ 4604519 w 6332041"/>
              <a:gd name="connsiteY30" fmla="*/ 1664431 h 7312546"/>
              <a:gd name="connsiteX31" fmla="*/ 4429259 w 6332041"/>
              <a:gd name="connsiteY31" fmla="*/ 1633951 h 7312546"/>
              <a:gd name="connsiteX32" fmla="*/ 4284479 w 6332041"/>
              <a:gd name="connsiteY32" fmla="*/ 1801591 h 7312546"/>
              <a:gd name="connsiteX33" fmla="*/ 4223519 w 6332041"/>
              <a:gd name="connsiteY33" fmla="*/ 1900651 h 7312546"/>
              <a:gd name="connsiteX34" fmla="*/ 4231139 w 6332041"/>
              <a:gd name="connsiteY34" fmla="*/ 1938751 h 7312546"/>
              <a:gd name="connsiteX35" fmla="*/ 4124459 w 6332041"/>
              <a:gd name="connsiteY35" fmla="*/ 2037811 h 7312546"/>
              <a:gd name="connsiteX36" fmla="*/ 4048259 w 6332041"/>
              <a:gd name="connsiteY36" fmla="*/ 2060671 h 7312546"/>
              <a:gd name="connsiteX37" fmla="*/ 3990904 w 6332041"/>
              <a:gd name="connsiteY37" fmla="*/ 2092782 h 7312546"/>
              <a:gd name="connsiteX38" fmla="*/ 3936751 w 6332041"/>
              <a:gd name="connsiteY38" fmla="*/ 2142108 h 7312546"/>
              <a:gd name="connsiteX39" fmla="*/ 3888239 w 6332041"/>
              <a:gd name="connsiteY39" fmla="*/ 2114011 h 7312546"/>
              <a:gd name="connsiteX40" fmla="*/ 3846127 w 6332041"/>
              <a:gd name="connsiteY40" fmla="*/ 2183407 h 7312546"/>
              <a:gd name="connsiteX41" fmla="*/ 3746250 w 6332041"/>
              <a:gd name="connsiteY41" fmla="*/ 2210280 h 7312546"/>
              <a:gd name="connsiteX42" fmla="*/ 3731417 w 6332041"/>
              <a:gd name="connsiteY42" fmla="*/ 2278860 h 7312546"/>
              <a:gd name="connsiteX43" fmla="*/ 3591184 w 6332041"/>
              <a:gd name="connsiteY43" fmla="*/ 2221331 h 7312546"/>
              <a:gd name="connsiteX44" fmla="*/ 3552959 w 6332041"/>
              <a:gd name="connsiteY44" fmla="*/ 2121631 h 7312546"/>
              <a:gd name="connsiteX45" fmla="*/ 3377699 w 6332041"/>
              <a:gd name="connsiteY45" fmla="*/ 2190211 h 7312546"/>
              <a:gd name="connsiteX46" fmla="*/ 3377699 w 6332041"/>
              <a:gd name="connsiteY46" fmla="*/ 2266411 h 7312546"/>
              <a:gd name="connsiteX47" fmla="*/ 3258978 w 6332041"/>
              <a:gd name="connsiteY47" fmla="*/ 2366694 h 7312546"/>
              <a:gd name="connsiteX48" fmla="*/ 3018337 w 6332041"/>
              <a:gd name="connsiteY48" fmla="*/ 2221913 h 7312546"/>
              <a:gd name="connsiteX49" fmla="*/ 3045210 w 6332041"/>
              <a:gd name="connsiteY49" fmla="*/ 2191026 h 7312546"/>
              <a:gd name="connsiteX50" fmla="*/ 2934517 w 6332041"/>
              <a:gd name="connsiteY50" fmla="*/ 2054273 h 7312546"/>
              <a:gd name="connsiteX51" fmla="*/ 2663396 w 6332041"/>
              <a:gd name="connsiteY51" fmla="*/ 1888611 h 7312546"/>
              <a:gd name="connsiteX52" fmla="*/ 2536416 w 6332041"/>
              <a:gd name="connsiteY52" fmla="*/ 2261352 h 7312546"/>
              <a:gd name="connsiteX53" fmla="*/ 2428805 w 6332041"/>
              <a:gd name="connsiteY53" fmla="*/ 2267634 h 7312546"/>
              <a:gd name="connsiteX54" fmla="*/ 2348999 w 6332041"/>
              <a:gd name="connsiteY54" fmla="*/ 2258791 h 7312546"/>
              <a:gd name="connsiteX55" fmla="*/ 2245110 w 6332041"/>
              <a:gd name="connsiteY55" fmla="*/ 2385946 h 7312546"/>
              <a:gd name="connsiteX56" fmla="*/ 2061823 w 6332041"/>
              <a:gd name="connsiteY56" fmla="*/ 2298521 h 7312546"/>
              <a:gd name="connsiteX57" fmla="*/ 2005283 w 6332041"/>
              <a:gd name="connsiteY57" fmla="*/ 2306958 h 7312546"/>
              <a:gd name="connsiteX58" fmla="*/ 1905816 w 6332041"/>
              <a:gd name="connsiteY58" fmla="*/ 2122446 h 7312546"/>
              <a:gd name="connsiteX59" fmla="*/ 1937519 w 6332041"/>
              <a:gd name="connsiteY59" fmla="*/ 2037811 h 7312546"/>
              <a:gd name="connsiteX60" fmla="*/ 1769879 w 6332041"/>
              <a:gd name="connsiteY60" fmla="*/ 2159731 h 7312546"/>
              <a:gd name="connsiteX61" fmla="*/ 1747019 w 6332041"/>
              <a:gd name="connsiteY61" fmla="*/ 2220691 h 7312546"/>
              <a:gd name="connsiteX62" fmla="*/ 1693679 w 6332041"/>
              <a:gd name="connsiteY62" fmla="*/ 2190211 h 7312546"/>
              <a:gd name="connsiteX63" fmla="*/ 1586999 w 6332041"/>
              <a:gd name="connsiteY63" fmla="*/ 2190211 h 7312546"/>
              <a:gd name="connsiteX64" fmla="*/ 1564139 w 6332041"/>
              <a:gd name="connsiteY64" fmla="*/ 2304511 h 7312546"/>
              <a:gd name="connsiteX65" fmla="*/ 1426979 w 6332041"/>
              <a:gd name="connsiteY65" fmla="*/ 2601691 h 7312546"/>
              <a:gd name="connsiteX66" fmla="*/ 1373639 w 6332041"/>
              <a:gd name="connsiteY66" fmla="*/ 2594071 h 7312546"/>
              <a:gd name="connsiteX67" fmla="*/ 1228859 w 6332041"/>
              <a:gd name="connsiteY67" fmla="*/ 2647411 h 7312546"/>
              <a:gd name="connsiteX68" fmla="*/ 1175519 w 6332041"/>
              <a:gd name="connsiteY68" fmla="*/ 2815051 h 7312546"/>
              <a:gd name="connsiteX69" fmla="*/ 1053599 w 6332041"/>
              <a:gd name="connsiteY69" fmla="*/ 2845531 h 7312546"/>
              <a:gd name="connsiteX70" fmla="*/ 969779 w 6332041"/>
              <a:gd name="connsiteY70" fmla="*/ 2853151 h 7312546"/>
              <a:gd name="connsiteX71" fmla="*/ 870719 w 6332041"/>
              <a:gd name="connsiteY71" fmla="*/ 2883631 h 7312546"/>
              <a:gd name="connsiteX72" fmla="*/ 741179 w 6332041"/>
              <a:gd name="connsiteY72" fmla="*/ 2891251 h 7312546"/>
              <a:gd name="connsiteX73" fmla="*/ 588779 w 6332041"/>
              <a:gd name="connsiteY73" fmla="*/ 2929351 h 7312546"/>
              <a:gd name="connsiteX74" fmla="*/ 0 w 6332041"/>
              <a:gd name="connsiteY74" fmla="*/ 4428515 h 7312546"/>
              <a:gd name="connsiteX75" fmla="*/ 199750 w 6332041"/>
              <a:gd name="connsiteY75" fmla="*/ 4408853 h 7312546"/>
              <a:gd name="connsiteX76" fmla="*/ 207779 w 6332041"/>
              <a:gd name="connsiteY76" fmla="*/ 4529551 h 7312546"/>
              <a:gd name="connsiteX77" fmla="*/ 289560 w 6332041"/>
              <a:gd name="connsiteY77" fmla="*/ 4557241 h 7312546"/>
              <a:gd name="connsiteX78" fmla="*/ 289968 w 6332041"/>
              <a:gd name="connsiteY78" fmla="*/ 4629020 h 7312546"/>
              <a:gd name="connsiteX79" fmla="*/ 408690 w 6332041"/>
              <a:gd name="connsiteY79" fmla="*/ 4675962 h 7312546"/>
              <a:gd name="connsiteX80" fmla="*/ 398279 w 6332041"/>
              <a:gd name="connsiteY80" fmla="*/ 4773391 h 7312546"/>
              <a:gd name="connsiteX81" fmla="*/ 398279 w 6332041"/>
              <a:gd name="connsiteY81" fmla="*/ 4872451 h 7312546"/>
              <a:gd name="connsiteX82" fmla="*/ 291599 w 6332041"/>
              <a:gd name="connsiteY82" fmla="*/ 4925791 h 7312546"/>
              <a:gd name="connsiteX83" fmla="*/ 276359 w 6332041"/>
              <a:gd name="connsiteY83" fmla="*/ 5001991 h 7312546"/>
              <a:gd name="connsiteX84" fmla="*/ 184919 w 6332041"/>
              <a:gd name="connsiteY84" fmla="*/ 5123911 h 7312546"/>
              <a:gd name="connsiteX85" fmla="*/ 199344 w 6332041"/>
              <a:gd name="connsiteY85" fmla="*/ 5376596 h 7312546"/>
              <a:gd name="connsiteX86" fmla="*/ 282757 w 6332041"/>
              <a:gd name="connsiteY86" fmla="*/ 5376186 h 7312546"/>
              <a:gd name="connsiteX87" fmla="*/ 324870 w 6332041"/>
              <a:gd name="connsiteY87" fmla="*/ 5453201 h 7312546"/>
              <a:gd name="connsiteX88" fmla="*/ 340517 w 6332041"/>
              <a:gd name="connsiteY88" fmla="*/ 5498107 h 7312546"/>
              <a:gd name="connsiteX89" fmla="*/ 378211 w 6332041"/>
              <a:gd name="connsiteY89" fmla="*/ 5490078 h 7312546"/>
              <a:gd name="connsiteX90" fmla="*/ 365761 w 6332041"/>
              <a:gd name="connsiteY90" fmla="*/ 5643294 h 7312546"/>
              <a:gd name="connsiteX91" fmla="*/ 843843 w 6332041"/>
              <a:gd name="connsiteY91" fmla="*/ 5739970 h 7312546"/>
              <a:gd name="connsiteX92" fmla="*/ 1175926 w 6332041"/>
              <a:gd name="connsiteY92" fmla="*/ 5879922 h 7312546"/>
              <a:gd name="connsiteX93" fmla="*/ 1487939 w 6332041"/>
              <a:gd name="connsiteY93" fmla="*/ 5741131 h 7312546"/>
              <a:gd name="connsiteX94" fmla="*/ 1586999 w 6332041"/>
              <a:gd name="connsiteY94" fmla="*/ 5741131 h 7312546"/>
              <a:gd name="connsiteX95" fmla="*/ 1541279 w 6332041"/>
              <a:gd name="connsiteY95" fmla="*/ 6000211 h 7312546"/>
              <a:gd name="connsiteX96" fmla="*/ 1634713 w 6332041"/>
              <a:gd name="connsiteY96" fmla="*/ 6349001 h 7312546"/>
              <a:gd name="connsiteX97" fmla="*/ 1931451 w 6332041"/>
              <a:gd name="connsiteY97" fmla="*/ 6276820 h 7312546"/>
              <a:gd name="connsiteX98" fmla="*/ 1973281 w 6332041"/>
              <a:gd name="connsiteY98" fmla="*/ 6039719 h 7312546"/>
              <a:gd name="connsiteX99" fmla="*/ 2284853 w 6332041"/>
              <a:gd name="connsiteY99" fmla="*/ 6068128 h 7312546"/>
              <a:gd name="connsiteX100" fmla="*/ 2588088 w 6332041"/>
              <a:gd name="connsiteY100" fmla="*/ 5922367 h 7312546"/>
              <a:gd name="connsiteX101" fmla="*/ 2656018 w 6332041"/>
              <a:gd name="connsiteY101" fmla="*/ 6052223 h 7312546"/>
              <a:gd name="connsiteX102" fmla="*/ 2739109 w 6332041"/>
              <a:gd name="connsiteY102" fmla="*/ 6021749 h 7312546"/>
              <a:gd name="connsiteX103" fmla="*/ 2886685 w 6332041"/>
              <a:gd name="connsiteY103" fmla="*/ 6052811 h 7312546"/>
              <a:gd name="connsiteX104" fmla="*/ 3002565 w 6332041"/>
              <a:gd name="connsiteY104" fmla="*/ 6195386 h 7312546"/>
              <a:gd name="connsiteX105" fmla="*/ 3027765 w 6332041"/>
              <a:gd name="connsiteY105" fmla="*/ 6377265 h 7312546"/>
              <a:gd name="connsiteX106" fmla="*/ 3191028 w 6332041"/>
              <a:gd name="connsiteY106" fmla="*/ 6299303 h 7312546"/>
              <a:gd name="connsiteX107" fmla="*/ 3338659 w 6332041"/>
              <a:gd name="connsiteY107" fmla="*/ 6365542 h 7312546"/>
              <a:gd name="connsiteX108" fmla="*/ 3459989 w 6332041"/>
              <a:gd name="connsiteY108" fmla="*/ 6105598 h 7312546"/>
              <a:gd name="connsiteX109" fmla="*/ 3465996 w 6332041"/>
              <a:gd name="connsiteY109" fmla="*/ 6002754 h 7312546"/>
              <a:gd name="connsiteX110" fmla="*/ 3658897 w 6332041"/>
              <a:gd name="connsiteY110" fmla="*/ 6037364 h 7312546"/>
              <a:gd name="connsiteX111" fmla="*/ 3653271 w 6332041"/>
              <a:gd name="connsiteY111" fmla="*/ 6120584 h 7312546"/>
              <a:gd name="connsiteX112" fmla="*/ 3721768 w 6332041"/>
              <a:gd name="connsiteY112" fmla="*/ 6218956 h 7312546"/>
              <a:gd name="connsiteX113" fmla="*/ 3691891 w 6332041"/>
              <a:gd name="connsiteY113" fmla="*/ 6311470 h 7312546"/>
              <a:gd name="connsiteX114" fmla="*/ 3857956 w 6332041"/>
              <a:gd name="connsiteY114" fmla="*/ 6401878 h 7312546"/>
              <a:gd name="connsiteX115" fmla="*/ 4020663 w 6332041"/>
              <a:gd name="connsiteY115" fmla="*/ 6431839 h 7312546"/>
              <a:gd name="connsiteX116" fmla="*/ 4114903 w 6332041"/>
              <a:gd name="connsiteY116" fmla="*/ 6401940 h 7312546"/>
              <a:gd name="connsiteX117" fmla="*/ 4098589 w 6332041"/>
              <a:gd name="connsiteY117" fmla="*/ 6522071 h 7312546"/>
              <a:gd name="connsiteX118" fmla="*/ 4022265 w 6332041"/>
              <a:gd name="connsiteY118" fmla="*/ 6622479 h 7312546"/>
              <a:gd name="connsiteX119" fmla="*/ 4023831 w 6332041"/>
              <a:gd name="connsiteY119" fmla="*/ 6722888 h 7312546"/>
              <a:gd name="connsiteX120" fmla="*/ 4146284 w 6332041"/>
              <a:gd name="connsiteY120" fmla="*/ 6792348 h 7312546"/>
              <a:gd name="connsiteX121" fmla="*/ 3990967 w 6332041"/>
              <a:gd name="connsiteY121" fmla="*/ 7074192 h 7312546"/>
              <a:gd name="connsiteX122" fmla="*/ 4070837 w 6332041"/>
              <a:gd name="connsiteY122" fmla="*/ 7107181 h 7312546"/>
              <a:gd name="connsiteX123" fmla="*/ 4111790 w 6332041"/>
              <a:gd name="connsiteY123" fmla="*/ 7057102 h 7312546"/>
              <a:gd name="connsiteX124" fmla="*/ 4202887 w 6332041"/>
              <a:gd name="connsiteY124" fmla="*/ 7165130 h 7312546"/>
              <a:gd name="connsiteX125" fmla="*/ 4345753 w 6332041"/>
              <a:gd name="connsiteY125" fmla="*/ 7047976 h 7312546"/>
              <a:gd name="connsiteX126" fmla="*/ 4338886 w 6332041"/>
              <a:gd name="connsiteY126" fmla="*/ 7200908 h 7312546"/>
              <a:gd name="connsiteX127" fmla="*/ 4245753 w 6332041"/>
              <a:gd name="connsiteY127" fmla="*/ 7265134 h 7312546"/>
              <a:gd name="connsiteX128" fmla="*/ 4327189 w 6332041"/>
              <a:gd name="connsiteY128" fmla="*/ 7312546 h 7312546"/>
              <a:gd name="connsiteX129" fmla="*/ 4082752 w 6332041"/>
              <a:gd name="connsiteY129" fmla="*/ 5177658 h 7312546"/>
              <a:gd name="connsiteX130" fmla="*/ 4795020 w 6332041"/>
              <a:gd name="connsiteY130" fmla="*/ 5075401 h 7312546"/>
              <a:gd name="connsiteX131" fmla="*/ 4882853 w 6332041"/>
              <a:gd name="connsiteY131" fmla="*/ 5079415 h 7312546"/>
              <a:gd name="connsiteX132" fmla="*/ 4942997 w 6332041"/>
              <a:gd name="connsiteY132" fmla="*/ 5095062 h 7312546"/>
              <a:gd name="connsiteX133" fmla="*/ 5129484 w 6332041"/>
              <a:gd name="connsiteY133" fmla="*/ 5186093 h 7312546"/>
              <a:gd name="connsiteX134" fmla="*/ 5594304 w 6332041"/>
              <a:gd name="connsiteY134" fmla="*/ 5422722 h 7312546"/>
              <a:gd name="connsiteX135" fmla="*/ 5724276 w 6332041"/>
              <a:gd name="connsiteY135" fmla="*/ 5486449 h 7312546"/>
              <a:gd name="connsiteX136" fmla="*/ 5779089 w 6332041"/>
              <a:gd name="connsiteY136" fmla="*/ 5396937 h 7312546"/>
              <a:gd name="connsiteX137" fmla="*/ 5690643 w 6332041"/>
              <a:gd name="connsiteY137" fmla="*/ 5373624 h 7312546"/>
              <a:gd name="connsiteX138" fmla="*/ 5636237 w 6332041"/>
              <a:gd name="connsiteY138" fmla="*/ 5298488 h 7312546"/>
              <a:gd name="connsiteX139" fmla="*/ 5682594 w 6332041"/>
              <a:gd name="connsiteY139" fmla="*/ 5229777 h 7312546"/>
              <a:gd name="connsiteX140" fmla="*/ 5600880 w 6332041"/>
              <a:gd name="connsiteY140" fmla="*/ 5115358 h 7312546"/>
              <a:gd name="connsiteX141" fmla="*/ 5632584 w 6332041"/>
              <a:gd name="connsiteY141" fmla="*/ 4969606 h 7312546"/>
              <a:gd name="connsiteX142" fmla="*/ 5655444 w 6332041"/>
              <a:gd name="connsiteY142" fmla="*/ 4934681 h 7312546"/>
              <a:gd name="connsiteX143" fmla="*/ 5677034 w 6332041"/>
              <a:gd name="connsiteY143" fmla="*/ 4889596 h 7312546"/>
              <a:gd name="connsiteX144" fmla="*/ 5714499 w 6332041"/>
              <a:gd name="connsiteY144" fmla="*/ 4812126 h 7312546"/>
              <a:gd name="connsiteX145" fmla="*/ 5729104 w 6332041"/>
              <a:gd name="connsiteY145" fmla="*/ 4729576 h 7312546"/>
              <a:gd name="connsiteX146" fmla="*/ 5775459 w 6332041"/>
              <a:gd name="connsiteY146" fmla="*/ 4704176 h 7312546"/>
              <a:gd name="connsiteX147" fmla="*/ 5755139 w 6332041"/>
              <a:gd name="connsiteY147" fmla="*/ 4645121 h 7312546"/>
              <a:gd name="connsiteX148" fmla="*/ 5791334 w 6332041"/>
              <a:gd name="connsiteY148" fmla="*/ 4603846 h 7312546"/>
              <a:gd name="connsiteX149" fmla="*/ 5821814 w 6332041"/>
              <a:gd name="connsiteY149" fmla="*/ 4540981 h 7312546"/>
              <a:gd name="connsiteX150" fmla="*/ 5877059 w 6332041"/>
              <a:gd name="connsiteY150" fmla="*/ 4467321 h 7312546"/>
              <a:gd name="connsiteX151" fmla="*/ 5896109 w 6332041"/>
              <a:gd name="connsiteY151" fmla="*/ 4311111 h 7312546"/>
              <a:gd name="connsiteX152" fmla="*/ 6141219 w 6332041"/>
              <a:gd name="connsiteY152" fmla="*/ 4053301 h 7312546"/>
              <a:gd name="connsiteX153" fmla="*/ 6147569 w 6332041"/>
              <a:gd name="connsiteY153" fmla="*/ 3817081 h 7312546"/>
              <a:gd name="connsiteX154" fmla="*/ 5953537 w 6332041"/>
              <a:gd name="connsiteY154" fmla="*/ 3436452 h 7312546"/>
              <a:gd name="connsiteX0" fmla="*/ 5953537 w 6332041"/>
              <a:gd name="connsiteY0" fmla="*/ 3436452 h 7312546"/>
              <a:gd name="connsiteX1" fmla="*/ 5854199 w 6332041"/>
              <a:gd name="connsiteY1" fmla="*/ 2291811 h 7312546"/>
              <a:gd name="connsiteX2" fmla="*/ 5802129 w 6332041"/>
              <a:gd name="connsiteY2" fmla="*/ 1609819 h 7312546"/>
              <a:gd name="connsiteX3" fmla="*/ 5762759 w 6332041"/>
              <a:gd name="connsiteY3" fmla="*/ 1382491 h 7312546"/>
              <a:gd name="connsiteX4" fmla="*/ 5770442 w 6332041"/>
              <a:gd name="connsiteY4" fmla="*/ 1330310 h 7312546"/>
              <a:gd name="connsiteX5" fmla="*/ 5939273 w 6332041"/>
              <a:gd name="connsiteY5" fmla="*/ 1294137 h 7312546"/>
              <a:gd name="connsiteX6" fmla="*/ 6061246 w 6332041"/>
              <a:gd name="connsiteY6" fmla="*/ 1154342 h 7312546"/>
              <a:gd name="connsiteX7" fmla="*/ 6087784 w 6332041"/>
              <a:gd name="connsiteY7" fmla="*/ 587703 h 7312546"/>
              <a:gd name="connsiteX8" fmla="*/ 6149792 w 6332041"/>
              <a:gd name="connsiteY8" fmla="*/ 266762 h 7312546"/>
              <a:gd name="connsiteX9" fmla="*/ 6204185 w 6332041"/>
              <a:gd name="connsiteY9" fmla="*/ 214419 h 7312546"/>
              <a:gd name="connsiteX10" fmla="*/ 6332041 w 6332041"/>
              <a:gd name="connsiteY10" fmla="*/ 245126 h 7312546"/>
              <a:gd name="connsiteX11" fmla="*/ 6152006 w 6332041"/>
              <a:gd name="connsiteY11" fmla="*/ 110058 h 7312546"/>
              <a:gd name="connsiteX12" fmla="*/ 6014137 w 6332041"/>
              <a:gd name="connsiteY12" fmla="*/ 0 h 7312546"/>
              <a:gd name="connsiteX13" fmla="*/ 5325275 w 6332041"/>
              <a:gd name="connsiteY13" fmla="*/ 124606 h 7312546"/>
              <a:gd name="connsiteX14" fmla="*/ 5276992 w 6332041"/>
              <a:gd name="connsiteY14" fmla="*/ 266597 h 7312546"/>
              <a:gd name="connsiteX15" fmla="*/ 5346682 w 6332041"/>
              <a:gd name="connsiteY15" fmla="*/ 494173 h 7312546"/>
              <a:gd name="connsiteX16" fmla="*/ 5256922 w 6332041"/>
              <a:gd name="connsiteY16" fmla="*/ 872684 h 7312546"/>
              <a:gd name="connsiteX17" fmla="*/ 5292702 w 6332041"/>
              <a:gd name="connsiteY17" fmla="*/ 1084088 h 7312546"/>
              <a:gd name="connsiteX18" fmla="*/ 5259839 w 6332041"/>
              <a:gd name="connsiteY18" fmla="*/ 1405351 h 7312546"/>
              <a:gd name="connsiteX19" fmla="*/ 5252219 w 6332041"/>
              <a:gd name="connsiteY19" fmla="*/ 1603471 h 7312546"/>
              <a:gd name="connsiteX20" fmla="*/ 5282699 w 6332041"/>
              <a:gd name="connsiteY20" fmla="*/ 1641571 h 7312546"/>
              <a:gd name="connsiteX21" fmla="*/ 5137919 w 6332041"/>
              <a:gd name="connsiteY21" fmla="*/ 1694911 h 7312546"/>
              <a:gd name="connsiteX22" fmla="*/ 5160779 w 6332041"/>
              <a:gd name="connsiteY22" fmla="*/ 1885411 h 7312546"/>
              <a:gd name="connsiteX23" fmla="*/ 5122679 w 6332041"/>
              <a:gd name="connsiteY23" fmla="*/ 1969231 h 7312546"/>
              <a:gd name="connsiteX24" fmla="*/ 4985519 w 6332041"/>
              <a:gd name="connsiteY24" fmla="*/ 1952015 h 7312546"/>
              <a:gd name="connsiteX25" fmla="*/ 4894079 w 6332041"/>
              <a:gd name="connsiteY25" fmla="*/ 1938751 h 7312546"/>
              <a:gd name="connsiteX26" fmla="*/ 4817470 w 6332041"/>
              <a:gd name="connsiteY26" fmla="*/ 2096386 h 7312546"/>
              <a:gd name="connsiteX27" fmla="*/ 4668677 w 6332041"/>
              <a:gd name="connsiteY27" fmla="*/ 1986101 h 7312546"/>
              <a:gd name="connsiteX28" fmla="*/ 4554785 w 6332041"/>
              <a:gd name="connsiteY28" fmla="*/ 1978482 h 7312546"/>
              <a:gd name="connsiteX29" fmla="*/ 4409190 w 6332041"/>
              <a:gd name="connsiteY29" fmla="*/ 1848942 h 7312546"/>
              <a:gd name="connsiteX30" fmla="*/ 4604519 w 6332041"/>
              <a:gd name="connsiteY30" fmla="*/ 1664431 h 7312546"/>
              <a:gd name="connsiteX31" fmla="*/ 4429259 w 6332041"/>
              <a:gd name="connsiteY31" fmla="*/ 1633951 h 7312546"/>
              <a:gd name="connsiteX32" fmla="*/ 4284479 w 6332041"/>
              <a:gd name="connsiteY32" fmla="*/ 1801591 h 7312546"/>
              <a:gd name="connsiteX33" fmla="*/ 4223519 w 6332041"/>
              <a:gd name="connsiteY33" fmla="*/ 1900651 h 7312546"/>
              <a:gd name="connsiteX34" fmla="*/ 4231139 w 6332041"/>
              <a:gd name="connsiteY34" fmla="*/ 1938751 h 7312546"/>
              <a:gd name="connsiteX35" fmla="*/ 4124459 w 6332041"/>
              <a:gd name="connsiteY35" fmla="*/ 2037811 h 7312546"/>
              <a:gd name="connsiteX36" fmla="*/ 4048259 w 6332041"/>
              <a:gd name="connsiteY36" fmla="*/ 2060671 h 7312546"/>
              <a:gd name="connsiteX37" fmla="*/ 3990904 w 6332041"/>
              <a:gd name="connsiteY37" fmla="*/ 2092782 h 7312546"/>
              <a:gd name="connsiteX38" fmla="*/ 3936751 w 6332041"/>
              <a:gd name="connsiteY38" fmla="*/ 2142108 h 7312546"/>
              <a:gd name="connsiteX39" fmla="*/ 3888239 w 6332041"/>
              <a:gd name="connsiteY39" fmla="*/ 2114011 h 7312546"/>
              <a:gd name="connsiteX40" fmla="*/ 3846127 w 6332041"/>
              <a:gd name="connsiteY40" fmla="*/ 2183407 h 7312546"/>
              <a:gd name="connsiteX41" fmla="*/ 3746250 w 6332041"/>
              <a:gd name="connsiteY41" fmla="*/ 2210280 h 7312546"/>
              <a:gd name="connsiteX42" fmla="*/ 3731417 w 6332041"/>
              <a:gd name="connsiteY42" fmla="*/ 2278860 h 7312546"/>
              <a:gd name="connsiteX43" fmla="*/ 3591184 w 6332041"/>
              <a:gd name="connsiteY43" fmla="*/ 2221331 h 7312546"/>
              <a:gd name="connsiteX44" fmla="*/ 3552959 w 6332041"/>
              <a:gd name="connsiteY44" fmla="*/ 2121631 h 7312546"/>
              <a:gd name="connsiteX45" fmla="*/ 3377699 w 6332041"/>
              <a:gd name="connsiteY45" fmla="*/ 2190211 h 7312546"/>
              <a:gd name="connsiteX46" fmla="*/ 3377699 w 6332041"/>
              <a:gd name="connsiteY46" fmla="*/ 2266411 h 7312546"/>
              <a:gd name="connsiteX47" fmla="*/ 3258978 w 6332041"/>
              <a:gd name="connsiteY47" fmla="*/ 2366694 h 7312546"/>
              <a:gd name="connsiteX48" fmla="*/ 3018337 w 6332041"/>
              <a:gd name="connsiteY48" fmla="*/ 2221913 h 7312546"/>
              <a:gd name="connsiteX49" fmla="*/ 3045210 w 6332041"/>
              <a:gd name="connsiteY49" fmla="*/ 2191026 h 7312546"/>
              <a:gd name="connsiteX50" fmla="*/ 2934517 w 6332041"/>
              <a:gd name="connsiteY50" fmla="*/ 2054273 h 7312546"/>
              <a:gd name="connsiteX51" fmla="*/ 2663396 w 6332041"/>
              <a:gd name="connsiteY51" fmla="*/ 1888611 h 7312546"/>
              <a:gd name="connsiteX52" fmla="*/ 2536416 w 6332041"/>
              <a:gd name="connsiteY52" fmla="*/ 2261352 h 7312546"/>
              <a:gd name="connsiteX53" fmla="*/ 2428805 w 6332041"/>
              <a:gd name="connsiteY53" fmla="*/ 2267634 h 7312546"/>
              <a:gd name="connsiteX54" fmla="*/ 2348999 w 6332041"/>
              <a:gd name="connsiteY54" fmla="*/ 2258791 h 7312546"/>
              <a:gd name="connsiteX55" fmla="*/ 2245110 w 6332041"/>
              <a:gd name="connsiteY55" fmla="*/ 2385946 h 7312546"/>
              <a:gd name="connsiteX56" fmla="*/ 2061823 w 6332041"/>
              <a:gd name="connsiteY56" fmla="*/ 2298521 h 7312546"/>
              <a:gd name="connsiteX57" fmla="*/ 2005283 w 6332041"/>
              <a:gd name="connsiteY57" fmla="*/ 2306958 h 7312546"/>
              <a:gd name="connsiteX58" fmla="*/ 1905816 w 6332041"/>
              <a:gd name="connsiteY58" fmla="*/ 2122446 h 7312546"/>
              <a:gd name="connsiteX59" fmla="*/ 1937519 w 6332041"/>
              <a:gd name="connsiteY59" fmla="*/ 2037811 h 7312546"/>
              <a:gd name="connsiteX60" fmla="*/ 1769879 w 6332041"/>
              <a:gd name="connsiteY60" fmla="*/ 2159731 h 7312546"/>
              <a:gd name="connsiteX61" fmla="*/ 1747019 w 6332041"/>
              <a:gd name="connsiteY61" fmla="*/ 2220691 h 7312546"/>
              <a:gd name="connsiteX62" fmla="*/ 1693679 w 6332041"/>
              <a:gd name="connsiteY62" fmla="*/ 2190211 h 7312546"/>
              <a:gd name="connsiteX63" fmla="*/ 1586999 w 6332041"/>
              <a:gd name="connsiteY63" fmla="*/ 2190211 h 7312546"/>
              <a:gd name="connsiteX64" fmla="*/ 1564139 w 6332041"/>
              <a:gd name="connsiteY64" fmla="*/ 2304511 h 7312546"/>
              <a:gd name="connsiteX65" fmla="*/ 1426979 w 6332041"/>
              <a:gd name="connsiteY65" fmla="*/ 2601691 h 7312546"/>
              <a:gd name="connsiteX66" fmla="*/ 1373639 w 6332041"/>
              <a:gd name="connsiteY66" fmla="*/ 2594071 h 7312546"/>
              <a:gd name="connsiteX67" fmla="*/ 1228859 w 6332041"/>
              <a:gd name="connsiteY67" fmla="*/ 2647411 h 7312546"/>
              <a:gd name="connsiteX68" fmla="*/ 1175519 w 6332041"/>
              <a:gd name="connsiteY68" fmla="*/ 2815051 h 7312546"/>
              <a:gd name="connsiteX69" fmla="*/ 1053599 w 6332041"/>
              <a:gd name="connsiteY69" fmla="*/ 2845531 h 7312546"/>
              <a:gd name="connsiteX70" fmla="*/ 969779 w 6332041"/>
              <a:gd name="connsiteY70" fmla="*/ 2853151 h 7312546"/>
              <a:gd name="connsiteX71" fmla="*/ 870719 w 6332041"/>
              <a:gd name="connsiteY71" fmla="*/ 2883631 h 7312546"/>
              <a:gd name="connsiteX72" fmla="*/ 741179 w 6332041"/>
              <a:gd name="connsiteY72" fmla="*/ 2891251 h 7312546"/>
              <a:gd name="connsiteX73" fmla="*/ 588779 w 6332041"/>
              <a:gd name="connsiteY73" fmla="*/ 2929351 h 7312546"/>
              <a:gd name="connsiteX74" fmla="*/ 0 w 6332041"/>
              <a:gd name="connsiteY74" fmla="*/ 4428515 h 7312546"/>
              <a:gd name="connsiteX75" fmla="*/ 199750 w 6332041"/>
              <a:gd name="connsiteY75" fmla="*/ 4408853 h 7312546"/>
              <a:gd name="connsiteX76" fmla="*/ 207779 w 6332041"/>
              <a:gd name="connsiteY76" fmla="*/ 4529551 h 7312546"/>
              <a:gd name="connsiteX77" fmla="*/ 289560 w 6332041"/>
              <a:gd name="connsiteY77" fmla="*/ 4557241 h 7312546"/>
              <a:gd name="connsiteX78" fmla="*/ 289968 w 6332041"/>
              <a:gd name="connsiteY78" fmla="*/ 4629020 h 7312546"/>
              <a:gd name="connsiteX79" fmla="*/ 408690 w 6332041"/>
              <a:gd name="connsiteY79" fmla="*/ 4675962 h 7312546"/>
              <a:gd name="connsiteX80" fmla="*/ 398279 w 6332041"/>
              <a:gd name="connsiteY80" fmla="*/ 4773391 h 7312546"/>
              <a:gd name="connsiteX81" fmla="*/ 398279 w 6332041"/>
              <a:gd name="connsiteY81" fmla="*/ 4872451 h 7312546"/>
              <a:gd name="connsiteX82" fmla="*/ 291599 w 6332041"/>
              <a:gd name="connsiteY82" fmla="*/ 4925791 h 7312546"/>
              <a:gd name="connsiteX83" fmla="*/ 276359 w 6332041"/>
              <a:gd name="connsiteY83" fmla="*/ 5001991 h 7312546"/>
              <a:gd name="connsiteX84" fmla="*/ 184919 w 6332041"/>
              <a:gd name="connsiteY84" fmla="*/ 5123911 h 7312546"/>
              <a:gd name="connsiteX85" fmla="*/ 199344 w 6332041"/>
              <a:gd name="connsiteY85" fmla="*/ 5376596 h 7312546"/>
              <a:gd name="connsiteX86" fmla="*/ 282757 w 6332041"/>
              <a:gd name="connsiteY86" fmla="*/ 5376186 h 7312546"/>
              <a:gd name="connsiteX87" fmla="*/ 324870 w 6332041"/>
              <a:gd name="connsiteY87" fmla="*/ 5453201 h 7312546"/>
              <a:gd name="connsiteX88" fmla="*/ 340517 w 6332041"/>
              <a:gd name="connsiteY88" fmla="*/ 5498107 h 7312546"/>
              <a:gd name="connsiteX89" fmla="*/ 378211 w 6332041"/>
              <a:gd name="connsiteY89" fmla="*/ 5490078 h 7312546"/>
              <a:gd name="connsiteX90" fmla="*/ 365761 w 6332041"/>
              <a:gd name="connsiteY90" fmla="*/ 5643294 h 7312546"/>
              <a:gd name="connsiteX91" fmla="*/ 843843 w 6332041"/>
              <a:gd name="connsiteY91" fmla="*/ 5739970 h 7312546"/>
              <a:gd name="connsiteX92" fmla="*/ 1175926 w 6332041"/>
              <a:gd name="connsiteY92" fmla="*/ 5879922 h 7312546"/>
              <a:gd name="connsiteX93" fmla="*/ 1487939 w 6332041"/>
              <a:gd name="connsiteY93" fmla="*/ 5741131 h 7312546"/>
              <a:gd name="connsiteX94" fmla="*/ 1586999 w 6332041"/>
              <a:gd name="connsiteY94" fmla="*/ 5741131 h 7312546"/>
              <a:gd name="connsiteX95" fmla="*/ 1541279 w 6332041"/>
              <a:gd name="connsiteY95" fmla="*/ 6000211 h 7312546"/>
              <a:gd name="connsiteX96" fmla="*/ 1634713 w 6332041"/>
              <a:gd name="connsiteY96" fmla="*/ 6349001 h 7312546"/>
              <a:gd name="connsiteX97" fmla="*/ 1931451 w 6332041"/>
              <a:gd name="connsiteY97" fmla="*/ 6276820 h 7312546"/>
              <a:gd name="connsiteX98" fmla="*/ 1973281 w 6332041"/>
              <a:gd name="connsiteY98" fmla="*/ 6039719 h 7312546"/>
              <a:gd name="connsiteX99" fmla="*/ 2284853 w 6332041"/>
              <a:gd name="connsiteY99" fmla="*/ 6068128 h 7312546"/>
              <a:gd name="connsiteX100" fmla="*/ 2588088 w 6332041"/>
              <a:gd name="connsiteY100" fmla="*/ 5922367 h 7312546"/>
              <a:gd name="connsiteX101" fmla="*/ 2656018 w 6332041"/>
              <a:gd name="connsiteY101" fmla="*/ 6052223 h 7312546"/>
              <a:gd name="connsiteX102" fmla="*/ 2739109 w 6332041"/>
              <a:gd name="connsiteY102" fmla="*/ 6021749 h 7312546"/>
              <a:gd name="connsiteX103" fmla="*/ 2886685 w 6332041"/>
              <a:gd name="connsiteY103" fmla="*/ 6052811 h 7312546"/>
              <a:gd name="connsiteX104" fmla="*/ 3002565 w 6332041"/>
              <a:gd name="connsiteY104" fmla="*/ 6195386 h 7312546"/>
              <a:gd name="connsiteX105" fmla="*/ 3027765 w 6332041"/>
              <a:gd name="connsiteY105" fmla="*/ 6377265 h 7312546"/>
              <a:gd name="connsiteX106" fmla="*/ 3191028 w 6332041"/>
              <a:gd name="connsiteY106" fmla="*/ 6299303 h 7312546"/>
              <a:gd name="connsiteX107" fmla="*/ 3338659 w 6332041"/>
              <a:gd name="connsiteY107" fmla="*/ 6365542 h 7312546"/>
              <a:gd name="connsiteX108" fmla="*/ 3459989 w 6332041"/>
              <a:gd name="connsiteY108" fmla="*/ 6105598 h 7312546"/>
              <a:gd name="connsiteX109" fmla="*/ 3465996 w 6332041"/>
              <a:gd name="connsiteY109" fmla="*/ 6002754 h 7312546"/>
              <a:gd name="connsiteX110" fmla="*/ 3658897 w 6332041"/>
              <a:gd name="connsiteY110" fmla="*/ 6037364 h 7312546"/>
              <a:gd name="connsiteX111" fmla="*/ 3653271 w 6332041"/>
              <a:gd name="connsiteY111" fmla="*/ 6120584 h 7312546"/>
              <a:gd name="connsiteX112" fmla="*/ 3721768 w 6332041"/>
              <a:gd name="connsiteY112" fmla="*/ 6218956 h 7312546"/>
              <a:gd name="connsiteX113" fmla="*/ 3691891 w 6332041"/>
              <a:gd name="connsiteY113" fmla="*/ 6311470 h 7312546"/>
              <a:gd name="connsiteX114" fmla="*/ 3857956 w 6332041"/>
              <a:gd name="connsiteY114" fmla="*/ 6401878 h 7312546"/>
              <a:gd name="connsiteX115" fmla="*/ 4020663 w 6332041"/>
              <a:gd name="connsiteY115" fmla="*/ 6431839 h 7312546"/>
              <a:gd name="connsiteX116" fmla="*/ 4114903 w 6332041"/>
              <a:gd name="connsiteY116" fmla="*/ 6401940 h 7312546"/>
              <a:gd name="connsiteX117" fmla="*/ 4098589 w 6332041"/>
              <a:gd name="connsiteY117" fmla="*/ 6522071 h 7312546"/>
              <a:gd name="connsiteX118" fmla="*/ 4022265 w 6332041"/>
              <a:gd name="connsiteY118" fmla="*/ 6622479 h 7312546"/>
              <a:gd name="connsiteX119" fmla="*/ 4023831 w 6332041"/>
              <a:gd name="connsiteY119" fmla="*/ 6722888 h 7312546"/>
              <a:gd name="connsiteX120" fmla="*/ 4146284 w 6332041"/>
              <a:gd name="connsiteY120" fmla="*/ 6792348 h 7312546"/>
              <a:gd name="connsiteX121" fmla="*/ 3990967 w 6332041"/>
              <a:gd name="connsiteY121" fmla="*/ 7074192 h 7312546"/>
              <a:gd name="connsiteX122" fmla="*/ 4070837 w 6332041"/>
              <a:gd name="connsiteY122" fmla="*/ 7107181 h 7312546"/>
              <a:gd name="connsiteX123" fmla="*/ 4111790 w 6332041"/>
              <a:gd name="connsiteY123" fmla="*/ 7057102 h 7312546"/>
              <a:gd name="connsiteX124" fmla="*/ 4202887 w 6332041"/>
              <a:gd name="connsiteY124" fmla="*/ 7165130 h 7312546"/>
              <a:gd name="connsiteX125" fmla="*/ 4345753 w 6332041"/>
              <a:gd name="connsiteY125" fmla="*/ 7047976 h 7312546"/>
              <a:gd name="connsiteX126" fmla="*/ 4338886 w 6332041"/>
              <a:gd name="connsiteY126" fmla="*/ 7200908 h 7312546"/>
              <a:gd name="connsiteX127" fmla="*/ 4233711 w 6332041"/>
              <a:gd name="connsiteY127" fmla="*/ 7285204 h 7312546"/>
              <a:gd name="connsiteX128" fmla="*/ 4327189 w 6332041"/>
              <a:gd name="connsiteY128" fmla="*/ 7312546 h 7312546"/>
              <a:gd name="connsiteX129" fmla="*/ 4082752 w 6332041"/>
              <a:gd name="connsiteY129" fmla="*/ 5177658 h 7312546"/>
              <a:gd name="connsiteX130" fmla="*/ 4795020 w 6332041"/>
              <a:gd name="connsiteY130" fmla="*/ 5075401 h 7312546"/>
              <a:gd name="connsiteX131" fmla="*/ 4882853 w 6332041"/>
              <a:gd name="connsiteY131" fmla="*/ 5079415 h 7312546"/>
              <a:gd name="connsiteX132" fmla="*/ 4942997 w 6332041"/>
              <a:gd name="connsiteY132" fmla="*/ 5095062 h 7312546"/>
              <a:gd name="connsiteX133" fmla="*/ 5129484 w 6332041"/>
              <a:gd name="connsiteY133" fmla="*/ 5186093 h 7312546"/>
              <a:gd name="connsiteX134" fmla="*/ 5594304 w 6332041"/>
              <a:gd name="connsiteY134" fmla="*/ 5422722 h 7312546"/>
              <a:gd name="connsiteX135" fmla="*/ 5724276 w 6332041"/>
              <a:gd name="connsiteY135" fmla="*/ 5486449 h 7312546"/>
              <a:gd name="connsiteX136" fmla="*/ 5779089 w 6332041"/>
              <a:gd name="connsiteY136" fmla="*/ 5396937 h 7312546"/>
              <a:gd name="connsiteX137" fmla="*/ 5690643 w 6332041"/>
              <a:gd name="connsiteY137" fmla="*/ 5373624 h 7312546"/>
              <a:gd name="connsiteX138" fmla="*/ 5636237 w 6332041"/>
              <a:gd name="connsiteY138" fmla="*/ 5298488 h 7312546"/>
              <a:gd name="connsiteX139" fmla="*/ 5682594 w 6332041"/>
              <a:gd name="connsiteY139" fmla="*/ 5229777 h 7312546"/>
              <a:gd name="connsiteX140" fmla="*/ 5600880 w 6332041"/>
              <a:gd name="connsiteY140" fmla="*/ 5115358 h 7312546"/>
              <a:gd name="connsiteX141" fmla="*/ 5632584 w 6332041"/>
              <a:gd name="connsiteY141" fmla="*/ 4969606 h 7312546"/>
              <a:gd name="connsiteX142" fmla="*/ 5655444 w 6332041"/>
              <a:gd name="connsiteY142" fmla="*/ 4934681 h 7312546"/>
              <a:gd name="connsiteX143" fmla="*/ 5677034 w 6332041"/>
              <a:gd name="connsiteY143" fmla="*/ 4889596 h 7312546"/>
              <a:gd name="connsiteX144" fmla="*/ 5714499 w 6332041"/>
              <a:gd name="connsiteY144" fmla="*/ 4812126 h 7312546"/>
              <a:gd name="connsiteX145" fmla="*/ 5729104 w 6332041"/>
              <a:gd name="connsiteY145" fmla="*/ 4729576 h 7312546"/>
              <a:gd name="connsiteX146" fmla="*/ 5775459 w 6332041"/>
              <a:gd name="connsiteY146" fmla="*/ 4704176 h 7312546"/>
              <a:gd name="connsiteX147" fmla="*/ 5755139 w 6332041"/>
              <a:gd name="connsiteY147" fmla="*/ 4645121 h 7312546"/>
              <a:gd name="connsiteX148" fmla="*/ 5791334 w 6332041"/>
              <a:gd name="connsiteY148" fmla="*/ 4603846 h 7312546"/>
              <a:gd name="connsiteX149" fmla="*/ 5821814 w 6332041"/>
              <a:gd name="connsiteY149" fmla="*/ 4540981 h 7312546"/>
              <a:gd name="connsiteX150" fmla="*/ 5877059 w 6332041"/>
              <a:gd name="connsiteY150" fmla="*/ 4467321 h 7312546"/>
              <a:gd name="connsiteX151" fmla="*/ 5896109 w 6332041"/>
              <a:gd name="connsiteY151" fmla="*/ 4311111 h 7312546"/>
              <a:gd name="connsiteX152" fmla="*/ 6141219 w 6332041"/>
              <a:gd name="connsiteY152" fmla="*/ 4053301 h 7312546"/>
              <a:gd name="connsiteX153" fmla="*/ 6147569 w 6332041"/>
              <a:gd name="connsiteY153" fmla="*/ 3817081 h 7312546"/>
              <a:gd name="connsiteX154" fmla="*/ 5953537 w 6332041"/>
              <a:gd name="connsiteY154" fmla="*/ 3436452 h 7312546"/>
              <a:gd name="connsiteX0" fmla="*/ 5953537 w 6332041"/>
              <a:gd name="connsiteY0" fmla="*/ 3436452 h 7469554"/>
              <a:gd name="connsiteX1" fmla="*/ 5854199 w 6332041"/>
              <a:gd name="connsiteY1" fmla="*/ 2291811 h 7469554"/>
              <a:gd name="connsiteX2" fmla="*/ 5802129 w 6332041"/>
              <a:gd name="connsiteY2" fmla="*/ 1609819 h 7469554"/>
              <a:gd name="connsiteX3" fmla="*/ 5762759 w 6332041"/>
              <a:gd name="connsiteY3" fmla="*/ 1382491 h 7469554"/>
              <a:gd name="connsiteX4" fmla="*/ 5770442 w 6332041"/>
              <a:gd name="connsiteY4" fmla="*/ 1330310 h 7469554"/>
              <a:gd name="connsiteX5" fmla="*/ 5939273 w 6332041"/>
              <a:gd name="connsiteY5" fmla="*/ 1294137 h 7469554"/>
              <a:gd name="connsiteX6" fmla="*/ 6061246 w 6332041"/>
              <a:gd name="connsiteY6" fmla="*/ 1154342 h 7469554"/>
              <a:gd name="connsiteX7" fmla="*/ 6087784 w 6332041"/>
              <a:gd name="connsiteY7" fmla="*/ 587703 h 7469554"/>
              <a:gd name="connsiteX8" fmla="*/ 6149792 w 6332041"/>
              <a:gd name="connsiteY8" fmla="*/ 266762 h 7469554"/>
              <a:gd name="connsiteX9" fmla="*/ 6204185 w 6332041"/>
              <a:gd name="connsiteY9" fmla="*/ 214419 h 7469554"/>
              <a:gd name="connsiteX10" fmla="*/ 6332041 w 6332041"/>
              <a:gd name="connsiteY10" fmla="*/ 245126 h 7469554"/>
              <a:gd name="connsiteX11" fmla="*/ 6152006 w 6332041"/>
              <a:gd name="connsiteY11" fmla="*/ 110058 h 7469554"/>
              <a:gd name="connsiteX12" fmla="*/ 6014137 w 6332041"/>
              <a:gd name="connsiteY12" fmla="*/ 0 h 7469554"/>
              <a:gd name="connsiteX13" fmla="*/ 5325275 w 6332041"/>
              <a:gd name="connsiteY13" fmla="*/ 124606 h 7469554"/>
              <a:gd name="connsiteX14" fmla="*/ 5276992 w 6332041"/>
              <a:gd name="connsiteY14" fmla="*/ 266597 h 7469554"/>
              <a:gd name="connsiteX15" fmla="*/ 5346682 w 6332041"/>
              <a:gd name="connsiteY15" fmla="*/ 494173 h 7469554"/>
              <a:gd name="connsiteX16" fmla="*/ 5256922 w 6332041"/>
              <a:gd name="connsiteY16" fmla="*/ 872684 h 7469554"/>
              <a:gd name="connsiteX17" fmla="*/ 5292702 w 6332041"/>
              <a:gd name="connsiteY17" fmla="*/ 1084088 h 7469554"/>
              <a:gd name="connsiteX18" fmla="*/ 5259839 w 6332041"/>
              <a:gd name="connsiteY18" fmla="*/ 1405351 h 7469554"/>
              <a:gd name="connsiteX19" fmla="*/ 5252219 w 6332041"/>
              <a:gd name="connsiteY19" fmla="*/ 1603471 h 7469554"/>
              <a:gd name="connsiteX20" fmla="*/ 5282699 w 6332041"/>
              <a:gd name="connsiteY20" fmla="*/ 1641571 h 7469554"/>
              <a:gd name="connsiteX21" fmla="*/ 5137919 w 6332041"/>
              <a:gd name="connsiteY21" fmla="*/ 1694911 h 7469554"/>
              <a:gd name="connsiteX22" fmla="*/ 5160779 w 6332041"/>
              <a:gd name="connsiteY22" fmla="*/ 1885411 h 7469554"/>
              <a:gd name="connsiteX23" fmla="*/ 5122679 w 6332041"/>
              <a:gd name="connsiteY23" fmla="*/ 1969231 h 7469554"/>
              <a:gd name="connsiteX24" fmla="*/ 4985519 w 6332041"/>
              <a:gd name="connsiteY24" fmla="*/ 1952015 h 7469554"/>
              <a:gd name="connsiteX25" fmla="*/ 4894079 w 6332041"/>
              <a:gd name="connsiteY25" fmla="*/ 1938751 h 7469554"/>
              <a:gd name="connsiteX26" fmla="*/ 4817470 w 6332041"/>
              <a:gd name="connsiteY26" fmla="*/ 2096386 h 7469554"/>
              <a:gd name="connsiteX27" fmla="*/ 4668677 w 6332041"/>
              <a:gd name="connsiteY27" fmla="*/ 1986101 h 7469554"/>
              <a:gd name="connsiteX28" fmla="*/ 4554785 w 6332041"/>
              <a:gd name="connsiteY28" fmla="*/ 1978482 h 7469554"/>
              <a:gd name="connsiteX29" fmla="*/ 4409190 w 6332041"/>
              <a:gd name="connsiteY29" fmla="*/ 1848942 h 7469554"/>
              <a:gd name="connsiteX30" fmla="*/ 4604519 w 6332041"/>
              <a:gd name="connsiteY30" fmla="*/ 1664431 h 7469554"/>
              <a:gd name="connsiteX31" fmla="*/ 4429259 w 6332041"/>
              <a:gd name="connsiteY31" fmla="*/ 1633951 h 7469554"/>
              <a:gd name="connsiteX32" fmla="*/ 4284479 w 6332041"/>
              <a:gd name="connsiteY32" fmla="*/ 1801591 h 7469554"/>
              <a:gd name="connsiteX33" fmla="*/ 4223519 w 6332041"/>
              <a:gd name="connsiteY33" fmla="*/ 1900651 h 7469554"/>
              <a:gd name="connsiteX34" fmla="*/ 4231139 w 6332041"/>
              <a:gd name="connsiteY34" fmla="*/ 1938751 h 7469554"/>
              <a:gd name="connsiteX35" fmla="*/ 4124459 w 6332041"/>
              <a:gd name="connsiteY35" fmla="*/ 2037811 h 7469554"/>
              <a:gd name="connsiteX36" fmla="*/ 4048259 w 6332041"/>
              <a:gd name="connsiteY36" fmla="*/ 2060671 h 7469554"/>
              <a:gd name="connsiteX37" fmla="*/ 3990904 w 6332041"/>
              <a:gd name="connsiteY37" fmla="*/ 2092782 h 7469554"/>
              <a:gd name="connsiteX38" fmla="*/ 3936751 w 6332041"/>
              <a:gd name="connsiteY38" fmla="*/ 2142108 h 7469554"/>
              <a:gd name="connsiteX39" fmla="*/ 3888239 w 6332041"/>
              <a:gd name="connsiteY39" fmla="*/ 2114011 h 7469554"/>
              <a:gd name="connsiteX40" fmla="*/ 3846127 w 6332041"/>
              <a:gd name="connsiteY40" fmla="*/ 2183407 h 7469554"/>
              <a:gd name="connsiteX41" fmla="*/ 3746250 w 6332041"/>
              <a:gd name="connsiteY41" fmla="*/ 2210280 h 7469554"/>
              <a:gd name="connsiteX42" fmla="*/ 3731417 w 6332041"/>
              <a:gd name="connsiteY42" fmla="*/ 2278860 h 7469554"/>
              <a:gd name="connsiteX43" fmla="*/ 3591184 w 6332041"/>
              <a:gd name="connsiteY43" fmla="*/ 2221331 h 7469554"/>
              <a:gd name="connsiteX44" fmla="*/ 3552959 w 6332041"/>
              <a:gd name="connsiteY44" fmla="*/ 2121631 h 7469554"/>
              <a:gd name="connsiteX45" fmla="*/ 3377699 w 6332041"/>
              <a:gd name="connsiteY45" fmla="*/ 2190211 h 7469554"/>
              <a:gd name="connsiteX46" fmla="*/ 3377699 w 6332041"/>
              <a:gd name="connsiteY46" fmla="*/ 2266411 h 7469554"/>
              <a:gd name="connsiteX47" fmla="*/ 3258978 w 6332041"/>
              <a:gd name="connsiteY47" fmla="*/ 2366694 h 7469554"/>
              <a:gd name="connsiteX48" fmla="*/ 3018337 w 6332041"/>
              <a:gd name="connsiteY48" fmla="*/ 2221913 h 7469554"/>
              <a:gd name="connsiteX49" fmla="*/ 3045210 w 6332041"/>
              <a:gd name="connsiteY49" fmla="*/ 2191026 h 7469554"/>
              <a:gd name="connsiteX50" fmla="*/ 2934517 w 6332041"/>
              <a:gd name="connsiteY50" fmla="*/ 2054273 h 7469554"/>
              <a:gd name="connsiteX51" fmla="*/ 2663396 w 6332041"/>
              <a:gd name="connsiteY51" fmla="*/ 1888611 h 7469554"/>
              <a:gd name="connsiteX52" fmla="*/ 2536416 w 6332041"/>
              <a:gd name="connsiteY52" fmla="*/ 2261352 h 7469554"/>
              <a:gd name="connsiteX53" fmla="*/ 2428805 w 6332041"/>
              <a:gd name="connsiteY53" fmla="*/ 2267634 h 7469554"/>
              <a:gd name="connsiteX54" fmla="*/ 2348999 w 6332041"/>
              <a:gd name="connsiteY54" fmla="*/ 2258791 h 7469554"/>
              <a:gd name="connsiteX55" fmla="*/ 2245110 w 6332041"/>
              <a:gd name="connsiteY55" fmla="*/ 2385946 h 7469554"/>
              <a:gd name="connsiteX56" fmla="*/ 2061823 w 6332041"/>
              <a:gd name="connsiteY56" fmla="*/ 2298521 h 7469554"/>
              <a:gd name="connsiteX57" fmla="*/ 2005283 w 6332041"/>
              <a:gd name="connsiteY57" fmla="*/ 2306958 h 7469554"/>
              <a:gd name="connsiteX58" fmla="*/ 1905816 w 6332041"/>
              <a:gd name="connsiteY58" fmla="*/ 2122446 h 7469554"/>
              <a:gd name="connsiteX59" fmla="*/ 1937519 w 6332041"/>
              <a:gd name="connsiteY59" fmla="*/ 2037811 h 7469554"/>
              <a:gd name="connsiteX60" fmla="*/ 1769879 w 6332041"/>
              <a:gd name="connsiteY60" fmla="*/ 2159731 h 7469554"/>
              <a:gd name="connsiteX61" fmla="*/ 1747019 w 6332041"/>
              <a:gd name="connsiteY61" fmla="*/ 2220691 h 7469554"/>
              <a:gd name="connsiteX62" fmla="*/ 1693679 w 6332041"/>
              <a:gd name="connsiteY62" fmla="*/ 2190211 h 7469554"/>
              <a:gd name="connsiteX63" fmla="*/ 1586999 w 6332041"/>
              <a:gd name="connsiteY63" fmla="*/ 2190211 h 7469554"/>
              <a:gd name="connsiteX64" fmla="*/ 1564139 w 6332041"/>
              <a:gd name="connsiteY64" fmla="*/ 2304511 h 7469554"/>
              <a:gd name="connsiteX65" fmla="*/ 1426979 w 6332041"/>
              <a:gd name="connsiteY65" fmla="*/ 2601691 h 7469554"/>
              <a:gd name="connsiteX66" fmla="*/ 1373639 w 6332041"/>
              <a:gd name="connsiteY66" fmla="*/ 2594071 h 7469554"/>
              <a:gd name="connsiteX67" fmla="*/ 1228859 w 6332041"/>
              <a:gd name="connsiteY67" fmla="*/ 2647411 h 7469554"/>
              <a:gd name="connsiteX68" fmla="*/ 1175519 w 6332041"/>
              <a:gd name="connsiteY68" fmla="*/ 2815051 h 7469554"/>
              <a:gd name="connsiteX69" fmla="*/ 1053599 w 6332041"/>
              <a:gd name="connsiteY69" fmla="*/ 2845531 h 7469554"/>
              <a:gd name="connsiteX70" fmla="*/ 969779 w 6332041"/>
              <a:gd name="connsiteY70" fmla="*/ 2853151 h 7469554"/>
              <a:gd name="connsiteX71" fmla="*/ 870719 w 6332041"/>
              <a:gd name="connsiteY71" fmla="*/ 2883631 h 7469554"/>
              <a:gd name="connsiteX72" fmla="*/ 741179 w 6332041"/>
              <a:gd name="connsiteY72" fmla="*/ 2891251 h 7469554"/>
              <a:gd name="connsiteX73" fmla="*/ 588779 w 6332041"/>
              <a:gd name="connsiteY73" fmla="*/ 2929351 h 7469554"/>
              <a:gd name="connsiteX74" fmla="*/ 0 w 6332041"/>
              <a:gd name="connsiteY74" fmla="*/ 4428515 h 7469554"/>
              <a:gd name="connsiteX75" fmla="*/ 199750 w 6332041"/>
              <a:gd name="connsiteY75" fmla="*/ 4408853 h 7469554"/>
              <a:gd name="connsiteX76" fmla="*/ 207779 w 6332041"/>
              <a:gd name="connsiteY76" fmla="*/ 4529551 h 7469554"/>
              <a:gd name="connsiteX77" fmla="*/ 289560 w 6332041"/>
              <a:gd name="connsiteY77" fmla="*/ 4557241 h 7469554"/>
              <a:gd name="connsiteX78" fmla="*/ 289968 w 6332041"/>
              <a:gd name="connsiteY78" fmla="*/ 4629020 h 7469554"/>
              <a:gd name="connsiteX79" fmla="*/ 408690 w 6332041"/>
              <a:gd name="connsiteY79" fmla="*/ 4675962 h 7469554"/>
              <a:gd name="connsiteX80" fmla="*/ 398279 w 6332041"/>
              <a:gd name="connsiteY80" fmla="*/ 4773391 h 7469554"/>
              <a:gd name="connsiteX81" fmla="*/ 398279 w 6332041"/>
              <a:gd name="connsiteY81" fmla="*/ 4872451 h 7469554"/>
              <a:gd name="connsiteX82" fmla="*/ 291599 w 6332041"/>
              <a:gd name="connsiteY82" fmla="*/ 4925791 h 7469554"/>
              <a:gd name="connsiteX83" fmla="*/ 276359 w 6332041"/>
              <a:gd name="connsiteY83" fmla="*/ 5001991 h 7469554"/>
              <a:gd name="connsiteX84" fmla="*/ 184919 w 6332041"/>
              <a:gd name="connsiteY84" fmla="*/ 5123911 h 7469554"/>
              <a:gd name="connsiteX85" fmla="*/ 199344 w 6332041"/>
              <a:gd name="connsiteY85" fmla="*/ 5376596 h 7469554"/>
              <a:gd name="connsiteX86" fmla="*/ 282757 w 6332041"/>
              <a:gd name="connsiteY86" fmla="*/ 5376186 h 7469554"/>
              <a:gd name="connsiteX87" fmla="*/ 324870 w 6332041"/>
              <a:gd name="connsiteY87" fmla="*/ 5453201 h 7469554"/>
              <a:gd name="connsiteX88" fmla="*/ 340517 w 6332041"/>
              <a:gd name="connsiteY88" fmla="*/ 5498107 h 7469554"/>
              <a:gd name="connsiteX89" fmla="*/ 378211 w 6332041"/>
              <a:gd name="connsiteY89" fmla="*/ 5490078 h 7469554"/>
              <a:gd name="connsiteX90" fmla="*/ 365761 w 6332041"/>
              <a:gd name="connsiteY90" fmla="*/ 5643294 h 7469554"/>
              <a:gd name="connsiteX91" fmla="*/ 843843 w 6332041"/>
              <a:gd name="connsiteY91" fmla="*/ 5739970 h 7469554"/>
              <a:gd name="connsiteX92" fmla="*/ 1175926 w 6332041"/>
              <a:gd name="connsiteY92" fmla="*/ 5879922 h 7469554"/>
              <a:gd name="connsiteX93" fmla="*/ 1487939 w 6332041"/>
              <a:gd name="connsiteY93" fmla="*/ 5741131 h 7469554"/>
              <a:gd name="connsiteX94" fmla="*/ 1586999 w 6332041"/>
              <a:gd name="connsiteY94" fmla="*/ 5741131 h 7469554"/>
              <a:gd name="connsiteX95" fmla="*/ 1541279 w 6332041"/>
              <a:gd name="connsiteY95" fmla="*/ 6000211 h 7469554"/>
              <a:gd name="connsiteX96" fmla="*/ 1634713 w 6332041"/>
              <a:gd name="connsiteY96" fmla="*/ 6349001 h 7469554"/>
              <a:gd name="connsiteX97" fmla="*/ 1931451 w 6332041"/>
              <a:gd name="connsiteY97" fmla="*/ 6276820 h 7469554"/>
              <a:gd name="connsiteX98" fmla="*/ 1973281 w 6332041"/>
              <a:gd name="connsiteY98" fmla="*/ 6039719 h 7469554"/>
              <a:gd name="connsiteX99" fmla="*/ 2284853 w 6332041"/>
              <a:gd name="connsiteY99" fmla="*/ 6068128 h 7469554"/>
              <a:gd name="connsiteX100" fmla="*/ 2588088 w 6332041"/>
              <a:gd name="connsiteY100" fmla="*/ 5922367 h 7469554"/>
              <a:gd name="connsiteX101" fmla="*/ 2656018 w 6332041"/>
              <a:gd name="connsiteY101" fmla="*/ 6052223 h 7469554"/>
              <a:gd name="connsiteX102" fmla="*/ 2739109 w 6332041"/>
              <a:gd name="connsiteY102" fmla="*/ 6021749 h 7469554"/>
              <a:gd name="connsiteX103" fmla="*/ 2886685 w 6332041"/>
              <a:gd name="connsiteY103" fmla="*/ 6052811 h 7469554"/>
              <a:gd name="connsiteX104" fmla="*/ 3002565 w 6332041"/>
              <a:gd name="connsiteY104" fmla="*/ 6195386 h 7469554"/>
              <a:gd name="connsiteX105" fmla="*/ 3027765 w 6332041"/>
              <a:gd name="connsiteY105" fmla="*/ 6377265 h 7469554"/>
              <a:gd name="connsiteX106" fmla="*/ 3191028 w 6332041"/>
              <a:gd name="connsiteY106" fmla="*/ 6299303 h 7469554"/>
              <a:gd name="connsiteX107" fmla="*/ 3338659 w 6332041"/>
              <a:gd name="connsiteY107" fmla="*/ 6365542 h 7469554"/>
              <a:gd name="connsiteX108" fmla="*/ 3459989 w 6332041"/>
              <a:gd name="connsiteY108" fmla="*/ 6105598 h 7469554"/>
              <a:gd name="connsiteX109" fmla="*/ 3465996 w 6332041"/>
              <a:gd name="connsiteY109" fmla="*/ 6002754 h 7469554"/>
              <a:gd name="connsiteX110" fmla="*/ 3658897 w 6332041"/>
              <a:gd name="connsiteY110" fmla="*/ 6037364 h 7469554"/>
              <a:gd name="connsiteX111" fmla="*/ 3653271 w 6332041"/>
              <a:gd name="connsiteY111" fmla="*/ 6120584 h 7469554"/>
              <a:gd name="connsiteX112" fmla="*/ 3721768 w 6332041"/>
              <a:gd name="connsiteY112" fmla="*/ 6218956 h 7469554"/>
              <a:gd name="connsiteX113" fmla="*/ 3691891 w 6332041"/>
              <a:gd name="connsiteY113" fmla="*/ 6311470 h 7469554"/>
              <a:gd name="connsiteX114" fmla="*/ 3857956 w 6332041"/>
              <a:gd name="connsiteY114" fmla="*/ 6401878 h 7469554"/>
              <a:gd name="connsiteX115" fmla="*/ 4020663 w 6332041"/>
              <a:gd name="connsiteY115" fmla="*/ 6431839 h 7469554"/>
              <a:gd name="connsiteX116" fmla="*/ 4114903 w 6332041"/>
              <a:gd name="connsiteY116" fmla="*/ 6401940 h 7469554"/>
              <a:gd name="connsiteX117" fmla="*/ 4098589 w 6332041"/>
              <a:gd name="connsiteY117" fmla="*/ 6522071 h 7469554"/>
              <a:gd name="connsiteX118" fmla="*/ 4022265 w 6332041"/>
              <a:gd name="connsiteY118" fmla="*/ 6622479 h 7469554"/>
              <a:gd name="connsiteX119" fmla="*/ 4023831 w 6332041"/>
              <a:gd name="connsiteY119" fmla="*/ 6722888 h 7469554"/>
              <a:gd name="connsiteX120" fmla="*/ 4146284 w 6332041"/>
              <a:gd name="connsiteY120" fmla="*/ 6792348 h 7469554"/>
              <a:gd name="connsiteX121" fmla="*/ 3990967 w 6332041"/>
              <a:gd name="connsiteY121" fmla="*/ 7074192 h 7469554"/>
              <a:gd name="connsiteX122" fmla="*/ 4070837 w 6332041"/>
              <a:gd name="connsiteY122" fmla="*/ 7107181 h 7469554"/>
              <a:gd name="connsiteX123" fmla="*/ 4111790 w 6332041"/>
              <a:gd name="connsiteY123" fmla="*/ 7057102 h 7469554"/>
              <a:gd name="connsiteX124" fmla="*/ 4202887 w 6332041"/>
              <a:gd name="connsiteY124" fmla="*/ 7165130 h 7469554"/>
              <a:gd name="connsiteX125" fmla="*/ 4345753 w 6332041"/>
              <a:gd name="connsiteY125" fmla="*/ 7047976 h 7469554"/>
              <a:gd name="connsiteX126" fmla="*/ 4338886 w 6332041"/>
              <a:gd name="connsiteY126" fmla="*/ 7200908 h 7469554"/>
              <a:gd name="connsiteX127" fmla="*/ 4233711 w 6332041"/>
              <a:gd name="connsiteY127" fmla="*/ 7285204 h 7469554"/>
              <a:gd name="connsiteX128" fmla="*/ 4327189 w 6332041"/>
              <a:gd name="connsiteY128" fmla="*/ 7312546 h 7469554"/>
              <a:gd name="connsiteX129" fmla="*/ 4327597 w 6332041"/>
              <a:gd name="connsiteY129" fmla="*/ 7469554 h 7469554"/>
              <a:gd name="connsiteX130" fmla="*/ 4795020 w 6332041"/>
              <a:gd name="connsiteY130" fmla="*/ 5075401 h 7469554"/>
              <a:gd name="connsiteX131" fmla="*/ 4882853 w 6332041"/>
              <a:gd name="connsiteY131" fmla="*/ 5079415 h 7469554"/>
              <a:gd name="connsiteX132" fmla="*/ 4942997 w 6332041"/>
              <a:gd name="connsiteY132" fmla="*/ 5095062 h 7469554"/>
              <a:gd name="connsiteX133" fmla="*/ 5129484 w 6332041"/>
              <a:gd name="connsiteY133" fmla="*/ 5186093 h 7469554"/>
              <a:gd name="connsiteX134" fmla="*/ 5594304 w 6332041"/>
              <a:gd name="connsiteY134" fmla="*/ 5422722 h 7469554"/>
              <a:gd name="connsiteX135" fmla="*/ 5724276 w 6332041"/>
              <a:gd name="connsiteY135" fmla="*/ 5486449 h 7469554"/>
              <a:gd name="connsiteX136" fmla="*/ 5779089 w 6332041"/>
              <a:gd name="connsiteY136" fmla="*/ 5396937 h 7469554"/>
              <a:gd name="connsiteX137" fmla="*/ 5690643 w 6332041"/>
              <a:gd name="connsiteY137" fmla="*/ 5373624 h 7469554"/>
              <a:gd name="connsiteX138" fmla="*/ 5636237 w 6332041"/>
              <a:gd name="connsiteY138" fmla="*/ 5298488 h 7469554"/>
              <a:gd name="connsiteX139" fmla="*/ 5682594 w 6332041"/>
              <a:gd name="connsiteY139" fmla="*/ 5229777 h 7469554"/>
              <a:gd name="connsiteX140" fmla="*/ 5600880 w 6332041"/>
              <a:gd name="connsiteY140" fmla="*/ 5115358 h 7469554"/>
              <a:gd name="connsiteX141" fmla="*/ 5632584 w 6332041"/>
              <a:gd name="connsiteY141" fmla="*/ 4969606 h 7469554"/>
              <a:gd name="connsiteX142" fmla="*/ 5655444 w 6332041"/>
              <a:gd name="connsiteY142" fmla="*/ 4934681 h 7469554"/>
              <a:gd name="connsiteX143" fmla="*/ 5677034 w 6332041"/>
              <a:gd name="connsiteY143" fmla="*/ 4889596 h 7469554"/>
              <a:gd name="connsiteX144" fmla="*/ 5714499 w 6332041"/>
              <a:gd name="connsiteY144" fmla="*/ 4812126 h 7469554"/>
              <a:gd name="connsiteX145" fmla="*/ 5729104 w 6332041"/>
              <a:gd name="connsiteY145" fmla="*/ 4729576 h 7469554"/>
              <a:gd name="connsiteX146" fmla="*/ 5775459 w 6332041"/>
              <a:gd name="connsiteY146" fmla="*/ 4704176 h 7469554"/>
              <a:gd name="connsiteX147" fmla="*/ 5755139 w 6332041"/>
              <a:gd name="connsiteY147" fmla="*/ 4645121 h 7469554"/>
              <a:gd name="connsiteX148" fmla="*/ 5791334 w 6332041"/>
              <a:gd name="connsiteY148" fmla="*/ 4603846 h 7469554"/>
              <a:gd name="connsiteX149" fmla="*/ 5821814 w 6332041"/>
              <a:gd name="connsiteY149" fmla="*/ 4540981 h 7469554"/>
              <a:gd name="connsiteX150" fmla="*/ 5877059 w 6332041"/>
              <a:gd name="connsiteY150" fmla="*/ 4467321 h 7469554"/>
              <a:gd name="connsiteX151" fmla="*/ 5896109 w 6332041"/>
              <a:gd name="connsiteY151" fmla="*/ 4311111 h 7469554"/>
              <a:gd name="connsiteX152" fmla="*/ 6141219 w 6332041"/>
              <a:gd name="connsiteY152" fmla="*/ 4053301 h 7469554"/>
              <a:gd name="connsiteX153" fmla="*/ 6147569 w 6332041"/>
              <a:gd name="connsiteY153" fmla="*/ 3817081 h 7469554"/>
              <a:gd name="connsiteX154" fmla="*/ 5953537 w 6332041"/>
              <a:gd name="connsiteY154" fmla="*/ 3436452 h 7469554"/>
              <a:gd name="connsiteX0" fmla="*/ 5953537 w 6332041"/>
              <a:gd name="connsiteY0" fmla="*/ 3436452 h 7507782"/>
              <a:gd name="connsiteX1" fmla="*/ 5854199 w 6332041"/>
              <a:gd name="connsiteY1" fmla="*/ 2291811 h 7507782"/>
              <a:gd name="connsiteX2" fmla="*/ 5802129 w 6332041"/>
              <a:gd name="connsiteY2" fmla="*/ 1609819 h 7507782"/>
              <a:gd name="connsiteX3" fmla="*/ 5762759 w 6332041"/>
              <a:gd name="connsiteY3" fmla="*/ 1382491 h 7507782"/>
              <a:gd name="connsiteX4" fmla="*/ 5770442 w 6332041"/>
              <a:gd name="connsiteY4" fmla="*/ 1330310 h 7507782"/>
              <a:gd name="connsiteX5" fmla="*/ 5939273 w 6332041"/>
              <a:gd name="connsiteY5" fmla="*/ 1294137 h 7507782"/>
              <a:gd name="connsiteX6" fmla="*/ 6061246 w 6332041"/>
              <a:gd name="connsiteY6" fmla="*/ 1154342 h 7507782"/>
              <a:gd name="connsiteX7" fmla="*/ 6087784 w 6332041"/>
              <a:gd name="connsiteY7" fmla="*/ 587703 h 7507782"/>
              <a:gd name="connsiteX8" fmla="*/ 6149792 w 6332041"/>
              <a:gd name="connsiteY8" fmla="*/ 266762 h 7507782"/>
              <a:gd name="connsiteX9" fmla="*/ 6204185 w 6332041"/>
              <a:gd name="connsiteY9" fmla="*/ 214419 h 7507782"/>
              <a:gd name="connsiteX10" fmla="*/ 6332041 w 6332041"/>
              <a:gd name="connsiteY10" fmla="*/ 245126 h 7507782"/>
              <a:gd name="connsiteX11" fmla="*/ 6152006 w 6332041"/>
              <a:gd name="connsiteY11" fmla="*/ 110058 h 7507782"/>
              <a:gd name="connsiteX12" fmla="*/ 6014137 w 6332041"/>
              <a:gd name="connsiteY12" fmla="*/ 0 h 7507782"/>
              <a:gd name="connsiteX13" fmla="*/ 5325275 w 6332041"/>
              <a:gd name="connsiteY13" fmla="*/ 124606 h 7507782"/>
              <a:gd name="connsiteX14" fmla="*/ 5276992 w 6332041"/>
              <a:gd name="connsiteY14" fmla="*/ 266597 h 7507782"/>
              <a:gd name="connsiteX15" fmla="*/ 5346682 w 6332041"/>
              <a:gd name="connsiteY15" fmla="*/ 494173 h 7507782"/>
              <a:gd name="connsiteX16" fmla="*/ 5256922 w 6332041"/>
              <a:gd name="connsiteY16" fmla="*/ 872684 h 7507782"/>
              <a:gd name="connsiteX17" fmla="*/ 5292702 w 6332041"/>
              <a:gd name="connsiteY17" fmla="*/ 1084088 h 7507782"/>
              <a:gd name="connsiteX18" fmla="*/ 5259839 w 6332041"/>
              <a:gd name="connsiteY18" fmla="*/ 1405351 h 7507782"/>
              <a:gd name="connsiteX19" fmla="*/ 5252219 w 6332041"/>
              <a:gd name="connsiteY19" fmla="*/ 1603471 h 7507782"/>
              <a:gd name="connsiteX20" fmla="*/ 5282699 w 6332041"/>
              <a:gd name="connsiteY20" fmla="*/ 1641571 h 7507782"/>
              <a:gd name="connsiteX21" fmla="*/ 5137919 w 6332041"/>
              <a:gd name="connsiteY21" fmla="*/ 1694911 h 7507782"/>
              <a:gd name="connsiteX22" fmla="*/ 5160779 w 6332041"/>
              <a:gd name="connsiteY22" fmla="*/ 1885411 h 7507782"/>
              <a:gd name="connsiteX23" fmla="*/ 5122679 w 6332041"/>
              <a:gd name="connsiteY23" fmla="*/ 1969231 h 7507782"/>
              <a:gd name="connsiteX24" fmla="*/ 4985519 w 6332041"/>
              <a:gd name="connsiteY24" fmla="*/ 1952015 h 7507782"/>
              <a:gd name="connsiteX25" fmla="*/ 4894079 w 6332041"/>
              <a:gd name="connsiteY25" fmla="*/ 1938751 h 7507782"/>
              <a:gd name="connsiteX26" fmla="*/ 4817470 w 6332041"/>
              <a:gd name="connsiteY26" fmla="*/ 2096386 h 7507782"/>
              <a:gd name="connsiteX27" fmla="*/ 4668677 w 6332041"/>
              <a:gd name="connsiteY27" fmla="*/ 1986101 h 7507782"/>
              <a:gd name="connsiteX28" fmla="*/ 4554785 w 6332041"/>
              <a:gd name="connsiteY28" fmla="*/ 1978482 h 7507782"/>
              <a:gd name="connsiteX29" fmla="*/ 4409190 w 6332041"/>
              <a:gd name="connsiteY29" fmla="*/ 1848942 h 7507782"/>
              <a:gd name="connsiteX30" fmla="*/ 4604519 w 6332041"/>
              <a:gd name="connsiteY30" fmla="*/ 1664431 h 7507782"/>
              <a:gd name="connsiteX31" fmla="*/ 4429259 w 6332041"/>
              <a:gd name="connsiteY31" fmla="*/ 1633951 h 7507782"/>
              <a:gd name="connsiteX32" fmla="*/ 4284479 w 6332041"/>
              <a:gd name="connsiteY32" fmla="*/ 1801591 h 7507782"/>
              <a:gd name="connsiteX33" fmla="*/ 4223519 w 6332041"/>
              <a:gd name="connsiteY33" fmla="*/ 1900651 h 7507782"/>
              <a:gd name="connsiteX34" fmla="*/ 4231139 w 6332041"/>
              <a:gd name="connsiteY34" fmla="*/ 1938751 h 7507782"/>
              <a:gd name="connsiteX35" fmla="*/ 4124459 w 6332041"/>
              <a:gd name="connsiteY35" fmla="*/ 2037811 h 7507782"/>
              <a:gd name="connsiteX36" fmla="*/ 4048259 w 6332041"/>
              <a:gd name="connsiteY36" fmla="*/ 2060671 h 7507782"/>
              <a:gd name="connsiteX37" fmla="*/ 3990904 w 6332041"/>
              <a:gd name="connsiteY37" fmla="*/ 2092782 h 7507782"/>
              <a:gd name="connsiteX38" fmla="*/ 3936751 w 6332041"/>
              <a:gd name="connsiteY38" fmla="*/ 2142108 h 7507782"/>
              <a:gd name="connsiteX39" fmla="*/ 3888239 w 6332041"/>
              <a:gd name="connsiteY39" fmla="*/ 2114011 h 7507782"/>
              <a:gd name="connsiteX40" fmla="*/ 3846127 w 6332041"/>
              <a:gd name="connsiteY40" fmla="*/ 2183407 h 7507782"/>
              <a:gd name="connsiteX41" fmla="*/ 3746250 w 6332041"/>
              <a:gd name="connsiteY41" fmla="*/ 2210280 h 7507782"/>
              <a:gd name="connsiteX42" fmla="*/ 3731417 w 6332041"/>
              <a:gd name="connsiteY42" fmla="*/ 2278860 h 7507782"/>
              <a:gd name="connsiteX43" fmla="*/ 3591184 w 6332041"/>
              <a:gd name="connsiteY43" fmla="*/ 2221331 h 7507782"/>
              <a:gd name="connsiteX44" fmla="*/ 3552959 w 6332041"/>
              <a:gd name="connsiteY44" fmla="*/ 2121631 h 7507782"/>
              <a:gd name="connsiteX45" fmla="*/ 3377699 w 6332041"/>
              <a:gd name="connsiteY45" fmla="*/ 2190211 h 7507782"/>
              <a:gd name="connsiteX46" fmla="*/ 3377699 w 6332041"/>
              <a:gd name="connsiteY46" fmla="*/ 2266411 h 7507782"/>
              <a:gd name="connsiteX47" fmla="*/ 3258978 w 6332041"/>
              <a:gd name="connsiteY47" fmla="*/ 2366694 h 7507782"/>
              <a:gd name="connsiteX48" fmla="*/ 3018337 w 6332041"/>
              <a:gd name="connsiteY48" fmla="*/ 2221913 h 7507782"/>
              <a:gd name="connsiteX49" fmla="*/ 3045210 w 6332041"/>
              <a:gd name="connsiteY49" fmla="*/ 2191026 h 7507782"/>
              <a:gd name="connsiteX50" fmla="*/ 2934517 w 6332041"/>
              <a:gd name="connsiteY50" fmla="*/ 2054273 h 7507782"/>
              <a:gd name="connsiteX51" fmla="*/ 2663396 w 6332041"/>
              <a:gd name="connsiteY51" fmla="*/ 1888611 h 7507782"/>
              <a:gd name="connsiteX52" fmla="*/ 2536416 w 6332041"/>
              <a:gd name="connsiteY52" fmla="*/ 2261352 h 7507782"/>
              <a:gd name="connsiteX53" fmla="*/ 2428805 w 6332041"/>
              <a:gd name="connsiteY53" fmla="*/ 2267634 h 7507782"/>
              <a:gd name="connsiteX54" fmla="*/ 2348999 w 6332041"/>
              <a:gd name="connsiteY54" fmla="*/ 2258791 h 7507782"/>
              <a:gd name="connsiteX55" fmla="*/ 2245110 w 6332041"/>
              <a:gd name="connsiteY55" fmla="*/ 2385946 h 7507782"/>
              <a:gd name="connsiteX56" fmla="*/ 2061823 w 6332041"/>
              <a:gd name="connsiteY56" fmla="*/ 2298521 h 7507782"/>
              <a:gd name="connsiteX57" fmla="*/ 2005283 w 6332041"/>
              <a:gd name="connsiteY57" fmla="*/ 2306958 h 7507782"/>
              <a:gd name="connsiteX58" fmla="*/ 1905816 w 6332041"/>
              <a:gd name="connsiteY58" fmla="*/ 2122446 h 7507782"/>
              <a:gd name="connsiteX59" fmla="*/ 1937519 w 6332041"/>
              <a:gd name="connsiteY59" fmla="*/ 2037811 h 7507782"/>
              <a:gd name="connsiteX60" fmla="*/ 1769879 w 6332041"/>
              <a:gd name="connsiteY60" fmla="*/ 2159731 h 7507782"/>
              <a:gd name="connsiteX61" fmla="*/ 1747019 w 6332041"/>
              <a:gd name="connsiteY61" fmla="*/ 2220691 h 7507782"/>
              <a:gd name="connsiteX62" fmla="*/ 1693679 w 6332041"/>
              <a:gd name="connsiteY62" fmla="*/ 2190211 h 7507782"/>
              <a:gd name="connsiteX63" fmla="*/ 1586999 w 6332041"/>
              <a:gd name="connsiteY63" fmla="*/ 2190211 h 7507782"/>
              <a:gd name="connsiteX64" fmla="*/ 1564139 w 6332041"/>
              <a:gd name="connsiteY64" fmla="*/ 2304511 h 7507782"/>
              <a:gd name="connsiteX65" fmla="*/ 1426979 w 6332041"/>
              <a:gd name="connsiteY65" fmla="*/ 2601691 h 7507782"/>
              <a:gd name="connsiteX66" fmla="*/ 1373639 w 6332041"/>
              <a:gd name="connsiteY66" fmla="*/ 2594071 h 7507782"/>
              <a:gd name="connsiteX67" fmla="*/ 1228859 w 6332041"/>
              <a:gd name="connsiteY67" fmla="*/ 2647411 h 7507782"/>
              <a:gd name="connsiteX68" fmla="*/ 1175519 w 6332041"/>
              <a:gd name="connsiteY68" fmla="*/ 2815051 h 7507782"/>
              <a:gd name="connsiteX69" fmla="*/ 1053599 w 6332041"/>
              <a:gd name="connsiteY69" fmla="*/ 2845531 h 7507782"/>
              <a:gd name="connsiteX70" fmla="*/ 969779 w 6332041"/>
              <a:gd name="connsiteY70" fmla="*/ 2853151 h 7507782"/>
              <a:gd name="connsiteX71" fmla="*/ 870719 w 6332041"/>
              <a:gd name="connsiteY71" fmla="*/ 2883631 h 7507782"/>
              <a:gd name="connsiteX72" fmla="*/ 741179 w 6332041"/>
              <a:gd name="connsiteY72" fmla="*/ 2891251 h 7507782"/>
              <a:gd name="connsiteX73" fmla="*/ 588779 w 6332041"/>
              <a:gd name="connsiteY73" fmla="*/ 2929351 h 7507782"/>
              <a:gd name="connsiteX74" fmla="*/ 0 w 6332041"/>
              <a:gd name="connsiteY74" fmla="*/ 4428515 h 7507782"/>
              <a:gd name="connsiteX75" fmla="*/ 199750 w 6332041"/>
              <a:gd name="connsiteY75" fmla="*/ 4408853 h 7507782"/>
              <a:gd name="connsiteX76" fmla="*/ 207779 w 6332041"/>
              <a:gd name="connsiteY76" fmla="*/ 4529551 h 7507782"/>
              <a:gd name="connsiteX77" fmla="*/ 289560 w 6332041"/>
              <a:gd name="connsiteY77" fmla="*/ 4557241 h 7507782"/>
              <a:gd name="connsiteX78" fmla="*/ 289968 w 6332041"/>
              <a:gd name="connsiteY78" fmla="*/ 4629020 h 7507782"/>
              <a:gd name="connsiteX79" fmla="*/ 408690 w 6332041"/>
              <a:gd name="connsiteY79" fmla="*/ 4675962 h 7507782"/>
              <a:gd name="connsiteX80" fmla="*/ 398279 w 6332041"/>
              <a:gd name="connsiteY80" fmla="*/ 4773391 h 7507782"/>
              <a:gd name="connsiteX81" fmla="*/ 398279 w 6332041"/>
              <a:gd name="connsiteY81" fmla="*/ 4872451 h 7507782"/>
              <a:gd name="connsiteX82" fmla="*/ 291599 w 6332041"/>
              <a:gd name="connsiteY82" fmla="*/ 4925791 h 7507782"/>
              <a:gd name="connsiteX83" fmla="*/ 276359 w 6332041"/>
              <a:gd name="connsiteY83" fmla="*/ 5001991 h 7507782"/>
              <a:gd name="connsiteX84" fmla="*/ 184919 w 6332041"/>
              <a:gd name="connsiteY84" fmla="*/ 5123911 h 7507782"/>
              <a:gd name="connsiteX85" fmla="*/ 199344 w 6332041"/>
              <a:gd name="connsiteY85" fmla="*/ 5376596 h 7507782"/>
              <a:gd name="connsiteX86" fmla="*/ 282757 w 6332041"/>
              <a:gd name="connsiteY86" fmla="*/ 5376186 h 7507782"/>
              <a:gd name="connsiteX87" fmla="*/ 324870 w 6332041"/>
              <a:gd name="connsiteY87" fmla="*/ 5453201 h 7507782"/>
              <a:gd name="connsiteX88" fmla="*/ 340517 w 6332041"/>
              <a:gd name="connsiteY88" fmla="*/ 5498107 h 7507782"/>
              <a:gd name="connsiteX89" fmla="*/ 378211 w 6332041"/>
              <a:gd name="connsiteY89" fmla="*/ 5490078 h 7507782"/>
              <a:gd name="connsiteX90" fmla="*/ 365761 w 6332041"/>
              <a:gd name="connsiteY90" fmla="*/ 5643294 h 7507782"/>
              <a:gd name="connsiteX91" fmla="*/ 843843 w 6332041"/>
              <a:gd name="connsiteY91" fmla="*/ 5739970 h 7507782"/>
              <a:gd name="connsiteX92" fmla="*/ 1175926 w 6332041"/>
              <a:gd name="connsiteY92" fmla="*/ 5879922 h 7507782"/>
              <a:gd name="connsiteX93" fmla="*/ 1487939 w 6332041"/>
              <a:gd name="connsiteY93" fmla="*/ 5741131 h 7507782"/>
              <a:gd name="connsiteX94" fmla="*/ 1586999 w 6332041"/>
              <a:gd name="connsiteY94" fmla="*/ 5741131 h 7507782"/>
              <a:gd name="connsiteX95" fmla="*/ 1541279 w 6332041"/>
              <a:gd name="connsiteY95" fmla="*/ 6000211 h 7507782"/>
              <a:gd name="connsiteX96" fmla="*/ 1634713 w 6332041"/>
              <a:gd name="connsiteY96" fmla="*/ 6349001 h 7507782"/>
              <a:gd name="connsiteX97" fmla="*/ 1931451 w 6332041"/>
              <a:gd name="connsiteY97" fmla="*/ 6276820 h 7507782"/>
              <a:gd name="connsiteX98" fmla="*/ 1973281 w 6332041"/>
              <a:gd name="connsiteY98" fmla="*/ 6039719 h 7507782"/>
              <a:gd name="connsiteX99" fmla="*/ 2284853 w 6332041"/>
              <a:gd name="connsiteY99" fmla="*/ 6068128 h 7507782"/>
              <a:gd name="connsiteX100" fmla="*/ 2588088 w 6332041"/>
              <a:gd name="connsiteY100" fmla="*/ 5922367 h 7507782"/>
              <a:gd name="connsiteX101" fmla="*/ 2656018 w 6332041"/>
              <a:gd name="connsiteY101" fmla="*/ 6052223 h 7507782"/>
              <a:gd name="connsiteX102" fmla="*/ 2739109 w 6332041"/>
              <a:gd name="connsiteY102" fmla="*/ 6021749 h 7507782"/>
              <a:gd name="connsiteX103" fmla="*/ 2886685 w 6332041"/>
              <a:gd name="connsiteY103" fmla="*/ 6052811 h 7507782"/>
              <a:gd name="connsiteX104" fmla="*/ 3002565 w 6332041"/>
              <a:gd name="connsiteY104" fmla="*/ 6195386 h 7507782"/>
              <a:gd name="connsiteX105" fmla="*/ 3027765 w 6332041"/>
              <a:gd name="connsiteY105" fmla="*/ 6377265 h 7507782"/>
              <a:gd name="connsiteX106" fmla="*/ 3191028 w 6332041"/>
              <a:gd name="connsiteY106" fmla="*/ 6299303 h 7507782"/>
              <a:gd name="connsiteX107" fmla="*/ 3338659 w 6332041"/>
              <a:gd name="connsiteY107" fmla="*/ 6365542 h 7507782"/>
              <a:gd name="connsiteX108" fmla="*/ 3459989 w 6332041"/>
              <a:gd name="connsiteY108" fmla="*/ 6105598 h 7507782"/>
              <a:gd name="connsiteX109" fmla="*/ 3465996 w 6332041"/>
              <a:gd name="connsiteY109" fmla="*/ 6002754 h 7507782"/>
              <a:gd name="connsiteX110" fmla="*/ 3658897 w 6332041"/>
              <a:gd name="connsiteY110" fmla="*/ 6037364 h 7507782"/>
              <a:gd name="connsiteX111" fmla="*/ 3653271 w 6332041"/>
              <a:gd name="connsiteY111" fmla="*/ 6120584 h 7507782"/>
              <a:gd name="connsiteX112" fmla="*/ 3721768 w 6332041"/>
              <a:gd name="connsiteY112" fmla="*/ 6218956 h 7507782"/>
              <a:gd name="connsiteX113" fmla="*/ 3691891 w 6332041"/>
              <a:gd name="connsiteY113" fmla="*/ 6311470 h 7507782"/>
              <a:gd name="connsiteX114" fmla="*/ 3857956 w 6332041"/>
              <a:gd name="connsiteY114" fmla="*/ 6401878 h 7507782"/>
              <a:gd name="connsiteX115" fmla="*/ 4020663 w 6332041"/>
              <a:gd name="connsiteY115" fmla="*/ 6431839 h 7507782"/>
              <a:gd name="connsiteX116" fmla="*/ 4114903 w 6332041"/>
              <a:gd name="connsiteY116" fmla="*/ 6401940 h 7507782"/>
              <a:gd name="connsiteX117" fmla="*/ 4098589 w 6332041"/>
              <a:gd name="connsiteY117" fmla="*/ 6522071 h 7507782"/>
              <a:gd name="connsiteX118" fmla="*/ 4022265 w 6332041"/>
              <a:gd name="connsiteY118" fmla="*/ 6622479 h 7507782"/>
              <a:gd name="connsiteX119" fmla="*/ 4023831 w 6332041"/>
              <a:gd name="connsiteY119" fmla="*/ 6722888 h 7507782"/>
              <a:gd name="connsiteX120" fmla="*/ 4146284 w 6332041"/>
              <a:gd name="connsiteY120" fmla="*/ 6792348 h 7507782"/>
              <a:gd name="connsiteX121" fmla="*/ 3990967 w 6332041"/>
              <a:gd name="connsiteY121" fmla="*/ 7074192 h 7507782"/>
              <a:gd name="connsiteX122" fmla="*/ 4070837 w 6332041"/>
              <a:gd name="connsiteY122" fmla="*/ 7107181 h 7507782"/>
              <a:gd name="connsiteX123" fmla="*/ 4111790 w 6332041"/>
              <a:gd name="connsiteY123" fmla="*/ 7057102 h 7507782"/>
              <a:gd name="connsiteX124" fmla="*/ 4202887 w 6332041"/>
              <a:gd name="connsiteY124" fmla="*/ 7165130 h 7507782"/>
              <a:gd name="connsiteX125" fmla="*/ 4345753 w 6332041"/>
              <a:gd name="connsiteY125" fmla="*/ 7047976 h 7507782"/>
              <a:gd name="connsiteX126" fmla="*/ 4338886 w 6332041"/>
              <a:gd name="connsiteY126" fmla="*/ 7200908 h 7507782"/>
              <a:gd name="connsiteX127" fmla="*/ 4233711 w 6332041"/>
              <a:gd name="connsiteY127" fmla="*/ 7285204 h 7507782"/>
              <a:gd name="connsiteX128" fmla="*/ 4327189 w 6332041"/>
              <a:gd name="connsiteY128" fmla="*/ 7312546 h 7507782"/>
              <a:gd name="connsiteX129" fmla="*/ 4327597 w 6332041"/>
              <a:gd name="connsiteY129" fmla="*/ 7469554 h 7507782"/>
              <a:gd name="connsiteX130" fmla="*/ 4293292 w 6332041"/>
              <a:gd name="connsiteY130" fmla="*/ 7507782 h 7507782"/>
              <a:gd name="connsiteX131" fmla="*/ 4882853 w 6332041"/>
              <a:gd name="connsiteY131" fmla="*/ 5079415 h 7507782"/>
              <a:gd name="connsiteX132" fmla="*/ 4942997 w 6332041"/>
              <a:gd name="connsiteY132" fmla="*/ 5095062 h 7507782"/>
              <a:gd name="connsiteX133" fmla="*/ 5129484 w 6332041"/>
              <a:gd name="connsiteY133" fmla="*/ 5186093 h 7507782"/>
              <a:gd name="connsiteX134" fmla="*/ 5594304 w 6332041"/>
              <a:gd name="connsiteY134" fmla="*/ 5422722 h 7507782"/>
              <a:gd name="connsiteX135" fmla="*/ 5724276 w 6332041"/>
              <a:gd name="connsiteY135" fmla="*/ 5486449 h 7507782"/>
              <a:gd name="connsiteX136" fmla="*/ 5779089 w 6332041"/>
              <a:gd name="connsiteY136" fmla="*/ 5396937 h 7507782"/>
              <a:gd name="connsiteX137" fmla="*/ 5690643 w 6332041"/>
              <a:gd name="connsiteY137" fmla="*/ 5373624 h 7507782"/>
              <a:gd name="connsiteX138" fmla="*/ 5636237 w 6332041"/>
              <a:gd name="connsiteY138" fmla="*/ 5298488 h 7507782"/>
              <a:gd name="connsiteX139" fmla="*/ 5682594 w 6332041"/>
              <a:gd name="connsiteY139" fmla="*/ 5229777 h 7507782"/>
              <a:gd name="connsiteX140" fmla="*/ 5600880 w 6332041"/>
              <a:gd name="connsiteY140" fmla="*/ 5115358 h 7507782"/>
              <a:gd name="connsiteX141" fmla="*/ 5632584 w 6332041"/>
              <a:gd name="connsiteY141" fmla="*/ 4969606 h 7507782"/>
              <a:gd name="connsiteX142" fmla="*/ 5655444 w 6332041"/>
              <a:gd name="connsiteY142" fmla="*/ 4934681 h 7507782"/>
              <a:gd name="connsiteX143" fmla="*/ 5677034 w 6332041"/>
              <a:gd name="connsiteY143" fmla="*/ 4889596 h 7507782"/>
              <a:gd name="connsiteX144" fmla="*/ 5714499 w 6332041"/>
              <a:gd name="connsiteY144" fmla="*/ 4812126 h 7507782"/>
              <a:gd name="connsiteX145" fmla="*/ 5729104 w 6332041"/>
              <a:gd name="connsiteY145" fmla="*/ 4729576 h 7507782"/>
              <a:gd name="connsiteX146" fmla="*/ 5775459 w 6332041"/>
              <a:gd name="connsiteY146" fmla="*/ 4704176 h 7507782"/>
              <a:gd name="connsiteX147" fmla="*/ 5755139 w 6332041"/>
              <a:gd name="connsiteY147" fmla="*/ 4645121 h 7507782"/>
              <a:gd name="connsiteX148" fmla="*/ 5791334 w 6332041"/>
              <a:gd name="connsiteY148" fmla="*/ 4603846 h 7507782"/>
              <a:gd name="connsiteX149" fmla="*/ 5821814 w 6332041"/>
              <a:gd name="connsiteY149" fmla="*/ 4540981 h 7507782"/>
              <a:gd name="connsiteX150" fmla="*/ 5877059 w 6332041"/>
              <a:gd name="connsiteY150" fmla="*/ 4467321 h 7507782"/>
              <a:gd name="connsiteX151" fmla="*/ 5896109 w 6332041"/>
              <a:gd name="connsiteY151" fmla="*/ 4311111 h 7507782"/>
              <a:gd name="connsiteX152" fmla="*/ 6141219 w 6332041"/>
              <a:gd name="connsiteY152" fmla="*/ 4053301 h 7507782"/>
              <a:gd name="connsiteX153" fmla="*/ 6147569 w 6332041"/>
              <a:gd name="connsiteY153" fmla="*/ 3817081 h 7507782"/>
              <a:gd name="connsiteX154" fmla="*/ 5953537 w 6332041"/>
              <a:gd name="connsiteY154" fmla="*/ 3436452 h 7507782"/>
              <a:gd name="connsiteX0" fmla="*/ 5953537 w 6332041"/>
              <a:gd name="connsiteY0" fmla="*/ 3436452 h 7660307"/>
              <a:gd name="connsiteX1" fmla="*/ 5854199 w 6332041"/>
              <a:gd name="connsiteY1" fmla="*/ 2291811 h 7660307"/>
              <a:gd name="connsiteX2" fmla="*/ 5802129 w 6332041"/>
              <a:gd name="connsiteY2" fmla="*/ 1609819 h 7660307"/>
              <a:gd name="connsiteX3" fmla="*/ 5762759 w 6332041"/>
              <a:gd name="connsiteY3" fmla="*/ 1382491 h 7660307"/>
              <a:gd name="connsiteX4" fmla="*/ 5770442 w 6332041"/>
              <a:gd name="connsiteY4" fmla="*/ 1330310 h 7660307"/>
              <a:gd name="connsiteX5" fmla="*/ 5939273 w 6332041"/>
              <a:gd name="connsiteY5" fmla="*/ 1294137 h 7660307"/>
              <a:gd name="connsiteX6" fmla="*/ 6061246 w 6332041"/>
              <a:gd name="connsiteY6" fmla="*/ 1154342 h 7660307"/>
              <a:gd name="connsiteX7" fmla="*/ 6087784 w 6332041"/>
              <a:gd name="connsiteY7" fmla="*/ 587703 h 7660307"/>
              <a:gd name="connsiteX8" fmla="*/ 6149792 w 6332041"/>
              <a:gd name="connsiteY8" fmla="*/ 266762 h 7660307"/>
              <a:gd name="connsiteX9" fmla="*/ 6204185 w 6332041"/>
              <a:gd name="connsiteY9" fmla="*/ 214419 h 7660307"/>
              <a:gd name="connsiteX10" fmla="*/ 6332041 w 6332041"/>
              <a:gd name="connsiteY10" fmla="*/ 245126 h 7660307"/>
              <a:gd name="connsiteX11" fmla="*/ 6152006 w 6332041"/>
              <a:gd name="connsiteY11" fmla="*/ 110058 h 7660307"/>
              <a:gd name="connsiteX12" fmla="*/ 6014137 w 6332041"/>
              <a:gd name="connsiteY12" fmla="*/ 0 h 7660307"/>
              <a:gd name="connsiteX13" fmla="*/ 5325275 w 6332041"/>
              <a:gd name="connsiteY13" fmla="*/ 124606 h 7660307"/>
              <a:gd name="connsiteX14" fmla="*/ 5276992 w 6332041"/>
              <a:gd name="connsiteY14" fmla="*/ 266597 h 7660307"/>
              <a:gd name="connsiteX15" fmla="*/ 5346682 w 6332041"/>
              <a:gd name="connsiteY15" fmla="*/ 494173 h 7660307"/>
              <a:gd name="connsiteX16" fmla="*/ 5256922 w 6332041"/>
              <a:gd name="connsiteY16" fmla="*/ 872684 h 7660307"/>
              <a:gd name="connsiteX17" fmla="*/ 5292702 w 6332041"/>
              <a:gd name="connsiteY17" fmla="*/ 1084088 h 7660307"/>
              <a:gd name="connsiteX18" fmla="*/ 5259839 w 6332041"/>
              <a:gd name="connsiteY18" fmla="*/ 1405351 h 7660307"/>
              <a:gd name="connsiteX19" fmla="*/ 5252219 w 6332041"/>
              <a:gd name="connsiteY19" fmla="*/ 1603471 h 7660307"/>
              <a:gd name="connsiteX20" fmla="*/ 5282699 w 6332041"/>
              <a:gd name="connsiteY20" fmla="*/ 1641571 h 7660307"/>
              <a:gd name="connsiteX21" fmla="*/ 5137919 w 6332041"/>
              <a:gd name="connsiteY21" fmla="*/ 1694911 h 7660307"/>
              <a:gd name="connsiteX22" fmla="*/ 5160779 w 6332041"/>
              <a:gd name="connsiteY22" fmla="*/ 1885411 h 7660307"/>
              <a:gd name="connsiteX23" fmla="*/ 5122679 w 6332041"/>
              <a:gd name="connsiteY23" fmla="*/ 1969231 h 7660307"/>
              <a:gd name="connsiteX24" fmla="*/ 4985519 w 6332041"/>
              <a:gd name="connsiteY24" fmla="*/ 1952015 h 7660307"/>
              <a:gd name="connsiteX25" fmla="*/ 4894079 w 6332041"/>
              <a:gd name="connsiteY25" fmla="*/ 1938751 h 7660307"/>
              <a:gd name="connsiteX26" fmla="*/ 4817470 w 6332041"/>
              <a:gd name="connsiteY26" fmla="*/ 2096386 h 7660307"/>
              <a:gd name="connsiteX27" fmla="*/ 4668677 w 6332041"/>
              <a:gd name="connsiteY27" fmla="*/ 1986101 h 7660307"/>
              <a:gd name="connsiteX28" fmla="*/ 4554785 w 6332041"/>
              <a:gd name="connsiteY28" fmla="*/ 1978482 h 7660307"/>
              <a:gd name="connsiteX29" fmla="*/ 4409190 w 6332041"/>
              <a:gd name="connsiteY29" fmla="*/ 1848942 h 7660307"/>
              <a:gd name="connsiteX30" fmla="*/ 4604519 w 6332041"/>
              <a:gd name="connsiteY30" fmla="*/ 1664431 h 7660307"/>
              <a:gd name="connsiteX31" fmla="*/ 4429259 w 6332041"/>
              <a:gd name="connsiteY31" fmla="*/ 1633951 h 7660307"/>
              <a:gd name="connsiteX32" fmla="*/ 4284479 w 6332041"/>
              <a:gd name="connsiteY32" fmla="*/ 1801591 h 7660307"/>
              <a:gd name="connsiteX33" fmla="*/ 4223519 w 6332041"/>
              <a:gd name="connsiteY33" fmla="*/ 1900651 h 7660307"/>
              <a:gd name="connsiteX34" fmla="*/ 4231139 w 6332041"/>
              <a:gd name="connsiteY34" fmla="*/ 1938751 h 7660307"/>
              <a:gd name="connsiteX35" fmla="*/ 4124459 w 6332041"/>
              <a:gd name="connsiteY35" fmla="*/ 2037811 h 7660307"/>
              <a:gd name="connsiteX36" fmla="*/ 4048259 w 6332041"/>
              <a:gd name="connsiteY36" fmla="*/ 2060671 h 7660307"/>
              <a:gd name="connsiteX37" fmla="*/ 3990904 w 6332041"/>
              <a:gd name="connsiteY37" fmla="*/ 2092782 h 7660307"/>
              <a:gd name="connsiteX38" fmla="*/ 3936751 w 6332041"/>
              <a:gd name="connsiteY38" fmla="*/ 2142108 h 7660307"/>
              <a:gd name="connsiteX39" fmla="*/ 3888239 w 6332041"/>
              <a:gd name="connsiteY39" fmla="*/ 2114011 h 7660307"/>
              <a:gd name="connsiteX40" fmla="*/ 3846127 w 6332041"/>
              <a:gd name="connsiteY40" fmla="*/ 2183407 h 7660307"/>
              <a:gd name="connsiteX41" fmla="*/ 3746250 w 6332041"/>
              <a:gd name="connsiteY41" fmla="*/ 2210280 h 7660307"/>
              <a:gd name="connsiteX42" fmla="*/ 3731417 w 6332041"/>
              <a:gd name="connsiteY42" fmla="*/ 2278860 h 7660307"/>
              <a:gd name="connsiteX43" fmla="*/ 3591184 w 6332041"/>
              <a:gd name="connsiteY43" fmla="*/ 2221331 h 7660307"/>
              <a:gd name="connsiteX44" fmla="*/ 3552959 w 6332041"/>
              <a:gd name="connsiteY44" fmla="*/ 2121631 h 7660307"/>
              <a:gd name="connsiteX45" fmla="*/ 3377699 w 6332041"/>
              <a:gd name="connsiteY45" fmla="*/ 2190211 h 7660307"/>
              <a:gd name="connsiteX46" fmla="*/ 3377699 w 6332041"/>
              <a:gd name="connsiteY46" fmla="*/ 2266411 h 7660307"/>
              <a:gd name="connsiteX47" fmla="*/ 3258978 w 6332041"/>
              <a:gd name="connsiteY47" fmla="*/ 2366694 h 7660307"/>
              <a:gd name="connsiteX48" fmla="*/ 3018337 w 6332041"/>
              <a:gd name="connsiteY48" fmla="*/ 2221913 h 7660307"/>
              <a:gd name="connsiteX49" fmla="*/ 3045210 w 6332041"/>
              <a:gd name="connsiteY49" fmla="*/ 2191026 h 7660307"/>
              <a:gd name="connsiteX50" fmla="*/ 2934517 w 6332041"/>
              <a:gd name="connsiteY50" fmla="*/ 2054273 h 7660307"/>
              <a:gd name="connsiteX51" fmla="*/ 2663396 w 6332041"/>
              <a:gd name="connsiteY51" fmla="*/ 1888611 h 7660307"/>
              <a:gd name="connsiteX52" fmla="*/ 2536416 w 6332041"/>
              <a:gd name="connsiteY52" fmla="*/ 2261352 h 7660307"/>
              <a:gd name="connsiteX53" fmla="*/ 2428805 w 6332041"/>
              <a:gd name="connsiteY53" fmla="*/ 2267634 h 7660307"/>
              <a:gd name="connsiteX54" fmla="*/ 2348999 w 6332041"/>
              <a:gd name="connsiteY54" fmla="*/ 2258791 h 7660307"/>
              <a:gd name="connsiteX55" fmla="*/ 2245110 w 6332041"/>
              <a:gd name="connsiteY55" fmla="*/ 2385946 h 7660307"/>
              <a:gd name="connsiteX56" fmla="*/ 2061823 w 6332041"/>
              <a:gd name="connsiteY56" fmla="*/ 2298521 h 7660307"/>
              <a:gd name="connsiteX57" fmla="*/ 2005283 w 6332041"/>
              <a:gd name="connsiteY57" fmla="*/ 2306958 h 7660307"/>
              <a:gd name="connsiteX58" fmla="*/ 1905816 w 6332041"/>
              <a:gd name="connsiteY58" fmla="*/ 2122446 h 7660307"/>
              <a:gd name="connsiteX59" fmla="*/ 1937519 w 6332041"/>
              <a:gd name="connsiteY59" fmla="*/ 2037811 h 7660307"/>
              <a:gd name="connsiteX60" fmla="*/ 1769879 w 6332041"/>
              <a:gd name="connsiteY60" fmla="*/ 2159731 h 7660307"/>
              <a:gd name="connsiteX61" fmla="*/ 1747019 w 6332041"/>
              <a:gd name="connsiteY61" fmla="*/ 2220691 h 7660307"/>
              <a:gd name="connsiteX62" fmla="*/ 1693679 w 6332041"/>
              <a:gd name="connsiteY62" fmla="*/ 2190211 h 7660307"/>
              <a:gd name="connsiteX63" fmla="*/ 1586999 w 6332041"/>
              <a:gd name="connsiteY63" fmla="*/ 2190211 h 7660307"/>
              <a:gd name="connsiteX64" fmla="*/ 1564139 w 6332041"/>
              <a:gd name="connsiteY64" fmla="*/ 2304511 h 7660307"/>
              <a:gd name="connsiteX65" fmla="*/ 1426979 w 6332041"/>
              <a:gd name="connsiteY65" fmla="*/ 2601691 h 7660307"/>
              <a:gd name="connsiteX66" fmla="*/ 1373639 w 6332041"/>
              <a:gd name="connsiteY66" fmla="*/ 2594071 h 7660307"/>
              <a:gd name="connsiteX67" fmla="*/ 1228859 w 6332041"/>
              <a:gd name="connsiteY67" fmla="*/ 2647411 h 7660307"/>
              <a:gd name="connsiteX68" fmla="*/ 1175519 w 6332041"/>
              <a:gd name="connsiteY68" fmla="*/ 2815051 h 7660307"/>
              <a:gd name="connsiteX69" fmla="*/ 1053599 w 6332041"/>
              <a:gd name="connsiteY69" fmla="*/ 2845531 h 7660307"/>
              <a:gd name="connsiteX70" fmla="*/ 969779 w 6332041"/>
              <a:gd name="connsiteY70" fmla="*/ 2853151 h 7660307"/>
              <a:gd name="connsiteX71" fmla="*/ 870719 w 6332041"/>
              <a:gd name="connsiteY71" fmla="*/ 2883631 h 7660307"/>
              <a:gd name="connsiteX72" fmla="*/ 741179 w 6332041"/>
              <a:gd name="connsiteY72" fmla="*/ 2891251 h 7660307"/>
              <a:gd name="connsiteX73" fmla="*/ 588779 w 6332041"/>
              <a:gd name="connsiteY73" fmla="*/ 2929351 h 7660307"/>
              <a:gd name="connsiteX74" fmla="*/ 0 w 6332041"/>
              <a:gd name="connsiteY74" fmla="*/ 4428515 h 7660307"/>
              <a:gd name="connsiteX75" fmla="*/ 199750 w 6332041"/>
              <a:gd name="connsiteY75" fmla="*/ 4408853 h 7660307"/>
              <a:gd name="connsiteX76" fmla="*/ 207779 w 6332041"/>
              <a:gd name="connsiteY76" fmla="*/ 4529551 h 7660307"/>
              <a:gd name="connsiteX77" fmla="*/ 289560 w 6332041"/>
              <a:gd name="connsiteY77" fmla="*/ 4557241 h 7660307"/>
              <a:gd name="connsiteX78" fmla="*/ 289968 w 6332041"/>
              <a:gd name="connsiteY78" fmla="*/ 4629020 h 7660307"/>
              <a:gd name="connsiteX79" fmla="*/ 408690 w 6332041"/>
              <a:gd name="connsiteY79" fmla="*/ 4675962 h 7660307"/>
              <a:gd name="connsiteX80" fmla="*/ 398279 w 6332041"/>
              <a:gd name="connsiteY80" fmla="*/ 4773391 h 7660307"/>
              <a:gd name="connsiteX81" fmla="*/ 398279 w 6332041"/>
              <a:gd name="connsiteY81" fmla="*/ 4872451 h 7660307"/>
              <a:gd name="connsiteX82" fmla="*/ 291599 w 6332041"/>
              <a:gd name="connsiteY82" fmla="*/ 4925791 h 7660307"/>
              <a:gd name="connsiteX83" fmla="*/ 276359 w 6332041"/>
              <a:gd name="connsiteY83" fmla="*/ 5001991 h 7660307"/>
              <a:gd name="connsiteX84" fmla="*/ 184919 w 6332041"/>
              <a:gd name="connsiteY84" fmla="*/ 5123911 h 7660307"/>
              <a:gd name="connsiteX85" fmla="*/ 199344 w 6332041"/>
              <a:gd name="connsiteY85" fmla="*/ 5376596 h 7660307"/>
              <a:gd name="connsiteX86" fmla="*/ 282757 w 6332041"/>
              <a:gd name="connsiteY86" fmla="*/ 5376186 h 7660307"/>
              <a:gd name="connsiteX87" fmla="*/ 324870 w 6332041"/>
              <a:gd name="connsiteY87" fmla="*/ 5453201 h 7660307"/>
              <a:gd name="connsiteX88" fmla="*/ 340517 w 6332041"/>
              <a:gd name="connsiteY88" fmla="*/ 5498107 h 7660307"/>
              <a:gd name="connsiteX89" fmla="*/ 378211 w 6332041"/>
              <a:gd name="connsiteY89" fmla="*/ 5490078 h 7660307"/>
              <a:gd name="connsiteX90" fmla="*/ 365761 w 6332041"/>
              <a:gd name="connsiteY90" fmla="*/ 5643294 h 7660307"/>
              <a:gd name="connsiteX91" fmla="*/ 843843 w 6332041"/>
              <a:gd name="connsiteY91" fmla="*/ 5739970 h 7660307"/>
              <a:gd name="connsiteX92" fmla="*/ 1175926 w 6332041"/>
              <a:gd name="connsiteY92" fmla="*/ 5879922 h 7660307"/>
              <a:gd name="connsiteX93" fmla="*/ 1487939 w 6332041"/>
              <a:gd name="connsiteY93" fmla="*/ 5741131 h 7660307"/>
              <a:gd name="connsiteX94" fmla="*/ 1586999 w 6332041"/>
              <a:gd name="connsiteY94" fmla="*/ 5741131 h 7660307"/>
              <a:gd name="connsiteX95" fmla="*/ 1541279 w 6332041"/>
              <a:gd name="connsiteY95" fmla="*/ 6000211 h 7660307"/>
              <a:gd name="connsiteX96" fmla="*/ 1634713 w 6332041"/>
              <a:gd name="connsiteY96" fmla="*/ 6349001 h 7660307"/>
              <a:gd name="connsiteX97" fmla="*/ 1931451 w 6332041"/>
              <a:gd name="connsiteY97" fmla="*/ 6276820 h 7660307"/>
              <a:gd name="connsiteX98" fmla="*/ 1973281 w 6332041"/>
              <a:gd name="connsiteY98" fmla="*/ 6039719 h 7660307"/>
              <a:gd name="connsiteX99" fmla="*/ 2284853 w 6332041"/>
              <a:gd name="connsiteY99" fmla="*/ 6068128 h 7660307"/>
              <a:gd name="connsiteX100" fmla="*/ 2588088 w 6332041"/>
              <a:gd name="connsiteY100" fmla="*/ 5922367 h 7660307"/>
              <a:gd name="connsiteX101" fmla="*/ 2656018 w 6332041"/>
              <a:gd name="connsiteY101" fmla="*/ 6052223 h 7660307"/>
              <a:gd name="connsiteX102" fmla="*/ 2739109 w 6332041"/>
              <a:gd name="connsiteY102" fmla="*/ 6021749 h 7660307"/>
              <a:gd name="connsiteX103" fmla="*/ 2886685 w 6332041"/>
              <a:gd name="connsiteY103" fmla="*/ 6052811 h 7660307"/>
              <a:gd name="connsiteX104" fmla="*/ 3002565 w 6332041"/>
              <a:gd name="connsiteY104" fmla="*/ 6195386 h 7660307"/>
              <a:gd name="connsiteX105" fmla="*/ 3027765 w 6332041"/>
              <a:gd name="connsiteY105" fmla="*/ 6377265 h 7660307"/>
              <a:gd name="connsiteX106" fmla="*/ 3191028 w 6332041"/>
              <a:gd name="connsiteY106" fmla="*/ 6299303 h 7660307"/>
              <a:gd name="connsiteX107" fmla="*/ 3338659 w 6332041"/>
              <a:gd name="connsiteY107" fmla="*/ 6365542 h 7660307"/>
              <a:gd name="connsiteX108" fmla="*/ 3459989 w 6332041"/>
              <a:gd name="connsiteY108" fmla="*/ 6105598 h 7660307"/>
              <a:gd name="connsiteX109" fmla="*/ 3465996 w 6332041"/>
              <a:gd name="connsiteY109" fmla="*/ 6002754 h 7660307"/>
              <a:gd name="connsiteX110" fmla="*/ 3658897 w 6332041"/>
              <a:gd name="connsiteY110" fmla="*/ 6037364 h 7660307"/>
              <a:gd name="connsiteX111" fmla="*/ 3653271 w 6332041"/>
              <a:gd name="connsiteY111" fmla="*/ 6120584 h 7660307"/>
              <a:gd name="connsiteX112" fmla="*/ 3721768 w 6332041"/>
              <a:gd name="connsiteY112" fmla="*/ 6218956 h 7660307"/>
              <a:gd name="connsiteX113" fmla="*/ 3691891 w 6332041"/>
              <a:gd name="connsiteY113" fmla="*/ 6311470 h 7660307"/>
              <a:gd name="connsiteX114" fmla="*/ 3857956 w 6332041"/>
              <a:gd name="connsiteY114" fmla="*/ 6401878 h 7660307"/>
              <a:gd name="connsiteX115" fmla="*/ 4020663 w 6332041"/>
              <a:gd name="connsiteY115" fmla="*/ 6431839 h 7660307"/>
              <a:gd name="connsiteX116" fmla="*/ 4114903 w 6332041"/>
              <a:gd name="connsiteY116" fmla="*/ 6401940 h 7660307"/>
              <a:gd name="connsiteX117" fmla="*/ 4098589 w 6332041"/>
              <a:gd name="connsiteY117" fmla="*/ 6522071 h 7660307"/>
              <a:gd name="connsiteX118" fmla="*/ 4022265 w 6332041"/>
              <a:gd name="connsiteY118" fmla="*/ 6622479 h 7660307"/>
              <a:gd name="connsiteX119" fmla="*/ 4023831 w 6332041"/>
              <a:gd name="connsiteY119" fmla="*/ 6722888 h 7660307"/>
              <a:gd name="connsiteX120" fmla="*/ 4146284 w 6332041"/>
              <a:gd name="connsiteY120" fmla="*/ 6792348 h 7660307"/>
              <a:gd name="connsiteX121" fmla="*/ 3990967 w 6332041"/>
              <a:gd name="connsiteY121" fmla="*/ 7074192 h 7660307"/>
              <a:gd name="connsiteX122" fmla="*/ 4070837 w 6332041"/>
              <a:gd name="connsiteY122" fmla="*/ 7107181 h 7660307"/>
              <a:gd name="connsiteX123" fmla="*/ 4111790 w 6332041"/>
              <a:gd name="connsiteY123" fmla="*/ 7057102 h 7660307"/>
              <a:gd name="connsiteX124" fmla="*/ 4202887 w 6332041"/>
              <a:gd name="connsiteY124" fmla="*/ 7165130 h 7660307"/>
              <a:gd name="connsiteX125" fmla="*/ 4345753 w 6332041"/>
              <a:gd name="connsiteY125" fmla="*/ 7047976 h 7660307"/>
              <a:gd name="connsiteX126" fmla="*/ 4338886 w 6332041"/>
              <a:gd name="connsiteY126" fmla="*/ 7200908 h 7660307"/>
              <a:gd name="connsiteX127" fmla="*/ 4233711 w 6332041"/>
              <a:gd name="connsiteY127" fmla="*/ 7285204 h 7660307"/>
              <a:gd name="connsiteX128" fmla="*/ 4327189 w 6332041"/>
              <a:gd name="connsiteY128" fmla="*/ 7312546 h 7660307"/>
              <a:gd name="connsiteX129" fmla="*/ 4327597 w 6332041"/>
              <a:gd name="connsiteY129" fmla="*/ 7469554 h 7660307"/>
              <a:gd name="connsiteX130" fmla="*/ 4293292 w 6332041"/>
              <a:gd name="connsiteY130" fmla="*/ 7507782 h 7660307"/>
              <a:gd name="connsiteX131" fmla="*/ 4517594 w 6332041"/>
              <a:gd name="connsiteY131" fmla="*/ 7660307 h 7660307"/>
              <a:gd name="connsiteX132" fmla="*/ 4942997 w 6332041"/>
              <a:gd name="connsiteY132" fmla="*/ 5095062 h 7660307"/>
              <a:gd name="connsiteX133" fmla="*/ 5129484 w 6332041"/>
              <a:gd name="connsiteY133" fmla="*/ 5186093 h 7660307"/>
              <a:gd name="connsiteX134" fmla="*/ 5594304 w 6332041"/>
              <a:gd name="connsiteY134" fmla="*/ 5422722 h 7660307"/>
              <a:gd name="connsiteX135" fmla="*/ 5724276 w 6332041"/>
              <a:gd name="connsiteY135" fmla="*/ 5486449 h 7660307"/>
              <a:gd name="connsiteX136" fmla="*/ 5779089 w 6332041"/>
              <a:gd name="connsiteY136" fmla="*/ 5396937 h 7660307"/>
              <a:gd name="connsiteX137" fmla="*/ 5690643 w 6332041"/>
              <a:gd name="connsiteY137" fmla="*/ 5373624 h 7660307"/>
              <a:gd name="connsiteX138" fmla="*/ 5636237 w 6332041"/>
              <a:gd name="connsiteY138" fmla="*/ 5298488 h 7660307"/>
              <a:gd name="connsiteX139" fmla="*/ 5682594 w 6332041"/>
              <a:gd name="connsiteY139" fmla="*/ 5229777 h 7660307"/>
              <a:gd name="connsiteX140" fmla="*/ 5600880 w 6332041"/>
              <a:gd name="connsiteY140" fmla="*/ 5115358 h 7660307"/>
              <a:gd name="connsiteX141" fmla="*/ 5632584 w 6332041"/>
              <a:gd name="connsiteY141" fmla="*/ 4969606 h 7660307"/>
              <a:gd name="connsiteX142" fmla="*/ 5655444 w 6332041"/>
              <a:gd name="connsiteY142" fmla="*/ 4934681 h 7660307"/>
              <a:gd name="connsiteX143" fmla="*/ 5677034 w 6332041"/>
              <a:gd name="connsiteY143" fmla="*/ 4889596 h 7660307"/>
              <a:gd name="connsiteX144" fmla="*/ 5714499 w 6332041"/>
              <a:gd name="connsiteY144" fmla="*/ 4812126 h 7660307"/>
              <a:gd name="connsiteX145" fmla="*/ 5729104 w 6332041"/>
              <a:gd name="connsiteY145" fmla="*/ 4729576 h 7660307"/>
              <a:gd name="connsiteX146" fmla="*/ 5775459 w 6332041"/>
              <a:gd name="connsiteY146" fmla="*/ 4704176 h 7660307"/>
              <a:gd name="connsiteX147" fmla="*/ 5755139 w 6332041"/>
              <a:gd name="connsiteY147" fmla="*/ 4645121 h 7660307"/>
              <a:gd name="connsiteX148" fmla="*/ 5791334 w 6332041"/>
              <a:gd name="connsiteY148" fmla="*/ 4603846 h 7660307"/>
              <a:gd name="connsiteX149" fmla="*/ 5821814 w 6332041"/>
              <a:gd name="connsiteY149" fmla="*/ 4540981 h 7660307"/>
              <a:gd name="connsiteX150" fmla="*/ 5877059 w 6332041"/>
              <a:gd name="connsiteY150" fmla="*/ 4467321 h 7660307"/>
              <a:gd name="connsiteX151" fmla="*/ 5896109 w 6332041"/>
              <a:gd name="connsiteY151" fmla="*/ 4311111 h 7660307"/>
              <a:gd name="connsiteX152" fmla="*/ 6141219 w 6332041"/>
              <a:gd name="connsiteY152" fmla="*/ 4053301 h 7660307"/>
              <a:gd name="connsiteX153" fmla="*/ 6147569 w 6332041"/>
              <a:gd name="connsiteY153" fmla="*/ 3817081 h 7660307"/>
              <a:gd name="connsiteX154" fmla="*/ 5953537 w 6332041"/>
              <a:gd name="connsiteY154" fmla="*/ 3436452 h 7660307"/>
              <a:gd name="connsiteX0" fmla="*/ 5953537 w 6332041"/>
              <a:gd name="connsiteY0" fmla="*/ 3436452 h 7744187"/>
              <a:gd name="connsiteX1" fmla="*/ 5854199 w 6332041"/>
              <a:gd name="connsiteY1" fmla="*/ 2291811 h 7744187"/>
              <a:gd name="connsiteX2" fmla="*/ 5802129 w 6332041"/>
              <a:gd name="connsiteY2" fmla="*/ 1609819 h 7744187"/>
              <a:gd name="connsiteX3" fmla="*/ 5762759 w 6332041"/>
              <a:gd name="connsiteY3" fmla="*/ 1382491 h 7744187"/>
              <a:gd name="connsiteX4" fmla="*/ 5770442 w 6332041"/>
              <a:gd name="connsiteY4" fmla="*/ 1330310 h 7744187"/>
              <a:gd name="connsiteX5" fmla="*/ 5939273 w 6332041"/>
              <a:gd name="connsiteY5" fmla="*/ 1294137 h 7744187"/>
              <a:gd name="connsiteX6" fmla="*/ 6061246 w 6332041"/>
              <a:gd name="connsiteY6" fmla="*/ 1154342 h 7744187"/>
              <a:gd name="connsiteX7" fmla="*/ 6087784 w 6332041"/>
              <a:gd name="connsiteY7" fmla="*/ 587703 h 7744187"/>
              <a:gd name="connsiteX8" fmla="*/ 6149792 w 6332041"/>
              <a:gd name="connsiteY8" fmla="*/ 266762 h 7744187"/>
              <a:gd name="connsiteX9" fmla="*/ 6204185 w 6332041"/>
              <a:gd name="connsiteY9" fmla="*/ 214419 h 7744187"/>
              <a:gd name="connsiteX10" fmla="*/ 6332041 w 6332041"/>
              <a:gd name="connsiteY10" fmla="*/ 245126 h 7744187"/>
              <a:gd name="connsiteX11" fmla="*/ 6152006 w 6332041"/>
              <a:gd name="connsiteY11" fmla="*/ 110058 h 7744187"/>
              <a:gd name="connsiteX12" fmla="*/ 6014137 w 6332041"/>
              <a:gd name="connsiteY12" fmla="*/ 0 h 7744187"/>
              <a:gd name="connsiteX13" fmla="*/ 5325275 w 6332041"/>
              <a:gd name="connsiteY13" fmla="*/ 124606 h 7744187"/>
              <a:gd name="connsiteX14" fmla="*/ 5276992 w 6332041"/>
              <a:gd name="connsiteY14" fmla="*/ 266597 h 7744187"/>
              <a:gd name="connsiteX15" fmla="*/ 5346682 w 6332041"/>
              <a:gd name="connsiteY15" fmla="*/ 494173 h 7744187"/>
              <a:gd name="connsiteX16" fmla="*/ 5256922 w 6332041"/>
              <a:gd name="connsiteY16" fmla="*/ 872684 h 7744187"/>
              <a:gd name="connsiteX17" fmla="*/ 5292702 w 6332041"/>
              <a:gd name="connsiteY17" fmla="*/ 1084088 h 7744187"/>
              <a:gd name="connsiteX18" fmla="*/ 5259839 w 6332041"/>
              <a:gd name="connsiteY18" fmla="*/ 1405351 h 7744187"/>
              <a:gd name="connsiteX19" fmla="*/ 5252219 w 6332041"/>
              <a:gd name="connsiteY19" fmla="*/ 1603471 h 7744187"/>
              <a:gd name="connsiteX20" fmla="*/ 5282699 w 6332041"/>
              <a:gd name="connsiteY20" fmla="*/ 1641571 h 7744187"/>
              <a:gd name="connsiteX21" fmla="*/ 5137919 w 6332041"/>
              <a:gd name="connsiteY21" fmla="*/ 1694911 h 7744187"/>
              <a:gd name="connsiteX22" fmla="*/ 5160779 w 6332041"/>
              <a:gd name="connsiteY22" fmla="*/ 1885411 h 7744187"/>
              <a:gd name="connsiteX23" fmla="*/ 5122679 w 6332041"/>
              <a:gd name="connsiteY23" fmla="*/ 1969231 h 7744187"/>
              <a:gd name="connsiteX24" fmla="*/ 4985519 w 6332041"/>
              <a:gd name="connsiteY24" fmla="*/ 1952015 h 7744187"/>
              <a:gd name="connsiteX25" fmla="*/ 4894079 w 6332041"/>
              <a:gd name="connsiteY25" fmla="*/ 1938751 h 7744187"/>
              <a:gd name="connsiteX26" fmla="*/ 4817470 w 6332041"/>
              <a:gd name="connsiteY26" fmla="*/ 2096386 h 7744187"/>
              <a:gd name="connsiteX27" fmla="*/ 4668677 w 6332041"/>
              <a:gd name="connsiteY27" fmla="*/ 1986101 h 7744187"/>
              <a:gd name="connsiteX28" fmla="*/ 4554785 w 6332041"/>
              <a:gd name="connsiteY28" fmla="*/ 1978482 h 7744187"/>
              <a:gd name="connsiteX29" fmla="*/ 4409190 w 6332041"/>
              <a:gd name="connsiteY29" fmla="*/ 1848942 h 7744187"/>
              <a:gd name="connsiteX30" fmla="*/ 4604519 w 6332041"/>
              <a:gd name="connsiteY30" fmla="*/ 1664431 h 7744187"/>
              <a:gd name="connsiteX31" fmla="*/ 4429259 w 6332041"/>
              <a:gd name="connsiteY31" fmla="*/ 1633951 h 7744187"/>
              <a:gd name="connsiteX32" fmla="*/ 4284479 w 6332041"/>
              <a:gd name="connsiteY32" fmla="*/ 1801591 h 7744187"/>
              <a:gd name="connsiteX33" fmla="*/ 4223519 w 6332041"/>
              <a:gd name="connsiteY33" fmla="*/ 1900651 h 7744187"/>
              <a:gd name="connsiteX34" fmla="*/ 4231139 w 6332041"/>
              <a:gd name="connsiteY34" fmla="*/ 1938751 h 7744187"/>
              <a:gd name="connsiteX35" fmla="*/ 4124459 w 6332041"/>
              <a:gd name="connsiteY35" fmla="*/ 2037811 h 7744187"/>
              <a:gd name="connsiteX36" fmla="*/ 4048259 w 6332041"/>
              <a:gd name="connsiteY36" fmla="*/ 2060671 h 7744187"/>
              <a:gd name="connsiteX37" fmla="*/ 3990904 w 6332041"/>
              <a:gd name="connsiteY37" fmla="*/ 2092782 h 7744187"/>
              <a:gd name="connsiteX38" fmla="*/ 3936751 w 6332041"/>
              <a:gd name="connsiteY38" fmla="*/ 2142108 h 7744187"/>
              <a:gd name="connsiteX39" fmla="*/ 3888239 w 6332041"/>
              <a:gd name="connsiteY39" fmla="*/ 2114011 h 7744187"/>
              <a:gd name="connsiteX40" fmla="*/ 3846127 w 6332041"/>
              <a:gd name="connsiteY40" fmla="*/ 2183407 h 7744187"/>
              <a:gd name="connsiteX41" fmla="*/ 3746250 w 6332041"/>
              <a:gd name="connsiteY41" fmla="*/ 2210280 h 7744187"/>
              <a:gd name="connsiteX42" fmla="*/ 3731417 w 6332041"/>
              <a:gd name="connsiteY42" fmla="*/ 2278860 h 7744187"/>
              <a:gd name="connsiteX43" fmla="*/ 3591184 w 6332041"/>
              <a:gd name="connsiteY43" fmla="*/ 2221331 h 7744187"/>
              <a:gd name="connsiteX44" fmla="*/ 3552959 w 6332041"/>
              <a:gd name="connsiteY44" fmla="*/ 2121631 h 7744187"/>
              <a:gd name="connsiteX45" fmla="*/ 3377699 w 6332041"/>
              <a:gd name="connsiteY45" fmla="*/ 2190211 h 7744187"/>
              <a:gd name="connsiteX46" fmla="*/ 3377699 w 6332041"/>
              <a:gd name="connsiteY46" fmla="*/ 2266411 h 7744187"/>
              <a:gd name="connsiteX47" fmla="*/ 3258978 w 6332041"/>
              <a:gd name="connsiteY47" fmla="*/ 2366694 h 7744187"/>
              <a:gd name="connsiteX48" fmla="*/ 3018337 w 6332041"/>
              <a:gd name="connsiteY48" fmla="*/ 2221913 h 7744187"/>
              <a:gd name="connsiteX49" fmla="*/ 3045210 w 6332041"/>
              <a:gd name="connsiteY49" fmla="*/ 2191026 h 7744187"/>
              <a:gd name="connsiteX50" fmla="*/ 2934517 w 6332041"/>
              <a:gd name="connsiteY50" fmla="*/ 2054273 h 7744187"/>
              <a:gd name="connsiteX51" fmla="*/ 2663396 w 6332041"/>
              <a:gd name="connsiteY51" fmla="*/ 1888611 h 7744187"/>
              <a:gd name="connsiteX52" fmla="*/ 2536416 w 6332041"/>
              <a:gd name="connsiteY52" fmla="*/ 2261352 h 7744187"/>
              <a:gd name="connsiteX53" fmla="*/ 2428805 w 6332041"/>
              <a:gd name="connsiteY53" fmla="*/ 2267634 h 7744187"/>
              <a:gd name="connsiteX54" fmla="*/ 2348999 w 6332041"/>
              <a:gd name="connsiteY54" fmla="*/ 2258791 h 7744187"/>
              <a:gd name="connsiteX55" fmla="*/ 2245110 w 6332041"/>
              <a:gd name="connsiteY55" fmla="*/ 2385946 h 7744187"/>
              <a:gd name="connsiteX56" fmla="*/ 2061823 w 6332041"/>
              <a:gd name="connsiteY56" fmla="*/ 2298521 h 7744187"/>
              <a:gd name="connsiteX57" fmla="*/ 2005283 w 6332041"/>
              <a:gd name="connsiteY57" fmla="*/ 2306958 h 7744187"/>
              <a:gd name="connsiteX58" fmla="*/ 1905816 w 6332041"/>
              <a:gd name="connsiteY58" fmla="*/ 2122446 h 7744187"/>
              <a:gd name="connsiteX59" fmla="*/ 1937519 w 6332041"/>
              <a:gd name="connsiteY59" fmla="*/ 2037811 h 7744187"/>
              <a:gd name="connsiteX60" fmla="*/ 1769879 w 6332041"/>
              <a:gd name="connsiteY60" fmla="*/ 2159731 h 7744187"/>
              <a:gd name="connsiteX61" fmla="*/ 1747019 w 6332041"/>
              <a:gd name="connsiteY61" fmla="*/ 2220691 h 7744187"/>
              <a:gd name="connsiteX62" fmla="*/ 1693679 w 6332041"/>
              <a:gd name="connsiteY62" fmla="*/ 2190211 h 7744187"/>
              <a:gd name="connsiteX63" fmla="*/ 1586999 w 6332041"/>
              <a:gd name="connsiteY63" fmla="*/ 2190211 h 7744187"/>
              <a:gd name="connsiteX64" fmla="*/ 1564139 w 6332041"/>
              <a:gd name="connsiteY64" fmla="*/ 2304511 h 7744187"/>
              <a:gd name="connsiteX65" fmla="*/ 1426979 w 6332041"/>
              <a:gd name="connsiteY65" fmla="*/ 2601691 h 7744187"/>
              <a:gd name="connsiteX66" fmla="*/ 1373639 w 6332041"/>
              <a:gd name="connsiteY66" fmla="*/ 2594071 h 7744187"/>
              <a:gd name="connsiteX67" fmla="*/ 1228859 w 6332041"/>
              <a:gd name="connsiteY67" fmla="*/ 2647411 h 7744187"/>
              <a:gd name="connsiteX68" fmla="*/ 1175519 w 6332041"/>
              <a:gd name="connsiteY68" fmla="*/ 2815051 h 7744187"/>
              <a:gd name="connsiteX69" fmla="*/ 1053599 w 6332041"/>
              <a:gd name="connsiteY69" fmla="*/ 2845531 h 7744187"/>
              <a:gd name="connsiteX70" fmla="*/ 969779 w 6332041"/>
              <a:gd name="connsiteY70" fmla="*/ 2853151 h 7744187"/>
              <a:gd name="connsiteX71" fmla="*/ 870719 w 6332041"/>
              <a:gd name="connsiteY71" fmla="*/ 2883631 h 7744187"/>
              <a:gd name="connsiteX72" fmla="*/ 741179 w 6332041"/>
              <a:gd name="connsiteY72" fmla="*/ 2891251 h 7744187"/>
              <a:gd name="connsiteX73" fmla="*/ 588779 w 6332041"/>
              <a:gd name="connsiteY73" fmla="*/ 2929351 h 7744187"/>
              <a:gd name="connsiteX74" fmla="*/ 0 w 6332041"/>
              <a:gd name="connsiteY74" fmla="*/ 4428515 h 7744187"/>
              <a:gd name="connsiteX75" fmla="*/ 199750 w 6332041"/>
              <a:gd name="connsiteY75" fmla="*/ 4408853 h 7744187"/>
              <a:gd name="connsiteX76" fmla="*/ 207779 w 6332041"/>
              <a:gd name="connsiteY76" fmla="*/ 4529551 h 7744187"/>
              <a:gd name="connsiteX77" fmla="*/ 289560 w 6332041"/>
              <a:gd name="connsiteY77" fmla="*/ 4557241 h 7744187"/>
              <a:gd name="connsiteX78" fmla="*/ 289968 w 6332041"/>
              <a:gd name="connsiteY78" fmla="*/ 4629020 h 7744187"/>
              <a:gd name="connsiteX79" fmla="*/ 408690 w 6332041"/>
              <a:gd name="connsiteY79" fmla="*/ 4675962 h 7744187"/>
              <a:gd name="connsiteX80" fmla="*/ 398279 w 6332041"/>
              <a:gd name="connsiteY80" fmla="*/ 4773391 h 7744187"/>
              <a:gd name="connsiteX81" fmla="*/ 398279 w 6332041"/>
              <a:gd name="connsiteY81" fmla="*/ 4872451 h 7744187"/>
              <a:gd name="connsiteX82" fmla="*/ 291599 w 6332041"/>
              <a:gd name="connsiteY82" fmla="*/ 4925791 h 7744187"/>
              <a:gd name="connsiteX83" fmla="*/ 276359 w 6332041"/>
              <a:gd name="connsiteY83" fmla="*/ 5001991 h 7744187"/>
              <a:gd name="connsiteX84" fmla="*/ 184919 w 6332041"/>
              <a:gd name="connsiteY84" fmla="*/ 5123911 h 7744187"/>
              <a:gd name="connsiteX85" fmla="*/ 199344 w 6332041"/>
              <a:gd name="connsiteY85" fmla="*/ 5376596 h 7744187"/>
              <a:gd name="connsiteX86" fmla="*/ 282757 w 6332041"/>
              <a:gd name="connsiteY86" fmla="*/ 5376186 h 7744187"/>
              <a:gd name="connsiteX87" fmla="*/ 324870 w 6332041"/>
              <a:gd name="connsiteY87" fmla="*/ 5453201 h 7744187"/>
              <a:gd name="connsiteX88" fmla="*/ 340517 w 6332041"/>
              <a:gd name="connsiteY88" fmla="*/ 5498107 h 7744187"/>
              <a:gd name="connsiteX89" fmla="*/ 378211 w 6332041"/>
              <a:gd name="connsiteY89" fmla="*/ 5490078 h 7744187"/>
              <a:gd name="connsiteX90" fmla="*/ 365761 w 6332041"/>
              <a:gd name="connsiteY90" fmla="*/ 5643294 h 7744187"/>
              <a:gd name="connsiteX91" fmla="*/ 843843 w 6332041"/>
              <a:gd name="connsiteY91" fmla="*/ 5739970 h 7744187"/>
              <a:gd name="connsiteX92" fmla="*/ 1175926 w 6332041"/>
              <a:gd name="connsiteY92" fmla="*/ 5879922 h 7744187"/>
              <a:gd name="connsiteX93" fmla="*/ 1487939 w 6332041"/>
              <a:gd name="connsiteY93" fmla="*/ 5741131 h 7744187"/>
              <a:gd name="connsiteX94" fmla="*/ 1586999 w 6332041"/>
              <a:gd name="connsiteY94" fmla="*/ 5741131 h 7744187"/>
              <a:gd name="connsiteX95" fmla="*/ 1541279 w 6332041"/>
              <a:gd name="connsiteY95" fmla="*/ 6000211 h 7744187"/>
              <a:gd name="connsiteX96" fmla="*/ 1634713 w 6332041"/>
              <a:gd name="connsiteY96" fmla="*/ 6349001 h 7744187"/>
              <a:gd name="connsiteX97" fmla="*/ 1931451 w 6332041"/>
              <a:gd name="connsiteY97" fmla="*/ 6276820 h 7744187"/>
              <a:gd name="connsiteX98" fmla="*/ 1973281 w 6332041"/>
              <a:gd name="connsiteY98" fmla="*/ 6039719 h 7744187"/>
              <a:gd name="connsiteX99" fmla="*/ 2284853 w 6332041"/>
              <a:gd name="connsiteY99" fmla="*/ 6068128 h 7744187"/>
              <a:gd name="connsiteX100" fmla="*/ 2588088 w 6332041"/>
              <a:gd name="connsiteY100" fmla="*/ 5922367 h 7744187"/>
              <a:gd name="connsiteX101" fmla="*/ 2656018 w 6332041"/>
              <a:gd name="connsiteY101" fmla="*/ 6052223 h 7744187"/>
              <a:gd name="connsiteX102" fmla="*/ 2739109 w 6332041"/>
              <a:gd name="connsiteY102" fmla="*/ 6021749 h 7744187"/>
              <a:gd name="connsiteX103" fmla="*/ 2886685 w 6332041"/>
              <a:gd name="connsiteY103" fmla="*/ 6052811 h 7744187"/>
              <a:gd name="connsiteX104" fmla="*/ 3002565 w 6332041"/>
              <a:gd name="connsiteY104" fmla="*/ 6195386 h 7744187"/>
              <a:gd name="connsiteX105" fmla="*/ 3027765 w 6332041"/>
              <a:gd name="connsiteY105" fmla="*/ 6377265 h 7744187"/>
              <a:gd name="connsiteX106" fmla="*/ 3191028 w 6332041"/>
              <a:gd name="connsiteY106" fmla="*/ 6299303 h 7744187"/>
              <a:gd name="connsiteX107" fmla="*/ 3338659 w 6332041"/>
              <a:gd name="connsiteY107" fmla="*/ 6365542 h 7744187"/>
              <a:gd name="connsiteX108" fmla="*/ 3459989 w 6332041"/>
              <a:gd name="connsiteY108" fmla="*/ 6105598 h 7744187"/>
              <a:gd name="connsiteX109" fmla="*/ 3465996 w 6332041"/>
              <a:gd name="connsiteY109" fmla="*/ 6002754 h 7744187"/>
              <a:gd name="connsiteX110" fmla="*/ 3658897 w 6332041"/>
              <a:gd name="connsiteY110" fmla="*/ 6037364 h 7744187"/>
              <a:gd name="connsiteX111" fmla="*/ 3653271 w 6332041"/>
              <a:gd name="connsiteY111" fmla="*/ 6120584 h 7744187"/>
              <a:gd name="connsiteX112" fmla="*/ 3721768 w 6332041"/>
              <a:gd name="connsiteY112" fmla="*/ 6218956 h 7744187"/>
              <a:gd name="connsiteX113" fmla="*/ 3691891 w 6332041"/>
              <a:gd name="connsiteY113" fmla="*/ 6311470 h 7744187"/>
              <a:gd name="connsiteX114" fmla="*/ 3857956 w 6332041"/>
              <a:gd name="connsiteY114" fmla="*/ 6401878 h 7744187"/>
              <a:gd name="connsiteX115" fmla="*/ 4020663 w 6332041"/>
              <a:gd name="connsiteY115" fmla="*/ 6431839 h 7744187"/>
              <a:gd name="connsiteX116" fmla="*/ 4114903 w 6332041"/>
              <a:gd name="connsiteY116" fmla="*/ 6401940 h 7744187"/>
              <a:gd name="connsiteX117" fmla="*/ 4098589 w 6332041"/>
              <a:gd name="connsiteY117" fmla="*/ 6522071 h 7744187"/>
              <a:gd name="connsiteX118" fmla="*/ 4022265 w 6332041"/>
              <a:gd name="connsiteY118" fmla="*/ 6622479 h 7744187"/>
              <a:gd name="connsiteX119" fmla="*/ 4023831 w 6332041"/>
              <a:gd name="connsiteY119" fmla="*/ 6722888 h 7744187"/>
              <a:gd name="connsiteX120" fmla="*/ 4146284 w 6332041"/>
              <a:gd name="connsiteY120" fmla="*/ 6792348 h 7744187"/>
              <a:gd name="connsiteX121" fmla="*/ 3990967 w 6332041"/>
              <a:gd name="connsiteY121" fmla="*/ 7074192 h 7744187"/>
              <a:gd name="connsiteX122" fmla="*/ 4070837 w 6332041"/>
              <a:gd name="connsiteY122" fmla="*/ 7107181 h 7744187"/>
              <a:gd name="connsiteX123" fmla="*/ 4111790 w 6332041"/>
              <a:gd name="connsiteY123" fmla="*/ 7057102 h 7744187"/>
              <a:gd name="connsiteX124" fmla="*/ 4202887 w 6332041"/>
              <a:gd name="connsiteY124" fmla="*/ 7165130 h 7744187"/>
              <a:gd name="connsiteX125" fmla="*/ 4345753 w 6332041"/>
              <a:gd name="connsiteY125" fmla="*/ 7047976 h 7744187"/>
              <a:gd name="connsiteX126" fmla="*/ 4338886 w 6332041"/>
              <a:gd name="connsiteY126" fmla="*/ 7200908 h 7744187"/>
              <a:gd name="connsiteX127" fmla="*/ 4233711 w 6332041"/>
              <a:gd name="connsiteY127" fmla="*/ 7285204 h 7744187"/>
              <a:gd name="connsiteX128" fmla="*/ 4327189 w 6332041"/>
              <a:gd name="connsiteY128" fmla="*/ 7312546 h 7744187"/>
              <a:gd name="connsiteX129" fmla="*/ 4327597 w 6332041"/>
              <a:gd name="connsiteY129" fmla="*/ 7469554 h 7744187"/>
              <a:gd name="connsiteX130" fmla="*/ 4293292 w 6332041"/>
              <a:gd name="connsiteY130" fmla="*/ 7507782 h 7744187"/>
              <a:gd name="connsiteX131" fmla="*/ 4517594 w 6332041"/>
              <a:gd name="connsiteY131" fmla="*/ 7660307 h 7744187"/>
              <a:gd name="connsiteX132" fmla="*/ 4493448 w 6332041"/>
              <a:gd name="connsiteY132" fmla="*/ 7744187 h 7744187"/>
              <a:gd name="connsiteX133" fmla="*/ 5129484 w 6332041"/>
              <a:gd name="connsiteY133" fmla="*/ 5186093 h 7744187"/>
              <a:gd name="connsiteX134" fmla="*/ 5594304 w 6332041"/>
              <a:gd name="connsiteY134" fmla="*/ 5422722 h 7744187"/>
              <a:gd name="connsiteX135" fmla="*/ 5724276 w 6332041"/>
              <a:gd name="connsiteY135" fmla="*/ 5486449 h 7744187"/>
              <a:gd name="connsiteX136" fmla="*/ 5779089 w 6332041"/>
              <a:gd name="connsiteY136" fmla="*/ 5396937 h 7744187"/>
              <a:gd name="connsiteX137" fmla="*/ 5690643 w 6332041"/>
              <a:gd name="connsiteY137" fmla="*/ 5373624 h 7744187"/>
              <a:gd name="connsiteX138" fmla="*/ 5636237 w 6332041"/>
              <a:gd name="connsiteY138" fmla="*/ 5298488 h 7744187"/>
              <a:gd name="connsiteX139" fmla="*/ 5682594 w 6332041"/>
              <a:gd name="connsiteY139" fmla="*/ 5229777 h 7744187"/>
              <a:gd name="connsiteX140" fmla="*/ 5600880 w 6332041"/>
              <a:gd name="connsiteY140" fmla="*/ 5115358 h 7744187"/>
              <a:gd name="connsiteX141" fmla="*/ 5632584 w 6332041"/>
              <a:gd name="connsiteY141" fmla="*/ 4969606 h 7744187"/>
              <a:gd name="connsiteX142" fmla="*/ 5655444 w 6332041"/>
              <a:gd name="connsiteY142" fmla="*/ 4934681 h 7744187"/>
              <a:gd name="connsiteX143" fmla="*/ 5677034 w 6332041"/>
              <a:gd name="connsiteY143" fmla="*/ 4889596 h 7744187"/>
              <a:gd name="connsiteX144" fmla="*/ 5714499 w 6332041"/>
              <a:gd name="connsiteY144" fmla="*/ 4812126 h 7744187"/>
              <a:gd name="connsiteX145" fmla="*/ 5729104 w 6332041"/>
              <a:gd name="connsiteY145" fmla="*/ 4729576 h 7744187"/>
              <a:gd name="connsiteX146" fmla="*/ 5775459 w 6332041"/>
              <a:gd name="connsiteY146" fmla="*/ 4704176 h 7744187"/>
              <a:gd name="connsiteX147" fmla="*/ 5755139 w 6332041"/>
              <a:gd name="connsiteY147" fmla="*/ 4645121 h 7744187"/>
              <a:gd name="connsiteX148" fmla="*/ 5791334 w 6332041"/>
              <a:gd name="connsiteY148" fmla="*/ 4603846 h 7744187"/>
              <a:gd name="connsiteX149" fmla="*/ 5821814 w 6332041"/>
              <a:gd name="connsiteY149" fmla="*/ 4540981 h 7744187"/>
              <a:gd name="connsiteX150" fmla="*/ 5877059 w 6332041"/>
              <a:gd name="connsiteY150" fmla="*/ 4467321 h 7744187"/>
              <a:gd name="connsiteX151" fmla="*/ 5896109 w 6332041"/>
              <a:gd name="connsiteY151" fmla="*/ 4311111 h 7744187"/>
              <a:gd name="connsiteX152" fmla="*/ 6141219 w 6332041"/>
              <a:gd name="connsiteY152" fmla="*/ 4053301 h 7744187"/>
              <a:gd name="connsiteX153" fmla="*/ 6147569 w 6332041"/>
              <a:gd name="connsiteY153" fmla="*/ 3817081 h 7744187"/>
              <a:gd name="connsiteX154" fmla="*/ 5953537 w 6332041"/>
              <a:gd name="connsiteY154" fmla="*/ 3436452 h 7744187"/>
              <a:gd name="connsiteX0" fmla="*/ 5953537 w 6332041"/>
              <a:gd name="connsiteY0" fmla="*/ 3436452 h 7762971"/>
              <a:gd name="connsiteX1" fmla="*/ 5854199 w 6332041"/>
              <a:gd name="connsiteY1" fmla="*/ 2291811 h 7762971"/>
              <a:gd name="connsiteX2" fmla="*/ 5802129 w 6332041"/>
              <a:gd name="connsiteY2" fmla="*/ 1609819 h 7762971"/>
              <a:gd name="connsiteX3" fmla="*/ 5762759 w 6332041"/>
              <a:gd name="connsiteY3" fmla="*/ 1382491 h 7762971"/>
              <a:gd name="connsiteX4" fmla="*/ 5770442 w 6332041"/>
              <a:gd name="connsiteY4" fmla="*/ 1330310 h 7762971"/>
              <a:gd name="connsiteX5" fmla="*/ 5939273 w 6332041"/>
              <a:gd name="connsiteY5" fmla="*/ 1294137 h 7762971"/>
              <a:gd name="connsiteX6" fmla="*/ 6061246 w 6332041"/>
              <a:gd name="connsiteY6" fmla="*/ 1154342 h 7762971"/>
              <a:gd name="connsiteX7" fmla="*/ 6087784 w 6332041"/>
              <a:gd name="connsiteY7" fmla="*/ 587703 h 7762971"/>
              <a:gd name="connsiteX8" fmla="*/ 6149792 w 6332041"/>
              <a:gd name="connsiteY8" fmla="*/ 266762 h 7762971"/>
              <a:gd name="connsiteX9" fmla="*/ 6204185 w 6332041"/>
              <a:gd name="connsiteY9" fmla="*/ 214419 h 7762971"/>
              <a:gd name="connsiteX10" fmla="*/ 6332041 w 6332041"/>
              <a:gd name="connsiteY10" fmla="*/ 245126 h 7762971"/>
              <a:gd name="connsiteX11" fmla="*/ 6152006 w 6332041"/>
              <a:gd name="connsiteY11" fmla="*/ 110058 h 7762971"/>
              <a:gd name="connsiteX12" fmla="*/ 6014137 w 6332041"/>
              <a:gd name="connsiteY12" fmla="*/ 0 h 7762971"/>
              <a:gd name="connsiteX13" fmla="*/ 5325275 w 6332041"/>
              <a:gd name="connsiteY13" fmla="*/ 124606 h 7762971"/>
              <a:gd name="connsiteX14" fmla="*/ 5276992 w 6332041"/>
              <a:gd name="connsiteY14" fmla="*/ 266597 h 7762971"/>
              <a:gd name="connsiteX15" fmla="*/ 5346682 w 6332041"/>
              <a:gd name="connsiteY15" fmla="*/ 494173 h 7762971"/>
              <a:gd name="connsiteX16" fmla="*/ 5256922 w 6332041"/>
              <a:gd name="connsiteY16" fmla="*/ 872684 h 7762971"/>
              <a:gd name="connsiteX17" fmla="*/ 5292702 w 6332041"/>
              <a:gd name="connsiteY17" fmla="*/ 1084088 h 7762971"/>
              <a:gd name="connsiteX18" fmla="*/ 5259839 w 6332041"/>
              <a:gd name="connsiteY18" fmla="*/ 1405351 h 7762971"/>
              <a:gd name="connsiteX19" fmla="*/ 5252219 w 6332041"/>
              <a:gd name="connsiteY19" fmla="*/ 1603471 h 7762971"/>
              <a:gd name="connsiteX20" fmla="*/ 5282699 w 6332041"/>
              <a:gd name="connsiteY20" fmla="*/ 1641571 h 7762971"/>
              <a:gd name="connsiteX21" fmla="*/ 5137919 w 6332041"/>
              <a:gd name="connsiteY21" fmla="*/ 1694911 h 7762971"/>
              <a:gd name="connsiteX22" fmla="*/ 5160779 w 6332041"/>
              <a:gd name="connsiteY22" fmla="*/ 1885411 h 7762971"/>
              <a:gd name="connsiteX23" fmla="*/ 5122679 w 6332041"/>
              <a:gd name="connsiteY23" fmla="*/ 1969231 h 7762971"/>
              <a:gd name="connsiteX24" fmla="*/ 4985519 w 6332041"/>
              <a:gd name="connsiteY24" fmla="*/ 1952015 h 7762971"/>
              <a:gd name="connsiteX25" fmla="*/ 4894079 w 6332041"/>
              <a:gd name="connsiteY25" fmla="*/ 1938751 h 7762971"/>
              <a:gd name="connsiteX26" fmla="*/ 4817470 w 6332041"/>
              <a:gd name="connsiteY26" fmla="*/ 2096386 h 7762971"/>
              <a:gd name="connsiteX27" fmla="*/ 4668677 w 6332041"/>
              <a:gd name="connsiteY27" fmla="*/ 1986101 h 7762971"/>
              <a:gd name="connsiteX28" fmla="*/ 4554785 w 6332041"/>
              <a:gd name="connsiteY28" fmla="*/ 1978482 h 7762971"/>
              <a:gd name="connsiteX29" fmla="*/ 4409190 w 6332041"/>
              <a:gd name="connsiteY29" fmla="*/ 1848942 h 7762971"/>
              <a:gd name="connsiteX30" fmla="*/ 4604519 w 6332041"/>
              <a:gd name="connsiteY30" fmla="*/ 1664431 h 7762971"/>
              <a:gd name="connsiteX31" fmla="*/ 4429259 w 6332041"/>
              <a:gd name="connsiteY31" fmla="*/ 1633951 h 7762971"/>
              <a:gd name="connsiteX32" fmla="*/ 4284479 w 6332041"/>
              <a:gd name="connsiteY32" fmla="*/ 1801591 h 7762971"/>
              <a:gd name="connsiteX33" fmla="*/ 4223519 w 6332041"/>
              <a:gd name="connsiteY33" fmla="*/ 1900651 h 7762971"/>
              <a:gd name="connsiteX34" fmla="*/ 4231139 w 6332041"/>
              <a:gd name="connsiteY34" fmla="*/ 1938751 h 7762971"/>
              <a:gd name="connsiteX35" fmla="*/ 4124459 w 6332041"/>
              <a:gd name="connsiteY35" fmla="*/ 2037811 h 7762971"/>
              <a:gd name="connsiteX36" fmla="*/ 4048259 w 6332041"/>
              <a:gd name="connsiteY36" fmla="*/ 2060671 h 7762971"/>
              <a:gd name="connsiteX37" fmla="*/ 3990904 w 6332041"/>
              <a:gd name="connsiteY37" fmla="*/ 2092782 h 7762971"/>
              <a:gd name="connsiteX38" fmla="*/ 3936751 w 6332041"/>
              <a:gd name="connsiteY38" fmla="*/ 2142108 h 7762971"/>
              <a:gd name="connsiteX39" fmla="*/ 3888239 w 6332041"/>
              <a:gd name="connsiteY39" fmla="*/ 2114011 h 7762971"/>
              <a:gd name="connsiteX40" fmla="*/ 3846127 w 6332041"/>
              <a:gd name="connsiteY40" fmla="*/ 2183407 h 7762971"/>
              <a:gd name="connsiteX41" fmla="*/ 3746250 w 6332041"/>
              <a:gd name="connsiteY41" fmla="*/ 2210280 h 7762971"/>
              <a:gd name="connsiteX42" fmla="*/ 3731417 w 6332041"/>
              <a:gd name="connsiteY42" fmla="*/ 2278860 h 7762971"/>
              <a:gd name="connsiteX43" fmla="*/ 3591184 w 6332041"/>
              <a:gd name="connsiteY43" fmla="*/ 2221331 h 7762971"/>
              <a:gd name="connsiteX44" fmla="*/ 3552959 w 6332041"/>
              <a:gd name="connsiteY44" fmla="*/ 2121631 h 7762971"/>
              <a:gd name="connsiteX45" fmla="*/ 3377699 w 6332041"/>
              <a:gd name="connsiteY45" fmla="*/ 2190211 h 7762971"/>
              <a:gd name="connsiteX46" fmla="*/ 3377699 w 6332041"/>
              <a:gd name="connsiteY46" fmla="*/ 2266411 h 7762971"/>
              <a:gd name="connsiteX47" fmla="*/ 3258978 w 6332041"/>
              <a:gd name="connsiteY47" fmla="*/ 2366694 h 7762971"/>
              <a:gd name="connsiteX48" fmla="*/ 3018337 w 6332041"/>
              <a:gd name="connsiteY48" fmla="*/ 2221913 h 7762971"/>
              <a:gd name="connsiteX49" fmla="*/ 3045210 w 6332041"/>
              <a:gd name="connsiteY49" fmla="*/ 2191026 h 7762971"/>
              <a:gd name="connsiteX50" fmla="*/ 2934517 w 6332041"/>
              <a:gd name="connsiteY50" fmla="*/ 2054273 h 7762971"/>
              <a:gd name="connsiteX51" fmla="*/ 2663396 w 6332041"/>
              <a:gd name="connsiteY51" fmla="*/ 1888611 h 7762971"/>
              <a:gd name="connsiteX52" fmla="*/ 2536416 w 6332041"/>
              <a:gd name="connsiteY52" fmla="*/ 2261352 h 7762971"/>
              <a:gd name="connsiteX53" fmla="*/ 2428805 w 6332041"/>
              <a:gd name="connsiteY53" fmla="*/ 2267634 h 7762971"/>
              <a:gd name="connsiteX54" fmla="*/ 2348999 w 6332041"/>
              <a:gd name="connsiteY54" fmla="*/ 2258791 h 7762971"/>
              <a:gd name="connsiteX55" fmla="*/ 2245110 w 6332041"/>
              <a:gd name="connsiteY55" fmla="*/ 2385946 h 7762971"/>
              <a:gd name="connsiteX56" fmla="*/ 2061823 w 6332041"/>
              <a:gd name="connsiteY56" fmla="*/ 2298521 h 7762971"/>
              <a:gd name="connsiteX57" fmla="*/ 2005283 w 6332041"/>
              <a:gd name="connsiteY57" fmla="*/ 2306958 h 7762971"/>
              <a:gd name="connsiteX58" fmla="*/ 1905816 w 6332041"/>
              <a:gd name="connsiteY58" fmla="*/ 2122446 h 7762971"/>
              <a:gd name="connsiteX59" fmla="*/ 1937519 w 6332041"/>
              <a:gd name="connsiteY59" fmla="*/ 2037811 h 7762971"/>
              <a:gd name="connsiteX60" fmla="*/ 1769879 w 6332041"/>
              <a:gd name="connsiteY60" fmla="*/ 2159731 h 7762971"/>
              <a:gd name="connsiteX61" fmla="*/ 1747019 w 6332041"/>
              <a:gd name="connsiteY61" fmla="*/ 2220691 h 7762971"/>
              <a:gd name="connsiteX62" fmla="*/ 1693679 w 6332041"/>
              <a:gd name="connsiteY62" fmla="*/ 2190211 h 7762971"/>
              <a:gd name="connsiteX63" fmla="*/ 1586999 w 6332041"/>
              <a:gd name="connsiteY63" fmla="*/ 2190211 h 7762971"/>
              <a:gd name="connsiteX64" fmla="*/ 1564139 w 6332041"/>
              <a:gd name="connsiteY64" fmla="*/ 2304511 h 7762971"/>
              <a:gd name="connsiteX65" fmla="*/ 1426979 w 6332041"/>
              <a:gd name="connsiteY65" fmla="*/ 2601691 h 7762971"/>
              <a:gd name="connsiteX66" fmla="*/ 1373639 w 6332041"/>
              <a:gd name="connsiteY66" fmla="*/ 2594071 h 7762971"/>
              <a:gd name="connsiteX67" fmla="*/ 1228859 w 6332041"/>
              <a:gd name="connsiteY67" fmla="*/ 2647411 h 7762971"/>
              <a:gd name="connsiteX68" fmla="*/ 1175519 w 6332041"/>
              <a:gd name="connsiteY68" fmla="*/ 2815051 h 7762971"/>
              <a:gd name="connsiteX69" fmla="*/ 1053599 w 6332041"/>
              <a:gd name="connsiteY69" fmla="*/ 2845531 h 7762971"/>
              <a:gd name="connsiteX70" fmla="*/ 969779 w 6332041"/>
              <a:gd name="connsiteY70" fmla="*/ 2853151 h 7762971"/>
              <a:gd name="connsiteX71" fmla="*/ 870719 w 6332041"/>
              <a:gd name="connsiteY71" fmla="*/ 2883631 h 7762971"/>
              <a:gd name="connsiteX72" fmla="*/ 741179 w 6332041"/>
              <a:gd name="connsiteY72" fmla="*/ 2891251 h 7762971"/>
              <a:gd name="connsiteX73" fmla="*/ 588779 w 6332041"/>
              <a:gd name="connsiteY73" fmla="*/ 2929351 h 7762971"/>
              <a:gd name="connsiteX74" fmla="*/ 0 w 6332041"/>
              <a:gd name="connsiteY74" fmla="*/ 4428515 h 7762971"/>
              <a:gd name="connsiteX75" fmla="*/ 199750 w 6332041"/>
              <a:gd name="connsiteY75" fmla="*/ 4408853 h 7762971"/>
              <a:gd name="connsiteX76" fmla="*/ 207779 w 6332041"/>
              <a:gd name="connsiteY76" fmla="*/ 4529551 h 7762971"/>
              <a:gd name="connsiteX77" fmla="*/ 289560 w 6332041"/>
              <a:gd name="connsiteY77" fmla="*/ 4557241 h 7762971"/>
              <a:gd name="connsiteX78" fmla="*/ 289968 w 6332041"/>
              <a:gd name="connsiteY78" fmla="*/ 4629020 h 7762971"/>
              <a:gd name="connsiteX79" fmla="*/ 408690 w 6332041"/>
              <a:gd name="connsiteY79" fmla="*/ 4675962 h 7762971"/>
              <a:gd name="connsiteX80" fmla="*/ 398279 w 6332041"/>
              <a:gd name="connsiteY80" fmla="*/ 4773391 h 7762971"/>
              <a:gd name="connsiteX81" fmla="*/ 398279 w 6332041"/>
              <a:gd name="connsiteY81" fmla="*/ 4872451 h 7762971"/>
              <a:gd name="connsiteX82" fmla="*/ 291599 w 6332041"/>
              <a:gd name="connsiteY82" fmla="*/ 4925791 h 7762971"/>
              <a:gd name="connsiteX83" fmla="*/ 276359 w 6332041"/>
              <a:gd name="connsiteY83" fmla="*/ 5001991 h 7762971"/>
              <a:gd name="connsiteX84" fmla="*/ 184919 w 6332041"/>
              <a:gd name="connsiteY84" fmla="*/ 5123911 h 7762971"/>
              <a:gd name="connsiteX85" fmla="*/ 199344 w 6332041"/>
              <a:gd name="connsiteY85" fmla="*/ 5376596 h 7762971"/>
              <a:gd name="connsiteX86" fmla="*/ 282757 w 6332041"/>
              <a:gd name="connsiteY86" fmla="*/ 5376186 h 7762971"/>
              <a:gd name="connsiteX87" fmla="*/ 324870 w 6332041"/>
              <a:gd name="connsiteY87" fmla="*/ 5453201 h 7762971"/>
              <a:gd name="connsiteX88" fmla="*/ 340517 w 6332041"/>
              <a:gd name="connsiteY88" fmla="*/ 5498107 h 7762971"/>
              <a:gd name="connsiteX89" fmla="*/ 378211 w 6332041"/>
              <a:gd name="connsiteY89" fmla="*/ 5490078 h 7762971"/>
              <a:gd name="connsiteX90" fmla="*/ 365761 w 6332041"/>
              <a:gd name="connsiteY90" fmla="*/ 5643294 h 7762971"/>
              <a:gd name="connsiteX91" fmla="*/ 843843 w 6332041"/>
              <a:gd name="connsiteY91" fmla="*/ 5739970 h 7762971"/>
              <a:gd name="connsiteX92" fmla="*/ 1175926 w 6332041"/>
              <a:gd name="connsiteY92" fmla="*/ 5879922 h 7762971"/>
              <a:gd name="connsiteX93" fmla="*/ 1487939 w 6332041"/>
              <a:gd name="connsiteY93" fmla="*/ 5741131 h 7762971"/>
              <a:gd name="connsiteX94" fmla="*/ 1586999 w 6332041"/>
              <a:gd name="connsiteY94" fmla="*/ 5741131 h 7762971"/>
              <a:gd name="connsiteX95" fmla="*/ 1541279 w 6332041"/>
              <a:gd name="connsiteY95" fmla="*/ 6000211 h 7762971"/>
              <a:gd name="connsiteX96" fmla="*/ 1634713 w 6332041"/>
              <a:gd name="connsiteY96" fmla="*/ 6349001 h 7762971"/>
              <a:gd name="connsiteX97" fmla="*/ 1931451 w 6332041"/>
              <a:gd name="connsiteY97" fmla="*/ 6276820 h 7762971"/>
              <a:gd name="connsiteX98" fmla="*/ 1973281 w 6332041"/>
              <a:gd name="connsiteY98" fmla="*/ 6039719 h 7762971"/>
              <a:gd name="connsiteX99" fmla="*/ 2284853 w 6332041"/>
              <a:gd name="connsiteY99" fmla="*/ 6068128 h 7762971"/>
              <a:gd name="connsiteX100" fmla="*/ 2588088 w 6332041"/>
              <a:gd name="connsiteY100" fmla="*/ 5922367 h 7762971"/>
              <a:gd name="connsiteX101" fmla="*/ 2656018 w 6332041"/>
              <a:gd name="connsiteY101" fmla="*/ 6052223 h 7762971"/>
              <a:gd name="connsiteX102" fmla="*/ 2739109 w 6332041"/>
              <a:gd name="connsiteY102" fmla="*/ 6021749 h 7762971"/>
              <a:gd name="connsiteX103" fmla="*/ 2886685 w 6332041"/>
              <a:gd name="connsiteY103" fmla="*/ 6052811 h 7762971"/>
              <a:gd name="connsiteX104" fmla="*/ 3002565 w 6332041"/>
              <a:gd name="connsiteY104" fmla="*/ 6195386 h 7762971"/>
              <a:gd name="connsiteX105" fmla="*/ 3027765 w 6332041"/>
              <a:gd name="connsiteY105" fmla="*/ 6377265 h 7762971"/>
              <a:gd name="connsiteX106" fmla="*/ 3191028 w 6332041"/>
              <a:gd name="connsiteY106" fmla="*/ 6299303 h 7762971"/>
              <a:gd name="connsiteX107" fmla="*/ 3338659 w 6332041"/>
              <a:gd name="connsiteY107" fmla="*/ 6365542 h 7762971"/>
              <a:gd name="connsiteX108" fmla="*/ 3459989 w 6332041"/>
              <a:gd name="connsiteY108" fmla="*/ 6105598 h 7762971"/>
              <a:gd name="connsiteX109" fmla="*/ 3465996 w 6332041"/>
              <a:gd name="connsiteY109" fmla="*/ 6002754 h 7762971"/>
              <a:gd name="connsiteX110" fmla="*/ 3658897 w 6332041"/>
              <a:gd name="connsiteY110" fmla="*/ 6037364 h 7762971"/>
              <a:gd name="connsiteX111" fmla="*/ 3653271 w 6332041"/>
              <a:gd name="connsiteY111" fmla="*/ 6120584 h 7762971"/>
              <a:gd name="connsiteX112" fmla="*/ 3721768 w 6332041"/>
              <a:gd name="connsiteY112" fmla="*/ 6218956 h 7762971"/>
              <a:gd name="connsiteX113" fmla="*/ 3691891 w 6332041"/>
              <a:gd name="connsiteY113" fmla="*/ 6311470 h 7762971"/>
              <a:gd name="connsiteX114" fmla="*/ 3857956 w 6332041"/>
              <a:gd name="connsiteY114" fmla="*/ 6401878 h 7762971"/>
              <a:gd name="connsiteX115" fmla="*/ 4020663 w 6332041"/>
              <a:gd name="connsiteY115" fmla="*/ 6431839 h 7762971"/>
              <a:gd name="connsiteX116" fmla="*/ 4114903 w 6332041"/>
              <a:gd name="connsiteY116" fmla="*/ 6401940 h 7762971"/>
              <a:gd name="connsiteX117" fmla="*/ 4098589 w 6332041"/>
              <a:gd name="connsiteY117" fmla="*/ 6522071 h 7762971"/>
              <a:gd name="connsiteX118" fmla="*/ 4022265 w 6332041"/>
              <a:gd name="connsiteY118" fmla="*/ 6622479 h 7762971"/>
              <a:gd name="connsiteX119" fmla="*/ 4023831 w 6332041"/>
              <a:gd name="connsiteY119" fmla="*/ 6722888 h 7762971"/>
              <a:gd name="connsiteX120" fmla="*/ 4146284 w 6332041"/>
              <a:gd name="connsiteY120" fmla="*/ 6792348 h 7762971"/>
              <a:gd name="connsiteX121" fmla="*/ 3990967 w 6332041"/>
              <a:gd name="connsiteY121" fmla="*/ 7074192 h 7762971"/>
              <a:gd name="connsiteX122" fmla="*/ 4070837 w 6332041"/>
              <a:gd name="connsiteY122" fmla="*/ 7107181 h 7762971"/>
              <a:gd name="connsiteX123" fmla="*/ 4111790 w 6332041"/>
              <a:gd name="connsiteY123" fmla="*/ 7057102 h 7762971"/>
              <a:gd name="connsiteX124" fmla="*/ 4202887 w 6332041"/>
              <a:gd name="connsiteY124" fmla="*/ 7165130 h 7762971"/>
              <a:gd name="connsiteX125" fmla="*/ 4345753 w 6332041"/>
              <a:gd name="connsiteY125" fmla="*/ 7047976 h 7762971"/>
              <a:gd name="connsiteX126" fmla="*/ 4338886 w 6332041"/>
              <a:gd name="connsiteY126" fmla="*/ 7200908 h 7762971"/>
              <a:gd name="connsiteX127" fmla="*/ 4233711 w 6332041"/>
              <a:gd name="connsiteY127" fmla="*/ 7285204 h 7762971"/>
              <a:gd name="connsiteX128" fmla="*/ 4327189 w 6332041"/>
              <a:gd name="connsiteY128" fmla="*/ 7312546 h 7762971"/>
              <a:gd name="connsiteX129" fmla="*/ 4327597 w 6332041"/>
              <a:gd name="connsiteY129" fmla="*/ 7469554 h 7762971"/>
              <a:gd name="connsiteX130" fmla="*/ 4293292 w 6332041"/>
              <a:gd name="connsiteY130" fmla="*/ 7507782 h 7762971"/>
              <a:gd name="connsiteX131" fmla="*/ 4517594 w 6332041"/>
              <a:gd name="connsiteY131" fmla="*/ 7660307 h 7762971"/>
              <a:gd name="connsiteX132" fmla="*/ 4493448 w 6332041"/>
              <a:gd name="connsiteY132" fmla="*/ 7744187 h 7762971"/>
              <a:gd name="connsiteX133" fmla="*/ 4547480 w 6332041"/>
              <a:gd name="connsiteY133" fmla="*/ 7762971 h 7762971"/>
              <a:gd name="connsiteX134" fmla="*/ 5594304 w 6332041"/>
              <a:gd name="connsiteY134" fmla="*/ 5422722 h 7762971"/>
              <a:gd name="connsiteX135" fmla="*/ 5724276 w 6332041"/>
              <a:gd name="connsiteY135" fmla="*/ 5486449 h 7762971"/>
              <a:gd name="connsiteX136" fmla="*/ 5779089 w 6332041"/>
              <a:gd name="connsiteY136" fmla="*/ 5396937 h 7762971"/>
              <a:gd name="connsiteX137" fmla="*/ 5690643 w 6332041"/>
              <a:gd name="connsiteY137" fmla="*/ 5373624 h 7762971"/>
              <a:gd name="connsiteX138" fmla="*/ 5636237 w 6332041"/>
              <a:gd name="connsiteY138" fmla="*/ 5298488 h 7762971"/>
              <a:gd name="connsiteX139" fmla="*/ 5682594 w 6332041"/>
              <a:gd name="connsiteY139" fmla="*/ 5229777 h 7762971"/>
              <a:gd name="connsiteX140" fmla="*/ 5600880 w 6332041"/>
              <a:gd name="connsiteY140" fmla="*/ 5115358 h 7762971"/>
              <a:gd name="connsiteX141" fmla="*/ 5632584 w 6332041"/>
              <a:gd name="connsiteY141" fmla="*/ 4969606 h 7762971"/>
              <a:gd name="connsiteX142" fmla="*/ 5655444 w 6332041"/>
              <a:gd name="connsiteY142" fmla="*/ 4934681 h 7762971"/>
              <a:gd name="connsiteX143" fmla="*/ 5677034 w 6332041"/>
              <a:gd name="connsiteY143" fmla="*/ 4889596 h 7762971"/>
              <a:gd name="connsiteX144" fmla="*/ 5714499 w 6332041"/>
              <a:gd name="connsiteY144" fmla="*/ 4812126 h 7762971"/>
              <a:gd name="connsiteX145" fmla="*/ 5729104 w 6332041"/>
              <a:gd name="connsiteY145" fmla="*/ 4729576 h 7762971"/>
              <a:gd name="connsiteX146" fmla="*/ 5775459 w 6332041"/>
              <a:gd name="connsiteY146" fmla="*/ 4704176 h 7762971"/>
              <a:gd name="connsiteX147" fmla="*/ 5755139 w 6332041"/>
              <a:gd name="connsiteY147" fmla="*/ 4645121 h 7762971"/>
              <a:gd name="connsiteX148" fmla="*/ 5791334 w 6332041"/>
              <a:gd name="connsiteY148" fmla="*/ 4603846 h 7762971"/>
              <a:gd name="connsiteX149" fmla="*/ 5821814 w 6332041"/>
              <a:gd name="connsiteY149" fmla="*/ 4540981 h 7762971"/>
              <a:gd name="connsiteX150" fmla="*/ 5877059 w 6332041"/>
              <a:gd name="connsiteY150" fmla="*/ 4467321 h 7762971"/>
              <a:gd name="connsiteX151" fmla="*/ 5896109 w 6332041"/>
              <a:gd name="connsiteY151" fmla="*/ 4311111 h 7762971"/>
              <a:gd name="connsiteX152" fmla="*/ 6141219 w 6332041"/>
              <a:gd name="connsiteY152" fmla="*/ 4053301 h 7762971"/>
              <a:gd name="connsiteX153" fmla="*/ 6147569 w 6332041"/>
              <a:gd name="connsiteY153" fmla="*/ 3817081 h 7762971"/>
              <a:gd name="connsiteX154" fmla="*/ 5953537 w 6332041"/>
              <a:gd name="connsiteY154" fmla="*/ 3436452 h 7762971"/>
              <a:gd name="connsiteX0" fmla="*/ 5953537 w 6332041"/>
              <a:gd name="connsiteY0" fmla="*/ 3436452 h 7983545"/>
              <a:gd name="connsiteX1" fmla="*/ 5854199 w 6332041"/>
              <a:gd name="connsiteY1" fmla="*/ 2291811 h 7983545"/>
              <a:gd name="connsiteX2" fmla="*/ 5802129 w 6332041"/>
              <a:gd name="connsiteY2" fmla="*/ 1609819 h 7983545"/>
              <a:gd name="connsiteX3" fmla="*/ 5762759 w 6332041"/>
              <a:gd name="connsiteY3" fmla="*/ 1382491 h 7983545"/>
              <a:gd name="connsiteX4" fmla="*/ 5770442 w 6332041"/>
              <a:gd name="connsiteY4" fmla="*/ 1330310 h 7983545"/>
              <a:gd name="connsiteX5" fmla="*/ 5939273 w 6332041"/>
              <a:gd name="connsiteY5" fmla="*/ 1294137 h 7983545"/>
              <a:gd name="connsiteX6" fmla="*/ 6061246 w 6332041"/>
              <a:gd name="connsiteY6" fmla="*/ 1154342 h 7983545"/>
              <a:gd name="connsiteX7" fmla="*/ 6087784 w 6332041"/>
              <a:gd name="connsiteY7" fmla="*/ 587703 h 7983545"/>
              <a:gd name="connsiteX8" fmla="*/ 6149792 w 6332041"/>
              <a:gd name="connsiteY8" fmla="*/ 266762 h 7983545"/>
              <a:gd name="connsiteX9" fmla="*/ 6204185 w 6332041"/>
              <a:gd name="connsiteY9" fmla="*/ 214419 h 7983545"/>
              <a:gd name="connsiteX10" fmla="*/ 6332041 w 6332041"/>
              <a:gd name="connsiteY10" fmla="*/ 245126 h 7983545"/>
              <a:gd name="connsiteX11" fmla="*/ 6152006 w 6332041"/>
              <a:gd name="connsiteY11" fmla="*/ 110058 h 7983545"/>
              <a:gd name="connsiteX12" fmla="*/ 6014137 w 6332041"/>
              <a:gd name="connsiteY12" fmla="*/ 0 h 7983545"/>
              <a:gd name="connsiteX13" fmla="*/ 5325275 w 6332041"/>
              <a:gd name="connsiteY13" fmla="*/ 124606 h 7983545"/>
              <a:gd name="connsiteX14" fmla="*/ 5276992 w 6332041"/>
              <a:gd name="connsiteY14" fmla="*/ 266597 h 7983545"/>
              <a:gd name="connsiteX15" fmla="*/ 5346682 w 6332041"/>
              <a:gd name="connsiteY15" fmla="*/ 494173 h 7983545"/>
              <a:gd name="connsiteX16" fmla="*/ 5256922 w 6332041"/>
              <a:gd name="connsiteY16" fmla="*/ 872684 h 7983545"/>
              <a:gd name="connsiteX17" fmla="*/ 5292702 w 6332041"/>
              <a:gd name="connsiteY17" fmla="*/ 1084088 h 7983545"/>
              <a:gd name="connsiteX18" fmla="*/ 5259839 w 6332041"/>
              <a:gd name="connsiteY18" fmla="*/ 1405351 h 7983545"/>
              <a:gd name="connsiteX19" fmla="*/ 5252219 w 6332041"/>
              <a:gd name="connsiteY19" fmla="*/ 1603471 h 7983545"/>
              <a:gd name="connsiteX20" fmla="*/ 5282699 w 6332041"/>
              <a:gd name="connsiteY20" fmla="*/ 1641571 h 7983545"/>
              <a:gd name="connsiteX21" fmla="*/ 5137919 w 6332041"/>
              <a:gd name="connsiteY21" fmla="*/ 1694911 h 7983545"/>
              <a:gd name="connsiteX22" fmla="*/ 5160779 w 6332041"/>
              <a:gd name="connsiteY22" fmla="*/ 1885411 h 7983545"/>
              <a:gd name="connsiteX23" fmla="*/ 5122679 w 6332041"/>
              <a:gd name="connsiteY23" fmla="*/ 1969231 h 7983545"/>
              <a:gd name="connsiteX24" fmla="*/ 4985519 w 6332041"/>
              <a:gd name="connsiteY24" fmla="*/ 1952015 h 7983545"/>
              <a:gd name="connsiteX25" fmla="*/ 4894079 w 6332041"/>
              <a:gd name="connsiteY25" fmla="*/ 1938751 h 7983545"/>
              <a:gd name="connsiteX26" fmla="*/ 4817470 w 6332041"/>
              <a:gd name="connsiteY26" fmla="*/ 2096386 h 7983545"/>
              <a:gd name="connsiteX27" fmla="*/ 4668677 w 6332041"/>
              <a:gd name="connsiteY27" fmla="*/ 1986101 h 7983545"/>
              <a:gd name="connsiteX28" fmla="*/ 4554785 w 6332041"/>
              <a:gd name="connsiteY28" fmla="*/ 1978482 h 7983545"/>
              <a:gd name="connsiteX29" fmla="*/ 4409190 w 6332041"/>
              <a:gd name="connsiteY29" fmla="*/ 1848942 h 7983545"/>
              <a:gd name="connsiteX30" fmla="*/ 4604519 w 6332041"/>
              <a:gd name="connsiteY30" fmla="*/ 1664431 h 7983545"/>
              <a:gd name="connsiteX31" fmla="*/ 4429259 w 6332041"/>
              <a:gd name="connsiteY31" fmla="*/ 1633951 h 7983545"/>
              <a:gd name="connsiteX32" fmla="*/ 4284479 w 6332041"/>
              <a:gd name="connsiteY32" fmla="*/ 1801591 h 7983545"/>
              <a:gd name="connsiteX33" fmla="*/ 4223519 w 6332041"/>
              <a:gd name="connsiteY33" fmla="*/ 1900651 h 7983545"/>
              <a:gd name="connsiteX34" fmla="*/ 4231139 w 6332041"/>
              <a:gd name="connsiteY34" fmla="*/ 1938751 h 7983545"/>
              <a:gd name="connsiteX35" fmla="*/ 4124459 w 6332041"/>
              <a:gd name="connsiteY35" fmla="*/ 2037811 h 7983545"/>
              <a:gd name="connsiteX36" fmla="*/ 4048259 w 6332041"/>
              <a:gd name="connsiteY36" fmla="*/ 2060671 h 7983545"/>
              <a:gd name="connsiteX37" fmla="*/ 3990904 w 6332041"/>
              <a:gd name="connsiteY37" fmla="*/ 2092782 h 7983545"/>
              <a:gd name="connsiteX38" fmla="*/ 3936751 w 6332041"/>
              <a:gd name="connsiteY38" fmla="*/ 2142108 h 7983545"/>
              <a:gd name="connsiteX39" fmla="*/ 3888239 w 6332041"/>
              <a:gd name="connsiteY39" fmla="*/ 2114011 h 7983545"/>
              <a:gd name="connsiteX40" fmla="*/ 3846127 w 6332041"/>
              <a:gd name="connsiteY40" fmla="*/ 2183407 h 7983545"/>
              <a:gd name="connsiteX41" fmla="*/ 3746250 w 6332041"/>
              <a:gd name="connsiteY41" fmla="*/ 2210280 h 7983545"/>
              <a:gd name="connsiteX42" fmla="*/ 3731417 w 6332041"/>
              <a:gd name="connsiteY42" fmla="*/ 2278860 h 7983545"/>
              <a:gd name="connsiteX43" fmla="*/ 3591184 w 6332041"/>
              <a:gd name="connsiteY43" fmla="*/ 2221331 h 7983545"/>
              <a:gd name="connsiteX44" fmla="*/ 3552959 w 6332041"/>
              <a:gd name="connsiteY44" fmla="*/ 2121631 h 7983545"/>
              <a:gd name="connsiteX45" fmla="*/ 3377699 w 6332041"/>
              <a:gd name="connsiteY45" fmla="*/ 2190211 h 7983545"/>
              <a:gd name="connsiteX46" fmla="*/ 3377699 w 6332041"/>
              <a:gd name="connsiteY46" fmla="*/ 2266411 h 7983545"/>
              <a:gd name="connsiteX47" fmla="*/ 3258978 w 6332041"/>
              <a:gd name="connsiteY47" fmla="*/ 2366694 h 7983545"/>
              <a:gd name="connsiteX48" fmla="*/ 3018337 w 6332041"/>
              <a:gd name="connsiteY48" fmla="*/ 2221913 h 7983545"/>
              <a:gd name="connsiteX49" fmla="*/ 3045210 w 6332041"/>
              <a:gd name="connsiteY49" fmla="*/ 2191026 h 7983545"/>
              <a:gd name="connsiteX50" fmla="*/ 2934517 w 6332041"/>
              <a:gd name="connsiteY50" fmla="*/ 2054273 h 7983545"/>
              <a:gd name="connsiteX51" fmla="*/ 2663396 w 6332041"/>
              <a:gd name="connsiteY51" fmla="*/ 1888611 h 7983545"/>
              <a:gd name="connsiteX52" fmla="*/ 2536416 w 6332041"/>
              <a:gd name="connsiteY52" fmla="*/ 2261352 h 7983545"/>
              <a:gd name="connsiteX53" fmla="*/ 2428805 w 6332041"/>
              <a:gd name="connsiteY53" fmla="*/ 2267634 h 7983545"/>
              <a:gd name="connsiteX54" fmla="*/ 2348999 w 6332041"/>
              <a:gd name="connsiteY54" fmla="*/ 2258791 h 7983545"/>
              <a:gd name="connsiteX55" fmla="*/ 2245110 w 6332041"/>
              <a:gd name="connsiteY55" fmla="*/ 2385946 h 7983545"/>
              <a:gd name="connsiteX56" fmla="*/ 2061823 w 6332041"/>
              <a:gd name="connsiteY56" fmla="*/ 2298521 h 7983545"/>
              <a:gd name="connsiteX57" fmla="*/ 2005283 w 6332041"/>
              <a:gd name="connsiteY57" fmla="*/ 2306958 h 7983545"/>
              <a:gd name="connsiteX58" fmla="*/ 1905816 w 6332041"/>
              <a:gd name="connsiteY58" fmla="*/ 2122446 h 7983545"/>
              <a:gd name="connsiteX59" fmla="*/ 1937519 w 6332041"/>
              <a:gd name="connsiteY59" fmla="*/ 2037811 h 7983545"/>
              <a:gd name="connsiteX60" fmla="*/ 1769879 w 6332041"/>
              <a:gd name="connsiteY60" fmla="*/ 2159731 h 7983545"/>
              <a:gd name="connsiteX61" fmla="*/ 1747019 w 6332041"/>
              <a:gd name="connsiteY61" fmla="*/ 2220691 h 7983545"/>
              <a:gd name="connsiteX62" fmla="*/ 1693679 w 6332041"/>
              <a:gd name="connsiteY62" fmla="*/ 2190211 h 7983545"/>
              <a:gd name="connsiteX63" fmla="*/ 1586999 w 6332041"/>
              <a:gd name="connsiteY63" fmla="*/ 2190211 h 7983545"/>
              <a:gd name="connsiteX64" fmla="*/ 1564139 w 6332041"/>
              <a:gd name="connsiteY64" fmla="*/ 2304511 h 7983545"/>
              <a:gd name="connsiteX65" fmla="*/ 1426979 w 6332041"/>
              <a:gd name="connsiteY65" fmla="*/ 2601691 h 7983545"/>
              <a:gd name="connsiteX66" fmla="*/ 1373639 w 6332041"/>
              <a:gd name="connsiteY66" fmla="*/ 2594071 h 7983545"/>
              <a:gd name="connsiteX67" fmla="*/ 1228859 w 6332041"/>
              <a:gd name="connsiteY67" fmla="*/ 2647411 h 7983545"/>
              <a:gd name="connsiteX68" fmla="*/ 1175519 w 6332041"/>
              <a:gd name="connsiteY68" fmla="*/ 2815051 h 7983545"/>
              <a:gd name="connsiteX69" fmla="*/ 1053599 w 6332041"/>
              <a:gd name="connsiteY69" fmla="*/ 2845531 h 7983545"/>
              <a:gd name="connsiteX70" fmla="*/ 969779 w 6332041"/>
              <a:gd name="connsiteY70" fmla="*/ 2853151 h 7983545"/>
              <a:gd name="connsiteX71" fmla="*/ 870719 w 6332041"/>
              <a:gd name="connsiteY71" fmla="*/ 2883631 h 7983545"/>
              <a:gd name="connsiteX72" fmla="*/ 741179 w 6332041"/>
              <a:gd name="connsiteY72" fmla="*/ 2891251 h 7983545"/>
              <a:gd name="connsiteX73" fmla="*/ 588779 w 6332041"/>
              <a:gd name="connsiteY73" fmla="*/ 2929351 h 7983545"/>
              <a:gd name="connsiteX74" fmla="*/ 0 w 6332041"/>
              <a:gd name="connsiteY74" fmla="*/ 4428515 h 7983545"/>
              <a:gd name="connsiteX75" fmla="*/ 199750 w 6332041"/>
              <a:gd name="connsiteY75" fmla="*/ 4408853 h 7983545"/>
              <a:gd name="connsiteX76" fmla="*/ 207779 w 6332041"/>
              <a:gd name="connsiteY76" fmla="*/ 4529551 h 7983545"/>
              <a:gd name="connsiteX77" fmla="*/ 289560 w 6332041"/>
              <a:gd name="connsiteY77" fmla="*/ 4557241 h 7983545"/>
              <a:gd name="connsiteX78" fmla="*/ 289968 w 6332041"/>
              <a:gd name="connsiteY78" fmla="*/ 4629020 h 7983545"/>
              <a:gd name="connsiteX79" fmla="*/ 408690 w 6332041"/>
              <a:gd name="connsiteY79" fmla="*/ 4675962 h 7983545"/>
              <a:gd name="connsiteX80" fmla="*/ 398279 w 6332041"/>
              <a:gd name="connsiteY80" fmla="*/ 4773391 h 7983545"/>
              <a:gd name="connsiteX81" fmla="*/ 398279 w 6332041"/>
              <a:gd name="connsiteY81" fmla="*/ 4872451 h 7983545"/>
              <a:gd name="connsiteX82" fmla="*/ 291599 w 6332041"/>
              <a:gd name="connsiteY82" fmla="*/ 4925791 h 7983545"/>
              <a:gd name="connsiteX83" fmla="*/ 276359 w 6332041"/>
              <a:gd name="connsiteY83" fmla="*/ 5001991 h 7983545"/>
              <a:gd name="connsiteX84" fmla="*/ 184919 w 6332041"/>
              <a:gd name="connsiteY84" fmla="*/ 5123911 h 7983545"/>
              <a:gd name="connsiteX85" fmla="*/ 199344 w 6332041"/>
              <a:gd name="connsiteY85" fmla="*/ 5376596 h 7983545"/>
              <a:gd name="connsiteX86" fmla="*/ 282757 w 6332041"/>
              <a:gd name="connsiteY86" fmla="*/ 5376186 h 7983545"/>
              <a:gd name="connsiteX87" fmla="*/ 324870 w 6332041"/>
              <a:gd name="connsiteY87" fmla="*/ 5453201 h 7983545"/>
              <a:gd name="connsiteX88" fmla="*/ 340517 w 6332041"/>
              <a:gd name="connsiteY88" fmla="*/ 5498107 h 7983545"/>
              <a:gd name="connsiteX89" fmla="*/ 378211 w 6332041"/>
              <a:gd name="connsiteY89" fmla="*/ 5490078 h 7983545"/>
              <a:gd name="connsiteX90" fmla="*/ 365761 w 6332041"/>
              <a:gd name="connsiteY90" fmla="*/ 5643294 h 7983545"/>
              <a:gd name="connsiteX91" fmla="*/ 843843 w 6332041"/>
              <a:gd name="connsiteY91" fmla="*/ 5739970 h 7983545"/>
              <a:gd name="connsiteX92" fmla="*/ 1175926 w 6332041"/>
              <a:gd name="connsiteY92" fmla="*/ 5879922 h 7983545"/>
              <a:gd name="connsiteX93" fmla="*/ 1487939 w 6332041"/>
              <a:gd name="connsiteY93" fmla="*/ 5741131 h 7983545"/>
              <a:gd name="connsiteX94" fmla="*/ 1586999 w 6332041"/>
              <a:gd name="connsiteY94" fmla="*/ 5741131 h 7983545"/>
              <a:gd name="connsiteX95" fmla="*/ 1541279 w 6332041"/>
              <a:gd name="connsiteY95" fmla="*/ 6000211 h 7983545"/>
              <a:gd name="connsiteX96" fmla="*/ 1634713 w 6332041"/>
              <a:gd name="connsiteY96" fmla="*/ 6349001 h 7983545"/>
              <a:gd name="connsiteX97" fmla="*/ 1931451 w 6332041"/>
              <a:gd name="connsiteY97" fmla="*/ 6276820 h 7983545"/>
              <a:gd name="connsiteX98" fmla="*/ 1973281 w 6332041"/>
              <a:gd name="connsiteY98" fmla="*/ 6039719 h 7983545"/>
              <a:gd name="connsiteX99" fmla="*/ 2284853 w 6332041"/>
              <a:gd name="connsiteY99" fmla="*/ 6068128 h 7983545"/>
              <a:gd name="connsiteX100" fmla="*/ 2588088 w 6332041"/>
              <a:gd name="connsiteY100" fmla="*/ 5922367 h 7983545"/>
              <a:gd name="connsiteX101" fmla="*/ 2656018 w 6332041"/>
              <a:gd name="connsiteY101" fmla="*/ 6052223 h 7983545"/>
              <a:gd name="connsiteX102" fmla="*/ 2739109 w 6332041"/>
              <a:gd name="connsiteY102" fmla="*/ 6021749 h 7983545"/>
              <a:gd name="connsiteX103" fmla="*/ 2886685 w 6332041"/>
              <a:gd name="connsiteY103" fmla="*/ 6052811 h 7983545"/>
              <a:gd name="connsiteX104" fmla="*/ 3002565 w 6332041"/>
              <a:gd name="connsiteY104" fmla="*/ 6195386 h 7983545"/>
              <a:gd name="connsiteX105" fmla="*/ 3027765 w 6332041"/>
              <a:gd name="connsiteY105" fmla="*/ 6377265 h 7983545"/>
              <a:gd name="connsiteX106" fmla="*/ 3191028 w 6332041"/>
              <a:gd name="connsiteY106" fmla="*/ 6299303 h 7983545"/>
              <a:gd name="connsiteX107" fmla="*/ 3338659 w 6332041"/>
              <a:gd name="connsiteY107" fmla="*/ 6365542 h 7983545"/>
              <a:gd name="connsiteX108" fmla="*/ 3459989 w 6332041"/>
              <a:gd name="connsiteY108" fmla="*/ 6105598 h 7983545"/>
              <a:gd name="connsiteX109" fmla="*/ 3465996 w 6332041"/>
              <a:gd name="connsiteY109" fmla="*/ 6002754 h 7983545"/>
              <a:gd name="connsiteX110" fmla="*/ 3658897 w 6332041"/>
              <a:gd name="connsiteY110" fmla="*/ 6037364 h 7983545"/>
              <a:gd name="connsiteX111" fmla="*/ 3653271 w 6332041"/>
              <a:gd name="connsiteY111" fmla="*/ 6120584 h 7983545"/>
              <a:gd name="connsiteX112" fmla="*/ 3721768 w 6332041"/>
              <a:gd name="connsiteY112" fmla="*/ 6218956 h 7983545"/>
              <a:gd name="connsiteX113" fmla="*/ 3691891 w 6332041"/>
              <a:gd name="connsiteY113" fmla="*/ 6311470 h 7983545"/>
              <a:gd name="connsiteX114" fmla="*/ 3857956 w 6332041"/>
              <a:gd name="connsiteY114" fmla="*/ 6401878 h 7983545"/>
              <a:gd name="connsiteX115" fmla="*/ 4020663 w 6332041"/>
              <a:gd name="connsiteY115" fmla="*/ 6431839 h 7983545"/>
              <a:gd name="connsiteX116" fmla="*/ 4114903 w 6332041"/>
              <a:gd name="connsiteY116" fmla="*/ 6401940 h 7983545"/>
              <a:gd name="connsiteX117" fmla="*/ 4098589 w 6332041"/>
              <a:gd name="connsiteY117" fmla="*/ 6522071 h 7983545"/>
              <a:gd name="connsiteX118" fmla="*/ 4022265 w 6332041"/>
              <a:gd name="connsiteY118" fmla="*/ 6622479 h 7983545"/>
              <a:gd name="connsiteX119" fmla="*/ 4023831 w 6332041"/>
              <a:gd name="connsiteY119" fmla="*/ 6722888 h 7983545"/>
              <a:gd name="connsiteX120" fmla="*/ 4146284 w 6332041"/>
              <a:gd name="connsiteY120" fmla="*/ 6792348 h 7983545"/>
              <a:gd name="connsiteX121" fmla="*/ 3990967 w 6332041"/>
              <a:gd name="connsiteY121" fmla="*/ 7074192 h 7983545"/>
              <a:gd name="connsiteX122" fmla="*/ 4070837 w 6332041"/>
              <a:gd name="connsiteY122" fmla="*/ 7107181 h 7983545"/>
              <a:gd name="connsiteX123" fmla="*/ 4111790 w 6332041"/>
              <a:gd name="connsiteY123" fmla="*/ 7057102 h 7983545"/>
              <a:gd name="connsiteX124" fmla="*/ 4202887 w 6332041"/>
              <a:gd name="connsiteY124" fmla="*/ 7165130 h 7983545"/>
              <a:gd name="connsiteX125" fmla="*/ 4345753 w 6332041"/>
              <a:gd name="connsiteY125" fmla="*/ 7047976 h 7983545"/>
              <a:gd name="connsiteX126" fmla="*/ 4338886 w 6332041"/>
              <a:gd name="connsiteY126" fmla="*/ 7200908 h 7983545"/>
              <a:gd name="connsiteX127" fmla="*/ 4233711 w 6332041"/>
              <a:gd name="connsiteY127" fmla="*/ 7285204 h 7983545"/>
              <a:gd name="connsiteX128" fmla="*/ 4327189 w 6332041"/>
              <a:gd name="connsiteY128" fmla="*/ 7312546 h 7983545"/>
              <a:gd name="connsiteX129" fmla="*/ 4327597 w 6332041"/>
              <a:gd name="connsiteY129" fmla="*/ 7469554 h 7983545"/>
              <a:gd name="connsiteX130" fmla="*/ 4293292 w 6332041"/>
              <a:gd name="connsiteY130" fmla="*/ 7507782 h 7983545"/>
              <a:gd name="connsiteX131" fmla="*/ 4517594 w 6332041"/>
              <a:gd name="connsiteY131" fmla="*/ 7660307 h 7983545"/>
              <a:gd name="connsiteX132" fmla="*/ 4493448 w 6332041"/>
              <a:gd name="connsiteY132" fmla="*/ 7744187 h 7983545"/>
              <a:gd name="connsiteX133" fmla="*/ 4547480 w 6332041"/>
              <a:gd name="connsiteY133" fmla="*/ 7762971 h 7983545"/>
              <a:gd name="connsiteX134" fmla="*/ 4618944 w 6332041"/>
              <a:gd name="connsiteY134" fmla="*/ 7983545 h 7983545"/>
              <a:gd name="connsiteX135" fmla="*/ 5724276 w 6332041"/>
              <a:gd name="connsiteY135" fmla="*/ 5486449 h 7983545"/>
              <a:gd name="connsiteX136" fmla="*/ 5779089 w 6332041"/>
              <a:gd name="connsiteY136" fmla="*/ 5396937 h 7983545"/>
              <a:gd name="connsiteX137" fmla="*/ 5690643 w 6332041"/>
              <a:gd name="connsiteY137" fmla="*/ 5373624 h 7983545"/>
              <a:gd name="connsiteX138" fmla="*/ 5636237 w 6332041"/>
              <a:gd name="connsiteY138" fmla="*/ 5298488 h 7983545"/>
              <a:gd name="connsiteX139" fmla="*/ 5682594 w 6332041"/>
              <a:gd name="connsiteY139" fmla="*/ 5229777 h 7983545"/>
              <a:gd name="connsiteX140" fmla="*/ 5600880 w 6332041"/>
              <a:gd name="connsiteY140" fmla="*/ 5115358 h 7983545"/>
              <a:gd name="connsiteX141" fmla="*/ 5632584 w 6332041"/>
              <a:gd name="connsiteY141" fmla="*/ 4969606 h 7983545"/>
              <a:gd name="connsiteX142" fmla="*/ 5655444 w 6332041"/>
              <a:gd name="connsiteY142" fmla="*/ 4934681 h 7983545"/>
              <a:gd name="connsiteX143" fmla="*/ 5677034 w 6332041"/>
              <a:gd name="connsiteY143" fmla="*/ 4889596 h 7983545"/>
              <a:gd name="connsiteX144" fmla="*/ 5714499 w 6332041"/>
              <a:gd name="connsiteY144" fmla="*/ 4812126 h 7983545"/>
              <a:gd name="connsiteX145" fmla="*/ 5729104 w 6332041"/>
              <a:gd name="connsiteY145" fmla="*/ 4729576 h 7983545"/>
              <a:gd name="connsiteX146" fmla="*/ 5775459 w 6332041"/>
              <a:gd name="connsiteY146" fmla="*/ 4704176 h 7983545"/>
              <a:gd name="connsiteX147" fmla="*/ 5755139 w 6332041"/>
              <a:gd name="connsiteY147" fmla="*/ 4645121 h 7983545"/>
              <a:gd name="connsiteX148" fmla="*/ 5791334 w 6332041"/>
              <a:gd name="connsiteY148" fmla="*/ 4603846 h 7983545"/>
              <a:gd name="connsiteX149" fmla="*/ 5821814 w 6332041"/>
              <a:gd name="connsiteY149" fmla="*/ 4540981 h 7983545"/>
              <a:gd name="connsiteX150" fmla="*/ 5877059 w 6332041"/>
              <a:gd name="connsiteY150" fmla="*/ 4467321 h 7983545"/>
              <a:gd name="connsiteX151" fmla="*/ 5896109 w 6332041"/>
              <a:gd name="connsiteY151" fmla="*/ 4311111 h 7983545"/>
              <a:gd name="connsiteX152" fmla="*/ 6141219 w 6332041"/>
              <a:gd name="connsiteY152" fmla="*/ 4053301 h 7983545"/>
              <a:gd name="connsiteX153" fmla="*/ 6147569 w 6332041"/>
              <a:gd name="connsiteY153" fmla="*/ 3817081 h 7983545"/>
              <a:gd name="connsiteX154" fmla="*/ 5953537 w 6332041"/>
              <a:gd name="connsiteY154" fmla="*/ 3436452 h 7983545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728847 w 6332041"/>
              <a:gd name="connsiteY135" fmla="*/ 7991078 h 7991078"/>
              <a:gd name="connsiteX136" fmla="*/ 5779089 w 6332041"/>
              <a:gd name="connsiteY136" fmla="*/ 5396937 h 7991078"/>
              <a:gd name="connsiteX137" fmla="*/ 5690643 w 6332041"/>
              <a:gd name="connsiteY137" fmla="*/ 5373624 h 7991078"/>
              <a:gd name="connsiteX138" fmla="*/ 5636237 w 6332041"/>
              <a:gd name="connsiteY138" fmla="*/ 5298488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5779089 w 6332041"/>
              <a:gd name="connsiteY136" fmla="*/ 5396937 h 7991078"/>
              <a:gd name="connsiteX137" fmla="*/ 5690643 w 6332041"/>
              <a:gd name="connsiteY137" fmla="*/ 5373624 h 7991078"/>
              <a:gd name="connsiteX138" fmla="*/ 5636237 w 6332041"/>
              <a:gd name="connsiteY138" fmla="*/ 5298488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5690643 w 6332041"/>
              <a:gd name="connsiteY137" fmla="*/ 5373624 h 7991078"/>
              <a:gd name="connsiteX138" fmla="*/ 5636237 w 6332041"/>
              <a:gd name="connsiteY138" fmla="*/ 5298488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636237 w 6332041"/>
              <a:gd name="connsiteY138" fmla="*/ 5298488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682594 w 6332041"/>
              <a:gd name="connsiteY139" fmla="*/ 5229777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096576 w 6332041"/>
              <a:gd name="connsiteY139" fmla="*/ 7870875 h 7991078"/>
              <a:gd name="connsiteX140" fmla="*/ 5600880 w 6332041"/>
              <a:gd name="connsiteY140" fmla="*/ 511535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096576 w 6332041"/>
              <a:gd name="connsiteY139" fmla="*/ 7870875 h 7991078"/>
              <a:gd name="connsiteX140" fmla="*/ 5030916 w 6332041"/>
              <a:gd name="connsiteY140" fmla="*/ 7339018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096576 w 6332041"/>
              <a:gd name="connsiteY139" fmla="*/ 7870875 h 7991078"/>
              <a:gd name="connsiteX140" fmla="*/ 4990778 w 6332041"/>
              <a:gd name="connsiteY140" fmla="*/ 7981231 h 7991078"/>
              <a:gd name="connsiteX141" fmla="*/ 5632584 w 6332041"/>
              <a:gd name="connsiteY141" fmla="*/ 4969606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7991078"/>
              <a:gd name="connsiteX1" fmla="*/ 5854199 w 6332041"/>
              <a:gd name="connsiteY1" fmla="*/ 2291811 h 7991078"/>
              <a:gd name="connsiteX2" fmla="*/ 5802129 w 6332041"/>
              <a:gd name="connsiteY2" fmla="*/ 1609819 h 7991078"/>
              <a:gd name="connsiteX3" fmla="*/ 5762759 w 6332041"/>
              <a:gd name="connsiteY3" fmla="*/ 1382491 h 7991078"/>
              <a:gd name="connsiteX4" fmla="*/ 5770442 w 6332041"/>
              <a:gd name="connsiteY4" fmla="*/ 1330310 h 7991078"/>
              <a:gd name="connsiteX5" fmla="*/ 5939273 w 6332041"/>
              <a:gd name="connsiteY5" fmla="*/ 1294137 h 7991078"/>
              <a:gd name="connsiteX6" fmla="*/ 6061246 w 6332041"/>
              <a:gd name="connsiteY6" fmla="*/ 1154342 h 7991078"/>
              <a:gd name="connsiteX7" fmla="*/ 6087784 w 6332041"/>
              <a:gd name="connsiteY7" fmla="*/ 587703 h 7991078"/>
              <a:gd name="connsiteX8" fmla="*/ 6149792 w 6332041"/>
              <a:gd name="connsiteY8" fmla="*/ 266762 h 7991078"/>
              <a:gd name="connsiteX9" fmla="*/ 6204185 w 6332041"/>
              <a:gd name="connsiteY9" fmla="*/ 214419 h 7991078"/>
              <a:gd name="connsiteX10" fmla="*/ 6332041 w 6332041"/>
              <a:gd name="connsiteY10" fmla="*/ 245126 h 7991078"/>
              <a:gd name="connsiteX11" fmla="*/ 6152006 w 6332041"/>
              <a:gd name="connsiteY11" fmla="*/ 110058 h 7991078"/>
              <a:gd name="connsiteX12" fmla="*/ 6014137 w 6332041"/>
              <a:gd name="connsiteY12" fmla="*/ 0 h 7991078"/>
              <a:gd name="connsiteX13" fmla="*/ 5325275 w 6332041"/>
              <a:gd name="connsiteY13" fmla="*/ 124606 h 7991078"/>
              <a:gd name="connsiteX14" fmla="*/ 5276992 w 6332041"/>
              <a:gd name="connsiteY14" fmla="*/ 266597 h 7991078"/>
              <a:gd name="connsiteX15" fmla="*/ 5346682 w 6332041"/>
              <a:gd name="connsiteY15" fmla="*/ 494173 h 7991078"/>
              <a:gd name="connsiteX16" fmla="*/ 5256922 w 6332041"/>
              <a:gd name="connsiteY16" fmla="*/ 872684 h 7991078"/>
              <a:gd name="connsiteX17" fmla="*/ 5292702 w 6332041"/>
              <a:gd name="connsiteY17" fmla="*/ 1084088 h 7991078"/>
              <a:gd name="connsiteX18" fmla="*/ 5259839 w 6332041"/>
              <a:gd name="connsiteY18" fmla="*/ 1405351 h 7991078"/>
              <a:gd name="connsiteX19" fmla="*/ 5252219 w 6332041"/>
              <a:gd name="connsiteY19" fmla="*/ 1603471 h 7991078"/>
              <a:gd name="connsiteX20" fmla="*/ 5282699 w 6332041"/>
              <a:gd name="connsiteY20" fmla="*/ 1641571 h 7991078"/>
              <a:gd name="connsiteX21" fmla="*/ 5137919 w 6332041"/>
              <a:gd name="connsiteY21" fmla="*/ 1694911 h 7991078"/>
              <a:gd name="connsiteX22" fmla="*/ 5160779 w 6332041"/>
              <a:gd name="connsiteY22" fmla="*/ 1885411 h 7991078"/>
              <a:gd name="connsiteX23" fmla="*/ 5122679 w 6332041"/>
              <a:gd name="connsiteY23" fmla="*/ 1969231 h 7991078"/>
              <a:gd name="connsiteX24" fmla="*/ 4985519 w 6332041"/>
              <a:gd name="connsiteY24" fmla="*/ 1952015 h 7991078"/>
              <a:gd name="connsiteX25" fmla="*/ 4894079 w 6332041"/>
              <a:gd name="connsiteY25" fmla="*/ 1938751 h 7991078"/>
              <a:gd name="connsiteX26" fmla="*/ 4817470 w 6332041"/>
              <a:gd name="connsiteY26" fmla="*/ 2096386 h 7991078"/>
              <a:gd name="connsiteX27" fmla="*/ 4668677 w 6332041"/>
              <a:gd name="connsiteY27" fmla="*/ 1986101 h 7991078"/>
              <a:gd name="connsiteX28" fmla="*/ 4554785 w 6332041"/>
              <a:gd name="connsiteY28" fmla="*/ 1978482 h 7991078"/>
              <a:gd name="connsiteX29" fmla="*/ 4409190 w 6332041"/>
              <a:gd name="connsiteY29" fmla="*/ 1848942 h 7991078"/>
              <a:gd name="connsiteX30" fmla="*/ 4604519 w 6332041"/>
              <a:gd name="connsiteY30" fmla="*/ 1664431 h 7991078"/>
              <a:gd name="connsiteX31" fmla="*/ 4429259 w 6332041"/>
              <a:gd name="connsiteY31" fmla="*/ 1633951 h 7991078"/>
              <a:gd name="connsiteX32" fmla="*/ 4284479 w 6332041"/>
              <a:gd name="connsiteY32" fmla="*/ 1801591 h 7991078"/>
              <a:gd name="connsiteX33" fmla="*/ 4223519 w 6332041"/>
              <a:gd name="connsiteY33" fmla="*/ 1900651 h 7991078"/>
              <a:gd name="connsiteX34" fmla="*/ 4231139 w 6332041"/>
              <a:gd name="connsiteY34" fmla="*/ 1938751 h 7991078"/>
              <a:gd name="connsiteX35" fmla="*/ 4124459 w 6332041"/>
              <a:gd name="connsiteY35" fmla="*/ 2037811 h 7991078"/>
              <a:gd name="connsiteX36" fmla="*/ 4048259 w 6332041"/>
              <a:gd name="connsiteY36" fmla="*/ 2060671 h 7991078"/>
              <a:gd name="connsiteX37" fmla="*/ 3990904 w 6332041"/>
              <a:gd name="connsiteY37" fmla="*/ 2092782 h 7991078"/>
              <a:gd name="connsiteX38" fmla="*/ 3936751 w 6332041"/>
              <a:gd name="connsiteY38" fmla="*/ 2142108 h 7991078"/>
              <a:gd name="connsiteX39" fmla="*/ 3888239 w 6332041"/>
              <a:gd name="connsiteY39" fmla="*/ 2114011 h 7991078"/>
              <a:gd name="connsiteX40" fmla="*/ 3846127 w 6332041"/>
              <a:gd name="connsiteY40" fmla="*/ 2183407 h 7991078"/>
              <a:gd name="connsiteX41" fmla="*/ 3746250 w 6332041"/>
              <a:gd name="connsiteY41" fmla="*/ 2210280 h 7991078"/>
              <a:gd name="connsiteX42" fmla="*/ 3731417 w 6332041"/>
              <a:gd name="connsiteY42" fmla="*/ 2278860 h 7991078"/>
              <a:gd name="connsiteX43" fmla="*/ 3591184 w 6332041"/>
              <a:gd name="connsiteY43" fmla="*/ 2221331 h 7991078"/>
              <a:gd name="connsiteX44" fmla="*/ 3552959 w 6332041"/>
              <a:gd name="connsiteY44" fmla="*/ 2121631 h 7991078"/>
              <a:gd name="connsiteX45" fmla="*/ 3377699 w 6332041"/>
              <a:gd name="connsiteY45" fmla="*/ 2190211 h 7991078"/>
              <a:gd name="connsiteX46" fmla="*/ 3377699 w 6332041"/>
              <a:gd name="connsiteY46" fmla="*/ 2266411 h 7991078"/>
              <a:gd name="connsiteX47" fmla="*/ 3258978 w 6332041"/>
              <a:gd name="connsiteY47" fmla="*/ 2366694 h 7991078"/>
              <a:gd name="connsiteX48" fmla="*/ 3018337 w 6332041"/>
              <a:gd name="connsiteY48" fmla="*/ 2221913 h 7991078"/>
              <a:gd name="connsiteX49" fmla="*/ 3045210 w 6332041"/>
              <a:gd name="connsiteY49" fmla="*/ 2191026 h 7991078"/>
              <a:gd name="connsiteX50" fmla="*/ 2934517 w 6332041"/>
              <a:gd name="connsiteY50" fmla="*/ 2054273 h 7991078"/>
              <a:gd name="connsiteX51" fmla="*/ 2663396 w 6332041"/>
              <a:gd name="connsiteY51" fmla="*/ 1888611 h 7991078"/>
              <a:gd name="connsiteX52" fmla="*/ 2536416 w 6332041"/>
              <a:gd name="connsiteY52" fmla="*/ 2261352 h 7991078"/>
              <a:gd name="connsiteX53" fmla="*/ 2428805 w 6332041"/>
              <a:gd name="connsiteY53" fmla="*/ 2267634 h 7991078"/>
              <a:gd name="connsiteX54" fmla="*/ 2348999 w 6332041"/>
              <a:gd name="connsiteY54" fmla="*/ 2258791 h 7991078"/>
              <a:gd name="connsiteX55" fmla="*/ 2245110 w 6332041"/>
              <a:gd name="connsiteY55" fmla="*/ 2385946 h 7991078"/>
              <a:gd name="connsiteX56" fmla="*/ 2061823 w 6332041"/>
              <a:gd name="connsiteY56" fmla="*/ 2298521 h 7991078"/>
              <a:gd name="connsiteX57" fmla="*/ 2005283 w 6332041"/>
              <a:gd name="connsiteY57" fmla="*/ 2306958 h 7991078"/>
              <a:gd name="connsiteX58" fmla="*/ 1905816 w 6332041"/>
              <a:gd name="connsiteY58" fmla="*/ 2122446 h 7991078"/>
              <a:gd name="connsiteX59" fmla="*/ 1937519 w 6332041"/>
              <a:gd name="connsiteY59" fmla="*/ 2037811 h 7991078"/>
              <a:gd name="connsiteX60" fmla="*/ 1769879 w 6332041"/>
              <a:gd name="connsiteY60" fmla="*/ 2159731 h 7991078"/>
              <a:gd name="connsiteX61" fmla="*/ 1747019 w 6332041"/>
              <a:gd name="connsiteY61" fmla="*/ 2220691 h 7991078"/>
              <a:gd name="connsiteX62" fmla="*/ 1693679 w 6332041"/>
              <a:gd name="connsiteY62" fmla="*/ 2190211 h 7991078"/>
              <a:gd name="connsiteX63" fmla="*/ 1586999 w 6332041"/>
              <a:gd name="connsiteY63" fmla="*/ 2190211 h 7991078"/>
              <a:gd name="connsiteX64" fmla="*/ 1564139 w 6332041"/>
              <a:gd name="connsiteY64" fmla="*/ 2304511 h 7991078"/>
              <a:gd name="connsiteX65" fmla="*/ 1426979 w 6332041"/>
              <a:gd name="connsiteY65" fmla="*/ 2601691 h 7991078"/>
              <a:gd name="connsiteX66" fmla="*/ 1373639 w 6332041"/>
              <a:gd name="connsiteY66" fmla="*/ 2594071 h 7991078"/>
              <a:gd name="connsiteX67" fmla="*/ 1228859 w 6332041"/>
              <a:gd name="connsiteY67" fmla="*/ 2647411 h 7991078"/>
              <a:gd name="connsiteX68" fmla="*/ 1175519 w 6332041"/>
              <a:gd name="connsiteY68" fmla="*/ 2815051 h 7991078"/>
              <a:gd name="connsiteX69" fmla="*/ 1053599 w 6332041"/>
              <a:gd name="connsiteY69" fmla="*/ 2845531 h 7991078"/>
              <a:gd name="connsiteX70" fmla="*/ 969779 w 6332041"/>
              <a:gd name="connsiteY70" fmla="*/ 2853151 h 7991078"/>
              <a:gd name="connsiteX71" fmla="*/ 870719 w 6332041"/>
              <a:gd name="connsiteY71" fmla="*/ 2883631 h 7991078"/>
              <a:gd name="connsiteX72" fmla="*/ 741179 w 6332041"/>
              <a:gd name="connsiteY72" fmla="*/ 2891251 h 7991078"/>
              <a:gd name="connsiteX73" fmla="*/ 588779 w 6332041"/>
              <a:gd name="connsiteY73" fmla="*/ 2929351 h 7991078"/>
              <a:gd name="connsiteX74" fmla="*/ 0 w 6332041"/>
              <a:gd name="connsiteY74" fmla="*/ 4428515 h 7991078"/>
              <a:gd name="connsiteX75" fmla="*/ 199750 w 6332041"/>
              <a:gd name="connsiteY75" fmla="*/ 4408853 h 7991078"/>
              <a:gd name="connsiteX76" fmla="*/ 207779 w 6332041"/>
              <a:gd name="connsiteY76" fmla="*/ 4529551 h 7991078"/>
              <a:gd name="connsiteX77" fmla="*/ 289560 w 6332041"/>
              <a:gd name="connsiteY77" fmla="*/ 4557241 h 7991078"/>
              <a:gd name="connsiteX78" fmla="*/ 289968 w 6332041"/>
              <a:gd name="connsiteY78" fmla="*/ 4629020 h 7991078"/>
              <a:gd name="connsiteX79" fmla="*/ 408690 w 6332041"/>
              <a:gd name="connsiteY79" fmla="*/ 4675962 h 7991078"/>
              <a:gd name="connsiteX80" fmla="*/ 398279 w 6332041"/>
              <a:gd name="connsiteY80" fmla="*/ 4773391 h 7991078"/>
              <a:gd name="connsiteX81" fmla="*/ 398279 w 6332041"/>
              <a:gd name="connsiteY81" fmla="*/ 4872451 h 7991078"/>
              <a:gd name="connsiteX82" fmla="*/ 291599 w 6332041"/>
              <a:gd name="connsiteY82" fmla="*/ 4925791 h 7991078"/>
              <a:gd name="connsiteX83" fmla="*/ 276359 w 6332041"/>
              <a:gd name="connsiteY83" fmla="*/ 5001991 h 7991078"/>
              <a:gd name="connsiteX84" fmla="*/ 184919 w 6332041"/>
              <a:gd name="connsiteY84" fmla="*/ 5123911 h 7991078"/>
              <a:gd name="connsiteX85" fmla="*/ 199344 w 6332041"/>
              <a:gd name="connsiteY85" fmla="*/ 5376596 h 7991078"/>
              <a:gd name="connsiteX86" fmla="*/ 282757 w 6332041"/>
              <a:gd name="connsiteY86" fmla="*/ 5376186 h 7991078"/>
              <a:gd name="connsiteX87" fmla="*/ 324870 w 6332041"/>
              <a:gd name="connsiteY87" fmla="*/ 5453201 h 7991078"/>
              <a:gd name="connsiteX88" fmla="*/ 340517 w 6332041"/>
              <a:gd name="connsiteY88" fmla="*/ 5498107 h 7991078"/>
              <a:gd name="connsiteX89" fmla="*/ 378211 w 6332041"/>
              <a:gd name="connsiteY89" fmla="*/ 5490078 h 7991078"/>
              <a:gd name="connsiteX90" fmla="*/ 365761 w 6332041"/>
              <a:gd name="connsiteY90" fmla="*/ 5643294 h 7991078"/>
              <a:gd name="connsiteX91" fmla="*/ 843843 w 6332041"/>
              <a:gd name="connsiteY91" fmla="*/ 5739970 h 7991078"/>
              <a:gd name="connsiteX92" fmla="*/ 1175926 w 6332041"/>
              <a:gd name="connsiteY92" fmla="*/ 5879922 h 7991078"/>
              <a:gd name="connsiteX93" fmla="*/ 1487939 w 6332041"/>
              <a:gd name="connsiteY93" fmla="*/ 5741131 h 7991078"/>
              <a:gd name="connsiteX94" fmla="*/ 1586999 w 6332041"/>
              <a:gd name="connsiteY94" fmla="*/ 5741131 h 7991078"/>
              <a:gd name="connsiteX95" fmla="*/ 1541279 w 6332041"/>
              <a:gd name="connsiteY95" fmla="*/ 6000211 h 7991078"/>
              <a:gd name="connsiteX96" fmla="*/ 1634713 w 6332041"/>
              <a:gd name="connsiteY96" fmla="*/ 6349001 h 7991078"/>
              <a:gd name="connsiteX97" fmla="*/ 1931451 w 6332041"/>
              <a:gd name="connsiteY97" fmla="*/ 6276820 h 7991078"/>
              <a:gd name="connsiteX98" fmla="*/ 1973281 w 6332041"/>
              <a:gd name="connsiteY98" fmla="*/ 6039719 h 7991078"/>
              <a:gd name="connsiteX99" fmla="*/ 2284853 w 6332041"/>
              <a:gd name="connsiteY99" fmla="*/ 6068128 h 7991078"/>
              <a:gd name="connsiteX100" fmla="*/ 2588088 w 6332041"/>
              <a:gd name="connsiteY100" fmla="*/ 5922367 h 7991078"/>
              <a:gd name="connsiteX101" fmla="*/ 2656018 w 6332041"/>
              <a:gd name="connsiteY101" fmla="*/ 6052223 h 7991078"/>
              <a:gd name="connsiteX102" fmla="*/ 2739109 w 6332041"/>
              <a:gd name="connsiteY102" fmla="*/ 6021749 h 7991078"/>
              <a:gd name="connsiteX103" fmla="*/ 2886685 w 6332041"/>
              <a:gd name="connsiteY103" fmla="*/ 6052811 h 7991078"/>
              <a:gd name="connsiteX104" fmla="*/ 3002565 w 6332041"/>
              <a:gd name="connsiteY104" fmla="*/ 6195386 h 7991078"/>
              <a:gd name="connsiteX105" fmla="*/ 3027765 w 6332041"/>
              <a:gd name="connsiteY105" fmla="*/ 6377265 h 7991078"/>
              <a:gd name="connsiteX106" fmla="*/ 3191028 w 6332041"/>
              <a:gd name="connsiteY106" fmla="*/ 6299303 h 7991078"/>
              <a:gd name="connsiteX107" fmla="*/ 3338659 w 6332041"/>
              <a:gd name="connsiteY107" fmla="*/ 6365542 h 7991078"/>
              <a:gd name="connsiteX108" fmla="*/ 3459989 w 6332041"/>
              <a:gd name="connsiteY108" fmla="*/ 6105598 h 7991078"/>
              <a:gd name="connsiteX109" fmla="*/ 3465996 w 6332041"/>
              <a:gd name="connsiteY109" fmla="*/ 6002754 h 7991078"/>
              <a:gd name="connsiteX110" fmla="*/ 3658897 w 6332041"/>
              <a:gd name="connsiteY110" fmla="*/ 6037364 h 7991078"/>
              <a:gd name="connsiteX111" fmla="*/ 3653271 w 6332041"/>
              <a:gd name="connsiteY111" fmla="*/ 6120584 h 7991078"/>
              <a:gd name="connsiteX112" fmla="*/ 3721768 w 6332041"/>
              <a:gd name="connsiteY112" fmla="*/ 6218956 h 7991078"/>
              <a:gd name="connsiteX113" fmla="*/ 3691891 w 6332041"/>
              <a:gd name="connsiteY113" fmla="*/ 6311470 h 7991078"/>
              <a:gd name="connsiteX114" fmla="*/ 3857956 w 6332041"/>
              <a:gd name="connsiteY114" fmla="*/ 6401878 h 7991078"/>
              <a:gd name="connsiteX115" fmla="*/ 4020663 w 6332041"/>
              <a:gd name="connsiteY115" fmla="*/ 6431839 h 7991078"/>
              <a:gd name="connsiteX116" fmla="*/ 4114903 w 6332041"/>
              <a:gd name="connsiteY116" fmla="*/ 6401940 h 7991078"/>
              <a:gd name="connsiteX117" fmla="*/ 4098589 w 6332041"/>
              <a:gd name="connsiteY117" fmla="*/ 6522071 h 7991078"/>
              <a:gd name="connsiteX118" fmla="*/ 4022265 w 6332041"/>
              <a:gd name="connsiteY118" fmla="*/ 6622479 h 7991078"/>
              <a:gd name="connsiteX119" fmla="*/ 4023831 w 6332041"/>
              <a:gd name="connsiteY119" fmla="*/ 6722888 h 7991078"/>
              <a:gd name="connsiteX120" fmla="*/ 4146284 w 6332041"/>
              <a:gd name="connsiteY120" fmla="*/ 6792348 h 7991078"/>
              <a:gd name="connsiteX121" fmla="*/ 3990967 w 6332041"/>
              <a:gd name="connsiteY121" fmla="*/ 7074192 h 7991078"/>
              <a:gd name="connsiteX122" fmla="*/ 4070837 w 6332041"/>
              <a:gd name="connsiteY122" fmla="*/ 7107181 h 7991078"/>
              <a:gd name="connsiteX123" fmla="*/ 4111790 w 6332041"/>
              <a:gd name="connsiteY123" fmla="*/ 7057102 h 7991078"/>
              <a:gd name="connsiteX124" fmla="*/ 4202887 w 6332041"/>
              <a:gd name="connsiteY124" fmla="*/ 7165130 h 7991078"/>
              <a:gd name="connsiteX125" fmla="*/ 4345753 w 6332041"/>
              <a:gd name="connsiteY125" fmla="*/ 7047976 h 7991078"/>
              <a:gd name="connsiteX126" fmla="*/ 4338886 w 6332041"/>
              <a:gd name="connsiteY126" fmla="*/ 7200908 h 7991078"/>
              <a:gd name="connsiteX127" fmla="*/ 4233711 w 6332041"/>
              <a:gd name="connsiteY127" fmla="*/ 7285204 h 7991078"/>
              <a:gd name="connsiteX128" fmla="*/ 4327189 w 6332041"/>
              <a:gd name="connsiteY128" fmla="*/ 7312546 h 7991078"/>
              <a:gd name="connsiteX129" fmla="*/ 4327597 w 6332041"/>
              <a:gd name="connsiteY129" fmla="*/ 7469554 h 7991078"/>
              <a:gd name="connsiteX130" fmla="*/ 4293292 w 6332041"/>
              <a:gd name="connsiteY130" fmla="*/ 7507782 h 7991078"/>
              <a:gd name="connsiteX131" fmla="*/ 4517594 w 6332041"/>
              <a:gd name="connsiteY131" fmla="*/ 7660307 h 7991078"/>
              <a:gd name="connsiteX132" fmla="*/ 4493448 w 6332041"/>
              <a:gd name="connsiteY132" fmla="*/ 7744187 h 7991078"/>
              <a:gd name="connsiteX133" fmla="*/ 4547480 w 6332041"/>
              <a:gd name="connsiteY133" fmla="*/ 7762971 h 7991078"/>
              <a:gd name="connsiteX134" fmla="*/ 4618944 w 6332041"/>
              <a:gd name="connsiteY134" fmla="*/ 7983545 h 7991078"/>
              <a:gd name="connsiteX135" fmla="*/ 4692723 w 6332041"/>
              <a:gd name="connsiteY135" fmla="*/ 7991078 h 7991078"/>
              <a:gd name="connsiteX136" fmla="*/ 4795702 w 6332041"/>
              <a:gd name="connsiteY136" fmla="*/ 7644679 h 7991078"/>
              <a:gd name="connsiteX137" fmla="*/ 4895904 w 6332041"/>
              <a:gd name="connsiteY137" fmla="*/ 7593272 h 7991078"/>
              <a:gd name="connsiteX138" fmla="*/ 5058246 w 6332041"/>
              <a:gd name="connsiteY138" fmla="*/ 7662631 h 7991078"/>
              <a:gd name="connsiteX139" fmla="*/ 5096576 w 6332041"/>
              <a:gd name="connsiteY139" fmla="*/ 7870875 h 7991078"/>
              <a:gd name="connsiteX140" fmla="*/ 4990778 w 6332041"/>
              <a:gd name="connsiteY140" fmla="*/ 7981231 h 7991078"/>
              <a:gd name="connsiteX141" fmla="*/ 4496671 w 6332041"/>
              <a:gd name="connsiteY141" fmla="*/ 7526415 h 7991078"/>
              <a:gd name="connsiteX142" fmla="*/ 5655444 w 6332041"/>
              <a:gd name="connsiteY142" fmla="*/ 4934681 h 7991078"/>
              <a:gd name="connsiteX143" fmla="*/ 5677034 w 6332041"/>
              <a:gd name="connsiteY143" fmla="*/ 4889596 h 7991078"/>
              <a:gd name="connsiteX144" fmla="*/ 5714499 w 6332041"/>
              <a:gd name="connsiteY144" fmla="*/ 4812126 h 7991078"/>
              <a:gd name="connsiteX145" fmla="*/ 5729104 w 6332041"/>
              <a:gd name="connsiteY145" fmla="*/ 4729576 h 7991078"/>
              <a:gd name="connsiteX146" fmla="*/ 5775459 w 6332041"/>
              <a:gd name="connsiteY146" fmla="*/ 4704176 h 7991078"/>
              <a:gd name="connsiteX147" fmla="*/ 5755139 w 6332041"/>
              <a:gd name="connsiteY147" fmla="*/ 4645121 h 7991078"/>
              <a:gd name="connsiteX148" fmla="*/ 5791334 w 6332041"/>
              <a:gd name="connsiteY148" fmla="*/ 4603846 h 7991078"/>
              <a:gd name="connsiteX149" fmla="*/ 5821814 w 6332041"/>
              <a:gd name="connsiteY149" fmla="*/ 4540981 h 7991078"/>
              <a:gd name="connsiteX150" fmla="*/ 5877059 w 6332041"/>
              <a:gd name="connsiteY150" fmla="*/ 4467321 h 7991078"/>
              <a:gd name="connsiteX151" fmla="*/ 5896109 w 6332041"/>
              <a:gd name="connsiteY151" fmla="*/ 4311111 h 7991078"/>
              <a:gd name="connsiteX152" fmla="*/ 6141219 w 6332041"/>
              <a:gd name="connsiteY152" fmla="*/ 4053301 h 7991078"/>
              <a:gd name="connsiteX153" fmla="*/ 6147569 w 6332041"/>
              <a:gd name="connsiteY153" fmla="*/ 3817081 h 7991078"/>
              <a:gd name="connsiteX154" fmla="*/ 5953537 w 6332041"/>
              <a:gd name="connsiteY154" fmla="*/ 3436452 h 7991078"/>
              <a:gd name="connsiteX0" fmla="*/ 5953537 w 6332041"/>
              <a:gd name="connsiteY0" fmla="*/ 3436452 h 8016102"/>
              <a:gd name="connsiteX1" fmla="*/ 5854199 w 6332041"/>
              <a:gd name="connsiteY1" fmla="*/ 2291811 h 8016102"/>
              <a:gd name="connsiteX2" fmla="*/ 5802129 w 6332041"/>
              <a:gd name="connsiteY2" fmla="*/ 1609819 h 8016102"/>
              <a:gd name="connsiteX3" fmla="*/ 5762759 w 6332041"/>
              <a:gd name="connsiteY3" fmla="*/ 1382491 h 8016102"/>
              <a:gd name="connsiteX4" fmla="*/ 5770442 w 6332041"/>
              <a:gd name="connsiteY4" fmla="*/ 1330310 h 8016102"/>
              <a:gd name="connsiteX5" fmla="*/ 5939273 w 6332041"/>
              <a:gd name="connsiteY5" fmla="*/ 1294137 h 8016102"/>
              <a:gd name="connsiteX6" fmla="*/ 6061246 w 6332041"/>
              <a:gd name="connsiteY6" fmla="*/ 1154342 h 8016102"/>
              <a:gd name="connsiteX7" fmla="*/ 6087784 w 6332041"/>
              <a:gd name="connsiteY7" fmla="*/ 587703 h 8016102"/>
              <a:gd name="connsiteX8" fmla="*/ 6149792 w 6332041"/>
              <a:gd name="connsiteY8" fmla="*/ 266762 h 8016102"/>
              <a:gd name="connsiteX9" fmla="*/ 6204185 w 6332041"/>
              <a:gd name="connsiteY9" fmla="*/ 214419 h 8016102"/>
              <a:gd name="connsiteX10" fmla="*/ 6332041 w 6332041"/>
              <a:gd name="connsiteY10" fmla="*/ 245126 h 8016102"/>
              <a:gd name="connsiteX11" fmla="*/ 6152006 w 6332041"/>
              <a:gd name="connsiteY11" fmla="*/ 110058 h 8016102"/>
              <a:gd name="connsiteX12" fmla="*/ 6014137 w 6332041"/>
              <a:gd name="connsiteY12" fmla="*/ 0 h 8016102"/>
              <a:gd name="connsiteX13" fmla="*/ 5325275 w 6332041"/>
              <a:gd name="connsiteY13" fmla="*/ 124606 h 8016102"/>
              <a:gd name="connsiteX14" fmla="*/ 5276992 w 6332041"/>
              <a:gd name="connsiteY14" fmla="*/ 266597 h 8016102"/>
              <a:gd name="connsiteX15" fmla="*/ 5346682 w 6332041"/>
              <a:gd name="connsiteY15" fmla="*/ 494173 h 8016102"/>
              <a:gd name="connsiteX16" fmla="*/ 5256922 w 6332041"/>
              <a:gd name="connsiteY16" fmla="*/ 872684 h 8016102"/>
              <a:gd name="connsiteX17" fmla="*/ 5292702 w 6332041"/>
              <a:gd name="connsiteY17" fmla="*/ 1084088 h 8016102"/>
              <a:gd name="connsiteX18" fmla="*/ 5259839 w 6332041"/>
              <a:gd name="connsiteY18" fmla="*/ 1405351 h 8016102"/>
              <a:gd name="connsiteX19" fmla="*/ 5252219 w 6332041"/>
              <a:gd name="connsiteY19" fmla="*/ 1603471 h 8016102"/>
              <a:gd name="connsiteX20" fmla="*/ 5282699 w 6332041"/>
              <a:gd name="connsiteY20" fmla="*/ 1641571 h 8016102"/>
              <a:gd name="connsiteX21" fmla="*/ 5137919 w 6332041"/>
              <a:gd name="connsiteY21" fmla="*/ 1694911 h 8016102"/>
              <a:gd name="connsiteX22" fmla="*/ 5160779 w 6332041"/>
              <a:gd name="connsiteY22" fmla="*/ 1885411 h 8016102"/>
              <a:gd name="connsiteX23" fmla="*/ 5122679 w 6332041"/>
              <a:gd name="connsiteY23" fmla="*/ 1969231 h 8016102"/>
              <a:gd name="connsiteX24" fmla="*/ 4985519 w 6332041"/>
              <a:gd name="connsiteY24" fmla="*/ 1952015 h 8016102"/>
              <a:gd name="connsiteX25" fmla="*/ 4894079 w 6332041"/>
              <a:gd name="connsiteY25" fmla="*/ 1938751 h 8016102"/>
              <a:gd name="connsiteX26" fmla="*/ 4817470 w 6332041"/>
              <a:gd name="connsiteY26" fmla="*/ 2096386 h 8016102"/>
              <a:gd name="connsiteX27" fmla="*/ 4668677 w 6332041"/>
              <a:gd name="connsiteY27" fmla="*/ 1986101 h 8016102"/>
              <a:gd name="connsiteX28" fmla="*/ 4554785 w 6332041"/>
              <a:gd name="connsiteY28" fmla="*/ 1978482 h 8016102"/>
              <a:gd name="connsiteX29" fmla="*/ 4409190 w 6332041"/>
              <a:gd name="connsiteY29" fmla="*/ 1848942 h 8016102"/>
              <a:gd name="connsiteX30" fmla="*/ 4604519 w 6332041"/>
              <a:gd name="connsiteY30" fmla="*/ 1664431 h 8016102"/>
              <a:gd name="connsiteX31" fmla="*/ 4429259 w 6332041"/>
              <a:gd name="connsiteY31" fmla="*/ 1633951 h 8016102"/>
              <a:gd name="connsiteX32" fmla="*/ 4284479 w 6332041"/>
              <a:gd name="connsiteY32" fmla="*/ 1801591 h 8016102"/>
              <a:gd name="connsiteX33" fmla="*/ 4223519 w 6332041"/>
              <a:gd name="connsiteY33" fmla="*/ 1900651 h 8016102"/>
              <a:gd name="connsiteX34" fmla="*/ 4231139 w 6332041"/>
              <a:gd name="connsiteY34" fmla="*/ 1938751 h 8016102"/>
              <a:gd name="connsiteX35" fmla="*/ 4124459 w 6332041"/>
              <a:gd name="connsiteY35" fmla="*/ 2037811 h 8016102"/>
              <a:gd name="connsiteX36" fmla="*/ 4048259 w 6332041"/>
              <a:gd name="connsiteY36" fmla="*/ 2060671 h 8016102"/>
              <a:gd name="connsiteX37" fmla="*/ 3990904 w 6332041"/>
              <a:gd name="connsiteY37" fmla="*/ 2092782 h 8016102"/>
              <a:gd name="connsiteX38" fmla="*/ 3936751 w 6332041"/>
              <a:gd name="connsiteY38" fmla="*/ 2142108 h 8016102"/>
              <a:gd name="connsiteX39" fmla="*/ 3888239 w 6332041"/>
              <a:gd name="connsiteY39" fmla="*/ 2114011 h 8016102"/>
              <a:gd name="connsiteX40" fmla="*/ 3846127 w 6332041"/>
              <a:gd name="connsiteY40" fmla="*/ 2183407 h 8016102"/>
              <a:gd name="connsiteX41" fmla="*/ 3746250 w 6332041"/>
              <a:gd name="connsiteY41" fmla="*/ 2210280 h 8016102"/>
              <a:gd name="connsiteX42" fmla="*/ 3731417 w 6332041"/>
              <a:gd name="connsiteY42" fmla="*/ 2278860 h 8016102"/>
              <a:gd name="connsiteX43" fmla="*/ 3591184 w 6332041"/>
              <a:gd name="connsiteY43" fmla="*/ 2221331 h 8016102"/>
              <a:gd name="connsiteX44" fmla="*/ 3552959 w 6332041"/>
              <a:gd name="connsiteY44" fmla="*/ 2121631 h 8016102"/>
              <a:gd name="connsiteX45" fmla="*/ 3377699 w 6332041"/>
              <a:gd name="connsiteY45" fmla="*/ 2190211 h 8016102"/>
              <a:gd name="connsiteX46" fmla="*/ 3377699 w 6332041"/>
              <a:gd name="connsiteY46" fmla="*/ 2266411 h 8016102"/>
              <a:gd name="connsiteX47" fmla="*/ 3258978 w 6332041"/>
              <a:gd name="connsiteY47" fmla="*/ 2366694 h 8016102"/>
              <a:gd name="connsiteX48" fmla="*/ 3018337 w 6332041"/>
              <a:gd name="connsiteY48" fmla="*/ 2221913 h 8016102"/>
              <a:gd name="connsiteX49" fmla="*/ 3045210 w 6332041"/>
              <a:gd name="connsiteY49" fmla="*/ 2191026 h 8016102"/>
              <a:gd name="connsiteX50" fmla="*/ 2934517 w 6332041"/>
              <a:gd name="connsiteY50" fmla="*/ 2054273 h 8016102"/>
              <a:gd name="connsiteX51" fmla="*/ 2663396 w 6332041"/>
              <a:gd name="connsiteY51" fmla="*/ 1888611 h 8016102"/>
              <a:gd name="connsiteX52" fmla="*/ 2536416 w 6332041"/>
              <a:gd name="connsiteY52" fmla="*/ 2261352 h 8016102"/>
              <a:gd name="connsiteX53" fmla="*/ 2428805 w 6332041"/>
              <a:gd name="connsiteY53" fmla="*/ 2267634 h 8016102"/>
              <a:gd name="connsiteX54" fmla="*/ 2348999 w 6332041"/>
              <a:gd name="connsiteY54" fmla="*/ 2258791 h 8016102"/>
              <a:gd name="connsiteX55" fmla="*/ 2245110 w 6332041"/>
              <a:gd name="connsiteY55" fmla="*/ 2385946 h 8016102"/>
              <a:gd name="connsiteX56" fmla="*/ 2061823 w 6332041"/>
              <a:gd name="connsiteY56" fmla="*/ 2298521 h 8016102"/>
              <a:gd name="connsiteX57" fmla="*/ 2005283 w 6332041"/>
              <a:gd name="connsiteY57" fmla="*/ 2306958 h 8016102"/>
              <a:gd name="connsiteX58" fmla="*/ 1905816 w 6332041"/>
              <a:gd name="connsiteY58" fmla="*/ 2122446 h 8016102"/>
              <a:gd name="connsiteX59" fmla="*/ 1937519 w 6332041"/>
              <a:gd name="connsiteY59" fmla="*/ 2037811 h 8016102"/>
              <a:gd name="connsiteX60" fmla="*/ 1769879 w 6332041"/>
              <a:gd name="connsiteY60" fmla="*/ 2159731 h 8016102"/>
              <a:gd name="connsiteX61" fmla="*/ 1747019 w 6332041"/>
              <a:gd name="connsiteY61" fmla="*/ 2220691 h 8016102"/>
              <a:gd name="connsiteX62" fmla="*/ 1693679 w 6332041"/>
              <a:gd name="connsiteY62" fmla="*/ 2190211 h 8016102"/>
              <a:gd name="connsiteX63" fmla="*/ 1586999 w 6332041"/>
              <a:gd name="connsiteY63" fmla="*/ 2190211 h 8016102"/>
              <a:gd name="connsiteX64" fmla="*/ 1564139 w 6332041"/>
              <a:gd name="connsiteY64" fmla="*/ 2304511 h 8016102"/>
              <a:gd name="connsiteX65" fmla="*/ 1426979 w 6332041"/>
              <a:gd name="connsiteY65" fmla="*/ 2601691 h 8016102"/>
              <a:gd name="connsiteX66" fmla="*/ 1373639 w 6332041"/>
              <a:gd name="connsiteY66" fmla="*/ 2594071 h 8016102"/>
              <a:gd name="connsiteX67" fmla="*/ 1228859 w 6332041"/>
              <a:gd name="connsiteY67" fmla="*/ 2647411 h 8016102"/>
              <a:gd name="connsiteX68" fmla="*/ 1175519 w 6332041"/>
              <a:gd name="connsiteY68" fmla="*/ 2815051 h 8016102"/>
              <a:gd name="connsiteX69" fmla="*/ 1053599 w 6332041"/>
              <a:gd name="connsiteY69" fmla="*/ 2845531 h 8016102"/>
              <a:gd name="connsiteX70" fmla="*/ 969779 w 6332041"/>
              <a:gd name="connsiteY70" fmla="*/ 2853151 h 8016102"/>
              <a:gd name="connsiteX71" fmla="*/ 870719 w 6332041"/>
              <a:gd name="connsiteY71" fmla="*/ 2883631 h 8016102"/>
              <a:gd name="connsiteX72" fmla="*/ 741179 w 6332041"/>
              <a:gd name="connsiteY72" fmla="*/ 2891251 h 8016102"/>
              <a:gd name="connsiteX73" fmla="*/ 588779 w 6332041"/>
              <a:gd name="connsiteY73" fmla="*/ 2929351 h 8016102"/>
              <a:gd name="connsiteX74" fmla="*/ 0 w 6332041"/>
              <a:gd name="connsiteY74" fmla="*/ 4428515 h 8016102"/>
              <a:gd name="connsiteX75" fmla="*/ 199750 w 6332041"/>
              <a:gd name="connsiteY75" fmla="*/ 4408853 h 8016102"/>
              <a:gd name="connsiteX76" fmla="*/ 207779 w 6332041"/>
              <a:gd name="connsiteY76" fmla="*/ 4529551 h 8016102"/>
              <a:gd name="connsiteX77" fmla="*/ 289560 w 6332041"/>
              <a:gd name="connsiteY77" fmla="*/ 4557241 h 8016102"/>
              <a:gd name="connsiteX78" fmla="*/ 289968 w 6332041"/>
              <a:gd name="connsiteY78" fmla="*/ 4629020 h 8016102"/>
              <a:gd name="connsiteX79" fmla="*/ 408690 w 6332041"/>
              <a:gd name="connsiteY79" fmla="*/ 4675962 h 8016102"/>
              <a:gd name="connsiteX80" fmla="*/ 398279 w 6332041"/>
              <a:gd name="connsiteY80" fmla="*/ 4773391 h 8016102"/>
              <a:gd name="connsiteX81" fmla="*/ 398279 w 6332041"/>
              <a:gd name="connsiteY81" fmla="*/ 4872451 h 8016102"/>
              <a:gd name="connsiteX82" fmla="*/ 291599 w 6332041"/>
              <a:gd name="connsiteY82" fmla="*/ 4925791 h 8016102"/>
              <a:gd name="connsiteX83" fmla="*/ 276359 w 6332041"/>
              <a:gd name="connsiteY83" fmla="*/ 5001991 h 8016102"/>
              <a:gd name="connsiteX84" fmla="*/ 184919 w 6332041"/>
              <a:gd name="connsiteY84" fmla="*/ 5123911 h 8016102"/>
              <a:gd name="connsiteX85" fmla="*/ 199344 w 6332041"/>
              <a:gd name="connsiteY85" fmla="*/ 5376596 h 8016102"/>
              <a:gd name="connsiteX86" fmla="*/ 282757 w 6332041"/>
              <a:gd name="connsiteY86" fmla="*/ 5376186 h 8016102"/>
              <a:gd name="connsiteX87" fmla="*/ 324870 w 6332041"/>
              <a:gd name="connsiteY87" fmla="*/ 5453201 h 8016102"/>
              <a:gd name="connsiteX88" fmla="*/ 340517 w 6332041"/>
              <a:gd name="connsiteY88" fmla="*/ 5498107 h 8016102"/>
              <a:gd name="connsiteX89" fmla="*/ 378211 w 6332041"/>
              <a:gd name="connsiteY89" fmla="*/ 5490078 h 8016102"/>
              <a:gd name="connsiteX90" fmla="*/ 365761 w 6332041"/>
              <a:gd name="connsiteY90" fmla="*/ 5643294 h 8016102"/>
              <a:gd name="connsiteX91" fmla="*/ 843843 w 6332041"/>
              <a:gd name="connsiteY91" fmla="*/ 5739970 h 8016102"/>
              <a:gd name="connsiteX92" fmla="*/ 1175926 w 6332041"/>
              <a:gd name="connsiteY92" fmla="*/ 5879922 h 8016102"/>
              <a:gd name="connsiteX93" fmla="*/ 1487939 w 6332041"/>
              <a:gd name="connsiteY93" fmla="*/ 5741131 h 8016102"/>
              <a:gd name="connsiteX94" fmla="*/ 1586999 w 6332041"/>
              <a:gd name="connsiteY94" fmla="*/ 5741131 h 8016102"/>
              <a:gd name="connsiteX95" fmla="*/ 1541279 w 6332041"/>
              <a:gd name="connsiteY95" fmla="*/ 6000211 h 8016102"/>
              <a:gd name="connsiteX96" fmla="*/ 1634713 w 6332041"/>
              <a:gd name="connsiteY96" fmla="*/ 6349001 h 8016102"/>
              <a:gd name="connsiteX97" fmla="*/ 1931451 w 6332041"/>
              <a:gd name="connsiteY97" fmla="*/ 6276820 h 8016102"/>
              <a:gd name="connsiteX98" fmla="*/ 1973281 w 6332041"/>
              <a:gd name="connsiteY98" fmla="*/ 6039719 h 8016102"/>
              <a:gd name="connsiteX99" fmla="*/ 2284853 w 6332041"/>
              <a:gd name="connsiteY99" fmla="*/ 6068128 h 8016102"/>
              <a:gd name="connsiteX100" fmla="*/ 2588088 w 6332041"/>
              <a:gd name="connsiteY100" fmla="*/ 5922367 h 8016102"/>
              <a:gd name="connsiteX101" fmla="*/ 2656018 w 6332041"/>
              <a:gd name="connsiteY101" fmla="*/ 6052223 h 8016102"/>
              <a:gd name="connsiteX102" fmla="*/ 2739109 w 6332041"/>
              <a:gd name="connsiteY102" fmla="*/ 6021749 h 8016102"/>
              <a:gd name="connsiteX103" fmla="*/ 2886685 w 6332041"/>
              <a:gd name="connsiteY103" fmla="*/ 6052811 h 8016102"/>
              <a:gd name="connsiteX104" fmla="*/ 3002565 w 6332041"/>
              <a:gd name="connsiteY104" fmla="*/ 6195386 h 8016102"/>
              <a:gd name="connsiteX105" fmla="*/ 3027765 w 6332041"/>
              <a:gd name="connsiteY105" fmla="*/ 6377265 h 8016102"/>
              <a:gd name="connsiteX106" fmla="*/ 3191028 w 6332041"/>
              <a:gd name="connsiteY106" fmla="*/ 6299303 h 8016102"/>
              <a:gd name="connsiteX107" fmla="*/ 3338659 w 6332041"/>
              <a:gd name="connsiteY107" fmla="*/ 6365542 h 8016102"/>
              <a:gd name="connsiteX108" fmla="*/ 3459989 w 6332041"/>
              <a:gd name="connsiteY108" fmla="*/ 6105598 h 8016102"/>
              <a:gd name="connsiteX109" fmla="*/ 3465996 w 6332041"/>
              <a:gd name="connsiteY109" fmla="*/ 6002754 h 8016102"/>
              <a:gd name="connsiteX110" fmla="*/ 3658897 w 6332041"/>
              <a:gd name="connsiteY110" fmla="*/ 6037364 h 8016102"/>
              <a:gd name="connsiteX111" fmla="*/ 3653271 w 6332041"/>
              <a:gd name="connsiteY111" fmla="*/ 6120584 h 8016102"/>
              <a:gd name="connsiteX112" fmla="*/ 3721768 w 6332041"/>
              <a:gd name="connsiteY112" fmla="*/ 6218956 h 8016102"/>
              <a:gd name="connsiteX113" fmla="*/ 3691891 w 6332041"/>
              <a:gd name="connsiteY113" fmla="*/ 6311470 h 8016102"/>
              <a:gd name="connsiteX114" fmla="*/ 3857956 w 6332041"/>
              <a:gd name="connsiteY114" fmla="*/ 6401878 h 8016102"/>
              <a:gd name="connsiteX115" fmla="*/ 4020663 w 6332041"/>
              <a:gd name="connsiteY115" fmla="*/ 6431839 h 8016102"/>
              <a:gd name="connsiteX116" fmla="*/ 4114903 w 6332041"/>
              <a:gd name="connsiteY116" fmla="*/ 6401940 h 8016102"/>
              <a:gd name="connsiteX117" fmla="*/ 4098589 w 6332041"/>
              <a:gd name="connsiteY117" fmla="*/ 6522071 h 8016102"/>
              <a:gd name="connsiteX118" fmla="*/ 4022265 w 6332041"/>
              <a:gd name="connsiteY118" fmla="*/ 6622479 h 8016102"/>
              <a:gd name="connsiteX119" fmla="*/ 4023831 w 6332041"/>
              <a:gd name="connsiteY119" fmla="*/ 6722888 h 8016102"/>
              <a:gd name="connsiteX120" fmla="*/ 4146284 w 6332041"/>
              <a:gd name="connsiteY120" fmla="*/ 6792348 h 8016102"/>
              <a:gd name="connsiteX121" fmla="*/ 3990967 w 6332041"/>
              <a:gd name="connsiteY121" fmla="*/ 7074192 h 8016102"/>
              <a:gd name="connsiteX122" fmla="*/ 4070837 w 6332041"/>
              <a:gd name="connsiteY122" fmla="*/ 7107181 h 8016102"/>
              <a:gd name="connsiteX123" fmla="*/ 4111790 w 6332041"/>
              <a:gd name="connsiteY123" fmla="*/ 7057102 h 8016102"/>
              <a:gd name="connsiteX124" fmla="*/ 4202887 w 6332041"/>
              <a:gd name="connsiteY124" fmla="*/ 7165130 h 8016102"/>
              <a:gd name="connsiteX125" fmla="*/ 4345753 w 6332041"/>
              <a:gd name="connsiteY125" fmla="*/ 7047976 h 8016102"/>
              <a:gd name="connsiteX126" fmla="*/ 4338886 w 6332041"/>
              <a:gd name="connsiteY126" fmla="*/ 7200908 h 8016102"/>
              <a:gd name="connsiteX127" fmla="*/ 4233711 w 6332041"/>
              <a:gd name="connsiteY127" fmla="*/ 7285204 h 8016102"/>
              <a:gd name="connsiteX128" fmla="*/ 4327189 w 6332041"/>
              <a:gd name="connsiteY128" fmla="*/ 7312546 h 8016102"/>
              <a:gd name="connsiteX129" fmla="*/ 4327597 w 6332041"/>
              <a:gd name="connsiteY129" fmla="*/ 7469554 h 8016102"/>
              <a:gd name="connsiteX130" fmla="*/ 4293292 w 6332041"/>
              <a:gd name="connsiteY130" fmla="*/ 7507782 h 8016102"/>
              <a:gd name="connsiteX131" fmla="*/ 4517594 w 6332041"/>
              <a:gd name="connsiteY131" fmla="*/ 7660307 h 8016102"/>
              <a:gd name="connsiteX132" fmla="*/ 4493448 w 6332041"/>
              <a:gd name="connsiteY132" fmla="*/ 7744187 h 8016102"/>
              <a:gd name="connsiteX133" fmla="*/ 4547480 w 6332041"/>
              <a:gd name="connsiteY133" fmla="*/ 7762971 h 8016102"/>
              <a:gd name="connsiteX134" fmla="*/ 4618944 w 6332041"/>
              <a:gd name="connsiteY134" fmla="*/ 7983545 h 8016102"/>
              <a:gd name="connsiteX135" fmla="*/ 4692723 w 6332041"/>
              <a:gd name="connsiteY135" fmla="*/ 7991078 h 8016102"/>
              <a:gd name="connsiteX136" fmla="*/ 4795702 w 6332041"/>
              <a:gd name="connsiteY136" fmla="*/ 7644679 h 8016102"/>
              <a:gd name="connsiteX137" fmla="*/ 4895904 w 6332041"/>
              <a:gd name="connsiteY137" fmla="*/ 7593272 h 8016102"/>
              <a:gd name="connsiteX138" fmla="*/ 5058246 w 6332041"/>
              <a:gd name="connsiteY138" fmla="*/ 7662631 h 8016102"/>
              <a:gd name="connsiteX139" fmla="*/ 5096576 w 6332041"/>
              <a:gd name="connsiteY139" fmla="*/ 7870875 h 8016102"/>
              <a:gd name="connsiteX140" fmla="*/ 4990778 w 6332041"/>
              <a:gd name="connsiteY140" fmla="*/ 7981231 h 8016102"/>
              <a:gd name="connsiteX141" fmla="*/ 4946219 w 6332041"/>
              <a:gd name="connsiteY141" fmla="*/ 8016102 h 8016102"/>
              <a:gd name="connsiteX142" fmla="*/ 5655444 w 6332041"/>
              <a:gd name="connsiteY142" fmla="*/ 4934681 h 8016102"/>
              <a:gd name="connsiteX143" fmla="*/ 5677034 w 6332041"/>
              <a:gd name="connsiteY143" fmla="*/ 4889596 h 8016102"/>
              <a:gd name="connsiteX144" fmla="*/ 5714499 w 6332041"/>
              <a:gd name="connsiteY144" fmla="*/ 4812126 h 8016102"/>
              <a:gd name="connsiteX145" fmla="*/ 5729104 w 6332041"/>
              <a:gd name="connsiteY145" fmla="*/ 4729576 h 8016102"/>
              <a:gd name="connsiteX146" fmla="*/ 5775459 w 6332041"/>
              <a:gd name="connsiteY146" fmla="*/ 4704176 h 8016102"/>
              <a:gd name="connsiteX147" fmla="*/ 5755139 w 6332041"/>
              <a:gd name="connsiteY147" fmla="*/ 4645121 h 8016102"/>
              <a:gd name="connsiteX148" fmla="*/ 5791334 w 6332041"/>
              <a:gd name="connsiteY148" fmla="*/ 4603846 h 8016102"/>
              <a:gd name="connsiteX149" fmla="*/ 5821814 w 6332041"/>
              <a:gd name="connsiteY149" fmla="*/ 4540981 h 8016102"/>
              <a:gd name="connsiteX150" fmla="*/ 5877059 w 6332041"/>
              <a:gd name="connsiteY150" fmla="*/ 4467321 h 8016102"/>
              <a:gd name="connsiteX151" fmla="*/ 5896109 w 6332041"/>
              <a:gd name="connsiteY151" fmla="*/ 4311111 h 8016102"/>
              <a:gd name="connsiteX152" fmla="*/ 6141219 w 6332041"/>
              <a:gd name="connsiteY152" fmla="*/ 4053301 h 8016102"/>
              <a:gd name="connsiteX153" fmla="*/ 6147569 w 6332041"/>
              <a:gd name="connsiteY153" fmla="*/ 3817081 h 8016102"/>
              <a:gd name="connsiteX154" fmla="*/ 5953537 w 6332041"/>
              <a:gd name="connsiteY154" fmla="*/ 3436452 h 8016102"/>
              <a:gd name="connsiteX0" fmla="*/ 5953537 w 6332041"/>
              <a:gd name="connsiteY0" fmla="*/ 3436452 h 8016102"/>
              <a:gd name="connsiteX1" fmla="*/ 5854199 w 6332041"/>
              <a:gd name="connsiteY1" fmla="*/ 2291811 h 8016102"/>
              <a:gd name="connsiteX2" fmla="*/ 5802129 w 6332041"/>
              <a:gd name="connsiteY2" fmla="*/ 1609819 h 8016102"/>
              <a:gd name="connsiteX3" fmla="*/ 5762759 w 6332041"/>
              <a:gd name="connsiteY3" fmla="*/ 1382491 h 8016102"/>
              <a:gd name="connsiteX4" fmla="*/ 5770442 w 6332041"/>
              <a:gd name="connsiteY4" fmla="*/ 1330310 h 8016102"/>
              <a:gd name="connsiteX5" fmla="*/ 5939273 w 6332041"/>
              <a:gd name="connsiteY5" fmla="*/ 1294137 h 8016102"/>
              <a:gd name="connsiteX6" fmla="*/ 6061246 w 6332041"/>
              <a:gd name="connsiteY6" fmla="*/ 1154342 h 8016102"/>
              <a:gd name="connsiteX7" fmla="*/ 6087784 w 6332041"/>
              <a:gd name="connsiteY7" fmla="*/ 587703 h 8016102"/>
              <a:gd name="connsiteX8" fmla="*/ 6149792 w 6332041"/>
              <a:gd name="connsiteY8" fmla="*/ 266762 h 8016102"/>
              <a:gd name="connsiteX9" fmla="*/ 6204185 w 6332041"/>
              <a:gd name="connsiteY9" fmla="*/ 214419 h 8016102"/>
              <a:gd name="connsiteX10" fmla="*/ 6332041 w 6332041"/>
              <a:gd name="connsiteY10" fmla="*/ 245126 h 8016102"/>
              <a:gd name="connsiteX11" fmla="*/ 6152006 w 6332041"/>
              <a:gd name="connsiteY11" fmla="*/ 110058 h 8016102"/>
              <a:gd name="connsiteX12" fmla="*/ 6014137 w 6332041"/>
              <a:gd name="connsiteY12" fmla="*/ 0 h 8016102"/>
              <a:gd name="connsiteX13" fmla="*/ 5325275 w 6332041"/>
              <a:gd name="connsiteY13" fmla="*/ 124606 h 8016102"/>
              <a:gd name="connsiteX14" fmla="*/ 5276992 w 6332041"/>
              <a:gd name="connsiteY14" fmla="*/ 266597 h 8016102"/>
              <a:gd name="connsiteX15" fmla="*/ 5346682 w 6332041"/>
              <a:gd name="connsiteY15" fmla="*/ 494173 h 8016102"/>
              <a:gd name="connsiteX16" fmla="*/ 5256922 w 6332041"/>
              <a:gd name="connsiteY16" fmla="*/ 872684 h 8016102"/>
              <a:gd name="connsiteX17" fmla="*/ 5292702 w 6332041"/>
              <a:gd name="connsiteY17" fmla="*/ 1084088 h 8016102"/>
              <a:gd name="connsiteX18" fmla="*/ 5259839 w 6332041"/>
              <a:gd name="connsiteY18" fmla="*/ 1405351 h 8016102"/>
              <a:gd name="connsiteX19" fmla="*/ 5252219 w 6332041"/>
              <a:gd name="connsiteY19" fmla="*/ 1603471 h 8016102"/>
              <a:gd name="connsiteX20" fmla="*/ 5282699 w 6332041"/>
              <a:gd name="connsiteY20" fmla="*/ 1641571 h 8016102"/>
              <a:gd name="connsiteX21" fmla="*/ 5137919 w 6332041"/>
              <a:gd name="connsiteY21" fmla="*/ 1694911 h 8016102"/>
              <a:gd name="connsiteX22" fmla="*/ 5160779 w 6332041"/>
              <a:gd name="connsiteY22" fmla="*/ 1885411 h 8016102"/>
              <a:gd name="connsiteX23" fmla="*/ 5122679 w 6332041"/>
              <a:gd name="connsiteY23" fmla="*/ 1969231 h 8016102"/>
              <a:gd name="connsiteX24" fmla="*/ 4985519 w 6332041"/>
              <a:gd name="connsiteY24" fmla="*/ 1952015 h 8016102"/>
              <a:gd name="connsiteX25" fmla="*/ 4894079 w 6332041"/>
              <a:gd name="connsiteY25" fmla="*/ 1938751 h 8016102"/>
              <a:gd name="connsiteX26" fmla="*/ 4817470 w 6332041"/>
              <a:gd name="connsiteY26" fmla="*/ 2096386 h 8016102"/>
              <a:gd name="connsiteX27" fmla="*/ 4668677 w 6332041"/>
              <a:gd name="connsiteY27" fmla="*/ 1986101 h 8016102"/>
              <a:gd name="connsiteX28" fmla="*/ 4554785 w 6332041"/>
              <a:gd name="connsiteY28" fmla="*/ 1978482 h 8016102"/>
              <a:gd name="connsiteX29" fmla="*/ 4409190 w 6332041"/>
              <a:gd name="connsiteY29" fmla="*/ 1848942 h 8016102"/>
              <a:gd name="connsiteX30" fmla="*/ 4604519 w 6332041"/>
              <a:gd name="connsiteY30" fmla="*/ 1664431 h 8016102"/>
              <a:gd name="connsiteX31" fmla="*/ 4429259 w 6332041"/>
              <a:gd name="connsiteY31" fmla="*/ 1633951 h 8016102"/>
              <a:gd name="connsiteX32" fmla="*/ 4284479 w 6332041"/>
              <a:gd name="connsiteY32" fmla="*/ 1801591 h 8016102"/>
              <a:gd name="connsiteX33" fmla="*/ 4223519 w 6332041"/>
              <a:gd name="connsiteY33" fmla="*/ 1900651 h 8016102"/>
              <a:gd name="connsiteX34" fmla="*/ 4231139 w 6332041"/>
              <a:gd name="connsiteY34" fmla="*/ 1938751 h 8016102"/>
              <a:gd name="connsiteX35" fmla="*/ 4124459 w 6332041"/>
              <a:gd name="connsiteY35" fmla="*/ 2037811 h 8016102"/>
              <a:gd name="connsiteX36" fmla="*/ 4048259 w 6332041"/>
              <a:gd name="connsiteY36" fmla="*/ 2060671 h 8016102"/>
              <a:gd name="connsiteX37" fmla="*/ 3990904 w 6332041"/>
              <a:gd name="connsiteY37" fmla="*/ 2092782 h 8016102"/>
              <a:gd name="connsiteX38" fmla="*/ 3936751 w 6332041"/>
              <a:gd name="connsiteY38" fmla="*/ 2142108 h 8016102"/>
              <a:gd name="connsiteX39" fmla="*/ 3888239 w 6332041"/>
              <a:gd name="connsiteY39" fmla="*/ 2114011 h 8016102"/>
              <a:gd name="connsiteX40" fmla="*/ 3846127 w 6332041"/>
              <a:gd name="connsiteY40" fmla="*/ 2183407 h 8016102"/>
              <a:gd name="connsiteX41" fmla="*/ 3746250 w 6332041"/>
              <a:gd name="connsiteY41" fmla="*/ 2210280 h 8016102"/>
              <a:gd name="connsiteX42" fmla="*/ 3731417 w 6332041"/>
              <a:gd name="connsiteY42" fmla="*/ 2278860 h 8016102"/>
              <a:gd name="connsiteX43" fmla="*/ 3591184 w 6332041"/>
              <a:gd name="connsiteY43" fmla="*/ 2221331 h 8016102"/>
              <a:gd name="connsiteX44" fmla="*/ 3552959 w 6332041"/>
              <a:gd name="connsiteY44" fmla="*/ 2121631 h 8016102"/>
              <a:gd name="connsiteX45" fmla="*/ 3377699 w 6332041"/>
              <a:gd name="connsiteY45" fmla="*/ 2190211 h 8016102"/>
              <a:gd name="connsiteX46" fmla="*/ 3377699 w 6332041"/>
              <a:gd name="connsiteY46" fmla="*/ 2266411 h 8016102"/>
              <a:gd name="connsiteX47" fmla="*/ 3258978 w 6332041"/>
              <a:gd name="connsiteY47" fmla="*/ 2366694 h 8016102"/>
              <a:gd name="connsiteX48" fmla="*/ 3018337 w 6332041"/>
              <a:gd name="connsiteY48" fmla="*/ 2221913 h 8016102"/>
              <a:gd name="connsiteX49" fmla="*/ 3045210 w 6332041"/>
              <a:gd name="connsiteY49" fmla="*/ 2191026 h 8016102"/>
              <a:gd name="connsiteX50" fmla="*/ 2934517 w 6332041"/>
              <a:gd name="connsiteY50" fmla="*/ 2054273 h 8016102"/>
              <a:gd name="connsiteX51" fmla="*/ 2663396 w 6332041"/>
              <a:gd name="connsiteY51" fmla="*/ 1888611 h 8016102"/>
              <a:gd name="connsiteX52" fmla="*/ 2536416 w 6332041"/>
              <a:gd name="connsiteY52" fmla="*/ 2261352 h 8016102"/>
              <a:gd name="connsiteX53" fmla="*/ 2428805 w 6332041"/>
              <a:gd name="connsiteY53" fmla="*/ 2267634 h 8016102"/>
              <a:gd name="connsiteX54" fmla="*/ 2348999 w 6332041"/>
              <a:gd name="connsiteY54" fmla="*/ 2258791 h 8016102"/>
              <a:gd name="connsiteX55" fmla="*/ 2245110 w 6332041"/>
              <a:gd name="connsiteY55" fmla="*/ 2385946 h 8016102"/>
              <a:gd name="connsiteX56" fmla="*/ 2061823 w 6332041"/>
              <a:gd name="connsiteY56" fmla="*/ 2298521 h 8016102"/>
              <a:gd name="connsiteX57" fmla="*/ 2005283 w 6332041"/>
              <a:gd name="connsiteY57" fmla="*/ 2306958 h 8016102"/>
              <a:gd name="connsiteX58" fmla="*/ 1905816 w 6332041"/>
              <a:gd name="connsiteY58" fmla="*/ 2122446 h 8016102"/>
              <a:gd name="connsiteX59" fmla="*/ 1937519 w 6332041"/>
              <a:gd name="connsiteY59" fmla="*/ 2037811 h 8016102"/>
              <a:gd name="connsiteX60" fmla="*/ 1769879 w 6332041"/>
              <a:gd name="connsiteY60" fmla="*/ 2159731 h 8016102"/>
              <a:gd name="connsiteX61" fmla="*/ 1747019 w 6332041"/>
              <a:gd name="connsiteY61" fmla="*/ 2220691 h 8016102"/>
              <a:gd name="connsiteX62" fmla="*/ 1693679 w 6332041"/>
              <a:gd name="connsiteY62" fmla="*/ 2190211 h 8016102"/>
              <a:gd name="connsiteX63" fmla="*/ 1586999 w 6332041"/>
              <a:gd name="connsiteY63" fmla="*/ 2190211 h 8016102"/>
              <a:gd name="connsiteX64" fmla="*/ 1564139 w 6332041"/>
              <a:gd name="connsiteY64" fmla="*/ 2304511 h 8016102"/>
              <a:gd name="connsiteX65" fmla="*/ 1426979 w 6332041"/>
              <a:gd name="connsiteY65" fmla="*/ 2601691 h 8016102"/>
              <a:gd name="connsiteX66" fmla="*/ 1373639 w 6332041"/>
              <a:gd name="connsiteY66" fmla="*/ 2594071 h 8016102"/>
              <a:gd name="connsiteX67" fmla="*/ 1228859 w 6332041"/>
              <a:gd name="connsiteY67" fmla="*/ 2647411 h 8016102"/>
              <a:gd name="connsiteX68" fmla="*/ 1175519 w 6332041"/>
              <a:gd name="connsiteY68" fmla="*/ 2815051 h 8016102"/>
              <a:gd name="connsiteX69" fmla="*/ 1053599 w 6332041"/>
              <a:gd name="connsiteY69" fmla="*/ 2845531 h 8016102"/>
              <a:gd name="connsiteX70" fmla="*/ 969779 w 6332041"/>
              <a:gd name="connsiteY70" fmla="*/ 2853151 h 8016102"/>
              <a:gd name="connsiteX71" fmla="*/ 870719 w 6332041"/>
              <a:gd name="connsiteY71" fmla="*/ 2883631 h 8016102"/>
              <a:gd name="connsiteX72" fmla="*/ 741179 w 6332041"/>
              <a:gd name="connsiteY72" fmla="*/ 2891251 h 8016102"/>
              <a:gd name="connsiteX73" fmla="*/ 588779 w 6332041"/>
              <a:gd name="connsiteY73" fmla="*/ 2929351 h 8016102"/>
              <a:gd name="connsiteX74" fmla="*/ 0 w 6332041"/>
              <a:gd name="connsiteY74" fmla="*/ 4428515 h 8016102"/>
              <a:gd name="connsiteX75" fmla="*/ 199750 w 6332041"/>
              <a:gd name="connsiteY75" fmla="*/ 4408853 h 8016102"/>
              <a:gd name="connsiteX76" fmla="*/ 207779 w 6332041"/>
              <a:gd name="connsiteY76" fmla="*/ 4529551 h 8016102"/>
              <a:gd name="connsiteX77" fmla="*/ 289560 w 6332041"/>
              <a:gd name="connsiteY77" fmla="*/ 4557241 h 8016102"/>
              <a:gd name="connsiteX78" fmla="*/ 289968 w 6332041"/>
              <a:gd name="connsiteY78" fmla="*/ 4629020 h 8016102"/>
              <a:gd name="connsiteX79" fmla="*/ 408690 w 6332041"/>
              <a:gd name="connsiteY79" fmla="*/ 4675962 h 8016102"/>
              <a:gd name="connsiteX80" fmla="*/ 398279 w 6332041"/>
              <a:gd name="connsiteY80" fmla="*/ 4773391 h 8016102"/>
              <a:gd name="connsiteX81" fmla="*/ 398279 w 6332041"/>
              <a:gd name="connsiteY81" fmla="*/ 4872451 h 8016102"/>
              <a:gd name="connsiteX82" fmla="*/ 291599 w 6332041"/>
              <a:gd name="connsiteY82" fmla="*/ 4925791 h 8016102"/>
              <a:gd name="connsiteX83" fmla="*/ 276359 w 6332041"/>
              <a:gd name="connsiteY83" fmla="*/ 5001991 h 8016102"/>
              <a:gd name="connsiteX84" fmla="*/ 184919 w 6332041"/>
              <a:gd name="connsiteY84" fmla="*/ 5123911 h 8016102"/>
              <a:gd name="connsiteX85" fmla="*/ 199344 w 6332041"/>
              <a:gd name="connsiteY85" fmla="*/ 5376596 h 8016102"/>
              <a:gd name="connsiteX86" fmla="*/ 282757 w 6332041"/>
              <a:gd name="connsiteY86" fmla="*/ 5376186 h 8016102"/>
              <a:gd name="connsiteX87" fmla="*/ 324870 w 6332041"/>
              <a:gd name="connsiteY87" fmla="*/ 5453201 h 8016102"/>
              <a:gd name="connsiteX88" fmla="*/ 340517 w 6332041"/>
              <a:gd name="connsiteY88" fmla="*/ 5498107 h 8016102"/>
              <a:gd name="connsiteX89" fmla="*/ 378211 w 6332041"/>
              <a:gd name="connsiteY89" fmla="*/ 5490078 h 8016102"/>
              <a:gd name="connsiteX90" fmla="*/ 365761 w 6332041"/>
              <a:gd name="connsiteY90" fmla="*/ 5643294 h 8016102"/>
              <a:gd name="connsiteX91" fmla="*/ 843843 w 6332041"/>
              <a:gd name="connsiteY91" fmla="*/ 5739970 h 8016102"/>
              <a:gd name="connsiteX92" fmla="*/ 1175926 w 6332041"/>
              <a:gd name="connsiteY92" fmla="*/ 5879922 h 8016102"/>
              <a:gd name="connsiteX93" fmla="*/ 1487939 w 6332041"/>
              <a:gd name="connsiteY93" fmla="*/ 5741131 h 8016102"/>
              <a:gd name="connsiteX94" fmla="*/ 1586999 w 6332041"/>
              <a:gd name="connsiteY94" fmla="*/ 5741131 h 8016102"/>
              <a:gd name="connsiteX95" fmla="*/ 1541279 w 6332041"/>
              <a:gd name="connsiteY95" fmla="*/ 6000211 h 8016102"/>
              <a:gd name="connsiteX96" fmla="*/ 1634713 w 6332041"/>
              <a:gd name="connsiteY96" fmla="*/ 6349001 h 8016102"/>
              <a:gd name="connsiteX97" fmla="*/ 1931451 w 6332041"/>
              <a:gd name="connsiteY97" fmla="*/ 6276820 h 8016102"/>
              <a:gd name="connsiteX98" fmla="*/ 1973281 w 6332041"/>
              <a:gd name="connsiteY98" fmla="*/ 6039719 h 8016102"/>
              <a:gd name="connsiteX99" fmla="*/ 2284853 w 6332041"/>
              <a:gd name="connsiteY99" fmla="*/ 6068128 h 8016102"/>
              <a:gd name="connsiteX100" fmla="*/ 2588088 w 6332041"/>
              <a:gd name="connsiteY100" fmla="*/ 5922367 h 8016102"/>
              <a:gd name="connsiteX101" fmla="*/ 2656018 w 6332041"/>
              <a:gd name="connsiteY101" fmla="*/ 6052223 h 8016102"/>
              <a:gd name="connsiteX102" fmla="*/ 2739109 w 6332041"/>
              <a:gd name="connsiteY102" fmla="*/ 6021749 h 8016102"/>
              <a:gd name="connsiteX103" fmla="*/ 2886685 w 6332041"/>
              <a:gd name="connsiteY103" fmla="*/ 6052811 h 8016102"/>
              <a:gd name="connsiteX104" fmla="*/ 3002565 w 6332041"/>
              <a:gd name="connsiteY104" fmla="*/ 6195386 h 8016102"/>
              <a:gd name="connsiteX105" fmla="*/ 3027765 w 6332041"/>
              <a:gd name="connsiteY105" fmla="*/ 6377265 h 8016102"/>
              <a:gd name="connsiteX106" fmla="*/ 3191028 w 6332041"/>
              <a:gd name="connsiteY106" fmla="*/ 6299303 h 8016102"/>
              <a:gd name="connsiteX107" fmla="*/ 3338659 w 6332041"/>
              <a:gd name="connsiteY107" fmla="*/ 6365542 h 8016102"/>
              <a:gd name="connsiteX108" fmla="*/ 3459989 w 6332041"/>
              <a:gd name="connsiteY108" fmla="*/ 6105598 h 8016102"/>
              <a:gd name="connsiteX109" fmla="*/ 3465996 w 6332041"/>
              <a:gd name="connsiteY109" fmla="*/ 6002754 h 8016102"/>
              <a:gd name="connsiteX110" fmla="*/ 3658897 w 6332041"/>
              <a:gd name="connsiteY110" fmla="*/ 6037364 h 8016102"/>
              <a:gd name="connsiteX111" fmla="*/ 3653271 w 6332041"/>
              <a:gd name="connsiteY111" fmla="*/ 6120584 h 8016102"/>
              <a:gd name="connsiteX112" fmla="*/ 3721768 w 6332041"/>
              <a:gd name="connsiteY112" fmla="*/ 6218956 h 8016102"/>
              <a:gd name="connsiteX113" fmla="*/ 3691891 w 6332041"/>
              <a:gd name="connsiteY113" fmla="*/ 6311470 h 8016102"/>
              <a:gd name="connsiteX114" fmla="*/ 3857956 w 6332041"/>
              <a:gd name="connsiteY114" fmla="*/ 6401878 h 8016102"/>
              <a:gd name="connsiteX115" fmla="*/ 4020663 w 6332041"/>
              <a:gd name="connsiteY115" fmla="*/ 6431839 h 8016102"/>
              <a:gd name="connsiteX116" fmla="*/ 4114903 w 6332041"/>
              <a:gd name="connsiteY116" fmla="*/ 6401940 h 8016102"/>
              <a:gd name="connsiteX117" fmla="*/ 4098589 w 6332041"/>
              <a:gd name="connsiteY117" fmla="*/ 6522071 h 8016102"/>
              <a:gd name="connsiteX118" fmla="*/ 4022265 w 6332041"/>
              <a:gd name="connsiteY118" fmla="*/ 6622479 h 8016102"/>
              <a:gd name="connsiteX119" fmla="*/ 4023831 w 6332041"/>
              <a:gd name="connsiteY119" fmla="*/ 6722888 h 8016102"/>
              <a:gd name="connsiteX120" fmla="*/ 4146284 w 6332041"/>
              <a:gd name="connsiteY120" fmla="*/ 6792348 h 8016102"/>
              <a:gd name="connsiteX121" fmla="*/ 3990967 w 6332041"/>
              <a:gd name="connsiteY121" fmla="*/ 7074192 h 8016102"/>
              <a:gd name="connsiteX122" fmla="*/ 4070837 w 6332041"/>
              <a:gd name="connsiteY122" fmla="*/ 7107181 h 8016102"/>
              <a:gd name="connsiteX123" fmla="*/ 4111790 w 6332041"/>
              <a:gd name="connsiteY123" fmla="*/ 7057102 h 8016102"/>
              <a:gd name="connsiteX124" fmla="*/ 4202887 w 6332041"/>
              <a:gd name="connsiteY124" fmla="*/ 7165130 h 8016102"/>
              <a:gd name="connsiteX125" fmla="*/ 4345753 w 6332041"/>
              <a:gd name="connsiteY125" fmla="*/ 7047976 h 8016102"/>
              <a:gd name="connsiteX126" fmla="*/ 4338886 w 6332041"/>
              <a:gd name="connsiteY126" fmla="*/ 7200908 h 8016102"/>
              <a:gd name="connsiteX127" fmla="*/ 4233711 w 6332041"/>
              <a:gd name="connsiteY127" fmla="*/ 7285204 h 8016102"/>
              <a:gd name="connsiteX128" fmla="*/ 4327189 w 6332041"/>
              <a:gd name="connsiteY128" fmla="*/ 7312546 h 8016102"/>
              <a:gd name="connsiteX129" fmla="*/ 4327597 w 6332041"/>
              <a:gd name="connsiteY129" fmla="*/ 7469554 h 8016102"/>
              <a:gd name="connsiteX130" fmla="*/ 4293292 w 6332041"/>
              <a:gd name="connsiteY130" fmla="*/ 7507782 h 8016102"/>
              <a:gd name="connsiteX131" fmla="*/ 4517594 w 6332041"/>
              <a:gd name="connsiteY131" fmla="*/ 7660307 h 8016102"/>
              <a:gd name="connsiteX132" fmla="*/ 4493448 w 6332041"/>
              <a:gd name="connsiteY132" fmla="*/ 7744187 h 8016102"/>
              <a:gd name="connsiteX133" fmla="*/ 4547480 w 6332041"/>
              <a:gd name="connsiteY133" fmla="*/ 7762971 h 8016102"/>
              <a:gd name="connsiteX134" fmla="*/ 4618944 w 6332041"/>
              <a:gd name="connsiteY134" fmla="*/ 7983545 h 8016102"/>
              <a:gd name="connsiteX135" fmla="*/ 4692723 w 6332041"/>
              <a:gd name="connsiteY135" fmla="*/ 7991078 h 8016102"/>
              <a:gd name="connsiteX136" fmla="*/ 4795702 w 6332041"/>
              <a:gd name="connsiteY136" fmla="*/ 7644679 h 8016102"/>
              <a:gd name="connsiteX137" fmla="*/ 4895904 w 6332041"/>
              <a:gd name="connsiteY137" fmla="*/ 7593272 h 8016102"/>
              <a:gd name="connsiteX138" fmla="*/ 5058246 w 6332041"/>
              <a:gd name="connsiteY138" fmla="*/ 7662631 h 8016102"/>
              <a:gd name="connsiteX139" fmla="*/ 5096576 w 6332041"/>
              <a:gd name="connsiteY139" fmla="*/ 7870875 h 8016102"/>
              <a:gd name="connsiteX140" fmla="*/ 4990778 w 6332041"/>
              <a:gd name="connsiteY140" fmla="*/ 7997287 h 8016102"/>
              <a:gd name="connsiteX141" fmla="*/ 4946219 w 6332041"/>
              <a:gd name="connsiteY141" fmla="*/ 8016102 h 8016102"/>
              <a:gd name="connsiteX142" fmla="*/ 5655444 w 6332041"/>
              <a:gd name="connsiteY142" fmla="*/ 4934681 h 8016102"/>
              <a:gd name="connsiteX143" fmla="*/ 5677034 w 6332041"/>
              <a:gd name="connsiteY143" fmla="*/ 4889596 h 8016102"/>
              <a:gd name="connsiteX144" fmla="*/ 5714499 w 6332041"/>
              <a:gd name="connsiteY144" fmla="*/ 4812126 h 8016102"/>
              <a:gd name="connsiteX145" fmla="*/ 5729104 w 6332041"/>
              <a:gd name="connsiteY145" fmla="*/ 4729576 h 8016102"/>
              <a:gd name="connsiteX146" fmla="*/ 5775459 w 6332041"/>
              <a:gd name="connsiteY146" fmla="*/ 4704176 h 8016102"/>
              <a:gd name="connsiteX147" fmla="*/ 5755139 w 6332041"/>
              <a:gd name="connsiteY147" fmla="*/ 4645121 h 8016102"/>
              <a:gd name="connsiteX148" fmla="*/ 5791334 w 6332041"/>
              <a:gd name="connsiteY148" fmla="*/ 4603846 h 8016102"/>
              <a:gd name="connsiteX149" fmla="*/ 5821814 w 6332041"/>
              <a:gd name="connsiteY149" fmla="*/ 4540981 h 8016102"/>
              <a:gd name="connsiteX150" fmla="*/ 5877059 w 6332041"/>
              <a:gd name="connsiteY150" fmla="*/ 4467321 h 8016102"/>
              <a:gd name="connsiteX151" fmla="*/ 5896109 w 6332041"/>
              <a:gd name="connsiteY151" fmla="*/ 4311111 h 8016102"/>
              <a:gd name="connsiteX152" fmla="*/ 6141219 w 6332041"/>
              <a:gd name="connsiteY152" fmla="*/ 4053301 h 8016102"/>
              <a:gd name="connsiteX153" fmla="*/ 6147569 w 6332041"/>
              <a:gd name="connsiteY153" fmla="*/ 3817081 h 8016102"/>
              <a:gd name="connsiteX154" fmla="*/ 5953537 w 6332041"/>
              <a:gd name="connsiteY154" fmla="*/ 3436452 h 8016102"/>
              <a:gd name="connsiteX0" fmla="*/ 5953537 w 6332041"/>
              <a:gd name="connsiteY0" fmla="*/ 3436452 h 8016102"/>
              <a:gd name="connsiteX1" fmla="*/ 5854199 w 6332041"/>
              <a:gd name="connsiteY1" fmla="*/ 2291811 h 8016102"/>
              <a:gd name="connsiteX2" fmla="*/ 5802129 w 6332041"/>
              <a:gd name="connsiteY2" fmla="*/ 1609819 h 8016102"/>
              <a:gd name="connsiteX3" fmla="*/ 5762759 w 6332041"/>
              <a:gd name="connsiteY3" fmla="*/ 1382491 h 8016102"/>
              <a:gd name="connsiteX4" fmla="*/ 5770442 w 6332041"/>
              <a:gd name="connsiteY4" fmla="*/ 1330310 h 8016102"/>
              <a:gd name="connsiteX5" fmla="*/ 5939273 w 6332041"/>
              <a:gd name="connsiteY5" fmla="*/ 1294137 h 8016102"/>
              <a:gd name="connsiteX6" fmla="*/ 6061246 w 6332041"/>
              <a:gd name="connsiteY6" fmla="*/ 1154342 h 8016102"/>
              <a:gd name="connsiteX7" fmla="*/ 6087784 w 6332041"/>
              <a:gd name="connsiteY7" fmla="*/ 587703 h 8016102"/>
              <a:gd name="connsiteX8" fmla="*/ 6149792 w 6332041"/>
              <a:gd name="connsiteY8" fmla="*/ 266762 h 8016102"/>
              <a:gd name="connsiteX9" fmla="*/ 6204185 w 6332041"/>
              <a:gd name="connsiteY9" fmla="*/ 214419 h 8016102"/>
              <a:gd name="connsiteX10" fmla="*/ 6332041 w 6332041"/>
              <a:gd name="connsiteY10" fmla="*/ 245126 h 8016102"/>
              <a:gd name="connsiteX11" fmla="*/ 6152006 w 6332041"/>
              <a:gd name="connsiteY11" fmla="*/ 110058 h 8016102"/>
              <a:gd name="connsiteX12" fmla="*/ 6014137 w 6332041"/>
              <a:gd name="connsiteY12" fmla="*/ 0 h 8016102"/>
              <a:gd name="connsiteX13" fmla="*/ 5325275 w 6332041"/>
              <a:gd name="connsiteY13" fmla="*/ 124606 h 8016102"/>
              <a:gd name="connsiteX14" fmla="*/ 5276992 w 6332041"/>
              <a:gd name="connsiteY14" fmla="*/ 266597 h 8016102"/>
              <a:gd name="connsiteX15" fmla="*/ 5346682 w 6332041"/>
              <a:gd name="connsiteY15" fmla="*/ 494173 h 8016102"/>
              <a:gd name="connsiteX16" fmla="*/ 5256922 w 6332041"/>
              <a:gd name="connsiteY16" fmla="*/ 872684 h 8016102"/>
              <a:gd name="connsiteX17" fmla="*/ 5292702 w 6332041"/>
              <a:gd name="connsiteY17" fmla="*/ 1084088 h 8016102"/>
              <a:gd name="connsiteX18" fmla="*/ 5259839 w 6332041"/>
              <a:gd name="connsiteY18" fmla="*/ 1405351 h 8016102"/>
              <a:gd name="connsiteX19" fmla="*/ 5252219 w 6332041"/>
              <a:gd name="connsiteY19" fmla="*/ 1603471 h 8016102"/>
              <a:gd name="connsiteX20" fmla="*/ 5282699 w 6332041"/>
              <a:gd name="connsiteY20" fmla="*/ 1641571 h 8016102"/>
              <a:gd name="connsiteX21" fmla="*/ 5137919 w 6332041"/>
              <a:gd name="connsiteY21" fmla="*/ 1694911 h 8016102"/>
              <a:gd name="connsiteX22" fmla="*/ 5160779 w 6332041"/>
              <a:gd name="connsiteY22" fmla="*/ 1885411 h 8016102"/>
              <a:gd name="connsiteX23" fmla="*/ 5122679 w 6332041"/>
              <a:gd name="connsiteY23" fmla="*/ 1969231 h 8016102"/>
              <a:gd name="connsiteX24" fmla="*/ 4985519 w 6332041"/>
              <a:gd name="connsiteY24" fmla="*/ 1952015 h 8016102"/>
              <a:gd name="connsiteX25" fmla="*/ 4894079 w 6332041"/>
              <a:gd name="connsiteY25" fmla="*/ 1938751 h 8016102"/>
              <a:gd name="connsiteX26" fmla="*/ 4817470 w 6332041"/>
              <a:gd name="connsiteY26" fmla="*/ 2096386 h 8016102"/>
              <a:gd name="connsiteX27" fmla="*/ 4668677 w 6332041"/>
              <a:gd name="connsiteY27" fmla="*/ 1986101 h 8016102"/>
              <a:gd name="connsiteX28" fmla="*/ 4554785 w 6332041"/>
              <a:gd name="connsiteY28" fmla="*/ 1978482 h 8016102"/>
              <a:gd name="connsiteX29" fmla="*/ 4409190 w 6332041"/>
              <a:gd name="connsiteY29" fmla="*/ 1848942 h 8016102"/>
              <a:gd name="connsiteX30" fmla="*/ 4604519 w 6332041"/>
              <a:gd name="connsiteY30" fmla="*/ 1664431 h 8016102"/>
              <a:gd name="connsiteX31" fmla="*/ 4429259 w 6332041"/>
              <a:gd name="connsiteY31" fmla="*/ 1633951 h 8016102"/>
              <a:gd name="connsiteX32" fmla="*/ 4284479 w 6332041"/>
              <a:gd name="connsiteY32" fmla="*/ 1801591 h 8016102"/>
              <a:gd name="connsiteX33" fmla="*/ 4223519 w 6332041"/>
              <a:gd name="connsiteY33" fmla="*/ 1900651 h 8016102"/>
              <a:gd name="connsiteX34" fmla="*/ 4231139 w 6332041"/>
              <a:gd name="connsiteY34" fmla="*/ 1938751 h 8016102"/>
              <a:gd name="connsiteX35" fmla="*/ 4124459 w 6332041"/>
              <a:gd name="connsiteY35" fmla="*/ 2037811 h 8016102"/>
              <a:gd name="connsiteX36" fmla="*/ 4048259 w 6332041"/>
              <a:gd name="connsiteY36" fmla="*/ 2060671 h 8016102"/>
              <a:gd name="connsiteX37" fmla="*/ 3990904 w 6332041"/>
              <a:gd name="connsiteY37" fmla="*/ 2092782 h 8016102"/>
              <a:gd name="connsiteX38" fmla="*/ 3936751 w 6332041"/>
              <a:gd name="connsiteY38" fmla="*/ 2142108 h 8016102"/>
              <a:gd name="connsiteX39" fmla="*/ 3888239 w 6332041"/>
              <a:gd name="connsiteY39" fmla="*/ 2114011 h 8016102"/>
              <a:gd name="connsiteX40" fmla="*/ 3846127 w 6332041"/>
              <a:gd name="connsiteY40" fmla="*/ 2183407 h 8016102"/>
              <a:gd name="connsiteX41" fmla="*/ 3746250 w 6332041"/>
              <a:gd name="connsiteY41" fmla="*/ 2210280 h 8016102"/>
              <a:gd name="connsiteX42" fmla="*/ 3731417 w 6332041"/>
              <a:gd name="connsiteY42" fmla="*/ 2278860 h 8016102"/>
              <a:gd name="connsiteX43" fmla="*/ 3591184 w 6332041"/>
              <a:gd name="connsiteY43" fmla="*/ 2221331 h 8016102"/>
              <a:gd name="connsiteX44" fmla="*/ 3552959 w 6332041"/>
              <a:gd name="connsiteY44" fmla="*/ 2121631 h 8016102"/>
              <a:gd name="connsiteX45" fmla="*/ 3377699 w 6332041"/>
              <a:gd name="connsiteY45" fmla="*/ 2190211 h 8016102"/>
              <a:gd name="connsiteX46" fmla="*/ 3377699 w 6332041"/>
              <a:gd name="connsiteY46" fmla="*/ 2266411 h 8016102"/>
              <a:gd name="connsiteX47" fmla="*/ 3258978 w 6332041"/>
              <a:gd name="connsiteY47" fmla="*/ 2366694 h 8016102"/>
              <a:gd name="connsiteX48" fmla="*/ 3018337 w 6332041"/>
              <a:gd name="connsiteY48" fmla="*/ 2221913 h 8016102"/>
              <a:gd name="connsiteX49" fmla="*/ 3045210 w 6332041"/>
              <a:gd name="connsiteY49" fmla="*/ 2191026 h 8016102"/>
              <a:gd name="connsiteX50" fmla="*/ 2934517 w 6332041"/>
              <a:gd name="connsiteY50" fmla="*/ 2054273 h 8016102"/>
              <a:gd name="connsiteX51" fmla="*/ 2663396 w 6332041"/>
              <a:gd name="connsiteY51" fmla="*/ 1888611 h 8016102"/>
              <a:gd name="connsiteX52" fmla="*/ 2536416 w 6332041"/>
              <a:gd name="connsiteY52" fmla="*/ 2261352 h 8016102"/>
              <a:gd name="connsiteX53" fmla="*/ 2428805 w 6332041"/>
              <a:gd name="connsiteY53" fmla="*/ 2267634 h 8016102"/>
              <a:gd name="connsiteX54" fmla="*/ 2348999 w 6332041"/>
              <a:gd name="connsiteY54" fmla="*/ 2258791 h 8016102"/>
              <a:gd name="connsiteX55" fmla="*/ 2245110 w 6332041"/>
              <a:gd name="connsiteY55" fmla="*/ 2385946 h 8016102"/>
              <a:gd name="connsiteX56" fmla="*/ 2061823 w 6332041"/>
              <a:gd name="connsiteY56" fmla="*/ 2298521 h 8016102"/>
              <a:gd name="connsiteX57" fmla="*/ 2005283 w 6332041"/>
              <a:gd name="connsiteY57" fmla="*/ 2306958 h 8016102"/>
              <a:gd name="connsiteX58" fmla="*/ 1905816 w 6332041"/>
              <a:gd name="connsiteY58" fmla="*/ 2122446 h 8016102"/>
              <a:gd name="connsiteX59" fmla="*/ 1937519 w 6332041"/>
              <a:gd name="connsiteY59" fmla="*/ 2037811 h 8016102"/>
              <a:gd name="connsiteX60" fmla="*/ 1769879 w 6332041"/>
              <a:gd name="connsiteY60" fmla="*/ 2159731 h 8016102"/>
              <a:gd name="connsiteX61" fmla="*/ 1747019 w 6332041"/>
              <a:gd name="connsiteY61" fmla="*/ 2220691 h 8016102"/>
              <a:gd name="connsiteX62" fmla="*/ 1693679 w 6332041"/>
              <a:gd name="connsiteY62" fmla="*/ 2190211 h 8016102"/>
              <a:gd name="connsiteX63" fmla="*/ 1586999 w 6332041"/>
              <a:gd name="connsiteY63" fmla="*/ 2190211 h 8016102"/>
              <a:gd name="connsiteX64" fmla="*/ 1564139 w 6332041"/>
              <a:gd name="connsiteY64" fmla="*/ 2304511 h 8016102"/>
              <a:gd name="connsiteX65" fmla="*/ 1426979 w 6332041"/>
              <a:gd name="connsiteY65" fmla="*/ 2601691 h 8016102"/>
              <a:gd name="connsiteX66" fmla="*/ 1373639 w 6332041"/>
              <a:gd name="connsiteY66" fmla="*/ 2594071 h 8016102"/>
              <a:gd name="connsiteX67" fmla="*/ 1228859 w 6332041"/>
              <a:gd name="connsiteY67" fmla="*/ 2647411 h 8016102"/>
              <a:gd name="connsiteX68" fmla="*/ 1175519 w 6332041"/>
              <a:gd name="connsiteY68" fmla="*/ 2815051 h 8016102"/>
              <a:gd name="connsiteX69" fmla="*/ 1053599 w 6332041"/>
              <a:gd name="connsiteY69" fmla="*/ 2845531 h 8016102"/>
              <a:gd name="connsiteX70" fmla="*/ 969779 w 6332041"/>
              <a:gd name="connsiteY70" fmla="*/ 2853151 h 8016102"/>
              <a:gd name="connsiteX71" fmla="*/ 870719 w 6332041"/>
              <a:gd name="connsiteY71" fmla="*/ 2883631 h 8016102"/>
              <a:gd name="connsiteX72" fmla="*/ 741179 w 6332041"/>
              <a:gd name="connsiteY72" fmla="*/ 2891251 h 8016102"/>
              <a:gd name="connsiteX73" fmla="*/ 588779 w 6332041"/>
              <a:gd name="connsiteY73" fmla="*/ 2929351 h 8016102"/>
              <a:gd name="connsiteX74" fmla="*/ 0 w 6332041"/>
              <a:gd name="connsiteY74" fmla="*/ 4428515 h 8016102"/>
              <a:gd name="connsiteX75" fmla="*/ 199750 w 6332041"/>
              <a:gd name="connsiteY75" fmla="*/ 4408853 h 8016102"/>
              <a:gd name="connsiteX76" fmla="*/ 207779 w 6332041"/>
              <a:gd name="connsiteY76" fmla="*/ 4529551 h 8016102"/>
              <a:gd name="connsiteX77" fmla="*/ 289560 w 6332041"/>
              <a:gd name="connsiteY77" fmla="*/ 4557241 h 8016102"/>
              <a:gd name="connsiteX78" fmla="*/ 289968 w 6332041"/>
              <a:gd name="connsiteY78" fmla="*/ 4629020 h 8016102"/>
              <a:gd name="connsiteX79" fmla="*/ 408690 w 6332041"/>
              <a:gd name="connsiteY79" fmla="*/ 4675962 h 8016102"/>
              <a:gd name="connsiteX80" fmla="*/ 398279 w 6332041"/>
              <a:gd name="connsiteY80" fmla="*/ 4773391 h 8016102"/>
              <a:gd name="connsiteX81" fmla="*/ 398279 w 6332041"/>
              <a:gd name="connsiteY81" fmla="*/ 4872451 h 8016102"/>
              <a:gd name="connsiteX82" fmla="*/ 291599 w 6332041"/>
              <a:gd name="connsiteY82" fmla="*/ 4925791 h 8016102"/>
              <a:gd name="connsiteX83" fmla="*/ 276359 w 6332041"/>
              <a:gd name="connsiteY83" fmla="*/ 5001991 h 8016102"/>
              <a:gd name="connsiteX84" fmla="*/ 184919 w 6332041"/>
              <a:gd name="connsiteY84" fmla="*/ 5123911 h 8016102"/>
              <a:gd name="connsiteX85" fmla="*/ 199344 w 6332041"/>
              <a:gd name="connsiteY85" fmla="*/ 5376596 h 8016102"/>
              <a:gd name="connsiteX86" fmla="*/ 282757 w 6332041"/>
              <a:gd name="connsiteY86" fmla="*/ 5376186 h 8016102"/>
              <a:gd name="connsiteX87" fmla="*/ 324870 w 6332041"/>
              <a:gd name="connsiteY87" fmla="*/ 5453201 h 8016102"/>
              <a:gd name="connsiteX88" fmla="*/ 340517 w 6332041"/>
              <a:gd name="connsiteY88" fmla="*/ 5498107 h 8016102"/>
              <a:gd name="connsiteX89" fmla="*/ 378211 w 6332041"/>
              <a:gd name="connsiteY89" fmla="*/ 5490078 h 8016102"/>
              <a:gd name="connsiteX90" fmla="*/ 365761 w 6332041"/>
              <a:gd name="connsiteY90" fmla="*/ 5643294 h 8016102"/>
              <a:gd name="connsiteX91" fmla="*/ 843843 w 6332041"/>
              <a:gd name="connsiteY91" fmla="*/ 5739970 h 8016102"/>
              <a:gd name="connsiteX92" fmla="*/ 1175926 w 6332041"/>
              <a:gd name="connsiteY92" fmla="*/ 5879922 h 8016102"/>
              <a:gd name="connsiteX93" fmla="*/ 1487939 w 6332041"/>
              <a:gd name="connsiteY93" fmla="*/ 5741131 h 8016102"/>
              <a:gd name="connsiteX94" fmla="*/ 1586999 w 6332041"/>
              <a:gd name="connsiteY94" fmla="*/ 5741131 h 8016102"/>
              <a:gd name="connsiteX95" fmla="*/ 1541279 w 6332041"/>
              <a:gd name="connsiteY95" fmla="*/ 6000211 h 8016102"/>
              <a:gd name="connsiteX96" fmla="*/ 1634713 w 6332041"/>
              <a:gd name="connsiteY96" fmla="*/ 6349001 h 8016102"/>
              <a:gd name="connsiteX97" fmla="*/ 1931451 w 6332041"/>
              <a:gd name="connsiteY97" fmla="*/ 6276820 h 8016102"/>
              <a:gd name="connsiteX98" fmla="*/ 1973281 w 6332041"/>
              <a:gd name="connsiteY98" fmla="*/ 6039719 h 8016102"/>
              <a:gd name="connsiteX99" fmla="*/ 2284853 w 6332041"/>
              <a:gd name="connsiteY99" fmla="*/ 6068128 h 8016102"/>
              <a:gd name="connsiteX100" fmla="*/ 2588088 w 6332041"/>
              <a:gd name="connsiteY100" fmla="*/ 5922367 h 8016102"/>
              <a:gd name="connsiteX101" fmla="*/ 2656018 w 6332041"/>
              <a:gd name="connsiteY101" fmla="*/ 6052223 h 8016102"/>
              <a:gd name="connsiteX102" fmla="*/ 2739109 w 6332041"/>
              <a:gd name="connsiteY102" fmla="*/ 6021749 h 8016102"/>
              <a:gd name="connsiteX103" fmla="*/ 2886685 w 6332041"/>
              <a:gd name="connsiteY103" fmla="*/ 6052811 h 8016102"/>
              <a:gd name="connsiteX104" fmla="*/ 3002565 w 6332041"/>
              <a:gd name="connsiteY104" fmla="*/ 6195386 h 8016102"/>
              <a:gd name="connsiteX105" fmla="*/ 3027765 w 6332041"/>
              <a:gd name="connsiteY105" fmla="*/ 6377265 h 8016102"/>
              <a:gd name="connsiteX106" fmla="*/ 3191028 w 6332041"/>
              <a:gd name="connsiteY106" fmla="*/ 6299303 h 8016102"/>
              <a:gd name="connsiteX107" fmla="*/ 3338659 w 6332041"/>
              <a:gd name="connsiteY107" fmla="*/ 6365542 h 8016102"/>
              <a:gd name="connsiteX108" fmla="*/ 3459989 w 6332041"/>
              <a:gd name="connsiteY108" fmla="*/ 6105598 h 8016102"/>
              <a:gd name="connsiteX109" fmla="*/ 3465996 w 6332041"/>
              <a:gd name="connsiteY109" fmla="*/ 6002754 h 8016102"/>
              <a:gd name="connsiteX110" fmla="*/ 3658897 w 6332041"/>
              <a:gd name="connsiteY110" fmla="*/ 6037364 h 8016102"/>
              <a:gd name="connsiteX111" fmla="*/ 3653271 w 6332041"/>
              <a:gd name="connsiteY111" fmla="*/ 6120584 h 8016102"/>
              <a:gd name="connsiteX112" fmla="*/ 3721768 w 6332041"/>
              <a:gd name="connsiteY112" fmla="*/ 6218956 h 8016102"/>
              <a:gd name="connsiteX113" fmla="*/ 3691891 w 6332041"/>
              <a:gd name="connsiteY113" fmla="*/ 6311470 h 8016102"/>
              <a:gd name="connsiteX114" fmla="*/ 3857956 w 6332041"/>
              <a:gd name="connsiteY114" fmla="*/ 6401878 h 8016102"/>
              <a:gd name="connsiteX115" fmla="*/ 4020663 w 6332041"/>
              <a:gd name="connsiteY115" fmla="*/ 6431839 h 8016102"/>
              <a:gd name="connsiteX116" fmla="*/ 4114903 w 6332041"/>
              <a:gd name="connsiteY116" fmla="*/ 6401940 h 8016102"/>
              <a:gd name="connsiteX117" fmla="*/ 4098589 w 6332041"/>
              <a:gd name="connsiteY117" fmla="*/ 6522071 h 8016102"/>
              <a:gd name="connsiteX118" fmla="*/ 4022265 w 6332041"/>
              <a:gd name="connsiteY118" fmla="*/ 6622479 h 8016102"/>
              <a:gd name="connsiteX119" fmla="*/ 4023831 w 6332041"/>
              <a:gd name="connsiteY119" fmla="*/ 6722888 h 8016102"/>
              <a:gd name="connsiteX120" fmla="*/ 4146284 w 6332041"/>
              <a:gd name="connsiteY120" fmla="*/ 6792348 h 8016102"/>
              <a:gd name="connsiteX121" fmla="*/ 3990967 w 6332041"/>
              <a:gd name="connsiteY121" fmla="*/ 7074192 h 8016102"/>
              <a:gd name="connsiteX122" fmla="*/ 4070837 w 6332041"/>
              <a:gd name="connsiteY122" fmla="*/ 7107181 h 8016102"/>
              <a:gd name="connsiteX123" fmla="*/ 4111790 w 6332041"/>
              <a:gd name="connsiteY123" fmla="*/ 7057102 h 8016102"/>
              <a:gd name="connsiteX124" fmla="*/ 4202887 w 6332041"/>
              <a:gd name="connsiteY124" fmla="*/ 7165130 h 8016102"/>
              <a:gd name="connsiteX125" fmla="*/ 4345753 w 6332041"/>
              <a:gd name="connsiteY125" fmla="*/ 7047976 h 8016102"/>
              <a:gd name="connsiteX126" fmla="*/ 4338886 w 6332041"/>
              <a:gd name="connsiteY126" fmla="*/ 7200908 h 8016102"/>
              <a:gd name="connsiteX127" fmla="*/ 4233711 w 6332041"/>
              <a:gd name="connsiteY127" fmla="*/ 7285204 h 8016102"/>
              <a:gd name="connsiteX128" fmla="*/ 4327189 w 6332041"/>
              <a:gd name="connsiteY128" fmla="*/ 7312546 h 8016102"/>
              <a:gd name="connsiteX129" fmla="*/ 4327597 w 6332041"/>
              <a:gd name="connsiteY129" fmla="*/ 7469554 h 8016102"/>
              <a:gd name="connsiteX130" fmla="*/ 4293292 w 6332041"/>
              <a:gd name="connsiteY130" fmla="*/ 7507782 h 8016102"/>
              <a:gd name="connsiteX131" fmla="*/ 4517594 w 6332041"/>
              <a:gd name="connsiteY131" fmla="*/ 7660307 h 8016102"/>
              <a:gd name="connsiteX132" fmla="*/ 4493448 w 6332041"/>
              <a:gd name="connsiteY132" fmla="*/ 7744187 h 8016102"/>
              <a:gd name="connsiteX133" fmla="*/ 4547480 w 6332041"/>
              <a:gd name="connsiteY133" fmla="*/ 7762971 h 8016102"/>
              <a:gd name="connsiteX134" fmla="*/ 4618944 w 6332041"/>
              <a:gd name="connsiteY134" fmla="*/ 7983545 h 8016102"/>
              <a:gd name="connsiteX135" fmla="*/ 4692723 w 6332041"/>
              <a:gd name="connsiteY135" fmla="*/ 7991078 h 8016102"/>
              <a:gd name="connsiteX136" fmla="*/ 4795702 w 6332041"/>
              <a:gd name="connsiteY136" fmla="*/ 7644679 h 8016102"/>
              <a:gd name="connsiteX137" fmla="*/ 4895904 w 6332041"/>
              <a:gd name="connsiteY137" fmla="*/ 7593272 h 8016102"/>
              <a:gd name="connsiteX138" fmla="*/ 5058246 w 6332041"/>
              <a:gd name="connsiteY138" fmla="*/ 7662631 h 8016102"/>
              <a:gd name="connsiteX139" fmla="*/ 5096576 w 6332041"/>
              <a:gd name="connsiteY139" fmla="*/ 7870875 h 8016102"/>
              <a:gd name="connsiteX140" fmla="*/ 4990778 w 6332041"/>
              <a:gd name="connsiteY140" fmla="*/ 7997287 h 8016102"/>
              <a:gd name="connsiteX141" fmla="*/ 4946219 w 6332041"/>
              <a:gd name="connsiteY141" fmla="*/ 8016102 h 8016102"/>
              <a:gd name="connsiteX142" fmla="*/ 5655444 w 6332041"/>
              <a:gd name="connsiteY142" fmla="*/ 4934681 h 8016102"/>
              <a:gd name="connsiteX143" fmla="*/ 5644923 w 6332041"/>
              <a:gd name="connsiteY143" fmla="*/ 5050150 h 8016102"/>
              <a:gd name="connsiteX144" fmla="*/ 5714499 w 6332041"/>
              <a:gd name="connsiteY144" fmla="*/ 4812126 h 8016102"/>
              <a:gd name="connsiteX145" fmla="*/ 5729104 w 6332041"/>
              <a:gd name="connsiteY145" fmla="*/ 4729576 h 8016102"/>
              <a:gd name="connsiteX146" fmla="*/ 5775459 w 6332041"/>
              <a:gd name="connsiteY146" fmla="*/ 4704176 h 8016102"/>
              <a:gd name="connsiteX147" fmla="*/ 5755139 w 6332041"/>
              <a:gd name="connsiteY147" fmla="*/ 4645121 h 8016102"/>
              <a:gd name="connsiteX148" fmla="*/ 5791334 w 6332041"/>
              <a:gd name="connsiteY148" fmla="*/ 4603846 h 8016102"/>
              <a:gd name="connsiteX149" fmla="*/ 5821814 w 6332041"/>
              <a:gd name="connsiteY149" fmla="*/ 4540981 h 8016102"/>
              <a:gd name="connsiteX150" fmla="*/ 5877059 w 6332041"/>
              <a:gd name="connsiteY150" fmla="*/ 4467321 h 8016102"/>
              <a:gd name="connsiteX151" fmla="*/ 5896109 w 6332041"/>
              <a:gd name="connsiteY151" fmla="*/ 4311111 h 8016102"/>
              <a:gd name="connsiteX152" fmla="*/ 6141219 w 6332041"/>
              <a:gd name="connsiteY152" fmla="*/ 4053301 h 8016102"/>
              <a:gd name="connsiteX153" fmla="*/ 6147569 w 6332041"/>
              <a:gd name="connsiteY153" fmla="*/ 3817081 h 8016102"/>
              <a:gd name="connsiteX154" fmla="*/ 5953537 w 6332041"/>
              <a:gd name="connsiteY154" fmla="*/ 3436452 h 8016102"/>
              <a:gd name="connsiteX0" fmla="*/ 5953537 w 6332041"/>
              <a:gd name="connsiteY0" fmla="*/ 3436452 h 8016102"/>
              <a:gd name="connsiteX1" fmla="*/ 5854199 w 6332041"/>
              <a:gd name="connsiteY1" fmla="*/ 2291811 h 8016102"/>
              <a:gd name="connsiteX2" fmla="*/ 5802129 w 6332041"/>
              <a:gd name="connsiteY2" fmla="*/ 1609819 h 8016102"/>
              <a:gd name="connsiteX3" fmla="*/ 5762759 w 6332041"/>
              <a:gd name="connsiteY3" fmla="*/ 1382491 h 8016102"/>
              <a:gd name="connsiteX4" fmla="*/ 5770442 w 6332041"/>
              <a:gd name="connsiteY4" fmla="*/ 1330310 h 8016102"/>
              <a:gd name="connsiteX5" fmla="*/ 5939273 w 6332041"/>
              <a:gd name="connsiteY5" fmla="*/ 1294137 h 8016102"/>
              <a:gd name="connsiteX6" fmla="*/ 6061246 w 6332041"/>
              <a:gd name="connsiteY6" fmla="*/ 1154342 h 8016102"/>
              <a:gd name="connsiteX7" fmla="*/ 6087784 w 6332041"/>
              <a:gd name="connsiteY7" fmla="*/ 587703 h 8016102"/>
              <a:gd name="connsiteX8" fmla="*/ 6149792 w 6332041"/>
              <a:gd name="connsiteY8" fmla="*/ 266762 h 8016102"/>
              <a:gd name="connsiteX9" fmla="*/ 6204185 w 6332041"/>
              <a:gd name="connsiteY9" fmla="*/ 214419 h 8016102"/>
              <a:gd name="connsiteX10" fmla="*/ 6332041 w 6332041"/>
              <a:gd name="connsiteY10" fmla="*/ 245126 h 8016102"/>
              <a:gd name="connsiteX11" fmla="*/ 6152006 w 6332041"/>
              <a:gd name="connsiteY11" fmla="*/ 110058 h 8016102"/>
              <a:gd name="connsiteX12" fmla="*/ 6014137 w 6332041"/>
              <a:gd name="connsiteY12" fmla="*/ 0 h 8016102"/>
              <a:gd name="connsiteX13" fmla="*/ 5325275 w 6332041"/>
              <a:gd name="connsiteY13" fmla="*/ 124606 h 8016102"/>
              <a:gd name="connsiteX14" fmla="*/ 5276992 w 6332041"/>
              <a:gd name="connsiteY14" fmla="*/ 266597 h 8016102"/>
              <a:gd name="connsiteX15" fmla="*/ 5346682 w 6332041"/>
              <a:gd name="connsiteY15" fmla="*/ 494173 h 8016102"/>
              <a:gd name="connsiteX16" fmla="*/ 5256922 w 6332041"/>
              <a:gd name="connsiteY16" fmla="*/ 872684 h 8016102"/>
              <a:gd name="connsiteX17" fmla="*/ 5292702 w 6332041"/>
              <a:gd name="connsiteY17" fmla="*/ 1084088 h 8016102"/>
              <a:gd name="connsiteX18" fmla="*/ 5259839 w 6332041"/>
              <a:gd name="connsiteY18" fmla="*/ 1405351 h 8016102"/>
              <a:gd name="connsiteX19" fmla="*/ 5252219 w 6332041"/>
              <a:gd name="connsiteY19" fmla="*/ 1603471 h 8016102"/>
              <a:gd name="connsiteX20" fmla="*/ 5282699 w 6332041"/>
              <a:gd name="connsiteY20" fmla="*/ 1641571 h 8016102"/>
              <a:gd name="connsiteX21" fmla="*/ 5137919 w 6332041"/>
              <a:gd name="connsiteY21" fmla="*/ 1694911 h 8016102"/>
              <a:gd name="connsiteX22" fmla="*/ 5160779 w 6332041"/>
              <a:gd name="connsiteY22" fmla="*/ 1885411 h 8016102"/>
              <a:gd name="connsiteX23" fmla="*/ 5122679 w 6332041"/>
              <a:gd name="connsiteY23" fmla="*/ 1969231 h 8016102"/>
              <a:gd name="connsiteX24" fmla="*/ 4985519 w 6332041"/>
              <a:gd name="connsiteY24" fmla="*/ 1952015 h 8016102"/>
              <a:gd name="connsiteX25" fmla="*/ 4894079 w 6332041"/>
              <a:gd name="connsiteY25" fmla="*/ 1938751 h 8016102"/>
              <a:gd name="connsiteX26" fmla="*/ 4817470 w 6332041"/>
              <a:gd name="connsiteY26" fmla="*/ 2096386 h 8016102"/>
              <a:gd name="connsiteX27" fmla="*/ 4668677 w 6332041"/>
              <a:gd name="connsiteY27" fmla="*/ 1986101 h 8016102"/>
              <a:gd name="connsiteX28" fmla="*/ 4554785 w 6332041"/>
              <a:gd name="connsiteY28" fmla="*/ 1978482 h 8016102"/>
              <a:gd name="connsiteX29" fmla="*/ 4409190 w 6332041"/>
              <a:gd name="connsiteY29" fmla="*/ 1848942 h 8016102"/>
              <a:gd name="connsiteX30" fmla="*/ 4604519 w 6332041"/>
              <a:gd name="connsiteY30" fmla="*/ 1664431 h 8016102"/>
              <a:gd name="connsiteX31" fmla="*/ 4429259 w 6332041"/>
              <a:gd name="connsiteY31" fmla="*/ 1633951 h 8016102"/>
              <a:gd name="connsiteX32" fmla="*/ 4284479 w 6332041"/>
              <a:gd name="connsiteY32" fmla="*/ 1801591 h 8016102"/>
              <a:gd name="connsiteX33" fmla="*/ 4223519 w 6332041"/>
              <a:gd name="connsiteY33" fmla="*/ 1900651 h 8016102"/>
              <a:gd name="connsiteX34" fmla="*/ 4231139 w 6332041"/>
              <a:gd name="connsiteY34" fmla="*/ 1938751 h 8016102"/>
              <a:gd name="connsiteX35" fmla="*/ 4124459 w 6332041"/>
              <a:gd name="connsiteY35" fmla="*/ 2037811 h 8016102"/>
              <a:gd name="connsiteX36" fmla="*/ 4048259 w 6332041"/>
              <a:gd name="connsiteY36" fmla="*/ 2060671 h 8016102"/>
              <a:gd name="connsiteX37" fmla="*/ 3990904 w 6332041"/>
              <a:gd name="connsiteY37" fmla="*/ 2092782 h 8016102"/>
              <a:gd name="connsiteX38" fmla="*/ 3936751 w 6332041"/>
              <a:gd name="connsiteY38" fmla="*/ 2142108 h 8016102"/>
              <a:gd name="connsiteX39" fmla="*/ 3888239 w 6332041"/>
              <a:gd name="connsiteY39" fmla="*/ 2114011 h 8016102"/>
              <a:gd name="connsiteX40" fmla="*/ 3846127 w 6332041"/>
              <a:gd name="connsiteY40" fmla="*/ 2183407 h 8016102"/>
              <a:gd name="connsiteX41" fmla="*/ 3746250 w 6332041"/>
              <a:gd name="connsiteY41" fmla="*/ 2210280 h 8016102"/>
              <a:gd name="connsiteX42" fmla="*/ 3731417 w 6332041"/>
              <a:gd name="connsiteY42" fmla="*/ 2278860 h 8016102"/>
              <a:gd name="connsiteX43" fmla="*/ 3591184 w 6332041"/>
              <a:gd name="connsiteY43" fmla="*/ 2221331 h 8016102"/>
              <a:gd name="connsiteX44" fmla="*/ 3552959 w 6332041"/>
              <a:gd name="connsiteY44" fmla="*/ 2121631 h 8016102"/>
              <a:gd name="connsiteX45" fmla="*/ 3377699 w 6332041"/>
              <a:gd name="connsiteY45" fmla="*/ 2190211 h 8016102"/>
              <a:gd name="connsiteX46" fmla="*/ 3377699 w 6332041"/>
              <a:gd name="connsiteY46" fmla="*/ 2266411 h 8016102"/>
              <a:gd name="connsiteX47" fmla="*/ 3258978 w 6332041"/>
              <a:gd name="connsiteY47" fmla="*/ 2366694 h 8016102"/>
              <a:gd name="connsiteX48" fmla="*/ 3018337 w 6332041"/>
              <a:gd name="connsiteY48" fmla="*/ 2221913 h 8016102"/>
              <a:gd name="connsiteX49" fmla="*/ 3045210 w 6332041"/>
              <a:gd name="connsiteY49" fmla="*/ 2191026 h 8016102"/>
              <a:gd name="connsiteX50" fmla="*/ 2934517 w 6332041"/>
              <a:gd name="connsiteY50" fmla="*/ 2054273 h 8016102"/>
              <a:gd name="connsiteX51" fmla="*/ 2663396 w 6332041"/>
              <a:gd name="connsiteY51" fmla="*/ 1888611 h 8016102"/>
              <a:gd name="connsiteX52" fmla="*/ 2536416 w 6332041"/>
              <a:gd name="connsiteY52" fmla="*/ 2261352 h 8016102"/>
              <a:gd name="connsiteX53" fmla="*/ 2428805 w 6332041"/>
              <a:gd name="connsiteY53" fmla="*/ 2267634 h 8016102"/>
              <a:gd name="connsiteX54" fmla="*/ 2348999 w 6332041"/>
              <a:gd name="connsiteY54" fmla="*/ 2258791 h 8016102"/>
              <a:gd name="connsiteX55" fmla="*/ 2245110 w 6332041"/>
              <a:gd name="connsiteY55" fmla="*/ 2385946 h 8016102"/>
              <a:gd name="connsiteX56" fmla="*/ 2061823 w 6332041"/>
              <a:gd name="connsiteY56" fmla="*/ 2298521 h 8016102"/>
              <a:gd name="connsiteX57" fmla="*/ 2005283 w 6332041"/>
              <a:gd name="connsiteY57" fmla="*/ 2306958 h 8016102"/>
              <a:gd name="connsiteX58" fmla="*/ 1905816 w 6332041"/>
              <a:gd name="connsiteY58" fmla="*/ 2122446 h 8016102"/>
              <a:gd name="connsiteX59" fmla="*/ 1937519 w 6332041"/>
              <a:gd name="connsiteY59" fmla="*/ 2037811 h 8016102"/>
              <a:gd name="connsiteX60" fmla="*/ 1769879 w 6332041"/>
              <a:gd name="connsiteY60" fmla="*/ 2159731 h 8016102"/>
              <a:gd name="connsiteX61" fmla="*/ 1747019 w 6332041"/>
              <a:gd name="connsiteY61" fmla="*/ 2220691 h 8016102"/>
              <a:gd name="connsiteX62" fmla="*/ 1693679 w 6332041"/>
              <a:gd name="connsiteY62" fmla="*/ 2190211 h 8016102"/>
              <a:gd name="connsiteX63" fmla="*/ 1586999 w 6332041"/>
              <a:gd name="connsiteY63" fmla="*/ 2190211 h 8016102"/>
              <a:gd name="connsiteX64" fmla="*/ 1564139 w 6332041"/>
              <a:gd name="connsiteY64" fmla="*/ 2304511 h 8016102"/>
              <a:gd name="connsiteX65" fmla="*/ 1426979 w 6332041"/>
              <a:gd name="connsiteY65" fmla="*/ 2601691 h 8016102"/>
              <a:gd name="connsiteX66" fmla="*/ 1373639 w 6332041"/>
              <a:gd name="connsiteY66" fmla="*/ 2594071 h 8016102"/>
              <a:gd name="connsiteX67" fmla="*/ 1228859 w 6332041"/>
              <a:gd name="connsiteY67" fmla="*/ 2647411 h 8016102"/>
              <a:gd name="connsiteX68" fmla="*/ 1175519 w 6332041"/>
              <a:gd name="connsiteY68" fmla="*/ 2815051 h 8016102"/>
              <a:gd name="connsiteX69" fmla="*/ 1053599 w 6332041"/>
              <a:gd name="connsiteY69" fmla="*/ 2845531 h 8016102"/>
              <a:gd name="connsiteX70" fmla="*/ 969779 w 6332041"/>
              <a:gd name="connsiteY70" fmla="*/ 2853151 h 8016102"/>
              <a:gd name="connsiteX71" fmla="*/ 870719 w 6332041"/>
              <a:gd name="connsiteY71" fmla="*/ 2883631 h 8016102"/>
              <a:gd name="connsiteX72" fmla="*/ 741179 w 6332041"/>
              <a:gd name="connsiteY72" fmla="*/ 2891251 h 8016102"/>
              <a:gd name="connsiteX73" fmla="*/ 588779 w 6332041"/>
              <a:gd name="connsiteY73" fmla="*/ 2929351 h 8016102"/>
              <a:gd name="connsiteX74" fmla="*/ 0 w 6332041"/>
              <a:gd name="connsiteY74" fmla="*/ 4428515 h 8016102"/>
              <a:gd name="connsiteX75" fmla="*/ 199750 w 6332041"/>
              <a:gd name="connsiteY75" fmla="*/ 4408853 h 8016102"/>
              <a:gd name="connsiteX76" fmla="*/ 207779 w 6332041"/>
              <a:gd name="connsiteY76" fmla="*/ 4529551 h 8016102"/>
              <a:gd name="connsiteX77" fmla="*/ 289560 w 6332041"/>
              <a:gd name="connsiteY77" fmla="*/ 4557241 h 8016102"/>
              <a:gd name="connsiteX78" fmla="*/ 289968 w 6332041"/>
              <a:gd name="connsiteY78" fmla="*/ 4629020 h 8016102"/>
              <a:gd name="connsiteX79" fmla="*/ 408690 w 6332041"/>
              <a:gd name="connsiteY79" fmla="*/ 4675962 h 8016102"/>
              <a:gd name="connsiteX80" fmla="*/ 398279 w 6332041"/>
              <a:gd name="connsiteY80" fmla="*/ 4773391 h 8016102"/>
              <a:gd name="connsiteX81" fmla="*/ 398279 w 6332041"/>
              <a:gd name="connsiteY81" fmla="*/ 4872451 h 8016102"/>
              <a:gd name="connsiteX82" fmla="*/ 291599 w 6332041"/>
              <a:gd name="connsiteY82" fmla="*/ 4925791 h 8016102"/>
              <a:gd name="connsiteX83" fmla="*/ 276359 w 6332041"/>
              <a:gd name="connsiteY83" fmla="*/ 5001991 h 8016102"/>
              <a:gd name="connsiteX84" fmla="*/ 184919 w 6332041"/>
              <a:gd name="connsiteY84" fmla="*/ 5123911 h 8016102"/>
              <a:gd name="connsiteX85" fmla="*/ 199344 w 6332041"/>
              <a:gd name="connsiteY85" fmla="*/ 5376596 h 8016102"/>
              <a:gd name="connsiteX86" fmla="*/ 282757 w 6332041"/>
              <a:gd name="connsiteY86" fmla="*/ 5376186 h 8016102"/>
              <a:gd name="connsiteX87" fmla="*/ 324870 w 6332041"/>
              <a:gd name="connsiteY87" fmla="*/ 5453201 h 8016102"/>
              <a:gd name="connsiteX88" fmla="*/ 340517 w 6332041"/>
              <a:gd name="connsiteY88" fmla="*/ 5498107 h 8016102"/>
              <a:gd name="connsiteX89" fmla="*/ 378211 w 6332041"/>
              <a:gd name="connsiteY89" fmla="*/ 5490078 h 8016102"/>
              <a:gd name="connsiteX90" fmla="*/ 365761 w 6332041"/>
              <a:gd name="connsiteY90" fmla="*/ 5643294 h 8016102"/>
              <a:gd name="connsiteX91" fmla="*/ 843843 w 6332041"/>
              <a:gd name="connsiteY91" fmla="*/ 5739970 h 8016102"/>
              <a:gd name="connsiteX92" fmla="*/ 1175926 w 6332041"/>
              <a:gd name="connsiteY92" fmla="*/ 5879922 h 8016102"/>
              <a:gd name="connsiteX93" fmla="*/ 1487939 w 6332041"/>
              <a:gd name="connsiteY93" fmla="*/ 5741131 h 8016102"/>
              <a:gd name="connsiteX94" fmla="*/ 1586999 w 6332041"/>
              <a:gd name="connsiteY94" fmla="*/ 5741131 h 8016102"/>
              <a:gd name="connsiteX95" fmla="*/ 1541279 w 6332041"/>
              <a:gd name="connsiteY95" fmla="*/ 6000211 h 8016102"/>
              <a:gd name="connsiteX96" fmla="*/ 1634713 w 6332041"/>
              <a:gd name="connsiteY96" fmla="*/ 6349001 h 8016102"/>
              <a:gd name="connsiteX97" fmla="*/ 1931451 w 6332041"/>
              <a:gd name="connsiteY97" fmla="*/ 6276820 h 8016102"/>
              <a:gd name="connsiteX98" fmla="*/ 1973281 w 6332041"/>
              <a:gd name="connsiteY98" fmla="*/ 6039719 h 8016102"/>
              <a:gd name="connsiteX99" fmla="*/ 2284853 w 6332041"/>
              <a:gd name="connsiteY99" fmla="*/ 6068128 h 8016102"/>
              <a:gd name="connsiteX100" fmla="*/ 2588088 w 6332041"/>
              <a:gd name="connsiteY100" fmla="*/ 5922367 h 8016102"/>
              <a:gd name="connsiteX101" fmla="*/ 2656018 w 6332041"/>
              <a:gd name="connsiteY101" fmla="*/ 6052223 h 8016102"/>
              <a:gd name="connsiteX102" fmla="*/ 2739109 w 6332041"/>
              <a:gd name="connsiteY102" fmla="*/ 6021749 h 8016102"/>
              <a:gd name="connsiteX103" fmla="*/ 2886685 w 6332041"/>
              <a:gd name="connsiteY103" fmla="*/ 6052811 h 8016102"/>
              <a:gd name="connsiteX104" fmla="*/ 3002565 w 6332041"/>
              <a:gd name="connsiteY104" fmla="*/ 6195386 h 8016102"/>
              <a:gd name="connsiteX105" fmla="*/ 3027765 w 6332041"/>
              <a:gd name="connsiteY105" fmla="*/ 6377265 h 8016102"/>
              <a:gd name="connsiteX106" fmla="*/ 3191028 w 6332041"/>
              <a:gd name="connsiteY106" fmla="*/ 6299303 h 8016102"/>
              <a:gd name="connsiteX107" fmla="*/ 3338659 w 6332041"/>
              <a:gd name="connsiteY107" fmla="*/ 6365542 h 8016102"/>
              <a:gd name="connsiteX108" fmla="*/ 3459989 w 6332041"/>
              <a:gd name="connsiteY108" fmla="*/ 6105598 h 8016102"/>
              <a:gd name="connsiteX109" fmla="*/ 3465996 w 6332041"/>
              <a:gd name="connsiteY109" fmla="*/ 6002754 h 8016102"/>
              <a:gd name="connsiteX110" fmla="*/ 3658897 w 6332041"/>
              <a:gd name="connsiteY110" fmla="*/ 6037364 h 8016102"/>
              <a:gd name="connsiteX111" fmla="*/ 3653271 w 6332041"/>
              <a:gd name="connsiteY111" fmla="*/ 6120584 h 8016102"/>
              <a:gd name="connsiteX112" fmla="*/ 3721768 w 6332041"/>
              <a:gd name="connsiteY112" fmla="*/ 6218956 h 8016102"/>
              <a:gd name="connsiteX113" fmla="*/ 3691891 w 6332041"/>
              <a:gd name="connsiteY113" fmla="*/ 6311470 h 8016102"/>
              <a:gd name="connsiteX114" fmla="*/ 3857956 w 6332041"/>
              <a:gd name="connsiteY114" fmla="*/ 6401878 h 8016102"/>
              <a:gd name="connsiteX115" fmla="*/ 4020663 w 6332041"/>
              <a:gd name="connsiteY115" fmla="*/ 6431839 h 8016102"/>
              <a:gd name="connsiteX116" fmla="*/ 4114903 w 6332041"/>
              <a:gd name="connsiteY116" fmla="*/ 6401940 h 8016102"/>
              <a:gd name="connsiteX117" fmla="*/ 4098589 w 6332041"/>
              <a:gd name="connsiteY117" fmla="*/ 6522071 h 8016102"/>
              <a:gd name="connsiteX118" fmla="*/ 4022265 w 6332041"/>
              <a:gd name="connsiteY118" fmla="*/ 6622479 h 8016102"/>
              <a:gd name="connsiteX119" fmla="*/ 4023831 w 6332041"/>
              <a:gd name="connsiteY119" fmla="*/ 6722888 h 8016102"/>
              <a:gd name="connsiteX120" fmla="*/ 4146284 w 6332041"/>
              <a:gd name="connsiteY120" fmla="*/ 6792348 h 8016102"/>
              <a:gd name="connsiteX121" fmla="*/ 3990967 w 6332041"/>
              <a:gd name="connsiteY121" fmla="*/ 7074192 h 8016102"/>
              <a:gd name="connsiteX122" fmla="*/ 4070837 w 6332041"/>
              <a:gd name="connsiteY122" fmla="*/ 7107181 h 8016102"/>
              <a:gd name="connsiteX123" fmla="*/ 4111790 w 6332041"/>
              <a:gd name="connsiteY123" fmla="*/ 7057102 h 8016102"/>
              <a:gd name="connsiteX124" fmla="*/ 4202887 w 6332041"/>
              <a:gd name="connsiteY124" fmla="*/ 7165130 h 8016102"/>
              <a:gd name="connsiteX125" fmla="*/ 4345753 w 6332041"/>
              <a:gd name="connsiteY125" fmla="*/ 7047976 h 8016102"/>
              <a:gd name="connsiteX126" fmla="*/ 4338886 w 6332041"/>
              <a:gd name="connsiteY126" fmla="*/ 7200908 h 8016102"/>
              <a:gd name="connsiteX127" fmla="*/ 4233711 w 6332041"/>
              <a:gd name="connsiteY127" fmla="*/ 7285204 h 8016102"/>
              <a:gd name="connsiteX128" fmla="*/ 4327189 w 6332041"/>
              <a:gd name="connsiteY128" fmla="*/ 7312546 h 8016102"/>
              <a:gd name="connsiteX129" fmla="*/ 4327597 w 6332041"/>
              <a:gd name="connsiteY129" fmla="*/ 7469554 h 8016102"/>
              <a:gd name="connsiteX130" fmla="*/ 4293292 w 6332041"/>
              <a:gd name="connsiteY130" fmla="*/ 7507782 h 8016102"/>
              <a:gd name="connsiteX131" fmla="*/ 4517594 w 6332041"/>
              <a:gd name="connsiteY131" fmla="*/ 7660307 h 8016102"/>
              <a:gd name="connsiteX132" fmla="*/ 4493448 w 6332041"/>
              <a:gd name="connsiteY132" fmla="*/ 7744187 h 8016102"/>
              <a:gd name="connsiteX133" fmla="*/ 4547480 w 6332041"/>
              <a:gd name="connsiteY133" fmla="*/ 7762971 h 8016102"/>
              <a:gd name="connsiteX134" fmla="*/ 4618944 w 6332041"/>
              <a:gd name="connsiteY134" fmla="*/ 7983545 h 8016102"/>
              <a:gd name="connsiteX135" fmla="*/ 4692723 w 6332041"/>
              <a:gd name="connsiteY135" fmla="*/ 7991078 h 8016102"/>
              <a:gd name="connsiteX136" fmla="*/ 4795702 w 6332041"/>
              <a:gd name="connsiteY136" fmla="*/ 7644679 h 8016102"/>
              <a:gd name="connsiteX137" fmla="*/ 4895904 w 6332041"/>
              <a:gd name="connsiteY137" fmla="*/ 7593272 h 8016102"/>
              <a:gd name="connsiteX138" fmla="*/ 5058246 w 6332041"/>
              <a:gd name="connsiteY138" fmla="*/ 7662631 h 8016102"/>
              <a:gd name="connsiteX139" fmla="*/ 5096576 w 6332041"/>
              <a:gd name="connsiteY139" fmla="*/ 7870875 h 8016102"/>
              <a:gd name="connsiteX140" fmla="*/ 4990778 w 6332041"/>
              <a:gd name="connsiteY140" fmla="*/ 7997287 h 8016102"/>
              <a:gd name="connsiteX141" fmla="*/ 4946219 w 6332041"/>
              <a:gd name="connsiteY141" fmla="*/ 8016102 h 8016102"/>
              <a:gd name="connsiteX142" fmla="*/ 5104397 w 6332041"/>
              <a:gd name="connsiteY142" fmla="*/ 7350994 h 8016102"/>
              <a:gd name="connsiteX143" fmla="*/ 5655444 w 6332041"/>
              <a:gd name="connsiteY143" fmla="*/ 4934681 h 8016102"/>
              <a:gd name="connsiteX144" fmla="*/ 5644923 w 6332041"/>
              <a:gd name="connsiteY144" fmla="*/ 5050150 h 8016102"/>
              <a:gd name="connsiteX145" fmla="*/ 5714499 w 6332041"/>
              <a:gd name="connsiteY145" fmla="*/ 4812126 h 8016102"/>
              <a:gd name="connsiteX146" fmla="*/ 5729104 w 6332041"/>
              <a:gd name="connsiteY146" fmla="*/ 4729576 h 8016102"/>
              <a:gd name="connsiteX147" fmla="*/ 5775459 w 6332041"/>
              <a:gd name="connsiteY147" fmla="*/ 4704176 h 8016102"/>
              <a:gd name="connsiteX148" fmla="*/ 5755139 w 6332041"/>
              <a:gd name="connsiteY148" fmla="*/ 4645121 h 8016102"/>
              <a:gd name="connsiteX149" fmla="*/ 5791334 w 6332041"/>
              <a:gd name="connsiteY149" fmla="*/ 4603846 h 8016102"/>
              <a:gd name="connsiteX150" fmla="*/ 5821814 w 6332041"/>
              <a:gd name="connsiteY150" fmla="*/ 4540981 h 8016102"/>
              <a:gd name="connsiteX151" fmla="*/ 5877059 w 6332041"/>
              <a:gd name="connsiteY151" fmla="*/ 4467321 h 8016102"/>
              <a:gd name="connsiteX152" fmla="*/ 5896109 w 6332041"/>
              <a:gd name="connsiteY152" fmla="*/ 4311111 h 8016102"/>
              <a:gd name="connsiteX153" fmla="*/ 6141219 w 6332041"/>
              <a:gd name="connsiteY153" fmla="*/ 4053301 h 8016102"/>
              <a:gd name="connsiteX154" fmla="*/ 6147569 w 6332041"/>
              <a:gd name="connsiteY154" fmla="*/ 3817081 h 8016102"/>
              <a:gd name="connsiteX155" fmla="*/ 5953537 w 6332041"/>
              <a:gd name="connsiteY155" fmla="*/ 3436452 h 8016102"/>
              <a:gd name="connsiteX0" fmla="*/ 5953537 w 6332041"/>
              <a:gd name="connsiteY0" fmla="*/ 3436452 h 8161788"/>
              <a:gd name="connsiteX1" fmla="*/ 5854199 w 6332041"/>
              <a:gd name="connsiteY1" fmla="*/ 2291811 h 8161788"/>
              <a:gd name="connsiteX2" fmla="*/ 5802129 w 6332041"/>
              <a:gd name="connsiteY2" fmla="*/ 1609819 h 8161788"/>
              <a:gd name="connsiteX3" fmla="*/ 5762759 w 6332041"/>
              <a:gd name="connsiteY3" fmla="*/ 1382491 h 8161788"/>
              <a:gd name="connsiteX4" fmla="*/ 5770442 w 6332041"/>
              <a:gd name="connsiteY4" fmla="*/ 1330310 h 8161788"/>
              <a:gd name="connsiteX5" fmla="*/ 5939273 w 6332041"/>
              <a:gd name="connsiteY5" fmla="*/ 1294137 h 8161788"/>
              <a:gd name="connsiteX6" fmla="*/ 6061246 w 6332041"/>
              <a:gd name="connsiteY6" fmla="*/ 1154342 h 8161788"/>
              <a:gd name="connsiteX7" fmla="*/ 6087784 w 6332041"/>
              <a:gd name="connsiteY7" fmla="*/ 587703 h 8161788"/>
              <a:gd name="connsiteX8" fmla="*/ 6149792 w 6332041"/>
              <a:gd name="connsiteY8" fmla="*/ 266762 h 8161788"/>
              <a:gd name="connsiteX9" fmla="*/ 6204185 w 6332041"/>
              <a:gd name="connsiteY9" fmla="*/ 214419 h 8161788"/>
              <a:gd name="connsiteX10" fmla="*/ 6332041 w 6332041"/>
              <a:gd name="connsiteY10" fmla="*/ 245126 h 8161788"/>
              <a:gd name="connsiteX11" fmla="*/ 6152006 w 6332041"/>
              <a:gd name="connsiteY11" fmla="*/ 110058 h 8161788"/>
              <a:gd name="connsiteX12" fmla="*/ 6014137 w 6332041"/>
              <a:gd name="connsiteY12" fmla="*/ 0 h 8161788"/>
              <a:gd name="connsiteX13" fmla="*/ 5325275 w 6332041"/>
              <a:gd name="connsiteY13" fmla="*/ 124606 h 8161788"/>
              <a:gd name="connsiteX14" fmla="*/ 5276992 w 6332041"/>
              <a:gd name="connsiteY14" fmla="*/ 266597 h 8161788"/>
              <a:gd name="connsiteX15" fmla="*/ 5346682 w 6332041"/>
              <a:gd name="connsiteY15" fmla="*/ 494173 h 8161788"/>
              <a:gd name="connsiteX16" fmla="*/ 5256922 w 6332041"/>
              <a:gd name="connsiteY16" fmla="*/ 872684 h 8161788"/>
              <a:gd name="connsiteX17" fmla="*/ 5292702 w 6332041"/>
              <a:gd name="connsiteY17" fmla="*/ 1084088 h 8161788"/>
              <a:gd name="connsiteX18" fmla="*/ 5259839 w 6332041"/>
              <a:gd name="connsiteY18" fmla="*/ 1405351 h 8161788"/>
              <a:gd name="connsiteX19" fmla="*/ 5252219 w 6332041"/>
              <a:gd name="connsiteY19" fmla="*/ 1603471 h 8161788"/>
              <a:gd name="connsiteX20" fmla="*/ 5282699 w 6332041"/>
              <a:gd name="connsiteY20" fmla="*/ 1641571 h 8161788"/>
              <a:gd name="connsiteX21" fmla="*/ 5137919 w 6332041"/>
              <a:gd name="connsiteY21" fmla="*/ 1694911 h 8161788"/>
              <a:gd name="connsiteX22" fmla="*/ 5160779 w 6332041"/>
              <a:gd name="connsiteY22" fmla="*/ 1885411 h 8161788"/>
              <a:gd name="connsiteX23" fmla="*/ 5122679 w 6332041"/>
              <a:gd name="connsiteY23" fmla="*/ 1969231 h 8161788"/>
              <a:gd name="connsiteX24" fmla="*/ 4985519 w 6332041"/>
              <a:gd name="connsiteY24" fmla="*/ 1952015 h 8161788"/>
              <a:gd name="connsiteX25" fmla="*/ 4894079 w 6332041"/>
              <a:gd name="connsiteY25" fmla="*/ 1938751 h 8161788"/>
              <a:gd name="connsiteX26" fmla="*/ 4817470 w 6332041"/>
              <a:gd name="connsiteY26" fmla="*/ 2096386 h 8161788"/>
              <a:gd name="connsiteX27" fmla="*/ 4668677 w 6332041"/>
              <a:gd name="connsiteY27" fmla="*/ 1986101 h 8161788"/>
              <a:gd name="connsiteX28" fmla="*/ 4554785 w 6332041"/>
              <a:gd name="connsiteY28" fmla="*/ 1978482 h 8161788"/>
              <a:gd name="connsiteX29" fmla="*/ 4409190 w 6332041"/>
              <a:gd name="connsiteY29" fmla="*/ 1848942 h 8161788"/>
              <a:gd name="connsiteX30" fmla="*/ 4604519 w 6332041"/>
              <a:gd name="connsiteY30" fmla="*/ 1664431 h 8161788"/>
              <a:gd name="connsiteX31" fmla="*/ 4429259 w 6332041"/>
              <a:gd name="connsiteY31" fmla="*/ 1633951 h 8161788"/>
              <a:gd name="connsiteX32" fmla="*/ 4284479 w 6332041"/>
              <a:gd name="connsiteY32" fmla="*/ 1801591 h 8161788"/>
              <a:gd name="connsiteX33" fmla="*/ 4223519 w 6332041"/>
              <a:gd name="connsiteY33" fmla="*/ 1900651 h 8161788"/>
              <a:gd name="connsiteX34" fmla="*/ 4231139 w 6332041"/>
              <a:gd name="connsiteY34" fmla="*/ 1938751 h 8161788"/>
              <a:gd name="connsiteX35" fmla="*/ 4124459 w 6332041"/>
              <a:gd name="connsiteY35" fmla="*/ 2037811 h 8161788"/>
              <a:gd name="connsiteX36" fmla="*/ 4048259 w 6332041"/>
              <a:gd name="connsiteY36" fmla="*/ 2060671 h 8161788"/>
              <a:gd name="connsiteX37" fmla="*/ 3990904 w 6332041"/>
              <a:gd name="connsiteY37" fmla="*/ 2092782 h 8161788"/>
              <a:gd name="connsiteX38" fmla="*/ 3936751 w 6332041"/>
              <a:gd name="connsiteY38" fmla="*/ 2142108 h 8161788"/>
              <a:gd name="connsiteX39" fmla="*/ 3888239 w 6332041"/>
              <a:gd name="connsiteY39" fmla="*/ 2114011 h 8161788"/>
              <a:gd name="connsiteX40" fmla="*/ 3846127 w 6332041"/>
              <a:gd name="connsiteY40" fmla="*/ 2183407 h 8161788"/>
              <a:gd name="connsiteX41" fmla="*/ 3746250 w 6332041"/>
              <a:gd name="connsiteY41" fmla="*/ 2210280 h 8161788"/>
              <a:gd name="connsiteX42" fmla="*/ 3731417 w 6332041"/>
              <a:gd name="connsiteY42" fmla="*/ 2278860 h 8161788"/>
              <a:gd name="connsiteX43" fmla="*/ 3591184 w 6332041"/>
              <a:gd name="connsiteY43" fmla="*/ 2221331 h 8161788"/>
              <a:gd name="connsiteX44" fmla="*/ 3552959 w 6332041"/>
              <a:gd name="connsiteY44" fmla="*/ 2121631 h 8161788"/>
              <a:gd name="connsiteX45" fmla="*/ 3377699 w 6332041"/>
              <a:gd name="connsiteY45" fmla="*/ 2190211 h 8161788"/>
              <a:gd name="connsiteX46" fmla="*/ 3377699 w 6332041"/>
              <a:gd name="connsiteY46" fmla="*/ 2266411 h 8161788"/>
              <a:gd name="connsiteX47" fmla="*/ 3258978 w 6332041"/>
              <a:gd name="connsiteY47" fmla="*/ 2366694 h 8161788"/>
              <a:gd name="connsiteX48" fmla="*/ 3018337 w 6332041"/>
              <a:gd name="connsiteY48" fmla="*/ 2221913 h 8161788"/>
              <a:gd name="connsiteX49" fmla="*/ 3045210 w 6332041"/>
              <a:gd name="connsiteY49" fmla="*/ 2191026 h 8161788"/>
              <a:gd name="connsiteX50" fmla="*/ 2934517 w 6332041"/>
              <a:gd name="connsiteY50" fmla="*/ 2054273 h 8161788"/>
              <a:gd name="connsiteX51" fmla="*/ 2663396 w 6332041"/>
              <a:gd name="connsiteY51" fmla="*/ 1888611 h 8161788"/>
              <a:gd name="connsiteX52" fmla="*/ 2536416 w 6332041"/>
              <a:gd name="connsiteY52" fmla="*/ 2261352 h 8161788"/>
              <a:gd name="connsiteX53" fmla="*/ 2428805 w 6332041"/>
              <a:gd name="connsiteY53" fmla="*/ 2267634 h 8161788"/>
              <a:gd name="connsiteX54" fmla="*/ 2348999 w 6332041"/>
              <a:gd name="connsiteY54" fmla="*/ 2258791 h 8161788"/>
              <a:gd name="connsiteX55" fmla="*/ 2245110 w 6332041"/>
              <a:gd name="connsiteY55" fmla="*/ 2385946 h 8161788"/>
              <a:gd name="connsiteX56" fmla="*/ 2061823 w 6332041"/>
              <a:gd name="connsiteY56" fmla="*/ 2298521 h 8161788"/>
              <a:gd name="connsiteX57" fmla="*/ 2005283 w 6332041"/>
              <a:gd name="connsiteY57" fmla="*/ 2306958 h 8161788"/>
              <a:gd name="connsiteX58" fmla="*/ 1905816 w 6332041"/>
              <a:gd name="connsiteY58" fmla="*/ 2122446 h 8161788"/>
              <a:gd name="connsiteX59" fmla="*/ 1937519 w 6332041"/>
              <a:gd name="connsiteY59" fmla="*/ 2037811 h 8161788"/>
              <a:gd name="connsiteX60" fmla="*/ 1769879 w 6332041"/>
              <a:gd name="connsiteY60" fmla="*/ 2159731 h 8161788"/>
              <a:gd name="connsiteX61" fmla="*/ 1747019 w 6332041"/>
              <a:gd name="connsiteY61" fmla="*/ 2220691 h 8161788"/>
              <a:gd name="connsiteX62" fmla="*/ 1693679 w 6332041"/>
              <a:gd name="connsiteY62" fmla="*/ 2190211 h 8161788"/>
              <a:gd name="connsiteX63" fmla="*/ 1586999 w 6332041"/>
              <a:gd name="connsiteY63" fmla="*/ 2190211 h 8161788"/>
              <a:gd name="connsiteX64" fmla="*/ 1564139 w 6332041"/>
              <a:gd name="connsiteY64" fmla="*/ 2304511 h 8161788"/>
              <a:gd name="connsiteX65" fmla="*/ 1426979 w 6332041"/>
              <a:gd name="connsiteY65" fmla="*/ 2601691 h 8161788"/>
              <a:gd name="connsiteX66" fmla="*/ 1373639 w 6332041"/>
              <a:gd name="connsiteY66" fmla="*/ 2594071 h 8161788"/>
              <a:gd name="connsiteX67" fmla="*/ 1228859 w 6332041"/>
              <a:gd name="connsiteY67" fmla="*/ 2647411 h 8161788"/>
              <a:gd name="connsiteX68" fmla="*/ 1175519 w 6332041"/>
              <a:gd name="connsiteY68" fmla="*/ 2815051 h 8161788"/>
              <a:gd name="connsiteX69" fmla="*/ 1053599 w 6332041"/>
              <a:gd name="connsiteY69" fmla="*/ 2845531 h 8161788"/>
              <a:gd name="connsiteX70" fmla="*/ 969779 w 6332041"/>
              <a:gd name="connsiteY70" fmla="*/ 2853151 h 8161788"/>
              <a:gd name="connsiteX71" fmla="*/ 870719 w 6332041"/>
              <a:gd name="connsiteY71" fmla="*/ 2883631 h 8161788"/>
              <a:gd name="connsiteX72" fmla="*/ 741179 w 6332041"/>
              <a:gd name="connsiteY72" fmla="*/ 2891251 h 8161788"/>
              <a:gd name="connsiteX73" fmla="*/ 588779 w 6332041"/>
              <a:gd name="connsiteY73" fmla="*/ 2929351 h 8161788"/>
              <a:gd name="connsiteX74" fmla="*/ 0 w 6332041"/>
              <a:gd name="connsiteY74" fmla="*/ 4428515 h 8161788"/>
              <a:gd name="connsiteX75" fmla="*/ 199750 w 6332041"/>
              <a:gd name="connsiteY75" fmla="*/ 4408853 h 8161788"/>
              <a:gd name="connsiteX76" fmla="*/ 207779 w 6332041"/>
              <a:gd name="connsiteY76" fmla="*/ 4529551 h 8161788"/>
              <a:gd name="connsiteX77" fmla="*/ 289560 w 6332041"/>
              <a:gd name="connsiteY77" fmla="*/ 4557241 h 8161788"/>
              <a:gd name="connsiteX78" fmla="*/ 289968 w 6332041"/>
              <a:gd name="connsiteY78" fmla="*/ 4629020 h 8161788"/>
              <a:gd name="connsiteX79" fmla="*/ 408690 w 6332041"/>
              <a:gd name="connsiteY79" fmla="*/ 4675962 h 8161788"/>
              <a:gd name="connsiteX80" fmla="*/ 398279 w 6332041"/>
              <a:gd name="connsiteY80" fmla="*/ 4773391 h 8161788"/>
              <a:gd name="connsiteX81" fmla="*/ 398279 w 6332041"/>
              <a:gd name="connsiteY81" fmla="*/ 4872451 h 8161788"/>
              <a:gd name="connsiteX82" fmla="*/ 291599 w 6332041"/>
              <a:gd name="connsiteY82" fmla="*/ 4925791 h 8161788"/>
              <a:gd name="connsiteX83" fmla="*/ 276359 w 6332041"/>
              <a:gd name="connsiteY83" fmla="*/ 5001991 h 8161788"/>
              <a:gd name="connsiteX84" fmla="*/ 184919 w 6332041"/>
              <a:gd name="connsiteY84" fmla="*/ 5123911 h 8161788"/>
              <a:gd name="connsiteX85" fmla="*/ 199344 w 6332041"/>
              <a:gd name="connsiteY85" fmla="*/ 5376596 h 8161788"/>
              <a:gd name="connsiteX86" fmla="*/ 282757 w 6332041"/>
              <a:gd name="connsiteY86" fmla="*/ 5376186 h 8161788"/>
              <a:gd name="connsiteX87" fmla="*/ 324870 w 6332041"/>
              <a:gd name="connsiteY87" fmla="*/ 5453201 h 8161788"/>
              <a:gd name="connsiteX88" fmla="*/ 340517 w 6332041"/>
              <a:gd name="connsiteY88" fmla="*/ 5498107 h 8161788"/>
              <a:gd name="connsiteX89" fmla="*/ 378211 w 6332041"/>
              <a:gd name="connsiteY89" fmla="*/ 5490078 h 8161788"/>
              <a:gd name="connsiteX90" fmla="*/ 365761 w 6332041"/>
              <a:gd name="connsiteY90" fmla="*/ 5643294 h 8161788"/>
              <a:gd name="connsiteX91" fmla="*/ 843843 w 6332041"/>
              <a:gd name="connsiteY91" fmla="*/ 5739970 h 8161788"/>
              <a:gd name="connsiteX92" fmla="*/ 1175926 w 6332041"/>
              <a:gd name="connsiteY92" fmla="*/ 5879922 h 8161788"/>
              <a:gd name="connsiteX93" fmla="*/ 1487939 w 6332041"/>
              <a:gd name="connsiteY93" fmla="*/ 5741131 h 8161788"/>
              <a:gd name="connsiteX94" fmla="*/ 1586999 w 6332041"/>
              <a:gd name="connsiteY94" fmla="*/ 5741131 h 8161788"/>
              <a:gd name="connsiteX95" fmla="*/ 1541279 w 6332041"/>
              <a:gd name="connsiteY95" fmla="*/ 6000211 h 8161788"/>
              <a:gd name="connsiteX96" fmla="*/ 1634713 w 6332041"/>
              <a:gd name="connsiteY96" fmla="*/ 6349001 h 8161788"/>
              <a:gd name="connsiteX97" fmla="*/ 1931451 w 6332041"/>
              <a:gd name="connsiteY97" fmla="*/ 6276820 h 8161788"/>
              <a:gd name="connsiteX98" fmla="*/ 1973281 w 6332041"/>
              <a:gd name="connsiteY98" fmla="*/ 6039719 h 8161788"/>
              <a:gd name="connsiteX99" fmla="*/ 2284853 w 6332041"/>
              <a:gd name="connsiteY99" fmla="*/ 6068128 h 8161788"/>
              <a:gd name="connsiteX100" fmla="*/ 2588088 w 6332041"/>
              <a:gd name="connsiteY100" fmla="*/ 5922367 h 8161788"/>
              <a:gd name="connsiteX101" fmla="*/ 2656018 w 6332041"/>
              <a:gd name="connsiteY101" fmla="*/ 6052223 h 8161788"/>
              <a:gd name="connsiteX102" fmla="*/ 2739109 w 6332041"/>
              <a:gd name="connsiteY102" fmla="*/ 6021749 h 8161788"/>
              <a:gd name="connsiteX103" fmla="*/ 2886685 w 6332041"/>
              <a:gd name="connsiteY103" fmla="*/ 6052811 h 8161788"/>
              <a:gd name="connsiteX104" fmla="*/ 3002565 w 6332041"/>
              <a:gd name="connsiteY104" fmla="*/ 6195386 h 8161788"/>
              <a:gd name="connsiteX105" fmla="*/ 3027765 w 6332041"/>
              <a:gd name="connsiteY105" fmla="*/ 6377265 h 8161788"/>
              <a:gd name="connsiteX106" fmla="*/ 3191028 w 6332041"/>
              <a:gd name="connsiteY106" fmla="*/ 6299303 h 8161788"/>
              <a:gd name="connsiteX107" fmla="*/ 3338659 w 6332041"/>
              <a:gd name="connsiteY107" fmla="*/ 6365542 h 8161788"/>
              <a:gd name="connsiteX108" fmla="*/ 3459989 w 6332041"/>
              <a:gd name="connsiteY108" fmla="*/ 6105598 h 8161788"/>
              <a:gd name="connsiteX109" fmla="*/ 3465996 w 6332041"/>
              <a:gd name="connsiteY109" fmla="*/ 6002754 h 8161788"/>
              <a:gd name="connsiteX110" fmla="*/ 3658897 w 6332041"/>
              <a:gd name="connsiteY110" fmla="*/ 6037364 h 8161788"/>
              <a:gd name="connsiteX111" fmla="*/ 3653271 w 6332041"/>
              <a:gd name="connsiteY111" fmla="*/ 6120584 h 8161788"/>
              <a:gd name="connsiteX112" fmla="*/ 3721768 w 6332041"/>
              <a:gd name="connsiteY112" fmla="*/ 6218956 h 8161788"/>
              <a:gd name="connsiteX113" fmla="*/ 3691891 w 6332041"/>
              <a:gd name="connsiteY113" fmla="*/ 6311470 h 8161788"/>
              <a:gd name="connsiteX114" fmla="*/ 3857956 w 6332041"/>
              <a:gd name="connsiteY114" fmla="*/ 6401878 h 8161788"/>
              <a:gd name="connsiteX115" fmla="*/ 4020663 w 6332041"/>
              <a:gd name="connsiteY115" fmla="*/ 6431839 h 8161788"/>
              <a:gd name="connsiteX116" fmla="*/ 4114903 w 6332041"/>
              <a:gd name="connsiteY116" fmla="*/ 6401940 h 8161788"/>
              <a:gd name="connsiteX117" fmla="*/ 4098589 w 6332041"/>
              <a:gd name="connsiteY117" fmla="*/ 6522071 h 8161788"/>
              <a:gd name="connsiteX118" fmla="*/ 4022265 w 6332041"/>
              <a:gd name="connsiteY118" fmla="*/ 6622479 h 8161788"/>
              <a:gd name="connsiteX119" fmla="*/ 4023831 w 6332041"/>
              <a:gd name="connsiteY119" fmla="*/ 6722888 h 8161788"/>
              <a:gd name="connsiteX120" fmla="*/ 4146284 w 6332041"/>
              <a:gd name="connsiteY120" fmla="*/ 6792348 h 8161788"/>
              <a:gd name="connsiteX121" fmla="*/ 3990967 w 6332041"/>
              <a:gd name="connsiteY121" fmla="*/ 7074192 h 8161788"/>
              <a:gd name="connsiteX122" fmla="*/ 4070837 w 6332041"/>
              <a:gd name="connsiteY122" fmla="*/ 7107181 h 8161788"/>
              <a:gd name="connsiteX123" fmla="*/ 4111790 w 6332041"/>
              <a:gd name="connsiteY123" fmla="*/ 7057102 h 8161788"/>
              <a:gd name="connsiteX124" fmla="*/ 4202887 w 6332041"/>
              <a:gd name="connsiteY124" fmla="*/ 7165130 h 8161788"/>
              <a:gd name="connsiteX125" fmla="*/ 4345753 w 6332041"/>
              <a:gd name="connsiteY125" fmla="*/ 7047976 h 8161788"/>
              <a:gd name="connsiteX126" fmla="*/ 4338886 w 6332041"/>
              <a:gd name="connsiteY126" fmla="*/ 7200908 h 8161788"/>
              <a:gd name="connsiteX127" fmla="*/ 4233711 w 6332041"/>
              <a:gd name="connsiteY127" fmla="*/ 7285204 h 8161788"/>
              <a:gd name="connsiteX128" fmla="*/ 4327189 w 6332041"/>
              <a:gd name="connsiteY128" fmla="*/ 7312546 h 8161788"/>
              <a:gd name="connsiteX129" fmla="*/ 4327597 w 6332041"/>
              <a:gd name="connsiteY129" fmla="*/ 7469554 h 8161788"/>
              <a:gd name="connsiteX130" fmla="*/ 4293292 w 6332041"/>
              <a:gd name="connsiteY130" fmla="*/ 7507782 h 8161788"/>
              <a:gd name="connsiteX131" fmla="*/ 4517594 w 6332041"/>
              <a:gd name="connsiteY131" fmla="*/ 7660307 h 8161788"/>
              <a:gd name="connsiteX132" fmla="*/ 4493448 w 6332041"/>
              <a:gd name="connsiteY132" fmla="*/ 7744187 h 8161788"/>
              <a:gd name="connsiteX133" fmla="*/ 4547480 w 6332041"/>
              <a:gd name="connsiteY133" fmla="*/ 7762971 h 8161788"/>
              <a:gd name="connsiteX134" fmla="*/ 4618944 w 6332041"/>
              <a:gd name="connsiteY134" fmla="*/ 7983545 h 8161788"/>
              <a:gd name="connsiteX135" fmla="*/ 4692723 w 6332041"/>
              <a:gd name="connsiteY135" fmla="*/ 7991078 h 8161788"/>
              <a:gd name="connsiteX136" fmla="*/ 4795702 w 6332041"/>
              <a:gd name="connsiteY136" fmla="*/ 7644679 h 8161788"/>
              <a:gd name="connsiteX137" fmla="*/ 4895904 w 6332041"/>
              <a:gd name="connsiteY137" fmla="*/ 7593272 h 8161788"/>
              <a:gd name="connsiteX138" fmla="*/ 5058246 w 6332041"/>
              <a:gd name="connsiteY138" fmla="*/ 7662631 h 8161788"/>
              <a:gd name="connsiteX139" fmla="*/ 5096576 w 6332041"/>
              <a:gd name="connsiteY139" fmla="*/ 7870875 h 8161788"/>
              <a:gd name="connsiteX140" fmla="*/ 4990778 w 6332041"/>
              <a:gd name="connsiteY140" fmla="*/ 7997287 h 8161788"/>
              <a:gd name="connsiteX141" fmla="*/ 4946219 w 6332041"/>
              <a:gd name="connsiteY141" fmla="*/ 8016102 h 8161788"/>
              <a:gd name="connsiteX142" fmla="*/ 4903705 w 6332041"/>
              <a:gd name="connsiteY142" fmla="*/ 8161788 h 8161788"/>
              <a:gd name="connsiteX143" fmla="*/ 5655444 w 6332041"/>
              <a:gd name="connsiteY143" fmla="*/ 4934681 h 8161788"/>
              <a:gd name="connsiteX144" fmla="*/ 5644923 w 6332041"/>
              <a:gd name="connsiteY144" fmla="*/ 5050150 h 8161788"/>
              <a:gd name="connsiteX145" fmla="*/ 5714499 w 6332041"/>
              <a:gd name="connsiteY145" fmla="*/ 4812126 h 8161788"/>
              <a:gd name="connsiteX146" fmla="*/ 5729104 w 6332041"/>
              <a:gd name="connsiteY146" fmla="*/ 4729576 h 8161788"/>
              <a:gd name="connsiteX147" fmla="*/ 5775459 w 6332041"/>
              <a:gd name="connsiteY147" fmla="*/ 4704176 h 8161788"/>
              <a:gd name="connsiteX148" fmla="*/ 5755139 w 6332041"/>
              <a:gd name="connsiteY148" fmla="*/ 4645121 h 8161788"/>
              <a:gd name="connsiteX149" fmla="*/ 5791334 w 6332041"/>
              <a:gd name="connsiteY149" fmla="*/ 4603846 h 8161788"/>
              <a:gd name="connsiteX150" fmla="*/ 5821814 w 6332041"/>
              <a:gd name="connsiteY150" fmla="*/ 4540981 h 8161788"/>
              <a:gd name="connsiteX151" fmla="*/ 5877059 w 6332041"/>
              <a:gd name="connsiteY151" fmla="*/ 4467321 h 8161788"/>
              <a:gd name="connsiteX152" fmla="*/ 5896109 w 6332041"/>
              <a:gd name="connsiteY152" fmla="*/ 4311111 h 8161788"/>
              <a:gd name="connsiteX153" fmla="*/ 6141219 w 6332041"/>
              <a:gd name="connsiteY153" fmla="*/ 4053301 h 8161788"/>
              <a:gd name="connsiteX154" fmla="*/ 6147569 w 6332041"/>
              <a:gd name="connsiteY154" fmla="*/ 3817081 h 8161788"/>
              <a:gd name="connsiteX155" fmla="*/ 5953537 w 6332041"/>
              <a:gd name="connsiteY155" fmla="*/ 3436452 h 8161788"/>
              <a:gd name="connsiteX0" fmla="*/ 5953537 w 6332041"/>
              <a:gd name="connsiteY0" fmla="*/ 3436452 h 8161788"/>
              <a:gd name="connsiteX1" fmla="*/ 5854199 w 6332041"/>
              <a:gd name="connsiteY1" fmla="*/ 2291811 h 8161788"/>
              <a:gd name="connsiteX2" fmla="*/ 5802129 w 6332041"/>
              <a:gd name="connsiteY2" fmla="*/ 1609819 h 8161788"/>
              <a:gd name="connsiteX3" fmla="*/ 5762759 w 6332041"/>
              <a:gd name="connsiteY3" fmla="*/ 1382491 h 8161788"/>
              <a:gd name="connsiteX4" fmla="*/ 5770442 w 6332041"/>
              <a:gd name="connsiteY4" fmla="*/ 1330310 h 8161788"/>
              <a:gd name="connsiteX5" fmla="*/ 5939273 w 6332041"/>
              <a:gd name="connsiteY5" fmla="*/ 1294137 h 8161788"/>
              <a:gd name="connsiteX6" fmla="*/ 6061246 w 6332041"/>
              <a:gd name="connsiteY6" fmla="*/ 1154342 h 8161788"/>
              <a:gd name="connsiteX7" fmla="*/ 6087784 w 6332041"/>
              <a:gd name="connsiteY7" fmla="*/ 587703 h 8161788"/>
              <a:gd name="connsiteX8" fmla="*/ 6149792 w 6332041"/>
              <a:gd name="connsiteY8" fmla="*/ 266762 h 8161788"/>
              <a:gd name="connsiteX9" fmla="*/ 6204185 w 6332041"/>
              <a:gd name="connsiteY9" fmla="*/ 214419 h 8161788"/>
              <a:gd name="connsiteX10" fmla="*/ 6332041 w 6332041"/>
              <a:gd name="connsiteY10" fmla="*/ 245126 h 8161788"/>
              <a:gd name="connsiteX11" fmla="*/ 6152006 w 6332041"/>
              <a:gd name="connsiteY11" fmla="*/ 110058 h 8161788"/>
              <a:gd name="connsiteX12" fmla="*/ 6014137 w 6332041"/>
              <a:gd name="connsiteY12" fmla="*/ 0 h 8161788"/>
              <a:gd name="connsiteX13" fmla="*/ 5325275 w 6332041"/>
              <a:gd name="connsiteY13" fmla="*/ 124606 h 8161788"/>
              <a:gd name="connsiteX14" fmla="*/ 5276992 w 6332041"/>
              <a:gd name="connsiteY14" fmla="*/ 266597 h 8161788"/>
              <a:gd name="connsiteX15" fmla="*/ 5346682 w 6332041"/>
              <a:gd name="connsiteY15" fmla="*/ 494173 h 8161788"/>
              <a:gd name="connsiteX16" fmla="*/ 5256922 w 6332041"/>
              <a:gd name="connsiteY16" fmla="*/ 872684 h 8161788"/>
              <a:gd name="connsiteX17" fmla="*/ 5292702 w 6332041"/>
              <a:gd name="connsiteY17" fmla="*/ 1084088 h 8161788"/>
              <a:gd name="connsiteX18" fmla="*/ 5259839 w 6332041"/>
              <a:gd name="connsiteY18" fmla="*/ 1405351 h 8161788"/>
              <a:gd name="connsiteX19" fmla="*/ 5252219 w 6332041"/>
              <a:gd name="connsiteY19" fmla="*/ 1603471 h 8161788"/>
              <a:gd name="connsiteX20" fmla="*/ 5282699 w 6332041"/>
              <a:gd name="connsiteY20" fmla="*/ 1641571 h 8161788"/>
              <a:gd name="connsiteX21" fmla="*/ 5137919 w 6332041"/>
              <a:gd name="connsiteY21" fmla="*/ 1694911 h 8161788"/>
              <a:gd name="connsiteX22" fmla="*/ 5160779 w 6332041"/>
              <a:gd name="connsiteY22" fmla="*/ 1885411 h 8161788"/>
              <a:gd name="connsiteX23" fmla="*/ 5122679 w 6332041"/>
              <a:gd name="connsiteY23" fmla="*/ 1969231 h 8161788"/>
              <a:gd name="connsiteX24" fmla="*/ 4985519 w 6332041"/>
              <a:gd name="connsiteY24" fmla="*/ 1952015 h 8161788"/>
              <a:gd name="connsiteX25" fmla="*/ 4894079 w 6332041"/>
              <a:gd name="connsiteY25" fmla="*/ 1938751 h 8161788"/>
              <a:gd name="connsiteX26" fmla="*/ 4817470 w 6332041"/>
              <a:gd name="connsiteY26" fmla="*/ 2096386 h 8161788"/>
              <a:gd name="connsiteX27" fmla="*/ 4668677 w 6332041"/>
              <a:gd name="connsiteY27" fmla="*/ 1986101 h 8161788"/>
              <a:gd name="connsiteX28" fmla="*/ 4554785 w 6332041"/>
              <a:gd name="connsiteY28" fmla="*/ 1978482 h 8161788"/>
              <a:gd name="connsiteX29" fmla="*/ 4409190 w 6332041"/>
              <a:gd name="connsiteY29" fmla="*/ 1848942 h 8161788"/>
              <a:gd name="connsiteX30" fmla="*/ 4604519 w 6332041"/>
              <a:gd name="connsiteY30" fmla="*/ 1664431 h 8161788"/>
              <a:gd name="connsiteX31" fmla="*/ 4429259 w 6332041"/>
              <a:gd name="connsiteY31" fmla="*/ 1633951 h 8161788"/>
              <a:gd name="connsiteX32" fmla="*/ 4284479 w 6332041"/>
              <a:gd name="connsiteY32" fmla="*/ 1801591 h 8161788"/>
              <a:gd name="connsiteX33" fmla="*/ 4223519 w 6332041"/>
              <a:gd name="connsiteY33" fmla="*/ 1900651 h 8161788"/>
              <a:gd name="connsiteX34" fmla="*/ 4231139 w 6332041"/>
              <a:gd name="connsiteY34" fmla="*/ 1938751 h 8161788"/>
              <a:gd name="connsiteX35" fmla="*/ 4124459 w 6332041"/>
              <a:gd name="connsiteY35" fmla="*/ 2037811 h 8161788"/>
              <a:gd name="connsiteX36" fmla="*/ 4048259 w 6332041"/>
              <a:gd name="connsiteY36" fmla="*/ 2060671 h 8161788"/>
              <a:gd name="connsiteX37" fmla="*/ 3990904 w 6332041"/>
              <a:gd name="connsiteY37" fmla="*/ 2092782 h 8161788"/>
              <a:gd name="connsiteX38" fmla="*/ 3936751 w 6332041"/>
              <a:gd name="connsiteY38" fmla="*/ 2142108 h 8161788"/>
              <a:gd name="connsiteX39" fmla="*/ 3888239 w 6332041"/>
              <a:gd name="connsiteY39" fmla="*/ 2114011 h 8161788"/>
              <a:gd name="connsiteX40" fmla="*/ 3846127 w 6332041"/>
              <a:gd name="connsiteY40" fmla="*/ 2183407 h 8161788"/>
              <a:gd name="connsiteX41" fmla="*/ 3746250 w 6332041"/>
              <a:gd name="connsiteY41" fmla="*/ 2210280 h 8161788"/>
              <a:gd name="connsiteX42" fmla="*/ 3731417 w 6332041"/>
              <a:gd name="connsiteY42" fmla="*/ 2278860 h 8161788"/>
              <a:gd name="connsiteX43" fmla="*/ 3591184 w 6332041"/>
              <a:gd name="connsiteY43" fmla="*/ 2221331 h 8161788"/>
              <a:gd name="connsiteX44" fmla="*/ 3552959 w 6332041"/>
              <a:gd name="connsiteY44" fmla="*/ 2121631 h 8161788"/>
              <a:gd name="connsiteX45" fmla="*/ 3377699 w 6332041"/>
              <a:gd name="connsiteY45" fmla="*/ 2190211 h 8161788"/>
              <a:gd name="connsiteX46" fmla="*/ 3377699 w 6332041"/>
              <a:gd name="connsiteY46" fmla="*/ 2266411 h 8161788"/>
              <a:gd name="connsiteX47" fmla="*/ 3258978 w 6332041"/>
              <a:gd name="connsiteY47" fmla="*/ 2366694 h 8161788"/>
              <a:gd name="connsiteX48" fmla="*/ 3018337 w 6332041"/>
              <a:gd name="connsiteY48" fmla="*/ 2221913 h 8161788"/>
              <a:gd name="connsiteX49" fmla="*/ 3045210 w 6332041"/>
              <a:gd name="connsiteY49" fmla="*/ 2191026 h 8161788"/>
              <a:gd name="connsiteX50" fmla="*/ 2934517 w 6332041"/>
              <a:gd name="connsiteY50" fmla="*/ 2054273 h 8161788"/>
              <a:gd name="connsiteX51" fmla="*/ 2663396 w 6332041"/>
              <a:gd name="connsiteY51" fmla="*/ 1888611 h 8161788"/>
              <a:gd name="connsiteX52" fmla="*/ 2536416 w 6332041"/>
              <a:gd name="connsiteY52" fmla="*/ 2261352 h 8161788"/>
              <a:gd name="connsiteX53" fmla="*/ 2428805 w 6332041"/>
              <a:gd name="connsiteY53" fmla="*/ 2267634 h 8161788"/>
              <a:gd name="connsiteX54" fmla="*/ 2348999 w 6332041"/>
              <a:gd name="connsiteY54" fmla="*/ 2258791 h 8161788"/>
              <a:gd name="connsiteX55" fmla="*/ 2245110 w 6332041"/>
              <a:gd name="connsiteY55" fmla="*/ 2385946 h 8161788"/>
              <a:gd name="connsiteX56" fmla="*/ 2061823 w 6332041"/>
              <a:gd name="connsiteY56" fmla="*/ 2298521 h 8161788"/>
              <a:gd name="connsiteX57" fmla="*/ 2005283 w 6332041"/>
              <a:gd name="connsiteY57" fmla="*/ 2306958 h 8161788"/>
              <a:gd name="connsiteX58" fmla="*/ 1905816 w 6332041"/>
              <a:gd name="connsiteY58" fmla="*/ 2122446 h 8161788"/>
              <a:gd name="connsiteX59" fmla="*/ 1937519 w 6332041"/>
              <a:gd name="connsiteY59" fmla="*/ 2037811 h 8161788"/>
              <a:gd name="connsiteX60" fmla="*/ 1769879 w 6332041"/>
              <a:gd name="connsiteY60" fmla="*/ 2159731 h 8161788"/>
              <a:gd name="connsiteX61" fmla="*/ 1747019 w 6332041"/>
              <a:gd name="connsiteY61" fmla="*/ 2220691 h 8161788"/>
              <a:gd name="connsiteX62" fmla="*/ 1693679 w 6332041"/>
              <a:gd name="connsiteY62" fmla="*/ 2190211 h 8161788"/>
              <a:gd name="connsiteX63" fmla="*/ 1586999 w 6332041"/>
              <a:gd name="connsiteY63" fmla="*/ 2190211 h 8161788"/>
              <a:gd name="connsiteX64" fmla="*/ 1564139 w 6332041"/>
              <a:gd name="connsiteY64" fmla="*/ 2304511 h 8161788"/>
              <a:gd name="connsiteX65" fmla="*/ 1426979 w 6332041"/>
              <a:gd name="connsiteY65" fmla="*/ 2601691 h 8161788"/>
              <a:gd name="connsiteX66" fmla="*/ 1373639 w 6332041"/>
              <a:gd name="connsiteY66" fmla="*/ 2594071 h 8161788"/>
              <a:gd name="connsiteX67" fmla="*/ 1228859 w 6332041"/>
              <a:gd name="connsiteY67" fmla="*/ 2647411 h 8161788"/>
              <a:gd name="connsiteX68" fmla="*/ 1175519 w 6332041"/>
              <a:gd name="connsiteY68" fmla="*/ 2815051 h 8161788"/>
              <a:gd name="connsiteX69" fmla="*/ 1053599 w 6332041"/>
              <a:gd name="connsiteY69" fmla="*/ 2845531 h 8161788"/>
              <a:gd name="connsiteX70" fmla="*/ 969779 w 6332041"/>
              <a:gd name="connsiteY70" fmla="*/ 2853151 h 8161788"/>
              <a:gd name="connsiteX71" fmla="*/ 870719 w 6332041"/>
              <a:gd name="connsiteY71" fmla="*/ 2883631 h 8161788"/>
              <a:gd name="connsiteX72" fmla="*/ 741179 w 6332041"/>
              <a:gd name="connsiteY72" fmla="*/ 2891251 h 8161788"/>
              <a:gd name="connsiteX73" fmla="*/ 588779 w 6332041"/>
              <a:gd name="connsiteY73" fmla="*/ 2929351 h 8161788"/>
              <a:gd name="connsiteX74" fmla="*/ 0 w 6332041"/>
              <a:gd name="connsiteY74" fmla="*/ 4428515 h 8161788"/>
              <a:gd name="connsiteX75" fmla="*/ 199750 w 6332041"/>
              <a:gd name="connsiteY75" fmla="*/ 4408853 h 8161788"/>
              <a:gd name="connsiteX76" fmla="*/ 207779 w 6332041"/>
              <a:gd name="connsiteY76" fmla="*/ 4529551 h 8161788"/>
              <a:gd name="connsiteX77" fmla="*/ 289560 w 6332041"/>
              <a:gd name="connsiteY77" fmla="*/ 4557241 h 8161788"/>
              <a:gd name="connsiteX78" fmla="*/ 289968 w 6332041"/>
              <a:gd name="connsiteY78" fmla="*/ 4629020 h 8161788"/>
              <a:gd name="connsiteX79" fmla="*/ 408690 w 6332041"/>
              <a:gd name="connsiteY79" fmla="*/ 4675962 h 8161788"/>
              <a:gd name="connsiteX80" fmla="*/ 398279 w 6332041"/>
              <a:gd name="connsiteY80" fmla="*/ 4773391 h 8161788"/>
              <a:gd name="connsiteX81" fmla="*/ 398279 w 6332041"/>
              <a:gd name="connsiteY81" fmla="*/ 4872451 h 8161788"/>
              <a:gd name="connsiteX82" fmla="*/ 291599 w 6332041"/>
              <a:gd name="connsiteY82" fmla="*/ 4925791 h 8161788"/>
              <a:gd name="connsiteX83" fmla="*/ 276359 w 6332041"/>
              <a:gd name="connsiteY83" fmla="*/ 5001991 h 8161788"/>
              <a:gd name="connsiteX84" fmla="*/ 184919 w 6332041"/>
              <a:gd name="connsiteY84" fmla="*/ 5123911 h 8161788"/>
              <a:gd name="connsiteX85" fmla="*/ 199344 w 6332041"/>
              <a:gd name="connsiteY85" fmla="*/ 5376596 h 8161788"/>
              <a:gd name="connsiteX86" fmla="*/ 282757 w 6332041"/>
              <a:gd name="connsiteY86" fmla="*/ 5376186 h 8161788"/>
              <a:gd name="connsiteX87" fmla="*/ 324870 w 6332041"/>
              <a:gd name="connsiteY87" fmla="*/ 5453201 h 8161788"/>
              <a:gd name="connsiteX88" fmla="*/ 340517 w 6332041"/>
              <a:gd name="connsiteY88" fmla="*/ 5498107 h 8161788"/>
              <a:gd name="connsiteX89" fmla="*/ 378211 w 6332041"/>
              <a:gd name="connsiteY89" fmla="*/ 5490078 h 8161788"/>
              <a:gd name="connsiteX90" fmla="*/ 365761 w 6332041"/>
              <a:gd name="connsiteY90" fmla="*/ 5643294 h 8161788"/>
              <a:gd name="connsiteX91" fmla="*/ 843843 w 6332041"/>
              <a:gd name="connsiteY91" fmla="*/ 5739970 h 8161788"/>
              <a:gd name="connsiteX92" fmla="*/ 1175926 w 6332041"/>
              <a:gd name="connsiteY92" fmla="*/ 5879922 h 8161788"/>
              <a:gd name="connsiteX93" fmla="*/ 1487939 w 6332041"/>
              <a:gd name="connsiteY93" fmla="*/ 5741131 h 8161788"/>
              <a:gd name="connsiteX94" fmla="*/ 1586999 w 6332041"/>
              <a:gd name="connsiteY94" fmla="*/ 5741131 h 8161788"/>
              <a:gd name="connsiteX95" fmla="*/ 1541279 w 6332041"/>
              <a:gd name="connsiteY95" fmla="*/ 6000211 h 8161788"/>
              <a:gd name="connsiteX96" fmla="*/ 1634713 w 6332041"/>
              <a:gd name="connsiteY96" fmla="*/ 6349001 h 8161788"/>
              <a:gd name="connsiteX97" fmla="*/ 1931451 w 6332041"/>
              <a:gd name="connsiteY97" fmla="*/ 6276820 h 8161788"/>
              <a:gd name="connsiteX98" fmla="*/ 1973281 w 6332041"/>
              <a:gd name="connsiteY98" fmla="*/ 6039719 h 8161788"/>
              <a:gd name="connsiteX99" fmla="*/ 2284853 w 6332041"/>
              <a:gd name="connsiteY99" fmla="*/ 6068128 h 8161788"/>
              <a:gd name="connsiteX100" fmla="*/ 2588088 w 6332041"/>
              <a:gd name="connsiteY100" fmla="*/ 5922367 h 8161788"/>
              <a:gd name="connsiteX101" fmla="*/ 2656018 w 6332041"/>
              <a:gd name="connsiteY101" fmla="*/ 6052223 h 8161788"/>
              <a:gd name="connsiteX102" fmla="*/ 2739109 w 6332041"/>
              <a:gd name="connsiteY102" fmla="*/ 6021749 h 8161788"/>
              <a:gd name="connsiteX103" fmla="*/ 2886685 w 6332041"/>
              <a:gd name="connsiteY103" fmla="*/ 6052811 h 8161788"/>
              <a:gd name="connsiteX104" fmla="*/ 3002565 w 6332041"/>
              <a:gd name="connsiteY104" fmla="*/ 6195386 h 8161788"/>
              <a:gd name="connsiteX105" fmla="*/ 3027765 w 6332041"/>
              <a:gd name="connsiteY105" fmla="*/ 6377265 h 8161788"/>
              <a:gd name="connsiteX106" fmla="*/ 3191028 w 6332041"/>
              <a:gd name="connsiteY106" fmla="*/ 6299303 h 8161788"/>
              <a:gd name="connsiteX107" fmla="*/ 3338659 w 6332041"/>
              <a:gd name="connsiteY107" fmla="*/ 6365542 h 8161788"/>
              <a:gd name="connsiteX108" fmla="*/ 3459989 w 6332041"/>
              <a:gd name="connsiteY108" fmla="*/ 6105598 h 8161788"/>
              <a:gd name="connsiteX109" fmla="*/ 3465996 w 6332041"/>
              <a:gd name="connsiteY109" fmla="*/ 6002754 h 8161788"/>
              <a:gd name="connsiteX110" fmla="*/ 3658897 w 6332041"/>
              <a:gd name="connsiteY110" fmla="*/ 6037364 h 8161788"/>
              <a:gd name="connsiteX111" fmla="*/ 3653271 w 6332041"/>
              <a:gd name="connsiteY111" fmla="*/ 6120584 h 8161788"/>
              <a:gd name="connsiteX112" fmla="*/ 3721768 w 6332041"/>
              <a:gd name="connsiteY112" fmla="*/ 6218956 h 8161788"/>
              <a:gd name="connsiteX113" fmla="*/ 3691891 w 6332041"/>
              <a:gd name="connsiteY113" fmla="*/ 6311470 h 8161788"/>
              <a:gd name="connsiteX114" fmla="*/ 3857956 w 6332041"/>
              <a:gd name="connsiteY114" fmla="*/ 6401878 h 8161788"/>
              <a:gd name="connsiteX115" fmla="*/ 4020663 w 6332041"/>
              <a:gd name="connsiteY115" fmla="*/ 6431839 h 8161788"/>
              <a:gd name="connsiteX116" fmla="*/ 4114903 w 6332041"/>
              <a:gd name="connsiteY116" fmla="*/ 6401940 h 8161788"/>
              <a:gd name="connsiteX117" fmla="*/ 4098589 w 6332041"/>
              <a:gd name="connsiteY117" fmla="*/ 6522071 h 8161788"/>
              <a:gd name="connsiteX118" fmla="*/ 4022265 w 6332041"/>
              <a:gd name="connsiteY118" fmla="*/ 6622479 h 8161788"/>
              <a:gd name="connsiteX119" fmla="*/ 4023831 w 6332041"/>
              <a:gd name="connsiteY119" fmla="*/ 6722888 h 8161788"/>
              <a:gd name="connsiteX120" fmla="*/ 4146284 w 6332041"/>
              <a:gd name="connsiteY120" fmla="*/ 6792348 h 8161788"/>
              <a:gd name="connsiteX121" fmla="*/ 3990967 w 6332041"/>
              <a:gd name="connsiteY121" fmla="*/ 7074192 h 8161788"/>
              <a:gd name="connsiteX122" fmla="*/ 4070837 w 6332041"/>
              <a:gd name="connsiteY122" fmla="*/ 7107181 h 8161788"/>
              <a:gd name="connsiteX123" fmla="*/ 4111790 w 6332041"/>
              <a:gd name="connsiteY123" fmla="*/ 7057102 h 8161788"/>
              <a:gd name="connsiteX124" fmla="*/ 4202887 w 6332041"/>
              <a:gd name="connsiteY124" fmla="*/ 7165130 h 8161788"/>
              <a:gd name="connsiteX125" fmla="*/ 4345753 w 6332041"/>
              <a:gd name="connsiteY125" fmla="*/ 7047976 h 8161788"/>
              <a:gd name="connsiteX126" fmla="*/ 4338886 w 6332041"/>
              <a:gd name="connsiteY126" fmla="*/ 7200908 h 8161788"/>
              <a:gd name="connsiteX127" fmla="*/ 4233711 w 6332041"/>
              <a:gd name="connsiteY127" fmla="*/ 7285204 h 8161788"/>
              <a:gd name="connsiteX128" fmla="*/ 4327189 w 6332041"/>
              <a:gd name="connsiteY128" fmla="*/ 7312546 h 8161788"/>
              <a:gd name="connsiteX129" fmla="*/ 4327597 w 6332041"/>
              <a:gd name="connsiteY129" fmla="*/ 7469554 h 8161788"/>
              <a:gd name="connsiteX130" fmla="*/ 4293292 w 6332041"/>
              <a:gd name="connsiteY130" fmla="*/ 7507782 h 8161788"/>
              <a:gd name="connsiteX131" fmla="*/ 4517594 w 6332041"/>
              <a:gd name="connsiteY131" fmla="*/ 7660307 h 8161788"/>
              <a:gd name="connsiteX132" fmla="*/ 4493448 w 6332041"/>
              <a:gd name="connsiteY132" fmla="*/ 7744187 h 8161788"/>
              <a:gd name="connsiteX133" fmla="*/ 4547480 w 6332041"/>
              <a:gd name="connsiteY133" fmla="*/ 7762971 h 8161788"/>
              <a:gd name="connsiteX134" fmla="*/ 4618944 w 6332041"/>
              <a:gd name="connsiteY134" fmla="*/ 7983545 h 8161788"/>
              <a:gd name="connsiteX135" fmla="*/ 4692723 w 6332041"/>
              <a:gd name="connsiteY135" fmla="*/ 7991078 h 8161788"/>
              <a:gd name="connsiteX136" fmla="*/ 4795702 w 6332041"/>
              <a:gd name="connsiteY136" fmla="*/ 7644679 h 8161788"/>
              <a:gd name="connsiteX137" fmla="*/ 4895904 w 6332041"/>
              <a:gd name="connsiteY137" fmla="*/ 7593272 h 8161788"/>
              <a:gd name="connsiteX138" fmla="*/ 5058246 w 6332041"/>
              <a:gd name="connsiteY138" fmla="*/ 7662631 h 8161788"/>
              <a:gd name="connsiteX139" fmla="*/ 5096576 w 6332041"/>
              <a:gd name="connsiteY139" fmla="*/ 7870875 h 8161788"/>
              <a:gd name="connsiteX140" fmla="*/ 4990778 w 6332041"/>
              <a:gd name="connsiteY140" fmla="*/ 7997287 h 8161788"/>
              <a:gd name="connsiteX141" fmla="*/ 4946219 w 6332041"/>
              <a:gd name="connsiteY141" fmla="*/ 8016102 h 8161788"/>
              <a:gd name="connsiteX142" fmla="*/ 4903705 w 6332041"/>
              <a:gd name="connsiteY142" fmla="*/ 8161788 h 8161788"/>
              <a:gd name="connsiteX143" fmla="*/ 5208756 w 6332041"/>
              <a:gd name="connsiteY143" fmla="*/ 6877363 h 8161788"/>
              <a:gd name="connsiteX144" fmla="*/ 5655444 w 6332041"/>
              <a:gd name="connsiteY144" fmla="*/ 4934681 h 8161788"/>
              <a:gd name="connsiteX145" fmla="*/ 5644923 w 6332041"/>
              <a:gd name="connsiteY145" fmla="*/ 5050150 h 8161788"/>
              <a:gd name="connsiteX146" fmla="*/ 5714499 w 6332041"/>
              <a:gd name="connsiteY146" fmla="*/ 4812126 h 8161788"/>
              <a:gd name="connsiteX147" fmla="*/ 5729104 w 6332041"/>
              <a:gd name="connsiteY147" fmla="*/ 4729576 h 8161788"/>
              <a:gd name="connsiteX148" fmla="*/ 5775459 w 6332041"/>
              <a:gd name="connsiteY148" fmla="*/ 4704176 h 8161788"/>
              <a:gd name="connsiteX149" fmla="*/ 5755139 w 6332041"/>
              <a:gd name="connsiteY149" fmla="*/ 4645121 h 8161788"/>
              <a:gd name="connsiteX150" fmla="*/ 5791334 w 6332041"/>
              <a:gd name="connsiteY150" fmla="*/ 4603846 h 8161788"/>
              <a:gd name="connsiteX151" fmla="*/ 5821814 w 6332041"/>
              <a:gd name="connsiteY151" fmla="*/ 4540981 h 8161788"/>
              <a:gd name="connsiteX152" fmla="*/ 5877059 w 6332041"/>
              <a:gd name="connsiteY152" fmla="*/ 4467321 h 8161788"/>
              <a:gd name="connsiteX153" fmla="*/ 5896109 w 6332041"/>
              <a:gd name="connsiteY153" fmla="*/ 4311111 h 8161788"/>
              <a:gd name="connsiteX154" fmla="*/ 6141219 w 6332041"/>
              <a:gd name="connsiteY154" fmla="*/ 4053301 h 8161788"/>
              <a:gd name="connsiteX155" fmla="*/ 6147569 w 6332041"/>
              <a:gd name="connsiteY155" fmla="*/ 3817081 h 8161788"/>
              <a:gd name="connsiteX156" fmla="*/ 5953537 w 6332041"/>
              <a:gd name="connsiteY156" fmla="*/ 3436452 h 8161788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7870875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655444 w 6332041"/>
              <a:gd name="connsiteY144" fmla="*/ 4934681 h 8242065"/>
              <a:gd name="connsiteX145" fmla="*/ 5644923 w 6332041"/>
              <a:gd name="connsiteY145" fmla="*/ 5050150 h 8242065"/>
              <a:gd name="connsiteX146" fmla="*/ 5714499 w 6332041"/>
              <a:gd name="connsiteY146" fmla="*/ 4812126 h 8242065"/>
              <a:gd name="connsiteX147" fmla="*/ 5729104 w 6332041"/>
              <a:gd name="connsiteY147" fmla="*/ 4729576 h 8242065"/>
              <a:gd name="connsiteX148" fmla="*/ 5775459 w 6332041"/>
              <a:gd name="connsiteY148" fmla="*/ 4704176 h 8242065"/>
              <a:gd name="connsiteX149" fmla="*/ 5755139 w 6332041"/>
              <a:gd name="connsiteY149" fmla="*/ 4645121 h 8242065"/>
              <a:gd name="connsiteX150" fmla="*/ 5791334 w 6332041"/>
              <a:gd name="connsiteY150" fmla="*/ 4603846 h 8242065"/>
              <a:gd name="connsiteX151" fmla="*/ 5821814 w 6332041"/>
              <a:gd name="connsiteY151" fmla="*/ 4540981 h 8242065"/>
              <a:gd name="connsiteX152" fmla="*/ 5877059 w 6332041"/>
              <a:gd name="connsiteY152" fmla="*/ 4467321 h 8242065"/>
              <a:gd name="connsiteX153" fmla="*/ 5896109 w 6332041"/>
              <a:gd name="connsiteY153" fmla="*/ 4311111 h 8242065"/>
              <a:gd name="connsiteX154" fmla="*/ 6141219 w 6332041"/>
              <a:gd name="connsiteY154" fmla="*/ 4053301 h 8242065"/>
              <a:gd name="connsiteX155" fmla="*/ 6147569 w 6332041"/>
              <a:gd name="connsiteY155" fmla="*/ 3817081 h 8242065"/>
              <a:gd name="connsiteX156" fmla="*/ 5953537 w 6332041"/>
              <a:gd name="connsiteY156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7870875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1282 w 6332041"/>
              <a:gd name="connsiteY144" fmla="*/ 6588367 h 8242065"/>
              <a:gd name="connsiteX145" fmla="*/ 5655444 w 6332041"/>
              <a:gd name="connsiteY145" fmla="*/ 4934681 h 8242065"/>
              <a:gd name="connsiteX146" fmla="*/ 5644923 w 6332041"/>
              <a:gd name="connsiteY146" fmla="*/ 5050150 h 8242065"/>
              <a:gd name="connsiteX147" fmla="*/ 5714499 w 6332041"/>
              <a:gd name="connsiteY147" fmla="*/ 4812126 h 8242065"/>
              <a:gd name="connsiteX148" fmla="*/ 5729104 w 6332041"/>
              <a:gd name="connsiteY148" fmla="*/ 4729576 h 8242065"/>
              <a:gd name="connsiteX149" fmla="*/ 5775459 w 6332041"/>
              <a:gd name="connsiteY149" fmla="*/ 4704176 h 8242065"/>
              <a:gd name="connsiteX150" fmla="*/ 5755139 w 6332041"/>
              <a:gd name="connsiteY150" fmla="*/ 4645121 h 8242065"/>
              <a:gd name="connsiteX151" fmla="*/ 5791334 w 6332041"/>
              <a:gd name="connsiteY151" fmla="*/ 4603846 h 8242065"/>
              <a:gd name="connsiteX152" fmla="*/ 5821814 w 6332041"/>
              <a:gd name="connsiteY152" fmla="*/ 4540981 h 8242065"/>
              <a:gd name="connsiteX153" fmla="*/ 5877059 w 6332041"/>
              <a:gd name="connsiteY153" fmla="*/ 4467321 h 8242065"/>
              <a:gd name="connsiteX154" fmla="*/ 5896109 w 6332041"/>
              <a:gd name="connsiteY154" fmla="*/ 4311111 h 8242065"/>
              <a:gd name="connsiteX155" fmla="*/ 6141219 w 6332041"/>
              <a:gd name="connsiteY155" fmla="*/ 4053301 h 8242065"/>
              <a:gd name="connsiteX156" fmla="*/ 6147569 w 6332041"/>
              <a:gd name="connsiteY156" fmla="*/ 3817081 h 8242065"/>
              <a:gd name="connsiteX157" fmla="*/ 5953537 w 6332041"/>
              <a:gd name="connsiteY15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8095649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1282 w 6332041"/>
              <a:gd name="connsiteY144" fmla="*/ 6588367 h 8242065"/>
              <a:gd name="connsiteX145" fmla="*/ 5655444 w 6332041"/>
              <a:gd name="connsiteY145" fmla="*/ 4934681 h 8242065"/>
              <a:gd name="connsiteX146" fmla="*/ 5644923 w 6332041"/>
              <a:gd name="connsiteY146" fmla="*/ 5050150 h 8242065"/>
              <a:gd name="connsiteX147" fmla="*/ 5714499 w 6332041"/>
              <a:gd name="connsiteY147" fmla="*/ 4812126 h 8242065"/>
              <a:gd name="connsiteX148" fmla="*/ 5729104 w 6332041"/>
              <a:gd name="connsiteY148" fmla="*/ 4729576 h 8242065"/>
              <a:gd name="connsiteX149" fmla="*/ 5775459 w 6332041"/>
              <a:gd name="connsiteY149" fmla="*/ 4704176 h 8242065"/>
              <a:gd name="connsiteX150" fmla="*/ 5755139 w 6332041"/>
              <a:gd name="connsiteY150" fmla="*/ 4645121 h 8242065"/>
              <a:gd name="connsiteX151" fmla="*/ 5791334 w 6332041"/>
              <a:gd name="connsiteY151" fmla="*/ 4603846 h 8242065"/>
              <a:gd name="connsiteX152" fmla="*/ 5821814 w 6332041"/>
              <a:gd name="connsiteY152" fmla="*/ 4540981 h 8242065"/>
              <a:gd name="connsiteX153" fmla="*/ 5877059 w 6332041"/>
              <a:gd name="connsiteY153" fmla="*/ 4467321 h 8242065"/>
              <a:gd name="connsiteX154" fmla="*/ 5896109 w 6332041"/>
              <a:gd name="connsiteY154" fmla="*/ 4311111 h 8242065"/>
              <a:gd name="connsiteX155" fmla="*/ 6141219 w 6332041"/>
              <a:gd name="connsiteY155" fmla="*/ 4053301 h 8242065"/>
              <a:gd name="connsiteX156" fmla="*/ 6147569 w 6332041"/>
              <a:gd name="connsiteY156" fmla="*/ 3817081 h 8242065"/>
              <a:gd name="connsiteX157" fmla="*/ 5953537 w 6332041"/>
              <a:gd name="connsiteY15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8095649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1282 w 6332041"/>
              <a:gd name="connsiteY144" fmla="*/ 6588367 h 8242065"/>
              <a:gd name="connsiteX145" fmla="*/ 5401420 w 6332041"/>
              <a:gd name="connsiteY145" fmla="*/ 6331482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8095649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1282 w 6332041"/>
              <a:gd name="connsiteY144" fmla="*/ 6588367 h 8242065"/>
              <a:gd name="connsiteX145" fmla="*/ 5754637 w 6332041"/>
              <a:gd name="connsiteY145" fmla="*/ 6492035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96576 w 6332041"/>
              <a:gd name="connsiteY139" fmla="*/ 8095649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9309 w 6332041"/>
              <a:gd name="connsiteY144" fmla="*/ 7631962 h 8242065"/>
              <a:gd name="connsiteX145" fmla="*/ 5754637 w 6332041"/>
              <a:gd name="connsiteY145" fmla="*/ 6492035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32355 w 6332041"/>
              <a:gd name="connsiteY139" fmla="*/ 7935096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9309 w 6332041"/>
              <a:gd name="connsiteY144" fmla="*/ 7631962 h 8242065"/>
              <a:gd name="connsiteX145" fmla="*/ 5754637 w 6332041"/>
              <a:gd name="connsiteY145" fmla="*/ 6492035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369309 w 6332041"/>
              <a:gd name="connsiteY144" fmla="*/ 7631962 h 8242065"/>
              <a:gd name="connsiteX145" fmla="*/ 5754637 w 6332041"/>
              <a:gd name="connsiteY145" fmla="*/ 6492035 h 8242065"/>
              <a:gd name="connsiteX146" fmla="*/ 5655444 w 6332041"/>
              <a:gd name="connsiteY146" fmla="*/ 4934681 h 8242065"/>
              <a:gd name="connsiteX147" fmla="*/ 5644923 w 6332041"/>
              <a:gd name="connsiteY147" fmla="*/ 5050150 h 8242065"/>
              <a:gd name="connsiteX148" fmla="*/ 5714499 w 6332041"/>
              <a:gd name="connsiteY148" fmla="*/ 4812126 h 8242065"/>
              <a:gd name="connsiteX149" fmla="*/ 5729104 w 6332041"/>
              <a:gd name="connsiteY149" fmla="*/ 4729576 h 8242065"/>
              <a:gd name="connsiteX150" fmla="*/ 5775459 w 6332041"/>
              <a:gd name="connsiteY150" fmla="*/ 4704176 h 8242065"/>
              <a:gd name="connsiteX151" fmla="*/ 5755139 w 6332041"/>
              <a:gd name="connsiteY151" fmla="*/ 4645121 h 8242065"/>
              <a:gd name="connsiteX152" fmla="*/ 5791334 w 6332041"/>
              <a:gd name="connsiteY152" fmla="*/ 4603846 h 8242065"/>
              <a:gd name="connsiteX153" fmla="*/ 5821814 w 6332041"/>
              <a:gd name="connsiteY153" fmla="*/ 4540981 h 8242065"/>
              <a:gd name="connsiteX154" fmla="*/ 5877059 w 6332041"/>
              <a:gd name="connsiteY154" fmla="*/ 4467321 h 8242065"/>
              <a:gd name="connsiteX155" fmla="*/ 5896109 w 6332041"/>
              <a:gd name="connsiteY155" fmla="*/ 4311111 h 8242065"/>
              <a:gd name="connsiteX156" fmla="*/ 6141219 w 6332041"/>
              <a:gd name="connsiteY156" fmla="*/ 4053301 h 8242065"/>
              <a:gd name="connsiteX157" fmla="*/ 6147569 w 6332041"/>
              <a:gd name="connsiteY157" fmla="*/ 3817081 h 8242065"/>
              <a:gd name="connsiteX158" fmla="*/ 5953537 w 6332041"/>
              <a:gd name="connsiteY15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176646 w 6332041"/>
              <a:gd name="connsiteY144" fmla="*/ 7977150 h 8242065"/>
              <a:gd name="connsiteX145" fmla="*/ 5369309 w 6332041"/>
              <a:gd name="connsiteY145" fmla="*/ 7631962 h 8242065"/>
              <a:gd name="connsiteX146" fmla="*/ 5754637 w 6332041"/>
              <a:gd name="connsiteY146" fmla="*/ 6492035 h 8242065"/>
              <a:gd name="connsiteX147" fmla="*/ 5655444 w 6332041"/>
              <a:gd name="connsiteY147" fmla="*/ 4934681 h 8242065"/>
              <a:gd name="connsiteX148" fmla="*/ 5644923 w 6332041"/>
              <a:gd name="connsiteY148" fmla="*/ 5050150 h 8242065"/>
              <a:gd name="connsiteX149" fmla="*/ 5714499 w 6332041"/>
              <a:gd name="connsiteY149" fmla="*/ 4812126 h 8242065"/>
              <a:gd name="connsiteX150" fmla="*/ 5729104 w 6332041"/>
              <a:gd name="connsiteY150" fmla="*/ 4729576 h 8242065"/>
              <a:gd name="connsiteX151" fmla="*/ 5775459 w 6332041"/>
              <a:gd name="connsiteY151" fmla="*/ 4704176 h 8242065"/>
              <a:gd name="connsiteX152" fmla="*/ 5755139 w 6332041"/>
              <a:gd name="connsiteY152" fmla="*/ 4645121 h 8242065"/>
              <a:gd name="connsiteX153" fmla="*/ 5791334 w 6332041"/>
              <a:gd name="connsiteY153" fmla="*/ 4603846 h 8242065"/>
              <a:gd name="connsiteX154" fmla="*/ 5821814 w 6332041"/>
              <a:gd name="connsiteY154" fmla="*/ 4540981 h 8242065"/>
              <a:gd name="connsiteX155" fmla="*/ 5877059 w 6332041"/>
              <a:gd name="connsiteY155" fmla="*/ 4467321 h 8242065"/>
              <a:gd name="connsiteX156" fmla="*/ 5896109 w 6332041"/>
              <a:gd name="connsiteY156" fmla="*/ 4311111 h 8242065"/>
              <a:gd name="connsiteX157" fmla="*/ 6141219 w 6332041"/>
              <a:gd name="connsiteY157" fmla="*/ 4053301 h 8242065"/>
              <a:gd name="connsiteX158" fmla="*/ 6147569 w 6332041"/>
              <a:gd name="connsiteY158" fmla="*/ 3817081 h 8242065"/>
              <a:gd name="connsiteX159" fmla="*/ 5953537 w 6332041"/>
              <a:gd name="connsiteY15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97287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754637 w 6332041"/>
              <a:gd name="connsiteY146" fmla="*/ 6492035 h 8242065"/>
              <a:gd name="connsiteX147" fmla="*/ 5655444 w 6332041"/>
              <a:gd name="connsiteY147" fmla="*/ 4934681 h 8242065"/>
              <a:gd name="connsiteX148" fmla="*/ 5644923 w 6332041"/>
              <a:gd name="connsiteY148" fmla="*/ 5050150 h 8242065"/>
              <a:gd name="connsiteX149" fmla="*/ 5714499 w 6332041"/>
              <a:gd name="connsiteY149" fmla="*/ 4812126 h 8242065"/>
              <a:gd name="connsiteX150" fmla="*/ 5729104 w 6332041"/>
              <a:gd name="connsiteY150" fmla="*/ 4729576 h 8242065"/>
              <a:gd name="connsiteX151" fmla="*/ 5775459 w 6332041"/>
              <a:gd name="connsiteY151" fmla="*/ 4704176 h 8242065"/>
              <a:gd name="connsiteX152" fmla="*/ 5755139 w 6332041"/>
              <a:gd name="connsiteY152" fmla="*/ 4645121 h 8242065"/>
              <a:gd name="connsiteX153" fmla="*/ 5791334 w 6332041"/>
              <a:gd name="connsiteY153" fmla="*/ 4603846 h 8242065"/>
              <a:gd name="connsiteX154" fmla="*/ 5821814 w 6332041"/>
              <a:gd name="connsiteY154" fmla="*/ 4540981 h 8242065"/>
              <a:gd name="connsiteX155" fmla="*/ 5877059 w 6332041"/>
              <a:gd name="connsiteY155" fmla="*/ 4467321 h 8242065"/>
              <a:gd name="connsiteX156" fmla="*/ 5896109 w 6332041"/>
              <a:gd name="connsiteY156" fmla="*/ 4311111 h 8242065"/>
              <a:gd name="connsiteX157" fmla="*/ 6141219 w 6332041"/>
              <a:gd name="connsiteY157" fmla="*/ 4053301 h 8242065"/>
              <a:gd name="connsiteX158" fmla="*/ 6147569 w 6332041"/>
              <a:gd name="connsiteY158" fmla="*/ 3817081 h 8242065"/>
              <a:gd name="connsiteX159" fmla="*/ 5953537 w 6332041"/>
              <a:gd name="connsiteY15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754637 w 6332041"/>
              <a:gd name="connsiteY146" fmla="*/ 6492035 h 8242065"/>
              <a:gd name="connsiteX147" fmla="*/ 5655444 w 6332041"/>
              <a:gd name="connsiteY147" fmla="*/ 4934681 h 8242065"/>
              <a:gd name="connsiteX148" fmla="*/ 5644923 w 6332041"/>
              <a:gd name="connsiteY148" fmla="*/ 5050150 h 8242065"/>
              <a:gd name="connsiteX149" fmla="*/ 5714499 w 6332041"/>
              <a:gd name="connsiteY149" fmla="*/ 4812126 h 8242065"/>
              <a:gd name="connsiteX150" fmla="*/ 5729104 w 6332041"/>
              <a:gd name="connsiteY150" fmla="*/ 4729576 h 8242065"/>
              <a:gd name="connsiteX151" fmla="*/ 5775459 w 6332041"/>
              <a:gd name="connsiteY151" fmla="*/ 4704176 h 8242065"/>
              <a:gd name="connsiteX152" fmla="*/ 5755139 w 6332041"/>
              <a:gd name="connsiteY152" fmla="*/ 4645121 h 8242065"/>
              <a:gd name="connsiteX153" fmla="*/ 5791334 w 6332041"/>
              <a:gd name="connsiteY153" fmla="*/ 4603846 h 8242065"/>
              <a:gd name="connsiteX154" fmla="*/ 5821814 w 6332041"/>
              <a:gd name="connsiteY154" fmla="*/ 4540981 h 8242065"/>
              <a:gd name="connsiteX155" fmla="*/ 5877059 w 6332041"/>
              <a:gd name="connsiteY155" fmla="*/ 4467321 h 8242065"/>
              <a:gd name="connsiteX156" fmla="*/ 5896109 w 6332041"/>
              <a:gd name="connsiteY156" fmla="*/ 4311111 h 8242065"/>
              <a:gd name="connsiteX157" fmla="*/ 6141219 w 6332041"/>
              <a:gd name="connsiteY157" fmla="*/ 4053301 h 8242065"/>
              <a:gd name="connsiteX158" fmla="*/ 6147569 w 6332041"/>
              <a:gd name="connsiteY158" fmla="*/ 3817081 h 8242065"/>
              <a:gd name="connsiteX159" fmla="*/ 5953537 w 6332041"/>
              <a:gd name="connsiteY15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55444 w 6332041"/>
              <a:gd name="connsiteY147" fmla="*/ 4934681 h 8242065"/>
              <a:gd name="connsiteX148" fmla="*/ 5644923 w 6332041"/>
              <a:gd name="connsiteY148" fmla="*/ 5050150 h 8242065"/>
              <a:gd name="connsiteX149" fmla="*/ 5714499 w 6332041"/>
              <a:gd name="connsiteY149" fmla="*/ 4812126 h 8242065"/>
              <a:gd name="connsiteX150" fmla="*/ 5729104 w 6332041"/>
              <a:gd name="connsiteY150" fmla="*/ 4729576 h 8242065"/>
              <a:gd name="connsiteX151" fmla="*/ 5775459 w 6332041"/>
              <a:gd name="connsiteY151" fmla="*/ 4704176 h 8242065"/>
              <a:gd name="connsiteX152" fmla="*/ 5755139 w 6332041"/>
              <a:gd name="connsiteY152" fmla="*/ 4645121 h 8242065"/>
              <a:gd name="connsiteX153" fmla="*/ 5791334 w 6332041"/>
              <a:gd name="connsiteY153" fmla="*/ 4603846 h 8242065"/>
              <a:gd name="connsiteX154" fmla="*/ 5821814 w 6332041"/>
              <a:gd name="connsiteY154" fmla="*/ 4540981 h 8242065"/>
              <a:gd name="connsiteX155" fmla="*/ 5877059 w 6332041"/>
              <a:gd name="connsiteY155" fmla="*/ 4467321 h 8242065"/>
              <a:gd name="connsiteX156" fmla="*/ 5896109 w 6332041"/>
              <a:gd name="connsiteY156" fmla="*/ 4311111 h 8242065"/>
              <a:gd name="connsiteX157" fmla="*/ 6141219 w 6332041"/>
              <a:gd name="connsiteY157" fmla="*/ 4053301 h 8242065"/>
              <a:gd name="connsiteX158" fmla="*/ 6147569 w 6332041"/>
              <a:gd name="connsiteY158" fmla="*/ 3817081 h 8242065"/>
              <a:gd name="connsiteX159" fmla="*/ 5953537 w 6332041"/>
              <a:gd name="connsiteY15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561973 w 6332041"/>
              <a:gd name="connsiteY147" fmla="*/ 6505413 h 8242065"/>
              <a:gd name="connsiteX148" fmla="*/ 5655444 w 6332041"/>
              <a:gd name="connsiteY148" fmla="*/ 4934681 h 8242065"/>
              <a:gd name="connsiteX149" fmla="*/ 5644923 w 6332041"/>
              <a:gd name="connsiteY149" fmla="*/ 5050150 h 8242065"/>
              <a:gd name="connsiteX150" fmla="*/ 5714499 w 6332041"/>
              <a:gd name="connsiteY150" fmla="*/ 4812126 h 8242065"/>
              <a:gd name="connsiteX151" fmla="*/ 5729104 w 6332041"/>
              <a:gd name="connsiteY151" fmla="*/ 4729576 h 8242065"/>
              <a:gd name="connsiteX152" fmla="*/ 5775459 w 6332041"/>
              <a:gd name="connsiteY152" fmla="*/ 4704176 h 8242065"/>
              <a:gd name="connsiteX153" fmla="*/ 5755139 w 6332041"/>
              <a:gd name="connsiteY153" fmla="*/ 4645121 h 8242065"/>
              <a:gd name="connsiteX154" fmla="*/ 5791334 w 6332041"/>
              <a:gd name="connsiteY154" fmla="*/ 4603846 h 8242065"/>
              <a:gd name="connsiteX155" fmla="*/ 5821814 w 6332041"/>
              <a:gd name="connsiteY155" fmla="*/ 4540981 h 8242065"/>
              <a:gd name="connsiteX156" fmla="*/ 5877059 w 6332041"/>
              <a:gd name="connsiteY156" fmla="*/ 4467321 h 8242065"/>
              <a:gd name="connsiteX157" fmla="*/ 5896109 w 6332041"/>
              <a:gd name="connsiteY157" fmla="*/ 4311111 h 8242065"/>
              <a:gd name="connsiteX158" fmla="*/ 6141219 w 6332041"/>
              <a:gd name="connsiteY158" fmla="*/ 4053301 h 8242065"/>
              <a:gd name="connsiteX159" fmla="*/ 6147569 w 6332041"/>
              <a:gd name="connsiteY159" fmla="*/ 3817081 h 8242065"/>
              <a:gd name="connsiteX160" fmla="*/ 5953537 w 6332041"/>
              <a:gd name="connsiteY16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655444 w 6332041"/>
              <a:gd name="connsiteY148" fmla="*/ 4934681 h 8242065"/>
              <a:gd name="connsiteX149" fmla="*/ 5644923 w 6332041"/>
              <a:gd name="connsiteY149" fmla="*/ 5050150 h 8242065"/>
              <a:gd name="connsiteX150" fmla="*/ 5714499 w 6332041"/>
              <a:gd name="connsiteY150" fmla="*/ 4812126 h 8242065"/>
              <a:gd name="connsiteX151" fmla="*/ 5729104 w 6332041"/>
              <a:gd name="connsiteY151" fmla="*/ 4729576 h 8242065"/>
              <a:gd name="connsiteX152" fmla="*/ 5775459 w 6332041"/>
              <a:gd name="connsiteY152" fmla="*/ 4704176 h 8242065"/>
              <a:gd name="connsiteX153" fmla="*/ 5755139 w 6332041"/>
              <a:gd name="connsiteY153" fmla="*/ 4645121 h 8242065"/>
              <a:gd name="connsiteX154" fmla="*/ 5791334 w 6332041"/>
              <a:gd name="connsiteY154" fmla="*/ 4603846 h 8242065"/>
              <a:gd name="connsiteX155" fmla="*/ 5821814 w 6332041"/>
              <a:gd name="connsiteY155" fmla="*/ 4540981 h 8242065"/>
              <a:gd name="connsiteX156" fmla="*/ 5877059 w 6332041"/>
              <a:gd name="connsiteY156" fmla="*/ 4467321 h 8242065"/>
              <a:gd name="connsiteX157" fmla="*/ 5896109 w 6332041"/>
              <a:gd name="connsiteY157" fmla="*/ 4311111 h 8242065"/>
              <a:gd name="connsiteX158" fmla="*/ 6141219 w 6332041"/>
              <a:gd name="connsiteY158" fmla="*/ 4053301 h 8242065"/>
              <a:gd name="connsiteX159" fmla="*/ 6147569 w 6332041"/>
              <a:gd name="connsiteY159" fmla="*/ 3817081 h 8242065"/>
              <a:gd name="connsiteX160" fmla="*/ 5953537 w 6332041"/>
              <a:gd name="connsiteY16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647601 w 6332041"/>
              <a:gd name="connsiteY148" fmla="*/ 6601745 h 8242065"/>
              <a:gd name="connsiteX149" fmla="*/ 5655444 w 6332041"/>
              <a:gd name="connsiteY149" fmla="*/ 4934681 h 8242065"/>
              <a:gd name="connsiteX150" fmla="*/ 5644923 w 6332041"/>
              <a:gd name="connsiteY150" fmla="*/ 5050150 h 8242065"/>
              <a:gd name="connsiteX151" fmla="*/ 5714499 w 6332041"/>
              <a:gd name="connsiteY151" fmla="*/ 4812126 h 8242065"/>
              <a:gd name="connsiteX152" fmla="*/ 5729104 w 6332041"/>
              <a:gd name="connsiteY152" fmla="*/ 4729576 h 8242065"/>
              <a:gd name="connsiteX153" fmla="*/ 5775459 w 6332041"/>
              <a:gd name="connsiteY153" fmla="*/ 4704176 h 8242065"/>
              <a:gd name="connsiteX154" fmla="*/ 5755139 w 6332041"/>
              <a:gd name="connsiteY154" fmla="*/ 4645121 h 8242065"/>
              <a:gd name="connsiteX155" fmla="*/ 5791334 w 6332041"/>
              <a:gd name="connsiteY155" fmla="*/ 4603846 h 8242065"/>
              <a:gd name="connsiteX156" fmla="*/ 5821814 w 6332041"/>
              <a:gd name="connsiteY156" fmla="*/ 4540981 h 8242065"/>
              <a:gd name="connsiteX157" fmla="*/ 5877059 w 6332041"/>
              <a:gd name="connsiteY157" fmla="*/ 4467321 h 8242065"/>
              <a:gd name="connsiteX158" fmla="*/ 5896109 w 6332041"/>
              <a:gd name="connsiteY158" fmla="*/ 4311111 h 8242065"/>
              <a:gd name="connsiteX159" fmla="*/ 6141219 w 6332041"/>
              <a:gd name="connsiteY159" fmla="*/ 4053301 h 8242065"/>
              <a:gd name="connsiteX160" fmla="*/ 6147569 w 6332041"/>
              <a:gd name="connsiteY160" fmla="*/ 3817081 h 8242065"/>
              <a:gd name="connsiteX161" fmla="*/ 5953537 w 6332041"/>
              <a:gd name="connsiteY16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655444 w 6332041"/>
              <a:gd name="connsiteY149" fmla="*/ 4934681 h 8242065"/>
              <a:gd name="connsiteX150" fmla="*/ 5644923 w 6332041"/>
              <a:gd name="connsiteY150" fmla="*/ 5050150 h 8242065"/>
              <a:gd name="connsiteX151" fmla="*/ 5714499 w 6332041"/>
              <a:gd name="connsiteY151" fmla="*/ 4812126 h 8242065"/>
              <a:gd name="connsiteX152" fmla="*/ 5729104 w 6332041"/>
              <a:gd name="connsiteY152" fmla="*/ 4729576 h 8242065"/>
              <a:gd name="connsiteX153" fmla="*/ 5775459 w 6332041"/>
              <a:gd name="connsiteY153" fmla="*/ 4704176 h 8242065"/>
              <a:gd name="connsiteX154" fmla="*/ 5755139 w 6332041"/>
              <a:gd name="connsiteY154" fmla="*/ 4645121 h 8242065"/>
              <a:gd name="connsiteX155" fmla="*/ 5791334 w 6332041"/>
              <a:gd name="connsiteY155" fmla="*/ 4603846 h 8242065"/>
              <a:gd name="connsiteX156" fmla="*/ 5821814 w 6332041"/>
              <a:gd name="connsiteY156" fmla="*/ 4540981 h 8242065"/>
              <a:gd name="connsiteX157" fmla="*/ 5877059 w 6332041"/>
              <a:gd name="connsiteY157" fmla="*/ 4467321 h 8242065"/>
              <a:gd name="connsiteX158" fmla="*/ 5896109 w 6332041"/>
              <a:gd name="connsiteY158" fmla="*/ 4311111 h 8242065"/>
              <a:gd name="connsiteX159" fmla="*/ 6141219 w 6332041"/>
              <a:gd name="connsiteY159" fmla="*/ 4053301 h 8242065"/>
              <a:gd name="connsiteX160" fmla="*/ 6147569 w 6332041"/>
              <a:gd name="connsiteY160" fmla="*/ 3817081 h 8242065"/>
              <a:gd name="connsiteX161" fmla="*/ 5953537 w 6332041"/>
              <a:gd name="connsiteY16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706471 w 6332041"/>
              <a:gd name="connsiteY149" fmla="*/ 6237825 h 8242065"/>
              <a:gd name="connsiteX150" fmla="*/ 5655444 w 6332041"/>
              <a:gd name="connsiteY150" fmla="*/ 4934681 h 8242065"/>
              <a:gd name="connsiteX151" fmla="*/ 5644923 w 6332041"/>
              <a:gd name="connsiteY151" fmla="*/ 5050150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5655444 w 6332041"/>
              <a:gd name="connsiteY150" fmla="*/ 4934681 h 8242065"/>
              <a:gd name="connsiteX151" fmla="*/ 5644923 w 6332041"/>
              <a:gd name="connsiteY151" fmla="*/ 5050150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5655444 w 6332041"/>
              <a:gd name="connsiteY150" fmla="*/ 4934681 h 8242065"/>
              <a:gd name="connsiteX151" fmla="*/ 5644923 w 6332041"/>
              <a:gd name="connsiteY151" fmla="*/ 5050150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5655444 w 6332041"/>
              <a:gd name="connsiteY150" fmla="*/ 4934681 h 8242065"/>
              <a:gd name="connsiteX151" fmla="*/ 6083768 w 6332041"/>
              <a:gd name="connsiteY151" fmla="*/ 6281057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083768 w 6332041"/>
              <a:gd name="connsiteY151" fmla="*/ 6281057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083768 w 6332041"/>
              <a:gd name="connsiteY151" fmla="*/ 6281057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5714499 w 6332041"/>
              <a:gd name="connsiteY152" fmla="*/ 4812126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729104 w 6332041"/>
              <a:gd name="connsiteY153" fmla="*/ 4729576 h 8242065"/>
              <a:gd name="connsiteX154" fmla="*/ 5775459 w 6332041"/>
              <a:gd name="connsiteY154" fmla="*/ 4704176 h 8242065"/>
              <a:gd name="connsiteX155" fmla="*/ 5755139 w 6332041"/>
              <a:gd name="connsiteY155" fmla="*/ 4645121 h 8242065"/>
              <a:gd name="connsiteX156" fmla="*/ 5791334 w 6332041"/>
              <a:gd name="connsiteY156" fmla="*/ 4603846 h 8242065"/>
              <a:gd name="connsiteX157" fmla="*/ 5821814 w 6332041"/>
              <a:gd name="connsiteY157" fmla="*/ 4540981 h 8242065"/>
              <a:gd name="connsiteX158" fmla="*/ 5877059 w 6332041"/>
              <a:gd name="connsiteY158" fmla="*/ 4467321 h 8242065"/>
              <a:gd name="connsiteX159" fmla="*/ 5896109 w 6332041"/>
              <a:gd name="connsiteY159" fmla="*/ 4311111 h 8242065"/>
              <a:gd name="connsiteX160" fmla="*/ 6141219 w 6332041"/>
              <a:gd name="connsiteY160" fmla="*/ 4053301 h 8242065"/>
              <a:gd name="connsiteX161" fmla="*/ 6147569 w 6332041"/>
              <a:gd name="connsiteY161" fmla="*/ 3817081 h 8242065"/>
              <a:gd name="connsiteX162" fmla="*/ 5953537 w 6332041"/>
              <a:gd name="connsiteY162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2802 w 6332041"/>
              <a:gd name="connsiteY153" fmla="*/ 4878476 h 8242065"/>
              <a:gd name="connsiteX154" fmla="*/ 5729104 w 6332041"/>
              <a:gd name="connsiteY154" fmla="*/ 4729576 h 8242065"/>
              <a:gd name="connsiteX155" fmla="*/ 5775459 w 6332041"/>
              <a:gd name="connsiteY155" fmla="*/ 4704176 h 8242065"/>
              <a:gd name="connsiteX156" fmla="*/ 5755139 w 6332041"/>
              <a:gd name="connsiteY156" fmla="*/ 4645121 h 8242065"/>
              <a:gd name="connsiteX157" fmla="*/ 5791334 w 6332041"/>
              <a:gd name="connsiteY157" fmla="*/ 4603846 h 8242065"/>
              <a:gd name="connsiteX158" fmla="*/ 5821814 w 6332041"/>
              <a:gd name="connsiteY158" fmla="*/ 4540981 h 8242065"/>
              <a:gd name="connsiteX159" fmla="*/ 5877059 w 6332041"/>
              <a:gd name="connsiteY159" fmla="*/ 4467321 h 8242065"/>
              <a:gd name="connsiteX160" fmla="*/ 5896109 w 6332041"/>
              <a:gd name="connsiteY160" fmla="*/ 4311111 h 8242065"/>
              <a:gd name="connsiteX161" fmla="*/ 6141219 w 6332041"/>
              <a:gd name="connsiteY161" fmla="*/ 4053301 h 8242065"/>
              <a:gd name="connsiteX162" fmla="*/ 6147569 w 6332041"/>
              <a:gd name="connsiteY162" fmla="*/ 3817081 h 8242065"/>
              <a:gd name="connsiteX163" fmla="*/ 5953537 w 6332041"/>
              <a:gd name="connsiteY163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358606 w 6332041"/>
              <a:gd name="connsiteY153" fmla="*/ 5435060 h 8242065"/>
              <a:gd name="connsiteX154" fmla="*/ 5729104 w 6332041"/>
              <a:gd name="connsiteY154" fmla="*/ 4729576 h 8242065"/>
              <a:gd name="connsiteX155" fmla="*/ 5775459 w 6332041"/>
              <a:gd name="connsiteY155" fmla="*/ 4704176 h 8242065"/>
              <a:gd name="connsiteX156" fmla="*/ 5755139 w 6332041"/>
              <a:gd name="connsiteY156" fmla="*/ 4645121 h 8242065"/>
              <a:gd name="connsiteX157" fmla="*/ 5791334 w 6332041"/>
              <a:gd name="connsiteY157" fmla="*/ 4603846 h 8242065"/>
              <a:gd name="connsiteX158" fmla="*/ 5821814 w 6332041"/>
              <a:gd name="connsiteY158" fmla="*/ 4540981 h 8242065"/>
              <a:gd name="connsiteX159" fmla="*/ 5877059 w 6332041"/>
              <a:gd name="connsiteY159" fmla="*/ 4467321 h 8242065"/>
              <a:gd name="connsiteX160" fmla="*/ 5896109 w 6332041"/>
              <a:gd name="connsiteY160" fmla="*/ 4311111 h 8242065"/>
              <a:gd name="connsiteX161" fmla="*/ 6141219 w 6332041"/>
              <a:gd name="connsiteY161" fmla="*/ 4053301 h 8242065"/>
              <a:gd name="connsiteX162" fmla="*/ 6147569 w 6332041"/>
              <a:gd name="connsiteY162" fmla="*/ 3817081 h 8242065"/>
              <a:gd name="connsiteX163" fmla="*/ 5953537 w 6332041"/>
              <a:gd name="connsiteY163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358606 w 6332041"/>
              <a:gd name="connsiteY154" fmla="*/ 5435060 h 8242065"/>
              <a:gd name="connsiteX155" fmla="*/ 5729104 w 6332041"/>
              <a:gd name="connsiteY155" fmla="*/ 4729576 h 8242065"/>
              <a:gd name="connsiteX156" fmla="*/ 5775459 w 6332041"/>
              <a:gd name="connsiteY156" fmla="*/ 4704176 h 8242065"/>
              <a:gd name="connsiteX157" fmla="*/ 5755139 w 6332041"/>
              <a:gd name="connsiteY157" fmla="*/ 4645121 h 8242065"/>
              <a:gd name="connsiteX158" fmla="*/ 5791334 w 6332041"/>
              <a:gd name="connsiteY158" fmla="*/ 4603846 h 8242065"/>
              <a:gd name="connsiteX159" fmla="*/ 5821814 w 6332041"/>
              <a:gd name="connsiteY159" fmla="*/ 4540981 h 8242065"/>
              <a:gd name="connsiteX160" fmla="*/ 5877059 w 6332041"/>
              <a:gd name="connsiteY160" fmla="*/ 4467321 h 8242065"/>
              <a:gd name="connsiteX161" fmla="*/ 5896109 w 6332041"/>
              <a:gd name="connsiteY161" fmla="*/ 4311111 h 8242065"/>
              <a:gd name="connsiteX162" fmla="*/ 6141219 w 6332041"/>
              <a:gd name="connsiteY162" fmla="*/ 4053301 h 8242065"/>
              <a:gd name="connsiteX163" fmla="*/ 6147569 w 6332041"/>
              <a:gd name="connsiteY163" fmla="*/ 3817081 h 8242065"/>
              <a:gd name="connsiteX164" fmla="*/ 5953537 w 6332041"/>
              <a:gd name="connsiteY164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29104 w 6332041"/>
              <a:gd name="connsiteY155" fmla="*/ 4729576 h 8242065"/>
              <a:gd name="connsiteX156" fmla="*/ 5775459 w 6332041"/>
              <a:gd name="connsiteY156" fmla="*/ 4704176 h 8242065"/>
              <a:gd name="connsiteX157" fmla="*/ 5755139 w 6332041"/>
              <a:gd name="connsiteY157" fmla="*/ 4645121 h 8242065"/>
              <a:gd name="connsiteX158" fmla="*/ 5791334 w 6332041"/>
              <a:gd name="connsiteY158" fmla="*/ 4603846 h 8242065"/>
              <a:gd name="connsiteX159" fmla="*/ 5821814 w 6332041"/>
              <a:gd name="connsiteY159" fmla="*/ 4540981 h 8242065"/>
              <a:gd name="connsiteX160" fmla="*/ 5877059 w 6332041"/>
              <a:gd name="connsiteY160" fmla="*/ 4467321 h 8242065"/>
              <a:gd name="connsiteX161" fmla="*/ 5896109 w 6332041"/>
              <a:gd name="connsiteY161" fmla="*/ 4311111 h 8242065"/>
              <a:gd name="connsiteX162" fmla="*/ 6141219 w 6332041"/>
              <a:gd name="connsiteY162" fmla="*/ 4053301 h 8242065"/>
              <a:gd name="connsiteX163" fmla="*/ 6147569 w 6332041"/>
              <a:gd name="connsiteY163" fmla="*/ 3817081 h 8242065"/>
              <a:gd name="connsiteX164" fmla="*/ 5953537 w 6332041"/>
              <a:gd name="connsiteY164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27878 w 6332041"/>
              <a:gd name="connsiteY155" fmla="*/ 5354783 h 8242065"/>
              <a:gd name="connsiteX156" fmla="*/ 5729104 w 6332041"/>
              <a:gd name="connsiteY156" fmla="*/ 4729576 h 8242065"/>
              <a:gd name="connsiteX157" fmla="*/ 5775459 w 6332041"/>
              <a:gd name="connsiteY157" fmla="*/ 4704176 h 8242065"/>
              <a:gd name="connsiteX158" fmla="*/ 5755139 w 6332041"/>
              <a:gd name="connsiteY158" fmla="*/ 4645121 h 8242065"/>
              <a:gd name="connsiteX159" fmla="*/ 5791334 w 6332041"/>
              <a:gd name="connsiteY159" fmla="*/ 4603846 h 8242065"/>
              <a:gd name="connsiteX160" fmla="*/ 5821814 w 6332041"/>
              <a:gd name="connsiteY160" fmla="*/ 4540981 h 8242065"/>
              <a:gd name="connsiteX161" fmla="*/ 5877059 w 6332041"/>
              <a:gd name="connsiteY161" fmla="*/ 4467321 h 8242065"/>
              <a:gd name="connsiteX162" fmla="*/ 5896109 w 6332041"/>
              <a:gd name="connsiteY162" fmla="*/ 4311111 h 8242065"/>
              <a:gd name="connsiteX163" fmla="*/ 6141219 w 6332041"/>
              <a:gd name="connsiteY163" fmla="*/ 4053301 h 8242065"/>
              <a:gd name="connsiteX164" fmla="*/ 6147569 w 6332041"/>
              <a:gd name="connsiteY164" fmla="*/ 3817081 h 8242065"/>
              <a:gd name="connsiteX165" fmla="*/ 5953537 w 6332041"/>
              <a:gd name="connsiteY165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729104 w 6332041"/>
              <a:gd name="connsiteY156" fmla="*/ 4729576 h 8242065"/>
              <a:gd name="connsiteX157" fmla="*/ 5775459 w 6332041"/>
              <a:gd name="connsiteY157" fmla="*/ 4704176 h 8242065"/>
              <a:gd name="connsiteX158" fmla="*/ 5755139 w 6332041"/>
              <a:gd name="connsiteY158" fmla="*/ 4645121 h 8242065"/>
              <a:gd name="connsiteX159" fmla="*/ 5791334 w 6332041"/>
              <a:gd name="connsiteY159" fmla="*/ 4603846 h 8242065"/>
              <a:gd name="connsiteX160" fmla="*/ 5821814 w 6332041"/>
              <a:gd name="connsiteY160" fmla="*/ 4540981 h 8242065"/>
              <a:gd name="connsiteX161" fmla="*/ 5877059 w 6332041"/>
              <a:gd name="connsiteY161" fmla="*/ 4467321 h 8242065"/>
              <a:gd name="connsiteX162" fmla="*/ 5896109 w 6332041"/>
              <a:gd name="connsiteY162" fmla="*/ 4311111 h 8242065"/>
              <a:gd name="connsiteX163" fmla="*/ 6141219 w 6332041"/>
              <a:gd name="connsiteY163" fmla="*/ 4053301 h 8242065"/>
              <a:gd name="connsiteX164" fmla="*/ 6147569 w 6332041"/>
              <a:gd name="connsiteY164" fmla="*/ 3817081 h 8242065"/>
              <a:gd name="connsiteX165" fmla="*/ 5953537 w 6332041"/>
              <a:gd name="connsiteY165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742595 w 6332041"/>
              <a:gd name="connsiteY156" fmla="*/ 5039029 h 8242065"/>
              <a:gd name="connsiteX157" fmla="*/ 5729104 w 6332041"/>
              <a:gd name="connsiteY157" fmla="*/ 4729576 h 8242065"/>
              <a:gd name="connsiteX158" fmla="*/ 5775459 w 6332041"/>
              <a:gd name="connsiteY158" fmla="*/ 4704176 h 8242065"/>
              <a:gd name="connsiteX159" fmla="*/ 5755139 w 6332041"/>
              <a:gd name="connsiteY159" fmla="*/ 4645121 h 8242065"/>
              <a:gd name="connsiteX160" fmla="*/ 5791334 w 6332041"/>
              <a:gd name="connsiteY160" fmla="*/ 4603846 h 8242065"/>
              <a:gd name="connsiteX161" fmla="*/ 5821814 w 6332041"/>
              <a:gd name="connsiteY161" fmla="*/ 4540981 h 8242065"/>
              <a:gd name="connsiteX162" fmla="*/ 5877059 w 6332041"/>
              <a:gd name="connsiteY162" fmla="*/ 4467321 h 8242065"/>
              <a:gd name="connsiteX163" fmla="*/ 5896109 w 6332041"/>
              <a:gd name="connsiteY163" fmla="*/ 4311111 h 8242065"/>
              <a:gd name="connsiteX164" fmla="*/ 6141219 w 6332041"/>
              <a:gd name="connsiteY164" fmla="*/ 4053301 h 8242065"/>
              <a:gd name="connsiteX165" fmla="*/ 6147569 w 6332041"/>
              <a:gd name="connsiteY165" fmla="*/ 3817081 h 8242065"/>
              <a:gd name="connsiteX166" fmla="*/ 5953537 w 6332041"/>
              <a:gd name="connsiteY166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397405 w 6332041"/>
              <a:gd name="connsiteY156" fmla="*/ 5191555 h 8242065"/>
              <a:gd name="connsiteX157" fmla="*/ 5729104 w 6332041"/>
              <a:gd name="connsiteY157" fmla="*/ 4729576 h 8242065"/>
              <a:gd name="connsiteX158" fmla="*/ 5775459 w 6332041"/>
              <a:gd name="connsiteY158" fmla="*/ 4704176 h 8242065"/>
              <a:gd name="connsiteX159" fmla="*/ 5755139 w 6332041"/>
              <a:gd name="connsiteY159" fmla="*/ 4645121 h 8242065"/>
              <a:gd name="connsiteX160" fmla="*/ 5791334 w 6332041"/>
              <a:gd name="connsiteY160" fmla="*/ 4603846 h 8242065"/>
              <a:gd name="connsiteX161" fmla="*/ 5821814 w 6332041"/>
              <a:gd name="connsiteY161" fmla="*/ 4540981 h 8242065"/>
              <a:gd name="connsiteX162" fmla="*/ 5877059 w 6332041"/>
              <a:gd name="connsiteY162" fmla="*/ 4467321 h 8242065"/>
              <a:gd name="connsiteX163" fmla="*/ 5896109 w 6332041"/>
              <a:gd name="connsiteY163" fmla="*/ 4311111 h 8242065"/>
              <a:gd name="connsiteX164" fmla="*/ 6141219 w 6332041"/>
              <a:gd name="connsiteY164" fmla="*/ 4053301 h 8242065"/>
              <a:gd name="connsiteX165" fmla="*/ 6147569 w 6332041"/>
              <a:gd name="connsiteY165" fmla="*/ 3817081 h 8242065"/>
              <a:gd name="connsiteX166" fmla="*/ 5953537 w 6332041"/>
              <a:gd name="connsiteY166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397405 w 6332041"/>
              <a:gd name="connsiteY157" fmla="*/ 5191555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397405 w 6332041"/>
              <a:gd name="connsiteY157" fmla="*/ 5191555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397405 w 6332041"/>
              <a:gd name="connsiteY157" fmla="*/ 5191555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29104 w 6332041"/>
              <a:gd name="connsiteY158" fmla="*/ 4729576 h 8242065"/>
              <a:gd name="connsiteX159" fmla="*/ 5775459 w 6332041"/>
              <a:gd name="connsiteY159" fmla="*/ 4704176 h 8242065"/>
              <a:gd name="connsiteX160" fmla="*/ 5755139 w 6332041"/>
              <a:gd name="connsiteY160" fmla="*/ 4645121 h 8242065"/>
              <a:gd name="connsiteX161" fmla="*/ 5791334 w 6332041"/>
              <a:gd name="connsiteY161" fmla="*/ 4603846 h 8242065"/>
              <a:gd name="connsiteX162" fmla="*/ 5821814 w 6332041"/>
              <a:gd name="connsiteY162" fmla="*/ 4540981 h 8242065"/>
              <a:gd name="connsiteX163" fmla="*/ 5877059 w 6332041"/>
              <a:gd name="connsiteY163" fmla="*/ 4467321 h 8242065"/>
              <a:gd name="connsiteX164" fmla="*/ 5896109 w 6332041"/>
              <a:gd name="connsiteY164" fmla="*/ 4311111 h 8242065"/>
              <a:gd name="connsiteX165" fmla="*/ 6141219 w 6332041"/>
              <a:gd name="connsiteY165" fmla="*/ 4053301 h 8242065"/>
              <a:gd name="connsiteX166" fmla="*/ 6147569 w 6332041"/>
              <a:gd name="connsiteY166" fmla="*/ 3817081 h 8242065"/>
              <a:gd name="connsiteX167" fmla="*/ 5953537 w 6332041"/>
              <a:gd name="connsiteY167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686402 w 6332041"/>
              <a:gd name="connsiteY158" fmla="*/ 5071139 h 8242065"/>
              <a:gd name="connsiteX159" fmla="*/ 5729104 w 6332041"/>
              <a:gd name="connsiteY159" fmla="*/ 4729576 h 8242065"/>
              <a:gd name="connsiteX160" fmla="*/ 5775459 w 6332041"/>
              <a:gd name="connsiteY160" fmla="*/ 4704176 h 8242065"/>
              <a:gd name="connsiteX161" fmla="*/ 5755139 w 6332041"/>
              <a:gd name="connsiteY161" fmla="*/ 4645121 h 8242065"/>
              <a:gd name="connsiteX162" fmla="*/ 5791334 w 6332041"/>
              <a:gd name="connsiteY162" fmla="*/ 4603846 h 8242065"/>
              <a:gd name="connsiteX163" fmla="*/ 5821814 w 6332041"/>
              <a:gd name="connsiteY163" fmla="*/ 4540981 h 8242065"/>
              <a:gd name="connsiteX164" fmla="*/ 5877059 w 6332041"/>
              <a:gd name="connsiteY164" fmla="*/ 4467321 h 8242065"/>
              <a:gd name="connsiteX165" fmla="*/ 5896109 w 6332041"/>
              <a:gd name="connsiteY165" fmla="*/ 4311111 h 8242065"/>
              <a:gd name="connsiteX166" fmla="*/ 6141219 w 6332041"/>
              <a:gd name="connsiteY166" fmla="*/ 4053301 h 8242065"/>
              <a:gd name="connsiteX167" fmla="*/ 6147569 w 6332041"/>
              <a:gd name="connsiteY167" fmla="*/ 3817081 h 8242065"/>
              <a:gd name="connsiteX168" fmla="*/ 5953537 w 6332041"/>
              <a:gd name="connsiteY16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729104 w 6332041"/>
              <a:gd name="connsiteY159" fmla="*/ 4729576 h 8242065"/>
              <a:gd name="connsiteX160" fmla="*/ 5775459 w 6332041"/>
              <a:gd name="connsiteY160" fmla="*/ 4704176 h 8242065"/>
              <a:gd name="connsiteX161" fmla="*/ 5755139 w 6332041"/>
              <a:gd name="connsiteY161" fmla="*/ 4645121 h 8242065"/>
              <a:gd name="connsiteX162" fmla="*/ 5791334 w 6332041"/>
              <a:gd name="connsiteY162" fmla="*/ 4603846 h 8242065"/>
              <a:gd name="connsiteX163" fmla="*/ 5821814 w 6332041"/>
              <a:gd name="connsiteY163" fmla="*/ 4540981 h 8242065"/>
              <a:gd name="connsiteX164" fmla="*/ 5877059 w 6332041"/>
              <a:gd name="connsiteY164" fmla="*/ 4467321 h 8242065"/>
              <a:gd name="connsiteX165" fmla="*/ 5896109 w 6332041"/>
              <a:gd name="connsiteY165" fmla="*/ 4311111 h 8242065"/>
              <a:gd name="connsiteX166" fmla="*/ 6141219 w 6332041"/>
              <a:gd name="connsiteY166" fmla="*/ 4053301 h 8242065"/>
              <a:gd name="connsiteX167" fmla="*/ 6147569 w 6332041"/>
              <a:gd name="connsiteY167" fmla="*/ 3817081 h 8242065"/>
              <a:gd name="connsiteX168" fmla="*/ 5953537 w 6332041"/>
              <a:gd name="connsiteY168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714499 w 6332041"/>
              <a:gd name="connsiteY159" fmla="*/ 5014947 h 8242065"/>
              <a:gd name="connsiteX160" fmla="*/ 5729104 w 6332041"/>
              <a:gd name="connsiteY160" fmla="*/ 4729576 h 8242065"/>
              <a:gd name="connsiteX161" fmla="*/ 5775459 w 6332041"/>
              <a:gd name="connsiteY161" fmla="*/ 4704176 h 8242065"/>
              <a:gd name="connsiteX162" fmla="*/ 5755139 w 6332041"/>
              <a:gd name="connsiteY162" fmla="*/ 4645121 h 8242065"/>
              <a:gd name="connsiteX163" fmla="*/ 5791334 w 6332041"/>
              <a:gd name="connsiteY163" fmla="*/ 4603846 h 8242065"/>
              <a:gd name="connsiteX164" fmla="*/ 5821814 w 6332041"/>
              <a:gd name="connsiteY164" fmla="*/ 4540981 h 8242065"/>
              <a:gd name="connsiteX165" fmla="*/ 5877059 w 6332041"/>
              <a:gd name="connsiteY165" fmla="*/ 4467321 h 8242065"/>
              <a:gd name="connsiteX166" fmla="*/ 5896109 w 6332041"/>
              <a:gd name="connsiteY166" fmla="*/ 4311111 h 8242065"/>
              <a:gd name="connsiteX167" fmla="*/ 6141219 w 6332041"/>
              <a:gd name="connsiteY167" fmla="*/ 4053301 h 8242065"/>
              <a:gd name="connsiteX168" fmla="*/ 6147569 w 6332041"/>
              <a:gd name="connsiteY168" fmla="*/ 3817081 h 8242065"/>
              <a:gd name="connsiteX169" fmla="*/ 5953537 w 6332041"/>
              <a:gd name="connsiteY16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729104 w 6332041"/>
              <a:gd name="connsiteY160" fmla="*/ 4729576 h 8242065"/>
              <a:gd name="connsiteX161" fmla="*/ 5775459 w 6332041"/>
              <a:gd name="connsiteY161" fmla="*/ 4704176 h 8242065"/>
              <a:gd name="connsiteX162" fmla="*/ 5755139 w 6332041"/>
              <a:gd name="connsiteY162" fmla="*/ 4645121 h 8242065"/>
              <a:gd name="connsiteX163" fmla="*/ 5791334 w 6332041"/>
              <a:gd name="connsiteY163" fmla="*/ 4603846 h 8242065"/>
              <a:gd name="connsiteX164" fmla="*/ 5821814 w 6332041"/>
              <a:gd name="connsiteY164" fmla="*/ 4540981 h 8242065"/>
              <a:gd name="connsiteX165" fmla="*/ 5877059 w 6332041"/>
              <a:gd name="connsiteY165" fmla="*/ 4467321 h 8242065"/>
              <a:gd name="connsiteX166" fmla="*/ 5896109 w 6332041"/>
              <a:gd name="connsiteY166" fmla="*/ 4311111 h 8242065"/>
              <a:gd name="connsiteX167" fmla="*/ 6141219 w 6332041"/>
              <a:gd name="connsiteY167" fmla="*/ 4053301 h 8242065"/>
              <a:gd name="connsiteX168" fmla="*/ 6147569 w 6332041"/>
              <a:gd name="connsiteY168" fmla="*/ 3817081 h 8242065"/>
              <a:gd name="connsiteX169" fmla="*/ 5953537 w 6332041"/>
              <a:gd name="connsiteY169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662318 w 6332041"/>
              <a:gd name="connsiteY160" fmla="*/ 4922628 h 8242065"/>
              <a:gd name="connsiteX161" fmla="*/ 5729104 w 6332041"/>
              <a:gd name="connsiteY161" fmla="*/ 4729576 h 8242065"/>
              <a:gd name="connsiteX162" fmla="*/ 5775459 w 6332041"/>
              <a:gd name="connsiteY162" fmla="*/ 4704176 h 8242065"/>
              <a:gd name="connsiteX163" fmla="*/ 5755139 w 6332041"/>
              <a:gd name="connsiteY163" fmla="*/ 4645121 h 8242065"/>
              <a:gd name="connsiteX164" fmla="*/ 5791334 w 6332041"/>
              <a:gd name="connsiteY164" fmla="*/ 4603846 h 8242065"/>
              <a:gd name="connsiteX165" fmla="*/ 5821814 w 6332041"/>
              <a:gd name="connsiteY165" fmla="*/ 4540981 h 8242065"/>
              <a:gd name="connsiteX166" fmla="*/ 5877059 w 6332041"/>
              <a:gd name="connsiteY166" fmla="*/ 4467321 h 8242065"/>
              <a:gd name="connsiteX167" fmla="*/ 5896109 w 6332041"/>
              <a:gd name="connsiteY167" fmla="*/ 4311111 h 8242065"/>
              <a:gd name="connsiteX168" fmla="*/ 6141219 w 6332041"/>
              <a:gd name="connsiteY168" fmla="*/ 4053301 h 8242065"/>
              <a:gd name="connsiteX169" fmla="*/ 6147569 w 6332041"/>
              <a:gd name="connsiteY169" fmla="*/ 3817081 h 8242065"/>
              <a:gd name="connsiteX170" fmla="*/ 5953537 w 6332041"/>
              <a:gd name="connsiteY17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729104 w 6332041"/>
              <a:gd name="connsiteY161" fmla="*/ 4729576 h 8242065"/>
              <a:gd name="connsiteX162" fmla="*/ 5775459 w 6332041"/>
              <a:gd name="connsiteY162" fmla="*/ 4704176 h 8242065"/>
              <a:gd name="connsiteX163" fmla="*/ 5755139 w 6332041"/>
              <a:gd name="connsiteY163" fmla="*/ 4645121 h 8242065"/>
              <a:gd name="connsiteX164" fmla="*/ 5791334 w 6332041"/>
              <a:gd name="connsiteY164" fmla="*/ 4603846 h 8242065"/>
              <a:gd name="connsiteX165" fmla="*/ 5821814 w 6332041"/>
              <a:gd name="connsiteY165" fmla="*/ 4540981 h 8242065"/>
              <a:gd name="connsiteX166" fmla="*/ 5877059 w 6332041"/>
              <a:gd name="connsiteY166" fmla="*/ 4467321 h 8242065"/>
              <a:gd name="connsiteX167" fmla="*/ 5896109 w 6332041"/>
              <a:gd name="connsiteY167" fmla="*/ 4311111 h 8242065"/>
              <a:gd name="connsiteX168" fmla="*/ 6141219 w 6332041"/>
              <a:gd name="connsiteY168" fmla="*/ 4053301 h 8242065"/>
              <a:gd name="connsiteX169" fmla="*/ 6147569 w 6332041"/>
              <a:gd name="connsiteY169" fmla="*/ 3817081 h 8242065"/>
              <a:gd name="connsiteX170" fmla="*/ 5953537 w 6332041"/>
              <a:gd name="connsiteY17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38338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1905816 w 6332041"/>
              <a:gd name="connsiteY58" fmla="*/ 2122446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005283 w 6332041"/>
              <a:gd name="connsiteY57" fmla="*/ 2306958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061823 w 6332041"/>
              <a:gd name="connsiteY56" fmla="*/ 2298521 h 8242065"/>
              <a:gd name="connsiteX57" fmla="*/ 2139078 w 6332041"/>
              <a:gd name="connsiteY57" fmla="*/ 1836002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468558 w 6332041"/>
              <a:gd name="connsiteY56" fmla="*/ 1875732 h 8242065"/>
              <a:gd name="connsiteX57" fmla="*/ 2139078 w 6332041"/>
              <a:gd name="connsiteY57" fmla="*/ 1836002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245110 w 6332041"/>
              <a:gd name="connsiteY55" fmla="*/ 2385946 h 8242065"/>
              <a:gd name="connsiteX56" fmla="*/ 2468558 w 6332041"/>
              <a:gd name="connsiteY56" fmla="*/ 1875732 h 8242065"/>
              <a:gd name="connsiteX57" fmla="*/ 2139078 w 6332041"/>
              <a:gd name="connsiteY57" fmla="*/ 1857409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2348999 w 6332041"/>
              <a:gd name="connsiteY54" fmla="*/ 2258791 h 8242065"/>
              <a:gd name="connsiteX55" fmla="*/ 2967599 w 6332041"/>
              <a:gd name="connsiteY55" fmla="*/ 967728 h 8242065"/>
              <a:gd name="connsiteX56" fmla="*/ 2468558 w 6332041"/>
              <a:gd name="connsiteY56" fmla="*/ 1875732 h 8242065"/>
              <a:gd name="connsiteX57" fmla="*/ 2139078 w 6332041"/>
              <a:gd name="connsiteY57" fmla="*/ 1857409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3141060 w 6332041"/>
              <a:gd name="connsiteY54" fmla="*/ 990421 h 8242065"/>
              <a:gd name="connsiteX55" fmla="*/ 2967599 w 6332041"/>
              <a:gd name="connsiteY55" fmla="*/ 967728 h 8242065"/>
              <a:gd name="connsiteX56" fmla="*/ 2468558 w 6332041"/>
              <a:gd name="connsiteY56" fmla="*/ 1875732 h 8242065"/>
              <a:gd name="connsiteX57" fmla="*/ 2139078 w 6332041"/>
              <a:gd name="connsiteY57" fmla="*/ 1857409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2428805 w 6332041"/>
              <a:gd name="connsiteY53" fmla="*/ 2267634 h 8242065"/>
              <a:gd name="connsiteX54" fmla="*/ 3141060 w 6332041"/>
              <a:gd name="connsiteY54" fmla="*/ 990421 h 8242065"/>
              <a:gd name="connsiteX55" fmla="*/ 2972951 w 6332041"/>
              <a:gd name="connsiteY55" fmla="*/ 935617 h 8242065"/>
              <a:gd name="connsiteX56" fmla="*/ 2468558 w 6332041"/>
              <a:gd name="connsiteY56" fmla="*/ 1875732 h 8242065"/>
              <a:gd name="connsiteX57" fmla="*/ 2139078 w 6332041"/>
              <a:gd name="connsiteY57" fmla="*/ 1857409 h 8242065"/>
              <a:gd name="connsiteX58" fmla="*/ 2034259 w 6332041"/>
              <a:gd name="connsiteY58" fmla="*/ 1983300 h 8242065"/>
              <a:gd name="connsiteX59" fmla="*/ 1937519 w 6332041"/>
              <a:gd name="connsiteY59" fmla="*/ 2037811 h 8242065"/>
              <a:gd name="connsiteX60" fmla="*/ 1769879 w 6332041"/>
              <a:gd name="connsiteY60" fmla="*/ 2159731 h 8242065"/>
              <a:gd name="connsiteX61" fmla="*/ 1747019 w 6332041"/>
              <a:gd name="connsiteY61" fmla="*/ 2220691 h 8242065"/>
              <a:gd name="connsiteX62" fmla="*/ 1693679 w 6332041"/>
              <a:gd name="connsiteY62" fmla="*/ 2190211 h 8242065"/>
              <a:gd name="connsiteX63" fmla="*/ 1586999 w 6332041"/>
              <a:gd name="connsiteY63" fmla="*/ 2190211 h 8242065"/>
              <a:gd name="connsiteX64" fmla="*/ 1564139 w 6332041"/>
              <a:gd name="connsiteY64" fmla="*/ 2304511 h 8242065"/>
              <a:gd name="connsiteX65" fmla="*/ 1426979 w 6332041"/>
              <a:gd name="connsiteY65" fmla="*/ 2601691 h 8242065"/>
              <a:gd name="connsiteX66" fmla="*/ 1373639 w 6332041"/>
              <a:gd name="connsiteY66" fmla="*/ 2594071 h 8242065"/>
              <a:gd name="connsiteX67" fmla="*/ 1228859 w 6332041"/>
              <a:gd name="connsiteY67" fmla="*/ 2647411 h 8242065"/>
              <a:gd name="connsiteX68" fmla="*/ 1175519 w 6332041"/>
              <a:gd name="connsiteY68" fmla="*/ 2815051 h 8242065"/>
              <a:gd name="connsiteX69" fmla="*/ 1053599 w 6332041"/>
              <a:gd name="connsiteY69" fmla="*/ 2845531 h 8242065"/>
              <a:gd name="connsiteX70" fmla="*/ 969779 w 6332041"/>
              <a:gd name="connsiteY70" fmla="*/ 2853151 h 8242065"/>
              <a:gd name="connsiteX71" fmla="*/ 870719 w 6332041"/>
              <a:gd name="connsiteY71" fmla="*/ 2883631 h 8242065"/>
              <a:gd name="connsiteX72" fmla="*/ 741179 w 6332041"/>
              <a:gd name="connsiteY72" fmla="*/ 2891251 h 8242065"/>
              <a:gd name="connsiteX73" fmla="*/ 588779 w 6332041"/>
              <a:gd name="connsiteY73" fmla="*/ 2929351 h 8242065"/>
              <a:gd name="connsiteX74" fmla="*/ 0 w 6332041"/>
              <a:gd name="connsiteY74" fmla="*/ 4428515 h 8242065"/>
              <a:gd name="connsiteX75" fmla="*/ 199750 w 6332041"/>
              <a:gd name="connsiteY75" fmla="*/ 4408853 h 8242065"/>
              <a:gd name="connsiteX76" fmla="*/ 207779 w 6332041"/>
              <a:gd name="connsiteY76" fmla="*/ 4529551 h 8242065"/>
              <a:gd name="connsiteX77" fmla="*/ 289560 w 6332041"/>
              <a:gd name="connsiteY77" fmla="*/ 4557241 h 8242065"/>
              <a:gd name="connsiteX78" fmla="*/ 289968 w 6332041"/>
              <a:gd name="connsiteY78" fmla="*/ 4629020 h 8242065"/>
              <a:gd name="connsiteX79" fmla="*/ 408690 w 6332041"/>
              <a:gd name="connsiteY79" fmla="*/ 4675962 h 8242065"/>
              <a:gd name="connsiteX80" fmla="*/ 398279 w 6332041"/>
              <a:gd name="connsiteY80" fmla="*/ 4773391 h 8242065"/>
              <a:gd name="connsiteX81" fmla="*/ 398279 w 6332041"/>
              <a:gd name="connsiteY81" fmla="*/ 4872451 h 8242065"/>
              <a:gd name="connsiteX82" fmla="*/ 291599 w 6332041"/>
              <a:gd name="connsiteY82" fmla="*/ 4925791 h 8242065"/>
              <a:gd name="connsiteX83" fmla="*/ 276359 w 6332041"/>
              <a:gd name="connsiteY83" fmla="*/ 5001991 h 8242065"/>
              <a:gd name="connsiteX84" fmla="*/ 184919 w 6332041"/>
              <a:gd name="connsiteY84" fmla="*/ 5123911 h 8242065"/>
              <a:gd name="connsiteX85" fmla="*/ 199344 w 6332041"/>
              <a:gd name="connsiteY85" fmla="*/ 5376596 h 8242065"/>
              <a:gd name="connsiteX86" fmla="*/ 282757 w 6332041"/>
              <a:gd name="connsiteY86" fmla="*/ 5376186 h 8242065"/>
              <a:gd name="connsiteX87" fmla="*/ 324870 w 6332041"/>
              <a:gd name="connsiteY87" fmla="*/ 5453201 h 8242065"/>
              <a:gd name="connsiteX88" fmla="*/ 340517 w 6332041"/>
              <a:gd name="connsiteY88" fmla="*/ 5498107 h 8242065"/>
              <a:gd name="connsiteX89" fmla="*/ 378211 w 6332041"/>
              <a:gd name="connsiteY89" fmla="*/ 5490078 h 8242065"/>
              <a:gd name="connsiteX90" fmla="*/ 365761 w 6332041"/>
              <a:gd name="connsiteY90" fmla="*/ 5643294 h 8242065"/>
              <a:gd name="connsiteX91" fmla="*/ 843843 w 6332041"/>
              <a:gd name="connsiteY91" fmla="*/ 5739970 h 8242065"/>
              <a:gd name="connsiteX92" fmla="*/ 1175926 w 6332041"/>
              <a:gd name="connsiteY92" fmla="*/ 5879922 h 8242065"/>
              <a:gd name="connsiteX93" fmla="*/ 1487939 w 6332041"/>
              <a:gd name="connsiteY93" fmla="*/ 5741131 h 8242065"/>
              <a:gd name="connsiteX94" fmla="*/ 1586999 w 6332041"/>
              <a:gd name="connsiteY94" fmla="*/ 5741131 h 8242065"/>
              <a:gd name="connsiteX95" fmla="*/ 1541279 w 6332041"/>
              <a:gd name="connsiteY95" fmla="*/ 6000211 h 8242065"/>
              <a:gd name="connsiteX96" fmla="*/ 1634713 w 6332041"/>
              <a:gd name="connsiteY96" fmla="*/ 6349001 h 8242065"/>
              <a:gd name="connsiteX97" fmla="*/ 1931451 w 6332041"/>
              <a:gd name="connsiteY97" fmla="*/ 6276820 h 8242065"/>
              <a:gd name="connsiteX98" fmla="*/ 1973281 w 6332041"/>
              <a:gd name="connsiteY98" fmla="*/ 6039719 h 8242065"/>
              <a:gd name="connsiteX99" fmla="*/ 2284853 w 6332041"/>
              <a:gd name="connsiteY99" fmla="*/ 6068128 h 8242065"/>
              <a:gd name="connsiteX100" fmla="*/ 2588088 w 6332041"/>
              <a:gd name="connsiteY100" fmla="*/ 5922367 h 8242065"/>
              <a:gd name="connsiteX101" fmla="*/ 2656018 w 6332041"/>
              <a:gd name="connsiteY101" fmla="*/ 6052223 h 8242065"/>
              <a:gd name="connsiteX102" fmla="*/ 2739109 w 6332041"/>
              <a:gd name="connsiteY102" fmla="*/ 6021749 h 8242065"/>
              <a:gd name="connsiteX103" fmla="*/ 2886685 w 6332041"/>
              <a:gd name="connsiteY103" fmla="*/ 6052811 h 8242065"/>
              <a:gd name="connsiteX104" fmla="*/ 3002565 w 6332041"/>
              <a:gd name="connsiteY104" fmla="*/ 6195386 h 8242065"/>
              <a:gd name="connsiteX105" fmla="*/ 3027765 w 6332041"/>
              <a:gd name="connsiteY105" fmla="*/ 6377265 h 8242065"/>
              <a:gd name="connsiteX106" fmla="*/ 3191028 w 6332041"/>
              <a:gd name="connsiteY106" fmla="*/ 6299303 h 8242065"/>
              <a:gd name="connsiteX107" fmla="*/ 3338659 w 6332041"/>
              <a:gd name="connsiteY107" fmla="*/ 6365542 h 8242065"/>
              <a:gd name="connsiteX108" fmla="*/ 3459989 w 6332041"/>
              <a:gd name="connsiteY108" fmla="*/ 6105598 h 8242065"/>
              <a:gd name="connsiteX109" fmla="*/ 3465996 w 6332041"/>
              <a:gd name="connsiteY109" fmla="*/ 6002754 h 8242065"/>
              <a:gd name="connsiteX110" fmla="*/ 3658897 w 6332041"/>
              <a:gd name="connsiteY110" fmla="*/ 6037364 h 8242065"/>
              <a:gd name="connsiteX111" fmla="*/ 3653271 w 6332041"/>
              <a:gd name="connsiteY111" fmla="*/ 6120584 h 8242065"/>
              <a:gd name="connsiteX112" fmla="*/ 3721768 w 6332041"/>
              <a:gd name="connsiteY112" fmla="*/ 6218956 h 8242065"/>
              <a:gd name="connsiteX113" fmla="*/ 3691891 w 6332041"/>
              <a:gd name="connsiteY113" fmla="*/ 6311470 h 8242065"/>
              <a:gd name="connsiteX114" fmla="*/ 3857956 w 6332041"/>
              <a:gd name="connsiteY114" fmla="*/ 6401878 h 8242065"/>
              <a:gd name="connsiteX115" fmla="*/ 4020663 w 6332041"/>
              <a:gd name="connsiteY115" fmla="*/ 6431839 h 8242065"/>
              <a:gd name="connsiteX116" fmla="*/ 4114903 w 6332041"/>
              <a:gd name="connsiteY116" fmla="*/ 6401940 h 8242065"/>
              <a:gd name="connsiteX117" fmla="*/ 4098589 w 6332041"/>
              <a:gd name="connsiteY117" fmla="*/ 6522071 h 8242065"/>
              <a:gd name="connsiteX118" fmla="*/ 4022265 w 6332041"/>
              <a:gd name="connsiteY118" fmla="*/ 6622479 h 8242065"/>
              <a:gd name="connsiteX119" fmla="*/ 4023831 w 6332041"/>
              <a:gd name="connsiteY119" fmla="*/ 6722888 h 8242065"/>
              <a:gd name="connsiteX120" fmla="*/ 4146284 w 6332041"/>
              <a:gd name="connsiteY120" fmla="*/ 6792348 h 8242065"/>
              <a:gd name="connsiteX121" fmla="*/ 3990967 w 6332041"/>
              <a:gd name="connsiteY121" fmla="*/ 7074192 h 8242065"/>
              <a:gd name="connsiteX122" fmla="*/ 4070837 w 6332041"/>
              <a:gd name="connsiteY122" fmla="*/ 7107181 h 8242065"/>
              <a:gd name="connsiteX123" fmla="*/ 4111790 w 6332041"/>
              <a:gd name="connsiteY123" fmla="*/ 7057102 h 8242065"/>
              <a:gd name="connsiteX124" fmla="*/ 4202887 w 6332041"/>
              <a:gd name="connsiteY124" fmla="*/ 7165130 h 8242065"/>
              <a:gd name="connsiteX125" fmla="*/ 4345753 w 6332041"/>
              <a:gd name="connsiteY125" fmla="*/ 7047976 h 8242065"/>
              <a:gd name="connsiteX126" fmla="*/ 4338886 w 6332041"/>
              <a:gd name="connsiteY126" fmla="*/ 7200908 h 8242065"/>
              <a:gd name="connsiteX127" fmla="*/ 4233711 w 6332041"/>
              <a:gd name="connsiteY127" fmla="*/ 7285204 h 8242065"/>
              <a:gd name="connsiteX128" fmla="*/ 4327189 w 6332041"/>
              <a:gd name="connsiteY128" fmla="*/ 7312546 h 8242065"/>
              <a:gd name="connsiteX129" fmla="*/ 4327597 w 6332041"/>
              <a:gd name="connsiteY129" fmla="*/ 7469554 h 8242065"/>
              <a:gd name="connsiteX130" fmla="*/ 4293292 w 6332041"/>
              <a:gd name="connsiteY130" fmla="*/ 7507782 h 8242065"/>
              <a:gd name="connsiteX131" fmla="*/ 4517594 w 6332041"/>
              <a:gd name="connsiteY131" fmla="*/ 7660307 h 8242065"/>
              <a:gd name="connsiteX132" fmla="*/ 4493448 w 6332041"/>
              <a:gd name="connsiteY132" fmla="*/ 7744187 h 8242065"/>
              <a:gd name="connsiteX133" fmla="*/ 4547480 w 6332041"/>
              <a:gd name="connsiteY133" fmla="*/ 7762971 h 8242065"/>
              <a:gd name="connsiteX134" fmla="*/ 4618944 w 6332041"/>
              <a:gd name="connsiteY134" fmla="*/ 7983545 h 8242065"/>
              <a:gd name="connsiteX135" fmla="*/ 4692723 w 6332041"/>
              <a:gd name="connsiteY135" fmla="*/ 7991078 h 8242065"/>
              <a:gd name="connsiteX136" fmla="*/ 4795702 w 6332041"/>
              <a:gd name="connsiteY136" fmla="*/ 7644679 h 8242065"/>
              <a:gd name="connsiteX137" fmla="*/ 4895904 w 6332041"/>
              <a:gd name="connsiteY137" fmla="*/ 7593272 h 8242065"/>
              <a:gd name="connsiteX138" fmla="*/ 5058246 w 6332041"/>
              <a:gd name="connsiteY138" fmla="*/ 7662631 h 8242065"/>
              <a:gd name="connsiteX139" fmla="*/ 5076508 w 6332041"/>
              <a:gd name="connsiteY139" fmla="*/ 7866861 h 8242065"/>
              <a:gd name="connsiteX140" fmla="*/ 4990778 w 6332041"/>
              <a:gd name="connsiteY140" fmla="*/ 7945108 h 8242065"/>
              <a:gd name="connsiteX141" fmla="*/ 4946219 w 6332041"/>
              <a:gd name="connsiteY141" fmla="*/ 8016102 h 8242065"/>
              <a:gd name="connsiteX142" fmla="*/ 4903705 w 6332041"/>
              <a:gd name="connsiteY142" fmla="*/ 8161788 h 8242065"/>
              <a:gd name="connsiteX143" fmla="*/ 5048203 w 6332041"/>
              <a:gd name="connsiteY143" fmla="*/ 8242065 h 8242065"/>
              <a:gd name="connsiteX144" fmla="*/ 5036161 w 6332041"/>
              <a:gd name="connsiteY144" fmla="*/ 8101579 h 8242065"/>
              <a:gd name="connsiteX145" fmla="*/ 5369309 w 6332041"/>
              <a:gd name="connsiteY145" fmla="*/ 7631962 h 8242065"/>
              <a:gd name="connsiteX146" fmla="*/ 5509794 w 6332041"/>
              <a:gd name="connsiteY146" fmla="*/ 7559712 h 8242065"/>
              <a:gd name="connsiteX147" fmla="*/ 5626194 w 6332041"/>
              <a:gd name="connsiteY147" fmla="*/ 7661396 h 8242065"/>
              <a:gd name="connsiteX148" fmla="*/ 5738581 w 6332041"/>
              <a:gd name="connsiteY148" fmla="*/ 7666747 h 8242065"/>
              <a:gd name="connsiteX149" fmla="*/ 5915190 w 6332041"/>
              <a:gd name="connsiteY149" fmla="*/ 7516898 h 8242065"/>
              <a:gd name="connsiteX150" fmla="*/ 6051475 w 6332041"/>
              <a:gd name="connsiteY150" fmla="*/ 6641896 h 8242065"/>
              <a:gd name="connsiteX151" fmla="*/ 6105175 w 6332041"/>
              <a:gd name="connsiteY151" fmla="*/ 6270354 h 8242065"/>
              <a:gd name="connsiteX152" fmla="*/ 6196158 w 6332041"/>
              <a:gd name="connsiteY152" fmla="*/ 5614891 h 8242065"/>
              <a:gd name="connsiteX153" fmla="*/ 5808154 w 6332041"/>
              <a:gd name="connsiteY153" fmla="*/ 5542095 h 8242065"/>
              <a:gd name="connsiteX154" fmla="*/ 5717174 w 6332041"/>
              <a:gd name="connsiteY154" fmla="*/ 5467170 h 8242065"/>
              <a:gd name="connsiteX155" fmla="*/ 5770692 w 6332041"/>
              <a:gd name="connsiteY155" fmla="*/ 5413652 h 8242065"/>
              <a:gd name="connsiteX156" fmla="*/ 5682389 w 6332041"/>
              <a:gd name="connsiteY156" fmla="*/ 5360135 h 8242065"/>
              <a:gd name="connsiteX157" fmla="*/ 5650275 w 6332041"/>
              <a:gd name="connsiteY157" fmla="*/ 5291902 h 8242065"/>
              <a:gd name="connsiteX158" fmla="*/ 5702457 w 6332041"/>
              <a:gd name="connsiteY158" fmla="*/ 5267816 h 8242065"/>
              <a:gd name="connsiteX159" fmla="*/ 5610139 w 6332041"/>
              <a:gd name="connsiteY159" fmla="*/ 5087195 h 8242065"/>
              <a:gd name="connsiteX160" fmla="*/ 5598097 w 6332041"/>
              <a:gd name="connsiteY160" fmla="*/ 5010931 h 8242065"/>
              <a:gd name="connsiteX161" fmla="*/ 5682389 w 6332041"/>
              <a:gd name="connsiteY161" fmla="*/ 4890517 h 8242065"/>
              <a:gd name="connsiteX162" fmla="*/ 5729104 w 6332041"/>
              <a:gd name="connsiteY162" fmla="*/ 4729576 h 8242065"/>
              <a:gd name="connsiteX163" fmla="*/ 5775459 w 6332041"/>
              <a:gd name="connsiteY163" fmla="*/ 4704176 h 8242065"/>
              <a:gd name="connsiteX164" fmla="*/ 5755139 w 6332041"/>
              <a:gd name="connsiteY164" fmla="*/ 4645121 h 8242065"/>
              <a:gd name="connsiteX165" fmla="*/ 5791334 w 6332041"/>
              <a:gd name="connsiteY165" fmla="*/ 4603846 h 8242065"/>
              <a:gd name="connsiteX166" fmla="*/ 5821814 w 6332041"/>
              <a:gd name="connsiteY166" fmla="*/ 4540981 h 8242065"/>
              <a:gd name="connsiteX167" fmla="*/ 5877059 w 6332041"/>
              <a:gd name="connsiteY167" fmla="*/ 4467321 h 8242065"/>
              <a:gd name="connsiteX168" fmla="*/ 5896109 w 6332041"/>
              <a:gd name="connsiteY168" fmla="*/ 4311111 h 8242065"/>
              <a:gd name="connsiteX169" fmla="*/ 6141219 w 6332041"/>
              <a:gd name="connsiteY169" fmla="*/ 4053301 h 8242065"/>
              <a:gd name="connsiteX170" fmla="*/ 6147569 w 6332041"/>
              <a:gd name="connsiteY170" fmla="*/ 3817081 h 8242065"/>
              <a:gd name="connsiteX171" fmla="*/ 5953537 w 6332041"/>
              <a:gd name="connsiteY171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2536416 w 6332041"/>
              <a:gd name="connsiteY52" fmla="*/ 2261352 h 8242065"/>
              <a:gd name="connsiteX53" fmla="*/ 3141060 w 6332041"/>
              <a:gd name="connsiteY53" fmla="*/ 990421 h 8242065"/>
              <a:gd name="connsiteX54" fmla="*/ 2972951 w 6332041"/>
              <a:gd name="connsiteY54" fmla="*/ 935617 h 8242065"/>
              <a:gd name="connsiteX55" fmla="*/ 2468558 w 6332041"/>
              <a:gd name="connsiteY55" fmla="*/ 1875732 h 8242065"/>
              <a:gd name="connsiteX56" fmla="*/ 2139078 w 6332041"/>
              <a:gd name="connsiteY56" fmla="*/ 1857409 h 8242065"/>
              <a:gd name="connsiteX57" fmla="*/ 2034259 w 6332041"/>
              <a:gd name="connsiteY57" fmla="*/ 1983300 h 8242065"/>
              <a:gd name="connsiteX58" fmla="*/ 1937519 w 6332041"/>
              <a:gd name="connsiteY58" fmla="*/ 2037811 h 8242065"/>
              <a:gd name="connsiteX59" fmla="*/ 1769879 w 6332041"/>
              <a:gd name="connsiteY59" fmla="*/ 2159731 h 8242065"/>
              <a:gd name="connsiteX60" fmla="*/ 1747019 w 6332041"/>
              <a:gd name="connsiteY60" fmla="*/ 2220691 h 8242065"/>
              <a:gd name="connsiteX61" fmla="*/ 1693679 w 6332041"/>
              <a:gd name="connsiteY61" fmla="*/ 2190211 h 8242065"/>
              <a:gd name="connsiteX62" fmla="*/ 1586999 w 6332041"/>
              <a:gd name="connsiteY62" fmla="*/ 2190211 h 8242065"/>
              <a:gd name="connsiteX63" fmla="*/ 1564139 w 6332041"/>
              <a:gd name="connsiteY63" fmla="*/ 2304511 h 8242065"/>
              <a:gd name="connsiteX64" fmla="*/ 1426979 w 6332041"/>
              <a:gd name="connsiteY64" fmla="*/ 2601691 h 8242065"/>
              <a:gd name="connsiteX65" fmla="*/ 1373639 w 6332041"/>
              <a:gd name="connsiteY65" fmla="*/ 2594071 h 8242065"/>
              <a:gd name="connsiteX66" fmla="*/ 1228859 w 6332041"/>
              <a:gd name="connsiteY66" fmla="*/ 2647411 h 8242065"/>
              <a:gd name="connsiteX67" fmla="*/ 1175519 w 6332041"/>
              <a:gd name="connsiteY67" fmla="*/ 2815051 h 8242065"/>
              <a:gd name="connsiteX68" fmla="*/ 1053599 w 6332041"/>
              <a:gd name="connsiteY68" fmla="*/ 2845531 h 8242065"/>
              <a:gd name="connsiteX69" fmla="*/ 969779 w 6332041"/>
              <a:gd name="connsiteY69" fmla="*/ 2853151 h 8242065"/>
              <a:gd name="connsiteX70" fmla="*/ 870719 w 6332041"/>
              <a:gd name="connsiteY70" fmla="*/ 2883631 h 8242065"/>
              <a:gd name="connsiteX71" fmla="*/ 741179 w 6332041"/>
              <a:gd name="connsiteY71" fmla="*/ 2891251 h 8242065"/>
              <a:gd name="connsiteX72" fmla="*/ 588779 w 6332041"/>
              <a:gd name="connsiteY72" fmla="*/ 2929351 h 8242065"/>
              <a:gd name="connsiteX73" fmla="*/ 0 w 6332041"/>
              <a:gd name="connsiteY73" fmla="*/ 4428515 h 8242065"/>
              <a:gd name="connsiteX74" fmla="*/ 199750 w 6332041"/>
              <a:gd name="connsiteY74" fmla="*/ 4408853 h 8242065"/>
              <a:gd name="connsiteX75" fmla="*/ 207779 w 6332041"/>
              <a:gd name="connsiteY75" fmla="*/ 4529551 h 8242065"/>
              <a:gd name="connsiteX76" fmla="*/ 289560 w 6332041"/>
              <a:gd name="connsiteY76" fmla="*/ 4557241 h 8242065"/>
              <a:gd name="connsiteX77" fmla="*/ 289968 w 6332041"/>
              <a:gd name="connsiteY77" fmla="*/ 4629020 h 8242065"/>
              <a:gd name="connsiteX78" fmla="*/ 408690 w 6332041"/>
              <a:gd name="connsiteY78" fmla="*/ 4675962 h 8242065"/>
              <a:gd name="connsiteX79" fmla="*/ 398279 w 6332041"/>
              <a:gd name="connsiteY79" fmla="*/ 4773391 h 8242065"/>
              <a:gd name="connsiteX80" fmla="*/ 398279 w 6332041"/>
              <a:gd name="connsiteY80" fmla="*/ 4872451 h 8242065"/>
              <a:gd name="connsiteX81" fmla="*/ 291599 w 6332041"/>
              <a:gd name="connsiteY81" fmla="*/ 4925791 h 8242065"/>
              <a:gd name="connsiteX82" fmla="*/ 276359 w 6332041"/>
              <a:gd name="connsiteY82" fmla="*/ 5001991 h 8242065"/>
              <a:gd name="connsiteX83" fmla="*/ 184919 w 6332041"/>
              <a:gd name="connsiteY83" fmla="*/ 5123911 h 8242065"/>
              <a:gd name="connsiteX84" fmla="*/ 199344 w 6332041"/>
              <a:gd name="connsiteY84" fmla="*/ 5376596 h 8242065"/>
              <a:gd name="connsiteX85" fmla="*/ 282757 w 6332041"/>
              <a:gd name="connsiteY85" fmla="*/ 5376186 h 8242065"/>
              <a:gd name="connsiteX86" fmla="*/ 324870 w 6332041"/>
              <a:gd name="connsiteY86" fmla="*/ 5453201 h 8242065"/>
              <a:gd name="connsiteX87" fmla="*/ 340517 w 6332041"/>
              <a:gd name="connsiteY87" fmla="*/ 5498107 h 8242065"/>
              <a:gd name="connsiteX88" fmla="*/ 378211 w 6332041"/>
              <a:gd name="connsiteY88" fmla="*/ 5490078 h 8242065"/>
              <a:gd name="connsiteX89" fmla="*/ 365761 w 6332041"/>
              <a:gd name="connsiteY89" fmla="*/ 5643294 h 8242065"/>
              <a:gd name="connsiteX90" fmla="*/ 843843 w 6332041"/>
              <a:gd name="connsiteY90" fmla="*/ 5739970 h 8242065"/>
              <a:gd name="connsiteX91" fmla="*/ 1175926 w 6332041"/>
              <a:gd name="connsiteY91" fmla="*/ 5879922 h 8242065"/>
              <a:gd name="connsiteX92" fmla="*/ 1487939 w 6332041"/>
              <a:gd name="connsiteY92" fmla="*/ 5741131 h 8242065"/>
              <a:gd name="connsiteX93" fmla="*/ 1586999 w 6332041"/>
              <a:gd name="connsiteY93" fmla="*/ 5741131 h 8242065"/>
              <a:gd name="connsiteX94" fmla="*/ 1541279 w 6332041"/>
              <a:gd name="connsiteY94" fmla="*/ 6000211 h 8242065"/>
              <a:gd name="connsiteX95" fmla="*/ 1634713 w 6332041"/>
              <a:gd name="connsiteY95" fmla="*/ 6349001 h 8242065"/>
              <a:gd name="connsiteX96" fmla="*/ 1931451 w 6332041"/>
              <a:gd name="connsiteY96" fmla="*/ 6276820 h 8242065"/>
              <a:gd name="connsiteX97" fmla="*/ 1973281 w 6332041"/>
              <a:gd name="connsiteY97" fmla="*/ 6039719 h 8242065"/>
              <a:gd name="connsiteX98" fmla="*/ 2284853 w 6332041"/>
              <a:gd name="connsiteY98" fmla="*/ 6068128 h 8242065"/>
              <a:gd name="connsiteX99" fmla="*/ 2588088 w 6332041"/>
              <a:gd name="connsiteY99" fmla="*/ 5922367 h 8242065"/>
              <a:gd name="connsiteX100" fmla="*/ 2656018 w 6332041"/>
              <a:gd name="connsiteY100" fmla="*/ 6052223 h 8242065"/>
              <a:gd name="connsiteX101" fmla="*/ 2739109 w 6332041"/>
              <a:gd name="connsiteY101" fmla="*/ 6021749 h 8242065"/>
              <a:gd name="connsiteX102" fmla="*/ 2886685 w 6332041"/>
              <a:gd name="connsiteY102" fmla="*/ 6052811 h 8242065"/>
              <a:gd name="connsiteX103" fmla="*/ 3002565 w 6332041"/>
              <a:gd name="connsiteY103" fmla="*/ 6195386 h 8242065"/>
              <a:gd name="connsiteX104" fmla="*/ 3027765 w 6332041"/>
              <a:gd name="connsiteY104" fmla="*/ 6377265 h 8242065"/>
              <a:gd name="connsiteX105" fmla="*/ 3191028 w 6332041"/>
              <a:gd name="connsiteY105" fmla="*/ 6299303 h 8242065"/>
              <a:gd name="connsiteX106" fmla="*/ 3338659 w 6332041"/>
              <a:gd name="connsiteY106" fmla="*/ 6365542 h 8242065"/>
              <a:gd name="connsiteX107" fmla="*/ 3459989 w 6332041"/>
              <a:gd name="connsiteY107" fmla="*/ 6105598 h 8242065"/>
              <a:gd name="connsiteX108" fmla="*/ 3465996 w 6332041"/>
              <a:gd name="connsiteY108" fmla="*/ 6002754 h 8242065"/>
              <a:gd name="connsiteX109" fmla="*/ 3658897 w 6332041"/>
              <a:gd name="connsiteY109" fmla="*/ 6037364 h 8242065"/>
              <a:gd name="connsiteX110" fmla="*/ 3653271 w 6332041"/>
              <a:gd name="connsiteY110" fmla="*/ 6120584 h 8242065"/>
              <a:gd name="connsiteX111" fmla="*/ 3721768 w 6332041"/>
              <a:gd name="connsiteY111" fmla="*/ 6218956 h 8242065"/>
              <a:gd name="connsiteX112" fmla="*/ 3691891 w 6332041"/>
              <a:gd name="connsiteY112" fmla="*/ 6311470 h 8242065"/>
              <a:gd name="connsiteX113" fmla="*/ 3857956 w 6332041"/>
              <a:gd name="connsiteY113" fmla="*/ 6401878 h 8242065"/>
              <a:gd name="connsiteX114" fmla="*/ 4020663 w 6332041"/>
              <a:gd name="connsiteY114" fmla="*/ 6431839 h 8242065"/>
              <a:gd name="connsiteX115" fmla="*/ 4114903 w 6332041"/>
              <a:gd name="connsiteY115" fmla="*/ 6401940 h 8242065"/>
              <a:gd name="connsiteX116" fmla="*/ 4098589 w 6332041"/>
              <a:gd name="connsiteY116" fmla="*/ 6522071 h 8242065"/>
              <a:gd name="connsiteX117" fmla="*/ 4022265 w 6332041"/>
              <a:gd name="connsiteY117" fmla="*/ 6622479 h 8242065"/>
              <a:gd name="connsiteX118" fmla="*/ 4023831 w 6332041"/>
              <a:gd name="connsiteY118" fmla="*/ 6722888 h 8242065"/>
              <a:gd name="connsiteX119" fmla="*/ 4146284 w 6332041"/>
              <a:gd name="connsiteY119" fmla="*/ 6792348 h 8242065"/>
              <a:gd name="connsiteX120" fmla="*/ 3990967 w 6332041"/>
              <a:gd name="connsiteY120" fmla="*/ 7074192 h 8242065"/>
              <a:gd name="connsiteX121" fmla="*/ 4070837 w 6332041"/>
              <a:gd name="connsiteY121" fmla="*/ 7107181 h 8242065"/>
              <a:gd name="connsiteX122" fmla="*/ 4111790 w 6332041"/>
              <a:gd name="connsiteY122" fmla="*/ 7057102 h 8242065"/>
              <a:gd name="connsiteX123" fmla="*/ 4202887 w 6332041"/>
              <a:gd name="connsiteY123" fmla="*/ 7165130 h 8242065"/>
              <a:gd name="connsiteX124" fmla="*/ 4345753 w 6332041"/>
              <a:gd name="connsiteY124" fmla="*/ 7047976 h 8242065"/>
              <a:gd name="connsiteX125" fmla="*/ 4338886 w 6332041"/>
              <a:gd name="connsiteY125" fmla="*/ 7200908 h 8242065"/>
              <a:gd name="connsiteX126" fmla="*/ 4233711 w 6332041"/>
              <a:gd name="connsiteY126" fmla="*/ 7285204 h 8242065"/>
              <a:gd name="connsiteX127" fmla="*/ 4327189 w 6332041"/>
              <a:gd name="connsiteY127" fmla="*/ 7312546 h 8242065"/>
              <a:gd name="connsiteX128" fmla="*/ 4327597 w 6332041"/>
              <a:gd name="connsiteY128" fmla="*/ 7469554 h 8242065"/>
              <a:gd name="connsiteX129" fmla="*/ 4293292 w 6332041"/>
              <a:gd name="connsiteY129" fmla="*/ 7507782 h 8242065"/>
              <a:gd name="connsiteX130" fmla="*/ 4517594 w 6332041"/>
              <a:gd name="connsiteY130" fmla="*/ 7660307 h 8242065"/>
              <a:gd name="connsiteX131" fmla="*/ 4493448 w 6332041"/>
              <a:gd name="connsiteY131" fmla="*/ 7744187 h 8242065"/>
              <a:gd name="connsiteX132" fmla="*/ 4547480 w 6332041"/>
              <a:gd name="connsiteY132" fmla="*/ 7762971 h 8242065"/>
              <a:gd name="connsiteX133" fmla="*/ 4618944 w 6332041"/>
              <a:gd name="connsiteY133" fmla="*/ 7983545 h 8242065"/>
              <a:gd name="connsiteX134" fmla="*/ 4692723 w 6332041"/>
              <a:gd name="connsiteY134" fmla="*/ 7991078 h 8242065"/>
              <a:gd name="connsiteX135" fmla="*/ 4795702 w 6332041"/>
              <a:gd name="connsiteY135" fmla="*/ 7644679 h 8242065"/>
              <a:gd name="connsiteX136" fmla="*/ 4895904 w 6332041"/>
              <a:gd name="connsiteY136" fmla="*/ 7593272 h 8242065"/>
              <a:gd name="connsiteX137" fmla="*/ 5058246 w 6332041"/>
              <a:gd name="connsiteY137" fmla="*/ 7662631 h 8242065"/>
              <a:gd name="connsiteX138" fmla="*/ 5076508 w 6332041"/>
              <a:gd name="connsiteY138" fmla="*/ 7866861 h 8242065"/>
              <a:gd name="connsiteX139" fmla="*/ 4990778 w 6332041"/>
              <a:gd name="connsiteY139" fmla="*/ 7945108 h 8242065"/>
              <a:gd name="connsiteX140" fmla="*/ 4946219 w 6332041"/>
              <a:gd name="connsiteY140" fmla="*/ 8016102 h 8242065"/>
              <a:gd name="connsiteX141" fmla="*/ 4903705 w 6332041"/>
              <a:gd name="connsiteY141" fmla="*/ 8161788 h 8242065"/>
              <a:gd name="connsiteX142" fmla="*/ 5048203 w 6332041"/>
              <a:gd name="connsiteY142" fmla="*/ 8242065 h 8242065"/>
              <a:gd name="connsiteX143" fmla="*/ 5036161 w 6332041"/>
              <a:gd name="connsiteY143" fmla="*/ 8101579 h 8242065"/>
              <a:gd name="connsiteX144" fmla="*/ 5369309 w 6332041"/>
              <a:gd name="connsiteY144" fmla="*/ 7631962 h 8242065"/>
              <a:gd name="connsiteX145" fmla="*/ 5509794 w 6332041"/>
              <a:gd name="connsiteY145" fmla="*/ 7559712 h 8242065"/>
              <a:gd name="connsiteX146" fmla="*/ 5626194 w 6332041"/>
              <a:gd name="connsiteY146" fmla="*/ 7661396 h 8242065"/>
              <a:gd name="connsiteX147" fmla="*/ 5738581 w 6332041"/>
              <a:gd name="connsiteY147" fmla="*/ 7666747 h 8242065"/>
              <a:gd name="connsiteX148" fmla="*/ 5915190 w 6332041"/>
              <a:gd name="connsiteY148" fmla="*/ 7516898 h 8242065"/>
              <a:gd name="connsiteX149" fmla="*/ 6051475 w 6332041"/>
              <a:gd name="connsiteY149" fmla="*/ 6641896 h 8242065"/>
              <a:gd name="connsiteX150" fmla="*/ 6105175 w 6332041"/>
              <a:gd name="connsiteY150" fmla="*/ 6270354 h 8242065"/>
              <a:gd name="connsiteX151" fmla="*/ 6196158 w 6332041"/>
              <a:gd name="connsiteY151" fmla="*/ 5614891 h 8242065"/>
              <a:gd name="connsiteX152" fmla="*/ 5808154 w 6332041"/>
              <a:gd name="connsiteY152" fmla="*/ 5542095 h 8242065"/>
              <a:gd name="connsiteX153" fmla="*/ 5717174 w 6332041"/>
              <a:gd name="connsiteY153" fmla="*/ 5467170 h 8242065"/>
              <a:gd name="connsiteX154" fmla="*/ 5770692 w 6332041"/>
              <a:gd name="connsiteY154" fmla="*/ 5413652 h 8242065"/>
              <a:gd name="connsiteX155" fmla="*/ 5682389 w 6332041"/>
              <a:gd name="connsiteY155" fmla="*/ 5360135 h 8242065"/>
              <a:gd name="connsiteX156" fmla="*/ 5650275 w 6332041"/>
              <a:gd name="connsiteY156" fmla="*/ 5291902 h 8242065"/>
              <a:gd name="connsiteX157" fmla="*/ 5702457 w 6332041"/>
              <a:gd name="connsiteY157" fmla="*/ 5267816 h 8242065"/>
              <a:gd name="connsiteX158" fmla="*/ 5610139 w 6332041"/>
              <a:gd name="connsiteY158" fmla="*/ 5087195 h 8242065"/>
              <a:gd name="connsiteX159" fmla="*/ 5598097 w 6332041"/>
              <a:gd name="connsiteY159" fmla="*/ 5010931 h 8242065"/>
              <a:gd name="connsiteX160" fmla="*/ 5682389 w 6332041"/>
              <a:gd name="connsiteY160" fmla="*/ 4890517 h 8242065"/>
              <a:gd name="connsiteX161" fmla="*/ 5729104 w 6332041"/>
              <a:gd name="connsiteY161" fmla="*/ 4729576 h 8242065"/>
              <a:gd name="connsiteX162" fmla="*/ 5775459 w 6332041"/>
              <a:gd name="connsiteY162" fmla="*/ 4704176 h 8242065"/>
              <a:gd name="connsiteX163" fmla="*/ 5755139 w 6332041"/>
              <a:gd name="connsiteY163" fmla="*/ 4645121 h 8242065"/>
              <a:gd name="connsiteX164" fmla="*/ 5791334 w 6332041"/>
              <a:gd name="connsiteY164" fmla="*/ 4603846 h 8242065"/>
              <a:gd name="connsiteX165" fmla="*/ 5821814 w 6332041"/>
              <a:gd name="connsiteY165" fmla="*/ 4540981 h 8242065"/>
              <a:gd name="connsiteX166" fmla="*/ 5877059 w 6332041"/>
              <a:gd name="connsiteY166" fmla="*/ 4467321 h 8242065"/>
              <a:gd name="connsiteX167" fmla="*/ 5896109 w 6332041"/>
              <a:gd name="connsiteY167" fmla="*/ 4311111 h 8242065"/>
              <a:gd name="connsiteX168" fmla="*/ 6141219 w 6332041"/>
              <a:gd name="connsiteY168" fmla="*/ 4053301 h 8242065"/>
              <a:gd name="connsiteX169" fmla="*/ 6147569 w 6332041"/>
              <a:gd name="connsiteY169" fmla="*/ 3817081 h 8242065"/>
              <a:gd name="connsiteX170" fmla="*/ 5953537 w 6332041"/>
              <a:gd name="connsiteY170" fmla="*/ 3436452 h 8242065"/>
              <a:gd name="connsiteX0" fmla="*/ 5953537 w 6332041"/>
              <a:gd name="connsiteY0" fmla="*/ 3436452 h 8242065"/>
              <a:gd name="connsiteX1" fmla="*/ 5854199 w 6332041"/>
              <a:gd name="connsiteY1" fmla="*/ 2291811 h 8242065"/>
              <a:gd name="connsiteX2" fmla="*/ 5802129 w 6332041"/>
              <a:gd name="connsiteY2" fmla="*/ 1609819 h 8242065"/>
              <a:gd name="connsiteX3" fmla="*/ 5762759 w 6332041"/>
              <a:gd name="connsiteY3" fmla="*/ 1382491 h 8242065"/>
              <a:gd name="connsiteX4" fmla="*/ 5770442 w 6332041"/>
              <a:gd name="connsiteY4" fmla="*/ 1330310 h 8242065"/>
              <a:gd name="connsiteX5" fmla="*/ 5939273 w 6332041"/>
              <a:gd name="connsiteY5" fmla="*/ 1294137 h 8242065"/>
              <a:gd name="connsiteX6" fmla="*/ 6061246 w 6332041"/>
              <a:gd name="connsiteY6" fmla="*/ 1154342 h 8242065"/>
              <a:gd name="connsiteX7" fmla="*/ 6087784 w 6332041"/>
              <a:gd name="connsiteY7" fmla="*/ 587703 h 8242065"/>
              <a:gd name="connsiteX8" fmla="*/ 6149792 w 6332041"/>
              <a:gd name="connsiteY8" fmla="*/ 266762 h 8242065"/>
              <a:gd name="connsiteX9" fmla="*/ 6204185 w 6332041"/>
              <a:gd name="connsiteY9" fmla="*/ 214419 h 8242065"/>
              <a:gd name="connsiteX10" fmla="*/ 6332041 w 6332041"/>
              <a:gd name="connsiteY10" fmla="*/ 245126 h 8242065"/>
              <a:gd name="connsiteX11" fmla="*/ 6152006 w 6332041"/>
              <a:gd name="connsiteY11" fmla="*/ 110058 h 8242065"/>
              <a:gd name="connsiteX12" fmla="*/ 6014137 w 6332041"/>
              <a:gd name="connsiteY12" fmla="*/ 0 h 8242065"/>
              <a:gd name="connsiteX13" fmla="*/ 5325275 w 6332041"/>
              <a:gd name="connsiteY13" fmla="*/ 124606 h 8242065"/>
              <a:gd name="connsiteX14" fmla="*/ 5276992 w 6332041"/>
              <a:gd name="connsiteY14" fmla="*/ 266597 h 8242065"/>
              <a:gd name="connsiteX15" fmla="*/ 5346682 w 6332041"/>
              <a:gd name="connsiteY15" fmla="*/ 494173 h 8242065"/>
              <a:gd name="connsiteX16" fmla="*/ 5256922 w 6332041"/>
              <a:gd name="connsiteY16" fmla="*/ 872684 h 8242065"/>
              <a:gd name="connsiteX17" fmla="*/ 5292702 w 6332041"/>
              <a:gd name="connsiteY17" fmla="*/ 1084088 h 8242065"/>
              <a:gd name="connsiteX18" fmla="*/ 5259839 w 6332041"/>
              <a:gd name="connsiteY18" fmla="*/ 1405351 h 8242065"/>
              <a:gd name="connsiteX19" fmla="*/ 5252219 w 6332041"/>
              <a:gd name="connsiteY19" fmla="*/ 1603471 h 8242065"/>
              <a:gd name="connsiteX20" fmla="*/ 5282699 w 6332041"/>
              <a:gd name="connsiteY20" fmla="*/ 1641571 h 8242065"/>
              <a:gd name="connsiteX21" fmla="*/ 5137919 w 6332041"/>
              <a:gd name="connsiteY21" fmla="*/ 1694911 h 8242065"/>
              <a:gd name="connsiteX22" fmla="*/ 5160779 w 6332041"/>
              <a:gd name="connsiteY22" fmla="*/ 1885411 h 8242065"/>
              <a:gd name="connsiteX23" fmla="*/ 5122679 w 6332041"/>
              <a:gd name="connsiteY23" fmla="*/ 1969231 h 8242065"/>
              <a:gd name="connsiteX24" fmla="*/ 4985519 w 6332041"/>
              <a:gd name="connsiteY24" fmla="*/ 1952015 h 8242065"/>
              <a:gd name="connsiteX25" fmla="*/ 4894079 w 6332041"/>
              <a:gd name="connsiteY25" fmla="*/ 1938751 h 8242065"/>
              <a:gd name="connsiteX26" fmla="*/ 4817470 w 6332041"/>
              <a:gd name="connsiteY26" fmla="*/ 2096386 h 8242065"/>
              <a:gd name="connsiteX27" fmla="*/ 4668677 w 6332041"/>
              <a:gd name="connsiteY27" fmla="*/ 1986101 h 8242065"/>
              <a:gd name="connsiteX28" fmla="*/ 4554785 w 6332041"/>
              <a:gd name="connsiteY28" fmla="*/ 1978482 h 8242065"/>
              <a:gd name="connsiteX29" fmla="*/ 4409190 w 6332041"/>
              <a:gd name="connsiteY29" fmla="*/ 1848942 h 8242065"/>
              <a:gd name="connsiteX30" fmla="*/ 4604519 w 6332041"/>
              <a:gd name="connsiteY30" fmla="*/ 1664431 h 8242065"/>
              <a:gd name="connsiteX31" fmla="*/ 4429259 w 6332041"/>
              <a:gd name="connsiteY31" fmla="*/ 1633951 h 8242065"/>
              <a:gd name="connsiteX32" fmla="*/ 4284479 w 6332041"/>
              <a:gd name="connsiteY32" fmla="*/ 1801591 h 8242065"/>
              <a:gd name="connsiteX33" fmla="*/ 4223519 w 6332041"/>
              <a:gd name="connsiteY33" fmla="*/ 1900651 h 8242065"/>
              <a:gd name="connsiteX34" fmla="*/ 4231139 w 6332041"/>
              <a:gd name="connsiteY34" fmla="*/ 1938751 h 8242065"/>
              <a:gd name="connsiteX35" fmla="*/ 4124459 w 6332041"/>
              <a:gd name="connsiteY35" fmla="*/ 2037811 h 8242065"/>
              <a:gd name="connsiteX36" fmla="*/ 4048259 w 6332041"/>
              <a:gd name="connsiteY36" fmla="*/ 2060671 h 8242065"/>
              <a:gd name="connsiteX37" fmla="*/ 3990904 w 6332041"/>
              <a:gd name="connsiteY37" fmla="*/ 2092782 h 8242065"/>
              <a:gd name="connsiteX38" fmla="*/ 3936751 w 6332041"/>
              <a:gd name="connsiteY38" fmla="*/ 2142108 h 8242065"/>
              <a:gd name="connsiteX39" fmla="*/ 3888239 w 6332041"/>
              <a:gd name="connsiteY39" fmla="*/ 2114011 h 8242065"/>
              <a:gd name="connsiteX40" fmla="*/ 3846127 w 6332041"/>
              <a:gd name="connsiteY40" fmla="*/ 2183407 h 8242065"/>
              <a:gd name="connsiteX41" fmla="*/ 3746250 w 6332041"/>
              <a:gd name="connsiteY41" fmla="*/ 2210280 h 8242065"/>
              <a:gd name="connsiteX42" fmla="*/ 3731417 w 6332041"/>
              <a:gd name="connsiteY42" fmla="*/ 2278860 h 8242065"/>
              <a:gd name="connsiteX43" fmla="*/ 3591184 w 6332041"/>
              <a:gd name="connsiteY43" fmla="*/ 2221331 h 8242065"/>
              <a:gd name="connsiteX44" fmla="*/ 3552959 w 6332041"/>
              <a:gd name="connsiteY44" fmla="*/ 2121631 h 8242065"/>
              <a:gd name="connsiteX45" fmla="*/ 3377699 w 6332041"/>
              <a:gd name="connsiteY45" fmla="*/ 2190211 h 8242065"/>
              <a:gd name="connsiteX46" fmla="*/ 3377699 w 6332041"/>
              <a:gd name="connsiteY46" fmla="*/ 2266411 h 8242065"/>
              <a:gd name="connsiteX47" fmla="*/ 3258978 w 6332041"/>
              <a:gd name="connsiteY47" fmla="*/ 2366694 h 8242065"/>
              <a:gd name="connsiteX48" fmla="*/ 3018337 w 6332041"/>
              <a:gd name="connsiteY48" fmla="*/ 2221913 h 8242065"/>
              <a:gd name="connsiteX49" fmla="*/ 3045210 w 6332041"/>
              <a:gd name="connsiteY49" fmla="*/ 2191026 h 8242065"/>
              <a:gd name="connsiteX50" fmla="*/ 2934517 w 6332041"/>
              <a:gd name="connsiteY50" fmla="*/ 2054273 h 8242065"/>
              <a:gd name="connsiteX51" fmla="*/ 2663396 w 6332041"/>
              <a:gd name="connsiteY51" fmla="*/ 1888611 h 8242065"/>
              <a:gd name="connsiteX52" fmla="*/ 3141060 w 6332041"/>
              <a:gd name="connsiteY52" fmla="*/ 990421 h 8242065"/>
              <a:gd name="connsiteX53" fmla="*/ 2972951 w 6332041"/>
              <a:gd name="connsiteY53" fmla="*/ 935617 h 8242065"/>
              <a:gd name="connsiteX54" fmla="*/ 2468558 w 6332041"/>
              <a:gd name="connsiteY54" fmla="*/ 1875732 h 8242065"/>
              <a:gd name="connsiteX55" fmla="*/ 2139078 w 6332041"/>
              <a:gd name="connsiteY55" fmla="*/ 1857409 h 8242065"/>
              <a:gd name="connsiteX56" fmla="*/ 2034259 w 6332041"/>
              <a:gd name="connsiteY56" fmla="*/ 1983300 h 8242065"/>
              <a:gd name="connsiteX57" fmla="*/ 1937519 w 6332041"/>
              <a:gd name="connsiteY57" fmla="*/ 2037811 h 8242065"/>
              <a:gd name="connsiteX58" fmla="*/ 1769879 w 6332041"/>
              <a:gd name="connsiteY58" fmla="*/ 2159731 h 8242065"/>
              <a:gd name="connsiteX59" fmla="*/ 1747019 w 6332041"/>
              <a:gd name="connsiteY59" fmla="*/ 2220691 h 8242065"/>
              <a:gd name="connsiteX60" fmla="*/ 1693679 w 6332041"/>
              <a:gd name="connsiteY60" fmla="*/ 2190211 h 8242065"/>
              <a:gd name="connsiteX61" fmla="*/ 1586999 w 6332041"/>
              <a:gd name="connsiteY61" fmla="*/ 2190211 h 8242065"/>
              <a:gd name="connsiteX62" fmla="*/ 1564139 w 6332041"/>
              <a:gd name="connsiteY62" fmla="*/ 2304511 h 8242065"/>
              <a:gd name="connsiteX63" fmla="*/ 1426979 w 6332041"/>
              <a:gd name="connsiteY63" fmla="*/ 2601691 h 8242065"/>
              <a:gd name="connsiteX64" fmla="*/ 1373639 w 6332041"/>
              <a:gd name="connsiteY64" fmla="*/ 2594071 h 8242065"/>
              <a:gd name="connsiteX65" fmla="*/ 1228859 w 6332041"/>
              <a:gd name="connsiteY65" fmla="*/ 2647411 h 8242065"/>
              <a:gd name="connsiteX66" fmla="*/ 1175519 w 6332041"/>
              <a:gd name="connsiteY66" fmla="*/ 2815051 h 8242065"/>
              <a:gd name="connsiteX67" fmla="*/ 1053599 w 6332041"/>
              <a:gd name="connsiteY67" fmla="*/ 2845531 h 8242065"/>
              <a:gd name="connsiteX68" fmla="*/ 969779 w 6332041"/>
              <a:gd name="connsiteY68" fmla="*/ 2853151 h 8242065"/>
              <a:gd name="connsiteX69" fmla="*/ 870719 w 6332041"/>
              <a:gd name="connsiteY69" fmla="*/ 2883631 h 8242065"/>
              <a:gd name="connsiteX70" fmla="*/ 741179 w 6332041"/>
              <a:gd name="connsiteY70" fmla="*/ 2891251 h 8242065"/>
              <a:gd name="connsiteX71" fmla="*/ 588779 w 6332041"/>
              <a:gd name="connsiteY71" fmla="*/ 2929351 h 8242065"/>
              <a:gd name="connsiteX72" fmla="*/ 0 w 6332041"/>
              <a:gd name="connsiteY72" fmla="*/ 4428515 h 8242065"/>
              <a:gd name="connsiteX73" fmla="*/ 199750 w 6332041"/>
              <a:gd name="connsiteY73" fmla="*/ 4408853 h 8242065"/>
              <a:gd name="connsiteX74" fmla="*/ 207779 w 6332041"/>
              <a:gd name="connsiteY74" fmla="*/ 4529551 h 8242065"/>
              <a:gd name="connsiteX75" fmla="*/ 289560 w 6332041"/>
              <a:gd name="connsiteY75" fmla="*/ 4557241 h 8242065"/>
              <a:gd name="connsiteX76" fmla="*/ 289968 w 6332041"/>
              <a:gd name="connsiteY76" fmla="*/ 4629020 h 8242065"/>
              <a:gd name="connsiteX77" fmla="*/ 408690 w 6332041"/>
              <a:gd name="connsiteY77" fmla="*/ 4675962 h 8242065"/>
              <a:gd name="connsiteX78" fmla="*/ 398279 w 6332041"/>
              <a:gd name="connsiteY78" fmla="*/ 4773391 h 8242065"/>
              <a:gd name="connsiteX79" fmla="*/ 398279 w 6332041"/>
              <a:gd name="connsiteY79" fmla="*/ 4872451 h 8242065"/>
              <a:gd name="connsiteX80" fmla="*/ 291599 w 6332041"/>
              <a:gd name="connsiteY80" fmla="*/ 4925791 h 8242065"/>
              <a:gd name="connsiteX81" fmla="*/ 276359 w 6332041"/>
              <a:gd name="connsiteY81" fmla="*/ 5001991 h 8242065"/>
              <a:gd name="connsiteX82" fmla="*/ 184919 w 6332041"/>
              <a:gd name="connsiteY82" fmla="*/ 5123911 h 8242065"/>
              <a:gd name="connsiteX83" fmla="*/ 199344 w 6332041"/>
              <a:gd name="connsiteY83" fmla="*/ 5376596 h 8242065"/>
              <a:gd name="connsiteX84" fmla="*/ 282757 w 6332041"/>
              <a:gd name="connsiteY84" fmla="*/ 5376186 h 8242065"/>
              <a:gd name="connsiteX85" fmla="*/ 324870 w 6332041"/>
              <a:gd name="connsiteY85" fmla="*/ 5453201 h 8242065"/>
              <a:gd name="connsiteX86" fmla="*/ 340517 w 6332041"/>
              <a:gd name="connsiteY86" fmla="*/ 5498107 h 8242065"/>
              <a:gd name="connsiteX87" fmla="*/ 378211 w 6332041"/>
              <a:gd name="connsiteY87" fmla="*/ 5490078 h 8242065"/>
              <a:gd name="connsiteX88" fmla="*/ 365761 w 6332041"/>
              <a:gd name="connsiteY88" fmla="*/ 5643294 h 8242065"/>
              <a:gd name="connsiteX89" fmla="*/ 843843 w 6332041"/>
              <a:gd name="connsiteY89" fmla="*/ 5739970 h 8242065"/>
              <a:gd name="connsiteX90" fmla="*/ 1175926 w 6332041"/>
              <a:gd name="connsiteY90" fmla="*/ 5879922 h 8242065"/>
              <a:gd name="connsiteX91" fmla="*/ 1487939 w 6332041"/>
              <a:gd name="connsiteY91" fmla="*/ 5741131 h 8242065"/>
              <a:gd name="connsiteX92" fmla="*/ 1586999 w 6332041"/>
              <a:gd name="connsiteY92" fmla="*/ 5741131 h 8242065"/>
              <a:gd name="connsiteX93" fmla="*/ 1541279 w 6332041"/>
              <a:gd name="connsiteY93" fmla="*/ 6000211 h 8242065"/>
              <a:gd name="connsiteX94" fmla="*/ 1634713 w 6332041"/>
              <a:gd name="connsiteY94" fmla="*/ 6349001 h 8242065"/>
              <a:gd name="connsiteX95" fmla="*/ 1931451 w 6332041"/>
              <a:gd name="connsiteY95" fmla="*/ 6276820 h 8242065"/>
              <a:gd name="connsiteX96" fmla="*/ 1973281 w 6332041"/>
              <a:gd name="connsiteY96" fmla="*/ 6039719 h 8242065"/>
              <a:gd name="connsiteX97" fmla="*/ 2284853 w 6332041"/>
              <a:gd name="connsiteY97" fmla="*/ 6068128 h 8242065"/>
              <a:gd name="connsiteX98" fmla="*/ 2588088 w 6332041"/>
              <a:gd name="connsiteY98" fmla="*/ 5922367 h 8242065"/>
              <a:gd name="connsiteX99" fmla="*/ 2656018 w 6332041"/>
              <a:gd name="connsiteY99" fmla="*/ 6052223 h 8242065"/>
              <a:gd name="connsiteX100" fmla="*/ 2739109 w 6332041"/>
              <a:gd name="connsiteY100" fmla="*/ 6021749 h 8242065"/>
              <a:gd name="connsiteX101" fmla="*/ 2886685 w 6332041"/>
              <a:gd name="connsiteY101" fmla="*/ 6052811 h 8242065"/>
              <a:gd name="connsiteX102" fmla="*/ 3002565 w 6332041"/>
              <a:gd name="connsiteY102" fmla="*/ 6195386 h 8242065"/>
              <a:gd name="connsiteX103" fmla="*/ 3027765 w 6332041"/>
              <a:gd name="connsiteY103" fmla="*/ 6377265 h 8242065"/>
              <a:gd name="connsiteX104" fmla="*/ 3191028 w 6332041"/>
              <a:gd name="connsiteY104" fmla="*/ 6299303 h 8242065"/>
              <a:gd name="connsiteX105" fmla="*/ 3338659 w 6332041"/>
              <a:gd name="connsiteY105" fmla="*/ 6365542 h 8242065"/>
              <a:gd name="connsiteX106" fmla="*/ 3459989 w 6332041"/>
              <a:gd name="connsiteY106" fmla="*/ 6105598 h 8242065"/>
              <a:gd name="connsiteX107" fmla="*/ 3465996 w 6332041"/>
              <a:gd name="connsiteY107" fmla="*/ 6002754 h 8242065"/>
              <a:gd name="connsiteX108" fmla="*/ 3658897 w 6332041"/>
              <a:gd name="connsiteY108" fmla="*/ 6037364 h 8242065"/>
              <a:gd name="connsiteX109" fmla="*/ 3653271 w 6332041"/>
              <a:gd name="connsiteY109" fmla="*/ 6120584 h 8242065"/>
              <a:gd name="connsiteX110" fmla="*/ 3721768 w 6332041"/>
              <a:gd name="connsiteY110" fmla="*/ 6218956 h 8242065"/>
              <a:gd name="connsiteX111" fmla="*/ 3691891 w 6332041"/>
              <a:gd name="connsiteY111" fmla="*/ 6311470 h 8242065"/>
              <a:gd name="connsiteX112" fmla="*/ 3857956 w 6332041"/>
              <a:gd name="connsiteY112" fmla="*/ 6401878 h 8242065"/>
              <a:gd name="connsiteX113" fmla="*/ 4020663 w 6332041"/>
              <a:gd name="connsiteY113" fmla="*/ 6431839 h 8242065"/>
              <a:gd name="connsiteX114" fmla="*/ 4114903 w 6332041"/>
              <a:gd name="connsiteY114" fmla="*/ 6401940 h 8242065"/>
              <a:gd name="connsiteX115" fmla="*/ 4098589 w 6332041"/>
              <a:gd name="connsiteY115" fmla="*/ 6522071 h 8242065"/>
              <a:gd name="connsiteX116" fmla="*/ 4022265 w 6332041"/>
              <a:gd name="connsiteY116" fmla="*/ 6622479 h 8242065"/>
              <a:gd name="connsiteX117" fmla="*/ 4023831 w 6332041"/>
              <a:gd name="connsiteY117" fmla="*/ 6722888 h 8242065"/>
              <a:gd name="connsiteX118" fmla="*/ 4146284 w 6332041"/>
              <a:gd name="connsiteY118" fmla="*/ 6792348 h 8242065"/>
              <a:gd name="connsiteX119" fmla="*/ 3990967 w 6332041"/>
              <a:gd name="connsiteY119" fmla="*/ 7074192 h 8242065"/>
              <a:gd name="connsiteX120" fmla="*/ 4070837 w 6332041"/>
              <a:gd name="connsiteY120" fmla="*/ 7107181 h 8242065"/>
              <a:gd name="connsiteX121" fmla="*/ 4111790 w 6332041"/>
              <a:gd name="connsiteY121" fmla="*/ 7057102 h 8242065"/>
              <a:gd name="connsiteX122" fmla="*/ 4202887 w 6332041"/>
              <a:gd name="connsiteY122" fmla="*/ 7165130 h 8242065"/>
              <a:gd name="connsiteX123" fmla="*/ 4345753 w 6332041"/>
              <a:gd name="connsiteY123" fmla="*/ 7047976 h 8242065"/>
              <a:gd name="connsiteX124" fmla="*/ 4338886 w 6332041"/>
              <a:gd name="connsiteY124" fmla="*/ 7200908 h 8242065"/>
              <a:gd name="connsiteX125" fmla="*/ 4233711 w 6332041"/>
              <a:gd name="connsiteY125" fmla="*/ 7285204 h 8242065"/>
              <a:gd name="connsiteX126" fmla="*/ 4327189 w 6332041"/>
              <a:gd name="connsiteY126" fmla="*/ 7312546 h 8242065"/>
              <a:gd name="connsiteX127" fmla="*/ 4327597 w 6332041"/>
              <a:gd name="connsiteY127" fmla="*/ 7469554 h 8242065"/>
              <a:gd name="connsiteX128" fmla="*/ 4293292 w 6332041"/>
              <a:gd name="connsiteY128" fmla="*/ 7507782 h 8242065"/>
              <a:gd name="connsiteX129" fmla="*/ 4517594 w 6332041"/>
              <a:gd name="connsiteY129" fmla="*/ 7660307 h 8242065"/>
              <a:gd name="connsiteX130" fmla="*/ 4493448 w 6332041"/>
              <a:gd name="connsiteY130" fmla="*/ 7744187 h 8242065"/>
              <a:gd name="connsiteX131" fmla="*/ 4547480 w 6332041"/>
              <a:gd name="connsiteY131" fmla="*/ 7762971 h 8242065"/>
              <a:gd name="connsiteX132" fmla="*/ 4618944 w 6332041"/>
              <a:gd name="connsiteY132" fmla="*/ 7983545 h 8242065"/>
              <a:gd name="connsiteX133" fmla="*/ 4692723 w 6332041"/>
              <a:gd name="connsiteY133" fmla="*/ 7991078 h 8242065"/>
              <a:gd name="connsiteX134" fmla="*/ 4795702 w 6332041"/>
              <a:gd name="connsiteY134" fmla="*/ 7644679 h 8242065"/>
              <a:gd name="connsiteX135" fmla="*/ 4895904 w 6332041"/>
              <a:gd name="connsiteY135" fmla="*/ 7593272 h 8242065"/>
              <a:gd name="connsiteX136" fmla="*/ 5058246 w 6332041"/>
              <a:gd name="connsiteY136" fmla="*/ 7662631 h 8242065"/>
              <a:gd name="connsiteX137" fmla="*/ 5076508 w 6332041"/>
              <a:gd name="connsiteY137" fmla="*/ 7866861 h 8242065"/>
              <a:gd name="connsiteX138" fmla="*/ 4990778 w 6332041"/>
              <a:gd name="connsiteY138" fmla="*/ 7945108 h 8242065"/>
              <a:gd name="connsiteX139" fmla="*/ 4946219 w 6332041"/>
              <a:gd name="connsiteY139" fmla="*/ 8016102 h 8242065"/>
              <a:gd name="connsiteX140" fmla="*/ 4903705 w 6332041"/>
              <a:gd name="connsiteY140" fmla="*/ 8161788 h 8242065"/>
              <a:gd name="connsiteX141" fmla="*/ 5048203 w 6332041"/>
              <a:gd name="connsiteY141" fmla="*/ 8242065 h 8242065"/>
              <a:gd name="connsiteX142" fmla="*/ 5036161 w 6332041"/>
              <a:gd name="connsiteY142" fmla="*/ 8101579 h 8242065"/>
              <a:gd name="connsiteX143" fmla="*/ 5369309 w 6332041"/>
              <a:gd name="connsiteY143" fmla="*/ 7631962 h 8242065"/>
              <a:gd name="connsiteX144" fmla="*/ 5509794 w 6332041"/>
              <a:gd name="connsiteY144" fmla="*/ 7559712 h 8242065"/>
              <a:gd name="connsiteX145" fmla="*/ 5626194 w 6332041"/>
              <a:gd name="connsiteY145" fmla="*/ 7661396 h 8242065"/>
              <a:gd name="connsiteX146" fmla="*/ 5738581 w 6332041"/>
              <a:gd name="connsiteY146" fmla="*/ 7666747 h 8242065"/>
              <a:gd name="connsiteX147" fmla="*/ 5915190 w 6332041"/>
              <a:gd name="connsiteY147" fmla="*/ 7516898 h 8242065"/>
              <a:gd name="connsiteX148" fmla="*/ 6051475 w 6332041"/>
              <a:gd name="connsiteY148" fmla="*/ 6641896 h 8242065"/>
              <a:gd name="connsiteX149" fmla="*/ 6105175 w 6332041"/>
              <a:gd name="connsiteY149" fmla="*/ 6270354 h 8242065"/>
              <a:gd name="connsiteX150" fmla="*/ 6196158 w 6332041"/>
              <a:gd name="connsiteY150" fmla="*/ 5614891 h 8242065"/>
              <a:gd name="connsiteX151" fmla="*/ 5808154 w 6332041"/>
              <a:gd name="connsiteY151" fmla="*/ 5542095 h 8242065"/>
              <a:gd name="connsiteX152" fmla="*/ 5717174 w 6332041"/>
              <a:gd name="connsiteY152" fmla="*/ 5467170 h 8242065"/>
              <a:gd name="connsiteX153" fmla="*/ 5770692 w 6332041"/>
              <a:gd name="connsiteY153" fmla="*/ 5413652 h 8242065"/>
              <a:gd name="connsiteX154" fmla="*/ 5682389 w 6332041"/>
              <a:gd name="connsiteY154" fmla="*/ 5360135 h 8242065"/>
              <a:gd name="connsiteX155" fmla="*/ 5650275 w 6332041"/>
              <a:gd name="connsiteY155" fmla="*/ 5291902 h 8242065"/>
              <a:gd name="connsiteX156" fmla="*/ 5702457 w 6332041"/>
              <a:gd name="connsiteY156" fmla="*/ 5267816 h 8242065"/>
              <a:gd name="connsiteX157" fmla="*/ 5610139 w 6332041"/>
              <a:gd name="connsiteY157" fmla="*/ 5087195 h 8242065"/>
              <a:gd name="connsiteX158" fmla="*/ 5598097 w 6332041"/>
              <a:gd name="connsiteY158" fmla="*/ 5010931 h 8242065"/>
              <a:gd name="connsiteX159" fmla="*/ 5682389 w 6332041"/>
              <a:gd name="connsiteY159" fmla="*/ 4890517 h 8242065"/>
              <a:gd name="connsiteX160" fmla="*/ 5729104 w 6332041"/>
              <a:gd name="connsiteY160" fmla="*/ 4729576 h 8242065"/>
              <a:gd name="connsiteX161" fmla="*/ 5775459 w 6332041"/>
              <a:gd name="connsiteY161" fmla="*/ 4704176 h 8242065"/>
              <a:gd name="connsiteX162" fmla="*/ 5755139 w 6332041"/>
              <a:gd name="connsiteY162" fmla="*/ 4645121 h 8242065"/>
              <a:gd name="connsiteX163" fmla="*/ 5791334 w 6332041"/>
              <a:gd name="connsiteY163" fmla="*/ 4603846 h 8242065"/>
              <a:gd name="connsiteX164" fmla="*/ 5821814 w 6332041"/>
              <a:gd name="connsiteY164" fmla="*/ 4540981 h 8242065"/>
              <a:gd name="connsiteX165" fmla="*/ 5877059 w 6332041"/>
              <a:gd name="connsiteY165" fmla="*/ 4467321 h 8242065"/>
              <a:gd name="connsiteX166" fmla="*/ 5896109 w 6332041"/>
              <a:gd name="connsiteY166" fmla="*/ 4311111 h 8242065"/>
              <a:gd name="connsiteX167" fmla="*/ 6141219 w 6332041"/>
              <a:gd name="connsiteY167" fmla="*/ 4053301 h 8242065"/>
              <a:gd name="connsiteX168" fmla="*/ 6147569 w 6332041"/>
              <a:gd name="connsiteY168" fmla="*/ 3817081 h 8242065"/>
              <a:gd name="connsiteX169" fmla="*/ 5953537 w 6332041"/>
              <a:gd name="connsiteY169" fmla="*/ 3436452 h 8242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6332041" h="8242065">
                <a:moveTo>
                  <a:pt x="5953537" y="3436452"/>
                </a:moveTo>
                <a:lnTo>
                  <a:pt x="5854199" y="2291811"/>
                </a:lnTo>
                <a:lnTo>
                  <a:pt x="5802129" y="1609819"/>
                </a:lnTo>
                <a:lnTo>
                  <a:pt x="5762759" y="1382491"/>
                </a:lnTo>
                <a:lnTo>
                  <a:pt x="5770442" y="1330310"/>
                </a:lnTo>
                <a:lnTo>
                  <a:pt x="5939273" y="1294137"/>
                </a:lnTo>
                <a:lnTo>
                  <a:pt x="6061246" y="1154342"/>
                </a:lnTo>
                <a:lnTo>
                  <a:pt x="6087784" y="587703"/>
                </a:lnTo>
                <a:lnTo>
                  <a:pt x="6149792" y="266762"/>
                </a:lnTo>
                <a:lnTo>
                  <a:pt x="6204185" y="214419"/>
                </a:lnTo>
                <a:lnTo>
                  <a:pt x="6332041" y="245126"/>
                </a:lnTo>
                <a:lnTo>
                  <a:pt x="6152006" y="110058"/>
                </a:lnTo>
                <a:lnTo>
                  <a:pt x="6014137" y="0"/>
                </a:lnTo>
                <a:lnTo>
                  <a:pt x="5325275" y="124606"/>
                </a:lnTo>
                <a:lnTo>
                  <a:pt x="5276992" y="266597"/>
                </a:lnTo>
                <a:cubicBezTo>
                  <a:pt x="5300222" y="342456"/>
                  <a:pt x="5350027" y="393159"/>
                  <a:pt x="5346682" y="494173"/>
                </a:cubicBezTo>
                <a:cubicBezTo>
                  <a:pt x="5343337" y="595187"/>
                  <a:pt x="5286842" y="746514"/>
                  <a:pt x="5256922" y="872684"/>
                </a:cubicBezTo>
                <a:lnTo>
                  <a:pt x="5292702" y="1084088"/>
                </a:lnTo>
                <a:lnTo>
                  <a:pt x="5259839" y="1405351"/>
                </a:lnTo>
                <a:lnTo>
                  <a:pt x="5252219" y="1603471"/>
                </a:lnTo>
                <a:lnTo>
                  <a:pt x="5282699" y="1641571"/>
                </a:lnTo>
                <a:lnTo>
                  <a:pt x="5137919" y="1694911"/>
                </a:lnTo>
                <a:lnTo>
                  <a:pt x="5160779" y="1885411"/>
                </a:lnTo>
                <a:lnTo>
                  <a:pt x="5122679" y="1969231"/>
                </a:lnTo>
                <a:lnTo>
                  <a:pt x="4985519" y="1952015"/>
                </a:lnTo>
                <a:lnTo>
                  <a:pt x="4894079" y="1938751"/>
                </a:lnTo>
                <a:lnTo>
                  <a:pt x="4817470" y="2096386"/>
                </a:lnTo>
                <a:lnTo>
                  <a:pt x="4668677" y="1986101"/>
                </a:lnTo>
                <a:lnTo>
                  <a:pt x="4554785" y="1978482"/>
                </a:lnTo>
                <a:lnTo>
                  <a:pt x="4409190" y="1848942"/>
                </a:lnTo>
                <a:lnTo>
                  <a:pt x="4604519" y="1664431"/>
                </a:lnTo>
                <a:lnTo>
                  <a:pt x="4429259" y="1633951"/>
                </a:lnTo>
                <a:lnTo>
                  <a:pt x="4284479" y="1801591"/>
                </a:lnTo>
                <a:lnTo>
                  <a:pt x="4223519" y="1900651"/>
                </a:lnTo>
                <a:lnTo>
                  <a:pt x="4231139" y="1938751"/>
                </a:lnTo>
                <a:lnTo>
                  <a:pt x="4124459" y="2037811"/>
                </a:lnTo>
                <a:lnTo>
                  <a:pt x="4048259" y="2060671"/>
                </a:lnTo>
                <a:lnTo>
                  <a:pt x="3990904" y="2092782"/>
                </a:lnTo>
                <a:lnTo>
                  <a:pt x="3936751" y="2142108"/>
                </a:lnTo>
                <a:lnTo>
                  <a:pt x="3888239" y="2114011"/>
                </a:lnTo>
                <a:lnTo>
                  <a:pt x="3846127" y="2183407"/>
                </a:lnTo>
                <a:lnTo>
                  <a:pt x="3746250" y="2210280"/>
                </a:lnTo>
                <a:lnTo>
                  <a:pt x="3731417" y="2278860"/>
                </a:lnTo>
                <a:lnTo>
                  <a:pt x="3591184" y="2221331"/>
                </a:lnTo>
                <a:lnTo>
                  <a:pt x="3552959" y="2121631"/>
                </a:lnTo>
                <a:lnTo>
                  <a:pt x="3377699" y="2190211"/>
                </a:lnTo>
                <a:lnTo>
                  <a:pt x="3377699" y="2266411"/>
                </a:lnTo>
                <a:lnTo>
                  <a:pt x="3258978" y="2366694"/>
                </a:lnTo>
                <a:lnTo>
                  <a:pt x="3018337" y="2221913"/>
                </a:lnTo>
                <a:lnTo>
                  <a:pt x="3045210" y="2191026"/>
                </a:lnTo>
                <a:lnTo>
                  <a:pt x="2934517" y="2054273"/>
                </a:lnTo>
                <a:lnTo>
                  <a:pt x="2663396" y="1888611"/>
                </a:lnTo>
                <a:lnTo>
                  <a:pt x="3141060" y="990421"/>
                </a:lnTo>
                <a:lnTo>
                  <a:pt x="2972951" y="935617"/>
                </a:lnTo>
                <a:lnTo>
                  <a:pt x="2468558" y="1875732"/>
                </a:lnTo>
                <a:lnTo>
                  <a:pt x="2139078" y="1857409"/>
                </a:lnTo>
                <a:lnTo>
                  <a:pt x="2034259" y="1983300"/>
                </a:lnTo>
                <a:lnTo>
                  <a:pt x="1937519" y="2037811"/>
                </a:lnTo>
                <a:lnTo>
                  <a:pt x="1769879" y="2159731"/>
                </a:lnTo>
                <a:lnTo>
                  <a:pt x="1747019" y="2220691"/>
                </a:lnTo>
                <a:lnTo>
                  <a:pt x="1693679" y="2190211"/>
                </a:lnTo>
                <a:lnTo>
                  <a:pt x="1586999" y="2190211"/>
                </a:lnTo>
                <a:lnTo>
                  <a:pt x="1564139" y="2304511"/>
                </a:lnTo>
                <a:lnTo>
                  <a:pt x="1426979" y="2601691"/>
                </a:lnTo>
                <a:lnTo>
                  <a:pt x="1373639" y="2594071"/>
                </a:lnTo>
                <a:lnTo>
                  <a:pt x="1228859" y="2647411"/>
                </a:lnTo>
                <a:lnTo>
                  <a:pt x="1175519" y="2815051"/>
                </a:lnTo>
                <a:lnTo>
                  <a:pt x="1053599" y="2845531"/>
                </a:lnTo>
                <a:lnTo>
                  <a:pt x="969779" y="2853151"/>
                </a:lnTo>
                <a:lnTo>
                  <a:pt x="870719" y="2883631"/>
                </a:lnTo>
                <a:lnTo>
                  <a:pt x="741179" y="2891251"/>
                </a:lnTo>
                <a:lnTo>
                  <a:pt x="588779" y="2929351"/>
                </a:lnTo>
                <a:lnTo>
                  <a:pt x="0" y="4428515"/>
                </a:lnTo>
                <a:lnTo>
                  <a:pt x="199750" y="4408853"/>
                </a:lnTo>
                <a:lnTo>
                  <a:pt x="207779" y="4529551"/>
                </a:lnTo>
                <a:lnTo>
                  <a:pt x="289560" y="4557241"/>
                </a:lnTo>
                <a:lnTo>
                  <a:pt x="289968" y="4629020"/>
                </a:lnTo>
                <a:lnTo>
                  <a:pt x="408690" y="4675962"/>
                </a:lnTo>
                <a:lnTo>
                  <a:pt x="398279" y="4773391"/>
                </a:lnTo>
                <a:lnTo>
                  <a:pt x="398279" y="4872451"/>
                </a:lnTo>
                <a:lnTo>
                  <a:pt x="291599" y="4925791"/>
                </a:lnTo>
                <a:lnTo>
                  <a:pt x="276359" y="5001991"/>
                </a:lnTo>
                <a:lnTo>
                  <a:pt x="184919" y="5123911"/>
                </a:lnTo>
                <a:lnTo>
                  <a:pt x="199344" y="5376596"/>
                </a:lnTo>
                <a:lnTo>
                  <a:pt x="282757" y="5376186"/>
                </a:lnTo>
                <a:lnTo>
                  <a:pt x="324870" y="5453201"/>
                </a:lnTo>
                <a:lnTo>
                  <a:pt x="340517" y="5498107"/>
                </a:lnTo>
                <a:lnTo>
                  <a:pt x="378211" y="5490078"/>
                </a:lnTo>
                <a:lnTo>
                  <a:pt x="365761" y="5643294"/>
                </a:lnTo>
                <a:lnTo>
                  <a:pt x="843843" y="5739970"/>
                </a:lnTo>
                <a:lnTo>
                  <a:pt x="1175926" y="5879922"/>
                </a:lnTo>
                <a:lnTo>
                  <a:pt x="1487939" y="5741131"/>
                </a:lnTo>
                <a:lnTo>
                  <a:pt x="1586999" y="5741131"/>
                </a:lnTo>
                <a:lnTo>
                  <a:pt x="1541279" y="6000211"/>
                </a:lnTo>
                <a:lnTo>
                  <a:pt x="1634713" y="6349001"/>
                </a:lnTo>
                <a:lnTo>
                  <a:pt x="1931451" y="6276820"/>
                </a:lnTo>
                <a:lnTo>
                  <a:pt x="1973281" y="6039719"/>
                </a:lnTo>
                <a:lnTo>
                  <a:pt x="2284853" y="6068128"/>
                </a:lnTo>
                <a:lnTo>
                  <a:pt x="2588088" y="5922367"/>
                </a:lnTo>
                <a:lnTo>
                  <a:pt x="2656018" y="6052223"/>
                </a:lnTo>
                <a:lnTo>
                  <a:pt x="2739109" y="6021749"/>
                </a:lnTo>
                <a:lnTo>
                  <a:pt x="2886685" y="6052811"/>
                </a:lnTo>
                <a:lnTo>
                  <a:pt x="3002565" y="6195386"/>
                </a:lnTo>
                <a:lnTo>
                  <a:pt x="3027765" y="6377265"/>
                </a:lnTo>
                <a:lnTo>
                  <a:pt x="3191028" y="6299303"/>
                </a:lnTo>
                <a:lnTo>
                  <a:pt x="3338659" y="6365542"/>
                </a:lnTo>
                <a:lnTo>
                  <a:pt x="3459989" y="6105598"/>
                </a:lnTo>
                <a:cubicBezTo>
                  <a:pt x="3459316" y="6029841"/>
                  <a:pt x="3466669" y="6078511"/>
                  <a:pt x="3465996" y="6002754"/>
                </a:cubicBezTo>
                <a:lnTo>
                  <a:pt x="3658897" y="6037364"/>
                </a:lnTo>
                <a:lnTo>
                  <a:pt x="3653271" y="6120584"/>
                </a:lnTo>
                <a:lnTo>
                  <a:pt x="3721768" y="6218956"/>
                </a:lnTo>
                <a:lnTo>
                  <a:pt x="3691891" y="6311470"/>
                </a:lnTo>
                <a:lnTo>
                  <a:pt x="3857956" y="6401878"/>
                </a:lnTo>
                <a:lnTo>
                  <a:pt x="4020663" y="6431839"/>
                </a:lnTo>
                <a:lnTo>
                  <a:pt x="4114903" y="6401940"/>
                </a:lnTo>
                <a:lnTo>
                  <a:pt x="4098589" y="6522071"/>
                </a:lnTo>
                <a:lnTo>
                  <a:pt x="4022265" y="6622479"/>
                </a:lnTo>
                <a:lnTo>
                  <a:pt x="4023831" y="6722888"/>
                </a:lnTo>
                <a:lnTo>
                  <a:pt x="4146284" y="6792348"/>
                </a:lnTo>
                <a:lnTo>
                  <a:pt x="3990967" y="7074192"/>
                </a:lnTo>
                <a:lnTo>
                  <a:pt x="4070837" y="7107181"/>
                </a:lnTo>
                <a:lnTo>
                  <a:pt x="4111790" y="7057102"/>
                </a:lnTo>
                <a:lnTo>
                  <a:pt x="4202887" y="7165130"/>
                </a:lnTo>
                <a:lnTo>
                  <a:pt x="4345753" y="7047976"/>
                </a:lnTo>
                <a:lnTo>
                  <a:pt x="4338886" y="7200908"/>
                </a:lnTo>
                <a:lnTo>
                  <a:pt x="4233711" y="7285204"/>
                </a:lnTo>
                <a:lnTo>
                  <a:pt x="4327189" y="7312546"/>
                </a:lnTo>
                <a:lnTo>
                  <a:pt x="4327597" y="7469554"/>
                </a:lnTo>
                <a:lnTo>
                  <a:pt x="4293292" y="7507782"/>
                </a:lnTo>
                <a:lnTo>
                  <a:pt x="4517594" y="7660307"/>
                </a:lnTo>
                <a:lnTo>
                  <a:pt x="4493448" y="7744187"/>
                </a:lnTo>
                <a:lnTo>
                  <a:pt x="4547480" y="7762971"/>
                </a:lnTo>
                <a:lnTo>
                  <a:pt x="4618944" y="7983545"/>
                </a:lnTo>
                <a:lnTo>
                  <a:pt x="4692723" y="7991078"/>
                </a:lnTo>
                <a:lnTo>
                  <a:pt x="4795702" y="7644679"/>
                </a:lnTo>
                <a:lnTo>
                  <a:pt x="4895904" y="7593272"/>
                </a:lnTo>
                <a:lnTo>
                  <a:pt x="5058246" y="7662631"/>
                </a:lnTo>
                <a:lnTo>
                  <a:pt x="5076508" y="7866861"/>
                </a:lnTo>
                <a:lnTo>
                  <a:pt x="4990778" y="7945108"/>
                </a:lnTo>
                <a:lnTo>
                  <a:pt x="4946219" y="8016102"/>
                </a:lnTo>
                <a:lnTo>
                  <a:pt x="4903705" y="8161788"/>
                </a:lnTo>
                <a:lnTo>
                  <a:pt x="5048203" y="8242065"/>
                </a:lnTo>
                <a:lnTo>
                  <a:pt x="5036161" y="8101579"/>
                </a:lnTo>
                <a:lnTo>
                  <a:pt x="5369309" y="7631962"/>
                </a:lnTo>
                <a:lnTo>
                  <a:pt x="5509794" y="7559712"/>
                </a:lnTo>
                <a:lnTo>
                  <a:pt x="5626194" y="7661396"/>
                </a:lnTo>
                <a:lnTo>
                  <a:pt x="5738581" y="7666747"/>
                </a:lnTo>
                <a:lnTo>
                  <a:pt x="5915190" y="7516898"/>
                </a:lnTo>
                <a:lnTo>
                  <a:pt x="6051475" y="6641896"/>
                </a:lnTo>
                <a:lnTo>
                  <a:pt x="6105175" y="6270354"/>
                </a:lnTo>
                <a:lnTo>
                  <a:pt x="6196158" y="5614891"/>
                </a:lnTo>
                <a:lnTo>
                  <a:pt x="5808154" y="5542095"/>
                </a:lnTo>
                <a:lnTo>
                  <a:pt x="5717174" y="5467170"/>
                </a:lnTo>
                <a:lnTo>
                  <a:pt x="5770692" y="5413652"/>
                </a:lnTo>
                <a:lnTo>
                  <a:pt x="5682389" y="5360135"/>
                </a:lnTo>
                <a:lnTo>
                  <a:pt x="5650275" y="5291902"/>
                </a:lnTo>
                <a:lnTo>
                  <a:pt x="5702457" y="5267816"/>
                </a:lnTo>
                <a:lnTo>
                  <a:pt x="5610139" y="5087195"/>
                </a:lnTo>
                <a:lnTo>
                  <a:pt x="5598097" y="5010931"/>
                </a:lnTo>
                <a:lnTo>
                  <a:pt x="5682389" y="4890517"/>
                </a:lnTo>
                <a:lnTo>
                  <a:pt x="5729104" y="4729576"/>
                </a:lnTo>
                <a:lnTo>
                  <a:pt x="5775459" y="4704176"/>
                </a:lnTo>
                <a:lnTo>
                  <a:pt x="5755139" y="4645121"/>
                </a:lnTo>
                <a:lnTo>
                  <a:pt x="5791334" y="4603846"/>
                </a:lnTo>
                <a:lnTo>
                  <a:pt x="5821814" y="4540981"/>
                </a:lnTo>
                <a:lnTo>
                  <a:pt x="5877059" y="4467321"/>
                </a:lnTo>
                <a:lnTo>
                  <a:pt x="5896109" y="4311111"/>
                </a:lnTo>
                <a:lnTo>
                  <a:pt x="6141219" y="4053301"/>
                </a:lnTo>
                <a:lnTo>
                  <a:pt x="6147569" y="3817081"/>
                </a:lnTo>
                <a:lnTo>
                  <a:pt x="5953537" y="3436452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387FB7CC-C242-8EE8-13B5-929FDA61D022}"/>
              </a:ext>
            </a:extLst>
          </p:cNvPr>
          <p:cNvGrpSpPr/>
          <p:nvPr/>
        </p:nvGrpSpPr>
        <p:grpSpPr>
          <a:xfrm>
            <a:off x="664442" y="1722133"/>
            <a:ext cx="3696334" cy="3637389"/>
            <a:chOff x="864466" y="1735827"/>
            <a:chExt cx="3696334" cy="3637389"/>
          </a:xfrm>
        </p:grpSpPr>
        <p:sp>
          <p:nvSpPr>
            <p:cNvPr id="27" name="楕円 26">
              <a:extLst>
                <a:ext uri="{FF2B5EF4-FFF2-40B4-BE49-F238E27FC236}">
                  <a16:creationId xmlns:a16="http://schemas.microsoft.com/office/drawing/2014/main" id="{0BD716A0-F8E8-1AA2-F34D-8D5795C3D4CC}"/>
                </a:ext>
              </a:extLst>
            </p:cNvPr>
            <p:cNvSpPr/>
            <p:nvPr/>
          </p:nvSpPr>
          <p:spPr>
            <a:xfrm>
              <a:off x="2612710" y="5283216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30" name="楕円 29">
              <a:extLst>
                <a:ext uri="{FF2B5EF4-FFF2-40B4-BE49-F238E27FC236}">
                  <a16:creationId xmlns:a16="http://schemas.microsoft.com/office/drawing/2014/main" id="{6B5FCDF7-AD1D-0FD5-D2BE-B11D5915EBAE}"/>
                </a:ext>
              </a:extLst>
            </p:cNvPr>
            <p:cNvSpPr/>
            <p:nvPr/>
          </p:nvSpPr>
          <p:spPr>
            <a:xfrm>
              <a:off x="2844767" y="5230958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31" name="楕円 30">
              <a:extLst>
                <a:ext uri="{FF2B5EF4-FFF2-40B4-BE49-F238E27FC236}">
                  <a16:creationId xmlns:a16="http://schemas.microsoft.com/office/drawing/2014/main" id="{B7D22A24-350A-FDF9-ABB7-FEFE604BBB32}"/>
                </a:ext>
              </a:extLst>
            </p:cNvPr>
            <p:cNvSpPr/>
            <p:nvPr/>
          </p:nvSpPr>
          <p:spPr>
            <a:xfrm>
              <a:off x="2425414" y="5016299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448" name="楕円 447">
              <a:extLst>
                <a:ext uri="{FF2B5EF4-FFF2-40B4-BE49-F238E27FC236}">
                  <a16:creationId xmlns:a16="http://schemas.microsoft.com/office/drawing/2014/main" id="{3725BDAA-9F19-80AB-7964-F31F43BDEF27}"/>
                </a:ext>
              </a:extLst>
            </p:cNvPr>
            <p:cNvSpPr/>
            <p:nvPr/>
          </p:nvSpPr>
          <p:spPr>
            <a:xfrm>
              <a:off x="2773138" y="5127370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454" name="楕円 453">
              <a:extLst>
                <a:ext uri="{FF2B5EF4-FFF2-40B4-BE49-F238E27FC236}">
                  <a16:creationId xmlns:a16="http://schemas.microsoft.com/office/drawing/2014/main" id="{D71012B4-4DF6-F899-D3D2-8D02DB3030C1}"/>
                </a:ext>
              </a:extLst>
            </p:cNvPr>
            <p:cNvSpPr/>
            <p:nvPr/>
          </p:nvSpPr>
          <p:spPr>
            <a:xfrm>
              <a:off x="3167842" y="4578334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456" name="楕円 455">
              <a:extLst>
                <a:ext uri="{FF2B5EF4-FFF2-40B4-BE49-F238E27FC236}">
                  <a16:creationId xmlns:a16="http://schemas.microsoft.com/office/drawing/2014/main" id="{A0076CC8-DFF7-3254-EFCB-4FEF130FCB55}"/>
                </a:ext>
              </a:extLst>
            </p:cNvPr>
            <p:cNvSpPr/>
            <p:nvPr/>
          </p:nvSpPr>
          <p:spPr>
            <a:xfrm>
              <a:off x="3431547" y="3938173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457" name="楕円 456">
              <a:extLst>
                <a:ext uri="{FF2B5EF4-FFF2-40B4-BE49-F238E27FC236}">
                  <a16:creationId xmlns:a16="http://schemas.microsoft.com/office/drawing/2014/main" id="{0F008563-DF01-B491-26D0-CC07A44A027B}"/>
                </a:ext>
              </a:extLst>
            </p:cNvPr>
            <p:cNvSpPr/>
            <p:nvPr/>
          </p:nvSpPr>
          <p:spPr>
            <a:xfrm>
              <a:off x="2289357" y="4831821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458" name="楕円 457">
              <a:extLst>
                <a:ext uri="{FF2B5EF4-FFF2-40B4-BE49-F238E27FC236}">
                  <a16:creationId xmlns:a16="http://schemas.microsoft.com/office/drawing/2014/main" id="{F7DBF48D-A680-795B-20B1-09E7F5D69F5D}"/>
                </a:ext>
              </a:extLst>
            </p:cNvPr>
            <p:cNvSpPr/>
            <p:nvPr/>
          </p:nvSpPr>
          <p:spPr>
            <a:xfrm>
              <a:off x="2559335" y="4915727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>
                <a:solidFill>
                  <a:schemeClr val="tx1"/>
                </a:solidFill>
              </a:endParaRPr>
            </a:p>
          </p:txBody>
        </p:sp>
        <p:sp>
          <p:nvSpPr>
            <p:cNvPr id="459" name="楕円 458">
              <a:extLst>
                <a:ext uri="{FF2B5EF4-FFF2-40B4-BE49-F238E27FC236}">
                  <a16:creationId xmlns:a16="http://schemas.microsoft.com/office/drawing/2014/main" id="{650EC071-286C-1B75-E3DB-C197326B5F32}"/>
                </a:ext>
              </a:extLst>
            </p:cNvPr>
            <p:cNvSpPr/>
            <p:nvPr/>
          </p:nvSpPr>
          <p:spPr>
            <a:xfrm>
              <a:off x="4129823" y="1955763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  <p:sp>
          <p:nvSpPr>
            <p:cNvPr id="460" name="楕円 459">
              <a:extLst>
                <a:ext uri="{FF2B5EF4-FFF2-40B4-BE49-F238E27FC236}">
                  <a16:creationId xmlns:a16="http://schemas.microsoft.com/office/drawing/2014/main" id="{8D3A0467-B06D-20E7-B220-F81308F7018B}"/>
                </a:ext>
              </a:extLst>
            </p:cNvPr>
            <p:cNvSpPr/>
            <p:nvPr/>
          </p:nvSpPr>
          <p:spPr>
            <a:xfrm>
              <a:off x="4387308" y="2478842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  <p:sp>
          <p:nvSpPr>
            <p:cNvPr id="461" name="楕円 460">
              <a:extLst>
                <a:ext uri="{FF2B5EF4-FFF2-40B4-BE49-F238E27FC236}">
                  <a16:creationId xmlns:a16="http://schemas.microsoft.com/office/drawing/2014/main" id="{5B248019-38FE-5FB4-EA2C-1D698B1C0255}"/>
                </a:ext>
              </a:extLst>
            </p:cNvPr>
            <p:cNvSpPr/>
            <p:nvPr/>
          </p:nvSpPr>
          <p:spPr>
            <a:xfrm>
              <a:off x="4463680" y="1990229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62" name="楕円 461">
              <a:extLst>
                <a:ext uri="{FF2B5EF4-FFF2-40B4-BE49-F238E27FC236}">
                  <a16:creationId xmlns:a16="http://schemas.microsoft.com/office/drawing/2014/main" id="{579ECC99-0128-DBF0-CD3E-8B4DD83BEBA4}"/>
                </a:ext>
              </a:extLst>
            </p:cNvPr>
            <p:cNvSpPr/>
            <p:nvPr/>
          </p:nvSpPr>
          <p:spPr>
            <a:xfrm>
              <a:off x="4362055" y="1875007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63" name="楕円 462">
              <a:extLst>
                <a:ext uri="{FF2B5EF4-FFF2-40B4-BE49-F238E27FC236}">
                  <a16:creationId xmlns:a16="http://schemas.microsoft.com/office/drawing/2014/main" id="{A323C76A-9B27-F698-A7E1-69FBE97F87EC}"/>
                </a:ext>
              </a:extLst>
            </p:cNvPr>
            <p:cNvSpPr/>
            <p:nvPr/>
          </p:nvSpPr>
          <p:spPr>
            <a:xfrm>
              <a:off x="3622445" y="3119551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66" name="楕円 465">
              <a:extLst>
                <a:ext uri="{FF2B5EF4-FFF2-40B4-BE49-F238E27FC236}">
                  <a16:creationId xmlns:a16="http://schemas.microsoft.com/office/drawing/2014/main" id="{3CBEA424-6066-7DAC-6B6E-1AD710907EAD}"/>
                </a:ext>
              </a:extLst>
            </p:cNvPr>
            <p:cNvSpPr/>
            <p:nvPr/>
          </p:nvSpPr>
          <p:spPr>
            <a:xfrm>
              <a:off x="3496667" y="2340014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67" name="楕円 466">
              <a:extLst>
                <a:ext uri="{FF2B5EF4-FFF2-40B4-BE49-F238E27FC236}">
                  <a16:creationId xmlns:a16="http://schemas.microsoft.com/office/drawing/2014/main" id="{12195884-43EF-7435-E94C-83B3CFEAAB4D}"/>
                </a:ext>
              </a:extLst>
            </p:cNvPr>
            <p:cNvSpPr/>
            <p:nvPr/>
          </p:nvSpPr>
          <p:spPr>
            <a:xfrm>
              <a:off x="2955263" y="2819727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68" name="楕円 467">
              <a:extLst>
                <a:ext uri="{FF2B5EF4-FFF2-40B4-BE49-F238E27FC236}">
                  <a16:creationId xmlns:a16="http://schemas.microsoft.com/office/drawing/2014/main" id="{EDC751C4-BAF0-6F14-602E-BD79A46E2379}"/>
                </a:ext>
              </a:extLst>
            </p:cNvPr>
            <p:cNvSpPr/>
            <p:nvPr/>
          </p:nvSpPr>
          <p:spPr>
            <a:xfrm>
              <a:off x="3319410" y="2555412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469" name="楕円 468">
              <a:extLst>
                <a:ext uri="{FF2B5EF4-FFF2-40B4-BE49-F238E27FC236}">
                  <a16:creationId xmlns:a16="http://schemas.microsoft.com/office/drawing/2014/main" id="{3FE35541-7CA6-F0E3-B568-43FF38D6EA87}"/>
                </a:ext>
              </a:extLst>
            </p:cNvPr>
            <p:cNvSpPr/>
            <p:nvPr/>
          </p:nvSpPr>
          <p:spPr>
            <a:xfrm>
              <a:off x="2756279" y="2833509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70" name="楕円 469">
              <a:extLst>
                <a:ext uri="{FF2B5EF4-FFF2-40B4-BE49-F238E27FC236}">
                  <a16:creationId xmlns:a16="http://schemas.microsoft.com/office/drawing/2014/main" id="{7A583198-5D39-0629-7A2E-BD5BEB1B8AE9}"/>
                </a:ext>
              </a:extLst>
            </p:cNvPr>
            <p:cNvSpPr/>
            <p:nvPr/>
          </p:nvSpPr>
          <p:spPr>
            <a:xfrm>
              <a:off x="3445639" y="2856044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71" name="楕円 470">
              <a:extLst>
                <a:ext uri="{FF2B5EF4-FFF2-40B4-BE49-F238E27FC236}">
                  <a16:creationId xmlns:a16="http://schemas.microsoft.com/office/drawing/2014/main" id="{0561152C-6ADE-71AD-E038-3AF7BFCCAF6B}"/>
                </a:ext>
              </a:extLst>
            </p:cNvPr>
            <p:cNvSpPr/>
            <p:nvPr/>
          </p:nvSpPr>
          <p:spPr>
            <a:xfrm>
              <a:off x="3665949" y="2515935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72" name="楕円 471">
              <a:extLst>
                <a:ext uri="{FF2B5EF4-FFF2-40B4-BE49-F238E27FC236}">
                  <a16:creationId xmlns:a16="http://schemas.microsoft.com/office/drawing/2014/main" id="{1FE70D16-9DF1-3728-567A-A5EC458E1D76}"/>
                </a:ext>
              </a:extLst>
            </p:cNvPr>
            <p:cNvSpPr/>
            <p:nvPr/>
          </p:nvSpPr>
          <p:spPr>
            <a:xfrm>
              <a:off x="3325631" y="2916433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73" name="楕円 472">
              <a:extLst>
                <a:ext uri="{FF2B5EF4-FFF2-40B4-BE49-F238E27FC236}">
                  <a16:creationId xmlns:a16="http://schemas.microsoft.com/office/drawing/2014/main" id="{53860C31-E888-3475-5177-541D7537D364}"/>
                </a:ext>
              </a:extLst>
            </p:cNvPr>
            <p:cNvSpPr/>
            <p:nvPr/>
          </p:nvSpPr>
          <p:spPr>
            <a:xfrm>
              <a:off x="3115042" y="2891465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74" name="楕円 473">
              <a:extLst>
                <a:ext uri="{FF2B5EF4-FFF2-40B4-BE49-F238E27FC236}">
                  <a16:creationId xmlns:a16="http://schemas.microsoft.com/office/drawing/2014/main" id="{3894D48A-BDF7-0785-7E54-7294FF145304}"/>
                </a:ext>
              </a:extLst>
            </p:cNvPr>
            <p:cNvSpPr/>
            <p:nvPr/>
          </p:nvSpPr>
          <p:spPr>
            <a:xfrm>
              <a:off x="2514470" y="3103603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75" name="楕円 474">
              <a:extLst>
                <a:ext uri="{FF2B5EF4-FFF2-40B4-BE49-F238E27FC236}">
                  <a16:creationId xmlns:a16="http://schemas.microsoft.com/office/drawing/2014/main" id="{2F2FF1C8-20DA-EE81-6EBF-8941EAD52F0D}"/>
                </a:ext>
              </a:extLst>
            </p:cNvPr>
            <p:cNvSpPr/>
            <p:nvPr/>
          </p:nvSpPr>
          <p:spPr>
            <a:xfrm>
              <a:off x="3258868" y="2708621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76" name="楕円 475">
              <a:extLst>
                <a:ext uri="{FF2B5EF4-FFF2-40B4-BE49-F238E27FC236}">
                  <a16:creationId xmlns:a16="http://schemas.microsoft.com/office/drawing/2014/main" id="{AAA1F97A-CC35-544C-3F53-A69900458A1F}"/>
                </a:ext>
              </a:extLst>
            </p:cNvPr>
            <p:cNvSpPr/>
            <p:nvPr/>
          </p:nvSpPr>
          <p:spPr>
            <a:xfrm>
              <a:off x="2298856" y="4347470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 dirty="0"/>
            </a:p>
          </p:txBody>
        </p:sp>
        <p:sp>
          <p:nvSpPr>
            <p:cNvPr id="477" name="楕円 476">
              <a:extLst>
                <a:ext uri="{FF2B5EF4-FFF2-40B4-BE49-F238E27FC236}">
                  <a16:creationId xmlns:a16="http://schemas.microsoft.com/office/drawing/2014/main" id="{8C1595AA-B31A-4A3D-39A1-938ACD980129}"/>
                </a:ext>
              </a:extLst>
            </p:cNvPr>
            <p:cNvSpPr/>
            <p:nvPr/>
          </p:nvSpPr>
          <p:spPr>
            <a:xfrm>
              <a:off x="1218262" y="3400406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78" name="楕円 477">
              <a:extLst>
                <a:ext uri="{FF2B5EF4-FFF2-40B4-BE49-F238E27FC236}">
                  <a16:creationId xmlns:a16="http://schemas.microsoft.com/office/drawing/2014/main" id="{65321CD1-1D8E-7C7A-EB64-828ACA0CFE45}"/>
                </a:ext>
              </a:extLst>
            </p:cNvPr>
            <p:cNvSpPr/>
            <p:nvPr/>
          </p:nvSpPr>
          <p:spPr>
            <a:xfrm>
              <a:off x="2307837" y="5025553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79" name="楕円 478">
              <a:extLst>
                <a:ext uri="{FF2B5EF4-FFF2-40B4-BE49-F238E27FC236}">
                  <a16:creationId xmlns:a16="http://schemas.microsoft.com/office/drawing/2014/main" id="{21F35010-D5D2-FFDF-3752-B9115E9A3864}"/>
                </a:ext>
              </a:extLst>
            </p:cNvPr>
            <p:cNvSpPr/>
            <p:nvPr/>
          </p:nvSpPr>
          <p:spPr>
            <a:xfrm>
              <a:off x="2126211" y="5016299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80" name="楕円 479">
              <a:extLst>
                <a:ext uri="{FF2B5EF4-FFF2-40B4-BE49-F238E27FC236}">
                  <a16:creationId xmlns:a16="http://schemas.microsoft.com/office/drawing/2014/main" id="{20C870BE-82BE-0D1F-9428-D065638F8140}"/>
                </a:ext>
              </a:extLst>
            </p:cNvPr>
            <p:cNvSpPr/>
            <p:nvPr/>
          </p:nvSpPr>
          <p:spPr>
            <a:xfrm>
              <a:off x="1744370" y="5119192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81" name="楕円 480">
              <a:extLst>
                <a:ext uri="{FF2B5EF4-FFF2-40B4-BE49-F238E27FC236}">
                  <a16:creationId xmlns:a16="http://schemas.microsoft.com/office/drawing/2014/main" id="{FD2F66CA-BAB9-7B0F-54FE-CEBD74ABE424}"/>
                </a:ext>
              </a:extLst>
            </p:cNvPr>
            <p:cNvSpPr/>
            <p:nvPr/>
          </p:nvSpPr>
          <p:spPr>
            <a:xfrm>
              <a:off x="1278129" y="4611985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82" name="楕円 481">
              <a:extLst>
                <a:ext uri="{FF2B5EF4-FFF2-40B4-BE49-F238E27FC236}">
                  <a16:creationId xmlns:a16="http://schemas.microsoft.com/office/drawing/2014/main" id="{C7D66807-87C1-D9B7-1FCC-3CF1F8062138}"/>
                </a:ext>
              </a:extLst>
            </p:cNvPr>
            <p:cNvSpPr/>
            <p:nvPr/>
          </p:nvSpPr>
          <p:spPr>
            <a:xfrm>
              <a:off x="1683828" y="4991401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83" name="楕円 482">
              <a:extLst>
                <a:ext uri="{FF2B5EF4-FFF2-40B4-BE49-F238E27FC236}">
                  <a16:creationId xmlns:a16="http://schemas.microsoft.com/office/drawing/2014/main" id="{79DB1EF0-88C5-C630-907B-4EDCAE2DF2E1}"/>
                </a:ext>
              </a:extLst>
            </p:cNvPr>
            <p:cNvSpPr/>
            <p:nvPr/>
          </p:nvSpPr>
          <p:spPr>
            <a:xfrm>
              <a:off x="2689252" y="3378997"/>
              <a:ext cx="90000" cy="90000"/>
            </a:xfrm>
            <a:prstGeom prst="ellipse">
              <a:avLst/>
            </a:prstGeom>
            <a:solidFill>
              <a:schemeClr val="tx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86" name="楕円 485">
              <a:extLst>
                <a:ext uri="{FF2B5EF4-FFF2-40B4-BE49-F238E27FC236}">
                  <a16:creationId xmlns:a16="http://schemas.microsoft.com/office/drawing/2014/main" id="{4B3B9223-B541-0563-AF65-91D8E87D04B0}"/>
                </a:ext>
              </a:extLst>
            </p:cNvPr>
            <p:cNvSpPr/>
            <p:nvPr/>
          </p:nvSpPr>
          <p:spPr>
            <a:xfrm>
              <a:off x="2934854" y="3240568"/>
              <a:ext cx="90000" cy="90000"/>
            </a:xfrm>
            <a:prstGeom prst="ellipse">
              <a:avLst/>
            </a:prstGeom>
            <a:solidFill>
              <a:schemeClr val="tx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87" name="楕円 486">
              <a:extLst>
                <a:ext uri="{FF2B5EF4-FFF2-40B4-BE49-F238E27FC236}">
                  <a16:creationId xmlns:a16="http://schemas.microsoft.com/office/drawing/2014/main" id="{5309CCE6-320D-A494-9D02-A7BCDBDCBA37}"/>
                </a:ext>
              </a:extLst>
            </p:cNvPr>
            <p:cNvSpPr/>
            <p:nvPr/>
          </p:nvSpPr>
          <p:spPr>
            <a:xfrm>
              <a:off x="2693558" y="2965593"/>
              <a:ext cx="90000" cy="90000"/>
            </a:xfrm>
            <a:prstGeom prst="ellipse">
              <a:avLst/>
            </a:prstGeom>
            <a:solidFill>
              <a:schemeClr val="tx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88" name="楕円 487">
              <a:extLst>
                <a:ext uri="{FF2B5EF4-FFF2-40B4-BE49-F238E27FC236}">
                  <a16:creationId xmlns:a16="http://schemas.microsoft.com/office/drawing/2014/main" id="{57DA9ACF-9B2E-3B69-0EB8-557F21CC33D3}"/>
                </a:ext>
              </a:extLst>
            </p:cNvPr>
            <p:cNvSpPr/>
            <p:nvPr/>
          </p:nvSpPr>
          <p:spPr>
            <a:xfrm>
              <a:off x="2360370" y="2465821"/>
              <a:ext cx="90000" cy="90000"/>
            </a:xfrm>
            <a:prstGeom prst="ellipse">
              <a:avLst/>
            </a:prstGeom>
            <a:solidFill>
              <a:srgbClr val="FFC000"/>
            </a:solidFill>
            <a:ln w="12700">
              <a:solidFill>
                <a:srgbClr val="EB8E5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89" name="楕円 488">
              <a:extLst>
                <a:ext uri="{FF2B5EF4-FFF2-40B4-BE49-F238E27FC236}">
                  <a16:creationId xmlns:a16="http://schemas.microsoft.com/office/drawing/2014/main" id="{98D889D1-E79D-BA3E-DC7C-6434545C7159}"/>
                </a:ext>
              </a:extLst>
            </p:cNvPr>
            <p:cNvSpPr/>
            <p:nvPr/>
          </p:nvSpPr>
          <p:spPr>
            <a:xfrm>
              <a:off x="2352061" y="2758016"/>
              <a:ext cx="90000" cy="90000"/>
            </a:xfrm>
            <a:prstGeom prst="ellipse">
              <a:avLst/>
            </a:prstGeom>
            <a:solidFill>
              <a:schemeClr val="tx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92" name="楕円 491">
              <a:extLst>
                <a:ext uri="{FF2B5EF4-FFF2-40B4-BE49-F238E27FC236}">
                  <a16:creationId xmlns:a16="http://schemas.microsoft.com/office/drawing/2014/main" id="{72A0B42C-E097-9D42-1E09-27BE84830024}"/>
                </a:ext>
              </a:extLst>
            </p:cNvPr>
            <p:cNvSpPr/>
            <p:nvPr/>
          </p:nvSpPr>
          <p:spPr>
            <a:xfrm>
              <a:off x="2009519" y="3299640"/>
              <a:ext cx="90000" cy="90000"/>
            </a:xfrm>
            <a:prstGeom prst="ellipse">
              <a:avLst/>
            </a:prstGeom>
            <a:solidFill>
              <a:schemeClr val="tx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93" name="楕円 492">
              <a:extLst>
                <a:ext uri="{FF2B5EF4-FFF2-40B4-BE49-F238E27FC236}">
                  <a16:creationId xmlns:a16="http://schemas.microsoft.com/office/drawing/2014/main" id="{B3FC0535-9AB4-DA8B-6B6D-18E9ABBC10F8}"/>
                </a:ext>
              </a:extLst>
            </p:cNvPr>
            <p:cNvSpPr/>
            <p:nvPr/>
          </p:nvSpPr>
          <p:spPr>
            <a:xfrm>
              <a:off x="2247295" y="3656736"/>
              <a:ext cx="90000" cy="90000"/>
            </a:xfrm>
            <a:prstGeom prst="ellipse">
              <a:avLst/>
            </a:prstGeom>
            <a:solidFill>
              <a:schemeClr val="tx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94" name="楕円 493">
              <a:extLst>
                <a:ext uri="{FF2B5EF4-FFF2-40B4-BE49-F238E27FC236}">
                  <a16:creationId xmlns:a16="http://schemas.microsoft.com/office/drawing/2014/main" id="{41BBBBE1-B56B-0F3A-D4D4-33970AF35256}"/>
                </a:ext>
              </a:extLst>
            </p:cNvPr>
            <p:cNvSpPr/>
            <p:nvPr/>
          </p:nvSpPr>
          <p:spPr>
            <a:xfrm>
              <a:off x="2425113" y="2498305"/>
              <a:ext cx="90000" cy="90000"/>
            </a:xfrm>
            <a:prstGeom prst="ellipse">
              <a:avLst/>
            </a:prstGeom>
            <a:solidFill>
              <a:srgbClr val="FFC000"/>
            </a:solidFill>
            <a:ln w="12700">
              <a:solidFill>
                <a:srgbClr val="EB8E5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495" name="楕円 494">
              <a:extLst>
                <a:ext uri="{FF2B5EF4-FFF2-40B4-BE49-F238E27FC236}">
                  <a16:creationId xmlns:a16="http://schemas.microsoft.com/office/drawing/2014/main" id="{AB83476F-4572-7675-684A-483D96BA7B8B}"/>
                </a:ext>
              </a:extLst>
            </p:cNvPr>
            <p:cNvSpPr/>
            <p:nvPr/>
          </p:nvSpPr>
          <p:spPr>
            <a:xfrm>
              <a:off x="3400133" y="3679178"/>
              <a:ext cx="90000" cy="90000"/>
            </a:xfrm>
            <a:prstGeom prst="ellipse">
              <a:avLst/>
            </a:prstGeom>
            <a:solidFill>
              <a:schemeClr val="tx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>
                <a:solidFill>
                  <a:schemeClr val="tx1"/>
                </a:solidFill>
              </a:endParaRPr>
            </a:p>
          </p:txBody>
        </p:sp>
        <p:sp>
          <p:nvSpPr>
            <p:cNvPr id="496" name="楕円 495">
              <a:extLst>
                <a:ext uri="{FF2B5EF4-FFF2-40B4-BE49-F238E27FC236}">
                  <a16:creationId xmlns:a16="http://schemas.microsoft.com/office/drawing/2014/main" id="{46823CC2-52AC-5EE7-17CB-0EA9B9852DC6}"/>
                </a:ext>
              </a:extLst>
            </p:cNvPr>
            <p:cNvSpPr/>
            <p:nvPr/>
          </p:nvSpPr>
          <p:spPr>
            <a:xfrm>
              <a:off x="3390337" y="4337728"/>
              <a:ext cx="90000" cy="90000"/>
            </a:xfrm>
            <a:prstGeom prst="ellipse">
              <a:avLst/>
            </a:prstGeom>
            <a:solidFill>
              <a:schemeClr val="tx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>
                <a:solidFill>
                  <a:schemeClr val="tx1"/>
                </a:solidFill>
              </a:endParaRPr>
            </a:p>
          </p:txBody>
        </p:sp>
        <p:sp>
          <p:nvSpPr>
            <p:cNvPr id="497" name="楕円 496">
              <a:extLst>
                <a:ext uri="{FF2B5EF4-FFF2-40B4-BE49-F238E27FC236}">
                  <a16:creationId xmlns:a16="http://schemas.microsoft.com/office/drawing/2014/main" id="{F6F13E55-25C2-0013-1EB1-2A2A4032D9C1}"/>
                </a:ext>
              </a:extLst>
            </p:cNvPr>
            <p:cNvSpPr/>
            <p:nvPr/>
          </p:nvSpPr>
          <p:spPr>
            <a:xfrm>
              <a:off x="4447850" y="3191520"/>
              <a:ext cx="90000" cy="90000"/>
            </a:xfrm>
            <a:prstGeom prst="ellipse">
              <a:avLst/>
            </a:prstGeom>
            <a:solidFill>
              <a:schemeClr val="tx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>
                <a:solidFill>
                  <a:schemeClr val="tx1"/>
                </a:solidFill>
              </a:endParaRPr>
            </a:p>
          </p:txBody>
        </p:sp>
        <p:sp>
          <p:nvSpPr>
            <p:cNvPr id="498" name="楕円 497">
              <a:extLst>
                <a:ext uri="{FF2B5EF4-FFF2-40B4-BE49-F238E27FC236}">
                  <a16:creationId xmlns:a16="http://schemas.microsoft.com/office/drawing/2014/main" id="{47EC42CA-9D70-2217-4BEE-2FC7D0B2428F}"/>
                </a:ext>
              </a:extLst>
            </p:cNvPr>
            <p:cNvSpPr/>
            <p:nvPr/>
          </p:nvSpPr>
          <p:spPr>
            <a:xfrm>
              <a:off x="3072413" y="3698385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499" name="楕円 498">
              <a:extLst>
                <a:ext uri="{FF2B5EF4-FFF2-40B4-BE49-F238E27FC236}">
                  <a16:creationId xmlns:a16="http://schemas.microsoft.com/office/drawing/2014/main" id="{BE138765-C024-3574-8329-D7E7571B7ABD}"/>
                </a:ext>
              </a:extLst>
            </p:cNvPr>
            <p:cNvSpPr/>
            <p:nvPr/>
          </p:nvSpPr>
          <p:spPr>
            <a:xfrm>
              <a:off x="2054519" y="3614912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00" name="楕円 499">
              <a:extLst>
                <a:ext uri="{FF2B5EF4-FFF2-40B4-BE49-F238E27FC236}">
                  <a16:creationId xmlns:a16="http://schemas.microsoft.com/office/drawing/2014/main" id="{8A2980DC-A375-36EA-6865-DC26D36C6881}"/>
                </a:ext>
              </a:extLst>
            </p:cNvPr>
            <p:cNvSpPr/>
            <p:nvPr/>
          </p:nvSpPr>
          <p:spPr>
            <a:xfrm>
              <a:off x="864466" y="4095344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01" name="楕円 500">
              <a:extLst>
                <a:ext uri="{FF2B5EF4-FFF2-40B4-BE49-F238E27FC236}">
                  <a16:creationId xmlns:a16="http://schemas.microsoft.com/office/drawing/2014/main" id="{900B8EF6-FFD7-1304-7044-DC88B0954C0F}"/>
                </a:ext>
              </a:extLst>
            </p:cNvPr>
            <p:cNvSpPr/>
            <p:nvPr/>
          </p:nvSpPr>
          <p:spPr>
            <a:xfrm>
              <a:off x="906286" y="4555342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02" name="楕円 501">
              <a:extLst>
                <a:ext uri="{FF2B5EF4-FFF2-40B4-BE49-F238E27FC236}">
                  <a16:creationId xmlns:a16="http://schemas.microsoft.com/office/drawing/2014/main" id="{D44E6E22-EBC1-7FE0-5811-B034EEE5D754}"/>
                </a:ext>
              </a:extLst>
            </p:cNvPr>
            <p:cNvSpPr/>
            <p:nvPr/>
          </p:nvSpPr>
          <p:spPr>
            <a:xfrm>
              <a:off x="1633144" y="4133759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04" name="楕円 503">
              <a:extLst>
                <a:ext uri="{FF2B5EF4-FFF2-40B4-BE49-F238E27FC236}">
                  <a16:creationId xmlns:a16="http://schemas.microsoft.com/office/drawing/2014/main" id="{43F975F8-93EB-F6A1-43B4-3A9352636A10}"/>
                </a:ext>
              </a:extLst>
            </p:cNvPr>
            <p:cNvSpPr/>
            <p:nvPr/>
          </p:nvSpPr>
          <p:spPr>
            <a:xfrm>
              <a:off x="1762206" y="3309087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13" name="楕円 512">
              <a:extLst>
                <a:ext uri="{FF2B5EF4-FFF2-40B4-BE49-F238E27FC236}">
                  <a16:creationId xmlns:a16="http://schemas.microsoft.com/office/drawing/2014/main" id="{5882EDDB-EB0D-4E1B-52EA-5F5280249EE9}"/>
                </a:ext>
              </a:extLst>
            </p:cNvPr>
            <p:cNvSpPr/>
            <p:nvPr/>
          </p:nvSpPr>
          <p:spPr>
            <a:xfrm>
              <a:off x="1406496" y="3090017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14" name="楕円 513">
              <a:extLst>
                <a:ext uri="{FF2B5EF4-FFF2-40B4-BE49-F238E27FC236}">
                  <a16:creationId xmlns:a16="http://schemas.microsoft.com/office/drawing/2014/main" id="{413214B3-BD78-F830-33C2-8410CACAB659}"/>
                </a:ext>
              </a:extLst>
            </p:cNvPr>
            <p:cNvSpPr/>
            <p:nvPr/>
          </p:nvSpPr>
          <p:spPr>
            <a:xfrm>
              <a:off x="1942732" y="2893809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15" name="楕円 514">
              <a:extLst>
                <a:ext uri="{FF2B5EF4-FFF2-40B4-BE49-F238E27FC236}">
                  <a16:creationId xmlns:a16="http://schemas.microsoft.com/office/drawing/2014/main" id="{55013549-6E47-D7DD-3367-0287C271FA07}"/>
                </a:ext>
              </a:extLst>
            </p:cNvPr>
            <p:cNvSpPr/>
            <p:nvPr/>
          </p:nvSpPr>
          <p:spPr>
            <a:xfrm>
              <a:off x="2821712" y="4817637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16" name="楕円 515">
              <a:extLst>
                <a:ext uri="{FF2B5EF4-FFF2-40B4-BE49-F238E27FC236}">
                  <a16:creationId xmlns:a16="http://schemas.microsoft.com/office/drawing/2014/main" id="{B2723616-1E79-0118-8200-3754404FCF11}"/>
                </a:ext>
              </a:extLst>
            </p:cNvPr>
            <p:cNvSpPr/>
            <p:nvPr/>
          </p:nvSpPr>
          <p:spPr>
            <a:xfrm>
              <a:off x="3589868" y="4063340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17" name="楕円 516">
              <a:extLst>
                <a:ext uri="{FF2B5EF4-FFF2-40B4-BE49-F238E27FC236}">
                  <a16:creationId xmlns:a16="http://schemas.microsoft.com/office/drawing/2014/main" id="{A4D78204-808E-F359-F326-9EFE34088932}"/>
                </a:ext>
              </a:extLst>
            </p:cNvPr>
            <p:cNvSpPr/>
            <p:nvPr/>
          </p:nvSpPr>
          <p:spPr>
            <a:xfrm>
              <a:off x="4373391" y="4046939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18" name="楕円 517">
              <a:extLst>
                <a:ext uri="{FF2B5EF4-FFF2-40B4-BE49-F238E27FC236}">
                  <a16:creationId xmlns:a16="http://schemas.microsoft.com/office/drawing/2014/main" id="{B46DF1A2-30CC-DEE8-6CAE-F455B2C35DDA}"/>
                </a:ext>
              </a:extLst>
            </p:cNvPr>
            <p:cNvSpPr/>
            <p:nvPr/>
          </p:nvSpPr>
          <p:spPr>
            <a:xfrm>
              <a:off x="3923334" y="4017817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19" name="楕円 518">
              <a:extLst>
                <a:ext uri="{FF2B5EF4-FFF2-40B4-BE49-F238E27FC236}">
                  <a16:creationId xmlns:a16="http://schemas.microsoft.com/office/drawing/2014/main" id="{125F20D8-9D95-299E-7E2F-E67D3ABE846E}"/>
                </a:ext>
              </a:extLst>
            </p:cNvPr>
            <p:cNvSpPr/>
            <p:nvPr/>
          </p:nvSpPr>
          <p:spPr>
            <a:xfrm>
              <a:off x="4119172" y="4457250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20" name="楕円 519">
              <a:extLst>
                <a:ext uri="{FF2B5EF4-FFF2-40B4-BE49-F238E27FC236}">
                  <a16:creationId xmlns:a16="http://schemas.microsoft.com/office/drawing/2014/main" id="{5481C7A4-A509-9DEC-570D-36AAA2E6D0EC}"/>
                </a:ext>
              </a:extLst>
            </p:cNvPr>
            <p:cNvSpPr/>
            <p:nvPr/>
          </p:nvSpPr>
          <p:spPr>
            <a:xfrm>
              <a:off x="4355195" y="2915722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  <p:sp>
          <p:nvSpPr>
            <p:cNvPr id="521" name="楕円 520">
              <a:extLst>
                <a:ext uri="{FF2B5EF4-FFF2-40B4-BE49-F238E27FC236}">
                  <a16:creationId xmlns:a16="http://schemas.microsoft.com/office/drawing/2014/main" id="{572DC0DA-ECE6-14B3-9EB1-7B9CBA6F855A}"/>
                </a:ext>
              </a:extLst>
            </p:cNvPr>
            <p:cNvSpPr/>
            <p:nvPr/>
          </p:nvSpPr>
          <p:spPr>
            <a:xfrm>
              <a:off x="4219107" y="1735827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522" name="楕円 521">
              <a:extLst>
                <a:ext uri="{FF2B5EF4-FFF2-40B4-BE49-F238E27FC236}">
                  <a16:creationId xmlns:a16="http://schemas.microsoft.com/office/drawing/2014/main" id="{94D527CB-4EDF-0B1A-7484-6F7C78CC43E8}"/>
                </a:ext>
              </a:extLst>
            </p:cNvPr>
            <p:cNvSpPr/>
            <p:nvPr/>
          </p:nvSpPr>
          <p:spPr>
            <a:xfrm>
              <a:off x="2100071" y="4941417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23" name="楕円 522">
              <a:extLst>
                <a:ext uri="{FF2B5EF4-FFF2-40B4-BE49-F238E27FC236}">
                  <a16:creationId xmlns:a16="http://schemas.microsoft.com/office/drawing/2014/main" id="{60505667-3E7C-0DB1-0E08-4C322B7374D2}"/>
                </a:ext>
              </a:extLst>
            </p:cNvPr>
            <p:cNvSpPr/>
            <p:nvPr/>
          </p:nvSpPr>
          <p:spPr>
            <a:xfrm>
              <a:off x="3948493" y="3437966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25" name="楕円 524">
              <a:extLst>
                <a:ext uri="{FF2B5EF4-FFF2-40B4-BE49-F238E27FC236}">
                  <a16:creationId xmlns:a16="http://schemas.microsoft.com/office/drawing/2014/main" id="{23D8CA50-29CD-FD9F-2D5B-177F63B77667}"/>
                </a:ext>
              </a:extLst>
            </p:cNvPr>
            <p:cNvSpPr/>
            <p:nvPr/>
          </p:nvSpPr>
          <p:spPr>
            <a:xfrm>
              <a:off x="4055629" y="3504646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26" name="楕円 525">
              <a:extLst>
                <a:ext uri="{FF2B5EF4-FFF2-40B4-BE49-F238E27FC236}">
                  <a16:creationId xmlns:a16="http://schemas.microsoft.com/office/drawing/2014/main" id="{9AF3A6A1-99B4-F695-19B3-055B45B86AD4}"/>
                </a:ext>
              </a:extLst>
            </p:cNvPr>
            <p:cNvSpPr/>
            <p:nvPr/>
          </p:nvSpPr>
          <p:spPr>
            <a:xfrm>
              <a:off x="3705316" y="3675903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27" name="楕円 526">
              <a:extLst>
                <a:ext uri="{FF2B5EF4-FFF2-40B4-BE49-F238E27FC236}">
                  <a16:creationId xmlns:a16="http://schemas.microsoft.com/office/drawing/2014/main" id="{EC196FEB-3503-DA63-961C-7A1D8AB385ED}"/>
                </a:ext>
              </a:extLst>
            </p:cNvPr>
            <p:cNvSpPr/>
            <p:nvPr/>
          </p:nvSpPr>
          <p:spPr>
            <a:xfrm>
              <a:off x="4422597" y="2259410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28" name="楕円 527">
              <a:extLst>
                <a:ext uri="{FF2B5EF4-FFF2-40B4-BE49-F238E27FC236}">
                  <a16:creationId xmlns:a16="http://schemas.microsoft.com/office/drawing/2014/main" id="{22FFF359-7344-A4F0-F29E-51B41BF2874C}"/>
                </a:ext>
              </a:extLst>
            </p:cNvPr>
            <p:cNvSpPr/>
            <p:nvPr/>
          </p:nvSpPr>
          <p:spPr>
            <a:xfrm>
              <a:off x="1484053" y="4642221"/>
              <a:ext cx="90000" cy="90000"/>
            </a:xfrm>
            <a:prstGeom prst="ellipse">
              <a:avLst/>
            </a:prstGeom>
            <a:solidFill>
              <a:srgbClr val="FFC000"/>
            </a:solidFill>
            <a:ln w="12700">
              <a:solidFill>
                <a:srgbClr val="EB8E5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530" name="楕円 529">
              <a:extLst>
                <a:ext uri="{FF2B5EF4-FFF2-40B4-BE49-F238E27FC236}">
                  <a16:creationId xmlns:a16="http://schemas.microsoft.com/office/drawing/2014/main" id="{0EA2539E-DCBC-9949-60A2-1CC3B69C443C}"/>
                </a:ext>
              </a:extLst>
            </p:cNvPr>
            <p:cNvSpPr/>
            <p:nvPr/>
          </p:nvSpPr>
          <p:spPr>
            <a:xfrm>
              <a:off x="1931677" y="5119192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536" name="楕円 535">
              <a:extLst>
                <a:ext uri="{FF2B5EF4-FFF2-40B4-BE49-F238E27FC236}">
                  <a16:creationId xmlns:a16="http://schemas.microsoft.com/office/drawing/2014/main" id="{E0AF9832-E6FF-0D5A-5771-CFFA75B7907B}"/>
                </a:ext>
              </a:extLst>
            </p:cNvPr>
            <p:cNvSpPr/>
            <p:nvPr/>
          </p:nvSpPr>
          <p:spPr>
            <a:xfrm>
              <a:off x="4342913" y="2363208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  <p:sp>
          <p:nvSpPr>
            <p:cNvPr id="537" name="楕円 536">
              <a:extLst>
                <a:ext uri="{FF2B5EF4-FFF2-40B4-BE49-F238E27FC236}">
                  <a16:creationId xmlns:a16="http://schemas.microsoft.com/office/drawing/2014/main" id="{A8A27CC1-209C-C7B5-C585-8B2C18E65FDB}"/>
                </a:ext>
              </a:extLst>
            </p:cNvPr>
            <p:cNvSpPr/>
            <p:nvPr/>
          </p:nvSpPr>
          <p:spPr>
            <a:xfrm>
              <a:off x="4470800" y="3904197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38" name="楕円 537">
              <a:extLst>
                <a:ext uri="{FF2B5EF4-FFF2-40B4-BE49-F238E27FC236}">
                  <a16:creationId xmlns:a16="http://schemas.microsoft.com/office/drawing/2014/main" id="{8853F783-9A8C-994C-085F-607FA17BBBB1}"/>
                </a:ext>
              </a:extLst>
            </p:cNvPr>
            <p:cNvSpPr/>
            <p:nvPr/>
          </p:nvSpPr>
          <p:spPr>
            <a:xfrm>
              <a:off x="4173062" y="2867945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  <p:sp>
          <p:nvSpPr>
            <p:cNvPr id="539" name="楕円 538">
              <a:extLst>
                <a:ext uri="{FF2B5EF4-FFF2-40B4-BE49-F238E27FC236}">
                  <a16:creationId xmlns:a16="http://schemas.microsoft.com/office/drawing/2014/main" id="{252A6F6C-F46B-E8A5-2775-73328AEE69B7}"/>
                </a:ext>
              </a:extLst>
            </p:cNvPr>
            <p:cNvSpPr/>
            <p:nvPr/>
          </p:nvSpPr>
          <p:spPr>
            <a:xfrm>
              <a:off x="4177059" y="3089761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  <p:sp>
          <p:nvSpPr>
            <p:cNvPr id="540" name="楕円 539">
              <a:extLst>
                <a:ext uri="{FF2B5EF4-FFF2-40B4-BE49-F238E27FC236}">
                  <a16:creationId xmlns:a16="http://schemas.microsoft.com/office/drawing/2014/main" id="{D24853AD-260C-B74A-C8AF-53213DFB97FD}"/>
                </a:ext>
              </a:extLst>
            </p:cNvPr>
            <p:cNvSpPr/>
            <p:nvPr/>
          </p:nvSpPr>
          <p:spPr>
            <a:xfrm>
              <a:off x="4010836" y="3114611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943"/>
            </a:p>
          </p:txBody>
        </p:sp>
        <p:sp>
          <p:nvSpPr>
            <p:cNvPr id="542" name="楕円 541">
              <a:extLst>
                <a:ext uri="{FF2B5EF4-FFF2-40B4-BE49-F238E27FC236}">
                  <a16:creationId xmlns:a16="http://schemas.microsoft.com/office/drawing/2014/main" id="{6606B497-6033-1A77-8C0E-AC67BBB9658E}"/>
                </a:ext>
              </a:extLst>
            </p:cNvPr>
            <p:cNvSpPr/>
            <p:nvPr/>
          </p:nvSpPr>
          <p:spPr>
            <a:xfrm>
              <a:off x="4008738" y="4308822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/>
            </a:p>
          </p:txBody>
        </p:sp>
        <p:sp>
          <p:nvSpPr>
            <p:cNvPr id="543" name="楕円 542">
              <a:extLst>
                <a:ext uri="{FF2B5EF4-FFF2-40B4-BE49-F238E27FC236}">
                  <a16:creationId xmlns:a16="http://schemas.microsoft.com/office/drawing/2014/main" id="{29024E60-BC9A-F943-07C5-6FD449B0AA1E}"/>
                </a:ext>
              </a:extLst>
            </p:cNvPr>
            <p:cNvSpPr/>
            <p:nvPr/>
          </p:nvSpPr>
          <p:spPr>
            <a:xfrm>
              <a:off x="1427621" y="5013176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545" name="楕円 544">
              <a:extLst>
                <a:ext uri="{FF2B5EF4-FFF2-40B4-BE49-F238E27FC236}">
                  <a16:creationId xmlns:a16="http://schemas.microsoft.com/office/drawing/2014/main" id="{E41ECF65-7069-C928-0A99-0F68682FBF75}"/>
                </a:ext>
              </a:extLst>
            </p:cNvPr>
            <p:cNvSpPr/>
            <p:nvPr/>
          </p:nvSpPr>
          <p:spPr>
            <a:xfrm>
              <a:off x="1448887" y="4368282"/>
              <a:ext cx="90000" cy="90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800" dirty="0"/>
            </a:p>
          </p:txBody>
        </p:sp>
        <p:sp>
          <p:nvSpPr>
            <p:cNvPr id="546" name="楕円 545">
              <a:extLst>
                <a:ext uri="{FF2B5EF4-FFF2-40B4-BE49-F238E27FC236}">
                  <a16:creationId xmlns:a16="http://schemas.microsoft.com/office/drawing/2014/main" id="{632B6BE3-EDAF-3340-3067-E18EFEAD8E40}"/>
                </a:ext>
              </a:extLst>
            </p:cNvPr>
            <p:cNvSpPr/>
            <p:nvPr/>
          </p:nvSpPr>
          <p:spPr>
            <a:xfrm>
              <a:off x="2467718" y="2880269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  <p:sp>
          <p:nvSpPr>
            <p:cNvPr id="547" name="楕円 546">
              <a:extLst>
                <a:ext uri="{FF2B5EF4-FFF2-40B4-BE49-F238E27FC236}">
                  <a16:creationId xmlns:a16="http://schemas.microsoft.com/office/drawing/2014/main" id="{CD131CD4-6DDC-6C59-095E-14C4E178D53F}"/>
                </a:ext>
              </a:extLst>
            </p:cNvPr>
            <p:cNvSpPr/>
            <p:nvPr/>
          </p:nvSpPr>
          <p:spPr>
            <a:xfrm>
              <a:off x="3351698" y="4612012"/>
              <a:ext cx="90000" cy="90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00"/>
            </a:p>
          </p:txBody>
        </p:sp>
      </p:grpSp>
      <p:sp>
        <p:nvSpPr>
          <p:cNvPr id="548" name="テキスト ボックス 547">
            <a:extLst>
              <a:ext uri="{FF2B5EF4-FFF2-40B4-BE49-F238E27FC236}">
                <a16:creationId xmlns:a16="http://schemas.microsoft.com/office/drawing/2014/main" id="{564A4623-182B-67B3-9187-D71EA440E9DD}"/>
              </a:ext>
            </a:extLst>
          </p:cNvPr>
          <p:cNvSpPr txBox="1"/>
          <p:nvPr/>
        </p:nvSpPr>
        <p:spPr>
          <a:xfrm>
            <a:off x="2199317" y="227384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ja-JP" altLang="en-US" sz="900" b="1" dirty="0">
                <a:effectLst/>
                <a:latin typeface="Meiryo UI" panose="020B0604030504040204" pitchFamily="50" charset="-128"/>
                <a:ea typeface="Meiryo UI" panose="020B0604030504040204" pitchFamily="50" charset="-128"/>
              </a:rPr>
              <a:t>金山</a:t>
            </a:r>
            <a:r>
              <a:rPr kumimoji="1" lang="ja-JP" altLang="en-US" sz="900" b="1" dirty="0">
                <a:effectLst/>
                <a:latin typeface="Meiryo UI" panose="020B0604030504040204" pitchFamily="50" charset="-128"/>
                <a:ea typeface="Meiryo UI" panose="020B0604030504040204" pitchFamily="50" charset="-128"/>
              </a:rPr>
              <a:t>駅</a:t>
            </a:r>
          </a:p>
        </p:txBody>
      </p:sp>
      <p:pic>
        <p:nvPicPr>
          <p:cNvPr id="549" name="図 548" descr="マップ&#10;&#10;AI によって生成されたコンテンツは間違っている可能性があります。">
            <a:extLst>
              <a:ext uri="{FF2B5EF4-FFF2-40B4-BE49-F238E27FC236}">
                <a16:creationId xmlns:a16="http://schemas.microsoft.com/office/drawing/2014/main" id="{CDA4D3F1-E56F-E4CC-C63C-BD126AB789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2" r="80298" b="70897"/>
          <a:stretch/>
        </p:blipFill>
        <p:spPr>
          <a:xfrm>
            <a:off x="464042" y="1053780"/>
            <a:ext cx="455582" cy="6399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4727199"/>
      </p:ext>
    </p:extLst>
  </p:cSld>
  <p:clrMapOvr>
    <a:masterClrMapping/>
  </p:clrMapOvr>
</p:sld>
</file>

<file path=ppt/theme/theme1.xml><?xml version="1.0" encoding="utf-8"?>
<a:theme xmlns:a="http://schemas.openxmlformats.org/drawingml/2006/main" name="標準デザイン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標準デザイン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  <a:tileRect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  <a:tileRect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/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  <a:tileRect/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  <a:tileRect/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41_デザインの設定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  <a:tileRect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  <a:tileRect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/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  <a:tileRect/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  <a:tileRect/>
        </a:gradFill>
      </a:bgFillStyleLst>
    </a:fmtScheme>
  </a:themeElements>
  <a:objectDefaults>
    <a:spDef>
      <a:spPr>
        <a:custGeom>
          <a:avLst/>
          <a:gdLst/>
          <a:ahLst/>
          <a:cxnLst/>
          <a:rect l="l" t="t" r="r" b="b"/>
          <a:pathLst/>
        </a:custGeom>
      </a:spPr>
      <a:bodyPr vertOverflow="overflow" horzOverflow="overflow" wrap="none">
        <a:spAutoFit/>
      </a:bodyPr>
      <a:lstStyle>
        <a:defPPr fontAlgn="auto">
          <a:spcBef>
            <a:spcPts val="0"/>
          </a:spcBef>
          <a:spcAft>
            <a:spcPts val="0"/>
          </a:spcAft>
          <a:defRPr b="1" u="sng" dirty="0">
            <a:solidFill>
              <a:prstClr val="black"/>
            </a:solidFill>
            <a:latin typeface="+mn-ea"/>
          </a:defRPr>
        </a:defPPr>
      </a:lstStyle>
    </a:spDef>
  </a:objectDefaults>
  <a:extraClrSchemeLst/>
</a:theme>
</file>

<file path=ppt/theme/theme3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  <a:tileRect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  <a:tileRect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/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  <a:tileRect/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  <a:tileRect/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  <a:tileRect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  <a:tileRect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/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  <a:tileRect/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  <a:tileRect/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3259</TotalTime>
  <Words>123</Words>
  <Application>Microsoft Office PowerPoint</Application>
  <PresentationFormat>A4 210 x 297 mm</PresentationFormat>
  <Paragraphs>26</Paragraphs>
  <Slides>2</Slides>
  <Notes>2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2</vt:i4>
      </vt:variant>
      <vt:variant>
        <vt:lpstr>スライド タイトル</vt:lpstr>
      </vt:variant>
      <vt:variant>
        <vt:i4>2</vt:i4>
      </vt:variant>
    </vt:vector>
  </HeadingPairs>
  <TitlesOfParts>
    <vt:vector size="7" baseType="lpstr">
      <vt:lpstr>Meiryo UI</vt:lpstr>
      <vt:lpstr>Arial</vt:lpstr>
      <vt:lpstr>Calibri</vt:lpstr>
      <vt:lpstr>標準デザイン</vt:lpstr>
      <vt:lpstr>41_デザインの設定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山ノ平　光成</dc:creator>
  <cp:lastModifiedBy>永峯　憲仁</cp:lastModifiedBy>
  <cp:revision>146</cp:revision>
  <cp:lastPrinted>2025-10-06T06:14:51Z</cp:lastPrinted>
  <dcterms:modified xsi:type="dcterms:W3CDTF">2025-10-07T01:58:11Z</dcterms:modified>
</cp:coreProperties>
</file>